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2"/>
    <p:sldId id="275" r:id="rId3"/>
    <p:sldId id="264" r:id="rId4"/>
    <p:sldId id="281" r:id="rId5"/>
    <p:sldId id="282" r:id="rId6"/>
    <p:sldId id="283" r:id="rId7"/>
    <p:sldId id="284" r:id="rId8"/>
    <p:sldId id="285" r:id="rId9"/>
    <p:sldId id="293" r:id="rId10"/>
    <p:sldId id="279" r:id="rId11"/>
  </p:sldIdLst>
  <p:sldSz cx="12192000" cy="6858000"/>
  <p:notesSz cx="6858000" cy="9144000"/>
  <p:custDataLst>
    <p:tags r:id="rId14"/>
  </p:custDataLst>
  <p:defaultTextStyle>
    <a:defPPr>
      <a:defRPr lang="zh-TW"/>
    </a:defPPr>
    <a:lvl1pPr algn="l" rtl="0" fontAlgn="base">
      <a:spcBef>
        <a:spcPct val="0"/>
      </a:spcBef>
      <a:spcAft>
        <a:spcPct val="0"/>
      </a:spcAft>
      <a:buFont typeface="Arial" panose="020B0604020202020204" pitchFamily="34" charset="0"/>
      <a:defRPr kern="1200">
        <a:solidFill>
          <a:schemeClr val="tx1"/>
        </a:solidFill>
        <a:latin typeface="Segoe UI" panose="020B0502040204020203" pitchFamily="34" charset="0"/>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Segoe UI" panose="020B0502040204020203" pitchFamily="34" charset="0"/>
        <a:ea typeface="微软雅黑" panose="020B0503020204020204" pitchFamily="34"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Segoe UI" panose="020B0502040204020203" pitchFamily="34" charset="0"/>
        <a:ea typeface="微软雅黑" panose="020B0503020204020204" pitchFamily="34"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Segoe UI" panose="020B0502040204020203" pitchFamily="34" charset="0"/>
        <a:ea typeface="微软雅黑" panose="020B0503020204020204" pitchFamily="34"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Segoe UI" panose="020B0502040204020203"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Segoe UI" panose="020B0502040204020203"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Segoe UI" panose="020B0502040204020203"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Segoe UI" panose="020B0502040204020203"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Segoe UI" panose="020B0502040204020203"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216">
          <p15:clr>
            <a:srgbClr val="A4A3A4"/>
          </p15:clr>
        </p15:guide>
        <p15:guide id="2" pos="3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DAF0"/>
    <a:srgbClr val="4AD1EA"/>
    <a:srgbClr val="5DD8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5559" autoAdjust="0"/>
  </p:normalViewPr>
  <p:slideViewPr>
    <p:cSldViewPr snapToGrid="0">
      <p:cViewPr varScale="1">
        <p:scale>
          <a:sx n="117" d="100"/>
          <a:sy n="117" d="100"/>
        </p:scale>
        <p:origin x="318" y="84"/>
      </p:cViewPr>
      <p:guideLst>
        <p:guide orient="horz" pos="2216"/>
        <p:guide pos="3871"/>
      </p:guideLst>
    </p:cSldViewPr>
  </p:slideViewPr>
  <p:notesTextViewPr>
    <p:cViewPr>
      <p:scale>
        <a:sx n="1" d="1"/>
        <a:sy n="1" d="1"/>
      </p:scale>
      <p:origin x="0" y="0"/>
    </p:cViewPr>
  </p:notesTextViewPr>
  <p:sorterViewPr>
    <p:cViewPr>
      <p:scale>
        <a:sx n="64" d="100"/>
        <a:sy n="6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2019/5/4 Saturday</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470042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buFontTx/>
              <a:buNone/>
              <a:defRPr sz="1200">
                <a:latin typeface="+mn-lt"/>
                <a:ea typeface="+mn-ea"/>
              </a:defRPr>
            </a:lvl1pPr>
          </a:lstStyle>
          <a:p>
            <a:pPr>
              <a:defRPr/>
            </a:pPr>
            <a:fld id="{12824F92-16AA-45A1-871C-CFBFCDEF831C}" type="datetimeFigureOut">
              <a:rPr lang="zh-CN" altLang="en-US"/>
              <a:t>2019/5/4 Saturday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atin typeface="Calibri" panose="020F0502020204030204" pitchFamily="34" charset="0"/>
                <a:ea typeface="宋体" panose="02010600030101010101" pitchFamily="2" charset="-122"/>
              </a:defRPr>
            </a:lvl1pPr>
          </a:lstStyle>
          <a:p>
            <a:fld id="{423E3A73-9B94-4820-BB54-D60C60EAD122}" type="slidenum">
              <a:rPr lang="zh-CN" altLang="en-US"/>
              <a:t>‹#›</a:t>
            </a:fld>
            <a:endParaRPr lang="zh-CN" altLang="en-US"/>
          </a:p>
        </p:txBody>
      </p:sp>
    </p:spTree>
    <p:extLst>
      <p:ext uri="{BB962C8B-B14F-4D97-AF65-F5344CB8AC3E}">
        <p14:creationId xmlns:p14="http://schemas.microsoft.com/office/powerpoint/2010/main" val="26237291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Segoe UI" panose="020B0502040204020203" pitchFamily="34" charset="0"/>
        <a:ea typeface="微软雅黑" panose="020B0503020204020204" pitchFamily="34" charset="-122"/>
        <a:cs typeface="+mn-cs"/>
      </a:defRPr>
    </a:lvl1pPr>
    <a:lvl2pPr marL="457200" algn="l" rtl="0" eaLnBrk="0" fontAlgn="base" hangingPunct="0">
      <a:spcBef>
        <a:spcPct val="30000"/>
      </a:spcBef>
      <a:spcAft>
        <a:spcPct val="0"/>
      </a:spcAft>
      <a:defRPr sz="1200" kern="1200">
        <a:solidFill>
          <a:schemeClr val="tx1"/>
        </a:solidFill>
        <a:latin typeface="Segoe UI" panose="020B0502040204020203" pitchFamily="34" charset="0"/>
        <a:ea typeface="微软雅黑" panose="020B0503020204020204" pitchFamily="34" charset="-122"/>
        <a:cs typeface="+mn-cs"/>
      </a:defRPr>
    </a:lvl2pPr>
    <a:lvl3pPr marL="914400" algn="l" rtl="0" eaLnBrk="0" fontAlgn="base" hangingPunct="0">
      <a:spcBef>
        <a:spcPct val="30000"/>
      </a:spcBef>
      <a:spcAft>
        <a:spcPct val="0"/>
      </a:spcAft>
      <a:defRPr sz="1200" kern="1200">
        <a:solidFill>
          <a:schemeClr val="tx1"/>
        </a:solidFill>
        <a:latin typeface="Segoe UI" panose="020B0502040204020203" pitchFamily="34" charset="0"/>
        <a:ea typeface="微软雅黑" panose="020B0503020204020204" pitchFamily="34" charset="-122"/>
        <a:cs typeface="+mn-cs"/>
      </a:defRPr>
    </a:lvl3pPr>
    <a:lvl4pPr marL="1371600" algn="l" rtl="0" eaLnBrk="0" fontAlgn="base" hangingPunct="0">
      <a:spcBef>
        <a:spcPct val="30000"/>
      </a:spcBef>
      <a:spcAft>
        <a:spcPct val="0"/>
      </a:spcAft>
      <a:defRPr sz="1200" kern="1200">
        <a:solidFill>
          <a:schemeClr val="tx1"/>
        </a:solidFill>
        <a:latin typeface="Segoe UI" panose="020B0502040204020203" pitchFamily="34" charset="0"/>
        <a:ea typeface="微软雅黑" panose="020B0503020204020204" pitchFamily="34" charset="-122"/>
        <a:cs typeface="+mn-cs"/>
      </a:defRPr>
    </a:lvl4pPr>
    <a:lvl5pPr marL="1828800" algn="l" rtl="0" eaLnBrk="0" fontAlgn="base" hangingPunct="0">
      <a:spcBef>
        <a:spcPct val="30000"/>
      </a:spcBef>
      <a:spcAft>
        <a:spcPct val="0"/>
      </a:spcAft>
      <a:defRPr sz="1200" kern="1200">
        <a:solidFill>
          <a:schemeClr val="tx1"/>
        </a:solidFill>
        <a:latin typeface="Segoe UI" panose="020B0502040204020203" pitchFamily="34" charset="0"/>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6386"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ea typeface="宋体" panose="02010600030101010101" pitchFamily="2" charset="-122"/>
            </a:endParaRPr>
          </a:p>
        </p:txBody>
      </p:sp>
      <p:sp>
        <p:nvSpPr>
          <p:cNvPr id="1638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B666C7A-77C2-4954-A9E1-0ED3333568C2}" type="slidenum">
              <a:rPr lang="zh-CN" altLang="en-US"/>
              <a:t>2</a:t>
            </a:fld>
            <a:endParaRPr lang="zh-CN" altLang="en-US"/>
          </a:p>
        </p:txBody>
      </p:sp>
    </p:spTree>
    <p:extLst>
      <p:ext uri="{BB962C8B-B14F-4D97-AF65-F5344CB8AC3E}">
        <p14:creationId xmlns:p14="http://schemas.microsoft.com/office/powerpoint/2010/main" val="1303461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8434"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ea typeface="宋体" panose="02010600030101010101" pitchFamily="2" charset="-122"/>
            </a:endParaRPr>
          </a:p>
        </p:txBody>
      </p:sp>
      <p:sp>
        <p:nvSpPr>
          <p:cNvPr id="1843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80029A4-D7EC-4E06-9254-011E07AFD446}" type="slidenum">
              <a:rPr lang="zh-CN" altLang="en-US"/>
              <a:t>3</a:t>
            </a:fld>
            <a:endParaRPr lang="zh-CN" altLang="en-US"/>
          </a:p>
        </p:txBody>
      </p:sp>
    </p:spTree>
    <p:extLst>
      <p:ext uri="{BB962C8B-B14F-4D97-AF65-F5344CB8AC3E}">
        <p14:creationId xmlns:p14="http://schemas.microsoft.com/office/powerpoint/2010/main" val="3119112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8434"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ea typeface="宋体" panose="02010600030101010101" pitchFamily="2" charset="-122"/>
            </a:endParaRPr>
          </a:p>
        </p:txBody>
      </p:sp>
      <p:sp>
        <p:nvSpPr>
          <p:cNvPr id="1843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80029A4-D7EC-4E06-9254-011E07AFD446}" type="slidenum">
              <a:rPr lang="zh-CN" altLang="en-US"/>
              <a:t>4</a:t>
            </a:fld>
            <a:endParaRPr lang="zh-CN" altLang="en-US"/>
          </a:p>
        </p:txBody>
      </p:sp>
    </p:spTree>
    <p:extLst>
      <p:ext uri="{BB962C8B-B14F-4D97-AF65-F5344CB8AC3E}">
        <p14:creationId xmlns:p14="http://schemas.microsoft.com/office/powerpoint/2010/main" val="1822433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8434"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ea typeface="宋体" panose="02010600030101010101" pitchFamily="2" charset="-122"/>
            </a:endParaRPr>
          </a:p>
        </p:txBody>
      </p:sp>
      <p:sp>
        <p:nvSpPr>
          <p:cNvPr id="1843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80029A4-D7EC-4E06-9254-011E07AFD446}" type="slidenum">
              <a:rPr lang="zh-CN" altLang="en-US"/>
              <a:t>5</a:t>
            </a:fld>
            <a:endParaRPr lang="zh-CN" altLang="en-US"/>
          </a:p>
        </p:txBody>
      </p:sp>
    </p:spTree>
    <p:extLst>
      <p:ext uri="{BB962C8B-B14F-4D97-AF65-F5344CB8AC3E}">
        <p14:creationId xmlns:p14="http://schemas.microsoft.com/office/powerpoint/2010/main" val="607262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8434"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ea typeface="宋体" panose="02010600030101010101" pitchFamily="2" charset="-122"/>
            </a:endParaRPr>
          </a:p>
        </p:txBody>
      </p:sp>
      <p:sp>
        <p:nvSpPr>
          <p:cNvPr id="1843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80029A4-D7EC-4E06-9254-011E07AFD446}" type="slidenum">
              <a:rPr lang="zh-CN" altLang="en-US"/>
              <a:t>6</a:t>
            </a:fld>
            <a:endParaRPr lang="zh-CN" altLang="en-US"/>
          </a:p>
        </p:txBody>
      </p:sp>
    </p:spTree>
    <p:extLst>
      <p:ext uri="{BB962C8B-B14F-4D97-AF65-F5344CB8AC3E}">
        <p14:creationId xmlns:p14="http://schemas.microsoft.com/office/powerpoint/2010/main" val="2550916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8434"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ea typeface="宋体" panose="02010600030101010101" pitchFamily="2" charset="-122"/>
            </a:endParaRPr>
          </a:p>
        </p:txBody>
      </p:sp>
      <p:sp>
        <p:nvSpPr>
          <p:cNvPr id="1843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80029A4-D7EC-4E06-9254-011E07AFD446}" type="slidenum">
              <a:rPr lang="zh-CN" altLang="en-US"/>
              <a:t>7</a:t>
            </a:fld>
            <a:endParaRPr lang="zh-CN" altLang="en-US"/>
          </a:p>
        </p:txBody>
      </p:sp>
    </p:spTree>
    <p:extLst>
      <p:ext uri="{BB962C8B-B14F-4D97-AF65-F5344CB8AC3E}">
        <p14:creationId xmlns:p14="http://schemas.microsoft.com/office/powerpoint/2010/main" val="1854956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8434"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ea typeface="宋体" panose="02010600030101010101" pitchFamily="2" charset="-122"/>
            </a:endParaRPr>
          </a:p>
        </p:txBody>
      </p:sp>
      <p:sp>
        <p:nvSpPr>
          <p:cNvPr id="1843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80029A4-D7EC-4E06-9254-011E07AFD446}" type="slidenum">
              <a:rPr lang="zh-CN" altLang="en-US"/>
              <a:t>8</a:t>
            </a:fld>
            <a:endParaRPr lang="zh-CN" altLang="en-US"/>
          </a:p>
        </p:txBody>
      </p:sp>
    </p:spTree>
    <p:extLst>
      <p:ext uri="{BB962C8B-B14F-4D97-AF65-F5344CB8AC3E}">
        <p14:creationId xmlns:p14="http://schemas.microsoft.com/office/powerpoint/2010/main" val="2869100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8434"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ea typeface="宋体" panose="02010600030101010101" pitchFamily="2" charset="-122"/>
            </a:endParaRPr>
          </a:p>
        </p:txBody>
      </p:sp>
      <p:sp>
        <p:nvSpPr>
          <p:cNvPr id="1843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80029A4-D7EC-4E06-9254-011E07AFD446}" type="slidenum">
              <a:rPr lang="zh-CN" altLang="en-US"/>
              <a:t>9</a:t>
            </a:fld>
            <a:endParaRPr lang="zh-CN" altLang="en-US"/>
          </a:p>
        </p:txBody>
      </p:sp>
    </p:spTree>
    <p:extLst>
      <p:ext uri="{BB962C8B-B14F-4D97-AF65-F5344CB8AC3E}">
        <p14:creationId xmlns:p14="http://schemas.microsoft.com/office/powerpoint/2010/main" val="32903530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hyperlink" Target="http://chn.docer.com/works?userid=25324357"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3" name="图片 7"/>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175"/>
            <a:ext cx="1219200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reeform 7"/>
          <p:cNvSpPr>
            <a:spLocks noChangeArrowheads="1"/>
          </p:cNvSpPr>
          <p:nvPr userDrawn="1"/>
        </p:nvSpPr>
        <p:spPr bwMode="auto">
          <a:xfrm>
            <a:off x="0" y="4157663"/>
            <a:ext cx="12192000" cy="2700337"/>
          </a:xfrm>
          <a:custGeom>
            <a:avLst/>
            <a:gdLst>
              <a:gd name="T0" fmla="*/ 0 w 3199"/>
              <a:gd name="T1" fmla="*/ 252 h 1324"/>
              <a:gd name="T2" fmla="*/ 3199 w 3199"/>
              <a:gd name="T3" fmla="*/ 326 h 1324"/>
              <a:gd name="T4" fmla="*/ 3199 w 3199"/>
              <a:gd name="T5" fmla="*/ 1324 h 1324"/>
              <a:gd name="T6" fmla="*/ 0 w 3199"/>
              <a:gd name="T7" fmla="*/ 1324 h 1324"/>
              <a:gd name="T8" fmla="*/ 0 w 3199"/>
              <a:gd name="T9" fmla="*/ 252 h 1324"/>
            </a:gdLst>
            <a:ahLst/>
            <a:cxnLst>
              <a:cxn ang="0">
                <a:pos x="T0" y="T1"/>
              </a:cxn>
              <a:cxn ang="0">
                <a:pos x="T2" y="T3"/>
              </a:cxn>
              <a:cxn ang="0">
                <a:pos x="T4" y="T5"/>
              </a:cxn>
              <a:cxn ang="0">
                <a:pos x="T6" y="T7"/>
              </a:cxn>
              <a:cxn ang="0">
                <a:pos x="T8" y="T9"/>
              </a:cxn>
            </a:cxnLst>
            <a:rect l="0" t="0" r="r" b="b"/>
            <a:pathLst>
              <a:path w="3199" h="1324">
                <a:moveTo>
                  <a:pt x="0" y="252"/>
                </a:moveTo>
                <a:cubicBezTo>
                  <a:pt x="230" y="84"/>
                  <a:pt x="2289" y="0"/>
                  <a:pt x="3199" y="326"/>
                </a:cubicBezTo>
                <a:cubicBezTo>
                  <a:pt x="3199" y="1324"/>
                  <a:pt x="3199" y="1324"/>
                  <a:pt x="3199" y="1324"/>
                </a:cubicBezTo>
                <a:cubicBezTo>
                  <a:pt x="0" y="1324"/>
                  <a:pt x="0" y="1324"/>
                  <a:pt x="0" y="1324"/>
                </a:cubicBezTo>
                <a:lnTo>
                  <a:pt x="0" y="25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5" name="Freeform 8"/>
          <p:cNvSpPr>
            <a:spLocks noChangeArrowheads="1"/>
          </p:cNvSpPr>
          <p:nvPr userDrawn="1"/>
        </p:nvSpPr>
        <p:spPr bwMode="auto">
          <a:xfrm>
            <a:off x="4116388" y="1825625"/>
            <a:ext cx="3662362" cy="1363663"/>
          </a:xfrm>
          <a:custGeom>
            <a:avLst/>
            <a:gdLst>
              <a:gd name="T0" fmla="*/ 4 w 1434"/>
              <a:gd name="T1" fmla="*/ 637 h 637"/>
              <a:gd name="T2" fmla="*/ 134 w 1434"/>
              <a:gd name="T3" fmla="*/ 255 h 637"/>
              <a:gd name="T4" fmla="*/ 692 w 1434"/>
              <a:gd name="T5" fmla="*/ 4 h 637"/>
              <a:gd name="T6" fmla="*/ 818 w 1434"/>
              <a:gd name="T7" fmla="*/ 11 h 637"/>
              <a:gd name="T8" fmla="*/ 818 w 1434"/>
              <a:gd name="T9" fmla="*/ 9 h 637"/>
              <a:gd name="T10" fmla="*/ 817 w 1434"/>
              <a:gd name="T11" fmla="*/ 11 h 637"/>
              <a:gd name="T12" fmla="*/ 1269 w 1434"/>
              <a:gd name="T13" fmla="*/ 198 h 637"/>
              <a:gd name="T14" fmla="*/ 1379 w 1434"/>
              <a:gd name="T15" fmla="*/ 364 h 637"/>
              <a:gd name="T16" fmla="*/ 1430 w 1434"/>
              <a:gd name="T17" fmla="*/ 566 h 637"/>
              <a:gd name="T18" fmla="*/ 1425 w 1434"/>
              <a:gd name="T19" fmla="*/ 616 h 637"/>
              <a:gd name="T20" fmla="*/ 1429 w 1434"/>
              <a:gd name="T21" fmla="*/ 617 h 637"/>
              <a:gd name="T22" fmla="*/ 1434 w 1434"/>
              <a:gd name="T23" fmla="*/ 566 h 637"/>
              <a:gd name="T24" fmla="*/ 1383 w 1434"/>
              <a:gd name="T25" fmla="*/ 362 h 637"/>
              <a:gd name="T26" fmla="*/ 1272 w 1434"/>
              <a:gd name="T27" fmla="*/ 196 h 637"/>
              <a:gd name="T28" fmla="*/ 818 w 1434"/>
              <a:gd name="T29" fmla="*/ 7 h 637"/>
              <a:gd name="T30" fmla="*/ 818 w 1434"/>
              <a:gd name="T31" fmla="*/ 7 h 637"/>
              <a:gd name="T32" fmla="*/ 818 w 1434"/>
              <a:gd name="T33" fmla="*/ 7 h 637"/>
              <a:gd name="T34" fmla="*/ 692 w 1434"/>
              <a:gd name="T35" fmla="*/ 0 h 637"/>
              <a:gd name="T36" fmla="*/ 131 w 1434"/>
              <a:gd name="T37" fmla="*/ 252 h 637"/>
              <a:gd name="T38" fmla="*/ 0 w 1434"/>
              <a:gd name="T39" fmla="*/ 637 h 637"/>
              <a:gd name="T40" fmla="*/ 4 w 1434"/>
              <a:gd name="T41" fmla="*/ 637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34" h="637">
                <a:moveTo>
                  <a:pt x="4" y="637"/>
                </a:moveTo>
                <a:cubicBezTo>
                  <a:pt x="5" y="550"/>
                  <a:pt x="34" y="391"/>
                  <a:pt x="134" y="255"/>
                </a:cubicBezTo>
                <a:cubicBezTo>
                  <a:pt x="234" y="119"/>
                  <a:pt x="405" y="4"/>
                  <a:pt x="692" y="4"/>
                </a:cubicBezTo>
                <a:cubicBezTo>
                  <a:pt x="731" y="4"/>
                  <a:pt x="773" y="6"/>
                  <a:pt x="818" y="11"/>
                </a:cubicBezTo>
                <a:cubicBezTo>
                  <a:pt x="818" y="9"/>
                  <a:pt x="818" y="9"/>
                  <a:pt x="818" y="9"/>
                </a:cubicBezTo>
                <a:cubicBezTo>
                  <a:pt x="817" y="11"/>
                  <a:pt x="817" y="11"/>
                  <a:pt x="817" y="11"/>
                </a:cubicBezTo>
                <a:cubicBezTo>
                  <a:pt x="977" y="34"/>
                  <a:pt x="1154" y="90"/>
                  <a:pt x="1269" y="198"/>
                </a:cubicBezTo>
                <a:cubicBezTo>
                  <a:pt x="1308" y="235"/>
                  <a:pt x="1349" y="296"/>
                  <a:pt x="1379" y="364"/>
                </a:cubicBezTo>
                <a:cubicBezTo>
                  <a:pt x="1409" y="431"/>
                  <a:pt x="1430" y="505"/>
                  <a:pt x="1430" y="566"/>
                </a:cubicBezTo>
                <a:cubicBezTo>
                  <a:pt x="1430" y="584"/>
                  <a:pt x="1428" y="601"/>
                  <a:pt x="1425" y="616"/>
                </a:cubicBezTo>
                <a:cubicBezTo>
                  <a:pt x="1429" y="617"/>
                  <a:pt x="1429" y="617"/>
                  <a:pt x="1429" y="617"/>
                </a:cubicBezTo>
                <a:cubicBezTo>
                  <a:pt x="1432" y="601"/>
                  <a:pt x="1434" y="584"/>
                  <a:pt x="1434" y="566"/>
                </a:cubicBezTo>
                <a:cubicBezTo>
                  <a:pt x="1434" y="504"/>
                  <a:pt x="1413" y="430"/>
                  <a:pt x="1383" y="362"/>
                </a:cubicBezTo>
                <a:cubicBezTo>
                  <a:pt x="1352" y="294"/>
                  <a:pt x="1312" y="233"/>
                  <a:pt x="1272" y="196"/>
                </a:cubicBezTo>
                <a:cubicBezTo>
                  <a:pt x="1156" y="87"/>
                  <a:pt x="978" y="30"/>
                  <a:pt x="818" y="7"/>
                </a:cubicBezTo>
                <a:cubicBezTo>
                  <a:pt x="818" y="7"/>
                  <a:pt x="818" y="7"/>
                  <a:pt x="818" y="7"/>
                </a:cubicBezTo>
                <a:cubicBezTo>
                  <a:pt x="818" y="7"/>
                  <a:pt x="818" y="7"/>
                  <a:pt x="818" y="7"/>
                </a:cubicBezTo>
                <a:cubicBezTo>
                  <a:pt x="774" y="2"/>
                  <a:pt x="731" y="0"/>
                  <a:pt x="692" y="0"/>
                </a:cubicBezTo>
                <a:cubicBezTo>
                  <a:pt x="404" y="0"/>
                  <a:pt x="231" y="115"/>
                  <a:pt x="131" y="252"/>
                </a:cubicBezTo>
                <a:cubicBezTo>
                  <a:pt x="30" y="390"/>
                  <a:pt x="1" y="549"/>
                  <a:pt x="0" y="637"/>
                </a:cubicBezTo>
                <a:lnTo>
                  <a:pt x="4" y="63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6" name="Freeform 9"/>
          <p:cNvSpPr>
            <a:spLocks noChangeArrowheads="1"/>
          </p:cNvSpPr>
          <p:nvPr userDrawn="1"/>
        </p:nvSpPr>
        <p:spPr bwMode="auto">
          <a:xfrm>
            <a:off x="5205413" y="2698750"/>
            <a:ext cx="1611312" cy="485775"/>
          </a:xfrm>
          <a:custGeom>
            <a:avLst/>
            <a:gdLst>
              <a:gd name="T0" fmla="*/ 585 w 1015"/>
              <a:gd name="T1" fmla="*/ 306 h 306"/>
              <a:gd name="T2" fmla="*/ 925 w 1015"/>
              <a:gd name="T3" fmla="*/ 115 h 306"/>
              <a:gd name="T4" fmla="*/ 983 w 1015"/>
              <a:gd name="T5" fmla="*/ 108 h 306"/>
              <a:gd name="T6" fmla="*/ 952 w 1015"/>
              <a:gd name="T7" fmla="*/ 93 h 306"/>
              <a:gd name="T8" fmla="*/ 1015 w 1015"/>
              <a:gd name="T9" fmla="*/ 58 h 306"/>
              <a:gd name="T10" fmla="*/ 955 w 1015"/>
              <a:gd name="T11" fmla="*/ 68 h 306"/>
              <a:gd name="T12" fmla="*/ 983 w 1015"/>
              <a:gd name="T13" fmla="*/ 18 h 306"/>
              <a:gd name="T14" fmla="*/ 937 w 1015"/>
              <a:gd name="T15" fmla="*/ 54 h 306"/>
              <a:gd name="T16" fmla="*/ 944 w 1015"/>
              <a:gd name="T17" fmla="*/ 0 h 306"/>
              <a:gd name="T18" fmla="*/ 913 w 1015"/>
              <a:gd name="T19" fmla="*/ 54 h 306"/>
              <a:gd name="T20" fmla="*/ 888 w 1015"/>
              <a:gd name="T21" fmla="*/ 26 h 306"/>
              <a:gd name="T22" fmla="*/ 894 w 1015"/>
              <a:gd name="T23" fmla="*/ 93 h 306"/>
              <a:gd name="T24" fmla="*/ 563 w 1015"/>
              <a:gd name="T25" fmla="*/ 235 h 306"/>
              <a:gd name="T26" fmla="*/ 545 w 1015"/>
              <a:gd name="T27" fmla="*/ 180 h 306"/>
              <a:gd name="T28" fmla="*/ 513 w 1015"/>
              <a:gd name="T29" fmla="*/ 155 h 306"/>
              <a:gd name="T30" fmla="*/ 469 w 1015"/>
              <a:gd name="T31" fmla="*/ 178 h 306"/>
              <a:gd name="T32" fmla="*/ 452 w 1015"/>
              <a:gd name="T33" fmla="*/ 235 h 306"/>
              <a:gd name="T34" fmla="*/ 120 w 1015"/>
              <a:gd name="T35" fmla="*/ 93 h 306"/>
              <a:gd name="T36" fmla="*/ 127 w 1015"/>
              <a:gd name="T37" fmla="*/ 26 h 306"/>
              <a:gd name="T38" fmla="*/ 101 w 1015"/>
              <a:gd name="T39" fmla="*/ 54 h 306"/>
              <a:gd name="T40" fmla="*/ 70 w 1015"/>
              <a:gd name="T41" fmla="*/ 0 h 306"/>
              <a:gd name="T42" fmla="*/ 77 w 1015"/>
              <a:gd name="T43" fmla="*/ 54 h 306"/>
              <a:gd name="T44" fmla="*/ 32 w 1015"/>
              <a:gd name="T45" fmla="*/ 18 h 306"/>
              <a:gd name="T46" fmla="*/ 59 w 1015"/>
              <a:gd name="T47" fmla="*/ 68 h 306"/>
              <a:gd name="T48" fmla="*/ 0 w 1015"/>
              <a:gd name="T49" fmla="*/ 58 h 306"/>
              <a:gd name="T50" fmla="*/ 62 w 1015"/>
              <a:gd name="T51" fmla="*/ 93 h 306"/>
              <a:gd name="T52" fmla="*/ 32 w 1015"/>
              <a:gd name="T53" fmla="*/ 108 h 306"/>
              <a:gd name="T54" fmla="*/ 90 w 1015"/>
              <a:gd name="T55" fmla="*/ 115 h 306"/>
              <a:gd name="T56" fmla="*/ 429 w 1015"/>
              <a:gd name="T57" fmla="*/ 306 h 306"/>
              <a:gd name="T58" fmla="*/ 585 w 1015"/>
              <a:gd name="T59" fmla="*/ 3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5" h="306">
                <a:moveTo>
                  <a:pt x="585" y="306"/>
                </a:moveTo>
                <a:lnTo>
                  <a:pt x="925" y="115"/>
                </a:lnTo>
                <a:lnTo>
                  <a:pt x="983" y="108"/>
                </a:lnTo>
                <a:lnTo>
                  <a:pt x="952" y="93"/>
                </a:lnTo>
                <a:lnTo>
                  <a:pt x="1015" y="58"/>
                </a:lnTo>
                <a:lnTo>
                  <a:pt x="955" y="68"/>
                </a:lnTo>
                <a:lnTo>
                  <a:pt x="983" y="18"/>
                </a:lnTo>
                <a:lnTo>
                  <a:pt x="937" y="54"/>
                </a:lnTo>
                <a:lnTo>
                  <a:pt x="944" y="0"/>
                </a:lnTo>
                <a:lnTo>
                  <a:pt x="913" y="54"/>
                </a:lnTo>
                <a:lnTo>
                  <a:pt x="888" y="26"/>
                </a:lnTo>
                <a:lnTo>
                  <a:pt x="894" y="93"/>
                </a:lnTo>
                <a:lnTo>
                  <a:pt x="563" y="235"/>
                </a:lnTo>
                <a:lnTo>
                  <a:pt x="545" y="180"/>
                </a:lnTo>
                <a:lnTo>
                  <a:pt x="513" y="155"/>
                </a:lnTo>
                <a:lnTo>
                  <a:pt x="469" y="178"/>
                </a:lnTo>
                <a:lnTo>
                  <a:pt x="452" y="235"/>
                </a:lnTo>
                <a:lnTo>
                  <a:pt x="120" y="93"/>
                </a:lnTo>
                <a:lnTo>
                  <a:pt x="127" y="26"/>
                </a:lnTo>
                <a:lnTo>
                  <a:pt x="101" y="54"/>
                </a:lnTo>
                <a:lnTo>
                  <a:pt x="70" y="0"/>
                </a:lnTo>
                <a:lnTo>
                  <a:pt x="77" y="54"/>
                </a:lnTo>
                <a:lnTo>
                  <a:pt x="32" y="18"/>
                </a:lnTo>
                <a:lnTo>
                  <a:pt x="59" y="68"/>
                </a:lnTo>
                <a:lnTo>
                  <a:pt x="0" y="58"/>
                </a:lnTo>
                <a:lnTo>
                  <a:pt x="62" y="93"/>
                </a:lnTo>
                <a:lnTo>
                  <a:pt x="32" y="108"/>
                </a:lnTo>
                <a:lnTo>
                  <a:pt x="90" y="115"/>
                </a:lnTo>
                <a:lnTo>
                  <a:pt x="429" y="306"/>
                </a:lnTo>
                <a:lnTo>
                  <a:pt x="585" y="306"/>
                </a:lnTo>
                <a:close/>
              </a:path>
            </a:pathLst>
          </a:custGeom>
          <a:solidFill>
            <a:srgbClr val="FED5AE"/>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7" name="Freeform 10"/>
          <p:cNvSpPr>
            <a:spLocks noChangeArrowheads="1"/>
          </p:cNvSpPr>
          <p:nvPr userDrawn="1"/>
        </p:nvSpPr>
        <p:spPr bwMode="auto">
          <a:xfrm>
            <a:off x="5205413" y="2698750"/>
            <a:ext cx="1611312" cy="485775"/>
          </a:xfrm>
          <a:custGeom>
            <a:avLst/>
            <a:gdLst>
              <a:gd name="T0" fmla="*/ 585 w 1015"/>
              <a:gd name="T1" fmla="*/ 306 h 306"/>
              <a:gd name="T2" fmla="*/ 925 w 1015"/>
              <a:gd name="T3" fmla="*/ 115 h 306"/>
              <a:gd name="T4" fmla="*/ 983 w 1015"/>
              <a:gd name="T5" fmla="*/ 108 h 306"/>
              <a:gd name="T6" fmla="*/ 952 w 1015"/>
              <a:gd name="T7" fmla="*/ 93 h 306"/>
              <a:gd name="T8" fmla="*/ 1015 w 1015"/>
              <a:gd name="T9" fmla="*/ 58 h 306"/>
              <a:gd name="T10" fmla="*/ 955 w 1015"/>
              <a:gd name="T11" fmla="*/ 68 h 306"/>
              <a:gd name="T12" fmla="*/ 983 w 1015"/>
              <a:gd name="T13" fmla="*/ 18 h 306"/>
              <a:gd name="T14" fmla="*/ 937 w 1015"/>
              <a:gd name="T15" fmla="*/ 54 h 306"/>
              <a:gd name="T16" fmla="*/ 944 w 1015"/>
              <a:gd name="T17" fmla="*/ 0 h 306"/>
              <a:gd name="T18" fmla="*/ 913 w 1015"/>
              <a:gd name="T19" fmla="*/ 54 h 306"/>
              <a:gd name="T20" fmla="*/ 888 w 1015"/>
              <a:gd name="T21" fmla="*/ 26 h 306"/>
              <a:gd name="T22" fmla="*/ 894 w 1015"/>
              <a:gd name="T23" fmla="*/ 93 h 306"/>
              <a:gd name="T24" fmla="*/ 563 w 1015"/>
              <a:gd name="T25" fmla="*/ 235 h 306"/>
              <a:gd name="T26" fmla="*/ 545 w 1015"/>
              <a:gd name="T27" fmla="*/ 180 h 306"/>
              <a:gd name="T28" fmla="*/ 513 w 1015"/>
              <a:gd name="T29" fmla="*/ 155 h 306"/>
              <a:gd name="T30" fmla="*/ 469 w 1015"/>
              <a:gd name="T31" fmla="*/ 178 h 306"/>
              <a:gd name="T32" fmla="*/ 452 w 1015"/>
              <a:gd name="T33" fmla="*/ 235 h 306"/>
              <a:gd name="T34" fmla="*/ 120 w 1015"/>
              <a:gd name="T35" fmla="*/ 93 h 306"/>
              <a:gd name="T36" fmla="*/ 127 w 1015"/>
              <a:gd name="T37" fmla="*/ 26 h 306"/>
              <a:gd name="T38" fmla="*/ 101 w 1015"/>
              <a:gd name="T39" fmla="*/ 54 h 306"/>
              <a:gd name="T40" fmla="*/ 70 w 1015"/>
              <a:gd name="T41" fmla="*/ 0 h 306"/>
              <a:gd name="T42" fmla="*/ 77 w 1015"/>
              <a:gd name="T43" fmla="*/ 54 h 306"/>
              <a:gd name="T44" fmla="*/ 32 w 1015"/>
              <a:gd name="T45" fmla="*/ 18 h 306"/>
              <a:gd name="T46" fmla="*/ 59 w 1015"/>
              <a:gd name="T47" fmla="*/ 68 h 306"/>
              <a:gd name="T48" fmla="*/ 0 w 1015"/>
              <a:gd name="T49" fmla="*/ 58 h 306"/>
              <a:gd name="T50" fmla="*/ 62 w 1015"/>
              <a:gd name="T51" fmla="*/ 93 h 306"/>
              <a:gd name="T52" fmla="*/ 32 w 1015"/>
              <a:gd name="T53" fmla="*/ 108 h 306"/>
              <a:gd name="T54" fmla="*/ 90 w 1015"/>
              <a:gd name="T55" fmla="*/ 115 h 306"/>
              <a:gd name="T56" fmla="*/ 429 w 1015"/>
              <a:gd name="T57" fmla="*/ 3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5" h="306">
                <a:moveTo>
                  <a:pt x="585" y="306"/>
                </a:moveTo>
                <a:lnTo>
                  <a:pt x="925" y="115"/>
                </a:lnTo>
                <a:lnTo>
                  <a:pt x="983" y="108"/>
                </a:lnTo>
                <a:lnTo>
                  <a:pt x="952" y="93"/>
                </a:lnTo>
                <a:lnTo>
                  <a:pt x="1015" y="58"/>
                </a:lnTo>
                <a:lnTo>
                  <a:pt x="955" y="68"/>
                </a:lnTo>
                <a:lnTo>
                  <a:pt x="983" y="18"/>
                </a:lnTo>
                <a:lnTo>
                  <a:pt x="937" y="54"/>
                </a:lnTo>
                <a:lnTo>
                  <a:pt x="944" y="0"/>
                </a:lnTo>
                <a:lnTo>
                  <a:pt x="913" y="54"/>
                </a:lnTo>
                <a:lnTo>
                  <a:pt x="888" y="26"/>
                </a:lnTo>
                <a:lnTo>
                  <a:pt x="894" y="93"/>
                </a:lnTo>
                <a:lnTo>
                  <a:pt x="563" y="235"/>
                </a:lnTo>
                <a:lnTo>
                  <a:pt x="545" y="180"/>
                </a:lnTo>
                <a:lnTo>
                  <a:pt x="513" y="155"/>
                </a:lnTo>
                <a:lnTo>
                  <a:pt x="469" y="178"/>
                </a:lnTo>
                <a:lnTo>
                  <a:pt x="452" y="235"/>
                </a:lnTo>
                <a:lnTo>
                  <a:pt x="120" y="93"/>
                </a:lnTo>
                <a:lnTo>
                  <a:pt x="127" y="26"/>
                </a:lnTo>
                <a:lnTo>
                  <a:pt x="101" y="54"/>
                </a:lnTo>
                <a:lnTo>
                  <a:pt x="70" y="0"/>
                </a:lnTo>
                <a:lnTo>
                  <a:pt x="77" y="54"/>
                </a:lnTo>
                <a:lnTo>
                  <a:pt x="32" y="18"/>
                </a:lnTo>
                <a:lnTo>
                  <a:pt x="59" y="68"/>
                </a:lnTo>
                <a:lnTo>
                  <a:pt x="0" y="58"/>
                </a:lnTo>
                <a:lnTo>
                  <a:pt x="62" y="93"/>
                </a:lnTo>
                <a:lnTo>
                  <a:pt x="32" y="108"/>
                </a:lnTo>
                <a:lnTo>
                  <a:pt x="90" y="115"/>
                </a:lnTo>
                <a:lnTo>
                  <a:pt x="429" y="30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8" name="Freeform 11"/>
          <p:cNvSpPr>
            <a:spLocks noChangeArrowheads="1"/>
          </p:cNvSpPr>
          <p:nvPr userDrawn="1"/>
        </p:nvSpPr>
        <p:spPr bwMode="auto">
          <a:xfrm>
            <a:off x="5449888" y="2365375"/>
            <a:ext cx="1095375" cy="619125"/>
          </a:xfrm>
          <a:custGeom>
            <a:avLst/>
            <a:gdLst>
              <a:gd name="T0" fmla="*/ 429 w 429"/>
              <a:gd name="T1" fmla="*/ 145 h 289"/>
              <a:gd name="T2" fmla="*/ 402 w 429"/>
              <a:gd name="T3" fmla="*/ 125 h 289"/>
              <a:gd name="T4" fmla="*/ 218 w 429"/>
              <a:gd name="T5" fmla="*/ 0 h 289"/>
              <a:gd name="T6" fmla="*/ 34 w 429"/>
              <a:gd name="T7" fmla="*/ 124 h 289"/>
              <a:gd name="T8" fmla="*/ 0 w 429"/>
              <a:gd name="T9" fmla="*/ 145 h 289"/>
              <a:gd name="T10" fmla="*/ 34 w 429"/>
              <a:gd name="T11" fmla="*/ 165 h 289"/>
              <a:gd name="T12" fmla="*/ 218 w 429"/>
              <a:gd name="T13" fmla="*/ 289 h 289"/>
              <a:gd name="T14" fmla="*/ 402 w 429"/>
              <a:gd name="T15" fmla="*/ 164 h 289"/>
              <a:gd name="T16" fmla="*/ 429 w 429"/>
              <a:gd name="T17" fmla="*/ 14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289">
                <a:moveTo>
                  <a:pt x="429" y="145"/>
                </a:moveTo>
                <a:cubicBezTo>
                  <a:pt x="429" y="136"/>
                  <a:pt x="419" y="129"/>
                  <a:pt x="402" y="125"/>
                </a:cubicBezTo>
                <a:cubicBezTo>
                  <a:pt x="390" y="55"/>
                  <a:pt x="312" y="0"/>
                  <a:pt x="218" y="0"/>
                </a:cubicBezTo>
                <a:cubicBezTo>
                  <a:pt x="124" y="0"/>
                  <a:pt x="47" y="54"/>
                  <a:pt x="34" y="124"/>
                </a:cubicBezTo>
                <a:cubicBezTo>
                  <a:pt x="14" y="127"/>
                  <a:pt x="0" y="135"/>
                  <a:pt x="0" y="145"/>
                </a:cubicBezTo>
                <a:cubicBezTo>
                  <a:pt x="0" y="154"/>
                  <a:pt x="14" y="162"/>
                  <a:pt x="34" y="165"/>
                </a:cubicBezTo>
                <a:cubicBezTo>
                  <a:pt x="47" y="235"/>
                  <a:pt x="124" y="289"/>
                  <a:pt x="218" y="289"/>
                </a:cubicBezTo>
                <a:cubicBezTo>
                  <a:pt x="312" y="289"/>
                  <a:pt x="390" y="235"/>
                  <a:pt x="402" y="164"/>
                </a:cubicBezTo>
                <a:cubicBezTo>
                  <a:pt x="419" y="160"/>
                  <a:pt x="429" y="153"/>
                  <a:pt x="429" y="145"/>
                </a:cubicBezTo>
                <a:close/>
              </a:path>
            </a:pathLst>
          </a:custGeom>
          <a:solidFill>
            <a:srgbClr val="FED5AE"/>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9" name="Freeform 12"/>
          <p:cNvSpPr>
            <a:spLocks noChangeArrowheads="1"/>
          </p:cNvSpPr>
          <p:nvPr userDrawn="1"/>
        </p:nvSpPr>
        <p:spPr bwMode="auto">
          <a:xfrm>
            <a:off x="5978525" y="2301875"/>
            <a:ext cx="633413" cy="320675"/>
          </a:xfrm>
          <a:custGeom>
            <a:avLst/>
            <a:gdLst>
              <a:gd name="T0" fmla="*/ 244 w 248"/>
              <a:gd name="T1" fmla="*/ 86 h 149"/>
              <a:gd name="T2" fmla="*/ 241 w 248"/>
              <a:gd name="T3" fmla="*/ 66 h 149"/>
              <a:gd name="T4" fmla="*/ 237 w 248"/>
              <a:gd name="T5" fmla="*/ 45 h 149"/>
              <a:gd name="T6" fmla="*/ 214 w 248"/>
              <a:gd name="T7" fmla="*/ 34 h 149"/>
              <a:gd name="T8" fmla="*/ 215 w 248"/>
              <a:gd name="T9" fmla="*/ 30 h 149"/>
              <a:gd name="T10" fmla="*/ 201 w 248"/>
              <a:gd name="T11" fmla="*/ 15 h 149"/>
              <a:gd name="T12" fmla="*/ 182 w 248"/>
              <a:gd name="T13" fmla="*/ 15 h 149"/>
              <a:gd name="T14" fmla="*/ 156 w 248"/>
              <a:gd name="T15" fmla="*/ 15 h 149"/>
              <a:gd name="T16" fmla="*/ 142 w 248"/>
              <a:gd name="T17" fmla="*/ 8 h 149"/>
              <a:gd name="T18" fmla="*/ 123 w 248"/>
              <a:gd name="T19" fmla="*/ 5 h 149"/>
              <a:gd name="T20" fmla="*/ 108 w 248"/>
              <a:gd name="T21" fmla="*/ 14 h 149"/>
              <a:gd name="T22" fmla="*/ 86 w 248"/>
              <a:gd name="T23" fmla="*/ 9 h 149"/>
              <a:gd name="T24" fmla="*/ 60 w 248"/>
              <a:gd name="T25" fmla="*/ 9 h 149"/>
              <a:gd name="T26" fmla="*/ 42 w 248"/>
              <a:gd name="T27" fmla="*/ 7 h 149"/>
              <a:gd name="T28" fmla="*/ 18 w 248"/>
              <a:gd name="T29" fmla="*/ 26 h 149"/>
              <a:gd name="T30" fmla="*/ 0 w 248"/>
              <a:gd name="T31" fmla="*/ 40 h 149"/>
              <a:gd name="T32" fmla="*/ 4 w 248"/>
              <a:gd name="T33" fmla="*/ 60 h 149"/>
              <a:gd name="T34" fmla="*/ 30 w 248"/>
              <a:gd name="T35" fmla="*/ 65 h 149"/>
              <a:gd name="T36" fmla="*/ 33 w 248"/>
              <a:gd name="T37" fmla="*/ 66 h 149"/>
              <a:gd name="T38" fmla="*/ 60 w 248"/>
              <a:gd name="T39" fmla="*/ 70 h 149"/>
              <a:gd name="T40" fmla="*/ 66 w 248"/>
              <a:gd name="T41" fmla="*/ 57 h 149"/>
              <a:gd name="T42" fmla="*/ 66 w 248"/>
              <a:gd name="T43" fmla="*/ 57 h 149"/>
              <a:gd name="T44" fmla="*/ 89 w 248"/>
              <a:gd name="T45" fmla="*/ 65 h 149"/>
              <a:gd name="T46" fmla="*/ 107 w 248"/>
              <a:gd name="T47" fmla="*/ 73 h 149"/>
              <a:gd name="T48" fmla="*/ 120 w 248"/>
              <a:gd name="T49" fmla="*/ 83 h 149"/>
              <a:gd name="T50" fmla="*/ 123 w 248"/>
              <a:gd name="T51" fmla="*/ 104 h 149"/>
              <a:gd name="T52" fmla="*/ 137 w 248"/>
              <a:gd name="T53" fmla="*/ 118 h 149"/>
              <a:gd name="T54" fmla="*/ 156 w 248"/>
              <a:gd name="T55" fmla="*/ 129 h 149"/>
              <a:gd name="T56" fmla="*/ 168 w 248"/>
              <a:gd name="T57" fmla="*/ 137 h 149"/>
              <a:gd name="T58" fmla="*/ 193 w 248"/>
              <a:gd name="T59" fmla="*/ 143 h 149"/>
              <a:gd name="T60" fmla="*/ 210 w 248"/>
              <a:gd name="T61" fmla="*/ 142 h 149"/>
              <a:gd name="T62" fmla="*/ 231 w 248"/>
              <a:gd name="T63" fmla="*/ 129 h 149"/>
              <a:gd name="T64" fmla="*/ 238 w 248"/>
              <a:gd name="T65" fmla="*/ 120 h 149"/>
              <a:gd name="T66" fmla="*/ 241 w 248"/>
              <a:gd name="T67" fmla="*/ 9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8" h="149">
                <a:moveTo>
                  <a:pt x="241" y="95"/>
                </a:moveTo>
                <a:cubicBezTo>
                  <a:pt x="243" y="93"/>
                  <a:pt x="244" y="90"/>
                  <a:pt x="244" y="86"/>
                </a:cubicBezTo>
                <a:cubicBezTo>
                  <a:pt x="244" y="81"/>
                  <a:pt x="242" y="77"/>
                  <a:pt x="238" y="74"/>
                </a:cubicBezTo>
                <a:cubicBezTo>
                  <a:pt x="240" y="72"/>
                  <a:pt x="241" y="69"/>
                  <a:pt x="241" y="66"/>
                </a:cubicBezTo>
                <a:cubicBezTo>
                  <a:pt x="241" y="61"/>
                  <a:pt x="238" y="56"/>
                  <a:pt x="234" y="54"/>
                </a:cubicBezTo>
                <a:cubicBezTo>
                  <a:pt x="236" y="51"/>
                  <a:pt x="237" y="48"/>
                  <a:pt x="237" y="45"/>
                </a:cubicBezTo>
                <a:cubicBezTo>
                  <a:pt x="237" y="37"/>
                  <a:pt x="231" y="31"/>
                  <a:pt x="224" y="31"/>
                </a:cubicBezTo>
                <a:cubicBezTo>
                  <a:pt x="220" y="31"/>
                  <a:pt x="217" y="32"/>
                  <a:pt x="214" y="34"/>
                </a:cubicBezTo>
                <a:cubicBezTo>
                  <a:pt x="215" y="33"/>
                  <a:pt x="215" y="32"/>
                  <a:pt x="215" y="31"/>
                </a:cubicBezTo>
                <a:cubicBezTo>
                  <a:pt x="215" y="30"/>
                  <a:pt x="215" y="30"/>
                  <a:pt x="215" y="30"/>
                </a:cubicBezTo>
                <a:cubicBezTo>
                  <a:pt x="215" y="29"/>
                  <a:pt x="215" y="29"/>
                  <a:pt x="215" y="29"/>
                </a:cubicBezTo>
                <a:cubicBezTo>
                  <a:pt x="215" y="22"/>
                  <a:pt x="209" y="15"/>
                  <a:pt x="201" y="15"/>
                </a:cubicBezTo>
                <a:cubicBezTo>
                  <a:pt x="197" y="15"/>
                  <a:pt x="194" y="17"/>
                  <a:pt x="192" y="19"/>
                </a:cubicBezTo>
                <a:cubicBezTo>
                  <a:pt x="189" y="17"/>
                  <a:pt x="186" y="15"/>
                  <a:pt x="182" y="15"/>
                </a:cubicBezTo>
                <a:cubicBezTo>
                  <a:pt x="176" y="15"/>
                  <a:pt x="171" y="19"/>
                  <a:pt x="169" y="25"/>
                </a:cubicBezTo>
                <a:cubicBezTo>
                  <a:pt x="167" y="19"/>
                  <a:pt x="162" y="15"/>
                  <a:pt x="156" y="15"/>
                </a:cubicBezTo>
                <a:cubicBezTo>
                  <a:pt x="155" y="15"/>
                  <a:pt x="155" y="15"/>
                  <a:pt x="154" y="16"/>
                </a:cubicBezTo>
                <a:cubicBezTo>
                  <a:pt x="152" y="11"/>
                  <a:pt x="147" y="8"/>
                  <a:pt x="142" y="8"/>
                </a:cubicBezTo>
                <a:cubicBezTo>
                  <a:pt x="139" y="8"/>
                  <a:pt x="137" y="9"/>
                  <a:pt x="134" y="11"/>
                </a:cubicBezTo>
                <a:cubicBezTo>
                  <a:pt x="132" y="7"/>
                  <a:pt x="128" y="5"/>
                  <a:pt x="123" y="5"/>
                </a:cubicBezTo>
                <a:cubicBezTo>
                  <a:pt x="117" y="5"/>
                  <a:pt x="112" y="9"/>
                  <a:pt x="110" y="14"/>
                </a:cubicBezTo>
                <a:cubicBezTo>
                  <a:pt x="110" y="14"/>
                  <a:pt x="109" y="14"/>
                  <a:pt x="108" y="14"/>
                </a:cubicBezTo>
                <a:cubicBezTo>
                  <a:pt x="107" y="9"/>
                  <a:pt x="101" y="5"/>
                  <a:pt x="95" y="5"/>
                </a:cubicBezTo>
                <a:cubicBezTo>
                  <a:pt x="92" y="5"/>
                  <a:pt x="88" y="6"/>
                  <a:pt x="86" y="9"/>
                </a:cubicBezTo>
                <a:cubicBezTo>
                  <a:pt x="84" y="4"/>
                  <a:pt x="79" y="0"/>
                  <a:pt x="73" y="0"/>
                </a:cubicBezTo>
                <a:cubicBezTo>
                  <a:pt x="67" y="0"/>
                  <a:pt x="62" y="3"/>
                  <a:pt x="60" y="9"/>
                </a:cubicBezTo>
                <a:cubicBezTo>
                  <a:pt x="57" y="9"/>
                  <a:pt x="55" y="10"/>
                  <a:pt x="53" y="12"/>
                </a:cubicBezTo>
                <a:cubicBezTo>
                  <a:pt x="50" y="9"/>
                  <a:pt x="46" y="7"/>
                  <a:pt x="42" y="7"/>
                </a:cubicBezTo>
                <a:cubicBezTo>
                  <a:pt x="36" y="7"/>
                  <a:pt x="31" y="10"/>
                  <a:pt x="29" y="16"/>
                </a:cubicBezTo>
                <a:cubicBezTo>
                  <a:pt x="23" y="17"/>
                  <a:pt x="19" y="21"/>
                  <a:pt x="18" y="26"/>
                </a:cubicBezTo>
                <a:cubicBezTo>
                  <a:pt x="17" y="26"/>
                  <a:pt x="15" y="26"/>
                  <a:pt x="14" y="26"/>
                </a:cubicBezTo>
                <a:cubicBezTo>
                  <a:pt x="6" y="26"/>
                  <a:pt x="0" y="32"/>
                  <a:pt x="0" y="40"/>
                </a:cubicBezTo>
                <a:cubicBezTo>
                  <a:pt x="0" y="45"/>
                  <a:pt x="3" y="49"/>
                  <a:pt x="7" y="51"/>
                </a:cubicBezTo>
                <a:cubicBezTo>
                  <a:pt x="5" y="54"/>
                  <a:pt x="4" y="57"/>
                  <a:pt x="4" y="60"/>
                </a:cubicBezTo>
                <a:cubicBezTo>
                  <a:pt x="4" y="68"/>
                  <a:pt x="10" y="74"/>
                  <a:pt x="17" y="74"/>
                </a:cubicBezTo>
                <a:cubicBezTo>
                  <a:pt x="23" y="74"/>
                  <a:pt x="28" y="71"/>
                  <a:pt x="30" y="65"/>
                </a:cubicBezTo>
                <a:cubicBezTo>
                  <a:pt x="31" y="65"/>
                  <a:pt x="32" y="65"/>
                  <a:pt x="33" y="65"/>
                </a:cubicBezTo>
                <a:cubicBezTo>
                  <a:pt x="33" y="65"/>
                  <a:pt x="33" y="65"/>
                  <a:pt x="33" y="66"/>
                </a:cubicBezTo>
                <a:cubicBezTo>
                  <a:pt x="33" y="73"/>
                  <a:pt x="39" y="79"/>
                  <a:pt x="47" y="79"/>
                </a:cubicBezTo>
                <a:cubicBezTo>
                  <a:pt x="53" y="79"/>
                  <a:pt x="58" y="75"/>
                  <a:pt x="60" y="70"/>
                </a:cubicBezTo>
                <a:cubicBezTo>
                  <a:pt x="64" y="68"/>
                  <a:pt x="66" y="63"/>
                  <a:pt x="66" y="59"/>
                </a:cubicBezTo>
                <a:cubicBezTo>
                  <a:pt x="66" y="58"/>
                  <a:pt x="66" y="57"/>
                  <a:pt x="66" y="57"/>
                </a:cubicBezTo>
                <a:cubicBezTo>
                  <a:pt x="66" y="57"/>
                  <a:pt x="66" y="57"/>
                  <a:pt x="66" y="57"/>
                </a:cubicBezTo>
                <a:cubicBezTo>
                  <a:pt x="66" y="57"/>
                  <a:pt x="66" y="57"/>
                  <a:pt x="66" y="57"/>
                </a:cubicBezTo>
                <a:cubicBezTo>
                  <a:pt x="67" y="64"/>
                  <a:pt x="73" y="69"/>
                  <a:pt x="80" y="69"/>
                </a:cubicBezTo>
                <a:cubicBezTo>
                  <a:pt x="84" y="69"/>
                  <a:pt x="87" y="68"/>
                  <a:pt x="89" y="65"/>
                </a:cubicBezTo>
                <a:cubicBezTo>
                  <a:pt x="91" y="70"/>
                  <a:pt x="96" y="74"/>
                  <a:pt x="102" y="74"/>
                </a:cubicBezTo>
                <a:cubicBezTo>
                  <a:pt x="104" y="74"/>
                  <a:pt x="105" y="74"/>
                  <a:pt x="107" y="73"/>
                </a:cubicBezTo>
                <a:cubicBezTo>
                  <a:pt x="108" y="79"/>
                  <a:pt x="114" y="83"/>
                  <a:pt x="120" y="83"/>
                </a:cubicBezTo>
                <a:cubicBezTo>
                  <a:pt x="120" y="83"/>
                  <a:pt x="120" y="83"/>
                  <a:pt x="120" y="83"/>
                </a:cubicBezTo>
                <a:cubicBezTo>
                  <a:pt x="120" y="88"/>
                  <a:pt x="122" y="92"/>
                  <a:pt x="126" y="95"/>
                </a:cubicBezTo>
                <a:cubicBezTo>
                  <a:pt x="124" y="97"/>
                  <a:pt x="123" y="100"/>
                  <a:pt x="123" y="104"/>
                </a:cubicBezTo>
                <a:cubicBezTo>
                  <a:pt x="123" y="111"/>
                  <a:pt x="129" y="118"/>
                  <a:pt x="137" y="118"/>
                </a:cubicBezTo>
                <a:cubicBezTo>
                  <a:pt x="137" y="118"/>
                  <a:pt x="137" y="118"/>
                  <a:pt x="137" y="118"/>
                </a:cubicBezTo>
                <a:cubicBezTo>
                  <a:pt x="138" y="124"/>
                  <a:pt x="144" y="130"/>
                  <a:pt x="151" y="130"/>
                </a:cubicBezTo>
                <a:cubicBezTo>
                  <a:pt x="153" y="130"/>
                  <a:pt x="154" y="129"/>
                  <a:pt x="156" y="129"/>
                </a:cubicBezTo>
                <a:cubicBezTo>
                  <a:pt x="158" y="133"/>
                  <a:pt x="163" y="137"/>
                  <a:pt x="168" y="137"/>
                </a:cubicBezTo>
                <a:cubicBezTo>
                  <a:pt x="168" y="137"/>
                  <a:pt x="168" y="137"/>
                  <a:pt x="168" y="137"/>
                </a:cubicBezTo>
                <a:cubicBezTo>
                  <a:pt x="169" y="143"/>
                  <a:pt x="175" y="149"/>
                  <a:pt x="182" y="149"/>
                </a:cubicBezTo>
                <a:cubicBezTo>
                  <a:pt x="187" y="149"/>
                  <a:pt x="191" y="146"/>
                  <a:pt x="193" y="143"/>
                </a:cubicBezTo>
                <a:cubicBezTo>
                  <a:pt x="196" y="144"/>
                  <a:pt x="198" y="145"/>
                  <a:pt x="201" y="145"/>
                </a:cubicBezTo>
                <a:cubicBezTo>
                  <a:pt x="205" y="145"/>
                  <a:pt x="208" y="144"/>
                  <a:pt x="210" y="142"/>
                </a:cubicBezTo>
                <a:cubicBezTo>
                  <a:pt x="212" y="143"/>
                  <a:pt x="215" y="144"/>
                  <a:pt x="218" y="144"/>
                </a:cubicBezTo>
                <a:cubicBezTo>
                  <a:pt x="225" y="143"/>
                  <a:pt x="231" y="136"/>
                  <a:pt x="231" y="129"/>
                </a:cubicBezTo>
                <a:cubicBezTo>
                  <a:pt x="230" y="129"/>
                  <a:pt x="230" y="129"/>
                  <a:pt x="230" y="129"/>
                </a:cubicBezTo>
                <a:cubicBezTo>
                  <a:pt x="234" y="127"/>
                  <a:pt x="237" y="124"/>
                  <a:pt x="238" y="120"/>
                </a:cubicBezTo>
                <a:cubicBezTo>
                  <a:pt x="244" y="118"/>
                  <a:pt x="248" y="113"/>
                  <a:pt x="248" y="107"/>
                </a:cubicBezTo>
                <a:cubicBezTo>
                  <a:pt x="248" y="102"/>
                  <a:pt x="245" y="98"/>
                  <a:pt x="241" y="95"/>
                </a:cubicBezTo>
                <a:close/>
              </a:path>
            </a:pathLst>
          </a:custGeom>
          <a:solidFill>
            <a:srgbClr val="FFCF4F"/>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10" name="Freeform 13"/>
          <p:cNvSpPr>
            <a:spLocks noChangeArrowheads="1"/>
          </p:cNvSpPr>
          <p:nvPr userDrawn="1"/>
        </p:nvSpPr>
        <p:spPr bwMode="auto">
          <a:xfrm>
            <a:off x="6164263" y="3630613"/>
            <a:ext cx="246062" cy="587375"/>
          </a:xfrm>
          <a:custGeom>
            <a:avLst/>
            <a:gdLst>
              <a:gd name="T0" fmla="*/ 44 w 96"/>
              <a:gd name="T1" fmla="*/ 0 h 274"/>
              <a:gd name="T2" fmla="*/ 89 w 96"/>
              <a:gd name="T3" fmla="*/ 211 h 274"/>
              <a:gd name="T4" fmla="*/ 21 w 96"/>
              <a:gd name="T5" fmla="*/ 216 h 274"/>
              <a:gd name="T6" fmla="*/ 0 w 96"/>
              <a:gd name="T7" fmla="*/ 16 h 274"/>
              <a:gd name="T8" fmla="*/ 44 w 96"/>
              <a:gd name="T9" fmla="*/ 0 h 274"/>
            </a:gdLst>
            <a:ahLst/>
            <a:cxnLst>
              <a:cxn ang="0">
                <a:pos x="T0" y="T1"/>
              </a:cxn>
              <a:cxn ang="0">
                <a:pos x="T2" y="T3"/>
              </a:cxn>
              <a:cxn ang="0">
                <a:pos x="T4" y="T5"/>
              </a:cxn>
              <a:cxn ang="0">
                <a:pos x="T6" y="T7"/>
              </a:cxn>
              <a:cxn ang="0">
                <a:pos x="T8" y="T9"/>
              </a:cxn>
            </a:cxnLst>
            <a:rect l="0" t="0" r="r" b="b"/>
            <a:pathLst>
              <a:path w="96" h="274">
                <a:moveTo>
                  <a:pt x="44" y="0"/>
                </a:moveTo>
                <a:cubicBezTo>
                  <a:pt x="89" y="211"/>
                  <a:pt x="89" y="211"/>
                  <a:pt x="89" y="211"/>
                </a:cubicBezTo>
                <a:cubicBezTo>
                  <a:pt x="96" y="232"/>
                  <a:pt x="42" y="274"/>
                  <a:pt x="21" y="216"/>
                </a:cubicBezTo>
                <a:cubicBezTo>
                  <a:pt x="0" y="16"/>
                  <a:pt x="0" y="16"/>
                  <a:pt x="0" y="16"/>
                </a:cubicBezTo>
                <a:lnTo>
                  <a:pt x="44" y="0"/>
                </a:lnTo>
                <a:close/>
              </a:path>
            </a:pathLst>
          </a:custGeom>
          <a:solidFill>
            <a:srgbClr val="FED5AE"/>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11" name="Freeform 14"/>
          <p:cNvSpPr>
            <a:spLocks noChangeArrowheads="1"/>
          </p:cNvSpPr>
          <p:nvPr userDrawn="1"/>
        </p:nvSpPr>
        <p:spPr bwMode="auto">
          <a:xfrm>
            <a:off x="6175375" y="3930650"/>
            <a:ext cx="244475" cy="274638"/>
          </a:xfrm>
          <a:custGeom>
            <a:avLst/>
            <a:gdLst>
              <a:gd name="T0" fmla="*/ 124 w 154"/>
              <a:gd name="T1" fmla="*/ 0 h 173"/>
              <a:gd name="T2" fmla="*/ 0 w 154"/>
              <a:gd name="T3" fmla="*/ 15 h 173"/>
              <a:gd name="T4" fmla="*/ 18 w 154"/>
              <a:gd name="T5" fmla="*/ 142 h 173"/>
              <a:gd name="T6" fmla="*/ 61 w 154"/>
              <a:gd name="T7" fmla="*/ 173 h 173"/>
              <a:gd name="T8" fmla="*/ 129 w 154"/>
              <a:gd name="T9" fmla="*/ 159 h 173"/>
              <a:gd name="T10" fmla="*/ 154 w 154"/>
              <a:gd name="T11" fmla="*/ 111 h 173"/>
              <a:gd name="T12" fmla="*/ 124 w 154"/>
              <a:gd name="T13" fmla="*/ 0 h 173"/>
            </a:gdLst>
            <a:ahLst/>
            <a:cxnLst>
              <a:cxn ang="0">
                <a:pos x="T0" y="T1"/>
              </a:cxn>
              <a:cxn ang="0">
                <a:pos x="T2" y="T3"/>
              </a:cxn>
              <a:cxn ang="0">
                <a:pos x="T4" y="T5"/>
              </a:cxn>
              <a:cxn ang="0">
                <a:pos x="T6" y="T7"/>
              </a:cxn>
              <a:cxn ang="0">
                <a:pos x="T8" y="T9"/>
              </a:cxn>
              <a:cxn ang="0">
                <a:pos x="T10" y="T11"/>
              </a:cxn>
              <a:cxn ang="0">
                <a:pos x="T12" y="T13"/>
              </a:cxn>
            </a:cxnLst>
            <a:rect l="0" t="0" r="r" b="b"/>
            <a:pathLst>
              <a:path w="154" h="173">
                <a:moveTo>
                  <a:pt x="124" y="0"/>
                </a:moveTo>
                <a:lnTo>
                  <a:pt x="0" y="15"/>
                </a:lnTo>
                <a:lnTo>
                  <a:pt x="18" y="142"/>
                </a:lnTo>
                <a:lnTo>
                  <a:pt x="61" y="173"/>
                </a:lnTo>
                <a:lnTo>
                  <a:pt x="129" y="159"/>
                </a:lnTo>
                <a:lnTo>
                  <a:pt x="154" y="111"/>
                </a:lnTo>
                <a:lnTo>
                  <a:pt x="124" y="0"/>
                </a:lnTo>
                <a:close/>
              </a:path>
            </a:pathLst>
          </a:custGeom>
          <a:solidFill>
            <a:srgbClr val="824D19"/>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12" name="Freeform 15"/>
          <p:cNvSpPr>
            <a:spLocks noChangeArrowheads="1"/>
          </p:cNvSpPr>
          <p:nvPr userDrawn="1"/>
        </p:nvSpPr>
        <p:spPr bwMode="auto">
          <a:xfrm>
            <a:off x="5367338" y="2305050"/>
            <a:ext cx="633412" cy="319088"/>
          </a:xfrm>
          <a:custGeom>
            <a:avLst/>
            <a:gdLst>
              <a:gd name="T0" fmla="*/ 9 w 248"/>
              <a:gd name="T1" fmla="*/ 121 h 149"/>
              <a:gd name="T2" fmla="*/ 17 w 248"/>
              <a:gd name="T3" fmla="*/ 130 h 149"/>
              <a:gd name="T4" fmla="*/ 38 w 248"/>
              <a:gd name="T5" fmla="*/ 143 h 149"/>
              <a:gd name="T6" fmla="*/ 55 w 248"/>
              <a:gd name="T7" fmla="*/ 144 h 149"/>
              <a:gd name="T8" fmla="*/ 80 w 248"/>
              <a:gd name="T9" fmla="*/ 137 h 149"/>
              <a:gd name="T10" fmla="*/ 92 w 248"/>
              <a:gd name="T11" fmla="*/ 129 h 149"/>
              <a:gd name="T12" fmla="*/ 111 w 248"/>
              <a:gd name="T13" fmla="*/ 118 h 149"/>
              <a:gd name="T14" fmla="*/ 125 w 248"/>
              <a:gd name="T15" fmla="*/ 104 h 149"/>
              <a:gd name="T16" fmla="*/ 128 w 248"/>
              <a:gd name="T17" fmla="*/ 84 h 149"/>
              <a:gd name="T18" fmla="*/ 141 w 248"/>
              <a:gd name="T19" fmla="*/ 74 h 149"/>
              <a:gd name="T20" fmla="*/ 159 w 248"/>
              <a:gd name="T21" fmla="*/ 66 h 149"/>
              <a:gd name="T22" fmla="*/ 182 w 248"/>
              <a:gd name="T23" fmla="*/ 58 h 149"/>
              <a:gd name="T24" fmla="*/ 182 w 248"/>
              <a:gd name="T25" fmla="*/ 58 h 149"/>
              <a:gd name="T26" fmla="*/ 188 w 248"/>
              <a:gd name="T27" fmla="*/ 71 h 149"/>
              <a:gd name="T28" fmla="*/ 215 w 248"/>
              <a:gd name="T29" fmla="*/ 66 h 149"/>
              <a:gd name="T30" fmla="*/ 218 w 248"/>
              <a:gd name="T31" fmla="*/ 66 h 149"/>
              <a:gd name="T32" fmla="*/ 244 w 248"/>
              <a:gd name="T33" fmla="*/ 61 h 149"/>
              <a:gd name="T34" fmla="*/ 248 w 248"/>
              <a:gd name="T35" fmla="*/ 40 h 149"/>
              <a:gd name="T36" fmla="*/ 230 w 248"/>
              <a:gd name="T37" fmla="*/ 27 h 149"/>
              <a:gd name="T38" fmla="*/ 206 w 248"/>
              <a:gd name="T39" fmla="*/ 7 h 149"/>
              <a:gd name="T40" fmla="*/ 188 w 248"/>
              <a:gd name="T41" fmla="*/ 9 h 149"/>
              <a:gd name="T42" fmla="*/ 162 w 248"/>
              <a:gd name="T43" fmla="*/ 10 h 149"/>
              <a:gd name="T44" fmla="*/ 139 w 248"/>
              <a:gd name="T45" fmla="*/ 15 h 149"/>
              <a:gd name="T46" fmla="*/ 125 w 248"/>
              <a:gd name="T47" fmla="*/ 6 h 149"/>
              <a:gd name="T48" fmla="*/ 106 w 248"/>
              <a:gd name="T49" fmla="*/ 9 h 149"/>
              <a:gd name="T50" fmla="*/ 92 w 248"/>
              <a:gd name="T51" fmla="*/ 16 h 149"/>
              <a:gd name="T52" fmla="*/ 66 w 248"/>
              <a:gd name="T53" fmla="*/ 16 h 149"/>
              <a:gd name="T54" fmla="*/ 47 w 248"/>
              <a:gd name="T55" fmla="*/ 16 h 149"/>
              <a:gd name="T56" fmla="*/ 33 w 248"/>
              <a:gd name="T57" fmla="*/ 31 h 149"/>
              <a:gd name="T58" fmla="*/ 33 w 248"/>
              <a:gd name="T59" fmla="*/ 35 h 149"/>
              <a:gd name="T60" fmla="*/ 10 w 248"/>
              <a:gd name="T61" fmla="*/ 46 h 149"/>
              <a:gd name="T62" fmla="*/ 7 w 248"/>
              <a:gd name="T63" fmla="*/ 66 h 149"/>
              <a:gd name="T64" fmla="*/ 4 w 248"/>
              <a:gd name="T65" fmla="*/ 87 h 149"/>
              <a:gd name="T66" fmla="*/ 0 w 248"/>
              <a:gd name="T67" fmla="*/ 10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8" h="149">
                <a:moveTo>
                  <a:pt x="0" y="108"/>
                </a:moveTo>
                <a:cubicBezTo>
                  <a:pt x="0" y="114"/>
                  <a:pt x="4" y="119"/>
                  <a:pt x="9" y="121"/>
                </a:cubicBezTo>
                <a:cubicBezTo>
                  <a:pt x="11" y="125"/>
                  <a:pt x="14" y="128"/>
                  <a:pt x="17" y="129"/>
                </a:cubicBezTo>
                <a:cubicBezTo>
                  <a:pt x="17" y="130"/>
                  <a:pt x="17" y="130"/>
                  <a:pt x="17" y="130"/>
                </a:cubicBezTo>
                <a:cubicBezTo>
                  <a:pt x="17" y="137"/>
                  <a:pt x="23" y="144"/>
                  <a:pt x="30" y="144"/>
                </a:cubicBezTo>
                <a:cubicBezTo>
                  <a:pt x="33" y="144"/>
                  <a:pt x="36" y="144"/>
                  <a:pt x="38" y="143"/>
                </a:cubicBezTo>
                <a:cubicBezTo>
                  <a:pt x="40" y="145"/>
                  <a:pt x="43" y="146"/>
                  <a:pt x="47" y="146"/>
                </a:cubicBezTo>
                <a:cubicBezTo>
                  <a:pt x="50" y="146"/>
                  <a:pt x="52" y="145"/>
                  <a:pt x="55" y="144"/>
                </a:cubicBezTo>
                <a:cubicBezTo>
                  <a:pt x="57" y="147"/>
                  <a:pt x="61" y="149"/>
                  <a:pt x="66" y="149"/>
                </a:cubicBezTo>
                <a:cubicBezTo>
                  <a:pt x="73" y="149"/>
                  <a:pt x="79" y="144"/>
                  <a:pt x="80" y="137"/>
                </a:cubicBezTo>
                <a:cubicBezTo>
                  <a:pt x="80" y="137"/>
                  <a:pt x="80" y="137"/>
                  <a:pt x="80" y="137"/>
                </a:cubicBezTo>
                <a:cubicBezTo>
                  <a:pt x="85" y="137"/>
                  <a:pt x="90" y="134"/>
                  <a:pt x="92" y="129"/>
                </a:cubicBezTo>
                <a:cubicBezTo>
                  <a:pt x="94" y="130"/>
                  <a:pt x="95" y="130"/>
                  <a:pt x="97" y="130"/>
                </a:cubicBezTo>
                <a:cubicBezTo>
                  <a:pt x="104" y="130"/>
                  <a:pt x="110" y="125"/>
                  <a:pt x="111" y="118"/>
                </a:cubicBezTo>
                <a:cubicBezTo>
                  <a:pt x="111" y="118"/>
                  <a:pt x="111" y="118"/>
                  <a:pt x="111" y="118"/>
                </a:cubicBezTo>
                <a:cubicBezTo>
                  <a:pt x="119" y="118"/>
                  <a:pt x="125" y="112"/>
                  <a:pt x="125" y="104"/>
                </a:cubicBezTo>
                <a:cubicBezTo>
                  <a:pt x="125" y="101"/>
                  <a:pt x="123" y="98"/>
                  <a:pt x="121" y="95"/>
                </a:cubicBezTo>
                <a:cubicBezTo>
                  <a:pt x="125" y="93"/>
                  <a:pt x="128" y="89"/>
                  <a:pt x="128" y="84"/>
                </a:cubicBezTo>
                <a:cubicBezTo>
                  <a:pt x="128" y="84"/>
                  <a:pt x="128" y="84"/>
                  <a:pt x="128" y="84"/>
                </a:cubicBezTo>
                <a:cubicBezTo>
                  <a:pt x="134" y="84"/>
                  <a:pt x="139" y="80"/>
                  <a:pt x="141" y="74"/>
                </a:cubicBezTo>
                <a:cubicBezTo>
                  <a:pt x="143" y="75"/>
                  <a:pt x="144" y="75"/>
                  <a:pt x="146" y="75"/>
                </a:cubicBezTo>
                <a:cubicBezTo>
                  <a:pt x="152" y="75"/>
                  <a:pt x="157" y="71"/>
                  <a:pt x="159" y="66"/>
                </a:cubicBezTo>
                <a:cubicBezTo>
                  <a:pt x="161" y="68"/>
                  <a:pt x="164" y="70"/>
                  <a:pt x="168" y="70"/>
                </a:cubicBezTo>
                <a:cubicBezTo>
                  <a:pt x="175" y="70"/>
                  <a:pt x="181" y="64"/>
                  <a:pt x="182" y="58"/>
                </a:cubicBezTo>
                <a:cubicBezTo>
                  <a:pt x="182" y="58"/>
                  <a:pt x="182" y="58"/>
                  <a:pt x="182" y="58"/>
                </a:cubicBezTo>
                <a:cubicBezTo>
                  <a:pt x="182" y="58"/>
                  <a:pt x="182" y="58"/>
                  <a:pt x="182" y="58"/>
                </a:cubicBezTo>
                <a:cubicBezTo>
                  <a:pt x="182" y="58"/>
                  <a:pt x="182" y="59"/>
                  <a:pt x="182" y="59"/>
                </a:cubicBezTo>
                <a:cubicBezTo>
                  <a:pt x="182" y="64"/>
                  <a:pt x="184" y="68"/>
                  <a:pt x="188" y="71"/>
                </a:cubicBezTo>
                <a:cubicBezTo>
                  <a:pt x="190" y="76"/>
                  <a:pt x="195" y="80"/>
                  <a:pt x="201" y="80"/>
                </a:cubicBezTo>
                <a:cubicBezTo>
                  <a:pt x="209" y="80"/>
                  <a:pt x="215" y="74"/>
                  <a:pt x="215" y="66"/>
                </a:cubicBezTo>
                <a:cubicBezTo>
                  <a:pt x="215" y="66"/>
                  <a:pt x="215" y="66"/>
                  <a:pt x="215" y="65"/>
                </a:cubicBezTo>
                <a:cubicBezTo>
                  <a:pt x="216" y="66"/>
                  <a:pt x="217" y="66"/>
                  <a:pt x="218" y="66"/>
                </a:cubicBezTo>
                <a:cubicBezTo>
                  <a:pt x="220" y="71"/>
                  <a:pt x="225" y="75"/>
                  <a:pt x="230" y="75"/>
                </a:cubicBezTo>
                <a:cubicBezTo>
                  <a:pt x="238" y="75"/>
                  <a:pt x="244" y="69"/>
                  <a:pt x="244" y="61"/>
                </a:cubicBezTo>
                <a:cubicBezTo>
                  <a:pt x="244" y="58"/>
                  <a:pt x="243" y="55"/>
                  <a:pt x="241" y="52"/>
                </a:cubicBezTo>
                <a:cubicBezTo>
                  <a:pt x="245" y="50"/>
                  <a:pt x="248" y="45"/>
                  <a:pt x="248" y="40"/>
                </a:cubicBezTo>
                <a:cubicBezTo>
                  <a:pt x="248" y="33"/>
                  <a:pt x="242" y="26"/>
                  <a:pt x="234" y="26"/>
                </a:cubicBezTo>
                <a:cubicBezTo>
                  <a:pt x="233" y="26"/>
                  <a:pt x="231" y="27"/>
                  <a:pt x="230" y="27"/>
                </a:cubicBezTo>
                <a:cubicBezTo>
                  <a:pt x="229" y="22"/>
                  <a:pt x="225" y="17"/>
                  <a:pt x="219" y="16"/>
                </a:cubicBezTo>
                <a:cubicBezTo>
                  <a:pt x="217" y="11"/>
                  <a:pt x="212" y="7"/>
                  <a:pt x="206" y="7"/>
                </a:cubicBezTo>
                <a:cubicBezTo>
                  <a:pt x="202" y="7"/>
                  <a:pt x="198" y="10"/>
                  <a:pt x="195" y="13"/>
                </a:cubicBezTo>
                <a:cubicBezTo>
                  <a:pt x="193" y="11"/>
                  <a:pt x="191" y="10"/>
                  <a:pt x="188" y="9"/>
                </a:cubicBezTo>
                <a:cubicBezTo>
                  <a:pt x="186" y="4"/>
                  <a:pt x="181" y="0"/>
                  <a:pt x="175" y="0"/>
                </a:cubicBezTo>
                <a:cubicBezTo>
                  <a:pt x="169" y="0"/>
                  <a:pt x="164" y="4"/>
                  <a:pt x="162" y="10"/>
                </a:cubicBezTo>
                <a:cubicBezTo>
                  <a:pt x="160" y="7"/>
                  <a:pt x="156" y="6"/>
                  <a:pt x="152" y="6"/>
                </a:cubicBezTo>
                <a:cubicBezTo>
                  <a:pt x="146" y="6"/>
                  <a:pt x="141" y="10"/>
                  <a:pt x="139" y="15"/>
                </a:cubicBezTo>
                <a:cubicBezTo>
                  <a:pt x="139" y="15"/>
                  <a:pt x="138" y="15"/>
                  <a:pt x="138" y="15"/>
                </a:cubicBezTo>
                <a:cubicBezTo>
                  <a:pt x="136" y="9"/>
                  <a:pt x="131" y="6"/>
                  <a:pt x="125" y="6"/>
                </a:cubicBezTo>
                <a:cubicBezTo>
                  <a:pt x="120" y="6"/>
                  <a:pt x="116" y="8"/>
                  <a:pt x="113" y="12"/>
                </a:cubicBezTo>
                <a:cubicBezTo>
                  <a:pt x="111" y="10"/>
                  <a:pt x="109" y="9"/>
                  <a:pt x="106" y="9"/>
                </a:cubicBezTo>
                <a:cubicBezTo>
                  <a:pt x="101" y="9"/>
                  <a:pt x="96" y="12"/>
                  <a:pt x="94" y="16"/>
                </a:cubicBezTo>
                <a:cubicBezTo>
                  <a:pt x="93" y="16"/>
                  <a:pt x="92" y="16"/>
                  <a:pt x="92" y="16"/>
                </a:cubicBezTo>
                <a:cubicBezTo>
                  <a:pt x="86" y="16"/>
                  <a:pt x="81" y="20"/>
                  <a:pt x="79" y="25"/>
                </a:cubicBezTo>
                <a:cubicBezTo>
                  <a:pt x="77" y="20"/>
                  <a:pt x="72" y="16"/>
                  <a:pt x="66" y="16"/>
                </a:cubicBezTo>
                <a:cubicBezTo>
                  <a:pt x="62" y="16"/>
                  <a:pt x="59" y="18"/>
                  <a:pt x="56" y="20"/>
                </a:cubicBezTo>
                <a:cubicBezTo>
                  <a:pt x="54" y="18"/>
                  <a:pt x="51" y="16"/>
                  <a:pt x="47" y="16"/>
                </a:cubicBezTo>
                <a:cubicBezTo>
                  <a:pt x="39" y="16"/>
                  <a:pt x="33" y="22"/>
                  <a:pt x="33" y="30"/>
                </a:cubicBezTo>
                <a:cubicBezTo>
                  <a:pt x="33" y="31"/>
                  <a:pt x="33" y="31"/>
                  <a:pt x="33" y="31"/>
                </a:cubicBezTo>
                <a:cubicBezTo>
                  <a:pt x="33" y="32"/>
                  <a:pt x="33" y="32"/>
                  <a:pt x="33" y="32"/>
                </a:cubicBezTo>
                <a:cubicBezTo>
                  <a:pt x="33" y="33"/>
                  <a:pt x="33" y="34"/>
                  <a:pt x="33" y="35"/>
                </a:cubicBezTo>
                <a:cubicBezTo>
                  <a:pt x="31" y="33"/>
                  <a:pt x="28" y="32"/>
                  <a:pt x="24" y="32"/>
                </a:cubicBezTo>
                <a:cubicBezTo>
                  <a:pt x="17" y="32"/>
                  <a:pt x="10" y="38"/>
                  <a:pt x="10" y="46"/>
                </a:cubicBezTo>
                <a:cubicBezTo>
                  <a:pt x="10" y="49"/>
                  <a:pt x="12" y="52"/>
                  <a:pt x="14" y="54"/>
                </a:cubicBezTo>
                <a:cubicBezTo>
                  <a:pt x="10" y="57"/>
                  <a:pt x="7" y="61"/>
                  <a:pt x="7" y="66"/>
                </a:cubicBezTo>
                <a:cubicBezTo>
                  <a:pt x="7" y="70"/>
                  <a:pt x="8" y="73"/>
                  <a:pt x="10" y="75"/>
                </a:cubicBezTo>
                <a:cubicBezTo>
                  <a:pt x="6" y="78"/>
                  <a:pt x="4" y="82"/>
                  <a:pt x="4" y="87"/>
                </a:cubicBezTo>
                <a:cubicBezTo>
                  <a:pt x="4" y="91"/>
                  <a:pt x="5" y="94"/>
                  <a:pt x="7" y="96"/>
                </a:cubicBezTo>
                <a:cubicBezTo>
                  <a:pt x="3" y="98"/>
                  <a:pt x="0" y="103"/>
                  <a:pt x="0" y="108"/>
                </a:cubicBezTo>
                <a:close/>
              </a:path>
            </a:pathLst>
          </a:custGeom>
          <a:solidFill>
            <a:srgbClr val="FFCF4F"/>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13" name="Freeform 16"/>
          <p:cNvSpPr>
            <a:spLocks noChangeArrowheads="1"/>
          </p:cNvSpPr>
          <p:nvPr userDrawn="1"/>
        </p:nvSpPr>
        <p:spPr bwMode="auto">
          <a:xfrm>
            <a:off x="5022850" y="2466975"/>
            <a:ext cx="350838" cy="260350"/>
          </a:xfrm>
          <a:custGeom>
            <a:avLst/>
            <a:gdLst>
              <a:gd name="T0" fmla="*/ 137 w 137"/>
              <a:gd name="T1" fmla="*/ 19 h 121"/>
              <a:gd name="T2" fmla="*/ 123 w 137"/>
              <a:gd name="T3" fmla="*/ 5 h 121"/>
              <a:gd name="T4" fmla="*/ 110 w 137"/>
              <a:gd name="T5" fmla="*/ 17 h 121"/>
              <a:gd name="T6" fmla="*/ 109 w 137"/>
              <a:gd name="T7" fmla="*/ 17 h 121"/>
              <a:gd name="T8" fmla="*/ 96 w 137"/>
              <a:gd name="T9" fmla="*/ 7 h 121"/>
              <a:gd name="T10" fmla="*/ 89 w 137"/>
              <a:gd name="T11" fmla="*/ 8 h 121"/>
              <a:gd name="T12" fmla="*/ 77 w 137"/>
              <a:gd name="T13" fmla="*/ 0 h 121"/>
              <a:gd name="T14" fmla="*/ 70 w 137"/>
              <a:gd name="T15" fmla="*/ 2 h 121"/>
              <a:gd name="T16" fmla="*/ 63 w 137"/>
              <a:gd name="T17" fmla="*/ 0 h 121"/>
              <a:gd name="T18" fmla="*/ 50 w 137"/>
              <a:gd name="T19" fmla="*/ 9 h 121"/>
              <a:gd name="T20" fmla="*/ 39 w 137"/>
              <a:gd name="T21" fmla="*/ 22 h 121"/>
              <a:gd name="T22" fmla="*/ 39 w 137"/>
              <a:gd name="T23" fmla="*/ 24 h 121"/>
              <a:gd name="T24" fmla="*/ 38 w 137"/>
              <a:gd name="T25" fmla="*/ 23 h 121"/>
              <a:gd name="T26" fmla="*/ 39 w 137"/>
              <a:gd name="T27" fmla="*/ 20 h 121"/>
              <a:gd name="T28" fmla="*/ 25 w 137"/>
              <a:gd name="T29" fmla="*/ 7 h 121"/>
              <a:gd name="T30" fmla="*/ 12 w 137"/>
              <a:gd name="T31" fmla="*/ 16 h 121"/>
              <a:gd name="T32" fmla="*/ 0 w 137"/>
              <a:gd name="T33" fmla="*/ 29 h 121"/>
              <a:gd name="T34" fmla="*/ 7 w 137"/>
              <a:gd name="T35" fmla="*/ 41 h 121"/>
              <a:gd name="T36" fmla="*/ 4 w 137"/>
              <a:gd name="T37" fmla="*/ 50 h 121"/>
              <a:gd name="T38" fmla="*/ 18 w 137"/>
              <a:gd name="T39" fmla="*/ 64 h 121"/>
              <a:gd name="T40" fmla="*/ 18 w 137"/>
              <a:gd name="T41" fmla="*/ 64 h 121"/>
              <a:gd name="T42" fmla="*/ 23 w 137"/>
              <a:gd name="T43" fmla="*/ 73 h 121"/>
              <a:gd name="T44" fmla="*/ 23 w 137"/>
              <a:gd name="T45" fmla="*/ 74 h 121"/>
              <a:gd name="T46" fmla="*/ 29 w 137"/>
              <a:gd name="T47" fmla="*/ 85 h 121"/>
              <a:gd name="T48" fmla="*/ 25 w 137"/>
              <a:gd name="T49" fmla="*/ 95 h 121"/>
              <a:gd name="T50" fmla="*/ 39 w 137"/>
              <a:gd name="T51" fmla="*/ 109 h 121"/>
              <a:gd name="T52" fmla="*/ 39 w 137"/>
              <a:gd name="T53" fmla="*/ 109 h 121"/>
              <a:gd name="T54" fmla="*/ 52 w 137"/>
              <a:gd name="T55" fmla="*/ 121 h 121"/>
              <a:gd name="T56" fmla="*/ 66 w 137"/>
              <a:gd name="T57" fmla="*/ 107 h 121"/>
              <a:gd name="T58" fmla="*/ 66 w 137"/>
              <a:gd name="T59" fmla="*/ 104 h 121"/>
              <a:gd name="T60" fmla="*/ 71 w 137"/>
              <a:gd name="T61" fmla="*/ 101 h 121"/>
              <a:gd name="T62" fmla="*/ 77 w 137"/>
              <a:gd name="T63" fmla="*/ 102 h 121"/>
              <a:gd name="T64" fmla="*/ 78 w 137"/>
              <a:gd name="T65" fmla="*/ 102 h 121"/>
              <a:gd name="T66" fmla="*/ 78 w 137"/>
              <a:gd name="T67" fmla="*/ 102 h 121"/>
              <a:gd name="T68" fmla="*/ 92 w 137"/>
              <a:gd name="T69" fmla="*/ 88 h 121"/>
              <a:gd name="T70" fmla="*/ 85 w 137"/>
              <a:gd name="T71" fmla="*/ 76 h 121"/>
              <a:gd name="T72" fmla="*/ 87 w 137"/>
              <a:gd name="T73" fmla="*/ 74 h 121"/>
              <a:gd name="T74" fmla="*/ 94 w 137"/>
              <a:gd name="T75" fmla="*/ 76 h 121"/>
              <a:gd name="T76" fmla="*/ 104 w 137"/>
              <a:gd name="T77" fmla="*/ 72 h 121"/>
              <a:gd name="T78" fmla="*/ 113 w 137"/>
              <a:gd name="T79" fmla="*/ 76 h 121"/>
              <a:gd name="T80" fmla="*/ 127 w 137"/>
              <a:gd name="T81" fmla="*/ 62 h 121"/>
              <a:gd name="T82" fmla="*/ 122 w 137"/>
              <a:gd name="T83" fmla="*/ 52 h 121"/>
              <a:gd name="T84" fmla="*/ 123 w 137"/>
              <a:gd name="T85" fmla="*/ 52 h 121"/>
              <a:gd name="T86" fmla="*/ 137 w 137"/>
              <a:gd name="T87" fmla="*/ 38 h 121"/>
              <a:gd name="T88" fmla="*/ 133 w 137"/>
              <a:gd name="T89" fmla="*/ 28 h 121"/>
              <a:gd name="T90" fmla="*/ 137 w 137"/>
              <a:gd name="T91" fmla="*/ 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7" h="121">
                <a:moveTo>
                  <a:pt x="137" y="19"/>
                </a:moveTo>
                <a:cubicBezTo>
                  <a:pt x="137" y="11"/>
                  <a:pt x="131" y="5"/>
                  <a:pt x="123" y="5"/>
                </a:cubicBezTo>
                <a:cubicBezTo>
                  <a:pt x="116" y="5"/>
                  <a:pt x="111" y="10"/>
                  <a:pt x="110" y="17"/>
                </a:cubicBezTo>
                <a:cubicBezTo>
                  <a:pt x="109" y="17"/>
                  <a:pt x="109" y="17"/>
                  <a:pt x="109" y="17"/>
                </a:cubicBezTo>
                <a:cubicBezTo>
                  <a:pt x="107" y="11"/>
                  <a:pt x="102" y="7"/>
                  <a:pt x="96" y="7"/>
                </a:cubicBezTo>
                <a:cubicBezTo>
                  <a:pt x="93" y="7"/>
                  <a:pt x="91" y="7"/>
                  <a:pt x="89" y="8"/>
                </a:cubicBezTo>
                <a:cubicBezTo>
                  <a:pt x="88" y="3"/>
                  <a:pt x="83" y="0"/>
                  <a:pt x="77" y="0"/>
                </a:cubicBezTo>
                <a:cubicBezTo>
                  <a:pt x="75" y="0"/>
                  <a:pt x="72" y="0"/>
                  <a:pt x="70" y="2"/>
                </a:cubicBezTo>
                <a:cubicBezTo>
                  <a:pt x="68" y="1"/>
                  <a:pt x="66" y="0"/>
                  <a:pt x="63" y="0"/>
                </a:cubicBezTo>
                <a:cubicBezTo>
                  <a:pt x="57" y="0"/>
                  <a:pt x="52" y="3"/>
                  <a:pt x="50" y="9"/>
                </a:cubicBezTo>
                <a:cubicBezTo>
                  <a:pt x="43" y="10"/>
                  <a:pt x="39" y="15"/>
                  <a:pt x="39" y="22"/>
                </a:cubicBezTo>
                <a:cubicBezTo>
                  <a:pt x="39" y="23"/>
                  <a:pt x="39" y="23"/>
                  <a:pt x="39" y="24"/>
                </a:cubicBezTo>
                <a:cubicBezTo>
                  <a:pt x="38" y="23"/>
                  <a:pt x="38" y="23"/>
                  <a:pt x="38" y="23"/>
                </a:cubicBezTo>
                <a:cubicBezTo>
                  <a:pt x="38" y="22"/>
                  <a:pt x="39" y="21"/>
                  <a:pt x="39" y="20"/>
                </a:cubicBezTo>
                <a:cubicBezTo>
                  <a:pt x="39" y="13"/>
                  <a:pt x="32" y="7"/>
                  <a:pt x="25" y="7"/>
                </a:cubicBezTo>
                <a:cubicBezTo>
                  <a:pt x="19" y="7"/>
                  <a:pt x="14" y="10"/>
                  <a:pt x="12" y="16"/>
                </a:cubicBezTo>
                <a:cubicBezTo>
                  <a:pt x="5" y="17"/>
                  <a:pt x="0" y="22"/>
                  <a:pt x="0" y="29"/>
                </a:cubicBezTo>
                <a:cubicBezTo>
                  <a:pt x="0" y="34"/>
                  <a:pt x="3" y="39"/>
                  <a:pt x="7" y="41"/>
                </a:cubicBezTo>
                <a:cubicBezTo>
                  <a:pt x="5" y="43"/>
                  <a:pt x="4" y="47"/>
                  <a:pt x="4" y="50"/>
                </a:cubicBezTo>
                <a:cubicBezTo>
                  <a:pt x="4" y="58"/>
                  <a:pt x="10" y="64"/>
                  <a:pt x="18" y="64"/>
                </a:cubicBezTo>
                <a:cubicBezTo>
                  <a:pt x="18" y="64"/>
                  <a:pt x="18" y="64"/>
                  <a:pt x="18" y="64"/>
                </a:cubicBezTo>
                <a:cubicBezTo>
                  <a:pt x="18" y="67"/>
                  <a:pt x="20" y="71"/>
                  <a:pt x="23" y="73"/>
                </a:cubicBezTo>
                <a:cubicBezTo>
                  <a:pt x="23" y="73"/>
                  <a:pt x="23" y="74"/>
                  <a:pt x="23" y="74"/>
                </a:cubicBezTo>
                <a:cubicBezTo>
                  <a:pt x="23" y="79"/>
                  <a:pt x="25" y="83"/>
                  <a:pt x="29" y="85"/>
                </a:cubicBezTo>
                <a:cubicBezTo>
                  <a:pt x="26" y="88"/>
                  <a:pt x="25" y="91"/>
                  <a:pt x="25" y="95"/>
                </a:cubicBezTo>
                <a:cubicBezTo>
                  <a:pt x="25" y="103"/>
                  <a:pt x="31" y="109"/>
                  <a:pt x="39" y="109"/>
                </a:cubicBezTo>
                <a:cubicBezTo>
                  <a:pt x="39" y="109"/>
                  <a:pt x="39" y="109"/>
                  <a:pt x="39" y="109"/>
                </a:cubicBezTo>
                <a:cubicBezTo>
                  <a:pt x="40" y="116"/>
                  <a:pt x="45" y="121"/>
                  <a:pt x="52" y="121"/>
                </a:cubicBezTo>
                <a:cubicBezTo>
                  <a:pt x="60" y="121"/>
                  <a:pt x="66" y="115"/>
                  <a:pt x="66" y="107"/>
                </a:cubicBezTo>
                <a:cubicBezTo>
                  <a:pt x="66" y="106"/>
                  <a:pt x="66" y="105"/>
                  <a:pt x="66" y="104"/>
                </a:cubicBezTo>
                <a:cubicBezTo>
                  <a:pt x="68" y="103"/>
                  <a:pt x="69" y="102"/>
                  <a:pt x="71" y="101"/>
                </a:cubicBezTo>
                <a:cubicBezTo>
                  <a:pt x="73" y="101"/>
                  <a:pt x="75" y="102"/>
                  <a:pt x="77" y="102"/>
                </a:cubicBezTo>
                <a:cubicBezTo>
                  <a:pt x="78" y="102"/>
                  <a:pt x="78" y="102"/>
                  <a:pt x="78" y="102"/>
                </a:cubicBezTo>
                <a:cubicBezTo>
                  <a:pt x="78" y="102"/>
                  <a:pt x="78" y="102"/>
                  <a:pt x="78" y="102"/>
                </a:cubicBezTo>
                <a:cubicBezTo>
                  <a:pt x="86" y="102"/>
                  <a:pt x="92" y="96"/>
                  <a:pt x="92" y="88"/>
                </a:cubicBezTo>
                <a:cubicBezTo>
                  <a:pt x="92" y="83"/>
                  <a:pt x="90" y="79"/>
                  <a:pt x="85" y="76"/>
                </a:cubicBezTo>
                <a:cubicBezTo>
                  <a:pt x="86" y="76"/>
                  <a:pt x="87" y="75"/>
                  <a:pt x="87" y="74"/>
                </a:cubicBezTo>
                <a:cubicBezTo>
                  <a:pt x="89" y="75"/>
                  <a:pt x="91" y="76"/>
                  <a:pt x="94" y="76"/>
                </a:cubicBezTo>
                <a:cubicBezTo>
                  <a:pt x="98" y="76"/>
                  <a:pt x="101" y="74"/>
                  <a:pt x="104" y="72"/>
                </a:cubicBezTo>
                <a:cubicBezTo>
                  <a:pt x="106" y="74"/>
                  <a:pt x="109" y="76"/>
                  <a:pt x="113" y="76"/>
                </a:cubicBezTo>
                <a:cubicBezTo>
                  <a:pt x="121" y="76"/>
                  <a:pt x="127" y="70"/>
                  <a:pt x="127" y="62"/>
                </a:cubicBezTo>
                <a:cubicBezTo>
                  <a:pt x="127" y="58"/>
                  <a:pt x="125" y="54"/>
                  <a:pt x="122" y="52"/>
                </a:cubicBezTo>
                <a:cubicBezTo>
                  <a:pt x="122" y="52"/>
                  <a:pt x="123" y="52"/>
                  <a:pt x="123" y="52"/>
                </a:cubicBezTo>
                <a:cubicBezTo>
                  <a:pt x="131" y="52"/>
                  <a:pt x="137" y="45"/>
                  <a:pt x="137" y="38"/>
                </a:cubicBezTo>
                <a:cubicBezTo>
                  <a:pt x="137" y="34"/>
                  <a:pt x="136" y="31"/>
                  <a:pt x="133" y="28"/>
                </a:cubicBezTo>
                <a:cubicBezTo>
                  <a:pt x="136" y="26"/>
                  <a:pt x="137" y="22"/>
                  <a:pt x="137" y="19"/>
                </a:cubicBezTo>
                <a:close/>
              </a:path>
            </a:pathLst>
          </a:custGeom>
          <a:solidFill>
            <a:srgbClr val="FFCF4F"/>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14" name="Freeform 17"/>
          <p:cNvSpPr>
            <a:spLocks noChangeArrowheads="1"/>
          </p:cNvSpPr>
          <p:nvPr userDrawn="1"/>
        </p:nvSpPr>
        <p:spPr bwMode="auto">
          <a:xfrm>
            <a:off x="6611938" y="2447925"/>
            <a:ext cx="349250" cy="260350"/>
          </a:xfrm>
          <a:custGeom>
            <a:avLst/>
            <a:gdLst>
              <a:gd name="T0" fmla="*/ 0 w 137"/>
              <a:gd name="T1" fmla="*/ 19 h 121"/>
              <a:gd name="T2" fmla="*/ 14 w 137"/>
              <a:gd name="T3" fmla="*/ 5 h 121"/>
              <a:gd name="T4" fmla="*/ 28 w 137"/>
              <a:gd name="T5" fmla="*/ 17 h 121"/>
              <a:gd name="T6" fmla="*/ 28 w 137"/>
              <a:gd name="T7" fmla="*/ 17 h 121"/>
              <a:gd name="T8" fmla="*/ 42 w 137"/>
              <a:gd name="T9" fmla="*/ 7 h 121"/>
              <a:gd name="T10" fmla="*/ 48 w 137"/>
              <a:gd name="T11" fmla="*/ 9 h 121"/>
              <a:gd name="T12" fmla="*/ 60 w 137"/>
              <a:gd name="T13" fmla="*/ 0 h 121"/>
              <a:gd name="T14" fmla="*/ 67 w 137"/>
              <a:gd name="T15" fmla="*/ 2 h 121"/>
              <a:gd name="T16" fmla="*/ 75 w 137"/>
              <a:gd name="T17" fmla="*/ 0 h 121"/>
              <a:gd name="T18" fmla="*/ 87 w 137"/>
              <a:gd name="T19" fmla="*/ 9 h 121"/>
              <a:gd name="T20" fmla="*/ 99 w 137"/>
              <a:gd name="T21" fmla="*/ 23 h 121"/>
              <a:gd name="T22" fmla="*/ 99 w 137"/>
              <a:gd name="T23" fmla="*/ 24 h 121"/>
              <a:gd name="T24" fmla="*/ 99 w 137"/>
              <a:gd name="T25" fmla="*/ 24 h 121"/>
              <a:gd name="T26" fmla="*/ 99 w 137"/>
              <a:gd name="T27" fmla="*/ 21 h 121"/>
              <a:gd name="T28" fmla="*/ 113 w 137"/>
              <a:gd name="T29" fmla="*/ 7 h 121"/>
              <a:gd name="T30" fmla="*/ 126 w 137"/>
              <a:gd name="T31" fmla="*/ 16 h 121"/>
              <a:gd name="T32" fmla="*/ 137 w 137"/>
              <a:gd name="T33" fmla="*/ 30 h 121"/>
              <a:gd name="T34" fmla="*/ 130 w 137"/>
              <a:gd name="T35" fmla="*/ 41 h 121"/>
              <a:gd name="T36" fmla="*/ 133 w 137"/>
              <a:gd name="T37" fmla="*/ 50 h 121"/>
              <a:gd name="T38" fmla="*/ 120 w 137"/>
              <a:gd name="T39" fmla="*/ 64 h 121"/>
              <a:gd name="T40" fmla="*/ 119 w 137"/>
              <a:gd name="T41" fmla="*/ 64 h 121"/>
              <a:gd name="T42" fmla="*/ 114 w 137"/>
              <a:gd name="T43" fmla="*/ 73 h 121"/>
              <a:gd name="T44" fmla="*/ 114 w 137"/>
              <a:gd name="T45" fmla="*/ 75 h 121"/>
              <a:gd name="T46" fmla="*/ 109 w 137"/>
              <a:gd name="T47" fmla="*/ 86 h 121"/>
              <a:gd name="T48" fmla="*/ 113 w 137"/>
              <a:gd name="T49" fmla="*/ 95 h 121"/>
              <a:gd name="T50" fmla="*/ 99 w 137"/>
              <a:gd name="T51" fmla="*/ 109 h 121"/>
              <a:gd name="T52" fmla="*/ 99 w 137"/>
              <a:gd name="T53" fmla="*/ 109 h 121"/>
              <a:gd name="T54" fmla="*/ 85 w 137"/>
              <a:gd name="T55" fmla="*/ 121 h 121"/>
              <a:gd name="T56" fmla="*/ 71 w 137"/>
              <a:gd name="T57" fmla="*/ 108 h 121"/>
              <a:gd name="T58" fmla="*/ 71 w 137"/>
              <a:gd name="T59" fmla="*/ 104 h 121"/>
              <a:gd name="T60" fmla="*/ 67 w 137"/>
              <a:gd name="T61" fmla="*/ 101 h 121"/>
              <a:gd name="T62" fmla="*/ 61 w 137"/>
              <a:gd name="T63" fmla="*/ 102 h 121"/>
              <a:gd name="T64" fmla="*/ 60 w 137"/>
              <a:gd name="T65" fmla="*/ 102 h 121"/>
              <a:gd name="T66" fmla="*/ 59 w 137"/>
              <a:gd name="T67" fmla="*/ 102 h 121"/>
              <a:gd name="T68" fmla="*/ 45 w 137"/>
              <a:gd name="T69" fmla="*/ 89 h 121"/>
              <a:gd name="T70" fmla="*/ 52 w 137"/>
              <a:gd name="T71" fmla="*/ 77 h 121"/>
              <a:gd name="T72" fmla="*/ 50 w 137"/>
              <a:gd name="T73" fmla="*/ 74 h 121"/>
              <a:gd name="T74" fmla="*/ 43 w 137"/>
              <a:gd name="T75" fmla="*/ 76 h 121"/>
              <a:gd name="T76" fmla="*/ 34 w 137"/>
              <a:gd name="T77" fmla="*/ 73 h 121"/>
              <a:gd name="T78" fmla="*/ 24 w 137"/>
              <a:gd name="T79" fmla="*/ 76 h 121"/>
              <a:gd name="T80" fmla="*/ 10 w 137"/>
              <a:gd name="T81" fmla="*/ 63 h 121"/>
              <a:gd name="T82" fmla="*/ 15 w 137"/>
              <a:gd name="T83" fmla="*/ 52 h 121"/>
              <a:gd name="T84" fmla="*/ 14 w 137"/>
              <a:gd name="T85" fmla="*/ 52 h 121"/>
              <a:gd name="T86" fmla="*/ 0 w 137"/>
              <a:gd name="T87" fmla="*/ 38 h 121"/>
              <a:gd name="T88" fmla="*/ 4 w 137"/>
              <a:gd name="T89" fmla="*/ 29 h 121"/>
              <a:gd name="T90" fmla="*/ 0 w 137"/>
              <a:gd name="T91" fmla="*/ 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7" h="121">
                <a:moveTo>
                  <a:pt x="0" y="19"/>
                </a:moveTo>
                <a:cubicBezTo>
                  <a:pt x="0" y="12"/>
                  <a:pt x="6" y="5"/>
                  <a:pt x="14" y="5"/>
                </a:cubicBezTo>
                <a:cubicBezTo>
                  <a:pt x="21" y="5"/>
                  <a:pt x="27" y="11"/>
                  <a:pt x="28" y="17"/>
                </a:cubicBezTo>
                <a:cubicBezTo>
                  <a:pt x="28" y="17"/>
                  <a:pt x="28" y="17"/>
                  <a:pt x="28" y="17"/>
                </a:cubicBezTo>
                <a:cubicBezTo>
                  <a:pt x="30" y="11"/>
                  <a:pt x="35" y="7"/>
                  <a:pt x="42" y="7"/>
                </a:cubicBezTo>
                <a:cubicBezTo>
                  <a:pt x="44" y="7"/>
                  <a:pt x="46" y="8"/>
                  <a:pt x="48" y="9"/>
                </a:cubicBezTo>
                <a:cubicBezTo>
                  <a:pt x="50" y="4"/>
                  <a:pt x="54" y="0"/>
                  <a:pt x="60" y="0"/>
                </a:cubicBezTo>
                <a:cubicBezTo>
                  <a:pt x="63" y="0"/>
                  <a:pt x="65" y="1"/>
                  <a:pt x="67" y="2"/>
                </a:cubicBezTo>
                <a:cubicBezTo>
                  <a:pt x="69" y="1"/>
                  <a:pt x="72" y="0"/>
                  <a:pt x="75" y="0"/>
                </a:cubicBezTo>
                <a:cubicBezTo>
                  <a:pt x="80" y="0"/>
                  <a:pt x="85" y="4"/>
                  <a:pt x="87" y="9"/>
                </a:cubicBezTo>
                <a:cubicBezTo>
                  <a:pt x="94" y="10"/>
                  <a:pt x="99" y="16"/>
                  <a:pt x="99" y="23"/>
                </a:cubicBezTo>
                <a:cubicBezTo>
                  <a:pt x="99" y="23"/>
                  <a:pt x="99" y="24"/>
                  <a:pt x="99" y="24"/>
                </a:cubicBezTo>
                <a:cubicBezTo>
                  <a:pt x="99" y="24"/>
                  <a:pt x="99" y="24"/>
                  <a:pt x="99" y="24"/>
                </a:cubicBezTo>
                <a:cubicBezTo>
                  <a:pt x="99" y="23"/>
                  <a:pt x="99" y="22"/>
                  <a:pt x="99" y="21"/>
                </a:cubicBezTo>
                <a:cubicBezTo>
                  <a:pt x="99" y="13"/>
                  <a:pt x="105" y="7"/>
                  <a:pt x="113" y="7"/>
                </a:cubicBezTo>
                <a:cubicBezTo>
                  <a:pt x="119" y="7"/>
                  <a:pt x="124" y="11"/>
                  <a:pt x="126" y="16"/>
                </a:cubicBezTo>
                <a:cubicBezTo>
                  <a:pt x="132" y="17"/>
                  <a:pt x="137" y="23"/>
                  <a:pt x="137" y="30"/>
                </a:cubicBezTo>
                <a:cubicBezTo>
                  <a:pt x="137" y="35"/>
                  <a:pt x="134" y="39"/>
                  <a:pt x="130" y="41"/>
                </a:cubicBezTo>
                <a:cubicBezTo>
                  <a:pt x="132" y="44"/>
                  <a:pt x="133" y="47"/>
                  <a:pt x="133" y="50"/>
                </a:cubicBezTo>
                <a:cubicBezTo>
                  <a:pt x="133" y="58"/>
                  <a:pt x="127" y="64"/>
                  <a:pt x="120" y="64"/>
                </a:cubicBezTo>
                <a:cubicBezTo>
                  <a:pt x="119" y="64"/>
                  <a:pt x="119" y="64"/>
                  <a:pt x="119" y="64"/>
                </a:cubicBezTo>
                <a:cubicBezTo>
                  <a:pt x="119" y="68"/>
                  <a:pt x="117" y="71"/>
                  <a:pt x="114" y="73"/>
                </a:cubicBezTo>
                <a:cubicBezTo>
                  <a:pt x="114" y="74"/>
                  <a:pt x="114" y="74"/>
                  <a:pt x="114" y="75"/>
                </a:cubicBezTo>
                <a:cubicBezTo>
                  <a:pt x="114" y="79"/>
                  <a:pt x="112" y="83"/>
                  <a:pt x="109" y="86"/>
                </a:cubicBezTo>
                <a:cubicBezTo>
                  <a:pt x="111" y="88"/>
                  <a:pt x="113" y="92"/>
                  <a:pt x="113" y="95"/>
                </a:cubicBezTo>
                <a:cubicBezTo>
                  <a:pt x="113" y="103"/>
                  <a:pt x="106" y="109"/>
                  <a:pt x="99" y="109"/>
                </a:cubicBezTo>
                <a:cubicBezTo>
                  <a:pt x="99" y="109"/>
                  <a:pt x="99" y="109"/>
                  <a:pt x="99" y="109"/>
                </a:cubicBezTo>
                <a:cubicBezTo>
                  <a:pt x="98" y="116"/>
                  <a:pt x="92" y="121"/>
                  <a:pt x="85" y="121"/>
                </a:cubicBezTo>
                <a:cubicBezTo>
                  <a:pt x="77" y="121"/>
                  <a:pt x="71" y="115"/>
                  <a:pt x="71" y="108"/>
                </a:cubicBezTo>
                <a:cubicBezTo>
                  <a:pt x="71" y="106"/>
                  <a:pt x="71" y="105"/>
                  <a:pt x="71" y="104"/>
                </a:cubicBezTo>
                <a:cubicBezTo>
                  <a:pt x="70" y="103"/>
                  <a:pt x="68" y="102"/>
                  <a:pt x="67" y="101"/>
                </a:cubicBezTo>
                <a:cubicBezTo>
                  <a:pt x="65" y="102"/>
                  <a:pt x="63" y="102"/>
                  <a:pt x="61" y="102"/>
                </a:cubicBezTo>
                <a:cubicBezTo>
                  <a:pt x="60" y="102"/>
                  <a:pt x="60" y="102"/>
                  <a:pt x="60" y="102"/>
                </a:cubicBezTo>
                <a:cubicBezTo>
                  <a:pt x="59" y="102"/>
                  <a:pt x="59" y="102"/>
                  <a:pt x="59" y="102"/>
                </a:cubicBezTo>
                <a:cubicBezTo>
                  <a:pt x="51" y="102"/>
                  <a:pt x="45" y="96"/>
                  <a:pt x="45" y="89"/>
                </a:cubicBezTo>
                <a:cubicBezTo>
                  <a:pt x="45" y="83"/>
                  <a:pt x="48" y="79"/>
                  <a:pt x="52" y="77"/>
                </a:cubicBezTo>
                <a:cubicBezTo>
                  <a:pt x="51" y="76"/>
                  <a:pt x="51" y="75"/>
                  <a:pt x="50" y="74"/>
                </a:cubicBezTo>
                <a:cubicBezTo>
                  <a:pt x="48" y="76"/>
                  <a:pt x="46" y="76"/>
                  <a:pt x="43" y="76"/>
                </a:cubicBezTo>
                <a:cubicBezTo>
                  <a:pt x="40" y="76"/>
                  <a:pt x="36" y="75"/>
                  <a:pt x="34" y="73"/>
                </a:cubicBezTo>
                <a:cubicBezTo>
                  <a:pt x="31" y="75"/>
                  <a:pt x="28" y="76"/>
                  <a:pt x="24" y="76"/>
                </a:cubicBezTo>
                <a:cubicBezTo>
                  <a:pt x="17" y="76"/>
                  <a:pt x="10" y="70"/>
                  <a:pt x="10" y="63"/>
                </a:cubicBezTo>
                <a:cubicBezTo>
                  <a:pt x="10" y="58"/>
                  <a:pt x="12" y="55"/>
                  <a:pt x="15" y="52"/>
                </a:cubicBezTo>
                <a:cubicBezTo>
                  <a:pt x="15" y="52"/>
                  <a:pt x="14" y="52"/>
                  <a:pt x="14" y="52"/>
                </a:cubicBezTo>
                <a:cubicBezTo>
                  <a:pt x="6" y="52"/>
                  <a:pt x="0" y="46"/>
                  <a:pt x="0" y="38"/>
                </a:cubicBezTo>
                <a:cubicBezTo>
                  <a:pt x="0" y="35"/>
                  <a:pt x="1" y="31"/>
                  <a:pt x="4" y="29"/>
                </a:cubicBezTo>
                <a:cubicBezTo>
                  <a:pt x="1" y="26"/>
                  <a:pt x="0" y="23"/>
                  <a:pt x="0" y="19"/>
                </a:cubicBezTo>
                <a:close/>
              </a:path>
            </a:pathLst>
          </a:custGeom>
          <a:solidFill>
            <a:srgbClr val="FFCF4F"/>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15" name="Freeform 18"/>
          <p:cNvSpPr>
            <a:spLocks noChangeArrowheads="1"/>
          </p:cNvSpPr>
          <p:nvPr userDrawn="1"/>
        </p:nvSpPr>
        <p:spPr bwMode="auto">
          <a:xfrm>
            <a:off x="6121400" y="2589213"/>
            <a:ext cx="176213" cy="52387"/>
          </a:xfrm>
          <a:custGeom>
            <a:avLst/>
            <a:gdLst>
              <a:gd name="T0" fmla="*/ 2 w 69"/>
              <a:gd name="T1" fmla="*/ 9 h 24"/>
              <a:gd name="T2" fmla="*/ 32 w 69"/>
              <a:gd name="T3" fmla="*/ 3 h 24"/>
              <a:gd name="T4" fmla="*/ 66 w 69"/>
              <a:gd name="T5" fmla="*/ 23 h 24"/>
              <a:gd name="T6" fmla="*/ 68 w 69"/>
              <a:gd name="T7" fmla="*/ 24 h 24"/>
              <a:gd name="T8" fmla="*/ 69 w 69"/>
              <a:gd name="T9" fmla="*/ 22 h 24"/>
              <a:gd name="T10" fmla="*/ 32 w 69"/>
              <a:gd name="T11" fmla="*/ 0 h 24"/>
              <a:gd name="T12" fmla="*/ 1 w 69"/>
              <a:gd name="T13" fmla="*/ 7 h 24"/>
              <a:gd name="T14" fmla="*/ 1 w 69"/>
              <a:gd name="T15" fmla="*/ 9 h 24"/>
              <a:gd name="T16" fmla="*/ 2 w 69"/>
              <a:gd name="T17" fmla="*/ 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24">
                <a:moveTo>
                  <a:pt x="2" y="9"/>
                </a:moveTo>
                <a:cubicBezTo>
                  <a:pt x="11" y="6"/>
                  <a:pt x="21" y="3"/>
                  <a:pt x="32" y="3"/>
                </a:cubicBezTo>
                <a:cubicBezTo>
                  <a:pt x="45" y="3"/>
                  <a:pt x="58" y="7"/>
                  <a:pt x="66" y="23"/>
                </a:cubicBezTo>
                <a:cubicBezTo>
                  <a:pt x="67" y="24"/>
                  <a:pt x="67" y="24"/>
                  <a:pt x="68" y="24"/>
                </a:cubicBezTo>
                <a:cubicBezTo>
                  <a:pt x="69" y="23"/>
                  <a:pt x="69" y="22"/>
                  <a:pt x="69" y="22"/>
                </a:cubicBezTo>
                <a:cubicBezTo>
                  <a:pt x="59" y="5"/>
                  <a:pt x="45" y="0"/>
                  <a:pt x="32" y="0"/>
                </a:cubicBezTo>
                <a:cubicBezTo>
                  <a:pt x="21" y="0"/>
                  <a:pt x="10" y="3"/>
                  <a:pt x="1" y="7"/>
                </a:cubicBezTo>
                <a:cubicBezTo>
                  <a:pt x="1" y="7"/>
                  <a:pt x="0" y="8"/>
                  <a:pt x="1" y="9"/>
                </a:cubicBezTo>
                <a:cubicBezTo>
                  <a:pt x="1" y="9"/>
                  <a:pt x="2" y="10"/>
                  <a:pt x="2" y="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16" name="Freeform 19"/>
          <p:cNvSpPr>
            <a:spLocks noChangeArrowheads="1"/>
          </p:cNvSpPr>
          <p:nvPr userDrawn="1"/>
        </p:nvSpPr>
        <p:spPr bwMode="auto">
          <a:xfrm>
            <a:off x="5715000" y="2589213"/>
            <a:ext cx="174625" cy="52387"/>
          </a:xfrm>
          <a:custGeom>
            <a:avLst/>
            <a:gdLst>
              <a:gd name="T0" fmla="*/ 67 w 68"/>
              <a:gd name="T1" fmla="*/ 7 h 24"/>
              <a:gd name="T2" fmla="*/ 37 w 68"/>
              <a:gd name="T3" fmla="*/ 0 h 24"/>
              <a:gd name="T4" fmla="*/ 0 w 68"/>
              <a:gd name="T5" fmla="*/ 22 h 24"/>
              <a:gd name="T6" fmla="*/ 1 w 68"/>
              <a:gd name="T7" fmla="*/ 24 h 24"/>
              <a:gd name="T8" fmla="*/ 3 w 68"/>
              <a:gd name="T9" fmla="*/ 23 h 24"/>
              <a:gd name="T10" fmla="*/ 37 w 68"/>
              <a:gd name="T11" fmla="*/ 3 h 24"/>
              <a:gd name="T12" fmla="*/ 66 w 68"/>
              <a:gd name="T13" fmla="*/ 9 h 24"/>
              <a:gd name="T14" fmla="*/ 68 w 68"/>
              <a:gd name="T15" fmla="*/ 9 h 24"/>
              <a:gd name="T16" fmla="*/ 67 w 68"/>
              <a:gd name="T17"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4">
                <a:moveTo>
                  <a:pt x="67" y="7"/>
                </a:moveTo>
                <a:cubicBezTo>
                  <a:pt x="59" y="3"/>
                  <a:pt x="48" y="0"/>
                  <a:pt x="37" y="0"/>
                </a:cubicBezTo>
                <a:cubicBezTo>
                  <a:pt x="23" y="0"/>
                  <a:pt x="9" y="5"/>
                  <a:pt x="0" y="22"/>
                </a:cubicBezTo>
                <a:cubicBezTo>
                  <a:pt x="0" y="22"/>
                  <a:pt x="0" y="23"/>
                  <a:pt x="1" y="24"/>
                </a:cubicBezTo>
                <a:cubicBezTo>
                  <a:pt x="1" y="24"/>
                  <a:pt x="2" y="24"/>
                  <a:pt x="3" y="23"/>
                </a:cubicBezTo>
                <a:cubicBezTo>
                  <a:pt x="11" y="7"/>
                  <a:pt x="24" y="3"/>
                  <a:pt x="37" y="3"/>
                </a:cubicBezTo>
                <a:cubicBezTo>
                  <a:pt x="47" y="3"/>
                  <a:pt x="58" y="6"/>
                  <a:pt x="66" y="9"/>
                </a:cubicBezTo>
                <a:cubicBezTo>
                  <a:pt x="67" y="10"/>
                  <a:pt x="68" y="9"/>
                  <a:pt x="68" y="9"/>
                </a:cubicBezTo>
                <a:cubicBezTo>
                  <a:pt x="68" y="8"/>
                  <a:pt x="68" y="7"/>
                  <a:pt x="67" y="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17" name="Freeform 20"/>
          <p:cNvSpPr>
            <a:spLocks noChangeArrowheads="1"/>
          </p:cNvSpPr>
          <p:nvPr userDrawn="1"/>
        </p:nvSpPr>
        <p:spPr bwMode="auto">
          <a:xfrm>
            <a:off x="5865813" y="2697163"/>
            <a:ext cx="296862" cy="330200"/>
          </a:xfrm>
          <a:custGeom>
            <a:avLst/>
            <a:gdLst>
              <a:gd name="T0" fmla="*/ 0 w 116"/>
              <a:gd name="T1" fmla="*/ 28 h 154"/>
              <a:gd name="T2" fmla="*/ 113 w 116"/>
              <a:gd name="T3" fmla="*/ 28 h 154"/>
              <a:gd name="T4" fmla="*/ 0 w 116"/>
              <a:gd name="T5" fmla="*/ 28 h 154"/>
            </a:gdLst>
            <a:ahLst/>
            <a:cxnLst>
              <a:cxn ang="0">
                <a:pos x="T0" y="T1"/>
              </a:cxn>
              <a:cxn ang="0">
                <a:pos x="T2" y="T3"/>
              </a:cxn>
              <a:cxn ang="0">
                <a:pos x="T4" y="T5"/>
              </a:cxn>
            </a:cxnLst>
            <a:rect l="0" t="0" r="r" b="b"/>
            <a:pathLst>
              <a:path w="116" h="154">
                <a:moveTo>
                  <a:pt x="0" y="28"/>
                </a:moveTo>
                <a:cubicBezTo>
                  <a:pt x="19" y="4"/>
                  <a:pt x="88" y="0"/>
                  <a:pt x="113" y="28"/>
                </a:cubicBezTo>
                <a:cubicBezTo>
                  <a:pt x="116" y="108"/>
                  <a:pt x="21" y="154"/>
                  <a:pt x="0" y="2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18" name="Freeform 21"/>
          <p:cNvSpPr>
            <a:spLocks noChangeArrowheads="1"/>
          </p:cNvSpPr>
          <p:nvPr userDrawn="1"/>
        </p:nvSpPr>
        <p:spPr bwMode="auto">
          <a:xfrm>
            <a:off x="5978525" y="2617788"/>
            <a:ext cx="46038" cy="36512"/>
          </a:xfrm>
          <a:custGeom>
            <a:avLst/>
            <a:gdLst>
              <a:gd name="T0" fmla="*/ 3 w 18"/>
              <a:gd name="T1" fmla="*/ 14 h 17"/>
              <a:gd name="T2" fmla="*/ 3 w 18"/>
              <a:gd name="T3" fmla="*/ 10 h 17"/>
              <a:gd name="T4" fmla="*/ 5 w 18"/>
              <a:gd name="T5" fmla="*/ 4 h 17"/>
              <a:gd name="T6" fmla="*/ 9 w 18"/>
              <a:gd name="T7" fmla="*/ 2 h 17"/>
              <a:gd name="T8" fmla="*/ 13 w 18"/>
              <a:gd name="T9" fmla="*/ 4 h 17"/>
              <a:gd name="T10" fmla="*/ 16 w 18"/>
              <a:gd name="T11" fmla="*/ 9 h 17"/>
              <a:gd name="T12" fmla="*/ 14 w 18"/>
              <a:gd name="T13" fmla="*/ 15 h 17"/>
              <a:gd name="T14" fmla="*/ 14 w 18"/>
              <a:gd name="T15" fmla="*/ 17 h 17"/>
              <a:gd name="T16" fmla="*/ 16 w 18"/>
              <a:gd name="T17" fmla="*/ 16 h 17"/>
              <a:gd name="T18" fmla="*/ 18 w 18"/>
              <a:gd name="T19" fmla="*/ 9 h 17"/>
              <a:gd name="T20" fmla="*/ 15 w 18"/>
              <a:gd name="T21" fmla="*/ 2 h 17"/>
              <a:gd name="T22" fmla="*/ 9 w 18"/>
              <a:gd name="T23" fmla="*/ 0 h 17"/>
              <a:gd name="T24" fmla="*/ 3 w 18"/>
              <a:gd name="T25" fmla="*/ 2 h 17"/>
              <a:gd name="T26" fmla="*/ 0 w 18"/>
              <a:gd name="T27" fmla="*/ 10 h 17"/>
              <a:gd name="T28" fmla="*/ 1 w 18"/>
              <a:gd name="T29" fmla="*/ 15 h 17"/>
              <a:gd name="T30" fmla="*/ 2 w 18"/>
              <a:gd name="T31" fmla="*/ 15 h 17"/>
              <a:gd name="T32" fmla="*/ 3 w 18"/>
              <a:gd name="T33"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7">
                <a:moveTo>
                  <a:pt x="3" y="14"/>
                </a:moveTo>
                <a:cubicBezTo>
                  <a:pt x="3" y="12"/>
                  <a:pt x="3" y="11"/>
                  <a:pt x="3" y="10"/>
                </a:cubicBezTo>
                <a:cubicBezTo>
                  <a:pt x="3" y="7"/>
                  <a:pt x="4" y="5"/>
                  <a:pt x="5" y="4"/>
                </a:cubicBezTo>
                <a:cubicBezTo>
                  <a:pt x="6" y="3"/>
                  <a:pt x="7" y="2"/>
                  <a:pt x="9" y="2"/>
                </a:cubicBezTo>
                <a:cubicBezTo>
                  <a:pt x="11" y="2"/>
                  <a:pt x="12" y="3"/>
                  <a:pt x="13" y="4"/>
                </a:cubicBezTo>
                <a:cubicBezTo>
                  <a:pt x="15" y="5"/>
                  <a:pt x="16" y="7"/>
                  <a:pt x="16" y="9"/>
                </a:cubicBezTo>
                <a:cubicBezTo>
                  <a:pt x="16" y="11"/>
                  <a:pt x="15" y="13"/>
                  <a:pt x="14" y="15"/>
                </a:cubicBezTo>
                <a:cubicBezTo>
                  <a:pt x="13" y="16"/>
                  <a:pt x="14" y="17"/>
                  <a:pt x="14" y="17"/>
                </a:cubicBezTo>
                <a:cubicBezTo>
                  <a:pt x="15" y="17"/>
                  <a:pt x="16" y="17"/>
                  <a:pt x="16" y="16"/>
                </a:cubicBezTo>
                <a:cubicBezTo>
                  <a:pt x="17" y="14"/>
                  <a:pt x="18" y="11"/>
                  <a:pt x="18" y="9"/>
                </a:cubicBezTo>
                <a:cubicBezTo>
                  <a:pt x="18" y="6"/>
                  <a:pt x="17" y="4"/>
                  <a:pt x="15" y="2"/>
                </a:cubicBezTo>
                <a:cubicBezTo>
                  <a:pt x="14" y="0"/>
                  <a:pt x="11" y="0"/>
                  <a:pt x="9" y="0"/>
                </a:cubicBezTo>
                <a:cubicBezTo>
                  <a:pt x="7" y="0"/>
                  <a:pt x="5" y="0"/>
                  <a:pt x="3" y="2"/>
                </a:cubicBezTo>
                <a:cubicBezTo>
                  <a:pt x="1" y="4"/>
                  <a:pt x="0" y="6"/>
                  <a:pt x="0" y="10"/>
                </a:cubicBezTo>
                <a:cubicBezTo>
                  <a:pt x="0" y="11"/>
                  <a:pt x="0" y="13"/>
                  <a:pt x="1" y="15"/>
                </a:cubicBezTo>
                <a:cubicBezTo>
                  <a:pt x="1" y="15"/>
                  <a:pt x="2" y="16"/>
                  <a:pt x="2" y="15"/>
                </a:cubicBezTo>
                <a:cubicBezTo>
                  <a:pt x="3" y="15"/>
                  <a:pt x="4" y="15"/>
                  <a:pt x="3" y="14"/>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19" name="Freeform 22"/>
          <p:cNvSpPr>
            <a:spLocks noChangeArrowheads="1"/>
          </p:cNvSpPr>
          <p:nvPr userDrawn="1"/>
        </p:nvSpPr>
        <p:spPr bwMode="auto">
          <a:xfrm>
            <a:off x="5654675" y="3630613"/>
            <a:ext cx="244475" cy="587375"/>
          </a:xfrm>
          <a:custGeom>
            <a:avLst/>
            <a:gdLst>
              <a:gd name="T0" fmla="*/ 52 w 96"/>
              <a:gd name="T1" fmla="*/ 0 h 274"/>
              <a:gd name="T2" fmla="*/ 7 w 96"/>
              <a:gd name="T3" fmla="*/ 211 h 274"/>
              <a:gd name="T4" fmla="*/ 75 w 96"/>
              <a:gd name="T5" fmla="*/ 216 h 274"/>
              <a:gd name="T6" fmla="*/ 96 w 96"/>
              <a:gd name="T7" fmla="*/ 16 h 274"/>
              <a:gd name="T8" fmla="*/ 52 w 96"/>
              <a:gd name="T9" fmla="*/ 0 h 274"/>
            </a:gdLst>
            <a:ahLst/>
            <a:cxnLst>
              <a:cxn ang="0">
                <a:pos x="T0" y="T1"/>
              </a:cxn>
              <a:cxn ang="0">
                <a:pos x="T2" y="T3"/>
              </a:cxn>
              <a:cxn ang="0">
                <a:pos x="T4" y="T5"/>
              </a:cxn>
              <a:cxn ang="0">
                <a:pos x="T6" y="T7"/>
              </a:cxn>
              <a:cxn ang="0">
                <a:pos x="T8" y="T9"/>
              </a:cxn>
            </a:cxnLst>
            <a:rect l="0" t="0" r="r" b="b"/>
            <a:pathLst>
              <a:path w="96" h="274">
                <a:moveTo>
                  <a:pt x="52" y="0"/>
                </a:moveTo>
                <a:cubicBezTo>
                  <a:pt x="7" y="211"/>
                  <a:pt x="7" y="211"/>
                  <a:pt x="7" y="211"/>
                </a:cubicBezTo>
                <a:cubicBezTo>
                  <a:pt x="0" y="232"/>
                  <a:pt x="54" y="274"/>
                  <a:pt x="75" y="216"/>
                </a:cubicBezTo>
                <a:cubicBezTo>
                  <a:pt x="96" y="16"/>
                  <a:pt x="96" y="16"/>
                  <a:pt x="96" y="16"/>
                </a:cubicBezTo>
                <a:lnTo>
                  <a:pt x="52" y="0"/>
                </a:lnTo>
                <a:close/>
              </a:path>
            </a:pathLst>
          </a:custGeom>
          <a:solidFill>
            <a:srgbClr val="FED5AE"/>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20" name="Freeform 23"/>
          <p:cNvSpPr>
            <a:spLocks noChangeArrowheads="1"/>
          </p:cNvSpPr>
          <p:nvPr userDrawn="1"/>
        </p:nvSpPr>
        <p:spPr bwMode="auto">
          <a:xfrm>
            <a:off x="5630863" y="3028950"/>
            <a:ext cx="782637" cy="815975"/>
          </a:xfrm>
          <a:custGeom>
            <a:avLst/>
            <a:gdLst>
              <a:gd name="T0" fmla="*/ 100 w 306"/>
              <a:gd name="T1" fmla="*/ 3 h 381"/>
              <a:gd name="T2" fmla="*/ 3 w 306"/>
              <a:gd name="T3" fmla="*/ 316 h 381"/>
              <a:gd name="T4" fmla="*/ 306 w 306"/>
              <a:gd name="T5" fmla="*/ 300 h 381"/>
              <a:gd name="T6" fmla="*/ 193 w 306"/>
              <a:gd name="T7" fmla="*/ 0 h 381"/>
              <a:gd name="T8" fmla="*/ 177 w 306"/>
              <a:gd name="T9" fmla="*/ 8 h 381"/>
              <a:gd name="T10" fmla="*/ 172 w 306"/>
              <a:gd name="T11" fmla="*/ 49 h 381"/>
              <a:gd name="T12" fmla="*/ 124 w 306"/>
              <a:gd name="T13" fmla="*/ 47 h 381"/>
              <a:gd name="T14" fmla="*/ 124 w 306"/>
              <a:gd name="T15" fmla="*/ 11 h 381"/>
              <a:gd name="T16" fmla="*/ 100 w 306"/>
              <a:gd name="T17" fmla="*/ 3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81">
                <a:moveTo>
                  <a:pt x="100" y="3"/>
                </a:moveTo>
                <a:cubicBezTo>
                  <a:pt x="100" y="3"/>
                  <a:pt x="6" y="311"/>
                  <a:pt x="3" y="316"/>
                </a:cubicBezTo>
                <a:cubicBezTo>
                  <a:pt x="0" y="321"/>
                  <a:pt x="222" y="381"/>
                  <a:pt x="306" y="300"/>
                </a:cubicBezTo>
                <a:cubicBezTo>
                  <a:pt x="193" y="0"/>
                  <a:pt x="193" y="0"/>
                  <a:pt x="193" y="0"/>
                </a:cubicBezTo>
                <a:cubicBezTo>
                  <a:pt x="177" y="8"/>
                  <a:pt x="177" y="8"/>
                  <a:pt x="177" y="8"/>
                </a:cubicBezTo>
                <a:cubicBezTo>
                  <a:pt x="172" y="49"/>
                  <a:pt x="172" y="49"/>
                  <a:pt x="172" y="49"/>
                </a:cubicBezTo>
                <a:cubicBezTo>
                  <a:pt x="124" y="47"/>
                  <a:pt x="124" y="47"/>
                  <a:pt x="124" y="47"/>
                </a:cubicBezTo>
                <a:cubicBezTo>
                  <a:pt x="124" y="11"/>
                  <a:pt x="124" y="11"/>
                  <a:pt x="124" y="11"/>
                </a:cubicBezTo>
                <a:lnTo>
                  <a:pt x="100" y="3"/>
                </a:lnTo>
                <a:close/>
              </a:path>
            </a:pathLst>
          </a:custGeom>
          <a:solidFill>
            <a:srgbClr val="FF543C"/>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21" name="Freeform 24"/>
          <p:cNvSpPr>
            <a:spLocks noChangeArrowheads="1"/>
          </p:cNvSpPr>
          <p:nvPr userDrawn="1"/>
        </p:nvSpPr>
        <p:spPr bwMode="auto">
          <a:xfrm>
            <a:off x="5643563" y="3930650"/>
            <a:ext cx="246062" cy="274638"/>
          </a:xfrm>
          <a:custGeom>
            <a:avLst/>
            <a:gdLst>
              <a:gd name="T0" fmla="*/ 31 w 155"/>
              <a:gd name="T1" fmla="*/ 0 h 173"/>
              <a:gd name="T2" fmla="*/ 155 w 155"/>
              <a:gd name="T3" fmla="*/ 15 h 173"/>
              <a:gd name="T4" fmla="*/ 137 w 155"/>
              <a:gd name="T5" fmla="*/ 142 h 173"/>
              <a:gd name="T6" fmla="*/ 94 w 155"/>
              <a:gd name="T7" fmla="*/ 173 h 173"/>
              <a:gd name="T8" fmla="*/ 26 w 155"/>
              <a:gd name="T9" fmla="*/ 159 h 173"/>
              <a:gd name="T10" fmla="*/ 0 w 155"/>
              <a:gd name="T11" fmla="*/ 111 h 173"/>
              <a:gd name="T12" fmla="*/ 31 w 155"/>
              <a:gd name="T13" fmla="*/ 0 h 173"/>
            </a:gdLst>
            <a:ahLst/>
            <a:cxnLst>
              <a:cxn ang="0">
                <a:pos x="T0" y="T1"/>
              </a:cxn>
              <a:cxn ang="0">
                <a:pos x="T2" y="T3"/>
              </a:cxn>
              <a:cxn ang="0">
                <a:pos x="T4" y="T5"/>
              </a:cxn>
              <a:cxn ang="0">
                <a:pos x="T6" y="T7"/>
              </a:cxn>
              <a:cxn ang="0">
                <a:pos x="T8" y="T9"/>
              </a:cxn>
              <a:cxn ang="0">
                <a:pos x="T10" y="T11"/>
              </a:cxn>
              <a:cxn ang="0">
                <a:pos x="T12" y="T13"/>
              </a:cxn>
            </a:cxnLst>
            <a:rect l="0" t="0" r="r" b="b"/>
            <a:pathLst>
              <a:path w="155" h="173">
                <a:moveTo>
                  <a:pt x="31" y="0"/>
                </a:moveTo>
                <a:lnTo>
                  <a:pt x="155" y="15"/>
                </a:lnTo>
                <a:lnTo>
                  <a:pt x="137" y="142"/>
                </a:lnTo>
                <a:lnTo>
                  <a:pt x="94" y="173"/>
                </a:lnTo>
                <a:lnTo>
                  <a:pt x="26" y="159"/>
                </a:lnTo>
                <a:lnTo>
                  <a:pt x="0" y="111"/>
                </a:lnTo>
                <a:lnTo>
                  <a:pt x="31" y="0"/>
                </a:lnTo>
                <a:close/>
              </a:path>
            </a:pathLst>
          </a:custGeom>
          <a:solidFill>
            <a:srgbClr val="824D19"/>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22" name="Freeform 25"/>
          <p:cNvSpPr>
            <a:spLocks noChangeArrowheads="1"/>
          </p:cNvSpPr>
          <p:nvPr userDrawn="1"/>
        </p:nvSpPr>
        <p:spPr bwMode="auto">
          <a:xfrm>
            <a:off x="3109913" y="3844925"/>
            <a:ext cx="488950" cy="490538"/>
          </a:xfrm>
          <a:custGeom>
            <a:avLst/>
            <a:gdLst>
              <a:gd name="T0" fmla="*/ 51 w 191"/>
              <a:gd name="T1" fmla="*/ 4 h 229"/>
              <a:gd name="T2" fmla="*/ 68 w 191"/>
              <a:gd name="T3" fmla="*/ 229 h 229"/>
              <a:gd name="T4" fmla="*/ 135 w 191"/>
              <a:gd name="T5" fmla="*/ 0 h 229"/>
              <a:gd name="T6" fmla="*/ 51 w 191"/>
              <a:gd name="T7" fmla="*/ 4 h 229"/>
            </a:gdLst>
            <a:ahLst/>
            <a:cxnLst>
              <a:cxn ang="0">
                <a:pos x="T0" y="T1"/>
              </a:cxn>
              <a:cxn ang="0">
                <a:pos x="T2" y="T3"/>
              </a:cxn>
              <a:cxn ang="0">
                <a:pos x="T4" y="T5"/>
              </a:cxn>
              <a:cxn ang="0">
                <a:pos x="T6" y="T7"/>
              </a:cxn>
            </a:cxnLst>
            <a:rect l="0" t="0" r="r" b="b"/>
            <a:pathLst>
              <a:path w="191" h="229">
                <a:moveTo>
                  <a:pt x="51" y="4"/>
                </a:moveTo>
                <a:cubicBezTo>
                  <a:pt x="0" y="68"/>
                  <a:pt x="17" y="207"/>
                  <a:pt x="68" y="229"/>
                </a:cubicBezTo>
                <a:cubicBezTo>
                  <a:pt x="144" y="186"/>
                  <a:pt x="191" y="135"/>
                  <a:pt x="135" y="0"/>
                </a:cubicBezTo>
                <a:lnTo>
                  <a:pt x="51" y="4"/>
                </a:lnTo>
                <a:close/>
              </a:path>
            </a:pathLst>
          </a:custGeom>
          <a:solidFill>
            <a:srgbClr val="824D19"/>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23" name="Freeform 26"/>
          <p:cNvSpPr>
            <a:spLocks noChangeArrowheads="1"/>
          </p:cNvSpPr>
          <p:nvPr userDrawn="1"/>
        </p:nvSpPr>
        <p:spPr bwMode="auto">
          <a:xfrm>
            <a:off x="3187700" y="2092325"/>
            <a:ext cx="658813" cy="1814513"/>
          </a:xfrm>
          <a:custGeom>
            <a:avLst/>
            <a:gdLst>
              <a:gd name="T0" fmla="*/ 156 w 258"/>
              <a:gd name="T1" fmla="*/ 0 h 847"/>
              <a:gd name="T2" fmla="*/ 21 w 258"/>
              <a:gd name="T3" fmla="*/ 822 h 847"/>
              <a:gd name="T4" fmla="*/ 114 w 258"/>
              <a:gd name="T5" fmla="*/ 835 h 847"/>
              <a:gd name="T6" fmla="*/ 156 w 258"/>
              <a:gd name="T7" fmla="*/ 0 h 847"/>
            </a:gdLst>
            <a:ahLst/>
            <a:cxnLst>
              <a:cxn ang="0">
                <a:pos x="T0" y="T1"/>
              </a:cxn>
              <a:cxn ang="0">
                <a:pos x="T2" y="T3"/>
              </a:cxn>
              <a:cxn ang="0">
                <a:pos x="T4" y="T5"/>
              </a:cxn>
              <a:cxn ang="0">
                <a:pos x="T6" y="T7"/>
              </a:cxn>
            </a:cxnLst>
            <a:rect l="0" t="0" r="r" b="b"/>
            <a:pathLst>
              <a:path w="258" h="847">
                <a:moveTo>
                  <a:pt x="156" y="0"/>
                </a:moveTo>
                <a:cubicBezTo>
                  <a:pt x="33" y="173"/>
                  <a:pt x="0" y="474"/>
                  <a:pt x="21" y="822"/>
                </a:cubicBezTo>
                <a:cubicBezTo>
                  <a:pt x="21" y="822"/>
                  <a:pt x="67" y="847"/>
                  <a:pt x="114" y="835"/>
                </a:cubicBezTo>
                <a:cubicBezTo>
                  <a:pt x="114" y="835"/>
                  <a:pt x="258" y="237"/>
                  <a:pt x="156" y="0"/>
                </a:cubicBezTo>
                <a:close/>
              </a:path>
            </a:pathLst>
          </a:custGeom>
          <a:solidFill>
            <a:srgbClr val="F2B263"/>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24" name="Freeform 27"/>
          <p:cNvSpPr>
            <a:spLocks noChangeArrowheads="1"/>
          </p:cNvSpPr>
          <p:nvPr userDrawn="1"/>
        </p:nvSpPr>
        <p:spPr bwMode="auto">
          <a:xfrm>
            <a:off x="8685213" y="4262438"/>
            <a:ext cx="103187" cy="212725"/>
          </a:xfrm>
          <a:custGeom>
            <a:avLst/>
            <a:gdLst>
              <a:gd name="T0" fmla="*/ 4 w 65"/>
              <a:gd name="T1" fmla="*/ 33 h 134"/>
              <a:gd name="T2" fmla="*/ 57 w 65"/>
              <a:gd name="T3" fmla="*/ 134 h 134"/>
              <a:gd name="T4" fmla="*/ 65 w 65"/>
              <a:gd name="T5" fmla="*/ 10 h 134"/>
              <a:gd name="T6" fmla="*/ 0 w 65"/>
              <a:gd name="T7" fmla="*/ 0 h 134"/>
              <a:gd name="T8" fmla="*/ 4 w 65"/>
              <a:gd name="T9" fmla="*/ 33 h 134"/>
            </a:gdLst>
            <a:ahLst/>
            <a:cxnLst>
              <a:cxn ang="0">
                <a:pos x="T0" y="T1"/>
              </a:cxn>
              <a:cxn ang="0">
                <a:pos x="T2" y="T3"/>
              </a:cxn>
              <a:cxn ang="0">
                <a:pos x="T4" y="T5"/>
              </a:cxn>
              <a:cxn ang="0">
                <a:pos x="T6" y="T7"/>
              </a:cxn>
              <a:cxn ang="0">
                <a:pos x="T8" y="T9"/>
              </a:cxn>
            </a:cxnLst>
            <a:rect l="0" t="0" r="r" b="b"/>
            <a:pathLst>
              <a:path w="65" h="134">
                <a:moveTo>
                  <a:pt x="4" y="33"/>
                </a:moveTo>
                <a:lnTo>
                  <a:pt x="57" y="134"/>
                </a:lnTo>
                <a:lnTo>
                  <a:pt x="65" y="10"/>
                </a:lnTo>
                <a:lnTo>
                  <a:pt x="0" y="0"/>
                </a:lnTo>
                <a:lnTo>
                  <a:pt x="4" y="33"/>
                </a:lnTo>
                <a:close/>
              </a:path>
            </a:pathLst>
          </a:custGeom>
          <a:solidFill>
            <a:srgbClr val="402B3C"/>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25" name="Freeform 28"/>
          <p:cNvSpPr>
            <a:spLocks noChangeArrowheads="1"/>
          </p:cNvSpPr>
          <p:nvPr userDrawn="1"/>
        </p:nvSpPr>
        <p:spPr bwMode="auto">
          <a:xfrm>
            <a:off x="8494713" y="3854450"/>
            <a:ext cx="328612" cy="469900"/>
          </a:xfrm>
          <a:custGeom>
            <a:avLst/>
            <a:gdLst>
              <a:gd name="T0" fmla="*/ 0 w 129"/>
              <a:gd name="T1" fmla="*/ 27 h 220"/>
              <a:gd name="T2" fmla="*/ 75 w 129"/>
              <a:gd name="T3" fmla="*/ 220 h 220"/>
              <a:gd name="T4" fmla="*/ 116 w 129"/>
              <a:gd name="T5" fmla="*/ 219 h 220"/>
              <a:gd name="T6" fmla="*/ 129 w 129"/>
              <a:gd name="T7" fmla="*/ 0 h 220"/>
              <a:gd name="T8" fmla="*/ 0 w 129"/>
              <a:gd name="T9" fmla="*/ 27 h 220"/>
            </a:gdLst>
            <a:ahLst/>
            <a:cxnLst>
              <a:cxn ang="0">
                <a:pos x="T0" y="T1"/>
              </a:cxn>
              <a:cxn ang="0">
                <a:pos x="T2" y="T3"/>
              </a:cxn>
              <a:cxn ang="0">
                <a:pos x="T4" y="T5"/>
              </a:cxn>
              <a:cxn ang="0">
                <a:pos x="T6" y="T7"/>
              </a:cxn>
              <a:cxn ang="0">
                <a:pos x="T8" y="T9"/>
              </a:cxn>
            </a:cxnLst>
            <a:rect l="0" t="0" r="r" b="b"/>
            <a:pathLst>
              <a:path w="129" h="220">
                <a:moveTo>
                  <a:pt x="0" y="27"/>
                </a:moveTo>
                <a:cubicBezTo>
                  <a:pt x="6" y="37"/>
                  <a:pt x="75" y="220"/>
                  <a:pt x="75" y="220"/>
                </a:cubicBezTo>
                <a:cubicBezTo>
                  <a:pt x="116" y="219"/>
                  <a:pt x="116" y="219"/>
                  <a:pt x="116" y="219"/>
                </a:cubicBezTo>
                <a:cubicBezTo>
                  <a:pt x="129" y="0"/>
                  <a:pt x="129" y="0"/>
                  <a:pt x="129" y="0"/>
                </a:cubicBezTo>
                <a:lnTo>
                  <a:pt x="0" y="27"/>
                </a:lnTo>
                <a:close/>
              </a:path>
            </a:pathLst>
          </a:custGeom>
          <a:solidFill>
            <a:srgbClr val="00618D"/>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26" name="Freeform 29"/>
          <p:cNvSpPr>
            <a:spLocks noChangeArrowheads="1"/>
          </p:cNvSpPr>
          <p:nvPr userDrawn="1"/>
        </p:nvSpPr>
        <p:spPr bwMode="auto">
          <a:xfrm>
            <a:off x="8243888" y="2619375"/>
            <a:ext cx="628650" cy="1339850"/>
          </a:xfrm>
          <a:custGeom>
            <a:avLst/>
            <a:gdLst>
              <a:gd name="T0" fmla="*/ 0 w 246"/>
              <a:gd name="T1" fmla="*/ 77 h 625"/>
              <a:gd name="T2" fmla="*/ 83 w 246"/>
              <a:gd name="T3" fmla="*/ 617 h 625"/>
              <a:gd name="T4" fmla="*/ 246 w 246"/>
              <a:gd name="T5" fmla="*/ 597 h 625"/>
              <a:gd name="T6" fmla="*/ 149 w 246"/>
              <a:gd name="T7" fmla="*/ 0 h 625"/>
              <a:gd name="T8" fmla="*/ 0 w 246"/>
              <a:gd name="T9" fmla="*/ 77 h 625"/>
            </a:gdLst>
            <a:ahLst/>
            <a:cxnLst>
              <a:cxn ang="0">
                <a:pos x="T0" y="T1"/>
              </a:cxn>
              <a:cxn ang="0">
                <a:pos x="T2" y="T3"/>
              </a:cxn>
              <a:cxn ang="0">
                <a:pos x="T4" y="T5"/>
              </a:cxn>
              <a:cxn ang="0">
                <a:pos x="T6" y="T7"/>
              </a:cxn>
              <a:cxn ang="0">
                <a:pos x="T8" y="T9"/>
              </a:cxn>
            </a:cxnLst>
            <a:rect l="0" t="0" r="r" b="b"/>
            <a:pathLst>
              <a:path w="246" h="625">
                <a:moveTo>
                  <a:pt x="0" y="77"/>
                </a:moveTo>
                <a:cubicBezTo>
                  <a:pt x="0" y="77"/>
                  <a:pt x="80" y="609"/>
                  <a:pt x="83" y="617"/>
                </a:cubicBezTo>
                <a:cubicBezTo>
                  <a:pt x="86" y="625"/>
                  <a:pt x="246" y="597"/>
                  <a:pt x="246" y="597"/>
                </a:cubicBezTo>
                <a:cubicBezTo>
                  <a:pt x="149" y="0"/>
                  <a:pt x="149" y="0"/>
                  <a:pt x="149" y="0"/>
                </a:cubicBezTo>
                <a:lnTo>
                  <a:pt x="0" y="77"/>
                </a:lnTo>
                <a:close/>
              </a:path>
            </a:pathLst>
          </a:custGeom>
          <a:solidFill>
            <a:srgbClr val="FFE6B4"/>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27" name="Freeform 30"/>
          <p:cNvSpPr>
            <a:spLocks noChangeArrowheads="1"/>
          </p:cNvSpPr>
          <p:nvPr userDrawn="1"/>
        </p:nvSpPr>
        <p:spPr bwMode="auto">
          <a:xfrm>
            <a:off x="8108950" y="2124075"/>
            <a:ext cx="730250" cy="876300"/>
          </a:xfrm>
          <a:custGeom>
            <a:avLst/>
            <a:gdLst>
              <a:gd name="T0" fmla="*/ 228 w 286"/>
              <a:gd name="T1" fmla="*/ 44 h 409"/>
              <a:gd name="T2" fmla="*/ 184 w 286"/>
              <a:gd name="T3" fmla="*/ 34 h 409"/>
              <a:gd name="T4" fmla="*/ 179 w 286"/>
              <a:gd name="T5" fmla="*/ 0 h 409"/>
              <a:gd name="T6" fmla="*/ 1 w 286"/>
              <a:gd name="T7" fmla="*/ 29 h 409"/>
              <a:gd name="T8" fmla="*/ 54 w 286"/>
              <a:gd name="T9" fmla="*/ 409 h 409"/>
              <a:gd name="T10" fmla="*/ 240 w 286"/>
              <a:gd name="T11" fmla="*/ 380 h 409"/>
              <a:gd name="T12" fmla="*/ 189 w 286"/>
              <a:gd name="T13" fmla="*/ 62 h 409"/>
              <a:gd name="T14" fmla="*/ 210 w 286"/>
              <a:gd name="T15" fmla="*/ 65 h 409"/>
              <a:gd name="T16" fmla="*/ 258 w 286"/>
              <a:gd name="T17" fmla="*/ 348 h 409"/>
              <a:gd name="T18" fmla="*/ 273 w 286"/>
              <a:gd name="T19" fmla="*/ 361 h 409"/>
              <a:gd name="T20" fmla="*/ 277 w 286"/>
              <a:gd name="T21" fmla="*/ 360 h 409"/>
              <a:gd name="T22" fmla="*/ 286 w 286"/>
              <a:gd name="T23" fmla="*/ 346 h 409"/>
              <a:gd name="T24" fmla="*/ 228 w 286"/>
              <a:gd name="T25" fmla="*/ 44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6" h="409">
                <a:moveTo>
                  <a:pt x="228" y="44"/>
                </a:moveTo>
                <a:cubicBezTo>
                  <a:pt x="213" y="32"/>
                  <a:pt x="197" y="32"/>
                  <a:pt x="184" y="34"/>
                </a:cubicBezTo>
                <a:cubicBezTo>
                  <a:pt x="179" y="0"/>
                  <a:pt x="179" y="0"/>
                  <a:pt x="179" y="0"/>
                </a:cubicBezTo>
                <a:cubicBezTo>
                  <a:pt x="1" y="29"/>
                  <a:pt x="1" y="29"/>
                  <a:pt x="1" y="29"/>
                </a:cubicBezTo>
                <a:cubicBezTo>
                  <a:pt x="0" y="41"/>
                  <a:pt x="54" y="409"/>
                  <a:pt x="54" y="409"/>
                </a:cubicBezTo>
                <a:cubicBezTo>
                  <a:pt x="240" y="380"/>
                  <a:pt x="240" y="380"/>
                  <a:pt x="240" y="380"/>
                </a:cubicBezTo>
                <a:cubicBezTo>
                  <a:pt x="189" y="62"/>
                  <a:pt x="189" y="62"/>
                  <a:pt x="189" y="62"/>
                </a:cubicBezTo>
                <a:cubicBezTo>
                  <a:pt x="199" y="60"/>
                  <a:pt x="205" y="61"/>
                  <a:pt x="210" y="65"/>
                </a:cubicBezTo>
                <a:cubicBezTo>
                  <a:pt x="232" y="83"/>
                  <a:pt x="246" y="165"/>
                  <a:pt x="258" y="348"/>
                </a:cubicBezTo>
                <a:cubicBezTo>
                  <a:pt x="259" y="355"/>
                  <a:pt x="265" y="361"/>
                  <a:pt x="273" y="361"/>
                </a:cubicBezTo>
                <a:cubicBezTo>
                  <a:pt x="274" y="361"/>
                  <a:pt x="276" y="360"/>
                  <a:pt x="277" y="360"/>
                </a:cubicBezTo>
                <a:cubicBezTo>
                  <a:pt x="283" y="358"/>
                  <a:pt x="286" y="352"/>
                  <a:pt x="286" y="346"/>
                </a:cubicBezTo>
                <a:cubicBezTo>
                  <a:pt x="271" y="120"/>
                  <a:pt x="254" y="65"/>
                  <a:pt x="228" y="44"/>
                </a:cubicBezTo>
                <a:close/>
              </a:path>
            </a:pathLst>
          </a:custGeom>
          <a:solidFill>
            <a:srgbClr val="00618D"/>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28" name="Freeform 31"/>
          <p:cNvSpPr>
            <a:spLocks noChangeArrowheads="1"/>
          </p:cNvSpPr>
          <p:nvPr userDrawn="1"/>
        </p:nvSpPr>
        <p:spPr bwMode="auto">
          <a:xfrm>
            <a:off x="3395663" y="3127375"/>
            <a:ext cx="779462" cy="233363"/>
          </a:xfrm>
          <a:custGeom>
            <a:avLst/>
            <a:gdLst>
              <a:gd name="T0" fmla="*/ 172 w 305"/>
              <a:gd name="T1" fmla="*/ 109 h 109"/>
              <a:gd name="T2" fmla="*/ 5 w 305"/>
              <a:gd name="T3" fmla="*/ 22 h 109"/>
              <a:gd name="T4" fmla="*/ 5 w 305"/>
              <a:gd name="T5" fmla="*/ 5 h 109"/>
              <a:gd name="T6" fmla="*/ 22 w 305"/>
              <a:gd name="T7" fmla="*/ 5 h 109"/>
              <a:gd name="T8" fmla="*/ 176 w 305"/>
              <a:gd name="T9" fmla="*/ 85 h 109"/>
              <a:gd name="T10" fmla="*/ 282 w 305"/>
              <a:gd name="T11" fmla="*/ 27 h 109"/>
              <a:gd name="T12" fmla="*/ 299 w 305"/>
              <a:gd name="T13" fmla="*/ 26 h 109"/>
              <a:gd name="T14" fmla="*/ 301 w 305"/>
              <a:gd name="T15" fmla="*/ 43 h 109"/>
              <a:gd name="T16" fmla="*/ 176 w 305"/>
              <a:gd name="T17" fmla="*/ 109 h 109"/>
              <a:gd name="T18" fmla="*/ 172 w 305"/>
              <a:gd name="T1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5" h="109">
                <a:moveTo>
                  <a:pt x="172" y="109"/>
                </a:moveTo>
                <a:cubicBezTo>
                  <a:pt x="120" y="109"/>
                  <a:pt x="65" y="81"/>
                  <a:pt x="5" y="22"/>
                </a:cubicBezTo>
                <a:cubicBezTo>
                  <a:pt x="0" y="17"/>
                  <a:pt x="0" y="9"/>
                  <a:pt x="5" y="5"/>
                </a:cubicBezTo>
                <a:cubicBezTo>
                  <a:pt x="10" y="0"/>
                  <a:pt x="17" y="0"/>
                  <a:pt x="22" y="5"/>
                </a:cubicBezTo>
                <a:cubicBezTo>
                  <a:pt x="79" y="60"/>
                  <a:pt x="129" y="86"/>
                  <a:pt x="176" y="85"/>
                </a:cubicBezTo>
                <a:cubicBezTo>
                  <a:pt x="213" y="84"/>
                  <a:pt x="249" y="65"/>
                  <a:pt x="282" y="27"/>
                </a:cubicBezTo>
                <a:cubicBezTo>
                  <a:pt x="287" y="22"/>
                  <a:pt x="294" y="22"/>
                  <a:pt x="299" y="26"/>
                </a:cubicBezTo>
                <a:cubicBezTo>
                  <a:pt x="305" y="31"/>
                  <a:pt x="305" y="38"/>
                  <a:pt x="301" y="43"/>
                </a:cubicBezTo>
                <a:cubicBezTo>
                  <a:pt x="262" y="86"/>
                  <a:pt x="221" y="108"/>
                  <a:pt x="176" y="109"/>
                </a:cubicBezTo>
                <a:cubicBezTo>
                  <a:pt x="175" y="109"/>
                  <a:pt x="174" y="109"/>
                  <a:pt x="172" y="109"/>
                </a:cubicBezTo>
                <a:close/>
              </a:path>
            </a:pathLst>
          </a:custGeom>
          <a:solidFill>
            <a:srgbClr val="F26835"/>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29" name="Freeform 32"/>
          <p:cNvSpPr>
            <a:spLocks noChangeArrowheads="1"/>
          </p:cNvSpPr>
          <p:nvPr userDrawn="1"/>
        </p:nvSpPr>
        <p:spPr bwMode="auto">
          <a:xfrm>
            <a:off x="7720013" y="3090863"/>
            <a:ext cx="884237" cy="269875"/>
          </a:xfrm>
          <a:custGeom>
            <a:avLst/>
            <a:gdLst>
              <a:gd name="T0" fmla="*/ 195 w 346"/>
              <a:gd name="T1" fmla="*/ 126 h 126"/>
              <a:gd name="T2" fmla="*/ 6 w 346"/>
              <a:gd name="T3" fmla="*/ 25 h 126"/>
              <a:gd name="T4" fmla="*/ 6 w 346"/>
              <a:gd name="T5" fmla="*/ 5 h 126"/>
              <a:gd name="T6" fmla="*/ 26 w 346"/>
              <a:gd name="T7" fmla="*/ 5 h 126"/>
              <a:gd name="T8" fmla="*/ 199 w 346"/>
              <a:gd name="T9" fmla="*/ 98 h 126"/>
              <a:gd name="T10" fmla="*/ 320 w 346"/>
              <a:gd name="T11" fmla="*/ 32 h 126"/>
              <a:gd name="T12" fmla="*/ 340 w 346"/>
              <a:gd name="T13" fmla="*/ 31 h 126"/>
              <a:gd name="T14" fmla="*/ 341 w 346"/>
              <a:gd name="T15" fmla="*/ 50 h 126"/>
              <a:gd name="T16" fmla="*/ 200 w 346"/>
              <a:gd name="T17" fmla="*/ 126 h 126"/>
              <a:gd name="T18" fmla="*/ 195 w 346"/>
              <a:gd name="T19"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126">
                <a:moveTo>
                  <a:pt x="195" y="126"/>
                </a:moveTo>
                <a:cubicBezTo>
                  <a:pt x="136" y="126"/>
                  <a:pt x="74" y="93"/>
                  <a:pt x="6" y="25"/>
                </a:cubicBezTo>
                <a:cubicBezTo>
                  <a:pt x="0" y="20"/>
                  <a:pt x="0" y="11"/>
                  <a:pt x="6" y="5"/>
                </a:cubicBezTo>
                <a:cubicBezTo>
                  <a:pt x="11" y="0"/>
                  <a:pt x="20" y="0"/>
                  <a:pt x="26" y="5"/>
                </a:cubicBezTo>
                <a:cubicBezTo>
                  <a:pt x="90" y="69"/>
                  <a:pt x="146" y="100"/>
                  <a:pt x="199" y="98"/>
                </a:cubicBezTo>
                <a:cubicBezTo>
                  <a:pt x="241" y="97"/>
                  <a:pt x="282" y="75"/>
                  <a:pt x="320" y="32"/>
                </a:cubicBezTo>
                <a:cubicBezTo>
                  <a:pt x="325" y="26"/>
                  <a:pt x="334" y="25"/>
                  <a:pt x="340" y="31"/>
                </a:cubicBezTo>
                <a:cubicBezTo>
                  <a:pt x="345" y="36"/>
                  <a:pt x="346" y="45"/>
                  <a:pt x="341" y="50"/>
                </a:cubicBezTo>
                <a:cubicBezTo>
                  <a:pt x="298" y="99"/>
                  <a:pt x="250" y="125"/>
                  <a:pt x="200" y="126"/>
                </a:cubicBezTo>
                <a:cubicBezTo>
                  <a:pt x="199" y="126"/>
                  <a:pt x="197" y="126"/>
                  <a:pt x="195" y="126"/>
                </a:cubicBezTo>
                <a:close/>
              </a:path>
            </a:pathLst>
          </a:custGeom>
          <a:solidFill>
            <a:srgbClr val="402B3C"/>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30" name="Oval 33"/>
          <p:cNvSpPr>
            <a:spLocks noChangeArrowheads="1"/>
          </p:cNvSpPr>
          <p:nvPr/>
        </p:nvSpPr>
        <p:spPr bwMode="auto">
          <a:xfrm>
            <a:off x="6583363" y="333375"/>
            <a:ext cx="1169987" cy="981075"/>
          </a:xfrm>
          <a:prstGeom prst="ellipse">
            <a:avLst/>
          </a:prstGeom>
          <a:solidFill>
            <a:srgbClr val="FFCF4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Segoe UI" panose="020B0502040204020203" pitchFamily="34" charset="0"/>
                <a:ea typeface="微软雅黑" panose="020B0503020204020204" pitchFamily="34" charset="-122"/>
              </a:defRPr>
            </a:lvl9pPr>
          </a:lstStyle>
          <a:p>
            <a:pPr>
              <a:buFontTx/>
              <a:buNone/>
              <a:defRPr/>
            </a:pPr>
            <a:endParaRPr lang="zh-CN" altLang="en-US"/>
          </a:p>
        </p:txBody>
      </p:sp>
      <p:sp>
        <p:nvSpPr>
          <p:cNvPr id="31" name="Freeform 34"/>
          <p:cNvSpPr>
            <a:spLocks noChangeArrowheads="1"/>
          </p:cNvSpPr>
          <p:nvPr userDrawn="1"/>
        </p:nvSpPr>
        <p:spPr bwMode="auto">
          <a:xfrm>
            <a:off x="3222625" y="3549650"/>
            <a:ext cx="331788" cy="347663"/>
          </a:xfrm>
          <a:custGeom>
            <a:avLst/>
            <a:gdLst>
              <a:gd name="T0" fmla="*/ 0 w 209"/>
              <a:gd name="T1" fmla="*/ 0 h 219"/>
              <a:gd name="T2" fmla="*/ 209 w 209"/>
              <a:gd name="T3" fmla="*/ 30 h 219"/>
              <a:gd name="T4" fmla="*/ 158 w 209"/>
              <a:gd name="T5" fmla="*/ 216 h 219"/>
              <a:gd name="T6" fmla="*/ 82 w 209"/>
              <a:gd name="T7" fmla="*/ 219 h 219"/>
              <a:gd name="T8" fmla="*/ 10 w 209"/>
              <a:gd name="T9" fmla="*/ 198 h 219"/>
              <a:gd name="T10" fmla="*/ 0 w 209"/>
              <a:gd name="T11" fmla="*/ 0 h 219"/>
            </a:gdLst>
            <a:ahLst/>
            <a:cxnLst>
              <a:cxn ang="0">
                <a:pos x="T0" y="T1"/>
              </a:cxn>
              <a:cxn ang="0">
                <a:pos x="T2" y="T3"/>
              </a:cxn>
              <a:cxn ang="0">
                <a:pos x="T4" y="T5"/>
              </a:cxn>
              <a:cxn ang="0">
                <a:pos x="T6" y="T7"/>
              </a:cxn>
              <a:cxn ang="0">
                <a:pos x="T8" y="T9"/>
              </a:cxn>
              <a:cxn ang="0">
                <a:pos x="T10" y="T11"/>
              </a:cxn>
            </a:cxnLst>
            <a:rect l="0" t="0" r="r" b="b"/>
            <a:pathLst>
              <a:path w="209" h="219">
                <a:moveTo>
                  <a:pt x="0" y="0"/>
                </a:moveTo>
                <a:lnTo>
                  <a:pt x="209" y="30"/>
                </a:lnTo>
                <a:lnTo>
                  <a:pt x="158" y="216"/>
                </a:lnTo>
                <a:lnTo>
                  <a:pt x="82" y="219"/>
                </a:lnTo>
                <a:lnTo>
                  <a:pt x="10" y="198"/>
                </a:lnTo>
                <a:lnTo>
                  <a:pt x="0" y="0"/>
                </a:lnTo>
                <a:close/>
              </a:path>
            </a:pathLst>
          </a:custGeom>
          <a:solidFill>
            <a:srgbClr val="BABABA"/>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32" name="Freeform 35"/>
          <p:cNvSpPr>
            <a:spLocks noChangeArrowheads="1"/>
          </p:cNvSpPr>
          <p:nvPr userDrawn="1"/>
        </p:nvSpPr>
        <p:spPr bwMode="auto">
          <a:xfrm>
            <a:off x="3222625" y="3570288"/>
            <a:ext cx="327025" cy="58737"/>
          </a:xfrm>
          <a:custGeom>
            <a:avLst/>
            <a:gdLst>
              <a:gd name="T0" fmla="*/ 1 w 128"/>
              <a:gd name="T1" fmla="*/ 4 h 27"/>
              <a:gd name="T2" fmla="*/ 20 w 128"/>
              <a:gd name="T3" fmla="*/ 10 h 27"/>
              <a:gd name="T4" fmla="*/ 126 w 128"/>
              <a:gd name="T5" fmla="*/ 27 h 27"/>
              <a:gd name="T6" fmla="*/ 128 w 128"/>
              <a:gd name="T7" fmla="*/ 25 h 27"/>
              <a:gd name="T8" fmla="*/ 126 w 128"/>
              <a:gd name="T9" fmla="*/ 23 h 27"/>
              <a:gd name="T10" fmla="*/ 52 w 128"/>
              <a:gd name="T11" fmla="*/ 14 h 27"/>
              <a:gd name="T12" fmla="*/ 21 w 128"/>
              <a:gd name="T13" fmla="*/ 7 h 27"/>
              <a:gd name="T14" fmla="*/ 3 w 128"/>
              <a:gd name="T15" fmla="*/ 1 h 27"/>
              <a:gd name="T16" fmla="*/ 0 w 128"/>
              <a:gd name="T17" fmla="*/ 2 h 27"/>
              <a:gd name="T18" fmla="*/ 1 w 128"/>
              <a:gd name="T1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7">
                <a:moveTo>
                  <a:pt x="1" y="4"/>
                </a:moveTo>
                <a:cubicBezTo>
                  <a:pt x="4" y="6"/>
                  <a:pt x="11" y="8"/>
                  <a:pt x="20" y="10"/>
                </a:cubicBezTo>
                <a:cubicBezTo>
                  <a:pt x="46" y="18"/>
                  <a:pt x="93" y="27"/>
                  <a:pt x="126" y="27"/>
                </a:cubicBezTo>
                <a:cubicBezTo>
                  <a:pt x="127" y="27"/>
                  <a:pt x="128" y="26"/>
                  <a:pt x="128" y="25"/>
                </a:cubicBezTo>
                <a:cubicBezTo>
                  <a:pt x="128" y="24"/>
                  <a:pt x="127" y="23"/>
                  <a:pt x="126" y="23"/>
                </a:cubicBezTo>
                <a:cubicBezTo>
                  <a:pt x="105" y="23"/>
                  <a:pt x="76" y="19"/>
                  <a:pt x="52" y="14"/>
                </a:cubicBezTo>
                <a:cubicBezTo>
                  <a:pt x="40" y="12"/>
                  <a:pt x="29" y="9"/>
                  <a:pt x="21" y="7"/>
                </a:cubicBezTo>
                <a:cubicBezTo>
                  <a:pt x="12" y="4"/>
                  <a:pt x="6" y="2"/>
                  <a:pt x="3" y="1"/>
                </a:cubicBezTo>
                <a:cubicBezTo>
                  <a:pt x="2" y="0"/>
                  <a:pt x="1" y="1"/>
                  <a:pt x="0" y="2"/>
                </a:cubicBezTo>
                <a:cubicBezTo>
                  <a:pt x="0" y="3"/>
                  <a:pt x="0" y="4"/>
                  <a:pt x="1" y="4"/>
                </a:cubicBezTo>
                <a:close/>
              </a:path>
            </a:pathLst>
          </a:custGeom>
          <a:solidFill>
            <a:srgbClr val="878787"/>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33" name="Freeform 36"/>
          <p:cNvSpPr>
            <a:spLocks noChangeArrowheads="1"/>
          </p:cNvSpPr>
          <p:nvPr userDrawn="1"/>
        </p:nvSpPr>
        <p:spPr bwMode="auto">
          <a:xfrm>
            <a:off x="3222625" y="3598863"/>
            <a:ext cx="322263" cy="55562"/>
          </a:xfrm>
          <a:custGeom>
            <a:avLst/>
            <a:gdLst>
              <a:gd name="T0" fmla="*/ 1 w 126"/>
              <a:gd name="T1" fmla="*/ 4 h 26"/>
              <a:gd name="T2" fmla="*/ 19 w 126"/>
              <a:gd name="T3" fmla="*/ 10 h 26"/>
              <a:gd name="T4" fmla="*/ 124 w 126"/>
              <a:gd name="T5" fmla="*/ 26 h 26"/>
              <a:gd name="T6" fmla="*/ 126 w 126"/>
              <a:gd name="T7" fmla="*/ 24 h 26"/>
              <a:gd name="T8" fmla="*/ 124 w 126"/>
              <a:gd name="T9" fmla="*/ 22 h 26"/>
              <a:gd name="T10" fmla="*/ 51 w 126"/>
              <a:gd name="T11" fmla="*/ 13 h 26"/>
              <a:gd name="T12" fmla="*/ 20 w 126"/>
              <a:gd name="T13" fmla="*/ 6 h 26"/>
              <a:gd name="T14" fmla="*/ 3 w 126"/>
              <a:gd name="T15" fmla="*/ 0 h 26"/>
              <a:gd name="T16" fmla="*/ 0 w 126"/>
              <a:gd name="T17" fmla="*/ 1 h 26"/>
              <a:gd name="T18" fmla="*/ 1 w 126"/>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26">
                <a:moveTo>
                  <a:pt x="1" y="4"/>
                </a:moveTo>
                <a:cubicBezTo>
                  <a:pt x="4" y="5"/>
                  <a:pt x="11" y="7"/>
                  <a:pt x="19" y="10"/>
                </a:cubicBezTo>
                <a:cubicBezTo>
                  <a:pt x="45" y="17"/>
                  <a:pt x="91" y="26"/>
                  <a:pt x="124" y="26"/>
                </a:cubicBezTo>
                <a:cubicBezTo>
                  <a:pt x="125" y="26"/>
                  <a:pt x="126" y="25"/>
                  <a:pt x="126" y="24"/>
                </a:cubicBezTo>
                <a:cubicBezTo>
                  <a:pt x="126" y="23"/>
                  <a:pt x="125" y="22"/>
                  <a:pt x="124" y="22"/>
                </a:cubicBezTo>
                <a:cubicBezTo>
                  <a:pt x="102" y="22"/>
                  <a:pt x="75" y="18"/>
                  <a:pt x="51" y="13"/>
                </a:cubicBezTo>
                <a:cubicBezTo>
                  <a:pt x="40" y="11"/>
                  <a:pt x="29" y="8"/>
                  <a:pt x="20" y="6"/>
                </a:cubicBezTo>
                <a:cubicBezTo>
                  <a:pt x="12" y="3"/>
                  <a:pt x="6" y="1"/>
                  <a:pt x="3" y="0"/>
                </a:cubicBezTo>
                <a:cubicBezTo>
                  <a:pt x="2" y="0"/>
                  <a:pt x="1" y="0"/>
                  <a:pt x="0" y="1"/>
                </a:cubicBezTo>
                <a:cubicBezTo>
                  <a:pt x="0" y="2"/>
                  <a:pt x="0" y="3"/>
                  <a:pt x="1" y="4"/>
                </a:cubicBezTo>
                <a:close/>
              </a:path>
            </a:pathLst>
          </a:custGeom>
          <a:solidFill>
            <a:srgbClr val="878787"/>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34" name="Oval 37"/>
          <p:cNvSpPr>
            <a:spLocks noChangeArrowheads="1"/>
          </p:cNvSpPr>
          <p:nvPr/>
        </p:nvSpPr>
        <p:spPr bwMode="auto">
          <a:xfrm>
            <a:off x="3562350" y="2881313"/>
            <a:ext cx="80963" cy="68262"/>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Segoe UI" panose="020B0502040204020203" pitchFamily="34" charset="0"/>
                <a:ea typeface="微软雅黑" panose="020B0503020204020204" pitchFamily="34" charset="-122"/>
              </a:defRPr>
            </a:lvl9pPr>
          </a:lstStyle>
          <a:p>
            <a:pPr>
              <a:buFontTx/>
              <a:buNone/>
              <a:defRPr/>
            </a:pPr>
            <a:endParaRPr lang="zh-CN" altLang="en-US"/>
          </a:p>
        </p:txBody>
      </p:sp>
      <p:sp>
        <p:nvSpPr>
          <p:cNvPr id="35" name="Freeform 38"/>
          <p:cNvSpPr>
            <a:spLocks noChangeArrowheads="1"/>
          </p:cNvSpPr>
          <p:nvPr userDrawn="1"/>
        </p:nvSpPr>
        <p:spPr bwMode="auto">
          <a:xfrm>
            <a:off x="3511550" y="3022600"/>
            <a:ext cx="139700" cy="57150"/>
          </a:xfrm>
          <a:custGeom>
            <a:avLst/>
            <a:gdLst>
              <a:gd name="T0" fmla="*/ 31 w 55"/>
              <a:gd name="T1" fmla="*/ 27 h 27"/>
              <a:gd name="T2" fmla="*/ 26 w 55"/>
              <a:gd name="T3" fmla="*/ 26 h 27"/>
              <a:gd name="T4" fmla="*/ 0 w 55"/>
              <a:gd name="T5" fmla="*/ 3 h 27"/>
              <a:gd name="T6" fmla="*/ 2 w 55"/>
              <a:gd name="T7" fmla="*/ 0 h 27"/>
              <a:gd name="T8" fmla="*/ 4 w 55"/>
              <a:gd name="T9" fmla="*/ 1 h 27"/>
              <a:gd name="T10" fmla="*/ 26 w 55"/>
              <a:gd name="T11" fmla="*/ 22 h 27"/>
              <a:gd name="T12" fmla="*/ 51 w 55"/>
              <a:gd name="T13" fmla="*/ 14 h 27"/>
              <a:gd name="T14" fmla="*/ 54 w 55"/>
              <a:gd name="T15" fmla="*/ 14 h 27"/>
              <a:gd name="T16" fmla="*/ 55 w 55"/>
              <a:gd name="T17" fmla="*/ 17 h 27"/>
              <a:gd name="T18" fmla="*/ 31 w 55"/>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7">
                <a:moveTo>
                  <a:pt x="31" y="27"/>
                </a:moveTo>
                <a:cubicBezTo>
                  <a:pt x="29" y="27"/>
                  <a:pt x="27" y="27"/>
                  <a:pt x="26" y="26"/>
                </a:cubicBezTo>
                <a:cubicBezTo>
                  <a:pt x="17" y="25"/>
                  <a:pt x="6" y="20"/>
                  <a:pt x="0" y="3"/>
                </a:cubicBezTo>
                <a:cubicBezTo>
                  <a:pt x="0" y="2"/>
                  <a:pt x="1" y="0"/>
                  <a:pt x="2" y="0"/>
                </a:cubicBezTo>
                <a:cubicBezTo>
                  <a:pt x="3" y="0"/>
                  <a:pt x="4" y="0"/>
                  <a:pt x="4" y="1"/>
                </a:cubicBezTo>
                <a:cubicBezTo>
                  <a:pt x="9" y="17"/>
                  <a:pt x="19" y="21"/>
                  <a:pt x="26" y="22"/>
                </a:cubicBezTo>
                <a:cubicBezTo>
                  <a:pt x="37" y="24"/>
                  <a:pt x="47" y="19"/>
                  <a:pt x="51" y="14"/>
                </a:cubicBezTo>
                <a:cubicBezTo>
                  <a:pt x="52" y="13"/>
                  <a:pt x="53" y="13"/>
                  <a:pt x="54" y="14"/>
                </a:cubicBezTo>
                <a:cubicBezTo>
                  <a:pt x="55" y="14"/>
                  <a:pt x="55" y="16"/>
                  <a:pt x="55" y="17"/>
                </a:cubicBezTo>
                <a:cubicBezTo>
                  <a:pt x="51" y="22"/>
                  <a:pt x="41" y="27"/>
                  <a:pt x="31" y="2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36" name="Freeform 39"/>
          <p:cNvSpPr>
            <a:spLocks noChangeArrowheads="1"/>
          </p:cNvSpPr>
          <p:nvPr userDrawn="1"/>
        </p:nvSpPr>
        <p:spPr bwMode="auto">
          <a:xfrm>
            <a:off x="8181975" y="2616200"/>
            <a:ext cx="92075" cy="76200"/>
          </a:xfrm>
          <a:custGeom>
            <a:avLst/>
            <a:gdLst>
              <a:gd name="T0" fmla="*/ 32 w 36"/>
              <a:gd name="T1" fmla="*/ 11 h 36"/>
              <a:gd name="T2" fmla="*/ 25 w 36"/>
              <a:gd name="T3" fmla="*/ 32 h 36"/>
              <a:gd name="T4" fmla="*/ 4 w 36"/>
              <a:gd name="T5" fmla="*/ 25 h 36"/>
              <a:gd name="T6" fmla="*/ 11 w 36"/>
              <a:gd name="T7" fmla="*/ 4 h 36"/>
              <a:gd name="T8" fmla="*/ 32 w 36"/>
              <a:gd name="T9" fmla="*/ 11 h 36"/>
            </a:gdLst>
            <a:ahLst/>
            <a:cxnLst>
              <a:cxn ang="0">
                <a:pos x="T0" y="T1"/>
              </a:cxn>
              <a:cxn ang="0">
                <a:pos x="T2" y="T3"/>
              </a:cxn>
              <a:cxn ang="0">
                <a:pos x="T4" y="T5"/>
              </a:cxn>
              <a:cxn ang="0">
                <a:pos x="T6" y="T7"/>
              </a:cxn>
              <a:cxn ang="0">
                <a:pos x="T8" y="T9"/>
              </a:cxn>
            </a:cxnLst>
            <a:rect l="0" t="0" r="r" b="b"/>
            <a:pathLst>
              <a:path w="36" h="36">
                <a:moveTo>
                  <a:pt x="32" y="11"/>
                </a:moveTo>
                <a:cubicBezTo>
                  <a:pt x="36" y="19"/>
                  <a:pt x="33" y="28"/>
                  <a:pt x="25" y="32"/>
                </a:cubicBezTo>
                <a:cubicBezTo>
                  <a:pt x="17" y="36"/>
                  <a:pt x="8" y="33"/>
                  <a:pt x="4" y="25"/>
                </a:cubicBezTo>
                <a:cubicBezTo>
                  <a:pt x="0" y="17"/>
                  <a:pt x="3" y="8"/>
                  <a:pt x="11" y="4"/>
                </a:cubicBezTo>
                <a:cubicBezTo>
                  <a:pt x="18" y="0"/>
                  <a:pt x="28" y="3"/>
                  <a:pt x="3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37" name="Freeform 40"/>
          <p:cNvSpPr>
            <a:spLocks noChangeArrowheads="1"/>
          </p:cNvSpPr>
          <p:nvPr userDrawn="1"/>
        </p:nvSpPr>
        <p:spPr bwMode="auto">
          <a:xfrm>
            <a:off x="8205788" y="2757488"/>
            <a:ext cx="142875" cy="57150"/>
          </a:xfrm>
          <a:custGeom>
            <a:avLst/>
            <a:gdLst>
              <a:gd name="T0" fmla="*/ 39 w 56"/>
              <a:gd name="T1" fmla="*/ 23 h 27"/>
              <a:gd name="T2" fmla="*/ 34 w 56"/>
              <a:gd name="T3" fmla="*/ 25 h 27"/>
              <a:gd name="T4" fmla="*/ 1 w 56"/>
              <a:gd name="T5" fmla="*/ 15 h 27"/>
              <a:gd name="T6" fmla="*/ 1 w 56"/>
              <a:gd name="T7" fmla="*/ 12 h 27"/>
              <a:gd name="T8" fmla="*/ 4 w 56"/>
              <a:gd name="T9" fmla="*/ 12 h 27"/>
              <a:gd name="T10" fmla="*/ 33 w 56"/>
              <a:gd name="T11" fmla="*/ 21 h 27"/>
              <a:gd name="T12" fmla="*/ 52 w 56"/>
              <a:gd name="T13" fmla="*/ 2 h 27"/>
              <a:gd name="T14" fmla="*/ 54 w 56"/>
              <a:gd name="T15" fmla="*/ 0 h 27"/>
              <a:gd name="T16" fmla="*/ 56 w 56"/>
              <a:gd name="T17" fmla="*/ 3 h 27"/>
              <a:gd name="T18" fmla="*/ 39 w 56"/>
              <a:gd name="T19"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27">
                <a:moveTo>
                  <a:pt x="39" y="23"/>
                </a:moveTo>
                <a:cubicBezTo>
                  <a:pt x="37" y="23"/>
                  <a:pt x="36" y="24"/>
                  <a:pt x="34" y="25"/>
                </a:cubicBezTo>
                <a:cubicBezTo>
                  <a:pt x="26" y="27"/>
                  <a:pt x="14" y="27"/>
                  <a:pt x="1" y="15"/>
                </a:cubicBezTo>
                <a:cubicBezTo>
                  <a:pt x="0" y="14"/>
                  <a:pt x="0" y="13"/>
                  <a:pt x="1" y="12"/>
                </a:cubicBezTo>
                <a:cubicBezTo>
                  <a:pt x="2" y="11"/>
                  <a:pt x="3" y="11"/>
                  <a:pt x="4" y="12"/>
                </a:cubicBezTo>
                <a:cubicBezTo>
                  <a:pt x="15" y="23"/>
                  <a:pt x="26" y="23"/>
                  <a:pt x="33" y="21"/>
                </a:cubicBezTo>
                <a:cubicBezTo>
                  <a:pt x="43" y="18"/>
                  <a:pt x="51" y="8"/>
                  <a:pt x="52" y="2"/>
                </a:cubicBezTo>
                <a:cubicBezTo>
                  <a:pt x="52" y="1"/>
                  <a:pt x="53" y="0"/>
                  <a:pt x="54" y="0"/>
                </a:cubicBezTo>
                <a:cubicBezTo>
                  <a:pt x="55" y="1"/>
                  <a:pt x="56" y="2"/>
                  <a:pt x="56" y="3"/>
                </a:cubicBezTo>
                <a:cubicBezTo>
                  <a:pt x="55" y="9"/>
                  <a:pt x="48" y="18"/>
                  <a:pt x="39" y="2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38" name="Freeform 41"/>
          <p:cNvSpPr>
            <a:spLocks noChangeArrowheads="1"/>
          </p:cNvSpPr>
          <p:nvPr userDrawn="1"/>
        </p:nvSpPr>
        <p:spPr bwMode="auto">
          <a:xfrm>
            <a:off x="2789238" y="490538"/>
            <a:ext cx="1573212" cy="860425"/>
          </a:xfrm>
          <a:custGeom>
            <a:avLst/>
            <a:gdLst>
              <a:gd name="T0" fmla="*/ 519 w 616"/>
              <a:gd name="T1" fmla="*/ 100 h 402"/>
              <a:gd name="T2" fmla="*/ 509 w 616"/>
              <a:gd name="T3" fmla="*/ 99 h 402"/>
              <a:gd name="T4" fmla="*/ 427 w 616"/>
              <a:gd name="T5" fmla="*/ 40 h 402"/>
              <a:gd name="T6" fmla="*/ 353 w 616"/>
              <a:gd name="T7" fmla="*/ 60 h 402"/>
              <a:gd name="T8" fmla="*/ 266 w 616"/>
              <a:gd name="T9" fmla="*/ 7 h 402"/>
              <a:gd name="T10" fmla="*/ 133 w 616"/>
              <a:gd name="T11" fmla="*/ 113 h 402"/>
              <a:gd name="T12" fmla="*/ 133 w 616"/>
              <a:gd name="T13" fmla="*/ 114 h 402"/>
              <a:gd name="T14" fmla="*/ 119 w 616"/>
              <a:gd name="T15" fmla="*/ 112 h 402"/>
              <a:gd name="T16" fmla="*/ 6 w 616"/>
              <a:gd name="T17" fmla="*/ 202 h 402"/>
              <a:gd name="T18" fmla="*/ 96 w 616"/>
              <a:gd name="T19" fmla="*/ 316 h 402"/>
              <a:gd name="T20" fmla="*/ 167 w 616"/>
              <a:gd name="T21" fmla="*/ 298 h 402"/>
              <a:gd name="T22" fmla="*/ 258 w 616"/>
              <a:gd name="T23" fmla="*/ 398 h 402"/>
              <a:gd name="T24" fmla="*/ 351 w 616"/>
              <a:gd name="T25" fmla="*/ 358 h 402"/>
              <a:gd name="T26" fmla="*/ 362 w 616"/>
              <a:gd name="T27" fmla="*/ 360 h 402"/>
              <a:gd name="T28" fmla="*/ 469 w 616"/>
              <a:gd name="T29" fmla="*/ 296 h 402"/>
              <a:gd name="T30" fmla="*/ 496 w 616"/>
              <a:gd name="T31" fmla="*/ 304 h 402"/>
              <a:gd name="T32" fmla="*/ 610 w 616"/>
              <a:gd name="T33" fmla="*/ 213 h 402"/>
              <a:gd name="T34" fmla="*/ 519 w 616"/>
              <a:gd name="T35" fmla="*/ 10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6" h="402">
                <a:moveTo>
                  <a:pt x="519" y="100"/>
                </a:moveTo>
                <a:cubicBezTo>
                  <a:pt x="516" y="99"/>
                  <a:pt x="512" y="99"/>
                  <a:pt x="509" y="99"/>
                </a:cubicBezTo>
                <a:cubicBezTo>
                  <a:pt x="494" y="67"/>
                  <a:pt x="464" y="44"/>
                  <a:pt x="427" y="40"/>
                </a:cubicBezTo>
                <a:cubicBezTo>
                  <a:pt x="399" y="36"/>
                  <a:pt x="373" y="44"/>
                  <a:pt x="353" y="60"/>
                </a:cubicBezTo>
                <a:cubicBezTo>
                  <a:pt x="334" y="32"/>
                  <a:pt x="303" y="11"/>
                  <a:pt x="266" y="7"/>
                </a:cubicBezTo>
                <a:cubicBezTo>
                  <a:pt x="200" y="0"/>
                  <a:pt x="141" y="47"/>
                  <a:pt x="133" y="113"/>
                </a:cubicBezTo>
                <a:cubicBezTo>
                  <a:pt x="133" y="114"/>
                  <a:pt x="133" y="114"/>
                  <a:pt x="133" y="114"/>
                </a:cubicBezTo>
                <a:cubicBezTo>
                  <a:pt x="129" y="113"/>
                  <a:pt x="124" y="112"/>
                  <a:pt x="119" y="112"/>
                </a:cubicBezTo>
                <a:cubicBezTo>
                  <a:pt x="63" y="105"/>
                  <a:pt x="12" y="146"/>
                  <a:pt x="6" y="202"/>
                </a:cubicBezTo>
                <a:cubicBezTo>
                  <a:pt x="0" y="258"/>
                  <a:pt x="40" y="309"/>
                  <a:pt x="96" y="316"/>
                </a:cubicBezTo>
                <a:cubicBezTo>
                  <a:pt x="122" y="319"/>
                  <a:pt x="147" y="311"/>
                  <a:pt x="167" y="298"/>
                </a:cubicBezTo>
                <a:cubicBezTo>
                  <a:pt x="168" y="348"/>
                  <a:pt x="206" y="392"/>
                  <a:pt x="258" y="398"/>
                </a:cubicBezTo>
                <a:cubicBezTo>
                  <a:pt x="295" y="402"/>
                  <a:pt x="330" y="386"/>
                  <a:pt x="351" y="358"/>
                </a:cubicBezTo>
                <a:cubicBezTo>
                  <a:pt x="355" y="359"/>
                  <a:pt x="358" y="359"/>
                  <a:pt x="362" y="360"/>
                </a:cubicBezTo>
                <a:cubicBezTo>
                  <a:pt x="409" y="365"/>
                  <a:pt x="452" y="338"/>
                  <a:pt x="469" y="296"/>
                </a:cubicBezTo>
                <a:cubicBezTo>
                  <a:pt x="477" y="300"/>
                  <a:pt x="487" y="303"/>
                  <a:pt x="496" y="304"/>
                </a:cubicBezTo>
                <a:cubicBezTo>
                  <a:pt x="553" y="310"/>
                  <a:pt x="604" y="270"/>
                  <a:pt x="610" y="213"/>
                </a:cubicBezTo>
                <a:cubicBezTo>
                  <a:pt x="616" y="157"/>
                  <a:pt x="576" y="106"/>
                  <a:pt x="519" y="100"/>
                </a:cubicBezTo>
                <a:close/>
              </a:path>
            </a:pathLst>
          </a:custGeom>
          <a:solidFill>
            <a:srgbClr val="EAFFFC"/>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39" name="Freeform 42"/>
          <p:cNvSpPr>
            <a:spLocks noChangeArrowheads="1"/>
          </p:cNvSpPr>
          <p:nvPr userDrawn="1"/>
        </p:nvSpPr>
        <p:spPr bwMode="auto">
          <a:xfrm>
            <a:off x="7720013" y="246063"/>
            <a:ext cx="2005012" cy="1109662"/>
          </a:xfrm>
          <a:custGeom>
            <a:avLst/>
            <a:gdLst>
              <a:gd name="T0" fmla="*/ 305 w 785"/>
              <a:gd name="T1" fmla="*/ 0 h 518"/>
              <a:gd name="T2" fmla="*/ 147 w 785"/>
              <a:gd name="T3" fmla="*/ 141 h 518"/>
              <a:gd name="T4" fmla="*/ 147 w 785"/>
              <a:gd name="T5" fmla="*/ 142 h 518"/>
              <a:gd name="T6" fmla="*/ 129 w 785"/>
              <a:gd name="T7" fmla="*/ 139 h 518"/>
              <a:gd name="T8" fmla="*/ 113 w 785"/>
              <a:gd name="T9" fmla="*/ 138 h 518"/>
              <a:gd name="T10" fmla="*/ 1 w 785"/>
              <a:gd name="T11" fmla="*/ 197 h 518"/>
              <a:gd name="T12" fmla="*/ 13 w 785"/>
              <a:gd name="T13" fmla="*/ 270 h 518"/>
              <a:gd name="T14" fmla="*/ 0 w 785"/>
              <a:gd name="T15" fmla="*/ 348 h 518"/>
              <a:gd name="T16" fmla="*/ 98 w 785"/>
              <a:gd name="T17" fmla="*/ 408 h 518"/>
              <a:gd name="T18" fmla="*/ 114 w 785"/>
              <a:gd name="T19" fmla="*/ 409 h 518"/>
              <a:gd name="T20" fmla="*/ 192 w 785"/>
              <a:gd name="T21" fmla="*/ 384 h 518"/>
              <a:gd name="T22" fmla="*/ 312 w 785"/>
              <a:gd name="T23" fmla="*/ 517 h 518"/>
              <a:gd name="T24" fmla="*/ 327 w 785"/>
              <a:gd name="T25" fmla="*/ 518 h 518"/>
              <a:gd name="T26" fmla="*/ 435 w 785"/>
              <a:gd name="T27" fmla="*/ 464 h 518"/>
              <a:gd name="T28" fmla="*/ 449 w 785"/>
              <a:gd name="T29" fmla="*/ 467 h 518"/>
              <a:gd name="T30" fmla="*/ 465 w 785"/>
              <a:gd name="T31" fmla="*/ 467 h 518"/>
              <a:gd name="T32" fmla="*/ 590 w 785"/>
              <a:gd name="T33" fmla="*/ 383 h 518"/>
              <a:gd name="T34" fmla="*/ 627 w 785"/>
              <a:gd name="T35" fmla="*/ 393 h 518"/>
              <a:gd name="T36" fmla="*/ 642 w 785"/>
              <a:gd name="T37" fmla="*/ 393 h 518"/>
              <a:gd name="T38" fmla="*/ 777 w 785"/>
              <a:gd name="T39" fmla="*/ 273 h 518"/>
              <a:gd name="T40" fmla="*/ 657 w 785"/>
              <a:gd name="T41" fmla="*/ 123 h 518"/>
              <a:gd name="T42" fmla="*/ 643 w 785"/>
              <a:gd name="T43" fmla="*/ 122 h 518"/>
              <a:gd name="T44" fmla="*/ 535 w 785"/>
              <a:gd name="T45" fmla="*/ 43 h 518"/>
              <a:gd name="T46" fmla="*/ 519 w 785"/>
              <a:gd name="T47" fmla="*/ 43 h 518"/>
              <a:gd name="T48" fmla="*/ 437 w 785"/>
              <a:gd name="T49" fmla="*/ 70 h 518"/>
              <a:gd name="T50" fmla="*/ 323 w 785"/>
              <a:gd name="T51" fmla="*/ 1 h 518"/>
              <a:gd name="T52" fmla="*/ 305 w 785"/>
              <a:gd name="T53"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85" h="518">
                <a:moveTo>
                  <a:pt x="305" y="0"/>
                </a:moveTo>
                <a:cubicBezTo>
                  <a:pt x="225" y="0"/>
                  <a:pt x="156" y="60"/>
                  <a:pt x="147" y="141"/>
                </a:cubicBezTo>
                <a:cubicBezTo>
                  <a:pt x="147" y="141"/>
                  <a:pt x="147" y="142"/>
                  <a:pt x="147" y="142"/>
                </a:cubicBezTo>
                <a:cubicBezTo>
                  <a:pt x="141" y="141"/>
                  <a:pt x="135" y="140"/>
                  <a:pt x="129" y="139"/>
                </a:cubicBezTo>
                <a:cubicBezTo>
                  <a:pt x="124" y="138"/>
                  <a:pt x="118" y="138"/>
                  <a:pt x="113" y="138"/>
                </a:cubicBezTo>
                <a:cubicBezTo>
                  <a:pt x="68" y="138"/>
                  <a:pt x="26" y="161"/>
                  <a:pt x="1" y="197"/>
                </a:cubicBezTo>
                <a:cubicBezTo>
                  <a:pt x="9" y="220"/>
                  <a:pt x="13" y="245"/>
                  <a:pt x="13" y="270"/>
                </a:cubicBezTo>
                <a:cubicBezTo>
                  <a:pt x="13" y="297"/>
                  <a:pt x="9" y="323"/>
                  <a:pt x="0" y="348"/>
                </a:cubicBezTo>
                <a:cubicBezTo>
                  <a:pt x="21" y="380"/>
                  <a:pt x="57" y="404"/>
                  <a:pt x="98" y="408"/>
                </a:cubicBezTo>
                <a:cubicBezTo>
                  <a:pt x="104" y="409"/>
                  <a:pt x="109" y="409"/>
                  <a:pt x="114" y="409"/>
                </a:cubicBezTo>
                <a:cubicBezTo>
                  <a:pt x="142" y="409"/>
                  <a:pt x="169" y="400"/>
                  <a:pt x="192" y="384"/>
                </a:cubicBezTo>
                <a:cubicBezTo>
                  <a:pt x="193" y="452"/>
                  <a:pt x="243" y="509"/>
                  <a:pt x="312" y="517"/>
                </a:cubicBezTo>
                <a:cubicBezTo>
                  <a:pt x="317" y="518"/>
                  <a:pt x="322" y="518"/>
                  <a:pt x="327" y="518"/>
                </a:cubicBezTo>
                <a:cubicBezTo>
                  <a:pt x="371" y="518"/>
                  <a:pt x="410" y="497"/>
                  <a:pt x="435" y="464"/>
                </a:cubicBezTo>
                <a:cubicBezTo>
                  <a:pt x="440" y="465"/>
                  <a:pt x="444" y="466"/>
                  <a:pt x="449" y="467"/>
                </a:cubicBezTo>
                <a:cubicBezTo>
                  <a:pt x="454" y="467"/>
                  <a:pt x="460" y="467"/>
                  <a:pt x="465" y="467"/>
                </a:cubicBezTo>
                <a:cubicBezTo>
                  <a:pt x="520" y="467"/>
                  <a:pt x="570" y="433"/>
                  <a:pt x="590" y="383"/>
                </a:cubicBezTo>
                <a:cubicBezTo>
                  <a:pt x="602" y="388"/>
                  <a:pt x="614" y="391"/>
                  <a:pt x="627" y="393"/>
                </a:cubicBezTo>
                <a:cubicBezTo>
                  <a:pt x="632" y="393"/>
                  <a:pt x="637" y="393"/>
                  <a:pt x="642" y="393"/>
                </a:cubicBezTo>
                <a:cubicBezTo>
                  <a:pt x="710" y="393"/>
                  <a:pt x="769" y="342"/>
                  <a:pt x="777" y="273"/>
                </a:cubicBezTo>
                <a:cubicBezTo>
                  <a:pt x="785" y="199"/>
                  <a:pt x="732" y="132"/>
                  <a:pt x="657" y="123"/>
                </a:cubicBezTo>
                <a:cubicBezTo>
                  <a:pt x="653" y="123"/>
                  <a:pt x="648" y="122"/>
                  <a:pt x="643" y="122"/>
                </a:cubicBezTo>
                <a:cubicBezTo>
                  <a:pt x="624" y="80"/>
                  <a:pt x="584" y="49"/>
                  <a:pt x="535" y="43"/>
                </a:cubicBezTo>
                <a:cubicBezTo>
                  <a:pt x="529" y="43"/>
                  <a:pt x="524" y="43"/>
                  <a:pt x="519" y="43"/>
                </a:cubicBezTo>
                <a:cubicBezTo>
                  <a:pt x="489" y="43"/>
                  <a:pt x="460" y="53"/>
                  <a:pt x="437" y="70"/>
                </a:cubicBezTo>
                <a:cubicBezTo>
                  <a:pt x="412" y="33"/>
                  <a:pt x="371" y="6"/>
                  <a:pt x="323" y="1"/>
                </a:cubicBezTo>
                <a:cubicBezTo>
                  <a:pt x="317" y="0"/>
                  <a:pt x="311" y="0"/>
                  <a:pt x="305" y="0"/>
                </a:cubicBezTo>
              </a:path>
            </a:pathLst>
          </a:custGeom>
          <a:solidFill>
            <a:srgbClr val="CFF7F7"/>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40" name="Freeform 43"/>
          <p:cNvSpPr>
            <a:spLocks noChangeArrowheads="1"/>
          </p:cNvSpPr>
          <p:nvPr userDrawn="1"/>
        </p:nvSpPr>
        <p:spPr bwMode="auto">
          <a:xfrm>
            <a:off x="7656513" y="668338"/>
            <a:ext cx="96837" cy="323850"/>
          </a:xfrm>
          <a:custGeom>
            <a:avLst/>
            <a:gdLst>
              <a:gd name="T0" fmla="*/ 26 w 38"/>
              <a:gd name="T1" fmla="*/ 0 h 151"/>
              <a:gd name="T2" fmla="*/ 4 w 38"/>
              <a:gd name="T3" fmla="*/ 61 h 151"/>
              <a:gd name="T4" fmla="*/ 25 w 38"/>
              <a:gd name="T5" fmla="*/ 151 h 151"/>
              <a:gd name="T6" fmla="*/ 38 w 38"/>
              <a:gd name="T7" fmla="*/ 73 h 151"/>
              <a:gd name="T8" fmla="*/ 26 w 38"/>
              <a:gd name="T9" fmla="*/ 0 h 151"/>
            </a:gdLst>
            <a:ahLst/>
            <a:cxnLst>
              <a:cxn ang="0">
                <a:pos x="T0" y="T1"/>
              </a:cxn>
              <a:cxn ang="0">
                <a:pos x="T2" y="T3"/>
              </a:cxn>
              <a:cxn ang="0">
                <a:pos x="T4" y="T5"/>
              </a:cxn>
              <a:cxn ang="0">
                <a:pos x="T6" y="T7"/>
              </a:cxn>
              <a:cxn ang="0">
                <a:pos x="T8" y="T9"/>
              </a:cxn>
            </a:cxnLst>
            <a:rect l="0" t="0" r="r" b="b"/>
            <a:pathLst>
              <a:path w="38" h="151">
                <a:moveTo>
                  <a:pt x="26" y="0"/>
                </a:moveTo>
                <a:cubicBezTo>
                  <a:pt x="14" y="18"/>
                  <a:pt x="6" y="39"/>
                  <a:pt x="4" y="61"/>
                </a:cubicBezTo>
                <a:cubicBezTo>
                  <a:pt x="0" y="94"/>
                  <a:pt x="8" y="125"/>
                  <a:pt x="25" y="151"/>
                </a:cubicBezTo>
                <a:cubicBezTo>
                  <a:pt x="34" y="126"/>
                  <a:pt x="38" y="100"/>
                  <a:pt x="38" y="73"/>
                </a:cubicBezTo>
                <a:cubicBezTo>
                  <a:pt x="38" y="48"/>
                  <a:pt x="34" y="23"/>
                  <a:pt x="26" y="0"/>
                </a:cubicBezTo>
              </a:path>
            </a:pathLst>
          </a:custGeom>
          <a:solidFill>
            <a:srgbClr val="F1EEC0"/>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41" name="Freeform 44"/>
          <p:cNvSpPr>
            <a:spLocks noChangeArrowheads="1"/>
          </p:cNvSpPr>
          <p:nvPr userDrawn="1"/>
        </p:nvSpPr>
        <p:spPr bwMode="auto">
          <a:xfrm>
            <a:off x="6607175" y="638175"/>
            <a:ext cx="2081213" cy="1136650"/>
          </a:xfrm>
          <a:custGeom>
            <a:avLst/>
            <a:gdLst>
              <a:gd name="T0" fmla="*/ 687 w 815"/>
              <a:gd name="T1" fmla="*/ 132 h 531"/>
              <a:gd name="T2" fmla="*/ 672 w 815"/>
              <a:gd name="T3" fmla="*/ 131 h 531"/>
              <a:gd name="T4" fmla="*/ 564 w 815"/>
              <a:gd name="T5" fmla="*/ 52 h 531"/>
              <a:gd name="T6" fmla="*/ 467 w 815"/>
              <a:gd name="T7" fmla="*/ 79 h 531"/>
              <a:gd name="T8" fmla="*/ 352 w 815"/>
              <a:gd name="T9" fmla="*/ 9 h 531"/>
              <a:gd name="T10" fmla="*/ 177 w 815"/>
              <a:gd name="T11" fmla="*/ 150 h 531"/>
              <a:gd name="T12" fmla="*/ 177 w 815"/>
              <a:gd name="T13" fmla="*/ 151 h 531"/>
              <a:gd name="T14" fmla="*/ 158 w 815"/>
              <a:gd name="T15" fmla="*/ 148 h 531"/>
              <a:gd name="T16" fmla="*/ 8 w 815"/>
              <a:gd name="T17" fmla="*/ 267 h 531"/>
              <a:gd name="T18" fmla="*/ 128 w 815"/>
              <a:gd name="T19" fmla="*/ 417 h 531"/>
              <a:gd name="T20" fmla="*/ 221 w 815"/>
              <a:gd name="T21" fmla="*/ 393 h 531"/>
              <a:gd name="T22" fmla="*/ 341 w 815"/>
              <a:gd name="T23" fmla="*/ 526 h 531"/>
              <a:gd name="T24" fmla="*/ 464 w 815"/>
              <a:gd name="T25" fmla="*/ 473 h 531"/>
              <a:gd name="T26" fmla="*/ 479 w 815"/>
              <a:gd name="T27" fmla="*/ 475 h 531"/>
              <a:gd name="T28" fmla="*/ 619 w 815"/>
              <a:gd name="T29" fmla="*/ 392 h 531"/>
              <a:gd name="T30" fmla="*/ 656 w 815"/>
              <a:gd name="T31" fmla="*/ 401 h 531"/>
              <a:gd name="T32" fmla="*/ 806 w 815"/>
              <a:gd name="T33" fmla="*/ 282 h 531"/>
              <a:gd name="T34" fmla="*/ 687 w 815"/>
              <a:gd name="T35" fmla="*/ 132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5" h="531">
                <a:moveTo>
                  <a:pt x="687" y="132"/>
                </a:moveTo>
                <a:cubicBezTo>
                  <a:pt x="682" y="131"/>
                  <a:pt x="677" y="131"/>
                  <a:pt x="672" y="131"/>
                </a:cubicBezTo>
                <a:cubicBezTo>
                  <a:pt x="653" y="89"/>
                  <a:pt x="613" y="58"/>
                  <a:pt x="564" y="52"/>
                </a:cubicBezTo>
                <a:cubicBezTo>
                  <a:pt x="528" y="48"/>
                  <a:pt x="493" y="59"/>
                  <a:pt x="467" y="79"/>
                </a:cubicBezTo>
                <a:cubicBezTo>
                  <a:pt x="442" y="42"/>
                  <a:pt x="401" y="15"/>
                  <a:pt x="352" y="9"/>
                </a:cubicBezTo>
                <a:cubicBezTo>
                  <a:pt x="265" y="0"/>
                  <a:pt x="186" y="62"/>
                  <a:pt x="177" y="150"/>
                </a:cubicBezTo>
                <a:cubicBezTo>
                  <a:pt x="177" y="150"/>
                  <a:pt x="177" y="150"/>
                  <a:pt x="177" y="151"/>
                </a:cubicBezTo>
                <a:cubicBezTo>
                  <a:pt x="171" y="149"/>
                  <a:pt x="164" y="148"/>
                  <a:pt x="158" y="148"/>
                </a:cubicBezTo>
                <a:cubicBezTo>
                  <a:pt x="84" y="139"/>
                  <a:pt x="17" y="193"/>
                  <a:pt x="8" y="267"/>
                </a:cubicBezTo>
                <a:cubicBezTo>
                  <a:pt x="0" y="341"/>
                  <a:pt x="53" y="409"/>
                  <a:pt x="128" y="417"/>
                </a:cubicBezTo>
                <a:cubicBezTo>
                  <a:pt x="162" y="421"/>
                  <a:pt x="195" y="411"/>
                  <a:pt x="221" y="393"/>
                </a:cubicBezTo>
                <a:cubicBezTo>
                  <a:pt x="222" y="460"/>
                  <a:pt x="273" y="518"/>
                  <a:pt x="341" y="526"/>
                </a:cubicBezTo>
                <a:cubicBezTo>
                  <a:pt x="390" y="531"/>
                  <a:pt x="436" y="510"/>
                  <a:pt x="464" y="473"/>
                </a:cubicBezTo>
                <a:cubicBezTo>
                  <a:pt x="469" y="474"/>
                  <a:pt x="474" y="475"/>
                  <a:pt x="479" y="475"/>
                </a:cubicBezTo>
                <a:cubicBezTo>
                  <a:pt x="540" y="482"/>
                  <a:pt x="597" y="447"/>
                  <a:pt x="619" y="392"/>
                </a:cubicBezTo>
                <a:cubicBezTo>
                  <a:pt x="631" y="396"/>
                  <a:pt x="643" y="400"/>
                  <a:pt x="656" y="401"/>
                </a:cubicBezTo>
                <a:cubicBezTo>
                  <a:pt x="731" y="410"/>
                  <a:pt x="798" y="356"/>
                  <a:pt x="806" y="282"/>
                </a:cubicBezTo>
                <a:cubicBezTo>
                  <a:pt x="815" y="207"/>
                  <a:pt x="761" y="140"/>
                  <a:pt x="687" y="132"/>
                </a:cubicBezTo>
                <a:close/>
              </a:path>
            </a:pathLst>
          </a:custGeom>
          <a:solidFill>
            <a:srgbClr val="EAFFFC"/>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42" name="Freeform 45"/>
          <p:cNvSpPr>
            <a:spLocks noChangeArrowheads="1"/>
          </p:cNvSpPr>
          <p:nvPr userDrawn="1"/>
        </p:nvSpPr>
        <p:spPr bwMode="auto">
          <a:xfrm>
            <a:off x="5508625" y="461963"/>
            <a:ext cx="812800" cy="423862"/>
          </a:xfrm>
          <a:custGeom>
            <a:avLst/>
            <a:gdLst>
              <a:gd name="T0" fmla="*/ 0 w 512"/>
              <a:gd name="T1" fmla="*/ 147 h 267"/>
              <a:gd name="T2" fmla="*/ 512 w 512"/>
              <a:gd name="T3" fmla="*/ 267 h 267"/>
              <a:gd name="T4" fmla="*/ 63 w 512"/>
              <a:gd name="T5" fmla="*/ 0 h 267"/>
              <a:gd name="T6" fmla="*/ 0 w 512"/>
              <a:gd name="T7" fmla="*/ 147 h 267"/>
            </a:gdLst>
            <a:ahLst/>
            <a:cxnLst>
              <a:cxn ang="0">
                <a:pos x="T0" y="T1"/>
              </a:cxn>
              <a:cxn ang="0">
                <a:pos x="T2" y="T3"/>
              </a:cxn>
              <a:cxn ang="0">
                <a:pos x="T4" y="T5"/>
              </a:cxn>
              <a:cxn ang="0">
                <a:pos x="T6" y="T7"/>
              </a:cxn>
            </a:cxnLst>
            <a:rect l="0" t="0" r="r" b="b"/>
            <a:pathLst>
              <a:path w="512" h="267">
                <a:moveTo>
                  <a:pt x="0" y="147"/>
                </a:moveTo>
                <a:lnTo>
                  <a:pt x="512" y="267"/>
                </a:lnTo>
                <a:lnTo>
                  <a:pt x="63" y="0"/>
                </a:lnTo>
                <a:lnTo>
                  <a:pt x="0" y="147"/>
                </a:lnTo>
                <a:close/>
              </a:path>
            </a:pathLst>
          </a:custGeom>
          <a:solidFill>
            <a:srgbClr val="6AA6A6"/>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43" name="Freeform 46"/>
          <p:cNvSpPr>
            <a:spLocks noChangeArrowheads="1"/>
          </p:cNvSpPr>
          <p:nvPr userDrawn="1"/>
        </p:nvSpPr>
        <p:spPr bwMode="auto">
          <a:xfrm>
            <a:off x="5337175" y="496888"/>
            <a:ext cx="984250" cy="388937"/>
          </a:xfrm>
          <a:custGeom>
            <a:avLst/>
            <a:gdLst>
              <a:gd name="T0" fmla="*/ 81 w 620"/>
              <a:gd name="T1" fmla="*/ 0 h 245"/>
              <a:gd name="T2" fmla="*/ 620 w 620"/>
              <a:gd name="T3" fmla="*/ 245 h 245"/>
              <a:gd name="T4" fmla="*/ 0 w 620"/>
              <a:gd name="T5" fmla="*/ 51 h 245"/>
              <a:gd name="T6" fmla="*/ 81 w 620"/>
              <a:gd name="T7" fmla="*/ 0 h 245"/>
            </a:gdLst>
            <a:ahLst/>
            <a:cxnLst>
              <a:cxn ang="0">
                <a:pos x="T0" y="T1"/>
              </a:cxn>
              <a:cxn ang="0">
                <a:pos x="T2" y="T3"/>
              </a:cxn>
              <a:cxn ang="0">
                <a:pos x="T4" y="T5"/>
              </a:cxn>
              <a:cxn ang="0">
                <a:pos x="T6" y="T7"/>
              </a:cxn>
            </a:cxnLst>
            <a:rect l="0" t="0" r="r" b="b"/>
            <a:pathLst>
              <a:path w="620" h="245">
                <a:moveTo>
                  <a:pt x="81" y="0"/>
                </a:moveTo>
                <a:lnTo>
                  <a:pt x="620" y="245"/>
                </a:lnTo>
                <a:lnTo>
                  <a:pt x="0" y="51"/>
                </a:lnTo>
                <a:lnTo>
                  <a:pt x="8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44" name="Freeform 47"/>
          <p:cNvSpPr>
            <a:spLocks noChangeArrowheads="1"/>
          </p:cNvSpPr>
          <p:nvPr userDrawn="1"/>
        </p:nvSpPr>
        <p:spPr bwMode="auto">
          <a:xfrm>
            <a:off x="5576888" y="400050"/>
            <a:ext cx="758825" cy="503238"/>
          </a:xfrm>
          <a:custGeom>
            <a:avLst/>
            <a:gdLst>
              <a:gd name="T0" fmla="*/ 0 w 478"/>
              <a:gd name="T1" fmla="*/ 26 h 317"/>
              <a:gd name="T2" fmla="*/ 50 w 478"/>
              <a:gd name="T3" fmla="*/ 0 h 317"/>
              <a:gd name="T4" fmla="*/ 478 w 478"/>
              <a:gd name="T5" fmla="*/ 317 h 317"/>
              <a:gd name="T6" fmla="*/ 0 w 478"/>
              <a:gd name="T7" fmla="*/ 26 h 317"/>
            </a:gdLst>
            <a:ahLst/>
            <a:cxnLst>
              <a:cxn ang="0">
                <a:pos x="T0" y="T1"/>
              </a:cxn>
              <a:cxn ang="0">
                <a:pos x="T2" y="T3"/>
              </a:cxn>
              <a:cxn ang="0">
                <a:pos x="T4" y="T5"/>
              </a:cxn>
              <a:cxn ang="0">
                <a:pos x="T6" y="T7"/>
              </a:cxn>
            </a:cxnLst>
            <a:rect l="0" t="0" r="r" b="b"/>
            <a:pathLst>
              <a:path w="478" h="317">
                <a:moveTo>
                  <a:pt x="0" y="26"/>
                </a:moveTo>
                <a:lnTo>
                  <a:pt x="50" y="0"/>
                </a:lnTo>
                <a:lnTo>
                  <a:pt x="478" y="317"/>
                </a:lnTo>
                <a:lnTo>
                  <a:pt x="0" y="2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45" name="Freeform 48"/>
          <p:cNvSpPr>
            <a:spLocks noChangeArrowheads="1"/>
          </p:cNvSpPr>
          <p:nvPr userDrawn="1"/>
        </p:nvSpPr>
        <p:spPr bwMode="auto">
          <a:xfrm>
            <a:off x="8920163" y="398463"/>
            <a:ext cx="509587" cy="234950"/>
          </a:xfrm>
          <a:custGeom>
            <a:avLst/>
            <a:gdLst>
              <a:gd name="T0" fmla="*/ 57 w 321"/>
              <a:gd name="T1" fmla="*/ 148 h 148"/>
              <a:gd name="T2" fmla="*/ 321 w 321"/>
              <a:gd name="T3" fmla="*/ 0 h 148"/>
              <a:gd name="T4" fmla="*/ 0 w 321"/>
              <a:gd name="T5" fmla="*/ 67 h 148"/>
              <a:gd name="T6" fmla="*/ 57 w 321"/>
              <a:gd name="T7" fmla="*/ 148 h 148"/>
            </a:gdLst>
            <a:ahLst/>
            <a:cxnLst>
              <a:cxn ang="0">
                <a:pos x="T0" y="T1"/>
              </a:cxn>
              <a:cxn ang="0">
                <a:pos x="T2" y="T3"/>
              </a:cxn>
              <a:cxn ang="0">
                <a:pos x="T4" y="T5"/>
              </a:cxn>
              <a:cxn ang="0">
                <a:pos x="T6" y="T7"/>
              </a:cxn>
            </a:cxnLst>
            <a:rect l="0" t="0" r="r" b="b"/>
            <a:pathLst>
              <a:path w="321" h="148">
                <a:moveTo>
                  <a:pt x="57" y="148"/>
                </a:moveTo>
                <a:lnTo>
                  <a:pt x="321" y="0"/>
                </a:lnTo>
                <a:lnTo>
                  <a:pt x="0" y="67"/>
                </a:lnTo>
                <a:lnTo>
                  <a:pt x="57" y="148"/>
                </a:lnTo>
                <a:close/>
              </a:path>
            </a:pathLst>
          </a:custGeom>
          <a:solidFill>
            <a:srgbClr val="6AA6A6"/>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46" name="Freeform 49"/>
          <p:cNvSpPr>
            <a:spLocks noChangeArrowheads="1"/>
          </p:cNvSpPr>
          <p:nvPr userDrawn="1"/>
        </p:nvSpPr>
        <p:spPr bwMode="auto">
          <a:xfrm>
            <a:off x="8880475" y="398463"/>
            <a:ext cx="549275" cy="257175"/>
          </a:xfrm>
          <a:custGeom>
            <a:avLst/>
            <a:gdLst>
              <a:gd name="T0" fmla="*/ 3 w 346"/>
              <a:gd name="T1" fmla="*/ 110 h 162"/>
              <a:gd name="T2" fmla="*/ 346 w 346"/>
              <a:gd name="T3" fmla="*/ 0 h 162"/>
              <a:gd name="T4" fmla="*/ 0 w 346"/>
              <a:gd name="T5" fmla="*/ 162 h 162"/>
              <a:gd name="T6" fmla="*/ 3 w 346"/>
              <a:gd name="T7" fmla="*/ 110 h 162"/>
            </a:gdLst>
            <a:ahLst/>
            <a:cxnLst>
              <a:cxn ang="0">
                <a:pos x="T0" y="T1"/>
              </a:cxn>
              <a:cxn ang="0">
                <a:pos x="T2" y="T3"/>
              </a:cxn>
              <a:cxn ang="0">
                <a:pos x="T4" y="T5"/>
              </a:cxn>
              <a:cxn ang="0">
                <a:pos x="T6" y="T7"/>
              </a:cxn>
            </a:cxnLst>
            <a:rect l="0" t="0" r="r" b="b"/>
            <a:pathLst>
              <a:path w="346" h="162">
                <a:moveTo>
                  <a:pt x="3" y="110"/>
                </a:moveTo>
                <a:lnTo>
                  <a:pt x="346" y="0"/>
                </a:lnTo>
                <a:lnTo>
                  <a:pt x="0" y="162"/>
                </a:lnTo>
                <a:lnTo>
                  <a:pt x="3" y="1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47" name="Freeform 50"/>
          <p:cNvSpPr>
            <a:spLocks noChangeArrowheads="1"/>
          </p:cNvSpPr>
          <p:nvPr userDrawn="1"/>
        </p:nvSpPr>
        <p:spPr bwMode="auto">
          <a:xfrm>
            <a:off x="8897938" y="395288"/>
            <a:ext cx="546100" cy="114300"/>
          </a:xfrm>
          <a:custGeom>
            <a:avLst/>
            <a:gdLst>
              <a:gd name="T0" fmla="*/ 0 w 344"/>
              <a:gd name="T1" fmla="*/ 72 h 72"/>
              <a:gd name="T2" fmla="*/ 5 w 344"/>
              <a:gd name="T3" fmla="*/ 44 h 72"/>
              <a:gd name="T4" fmla="*/ 344 w 344"/>
              <a:gd name="T5" fmla="*/ 0 h 72"/>
              <a:gd name="T6" fmla="*/ 0 w 344"/>
              <a:gd name="T7" fmla="*/ 72 h 72"/>
            </a:gdLst>
            <a:ahLst/>
            <a:cxnLst>
              <a:cxn ang="0">
                <a:pos x="T0" y="T1"/>
              </a:cxn>
              <a:cxn ang="0">
                <a:pos x="T2" y="T3"/>
              </a:cxn>
              <a:cxn ang="0">
                <a:pos x="T4" y="T5"/>
              </a:cxn>
              <a:cxn ang="0">
                <a:pos x="T6" y="T7"/>
              </a:cxn>
            </a:cxnLst>
            <a:rect l="0" t="0" r="r" b="b"/>
            <a:pathLst>
              <a:path w="344" h="72">
                <a:moveTo>
                  <a:pt x="0" y="72"/>
                </a:moveTo>
                <a:lnTo>
                  <a:pt x="5" y="44"/>
                </a:lnTo>
                <a:lnTo>
                  <a:pt x="344" y="0"/>
                </a:lnTo>
                <a:lnTo>
                  <a:pt x="0"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48" name="Freeform 51"/>
          <p:cNvSpPr>
            <a:spLocks noChangeArrowheads="1"/>
          </p:cNvSpPr>
          <p:nvPr userDrawn="1"/>
        </p:nvSpPr>
        <p:spPr bwMode="auto">
          <a:xfrm>
            <a:off x="3390900" y="1503363"/>
            <a:ext cx="873125" cy="238125"/>
          </a:xfrm>
          <a:custGeom>
            <a:avLst/>
            <a:gdLst>
              <a:gd name="T0" fmla="*/ 48 w 550"/>
              <a:gd name="T1" fmla="*/ 150 h 150"/>
              <a:gd name="T2" fmla="*/ 550 w 550"/>
              <a:gd name="T3" fmla="*/ 3 h 150"/>
              <a:gd name="T4" fmla="*/ 0 w 550"/>
              <a:gd name="T5" fmla="*/ 0 h 150"/>
              <a:gd name="T6" fmla="*/ 48 w 550"/>
              <a:gd name="T7" fmla="*/ 150 h 150"/>
            </a:gdLst>
            <a:ahLst/>
            <a:cxnLst>
              <a:cxn ang="0">
                <a:pos x="T0" y="T1"/>
              </a:cxn>
              <a:cxn ang="0">
                <a:pos x="T2" y="T3"/>
              </a:cxn>
              <a:cxn ang="0">
                <a:pos x="T4" y="T5"/>
              </a:cxn>
              <a:cxn ang="0">
                <a:pos x="T6" y="T7"/>
              </a:cxn>
            </a:cxnLst>
            <a:rect l="0" t="0" r="r" b="b"/>
            <a:pathLst>
              <a:path w="550" h="150">
                <a:moveTo>
                  <a:pt x="48" y="150"/>
                </a:moveTo>
                <a:lnTo>
                  <a:pt x="550" y="3"/>
                </a:lnTo>
                <a:lnTo>
                  <a:pt x="0" y="0"/>
                </a:lnTo>
                <a:lnTo>
                  <a:pt x="48" y="150"/>
                </a:lnTo>
                <a:close/>
              </a:path>
            </a:pathLst>
          </a:custGeom>
          <a:solidFill>
            <a:srgbClr val="6AA6A6"/>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49" name="Freeform 52"/>
          <p:cNvSpPr>
            <a:spLocks noChangeArrowheads="1"/>
          </p:cNvSpPr>
          <p:nvPr userDrawn="1"/>
        </p:nvSpPr>
        <p:spPr bwMode="auto">
          <a:xfrm>
            <a:off x="3248025" y="1508125"/>
            <a:ext cx="1016000" cy="220663"/>
          </a:xfrm>
          <a:custGeom>
            <a:avLst/>
            <a:gdLst>
              <a:gd name="T0" fmla="*/ 32 w 640"/>
              <a:gd name="T1" fmla="*/ 58 h 139"/>
              <a:gd name="T2" fmla="*/ 640 w 640"/>
              <a:gd name="T3" fmla="*/ 0 h 139"/>
              <a:gd name="T4" fmla="*/ 0 w 640"/>
              <a:gd name="T5" fmla="*/ 139 h 139"/>
              <a:gd name="T6" fmla="*/ 32 w 640"/>
              <a:gd name="T7" fmla="*/ 58 h 139"/>
            </a:gdLst>
            <a:ahLst/>
            <a:cxnLst>
              <a:cxn ang="0">
                <a:pos x="T0" y="T1"/>
              </a:cxn>
              <a:cxn ang="0">
                <a:pos x="T2" y="T3"/>
              </a:cxn>
              <a:cxn ang="0">
                <a:pos x="T4" y="T5"/>
              </a:cxn>
              <a:cxn ang="0">
                <a:pos x="T6" y="T7"/>
              </a:cxn>
            </a:cxnLst>
            <a:rect l="0" t="0" r="r" b="b"/>
            <a:pathLst>
              <a:path w="640" h="139">
                <a:moveTo>
                  <a:pt x="32" y="58"/>
                </a:moveTo>
                <a:lnTo>
                  <a:pt x="640" y="0"/>
                </a:lnTo>
                <a:lnTo>
                  <a:pt x="0" y="139"/>
                </a:lnTo>
                <a:lnTo>
                  <a:pt x="32"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50" name="Freeform 53"/>
          <p:cNvSpPr>
            <a:spLocks noChangeArrowheads="1"/>
          </p:cNvSpPr>
          <p:nvPr userDrawn="1"/>
        </p:nvSpPr>
        <p:spPr bwMode="auto">
          <a:xfrm>
            <a:off x="3349625" y="1430338"/>
            <a:ext cx="941388" cy="80962"/>
          </a:xfrm>
          <a:custGeom>
            <a:avLst/>
            <a:gdLst>
              <a:gd name="T0" fmla="*/ 0 w 593"/>
              <a:gd name="T1" fmla="*/ 45 h 51"/>
              <a:gd name="T2" fmla="*/ 25 w 593"/>
              <a:gd name="T3" fmla="*/ 0 h 51"/>
              <a:gd name="T4" fmla="*/ 593 w 593"/>
              <a:gd name="T5" fmla="*/ 51 h 51"/>
              <a:gd name="T6" fmla="*/ 0 w 593"/>
              <a:gd name="T7" fmla="*/ 45 h 51"/>
            </a:gdLst>
            <a:ahLst/>
            <a:cxnLst>
              <a:cxn ang="0">
                <a:pos x="T0" y="T1"/>
              </a:cxn>
              <a:cxn ang="0">
                <a:pos x="T2" y="T3"/>
              </a:cxn>
              <a:cxn ang="0">
                <a:pos x="T4" y="T5"/>
              </a:cxn>
              <a:cxn ang="0">
                <a:pos x="T6" y="T7"/>
              </a:cxn>
            </a:cxnLst>
            <a:rect l="0" t="0" r="r" b="b"/>
            <a:pathLst>
              <a:path w="593" h="51">
                <a:moveTo>
                  <a:pt x="0" y="45"/>
                </a:moveTo>
                <a:lnTo>
                  <a:pt x="25" y="0"/>
                </a:lnTo>
                <a:lnTo>
                  <a:pt x="593" y="51"/>
                </a:lnTo>
                <a:lnTo>
                  <a:pt x="0" y="4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51" name="Freeform 54"/>
          <p:cNvSpPr>
            <a:spLocks noChangeArrowheads="1"/>
          </p:cNvSpPr>
          <p:nvPr userDrawn="1"/>
        </p:nvSpPr>
        <p:spPr bwMode="auto">
          <a:xfrm>
            <a:off x="2005013" y="1949450"/>
            <a:ext cx="34925" cy="23813"/>
          </a:xfrm>
          <a:custGeom>
            <a:avLst/>
            <a:gdLst>
              <a:gd name="T0" fmla="*/ 5 w 14"/>
              <a:gd name="T1" fmla="*/ 10 h 11"/>
              <a:gd name="T2" fmla="*/ 11 w 14"/>
              <a:gd name="T3" fmla="*/ 8 h 11"/>
              <a:gd name="T4" fmla="*/ 13 w 14"/>
              <a:gd name="T5" fmla="*/ 3 h 11"/>
              <a:gd name="T6" fmla="*/ 8 w 14"/>
              <a:gd name="T7" fmla="*/ 1 h 11"/>
              <a:gd name="T8" fmla="*/ 3 w 14"/>
              <a:gd name="T9" fmla="*/ 3 h 11"/>
              <a:gd name="T10" fmla="*/ 0 w 14"/>
              <a:gd name="T11" fmla="*/ 8 h 11"/>
              <a:gd name="T12" fmla="*/ 5 w 14"/>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14" h="11">
                <a:moveTo>
                  <a:pt x="5" y="10"/>
                </a:moveTo>
                <a:cubicBezTo>
                  <a:pt x="7" y="10"/>
                  <a:pt x="9" y="9"/>
                  <a:pt x="11" y="8"/>
                </a:cubicBezTo>
                <a:cubicBezTo>
                  <a:pt x="13" y="8"/>
                  <a:pt x="14" y="5"/>
                  <a:pt x="13" y="3"/>
                </a:cubicBezTo>
                <a:cubicBezTo>
                  <a:pt x="13" y="1"/>
                  <a:pt x="10" y="0"/>
                  <a:pt x="8" y="1"/>
                </a:cubicBezTo>
                <a:cubicBezTo>
                  <a:pt x="6" y="2"/>
                  <a:pt x="5" y="2"/>
                  <a:pt x="3" y="3"/>
                </a:cubicBezTo>
                <a:cubicBezTo>
                  <a:pt x="1" y="3"/>
                  <a:pt x="0" y="5"/>
                  <a:pt x="0" y="8"/>
                </a:cubicBezTo>
                <a:cubicBezTo>
                  <a:pt x="1" y="10"/>
                  <a:pt x="3" y="11"/>
                  <a:pt x="5"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52" name="Freeform 55"/>
          <p:cNvSpPr>
            <a:spLocks noEditPoints="1" noChangeArrowheads="1"/>
          </p:cNvSpPr>
          <p:nvPr userDrawn="1"/>
        </p:nvSpPr>
        <p:spPr bwMode="auto">
          <a:xfrm>
            <a:off x="2044700" y="1504950"/>
            <a:ext cx="1022350" cy="455613"/>
          </a:xfrm>
          <a:custGeom>
            <a:avLst/>
            <a:gdLst>
              <a:gd name="T0" fmla="*/ 395 w 400"/>
              <a:gd name="T1" fmla="*/ 75 h 212"/>
              <a:gd name="T2" fmla="*/ 365 w 400"/>
              <a:gd name="T3" fmla="*/ 96 h 212"/>
              <a:gd name="T4" fmla="*/ 361 w 400"/>
              <a:gd name="T5" fmla="*/ 89 h 212"/>
              <a:gd name="T6" fmla="*/ 355 w 400"/>
              <a:gd name="T7" fmla="*/ 102 h 212"/>
              <a:gd name="T8" fmla="*/ 340 w 400"/>
              <a:gd name="T9" fmla="*/ 108 h 212"/>
              <a:gd name="T10" fmla="*/ 337 w 400"/>
              <a:gd name="T11" fmla="*/ 111 h 212"/>
              <a:gd name="T12" fmla="*/ 326 w 400"/>
              <a:gd name="T13" fmla="*/ 123 h 212"/>
              <a:gd name="T14" fmla="*/ 312 w 400"/>
              <a:gd name="T15" fmla="*/ 124 h 212"/>
              <a:gd name="T16" fmla="*/ 286 w 400"/>
              <a:gd name="T17" fmla="*/ 150 h 212"/>
              <a:gd name="T18" fmla="*/ 282 w 400"/>
              <a:gd name="T19" fmla="*/ 143 h 212"/>
              <a:gd name="T20" fmla="*/ 273 w 400"/>
              <a:gd name="T21" fmla="*/ 156 h 212"/>
              <a:gd name="T22" fmla="*/ 270 w 400"/>
              <a:gd name="T23" fmla="*/ 148 h 212"/>
              <a:gd name="T24" fmla="*/ 240 w 400"/>
              <a:gd name="T25" fmla="*/ 165 h 212"/>
              <a:gd name="T26" fmla="*/ 238 w 400"/>
              <a:gd name="T27" fmla="*/ 157 h 212"/>
              <a:gd name="T28" fmla="*/ 227 w 400"/>
              <a:gd name="T29" fmla="*/ 166 h 212"/>
              <a:gd name="T30" fmla="*/ 211 w 400"/>
              <a:gd name="T31" fmla="*/ 163 h 212"/>
              <a:gd name="T32" fmla="*/ 207 w 400"/>
              <a:gd name="T33" fmla="*/ 163 h 212"/>
              <a:gd name="T34" fmla="*/ 191 w 400"/>
              <a:gd name="T35" fmla="*/ 165 h 212"/>
              <a:gd name="T36" fmla="*/ 181 w 400"/>
              <a:gd name="T37" fmla="*/ 155 h 212"/>
              <a:gd name="T38" fmla="*/ 144 w 400"/>
              <a:gd name="T39" fmla="*/ 149 h 212"/>
              <a:gd name="T40" fmla="*/ 148 w 400"/>
              <a:gd name="T41" fmla="*/ 142 h 212"/>
              <a:gd name="T42" fmla="*/ 134 w 400"/>
              <a:gd name="T43" fmla="*/ 142 h 212"/>
              <a:gd name="T44" fmla="*/ 124 w 400"/>
              <a:gd name="T45" fmla="*/ 129 h 212"/>
              <a:gd name="T46" fmla="*/ 116 w 400"/>
              <a:gd name="T47" fmla="*/ 126 h 212"/>
              <a:gd name="T48" fmla="*/ 115 w 400"/>
              <a:gd name="T49" fmla="*/ 111 h 212"/>
              <a:gd name="T50" fmla="*/ 103 w 400"/>
              <a:gd name="T51" fmla="*/ 104 h 212"/>
              <a:gd name="T52" fmla="*/ 102 w 400"/>
              <a:gd name="T53" fmla="*/ 88 h 212"/>
              <a:gd name="T54" fmla="*/ 97 w 400"/>
              <a:gd name="T55" fmla="*/ 80 h 212"/>
              <a:gd name="T56" fmla="*/ 105 w 400"/>
              <a:gd name="T57" fmla="*/ 68 h 212"/>
              <a:gd name="T58" fmla="*/ 98 w 400"/>
              <a:gd name="T59" fmla="*/ 55 h 212"/>
              <a:gd name="T60" fmla="*/ 106 w 400"/>
              <a:gd name="T61" fmla="*/ 40 h 212"/>
              <a:gd name="T62" fmla="*/ 107 w 400"/>
              <a:gd name="T63" fmla="*/ 37 h 212"/>
              <a:gd name="T64" fmla="*/ 111 w 400"/>
              <a:gd name="T65" fmla="*/ 20 h 212"/>
              <a:gd name="T66" fmla="*/ 125 w 400"/>
              <a:gd name="T67" fmla="*/ 16 h 212"/>
              <a:gd name="T68" fmla="*/ 156 w 400"/>
              <a:gd name="T69" fmla="*/ 4 h 212"/>
              <a:gd name="T70" fmla="*/ 152 w 400"/>
              <a:gd name="T71" fmla="*/ 11 h 212"/>
              <a:gd name="T72" fmla="*/ 172 w 400"/>
              <a:gd name="T73" fmla="*/ 22 h 212"/>
              <a:gd name="T74" fmla="*/ 166 w 400"/>
              <a:gd name="T75" fmla="*/ 26 h 212"/>
              <a:gd name="T76" fmla="*/ 179 w 400"/>
              <a:gd name="T77" fmla="*/ 49 h 212"/>
              <a:gd name="T78" fmla="*/ 170 w 400"/>
              <a:gd name="T79" fmla="*/ 37 h 212"/>
              <a:gd name="T80" fmla="*/ 179 w 400"/>
              <a:gd name="T81" fmla="*/ 49 h 212"/>
              <a:gd name="T82" fmla="*/ 169 w 400"/>
              <a:gd name="T83" fmla="*/ 59 h 212"/>
              <a:gd name="T84" fmla="*/ 159 w 400"/>
              <a:gd name="T85" fmla="*/ 94 h 212"/>
              <a:gd name="T86" fmla="*/ 152 w 400"/>
              <a:gd name="T87" fmla="*/ 89 h 212"/>
              <a:gd name="T88" fmla="*/ 151 w 400"/>
              <a:gd name="T89" fmla="*/ 103 h 212"/>
              <a:gd name="T90" fmla="*/ 137 w 400"/>
              <a:gd name="T91" fmla="*/ 113 h 212"/>
              <a:gd name="T92" fmla="*/ 135 w 400"/>
              <a:gd name="T93" fmla="*/ 116 h 212"/>
              <a:gd name="T94" fmla="*/ 126 w 400"/>
              <a:gd name="T95" fmla="*/ 130 h 212"/>
              <a:gd name="T96" fmla="*/ 112 w 400"/>
              <a:gd name="T97" fmla="*/ 132 h 212"/>
              <a:gd name="T98" fmla="*/ 89 w 400"/>
              <a:gd name="T99" fmla="*/ 160 h 212"/>
              <a:gd name="T100" fmla="*/ 84 w 400"/>
              <a:gd name="T101" fmla="*/ 154 h 212"/>
              <a:gd name="T102" fmla="*/ 79 w 400"/>
              <a:gd name="T103" fmla="*/ 167 h 212"/>
              <a:gd name="T104" fmla="*/ 63 w 400"/>
              <a:gd name="T105" fmla="*/ 173 h 212"/>
              <a:gd name="T106" fmla="*/ 60 w 400"/>
              <a:gd name="T107" fmla="*/ 175 h 212"/>
              <a:gd name="T108" fmla="*/ 49 w 400"/>
              <a:gd name="T109" fmla="*/ 187 h 212"/>
              <a:gd name="T110" fmla="*/ 34 w 400"/>
              <a:gd name="T111" fmla="*/ 187 h 212"/>
              <a:gd name="T112" fmla="*/ 6 w 400"/>
              <a:gd name="T113" fmla="*/ 211 h 212"/>
              <a:gd name="T114" fmla="*/ 3 w 400"/>
              <a:gd name="T115" fmla="*/ 20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0" h="212">
                <a:moveTo>
                  <a:pt x="386" y="86"/>
                </a:moveTo>
                <a:cubicBezTo>
                  <a:pt x="390" y="85"/>
                  <a:pt x="393" y="83"/>
                  <a:pt x="397" y="82"/>
                </a:cubicBezTo>
                <a:cubicBezTo>
                  <a:pt x="399" y="82"/>
                  <a:pt x="400" y="80"/>
                  <a:pt x="400" y="78"/>
                </a:cubicBezTo>
                <a:cubicBezTo>
                  <a:pt x="399" y="75"/>
                  <a:pt x="397" y="74"/>
                  <a:pt x="395" y="75"/>
                </a:cubicBezTo>
                <a:cubicBezTo>
                  <a:pt x="391" y="76"/>
                  <a:pt x="387" y="77"/>
                  <a:pt x="383" y="78"/>
                </a:cubicBezTo>
                <a:cubicBezTo>
                  <a:pt x="381" y="79"/>
                  <a:pt x="380" y="82"/>
                  <a:pt x="381" y="84"/>
                </a:cubicBezTo>
                <a:cubicBezTo>
                  <a:pt x="382" y="86"/>
                  <a:pt x="384" y="87"/>
                  <a:pt x="386" y="86"/>
                </a:cubicBezTo>
                <a:close/>
                <a:moveTo>
                  <a:pt x="365" y="96"/>
                </a:moveTo>
                <a:cubicBezTo>
                  <a:pt x="369" y="94"/>
                  <a:pt x="372" y="92"/>
                  <a:pt x="376" y="91"/>
                </a:cubicBezTo>
                <a:cubicBezTo>
                  <a:pt x="377" y="90"/>
                  <a:pt x="378" y="87"/>
                  <a:pt x="377" y="85"/>
                </a:cubicBezTo>
                <a:cubicBezTo>
                  <a:pt x="376" y="83"/>
                  <a:pt x="374" y="82"/>
                  <a:pt x="372" y="83"/>
                </a:cubicBezTo>
                <a:cubicBezTo>
                  <a:pt x="368" y="85"/>
                  <a:pt x="365" y="87"/>
                  <a:pt x="361" y="89"/>
                </a:cubicBezTo>
                <a:cubicBezTo>
                  <a:pt x="359" y="90"/>
                  <a:pt x="359" y="93"/>
                  <a:pt x="360" y="95"/>
                </a:cubicBezTo>
                <a:cubicBezTo>
                  <a:pt x="361" y="97"/>
                  <a:pt x="363" y="97"/>
                  <a:pt x="365" y="96"/>
                </a:cubicBezTo>
                <a:close/>
                <a:moveTo>
                  <a:pt x="346" y="109"/>
                </a:moveTo>
                <a:cubicBezTo>
                  <a:pt x="349" y="107"/>
                  <a:pt x="352" y="105"/>
                  <a:pt x="355" y="102"/>
                </a:cubicBezTo>
                <a:cubicBezTo>
                  <a:pt x="357" y="101"/>
                  <a:pt x="358" y="99"/>
                  <a:pt x="356" y="97"/>
                </a:cubicBezTo>
                <a:cubicBezTo>
                  <a:pt x="355" y="95"/>
                  <a:pt x="353" y="95"/>
                  <a:pt x="351" y="96"/>
                </a:cubicBezTo>
                <a:cubicBezTo>
                  <a:pt x="348" y="98"/>
                  <a:pt x="344" y="100"/>
                  <a:pt x="341" y="103"/>
                </a:cubicBezTo>
                <a:cubicBezTo>
                  <a:pt x="339" y="104"/>
                  <a:pt x="339" y="106"/>
                  <a:pt x="340" y="108"/>
                </a:cubicBezTo>
                <a:cubicBezTo>
                  <a:pt x="341" y="110"/>
                  <a:pt x="344" y="111"/>
                  <a:pt x="346" y="109"/>
                </a:cubicBezTo>
                <a:close/>
                <a:moveTo>
                  <a:pt x="326" y="123"/>
                </a:moveTo>
                <a:cubicBezTo>
                  <a:pt x="330" y="121"/>
                  <a:pt x="333" y="119"/>
                  <a:pt x="336" y="116"/>
                </a:cubicBezTo>
                <a:cubicBezTo>
                  <a:pt x="338" y="115"/>
                  <a:pt x="338" y="112"/>
                  <a:pt x="337" y="111"/>
                </a:cubicBezTo>
                <a:cubicBezTo>
                  <a:pt x="336" y="109"/>
                  <a:pt x="333" y="108"/>
                  <a:pt x="331" y="110"/>
                </a:cubicBezTo>
                <a:cubicBezTo>
                  <a:pt x="328" y="112"/>
                  <a:pt x="325" y="115"/>
                  <a:pt x="322" y="117"/>
                </a:cubicBezTo>
                <a:cubicBezTo>
                  <a:pt x="320" y="118"/>
                  <a:pt x="320" y="121"/>
                  <a:pt x="321" y="123"/>
                </a:cubicBezTo>
                <a:cubicBezTo>
                  <a:pt x="322" y="124"/>
                  <a:pt x="325" y="125"/>
                  <a:pt x="326" y="123"/>
                </a:cubicBezTo>
                <a:close/>
                <a:moveTo>
                  <a:pt x="307" y="137"/>
                </a:moveTo>
                <a:cubicBezTo>
                  <a:pt x="310" y="135"/>
                  <a:pt x="314" y="133"/>
                  <a:pt x="317" y="130"/>
                </a:cubicBezTo>
                <a:cubicBezTo>
                  <a:pt x="319" y="129"/>
                  <a:pt x="319" y="127"/>
                  <a:pt x="318" y="125"/>
                </a:cubicBezTo>
                <a:cubicBezTo>
                  <a:pt x="316" y="123"/>
                  <a:pt x="314" y="123"/>
                  <a:pt x="312" y="124"/>
                </a:cubicBezTo>
                <a:cubicBezTo>
                  <a:pt x="309" y="126"/>
                  <a:pt x="306" y="129"/>
                  <a:pt x="302" y="131"/>
                </a:cubicBezTo>
                <a:cubicBezTo>
                  <a:pt x="301" y="132"/>
                  <a:pt x="300" y="134"/>
                  <a:pt x="301" y="136"/>
                </a:cubicBezTo>
                <a:cubicBezTo>
                  <a:pt x="303" y="138"/>
                  <a:pt x="305" y="139"/>
                  <a:pt x="307" y="137"/>
                </a:cubicBezTo>
                <a:close/>
                <a:moveTo>
                  <a:pt x="286" y="150"/>
                </a:moveTo>
                <a:cubicBezTo>
                  <a:pt x="290" y="148"/>
                  <a:pt x="293" y="146"/>
                  <a:pt x="297" y="144"/>
                </a:cubicBezTo>
                <a:cubicBezTo>
                  <a:pt x="299" y="143"/>
                  <a:pt x="299" y="140"/>
                  <a:pt x="298" y="138"/>
                </a:cubicBezTo>
                <a:cubicBezTo>
                  <a:pt x="297" y="137"/>
                  <a:pt x="294" y="136"/>
                  <a:pt x="293" y="137"/>
                </a:cubicBezTo>
                <a:cubicBezTo>
                  <a:pt x="289" y="139"/>
                  <a:pt x="286" y="141"/>
                  <a:pt x="282" y="143"/>
                </a:cubicBezTo>
                <a:cubicBezTo>
                  <a:pt x="280" y="144"/>
                  <a:pt x="280" y="146"/>
                  <a:pt x="281" y="148"/>
                </a:cubicBezTo>
                <a:cubicBezTo>
                  <a:pt x="282" y="150"/>
                  <a:pt x="284" y="151"/>
                  <a:pt x="286" y="150"/>
                </a:cubicBezTo>
                <a:close/>
                <a:moveTo>
                  <a:pt x="263" y="159"/>
                </a:moveTo>
                <a:cubicBezTo>
                  <a:pt x="267" y="158"/>
                  <a:pt x="270" y="157"/>
                  <a:pt x="273" y="156"/>
                </a:cubicBezTo>
                <a:cubicBezTo>
                  <a:pt x="274" y="156"/>
                  <a:pt x="274" y="155"/>
                  <a:pt x="275" y="155"/>
                </a:cubicBezTo>
                <a:cubicBezTo>
                  <a:pt x="277" y="154"/>
                  <a:pt x="278" y="152"/>
                  <a:pt x="277" y="150"/>
                </a:cubicBezTo>
                <a:cubicBezTo>
                  <a:pt x="276" y="148"/>
                  <a:pt x="274" y="147"/>
                  <a:pt x="272" y="148"/>
                </a:cubicBezTo>
                <a:cubicBezTo>
                  <a:pt x="271" y="148"/>
                  <a:pt x="271" y="148"/>
                  <a:pt x="270" y="148"/>
                </a:cubicBezTo>
                <a:cubicBezTo>
                  <a:pt x="267" y="149"/>
                  <a:pt x="264" y="151"/>
                  <a:pt x="261" y="152"/>
                </a:cubicBezTo>
                <a:cubicBezTo>
                  <a:pt x="259" y="152"/>
                  <a:pt x="258" y="155"/>
                  <a:pt x="258" y="157"/>
                </a:cubicBezTo>
                <a:cubicBezTo>
                  <a:pt x="259" y="159"/>
                  <a:pt x="261" y="160"/>
                  <a:pt x="263" y="159"/>
                </a:cubicBezTo>
                <a:close/>
                <a:moveTo>
                  <a:pt x="240" y="165"/>
                </a:moveTo>
                <a:cubicBezTo>
                  <a:pt x="244" y="164"/>
                  <a:pt x="248" y="163"/>
                  <a:pt x="252" y="162"/>
                </a:cubicBezTo>
                <a:cubicBezTo>
                  <a:pt x="254" y="162"/>
                  <a:pt x="255" y="160"/>
                  <a:pt x="255" y="158"/>
                </a:cubicBezTo>
                <a:cubicBezTo>
                  <a:pt x="254" y="156"/>
                  <a:pt x="252" y="154"/>
                  <a:pt x="250" y="155"/>
                </a:cubicBezTo>
                <a:cubicBezTo>
                  <a:pt x="246" y="156"/>
                  <a:pt x="242" y="156"/>
                  <a:pt x="238" y="157"/>
                </a:cubicBezTo>
                <a:cubicBezTo>
                  <a:pt x="236" y="157"/>
                  <a:pt x="235" y="159"/>
                  <a:pt x="235" y="162"/>
                </a:cubicBezTo>
                <a:cubicBezTo>
                  <a:pt x="235" y="164"/>
                  <a:pt x="237" y="165"/>
                  <a:pt x="240" y="165"/>
                </a:cubicBezTo>
                <a:close/>
                <a:moveTo>
                  <a:pt x="215" y="167"/>
                </a:moveTo>
                <a:cubicBezTo>
                  <a:pt x="219" y="167"/>
                  <a:pt x="223" y="167"/>
                  <a:pt x="227" y="166"/>
                </a:cubicBezTo>
                <a:cubicBezTo>
                  <a:pt x="230" y="166"/>
                  <a:pt x="231" y="164"/>
                  <a:pt x="231" y="162"/>
                </a:cubicBezTo>
                <a:cubicBezTo>
                  <a:pt x="231" y="160"/>
                  <a:pt x="229" y="158"/>
                  <a:pt x="227" y="158"/>
                </a:cubicBezTo>
                <a:cubicBezTo>
                  <a:pt x="223" y="159"/>
                  <a:pt x="219" y="159"/>
                  <a:pt x="215" y="159"/>
                </a:cubicBezTo>
                <a:cubicBezTo>
                  <a:pt x="213" y="159"/>
                  <a:pt x="211" y="161"/>
                  <a:pt x="211" y="163"/>
                </a:cubicBezTo>
                <a:cubicBezTo>
                  <a:pt x="211" y="165"/>
                  <a:pt x="213" y="167"/>
                  <a:pt x="215" y="167"/>
                </a:cubicBezTo>
                <a:close/>
                <a:moveTo>
                  <a:pt x="191" y="165"/>
                </a:moveTo>
                <a:cubicBezTo>
                  <a:pt x="195" y="166"/>
                  <a:pt x="199" y="166"/>
                  <a:pt x="203" y="167"/>
                </a:cubicBezTo>
                <a:cubicBezTo>
                  <a:pt x="205" y="167"/>
                  <a:pt x="207" y="165"/>
                  <a:pt x="207" y="163"/>
                </a:cubicBezTo>
                <a:cubicBezTo>
                  <a:pt x="207" y="161"/>
                  <a:pt x="206" y="159"/>
                  <a:pt x="203" y="159"/>
                </a:cubicBezTo>
                <a:cubicBezTo>
                  <a:pt x="200" y="158"/>
                  <a:pt x="196" y="158"/>
                  <a:pt x="192" y="157"/>
                </a:cubicBezTo>
                <a:cubicBezTo>
                  <a:pt x="190" y="157"/>
                  <a:pt x="188" y="159"/>
                  <a:pt x="187" y="161"/>
                </a:cubicBezTo>
                <a:cubicBezTo>
                  <a:pt x="187" y="163"/>
                  <a:pt x="189" y="165"/>
                  <a:pt x="191" y="165"/>
                </a:cubicBezTo>
                <a:close/>
                <a:moveTo>
                  <a:pt x="167" y="160"/>
                </a:moveTo>
                <a:cubicBezTo>
                  <a:pt x="171" y="161"/>
                  <a:pt x="175" y="162"/>
                  <a:pt x="179" y="163"/>
                </a:cubicBezTo>
                <a:cubicBezTo>
                  <a:pt x="181" y="164"/>
                  <a:pt x="183" y="162"/>
                  <a:pt x="183" y="160"/>
                </a:cubicBezTo>
                <a:cubicBezTo>
                  <a:pt x="184" y="158"/>
                  <a:pt x="183" y="156"/>
                  <a:pt x="181" y="155"/>
                </a:cubicBezTo>
                <a:cubicBezTo>
                  <a:pt x="177" y="154"/>
                  <a:pt x="173" y="153"/>
                  <a:pt x="169" y="152"/>
                </a:cubicBezTo>
                <a:cubicBezTo>
                  <a:pt x="167" y="151"/>
                  <a:pt x="165" y="152"/>
                  <a:pt x="164" y="154"/>
                </a:cubicBezTo>
                <a:cubicBezTo>
                  <a:pt x="164" y="157"/>
                  <a:pt x="165" y="159"/>
                  <a:pt x="167" y="160"/>
                </a:cubicBezTo>
                <a:close/>
                <a:moveTo>
                  <a:pt x="144" y="149"/>
                </a:moveTo>
                <a:cubicBezTo>
                  <a:pt x="148" y="151"/>
                  <a:pt x="152" y="153"/>
                  <a:pt x="155" y="155"/>
                </a:cubicBezTo>
                <a:cubicBezTo>
                  <a:pt x="157" y="156"/>
                  <a:pt x="160" y="155"/>
                  <a:pt x="161" y="153"/>
                </a:cubicBezTo>
                <a:cubicBezTo>
                  <a:pt x="162" y="151"/>
                  <a:pt x="161" y="149"/>
                  <a:pt x="159" y="148"/>
                </a:cubicBezTo>
                <a:cubicBezTo>
                  <a:pt x="155" y="146"/>
                  <a:pt x="152" y="144"/>
                  <a:pt x="148" y="142"/>
                </a:cubicBezTo>
                <a:cubicBezTo>
                  <a:pt x="147" y="141"/>
                  <a:pt x="144" y="142"/>
                  <a:pt x="143" y="144"/>
                </a:cubicBezTo>
                <a:cubicBezTo>
                  <a:pt x="142" y="146"/>
                  <a:pt x="143" y="148"/>
                  <a:pt x="144" y="149"/>
                </a:cubicBezTo>
                <a:close/>
                <a:moveTo>
                  <a:pt x="125" y="134"/>
                </a:moveTo>
                <a:cubicBezTo>
                  <a:pt x="128" y="137"/>
                  <a:pt x="131" y="140"/>
                  <a:pt x="134" y="142"/>
                </a:cubicBezTo>
                <a:cubicBezTo>
                  <a:pt x="136" y="144"/>
                  <a:pt x="138" y="143"/>
                  <a:pt x="140" y="142"/>
                </a:cubicBezTo>
                <a:cubicBezTo>
                  <a:pt x="141" y="140"/>
                  <a:pt x="141" y="137"/>
                  <a:pt x="139" y="136"/>
                </a:cubicBezTo>
                <a:cubicBezTo>
                  <a:pt x="136" y="134"/>
                  <a:pt x="133" y="131"/>
                  <a:pt x="130" y="129"/>
                </a:cubicBezTo>
                <a:cubicBezTo>
                  <a:pt x="129" y="127"/>
                  <a:pt x="126" y="127"/>
                  <a:pt x="124" y="129"/>
                </a:cubicBezTo>
                <a:cubicBezTo>
                  <a:pt x="123" y="130"/>
                  <a:pt x="123" y="133"/>
                  <a:pt x="125" y="134"/>
                </a:cubicBezTo>
                <a:close/>
                <a:moveTo>
                  <a:pt x="109" y="116"/>
                </a:moveTo>
                <a:cubicBezTo>
                  <a:pt x="109" y="116"/>
                  <a:pt x="109" y="116"/>
                  <a:pt x="109" y="116"/>
                </a:cubicBezTo>
                <a:cubicBezTo>
                  <a:pt x="111" y="119"/>
                  <a:pt x="114" y="123"/>
                  <a:pt x="116" y="126"/>
                </a:cubicBezTo>
                <a:cubicBezTo>
                  <a:pt x="118" y="127"/>
                  <a:pt x="120" y="127"/>
                  <a:pt x="122" y="126"/>
                </a:cubicBezTo>
                <a:cubicBezTo>
                  <a:pt x="123" y="125"/>
                  <a:pt x="124" y="122"/>
                  <a:pt x="122" y="120"/>
                </a:cubicBezTo>
                <a:cubicBezTo>
                  <a:pt x="120" y="118"/>
                  <a:pt x="118" y="115"/>
                  <a:pt x="116" y="112"/>
                </a:cubicBezTo>
                <a:cubicBezTo>
                  <a:pt x="115" y="111"/>
                  <a:pt x="115" y="111"/>
                  <a:pt x="115" y="111"/>
                </a:cubicBezTo>
                <a:cubicBezTo>
                  <a:pt x="114" y="109"/>
                  <a:pt x="112" y="109"/>
                  <a:pt x="110" y="110"/>
                </a:cubicBezTo>
                <a:cubicBezTo>
                  <a:pt x="108" y="111"/>
                  <a:pt x="107" y="114"/>
                  <a:pt x="109" y="116"/>
                </a:cubicBezTo>
                <a:close/>
                <a:moveTo>
                  <a:pt x="99" y="92"/>
                </a:moveTo>
                <a:cubicBezTo>
                  <a:pt x="100" y="96"/>
                  <a:pt x="101" y="101"/>
                  <a:pt x="103" y="104"/>
                </a:cubicBezTo>
                <a:cubicBezTo>
                  <a:pt x="103" y="106"/>
                  <a:pt x="106" y="107"/>
                  <a:pt x="108" y="107"/>
                </a:cubicBezTo>
                <a:cubicBezTo>
                  <a:pt x="110" y="106"/>
                  <a:pt x="111" y="103"/>
                  <a:pt x="110" y="101"/>
                </a:cubicBezTo>
                <a:cubicBezTo>
                  <a:pt x="109" y="98"/>
                  <a:pt x="108" y="94"/>
                  <a:pt x="107" y="91"/>
                </a:cubicBezTo>
                <a:cubicBezTo>
                  <a:pt x="106" y="88"/>
                  <a:pt x="104" y="87"/>
                  <a:pt x="102" y="88"/>
                </a:cubicBezTo>
                <a:cubicBezTo>
                  <a:pt x="100" y="88"/>
                  <a:pt x="98" y="90"/>
                  <a:pt x="99" y="92"/>
                </a:cubicBezTo>
                <a:close/>
                <a:moveTo>
                  <a:pt x="97" y="68"/>
                </a:moveTo>
                <a:cubicBezTo>
                  <a:pt x="97" y="69"/>
                  <a:pt x="97" y="71"/>
                  <a:pt x="97" y="73"/>
                </a:cubicBezTo>
                <a:cubicBezTo>
                  <a:pt x="97" y="75"/>
                  <a:pt x="97" y="78"/>
                  <a:pt x="97" y="80"/>
                </a:cubicBezTo>
                <a:cubicBezTo>
                  <a:pt x="97" y="82"/>
                  <a:pt x="99" y="84"/>
                  <a:pt x="101" y="84"/>
                </a:cubicBezTo>
                <a:cubicBezTo>
                  <a:pt x="104" y="83"/>
                  <a:pt x="105" y="82"/>
                  <a:pt x="105" y="79"/>
                </a:cubicBezTo>
                <a:cubicBezTo>
                  <a:pt x="105" y="77"/>
                  <a:pt x="105" y="75"/>
                  <a:pt x="105" y="73"/>
                </a:cubicBezTo>
                <a:cubicBezTo>
                  <a:pt x="105" y="71"/>
                  <a:pt x="105" y="70"/>
                  <a:pt x="105" y="68"/>
                </a:cubicBezTo>
                <a:cubicBezTo>
                  <a:pt x="105" y="66"/>
                  <a:pt x="103" y="64"/>
                  <a:pt x="101" y="64"/>
                </a:cubicBezTo>
                <a:cubicBezTo>
                  <a:pt x="99" y="64"/>
                  <a:pt x="97" y="65"/>
                  <a:pt x="97" y="68"/>
                </a:cubicBezTo>
                <a:close/>
                <a:moveTo>
                  <a:pt x="101" y="43"/>
                </a:moveTo>
                <a:cubicBezTo>
                  <a:pt x="100" y="47"/>
                  <a:pt x="99" y="51"/>
                  <a:pt x="98" y="55"/>
                </a:cubicBezTo>
                <a:cubicBezTo>
                  <a:pt x="98" y="57"/>
                  <a:pt x="99" y="59"/>
                  <a:pt x="102" y="60"/>
                </a:cubicBezTo>
                <a:cubicBezTo>
                  <a:pt x="104" y="60"/>
                  <a:pt x="106" y="59"/>
                  <a:pt x="106" y="57"/>
                </a:cubicBezTo>
                <a:cubicBezTo>
                  <a:pt x="107" y="53"/>
                  <a:pt x="108" y="49"/>
                  <a:pt x="109" y="45"/>
                </a:cubicBezTo>
                <a:cubicBezTo>
                  <a:pt x="109" y="43"/>
                  <a:pt x="108" y="41"/>
                  <a:pt x="106" y="40"/>
                </a:cubicBezTo>
                <a:cubicBezTo>
                  <a:pt x="104" y="40"/>
                  <a:pt x="102" y="41"/>
                  <a:pt x="101" y="43"/>
                </a:cubicBezTo>
                <a:close/>
                <a:moveTo>
                  <a:pt x="111" y="20"/>
                </a:moveTo>
                <a:cubicBezTo>
                  <a:pt x="109" y="24"/>
                  <a:pt x="107" y="27"/>
                  <a:pt x="105" y="31"/>
                </a:cubicBezTo>
                <a:cubicBezTo>
                  <a:pt x="105" y="33"/>
                  <a:pt x="105" y="36"/>
                  <a:pt x="107" y="37"/>
                </a:cubicBezTo>
                <a:cubicBezTo>
                  <a:pt x="110" y="38"/>
                  <a:pt x="112" y="37"/>
                  <a:pt x="113" y="35"/>
                </a:cubicBezTo>
                <a:cubicBezTo>
                  <a:pt x="114" y="31"/>
                  <a:pt x="116" y="28"/>
                  <a:pt x="118" y="25"/>
                </a:cubicBezTo>
                <a:cubicBezTo>
                  <a:pt x="119" y="23"/>
                  <a:pt x="119" y="20"/>
                  <a:pt x="117" y="19"/>
                </a:cubicBezTo>
                <a:cubicBezTo>
                  <a:pt x="115" y="18"/>
                  <a:pt x="112" y="18"/>
                  <a:pt x="111" y="20"/>
                </a:cubicBezTo>
                <a:close/>
                <a:moveTo>
                  <a:pt x="130" y="2"/>
                </a:moveTo>
                <a:cubicBezTo>
                  <a:pt x="126" y="4"/>
                  <a:pt x="122" y="7"/>
                  <a:pt x="119" y="10"/>
                </a:cubicBezTo>
                <a:cubicBezTo>
                  <a:pt x="118" y="12"/>
                  <a:pt x="118" y="14"/>
                  <a:pt x="119" y="16"/>
                </a:cubicBezTo>
                <a:cubicBezTo>
                  <a:pt x="121" y="17"/>
                  <a:pt x="123" y="17"/>
                  <a:pt x="125" y="16"/>
                </a:cubicBezTo>
                <a:cubicBezTo>
                  <a:pt x="128" y="13"/>
                  <a:pt x="130" y="11"/>
                  <a:pt x="133" y="10"/>
                </a:cubicBezTo>
                <a:cubicBezTo>
                  <a:pt x="135" y="9"/>
                  <a:pt x="136" y="6"/>
                  <a:pt x="135" y="4"/>
                </a:cubicBezTo>
                <a:cubicBezTo>
                  <a:pt x="134" y="2"/>
                  <a:pt x="132" y="1"/>
                  <a:pt x="130" y="2"/>
                </a:cubicBezTo>
                <a:close/>
                <a:moveTo>
                  <a:pt x="156" y="4"/>
                </a:moveTo>
                <a:cubicBezTo>
                  <a:pt x="152" y="2"/>
                  <a:pt x="148" y="0"/>
                  <a:pt x="143" y="0"/>
                </a:cubicBezTo>
                <a:cubicBezTo>
                  <a:pt x="141" y="0"/>
                  <a:pt x="139" y="1"/>
                  <a:pt x="139" y="3"/>
                </a:cubicBezTo>
                <a:cubicBezTo>
                  <a:pt x="139" y="6"/>
                  <a:pt x="141" y="8"/>
                  <a:pt x="143" y="8"/>
                </a:cubicBezTo>
                <a:cubicBezTo>
                  <a:pt x="146" y="8"/>
                  <a:pt x="149" y="9"/>
                  <a:pt x="152" y="11"/>
                </a:cubicBezTo>
                <a:cubicBezTo>
                  <a:pt x="154" y="12"/>
                  <a:pt x="156" y="12"/>
                  <a:pt x="158" y="10"/>
                </a:cubicBezTo>
                <a:cubicBezTo>
                  <a:pt x="159" y="8"/>
                  <a:pt x="158" y="6"/>
                  <a:pt x="156" y="4"/>
                </a:cubicBezTo>
                <a:close/>
                <a:moveTo>
                  <a:pt x="173" y="23"/>
                </a:moveTo>
                <a:cubicBezTo>
                  <a:pt x="173" y="23"/>
                  <a:pt x="173" y="22"/>
                  <a:pt x="172" y="22"/>
                </a:cubicBezTo>
                <a:cubicBezTo>
                  <a:pt x="170" y="19"/>
                  <a:pt x="168" y="16"/>
                  <a:pt x="166" y="13"/>
                </a:cubicBezTo>
                <a:cubicBezTo>
                  <a:pt x="165" y="11"/>
                  <a:pt x="162" y="11"/>
                  <a:pt x="160" y="13"/>
                </a:cubicBezTo>
                <a:cubicBezTo>
                  <a:pt x="159" y="14"/>
                  <a:pt x="159" y="17"/>
                  <a:pt x="160" y="18"/>
                </a:cubicBezTo>
                <a:cubicBezTo>
                  <a:pt x="162" y="21"/>
                  <a:pt x="164" y="23"/>
                  <a:pt x="166" y="26"/>
                </a:cubicBezTo>
                <a:cubicBezTo>
                  <a:pt x="166" y="27"/>
                  <a:pt x="166" y="27"/>
                  <a:pt x="166" y="27"/>
                </a:cubicBezTo>
                <a:cubicBezTo>
                  <a:pt x="168" y="29"/>
                  <a:pt x="170" y="30"/>
                  <a:pt x="172" y="29"/>
                </a:cubicBezTo>
                <a:cubicBezTo>
                  <a:pt x="174" y="28"/>
                  <a:pt x="175" y="25"/>
                  <a:pt x="173" y="23"/>
                </a:cubicBezTo>
                <a:close/>
                <a:moveTo>
                  <a:pt x="179" y="49"/>
                </a:moveTo>
                <a:cubicBezTo>
                  <a:pt x="179" y="47"/>
                  <a:pt x="179" y="46"/>
                  <a:pt x="179" y="45"/>
                </a:cubicBezTo>
                <a:cubicBezTo>
                  <a:pt x="179" y="42"/>
                  <a:pt x="179" y="39"/>
                  <a:pt x="178" y="36"/>
                </a:cubicBezTo>
                <a:cubicBezTo>
                  <a:pt x="178" y="34"/>
                  <a:pt x="176" y="32"/>
                  <a:pt x="173" y="33"/>
                </a:cubicBezTo>
                <a:cubicBezTo>
                  <a:pt x="171" y="33"/>
                  <a:pt x="170" y="35"/>
                  <a:pt x="170" y="37"/>
                </a:cubicBezTo>
                <a:cubicBezTo>
                  <a:pt x="171" y="40"/>
                  <a:pt x="171" y="42"/>
                  <a:pt x="171" y="45"/>
                </a:cubicBezTo>
                <a:cubicBezTo>
                  <a:pt x="171" y="46"/>
                  <a:pt x="171" y="47"/>
                  <a:pt x="171" y="48"/>
                </a:cubicBezTo>
                <a:cubicBezTo>
                  <a:pt x="171" y="50"/>
                  <a:pt x="172" y="52"/>
                  <a:pt x="174" y="52"/>
                </a:cubicBezTo>
                <a:cubicBezTo>
                  <a:pt x="177" y="53"/>
                  <a:pt x="179" y="51"/>
                  <a:pt x="179" y="49"/>
                </a:cubicBezTo>
                <a:close/>
                <a:moveTo>
                  <a:pt x="172" y="73"/>
                </a:moveTo>
                <a:cubicBezTo>
                  <a:pt x="173" y="69"/>
                  <a:pt x="175" y="65"/>
                  <a:pt x="176" y="61"/>
                </a:cubicBezTo>
                <a:cubicBezTo>
                  <a:pt x="177" y="59"/>
                  <a:pt x="176" y="57"/>
                  <a:pt x="174" y="56"/>
                </a:cubicBezTo>
                <a:cubicBezTo>
                  <a:pt x="172" y="56"/>
                  <a:pt x="169" y="57"/>
                  <a:pt x="169" y="59"/>
                </a:cubicBezTo>
                <a:cubicBezTo>
                  <a:pt x="168" y="62"/>
                  <a:pt x="166" y="66"/>
                  <a:pt x="164" y="69"/>
                </a:cubicBezTo>
                <a:cubicBezTo>
                  <a:pt x="163" y="71"/>
                  <a:pt x="164" y="74"/>
                  <a:pt x="166" y="75"/>
                </a:cubicBezTo>
                <a:cubicBezTo>
                  <a:pt x="168" y="76"/>
                  <a:pt x="171" y="75"/>
                  <a:pt x="172" y="73"/>
                </a:cubicBezTo>
                <a:close/>
                <a:moveTo>
                  <a:pt x="159" y="94"/>
                </a:moveTo>
                <a:cubicBezTo>
                  <a:pt x="161" y="91"/>
                  <a:pt x="163" y="87"/>
                  <a:pt x="166" y="84"/>
                </a:cubicBezTo>
                <a:cubicBezTo>
                  <a:pt x="167" y="82"/>
                  <a:pt x="166" y="79"/>
                  <a:pt x="164" y="78"/>
                </a:cubicBezTo>
                <a:cubicBezTo>
                  <a:pt x="162" y="77"/>
                  <a:pt x="160" y="78"/>
                  <a:pt x="159" y="80"/>
                </a:cubicBezTo>
                <a:cubicBezTo>
                  <a:pt x="157" y="83"/>
                  <a:pt x="155" y="86"/>
                  <a:pt x="152" y="89"/>
                </a:cubicBezTo>
                <a:cubicBezTo>
                  <a:pt x="151" y="91"/>
                  <a:pt x="151" y="93"/>
                  <a:pt x="153" y="95"/>
                </a:cubicBezTo>
                <a:cubicBezTo>
                  <a:pt x="155" y="96"/>
                  <a:pt x="157" y="96"/>
                  <a:pt x="159" y="94"/>
                </a:cubicBezTo>
                <a:close/>
                <a:moveTo>
                  <a:pt x="143" y="113"/>
                </a:moveTo>
                <a:cubicBezTo>
                  <a:pt x="146" y="110"/>
                  <a:pt x="149" y="106"/>
                  <a:pt x="151" y="103"/>
                </a:cubicBezTo>
                <a:cubicBezTo>
                  <a:pt x="152" y="102"/>
                  <a:pt x="152" y="99"/>
                  <a:pt x="151" y="98"/>
                </a:cubicBezTo>
                <a:cubicBezTo>
                  <a:pt x="149" y="96"/>
                  <a:pt x="146" y="97"/>
                  <a:pt x="145" y="98"/>
                </a:cubicBezTo>
                <a:cubicBezTo>
                  <a:pt x="142" y="101"/>
                  <a:pt x="140" y="104"/>
                  <a:pt x="137" y="107"/>
                </a:cubicBezTo>
                <a:cubicBezTo>
                  <a:pt x="136" y="109"/>
                  <a:pt x="136" y="111"/>
                  <a:pt x="137" y="113"/>
                </a:cubicBezTo>
                <a:cubicBezTo>
                  <a:pt x="139" y="114"/>
                  <a:pt x="141" y="114"/>
                  <a:pt x="143" y="113"/>
                </a:cubicBezTo>
                <a:close/>
                <a:moveTo>
                  <a:pt x="126" y="130"/>
                </a:moveTo>
                <a:cubicBezTo>
                  <a:pt x="129" y="127"/>
                  <a:pt x="132" y="124"/>
                  <a:pt x="135" y="121"/>
                </a:cubicBezTo>
                <a:cubicBezTo>
                  <a:pt x="136" y="120"/>
                  <a:pt x="136" y="117"/>
                  <a:pt x="135" y="116"/>
                </a:cubicBezTo>
                <a:cubicBezTo>
                  <a:pt x="133" y="114"/>
                  <a:pt x="130" y="114"/>
                  <a:pt x="129" y="116"/>
                </a:cubicBezTo>
                <a:cubicBezTo>
                  <a:pt x="126" y="118"/>
                  <a:pt x="123" y="121"/>
                  <a:pt x="120" y="124"/>
                </a:cubicBezTo>
                <a:cubicBezTo>
                  <a:pt x="119" y="125"/>
                  <a:pt x="119" y="128"/>
                  <a:pt x="120" y="129"/>
                </a:cubicBezTo>
                <a:cubicBezTo>
                  <a:pt x="122" y="131"/>
                  <a:pt x="124" y="131"/>
                  <a:pt x="126" y="130"/>
                </a:cubicBezTo>
                <a:close/>
                <a:moveTo>
                  <a:pt x="108" y="145"/>
                </a:moveTo>
                <a:cubicBezTo>
                  <a:pt x="111" y="143"/>
                  <a:pt x="114" y="140"/>
                  <a:pt x="117" y="138"/>
                </a:cubicBezTo>
                <a:cubicBezTo>
                  <a:pt x="118" y="136"/>
                  <a:pt x="119" y="134"/>
                  <a:pt x="117" y="132"/>
                </a:cubicBezTo>
                <a:cubicBezTo>
                  <a:pt x="116" y="130"/>
                  <a:pt x="113" y="130"/>
                  <a:pt x="112" y="132"/>
                </a:cubicBezTo>
                <a:cubicBezTo>
                  <a:pt x="109" y="134"/>
                  <a:pt x="106" y="137"/>
                  <a:pt x="102" y="139"/>
                </a:cubicBezTo>
                <a:cubicBezTo>
                  <a:pt x="101" y="141"/>
                  <a:pt x="101" y="143"/>
                  <a:pt x="102" y="145"/>
                </a:cubicBezTo>
                <a:cubicBezTo>
                  <a:pt x="103" y="147"/>
                  <a:pt x="106" y="147"/>
                  <a:pt x="108" y="145"/>
                </a:cubicBezTo>
                <a:close/>
                <a:moveTo>
                  <a:pt x="89" y="160"/>
                </a:moveTo>
                <a:cubicBezTo>
                  <a:pt x="92" y="158"/>
                  <a:pt x="95" y="155"/>
                  <a:pt x="98" y="153"/>
                </a:cubicBezTo>
                <a:cubicBezTo>
                  <a:pt x="100" y="152"/>
                  <a:pt x="100" y="149"/>
                  <a:pt x="99" y="147"/>
                </a:cubicBezTo>
                <a:cubicBezTo>
                  <a:pt x="97" y="146"/>
                  <a:pt x="95" y="145"/>
                  <a:pt x="93" y="147"/>
                </a:cubicBezTo>
                <a:cubicBezTo>
                  <a:pt x="90" y="149"/>
                  <a:pt x="87" y="151"/>
                  <a:pt x="84" y="154"/>
                </a:cubicBezTo>
                <a:cubicBezTo>
                  <a:pt x="82" y="155"/>
                  <a:pt x="82" y="158"/>
                  <a:pt x="83" y="159"/>
                </a:cubicBezTo>
                <a:cubicBezTo>
                  <a:pt x="84" y="161"/>
                  <a:pt x="87" y="162"/>
                  <a:pt x="89" y="160"/>
                </a:cubicBezTo>
                <a:close/>
                <a:moveTo>
                  <a:pt x="69" y="174"/>
                </a:moveTo>
                <a:cubicBezTo>
                  <a:pt x="72" y="172"/>
                  <a:pt x="76" y="170"/>
                  <a:pt x="79" y="167"/>
                </a:cubicBezTo>
                <a:cubicBezTo>
                  <a:pt x="81" y="166"/>
                  <a:pt x="81" y="164"/>
                  <a:pt x="80" y="162"/>
                </a:cubicBezTo>
                <a:cubicBezTo>
                  <a:pt x="78" y="160"/>
                  <a:pt x="76" y="160"/>
                  <a:pt x="74" y="161"/>
                </a:cubicBezTo>
                <a:cubicBezTo>
                  <a:pt x="71" y="163"/>
                  <a:pt x="68" y="165"/>
                  <a:pt x="64" y="168"/>
                </a:cubicBezTo>
                <a:cubicBezTo>
                  <a:pt x="63" y="169"/>
                  <a:pt x="62" y="171"/>
                  <a:pt x="63" y="173"/>
                </a:cubicBezTo>
                <a:cubicBezTo>
                  <a:pt x="65" y="175"/>
                  <a:pt x="67" y="175"/>
                  <a:pt x="69" y="174"/>
                </a:cubicBezTo>
                <a:close/>
                <a:moveTo>
                  <a:pt x="49" y="187"/>
                </a:moveTo>
                <a:cubicBezTo>
                  <a:pt x="52" y="185"/>
                  <a:pt x="55" y="183"/>
                  <a:pt x="59" y="181"/>
                </a:cubicBezTo>
                <a:cubicBezTo>
                  <a:pt x="61" y="180"/>
                  <a:pt x="61" y="177"/>
                  <a:pt x="60" y="175"/>
                </a:cubicBezTo>
                <a:cubicBezTo>
                  <a:pt x="59" y="174"/>
                  <a:pt x="56" y="173"/>
                  <a:pt x="55" y="174"/>
                </a:cubicBezTo>
                <a:cubicBezTo>
                  <a:pt x="51" y="176"/>
                  <a:pt x="48" y="179"/>
                  <a:pt x="45" y="181"/>
                </a:cubicBezTo>
                <a:cubicBezTo>
                  <a:pt x="43" y="182"/>
                  <a:pt x="42" y="184"/>
                  <a:pt x="43" y="186"/>
                </a:cubicBezTo>
                <a:cubicBezTo>
                  <a:pt x="44" y="188"/>
                  <a:pt x="47" y="189"/>
                  <a:pt x="49" y="187"/>
                </a:cubicBezTo>
                <a:close/>
                <a:moveTo>
                  <a:pt x="28" y="200"/>
                </a:moveTo>
                <a:cubicBezTo>
                  <a:pt x="31" y="198"/>
                  <a:pt x="35" y="196"/>
                  <a:pt x="38" y="194"/>
                </a:cubicBezTo>
                <a:cubicBezTo>
                  <a:pt x="40" y="192"/>
                  <a:pt x="41" y="190"/>
                  <a:pt x="40" y="188"/>
                </a:cubicBezTo>
                <a:cubicBezTo>
                  <a:pt x="39" y="186"/>
                  <a:pt x="36" y="186"/>
                  <a:pt x="34" y="187"/>
                </a:cubicBezTo>
                <a:cubicBezTo>
                  <a:pt x="31" y="189"/>
                  <a:pt x="27" y="191"/>
                  <a:pt x="24" y="193"/>
                </a:cubicBezTo>
                <a:cubicBezTo>
                  <a:pt x="22" y="194"/>
                  <a:pt x="21" y="196"/>
                  <a:pt x="23" y="198"/>
                </a:cubicBezTo>
                <a:cubicBezTo>
                  <a:pt x="24" y="200"/>
                  <a:pt x="26" y="201"/>
                  <a:pt x="28" y="200"/>
                </a:cubicBezTo>
                <a:close/>
                <a:moveTo>
                  <a:pt x="6" y="211"/>
                </a:moveTo>
                <a:cubicBezTo>
                  <a:pt x="10" y="209"/>
                  <a:pt x="13" y="207"/>
                  <a:pt x="17" y="205"/>
                </a:cubicBezTo>
                <a:cubicBezTo>
                  <a:pt x="19" y="204"/>
                  <a:pt x="20" y="202"/>
                  <a:pt x="19" y="200"/>
                </a:cubicBezTo>
                <a:cubicBezTo>
                  <a:pt x="18" y="198"/>
                  <a:pt x="16" y="197"/>
                  <a:pt x="14" y="198"/>
                </a:cubicBezTo>
                <a:cubicBezTo>
                  <a:pt x="10" y="200"/>
                  <a:pt x="6" y="202"/>
                  <a:pt x="3" y="203"/>
                </a:cubicBezTo>
                <a:cubicBezTo>
                  <a:pt x="1" y="204"/>
                  <a:pt x="0" y="207"/>
                  <a:pt x="1" y="209"/>
                </a:cubicBezTo>
                <a:cubicBezTo>
                  <a:pt x="2" y="211"/>
                  <a:pt x="4" y="212"/>
                  <a:pt x="6" y="2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53" name="Freeform 56"/>
          <p:cNvSpPr>
            <a:spLocks noChangeArrowheads="1"/>
          </p:cNvSpPr>
          <p:nvPr userDrawn="1"/>
        </p:nvSpPr>
        <p:spPr bwMode="auto">
          <a:xfrm>
            <a:off x="3076575" y="1660525"/>
            <a:ext cx="36513" cy="19050"/>
          </a:xfrm>
          <a:custGeom>
            <a:avLst/>
            <a:gdLst>
              <a:gd name="T0" fmla="*/ 4 w 14"/>
              <a:gd name="T1" fmla="*/ 9 h 9"/>
              <a:gd name="T2" fmla="*/ 10 w 14"/>
              <a:gd name="T3" fmla="*/ 8 h 9"/>
              <a:gd name="T4" fmla="*/ 14 w 14"/>
              <a:gd name="T5" fmla="*/ 4 h 9"/>
              <a:gd name="T6" fmla="*/ 10 w 14"/>
              <a:gd name="T7" fmla="*/ 0 h 9"/>
              <a:gd name="T8" fmla="*/ 4 w 14"/>
              <a:gd name="T9" fmla="*/ 1 h 9"/>
              <a:gd name="T10" fmla="*/ 0 w 14"/>
              <a:gd name="T11" fmla="*/ 5 h 9"/>
              <a:gd name="T12" fmla="*/ 4 w 14"/>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4" h="9">
                <a:moveTo>
                  <a:pt x="4" y="9"/>
                </a:moveTo>
                <a:cubicBezTo>
                  <a:pt x="6" y="8"/>
                  <a:pt x="8" y="8"/>
                  <a:pt x="10" y="8"/>
                </a:cubicBezTo>
                <a:cubicBezTo>
                  <a:pt x="12" y="8"/>
                  <a:pt x="14" y="6"/>
                  <a:pt x="14" y="4"/>
                </a:cubicBezTo>
                <a:cubicBezTo>
                  <a:pt x="14" y="2"/>
                  <a:pt x="12" y="0"/>
                  <a:pt x="10" y="0"/>
                </a:cubicBezTo>
                <a:cubicBezTo>
                  <a:pt x="8" y="0"/>
                  <a:pt x="6" y="0"/>
                  <a:pt x="4" y="1"/>
                </a:cubicBezTo>
                <a:cubicBezTo>
                  <a:pt x="1" y="1"/>
                  <a:pt x="0" y="3"/>
                  <a:pt x="0" y="5"/>
                </a:cubicBezTo>
                <a:cubicBezTo>
                  <a:pt x="0" y="7"/>
                  <a:pt x="2" y="9"/>
                  <a:pt x="4"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54" name="Freeform 57"/>
          <p:cNvSpPr>
            <a:spLocks noEditPoints="1" noChangeArrowheads="1"/>
          </p:cNvSpPr>
          <p:nvPr userDrawn="1"/>
        </p:nvSpPr>
        <p:spPr bwMode="auto">
          <a:xfrm>
            <a:off x="3357563" y="293688"/>
            <a:ext cx="1992312" cy="288925"/>
          </a:xfrm>
          <a:custGeom>
            <a:avLst/>
            <a:gdLst>
              <a:gd name="T0" fmla="*/ 771 w 780"/>
              <a:gd name="T1" fmla="*/ 83 h 135"/>
              <a:gd name="T2" fmla="*/ 763 w 780"/>
              <a:gd name="T3" fmla="*/ 86 h 135"/>
              <a:gd name="T4" fmla="*/ 723 w 780"/>
              <a:gd name="T5" fmla="*/ 90 h 135"/>
              <a:gd name="T6" fmla="*/ 719 w 780"/>
              <a:gd name="T7" fmla="*/ 87 h 135"/>
              <a:gd name="T8" fmla="*/ 710 w 780"/>
              <a:gd name="T9" fmla="*/ 84 h 135"/>
              <a:gd name="T10" fmla="*/ 689 w 780"/>
              <a:gd name="T11" fmla="*/ 98 h 135"/>
              <a:gd name="T12" fmla="*/ 677 w 780"/>
              <a:gd name="T13" fmla="*/ 102 h 135"/>
              <a:gd name="T14" fmla="*/ 652 w 780"/>
              <a:gd name="T15" fmla="*/ 100 h 135"/>
              <a:gd name="T16" fmla="*/ 645 w 780"/>
              <a:gd name="T17" fmla="*/ 106 h 135"/>
              <a:gd name="T18" fmla="*/ 605 w 780"/>
              <a:gd name="T19" fmla="*/ 114 h 135"/>
              <a:gd name="T20" fmla="*/ 614 w 780"/>
              <a:gd name="T21" fmla="*/ 106 h 135"/>
              <a:gd name="T22" fmla="*/ 593 w 780"/>
              <a:gd name="T23" fmla="*/ 112 h 135"/>
              <a:gd name="T24" fmla="*/ 581 w 780"/>
              <a:gd name="T25" fmla="*/ 108 h 135"/>
              <a:gd name="T26" fmla="*/ 564 w 780"/>
              <a:gd name="T27" fmla="*/ 90 h 135"/>
              <a:gd name="T28" fmla="*/ 549 w 780"/>
              <a:gd name="T29" fmla="*/ 88 h 135"/>
              <a:gd name="T30" fmla="*/ 541 w 780"/>
              <a:gd name="T31" fmla="*/ 74 h 135"/>
              <a:gd name="T32" fmla="*/ 539 w 780"/>
              <a:gd name="T33" fmla="*/ 65 h 135"/>
              <a:gd name="T34" fmla="*/ 519 w 780"/>
              <a:gd name="T35" fmla="*/ 50 h 135"/>
              <a:gd name="T36" fmla="*/ 512 w 780"/>
              <a:gd name="T37" fmla="*/ 41 h 135"/>
              <a:gd name="T38" fmla="*/ 498 w 780"/>
              <a:gd name="T39" fmla="*/ 20 h 135"/>
              <a:gd name="T40" fmla="*/ 489 w 780"/>
              <a:gd name="T41" fmla="*/ 21 h 135"/>
              <a:gd name="T42" fmla="*/ 450 w 780"/>
              <a:gd name="T43" fmla="*/ 23 h 135"/>
              <a:gd name="T44" fmla="*/ 446 w 780"/>
              <a:gd name="T45" fmla="*/ 20 h 135"/>
              <a:gd name="T46" fmla="*/ 437 w 780"/>
              <a:gd name="T47" fmla="*/ 19 h 135"/>
              <a:gd name="T48" fmla="*/ 420 w 780"/>
              <a:gd name="T49" fmla="*/ 38 h 135"/>
              <a:gd name="T50" fmla="*/ 410 w 780"/>
              <a:gd name="T51" fmla="*/ 45 h 135"/>
              <a:gd name="T52" fmla="*/ 388 w 780"/>
              <a:gd name="T53" fmla="*/ 56 h 135"/>
              <a:gd name="T54" fmla="*/ 386 w 780"/>
              <a:gd name="T55" fmla="*/ 71 h 135"/>
              <a:gd name="T56" fmla="*/ 373 w 780"/>
              <a:gd name="T57" fmla="*/ 80 h 135"/>
              <a:gd name="T58" fmla="*/ 365 w 780"/>
              <a:gd name="T59" fmla="*/ 85 h 135"/>
              <a:gd name="T60" fmla="*/ 358 w 780"/>
              <a:gd name="T61" fmla="*/ 109 h 135"/>
              <a:gd name="T62" fmla="*/ 351 w 780"/>
              <a:gd name="T63" fmla="*/ 119 h 135"/>
              <a:gd name="T64" fmla="*/ 327 w 780"/>
              <a:gd name="T65" fmla="*/ 126 h 135"/>
              <a:gd name="T66" fmla="*/ 316 w 780"/>
              <a:gd name="T67" fmla="*/ 135 h 135"/>
              <a:gd name="T68" fmla="*/ 300 w 780"/>
              <a:gd name="T69" fmla="*/ 130 h 135"/>
              <a:gd name="T70" fmla="*/ 294 w 780"/>
              <a:gd name="T71" fmla="*/ 124 h 135"/>
              <a:gd name="T72" fmla="*/ 269 w 780"/>
              <a:gd name="T73" fmla="*/ 120 h 135"/>
              <a:gd name="T74" fmla="*/ 260 w 780"/>
              <a:gd name="T75" fmla="*/ 111 h 135"/>
              <a:gd name="T76" fmla="*/ 251 w 780"/>
              <a:gd name="T77" fmla="*/ 87 h 135"/>
              <a:gd name="T78" fmla="*/ 244 w 780"/>
              <a:gd name="T79" fmla="*/ 83 h 135"/>
              <a:gd name="T80" fmla="*/ 220 w 780"/>
              <a:gd name="T81" fmla="*/ 51 h 135"/>
              <a:gd name="T82" fmla="*/ 231 w 780"/>
              <a:gd name="T83" fmla="*/ 53 h 135"/>
              <a:gd name="T84" fmla="*/ 212 w 780"/>
              <a:gd name="T85" fmla="*/ 42 h 135"/>
              <a:gd name="T86" fmla="*/ 204 w 780"/>
              <a:gd name="T87" fmla="*/ 34 h 135"/>
              <a:gd name="T88" fmla="*/ 189 w 780"/>
              <a:gd name="T89" fmla="*/ 14 h 135"/>
              <a:gd name="T90" fmla="*/ 180 w 780"/>
              <a:gd name="T91" fmla="*/ 13 h 135"/>
              <a:gd name="T92" fmla="*/ 141 w 780"/>
              <a:gd name="T93" fmla="*/ 8 h 135"/>
              <a:gd name="T94" fmla="*/ 138 w 780"/>
              <a:gd name="T95" fmla="*/ 4 h 135"/>
              <a:gd name="T96" fmla="*/ 129 w 780"/>
              <a:gd name="T97" fmla="*/ 0 h 135"/>
              <a:gd name="T98" fmla="*/ 107 w 780"/>
              <a:gd name="T99" fmla="*/ 11 h 135"/>
              <a:gd name="T100" fmla="*/ 95 w 780"/>
              <a:gd name="T101" fmla="*/ 14 h 135"/>
              <a:gd name="T102" fmla="*/ 70 w 780"/>
              <a:gd name="T103" fmla="*/ 15 h 135"/>
              <a:gd name="T104" fmla="*/ 65 w 780"/>
              <a:gd name="T105" fmla="*/ 23 h 135"/>
              <a:gd name="T106" fmla="*/ 37 w 780"/>
              <a:gd name="T107" fmla="*/ 51 h 135"/>
              <a:gd name="T108" fmla="*/ 32 w 780"/>
              <a:gd name="T109" fmla="*/ 51 h 135"/>
              <a:gd name="T110" fmla="*/ 23 w 780"/>
              <a:gd name="T111" fmla="*/ 55 h 135"/>
              <a:gd name="T112" fmla="*/ 18 w 780"/>
              <a:gd name="T113" fmla="*/ 80 h 135"/>
              <a:gd name="T114" fmla="*/ 14 w 780"/>
              <a:gd name="T115" fmla="*/ 91 h 135"/>
              <a:gd name="T116" fmla="*/ 0 w 780"/>
              <a:gd name="T117" fmla="*/ 11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0" h="135">
                <a:moveTo>
                  <a:pt x="769" y="91"/>
                </a:moveTo>
                <a:cubicBezTo>
                  <a:pt x="771" y="92"/>
                  <a:pt x="772" y="92"/>
                  <a:pt x="774" y="93"/>
                </a:cubicBezTo>
                <a:cubicBezTo>
                  <a:pt x="776" y="93"/>
                  <a:pt x="778" y="92"/>
                  <a:pt x="779" y="90"/>
                </a:cubicBezTo>
                <a:cubicBezTo>
                  <a:pt x="780" y="88"/>
                  <a:pt x="778" y="86"/>
                  <a:pt x="776" y="85"/>
                </a:cubicBezTo>
                <a:cubicBezTo>
                  <a:pt x="775" y="84"/>
                  <a:pt x="773" y="84"/>
                  <a:pt x="771" y="83"/>
                </a:cubicBezTo>
                <a:cubicBezTo>
                  <a:pt x="769" y="83"/>
                  <a:pt x="767" y="84"/>
                  <a:pt x="766" y="86"/>
                </a:cubicBezTo>
                <a:cubicBezTo>
                  <a:pt x="766" y="88"/>
                  <a:pt x="767" y="91"/>
                  <a:pt x="769" y="91"/>
                </a:cubicBezTo>
                <a:close/>
                <a:moveTo>
                  <a:pt x="747" y="88"/>
                </a:moveTo>
                <a:cubicBezTo>
                  <a:pt x="750" y="88"/>
                  <a:pt x="754" y="89"/>
                  <a:pt x="758" y="89"/>
                </a:cubicBezTo>
                <a:cubicBezTo>
                  <a:pt x="760" y="89"/>
                  <a:pt x="762" y="88"/>
                  <a:pt x="763" y="86"/>
                </a:cubicBezTo>
                <a:cubicBezTo>
                  <a:pt x="763" y="83"/>
                  <a:pt x="761" y="81"/>
                  <a:pt x="759" y="81"/>
                </a:cubicBezTo>
                <a:cubicBezTo>
                  <a:pt x="755" y="81"/>
                  <a:pt x="751" y="80"/>
                  <a:pt x="747" y="80"/>
                </a:cubicBezTo>
                <a:cubicBezTo>
                  <a:pt x="744" y="80"/>
                  <a:pt x="743" y="82"/>
                  <a:pt x="743" y="84"/>
                </a:cubicBezTo>
                <a:cubicBezTo>
                  <a:pt x="743" y="86"/>
                  <a:pt x="744" y="88"/>
                  <a:pt x="747" y="88"/>
                </a:cubicBezTo>
                <a:close/>
                <a:moveTo>
                  <a:pt x="723" y="90"/>
                </a:moveTo>
                <a:cubicBezTo>
                  <a:pt x="727" y="89"/>
                  <a:pt x="731" y="89"/>
                  <a:pt x="735" y="89"/>
                </a:cubicBezTo>
                <a:cubicBezTo>
                  <a:pt x="737" y="88"/>
                  <a:pt x="739" y="86"/>
                  <a:pt x="739" y="84"/>
                </a:cubicBezTo>
                <a:cubicBezTo>
                  <a:pt x="738" y="82"/>
                  <a:pt x="736" y="80"/>
                  <a:pt x="734" y="81"/>
                </a:cubicBezTo>
                <a:cubicBezTo>
                  <a:pt x="730" y="81"/>
                  <a:pt x="726" y="81"/>
                  <a:pt x="722" y="82"/>
                </a:cubicBezTo>
                <a:cubicBezTo>
                  <a:pt x="720" y="83"/>
                  <a:pt x="718" y="85"/>
                  <a:pt x="719" y="87"/>
                </a:cubicBezTo>
                <a:cubicBezTo>
                  <a:pt x="719" y="89"/>
                  <a:pt x="721" y="90"/>
                  <a:pt x="723" y="90"/>
                </a:cubicBezTo>
                <a:close/>
                <a:moveTo>
                  <a:pt x="700" y="95"/>
                </a:moveTo>
                <a:cubicBezTo>
                  <a:pt x="704" y="94"/>
                  <a:pt x="708" y="93"/>
                  <a:pt x="712" y="92"/>
                </a:cubicBezTo>
                <a:cubicBezTo>
                  <a:pt x="714" y="92"/>
                  <a:pt x="715" y="90"/>
                  <a:pt x="715" y="88"/>
                </a:cubicBezTo>
                <a:cubicBezTo>
                  <a:pt x="714" y="85"/>
                  <a:pt x="712" y="84"/>
                  <a:pt x="710" y="84"/>
                </a:cubicBezTo>
                <a:cubicBezTo>
                  <a:pt x="706" y="85"/>
                  <a:pt x="702" y="86"/>
                  <a:pt x="698" y="87"/>
                </a:cubicBezTo>
                <a:cubicBezTo>
                  <a:pt x="696" y="88"/>
                  <a:pt x="695" y="90"/>
                  <a:pt x="695" y="92"/>
                </a:cubicBezTo>
                <a:cubicBezTo>
                  <a:pt x="696" y="94"/>
                  <a:pt x="698" y="96"/>
                  <a:pt x="700" y="95"/>
                </a:cubicBezTo>
                <a:close/>
                <a:moveTo>
                  <a:pt x="677" y="102"/>
                </a:moveTo>
                <a:cubicBezTo>
                  <a:pt x="681" y="101"/>
                  <a:pt x="685" y="99"/>
                  <a:pt x="689" y="98"/>
                </a:cubicBezTo>
                <a:cubicBezTo>
                  <a:pt x="691" y="98"/>
                  <a:pt x="692" y="96"/>
                  <a:pt x="692" y="93"/>
                </a:cubicBezTo>
                <a:cubicBezTo>
                  <a:pt x="691" y="91"/>
                  <a:pt x="689" y="90"/>
                  <a:pt x="687" y="91"/>
                </a:cubicBezTo>
                <a:cubicBezTo>
                  <a:pt x="683" y="92"/>
                  <a:pt x="679" y="93"/>
                  <a:pt x="675" y="94"/>
                </a:cubicBezTo>
                <a:cubicBezTo>
                  <a:pt x="673" y="95"/>
                  <a:pt x="672" y="97"/>
                  <a:pt x="672" y="99"/>
                </a:cubicBezTo>
                <a:cubicBezTo>
                  <a:pt x="673" y="101"/>
                  <a:pt x="675" y="102"/>
                  <a:pt x="677" y="102"/>
                </a:cubicBezTo>
                <a:close/>
                <a:moveTo>
                  <a:pt x="654" y="108"/>
                </a:moveTo>
                <a:cubicBezTo>
                  <a:pt x="658" y="107"/>
                  <a:pt x="662" y="106"/>
                  <a:pt x="666" y="105"/>
                </a:cubicBezTo>
                <a:cubicBezTo>
                  <a:pt x="668" y="104"/>
                  <a:pt x="669" y="102"/>
                  <a:pt x="669" y="100"/>
                </a:cubicBezTo>
                <a:cubicBezTo>
                  <a:pt x="668" y="98"/>
                  <a:pt x="666" y="97"/>
                  <a:pt x="664" y="97"/>
                </a:cubicBezTo>
                <a:cubicBezTo>
                  <a:pt x="660" y="98"/>
                  <a:pt x="656" y="100"/>
                  <a:pt x="652" y="100"/>
                </a:cubicBezTo>
                <a:cubicBezTo>
                  <a:pt x="650" y="101"/>
                  <a:pt x="649" y="103"/>
                  <a:pt x="649" y="105"/>
                </a:cubicBezTo>
                <a:cubicBezTo>
                  <a:pt x="650" y="107"/>
                  <a:pt x="652" y="109"/>
                  <a:pt x="654" y="108"/>
                </a:cubicBezTo>
                <a:close/>
                <a:moveTo>
                  <a:pt x="630" y="113"/>
                </a:moveTo>
                <a:cubicBezTo>
                  <a:pt x="634" y="112"/>
                  <a:pt x="638" y="112"/>
                  <a:pt x="642" y="111"/>
                </a:cubicBezTo>
                <a:cubicBezTo>
                  <a:pt x="644" y="111"/>
                  <a:pt x="646" y="108"/>
                  <a:pt x="645" y="106"/>
                </a:cubicBezTo>
                <a:cubicBezTo>
                  <a:pt x="645" y="104"/>
                  <a:pt x="643" y="103"/>
                  <a:pt x="641" y="103"/>
                </a:cubicBezTo>
                <a:cubicBezTo>
                  <a:pt x="637" y="104"/>
                  <a:pt x="633" y="105"/>
                  <a:pt x="629" y="105"/>
                </a:cubicBezTo>
                <a:cubicBezTo>
                  <a:pt x="627" y="105"/>
                  <a:pt x="625" y="107"/>
                  <a:pt x="626" y="109"/>
                </a:cubicBezTo>
                <a:cubicBezTo>
                  <a:pt x="626" y="112"/>
                  <a:pt x="628" y="113"/>
                  <a:pt x="630" y="113"/>
                </a:cubicBezTo>
                <a:close/>
                <a:moveTo>
                  <a:pt x="605" y="114"/>
                </a:moveTo>
                <a:cubicBezTo>
                  <a:pt x="608" y="114"/>
                  <a:pt x="611" y="114"/>
                  <a:pt x="614" y="114"/>
                </a:cubicBezTo>
                <a:cubicBezTo>
                  <a:pt x="615" y="114"/>
                  <a:pt x="617" y="114"/>
                  <a:pt x="618" y="114"/>
                </a:cubicBezTo>
                <a:cubicBezTo>
                  <a:pt x="620" y="114"/>
                  <a:pt x="622" y="112"/>
                  <a:pt x="622" y="110"/>
                </a:cubicBezTo>
                <a:cubicBezTo>
                  <a:pt x="622" y="108"/>
                  <a:pt x="620" y="106"/>
                  <a:pt x="617" y="106"/>
                </a:cubicBezTo>
                <a:cubicBezTo>
                  <a:pt x="616" y="106"/>
                  <a:pt x="615" y="106"/>
                  <a:pt x="614" y="106"/>
                </a:cubicBezTo>
                <a:cubicBezTo>
                  <a:pt x="611" y="106"/>
                  <a:pt x="609" y="106"/>
                  <a:pt x="606" y="106"/>
                </a:cubicBezTo>
                <a:cubicBezTo>
                  <a:pt x="604" y="105"/>
                  <a:pt x="602" y="107"/>
                  <a:pt x="602" y="109"/>
                </a:cubicBezTo>
                <a:cubicBezTo>
                  <a:pt x="601" y="111"/>
                  <a:pt x="603" y="113"/>
                  <a:pt x="605" y="114"/>
                </a:cubicBezTo>
                <a:close/>
                <a:moveTo>
                  <a:pt x="581" y="108"/>
                </a:moveTo>
                <a:cubicBezTo>
                  <a:pt x="585" y="110"/>
                  <a:pt x="589" y="111"/>
                  <a:pt x="593" y="112"/>
                </a:cubicBezTo>
                <a:cubicBezTo>
                  <a:pt x="595" y="112"/>
                  <a:pt x="597" y="111"/>
                  <a:pt x="598" y="109"/>
                </a:cubicBezTo>
                <a:cubicBezTo>
                  <a:pt x="598" y="107"/>
                  <a:pt x="597" y="104"/>
                  <a:pt x="595" y="104"/>
                </a:cubicBezTo>
                <a:cubicBezTo>
                  <a:pt x="591" y="103"/>
                  <a:pt x="587" y="102"/>
                  <a:pt x="584" y="101"/>
                </a:cubicBezTo>
                <a:cubicBezTo>
                  <a:pt x="582" y="100"/>
                  <a:pt x="579" y="101"/>
                  <a:pt x="579" y="103"/>
                </a:cubicBezTo>
                <a:cubicBezTo>
                  <a:pt x="578" y="105"/>
                  <a:pt x="579" y="107"/>
                  <a:pt x="581" y="108"/>
                </a:cubicBezTo>
                <a:close/>
                <a:moveTo>
                  <a:pt x="559" y="96"/>
                </a:moveTo>
                <a:cubicBezTo>
                  <a:pt x="562" y="99"/>
                  <a:pt x="566" y="101"/>
                  <a:pt x="569" y="103"/>
                </a:cubicBezTo>
                <a:cubicBezTo>
                  <a:pt x="571" y="104"/>
                  <a:pt x="574" y="103"/>
                  <a:pt x="575" y="101"/>
                </a:cubicBezTo>
                <a:cubicBezTo>
                  <a:pt x="576" y="99"/>
                  <a:pt x="575" y="97"/>
                  <a:pt x="573" y="96"/>
                </a:cubicBezTo>
                <a:cubicBezTo>
                  <a:pt x="570" y="94"/>
                  <a:pt x="567" y="92"/>
                  <a:pt x="564" y="90"/>
                </a:cubicBezTo>
                <a:cubicBezTo>
                  <a:pt x="562" y="88"/>
                  <a:pt x="559" y="89"/>
                  <a:pt x="558" y="91"/>
                </a:cubicBezTo>
                <a:cubicBezTo>
                  <a:pt x="557" y="92"/>
                  <a:pt x="557" y="95"/>
                  <a:pt x="559" y="96"/>
                </a:cubicBezTo>
                <a:close/>
                <a:moveTo>
                  <a:pt x="540" y="80"/>
                </a:moveTo>
                <a:cubicBezTo>
                  <a:pt x="543" y="83"/>
                  <a:pt x="546" y="85"/>
                  <a:pt x="549" y="88"/>
                </a:cubicBezTo>
                <a:cubicBezTo>
                  <a:pt x="549" y="88"/>
                  <a:pt x="549" y="88"/>
                  <a:pt x="549" y="88"/>
                </a:cubicBezTo>
                <a:cubicBezTo>
                  <a:pt x="551" y="90"/>
                  <a:pt x="553" y="90"/>
                  <a:pt x="555" y="88"/>
                </a:cubicBezTo>
                <a:cubicBezTo>
                  <a:pt x="556" y="86"/>
                  <a:pt x="556" y="84"/>
                  <a:pt x="555" y="82"/>
                </a:cubicBezTo>
                <a:cubicBezTo>
                  <a:pt x="554" y="82"/>
                  <a:pt x="554" y="82"/>
                  <a:pt x="554" y="82"/>
                </a:cubicBezTo>
                <a:cubicBezTo>
                  <a:pt x="551" y="80"/>
                  <a:pt x="549" y="77"/>
                  <a:pt x="546" y="74"/>
                </a:cubicBezTo>
                <a:cubicBezTo>
                  <a:pt x="545" y="73"/>
                  <a:pt x="542" y="73"/>
                  <a:pt x="541" y="74"/>
                </a:cubicBezTo>
                <a:cubicBezTo>
                  <a:pt x="539" y="76"/>
                  <a:pt x="539" y="78"/>
                  <a:pt x="540" y="80"/>
                </a:cubicBezTo>
                <a:close/>
                <a:moveTo>
                  <a:pt x="526" y="60"/>
                </a:moveTo>
                <a:cubicBezTo>
                  <a:pt x="528" y="63"/>
                  <a:pt x="530" y="67"/>
                  <a:pt x="533" y="70"/>
                </a:cubicBezTo>
                <a:cubicBezTo>
                  <a:pt x="534" y="72"/>
                  <a:pt x="536" y="72"/>
                  <a:pt x="538" y="71"/>
                </a:cubicBezTo>
                <a:cubicBezTo>
                  <a:pt x="540" y="70"/>
                  <a:pt x="540" y="67"/>
                  <a:pt x="539" y="65"/>
                </a:cubicBezTo>
                <a:cubicBezTo>
                  <a:pt x="537" y="62"/>
                  <a:pt x="534" y="59"/>
                  <a:pt x="532" y="56"/>
                </a:cubicBezTo>
                <a:cubicBezTo>
                  <a:pt x="531" y="54"/>
                  <a:pt x="529" y="53"/>
                  <a:pt x="527" y="55"/>
                </a:cubicBezTo>
                <a:cubicBezTo>
                  <a:pt x="525" y="56"/>
                  <a:pt x="524" y="58"/>
                  <a:pt x="526" y="60"/>
                </a:cubicBezTo>
                <a:close/>
                <a:moveTo>
                  <a:pt x="512" y="41"/>
                </a:moveTo>
                <a:cubicBezTo>
                  <a:pt x="514" y="44"/>
                  <a:pt x="517" y="47"/>
                  <a:pt x="519" y="50"/>
                </a:cubicBezTo>
                <a:cubicBezTo>
                  <a:pt x="520" y="52"/>
                  <a:pt x="523" y="52"/>
                  <a:pt x="525" y="51"/>
                </a:cubicBezTo>
                <a:cubicBezTo>
                  <a:pt x="526" y="50"/>
                  <a:pt x="527" y="47"/>
                  <a:pt x="526" y="46"/>
                </a:cubicBezTo>
                <a:cubicBezTo>
                  <a:pt x="523" y="42"/>
                  <a:pt x="521" y="39"/>
                  <a:pt x="518" y="36"/>
                </a:cubicBezTo>
                <a:cubicBezTo>
                  <a:pt x="517" y="34"/>
                  <a:pt x="514" y="34"/>
                  <a:pt x="512" y="35"/>
                </a:cubicBezTo>
                <a:cubicBezTo>
                  <a:pt x="511" y="37"/>
                  <a:pt x="511" y="39"/>
                  <a:pt x="512" y="41"/>
                </a:cubicBezTo>
                <a:close/>
                <a:moveTo>
                  <a:pt x="495" y="27"/>
                </a:moveTo>
                <a:cubicBezTo>
                  <a:pt x="498" y="29"/>
                  <a:pt x="501" y="31"/>
                  <a:pt x="504" y="33"/>
                </a:cubicBezTo>
                <a:cubicBezTo>
                  <a:pt x="506" y="34"/>
                  <a:pt x="508" y="34"/>
                  <a:pt x="510" y="32"/>
                </a:cubicBezTo>
                <a:cubicBezTo>
                  <a:pt x="511" y="31"/>
                  <a:pt x="511" y="28"/>
                  <a:pt x="509" y="27"/>
                </a:cubicBezTo>
                <a:cubicBezTo>
                  <a:pt x="506" y="24"/>
                  <a:pt x="502" y="22"/>
                  <a:pt x="498" y="20"/>
                </a:cubicBezTo>
                <a:cubicBezTo>
                  <a:pt x="496" y="19"/>
                  <a:pt x="494" y="20"/>
                  <a:pt x="493" y="22"/>
                </a:cubicBezTo>
                <a:cubicBezTo>
                  <a:pt x="492" y="24"/>
                  <a:pt x="493" y="26"/>
                  <a:pt x="495" y="27"/>
                </a:cubicBezTo>
                <a:close/>
                <a:moveTo>
                  <a:pt x="473" y="22"/>
                </a:moveTo>
                <a:cubicBezTo>
                  <a:pt x="477" y="22"/>
                  <a:pt x="481" y="23"/>
                  <a:pt x="484" y="24"/>
                </a:cubicBezTo>
                <a:cubicBezTo>
                  <a:pt x="486" y="24"/>
                  <a:pt x="488" y="23"/>
                  <a:pt x="489" y="21"/>
                </a:cubicBezTo>
                <a:cubicBezTo>
                  <a:pt x="490" y="18"/>
                  <a:pt x="488" y="16"/>
                  <a:pt x="486" y="16"/>
                </a:cubicBezTo>
                <a:cubicBezTo>
                  <a:pt x="482" y="15"/>
                  <a:pt x="478" y="14"/>
                  <a:pt x="474" y="14"/>
                </a:cubicBezTo>
                <a:cubicBezTo>
                  <a:pt x="471" y="14"/>
                  <a:pt x="470" y="15"/>
                  <a:pt x="469" y="17"/>
                </a:cubicBezTo>
                <a:cubicBezTo>
                  <a:pt x="469" y="20"/>
                  <a:pt x="471" y="22"/>
                  <a:pt x="473" y="22"/>
                </a:cubicBezTo>
                <a:close/>
                <a:moveTo>
                  <a:pt x="450" y="23"/>
                </a:moveTo>
                <a:cubicBezTo>
                  <a:pt x="454" y="22"/>
                  <a:pt x="458" y="22"/>
                  <a:pt x="462" y="22"/>
                </a:cubicBezTo>
                <a:cubicBezTo>
                  <a:pt x="464" y="21"/>
                  <a:pt x="465" y="20"/>
                  <a:pt x="465" y="17"/>
                </a:cubicBezTo>
                <a:cubicBezTo>
                  <a:pt x="465" y="15"/>
                  <a:pt x="463" y="13"/>
                  <a:pt x="461" y="14"/>
                </a:cubicBezTo>
                <a:cubicBezTo>
                  <a:pt x="457" y="14"/>
                  <a:pt x="453" y="14"/>
                  <a:pt x="449" y="15"/>
                </a:cubicBezTo>
                <a:cubicBezTo>
                  <a:pt x="446" y="16"/>
                  <a:pt x="445" y="18"/>
                  <a:pt x="446" y="20"/>
                </a:cubicBezTo>
                <a:cubicBezTo>
                  <a:pt x="446" y="22"/>
                  <a:pt x="448" y="24"/>
                  <a:pt x="450" y="23"/>
                </a:cubicBezTo>
                <a:close/>
                <a:moveTo>
                  <a:pt x="429" y="31"/>
                </a:moveTo>
                <a:cubicBezTo>
                  <a:pt x="433" y="29"/>
                  <a:pt x="436" y="28"/>
                  <a:pt x="439" y="26"/>
                </a:cubicBezTo>
                <a:cubicBezTo>
                  <a:pt x="442" y="26"/>
                  <a:pt x="443" y="23"/>
                  <a:pt x="442" y="21"/>
                </a:cubicBezTo>
                <a:cubicBezTo>
                  <a:pt x="441" y="19"/>
                  <a:pt x="439" y="18"/>
                  <a:pt x="437" y="19"/>
                </a:cubicBezTo>
                <a:cubicBezTo>
                  <a:pt x="433" y="21"/>
                  <a:pt x="429" y="22"/>
                  <a:pt x="425" y="24"/>
                </a:cubicBezTo>
                <a:cubicBezTo>
                  <a:pt x="423" y="26"/>
                  <a:pt x="423" y="28"/>
                  <a:pt x="424" y="30"/>
                </a:cubicBezTo>
                <a:cubicBezTo>
                  <a:pt x="425" y="32"/>
                  <a:pt x="427" y="32"/>
                  <a:pt x="429" y="31"/>
                </a:cubicBezTo>
                <a:close/>
                <a:moveTo>
                  <a:pt x="410" y="45"/>
                </a:moveTo>
                <a:cubicBezTo>
                  <a:pt x="413" y="42"/>
                  <a:pt x="416" y="40"/>
                  <a:pt x="420" y="38"/>
                </a:cubicBezTo>
                <a:cubicBezTo>
                  <a:pt x="421" y="36"/>
                  <a:pt x="422" y="34"/>
                  <a:pt x="420" y="32"/>
                </a:cubicBezTo>
                <a:cubicBezTo>
                  <a:pt x="419" y="30"/>
                  <a:pt x="417" y="30"/>
                  <a:pt x="415" y="31"/>
                </a:cubicBezTo>
                <a:cubicBezTo>
                  <a:pt x="411" y="34"/>
                  <a:pt x="408" y="36"/>
                  <a:pt x="405" y="39"/>
                </a:cubicBezTo>
                <a:cubicBezTo>
                  <a:pt x="404" y="40"/>
                  <a:pt x="403" y="43"/>
                  <a:pt x="405" y="45"/>
                </a:cubicBezTo>
                <a:cubicBezTo>
                  <a:pt x="406" y="46"/>
                  <a:pt x="409" y="46"/>
                  <a:pt x="410" y="45"/>
                </a:cubicBezTo>
                <a:close/>
                <a:moveTo>
                  <a:pt x="394" y="62"/>
                </a:moveTo>
                <a:cubicBezTo>
                  <a:pt x="396" y="59"/>
                  <a:pt x="399" y="56"/>
                  <a:pt x="402" y="53"/>
                </a:cubicBezTo>
                <a:cubicBezTo>
                  <a:pt x="404" y="52"/>
                  <a:pt x="404" y="49"/>
                  <a:pt x="402" y="47"/>
                </a:cubicBezTo>
                <a:cubicBezTo>
                  <a:pt x="400" y="46"/>
                  <a:pt x="398" y="46"/>
                  <a:pt x="396" y="47"/>
                </a:cubicBezTo>
                <a:cubicBezTo>
                  <a:pt x="393" y="50"/>
                  <a:pt x="391" y="53"/>
                  <a:pt x="388" y="56"/>
                </a:cubicBezTo>
                <a:cubicBezTo>
                  <a:pt x="386" y="58"/>
                  <a:pt x="387" y="60"/>
                  <a:pt x="388" y="62"/>
                </a:cubicBezTo>
                <a:cubicBezTo>
                  <a:pt x="390" y="63"/>
                  <a:pt x="392" y="63"/>
                  <a:pt x="394" y="62"/>
                </a:cubicBezTo>
                <a:close/>
                <a:moveTo>
                  <a:pt x="378" y="80"/>
                </a:moveTo>
                <a:cubicBezTo>
                  <a:pt x="380" y="77"/>
                  <a:pt x="382" y="75"/>
                  <a:pt x="384" y="72"/>
                </a:cubicBezTo>
                <a:cubicBezTo>
                  <a:pt x="385" y="72"/>
                  <a:pt x="385" y="71"/>
                  <a:pt x="386" y="71"/>
                </a:cubicBezTo>
                <a:cubicBezTo>
                  <a:pt x="387" y="69"/>
                  <a:pt x="387" y="66"/>
                  <a:pt x="385" y="65"/>
                </a:cubicBezTo>
                <a:cubicBezTo>
                  <a:pt x="384" y="63"/>
                  <a:pt x="381" y="64"/>
                  <a:pt x="380" y="65"/>
                </a:cubicBezTo>
                <a:cubicBezTo>
                  <a:pt x="379" y="66"/>
                  <a:pt x="379" y="66"/>
                  <a:pt x="378" y="67"/>
                </a:cubicBezTo>
                <a:cubicBezTo>
                  <a:pt x="376" y="70"/>
                  <a:pt x="374" y="72"/>
                  <a:pt x="372" y="75"/>
                </a:cubicBezTo>
                <a:cubicBezTo>
                  <a:pt x="371" y="76"/>
                  <a:pt x="371" y="79"/>
                  <a:pt x="373" y="80"/>
                </a:cubicBezTo>
                <a:cubicBezTo>
                  <a:pt x="374" y="82"/>
                  <a:pt x="377" y="81"/>
                  <a:pt x="378" y="80"/>
                </a:cubicBezTo>
                <a:close/>
                <a:moveTo>
                  <a:pt x="365" y="99"/>
                </a:moveTo>
                <a:cubicBezTo>
                  <a:pt x="367" y="96"/>
                  <a:pt x="369" y="92"/>
                  <a:pt x="371" y="89"/>
                </a:cubicBezTo>
                <a:cubicBezTo>
                  <a:pt x="373" y="87"/>
                  <a:pt x="372" y="85"/>
                  <a:pt x="370" y="84"/>
                </a:cubicBezTo>
                <a:cubicBezTo>
                  <a:pt x="369" y="82"/>
                  <a:pt x="366" y="83"/>
                  <a:pt x="365" y="85"/>
                </a:cubicBezTo>
                <a:cubicBezTo>
                  <a:pt x="362" y="88"/>
                  <a:pt x="360" y="91"/>
                  <a:pt x="358" y="95"/>
                </a:cubicBezTo>
                <a:cubicBezTo>
                  <a:pt x="357" y="97"/>
                  <a:pt x="357" y="99"/>
                  <a:pt x="359" y="100"/>
                </a:cubicBezTo>
                <a:cubicBezTo>
                  <a:pt x="361" y="101"/>
                  <a:pt x="364" y="101"/>
                  <a:pt x="365" y="99"/>
                </a:cubicBezTo>
                <a:close/>
                <a:moveTo>
                  <a:pt x="351" y="119"/>
                </a:moveTo>
                <a:cubicBezTo>
                  <a:pt x="353" y="116"/>
                  <a:pt x="356" y="113"/>
                  <a:pt x="358" y="109"/>
                </a:cubicBezTo>
                <a:cubicBezTo>
                  <a:pt x="359" y="107"/>
                  <a:pt x="359" y="105"/>
                  <a:pt x="357" y="104"/>
                </a:cubicBezTo>
                <a:cubicBezTo>
                  <a:pt x="355" y="102"/>
                  <a:pt x="353" y="103"/>
                  <a:pt x="352" y="105"/>
                </a:cubicBezTo>
                <a:cubicBezTo>
                  <a:pt x="349" y="108"/>
                  <a:pt x="347" y="111"/>
                  <a:pt x="345" y="114"/>
                </a:cubicBezTo>
                <a:cubicBezTo>
                  <a:pt x="343" y="115"/>
                  <a:pt x="343" y="118"/>
                  <a:pt x="345" y="119"/>
                </a:cubicBezTo>
                <a:cubicBezTo>
                  <a:pt x="347" y="121"/>
                  <a:pt x="349" y="121"/>
                  <a:pt x="351" y="119"/>
                </a:cubicBezTo>
                <a:close/>
                <a:moveTo>
                  <a:pt x="329" y="133"/>
                </a:moveTo>
                <a:cubicBezTo>
                  <a:pt x="334" y="132"/>
                  <a:pt x="338" y="130"/>
                  <a:pt x="341" y="128"/>
                </a:cubicBezTo>
                <a:cubicBezTo>
                  <a:pt x="343" y="126"/>
                  <a:pt x="343" y="124"/>
                  <a:pt x="342" y="122"/>
                </a:cubicBezTo>
                <a:cubicBezTo>
                  <a:pt x="341" y="120"/>
                  <a:pt x="338" y="120"/>
                  <a:pt x="337" y="121"/>
                </a:cubicBezTo>
                <a:cubicBezTo>
                  <a:pt x="334" y="123"/>
                  <a:pt x="331" y="125"/>
                  <a:pt x="327" y="126"/>
                </a:cubicBezTo>
                <a:cubicBezTo>
                  <a:pt x="325" y="126"/>
                  <a:pt x="324" y="129"/>
                  <a:pt x="324" y="131"/>
                </a:cubicBezTo>
                <a:cubicBezTo>
                  <a:pt x="325" y="133"/>
                  <a:pt x="327" y="134"/>
                  <a:pt x="329" y="133"/>
                </a:cubicBezTo>
                <a:close/>
                <a:moveTo>
                  <a:pt x="304" y="134"/>
                </a:moveTo>
                <a:cubicBezTo>
                  <a:pt x="308" y="135"/>
                  <a:pt x="312" y="135"/>
                  <a:pt x="315" y="135"/>
                </a:cubicBezTo>
                <a:cubicBezTo>
                  <a:pt x="316" y="135"/>
                  <a:pt x="316" y="135"/>
                  <a:pt x="316" y="135"/>
                </a:cubicBezTo>
                <a:cubicBezTo>
                  <a:pt x="319" y="135"/>
                  <a:pt x="320" y="133"/>
                  <a:pt x="320" y="131"/>
                </a:cubicBezTo>
                <a:cubicBezTo>
                  <a:pt x="320" y="129"/>
                  <a:pt x="318" y="127"/>
                  <a:pt x="316" y="127"/>
                </a:cubicBezTo>
                <a:cubicBezTo>
                  <a:pt x="315" y="127"/>
                  <a:pt x="315" y="127"/>
                  <a:pt x="315" y="127"/>
                </a:cubicBezTo>
                <a:cubicBezTo>
                  <a:pt x="312" y="127"/>
                  <a:pt x="309" y="127"/>
                  <a:pt x="305" y="126"/>
                </a:cubicBezTo>
                <a:cubicBezTo>
                  <a:pt x="303" y="126"/>
                  <a:pt x="301" y="128"/>
                  <a:pt x="300" y="130"/>
                </a:cubicBezTo>
                <a:cubicBezTo>
                  <a:pt x="300" y="132"/>
                  <a:pt x="302" y="134"/>
                  <a:pt x="304" y="134"/>
                </a:cubicBezTo>
                <a:close/>
                <a:moveTo>
                  <a:pt x="280" y="127"/>
                </a:moveTo>
                <a:cubicBezTo>
                  <a:pt x="283" y="128"/>
                  <a:pt x="287" y="130"/>
                  <a:pt x="291" y="131"/>
                </a:cubicBezTo>
                <a:cubicBezTo>
                  <a:pt x="294" y="132"/>
                  <a:pt x="296" y="131"/>
                  <a:pt x="296" y="129"/>
                </a:cubicBezTo>
                <a:cubicBezTo>
                  <a:pt x="297" y="127"/>
                  <a:pt x="296" y="125"/>
                  <a:pt x="294" y="124"/>
                </a:cubicBezTo>
                <a:cubicBezTo>
                  <a:pt x="290" y="123"/>
                  <a:pt x="287" y="121"/>
                  <a:pt x="283" y="119"/>
                </a:cubicBezTo>
                <a:cubicBezTo>
                  <a:pt x="282" y="118"/>
                  <a:pt x="279" y="119"/>
                  <a:pt x="278" y="121"/>
                </a:cubicBezTo>
                <a:cubicBezTo>
                  <a:pt x="277" y="123"/>
                  <a:pt x="278" y="126"/>
                  <a:pt x="280" y="127"/>
                </a:cubicBezTo>
                <a:close/>
                <a:moveTo>
                  <a:pt x="260" y="111"/>
                </a:moveTo>
                <a:cubicBezTo>
                  <a:pt x="263" y="114"/>
                  <a:pt x="266" y="117"/>
                  <a:pt x="269" y="120"/>
                </a:cubicBezTo>
                <a:cubicBezTo>
                  <a:pt x="271" y="121"/>
                  <a:pt x="273" y="121"/>
                  <a:pt x="275" y="119"/>
                </a:cubicBezTo>
                <a:cubicBezTo>
                  <a:pt x="276" y="117"/>
                  <a:pt x="276" y="115"/>
                  <a:pt x="274" y="113"/>
                </a:cubicBezTo>
                <a:cubicBezTo>
                  <a:pt x="271" y="111"/>
                  <a:pt x="268" y="108"/>
                  <a:pt x="266" y="106"/>
                </a:cubicBezTo>
                <a:cubicBezTo>
                  <a:pt x="264" y="104"/>
                  <a:pt x="261" y="104"/>
                  <a:pt x="260" y="106"/>
                </a:cubicBezTo>
                <a:cubicBezTo>
                  <a:pt x="258" y="107"/>
                  <a:pt x="258" y="110"/>
                  <a:pt x="260" y="111"/>
                </a:cubicBezTo>
                <a:close/>
                <a:moveTo>
                  <a:pt x="245" y="92"/>
                </a:moveTo>
                <a:cubicBezTo>
                  <a:pt x="247" y="95"/>
                  <a:pt x="249" y="99"/>
                  <a:pt x="252" y="102"/>
                </a:cubicBezTo>
                <a:cubicBezTo>
                  <a:pt x="253" y="104"/>
                  <a:pt x="256" y="104"/>
                  <a:pt x="257" y="103"/>
                </a:cubicBezTo>
                <a:cubicBezTo>
                  <a:pt x="259" y="101"/>
                  <a:pt x="259" y="99"/>
                  <a:pt x="258" y="97"/>
                </a:cubicBezTo>
                <a:cubicBezTo>
                  <a:pt x="256" y="94"/>
                  <a:pt x="253" y="91"/>
                  <a:pt x="251" y="87"/>
                </a:cubicBezTo>
                <a:cubicBezTo>
                  <a:pt x="250" y="86"/>
                  <a:pt x="248" y="85"/>
                  <a:pt x="246" y="86"/>
                </a:cubicBezTo>
                <a:cubicBezTo>
                  <a:pt x="244" y="87"/>
                  <a:pt x="243" y="90"/>
                  <a:pt x="245" y="92"/>
                </a:cubicBezTo>
                <a:close/>
                <a:moveTo>
                  <a:pt x="232" y="71"/>
                </a:moveTo>
                <a:cubicBezTo>
                  <a:pt x="234" y="75"/>
                  <a:pt x="236" y="78"/>
                  <a:pt x="238" y="81"/>
                </a:cubicBezTo>
                <a:cubicBezTo>
                  <a:pt x="239" y="83"/>
                  <a:pt x="242" y="84"/>
                  <a:pt x="244" y="83"/>
                </a:cubicBezTo>
                <a:cubicBezTo>
                  <a:pt x="246" y="82"/>
                  <a:pt x="246" y="79"/>
                  <a:pt x="245" y="77"/>
                </a:cubicBezTo>
                <a:cubicBezTo>
                  <a:pt x="243" y="74"/>
                  <a:pt x="241" y="70"/>
                  <a:pt x="239" y="67"/>
                </a:cubicBezTo>
                <a:cubicBezTo>
                  <a:pt x="238" y="65"/>
                  <a:pt x="235" y="64"/>
                  <a:pt x="233" y="66"/>
                </a:cubicBezTo>
                <a:cubicBezTo>
                  <a:pt x="232" y="67"/>
                  <a:pt x="231" y="69"/>
                  <a:pt x="232" y="71"/>
                </a:cubicBezTo>
                <a:close/>
                <a:moveTo>
                  <a:pt x="220" y="51"/>
                </a:moveTo>
                <a:cubicBezTo>
                  <a:pt x="221" y="53"/>
                  <a:pt x="223" y="55"/>
                  <a:pt x="224" y="58"/>
                </a:cubicBezTo>
                <a:cubicBezTo>
                  <a:pt x="225" y="59"/>
                  <a:pt x="225" y="60"/>
                  <a:pt x="226" y="61"/>
                </a:cubicBezTo>
                <a:cubicBezTo>
                  <a:pt x="227" y="63"/>
                  <a:pt x="230" y="63"/>
                  <a:pt x="231" y="62"/>
                </a:cubicBezTo>
                <a:cubicBezTo>
                  <a:pt x="233" y="61"/>
                  <a:pt x="234" y="59"/>
                  <a:pt x="233" y="57"/>
                </a:cubicBezTo>
                <a:cubicBezTo>
                  <a:pt x="232" y="56"/>
                  <a:pt x="232" y="55"/>
                  <a:pt x="231" y="53"/>
                </a:cubicBezTo>
                <a:cubicBezTo>
                  <a:pt x="229" y="51"/>
                  <a:pt x="228" y="49"/>
                  <a:pt x="226" y="46"/>
                </a:cubicBezTo>
                <a:cubicBezTo>
                  <a:pt x="225" y="45"/>
                  <a:pt x="222" y="44"/>
                  <a:pt x="221" y="45"/>
                </a:cubicBezTo>
                <a:cubicBezTo>
                  <a:pt x="219" y="47"/>
                  <a:pt x="218" y="49"/>
                  <a:pt x="220" y="51"/>
                </a:cubicBezTo>
                <a:close/>
                <a:moveTo>
                  <a:pt x="204" y="34"/>
                </a:moveTo>
                <a:cubicBezTo>
                  <a:pt x="207" y="36"/>
                  <a:pt x="210" y="39"/>
                  <a:pt x="212" y="42"/>
                </a:cubicBezTo>
                <a:cubicBezTo>
                  <a:pt x="214" y="44"/>
                  <a:pt x="216" y="44"/>
                  <a:pt x="218" y="42"/>
                </a:cubicBezTo>
                <a:cubicBezTo>
                  <a:pt x="220" y="41"/>
                  <a:pt x="220" y="38"/>
                  <a:pt x="218" y="37"/>
                </a:cubicBezTo>
                <a:cubicBezTo>
                  <a:pt x="216" y="33"/>
                  <a:pt x="213" y="31"/>
                  <a:pt x="210" y="28"/>
                </a:cubicBezTo>
                <a:cubicBezTo>
                  <a:pt x="208" y="26"/>
                  <a:pt x="205" y="27"/>
                  <a:pt x="204" y="28"/>
                </a:cubicBezTo>
                <a:cubicBezTo>
                  <a:pt x="202" y="30"/>
                  <a:pt x="203" y="32"/>
                  <a:pt x="204" y="34"/>
                </a:cubicBezTo>
                <a:close/>
                <a:moveTo>
                  <a:pt x="185" y="21"/>
                </a:moveTo>
                <a:cubicBezTo>
                  <a:pt x="189" y="22"/>
                  <a:pt x="192" y="24"/>
                  <a:pt x="195" y="27"/>
                </a:cubicBezTo>
                <a:cubicBezTo>
                  <a:pt x="197" y="28"/>
                  <a:pt x="199" y="27"/>
                  <a:pt x="201" y="26"/>
                </a:cubicBezTo>
                <a:cubicBezTo>
                  <a:pt x="202" y="24"/>
                  <a:pt x="202" y="21"/>
                  <a:pt x="200" y="20"/>
                </a:cubicBezTo>
                <a:cubicBezTo>
                  <a:pt x="196" y="18"/>
                  <a:pt x="193" y="16"/>
                  <a:pt x="189" y="14"/>
                </a:cubicBezTo>
                <a:cubicBezTo>
                  <a:pt x="187" y="13"/>
                  <a:pt x="185" y="13"/>
                  <a:pt x="184" y="15"/>
                </a:cubicBezTo>
                <a:cubicBezTo>
                  <a:pt x="183" y="17"/>
                  <a:pt x="183" y="20"/>
                  <a:pt x="185" y="21"/>
                </a:cubicBezTo>
                <a:close/>
                <a:moveTo>
                  <a:pt x="164" y="12"/>
                </a:moveTo>
                <a:cubicBezTo>
                  <a:pt x="168" y="13"/>
                  <a:pt x="171" y="14"/>
                  <a:pt x="175" y="16"/>
                </a:cubicBezTo>
                <a:cubicBezTo>
                  <a:pt x="177" y="16"/>
                  <a:pt x="179" y="16"/>
                  <a:pt x="180" y="13"/>
                </a:cubicBezTo>
                <a:cubicBezTo>
                  <a:pt x="181" y="11"/>
                  <a:pt x="180" y="9"/>
                  <a:pt x="178" y="8"/>
                </a:cubicBezTo>
                <a:cubicBezTo>
                  <a:pt x="174" y="7"/>
                  <a:pt x="170" y="5"/>
                  <a:pt x="166" y="4"/>
                </a:cubicBezTo>
                <a:cubicBezTo>
                  <a:pt x="164" y="4"/>
                  <a:pt x="162" y="5"/>
                  <a:pt x="161" y="7"/>
                </a:cubicBezTo>
                <a:cubicBezTo>
                  <a:pt x="161" y="9"/>
                  <a:pt x="162" y="11"/>
                  <a:pt x="164" y="12"/>
                </a:cubicBezTo>
                <a:close/>
                <a:moveTo>
                  <a:pt x="141" y="8"/>
                </a:moveTo>
                <a:cubicBezTo>
                  <a:pt x="145" y="8"/>
                  <a:pt x="149" y="9"/>
                  <a:pt x="153" y="9"/>
                </a:cubicBezTo>
                <a:cubicBezTo>
                  <a:pt x="155" y="10"/>
                  <a:pt x="157" y="8"/>
                  <a:pt x="157" y="6"/>
                </a:cubicBezTo>
                <a:cubicBezTo>
                  <a:pt x="158" y="4"/>
                  <a:pt x="156" y="2"/>
                  <a:pt x="154" y="1"/>
                </a:cubicBezTo>
                <a:cubicBezTo>
                  <a:pt x="150" y="1"/>
                  <a:pt x="146" y="0"/>
                  <a:pt x="142" y="0"/>
                </a:cubicBezTo>
                <a:cubicBezTo>
                  <a:pt x="140" y="0"/>
                  <a:pt x="138" y="2"/>
                  <a:pt x="138" y="4"/>
                </a:cubicBezTo>
                <a:cubicBezTo>
                  <a:pt x="137" y="6"/>
                  <a:pt x="139" y="8"/>
                  <a:pt x="141" y="8"/>
                </a:cubicBezTo>
                <a:close/>
                <a:moveTo>
                  <a:pt x="118" y="9"/>
                </a:moveTo>
                <a:cubicBezTo>
                  <a:pt x="122" y="8"/>
                  <a:pt x="126" y="8"/>
                  <a:pt x="130" y="8"/>
                </a:cubicBezTo>
                <a:cubicBezTo>
                  <a:pt x="132" y="8"/>
                  <a:pt x="134" y="6"/>
                  <a:pt x="134" y="4"/>
                </a:cubicBezTo>
                <a:cubicBezTo>
                  <a:pt x="133" y="1"/>
                  <a:pt x="132" y="0"/>
                  <a:pt x="129" y="0"/>
                </a:cubicBezTo>
                <a:cubicBezTo>
                  <a:pt x="125" y="0"/>
                  <a:pt x="121" y="0"/>
                  <a:pt x="117" y="1"/>
                </a:cubicBezTo>
                <a:cubicBezTo>
                  <a:pt x="115" y="1"/>
                  <a:pt x="113" y="3"/>
                  <a:pt x="114" y="5"/>
                </a:cubicBezTo>
                <a:cubicBezTo>
                  <a:pt x="114" y="7"/>
                  <a:pt x="116" y="9"/>
                  <a:pt x="118" y="9"/>
                </a:cubicBezTo>
                <a:close/>
                <a:moveTo>
                  <a:pt x="95" y="14"/>
                </a:moveTo>
                <a:cubicBezTo>
                  <a:pt x="99" y="12"/>
                  <a:pt x="103" y="11"/>
                  <a:pt x="107" y="11"/>
                </a:cubicBezTo>
                <a:cubicBezTo>
                  <a:pt x="109" y="10"/>
                  <a:pt x="110" y="8"/>
                  <a:pt x="110" y="6"/>
                </a:cubicBezTo>
                <a:cubicBezTo>
                  <a:pt x="109" y="4"/>
                  <a:pt x="107" y="2"/>
                  <a:pt x="105" y="3"/>
                </a:cubicBezTo>
                <a:cubicBezTo>
                  <a:pt x="101" y="4"/>
                  <a:pt x="97" y="5"/>
                  <a:pt x="93" y="6"/>
                </a:cubicBezTo>
                <a:cubicBezTo>
                  <a:pt x="91" y="7"/>
                  <a:pt x="90" y="9"/>
                  <a:pt x="90" y="11"/>
                </a:cubicBezTo>
                <a:cubicBezTo>
                  <a:pt x="91" y="13"/>
                  <a:pt x="93" y="14"/>
                  <a:pt x="95" y="14"/>
                </a:cubicBezTo>
                <a:close/>
                <a:moveTo>
                  <a:pt x="74" y="22"/>
                </a:moveTo>
                <a:cubicBezTo>
                  <a:pt x="77" y="21"/>
                  <a:pt x="81" y="19"/>
                  <a:pt x="84" y="17"/>
                </a:cubicBezTo>
                <a:cubicBezTo>
                  <a:pt x="86" y="17"/>
                  <a:pt x="87" y="14"/>
                  <a:pt x="87" y="12"/>
                </a:cubicBezTo>
                <a:cubicBezTo>
                  <a:pt x="86" y="10"/>
                  <a:pt x="83" y="9"/>
                  <a:pt x="81" y="10"/>
                </a:cubicBezTo>
                <a:cubicBezTo>
                  <a:pt x="78" y="12"/>
                  <a:pt x="74" y="13"/>
                  <a:pt x="70" y="15"/>
                </a:cubicBezTo>
                <a:cubicBezTo>
                  <a:pt x="68" y="16"/>
                  <a:pt x="67" y="19"/>
                  <a:pt x="68" y="21"/>
                </a:cubicBezTo>
                <a:cubicBezTo>
                  <a:pt x="69" y="23"/>
                  <a:pt x="72" y="23"/>
                  <a:pt x="74" y="22"/>
                </a:cubicBezTo>
                <a:close/>
                <a:moveTo>
                  <a:pt x="54" y="35"/>
                </a:moveTo>
                <a:cubicBezTo>
                  <a:pt x="57" y="33"/>
                  <a:pt x="60" y="30"/>
                  <a:pt x="64" y="28"/>
                </a:cubicBezTo>
                <a:cubicBezTo>
                  <a:pt x="66" y="27"/>
                  <a:pt x="66" y="25"/>
                  <a:pt x="65" y="23"/>
                </a:cubicBezTo>
                <a:cubicBezTo>
                  <a:pt x="64" y="21"/>
                  <a:pt x="61" y="20"/>
                  <a:pt x="59" y="21"/>
                </a:cubicBezTo>
                <a:cubicBezTo>
                  <a:pt x="56" y="24"/>
                  <a:pt x="53" y="26"/>
                  <a:pt x="49" y="29"/>
                </a:cubicBezTo>
                <a:cubicBezTo>
                  <a:pt x="48" y="30"/>
                  <a:pt x="47" y="32"/>
                  <a:pt x="49" y="34"/>
                </a:cubicBezTo>
                <a:cubicBezTo>
                  <a:pt x="50" y="36"/>
                  <a:pt x="52" y="36"/>
                  <a:pt x="54" y="35"/>
                </a:cubicBezTo>
                <a:close/>
                <a:moveTo>
                  <a:pt x="37" y="51"/>
                </a:moveTo>
                <a:cubicBezTo>
                  <a:pt x="40" y="48"/>
                  <a:pt x="43" y="45"/>
                  <a:pt x="45" y="42"/>
                </a:cubicBezTo>
                <a:cubicBezTo>
                  <a:pt x="47" y="41"/>
                  <a:pt x="47" y="38"/>
                  <a:pt x="46" y="37"/>
                </a:cubicBezTo>
                <a:cubicBezTo>
                  <a:pt x="44" y="35"/>
                  <a:pt x="42" y="35"/>
                  <a:pt x="40" y="37"/>
                </a:cubicBezTo>
                <a:cubicBezTo>
                  <a:pt x="37" y="39"/>
                  <a:pt x="34" y="42"/>
                  <a:pt x="31" y="45"/>
                </a:cubicBezTo>
                <a:cubicBezTo>
                  <a:pt x="30" y="47"/>
                  <a:pt x="30" y="50"/>
                  <a:pt x="32" y="51"/>
                </a:cubicBezTo>
                <a:cubicBezTo>
                  <a:pt x="33" y="53"/>
                  <a:pt x="36" y="52"/>
                  <a:pt x="37" y="51"/>
                </a:cubicBezTo>
                <a:close/>
                <a:moveTo>
                  <a:pt x="24" y="70"/>
                </a:moveTo>
                <a:cubicBezTo>
                  <a:pt x="26" y="66"/>
                  <a:pt x="28" y="63"/>
                  <a:pt x="30" y="60"/>
                </a:cubicBezTo>
                <a:cubicBezTo>
                  <a:pt x="31" y="58"/>
                  <a:pt x="31" y="56"/>
                  <a:pt x="29" y="54"/>
                </a:cubicBezTo>
                <a:cubicBezTo>
                  <a:pt x="27" y="53"/>
                  <a:pt x="25" y="53"/>
                  <a:pt x="23" y="55"/>
                </a:cubicBezTo>
                <a:cubicBezTo>
                  <a:pt x="21" y="58"/>
                  <a:pt x="19" y="62"/>
                  <a:pt x="17" y="65"/>
                </a:cubicBezTo>
                <a:cubicBezTo>
                  <a:pt x="16" y="67"/>
                  <a:pt x="16" y="70"/>
                  <a:pt x="18" y="71"/>
                </a:cubicBezTo>
                <a:cubicBezTo>
                  <a:pt x="20" y="72"/>
                  <a:pt x="22" y="71"/>
                  <a:pt x="24" y="70"/>
                </a:cubicBezTo>
                <a:close/>
                <a:moveTo>
                  <a:pt x="14" y="91"/>
                </a:moveTo>
                <a:cubicBezTo>
                  <a:pt x="15" y="87"/>
                  <a:pt x="16" y="83"/>
                  <a:pt x="18" y="80"/>
                </a:cubicBezTo>
                <a:cubicBezTo>
                  <a:pt x="19" y="78"/>
                  <a:pt x="18" y="75"/>
                  <a:pt x="16" y="74"/>
                </a:cubicBezTo>
                <a:cubicBezTo>
                  <a:pt x="14" y="74"/>
                  <a:pt x="12" y="74"/>
                  <a:pt x="11" y="76"/>
                </a:cubicBezTo>
                <a:cubicBezTo>
                  <a:pt x="9" y="80"/>
                  <a:pt x="8" y="84"/>
                  <a:pt x="6" y="88"/>
                </a:cubicBezTo>
                <a:cubicBezTo>
                  <a:pt x="5" y="90"/>
                  <a:pt x="6" y="92"/>
                  <a:pt x="9" y="93"/>
                </a:cubicBezTo>
                <a:cubicBezTo>
                  <a:pt x="11" y="94"/>
                  <a:pt x="13" y="93"/>
                  <a:pt x="14" y="91"/>
                </a:cubicBezTo>
                <a:close/>
                <a:moveTo>
                  <a:pt x="8" y="113"/>
                </a:moveTo>
                <a:cubicBezTo>
                  <a:pt x="9" y="109"/>
                  <a:pt x="9" y="105"/>
                  <a:pt x="10" y="102"/>
                </a:cubicBezTo>
                <a:cubicBezTo>
                  <a:pt x="11" y="99"/>
                  <a:pt x="10" y="97"/>
                  <a:pt x="7" y="97"/>
                </a:cubicBezTo>
                <a:cubicBezTo>
                  <a:pt x="5" y="96"/>
                  <a:pt x="3" y="97"/>
                  <a:pt x="3" y="100"/>
                </a:cubicBezTo>
                <a:cubicBezTo>
                  <a:pt x="2" y="104"/>
                  <a:pt x="1" y="108"/>
                  <a:pt x="0" y="112"/>
                </a:cubicBezTo>
                <a:cubicBezTo>
                  <a:pt x="0" y="114"/>
                  <a:pt x="1" y="116"/>
                  <a:pt x="3" y="116"/>
                </a:cubicBezTo>
                <a:cubicBezTo>
                  <a:pt x="5" y="117"/>
                  <a:pt x="8" y="115"/>
                  <a:pt x="8" y="1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55" name="Freeform 58"/>
          <p:cNvSpPr>
            <a:spLocks noEditPoints="1" noChangeArrowheads="1"/>
          </p:cNvSpPr>
          <p:nvPr userDrawn="1"/>
        </p:nvSpPr>
        <p:spPr bwMode="auto">
          <a:xfrm>
            <a:off x="6548438" y="606425"/>
            <a:ext cx="2254250" cy="1160463"/>
          </a:xfrm>
          <a:custGeom>
            <a:avLst/>
            <a:gdLst>
              <a:gd name="T0" fmla="*/ 14 w 883"/>
              <a:gd name="T1" fmla="*/ 425 h 542"/>
              <a:gd name="T2" fmla="*/ 24 w 883"/>
              <a:gd name="T3" fmla="*/ 417 h 542"/>
              <a:gd name="T4" fmla="*/ 44 w 883"/>
              <a:gd name="T5" fmla="*/ 412 h 542"/>
              <a:gd name="T6" fmla="*/ 68 w 883"/>
              <a:gd name="T7" fmla="*/ 408 h 542"/>
              <a:gd name="T8" fmla="*/ 92 w 883"/>
              <a:gd name="T9" fmla="*/ 408 h 542"/>
              <a:gd name="T10" fmla="*/ 118 w 883"/>
              <a:gd name="T11" fmla="*/ 416 h 542"/>
              <a:gd name="T12" fmla="*/ 153 w 883"/>
              <a:gd name="T13" fmla="*/ 426 h 542"/>
              <a:gd name="T14" fmla="*/ 180 w 883"/>
              <a:gd name="T15" fmla="*/ 431 h 542"/>
              <a:gd name="T16" fmla="*/ 201 w 883"/>
              <a:gd name="T17" fmla="*/ 435 h 542"/>
              <a:gd name="T18" fmla="*/ 244 w 883"/>
              <a:gd name="T19" fmla="*/ 456 h 542"/>
              <a:gd name="T20" fmla="*/ 255 w 883"/>
              <a:gd name="T21" fmla="*/ 462 h 542"/>
              <a:gd name="T22" fmla="*/ 270 w 883"/>
              <a:gd name="T23" fmla="*/ 476 h 542"/>
              <a:gd name="T24" fmla="*/ 293 w 883"/>
              <a:gd name="T25" fmla="*/ 493 h 542"/>
              <a:gd name="T26" fmla="*/ 325 w 883"/>
              <a:gd name="T27" fmla="*/ 509 h 542"/>
              <a:gd name="T28" fmla="*/ 352 w 883"/>
              <a:gd name="T29" fmla="*/ 517 h 542"/>
              <a:gd name="T30" fmla="*/ 372 w 883"/>
              <a:gd name="T31" fmla="*/ 520 h 542"/>
              <a:gd name="T32" fmla="*/ 418 w 883"/>
              <a:gd name="T33" fmla="*/ 532 h 542"/>
              <a:gd name="T34" fmla="*/ 430 w 883"/>
              <a:gd name="T35" fmla="*/ 533 h 542"/>
              <a:gd name="T36" fmla="*/ 449 w 883"/>
              <a:gd name="T37" fmla="*/ 538 h 542"/>
              <a:gd name="T38" fmla="*/ 478 w 883"/>
              <a:gd name="T39" fmla="*/ 539 h 542"/>
              <a:gd name="T40" fmla="*/ 513 w 883"/>
              <a:gd name="T41" fmla="*/ 527 h 542"/>
              <a:gd name="T42" fmla="*/ 535 w 883"/>
              <a:gd name="T43" fmla="*/ 509 h 542"/>
              <a:gd name="T44" fmla="*/ 553 w 883"/>
              <a:gd name="T45" fmla="*/ 500 h 542"/>
              <a:gd name="T46" fmla="*/ 568 w 883"/>
              <a:gd name="T47" fmla="*/ 475 h 542"/>
              <a:gd name="T48" fmla="*/ 572 w 883"/>
              <a:gd name="T49" fmla="*/ 455 h 542"/>
              <a:gd name="T50" fmla="*/ 579 w 883"/>
              <a:gd name="T51" fmla="*/ 409 h 542"/>
              <a:gd name="T52" fmla="*/ 580 w 883"/>
              <a:gd name="T53" fmla="*/ 397 h 542"/>
              <a:gd name="T54" fmla="*/ 580 w 883"/>
              <a:gd name="T55" fmla="*/ 373 h 542"/>
              <a:gd name="T56" fmla="*/ 580 w 883"/>
              <a:gd name="T57" fmla="*/ 349 h 542"/>
              <a:gd name="T58" fmla="*/ 585 w 883"/>
              <a:gd name="T59" fmla="*/ 329 h 542"/>
              <a:gd name="T60" fmla="*/ 592 w 883"/>
              <a:gd name="T61" fmla="*/ 302 h 542"/>
              <a:gd name="T62" fmla="*/ 599 w 883"/>
              <a:gd name="T63" fmla="*/ 280 h 542"/>
              <a:gd name="T64" fmla="*/ 610 w 883"/>
              <a:gd name="T65" fmla="*/ 259 h 542"/>
              <a:gd name="T66" fmla="*/ 631 w 883"/>
              <a:gd name="T67" fmla="*/ 231 h 542"/>
              <a:gd name="T68" fmla="*/ 648 w 883"/>
              <a:gd name="T69" fmla="*/ 209 h 542"/>
              <a:gd name="T70" fmla="*/ 662 w 883"/>
              <a:gd name="T71" fmla="*/ 194 h 542"/>
              <a:gd name="T72" fmla="*/ 704 w 883"/>
              <a:gd name="T73" fmla="*/ 169 h 542"/>
              <a:gd name="T74" fmla="*/ 715 w 883"/>
              <a:gd name="T75" fmla="*/ 165 h 542"/>
              <a:gd name="T76" fmla="*/ 736 w 883"/>
              <a:gd name="T77" fmla="*/ 163 h 542"/>
              <a:gd name="T78" fmla="*/ 764 w 883"/>
              <a:gd name="T79" fmla="*/ 156 h 542"/>
              <a:gd name="T80" fmla="*/ 800 w 883"/>
              <a:gd name="T81" fmla="*/ 163 h 542"/>
              <a:gd name="T82" fmla="*/ 811 w 883"/>
              <a:gd name="T83" fmla="*/ 170 h 542"/>
              <a:gd name="T84" fmla="*/ 818 w 883"/>
              <a:gd name="T85" fmla="*/ 190 h 542"/>
              <a:gd name="T86" fmla="*/ 800 w 883"/>
              <a:gd name="T87" fmla="*/ 204 h 542"/>
              <a:gd name="T88" fmla="*/ 776 w 883"/>
              <a:gd name="T89" fmla="*/ 202 h 542"/>
              <a:gd name="T90" fmla="*/ 753 w 883"/>
              <a:gd name="T91" fmla="*/ 188 h 542"/>
              <a:gd name="T92" fmla="*/ 729 w 883"/>
              <a:gd name="T93" fmla="*/ 163 h 542"/>
              <a:gd name="T94" fmla="*/ 715 w 883"/>
              <a:gd name="T95" fmla="*/ 140 h 542"/>
              <a:gd name="T96" fmla="*/ 718 w 883"/>
              <a:gd name="T97" fmla="*/ 120 h 542"/>
              <a:gd name="T98" fmla="*/ 722 w 883"/>
              <a:gd name="T99" fmla="*/ 93 h 542"/>
              <a:gd name="T100" fmla="*/ 730 w 883"/>
              <a:gd name="T101" fmla="*/ 74 h 542"/>
              <a:gd name="T102" fmla="*/ 765 w 883"/>
              <a:gd name="T103" fmla="*/ 40 h 542"/>
              <a:gd name="T104" fmla="*/ 776 w 883"/>
              <a:gd name="T105" fmla="*/ 33 h 542"/>
              <a:gd name="T106" fmla="*/ 795 w 883"/>
              <a:gd name="T107" fmla="*/ 27 h 542"/>
              <a:gd name="T108" fmla="*/ 822 w 883"/>
              <a:gd name="T109" fmla="*/ 20 h 542"/>
              <a:gd name="T110" fmla="*/ 856 w 883"/>
              <a:gd name="T111" fmla="*/ 10 h 542"/>
              <a:gd name="T112" fmla="*/ 878 w 883"/>
              <a:gd name="T113" fmla="*/ 8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83" h="542">
                <a:moveTo>
                  <a:pt x="1" y="447"/>
                </a:moveTo>
                <a:cubicBezTo>
                  <a:pt x="0" y="448"/>
                  <a:pt x="0" y="448"/>
                  <a:pt x="0" y="448"/>
                </a:cubicBezTo>
                <a:cubicBezTo>
                  <a:pt x="0" y="450"/>
                  <a:pt x="1" y="452"/>
                  <a:pt x="3" y="453"/>
                </a:cubicBezTo>
                <a:cubicBezTo>
                  <a:pt x="5" y="453"/>
                  <a:pt x="7" y="452"/>
                  <a:pt x="8" y="450"/>
                </a:cubicBezTo>
                <a:cubicBezTo>
                  <a:pt x="8" y="450"/>
                  <a:pt x="8" y="450"/>
                  <a:pt x="8" y="450"/>
                </a:cubicBezTo>
                <a:cubicBezTo>
                  <a:pt x="9" y="448"/>
                  <a:pt x="8" y="445"/>
                  <a:pt x="6" y="444"/>
                </a:cubicBezTo>
                <a:cubicBezTo>
                  <a:pt x="4" y="444"/>
                  <a:pt x="1" y="445"/>
                  <a:pt x="1" y="447"/>
                </a:cubicBezTo>
                <a:close/>
                <a:moveTo>
                  <a:pt x="14" y="425"/>
                </a:moveTo>
                <a:cubicBezTo>
                  <a:pt x="11" y="428"/>
                  <a:pt x="9" y="432"/>
                  <a:pt x="6" y="435"/>
                </a:cubicBezTo>
                <a:cubicBezTo>
                  <a:pt x="5" y="437"/>
                  <a:pt x="6" y="440"/>
                  <a:pt x="8" y="441"/>
                </a:cubicBezTo>
                <a:cubicBezTo>
                  <a:pt x="9" y="442"/>
                  <a:pt x="12" y="441"/>
                  <a:pt x="13" y="440"/>
                </a:cubicBezTo>
                <a:cubicBezTo>
                  <a:pt x="15" y="436"/>
                  <a:pt x="17" y="433"/>
                  <a:pt x="20" y="431"/>
                </a:cubicBezTo>
                <a:cubicBezTo>
                  <a:pt x="21" y="429"/>
                  <a:pt x="21" y="427"/>
                  <a:pt x="20" y="425"/>
                </a:cubicBezTo>
                <a:cubicBezTo>
                  <a:pt x="18" y="424"/>
                  <a:pt x="16" y="424"/>
                  <a:pt x="14" y="425"/>
                </a:cubicBezTo>
                <a:close/>
                <a:moveTo>
                  <a:pt x="35" y="411"/>
                </a:moveTo>
                <a:cubicBezTo>
                  <a:pt x="31" y="412"/>
                  <a:pt x="27" y="415"/>
                  <a:pt x="24" y="417"/>
                </a:cubicBezTo>
                <a:cubicBezTo>
                  <a:pt x="22" y="418"/>
                  <a:pt x="22" y="421"/>
                  <a:pt x="23" y="422"/>
                </a:cubicBezTo>
                <a:cubicBezTo>
                  <a:pt x="24" y="424"/>
                  <a:pt x="27" y="425"/>
                  <a:pt x="28" y="424"/>
                </a:cubicBezTo>
                <a:cubicBezTo>
                  <a:pt x="31" y="421"/>
                  <a:pt x="35" y="420"/>
                  <a:pt x="38" y="418"/>
                </a:cubicBezTo>
                <a:cubicBezTo>
                  <a:pt x="40" y="417"/>
                  <a:pt x="41" y="415"/>
                  <a:pt x="40" y="413"/>
                </a:cubicBezTo>
                <a:cubicBezTo>
                  <a:pt x="39" y="411"/>
                  <a:pt x="37" y="410"/>
                  <a:pt x="35" y="411"/>
                </a:cubicBezTo>
                <a:close/>
                <a:moveTo>
                  <a:pt x="59" y="404"/>
                </a:moveTo>
                <a:cubicBezTo>
                  <a:pt x="55" y="405"/>
                  <a:pt x="51" y="406"/>
                  <a:pt x="47" y="407"/>
                </a:cubicBezTo>
                <a:cubicBezTo>
                  <a:pt x="45" y="407"/>
                  <a:pt x="44" y="409"/>
                  <a:pt x="44" y="412"/>
                </a:cubicBezTo>
                <a:cubicBezTo>
                  <a:pt x="45" y="414"/>
                  <a:pt x="47" y="415"/>
                  <a:pt x="49" y="414"/>
                </a:cubicBezTo>
                <a:cubicBezTo>
                  <a:pt x="53" y="414"/>
                  <a:pt x="56" y="413"/>
                  <a:pt x="60" y="412"/>
                </a:cubicBezTo>
                <a:cubicBezTo>
                  <a:pt x="62" y="412"/>
                  <a:pt x="64" y="410"/>
                  <a:pt x="64" y="408"/>
                </a:cubicBezTo>
                <a:cubicBezTo>
                  <a:pt x="63" y="406"/>
                  <a:pt x="61" y="404"/>
                  <a:pt x="59" y="404"/>
                </a:cubicBezTo>
                <a:close/>
                <a:moveTo>
                  <a:pt x="84" y="404"/>
                </a:moveTo>
                <a:cubicBezTo>
                  <a:pt x="81" y="403"/>
                  <a:pt x="78" y="403"/>
                  <a:pt x="76" y="403"/>
                </a:cubicBezTo>
                <a:cubicBezTo>
                  <a:pt x="74" y="403"/>
                  <a:pt x="73" y="403"/>
                  <a:pt x="72" y="403"/>
                </a:cubicBezTo>
                <a:cubicBezTo>
                  <a:pt x="69" y="403"/>
                  <a:pt x="68" y="405"/>
                  <a:pt x="68" y="408"/>
                </a:cubicBezTo>
                <a:cubicBezTo>
                  <a:pt x="68" y="410"/>
                  <a:pt x="70" y="411"/>
                  <a:pt x="72" y="411"/>
                </a:cubicBezTo>
                <a:cubicBezTo>
                  <a:pt x="73" y="411"/>
                  <a:pt x="74" y="411"/>
                  <a:pt x="76" y="411"/>
                </a:cubicBezTo>
                <a:cubicBezTo>
                  <a:pt x="78" y="411"/>
                  <a:pt x="81" y="411"/>
                  <a:pt x="83" y="412"/>
                </a:cubicBezTo>
                <a:cubicBezTo>
                  <a:pt x="86" y="412"/>
                  <a:pt x="88" y="410"/>
                  <a:pt x="88" y="408"/>
                </a:cubicBezTo>
                <a:cubicBezTo>
                  <a:pt x="88" y="406"/>
                  <a:pt x="86" y="404"/>
                  <a:pt x="84" y="404"/>
                </a:cubicBezTo>
                <a:close/>
                <a:moveTo>
                  <a:pt x="108" y="406"/>
                </a:moveTo>
                <a:cubicBezTo>
                  <a:pt x="104" y="406"/>
                  <a:pt x="100" y="405"/>
                  <a:pt x="96" y="405"/>
                </a:cubicBezTo>
                <a:cubicBezTo>
                  <a:pt x="94" y="404"/>
                  <a:pt x="92" y="406"/>
                  <a:pt x="92" y="408"/>
                </a:cubicBezTo>
                <a:cubicBezTo>
                  <a:pt x="91" y="410"/>
                  <a:pt x="93" y="412"/>
                  <a:pt x="95" y="413"/>
                </a:cubicBezTo>
                <a:cubicBezTo>
                  <a:pt x="99" y="413"/>
                  <a:pt x="103" y="414"/>
                  <a:pt x="107" y="414"/>
                </a:cubicBezTo>
                <a:cubicBezTo>
                  <a:pt x="109" y="415"/>
                  <a:pt x="111" y="413"/>
                  <a:pt x="111" y="411"/>
                </a:cubicBezTo>
                <a:cubicBezTo>
                  <a:pt x="112" y="409"/>
                  <a:pt x="110" y="407"/>
                  <a:pt x="108" y="406"/>
                </a:cubicBezTo>
                <a:close/>
                <a:moveTo>
                  <a:pt x="132" y="411"/>
                </a:moveTo>
                <a:cubicBezTo>
                  <a:pt x="128" y="410"/>
                  <a:pt x="124" y="409"/>
                  <a:pt x="120" y="409"/>
                </a:cubicBezTo>
                <a:cubicBezTo>
                  <a:pt x="118" y="408"/>
                  <a:pt x="116" y="410"/>
                  <a:pt x="115" y="412"/>
                </a:cubicBezTo>
                <a:cubicBezTo>
                  <a:pt x="115" y="414"/>
                  <a:pt x="116" y="416"/>
                  <a:pt x="118" y="416"/>
                </a:cubicBezTo>
                <a:cubicBezTo>
                  <a:pt x="122" y="417"/>
                  <a:pt x="126" y="418"/>
                  <a:pt x="130" y="419"/>
                </a:cubicBezTo>
                <a:cubicBezTo>
                  <a:pt x="132" y="420"/>
                  <a:pt x="134" y="418"/>
                  <a:pt x="135" y="416"/>
                </a:cubicBezTo>
                <a:cubicBezTo>
                  <a:pt x="135" y="414"/>
                  <a:pt x="134" y="412"/>
                  <a:pt x="132" y="411"/>
                </a:cubicBezTo>
                <a:close/>
                <a:moveTo>
                  <a:pt x="155" y="418"/>
                </a:moveTo>
                <a:cubicBezTo>
                  <a:pt x="151" y="417"/>
                  <a:pt x="148" y="416"/>
                  <a:pt x="144" y="415"/>
                </a:cubicBezTo>
                <a:cubicBezTo>
                  <a:pt x="142" y="414"/>
                  <a:pt x="139" y="415"/>
                  <a:pt x="139" y="417"/>
                </a:cubicBezTo>
                <a:cubicBezTo>
                  <a:pt x="138" y="419"/>
                  <a:pt x="139" y="422"/>
                  <a:pt x="141" y="422"/>
                </a:cubicBezTo>
                <a:cubicBezTo>
                  <a:pt x="145" y="423"/>
                  <a:pt x="149" y="425"/>
                  <a:pt x="153" y="426"/>
                </a:cubicBezTo>
                <a:cubicBezTo>
                  <a:pt x="155" y="426"/>
                  <a:pt x="157" y="425"/>
                  <a:pt x="158" y="423"/>
                </a:cubicBezTo>
                <a:cubicBezTo>
                  <a:pt x="159" y="421"/>
                  <a:pt x="157" y="419"/>
                  <a:pt x="155" y="418"/>
                </a:cubicBezTo>
                <a:close/>
                <a:moveTo>
                  <a:pt x="178" y="426"/>
                </a:moveTo>
                <a:cubicBezTo>
                  <a:pt x="174" y="425"/>
                  <a:pt x="171" y="423"/>
                  <a:pt x="167" y="422"/>
                </a:cubicBezTo>
                <a:cubicBezTo>
                  <a:pt x="165" y="421"/>
                  <a:pt x="162" y="422"/>
                  <a:pt x="162" y="424"/>
                </a:cubicBezTo>
                <a:cubicBezTo>
                  <a:pt x="161" y="427"/>
                  <a:pt x="162" y="429"/>
                  <a:pt x="164" y="430"/>
                </a:cubicBezTo>
                <a:cubicBezTo>
                  <a:pt x="168" y="431"/>
                  <a:pt x="172" y="432"/>
                  <a:pt x="175" y="434"/>
                </a:cubicBezTo>
                <a:cubicBezTo>
                  <a:pt x="177" y="434"/>
                  <a:pt x="180" y="433"/>
                  <a:pt x="180" y="431"/>
                </a:cubicBezTo>
                <a:cubicBezTo>
                  <a:pt x="181" y="429"/>
                  <a:pt x="180" y="427"/>
                  <a:pt x="178" y="426"/>
                </a:cubicBezTo>
                <a:close/>
                <a:moveTo>
                  <a:pt x="201" y="435"/>
                </a:moveTo>
                <a:cubicBezTo>
                  <a:pt x="197" y="434"/>
                  <a:pt x="193" y="432"/>
                  <a:pt x="189" y="431"/>
                </a:cubicBezTo>
                <a:cubicBezTo>
                  <a:pt x="187" y="430"/>
                  <a:pt x="185" y="431"/>
                  <a:pt x="184" y="433"/>
                </a:cubicBezTo>
                <a:cubicBezTo>
                  <a:pt x="183" y="435"/>
                  <a:pt x="184" y="437"/>
                  <a:pt x="186" y="438"/>
                </a:cubicBezTo>
                <a:cubicBezTo>
                  <a:pt x="190" y="440"/>
                  <a:pt x="194" y="441"/>
                  <a:pt x="197" y="443"/>
                </a:cubicBezTo>
                <a:cubicBezTo>
                  <a:pt x="199" y="444"/>
                  <a:pt x="202" y="443"/>
                  <a:pt x="203" y="441"/>
                </a:cubicBezTo>
                <a:cubicBezTo>
                  <a:pt x="203" y="439"/>
                  <a:pt x="203" y="436"/>
                  <a:pt x="201" y="435"/>
                </a:cubicBezTo>
                <a:close/>
                <a:moveTo>
                  <a:pt x="223" y="445"/>
                </a:moveTo>
                <a:cubicBezTo>
                  <a:pt x="219" y="444"/>
                  <a:pt x="215" y="442"/>
                  <a:pt x="212" y="440"/>
                </a:cubicBezTo>
                <a:cubicBezTo>
                  <a:pt x="210" y="439"/>
                  <a:pt x="207" y="440"/>
                  <a:pt x="206" y="442"/>
                </a:cubicBezTo>
                <a:cubicBezTo>
                  <a:pt x="205" y="444"/>
                  <a:pt x="206" y="447"/>
                  <a:pt x="208" y="447"/>
                </a:cubicBezTo>
                <a:cubicBezTo>
                  <a:pt x="212" y="449"/>
                  <a:pt x="216" y="451"/>
                  <a:pt x="219" y="453"/>
                </a:cubicBezTo>
                <a:cubicBezTo>
                  <a:pt x="221" y="454"/>
                  <a:pt x="223" y="453"/>
                  <a:pt x="224" y="451"/>
                </a:cubicBezTo>
                <a:cubicBezTo>
                  <a:pt x="225" y="449"/>
                  <a:pt x="225" y="446"/>
                  <a:pt x="223" y="445"/>
                </a:cubicBezTo>
                <a:close/>
                <a:moveTo>
                  <a:pt x="244" y="456"/>
                </a:moveTo>
                <a:cubicBezTo>
                  <a:pt x="241" y="455"/>
                  <a:pt x="237" y="453"/>
                  <a:pt x="233" y="451"/>
                </a:cubicBezTo>
                <a:cubicBezTo>
                  <a:pt x="231" y="450"/>
                  <a:pt x="229" y="451"/>
                  <a:pt x="228" y="452"/>
                </a:cubicBezTo>
                <a:cubicBezTo>
                  <a:pt x="227" y="454"/>
                  <a:pt x="228" y="457"/>
                  <a:pt x="230" y="458"/>
                </a:cubicBezTo>
                <a:cubicBezTo>
                  <a:pt x="233" y="460"/>
                  <a:pt x="237" y="462"/>
                  <a:pt x="240" y="463"/>
                </a:cubicBezTo>
                <a:cubicBezTo>
                  <a:pt x="242" y="464"/>
                  <a:pt x="245" y="464"/>
                  <a:pt x="246" y="462"/>
                </a:cubicBezTo>
                <a:cubicBezTo>
                  <a:pt x="247" y="460"/>
                  <a:pt x="246" y="457"/>
                  <a:pt x="244" y="456"/>
                </a:cubicBezTo>
                <a:close/>
                <a:moveTo>
                  <a:pt x="265" y="468"/>
                </a:moveTo>
                <a:cubicBezTo>
                  <a:pt x="262" y="466"/>
                  <a:pt x="258" y="464"/>
                  <a:pt x="255" y="462"/>
                </a:cubicBezTo>
                <a:cubicBezTo>
                  <a:pt x="253" y="461"/>
                  <a:pt x="250" y="462"/>
                  <a:pt x="249" y="464"/>
                </a:cubicBezTo>
                <a:cubicBezTo>
                  <a:pt x="248" y="466"/>
                  <a:pt x="249" y="468"/>
                  <a:pt x="251" y="469"/>
                </a:cubicBezTo>
                <a:cubicBezTo>
                  <a:pt x="254" y="471"/>
                  <a:pt x="258" y="473"/>
                  <a:pt x="261" y="475"/>
                </a:cubicBezTo>
                <a:cubicBezTo>
                  <a:pt x="263" y="476"/>
                  <a:pt x="265" y="476"/>
                  <a:pt x="267" y="474"/>
                </a:cubicBezTo>
                <a:cubicBezTo>
                  <a:pt x="268" y="472"/>
                  <a:pt x="267" y="469"/>
                  <a:pt x="265" y="468"/>
                </a:cubicBezTo>
                <a:close/>
                <a:moveTo>
                  <a:pt x="286" y="480"/>
                </a:moveTo>
                <a:cubicBezTo>
                  <a:pt x="282" y="478"/>
                  <a:pt x="279" y="476"/>
                  <a:pt x="275" y="474"/>
                </a:cubicBezTo>
                <a:cubicBezTo>
                  <a:pt x="274" y="473"/>
                  <a:pt x="271" y="474"/>
                  <a:pt x="270" y="476"/>
                </a:cubicBezTo>
                <a:cubicBezTo>
                  <a:pt x="269" y="478"/>
                  <a:pt x="270" y="480"/>
                  <a:pt x="272" y="481"/>
                </a:cubicBezTo>
                <a:cubicBezTo>
                  <a:pt x="275" y="483"/>
                  <a:pt x="278" y="485"/>
                  <a:pt x="282" y="487"/>
                </a:cubicBezTo>
                <a:cubicBezTo>
                  <a:pt x="284" y="488"/>
                  <a:pt x="286" y="487"/>
                  <a:pt x="287" y="486"/>
                </a:cubicBezTo>
                <a:cubicBezTo>
                  <a:pt x="289" y="484"/>
                  <a:pt x="288" y="481"/>
                  <a:pt x="286" y="480"/>
                </a:cubicBezTo>
                <a:close/>
                <a:moveTo>
                  <a:pt x="307" y="491"/>
                </a:moveTo>
                <a:cubicBezTo>
                  <a:pt x="303" y="490"/>
                  <a:pt x="300" y="488"/>
                  <a:pt x="296" y="486"/>
                </a:cubicBezTo>
                <a:cubicBezTo>
                  <a:pt x="294" y="485"/>
                  <a:pt x="292" y="485"/>
                  <a:pt x="291" y="487"/>
                </a:cubicBezTo>
                <a:cubicBezTo>
                  <a:pt x="290" y="489"/>
                  <a:pt x="291" y="492"/>
                  <a:pt x="293" y="493"/>
                </a:cubicBezTo>
                <a:cubicBezTo>
                  <a:pt x="296" y="495"/>
                  <a:pt x="300" y="497"/>
                  <a:pt x="303" y="499"/>
                </a:cubicBezTo>
                <a:cubicBezTo>
                  <a:pt x="305" y="500"/>
                  <a:pt x="308" y="499"/>
                  <a:pt x="309" y="497"/>
                </a:cubicBezTo>
                <a:cubicBezTo>
                  <a:pt x="310" y="495"/>
                  <a:pt x="309" y="492"/>
                  <a:pt x="307" y="491"/>
                </a:cubicBezTo>
                <a:close/>
                <a:moveTo>
                  <a:pt x="328" y="502"/>
                </a:moveTo>
                <a:cubicBezTo>
                  <a:pt x="325" y="500"/>
                  <a:pt x="321" y="499"/>
                  <a:pt x="318" y="497"/>
                </a:cubicBezTo>
                <a:cubicBezTo>
                  <a:pt x="316" y="496"/>
                  <a:pt x="313" y="497"/>
                  <a:pt x="312" y="499"/>
                </a:cubicBezTo>
                <a:cubicBezTo>
                  <a:pt x="311" y="501"/>
                  <a:pt x="312" y="503"/>
                  <a:pt x="314" y="504"/>
                </a:cubicBezTo>
                <a:cubicBezTo>
                  <a:pt x="318" y="506"/>
                  <a:pt x="321" y="508"/>
                  <a:pt x="325" y="509"/>
                </a:cubicBezTo>
                <a:cubicBezTo>
                  <a:pt x="327" y="510"/>
                  <a:pt x="329" y="509"/>
                  <a:pt x="330" y="507"/>
                </a:cubicBezTo>
                <a:cubicBezTo>
                  <a:pt x="331" y="505"/>
                  <a:pt x="330" y="503"/>
                  <a:pt x="328" y="502"/>
                </a:cubicBezTo>
                <a:close/>
                <a:moveTo>
                  <a:pt x="350" y="512"/>
                </a:moveTo>
                <a:cubicBezTo>
                  <a:pt x="346" y="510"/>
                  <a:pt x="343" y="509"/>
                  <a:pt x="339" y="507"/>
                </a:cubicBezTo>
                <a:cubicBezTo>
                  <a:pt x="337" y="506"/>
                  <a:pt x="335" y="507"/>
                  <a:pt x="334" y="509"/>
                </a:cubicBezTo>
                <a:cubicBezTo>
                  <a:pt x="333" y="511"/>
                  <a:pt x="334" y="513"/>
                  <a:pt x="336" y="514"/>
                </a:cubicBezTo>
                <a:cubicBezTo>
                  <a:pt x="340" y="516"/>
                  <a:pt x="343" y="518"/>
                  <a:pt x="347" y="519"/>
                </a:cubicBezTo>
                <a:cubicBezTo>
                  <a:pt x="349" y="520"/>
                  <a:pt x="351" y="519"/>
                  <a:pt x="352" y="517"/>
                </a:cubicBezTo>
                <a:cubicBezTo>
                  <a:pt x="353" y="515"/>
                  <a:pt x="352" y="513"/>
                  <a:pt x="350" y="512"/>
                </a:cubicBezTo>
                <a:close/>
                <a:moveTo>
                  <a:pt x="372" y="520"/>
                </a:moveTo>
                <a:cubicBezTo>
                  <a:pt x="368" y="519"/>
                  <a:pt x="365" y="518"/>
                  <a:pt x="361" y="516"/>
                </a:cubicBezTo>
                <a:cubicBezTo>
                  <a:pt x="359" y="515"/>
                  <a:pt x="357" y="517"/>
                  <a:pt x="356" y="519"/>
                </a:cubicBezTo>
                <a:cubicBezTo>
                  <a:pt x="355" y="521"/>
                  <a:pt x="356" y="523"/>
                  <a:pt x="358" y="524"/>
                </a:cubicBezTo>
                <a:cubicBezTo>
                  <a:pt x="362" y="525"/>
                  <a:pt x="366" y="527"/>
                  <a:pt x="370" y="528"/>
                </a:cubicBezTo>
                <a:cubicBezTo>
                  <a:pt x="372" y="529"/>
                  <a:pt x="374" y="528"/>
                  <a:pt x="375" y="525"/>
                </a:cubicBezTo>
                <a:cubicBezTo>
                  <a:pt x="375" y="523"/>
                  <a:pt x="374" y="521"/>
                  <a:pt x="372" y="520"/>
                </a:cubicBezTo>
                <a:close/>
                <a:moveTo>
                  <a:pt x="395" y="527"/>
                </a:moveTo>
                <a:cubicBezTo>
                  <a:pt x="391" y="526"/>
                  <a:pt x="387" y="525"/>
                  <a:pt x="383" y="524"/>
                </a:cubicBezTo>
                <a:cubicBezTo>
                  <a:pt x="381" y="523"/>
                  <a:pt x="379" y="525"/>
                  <a:pt x="378" y="527"/>
                </a:cubicBezTo>
                <a:cubicBezTo>
                  <a:pt x="378" y="529"/>
                  <a:pt x="379" y="531"/>
                  <a:pt x="381" y="532"/>
                </a:cubicBezTo>
                <a:cubicBezTo>
                  <a:pt x="385" y="533"/>
                  <a:pt x="389" y="534"/>
                  <a:pt x="393" y="535"/>
                </a:cubicBezTo>
                <a:cubicBezTo>
                  <a:pt x="395" y="536"/>
                  <a:pt x="397" y="534"/>
                  <a:pt x="398" y="532"/>
                </a:cubicBezTo>
                <a:cubicBezTo>
                  <a:pt x="398" y="530"/>
                  <a:pt x="397" y="528"/>
                  <a:pt x="395" y="527"/>
                </a:cubicBezTo>
                <a:close/>
                <a:moveTo>
                  <a:pt x="418" y="532"/>
                </a:moveTo>
                <a:cubicBezTo>
                  <a:pt x="414" y="531"/>
                  <a:pt x="410" y="531"/>
                  <a:pt x="406" y="530"/>
                </a:cubicBezTo>
                <a:cubicBezTo>
                  <a:pt x="404" y="529"/>
                  <a:pt x="402" y="531"/>
                  <a:pt x="402" y="533"/>
                </a:cubicBezTo>
                <a:cubicBezTo>
                  <a:pt x="401" y="535"/>
                  <a:pt x="403" y="537"/>
                  <a:pt x="405" y="538"/>
                </a:cubicBezTo>
                <a:cubicBezTo>
                  <a:pt x="409" y="539"/>
                  <a:pt x="413" y="539"/>
                  <a:pt x="417" y="540"/>
                </a:cubicBezTo>
                <a:cubicBezTo>
                  <a:pt x="419" y="540"/>
                  <a:pt x="421" y="539"/>
                  <a:pt x="421" y="537"/>
                </a:cubicBezTo>
                <a:cubicBezTo>
                  <a:pt x="422" y="534"/>
                  <a:pt x="420" y="532"/>
                  <a:pt x="418" y="532"/>
                </a:cubicBezTo>
                <a:close/>
                <a:moveTo>
                  <a:pt x="441" y="534"/>
                </a:moveTo>
                <a:cubicBezTo>
                  <a:pt x="437" y="534"/>
                  <a:pt x="433" y="534"/>
                  <a:pt x="430" y="533"/>
                </a:cubicBezTo>
                <a:cubicBezTo>
                  <a:pt x="427" y="533"/>
                  <a:pt x="425" y="535"/>
                  <a:pt x="425" y="537"/>
                </a:cubicBezTo>
                <a:cubicBezTo>
                  <a:pt x="425" y="539"/>
                  <a:pt x="427" y="541"/>
                  <a:pt x="429" y="541"/>
                </a:cubicBezTo>
                <a:cubicBezTo>
                  <a:pt x="433" y="542"/>
                  <a:pt x="437" y="542"/>
                  <a:pt x="441" y="542"/>
                </a:cubicBezTo>
                <a:cubicBezTo>
                  <a:pt x="443" y="542"/>
                  <a:pt x="445" y="540"/>
                  <a:pt x="445" y="538"/>
                </a:cubicBezTo>
                <a:cubicBezTo>
                  <a:pt x="445" y="536"/>
                  <a:pt x="444" y="534"/>
                  <a:pt x="441" y="534"/>
                </a:cubicBezTo>
                <a:close/>
                <a:moveTo>
                  <a:pt x="465" y="533"/>
                </a:moveTo>
                <a:cubicBezTo>
                  <a:pt x="461" y="534"/>
                  <a:pt x="457" y="534"/>
                  <a:pt x="453" y="534"/>
                </a:cubicBezTo>
                <a:cubicBezTo>
                  <a:pt x="451" y="534"/>
                  <a:pt x="449" y="536"/>
                  <a:pt x="449" y="538"/>
                </a:cubicBezTo>
                <a:cubicBezTo>
                  <a:pt x="449" y="540"/>
                  <a:pt x="451" y="542"/>
                  <a:pt x="453" y="542"/>
                </a:cubicBezTo>
                <a:cubicBezTo>
                  <a:pt x="457" y="542"/>
                  <a:pt x="462" y="542"/>
                  <a:pt x="466" y="541"/>
                </a:cubicBezTo>
                <a:cubicBezTo>
                  <a:pt x="468" y="541"/>
                  <a:pt x="469" y="539"/>
                  <a:pt x="469" y="537"/>
                </a:cubicBezTo>
                <a:cubicBezTo>
                  <a:pt x="469" y="534"/>
                  <a:pt x="467" y="533"/>
                  <a:pt x="465" y="533"/>
                </a:cubicBezTo>
                <a:close/>
                <a:moveTo>
                  <a:pt x="488" y="529"/>
                </a:moveTo>
                <a:cubicBezTo>
                  <a:pt x="484" y="530"/>
                  <a:pt x="480" y="531"/>
                  <a:pt x="476" y="531"/>
                </a:cubicBezTo>
                <a:cubicBezTo>
                  <a:pt x="474" y="532"/>
                  <a:pt x="473" y="534"/>
                  <a:pt x="473" y="536"/>
                </a:cubicBezTo>
                <a:cubicBezTo>
                  <a:pt x="473" y="538"/>
                  <a:pt x="476" y="540"/>
                  <a:pt x="478" y="539"/>
                </a:cubicBezTo>
                <a:cubicBezTo>
                  <a:pt x="482" y="538"/>
                  <a:pt x="486" y="537"/>
                  <a:pt x="490" y="536"/>
                </a:cubicBezTo>
                <a:cubicBezTo>
                  <a:pt x="492" y="536"/>
                  <a:pt x="493" y="533"/>
                  <a:pt x="492" y="531"/>
                </a:cubicBezTo>
                <a:cubicBezTo>
                  <a:pt x="492" y="529"/>
                  <a:pt x="490" y="528"/>
                  <a:pt x="488" y="529"/>
                </a:cubicBezTo>
                <a:close/>
                <a:moveTo>
                  <a:pt x="509" y="520"/>
                </a:moveTo>
                <a:cubicBezTo>
                  <a:pt x="506" y="522"/>
                  <a:pt x="502" y="523"/>
                  <a:pt x="499" y="525"/>
                </a:cubicBezTo>
                <a:cubicBezTo>
                  <a:pt x="497" y="526"/>
                  <a:pt x="495" y="528"/>
                  <a:pt x="496" y="530"/>
                </a:cubicBezTo>
                <a:cubicBezTo>
                  <a:pt x="497" y="532"/>
                  <a:pt x="499" y="533"/>
                  <a:pt x="501" y="532"/>
                </a:cubicBezTo>
                <a:cubicBezTo>
                  <a:pt x="505" y="531"/>
                  <a:pt x="509" y="529"/>
                  <a:pt x="513" y="527"/>
                </a:cubicBezTo>
                <a:cubicBezTo>
                  <a:pt x="515" y="527"/>
                  <a:pt x="516" y="524"/>
                  <a:pt x="515" y="522"/>
                </a:cubicBezTo>
                <a:cubicBezTo>
                  <a:pt x="514" y="520"/>
                  <a:pt x="511" y="519"/>
                  <a:pt x="509" y="520"/>
                </a:cubicBezTo>
                <a:close/>
                <a:moveTo>
                  <a:pt x="529" y="508"/>
                </a:moveTo>
                <a:cubicBezTo>
                  <a:pt x="526" y="511"/>
                  <a:pt x="523" y="513"/>
                  <a:pt x="520" y="515"/>
                </a:cubicBezTo>
                <a:cubicBezTo>
                  <a:pt x="518" y="516"/>
                  <a:pt x="517" y="518"/>
                  <a:pt x="518" y="520"/>
                </a:cubicBezTo>
                <a:cubicBezTo>
                  <a:pt x="519" y="522"/>
                  <a:pt x="522" y="523"/>
                  <a:pt x="524" y="522"/>
                </a:cubicBezTo>
                <a:cubicBezTo>
                  <a:pt x="527" y="520"/>
                  <a:pt x="531" y="517"/>
                  <a:pt x="534" y="515"/>
                </a:cubicBezTo>
                <a:cubicBezTo>
                  <a:pt x="536" y="514"/>
                  <a:pt x="536" y="511"/>
                  <a:pt x="535" y="509"/>
                </a:cubicBezTo>
                <a:cubicBezTo>
                  <a:pt x="534" y="508"/>
                  <a:pt x="531" y="507"/>
                  <a:pt x="529" y="508"/>
                </a:cubicBezTo>
                <a:close/>
                <a:moveTo>
                  <a:pt x="548" y="494"/>
                </a:moveTo>
                <a:cubicBezTo>
                  <a:pt x="547" y="495"/>
                  <a:pt x="545" y="496"/>
                  <a:pt x="544" y="497"/>
                </a:cubicBezTo>
                <a:cubicBezTo>
                  <a:pt x="542" y="499"/>
                  <a:pt x="541" y="500"/>
                  <a:pt x="539" y="501"/>
                </a:cubicBezTo>
                <a:cubicBezTo>
                  <a:pt x="537" y="503"/>
                  <a:pt x="537" y="505"/>
                  <a:pt x="538" y="507"/>
                </a:cubicBezTo>
                <a:cubicBezTo>
                  <a:pt x="540" y="509"/>
                  <a:pt x="542" y="509"/>
                  <a:pt x="544" y="508"/>
                </a:cubicBezTo>
                <a:cubicBezTo>
                  <a:pt x="546" y="506"/>
                  <a:pt x="548" y="505"/>
                  <a:pt x="549" y="503"/>
                </a:cubicBezTo>
                <a:cubicBezTo>
                  <a:pt x="551" y="502"/>
                  <a:pt x="552" y="501"/>
                  <a:pt x="553" y="500"/>
                </a:cubicBezTo>
                <a:cubicBezTo>
                  <a:pt x="555" y="498"/>
                  <a:pt x="555" y="496"/>
                  <a:pt x="553" y="494"/>
                </a:cubicBezTo>
                <a:cubicBezTo>
                  <a:pt x="552" y="492"/>
                  <a:pt x="549" y="492"/>
                  <a:pt x="548" y="494"/>
                </a:cubicBezTo>
                <a:close/>
                <a:moveTo>
                  <a:pt x="562" y="476"/>
                </a:moveTo>
                <a:cubicBezTo>
                  <a:pt x="560" y="479"/>
                  <a:pt x="558" y="482"/>
                  <a:pt x="555" y="485"/>
                </a:cubicBezTo>
                <a:cubicBezTo>
                  <a:pt x="554" y="487"/>
                  <a:pt x="554" y="490"/>
                  <a:pt x="556" y="491"/>
                </a:cubicBezTo>
                <a:cubicBezTo>
                  <a:pt x="558" y="492"/>
                  <a:pt x="560" y="492"/>
                  <a:pt x="562" y="490"/>
                </a:cubicBezTo>
                <a:cubicBezTo>
                  <a:pt x="564" y="487"/>
                  <a:pt x="567" y="484"/>
                  <a:pt x="569" y="480"/>
                </a:cubicBezTo>
                <a:cubicBezTo>
                  <a:pt x="570" y="478"/>
                  <a:pt x="569" y="476"/>
                  <a:pt x="568" y="475"/>
                </a:cubicBezTo>
                <a:cubicBezTo>
                  <a:pt x="566" y="474"/>
                  <a:pt x="563" y="474"/>
                  <a:pt x="562" y="476"/>
                </a:cubicBezTo>
                <a:close/>
                <a:moveTo>
                  <a:pt x="572" y="455"/>
                </a:moveTo>
                <a:cubicBezTo>
                  <a:pt x="570" y="459"/>
                  <a:pt x="569" y="462"/>
                  <a:pt x="567" y="466"/>
                </a:cubicBezTo>
                <a:cubicBezTo>
                  <a:pt x="567" y="468"/>
                  <a:pt x="567" y="470"/>
                  <a:pt x="569" y="471"/>
                </a:cubicBezTo>
                <a:cubicBezTo>
                  <a:pt x="571" y="472"/>
                  <a:pt x="574" y="471"/>
                  <a:pt x="575" y="469"/>
                </a:cubicBezTo>
                <a:cubicBezTo>
                  <a:pt x="576" y="465"/>
                  <a:pt x="578" y="462"/>
                  <a:pt x="579" y="458"/>
                </a:cubicBezTo>
                <a:cubicBezTo>
                  <a:pt x="580" y="456"/>
                  <a:pt x="579" y="453"/>
                  <a:pt x="577" y="453"/>
                </a:cubicBezTo>
                <a:cubicBezTo>
                  <a:pt x="575" y="452"/>
                  <a:pt x="572" y="453"/>
                  <a:pt x="572" y="455"/>
                </a:cubicBezTo>
                <a:close/>
                <a:moveTo>
                  <a:pt x="577" y="432"/>
                </a:moveTo>
                <a:cubicBezTo>
                  <a:pt x="576" y="436"/>
                  <a:pt x="576" y="440"/>
                  <a:pt x="575" y="444"/>
                </a:cubicBezTo>
                <a:cubicBezTo>
                  <a:pt x="574" y="446"/>
                  <a:pt x="576" y="448"/>
                  <a:pt x="578" y="449"/>
                </a:cubicBezTo>
                <a:cubicBezTo>
                  <a:pt x="580" y="449"/>
                  <a:pt x="582" y="448"/>
                  <a:pt x="583" y="446"/>
                </a:cubicBezTo>
                <a:cubicBezTo>
                  <a:pt x="584" y="442"/>
                  <a:pt x="584" y="438"/>
                  <a:pt x="585" y="434"/>
                </a:cubicBezTo>
                <a:cubicBezTo>
                  <a:pt x="585" y="432"/>
                  <a:pt x="584" y="429"/>
                  <a:pt x="582" y="429"/>
                </a:cubicBezTo>
                <a:cubicBezTo>
                  <a:pt x="579" y="429"/>
                  <a:pt x="577" y="430"/>
                  <a:pt x="577" y="432"/>
                </a:cubicBezTo>
                <a:close/>
                <a:moveTo>
                  <a:pt x="579" y="409"/>
                </a:moveTo>
                <a:cubicBezTo>
                  <a:pt x="579" y="413"/>
                  <a:pt x="579" y="417"/>
                  <a:pt x="578" y="421"/>
                </a:cubicBezTo>
                <a:cubicBezTo>
                  <a:pt x="578" y="423"/>
                  <a:pt x="580" y="425"/>
                  <a:pt x="582" y="425"/>
                </a:cubicBezTo>
                <a:cubicBezTo>
                  <a:pt x="584" y="425"/>
                  <a:pt x="586" y="424"/>
                  <a:pt x="586" y="422"/>
                </a:cubicBezTo>
                <a:cubicBezTo>
                  <a:pt x="587" y="418"/>
                  <a:pt x="587" y="413"/>
                  <a:pt x="587" y="409"/>
                </a:cubicBezTo>
                <a:cubicBezTo>
                  <a:pt x="587" y="407"/>
                  <a:pt x="586" y="405"/>
                  <a:pt x="584" y="405"/>
                </a:cubicBezTo>
                <a:cubicBezTo>
                  <a:pt x="581" y="405"/>
                  <a:pt x="579" y="407"/>
                  <a:pt x="579" y="409"/>
                </a:cubicBezTo>
                <a:close/>
                <a:moveTo>
                  <a:pt x="580" y="385"/>
                </a:moveTo>
                <a:cubicBezTo>
                  <a:pt x="580" y="389"/>
                  <a:pt x="580" y="393"/>
                  <a:pt x="580" y="397"/>
                </a:cubicBezTo>
                <a:cubicBezTo>
                  <a:pt x="580" y="399"/>
                  <a:pt x="581" y="401"/>
                  <a:pt x="584" y="401"/>
                </a:cubicBezTo>
                <a:cubicBezTo>
                  <a:pt x="586" y="401"/>
                  <a:pt x="588" y="399"/>
                  <a:pt x="588" y="397"/>
                </a:cubicBezTo>
                <a:cubicBezTo>
                  <a:pt x="588" y="393"/>
                  <a:pt x="588" y="389"/>
                  <a:pt x="588" y="385"/>
                </a:cubicBezTo>
                <a:cubicBezTo>
                  <a:pt x="588" y="383"/>
                  <a:pt x="586" y="381"/>
                  <a:pt x="584" y="381"/>
                </a:cubicBezTo>
                <a:cubicBezTo>
                  <a:pt x="582" y="381"/>
                  <a:pt x="580" y="383"/>
                  <a:pt x="580" y="385"/>
                </a:cubicBezTo>
                <a:close/>
                <a:moveTo>
                  <a:pt x="580" y="361"/>
                </a:moveTo>
                <a:cubicBezTo>
                  <a:pt x="580" y="362"/>
                  <a:pt x="580" y="363"/>
                  <a:pt x="580" y="363"/>
                </a:cubicBezTo>
                <a:cubicBezTo>
                  <a:pt x="580" y="367"/>
                  <a:pt x="580" y="370"/>
                  <a:pt x="580" y="373"/>
                </a:cubicBezTo>
                <a:cubicBezTo>
                  <a:pt x="580" y="375"/>
                  <a:pt x="582" y="377"/>
                  <a:pt x="584" y="377"/>
                </a:cubicBezTo>
                <a:cubicBezTo>
                  <a:pt x="586" y="377"/>
                  <a:pt x="588" y="375"/>
                  <a:pt x="588" y="373"/>
                </a:cubicBezTo>
                <a:cubicBezTo>
                  <a:pt x="588" y="370"/>
                  <a:pt x="588" y="367"/>
                  <a:pt x="588" y="363"/>
                </a:cubicBezTo>
                <a:cubicBezTo>
                  <a:pt x="588" y="363"/>
                  <a:pt x="588" y="362"/>
                  <a:pt x="588" y="361"/>
                </a:cubicBezTo>
                <a:cubicBezTo>
                  <a:pt x="588" y="359"/>
                  <a:pt x="586" y="357"/>
                  <a:pt x="584" y="357"/>
                </a:cubicBezTo>
                <a:cubicBezTo>
                  <a:pt x="582" y="357"/>
                  <a:pt x="580" y="359"/>
                  <a:pt x="580" y="361"/>
                </a:cubicBezTo>
                <a:close/>
                <a:moveTo>
                  <a:pt x="580" y="337"/>
                </a:moveTo>
                <a:cubicBezTo>
                  <a:pt x="580" y="341"/>
                  <a:pt x="580" y="345"/>
                  <a:pt x="580" y="349"/>
                </a:cubicBezTo>
                <a:cubicBezTo>
                  <a:pt x="580" y="351"/>
                  <a:pt x="582" y="353"/>
                  <a:pt x="584" y="353"/>
                </a:cubicBezTo>
                <a:cubicBezTo>
                  <a:pt x="586" y="353"/>
                  <a:pt x="588" y="351"/>
                  <a:pt x="588" y="349"/>
                </a:cubicBezTo>
                <a:cubicBezTo>
                  <a:pt x="588" y="345"/>
                  <a:pt x="588" y="341"/>
                  <a:pt x="588" y="337"/>
                </a:cubicBezTo>
                <a:cubicBezTo>
                  <a:pt x="588" y="335"/>
                  <a:pt x="587" y="333"/>
                  <a:pt x="585" y="333"/>
                </a:cubicBezTo>
                <a:cubicBezTo>
                  <a:pt x="582" y="333"/>
                  <a:pt x="580" y="335"/>
                  <a:pt x="580" y="337"/>
                </a:cubicBezTo>
                <a:close/>
                <a:moveTo>
                  <a:pt x="582" y="313"/>
                </a:moveTo>
                <a:cubicBezTo>
                  <a:pt x="582" y="317"/>
                  <a:pt x="581" y="321"/>
                  <a:pt x="581" y="325"/>
                </a:cubicBezTo>
                <a:cubicBezTo>
                  <a:pt x="581" y="327"/>
                  <a:pt x="583" y="329"/>
                  <a:pt x="585" y="329"/>
                </a:cubicBezTo>
                <a:cubicBezTo>
                  <a:pt x="587" y="329"/>
                  <a:pt x="589" y="328"/>
                  <a:pt x="589" y="326"/>
                </a:cubicBezTo>
                <a:cubicBezTo>
                  <a:pt x="589" y="322"/>
                  <a:pt x="590" y="318"/>
                  <a:pt x="590" y="314"/>
                </a:cubicBezTo>
                <a:cubicBezTo>
                  <a:pt x="591" y="312"/>
                  <a:pt x="589" y="310"/>
                  <a:pt x="587" y="309"/>
                </a:cubicBezTo>
                <a:cubicBezTo>
                  <a:pt x="585" y="309"/>
                  <a:pt x="583" y="311"/>
                  <a:pt x="582" y="313"/>
                </a:cubicBezTo>
                <a:close/>
                <a:moveTo>
                  <a:pt x="587" y="289"/>
                </a:moveTo>
                <a:cubicBezTo>
                  <a:pt x="586" y="293"/>
                  <a:pt x="585" y="297"/>
                  <a:pt x="584" y="301"/>
                </a:cubicBezTo>
                <a:cubicBezTo>
                  <a:pt x="584" y="303"/>
                  <a:pt x="585" y="305"/>
                  <a:pt x="588" y="305"/>
                </a:cubicBezTo>
                <a:cubicBezTo>
                  <a:pt x="590" y="306"/>
                  <a:pt x="592" y="304"/>
                  <a:pt x="592" y="302"/>
                </a:cubicBezTo>
                <a:cubicBezTo>
                  <a:pt x="593" y="298"/>
                  <a:pt x="594" y="295"/>
                  <a:pt x="595" y="291"/>
                </a:cubicBezTo>
                <a:cubicBezTo>
                  <a:pt x="596" y="289"/>
                  <a:pt x="594" y="287"/>
                  <a:pt x="592" y="286"/>
                </a:cubicBezTo>
                <a:cubicBezTo>
                  <a:pt x="590" y="285"/>
                  <a:pt x="588" y="287"/>
                  <a:pt x="587" y="289"/>
                </a:cubicBezTo>
                <a:close/>
                <a:moveTo>
                  <a:pt x="597" y="266"/>
                </a:moveTo>
                <a:cubicBezTo>
                  <a:pt x="595" y="268"/>
                  <a:pt x="594" y="271"/>
                  <a:pt x="593" y="273"/>
                </a:cubicBezTo>
                <a:cubicBezTo>
                  <a:pt x="592" y="275"/>
                  <a:pt x="592" y="276"/>
                  <a:pt x="591" y="277"/>
                </a:cubicBezTo>
                <a:cubicBezTo>
                  <a:pt x="591" y="279"/>
                  <a:pt x="592" y="281"/>
                  <a:pt x="594" y="282"/>
                </a:cubicBezTo>
                <a:cubicBezTo>
                  <a:pt x="596" y="283"/>
                  <a:pt x="598" y="282"/>
                  <a:pt x="599" y="280"/>
                </a:cubicBezTo>
                <a:cubicBezTo>
                  <a:pt x="599" y="279"/>
                  <a:pt x="600" y="278"/>
                  <a:pt x="600" y="277"/>
                </a:cubicBezTo>
                <a:cubicBezTo>
                  <a:pt x="601" y="274"/>
                  <a:pt x="603" y="272"/>
                  <a:pt x="604" y="269"/>
                </a:cubicBezTo>
                <a:cubicBezTo>
                  <a:pt x="605" y="267"/>
                  <a:pt x="604" y="265"/>
                  <a:pt x="602" y="264"/>
                </a:cubicBezTo>
                <a:cubicBezTo>
                  <a:pt x="600" y="263"/>
                  <a:pt x="598" y="264"/>
                  <a:pt x="597" y="266"/>
                </a:cubicBezTo>
                <a:close/>
                <a:moveTo>
                  <a:pt x="610" y="245"/>
                </a:moveTo>
                <a:cubicBezTo>
                  <a:pt x="607" y="248"/>
                  <a:pt x="605" y="252"/>
                  <a:pt x="603" y="255"/>
                </a:cubicBezTo>
                <a:cubicBezTo>
                  <a:pt x="602" y="257"/>
                  <a:pt x="602" y="259"/>
                  <a:pt x="604" y="261"/>
                </a:cubicBezTo>
                <a:cubicBezTo>
                  <a:pt x="606" y="262"/>
                  <a:pt x="608" y="261"/>
                  <a:pt x="610" y="259"/>
                </a:cubicBezTo>
                <a:cubicBezTo>
                  <a:pt x="612" y="256"/>
                  <a:pt x="614" y="253"/>
                  <a:pt x="616" y="250"/>
                </a:cubicBezTo>
                <a:cubicBezTo>
                  <a:pt x="617" y="248"/>
                  <a:pt x="617" y="245"/>
                  <a:pt x="615" y="244"/>
                </a:cubicBezTo>
                <a:cubicBezTo>
                  <a:pt x="613" y="243"/>
                  <a:pt x="611" y="243"/>
                  <a:pt x="610" y="245"/>
                </a:cubicBezTo>
                <a:close/>
                <a:moveTo>
                  <a:pt x="625" y="226"/>
                </a:moveTo>
                <a:cubicBezTo>
                  <a:pt x="622" y="229"/>
                  <a:pt x="620" y="232"/>
                  <a:pt x="617" y="235"/>
                </a:cubicBezTo>
                <a:cubicBezTo>
                  <a:pt x="616" y="237"/>
                  <a:pt x="616" y="239"/>
                  <a:pt x="618" y="241"/>
                </a:cubicBezTo>
                <a:cubicBezTo>
                  <a:pt x="619" y="242"/>
                  <a:pt x="622" y="242"/>
                  <a:pt x="623" y="240"/>
                </a:cubicBezTo>
                <a:cubicBezTo>
                  <a:pt x="626" y="237"/>
                  <a:pt x="628" y="234"/>
                  <a:pt x="631" y="231"/>
                </a:cubicBezTo>
                <a:cubicBezTo>
                  <a:pt x="632" y="230"/>
                  <a:pt x="632" y="227"/>
                  <a:pt x="631" y="226"/>
                </a:cubicBezTo>
                <a:cubicBezTo>
                  <a:pt x="629" y="224"/>
                  <a:pt x="627" y="224"/>
                  <a:pt x="625" y="226"/>
                </a:cubicBezTo>
                <a:close/>
                <a:moveTo>
                  <a:pt x="643" y="209"/>
                </a:moveTo>
                <a:cubicBezTo>
                  <a:pt x="639" y="212"/>
                  <a:pt x="636" y="214"/>
                  <a:pt x="634" y="217"/>
                </a:cubicBezTo>
                <a:cubicBezTo>
                  <a:pt x="632" y="219"/>
                  <a:pt x="632" y="221"/>
                  <a:pt x="634" y="223"/>
                </a:cubicBezTo>
                <a:cubicBezTo>
                  <a:pt x="635" y="224"/>
                  <a:pt x="638" y="224"/>
                  <a:pt x="639" y="223"/>
                </a:cubicBezTo>
                <a:cubicBezTo>
                  <a:pt x="642" y="220"/>
                  <a:pt x="645" y="217"/>
                  <a:pt x="648" y="215"/>
                </a:cubicBezTo>
                <a:cubicBezTo>
                  <a:pt x="649" y="213"/>
                  <a:pt x="650" y="211"/>
                  <a:pt x="648" y="209"/>
                </a:cubicBezTo>
                <a:cubicBezTo>
                  <a:pt x="647" y="208"/>
                  <a:pt x="644" y="207"/>
                  <a:pt x="643" y="209"/>
                </a:cubicBezTo>
                <a:close/>
                <a:moveTo>
                  <a:pt x="662" y="194"/>
                </a:moveTo>
                <a:cubicBezTo>
                  <a:pt x="658" y="196"/>
                  <a:pt x="655" y="198"/>
                  <a:pt x="652" y="201"/>
                </a:cubicBezTo>
                <a:cubicBezTo>
                  <a:pt x="650" y="202"/>
                  <a:pt x="650" y="205"/>
                  <a:pt x="651" y="207"/>
                </a:cubicBezTo>
                <a:cubicBezTo>
                  <a:pt x="653" y="208"/>
                  <a:pt x="655" y="209"/>
                  <a:pt x="657" y="207"/>
                </a:cubicBezTo>
                <a:cubicBezTo>
                  <a:pt x="660" y="205"/>
                  <a:pt x="663" y="202"/>
                  <a:pt x="666" y="200"/>
                </a:cubicBezTo>
                <a:cubicBezTo>
                  <a:pt x="668" y="199"/>
                  <a:pt x="668" y="196"/>
                  <a:pt x="667" y="194"/>
                </a:cubicBezTo>
                <a:cubicBezTo>
                  <a:pt x="666" y="193"/>
                  <a:pt x="663" y="192"/>
                  <a:pt x="662" y="194"/>
                </a:cubicBezTo>
                <a:close/>
                <a:moveTo>
                  <a:pt x="682" y="180"/>
                </a:moveTo>
                <a:cubicBezTo>
                  <a:pt x="678" y="182"/>
                  <a:pt x="675" y="184"/>
                  <a:pt x="672" y="187"/>
                </a:cubicBezTo>
                <a:cubicBezTo>
                  <a:pt x="670" y="188"/>
                  <a:pt x="669" y="190"/>
                  <a:pt x="670" y="192"/>
                </a:cubicBezTo>
                <a:cubicBezTo>
                  <a:pt x="672" y="194"/>
                  <a:pt x="674" y="195"/>
                  <a:pt x="676" y="193"/>
                </a:cubicBezTo>
                <a:cubicBezTo>
                  <a:pt x="679" y="191"/>
                  <a:pt x="683" y="189"/>
                  <a:pt x="686" y="187"/>
                </a:cubicBezTo>
                <a:cubicBezTo>
                  <a:pt x="688" y="186"/>
                  <a:pt x="689" y="184"/>
                  <a:pt x="687" y="182"/>
                </a:cubicBezTo>
                <a:cubicBezTo>
                  <a:pt x="686" y="180"/>
                  <a:pt x="684" y="179"/>
                  <a:pt x="682" y="180"/>
                </a:cubicBezTo>
                <a:close/>
                <a:moveTo>
                  <a:pt x="704" y="169"/>
                </a:moveTo>
                <a:cubicBezTo>
                  <a:pt x="700" y="171"/>
                  <a:pt x="696" y="173"/>
                  <a:pt x="693" y="174"/>
                </a:cubicBezTo>
                <a:cubicBezTo>
                  <a:pt x="691" y="175"/>
                  <a:pt x="690" y="178"/>
                  <a:pt x="691" y="180"/>
                </a:cubicBezTo>
                <a:cubicBezTo>
                  <a:pt x="692" y="182"/>
                  <a:pt x="694" y="183"/>
                  <a:pt x="696" y="182"/>
                </a:cubicBezTo>
                <a:cubicBezTo>
                  <a:pt x="700" y="180"/>
                  <a:pt x="703" y="178"/>
                  <a:pt x="707" y="177"/>
                </a:cubicBezTo>
                <a:cubicBezTo>
                  <a:pt x="709" y="176"/>
                  <a:pt x="710" y="173"/>
                  <a:pt x="709" y="171"/>
                </a:cubicBezTo>
                <a:cubicBezTo>
                  <a:pt x="708" y="169"/>
                  <a:pt x="706" y="168"/>
                  <a:pt x="704" y="169"/>
                </a:cubicBezTo>
                <a:close/>
                <a:moveTo>
                  <a:pt x="727" y="161"/>
                </a:moveTo>
                <a:cubicBezTo>
                  <a:pt x="723" y="162"/>
                  <a:pt x="719" y="163"/>
                  <a:pt x="715" y="165"/>
                </a:cubicBezTo>
                <a:cubicBezTo>
                  <a:pt x="713" y="165"/>
                  <a:pt x="712" y="168"/>
                  <a:pt x="713" y="170"/>
                </a:cubicBezTo>
                <a:cubicBezTo>
                  <a:pt x="714" y="172"/>
                  <a:pt x="716" y="173"/>
                  <a:pt x="718" y="172"/>
                </a:cubicBezTo>
                <a:cubicBezTo>
                  <a:pt x="722" y="171"/>
                  <a:pt x="725" y="170"/>
                  <a:pt x="729" y="169"/>
                </a:cubicBezTo>
                <a:cubicBezTo>
                  <a:pt x="731" y="168"/>
                  <a:pt x="732" y="166"/>
                  <a:pt x="732" y="164"/>
                </a:cubicBezTo>
                <a:cubicBezTo>
                  <a:pt x="731" y="162"/>
                  <a:pt x="729" y="160"/>
                  <a:pt x="727" y="161"/>
                </a:cubicBezTo>
                <a:close/>
                <a:moveTo>
                  <a:pt x="751" y="156"/>
                </a:moveTo>
                <a:cubicBezTo>
                  <a:pt x="747" y="157"/>
                  <a:pt x="743" y="157"/>
                  <a:pt x="739" y="158"/>
                </a:cubicBezTo>
                <a:cubicBezTo>
                  <a:pt x="737" y="159"/>
                  <a:pt x="735" y="161"/>
                  <a:pt x="736" y="163"/>
                </a:cubicBezTo>
                <a:cubicBezTo>
                  <a:pt x="736" y="165"/>
                  <a:pt x="738" y="166"/>
                  <a:pt x="740" y="166"/>
                </a:cubicBezTo>
                <a:cubicBezTo>
                  <a:pt x="744" y="165"/>
                  <a:pt x="748" y="165"/>
                  <a:pt x="752" y="164"/>
                </a:cubicBezTo>
                <a:cubicBezTo>
                  <a:pt x="754" y="164"/>
                  <a:pt x="756" y="162"/>
                  <a:pt x="756" y="160"/>
                </a:cubicBezTo>
                <a:cubicBezTo>
                  <a:pt x="755" y="158"/>
                  <a:pt x="753" y="156"/>
                  <a:pt x="751" y="156"/>
                </a:cubicBezTo>
                <a:close/>
                <a:moveTo>
                  <a:pt x="776" y="156"/>
                </a:moveTo>
                <a:cubicBezTo>
                  <a:pt x="776" y="156"/>
                  <a:pt x="776" y="156"/>
                  <a:pt x="776" y="156"/>
                </a:cubicBezTo>
                <a:cubicBezTo>
                  <a:pt x="772" y="156"/>
                  <a:pt x="768" y="156"/>
                  <a:pt x="764" y="156"/>
                </a:cubicBezTo>
                <a:cubicBezTo>
                  <a:pt x="764" y="156"/>
                  <a:pt x="764" y="156"/>
                  <a:pt x="764" y="156"/>
                </a:cubicBezTo>
                <a:cubicBezTo>
                  <a:pt x="761" y="156"/>
                  <a:pt x="760" y="157"/>
                  <a:pt x="760" y="160"/>
                </a:cubicBezTo>
                <a:cubicBezTo>
                  <a:pt x="760" y="162"/>
                  <a:pt x="761" y="164"/>
                  <a:pt x="764" y="164"/>
                </a:cubicBezTo>
                <a:cubicBezTo>
                  <a:pt x="764" y="164"/>
                  <a:pt x="764" y="164"/>
                  <a:pt x="764" y="164"/>
                </a:cubicBezTo>
                <a:cubicBezTo>
                  <a:pt x="767" y="164"/>
                  <a:pt x="771" y="164"/>
                  <a:pt x="775" y="164"/>
                </a:cubicBezTo>
                <a:cubicBezTo>
                  <a:pt x="775" y="164"/>
                  <a:pt x="775" y="164"/>
                  <a:pt x="775" y="164"/>
                </a:cubicBezTo>
                <a:cubicBezTo>
                  <a:pt x="777" y="164"/>
                  <a:pt x="779" y="163"/>
                  <a:pt x="779" y="161"/>
                </a:cubicBezTo>
                <a:cubicBezTo>
                  <a:pt x="780" y="159"/>
                  <a:pt x="778" y="157"/>
                  <a:pt x="776" y="156"/>
                </a:cubicBezTo>
                <a:close/>
                <a:moveTo>
                  <a:pt x="800" y="163"/>
                </a:moveTo>
                <a:cubicBezTo>
                  <a:pt x="797" y="161"/>
                  <a:pt x="793" y="160"/>
                  <a:pt x="788" y="159"/>
                </a:cubicBezTo>
                <a:cubicBezTo>
                  <a:pt x="786" y="158"/>
                  <a:pt x="784" y="159"/>
                  <a:pt x="783" y="161"/>
                </a:cubicBezTo>
                <a:cubicBezTo>
                  <a:pt x="783" y="164"/>
                  <a:pt x="784" y="166"/>
                  <a:pt x="786" y="166"/>
                </a:cubicBezTo>
                <a:cubicBezTo>
                  <a:pt x="790" y="167"/>
                  <a:pt x="794" y="169"/>
                  <a:pt x="797" y="170"/>
                </a:cubicBezTo>
                <a:cubicBezTo>
                  <a:pt x="799" y="171"/>
                  <a:pt x="801" y="170"/>
                  <a:pt x="802" y="168"/>
                </a:cubicBezTo>
                <a:cubicBezTo>
                  <a:pt x="803" y="166"/>
                  <a:pt x="802" y="164"/>
                  <a:pt x="800" y="163"/>
                </a:cubicBezTo>
                <a:close/>
                <a:moveTo>
                  <a:pt x="820" y="181"/>
                </a:moveTo>
                <a:cubicBezTo>
                  <a:pt x="818" y="177"/>
                  <a:pt x="815" y="173"/>
                  <a:pt x="811" y="170"/>
                </a:cubicBezTo>
                <a:cubicBezTo>
                  <a:pt x="810" y="168"/>
                  <a:pt x="807" y="169"/>
                  <a:pt x="806" y="170"/>
                </a:cubicBezTo>
                <a:cubicBezTo>
                  <a:pt x="804" y="172"/>
                  <a:pt x="804" y="175"/>
                  <a:pt x="806" y="176"/>
                </a:cubicBezTo>
                <a:cubicBezTo>
                  <a:pt x="809" y="179"/>
                  <a:pt x="811" y="181"/>
                  <a:pt x="812" y="184"/>
                </a:cubicBezTo>
                <a:cubicBezTo>
                  <a:pt x="813" y="186"/>
                  <a:pt x="816" y="187"/>
                  <a:pt x="818" y="186"/>
                </a:cubicBezTo>
                <a:cubicBezTo>
                  <a:pt x="820" y="185"/>
                  <a:pt x="821" y="183"/>
                  <a:pt x="820" y="181"/>
                </a:cubicBezTo>
                <a:close/>
                <a:moveTo>
                  <a:pt x="809" y="205"/>
                </a:moveTo>
                <a:cubicBezTo>
                  <a:pt x="814" y="203"/>
                  <a:pt x="818" y="200"/>
                  <a:pt x="820" y="195"/>
                </a:cubicBezTo>
                <a:cubicBezTo>
                  <a:pt x="821" y="193"/>
                  <a:pt x="820" y="191"/>
                  <a:pt x="818" y="190"/>
                </a:cubicBezTo>
                <a:cubicBezTo>
                  <a:pt x="816" y="189"/>
                  <a:pt x="814" y="190"/>
                  <a:pt x="813" y="192"/>
                </a:cubicBezTo>
                <a:cubicBezTo>
                  <a:pt x="812" y="194"/>
                  <a:pt x="810" y="196"/>
                  <a:pt x="806" y="198"/>
                </a:cubicBezTo>
                <a:cubicBezTo>
                  <a:pt x="804" y="199"/>
                  <a:pt x="803" y="201"/>
                  <a:pt x="804" y="203"/>
                </a:cubicBezTo>
                <a:cubicBezTo>
                  <a:pt x="805" y="205"/>
                  <a:pt x="807" y="206"/>
                  <a:pt x="809" y="205"/>
                </a:cubicBezTo>
                <a:close/>
                <a:moveTo>
                  <a:pt x="784" y="207"/>
                </a:moveTo>
                <a:cubicBezTo>
                  <a:pt x="787" y="208"/>
                  <a:pt x="790" y="208"/>
                  <a:pt x="793" y="208"/>
                </a:cubicBezTo>
                <a:cubicBezTo>
                  <a:pt x="794" y="208"/>
                  <a:pt x="795" y="208"/>
                  <a:pt x="796" y="208"/>
                </a:cubicBezTo>
                <a:cubicBezTo>
                  <a:pt x="798" y="208"/>
                  <a:pt x="800" y="206"/>
                  <a:pt x="800" y="204"/>
                </a:cubicBezTo>
                <a:cubicBezTo>
                  <a:pt x="800" y="202"/>
                  <a:pt x="798" y="200"/>
                  <a:pt x="796" y="200"/>
                </a:cubicBezTo>
                <a:cubicBezTo>
                  <a:pt x="795" y="200"/>
                  <a:pt x="794" y="200"/>
                  <a:pt x="793" y="200"/>
                </a:cubicBezTo>
                <a:cubicBezTo>
                  <a:pt x="791" y="200"/>
                  <a:pt x="788" y="200"/>
                  <a:pt x="785" y="199"/>
                </a:cubicBezTo>
                <a:cubicBezTo>
                  <a:pt x="782" y="199"/>
                  <a:pt x="780" y="201"/>
                  <a:pt x="780" y="203"/>
                </a:cubicBezTo>
                <a:cubicBezTo>
                  <a:pt x="780" y="205"/>
                  <a:pt x="781" y="207"/>
                  <a:pt x="784" y="207"/>
                </a:cubicBezTo>
                <a:close/>
                <a:moveTo>
                  <a:pt x="759" y="200"/>
                </a:moveTo>
                <a:cubicBezTo>
                  <a:pt x="763" y="202"/>
                  <a:pt x="767" y="204"/>
                  <a:pt x="771" y="205"/>
                </a:cubicBezTo>
                <a:cubicBezTo>
                  <a:pt x="773" y="206"/>
                  <a:pt x="776" y="204"/>
                  <a:pt x="776" y="202"/>
                </a:cubicBezTo>
                <a:cubicBezTo>
                  <a:pt x="777" y="200"/>
                  <a:pt x="775" y="198"/>
                  <a:pt x="773" y="197"/>
                </a:cubicBezTo>
                <a:cubicBezTo>
                  <a:pt x="770" y="196"/>
                  <a:pt x="766" y="195"/>
                  <a:pt x="763" y="193"/>
                </a:cubicBezTo>
                <a:cubicBezTo>
                  <a:pt x="761" y="192"/>
                  <a:pt x="758" y="193"/>
                  <a:pt x="757" y="195"/>
                </a:cubicBezTo>
                <a:cubicBezTo>
                  <a:pt x="757" y="197"/>
                  <a:pt x="757" y="199"/>
                  <a:pt x="759" y="200"/>
                </a:cubicBezTo>
                <a:close/>
                <a:moveTo>
                  <a:pt x="739" y="186"/>
                </a:moveTo>
                <a:cubicBezTo>
                  <a:pt x="742" y="189"/>
                  <a:pt x="745" y="192"/>
                  <a:pt x="748" y="194"/>
                </a:cubicBezTo>
                <a:cubicBezTo>
                  <a:pt x="750" y="195"/>
                  <a:pt x="753" y="195"/>
                  <a:pt x="754" y="193"/>
                </a:cubicBezTo>
                <a:cubicBezTo>
                  <a:pt x="755" y="191"/>
                  <a:pt x="755" y="189"/>
                  <a:pt x="753" y="188"/>
                </a:cubicBezTo>
                <a:cubicBezTo>
                  <a:pt x="750" y="185"/>
                  <a:pt x="747" y="183"/>
                  <a:pt x="744" y="180"/>
                </a:cubicBezTo>
                <a:cubicBezTo>
                  <a:pt x="742" y="179"/>
                  <a:pt x="740" y="179"/>
                  <a:pt x="738" y="181"/>
                </a:cubicBezTo>
                <a:cubicBezTo>
                  <a:pt x="737" y="182"/>
                  <a:pt x="737" y="185"/>
                  <a:pt x="739" y="186"/>
                </a:cubicBezTo>
                <a:close/>
                <a:moveTo>
                  <a:pt x="722" y="167"/>
                </a:moveTo>
                <a:cubicBezTo>
                  <a:pt x="725" y="171"/>
                  <a:pt x="727" y="174"/>
                  <a:pt x="730" y="177"/>
                </a:cubicBezTo>
                <a:cubicBezTo>
                  <a:pt x="731" y="179"/>
                  <a:pt x="734" y="179"/>
                  <a:pt x="736" y="178"/>
                </a:cubicBezTo>
                <a:cubicBezTo>
                  <a:pt x="737" y="176"/>
                  <a:pt x="737" y="174"/>
                  <a:pt x="736" y="172"/>
                </a:cubicBezTo>
                <a:cubicBezTo>
                  <a:pt x="733" y="169"/>
                  <a:pt x="731" y="166"/>
                  <a:pt x="729" y="163"/>
                </a:cubicBezTo>
                <a:cubicBezTo>
                  <a:pt x="728" y="161"/>
                  <a:pt x="725" y="161"/>
                  <a:pt x="724" y="162"/>
                </a:cubicBezTo>
                <a:cubicBezTo>
                  <a:pt x="722" y="163"/>
                  <a:pt x="721" y="166"/>
                  <a:pt x="722" y="167"/>
                </a:cubicBezTo>
                <a:close/>
                <a:moveTo>
                  <a:pt x="712" y="145"/>
                </a:moveTo>
                <a:cubicBezTo>
                  <a:pt x="713" y="149"/>
                  <a:pt x="714" y="153"/>
                  <a:pt x="716" y="156"/>
                </a:cubicBezTo>
                <a:cubicBezTo>
                  <a:pt x="717" y="158"/>
                  <a:pt x="720" y="159"/>
                  <a:pt x="722" y="158"/>
                </a:cubicBezTo>
                <a:cubicBezTo>
                  <a:pt x="724" y="157"/>
                  <a:pt x="724" y="155"/>
                  <a:pt x="724" y="153"/>
                </a:cubicBezTo>
                <a:cubicBezTo>
                  <a:pt x="722" y="150"/>
                  <a:pt x="721" y="146"/>
                  <a:pt x="720" y="142"/>
                </a:cubicBezTo>
                <a:cubicBezTo>
                  <a:pt x="719" y="140"/>
                  <a:pt x="717" y="139"/>
                  <a:pt x="715" y="140"/>
                </a:cubicBezTo>
                <a:cubicBezTo>
                  <a:pt x="713" y="140"/>
                  <a:pt x="711" y="142"/>
                  <a:pt x="712" y="145"/>
                </a:cubicBezTo>
                <a:close/>
                <a:moveTo>
                  <a:pt x="710" y="119"/>
                </a:moveTo>
                <a:cubicBezTo>
                  <a:pt x="710" y="122"/>
                  <a:pt x="710" y="125"/>
                  <a:pt x="710" y="128"/>
                </a:cubicBezTo>
                <a:cubicBezTo>
                  <a:pt x="710" y="129"/>
                  <a:pt x="710" y="130"/>
                  <a:pt x="710" y="132"/>
                </a:cubicBezTo>
                <a:cubicBezTo>
                  <a:pt x="710" y="134"/>
                  <a:pt x="712" y="136"/>
                  <a:pt x="714" y="136"/>
                </a:cubicBezTo>
                <a:cubicBezTo>
                  <a:pt x="716" y="136"/>
                  <a:pt x="718" y="134"/>
                  <a:pt x="718" y="131"/>
                </a:cubicBezTo>
                <a:cubicBezTo>
                  <a:pt x="718" y="130"/>
                  <a:pt x="718" y="129"/>
                  <a:pt x="718" y="128"/>
                </a:cubicBezTo>
                <a:cubicBezTo>
                  <a:pt x="718" y="125"/>
                  <a:pt x="718" y="123"/>
                  <a:pt x="718" y="120"/>
                </a:cubicBezTo>
                <a:cubicBezTo>
                  <a:pt x="718" y="118"/>
                  <a:pt x="717" y="116"/>
                  <a:pt x="715" y="116"/>
                </a:cubicBezTo>
                <a:cubicBezTo>
                  <a:pt x="712" y="115"/>
                  <a:pt x="710" y="117"/>
                  <a:pt x="710" y="119"/>
                </a:cubicBezTo>
                <a:close/>
                <a:moveTo>
                  <a:pt x="717" y="95"/>
                </a:moveTo>
                <a:cubicBezTo>
                  <a:pt x="715" y="99"/>
                  <a:pt x="714" y="103"/>
                  <a:pt x="713" y="107"/>
                </a:cubicBezTo>
                <a:cubicBezTo>
                  <a:pt x="712" y="109"/>
                  <a:pt x="713" y="111"/>
                  <a:pt x="715" y="112"/>
                </a:cubicBezTo>
                <a:cubicBezTo>
                  <a:pt x="717" y="112"/>
                  <a:pt x="720" y="111"/>
                  <a:pt x="720" y="109"/>
                </a:cubicBezTo>
                <a:cubicBezTo>
                  <a:pt x="721" y="105"/>
                  <a:pt x="723" y="102"/>
                  <a:pt x="724" y="98"/>
                </a:cubicBezTo>
                <a:cubicBezTo>
                  <a:pt x="725" y="96"/>
                  <a:pt x="724" y="94"/>
                  <a:pt x="722" y="93"/>
                </a:cubicBezTo>
                <a:cubicBezTo>
                  <a:pt x="720" y="92"/>
                  <a:pt x="718" y="93"/>
                  <a:pt x="717" y="95"/>
                </a:cubicBezTo>
                <a:close/>
                <a:moveTo>
                  <a:pt x="730" y="74"/>
                </a:moveTo>
                <a:cubicBezTo>
                  <a:pt x="727" y="77"/>
                  <a:pt x="725" y="80"/>
                  <a:pt x="723" y="84"/>
                </a:cubicBezTo>
                <a:cubicBezTo>
                  <a:pt x="721" y="86"/>
                  <a:pt x="722" y="88"/>
                  <a:pt x="724" y="89"/>
                </a:cubicBezTo>
                <a:cubicBezTo>
                  <a:pt x="726" y="91"/>
                  <a:pt x="728" y="90"/>
                  <a:pt x="729" y="88"/>
                </a:cubicBezTo>
                <a:cubicBezTo>
                  <a:pt x="731" y="85"/>
                  <a:pt x="734" y="82"/>
                  <a:pt x="736" y="79"/>
                </a:cubicBezTo>
                <a:cubicBezTo>
                  <a:pt x="737" y="77"/>
                  <a:pt x="737" y="74"/>
                  <a:pt x="735" y="73"/>
                </a:cubicBezTo>
                <a:cubicBezTo>
                  <a:pt x="733" y="72"/>
                  <a:pt x="731" y="72"/>
                  <a:pt x="730" y="74"/>
                </a:cubicBezTo>
                <a:close/>
                <a:moveTo>
                  <a:pt x="746" y="56"/>
                </a:moveTo>
                <a:cubicBezTo>
                  <a:pt x="743" y="58"/>
                  <a:pt x="740" y="61"/>
                  <a:pt x="737" y="64"/>
                </a:cubicBezTo>
                <a:cubicBezTo>
                  <a:pt x="736" y="66"/>
                  <a:pt x="736" y="68"/>
                  <a:pt x="738" y="70"/>
                </a:cubicBezTo>
                <a:cubicBezTo>
                  <a:pt x="739" y="71"/>
                  <a:pt x="742" y="71"/>
                  <a:pt x="743" y="70"/>
                </a:cubicBezTo>
                <a:cubicBezTo>
                  <a:pt x="746" y="67"/>
                  <a:pt x="749" y="64"/>
                  <a:pt x="752" y="61"/>
                </a:cubicBezTo>
                <a:cubicBezTo>
                  <a:pt x="753" y="60"/>
                  <a:pt x="753" y="57"/>
                  <a:pt x="752" y="56"/>
                </a:cubicBezTo>
                <a:cubicBezTo>
                  <a:pt x="750" y="54"/>
                  <a:pt x="748" y="54"/>
                  <a:pt x="746" y="56"/>
                </a:cubicBezTo>
                <a:close/>
                <a:moveTo>
                  <a:pt x="765" y="40"/>
                </a:moveTo>
                <a:cubicBezTo>
                  <a:pt x="762" y="43"/>
                  <a:pt x="759" y="45"/>
                  <a:pt x="756" y="48"/>
                </a:cubicBezTo>
                <a:cubicBezTo>
                  <a:pt x="754" y="49"/>
                  <a:pt x="754" y="51"/>
                  <a:pt x="755" y="53"/>
                </a:cubicBezTo>
                <a:cubicBezTo>
                  <a:pt x="756" y="55"/>
                  <a:pt x="759" y="55"/>
                  <a:pt x="761" y="54"/>
                </a:cubicBezTo>
                <a:cubicBezTo>
                  <a:pt x="764" y="51"/>
                  <a:pt x="767" y="49"/>
                  <a:pt x="770" y="47"/>
                </a:cubicBezTo>
                <a:cubicBezTo>
                  <a:pt x="772" y="45"/>
                  <a:pt x="772" y="43"/>
                  <a:pt x="771" y="41"/>
                </a:cubicBezTo>
                <a:cubicBezTo>
                  <a:pt x="770" y="39"/>
                  <a:pt x="767" y="39"/>
                  <a:pt x="765" y="40"/>
                </a:cubicBezTo>
                <a:close/>
                <a:moveTo>
                  <a:pt x="786" y="27"/>
                </a:moveTo>
                <a:cubicBezTo>
                  <a:pt x="783" y="29"/>
                  <a:pt x="779" y="31"/>
                  <a:pt x="776" y="33"/>
                </a:cubicBezTo>
                <a:cubicBezTo>
                  <a:pt x="774" y="35"/>
                  <a:pt x="773" y="37"/>
                  <a:pt x="774" y="39"/>
                </a:cubicBezTo>
                <a:cubicBezTo>
                  <a:pt x="775" y="41"/>
                  <a:pt x="778" y="41"/>
                  <a:pt x="780" y="40"/>
                </a:cubicBezTo>
                <a:cubicBezTo>
                  <a:pt x="783" y="38"/>
                  <a:pt x="786" y="36"/>
                  <a:pt x="790" y="34"/>
                </a:cubicBezTo>
                <a:cubicBezTo>
                  <a:pt x="792" y="33"/>
                  <a:pt x="793" y="31"/>
                  <a:pt x="792" y="29"/>
                </a:cubicBezTo>
                <a:cubicBezTo>
                  <a:pt x="790" y="27"/>
                  <a:pt x="788" y="26"/>
                  <a:pt x="786" y="27"/>
                </a:cubicBezTo>
                <a:close/>
                <a:moveTo>
                  <a:pt x="808" y="17"/>
                </a:moveTo>
                <a:cubicBezTo>
                  <a:pt x="804" y="18"/>
                  <a:pt x="801" y="20"/>
                  <a:pt x="797" y="22"/>
                </a:cubicBezTo>
                <a:cubicBezTo>
                  <a:pt x="795" y="23"/>
                  <a:pt x="794" y="25"/>
                  <a:pt x="795" y="27"/>
                </a:cubicBezTo>
                <a:cubicBezTo>
                  <a:pt x="796" y="29"/>
                  <a:pt x="798" y="30"/>
                  <a:pt x="800" y="29"/>
                </a:cubicBezTo>
                <a:cubicBezTo>
                  <a:pt x="804" y="27"/>
                  <a:pt x="808" y="25"/>
                  <a:pt x="811" y="24"/>
                </a:cubicBezTo>
                <a:cubicBezTo>
                  <a:pt x="813" y="23"/>
                  <a:pt x="814" y="21"/>
                  <a:pt x="813" y="19"/>
                </a:cubicBezTo>
                <a:cubicBezTo>
                  <a:pt x="812" y="17"/>
                  <a:pt x="810" y="16"/>
                  <a:pt x="808" y="17"/>
                </a:cubicBezTo>
                <a:close/>
                <a:moveTo>
                  <a:pt x="831" y="8"/>
                </a:moveTo>
                <a:cubicBezTo>
                  <a:pt x="827" y="9"/>
                  <a:pt x="823" y="11"/>
                  <a:pt x="819" y="12"/>
                </a:cubicBezTo>
                <a:cubicBezTo>
                  <a:pt x="817" y="13"/>
                  <a:pt x="816" y="15"/>
                  <a:pt x="817" y="17"/>
                </a:cubicBezTo>
                <a:cubicBezTo>
                  <a:pt x="818" y="19"/>
                  <a:pt x="820" y="20"/>
                  <a:pt x="822" y="20"/>
                </a:cubicBezTo>
                <a:cubicBezTo>
                  <a:pt x="826" y="18"/>
                  <a:pt x="830" y="17"/>
                  <a:pt x="833" y="16"/>
                </a:cubicBezTo>
                <a:cubicBezTo>
                  <a:pt x="835" y="15"/>
                  <a:pt x="837" y="13"/>
                  <a:pt x="836" y="11"/>
                </a:cubicBezTo>
                <a:cubicBezTo>
                  <a:pt x="835" y="9"/>
                  <a:pt x="833" y="8"/>
                  <a:pt x="831" y="8"/>
                </a:cubicBezTo>
                <a:close/>
                <a:moveTo>
                  <a:pt x="855" y="2"/>
                </a:moveTo>
                <a:cubicBezTo>
                  <a:pt x="851" y="3"/>
                  <a:pt x="847" y="4"/>
                  <a:pt x="843" y="5"/>
                </a:cubicBezTo>
                <a:cubicBezTo>
                  <a:pt x="841" y="5"/>
                  <a:pt x="839" y="8"/>
                  <a:pt x="840" y="10"/>
                </a:cubicBezTo>
                <a:cubicBezTo>
                  <a:pt x="840" y="12"/>
                  <a:pt x="843" y="13"/>
                  <a:pt x="845" y="13"/>
                </a:cubicBezTo>
                <a:cubicBezTo>
                  <a:pt x="849" y="12"/>
                  <a:pt x="852" y="11"/>
                  <a:pt x="856" y="10"/>
                </a:cubicBezTo>
                <a:cubicBezTo>
                  <a:pt x="858" y="10"/>
                  <a:pt x="860" y="8"/>
                  <a:pt x="859" y="6"/>
                </a:cubicBezTo>
                <a:cubicBezTo>
                  <a:pt x="859" y="3"/>
                  <a:pt x="857" y="2"/>
                  <a:pt x="855" y="2"/>
                </a:cubicBezTo>
                <a:close/>
                <a:moveTo>
                  <a:pt x="879" y="0"/>
                </a:moveTo>
                <a:cubicBezTo>
                  <a:pt x="879" y="0"/>
                  <a:pt x="879" y="0"/>
                  <a:pt x="878" y="0"/>
                </a:cubicBezTo>
                <a:cubicBezTo>
                  <a:pt x="875" y="0"/>
                  <a:pt x="871" y="0"/>
                  <a:pt x="867" y="1"/>
                </a:cubicBezTo>
                <a:cubicBezTo>
                  <a:pt x="865" y="1"/>
                  <a:pt x="863" y="3"/>
                  <a:pt x="863" y="5"/>
                </a:cubicBezTo>
                <a:cubicBezTo>
                  <a:pt x="864" y="7"/>
                  <a:pt x="866" y="9"/>
                  <a:pt x="868" y="9"/>
                </a:cubicBezTo>
                <a:cubicBezTo>
                  <a:pt x="871" y="8"/>
                  <a:pt x="875" y="8"/>
                  <a:pt x="878" y="8"/>
                </a:cubicBezTo>
                <a:cubicBezTo>
                  <a:pt x="879" y="8"/>
                  <a:pt x="879" y="8"/>
                  <a:pt x="879" y="8"/>
                </a:cubicBezTo>
                <a:cubicBezTo>
                  <a:pt x="882" y="8"/>
                  <a:pt x="883" y="6"/>
                  <a:pt x="883" y="4"/>
                </a:cubicBezTo>
                <a:cubicBezTo>
                  <a:pt x="883" y="2"/>
                  <a:pt x="882" y="0"/>
                  <a:pt x="879"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56" name="同侧圆角矩形 55"/>
          <p:cNvSpPr/>
          <p:nvPr/>
        </p:nvSpPr>
        <p:spPr>
          <a:xfrm rot="16200000">
            <a:off x="4752181" y="5558632"/>
            <a:ext cx="449263" cy="539750"/>
          </a:xfrm>
          <a:prstGeom prst="round2SameRect">
            <a:avLst>
              <a:gd name="adj1" fmla="val 50000"/>
              <a:gd name="adj2" fmla="val 0"/>
            </a:avLst>
          </a:prstGeom>
          <a:solidFill>
            <a:srgbClr val="4AD1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7" name="同侧圆角矩形 56"/>
          <p:cNvSpPr/>
          <p:nvPr/>
        </p:nvSpPr>
        <p:spPr>
          <a:xfrm rot="16200000">
            <a:off x="6141244" y="4709319"/>
            <a:ext cx="449263" cy="2238375"/>
          </a:xfrm>
          <a:prstGeom prst="round2SameRect">
            <a:avLst>
              <a:gd name="adj1" fmla="val 0"/>
              <a:gd name="adj2" fmla="val 50000"/>
            </a:avLst>
          </a:prstGeom>
          <a:solidFill>
            <a:srgbClr val="5DD8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nvGrpSpPr>
          <p:cNvPr id="58" name="Group 336"/>
          <p:cNvGrpSpPr>
            <a:grpSpLocks noChangeAspect="1"/>
          </p:cNvGrpSpPr>
          <p:nvPr/>
        </p:nvGrpSpPr>
        <p:grpSpPr bwMode="auto">
          <a:xfrm>
            <a:off x="158376" y="175750"/>
            <a:ext cx="11875246" cy="6523873"/>
            <a:chOff x="476" y="-2056"/>
            <a:chExt cx="5923" cy="5986"/>
          </a:xfrm>
          <a:solidFill>
            <a:schemeClr val="tx1">
              <a:lumMod val="50000"/>
              <a:lumOff val="50000"/>
              <a:alpha val="4000"/>
            </a:schemeClr>
          </a:solidFill>
        </p:grpSpPr>
        <p:grpSp>
          <p:nvGrpSpPr>
            <p:cNvPr id="59" name="Group 537"/>
            <p:cNvGrpSpPr/>
            <p:nvPr/>
          </p:nvGrpSpPr>
          <p:grpSpPr bwMode="auto">
            <a:xfrm>
              <a:off x="476" y="-2056"/>
              <a:ext cx="5923" cy="5986"/>
              <a:chOff x="476" y="-2056"/>
              <a:chExt cx="5923" cy="5986"/>
            </a:xfrm>
            <a:grpFill/>
          </p:grpSpPr>
          <p:sp>
            <p:nvSpPr>
              <p:cNvPr id="86" name="Freeform 337"/>
              <p:cNvSpPr/>
              <p:nvPr/>
            </p:nvSpPr>
            <p:spPr bwMode="auto">
              <a:xfrm>
                <a:off x="758" y="-1754"/>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7" name="Freeform 338"/>
              <p:cNvSpPr>
                <a:spLocks noEditPoints="1"/>
              </p:cNvSpPr>
              <p:nvPr/>
            </p:nvSpPr>
            <p:spPr bwMode="auto">
              <a:xfrm>
                <a:off x="524" y="-1941"/>
                <a:ext cx="884" cy="1030"/>
              </a:xfrm>
              <a:custGeom>
                <a:avLst/>
                <a:gdLst>
                  <a:gd name="T0" fmla="*/ 306 w 438"/>
                  <a:gd name="T1" fmla="*/ 26 h 511"/>
                  <a:gd name="T2" fmla="*/ 147 w 438"/>
                  <a:gd name="T3" fmla="*/ 7 h 511"/>
                  <a:gd name="T4" fmla="*/ 67 w 438"/>
                  <a:gd name="T5" fmla="*/ 331 h 511"/>
                  <a:gd name="T6" fmla="*/ 88 w 438"/>
                  <a:gd name="T7" fmla="*/ 342 h 511"/>
                  <a:gd name="T8" fmla="*/ 328 w 438"/>
                  <a:gd name="T9" fmla="*/ 49 h 511"/>
                  <a:gd name="T10" fmla="*/ 155 w 438"/>
                  <a:gd name="T11" fmla="*/ 392 h 511"/>
                  <a:gd name="T12" fmla="*/ 151 w 438"/>
                  <a:gd name="T13" fmla="*/ 404 h 511"/>
                  <a:gd name="T14" fmla="*/ 227 w 438"/>
                  <a:gd name="T15" fmla="*/ 482 h 511"/>
                  <a:gd name="T16" fmla="*/ 368 w 438"/>
                  <a:gd name="T17" fmla="*/ 321 h 511"/>
                  <a:gd name="T18" fmla="*/ 313 w 438"/>
                  <a:gd name="T19" fmla="*/ 40 h 511"/>
                  <a:gd name="T20" fmla="*/ 311 w 438"/>
                  <a:gd name="T21" fmla="*/ 55 h 511"/>
                  <a:gd name="T22" fmla="*/ 214 w 438"/>
                  <a:gd name="T23" fmla="*/ 22 h 511"/>
                  <a:gd name="T24" fmla="*/ 277 w 438"/>
                  <a:gd name="T25" fmla="*/ 75 h 511"/>
                  <a:gd name="T26" fmla="*/ 342 w 438"/>
                  <a:gd name="T27" fmla="*/ 184 h 511"/>
                  <a:gd name="T28" fmla="*/ 277 w 438"/>
                  <a:gd name="T29" fmla="*/ 273 h 511"/>
                  <a:gd name="T30" fmla="*/ 132 w 438"/>
                  <a:gd name="T31" fmla="*/ 153 h 511"/>
                  <a:gd name="T32" fmla="*/ 209 w 438"/>
                  <a:gd name="T33" fmla="*/ 138 h 511"/>
                  <a:gd name="T34" fmla="*/ 252 w 438"/>
                  <a:gd name="T35" fmla="*/ 102 h 511"/>
                  <a:gd name="T36" fmla="*/ 267 w 438"/>
                  <a:gd name="T37" fmla="*/ 55 h 511"/>
                  <a:gd name="T38" fmla="*/ 244 w 438"/>
                  <a:gd name="T39" fmla="*/ 83 h 511"/>
                  <a:gd name="T40" fmla="*/ 197 w 438"/>
                  <a:gd name="T41" fmla="*/ 133 h 511"/>
                  <a:gd name="T42" fmla="*/ 125 w 438"/>
                  <a:gd name="T43" fmla="*/ 157 h 511"/>
                  <a:gd name="T44" fmla="*/ 166 w 438"/>
                  <a:gd name="T45" fmla="*/ 213 h 511"/>
                  <a:gd name="T46" fmla="*/ 108 w 438"/>
                  <a:gd name="T47" fmla="*/ 153 h 511"/>
                  <a:gd name="T48" fmla="*/ 117 w 438"/>
                  <a:gd name="T49" fmla="*/ 121 h 511"/>
                  <a:gd name="T50" fmla="*/ 111 w 438"/>
                  <a:gd name="T51" fmla="*/ 115 h 511"/>
                  <a:gd name="T52" fmla="*/ 114 w 438"/>
                  <a:gd name="T53" fmla="*/ 92 h 511"/>
                  <a:gd name="T54" fmla="*/ 120 w 438"/>
                  <a:gd name="T55" fmla="*/ 66 h 511"/>
                  <a:gd name="T56" fmla="*/ 261 w 438"/>
                  <a:gd name="T57" fmla="*/ 326 h 511"/>
                  <a:gd name="T58" fmla="*/ 107 w 438"/>
                  <a:gd name="T59" fmla="*/ 320 h 511"/>
                  <a:gd name="T60" fmla="*/ 133 w 438"/>
                  <a:gd name="T61" fmla="*/ 249 h 511"/>
                  <a:gd name="T62" fmla="*/ 177 w 438"/>
                  <a:gd name="T63" fmla="*/ 233 h 511"/>
                  <a:gd name="T64" fmla="*/ 257 w 438"/>
                  <a:gd name="T65" fmla="*/ 307 h 511"/>
                  <a:gd name="T66" fmla="*/ 101 w 438"/>
                  <a:gd name="T67" fmla="*/ 169 h 511"/>
                  <a:gd name="T68" fmla="*/ 129 w 438"/>
                  <a:gd name="T69" fmla="*/ 235 h 511"/>
                  <a:gd name="T70" fmla="*/ 109 w 438"/>
                  <a:gd name="T71" fmla="*/ 309 h 511"/>
                  <a:gd name="T72" fmla="*/ 285 w 438"/>
                  <a:gd name="T73" fmla="*/ 286 h 511"/>
                  <a:gd name="T74" fmla="*/ 281 w 438"/>
                  <a:gd name="T75" fmla="*/ 297 h 511"/>
                  <a:gd name="T76" fmla="*/ 341 w 438"/>
                  <a:gd name="T77" fmla="*/ 193 h 511"/>
                  <a:gd name="T78" fmla="*/ 287 w 438"/>
                  <a:gd name="T79" fmla="*/ 276 h 511"/>
                  <a:gd name="T80" fmla="*/ 90 w 438"/>
                  <a:gd name="T81" fmla="*/ 79 h 511"/>
                  <a:gd name="T82" fmla="*/ 143 w 438"/>
                  <a:gd name="T83" fmla="*/ 21 h 511"/>
                  <a:gd name="T84" fmla="*/ 67 w 438"/>
                  <a:gd name="T85" fmla="*/ 67 h 511"/>
                  <a:gd name="T86" fmla="*/ 79 w 438"/>
                  <a:gd name="T87" fmla="*/ 289 h 511"/>
                  <a:gd name="T88" fmla="*/ 86 w 438"/>
                  <a:gd name="T89" fmla="*/ 334 h 511"/>
                  <a:gd name="T90" fmla="*/ 82 w 438"/>
                  <a:gd name="T91" fmla="*/ 322 h 511"/>
                  <a:gd name="T92" fmla="*/ 376 w 438"/>
                  <a:gd name="T93" fmla="*/ 184 h 511"/>
                  <a:gd name="T94" fmla="*/ 91 w 438"/>
                  <a:gd name="T95" fmla="*/ 339 h 511"/>
                  <a:gd name="T96" fmla="*/ 153 w 438"/>
                  <a:gd name="T97" fmla="*/ 349 h 511"/>
                  <a:gd name="T98" fmla="*/ 315 w 438"/>
                  <a:gd name="T99" fmla="*/ 67 h 511"/>
                  <a:gd name="T100" fmla="*/ 141 w 438"/>
                  <a:gd name="T101" fmla="*/ 495 h 511"/>
                  <a:gd name="T102" fmla="*/ 219 w 438"/>
                  <a:gd name="T103" fmla="*/ 467 h 511"/>
                  <a:gd name="T104" fmla="*/ 216 w 438"/>
                  <a:gd name="T105" fmla="*/ 455 h 511"/>
                  <a:gd name="T106" fmla="*/ 160 w 438"/>
                  <a:gd name="T107" fmla="*/ 40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8" h="511">
                    <a:moveTo>
                      <a:pt x="326" y="34"/>
                    </a:moveTo>
                    <a:cubicBezTo>
                      <a:pt x="323" y="29"/>
                      <a:pt x="319" y="25"/>
                      <a:pt x="312" y="23"/>
                    </a:cubicBezTo>
                    <a:cubicBezTo>
                      <a:pt x="309" y="22"/>
                      <a:pt x="307" y="24"/>
                      <a:pt x="306" y="26"/>
                    </a:cubicBezTo>
                    <a:cubicBezTo>
                      <a:pt x="305" y="26"/>
                      <a:pt x="305" y="26"/>
                      <a:pt x="305" y="27"/>
                    </a:cubicBezTo>
                    <a:cubicBezTo>
                      <a:pt x="300" y="32"/>
                      <a:pt x="294" y="37"/>
                      <a:pt x="289" y="42"/>
                    </a:cubicBezTo>
                    <a:cubicBezTo>
                      <a:pt x="254" y="6"/>
                      <a:pt x="194" y="0"/>
                      <a:pt x="147" y="7"/>
                    </a:cubicBezTo>
                    <a:cubicBezTo>
                      <a:pt x="92" y="16"/>
                      <a:pt x="51" y="53"/>
                      <a:pt x="30" y="103"/>
                    </a:cubicBezTo>
                    <a:cubicBezTo>
                      <a:pt x="0" y="175"/>
                      <a:pt x="18" y="270"/>
                      <a:pt x="77" y="318"/>
                    </a:cubicBezTo>
                    <a:cubicBezTo>
                      <a:pt x="73" y="322"/>
                      <a:pt x="67" y="325"/>
                      <a:pt x="67" y="331"/>
                    </a:cubicBezTo>
                    <a:cubicBezTo>
                      <a:pt x="67" y="334"/>
                      <a:pt x="67" y="338"/>
                      <a:pt x="69" y="340"/>
                    </a:cubicBezTo>
                    <a:cubicBezTo>
                      <a:pt x="71" y="342"/>
                      <a:pt x="76" y="343"/>
                      <a:pt x="79" y="343"/>
                    </a:cubicBezTo>
                    <a:cubicBezTo>
                      <a:pt x="82" y="344"/>
                      <a:pt x="85" y="343"/>
                      <a:pt x="88" y="342"/>
                    </a:cubicBezTo>
                    <a:cubicBezTo>
                      <a:pt x="176" y="395"/>
                      <a:pt x="280" y="399"/>
                      <a:pt x="349" y="314"/>
                    </a:cubicBezTo>
                    <a:cubicBezTo>
                      <a:pt x="409" y="240"/>
                      <a:pt x="400" y="116"/>
                      <a:pt x="325" y="56"/>
                    </a:cubicBezTo>
                    <a:cubicBezTo>
                      <a:pt x="327" y="54"/>
                      <a:pt x="327" y="51"/>
                      <a:pt x="328" y="49"/>
                    </a:cubicBezTo>
                    <a:cubicBezTo>
                      <a:pt x="413" y="109"/>
                      <a:pt x="421" y="221"/>
                      <a:pt x="364" y="308"/>
                    </a:cubicBezTo>
                    <a:cubicBezTo>
                      <a:pt x="320" y="375"/>
                      <a:pt x="232" y="409"/>
                      <a:pt x="156" y="392"/>
                    </a:cubicBezTo>
                    <a:cubicBezTo>
                      <a:pt x="156" y="392"/>
                      <a:pt x="156" y="392"/>
                      <a:pt x="155" y="392"/>
                    </a:cubicBezTo>
                    <a:cubicBezTo>
                      <a:pt x="125" y="384"/>
                      <a:pt x="97" y="369"/>
                      <a:pt x="75" y="344"/>
                    </a:cubicBezTo>
                    <a:cubicBezTo>
                      <a:pt x="72" y="341"/>
                      <a:pt x="67" y="345"/>
                      <a:pt x="69" y="348"/>
                    </a:cubicBezTo>
                    <a:cubicBezTo>
                      <a:pt x="90" y="379"/>
                      <a:pt x="119" y="397"/>
                      <a:pt x="151" y="404"/>
                    </a:cubicBezTo>
                    <a:cubicBezTo>
                      <a:pt x="146" y="428"/>
                      <a:pt x="116" y="445"/>
                      <a:pt x="107" y="467"/>
                    </a:cubicBezTo>
                    <a:cubicBezTo>
                      <a:pt x="96" y="493"/>
                      <a:pt x="128" y="506"/>
                      <a:pt x="148" y="508"/>
                    </a:cubicBezTo>
                    <a:cubicBezTo>
                      <a:pt x="176" y="511"/>
                      <a:pt x="211" y="507"/>
                      <a:pt x="227" y="482"/>
                    </a:cubicBezTo>
                    <a:cubicBezTo>
                      <a:pt x="234" y="471"/>
                      <a:pt x="233" y="457"/>
                      <a:pt x="225" y="448"/>
                    </a:cubicBezTo>
                    <a:cubicBezTo>
                      <a:pt x="214" y="433"/>
                      <a:pt x="198" y="423"/>
                      <a:pt x="186" y="408"/>
                    </a:cubicBezTo>
                    <a:cubicBezTo>
                      <a:pt x="254" y="409"/>
                      <a:pt x="328" y="371"/>
                      <a:pt x="368" y="321"/>
                    </a:cubicBezTo>
                    <a:cubicBezTo>
                      <a:pt x="438" y="234"/>
                      <a:pt x="429" y="89"/>
                      <a:pt x="326" y="34"/>
                    </a:cubicBezTo>
                    <a:close/>
                    <a:moveTo>
                      <a:pt x="310" y="35"/>
                    </a:moveTo>
                    <a:cubicBezTo>
                      <a:pt x="310" y="37"/>
                      <a:pt x="311" y="39"/>
                      <a:pt x="313" y="40"/>
                    </a:cubicBezTo>
                    <a:cubicBezTo>
                      <a:pt x="315" y="41"/>
                      <a:pt x="316" y="42"/>
                      <a:pt x="318" y="43"/>
                    </a:cubicBezTo>
                    <a:cubicBezTo>
                      <a:pt x="318" y="43"/>
                      <a:pt x="318" y="43"/>
                      <a:pt x="318" y="43"/>
                    </a:cubicBezTo>
                    <a:cubicBezTo>
                      <a:pt x="318" y="48"/>
                      <a:pt x="314" y="52"/>
                      <a:pt x="311" y="55"/>
                    </a:cubicBezTo>
                    <a:cubicBezTo>
                      <a:pt x="305" y="61"/>
                      <a:pt x="296" y="65"/>
                      <a:pt x="287" y="65"/>
                    </a:cubicBezTo>
                    <a:cubicBezTo>
                      <a:pt x="292" y="53"/>
                      <a:pt x="302" y="45"/>
                      <a:pt x="310" y="35"/>
                    </a:cubicBezTo>
                    <a:close/>
                    <a:moveTo>
                      <a:pt x="214" y="22"/>
                    </a:moveTo>
                    <a:cubicBezTo>
                      <a:pt x="237" y="28"/>
                      <a:pt x="259" y="38"/>
                      <a:pt x="280" y="51"/>
                    </a:cubicBezTo>
                    <a:cubicBezTo>
                      <a:pt x="277" y="56"/>
                      <a:pt x="274" y="61"/>
                      <a:pt x="273" y="68"/>
                    </a:cubicBezTo>
                    <a:cubicBezTo>
                      <a:pt x="273" y="71"/>
                      <a:pt x="274" y="74"/>
                      <a:pt x="277" y="75"/>
                    </a:cubicBezTo>
                    <a:cubicBezTo>
                      <a:pt x="287" y="78"/>
                      <a:pt x="297" y="76"/>
                      <a:pt x="306" y="72"/>
                    </a:cubicBezTo>
                    <a:cubicBezTo>
                      <a:pt x="306" y="74"/>
                      <a:pt x="306" y="76"/>
                      <a:pt x="307" y="78"/>
                    </a:cubicBezTo>
                    <a:cubicBezTo>
                      <a:pt x="331" y="110"/>
                      <a:pt x="342" y="147"/>
                      <a:pt x="342" y="184"/>
                    </a:cubicBezTo>
                    <a:cubicBezTo>
                      <a:pt x="340" y="183"/>
                      <a:pt x="338" y="183"/>
                      <a:pt x="337" y="185"/>
                    </a:cubicBezTo>
                    <a:cubicBezTo>
                      <a:pt x="312" y="214"/>
                      <a:pt x="279" y="217"/>
                      <a:pt x="276" y="259"/>
                    </a:cubicBezTo>
                    <a:cubicBezTo>
                      <a:pt x="276" y="265"/>
                      <a:pt x="277" y="269"/>
                      <a:pt x="277" y="273"/>
                    </a:cubicBezTo>
                    <a:cubicBezTo>
                      <a:pt x="242" y="263"/>
                      <a:pt x="208" y="242"/>
                      <a:pt x="178" y="221"/>
                    </a:cubicBezTo>
                    <a:cubicBezTo>
                      <a:pt x="176" y="212"/>
                      <a:pt x="171" y="204"/>
                      <a:pt x="165" y="195"/>
                    </a:cubicBezTo>
                    <a:cubicBezTo>
                      <a:pt x="156" y="181"/>
                      <a:pt x="146" y="163"/>
                      <a:pt x="132" y="153"/>
                    </a:cubicBezTo>
                    <a:cubicBezTo>
                      <a:pt x="135" y="153"/>
                      <a:pt x="137" y="151"/>
                      <a:pt x="136" y="148"/>
                    </a:cubicBezTo>
                    <a:cubicBezTo>
                      <a:pt x="131" y="136"/>
                      <a:pt x="177" y="142"/>
                      <a:pt x="180" y="143"/>
                    </a:cubicBezTo>
                    <a:cubicBezTo>
                      <a:pt x="191" y="145"/>
                      <a:pt x="199" y="142"/>
                      <a:pt x="209" y="138"/>
                    </a:cubicBezTo>
                    <a:cubicBezTo>
                      <a:pt x="214" y="136"/>
                      <a:pt x="217" y="131"/>
                      <a:pt x="218" y="126"/>
                    </a:cubicBezTo>
                    <a:cubicBezTo>
                      <a:pt x="220" y="121"/>
                      <a:pt x="240" y="104"/>
                      <a:pt x="246" y="105"/>
                    </a:cubicBezTo>
                    <a:cubicBezTo>
                      <a:pt x="249" y="106"/>
                      <a:pt x="251" y="105"/>
                      <a:pt x="252" y="102"/>
                    </a:cubicBezTo>
                    <a:cubicBezTo>
                      <a:pt x="256" y="90"/>
                      <a:pt x="251" y="87"/>
                      <a:pt x="251" y="76"/>
                    </a:cubicBezTo>
                    <a:cubicBezTo>
                      <a:pt x="252" y="74"/>
                      <a:pt x="250" y="72"/>
                      <a:pt x="250" y="70"/>
                    </a:cubicBezTo>
                    <a:cubicBezTo>
                      <a:pt x="244" y="58"/>
                      <a:pt x="256" y="56"/>
                      <a:pt x="267" y="55"/>
                    </a:cubicBezTo>
                    <a:cubicBezTo>
                      <a:pt x="270" y="55"/>
                      <a:pt x="271" y="50"/>
                      <a:pt x="268" y="49"/>
                    </a:cubicBezTo>
                    <a:cubicBezTo>
                      <a:pt x="258" y="47"/>
                      <a:pt x="234" y="45"/>
                      <a:pt x="239" y="62"/>
                    </a:cubicBezTo>
                    <a:cubicBezTo>
                      <a:pt x="240" y="69"/>
                      <a:pt x="242" y="76"/>
                      <a:pt x="244" y="83"/>
                    </a:cubicBezTo>
                    <a:cubicBezTo>
                      <a:pt x="248" y="100"/>
                      <a:pt x="246" y="95"/>
                      <a:pt x="233" y="102"/>
                    </a:cubicBezTo>
                    <a:cubicBezTo>
                      <a:pt x="227" y="105"/>
                      <a:pt x="216" y="110"/>
                      <a:pt x="213" y="116"/>
                    </a:cubicBezTo>
                    <a:cubicBezTo>
                      <a:pt x="208" y="124"/>
                      <a:pt x="209" y="128"/>
                      <a:pt x="197" y="133"/>
                    </a:cubicBezTo>
                    <a:cubicBezTo>
                      <a:pt x="189" y="136"/>
                      <a:pt x="169" y="130"/>
                      <a:pt x="157" y="130"/>
                    </a:cubicBezTo>
                    <a:cubicBezTo>
                      <a:pt x="146" y="130"/>
                      <a:pt x="113" y="135"/>
                      <a:pt x="130" y="151"/>
                    </a:cubicBezTo>
                    <a:cubicBezTo>
                      <a:pt x="126" y="149"/>
                      <a:pt x="123" y="154"/>
                      <a:pt x="125" y="157"/>
                    </a:cubicBezTo>
                    <a:cubicBezTo>
                      <a:pt x="136" y="168"/>
                      <a:pt x="145" y="181"/>
                      <a:pt x="154" y="194"/>
                    </a:cubicBezTo>
                    <a:cubicBezTo>
                      <a:pt x="158" y="200"/>
                      <a:pt x="162" y="206"/>
                      <a:pt x="166" y="212"/>
                    </a:cubicBezTo>
                    <a:cubicBezTo>
                      <a:pt x="166" y="213"/>
                      <a:pt x="166" y="213"/>
                      <a:pt x="166" y="213"/>
                    </a:cubicBezTo>
                    <a:cubicBezTo>
                      <a:pt x="166" y="213"/>
                      <a:pt x="165" y="213"/>
                      <a:pt x="165" y="212"/>
                    </a:cubicBezTo>
                    <a:cubicBezTo>
                      <a:pt x="141" y="195"/>
                      <a:pt x="122" y="175"/>
                      <a:pt x="108" y="153"/>
                    </a:cubicBezTo>
                    <a:cubicBezTo>
                      <a:pt x="108" y="153"/>
                      <a:pt x="108" y="153"/>
                      <a:pt x="108" y="153"/>
                    </a:cubicBezTo>
                    <a:cubicBezTo>
                      <a:pt x="109" y="153"/>
                      <a:pt x="109" y="152"/>
                      <a:pt x="109" y="152"/>
                    </a:cubicBezTo>
                    <a:cubicBezTo>
                      <a:pt x="114" y="148"/>
                      <a:pt x="116" y="142"/>
                      <a:pt x="118" y="136"/>
                    </a:cubicBezTo>
                    <a:cubicBezTo>
                      <a:pt x="119" y="131"/>
                      <a:pt x="117" y="126"/>
                      <a:pt x="117" y="121"/>
                    </a:cubicBezTo>
                    <a:cubicBezTo>
                      <a:pt x="116" y="113"/>
                      <a:pt x="118" y="106"/>
                      <a:pt x="120" y="99"/>
                    </a:cubicBezTo>
                    <a:cubicBezTo>
                      <a:pt x="121" y="97"/>
                      <a:pt x="118" y="96"/>
                      <a:pt x="117" y="97"/>
                    </a:cubicBezTo>
                    <a:cubicBezTo>
                      <a:pt x="112" y="102"/>
                      <a:pt x="111" y="108"/>
                      <a:pt x="111" y="115"/>
                    </a:cubicBezTo>
                    <a:cubicBezTo>
                      <a:pt x="110" y="123"/>
                      <a:pt x="114" y="142"/>
                      <a:pt x="103" y="146"/>
                    </a:cubicBezTo>
                    <a:cubicBezTo>
                      <a:pt x="96" y="133"/>
                      <a:pt x="90" y="120"/>
                      <a:pt x="86" y="106"/>
                    </a:cubicBezTo>
                    <a:cubicBezTo>
                      <a:pt x="96" y="108"/>
                      <a:pt x="107" y="98"/>
                      <a:pt x="114" y="92"/>
                    </a:cubicBezTo>
                    <a:cubicBezTo>
                      <a:pt x="115" y="91"/>
                      <a:pt x="114" y="90"/>
                      <a:pt x="113" y="90"/>
                    </a:cubicBezTo>
                    <a:cubicBezTo>
                      <a:pt x="99" y="102"/>
                      <a:pt x="77" y="102"/>
                      <a:pt x="96" y="85"/>
                    </a:cubicBezTo>
                    <a:cubicBezTo>
                      <a:pt x="103" y="78"/>
                      <a:pt x="112" y="71"/>
                      <a:pt x="120" y="66"/>
                    </a:cubicBezTo>
                    <a:cubicBezTo>
                      <a:pt x="148" y="46"/>
                      <a:pt x="184" y="39"/>
                      <a:pt x="213" y="22"/>
                    </a:cubicBezTo>
                    <a:cubicBezTo>
                      <a:pt x="214" y="22"/>
                      <a:pt x="214" y="22"/>
                      <a:pt x="214" y="22"/>
                    </a:cubicBezTo>
                    <a:close/>
                    <a:moveTo>
                      <a:pt x="261" y="326"/>
                    </a:moveTo>
                    <a:cubicBezTo>
                      <a:pt x="230" y="343"/>
                      <a:pt x="193" y="347"/>
                      <a:pt x="156" y="341"/>
                    </a:cubicBezTo>
                    <a:cubicBezTo>
                      <a:pt x="155" y="340"/>
                      <a:pt x="155" y="340"/>
                      <a:pt x="154" y="340"/>
                    </a:cubicBezTo>
                    <a:cubicBezTo>
                      <a:pt x="137" y="334"/>
                      <a:pt x="121" y="328"/>
                      <a:pt x="107" y="320"/>
                    </a:cubicBezTo>
                    <a:cubicBezTo>
                      <a:pt x="118" y="318"/>
                      <a:pt x="126" y="306"/>
                      <a:pt x="129" y="296"/>
                    </a:cubicBezTo>
                    <a:cubicBezTo>
                      <a:pt x="132" y="287"/>
                      <a:pt x="132" y="277"/>
                      <a:pt x="133" y="268"/>
                    </a:cubicBezTo>
                    <a:cubicBezTo>
                      <a:pt x="133" y="262"/>
                      <a:pt x="133" y="255"/>
                      <a:pt x="133" y="249"/>
                    </a:cubicBezTo>
                    <a:cubicBezTo>
                      <a:pt x="133" y="241"/>
                      <a:pt x="133" y="245"/>
                      <a:pt x="141" y="246"/>
                    </a:cubicBezTo>
                    <a:cubicBezTo>
                      <a:pt x="151" y="247"/>
                      <a:pt x="173" y="250"/>
                      <a:pt x="177" y="236"/>
                    </a:cubicBezTo>
                    <a:cubicBezTo>
                      <a:pt x="177" y="235"/>
                      <a:pt x="177" y="234"/>
                      <a:pt x="177" y="233"/>
                    </a:cubicBezTo>
                    <a:cubicBezTo>
                      <a:pt x="208" y="254"/>
                      <a:pt x="242" y="274"/>
                      <a:pt x="277" y="284"/>
                    </a:cubicBezTo>
                    <a:cubicBezTo>
                      <a:pt x="276" y="287"/>
                      <a:pt x="274" y="291"/>
                      <a:pt x="271" y="295"/>
                    </a:cubicBezTo>
                    <a:cubicBezTo>
                      <a:pt x="267" y="300"/>
                      <a:pt x="260" y="302"/>
                      <a:pt x="257" y="307"/>
                    </a:cubicBezTo>
                    <a:cubicBezTo>
                      <a:pt x="254" y="315"/>
                      <a:pt x="257" y="320"/>
                      <a:pt x="261" y="326"/>
                    </a:cubicBezTo>
                    <a:close/>
                    <a:moveTo>
                      <a:pt x="86" y="276"/>
                    </a:moveTo>
                    <a:cubicBezTo>
                      <a:pt x="84" y="244"/>
                      <a:pt x="85" y="199"/>
                      <a:pt x="101" y="169"/>
                    </a:cubicBezTo>
                    <a:cubicBezTo>
                      <a:pt x="112" y="184"/>
                      <a:pt x="125" y="196"/>
                      <a:pt x="140" y="207"/>
                    </a:cubicBezTo>
                    <a:cubicBezTo>
                      <a:pt x="149" y="214"/>
                      <a:pt x="160" y="221"/>
                      <a:pt x="170" y="228"/>
                    </a:cubicBezTo>
                    <a:cubicBezTo>
                      <a:pt x="168" y="242"/>
                      <a:pt x="137" y="237"/>
                      <a:pt x="129" y="235"/>
                    </a:cubicBezTo>
                    <a:cubicBezTo>
                      <a:pt x="127" y="235"/>
                      <a:pt x="124" y="236"/>
                      <a:pt x="124" y="239"/>
                    </a:cubicBezTo>
                    <a:cubicBezTo>
                      <a:pt x="124" y="251"/>
                      <a:pt x="124" y="263"/>
                      <a:pt x="123" y="275"/>
                    </a:cubicBezTo>
                    <a:cubicBezTo>
                      <a:pt x="123" y="288"/>
                      <a:pt x="121" y="300"/>
                      <a:pt x="109" y="309"/>
                    </a:cubicBezTo>
                    <a:cubicBezTo>
                      <a:pt x="89" y="324"/>
                      <a:pt x="87" y="282"/>
                      <a:pt x="86" y="276"/>
                    </a:cubicBezTo>
                    <a:close/>
                    <a:moveTo>
                      <a:pt x="281" y="297"/>
                    </a:moveTo>
                    <a:cubicBezTo>
                      <a:pt x="283" y="294"/>
                      <a:pt x="284" y="290"/>
                      <a:pt x="285" y="286"/>
                    </a:cubicBezTo>
                    <a:cubicBezTo>
                      <a:pt x="292" y="287"/>
                      <a:pt x="299" y="289"/>
                      <a:pt x="305" y="289"/>
                    </a:cubicBezTo>
                    <a:cubicBezTo>
                      <a:pt x="295" y="303"/>
                      <a:pt x="282" y="314"/>
                      <a:pt x="268" y="322"/>
                    </a:cubicBezTo>
                    <a:cubicBezTo>
                      <a:pt x="259" y="307"/>
                      <a:pt x="276" y="308"/>
                      <a:pt x="281" y="297"/>
                    </a:cubicBezTo>
                    <a:close/>
                    <a:moveTo>
                      <a:pt x="287" y="276"/>
                    </a:moveTo>
                    <a:cubicBezTo>
                      <a:pt x="287" y="274"/>
                      <a:pt x="287" y="272"/>
                      <a:pt x="287" y="270"/>
                    </a:cubicBezTo>
                    <a:cubicBezTo>
                      <a:pt x="280" y="226"/>
                      <a:pt x="318" y="219"/>
                      <a:pt x="341" y="193"/>
                    </a:cubicBezTo>
                    <a:cubicBezTo>
                      <a:pt x="340" y="217"/>
                      <a:pt x="333" y="241"/>
                      <a:pt x="322" y="264"/>
                    </a:cubicBezTo>
                    <a:cubicBezTo>
                      <a:pt x="319" y="270"/>
                      <a:pt x="315" y="275"/>
                      <a:pt x="312" y="281"/>
                    </a:cubicBezTo>
                    <a:cubicBezTo>
                      <a:pt x="303" y="280"/>
                      <a:pt x="295" y="278"/>
                      <a:pt x="287" y="276"/>
                    </a:cubicBezTo>
                    <a:close/>
                    <a:moveTo>
                      <a:pt x="143" y="21"/>
                    </a:moveTo>
                    <a:cubicBezTo>
                      <a:pt x="163" y="16"/>
                      <a:pt x="182" y="16"/>
                      <a:pt x="200" y="19"/>
                    </a:cubicBezTo>
                    <a:cubicBezTo>
                      <a:pt x="162" y="39"/>
                      <a:pt x="122" y="50"/>
                      <a:pt x="90" y="79"/>
                    </a:cubicBezTo>
                    <a:cubicBezTo>
                      <a:pt x="88" y="81"/>
                      <a:pt x="84" y="84"/>
                      <a:pt x="81" y="88"/>
                    </a:cubicBezTo>
                    <a:cubicBezTo>
                      <a:pt x="79" y="78"/>
                      <a:pt x="77" y="68"/>
                      <a:pt x="76" y="57"/>
                    </a:cubicBezTo>
                    <a:cubicBezTo>
                      <a:pt x="94" y="40"/>
                      <a:pt x="117" y="27"/>
                      <a:pt x="143" y="21"/>
                    </a:cubicBezTo>
                    <a:close/>
                    <a:moveTo>
                      <a:pt x="45" y="256"/>
                    </a:moveTo>
                    <a:cubicBezTo>
                      <a:pt x="23" y="213"/>
                      <a:pt x="26" y="161"/>
                      <a:pt x="40" y="116"/>
                    </a:cubicBezTo>
                    <a:cubicBezTo>
                      <a:pt x="46" y="97"/>
                      <a:pt x="56" y="81"/>
                      <a:pt x="67" y="67"/>
                    </a:cubicBezTo>
                    <a:cubicBezTo>
                      <a:pt x="66" y="101"/>
                      <a:pt x="77" y="135"/>
                      <a:pt x="97" y="163"/>
                    </a:cubicBezTo>
                    <a:cubicBezTo>
                      <a:pt x="86" y="177"/>
                      <a:pt x="82" y="195"/>
                      <a:pt x="80" y="214"/>
                    </a:cubicBezTo>
                    <a:cubicBezTo>
                      <a:pt x="77" y="237"/>
                      <a:pt x="75" y="266"/>
                      <a:pt x="79" y="289"/>
                    </a:cubicBezTo>
                    <a:cubicBezTo>
                      <a:pt x="80" y="294"/>
                      <a:pt x="81" y="299"/>
                      <a:pt x="82" y="303"/>
                    </a:cubicBezTo>
                    <a:cubicBezTo>
                      <a:pt x="67" y="291"/>
                      <a:pt x="55" y="276"/>
                      <a:pt x="45" y="256"/>
                    </a:cubicBezTo>
                    <a:close/>
                    <a:moveTo>
                      <a:pt x="86" y="334"/>
                    </a:moveTo>
                    <a:cubicBezTo>
                      <a:pt x="84" y="337"/>
                      <a:pt x="80" y="336"/>
                      <a:pt x="76" y="334"/>
                    </a:cubicBezTo>
                    <a:cubicBezTo>
                      <a:pt x="76" y="332"/>
                      <a:pt x="76" y="330"/>
                      <a:pt x="78" y="328"/>
                    </a:cubicBezTo>
                    <a:cubicBezTo>
                      <a:pt x="79" y="326"/>
                      <a:pt x="80" y="324"/>
                      <a:pt x="82" y="322"/>
                    </a:cubicBezTo>
                    <a:cubicBezTo>
                      <a:pt x="84" y="324"/>
                      <a:pt x="87" y="326"/>
                      <a:pt x="89" y="327"/>
                    </a:cubicBezTo>
                    <a:cubicBezTo>
                      <a:pt x="88" y="329"/>
                      <a:pt x="87" y="332"/>
                      <a:pt x="86" y="334"/>
                    </a:cubicBezTo>
                    <a:close/>
                    <a:moveTo>
                      <a:pt x="376" y="184"/>
                    </a:moveTo>
                    <a:cubicBezTo>
                      <a:pt x="381" y="231"/>
                      <a:pt x="363" y="278"/>
                      <a:pt x="334" y="314"/>
                    </a:cubicBezTo>
                    <a:cubicBezTo>
                      <a:pt x="269" y="396"/>
                      <a:pt x="173" y="379"/>
                      <a:pt x="91" y="339"/>
                    </a:cubicBezTo>
                    <a:cubicBezTo>
                      <a:pt x="91" y="339"/>
                      <a:pt x="91" y="339"/>
                      <a:pt x="91" y="339"/>
                    </a:cubicBezTo>
                    <a:cubicBezTo>
                      <a:pt x="93" y="337"/>
                      <a:pt x="94" y="334"/>
                      <a:pt x="96" y="331"/>
                    </a:cubicBezTo>
                    <a:cubicBezTo>
                      <a:pt x="112" y="341"/>
                      <a:pt x="131" y="347"/>
                      <a:pt x="153" y="349"/>
                    </a:cubicBezTo>
                    <a:cubicBezTo>
                      <a:pt x="153" y="349"/>
                      <a:pt x="153" y="349"/>
                      <a:pt x="153" y="349"/>
                    </a:cubicBezTo>
                    <a:cubicBezTo>
                      <a:pt x="223" y="370"/>
                      <a:pt x="292" y="339"/>
                      <a:pt x="331" y="277"/>
                    </a:cubicBezTo>
                    <a:cubicBezTo>
                      <a:pt x="372" y="213"/>
                      <a:pt x="365" y="128"/>
                      <a:pt x="318" y="69"/>
                    </a:cubicBezTo>
                    <a:cubicBezTo>
                      <a:pt x="317" y="68"/>
                      <a:pt x="316" y="67"/>
                      <a:pt x="315" y="67"/>
                    </a:cubicBezTo>
                    <a:cubicBezTo>
                      <a:pt x="316" y="66"/>
                      <a:pt x="318" y="64"/>
                      <a:pt x="320" y="63"/>
                    </a:cubicBezTo>
                    <a:cubicBezTo>
                      <a:pt x="349" y="100"/>
                      <a:pt x="372" y="135"/>
                      <a:pt x="376" y="184"/>
                    </a:cubicBezTo>
                    <a:close/>
                    <a:moveTo>
                      <a:pt x="141" y="495"/>
                    </a:moveTo>
                    <a:cubicBezTo>
                      <a:pt x="127" y="492"/>
                      <a:pt x="111" y="485"/>
                      <a:pt x="120" y="469"/>
                    </a:cubicBezTo>
                    <a:cubicBezTo>
                      <a:pt x="120" y="468"/>
                      <a:pt x="121" y="468"/>
                      <a:pt x="122" y="467"/>
                    </a:cubicBezTo>
                    <a:cubicBezTo>
                      <a:pt x="150" y="486"/>
                      <a:pt x="188" y="479"/>
                      <a:pt x="219" y="467"/>
                    </a:cubicBezTo>
                    <a:cubicBezTo>
                      <a:pt x="219" y="467"/>
                      <a:pt x="219" y="467"/>
                      <a:pt x="220" y="467"/>
                    </a:cubicBezTo>
                    <a:cubicBezTo>
                      <a:pt x="220" y="499"/>
                      <a:pt x="161" y="501"/>
                      <a:pt x="141" y="495"/>
                    </a:cubicBezTo>
                    <a:close/>
                    <a:moveTo>
                      <a:pt x="216" y="455"/>
                    </a:moveTo>
                    <a:cubicBezTo>
                      <a:pt x="187" y="466"/>
                      <a:pt x="154" y="475"/>
                      <a:pt x="126" y="461"/>
                    </a:cubicBezTo>
                    <a:cubicBezTo>
                      <a:pt x="131" y="455"/>
                      <a:pt x="136" y="449"/>
                      <a:pt x="141" y="443"/>
                    </a:cubicBezTo>
                    <a:cubicBezTo>
                      <a:pt x="151" y="432"/>
                      <a:pt x="159" y="420"/>
                      <a:pt x="160" y="406"/>
                    </a:cubicBezTo>
                    <a:cubicBezTo>
                      <a:pt x="165" y="407"/>
                      <a:pt x="170" y="408"/>
                      <a:pt x="175" y="408"/>
                    </a:cubicBezTo>
                    <a:cubicBezTo>
                      <a:pt x="177" y="431"/>
                      <a:pt x="206" y="438"/>
                      <a:pt x="216" y="4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8" name="Freeform 339"/>
              <p:cNvSpPr/>
              <p:nvPr/>
            </p:nvSpPr>
            <p:spPr bwMode="auto">
              <a:xfrm>
                <a:off x="1071" y="-1770"/>
                <a:ext cx="79" cy="131"/>
              </a:xfrm>
              <a:custGeom>
                <a:avLst/>
                <a:gdLst>
                  <a:gd name="T0" fmla="*/ 29 w 39"/>
                  <a:gd name="T1" fmla="*/ 2 h 65"/>
                  <a:gd name="T2" fmla="*/ 25 w 39"/>
                  <a:gd name="T3" fmla="*/ 4 h 65"/>
                  <a:gd name="T4" fmla="*/ 30 w 39"/>
                  <a:gd name="T5" fmla="*/ 32 h 65"/>
                  <a:gd name="T6" fmla="*/ 15 w 39"/>
                  <a:gd name="T7" fmla="*/ 54 h 65"/>
                  <a:gd name="T8" fmla="*/ 21 w 39"/>
                  <a:gd name="T9" fmla="*/ 16 h 65"/>
                  <a:gd name="T10" fmla="*/ 15 w 39"/>
                  <a:gd name="T11" fmla="*/ 10 h 65"/>
                  <a:gd name="T12" fmla="*/ 6 w 39"/>
                  <a:gd name="T13" fmla="*/ 61 h 65"/>
                  <a:gd name="T14" fmla="*/ 10 w 39"/>
                  <a:gd name="T15" fmla="*/ 65 h 65"/>
                  <a:gd name="T16" fmla="*/ 35 w 39"/>
                  <a:gd name="T17" fmla="*/ 42 h 65"/>
                  <a:gd name="T18" fmla="*/ 29 w 39"/>
                  <a:gd name="T19"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65">
                    <a:moveTo>
                      <a:pt x="29" y="2"/>
                    </a:moveTo>
                    <a:cubicBezTo>
                      <a:pt x="27" y="0"/>
                      <a:pt x="24" y="2"/>
                      <a:pt x="25" y="4"/>
                    </a:cubicBezTo>
                    <a:cubicBezTo>
                      <a:pt x="27" y="14"/>
                      <a:pt x="31" y="21"/>
                      <a:pt x="30" y="32"/>
                    </a:cubicBezTo>
                    <a:cubicBezTo>
                      <a:pt x="30" y="42"/>
                      <a:pt x="25" y="52"/>
                      <a:pt x="15" y="54"/>
                    </a:cubicBezTo>
                    <a:cubicBezTo>
                      <a:pt x="12" y="41"/>
                      <a:pt x="14" y="27"/>
                      <a:pt x="21" y="16"/>
                    </a:cubicBezTo>
                    <a:cubicBezTo>
                      <a:pt x="24" y="11"/>
                      <a:pt x="18" y="7"/>
                      <a:pt x="15" y="10"/>
                    </a:cubicBezTo>
                    <a:cubicBezTo>
                      <a:pt x="3" y="24"/>
                      <a:pt x="0" y="44"/>
                      <a:pt x="6" y="61"/>
                    </a:cubicBezTo>
                    <a:cubicBezTo>
                      <a:pt x="6" y="63"/>
                      <a:pt x="8" y="65"/>
                      <a:pt x="10" y="65"/>
                    </a:cubicBezTo>
                    <a:cubicBezTo>
                      <a:pt x="23" y="63"/>
                      <a:pt x="32" y="54"/>
                      <a:pt x="35" y="42"/>
                    </a:cubicBezTo>
                    <a:cubicBezTo>
                      <a:pt x="39" y="31"/>
                      <a:pt x="39" y="10"/>
                      <a:pt x="2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9" name="Freeform 340"/>
              <p:cNvSpPr>
                <a:spLocks noEditPoints="1"/>
              </p:cNvSpPr>
              <p:nvPr/>
            </p:nvSpPr>
            <p:spPr bwMode="auto">
              <a:xfrm>
                <a:off x="1051" y="-1088"/>
                <a:ext cx="605" cy="637"/>
              </a:xfrm>
              <a:custGeom>
                <a:avLst/>
                <a:gdLst>
                  <a:gd name="T0" fmla="*/ 196 w 300"/>
                  <a:gd name="T1" fmla="*/ 6 h 316"/>
                  <a:gd name="T2" fmla="*/ 12 w 300"/>
                  <a:gd name="T3" fmla="*/ 72 h 316"/>
                  <a:gd name="T4" fmla="*/ 36 w 300"/>
                  <a:gd name="T5" fmla="*/ 175 h 316"/>
                  <a:gd name="T6" fmla="*/ 271 w 300"/>
                  <a:gd name="T7" fmla="*/ 222 h 316"/>
                  <a:gd name="T8" fmla="*/ 255 w 300"/>
                  <a:gd name="T9" fmla="*/ 129 h 316"/>
                  <a:gd name="T10" fmla="*/ 248 w 300"/>
                  <a:gd name="T11" fmla="*/ 159 h 316"/>
                  <a:gd name="T12" fmla="*/ 250 w 300"/>
                  <a:gd name="T13" fmla="*/ 140 h 316"/>
                  <a:gd name="T14" fmla="*/ 227 w 300"/>
                  <a:gd name="T15" fmla="*/ 77 h 316"/>
                  <a:gd name="T16" fmla="*/ 240 w 300"/>
                  <a:gd name="T17" fmla="*/ 143 h 316"/>
                  <a:gd name="T18" fmla="*/ 237 w 300"/>
                  <a:gd name="T19" fmla="*/ 109 h 316"/>
                  <a:gd name="T20" fmla="*/ 231 w 300"/>
                  <a:gd name="T21" fmla="*/ 90 h 316"/>
                  <a:gd name="T22" fmla="*/ 215 w 300"/>
                  <a:gd name="T23" fmla="*/ 80 h 316"/>
                  <a:gd name="T24" fmla="*/ 211 w 300"/>
                  <a:gd name="T25" fmla="*/ 68 h 316"/>
                  <a:gd name="T26" fmla="*/ 208 w 300"/>
                  <a:gd name="T27" fmla="*/ 40 h 316"/>
                  <a:gd name="T28" fmla="*/ 199 w 300"/>
                  <a:gd name="T29" fmla="*/ 34 h 316"/>
                  <a:gd name="T30" fmla="*/ 190 w 300"/>
                  <a:gd name="T31" fmla="*/ 17 h 316"/>
                  <a:gd name="T32" fmla="*/ 177 w 300"/>
                  <a:gd name="T33" fmla="*/ 36 h 316"/>
                  <a:gd name="T34" fmla="*/ 182 w 300"/>
                  <a:gd name="T35" fmla="*/ 18 h 316"/>
                  <a:gd name="T36" fmla="*/ 167 w 300"/>
                  <a:gd name="T37" fmla="*/ 38 h 316"/>
                  <a:gd name="T38" fmla="*/ 168 w 300"/>
                  <a:gd name="T39" fmla="*/ 20 h 316"/>
                  <a:gd name="T40" fmla="*/ 144 w 300"/>
                  <a:gd name="T41" fmla="*/ 47 h 316"/>
                  <a:gd name="T42" fmla="*/ 142 w 300"/>
                  <a:gd name="T43" fmla="*/ 29 h 316"/>
                  <a:gd name="T44" fmla="*/ 121 w 300"/>
                  <a:gd name="T45" fmla="*/ 56 h 316"/>
                  <a:gd name="T46" fmla="*/ 119 w 300"/>
                  <a:gd name="T47" fmla="*/ 37 h 316"/>
                  <a:gd name="T48" fmla="*/ 109 w 300"/>
                  <a:gd name="T49" fmla="*/ 39 h 316"/>
                  <a:gd name="T50" fmla="*/ 82 w 300"/>
                  <a:gd name="T51" fmla="*/ 72 h 316"/>
                  <a:gd name="T52" fmla="*/ 58 w 300"/>
                  <a:gd name="T53" fmla="*/ 50 h 316"/>
                  <a:gd name="T54" fmla="*/ 59 w 300"/>
                  <a:gd name="T55" fmla="*/ 75 h 316"/>
                  <a:gd name="T56" fmla="*/ 53 w 300"/>
                  <a:gd name="T57" fmla="*/ 76 h 316"/>
                  <a:gd name="T58" fmla="*/ 48 w 300"/>
                  <a:gd name="T59" fmla="*/ 58 h 316"/>
                  <a:gd name="T60" fmla="*/ 58 w 300"/>
                  <a:gd name="T61" fmla="*/ 50 h 316"/>
                  <a:gd name="T62" fmla="*/ 56 w 300"/>
                  <a:gd name="T63" fmla="*/ 194 h 316"/>
                  <a:gd name="T64" fmla="*/ 71 w 300"/>
                  <a:gd name="T65" fmla="*/ 182 h 316"/>
                  <a:gd name="T66" fmla="*/ 63 w 300"/>
                  <a:gd name="T67" fmla="*/ 165 h 316"/>
                  <a:gd name="T68" fmla="*/ 59 w 300"/>
                  <a:gd name="T69" fmla="*/ 150 h 316"/>
                  <a:gd name="T70" fmla="*/ 34 w 300"/>
                  <a:gd name="T71" fmla="*/ 129 h 316"/>
                  <a:gd name="T72" fmla="*/ 52 w 300"/>
                  <a:gd name="T73" fmla="*/ 120 h 316"/>
                  <a:gd name="T74" fmla="*/ 18 w 300"/>
                  <a:gd name="T75" fmla="*/ 79 h 316"/>
                  <a:gd name="T76" fmla="*/ 199 w 300"/>
                  <a:gd name="T77" fmla="*/ 61 h 316"/>
                  <a:gd name="T78" fmla="*/ 208 w 300"/>
                  <a:gd name="T79" fmla="*/ 93 h 316"/>
                  <a:gd name="T80" fmla="*/ 270 w 300"/>
                  <a:gd name="T81" fmla="*/ 213 h 316"/>
                  <a:gd name="T82" fmla="*/ 271 w 300"/>
                  <a:gd name="T83" fmla="*/ 166 h 316"/>
                  <a:gd name="T84" fmla="*/ 268 w 300"/>
                  <a:gd name="T85" fmla="*/ 187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0" h="316">
                    <a:moveTo>
                      <a:pt x="254" y="106"/>
                    </a:moveTo>
                    <a:cubicBezTo>
                      <a:pt x="242" y="82"/>
                      <a:pt x="232" y="59"/>
                      <a:pt x="226" y="33"/>
                    </a:cubicBezTo>
                    <a:cubicBezTo>
                      <a:pt x="222" y="17"/>
                      <a:pt x="212" y="9"/>
                      <a:pt x="196" y="6"/>
                    </a:cubicBezTo>
                    <a:cubicBezTo>
                      <a:pt x="171" y="0"/>
                      <a:pt x="144" y="16"/>
                      <a:pt x="121" y="24"/>
                    </a:cubicBezTo>
                    <a:cubicBezTo>
                      <a:pt x="104" y="31"/>
                      <a:pt x="85" y="33"/>
                      <a:pt x="67" y="38"/>
                    </a:cubicBezTo>
                    <a:cubicBezTo>
                      <a:pt x="58" y="40"/>
                      <a:pt x="0" y="51"/>
                      <a:pt x="12" y="72"/>
                    </a:cubicBezTo>
                    <a:cubicBezTo>
                      <a:pt x="12" y="72"/>
                      <a:pt x="12" y="72"/>
                      <a:pt x="12" y="72"/>
                    </a:cubicBezTo>
                    <a:cubicBezTo>
                      <a:pt x="11" y="72"/>
                      <a:pt x="10" y="73"/>
                      <a:pt x="11" y="74"/>
                    </a:cubicBezTo>
                    <a:cubicBezTo>
                      <a:pt x="15" y="109"/>
                      <a:pt x="25" y="142"/>
                      <a:pt x="36" y="175"/>
                    </a:cubicBezTo>
                    <a:cubicBezTo>
                      <a:pt x="47" y="209"/>
                      <a:pt x="59" y="247"/>
                      <a:pt x="79" y="277"/>
                    </a:cubicBezTo>
                    <a:cubicBezTo>
                      <a:pt x="106" y="316"/>
                      <a:pt x="156" y="303"/>
                      <a:pt x="192" y="288"/>
                    </a:cubicBezTo>
                    <a:cubicBezTo>
                      <a:pt x="218" y="276"/>
                      <a:pt x="269" y="257"/>
                      <a:pt x="271" y="222"/>
                    </a:cubicBezTo>
                    <a:cubicBezTo>
                      <a:pt x="273" y="224"/>
                      <a:pt x="277" y="224"/>
                      <a:pt x="279" y="221"/>
                    </a:cubicBezTo>
                    <a:cubicBezTo>
                      <a:pt x="300" y="186"/>
                      <a:pt x="269" y="137"/>
                      <a:pt x="254" y="106"/>
                    </a:cubicBezTo>
                    <a:close/>
                    <a:moveTo>
                      <a:pt x="255" y="129"/>
                    </a:moveTo>
                    <a:cubicBezTo>
                      <a:pt x="259" y="137"/>
                      <a:pt x="263" y="145"/>
                      <a:pt x="266" y="153"/>
                    </a:cubicBezTo>
                    <a:cubicBezTo>
                      <a:pt x="262" y="159"/>
                      <a:pt x="259" y="165"/>
                      <a:pt x="253" y="170"/>
                    </a:cubicBezTo>
                    <a:cubicBezTo>
                      <a:pt x="251" y="166"/>
                      <a:pt x="250" y="162"/>
                      <a:pt x="248" y="159"/>
                    </a:cubicBezTo>
                    <a:cubicBezTo>
                      <a:pt x="247" y="157"/>
                      <a:pt x="246" y="155"/>
                      <a:pt x="245" y="154"/>
                    </a:cubicBezTo>
                    <a:cubicBezTo>
                      <a:pt x="246" y="154"/>
                      <a:pt x="246" y="153"/>
                      <a:pt x="246" y="153"/>
                    </a:cubicBezTo>
                    <a:cubicBezTo>
                      <a:pt x="247" y="149"/>
                      <a:pt x="248" y="144"/>
                      <a:pt x="250" y="140"/>
                    </a:cubicBezTo>
                    <a:cubicBezTo>
                      <a:pt x="252" y="137"/>
                      <a:pt x="254" y="133"/>
                      <a:pt x="255" y="129"/>
                    </a:cubicBezTo>
                    <a:close/>
                    <a:moveTo>
                      <a:pt x="206" y="24"/>
                    </a:moveTo>
                    <a:cubicBezTo>
                      <a:pt x="218" y="36"/>
                      <a:pt x="220" y="62"/>
                      <a:pt x="227" y="77"/>
                    </a:cubicBezTo>
                    <a:cubicBezTo>
                      <a:pt x="232" y="89"/>
                      <a:pt x="243" y="106"/>
                      <a:pt x="252" y="125"/>
                    </a:cubicBezTo>
                    <a:cubicBezTo>
                      <a:pt x="251" y="124"/>
                      <a:pt x="250" y="125"/>
                      <a:pt x="250" y="125"/>
                    </a:cubicBezTo>
                    <a:cubicBezTo>
                      <a:pt x="244" y="129"/>
                      <a:pt x="242" y="137"/>
                      <a:pt x="240" y="143"/>
                    </a:cubicBezTo>
                    <a:cubicBezTo>
                      <a:pt x="238" y="138"/>
                      <a:pt x="236" y="133"/>
                      <a:pt x="234" y="129"/>
                    </a:cubicBezTo>
                    <a:cubicBezTo>
                      <a:pt x="237" y="123"/>
                      <a:pt x="241" y="118"/>
                      <a:pt x="243" y="111"/>
                    </a:cubicBezTo>
                    <a:cubicBezTo>
                      <a:pt x="244" y="108"/>
                      <a:pt x="239" y="106"/>
                      <a:pt x="237" y="109"/>
                    </a:cubicBezTo>
                    <a:cubicBezTo>
                      <a:pt x="235" y="113"/>
                      <a:pt x="233" y="117"/>
                      <a:pt x="231" y="121"/>
                    </a:cubicBezTo>
                    <a:cubicBezTo>
                      <a:pt x="229" y="116"/>
                      <a:pt x="226" y="111"/>
                      <a:pt x="224" y="105"/>
                    </a:cubicBezTo>
                    <a:cubicBezTo>
                      <a:pt x="225" y="100"/>
                      <a:pt x="228" y="95"/>
                      <a:pt x="231" y="90"/>
                    </a:cubicBezTo>
                    <a:cubicBezTo>
                      <a:pt x="233" y="87"/>
                      <a:pt x="228" y="84"/>
                      <a:pt x="225" y="86"/>
                    </a:cubicBezTo>
                    <a:cubicBezTo>
                      <a:pt x="223" y="88"/>
                      <a:pt x="221" y="91"/>
                      <a:pt x="220" y="93"/>
                    </a:cubicBezTo>
                    <a:cubicBezTo>
                      <a:pt x="218" y="89"/>
                      <a:pt x="217" y="85"/>
                      <a:pt x="215" y="80"/>
                    </a:cubicBezTo>
                    <a:cubicBezTo>
                      <a:pt x="216" y="76"/>
                      <a:pt x="217" y="72"/>
                      <a:pt x="219" y="69"/>
                    </a:cubicBezTo>
                    <a:cubicBezTo>
                      <a:pt x="221" y="64"/>
                      <a:pt x="214" y="60"/>
                      <a:pt x="212" y="65"/>
                    </a:cubicBezTo>
                    <a:cubicBezTo>
                      <a:pt x="212" y="66"/>
                      <a:pt x="211" y="67"/>
                      <a:pt x="211" y="68"/>
                    </a:cubicBezTo>
                    <a:cubicBezTo>
                      <a:pt x="210" y="65"/>
                      <a:pt x="209" y="63"/>
                      <a:pt x="208" y="60"/>
                    </a:cubicBezTo>
                    <a:cubicBezTo>
                      <a:pt x="210" y="54"/>
                      <a:pt x="213" y="49"/>
                      <a:pt x="215" y="44"/>
                    </a:cubicBezTo>
                    <a:cubicBezTo>
                      <a:pt x="216" y="40"/>
                      <a:pt x="211" y="37"/>
                      <a:pt x="208" y="40"/>
                    </a:cubicBezTo>
                    <a:cubicBezTo>
                      <a:pt x="206" y="41"/>
                      <a:pt x="205" y="43"/>
                      <a:pt x="203" y="45"/>
                    </a:cubicBezTo>
                    <a:cubicBezTo>
                      <a:pt x="202" y="42"/>
                      <a:pt x="202" y="39"/>
                      <a:pt x="201" y="36"/>
                    </a:cubicBezTo>
                    <a:cubicBezTo>
                      <a:pt x="200" y="35"/>
                      <a:pt x="200" y="34"/>
                      <a:pt x="199" y="34"/>
                    </a:cubicBezTo>
                    <a:cubicBezTo>
                      <a:pt x="201" y="31"/>
                      <a:pt x="204" y="27"/>
                      <a:pt x="206" y="24"/>
                    </a:cubicBezTo>
                    <a:close/>
                    <a:moveTo>
                      <a:pt x="190" y="19"/>
                    </a:moveTo>
                    <a:cubicBezTo>
                      <a:pt x="190" y="18"/>
                      <a:pt x="190" y="18"/>
                      <a:pt x="190" y="17"/>
                    </a:cubicBezTo>
                    <a:cubicBezTo>
                      <a:pt x="193" y="17"/>
                      <a:pt x="195" y="18"/>
                      <a:pt x="197" y="19"/>
                    </a:cubicBezTo>
                    <a:cubicBezTo>
                      <a:pt x="194" y="23"/>
                      <a:pt x="192" y="29"/>
                      <a:pt x="188" y="34"/>
                    </a:cubicBezTo>
                    <a:cubicBezTo>
                      <a:pt x="185" y="34"/>
                      <a:pt x="181" y="35"/>
                      <a:pt x="177" y="36"/>
                    </a:cubicBezTo>
                    <a:cubicBezTo>
                      <a:pt x="183" y="31"/>
                      <a:pt x="188" y="25"/>
                      <a:pt x="190" y="19"/>
                    </a:cubicBezTo>
                    <a:close/>
                    <a:moveTo>
                      <a:pt x="168" y="20"/>
                    </a:moveTo>
                    <a:cubicBezTo>
                      <a:pt x="173" y="19"/>
                      <a:pt x="177" y="18"/>
                      <a:pt x="182" y="18"/>
                    </a:cubicBezTo>
                    <a:cubicBezTo>
                      <a:pt x="180" y="20"/>
                      <a:pt x="178" y="23"/>
                      <a:pt x="176" y="26"/>
                    </a:cubicBezTo>
                    <a:cubicBezTo>
                      <a:pt x="174" y="29"/>
                      <a:pt x="170" y="33"/>
                      <a:pt x="167" y="36"/>
                    </a:cubicBezTo>
                    <a:cubicBezTo>
                      <a:pt x="166" y="37"/>
                      <a:pt x="166" y="38"/>
                      <a:pt x="167" y="38"/>
                    </a:cubicBezTo>
                    <a:cubicBezTo>
                      <a:pt x="161" y="40"/>
                      <a:pt x="156" y="42"/>
                      <a:pt x="151" y="44"/>
                    </a:cubicBezTo>
                    <a:cubicBezTo>
                      <a:pt x="159" y="38"/>
                      <a:pt x="167" y="30"/>
                      <a:pt x="168" y="21"/>
                    </a:cubicBezTo>
                    <a:cubicBezTo>
                      <a:pt x="168" y="20"/>
                      <a:pt x="168" y="20"/>
                      <a:pt x="168" y="20"/>
                    </a:cubicBezTo>
                    <a:close/>
                    <a:moveTo>
                      <a:pt x="159" y="23"/>
                    </a:moveTo>
                    <a:cubicBezTo>
                      <a:pt x="155" y="31"/>
                      <a:pt x="150" y="38"/>
                      <a:pt x="143" y="43"/>
                    </a:cubicBezTo>
                    <a:cubicBezTo>
                      <a:pt x="142" y="44"/>
                      <a:pt x="142" y="46"/>
                      <a:pt x="144" y="47"/>
                    </a:cubicBezTo>
                    <a:cubicBezTo>
                      <a:pt x="139" y="49"/>
                      <a:pt x="134" y="51"/>
                      <a:pt x="129" y="53"/>
                    </a:cubicBezTo>
                    <a:cubicBezTo>
                      <a:pt x="134" y="47"/>
                      <a:pt x="139" y="39"/>
                      <a:pt x="143" y="31"/>
                    </a:cubicBezTo>
                    <a:cubicBezTo>
                      <a:pt x="143" y="30"/>
                      <a:pt x="143" y="29"/>
                      <a:pt x="142" y="29"/>
                    </a:cubicBezTo>
                    <a:cubicBezTo>
                      <a:pt x="148" y="27"/>
                      <a:pt x="153" y="25"/>
                      <a:pt x="159" y="23"/>
                    </a:cubicBezTo>
                    <a:close/>
                    <a:moveTo>
                      <a:pt x="136" y="31"/>
                    </a:moveTo>
                    <a:cubicBezTo>
                      <a:pt x="131" y="39"/>
                      <a:pt x="126" y="48"/>
                      <a:pt x="121" y="56"/>
                    </a:cubicBezTo>
                    <a:cubicBezTo>
                      <a:pt x="121" y="56"/>
                      <a:pt x="121" y="57"/>
                      <a:pt x="121" y="57"/>
                    </a:cubicBezTo>
                    <a:cubicBezTo>
                      <a:pt x="115" y="60"/>
                      <a:pt x="109" y="62"/>
                      <a:pt x="102" y="65"/>
                    </a:cubicBezTo>
                    <a:cubicBezTo>
                      <a:pt x="109" y="56"/>
                      <a:pt x="115" y="47"/>
                      <a:pt x="119" y="37"/>
                    </a:cubicBezTo>
                    <a:cubicBezTo>
                      <a:pt x="125" y="35"/>
                      <a:pt x="131" y="33"/>
                      <a:pt x="136" y="31"/>
                    </a:cubicBezTo>
                    <a:close/>
                    <a:moveTo>
                      <a:pt x="99" y="41"/>
                    </a:moveTo>
                    <a:cubicBezTo>
                      <a:pt x="102" y="41"/>
                      <a:pt x="106" y="40"/>
                      <a:pt x="109" y="39"/>
                    </a:cubicBezTo>
                    <a:cubicBezTo>
                      <a:pt x="109" y="39"/>
                      <a:pt x="110" y="39"/>
                      <a:pt x="110" y="39"/>
                    </a:cubicBezTo>
                    <a:cubicBezTo>
                      <a:pt x="104" y="48"/>
                      <a:pt x="99" y="59"/>
                      <a:pt x="94" y="68"/>
                    </a:cubicBezTo>
                    <a:cubicBezTo>
                      <a:pt x="90" y="69"/>
                      <a:pt x="86" y="71"/>
                      <a:pt x="82" y="72"/>
                    </a:cubicBezTo>
                    <a:cubicBezTo>
                      <a:pt x="89" y="63"/>
                      <a:pt x="94" y="54"/>
                      <a:pt x="99" y="44"/>
                    </a:cubicBezTo>
                    <a:cubicBezTo>
                      <a:pt x="100" y="43"/>
                      <a:pt x="99" y="42"/>
                      <a:pt x="99" y="41"/>
                    </a:cubicBezTo>
                    <a:close/>
                    <a:moveTo>
                      <a:pt x="58" y="50"/>
                    </a:moveTo>
                    <a:cubicBezTo>
                      <a:pt x="69" y="47"/>
                      <a:pt x="81" y="45"/>
                      <a:pt x="92" y="42"/>
                    </a:cubicBezTo>
                    <a:cubicBezTo>
                      <a:pt x="86" y="53"/>
                      <a:pt x="81" y="64"/>
                      <a:pt x="73" y="74"/>
                    </a:cubicBezTo>
                    <a:cubicBezTo>
                      <a:pt x="68" y="75"/>
                      <a:pt x="64" y="75"/>
                      <a:pt x="59" y="75"/>
                    </a:cubicBezTo>
                    <a:cubicBezTo>
                      <a:pt x="66" y="68"/>
                      <a:pt x="71" y="60"/>
                      <a:pt x="74" y="50"/>
                    </a:cubicBezTo>
                    <a:cubicBezTo>
                      <a:pt x="75" y="48"/>
                      <a:pt x="71" y="46"/>
                      <a:pt x="70" y="48"/>
                    </a:cubicBezTo>
                    <a:cubicBezTo>
                      <a:pt x="65" y="58"/>
                      <a:pt x="59" y="67"/>
                      <a:pt x="53" y="76"/>
                    </a:cubicBezTo>
                    <a:cubicBezTo>
                      <a:pt x="49" y="76"/>
                      <a:pt x="46" y="75"/>
                      <a:pt x="43" y="75"/>
                    </a:cubicBezTo>
                    <a:cubicBezTo>
                      <a:pt x="46" y="70"/>
                      <a:pt x="49" y="66"/>
                      <a:pt x="52" y="61"/>
                    </a:cubicBezTo>
                    <a:cubicBezTo>
                      <a:pt x="53" y="58"/>
                      <a:pt x="50" y="56"/>
                      <a:pt x="48" y="58"/>
                    </a:cubicBezTo>
                    <a:cubicBezTo>
                      <a:pt x="44" y="63"/>
                      <a:pt x="40" y="68"/>
                      <a:pt x="37" y="74"/>
                    </a:cubicBezTo>
                    <a:cubicBezTo>
                      <a:pt x="35" y="73"/>
                      <a:pt x="33" y="73"/>
                      <a:pt x="31" y="72"/>
                    </a:cubicBezTo>
                    <a:cubicBezTo>
                      <a:pt x="5" y="64"/>
                      <a:pt x="50" y="52"/>
                      <a:pt x="58" y="50"/>
                    </a:cubicBezTo>
                    <a:close/>
                    <a:moveTo>
                      <a:pt x="233" y="250"/>
                    </a:moveTo>
                    <a:cubicBezTo>
                      <a:pt x="204" y="268"/>
                      <a:pt x="168" y="286"/>
                      <a:pt x="134" y="289"/>
                    </a:cubicBezTo>
                    <a:cubicBezTo>
                      <a:pt x="85" y="294"/>
                      <a:pt x="70" y="229"/>
                      <a:pt x="56" y="194"/>
                    </a:cubicBezTo>
                    <a:cubicBezTo>
                      <a:pt x="55" y="190"/>
                      <a:pt x="53" y="186"/>
                      <a:pt x="52" y="183"/>
                    </a:cubicBezTo>
                    <a:cubicBezTo>
                      <a:pt x="56" y="185"/>
                      <a:pt x="60" y="187"/>
                      <a:pt x="63" y="190"/>
                    </a:cubicBezTo>
                    <a:cubicBezTo>
                      <a:pt x="68" y="195"/>
                      <a:pt x="76" y="187"/>
                      <a:pt x="71" y="182"/>
                    </a:cubicBezTo>
                    <a:cubicBezTo>
                      <a:pt x="68" y="179"/>
                      <a:pt x="64" y="177"/>
                      <a:pt x="60" y="176"/>
                    </a:cubicBezTo>
                    <a:cubicBezTo>
                      <a:pt x="62" y="174"/>
                      <a:pt x="64" y="173"/>
                      <a:pt x="65" y="171"/>
                    </a:cubicBezTo>
                    <a:cubicBezTo>
                      <a:pt x="66" y="169"/>
                      <a:pt x="66" y="166"/>
                      <a:pt x="63" y="165"/>
                    </a:cubicBezTo>
                    <a:cubicBezTo>
                      <a:pt x="57" y="165"/>
                      <a:pt x="53" y="169"/>
                      <a:pt x="48" y="172"/>
                    </a:cubicBezTo>
                    <a:cubicBezTo>
                      <a:pt x="46" y="167"/>
                      <a:pt x="44" y="162"/>
                      <a:pt x="43" y="156"/>
                    </a:cubicBezTo>
                    <a:cubicBezTo>
                      <a:pt x="48" y="154"/>
                      <a:pt x="54" y="153"/>
                      <a:pt x="59" y="150"/>
                    </a:cubicBezTo>
                    <a:cubicBezTo>
                      <a:pt x="63" y="148"/>
                      <a:pt x="60" y="143"/>
                      <a:pt x="56" y="144"/>
                    </a:cubicBezTo>
                    <a:cubicBezTo>
                      <a:pt x="51" y="145"/>
                      <a:pt x="46" y="148"/>
                      <a:pt x="41" y="151"/>
                    </a:cubicBezTo>
                    <a:cubicBezTo>
                      <a:pt x="38" y="144"/>
                      <a:pt x="36" y="136"/>
                      <a:pt x="34" y="129"/>
                    </a:cubicBezTo>
                    <a:cubicBezTo>
                      <a:pt x="34" y="129"/>
                      <a:pt x="35" y="130"/>
                      <a:pt x="35" y="130"/>
                    </a:cubicBezTo>
                    <a:cubicBezTo>
                      <a:pt x="42" y="130"/>
                      <a:pt x="48" y="128"/>
                      <a:pt x="54" y="125"/>
                    </a:cubicBezTo>
                    <a:cubicBezTo>
                      <a:pt x="56" y="123"/>
                      <a:pt x="54" y="120"/>
                      <a:pt x="52" y="120"/>
                    </a:cubicBezTo>
                    <a:cubicBezTo>
                      <a:pt x="47" y="122"/>
                      <a:pt x="41" y="125"/>
                      <a:pt x="35" y="125"/>
                    </a:cubicBezTo>
                    <a:cubicBezTo>
                      <a:pt x="34" y="126"/>
                      <a:pt x="33" y="127"/>
                      <a:pt x="33" y="128"/>
                    </a:cubicBezTo>
                    <a:cubicBezTo>
                      <a:pt x="28" y="112"/>
                      <a:pt x="23" y="95"/>
                      <a:pt x="18" y="79"/>
                    </a:cubicBezTo>
                    <a:cubicBezTo>
                      <a:pt x="43" y="102"/>
                      <a:pt x="101" y="77"/>
                      <a:pt x="123" y="66"/>
                    </a:cubicBezTo>
                    <a:cubicBezTo>
                      <a:pt x="139" y="59"/>
                      <a:pt x="155" y="51"/>
                      <a:pt x="172" y="46"/>
                    </a:cubicBezTo>
                    <a:cubicBezTo>
                      <a:pt x="187" y="41"/>
                      <a:pt x="195" y="50"/>
                      <a:pt x="199" y="61"/>
                    </a:cubicBezTo>
                    <a:cubicBezTo>
                      <a:pt x="199" y="62"/>
                      <a:pt x="199" y="63"/>
                      <a:pt x="199" y="64"/>
                    </a:cubicBezTo>
                    <a:cubicBezTo>
                      <a:pt x="199" y="66"/>
                      <a:pt x="200" y="67"/>
                      <a:pt x="201" y="68"/>
                    </a:cubicBezTo>
                    <a:cubicBezTo>
                      <a:pt x="204" y="76"/>
                      <a:pt x="206" y="86"/>
                      <a:pt x="208" y="93"/>
                    </a:cubicBezTo>
                    <a:cubicBezTo>
                      <a:pt x="217" y="126"/>
                      <a:pt x="231" y="156"/>
                      <a:pt x="246" y="187"/>
                    </a:cubicBezTo>
                    <a:cubicBezTo>
                      <a:pt x="259" y="215"/>
                      <a:pt x="260" y="232"/>
                      <a:pt x="233" y="250"/>
                    </a:cubicBezTo>
                    <a:close/>
                    <a:moveTo>
                      <a:pt x="270" y="213"/>
                    </a:moveTo>
                    <a:cubicBezTo>
                      <a:pt x="268" y="200"/>
                      <a:pt x="263" y="188"/>
                      <a:pt x="257" y="177"/>
                    </a:cubicBezTo>
                    <a:cubicBezTo>
                      <a:pt x="262" y="173"/>
                      <a:pt x="267" y="169"/>
                      <a:pt x="270" y="163"/>
                    </a:cubicBezTo>
                    <a:cubicBezTo>
                      <a:pt x="270" y="164"/>
                      <a:pt x="270" y="165"/>
                      <a:pt x="271" y="166"/>
                    </a:cubicBezTo>
                    <a:cubicBezTo>
                      <a:pt x="271" y="166"/>
                      <a:pt x="270" y="166"/>
                      <a:pt x="270" y="167"/>
                    </a:cubicBezTo>
                    <a:cubicBezTo>
                      <a:pt x="270" y="173"/>
                      <a:pt x="270" y="179"/>
                      <a:pt x="265" y="185"/>
                    </a:cubicBezTo>
                    <a:cubicBezTo>
                      <a:pt x="264" y="187"/>
                      <a:pt x="266" y="189"/>
                      <a:pt x="268" y="187"/>
                    </a:cubicBezTo>
                    <a:cubicBezTo>
                      <a:pt x="270" y="185"/>
                      <a:pt x="272" y="183"/>
                      <a:pt x="274" y="180"/>
                    </a:cubicBezTo>
                    <a:cubicBezTo>
                      <a:pt x="276" y="192"/>
                      <a:pt x="275" y="203"/>
                      <a:pt x="270" y="2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0" name="Freeform 341"/>
              <p:cNvSpPr>
                <a:spLocks noEditPoints="1"/>
              </p:cNvSpPr>
              <p:nvPr/>
            </p:nvSpPr>
            <p:spPr bwMode="auto">
              <a:xfrm>
                <a:off x="1218" y="-921"/>
                <a:ext cx="291" cy="293"/>
              </a:xfrm>
              <a:custGeom>
                <a:avLst/>
                <a:gdLst>
                  <a:gd name="T0" fmla="*/ 105 w 144"/>
                  <a:gd name="T1" fmla="*/ 21 h 145"/>
                  <a:gd name="T2" fmla="*/ 7 w 144"/>
                  <a:gd name="T3" fmla="*/ 51 h 145"/>
                  <a:gd name="T4" fmla="*/ 7 w 144"/>
                  <a:gd name="T5" fmla="*/ 63 h 145"/>
                  <a:gd name="T6" fmla="*/ 38 w 144"/>
                  <a:gd name="T7" fmla="*/ 141 h 145"/>
                  <a:gd name="T8" fmla="*/ 82 w 144"/>
                  <a:gd name="T9" fmla="*/ 133 h 145"/>
                  <a:gd name="T10" fmla="*/ 123 w 144"/>
                  <a:gd name="T11" fmla="*/ 113 h 145"/>
                  <a:gd name="T12" fmla="*/ 105 w 144"/>
                  <a:gd name="T13" fmla="*/ 21 h 145"/>
                  <a:gd name="T14" fmla="*/ 114 w 144"/>
                  <a:gd name="T15" fmla="*/ 102 h 145"/>
                  <a:gd name="T16" fmla="*/ 83 w 144"/>
                  <a:gd name="T17" fmla="*/ 119 h 145"/>
                  <a:gd name="T18" fmla="*/ 47 w 144"/>
                  <a:gd name="T19" fmla="*/ 129 h 145"/>
                  <a:gd name="T20" fmla="*/ 15 w 144"/>
                  <a:gd name="T21" fmla="*/ 61 h 145"/>
                  <a:gd name="T22" fmla="*/ 82 w 144"/>
                  <a:gd name="T23" fmla="*/ 30 h 145"/>
                  <a:gd name="T24" fmla="*/ 114 w 144"/>
                  <a:gd name="T25" fmla="*/ 10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45">
                    <a:moveTo>
                      <a:pt x="105" y="21"/>
                    </a:moveTo>
                    <a:cubicBezTo>
                      <a:pt x="79" y="0"/>
                      <a:pt x="31" y="43"/>
                      <a:pt x="7" y="51"/>
                    </a:cubicBezTo>
                    <a:cubicBezTo>
                      <a:pt x="0" y="53"/>
                      <a:pt x="2" y="62"/>
                      <a:pt x="7" y="63"/>
                    </a:cubicBezTo>
                    <a:cubicBezTo>
                      <a:pt x="8" y="88"/>
                      <a:pt x="16" y="132"/>
                      <a:pt x="38" y="141"/>
                    </a:cubicBezTo>
                    <a:cubicBezTo>
                      <a:pt x="51" y="145"/>
                      <a:pt x="70" y="137"/>
                      <a:pt x="82" y="133"/>
                    </a:cubicBezTo>
                    <a:cubicBezTo>
                      <a:pt x="95" y="129"/>
                      <a:pt x="113" y="123"/>
                      <a:pt x="123" y="113"/>
                    </a:cubicBezTo>
                    <a:cubicBezTo>
                      <a:pt x="144" y="91"/>
                      <a:pt x="125" y="38"/>
                      <a:pt x="105" y="21"/>
                    </a:cubicBezTo>
                    <a:close/>
                    <a:moveTo>
                      <a:pt x="114" y="102"/>
                    </a:moveTo>
                    <a:cubicBezTo>
                      <a:pt x="109" y="110"/>
                      <a:pt x="90" y="116"/>
                      <a:pt x="83" y="119"/>
                    </a:cubicBezTo>
                    <a:cubicBezTo>
                      <a:pt x="71" y="123"/>
                      <a:pt x="59" y="127"/>
                      <a:pt x="47" y="129"/>
                    </a:cubicBezTo>
                    <a:cubicBezTo>
                      <a:pt x="28" y="131"/>
                      <a:pt x="18" y="83"/>
                      <a:pt x="15" y="61"/>
                    </a:cubicBezTo>
                    <a:cubicBezTo>
                      <a:pt x="38" y="54"/>
                      <a:pt x="58" y="38"/>
                      <a:pt x="82" y="30"/>
                    </a:cubicBezTo>
                    <a:cubicBezTo>
                      <a:pt x="111" y="21"/>
                      <a:pt x="122" y="83"/>
                      <a:pt x="114"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1" name="Freeform 342"/>
              <p:cNvSpPr/>
              <p:nvPr/>
            </p:nvSpPr>
            <p:spPr bwMode="auto">
              <a:xfrm>
                <a:off x="1269" y="-828"/>
                <a:ext cx="116" cy="53"/>
              </a:xfrm>
              <a:custGeom>
                <a:avLst/>
                <a:gdLst>
                  <a:gd name="T0" fmla="*/ 54 w 58"/>
                  <a:gd name="T1" fmla="*/ 0 h 26"/>
                  <a:gd name="T2" fmla="*/ 25 w 58"/>
                  <a:gd name="T3" fmla="*/ 11 h 26"/>
                  <a:gd name="T4" fmla="*/ 10 w 58"/>
                  <a:gd name="T5" fmla="*/ 17 h 26"/>
                  <a:gd name="T6" fmla="*/ 5 w 58"/>
                  <a:gd name="T7" fmla="*/ 19 h 26"/>
                  <a:gd name="T8" fmla="*/ 2 w 58"/>
                  <a:gd name="T9" fmla="*/ 21 h 26"/>
                  <a:gd name="T10" fmla="*/ 2 w 58"/>
                  <a:gd name="T11" fmla="*/ 25 h 26"/>
                  <a:gd name="T12" fmla="*/ 27 w 58"/>
                  <a:gd name="T13" fmla="*/ 20 h 26"/>
                  <a:gd name="T14" fmla="*/ 57 w 58"/>
                  <a:gd name="T15" fmla="*/ 5 h 26"/>
                  <a:gd name="T16" fmla="*/ 54 w 58"/>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26">
                    <a:moveTo>
                      <a:pt x="54" y="0"/>
                    </a:moveTo>
                    <a:cubicBezTo>
                      <a:pt x="44" y="1"/>
                      <a:pt x="34" y="8"/>
                      <a:pt x="25" y="11"/>
                    </a:cubicBezTo>
                    <a:cubicBezTo>
                      <a:pt x="20" y="13"/>
                      <a:pt x="15" y="15"/>
                      <a:pt x="10" y="17"/>
                    </a:cubicBezTo>
                    <a:cubicBezTo>
                      <a:pt x="8" y="17"/>
                      <a:pt x="7" y="18"/>
                      <a:pt x="5" y="19"/>
                    </a:cubicBezTo>
                    <a:cubicBezTo>
                      <a:pt x="4" y="19"/>
                      <a:pt x="3" y="20"/>
                      <a:pt x="2" y="21"/>
                    </a:cubicBezTo>
                    <a:cubicBezTo>
                      <a:pt x="0" y="21"/>
                      <a:pt x="0" y="25"/>
                      <a:pt x="2" y="25"/>
                    </a:cubicBezTo>
                    <a:cubicBezTo>
                      <a:pt x="11" y="26"/>
                      <a:pt x="19" y="23"/>
                      <a:pt x="27" y="20"/>
                    </a:cubicBezTo>
                    <a:cubicBezTo>
                      <a:pt x="36" y="17"/>
                      <a:pt x="51" y="14"/>
                      <a:pt x="57" y="5"/>
                    </a:cubicBezTo>
                    <a:cubicBezTo>
                      <a:pt x="58" y="3"/>
                      <a:pt x="56"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2" name="Freeform 343"/>
              <p:cNvSpPr/>
              <p:nvPr/>
            </p:nvSpPr>
            <p:spPr bwMode="auto">
              <a:xfrm>
                <a:off x="1271" y="-775"/>
                <a:ext cx="123" cy="44"/>
              </a:xfrm>
              <a:custGeom>
                <a:avLst/>
                <a:gdLst>
                  <a:gd name="T0" fmla="*/ 54 w 61"/>
                  <a:gd name="T1" fmla="*/ 1 h 22"/>
                  <a:gd name="T2" fmla="*/ 3 w 61"/>
                  <a:gd name="T3" fmla="*/ 16 h 22"/>
                  <a:gd name="T4" fmla="*/ 4 w 61"/>
                  <a:gd name="T5" fmla="*/ 22 h 22"/>
                  <a:gd name="T6" fmla="*/ 57 w 61"/>
                  <a:gd name="T7" fmla="*/ 7 h 22"/>
                  <a:gd name="T8" fmla="*/ 54 w 61"/>
                  <a:gd name="T9" fmla="*/ 1 h 22"/>
                </a:gdLst>
                <a:ahLst/>
                <a:cxnLst>
                  <a:cxn ang="0">
                    <a:pos x="T0" y="T1"/>
                  </a:cxn>
                  <a:cxn ang="0">
                    <a:pos x="T2" y="T3"/>
                  </a:cxn>
                  <a:cxn ang="0">
                    <a:pos x="T4" y="T5"/>
                  </a:cxn>
                  <a:cxn ang="0">
                    <a:pos x="T6" y="T7"/>
                  </a:cxn>
                  <a:cxn ang="0">
                    <a:pos x="T8" y="T9"/>
                  </a:cxn>
                </a:cxnLst>
                <a:rect l="0" t="0" r="r" b="b"/>
                <a:pathLst>
                  <a:path w="61" h="22">
                    <a:moveTo>
                      <a:pt x="54" y="1"/>
                    </a:moveTo>
                    <a:cubicBezTo>
                      <a:pt x="37" y="5"/>
                      <a:pt x="21" y="13"/>
                      <a:pt x="3" y="16"/>
                    </a:cubicBezTo>
                    <a:cubicBezTo>
                      <a:pt x="0" y="17"/>
                      <a:pt x="1" y="22"/>
                      <a:pt x="4" y="22"/>
                    </a:cubicBezTo>
                    <a:cubicBezTo>
                      <a:pt x="22" y="20"/>
                      <a:pt x="42" y="16"/>
                      <a:pt x="57" y="7"/>
                    </a:cubicBezTo>
                    <a:cubicBezTo>
                      <a:pt x="61" y="5"/>
                      <a:pt x="58" y="0"/>
                      <a:pt x="5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3" name="Freeform 344"/>
              <p:cNvSpPr/>
              <p:nvPr/>
            </p:nvSpPr>
            <p:spPr bwMode="auto">
              <a:xfrm>
                <a:off x="1297" y="-745"/>
                <a:ext cx="119" cy="52"/>
              </a:xfrm>
              <a:custGeom>
                <a:avLst/>
                <a:gdLst>
                  <a:gd name="T0" fmla="*/ 54 w 59"/>
                  <a:gd name="T1" fmla="*/ 1 h 26"/>
                  <a:gd name="T2" fmla="*/ 5 w 59"/>
                  <a:gd name="T3" fmla="*/ 17 h 26"/>
                  <a:gd name="T4" fmla="*/ 7 w 59"/>
                  <a:gd name="T5" fmla="*/ 24 h 26"/>
                  <a:gd name="T6" fmla="*/ 56 w 59"/>
                  <a:gd name="T7" fmla="*/ 7 h 26"/>
                  <a:gd name="T8" fmla="*/ 54 w 59"/>
                  <a:gd name="T9" fmla="*/ 1 h 26"/>
                </a:gdLst>
                <a:ahLst/>
                <a:cxnLst>
                  <a:cxn ang="0">
                    <a:pos x="T0" y="T1"/>
                  </a:cxn>
                  <a:cxn ang="0">
                    <a:pos x="T2" y="T3"/>
                  </a:cxn>
                  <a:cxn ang="0">
                    <a:pos x="T4" y="T5"/>
                  </a:cxn>
                  <a:cxn ang="0">
                    <a:pos x="T6" y="T7"/>
                  </a:cxn>
                  <a:cxn ang="0">
                    <a:pos x="T8" y="T9"/>
                  </a:cxn>
                </a:cxnLst>
                <a:rect l="0" t="0" r="r" b="b"/>
                <a:pathLst>
                  <a:path w="59" h="26">
                    <a:moveTo>
                      <a:pt x="54" y="1"/>
                    </a:moveTo>
                    <a:cubicBezTo>
                      <a:pt x="37" y="4"/>
                      <a:pt x="21" y="12"/>
                      <a:pt x="5" y="17"/>
                    </a:cubicBezTo>
                    <a:cubicBezTo>
                      <a:pt x="0" y="19"/>
                      <a:pt x="2" y="26"/>
                      <a:pt x="7" y="24"/>
                    </a:cubicBezTo>
                    <a:cubicBezTo>
                      <a:pt x="23" y="20"/>
                      <a:pt x="42" y="16"/>
                      <a:pt x="56" y="7"/>
                    </a:cubicBezTo>
                    <a:cubicBezTo>
                      <a:pt x="59" y="5"/>
                      <a:pt x="57" y="0"/>
                      <a:pt x="5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4" name="Freeform 345"/>
              <p:cNvSpPr/>
              <p:nvPr/>
            </p:nvSpPr>
            <p:spPr bwMode="auto">
              <a:xfrm>
                <a:off x="1117" y="-878"/>
                <a:ext cx="55" cy="12"/>
              </a:xfrm>
              <a:custGeom>
                <a:avLst/>
                <a:gdLst>
                  <a:gd name="T0" fmla="*/ 24 w 27"/>
                  <a:gd name="T1" fmla="*/ 0 h 6"/>
                  <a:gd name="T2" fmla="*/ 2 w 27"/>
                  <a:gd name="T3" fmla="*/ 3 h 6"/>
                  <a:gd name="T4" fmla="*/ 2 w 27"/>
                  <a:gd name="T5" fmla="*/ 6 h 6"/>
                  <a:gd name="T6" fmla="*/ 25 w 27"/>
                  <a:gd name="T7" fmla="*/ 3 h 6"/>
                  <a:gd name="T8" fmla="*/ 24 w 27"/>
                  <a:gd name="T9" fmla="*/ 0 h 6"/>
                </a:gdLst>
                <a:ahLst/>
                <a:cxnLst>
                  <a:cxn ang="0">
                    <a:pos x="T0" y="T1"/>
                  </a:cxn>
                  <a:cxn ang="0">
                    <a:pos x="T2" y="T3"/>
                  </a:cxn>
                  <a:cxn ang="0">
                    <a:pos x="T4" y="T5"/>
                  </a:cxn>
                  <a:cxn ang="0">
                    <a:pos x="T6" y="T7"/>
                  </a:cxn>
                  <a:cxn ang="0">
                    <a:pos x="T8" y="T9"/>
                  </a:cxn>
                </a:cxnLst>
                <a:rect l="0" t="0" r="r" b="b"/>
                <a:pathLst>
                  <a:path w="27" h="6">
                    <a:moveTo>
                      <a:pt x="24" y="0"/>
                    </a:moveTo>
                    <a:cubicBezTo>
                      <a:pt x="17" y="3"/>
                      <a:pt x="9" y="3"/>
                      <a:pt x="2" y="3"/>
                    </a:cubicBezTo>
                    <a:cubicBezTo>
                      <a:pt x="0" y="3"/>
                      <a:pt x="0" y="6"/>
                      <a:pt x="2" y="6"/>
                    </a:cubicBezTo>
                    <a:cubicBezTo>
                      <a:pt x="10" y="6"/>
                      <a:pt x="18" y="6"/>
                      <a:pt x="25" y="3"/>
                    </a:cubicBezTo>
                    <a:cubicBezTo>
                      <a:pt x="27" y="2"/>
                      <a:pt x="26"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5" name="Freeform 346"/>
              <p:cNvSpPr>
                <a:spLocks noEditPoints="1"/>
              </p:cNvSpPr>
              <p:nvPr/>
            </p:nvSpPr>
            <p:spPr bwMode="auto">
              <a:xfrm>
                <a:off x="1557" y="-1818"/>
                <a:ext cx="591" cy="702"/>
              </a:xfrm>
              <a:custGeom>
                <a:avLst/>
                <a:gdLst>
                  <a:gd name="T0" fmla="*/ 247 w 293"/>
                  <a:gd name="T1" fmla="*/ 272 h 348"/>
                  <a:gd name="T2" fmla="*/ 292 w 293"/>
                  <a:gd name="T3" fmla="*/ 160 h 348"/>
                  <a:gd name="T4" fmla="*/ 136 w 293"/>
                  <a:gd name="T5" fmla="*/ 42 h 348"/>
                  <a:gd name="T6" fmla="*/ 131 w 293"/>
                  <a:gd name="T7" fmla="*/ 29 h 348"/>
                  <a:gd name="T8" fmla="*/ 129 w 293"/>
                  <a:gd name="T9" fmla="*/ 18 h 348"/>
                  <a:gd name="T10" fmla="*/ 130 w 293"/>
                  <a:gd name="T11" fmla="*/ 18 h 348"/>
                  <a:gd name="T12" fmla="*/ 140 w 293"/>
                  <a:gd name="T13" fmla="*/ 11 h 348"/>
                  <a:gd name="T14" fmla="*/ 129 w 293"/>
                  <a:gd name="T15" fmla="*/ 4 h 348"/>
                  <a:gd name="T16" fmla="*/ 117 w 293"/>
                  <a:gd name="T17" fmla="*/ 9 h 348"/>
                  <a:gd name="T18" fmla="*/ 104 w 293"/>
                  <a:gd name="T19" fmla="*/ 15 h 348"/>
                  <a:gd name="T20" fmla="*/ 106 w 293"/>
                  <a:gd name="T21" fmla="*/ 21 h 348"/>
                  <a:gd name="T22" fmla="*/ 116 w 293"/>
                  <a:gd name="T23" fmla="*/ 20 h 348"/>
                  <a:gd name="T24" fmla="*/ 119 w 293"/>
                  <a:gd name="T25" fmla="*/ 32 h 348"/>
                  <a:gd name="T26" fmla="*/ 126 w 293"/>
                  <a:gd name="T27" fmla="*/ 43 h 348"/>
                  <a:gd name="T28" fmla="*/ 2 w 293"/>
                  <a:gd name="T29" fmla="*/ 195 h 348"/>
                  <a:gd name="T30" fmla="*/ 73 w 293"/>
                  <a:gd name="T31" fmla="*/ 308 h 348"/>
                  <a:gd name="T32" fmla="*/ 57 w 293"/>
                  <a:gd name="T33" fmla="*/ 340 h 348"/>
                  <a:gd name="T34" fmla="*/ 62 w 293"/>
                  <a:gd name="T35" fmla="*/ 347 h 348"/>
                  <a:gd name="T36" fmla="*/ 86 w 293"/>
                  <a:gd name="T37" fmla="*/ 337 h 348"/>
                  <a:gd name="T38" fmla="*/ 98 w 293"/>
                  <a:gd name="T39" fmla="*/ 318 h 348"/>
                  <a:gd name="T40" fmla="*/ 154 w 293"/>
                  <a:gd name="T41" fmla="*/ 322 h 348"/>
                  <a:gd name="T42" fmla="*/ 228 w 293"/>
                  <a:gd name="T43" fmla="*/ 290 h 348"/>
                  <a:gd name="T44" fmla="*/ 258 w 293"/>
                  <a:gd name="T45" fmla="*/ 319 h 348"/>
                  <a:gd name="T46" fmla="*/ 264 w 293"/>
                  <a:gd name="T47" fmla="*/ 316 h 348"/>
                  <a:gd name="T48" fmla="*/ 261 w 293"/>
                  <a:gd name="T49" fmla="*/ 291 h 348"/>
                  <a:gd name="T50" fmla="*/ 247 w 293"/>
                  <a:gd name="T51" fmla="*/ 272 h 348"/>
                  <a:gd name="T52" fmla="*/ 69 w 293"/>
                  <a:gd name="T53" fmla="*/ 336 h 348"/>
                  <a:gd name="T54" fmla="*/ 80 w 293"/>
                  <a:gd name="T55" fmla="*/ 312 h 348"/>
                  <a:gd name="T56" fmla="*/ 80 w 293"/>
                  <a:gd name="T57" fmla="*/ 311 h 348"/>
                  <a:gd name="T58" fmla="*/ 88 w 293"/>
                  <a:gd name="T59" fmla="*/ 315 h 348"/>
                  <a:gd name="T60" fmla="*/ 69 w 293"/>
                  <a:gd name="T61" fmla="*/ 336 h 348"/>
                  <a:gd name="T62" fmla="*/ 151 w 293"/>
                  <a:gd name="T63" fmla="*/ 310 h 348"/>
                  <a:gd name="T64" fmla="*/ 100 w 293"/>
                  <a:gd name="T65" fmla="*/ 307 h 348"/>
                  <a:gd name="T66" fmla="*/ 94 w 293"/>
                  <a:gd name="T67" fmla="*/ 306 h 348"/>
                  <a:gd name="T68" fmla="*/ 15 w 293"/>
                  <a:gd name="T69" fmla="*/ 188 h 348"/>
                  <a:gd name="T70" fmla="*/ 128 w 293"/>
                  <a:gd name="T71" fmla="*/ 52 h 348"/>
                  <a:gd name="T72" fmla="*/ 135 w 293"/>
                  <a:gd name="T73" fmla="*/ 54 h 348"/>
                  <a:gd name="T74" fmla="*/ 283 w 293"/>
                  <a:gd name="T75" fmla="*/ 180 h 348"/>
                  <a:gd name="T76" fmla="*/ 151 w 293"/>
                  <a:gd name="T77" fmla="*/ 310 h 348"/>
                  <a:gd name="T78" fmla="*/ 232 w 293"/>
                  <a:gd name="T79" fmla="*/ 287 h 348"/>
                  <a:gd name="T80" fmla="*/ 232 w 293"/>
                  <a:gd name="T81" fmla="*/ 286 h 348"/>
                  <a:gd name="T82" fmla="*/ 241 w 293"/>
                  <a:gd name="T83" fmla="*/ 278 h 348"/>
                  <a:gd name="T84" fmla="*/ 250 w 293"/>
                  <a:gd name="T85" fmla="*/ 293 h 348"/>
                  <a:gd name="T86" fmla="*/ 254 w 293"/>
                  <a:gd name="T87" fmla="*/ 308 h 348"/>
                  <a:gd name="T88" fmla="*/ 232 w 293"/>
                  <a:gd name="T89" fmla="*/ 287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348">
                    <a:moveTo>
                      <a:pt x="247" y="272"/>
                    </a:moveTo>
                    <a:cubicBezTo>
                      <a:pt x="275" y="242"/>
                      <a:pt x="292" y="201"/>
                      <a:pt x="292" y="160"/>
                    </a:cubicBezTo>
                    <a:cubicBezTo>
                      <a:pt x="291" y="90"/>
                      <a:pt x="203" y="19"/>
                      <a:pt x="136" y="42"/>
                    </a:cubicBezTo>
                    <a:cubicBezTo>
                      <a:pt x="134" y="38"/>
                      <a:pt x="132" y="33"/>
                      <a:pt x="131" y="29"/>
                    </a:cubicBezTo>
                    <a:cubicBezTo>
                      <a:pt x="130" y="25"/>
                      <a:pt x="130" y="21"/>
                      <a:pt x="129" y="18"/>
                    </a:cubicBezTo>
                    <a:cubicBezTo>
                      <a:pt x="130" y="18"/>
                      <a:pt x="130" y="18"/>
                      <a:pt x="130" y="18"/>
                    </a:cubicBezTo>
                    <a:cubicBezTo>
                      <a:pt x="135" y="19"/>
                      <a:pt x="140" y="16"/>
                      <a:pt x="140" y="11"/>
                    </a:cubicBezTo>
                    <a:cubicBezTo>
                      <a:pt x="140" y="5"/>
                      <a:pt x="134" y="0"/>
                      <a:pt x="129" y="4"/>
                    </a:cubicBezTo>
                    <a:cubicBezTo>
                      <a:pt x="125" y="6"/>
                      <a:pt x="121" y="7"/>
                      <a:pt x="117" y="9"/>
                    </a:cubicBezTo>
                    <a:cubicBezTo>
                      <a:pt x="113" y="11"/>
                      <a:pt x="108" y="13"/>
                      <a:pt x="104" y="15"/>
                    </a:cubicBezTo>
                    <a:cubicBezTo>
                      <a:pt x="101" y="16"/>
                      <a:pt x="102" y="22"/>
                      <a:pt x="106" y="21"/>
                    </a:cubicBezTo>
                    <a:cubicBezTo>
                      <a:pt x="109" y="21"/>
                      <a:pt x="113" y="21"/>
                      <a:pt x="116" y="20"/>
                    </a:cubicBezTo>
                    <a:cubicBezTo>
                      <a:pt x="116" y="24"/>
                      <a:pt x="118" y="28"/>
                      <a:pt x="119" y="32"/>
                    </a:cubicBezTo>
                    <a:cubicBezTo>
                      <a:pt x="121" y="36"/>
                      <a:pt x="124" y="40"/>
                      <a:pt x="126" y="43"/>
                    </a:cubicBezTo>
                    <a:cubicBezTo>
                      <a:pt x="51" y="43"/>
                      <a:pt x="5" y="128"/>
                      <a:pt x="2" y="195"/>
                    </a:cubicBezTo>
                    <a:cubicBezTo>
                      <a:pt x="0" y="247"/>
                      <a:pt x="31" y="288"/>
                      <a:pt x="73" y="308"/>
                    </a:cubicBezTo>
                    <a:cubicBezTo>
                      <a:pt x="66" y="318"/>
                      <a:pt x="60" y="328"/>
                      <a:pt x="57" y="340"/>
                    </a:cubicBezTo>
                    <a:cubicBezTo>
                      <a:pt x="56" y="344"/>
                      <a:pt x="59" y="346"/>
                      <a:pt x="62" y="347"/>
                    </a:cubicBezTo>
                    <a:cubicBezTo>
                      <a:pt x="71" y="348"/>
                      <a:pt x="79" y="344"/>
                      <a:pt x="86" y="337"/>
                    </a:cubicBezTo>
                    <a:cubicBezTo>
                      <a:pt x="91" y="332"/>
                      <a:pt x="95" y="325"/>
                      <a:pt x="98" y="318"/>
                    </a:cubicBezTo>
                    <a:cubicBezTo>
                      <a:pt x="116" y="323"/>
                      <a:pt x="135" y="324"/>
                      <a:pt x="154" y="322"/>
                    </a:cubicBezTo>
                    <a:cubicBezTo>
                      <a:pt x="182" y="318"/>
                      <a:pt x="207" y="306"/>
                      <a:pt x="228" y="290"/>
                    </a:cubicBezTo>
                    <a:cubicBezTo>
                      <a:pt x="232" y="305"/>
                      <a:pt x="242" y="316"/>
                      <a:pt x="258" y="319"/>
                    </a:cubicBezTo>
                    <a:cubicBezTo>
                      <a:pt x="260" y="320"/>
                      <a:pt x="263" y="319"/>
                      <a:pt x="264" y="316"/>
                    </a:cubicBezTo>
                    <a:cubicBezTo>
                      <a:pt x="265" y="307"/>
                      <a:pt x="264" y="299"/>
                      <a:pt x="261" y="291"/>
                    </a:cubicBezTo>
                    <a:cubicBezTo>
                      <a:pt x="258" y="284"/>
                      <a:pt x="254" y="275"/>
                      <a:pt x="247" y="272"/>
                    </a:cubicBezTo>
                    <a:close/>
                    <a:moveTo>
                      <a:pt x="69" y="336"/>
                    </a:moveTo>
                    <a:cubicBezTo>
                      <a:pt x="72" y="327"/>
                      <a:pt x="75" y="319"/>
                      <a:pt x="80" y="312"/>
                    </a:cubicBezTo>
                    <a:cubicBezTo>
                      <a:pt x="80" y="312"/>
                      <a:pt x="80" y="311"/>
                      <a:pt x="80" y="311"/>
                    </a:cubicBezTo>
                    <a:cubicBezTo>
                      <a:pt x="82" y="313"/>
                      <a:pt x="85" y="314"/>
                      <a:pt x="88" y="315"/>
                    </a:cubicBezTo>
                    <a:cubicBezTo>
                      <a:pt x="83" y="323"/>
                      <a:pt x="79" y="333"/>
                      <a:pt x="69" y="336"/>
                    </a:cubicBezTo>
                    <a:close/>
                    <a:moveTo>
                      <a:pt x="151" y="310"/>
                    </a:moveTo>
                    <a:cubicBezTo>
                      <a:pt x="133" y="313"/>
                      <a:pt x="116" y="312"/>
                      <a:pt x="100" y="307"/>
                    </a:cubicBezTo>
                    <a:cubicBezTo>
                      <a:pt x="99" y="306"/>
                      <a:pt x="96" y="305"/>
                      <a:pt x="94" y="306"/>
                    </a:cubicBezTo>
                    <a:cubicBezTo>
                      <a:pt x="47" y="290"/>
                      <a:pt x="12" y="241"/>
                      <a:pt x="15" y="188"/>
                    </a:cubicBezTo>
                    <a:cubicBezTo>
                      <a:pt x="17" y="123"/>
                      <a:pt x="66" y="66"/>
                      <a:pt x="128" y="52"/>
                    </a:cubicBezTo>
                    <a:cubicBezTo>
                      <a:pt x="129" y="54"/>
                      <a:pt x="132" y="56"/>
                      <a:pt x="135" y="54"/>
                    </a:cubicBezTo>
                    <a:cubicBezTo>
                      <a:pt x="206" y="22"/>
                      <a:pt x="293" y="110"/>
                      <a:pt x="283" y="180"/>
                    </a:cubicBezTo>
                    <a:cubicBezTo>
                      <a:pt x="274" y="245"/>
                      <a:pt x="213" y="298"/>
                      <a:pt x="151" y="310"/>
                    </a:cubicBezTo>
                    <a:close/>
                    <a:moveTo>
                      <a:pt x="232" y="287"/>
                    </a:moveTo>
                    <a:cubicBezTo>
                      <a:pt x="232" y="287"/>
                      <a:pt x="232" y="287"/>
                      <a:pt x="232" y="286"/>
                    </a:cubicBezTo>
                    <a:cubicBezTo>
                      <a:pt x="235" y="284"/>
                      <a:pt x="238" y="281"/>
                      <a:pt x="241" y="278"/>
                    </a:cubicBezTo>
                    <a:cubicBezTo>
                      <a:pt x="243" y="283"/>
                      <a:pt x="247" y="287"/>
                      <a:pt x="250" y="293"/>
                    </a:cubicBezTo>
                    <a:cubicBezTo>
                      <a:pt x="253" y="297"/>
                      <a:pt x="254" y="303"/>
                      <a:pt x="254" y="308"/>
                    </a:cubicBezTo>
                    <a:cubicBezTo>
                      <a:pt x="244" y="305"/>
                      <a:pt x="237" y="298"/>
                      <a:pt x="232" y="2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6" name="Freeform 347"/>
              <p:cNvSpPr/>
              <p:nvPr/>
            </p:nvSpPr>
            <p:spPr bwMode="auto">
              <a:xfrm>
                <a:off x="1597" y="-1709"/>
                <a:ext cx="531" cy="488"/>
              </a:xfrm>
              <a:custGeom>
                <a:avLst/>
                <a:gdLst>
                  <a:gd name="T0" fmla="*/ 161 w 263"/>
                  <a:gd name="T1" fmla="*/ 16 h 242"/>
                  <a:gd name="T2" fmla="*/ 161 w 263"/>
                  <a:gd name="T3" fmla="*/ 28 h 242"/>
                  <a:gd name="T4" fmla="*/ 229 w 263"/>
                  <a:gd name="T5" fmla="*/ 151 h 242"/>
                  <a:gd name="T6" fmla="*/ 179 w 263"/>
                  <a:gd name="T7" fmla="*/ 208 h 242"/>
                  <a:gd name="T8" fmla="*/ 177 w 263"/>
                  <a:gd name="T9" fmla="*/ 202 h 242"/>
                  <a:gd name="T10" fmla="*/ 174 w 263"/>
                  <a:gd name="T11" fmla="*/ 192 h 242"/>
                  <a:gd name="T12" fmla="*/ 168 w 263"/>
                  <a:gd name="T13" fmla="*/ 192 h 242"/>
                  <a:gd name="T14" fmla="*/ 169 w 263"/>
                  <a:gd name="T15" fmla="*/ 203 h 242"/>
                  <a:gd name="T16" fmla="*/ 173 w 263"/>
                  <a:gd name="T17" fmla="*/ 212 h 242"/>
                  <a:gd name="T18" fmla="*/ 123 w 263"/>
                  <a:gd name="T19" fmla="*/ 228 h 242"/>
                  <a:gd name="T20" fmla="*/ 19 w 263"/>
                  <a:gd name="T21" fmla="*/ 125 h 242"/>
                  <a:gd name="T22" fmla="*/ 64 w 263"/>
                  <a:gd name="T23" fmla="*/ 40 h 242"/>
                  <a:gd name="T24" fmla="*/ 151 w 263"/>
                  <a:gd name="T25" fmla="*/ 18 h 242"/>
                  <a:gd name="T26" fmla="*/ 152 w 263"/>
                  <a:gd name="T27" fmla="*/ 12 h 242"/>
                  <a:gd name="T28" fmla="*/ 9 w 263"/>
                  <a:gd name="T29" fmla="*/ 109 h 242"/>
                  <a:gd name="T30" fmla="*/ 116 w 263"/>
                  <a:gd name="T31" fmla="*/ 241 h 242"/>
                  <a:gd name="T32" fmla="*/ 244 w 263"/>
                  <a:gd name="T33" fmla="*/ 143 h 242"/>
                  <a:gd name="T34" fmla="*/ 161 w 263"/>
                  <a:gd name="T35"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42">
                    <a:moveTo>
                      <a:pt x="161" y="16"/>
                    </a:moveTo>
                    <a:cubicBezTo>
                      <a:pt x="154" y="16"/>
                      <a:pt x="154" y="27"/>
                      <a:pt x="161" y="28"/>
                    </a:cubicBezTo>
                    <a:cubicBezTo>
                      <a:pt x="224" y="34"/>
                      <a:pt x="252" y="97"/>
                      <a:pt x="229" y="151"/>
                    </a:cubicBezTo>
                    <a:cubicBezTo>
                      <a:pt x="219" y="175"/>
                      <a:pt x="201" y="195"/>
                      <a:pt x="179" y="208"/>
                    </a:cubicBezTo>
                    <a:cubicBezTo>
                      <a:pt x="179" y="206"/>
                      <a:pt x="178" y="204"/>
                      <a:pt x="177" y="202"/>
                    </a:cubicBezTo>
                    <a:cubicBezTo>
                      <a:pt x="176" y="199"/>
                      <a:pt x="174" y="196"/>
                      <a:pt x="174" y="192"/>
                    </a:cubicBezTo>
                    <a:cubicBezTo>
                      <a:pt x="174" y="188"/>
                      <a:pt x="168" y="188"/>
                      <a:pt x="168" y="192"/>
                    </a:cubicBezTo>
                    <a:cubicBezTo>
                      <a:pt x="168" y="196"/>
                      <a:pt x="168" y="199"/>
                      <a:pt x="169" y="203"/>
                    </a:cubicBezTo>
                    <a:cubicBezTo>
                      <a:pt x="170" y="206"/>
                      <a:pt x="170" y="210"/>
                      <a:pt x="173" y="212"/>
                    </a:cubicBezTo>
                    <a:cubicBezTo>
                      <a:pt x="158" y="221"/>
                      <a:pt x="141" y="226"/>
                      <a:pt x="123" y="228"/>
                    </a:cubicBezTo>
                    <a:cubicBezTo>
                      <a:pt x="61" y="235"/>
                      <a:pt x="18" y="184"/>
                      <a:pt x="19" y="125"/>
                    </a:cubicBezTo>
                    <a:cubicBezTo>
                      <a:pt x="19" y="91"/>
                      <a:pt x="36" y="59"/>
                      <a:pt x="64" y="40"/>
                    </a:cubicBezTo>
                    <a:cubicBezTo>
                      <a:pt x="90" y="23"/>
                      <a:pt x="122" y="22"/>
                      <a:pt x="151" y="18"/>
                    </a:cubicBezTo>
                    <a:cubicBezTo>
                      <a:pt x="155" y="18"/>
                      <a:pt x="156" y="12"/>
                      <a:pt x="152" y="12"/>
                    </a:cubicBezTo>
                    <a:cubicBezTo>
                      <a:pt x="86" y="0"/>
                      <a:pt x="18" y="41"/>
                      <a:pt x="9" y="109"/>
                    </a:cubicBezTo>
                    <a:cubicBezTo>
                      <a:pt x="0" y="180"/>
                      <a:pt x="44" y="239"/>
                      <a:pt x="116" y="241"/>
                    </a:cubicBezTo>
                    <a:cubicBezTo>
                      <a:pt x="174" y="242"/>
                      <a:pt x="226" y="196"/>
                      <a:pt x="244" y="143"/>
                    </a:cubicBezTo>
                    <a:cubicBezTo>
                      <a:pt x="263" y="85"/>
                      <a:pt x="221" y="22"/>
                      <a:pt x="16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7" name="Freeform 348"/>
              <p:cNvSpPr/>
              <p:nvPr/>
            </p:nvSpPr>
            <p:spPr bwMode="auto">
              <a:xfrm>
                <a:off x="1787" y="-1308"/>
                <a:ext cx="28" cy="50"/>
              </a:xfrm>
              <a:custGeom>
                <a:avLst/>
                <a:gdLst>
                  <a:gd name="T0" fmla="*/ 5 w 14"/>
                  <a:gd name="T1" fmla="*/ 4 h 25"/>
                  <a:gd name="T2" fmla="*/ 1 w 14"/>
                  <a:gd name="T3" fmla="*/ 20 h 25"/>
                  <a:gd name="T4" fmla="*/ 7 w 14"/>
                  <a:gd name="T5" fmla="*/ 21 h 25"/>
                  <a:gd name="T6" fmla="*/ 13 w 14"/>
                  <a:gd name="T7" fmla="*/ 7 h 25"/>
                  <a:gd name="T8" fmla="*/ 5 w 14"/>
                  <a:gd name="T9" fmla="*/ 4 h 25"/>
                </a:gdLst>
                <a:ahLst/>
                <a:cxnLst>
                  <a:cxn ang="0">
                    <a:pos x="T0" y="T1"/>
                  </a:cxn>
                  <a:cxn ang="0">
                    <a:pos x="T2" y="T3"/>
                  </a:cxn>
                  <a:cxn ang="0">
                    <a:pos x="T4" y="T5"/>
                  </a:cxn>
                  <a:cxn ang="0">
                    <a:pos x="T6" y="T7"/>
                  </a:cxn>
                  <a:cxn ang="0">
                    <a:pos x="T8" y="T9"/>
                  </a:cxn>
                </a:cxnLst>
                <a:rect l="0" t="0" r="r" b="b"/>
                <a:pathLst>
                  <a:path w="14" h="25">
                    <a:moveTo>
                      <a:pt x="5" y="4"/>
                    </a:moveTo>
                    <a:cubicBezTo>
                      <a:pt x="2" y="9"/>
                      <a:pt x="0" y="14"/>
                      <a:pt x="1" y="20"/>
                    </a:cubicBezTo>
                    <a:cubicBezTo>
                      <a:pt x="1" y="24"/>
                      <a:pt x="7" y="25"/>
                      <a:pt x="7" y="21"/>
                    </a:cubicBezTo>
                    <a:cubicBezTo>
                      <a:pt x="8" y="16"/>
                      <a:pt x="11" y="11"/>
                      <a:pt x="13" y="7"/>
                    </a:cubicBezTo>
                    <a:cubicBezTo>
                      <a:pt x="14" y="2"/>
                      <a:pt x="8" y="0"/>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8" name="Freeform 349"/>
              <p:cNvSpPr/>
              <p:nvPr/>
            </p:nvSpPr>
            <p:spPr bwMode="auto">
              <a:xfrm>
                <a:off x="1666" y="-1379"/>
                <a:ext cx="44" cy="39"/>
              </a:xfrm>
              <a:custGeom>
                <a:avLst/>
                <a:gdLst>
                  <a:gd name="T0" fmla="*/ 12 w 22"/>
                  <a:gd name="T1" fmla="*/ 4 h 19"/>
                  <a:gd name="T2" fmla="*/ 3 w 22"/>
                  <a:gd name="T3" fmla="*/ 11 h 19"/>
                  <a:gd name="T4" fmla="*/ 8 w 22"/>
                  <a:gd name="T5" fmla="*/ 16 h 19"/>
                  <a:gd name="T6" fmla="*/ 18 w 22"/>
                  <a:gd name="T7" fmla="*/ 9 h 19"/>
                  <a:gd name="T8" fmla="*/ 12 w 22"/>
                  <a:gd name="T9" fmla="*/ 4 h 19"/>
                </a:gdLst>
                <a:ahLst/>
                <a:cxnLst>
                  <a:cxn ang="0">
                    <a:pos x="T0" y="T1"/>
                  </a:cxn>
                  <a:cxn ang="0">
                    <a:pos x="T2" y="T3"/>
                  </a:cxn>
                  <a:cxn ang="0">
                    <a:pos x="T4" y="T5"/>
                  </a:cxn>
                  <a:cxn ang="0">
                    <a:pos x="T6" y="T7"/>
                  </a:cxn>
                  <a:cxn ang="0">
                    <a:pos x="T8" y="T9"/>
                  </a:cxn>
                </a:cxnLst>
                <a:rect l="0" t="0" r="r" b="b"/>
                <a:pathLst>
                  <a:path w="22" h="19">
                    <a:moveTo>
                      <a:pt x="12" y="4"/>
                    </a:moveTo>
                    <a:cubicBezTo>
                      <a:pt x="10" y="7"/>
                      <a:pt x="6" y="9"/>
                      <a:pt x="3" y="11"/>
                    </a:cubicBezTo>
                    <a:cubicBezTo>
                      <a:pt x="0" y="15"/>
                      <a:pt x="5" y="19"/>
                      <a:pt x="8" y="16"/>
                    </a:cubicBezTo>
                    <a:cubicBezTo>
                      <a:pt x="11" y="14"/>
                      <a:pt x="15" y="12"/>
                      <a:pt x="18" y="9"/>
                    </a:cubicBezTo>
                    <a:cubicBezTo>
                      <a:pt x="22" y="6"/>
                      <a:pt x="16" y="0"/>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9" name="Freeform 350"/>
              <p:cNvSpPr/>
              <p:nvPr/>
            </p:nvSpPr>
            <p:spPr bwMode="auto">
              <a:xfrm>
                <a:off x="1644" y="-1465"/>
                <a:ext cx="38" cy="14"/>
              </a:xfrm>
              <a:custGeom>
                <a:avLst/>
                <a:gdLst>
                  <a:gd name="T0" fmla="*/ 14 w 19"/>
                  <a:gd name="T1" fmla="*/ 0 h 7"/>
                  <a:gd name="T2" fmla="*/ 4 w 19"/>
                  <a:gd name="T3" fmla="*/ 0 h 7"/>
                  <a:gd name="T4" fmla="*/ 4 w 19"/>
                  <a:gd name="T5" fmla="*/ 7 h 7"/>
                  <a:gd name="T6" fmla="*/ 14 w 19"/>
                  <a:gd name="T7" fmla="*/ 7 h 7"/>
                  <a:gd name="T8" fmla="*/ 14 w 19"/>
                  <a:gd name="T9" fmla="*/ 0 h 7"/>
                </a:gdLst>
                <a:ahLst/>
                <a:cxnLst>
                  <a:cxn ang="0">
                    <a:pos x="T0" y="T1"/>
                  </a:cxn>
                  <a:cxn ang="0">
                    <a:pos x="T2" y="T3"/>
                  </a:cxn>
                  <a:cxn ang="0">
                    <a:pos x="T4" y="T5"/>
                  </a:cxn>
                  <a:cxn ang="0">
                    <a:pos x="T6" y="T7"/>
                  </a:cxn>
                  <a:cxn ang="0">
                    <a:pos x="T8" y="T9"/>
                  </a:cxn>
                </a:cxnLst>
                <a:rect l="0" t="0" r="r" b="b"/>
                <a:pathLst>
                  <a:path w="19" h="7">
                    <a:moveTo>
                      <a:pt x="14" y="0"/>
                    </a:moveTo>
                    <a:cubicBezTo>
                      <a:pt x="11" y="0"/>
                      <a:pt x="8" y="0"/>
                      <a:pt x="4" y="0"/>
                    </a:cubicBezTo>
                    <a:cubicBezTo>
                      <a:pt x="0" y="0"/>
                      <a:pt x="0" y="6"/>
                      <a:pt x="4" y="7"/>
                    </a:cubicBezTo>
                    <a:cubicBezTo>
                      <a:pt x="8" y="7"/>
                      <a:pt x="11" y="7"/>
                      <a:pt x="14" y="7"/>
                    </a:cubicBezTo>
                    <a:cubicBezTo>
                      <a:pt x="19" y="7"/>
                      <a:pt x="19"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0" name="Freeform 351"/>
              <p:cNvSpPr/>
              <p:nvPr/>
            </p:nvSpPr>
            <p:spPr bwMode="auto">
              <a:xfrm>
                <a:off x="1686" y="-1556"/>
                <a:ext cx="22" cy="28"/>
              </a:xfrm>
              <a:custGeom>
                <a:avLst/>
                <a:gdLst>
                  <a:gd name="T0" fmla="*/ 8 w 11"/>
                  <a:gd name="T1" fmla="*/ 5 h 14"/>
                  <a:gd name="T2" fmla="*/ 6 w 11"/>
                  <a:gd name="T3" fmla="*/ 4 h 14"/>
                  <a:gd name="T4" fmla="*/ 0 w 11"/>
                  <a:gd name="T5" fmla="*/ 5 h 14"/>
                  <a:gd name="T6" fmla="*/ 5 w 11"/>
                  <a:gd name="T7" fmla="*/ 13 h 14"/>
                  <a:gd name="T8" fmla="*/ 10 w 11"/>
                  <a:gd name="T9" fmla="*/ 11 h 14"/>
                  <a:gd name="T10" fmla="*/ 8 w 11"/>
                  <a:gd name="T11" fmla="*/ 5 h 14"/>
                </a:gdLst>
                <a:ahLst/>
                <a:cxnLst>
                  <a:cxn ang="0">
                    <a:pos x="T0" y="T1"/>
                  </a:cxn>
                  <a:cxn ang="0">
                    <a:pos x="T2" y="T3"/>
                  </a:cxn>
                  <a:cxn ang="0">
                    <a:pos x="T4" y="T5"/>
                  </a:cxn>
                  <a:cxn ang="0">
                    <a:pos x="T6" y="T7"/>
                  </a:cxn>
                  <a:cxn ang="0">
                    <a:pos x="T8" y="T9"/>
                  </a:cxn>
                  <a:cxn ang="0">
                    <a:pos x="T10" y="T11"/>
                  </a:cxn>
                </a:cxnLst>
                <a:rect l="0" t="0" r="r" b="b"/>
                <a:pathLst>
                  <a:path w="11" h="14">
                    <a:moveTo>
                      <a:pt x="8" y="5"/>
                    </a:moveTo>
                    <a:cubicBezTo>
                      <a:pt x="8" y="4"/>
                      <a:pt x="7" y="4"/>
                      <a:pt x="6" y="4"/>
                    </a:cubicBezTo>
                    <a:cubicBezTo>
                      <a:pt x="5" y="0"/>
                      <a:pt x="0" y="1"/>
                      <a:pt x="0" y="5"/>
                    </a:cubicBezTo>
                    <a:cubicBezTo>
                      <a:pt x="0" y="8"/>
                      <a:pt x="2" y="11"/>
                      <a:pt x="5" y="13"/>
                    </a:cubicBezTo>
                    <a:cubicBezTo>
                      <a:pt x="7" y="14"/>
                      <a:pt x="10" y="14"/>
                      <a:pt x="10" y="11"/>
                    </a:cubicBezTo>
                    <a:cubicBezTo>
                      <a:pt x="11" y="9"/>
                      <a:pt x="10" y="7"/>
                      <a:pt x="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1" name="Freeform 352"/>
              <p:cNvSpPr/>
              <p:nvPr/>
            </p:nvSpPr>
            <p:spPr bwMode="auto">
              <a:xfrm>
                <a:off x="1775" y="-1643"/>
                <a:ext cx="30" cy="47"/>
              </a:xfrm>
              <a:custGeom>
                <a:avLst/>
                <a:gdLst>
                  <a:gd name="T0" fmla="*/ 12 w 15"/>
                  <a:gd name="T1" fmla="*/ 16 h 23"/>
                  <a:gd name="T2" fmla="*/ 5 w 15"/>
                  <a:gd name="T3" fmla="*/ 4 h 23"/>
                  <a:gd name="T4" fmla="*/ 0 w 15"/>
                  <a:gd name="T5" fmla="*/ 4 h 23"/>
                  <a:gd name="T6" fmla="*/ 8 w 15"/>
                  <a:gd name="T7" fmla="*/ 21 h 23"/>
                  <a:gd name="T8" fmla="*/ 12 w 15"/>
                  <a:gd name="T9" fmla="*/ 16 h 23"/>
                </a:gdLst>
                <a:ahLst/>
                <a:cxnLst>
                  <a:cxn ang="0">
                    <a:pos x="T0" y="T1"/>
                  </a:cxn>
                  <a:cxn ang="0">
                    <a:pos x="T2" y="T3"/>
                  </a:cxn>
                  <a:cxn ang="0">
                    <a:pos x="T4" y="T5"/>
                  </a:cxn>
                  <a:cxn ang="0">
                    <a:pos x="T6" y="T7"/>
                  </a:cxn>
                  <a:cxn ang="0">
                    <a:pos x="T8" y="T9"/>
                  </a:cxn>
                </a:cxnLst>
                <a:rect l="0" t="0" r="r" b="b"/>
                <a:pathLst>
                  <a:path w="15" h="23">
                    <a:moveTo>
                      <a:pt x="12" y="16"/>
                    </a:moveTo>
                    <a:cubicBezTo>
                      <a:pt x="8" y="13"/>
                      <a:pt x="6" y="8"/>
                      <a:pt x="5" y="4"/>
                    </a:cubicBezTo>
                    <a:cubicBezTo>
                      <a:pt x="5" y="0"/>
                      <a:pt x="0" y="0"/>
                      <a:pt x="0" y="4"/>
                    </a:cubicBezTo>
                    <a:cubicBezTo>
                      <a:pt x="0" y="10"/>
                      <a:pt x="2" y="18"/>
                      <a:pt x="8" y="21"/>
                    </a:cubicBezTo>
                    <a:cubicBezTo>
                      <a:pt x="12" y="23"/>
                      <a:pt x="15" y="18"/>
                      <a:pt x="1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2" name="Freeform 353"/>
              <p:cNvSpPr/>
              <p:nvPr/>
            </p:nvSpPr>
            <p:spPr bwMode="auto">
              <a:xfrm>
                <a:off x="1940" y="-1631"/>
                <a:ext cx="34" cy="27"/>
              </a:xfrm>
              <a:custGeom>
                <a:avLst/>
                <a:gdLst>
                  <a:gd name="T0" fmla="*/ 10 w 17"/>
                  <a:gd name="T1" fmla="*/ 1 h 13"/>
                  <a:gd name="T2" fmla="*/ 3 w 17"/>
                  <a:gd name="T3" fmla="*/ 5 h 13"/>
                  <a:gd name="T4" fmla="*/ 8 w 17"/>
                  <a:gd name="T5" fmla="*/ 10 h 13"/>
                  <a:gd name="T6" fmla="*/ 9 w 17"/>
                  <a:gd name="T7" fmla="*/ 10 h 13"/>
                  <a:gd name="T8" fmla="*/ 11 w 17"/>
                  <a:gd name="T9" fmla="*/ 9 h 13"/>
                  <a:gd name="T10" fmla="*/ 10 w 17"/>
                  <a:gd name="T11" fmla="*/ 1 h 13"/>
                </a:gdLst>
                <a:ahLst/>
                <a:cxnLst>
                  <a:cxn ang="0">
                    <a:pos x="T0" y="T1"/>
                  </a:cxn>
                  <a:cxn ang="0">
                    <a:pos x="T2" y="T3"/>
                  </a:cxn>
                  <a:cxn ang="0">
                    <a:pos x="T4" y="T5"/>
                  </a:cxn>
                  <a:cxn ang="0">
                    <a:pos x="T6" y="T7"/>
                  </a:cxn>
                  <a:cxn ang="0">
                    <a:pos x="T8" y="T9"/>
                  </a:cxn>
                  <a:cxn ang="0">
                    <a:pos x="T10" y="T11"/>
                  </a:cxn>
                </a:cxnLst>
                <a:rect l="0" t="0" r="r" b="b"/>
                <a:pathLst>
                  <a:path w="17" h="13">
                    <a:moveTo>
                      <a:pt x="10" y="1"/>
                    </a:moveTo>
                    <a:cubicBezTo>
                      <a:pt x="7" y="1"/>
                      <a:pt x="5" y="3"/>
                      <a:pt x="3" y="5"/>
                    </a:cubicBezTo>
                    <a:cubicBezTo>
                      <a:pt x="0" y="9"/>
                      <a:pt x="5" y="13"/>
                      <a:pt x="8" y="10"/>
                    </a:cubicBezTo>
                    <a:cubicBezTo>
                      <a:pt x="7" y="11"/>
                      <a:pt x="9" y="10"/>
                      <a:pt x="9" y="10"/>
                    </a:cubicBezTo>
                    <a:cubicBezTo>
                      <a:pt x="10" y="10"/>
                      <a:pt x="10" y="9"/>
                      <a:pt x="11" y="9"/>
                    </a:cubicBezTo>
                    <a:cubicBezTo>
                      <a:pt x="17" y="9"/>
                      <a:pt x="16" y="0"/>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3" name="Freeform 354"/>
              <p:cNvSpPr/>
              <p:nvPr/>
            </p:nvSpPr>
            <p:spPr bwMode="auto">
              <a:xfrm>
                <a:off x="1988" y="-1562"/>
                <a:ext cx="41" cy="30"/>
              </a:xfrm>
              <a:custGeom>
                <a:avLst/>
                <a:gdLst>
                  <a:gd name="T0" fmla="*/ 13 w 20"/>
                  <a:gd name="T1" fmla="*/ 3 h 15"/>
                  <a:gd name="T2" fmla="*/ 4 w 20"/>
                  <a:gd name="T3" fmla="*/ 8 h 15"/>
                  <a:gd name="T4" fmla="*/ 2 w 20"/>
                  <a:gd name="T5" fmla="*/ 12 h 15"/>
                  <a:gd name="T6" fmla="*/ 19 w 20"/>
                  <a:gd name="T7" fmla="*/ 6 h 15"/>
                  <a:gd name="T8" fmla="*/ 13 w 20"/>
                  <a:gd name="T9" fmla="*/ 3 h 15"/>
                </a:gdLst>
                <a:ahLst/>
                <a:cxnLst>
                  <a:cxn ang="0">
                    <a:pos x="T0" y="T1"/>
                  </a:cxn>
                  <a:cxn ang="0">
                    <a:pos x="T2" y="T3"/>
                  </a:cxn>
                  <a:cxn ang="0">
                    <a:pos x="T4" y="T5"/>
                  </a:cxn>
                  <a:cxn ang="0">
                    <a:pos x="T6" y="T7"/>
                  </a:cxn>
                  <a:cxn ang="0">
                    <a:pos x="T8" y="T9"/>
                  </a:cxn>
                </a:cxnLst>
                <a:rect l="0" t="0" r="r" b="b"/>
                <a:pathLst>
                  <a:path w="20" h="15">
                    <a:moveTo>
                      <a:pt x="13" y="3"/>
                    </a:moveTo>
                    <a:cubicBezTo>
                      <a:pt x="11" y="5"/>
                      <a:pt x="9" y="9"/>
                      <a:pt x="4" y="8"/>
                    </a:cubicBezTo>
                    <a:cubicBezTo>
                      <a:pt x="2" y="7"/>
                      <a:pt x="0" y="11"/>
                      <a:pt x="2" y="12"/>
                    </a:cubicBezTo>
                    <a:cubicBezTo>
                      <a:pt x="8" y="15"/>
                      <a:pt x="18" y="14"/>
                      <a:pt x="19" y="6"/>
                    </a:cubicBezTo>
                    <a:cubicBezTo>
                      <a:pt x="20" y="3"/>
                      <a:pt x="16" y="0"/>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4" name="Freeform 355"/>
              <p:cNvSpPr/>
              <p:nvPr/>
            </p:nvSpPr>
            <p:spPr bwMode="auto">
              <a:xfrm>
                <a:off x="2029" y="-1475"/>
                <a:ext cx="44" cy="28"/>
              </a:xfrm>
              <a:custGeom>
                <a:avLst/>
                <a:gdLst>
                  <a:gd name="T0" fmla="*/ 20 w 22"/>
                  <a:gd name="T1" fmla="*/ 3 h 14"/>
                  <a:gd name="T2" fmla="*/ 3 w 22"/>
                  <a:gd name="T3" fmla="*/ 6 h 14"/>
                  <a:gd name="T4" fmla="*/ 7 w 22"/>
                  <a:gd name="T5" fmla="*/ 12 h 14"/>
                  <a:gd name="T6" fmla="*/ 20 w 22"/>
                  <a:gd name="T7" fmla="*/ 9 h 14"/>
                  <a:gd name="T8" fmla="*/ 20 w 22"/>
                  <a:gd name="T9" fmla="*/ 3 h 14"/>
                </a:gdLst>
                <a:ahLst/>
                <a:cxnLst>
                  <a:cxn ang="0">
                    <a:pos x="T0" y="T1"/>
                  </a:cxn>
                  <a:cxn ang="0">
                    <a:pos x="T2" y="T3"/>
                  </a:cxn>
                  <a:cxn ang="0">
                    <a:pos x="T4" y="T5"/>
                  </a:cxn>
                  <a:cxn ang="0">
                    <a:pos x="T6" y="T7"/>
                  </a:cxn>
                  <a:cxn ang="0">
                    <a:pos x="T8" y="T9"/>
                  </a:cxn>
                </a:cxnLst>
                <a:rect l="0" t="0" r="r" b="b"/>
                <a:pathLst>
                  <a:path w="22" h="14">
                    <a:moveTo>
                      <a:pt x="20" y="3"/>
                    </a:moveTo>
                    <a:cubicBezTo>
                      <a:pt x="15" y="0"/>
                      <a:pt x="7" y="2"/>
                      <a:pt x="3" y="6"/>
                    </a:cubicBezTo>
                    <a:cubicBezTo>
                      <a:pt x="0" y="9"/>
                      <a:pt x="4" y="14"/>
                      <a:pt x="7" y="12"/>
                    </a:cubicBezTo>
                    <a:cubicBezTo>
                      <a:pt x="11" y="9"/>
                      <a:pt x="16" y="11"/>
                      <a:pt x="20" y="9"/>
                    </a:cubicBezTo>
                    <a:cubicBezTo>
                      <a:pt x="22" y="8"/>
                      <a:pt x="22" y="4"/>
                      <a:pt x="2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5" name="Freeform 356"/>
              <p:cNvSpPr/>
              <p:nvPr/>
            </p:nvSpPr>
            <p:spPr bwMode="auto">
              <a:xfrm>
                <a:off x="1997" y="-1397"/>
                <a:ext cx="36" cy="24"/>
              </a:xfrm>
              <a:custGeom>
                <a:avLst/>
                <a:gdLst>
                  <a:gd name="T0" fmla="*/ 5 w 18"/>
                  <a:gd name="T1" fmla="*/ 0 h 12"/>
                  <a:gd name="T2" fmla="*/ 4 w 18"/>
                  <a:gd name="T3" fmla="*/ 7 h 12"/>
                  <a:gd name="T4" fmla="*/ 9 w 18"/>
                  <a:gd name="T5" fmla="*/ 9 h 12"/>
                  <a:gd name="T6" fmla="*/ 14 w 18"/>
                  <a:gd name="T7" fmla="*/ 12 h 12"/>
                  <a:gd name="T8" fmla="*/ 18 w 18"/>
                  <a:gd name="T9" fmla="*/ 8 h 12"/>
                  <a:gd name="T10" fmla="*/ 5 w 18"/>
                  <a:gd name="T11" fmla="*/ 0 h 12"/>
                </a:gdLst>
                <a:ahLst/>
                <a:cxnLst>
                  <a:cxn ang="0">
                    <a:pos x="T0" y="T1"/>
                  </a:cxn>
                  <a:cxn ang="0">
                    <a:pos x="T2" y="T3"/>
                  </a:cxn>
                  <a:cxn ang="0">
                    <a:pos x="T4" y="T5"/>
                  </a:cxn>
                  <a:cxn ang="0">
                    <a:pos x="T6" y="T7"/>
                  </a:cxn>
                  <a:cxn ang="0">
                    <a:pos x="T8" y="T9"/>
                  </a:cxn>
                  <a:cxn ang="0">
                    <a:pos x="T10" y="T11"/>
                  </a:cxn>
                </a:cxnLst>
                <a:rect l="0" t="0" r="r" b="b"/>
                <a:pathLst>
                  <a:path w="18" h="12">
                    <a:moveTo>
                      <a:pt x="5" y="0"/>
                    </a:moveTo>
                    <a:cubicBezTo>
                      <a:pt x="1" y="0"/>
                      <a:pt x="0" y="6"/>
                      <a:pt x="4" y="7"/>
                    </a:cubicBezTo>
                    <a:cubicBezTo>
                      <a:pt x="6" y="7"/>
                      <a:pt x="7" y="8"/>
                      <a:pt x="9" y="9"/>
                    </a:cubicBezTo>
                    <a:cubicBezTo>
                      <a:pt x="11" y="10"/>
                      <a:pt x="12" y="12"/>
                      <a:pt x="14" y="12"/>
                    </a:cubicBezTo>
                    <a:cubicBezTo>
                      <a:pt x="16" y="12"/>
                      <a:pt x="18" y="10"/>
                      <a:pt x="18" y="8"/>
                    </a:cubicBezTo>
                    <a:cubicBezTo>
                      <a:pt x="18" y="3"/>
                      <a:pt x="9"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6" name="Freeform 357"/>
              <p:cNvSpPr>
                <a:spLocks noEditPoints="1"/>
              </p:cNvSpPr>
              <p:nvPr/>
            </p:nvSpPr>
            <p:spPr bwMode="auto">
              <a:xfrm>
                <a:off x="1730" y="-1639"/>
                <a:ext cx="178" cy="273"/>
              </a:xfrm>
              <a:custGeom>
                <a:avLst/>
                <a:gdLst>
                  <a:gd name="T0" fmla="*/ 81 w 88"/>
                  <a:gd name="T1" fmla="*/ 2 h 135"/>
                  <a:gd name="T2" fmla="*/ 76 w 88"/>
                  <a:gd name="T3" fmla="*/ 1 h 135"/>
                  <a:gd name="T4" fmla="*/ 60 w 88"/>
                  <a:gd name="T5" fmla="*/ 82 h 135"/>
                  <a:gd name="T6" fmla="*/ 61 w 88"/>
                  <a:gd name="T7" fmla="*/ 84 h 135"/>
                  <a:gd name="T8" fmla="*/ 60 w 88"/>
                  <a:gd name="T9" fmla="*/ 85 h 135"/>
                  <a:gd name="T10" fmla="*/ 59 w 88"/>
                  <a:gd name="T11" fmla="*/ 86 h 135"/>
                  <a:gd name="T12" fmla="*/ 2 w 88"/>
                  <a:gd name="T13" fmla="*/ 122 h 135"/>
                  <a:gd name="T14" fmla="*/ 4 w 88"/>
                  <a:gd name="T15" fmla="*/ 131 h 135"/>
                  <a:gd name="T16" fmla="*/ 69 w 88"/>
                  <a:gd name="T17" fmla="*/ 98 h 135"/>
                  <a:gd name="T18" fmla="*/ 70 w 88"/>
                  <a:gd name="T19" fmla="*/ 98 h 135"/>
                  <a:gd name="T20" fmla="*/ 70 w 88"/>
                  <a:gd name="T21" fmla="*/ 97 h 135"/>
                  <a:gd name="T22" fmla="*/ 72 w 88"/>
                  <a:gd name="T23" fmla="*/ 94 h 135"/>
                  <a:gd name="T24" fmla="*/ 73 w 88"/>
                  <a:gd name="T25" fmla="*/ 91 h 135"/>
                  <a:gd name="T26" fmla="*/ 73 w 88"/>
                  <a:gd name="T27" fmla="*/ 91 h 135"/>
                  <a:gd name="T28" fmla="*/ 74 w 88"/>
                  <a:gd name="T29" fmla="*/ 87 h 135"/>
                  <a:gd name="T30" fmla="*/ 74 w 88"/>
                  <a:gd name="T31" fmla="*/ 85 h 135"/>
                  <a:gd name="T32" fmla="*/ 83 w 88"/>
                  <a:gd name="T33" fmla="*/ 37 h 135"/>
                  <a:gd name="T34" fmla="*/ 81 w 88"/>
                  <a:gd name="T35" fmla="*/ 2 h 135"/>
                  <a:gd name="T36" fmla="*/ 16 w 88"/>
                  <a:gd name="T37" fmla="*/ 123 h 135"/>
                  <a:gd name="T38" fmla="*/ 57 w 88"/>
                  <a:gd name="T39" fmla="*/ 93 h 135"/>
                  <a:gd name="T40" fmla="*/ 60 w 88"/>
                  <a:gd name="T41" fmla="*/ 97 h 135"/>
                  <a:gd name="T42" fmla="*/ 16 w 88"/>
                  <a:gd name="T43" fmla="*/ 123 h 135"/>
                  <a:gd name="T44" fmla="*/ 76 w 88"/>
                  <a:gd name="T45" fmla="*/ 42 h 135"/>
                  <a:gd name="T46" fmla="*/ 68 w 88"/>
                  <a:gd name="T47" fmla="*/ 80 h 135"/>
                  <a:gd name="T48" fmla="*/ 67 w 88"/>
                  <a:gd name="T49" fmla="*/ 80 h 135"/>
                  <a:gd name="T50" fmla="*/ 78 w 88"/>
                  <a:gd name="T51" fmla="*/ 10 h 135"/>
                  <a:gd name="T52" fmla="*/ 76 w 88"/>
                  <a:gd name="T53" fmla="*/ 4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5">
                    <a:moveTo>
                      <a:pt x="81" y="2"/>
                    </a:moveTo>
                    <a:cubicBezTo>
                      <a:pt x="80" y="1"/>
                      <a:pt x="78" y="0"/>
                      <a:pt x="76" y="1"/>
                    </a:cubicBezTo>
                    <a:cubicBezTo>
                      <a:pt x="51" y="17"/>
                      <a:pt x="59" y="58"/>
                      <a:pt x="60" y="82"/>
                    </a:cubicBezTo>
                    <a:cubicBezTo>
                      <a:pt x="60" y="83"/>
                      <a:pt x="60" y="83"/>
                      <a:pt x="61" y="84"/>
                    </a:cubicBezTo>
                    <a:cubicBezTo>
                      <a:pt x="60" y="84"/>
                      <a:pt x="60" y="84"/>
                      <a:pt x="60" y="85"/>
                    </a:cubicBezTo>
                    <a:cubicBezTo>
                      <a:pt x="59" y="85"/>
                      <a:pt x="59" y="86"/>
                      <a:pt x="59" y="86"/>
                    </a:cubicBezTo>
                    <a:cubicBezTo>
                      <a:pt x="38" y="94"/>
                      <a:pt x="16" y="105"/>
                      <a:pt x="2" y="122"/>
                    </a:cubicBezTo>
                    <a:cubicBezTo>
                      <a:pt x="0" y="125"/>
                      <a:pt x="0" y="130"/>
                      <a:pt x="4" y="131"/>
                    </a:cubicBezTo>
                    <a:cubicBezTo>
                      <a:pt x="30" y="135"/>
                      <a:pt x="55" y="119"/>
                      <a:pt x="69" y="98"/>
                    </a:cubicBezTo>
                    <a:cubicBezTo>
                      <a:pt x="70" y="98"/>
                      <a:pt x="70" y="98"/>
                      <a:pt x="70" y="98"/>
                    </a:cubicBezTo>
                    <a:cubicBezTo>
                      <a:pt x="70" y="97"/>
                      <a:pt x="70" y="97"/>
                      <a:pt x="70" y="97"/>
                    </a:cubicBezTo>
                    <a:cubicBezTo>
                      <a:pt x="71" y="96"/>
                      <a:pt x="71" y="95"/>
                      <a:pt x="72" y="94"/>
                    </a:cubicBezTo>
                    <a:cubicBezTo>
                      <a:pt x="72" y="93"/>
                      <a:pt x="73" y="92"/>
                      <a:pt x="73" y="91"/>
                    </a:cubicBezTo>
                    <a:cubicBezTo>
                      <a:pt x="73" y="91"/>
                      <a:pt x="73" y="91"/>
                      <a:pt x="73" y="91"/>
                    </a:cubicBezTo>
                    <a:cubicBezTo>
                      <a:pt x="73" y="90"/>
                      <a:pt x="73" y="88"/>
                      <a:pt x="74" y="87"/>
                    </a:cubicBezTo>
                    <a:cubicBezTo>
                      <a:pt x="74" y="87"/>
                      <a:pt x="74" y="86"/>
                      <a:pt x="74" y="85"/>
                    </a:cubicBezTo>
                    <a:cubicBezTo>
                      <a:pt x="77" y="69"/>
                      <a:pt x="81" y="53"/>
                      <a:pt x="83" y="37"/>
                    </a:cubicBezTo>
                    <a:cubicBezTo>
                      <a:pt x="85" y="26"/>
                      <a:pt x="88" y="10"/>
                      <a:pt x="81" y="2"/>
                    </a:cubicBezTo>
                    <a:close/>
                    <a:moveTo>
                      <a:pt x="16" y="123"/>
                    </a:moveTo>
                    <a:cubicBezTo>
                      <a:pt x="29" y="112"/>
                      <a:pt x="44" y="104"/>
                      <a:pt x="57" y="93"/>
                    </a:cubicBezTo>
                    <a:cubicBezTo>
                      <a:pt x="57" y="95"/>
                      <a:pt x="58" y="96"/>
                      <a:pt x="60" y="97"/>
                    </a:cubicBezTo>
                    <a:cubicBezTo>
                      <a:pt x="49" y="110"/>
                      <a:pt x="33" y="123"/>
                      <a:pt x="16" y="123"/>
                    </a:cubicBezTo>
                    <a:close/>
                    <a:moveTo>
                      <a:pt x="76" y="42"/>
                    </a:moveTo>
                    <a:cubicBezTo>
                      <a:pt x="74" y="54"/>
                      <a:pt x="71" y="67"/>
                      <a:pt x="68" y="80"/>
                    </a:cubicBezTo>
                    <a:cubicBezTo>
                      <a:pt x="68" y="80"/>
                      <a:pt x="67" y="80"/>
                      <a:pt x="67" y="80"/>
                    </a:cubicBezTo>
                    <a:cubicBezTo>
                      <a:pt x="68" y="59"/>
                      <a:pt x="63" y="27"/>
                      <a:pt x="78" y="10"/>
                    </a:cubicBezTo>
                    <a:cubicBezTo>
                      <a:pt x="81" y="18"/>
                      <a:pt x="76" y="36"/>
                      <a:pt x="76"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7" name="Freeform 358"/>
              <p:cNvSpPr>
                <a:spLocks noEditPoints="1"/>
              </p:cNvSpPr>
              <p:nvPr/>
            </p:nvSpPr>
            <p:spPr bwMode="auto">
              <a:xfrm>
                <a:off x="1509" y="-1804"/>
                <a:ext cx="209" cy="173"/>
              </a:xfrm>
              <a:custGeom>
                <a:avLst/>
                <a:gdLst>
                  <a:gd name="T0" fmla="*/ 102 w 104"/>
                  <a:gd name="T1" fmla="*/ 33 h 86"/>
                  <a:gd name="T2" fmla="*/ 58 w 104"/>
                  <a:gd name="T3" fmla="*/ 1 h 86"/>
                  <a:gd name="T4" fmla="*/ 20 w 104"/>
                  <a:gd name="T5" fmla="*/ 23 h 86"/>
                  <a:gd name="T6" fmla="*/ 35 w 104"/>
                  <a:gd name="T7" fmla="*/ 86 h 86"/>
                  <a:gd name="T8" fmla="*/ 39 w 104"/>
                  <a:gd name="T9" fmla="*/ 84 h 86"/>
                  <a:gd name="T10" fmla="*/ 41 w 104"/>
                  <a:gd name="T11" fmla="*/ 85 h 86"/>
                  <a:gd name="T12" fmla="*/ 65 w 104"/>
                  <a:gd name="T13" fmla="*/ 69 h 86"/>
                  <a:gd name="T14" fmla="*/ 101 w 104"/>
                  <a:gd name="T15" fmla="*/ 39 h 86"/>
                  <a:gd name="T16" fmla="*/ 102 w 104"/>
                  <a:gd name="T17" fmla="*/ 33 h 86"/>
                  <a:gd name="T18" fmla="*/ 63 w 104"/>
                  <a:gd name="T19" fmla="*/ 58 h 86"/>
                  <a:gd name="T20" fmla="*/ 39 w 104"/>
                  <a:gd name="T21" fmla="*/ 80 h 86"/>
                  <a:gd name="T22" fmla="*/ 36 w 104"/>
                  <a:gd name="T23" fmla="*/ 77 h 86"/>
                  <a:gd name="T24" fmla="*/ 28 w 104"/>
                  <a:gd name="T25" fmla="*/ 29 h 86"/>
                  <a:gd name="T26" fmla="*/ 56 w 104"/>
                  <a:gd name="T27" fmla="*/ 11 h 86"/>
                  <a:gd name="T28" fmla="*/ 91 w 104"/>
                  <a:gd name="T29" fmla="*/ 34 h 86"/>
                  <a:gd name="T30" fmla="*/ 63 w 104"/>
                  <a:gd name="T31"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86">
                    <a:moveTo>
                      <a:pt x="102" y="33"/>
                    </a:moveTo>
                    <a:cubicBezTo>
                      <a:pt x="92" y="17"/>
                      <a:pt x="78" y="2"/>
                      <a:pt x="58" y="1"/>
                    </a:cubicBezTo>
                    <a:cubicBezTo>
                      <a:pt x="42" y="0"/>
                      <a:pt x="29" y="11"/>
                      <a:pt x="20" y="23"/>
                    </a:cubicBezTo>
                    <a:cubicBezTo>
                      <a:pt x="6" y="42"/>
                      <a:pt x="0" y="86"/>
                      <a:pt x="35" y="86"/>
                    </a:cubicBezTo>
                    <a:cubicBezTo>
                      <a:pt x="37" y="86"/>
                      <a:pt x="38" y="85"/>
                      <a:pt x="39" y="84"/>
                    </a:cubicBezTo>
                    <a:cubicBezTo>
                      <a:pt x="39" y="85"/>
                      <a:pt x="40" y="85"/>
                      <a:pt x="41" y="85"/>
                    </a:cubicBezTo>
                    <a:cubicBezTo>
                      <a:pt x="48" y="86"/>
                      <a:pt x="59" y="73"/>
                      <a:pt x="65" y="69"/>
                    </a:cubicBezTo>
                    <a:cubicBezTo>
                      <a:pt x="77" y="59"/>
                      <a:pt x="88" y="49"/>
                      <a:pt x="101" y="39"/>
                    </a:cubicBezTo>
                    <a:cubicBezTo>
                      <a:pt x="103" y="38"/>
                      <a:pt x="104" y="35"/>
                      <a:pt x="102" y="33"/>
                    </a:cubicBezTo>
                    <a:close/>
                    <a:moveTo>
                      <a:pt x="63" y="58"/>
                    </a:moveTo>
                    <a:cubicBezTo>
                      <a:pt x="57" y="63"/>
                      <a:pt x="43" y="72"/>
                      <a:pt x="39" y="80"/>
                    </a:cubicBezTo>
                    <a:cubicBezTo>
                      <a:pt x="39" y="78"/>
                      <a:pt x="38" y="77"/>
                      <a:pt x="36" y="77"/>
                    </a:cubicBezTo>
                    <a:cubicBezTo>
                      <a:pt x="11" y="73"/>
                      <a:pt x="17" y="46"/>
                      <a:pt x="28" y="29"/>
                    </a:cubicBezTo>
                    <a:cubicBezTo>
                      <a:pt x="34" y="20"/>
                      <a:pt x="44" y="12"/>
                      <a:pt x="56" y="11"/>
                    </a:cubicBezTo>
                    <a:cubicBezTo>
                      <a:pt x="71" y="10"/>
                      <a:pt x="83" y="23"/>
                      <a:pt x="91" y="34"/>
                    </a:cubicBezTo>
                    <a:cubicBezTo>
                      <a:pt x="82" y="42"/>
                      <a:pt x="72" y="50"/>
                      <a:pt x="6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8" name="Freeform 359"/>
              <p:cNvSpPr/>
              <p:nvPr/>
            </p:nvSpPr>
            <p:spPr bwMode="auto">
              <a:xfrm>
                <a:off x="1575" y="-1756"/>
                <a:ext cx="50" cy="67"/>
              </a:xfrm>
              <a:custGeom>
                <a:avLst/>
                <a:gdLst>
                  <a:gd name="T0" fmla="*/ 15 w 25"/>
                  <a:gd name="T1" fmla="*/ 3 h 33"/>
                  <a:gd name="T2" fmla="*/ 11 w 25"/>
                  <a:gd name="T3" fmla="*/ 5 h 33"/>
                  <a:gd name="T4" fmla="*/ 2 w 25"/>
                  <a:gd name="T5" fmla="*/ 6 h 33"/>
                  <a:gd name="T6" fmla="*/ 1 w 25"/>
                  <a:gd name="T7" fmla="*/ 28 h 33"/>
                  <a:gd name="T8" fmla="*/ 8 w 25"/>
                  <a:gd name="T9" fmla="*/ 28 h 33"/>
                  <a:gd name="T10" fmla="*/ 8 w 25"/>
                  <a:gd name="T11" fmla="*/ 26 h 33"/>
                  <a:gd name="T12" fmla="*/ 15 w 25"/>
                  <a:gd name="T13" fmla="*/ 21 h 33"/>
                  <a:gd name="T14" fmla="*/ 20 w 25"/>
                  <a:gd name="T15" fmla="*/ 13 h 33"/>
                  <a:gd name="T16" fmla="*/ 15 w 25"/>
                  <a:gd name="T17"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3">
                    <a:moveTo>
                      <a:pt x="15" y="3"/>
                    </a:moveTo>
                    <a:cubicBezTo>
                      <a:pt x="14" y="4"/>
                      <a:pt x="13" y="4"/>
                      <a:pt x="11" y="5"/>
                    </a:cubicBezTo>
                    <a:cubicBezTo>
                      <a:pt x="10" y="0"/>
                      <a:pt x="1" y="0"/>
                      <a:pt x="2" y="6"/>
                    </a:cubicBezTo>
                    <a:cubicBezTo>
                      <a:pt x="2" y="14"/>
                      <a:pt x="0" y="21"/>
                      <a:pt x="1" y="28"/>
                    </a:cubicBezTo>
                    <a:cubicBezTo>
                      <a:pt x="1" y="33"/>
                      <a:pt x="8" y="33"/>
                      <a:pt x="8" y="28"/>
                    </a:cubicBezTo>
                    <a:cubicBezTo>
                      <a:pt x="8" y="27"/>
                      <a:pt x="8" y="27"/>
                      <a:pt x="8" y="26"/>
                    </a:cubicBezTo>
                    <a:cubicBezTo>
                      <a:pt x="11" y="26"/>
                      <a:pt x="14" y="25"/>
                      <a:pt x="15" y="21"/>
                    </a:cubicBezTo>
                    <a:cubicBezTo>
                      <a:pt x="15" y="17"/>
                      <a:pt x="18" y="15"/>
                      <a:pt x="20" y="13"/>
                    </a:cubicBezTo>
                    <a:cubicBezTo>
                      <a:pt x="25" y="9"/>
                      <a:pt x="20" y="2"/>
                      <a:pt x="1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9" name="Freeform 360"/>
              <p:cNvSpPr/>
              <p:nvPr/>
            </p:nvSpPr>
            <p:spPr bwMode="auto">
              <a:xfrm>
                <a:off x="1577" y="-1994"/>
                <a:ext cx="575" cy="333"/>
              </a:xfrm>
              <a:custGeom>
                <a:avLst/>
                <a:gdLst>
                  <a:gd name="T0" fmla="*/ 260 w 285"/>
                  <a:gd name="T1" fmla="*/ 81 h 165"/>
                  <a:gd name="T2" fmla="*/ 224 w 285"/>
                  <a:gd name="T3" fmla="*/ 71 h 165"/>
                  <a:gd name="T4" fmla="*/ 222 w 285"/>
                  <a:gd name="T5" fmla="*/ 66 h 165"/>
                  <a:gd name="T6" fmla="*/ 177 w 285"/>
                  <a:gd name="T7" fmla="*/ 11 h 165"/>
                  <a:gd name="T8" fmla="*/ 108 w 285"/>
                  <a:gd name="T9" fmla="*/ 10 h 165"/>
                  <a:gd name="T10" fmla="*/ 48 w 285"/>
                  <a:gd name="T11" fmla="*/ 28 h 165"/>
                  <a:gd name="T12" fmla="*/ 3 w 285"/>
                  <a:gd name="T13" fmla="*/ 93 h 165"/>
                  <a:gd name="T14" fmla="*/ 7 w 285"/>
                  <a:gd name="T15" fmla="*/ 98 h 165"/>
                  <a:gd name="T16" fmla="*/ 32 w 285"/>
                  <a:gd name="T17" fmla="*/ 67 h 165"/>
                  <a:gd name="T18" fmla="*/ 94 w 285"/>
                  <a:gd name="T19" fmla="*/ 25 h 165"/>
                  <a:gd name="T20" fmla="*/ 165 w 285"/>
                  <a:gd name="T21" fmla="*/ 22 h 165"/>
                  <a:gd name="T22" fmla="*/ 213 w 285"/>
                  <a:gd name="T23" fmla="*/ 75 h 165"/>
                  <a:gd name="T24" fmla="*/ 186 w 285"/>
                  <a:gd name="T25" fmla="*/ 97 h 165"/>
                  <a:gd name="T26" fmla="*/ 195 w 285"/>
                  <a:gd name="T27" fmla="*/ 103 h 165"/>
                  <a:gd name="T28" fmla="*/ 254 w 285"/>
                  <a:gd name="T29" fmla="*/ 91 h 165"/>
                  <a:gd name="T30" fmla="*/ 253 w 285"/>
                  <a:gd name="T31" fmla="*/ 150 h 165"/>
                  <a:gd name="T32" fmla="*/ 218 w 285"/>
                  <a:gd name="T33" fmla="*/ 119 h 165"/>
                  <a:gd name="T34" fmla="*/ 187 w 285"/>
                  <a:gd name="T35" fmla="*/ 111 h 165"/>
                  <a:gd name="T36" fmla="*/ 189 w 285"/>
                  <a:gd name="T37" fmla="*/ 114 h 165"/>
                  <a:gd name="T38" fmla="*/ 221 w 285"/>
                  <a:gd name="T39" fmla="*/ 135 h 165"/>
                  <a:gd name="T40" fmla="*/ 250 w 285"/>
                  <a:gd name="T41" fmla="*/ 162 h 165"/>
                  <a:gd name="T42" fmla="*/ 258 w 285"/>
                  <a:gd name="T43" fmla="*/ 162 h 165"/>
                  <a:gd name="T44" fmla="*/ 260 w 285"/>
                  <a:gd name="T45" fmla="*/ 81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5" h="165">
                    <a:moveTo>
                      <a:pt x="260" y="81"/>
                    </a:moveTo>
                    <a:cubicBezTo>
                      <a:pt x="249" y="71"/>
                      <a:pt x="236" y="68"/>
                      <a:pt x="224" y="71"/>
                    </a:cubicBezTo>
                    <a:cubicBezTo>
                      <a:pt x="224" y="70"/>
                      <a:pt x="223" y="68"/>
                      <a:pt x="222" y="66"/>
                    </a:cubicBezTo>
                    <a:cubicBezTo>
                      <a:pt x="205" y="48"/>
                      <a:pt x="199" y="25"/>
                      <a:pt x="177" y="11"/>
                    </a:cubicBezTo>
                    <a:cubicBezTo>
                      <a:pt x="159" y="0"/>
                      <a:pt x="127" y="7"/>
                      <a:pt x="108" y="10"/>
                    </a:cubicBezTo>
                    <a:cubicBezTo>
                      <a:pt x="86" y="12"/>
                      <a:pt x="66" y="16"/>
                      <a:pt x="48" y="28"/>
                    </a:cubicBezTo>
                    <a:cubicBezTo>
                      <a:pt x="22" y="45"/>
                      <a:pt x="25" y="76"/>
                      <a:pt x="3" y="93"/>
                    </a:cubicBezTo>
                    <a:cubicBezTo>
                      <a:pt x="0" y="95"/>
                      <a:pt x="4" y="100"/>
                      <a:pt x="7" y="98"/>
                    </a:cubicBezTo>
                    <a:cubicBezTo>
                      <a:pt x="22" y="90"/>
                      <a:pt x="26" y="81"/>
                      <a:pt x="32" y="67"/>
                    </a:cubicBezTo>
                    <a:cubicBezTo>
                      <a:pt x="42" y="42"/>
                      <a:pt x="69" y="30"/>
                      <a:pt x="94" y="25"/>
                    </a:cubicBezTo>
                    <a:cubicBezTo>
                      <a:pt x="116" y="21"/>
                      <a:pt x="142" y="18"/>
                      <a:pt x="165" y="22"/>
                    </a:cubicBezTo>
                    <a:cubicBezTo>
                      <a:pt x="188" y="25"/>
                      <a:pt x="198" y="60"/>
                      <a:pt x="213" y="75"/>
                    </a:cubicBezTo>
                    <a:cubicBezTo>
                      <a:pt x="202" y="80"/>
                      <a:pt x="193" y="88"/>
                      <a:pt x="186" y="97"/>
                    </a:cubicBezTo>
                    <a:cubicBezTo>
                      <a:pt x="182" y="103"/>
                      <a:pt x="191" y="108"/>
                      <a:pt x="195" y="103"/>
                    </a:cubicBezTo>
                    <a:cubicBezTo>
                      <a:pt x="210" y="84"/>
                      <a:pt x="234" y="72"/>
                      <a:pt x="254" y="91"/>
                    </a:cubicBezTo>
                    <a:cubicBezTo>
                      <a:pt x="271" y="108"/>
                      <a:pt x="266" y="132"/>
                      <a:pt x="253" y="150"/>
                    </a:cubicBezTo>
                    <a:cubicBezTo>
                      <a:pt x="242" y="139"/>
                      <a:pt x="231" y="128"/>
                      <a:pt x="218" y="119"/>
                    </a:cubicBezTo>
                    <a:cubicBezTo>
                      <a:pt x="211" y="113"/>
                      <a:pt x="195" y="101"/>
                      <a:pt x="187" y="111"/>
                    </a:cubicBezTo>
                    <a:cubicBezTo>
                      <a:pt x="185" y="112"/>
                      <a:pt x="187" y="115"/>
                      <a:pt x="189" y="114"/>
                    </a:cubicBezTo>
                    <a:cubicBezTo>
                      <a:pt x="196" y="110"/>
                      <a:pt x="216" y="131"/>
                      <a:pt x="221" y="135"/>
                    </a:cubicBezTo>
                    <a:cubicBezTo>
                      <a:pt x="231" y="144"/>
                      <a:pt x="240" y="153"/>
                      <a:pt x="250" y="162"/>
                    </a:cubicBezTo>
                    <a:cubicBezTo>
                      <a:pt x="252" y="165"/>
                      <a:pt x="256" y="165"/>
                      <a:pt x="258" y="162"/>
                    </a:cubicBezTo>
                    <a:cubicBezTo>
                      <a:pt x="278" y="139"/>
                      <a:pt x="285" y="104"/>
                      <a:pt x="260"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0" name="Freeform 361"/>
              <p:cNvSpPr/>
              <p:nvPr/>
            </p:nvSpPr>
            <p:spPr bwMode="auto">
              <a:xfrm>
                <a:off x="1993" y="-1814"/>
                <a:ext cx="58" cy="58"/>
              </a:xfrm>
              <a:custGeom>
                <a:avLst/>
                <a:gdLst>
                  <a:gd name="T0" fmla="*/ 28 w 29"/>
                  <a:gd name="T1" fmla="*/ 22 h 29"/>
                  <a:gd name="T2" fmla="*/ 23 w 29"/>
                  <a:gd name="T3" fmla="*/ 14 h 29"/>
                  <a:gd name="T4" fmla="*/ 15 w 29"/>
                  <a:gd name="T5" fmla="*/ 8 h 29"/>
                  <a:gd name="T6" fmla="*/ 12 w 29"/>
                  <a:gd name="T7" fmla="*/ 8 h 29"/>
                  <a:gd name="T8" fmla="*/ 11 w 29"/>
                  <a:gd name="T9" fmla="*/ 6 h 29"/>
                  <a:gd name="T10" fmla="*/ 2 w 29"/>
                  <a:gd name="T11" fmla="*/ 5 h 29"/>
                  <a:gd name="T12" fmla="*/ 0 w 29"/>
                  <a:gd name="T13" fmla="*/ 18 h 29"/>
                  <a:gd name="T14" fmla="*/ 4 w 29"/>
                  <a:gd name="T15" fmla="*/ 22 h 29"/>
                  <a:gd name="T16" fmla="*/ 14 w 29"/>
                  <a:gd name="T17" fmla="*/ 22 h 29"/>
                  <a:gd name="T18" fmla="*/ 22 w 29"/>
                  <a:gd name="T19" fmla="*/ 27 h 29"/>
                  <a:gd name="T20" fmla="*/ 28 w 29"/>
                  <a:gd name="T21" fmla="*/ 2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29">
                    <a:moveTo>
                      <a:pt x="28" y="22"/>
                    </a:moveTo>
                    <a:cubicBezTo>
                      <a:pt x="27" y="19"/>
                      <a:pt x="25" y="17"/>
                      <a:pt x="23" y="14"/>
                    </a:cubicBezTo>
                    <a:cubicBezTo>
                      <a:pt x="21" y="12"/>
                      <a:pt x="18" y="9"/>
                      <a:pt x="15" y="8"/>
                    </a:cubicBezTo>
                    <a:cubicBezTo>
                      <a:pt x="14" y="7"/>
                      <a:pt x="13" y="8"/>
                      <a:pt x="12" y="8"/>
                    </a:cubicBezTo>
                    <a:cubicBezTo>
                      <a:pt x="12" y="7"/>
                      <a:pt x="12" y="7"/>
                      <a:pt x="11" y="6"/>
                    </a:cubicBezTo>
                    <a:cubicBezTo>
                      <a:pt x="11" y="0"/>
                      <a:pt x="4" y="0"/>
                      <a:pt x="2" y="5"/>
                    </a:cubicBezTo>
                    <a:cubicBezTo>
                      <a:pt x="0" y="9"/>
                      <a:pt x="0" y="13"/>
                      <a:pt x="0" y="18"/>
                    </a:cubicBezTo>
                    <a:cubicBezTo>
                      <a:pt x="1" y="20"/>
                      <a:pt x="2" y="22"/>
                      <a:pt x="4" y="22"/>
                    </a:cubicBezTo>
                    <a:cubicBezTo>
                      <a:pt x="5" y="27"/>
                      <a:pt x="13" y="27"/>
                      <a:pt x="14" y="22"/>
                    </a:cubicBezTo>
                    <a:cubicBezTo>
                      <a:pt x="17" y="24"/>
                      <a:pt x="19" y="26"/>
                      <a:pt x="22" y="27"/>
                    </a:cubicBezTo>
                    <a:cubicBezTo>
                      <a:pt x="25" y="29"/>
                      <a:pt x="29" y="25"/>
                      <a:pt x="2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1" name="Freeform 362"/>
              <p:cNvSpPr/>
              <p:nvPr/>
            </p:nvSpPr>
            <p:spPr bwMode="auto">
              <a:xfrm>
                <a:off x="5988" y="2478"/>
                <a:ext cx="357" cy="331"/>
              </a:xfrm>
              <a:custGeom>
                <a:avLst/>
                <a:gdLst>
                  <a:gd name="T0" fmla="*/ 165 w 177"/>
                  <a:gd name="T1" fmla="*/ 13 h 164"/>
                  <a:gd name="T2" fmla="*/ 126 w 177"/>
                  <a:gd name="T3" fmla="*/ 36 h 164"/>
                  <a:gd name="T4" fmla="*/ 40 w 177"/>
                  <a:gd name="T5" fmla="*/ 45 h 164"/>
                  <a:gd name="T6" fmla="*/ 46 w 177"/>
                  <a:gd name="T7" fmla="*/ 159 h 164"/>
                  <a:gd name="T8" fmla="*/ 50 w 177"/>
                  <a:gd name="T9" fmla="*/ 153 h 164"/>
                  <a:gd name="T10" fmla="*/ 46 w 177"/>
                  <a:gd name="T11" fmla="*/ 59 h 164"/>
                  <a:gd name="T12" fmla="*/ 83 w 177"/>
                  <a:gd name="T13" fmla="*/ 27 h 164"/>
                  <a:gd name="T14" fmla="*/ 118 w 177"/>
                  <a:gd name="T15" fmla="*/ 43 h 164"/>
                  <a:gd name="T16" fmla="*/ 65 w 177"/>
                  <a:gd name="T17" fmla="*/ 121 h 164"/>
                  <a:gd name="T18" fmla="*/ 69 w 177"/>
                  <a:gd name="T19" fmla="*/ 124 h 164"/>
                  <a:gd name="T20" fmla="*/ 124 w 177"/>
                  <a:gd name="T21" fmla="*/ 55 h 164"/>
                  <a:gd name="T22" fmla="*/ 128 w 177"/>
                  <a:gd name="T23" fmla="*/ 57 h 164"/>
                  <a:gd name="T24" fmla="*/ 130 w 177"/>
                  <a:gd name="T25" fmla="*/ 132 h 164"/>
                  <a:gd name="T26" fmla="*/ 64 w 177"/>
                  <a:gd name="T27" fmla="*/ 157 h 164"/>
                  <a:gd name="T28" fmla="*/ 70 w 177"/>
                  <a:gd name="T29" fmla="*/ 160 h 164"/>
                  <a:gd name="T30" fmla="*/ 133 w 177"/>
                  <a:gd name="T31" fmla="*/ 143 h 164"/>
                  <a:gd name="T32" fmla="*/ 166 w 177"/>
                  <a:gd name="T33" fmla="*/ 113 h 164"/>
                  <a:gd name="T34" fmla="*/ 134 w 177"/>
                  <a:gd name="T35" fmla="*/ 47 h 164"/>
                  <a:gd name="T36" fmla="*/ 169 w 177"/>
                  <a:gd name="T37" fmla="*/ 26 h 164"/>
                  <a:gd name="T38" fmla="*/ 165 w 177"/>
                  <a:gd name="T39" fmla="*/ 1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164">
                    <a:moveTo>
                      <a:pt x="165" y="13"/>
                    </a:moveTo>
                    <a:cubicBezTo>
                      <a:pt x="150" y="19"/>
                      <a:pt x="138" y="27"/>
                      <a:pt x="126" y="36"/>
                    </a:cubicBezTo>
                    <a:cubicBezTo>
                      <a:pt x="108" y="0"/>
                      <a:pt x="62" y="19"/>
                      <a:pt x="40" y="45"/>
                    </a:cubicBezTo>
                    <a:cubicBezTo>
                      <a:pt x="14" y="77"/>
                      <a:pt x="0" y="137"/>
                      <a:pt x="46" y="159"/>
                    </a:cubicBezTo>
                    <a:cubicBezTo>
                      <a:pt x="49" y="161"/>
                      <a:pt x="53" y="156"/>
                      <a:pt x="50" y="153"/>
                    </a:cubicBezTo>
                    <a:cubicBezTo>
                      <a:pt x="20" y="126"/>
                      <a:pt x="24" y="90"/>
                      <a:pt x="46" y="59"/>
                    </a:cubicBezTo>
                    <a:cubicBezTo>
                      <a:pt x="55" y="45"/>
                      <a:pt x="68" y="33"/>
                      <a:pt x="83" y="27"/>
                    </a:cubicBezTo>
                    <a:cubicBezTo>
                      <a:pt x="100" y="22"/>
                      <a:pt x="110" y="31"/>
                      <a:pt x="118" y="43"/>
                    </a:cubicBezTo>
                    <a:cubicBezTo>
                      <a:pt x="95" y="65"/>
                      <a:pt x="78" y="92"/>
                      <a:pt x="65" y="121"/>
                    </a:cubicBezTo>
                    <a:cubicBezTo>
                      <a:pt x="64" y="123"/>
                      <a:pt x="67" y="126"/>
                      <a:pt x="69" y="124"/>
                    </a:cubicBezTo>
                    <a:cubicBezTo>
                      <a:pt x="88" y="101"/>
                      <a:pt x="104" y="75"/>
                      <a:pt x="124" y="55"/>
                    </a:cubicBezTo>
                    <a:cubicBezTo>
                      <a:pt x="125" y="56"/>
                      <a:pt x="126" y="57"/>
                      <a:pt x="128" y="57"/>
                    </a:cubicBezTo>
                    <a:cubicBezTo>
                      <a:pt x="167" y="62"/>
                      <a:pt x="165" y="121"/>
                      <a:pt x="130" y="132"/>
                    </a:cubicBezTo>
                    <a:cubicBezTo>
                      <a:pt x="106" y="139"/>
                      <a:pt x="77" y="128"/>
                      <a:pt x="64" y="157"/>
                    </a:cubicBezTo>
                    <a:cubicBezTo>
                      <a:pt x="62" y="161"/>
                      <a:pt x="67" y="164"/>
                      <a:pt x="70" y="160"/>
                    </a:cubicBezTo>
                    <a:cubicBezTo>
                      <a:pt x="85" y="139"/>
                      <a:pt x="111" y="147"/>
                      <a:pt x="133" y="143"/>
                    </a:cubicBezTo>
                    <a:cubicBezTo>
                      <a:pt x="148" y="140"/>
                      <a:pt x="161" y="127"/>
                      <a:pt x="166" y="113"/>
                    </a:cubicBezTo>
                    <a:cubicBezTo>
                      <a:pt x="176" y="84"/>
                      <a:pt x="164" y="53"/>
                      <a:pt x="134" y="47"/>
                    </a:cubicBezTo>
                    <a:cubicBezTo>
                      <a:pt x="144" y="38"/>
                      <a:pt x="155" y="31"/>
                      <a:pt x="169" y="26"/>
                    </a:cubicBezTo>
                    <a:cubicBezTo>
                      <a:pt x="177" y="23"/>
                      <a:pt x="173" y="10"/>
                      <a:pt x="16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2" name="Freeform 363"/>
              <p:cNvSpPr/>
              <p:nvPr/>
            </p:nvSpPr>
            <p:spPr bwMode="auto">
              <a:xfrm>
                <a:off x="6232" y="2617"/>
                <a:ext cx="40" cy="89"/>
              </a:xfrm>
              <a:custGeom>
                <a:avLst/>
                <a:gdLst>
                  <a:gd name="T0" fmla="*/ 12 w 20"/>
                  <a:gd name="T1" fmla="*/ 18 h 44"/>
                  <a:gd name="T2" fmla="*/ 7 w 20"/>
                  <a:gd name="T3" fmla="*/ 6 h 44"/>
                  <a:gd name="T4" fmla="*/ 5 w 20"/>
                  <a:gd name="T5" fmla="*/ 3 h 44"/>
                  <a:gd name="T6" fmla="*/ 3 w 20"/>
                  <a:gd name="T7" fmla="*/ 2 h 44"/>
                  <a:gd name="T8" fmla="*/ 3 w 20"/>
                  <a:gd name="T9" fmla="*/ 1 h 44"/>
                  <a:gd name="T10" fmla="*/ 2 w 20"/>
                  <a:gd name="T11" fmla="*/ 0 h 44"/>
                  <a:gd name="T12" fmla="*/ 0 w 20"/>
                  <a:gd name="T13" fmla="*/ 1 h 44"/>
                  <a:gd name="T14" fmla="*/ 3 w 20"/>
                  <a:gd name="T15" fmla="*/ 15 h 44"/>
                  <a:gd name="T16" fmla="*/ 8 w 20"/>
                  <a:gd name="T17" fmla="*/ 29 h 44"/>
                  <a:gd name="T18" fmla="*/ 11 w 20"/>
                  <a:gd name="T19" fmla="*/ 40 h 44"/>
                  <a:gd name="T20" fmla="*/ 18 w 20"/>
                  <a:gd name="T21" fmla="*/ 39 h 44"/>
                  <a:gd name="T22" fmla="*/ 12 w 20"/>
                  <a:gd name="T23"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44">
                    <a:moveTo>
                      <a:pt x="12" y="18"/>
                    </a:moveTo>
                    <a:cubicBezTo>
                      <a:pt x="11" y="14"/>
                      <a:pt x="9" y="10"/>
                      <a:pt x="7" y="6"/>
                    </a:cubicBezTo>
                    <a:cubicBezTo>
                      <a:pt x="6" y="5"/>
                      <a:pt x="6" y="3"/>
                      <a:pt x="5" y="3"/>
                    </a:cubicBezTo>
                    <a:cubicBezTo>
                      <a:pt x="4" y="2"/>
                      <a:pt x="4" y="2"/>
                      <a:pt x="3" y="2"/>
                    </a:cubicBezTo>
                    <a:cubicBezTo>
                      <a:pt x="3" y="2"/>
                      <a:pt x="3" y="1"/>
                      <a:pt x="3" y="1"/>
                    </a:cubicBezTo>
                    <a:cubicBezTo>
                      <a:pt x="3" y="0"/>
                      <a:pt x="2" y="0"/>
                      <a:pt x="2" y="0"/>
                    </a:cubicBezTo>
                    <a:cubicBezTo>
                      <a:pt x="1" y="0"/>
                      <a:pt x="0" y="1"/>
                      <a:pt x="0" y="1"/>
                    </a:cubicBezTo>
                    <a:cubicBezTo>
                      <a:pt x="0" y="5"/>
                      <a:pt x="2" y="10"/>
                      <a:pt x="3" y="15"/>
                    </a:cubicBezTo>
                    <a:cubicBezTo>
                      <a:pt x="5" y="20"/>
                      <a:pt x="6" y="24"/>
                      <a:pt x="8" y="29"/>
                    </a:cubicBezTo>
                    <a:cubicBezTo>
                      <a:pt x="9" y="32"/>
                      <a:pt x="9" y="37"/>
                      <a:pt x="11" y="40"/>
                    </a:cubicBezTo>
                    <a:cubicBezTo>
                      <a:pt x="12" y="44"/>
                      <a:pt x="17" y="42"/>
                      <a:pt x="18" y="39"/>
                    </a:cubicBezTo>
                    <a:cubicBezTo>
                      <a:pt x="20" y="33"/>
                      <a:pt x="15" y="24"/>
                      <a:pt x="1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3" name="Freeform 364"/>
              <p:cNvSpPr/>
              <p:nvPr/>
            </p:nvSpPr>
            <p:spPr bwMode="auto">
              <a:xfrm>
                <a:off x="6195" y="2647"/>
                <a:ext cx="25" cy="79"/>
              </a:xfrm>
              <a:custGeom>
                <a:avLst/>
                <a:gdLst>
                  <a:gd name="T0" fmla="*/ 10 w 12"/>
                  <a:gd name="T1" fmla="*/ 22 h 39"/>
                  <a:gd name="T2" fmla="*/ 5 w 12"/>
                  <a:gd name="T3" fmla="*/ 3 h 39"/>
                  <a:gd name="T4" fmla="*/ 1 w 12"/>
                  <a:gd name="T5" fmla="*/ 4 h 39"/>
                  <a:gd name="T6" fmla="*/ 3 w 12"/>
                  <a:gd name="T7" fmla="*/ 21 h 39"/>
                  <a:gd name="T8" fmla="*/ 5 w 12"/>
                  <a:gd name="T9" fmla="*/ 36 h 39"/>
                  <a:gd name="T10" fmla="*/ 11 w 12"/>
                  <a:gd name="T11" fmla="*/ 36 h 39"/>
                  <a:gd name="T12" fmla="*/ 10 w 12"/>
                  <a:gd name="T13" fmla="*/ 22 h 39"/>
                </a:gdLst>
                <a:ahLst/>
                <a:cxnLst>
                  <a:cxn ang="0">
                    <a:pos x="T0" y="T1"/>
                  </a:cxn>
                  <a:cxn ang="0">
                    <a:pos x="T2" y="T3"/>
                  </a:cxn>
                  <a:cxn ang="0">
                    <a:pos x="T4" y="T5"/>
                  </a:cxn>
                  <a:cxn ang="0">
                    <a:pos x="T6" y="T7"/>
                  </a:cxn>
                  <a:cxn ang="0">
                    <a:pos x="T8" y="T9"/>
                  </a:cxn>
                  <a:cxn ang="0">
                    <a:pos x="T10" y="T11"/>
                  </a:cxn>
                  <a:cxn ang="0">
                    <a:pos x="T12" y="T13"/>
                  </a:cxn>
                </a:cxnLst>
                <a:rect l="0" t="0" r="r" b="b"/>
                <a:pathLst>
                  <a:path w="12" h="39">
                    <a:moveTo>
                      <a:pt x="10" y="22"/>
                    </a:moveTo>
                    <a:cubicBezTo>
                      <a:pt x="9" y="16"/>
                      <a:pt x="7" y="9"/>
                      <a:pt x="5" y="3"/>
                    </a:cubicBezTo>
                    <a:cubicBezTo>
                      <a:pt x="4" y="0"/>
                      <a:pt x="0" y="2"/>
                      <a:pt x="1" y="4"/>
                    </a:cubicBezTo>
                    <a:cubicBezTo>
                      <a:pt x="2" y="10"/>
                      <a:pt x="3" y="15"/>
                      <a:pt x="3" y="21"/>
                    </a:cubicBezTo>
                    <a:cubicBezTo>
                      <a:pt x="4" y="26"/>
                      <a:pt x="3" y="31"/>
                      <a:pt x="5" y="36"/>
                    </a:cubicBezTo>
                    <a:cubicBezTo>
                      <a:pt x="6" y="39"/>
                      <a:pt x="10" y="39"/>
                      <a:pt x="11" y="36"/>
                    </a:cubicBezTo>
                    <a:cubicBezTo>
                      <a:pt x="12" y="32"/>
                      <a:pt x="11" y="27"/>
                      <a:pt x="10"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4" name="Freeform 365"/>
              <p:cNvSpPr/>
              <p:nvPr/>
            </p:nvSpPr>
            <p:spPr bwMode="auto">
              <a:xfrm>
                <a:off x="6163" y="2678"/>
                <a:ext cx="18" cy="68"/>
              </a:xfrm>
              <a:custGeom>
                <a:avLst/>
                <a:gdLst>
                  <a:gd name="T0" fmla="*/ 7 w 9"/>
                  <a:gd name="T1" fmla="*/ 3 h 34"/>
                  <a:gd name="T2" fmla="*/ 2 w 9"/>
                  <a:gd name="T3" fmla="*/ 3 h 34"/>
                  <a:gd name="T4" fmla="*/ 2 w 9"/>
                  <a:gd name="T5" fmla="*/ 31 h 34"/>
                  <a:gd name="T6" fmla="*/ 7 w 9"/>
                  <a:gd name="T7" fmla="*/ 31 h 34"/>
                  <a:gd name="T8" fmla="*/ 7 w 9"/>
                  <a:gd name="T9" fmla="*/ 3 h 34"/>
                </a:gdLst>
                <a:ahLst/>
                <a:cxnLst>
                  <a:cxn ang="0">
                    <a:pos x="T0" y="T1"/>
                  </a:cxn>
                  <a:cxn ang="0">
                    <a:pos x="T2" y="T3"/>
                  </a:cxn>
                  <a:cxn ang="0">
                    <a:pos x="T4" y="T5"/>
                  </a:cxn>
                  <a:cxn ang="0">
                    <a:pos x="T6" y="T7"/>
                  </a:cxn>
                  <a:cxn ang="0">
                    <a:pos x="T8" y="T9"/>
                  </a:cxn>
                </a:cxnLst>
                <a:rect l="0" t="0" r="r" b="b"/>
                <a:pathLst>
                  <a:path w="9" h="34">
                    <a:moveTo>
                      <a:pt x="7" y="3"/>
                    </a:moveTo>
                    <a:cubicBezTo>
                      <a:pt x="7" y="0"/>
                      <a:pt x="2" y="0"/>
                      <a:pt x="2" y="3"/>
                    </a:cubicBezTo>
                    <a:cubicBezTo>
                      <a:pt x="2" y="12"/>
                      <a:pt x="0" y="22"/>
                      <a:pt x="2" y="31"/>
                    </a:cubicBezTo>
                    <a:cubicBezTo>
                      <a:pt x="2" y="34"/>
                      <a:pt x="7" y="34"/>
                      <a:pt x="7" y="31"/>
                    </a:cubicBezTo>
                    <a:cubicBezTo>
                      <a:pt x="9" y="22"/>
                      <a:pt x="7" y="12"/>
                      <a:pt x="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5" name="Freeform 366"/>
              <p:cNvSpPr/>
              <p:nvPr/>
            </p:nvSpPr>
            <p:spPr bwMode="auto">
              <a:xfrm>
                <a:off x="6103" y="2557"/>
                <a:ext cx="105" cy="32"/>
              </a:xfrm>
              <a:custGeom>
                <a:avLst/>
                <a:gdLst>
                  <a:gd name="T0" fmla="*/ 47 w 52"/>
                  <a:gd name="T1" fmla="*/ 2 h 16"/>
                  <a:gd name="T2" fmla="*/ 2 w 52"/>
                  <a:gd name="T3" fmla="*/ 10 h 16"/>
                  <a:gd name="T4" fmla="*/ 5 w 52"/>
                  <a:gd name="T5" fmla="*/ 16 h 16"/>
                  <a:gd name="T6" fmla="*/ 23 w 52"/>
                  <a:gd name="T7" fmla="*/ 12 h 16"/>
                  <a:gd name="T8" fmla="*/ 47 w 52"/>
                  <a:gd name="T9" fmla="*/ 8 h 16"/>
                  <a:gd name="T10" fmla="*/ 47 w 52"/>
                  <a:gd name="T11" fmla="*/ 2 h 16"/>
                </a:gdLst>
                <a:ahLst/>
                <a:cxnLst>
                  <a:cxn ang="0">
                    <a:pos x="T0" y="T1"/>
                  </a:cxn>
                  <a:cxn ang="0">
                    <a:pos x="T2" y="T3"/>
                  </a:cxn>
                  <a:cxn ang="0">
                    <a:pos x="T4" y="T5"/>
                  </a:cxn>
                  <a:cxn ang="0">
                    <a:pos x="T6" y="T7"/>
                  </a:cxn>
                  <a:cxn ang="0">
                    <a:pos x="T8" y="T9"/>
                  </a:cxn>
                  <a:cxn ang="0">
                    <a:pos x="T10" y="T11"/>
                  </a:cxn>
                </a:cxnLst>
                <a:rect l="0" t="0" r="r" b="b"/>
                <a:pathLst>
                  <a:path w="52" h="16">
                    <a:moveTo>
                      <a:pt x="47" y="2"/>
                    </a:moveTo>
                    <a:cubicBezTo>
                      <a:pt x="34" y="0"/>
                      <a:pt x="13" y="1"/>
                      <a:pt x="2" y="10"/>
                    </a:cubicBezTo>
                    <a:cubicBezTo>
                      <a:pt x="0" y="12"/>
                      <a:pt x="2" y="16"/>
                      <a:pt x="5" y="16"/>
                    </a:cubicBezTo>
                    <a:cubicBezTo>
                      <a:pt x="11" y="16"/>
                      <a:pt x="17" y="14"/>
                      <a:pt x="23" y="12"/>
                    </a:cubicBezTo>
                    <a:cubicBezTo>
                      <a:pt x="31" y="10"/>
                      <a:pt x="39" y="9"/>
                      <a:pt x="47" y="8"/>
                    </a:cubicBezTo>
                    <a:cubicBezTo>
                      <a:pt x="52" y="8"/>
                      <a:pt x="50"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6" name="Freeform 367"/>
              <p:cNvSpPr/>
              <p:nvPr/>
            </p:nvSpPr>
            <p:spPr bwMode="auto">
              <a:xfrm>
                <a:off x="6082" y="2607"/>
                <a:ext cx="75" cy="28"/>
              </a:xfrm>
              <a:custGeom>
                <a:avLst/>
                <a:gdLst>
                  <a:gd name="T0" fmla="*/ 32 w 37"/>
                  <a:gd name="T1" fmla="*/ 3 h 14"/>
                  <a:gd name="T2" fmla="*/ 3 w 37"/>
                  <a:gd name="T3" fmla="*/ 5 h 14"/>
                  <a:gd name="T4" fmla="*/ 4 w 37"/>
                  <a:gd name="T5" fmla="*/ 14 h 14"/>
                  <a:gd name="T6" fmla="*/ 18 w 37"/>
                  <a:gd name="T7" fmla="*/ 12 h 14"/>
                  <a:gd name="T8" fmla="*/ 32 w 37"/>
                  <a:gd name="T9" fmla="*/ 10 h 14"/>
                  <a:gd name="T10" fmla="*/ 32 w 37"/>
                  <a:gd name="T11" fmla="*/ 3 h 14"/>
                </a:gdLst>
                <a:ahLst/>
                <a:cxnLst>
                  <a:cxn ang="0">
                    <a:pos x="T0" y="T1"/>
                  </a:cxn>
                  <a:cxn ang="0">
                    <a:pos x="T2" y="T3"/>
                  </a:cxn>
                  <a:cxn ang="0">
                    <a:pos x="T4" y="T5"/>
                  </a:cxn>
                  <a:cxn ang="0">
                    <a:pos x="T6" y="T7"/>
                  </a:cxn>
                  <a:cxn ang="0">
                    <a:pos x="T8" y="T9"/>
                  </a:cxn>
                  <a:cxn ang="0">
                    <a:pos x="T10" y="T11"/>
                  </a:cxn>
                </a:cxnLst>
                <a:rect l="0" t="0" r="r" b="b"/>
                <a:pathLst>
                  <a:path w="37" h="14">
                    <a:moveTo>
                      <a:pt x="32" y="3"/>
                    </a:moveTo>
                    <a:cubicBezTo>
                      <a:pt x="24" y="3"/>
                      <a:pt x="10" y="0"/>
                      <a:pt x="3" y="5"/>
                    </a:cubicBezTo>
                    <a:cubicBezTo>
                      <a:pt x="0" y="7"/>
                      <a:pt x="0" y="13"/>
                      <a:pt x="4" y="14"/>
                    </a:cubicBezTo>
                    <a:cubicBezTo>
                      <a:pt x="9" y="14"/>
                      <a:pt x="13" y="13"/>
                      <a:pt x="18" y="12"/>
                    </a:cubicBezTo>
                    <a:cubicBezTo>
                      <a:pt x="22" y="11"/>
                      <a:pt x="27" y="11"/>
                      <a:pt x="32" y="10"/>
                    </a:cubicBezTo>
                    <a:cubicBezTo>
                      <a:pt x="37" y="10"/>
                      <a:pt x="37" y="4"/>
                      <a:pt x="3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7" name="Freeform 368"/>
              <p:cNvSpPr/>
              <p:nvPr/>
            </p:nvSpPr>
            <p:spPr bwMode="auto">
              <a:xfrm>
                <a:off x="6056" y="2661"/>
                <a:ext cx="63" cy="33"/>
              </a:xfrm>
              <a:custGeom>
                <a:avLst/>
                <a:gdLst>
                  <a:gd name="T0" fmla="*/ 26 w 31"/>
                  <a:gd name="T1" fmla="*/ 0 h 16"/>
                  <a:gd name="T2" fmla="*/ 4 w 31"/>
                  <a:gd name="T3" fmla="*/ 8 h 16"/>
                  <a:gd name="T4" fmla="*/ 7 w 31"/>
                  <a:gd name="T5" fmla="*/ 16 h 16"/>
                  <a:gd name="T6" fmla="*/ 28 w 31"/>
                  <a:gd name="T7" fmla="*/ 8 h 16"/>
                  <a:gd name="T8" fmla="*/ 26 w 31"/>
                  <a:gd name="T9" fmla="*/ 0 h 16"/>
                </a:gdLst>
                <a:ahLst/>
                <a:cxnLst>
                  <a:cxn ang="0">
                    <a:pos x="T0" y="T1"/>
                  </a:cxn>
                  <a:cxn ang="0">
                    <a:pos x="T2" y="T3"/>
                  </a:cxn>
                  <a:cxn ang="0">
                    <a:pos x="T4" y="T5"/>
                  </a:cxn>
                  <a:cxn ang="0">
                    <a:pos x="T6" y="T7"/>
                  </a:cxn>
                  <a:cxn ang="0">
                    <a:pos x="T8" y="T9"/>
                  </a:cxn>
                </a:cxnLst>
                <a:rect l="0" t="0" r="r" b="b"/>
                <a:pathLst>
                  <a:path w="31" h="16">
                    <a:moveTo>
                      <a:pt x="26" y="0"/>
                    </a:moveTo>
                    <a:cubicBezTo>
                      <a:pt x="18" y="1"/>
                      <a:pt x="11" y="4"/>
                      <a:pt x="4" y="8"/>
                    </a:cubicBezTo>
                    <a:cubicBezTo>
                      <a:pt x="0" y="10"/>
                      <a:pt x="3" y="16"/>
                      <a:pt x="7" y="16"/>
                    </a:cubicBezTo>
                    <a:cubicBezTo>
                      <a:pt x="15" y="15"/>
                      <a:pt x="22" y="11"/>
                      <a:pt x="28" y="8"/>
                    </a:cubicBezTo>
                    <a:cubicBezTo>
                      <a:pt x="31" y="6"/>
                      <a:pt x="30" y="0"/>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8" name="Freeform 369"/>
              <p:cNvSpPr>
                <a:spLocks noEditPoints="1"/>
              </p:cNvSpPr>
              <p:nvPr/>
            </p:nvSpPr>
            <p:spPr bwMode="auto">
              <a:xfrm>
                <a:off x="5492" y="-1921"/>
                <a:ext cx="762" cy="645"/>
              </a:xfrm>
              <a:custGeom>
                <a:avLst/>
                <a:gdLst>
                  <a:gd name="T0" fmla="*/ 272 w 378"/>
                  <a:gd name="T1" fmla="*/ 68 h 320"/>
                  <a:gd name="T2" fmla="*/ 225 w 378"/>
                  <a:gd name="T3" fmla="*/ 18 h 320"/>
                  <a:gd name="T4" fmla="*/ 106 w 378"/>
                  <a:gd name="T5" fmla="*/ 35 h 320"/>
                  <a:gd name="T6" fmla="*/ 26 w 378"/>
                  <a:gd name="T7" fmla="*/ 183 h 320"/>
                  <a:gd name="T8" fmla="*/ 121 w 378"/>
                  <a:gd name="T9" fmla="*/ 295 h 320"/>
                  <a:gd name="T10" fmla="*/ 294 w 378"/>
                  <a:gd name="T11" fmla="*/ 309 h 320"/>
                  <a:gd name="T12" fmla="*/ 356 w 378"/>
                  <a:gd name="T13" fmla="*/ 312 h 320"/>
                  <a:gd name="T14" fmla="*/ 377 w 378"/>
                  <a:gd name="T15" fmla="*/ 192 h 320"/>
                  <a:gd name="T16" fmla="*/ 174 w 378"/>
                  <a:gd name="T17" fmla="*/ 22 h 320"/>
                  <a:gd name="T18" fmla="*/ 247 w 378"/>
                  <a:gd name="T19" fmla="*/ 34 h 320"/>
                  <a:gd name="T20" fmla="*/ 253 w 378"/>
                  <a:gd name="T21" fmla="*/ 66 h 320"/>
                  <a:gd name="T22" fmla="*/ 169 w 378"/>
                  <a:gd name="T23" fmla="*/ 51 h 320"/>
                  <a:gd name="T24" fmla="*/ 241 w 378"/>
                  <a:gd name="T25" fmla="*/ 65 h 320"/>
                  <a:gd name="T26" fmla="*/ 147 w 378"/>
                  <a:gd name="T27" fmla="*/ 49 h 320"/>
                  <a:gd name="T28" fmla="*/ 301 w 378"/>
                  <a:gd name="T29" fmla="*/ 249 h 320"/>
                  <a:gd name="T30" fmla="*/ 248 w 378"/>
                  <a:gd name="T31" fmla="*/ 302 h 320"/>
                  <a:gd name="T32" fmla="*/ 29 w 378"/>
                  <a:gd name="T33" fmla="*/ 239 h 320"/>
                  <a:gd name="T34" fmla="*/ 117 w 378"/>
                  <a:gd name="T35" fmla="*/ 192 h 320"/>
                  <a:gd name="T36" fmla="*/ 129 w 378"/>
                  <a:gd name="T37" fmla="*/ 191 h 320"/>
                  <a:gd name="T38" fmla="*/ 118 w 378"/>
                  <a:gd name="T39" fmla="*/ 235 h 320"/>
                  <a:gd name="T40" fmla="*/ 157 w 378"/>
                  <a:gd name="T41" fmla="*/ 207 h 320"/>
                  <a:gd name="T42" fmla="*/ 158 w 378"/>
                  <a:gd name="T43" fmla="*/ 192 h 320"/>
                  <a:gd name="T44" fmla="*/ 171 w 378"/>
                  <a:gd name="T45" fmla="*/ 152 h 320"/>
                  <a:gd name="T46" fmla="*/ 116 w 378"/>
                  <a:gd name="T47" fmla="*/ 181 h 320"/>
                  <a:gd name="T48" fmla="*/ 64 w 378"/>
                  <a:gd name="T49" fmla="*/ 179 h 320"/>
                  <a:gd name="T50" fmla="*/ 60 w 378"/>
                  <a:gd name="T51" fmla="*/ 60 h 320"/>
                  <a:gd name="T52" fmla="*/ 325 w 378"/>
                  <a:gd name="T53" fmla="*/ 96 h 320"/>
                  <a:gd name="T54" fmla="*/ 314 w 378"/>
                  <a:gd name="T55" fmla="*/ 105 h 320"/>
                  <a:gd name="T56" fmla="*/ 276 w 378"/>
                  <a:gd name="T57" fmla="*/ 199 h 320"/>
                  <a:gd name="T58" fmla="*/ 163 w 378"/>
                  <a:gd name="T59" fmla="*/ 197 h 320"/>
                  <a:gd name="T60" fmla="*/ 268 w 378"/>
                  <a:gd name="T61" fmla="*/ 227 h 320"/>
                  <a:gd name="T62" fmla="*/ 301 w 378"/>
                  <a:gd name="T63" fmla="*/ 249 h 320"/>
                  <a:gd name="T64" fmla="*/ 160 w 378"/>
                  <a:gd name="T65" fmla="*/ 157 h 320"/>
                  <a:gd name="T66" fmla="*/ 159 w 378"/>
                  <a:gd name="T67" fmla="*/ 184 h 320"/>
                  <a:gd name="T68" fmla="*/ 149 w 378"/>
                  <a:gd name="T69" fmla="*/ 193 h 320"/>
                  <a:gd name="T70" fmla="*/ 145 w 378"/>
                  <a:gd name="T71" fmla="*/ 214 h 320"/>
                  <a:gd name="T72" fmla="*/ 134 w 378"/>
                  <a:gd name="T73" fmla="*/ 229 h 320"/>
                  <a:gd name="T74" fmla="*/ 133 w 378"/>
                  <a:gd name="T75" fmla="*/ 229 h 320"/>
                  <a:gd name="T76" fmla="*/ 130 w 378"/>
                  <a:gd name="T77" fmla="*/ 230 h 320"/>
                  <a:gd name="T78" fmla="*/ 129 w 378"/>
                  <a:gd name="T79" fmla="*/ 230 h 320"/>
                  <a:gd name="T80" fmla="*/ 128 w 378"/>
                  <a:gd name="T81" fmla="*/ 229 h 320"/>
                  <a:gd name="T82" fmla="*/ 126 w 378"/>
                  <a:gd name="T83" fmla="*/ 228 h 320"/>
                  <a:gd name="T84" fmla="*/ 125 w 378"/>
                  <a:gd name="T85" fmla="*/ 228 h 320"/>
                  <a:gd name="T86" fmla="*/ 123 w 378"/>
                  <a:gd name="T87" fmla="*/ 225 h 320"/>
                  <a:gd name="T88" fmla="*/ 121 w 378"/>
                  <a:gd name="T89" fmla="*/ 221 h 320"/>
                  <a:gd name="T90" fmla="*/ 121 w 378"/>
                  <a:gd name="T91" fmla="*/ 217 h 320"/>
                  <a:gd name="T92" fmla="*/ 122 w 378"/>
                  <a:gd name="T93" fmla="*/ 210 h 320"/>
                  <a:gd name="T94" fmla="*/ 136 w 378"/>
                  <a:gd name="T95" fmla="*/ 193 h 320"/>
                  <a:gd name="T96" fmla="*/ 149 w 378"/>
                  <a:gd name="T97" fmla="*/ 193 h 320"/>
                  <a:gd name="T98" fmla="*/ 307 w 378"/>
                  <a:gd name="T99" fmla="*/ 295 h 320"/>
                  <a:gd name="T100" fmla="*/ 313 w 378"/>
                  <a:gd name="T101" fmla="*/ 240 h 320"/>
                  <a:gd name="T102" fmla="*/ 335 w 378"/>
                  <a:gd name="T103" fmla="*/ 104 h 320"/>
                  <a:gd name="T104" fmla="*/ 357 w 378"/>
                  <a:gd name="T105" fmla="*/ 134 h 320"/>
                  <a:gd name="T106" fmla="*/ 357 w 378"/>
                  <a:gd name="T107" fmla="*/ 146 h 320"/>
                  <a:gd name="T108" fmla="*/ 349 w 378"/>
                  <a:gd name="T109" fmla="*/ 272 h 320"/>
                  <a:gd name="T110" fmla="*/ 356 w 378"/>
                  <a:gd name="T111" fmla="*/ 29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8" h="320">
                    <a:moveTo>
                      <a:pt x="358" y="103"/>
                    </a:moveTo>
                    <a:cubicBezTo>
                      <a:pt x="340" y="76"/>
                      <a:pt x="301" y="71"/>
                      <a:pt x="272" y="68"/>
                    </a:cubicBezTo>
                    <a:cubicBezTo>
                      <a:pt x="272" y="68"/>
                      <a:pt x="272" y="68"/>
                      <a:pt x="271" y="68"/>
                    </a:cubicBezTo>
                    <a:cubicBezTo>
                      <a:pt x="290" y="38"/>
                      <a:pt x="253" y="22"/>
                      <a:pt x="225" y="18"/>
                    </a:cubicBezTo>
                    <a:cubicBezTo>
                      <a:pt x="192" y="14"/>
                      <a:pt x="143" y="0"/>
                      <a:pt x="142" y="48"/>
                    </a:cubicBezTo>
                    <a:cubicBezTo>
                      <a:pt x="130" y="44"/>
                      <a:pt x="118" y="39"/>
                      <a:pt x="106" y="35"/>
                    </a:cubicBezTo>
                    <a:cubicBezTo>
                      <a:pt x="52" y="18"/>
                      <a:pt x="13" y="100"/>
                      <a:pt x="5" y="141"/>
                    </a:cubicBezTo>
                    <a:cubicBezTo>
                      <a:pt x="0" y="163"/>
                      <a:pt x="10" y="176"/>
                      <a:pt x="26" y="183"/>
                    </a:cubicBezTo>
                    <a:cubicBezTo>
                      <a:pt x="17" y="211"/>
                      <a:pt x="7" y="248"/>
                      <a:pt x="35" y="268"/>
                    </a:cubicBezTo>
                    <a:cubicBezTo>
                      <a:pt x="60" y="285"/>
                      <a:pt x="92" y="289"/>
                      <a:pt x="121" y="295"/>
                    </a:cubicBezTo>
                    <a:cubicBezTo>
                      <a:pt x="157" y="303"/>
                      <a:pt x="195" y="307"/>
                      <a:pt x="231" y="312"/>
                    </a:cubicBezTo>
                    <a:cubicBezTo>
                      <a:pt x="251" y="315"/>
                      <a:pt x="277" y="320"/>
                      <a:pt x="294" y="309"/>
                    </a:cubicBezTo>
                    <a:cubicBezTo>
                      <a:pt x="315" y="304"/>
                      <a:pt x="334" y="298"/>
                      <a:pt x="353" y="311"/>
                    </a:cubicBezTo>
                    <a:cubicBezTo>
                      <a:pt x="354" y="311"/>
                      <a:pt x="355" y="312"/>
                      <a:pt x="356" y="312"/>
                    </a:cubicBezTo>
                    <a:cubicBezTo>
                      <a:pt x="357" y="316"/>
                      <a:pt x="364" y="317"/>
                      <a:pt x="365" y="312"/>
                    </a:cubicBezTo>
                    <a:cubicBezTo>
                      <a:pt x="375" y="273"/>
                      <a:pt x="376" y="232"/>
                      <a:pt x="377" y="192"/>
                    </a:cubicBezTo>
                    <a:cubicBezTo>
                      <a:pt x="378" y="161"/>
                      <a:pt x="376" y="129"/>
                      <a:pt x="358" y="103"/>
                    </a:cubicBezTo>
                    <a:close/>
                    <a:moveTo>
                      <a:pt x="174" y="22"/>
                    </a:moveTo>
                    <a:cubicBezTo>
                      <a:pt x="187" y="22"/>
                      <a:pt x="201" y="25"/>
                      <a:pt x="213" y="27"/>
                    </a:cubicBezTo>
                    <a:cubicBezTo>
                      <a:pt x="225" y="29"/>
                      <a:pt x="236" y="30"/>
                      <a:pt x="247" y="34"/>
                    </a:cubicBezTo>
                    <a:cubicBezTo>
                      <a:pt x="267" y="39"/>
                      <a:pt x="265" y="52"/>
                      <a:pt x="261" y="67"/>
                    </a:cubicBezTo>
                    <a:cubicBezTo>
                      <a:pt x="258" y="67"/>
                      <a:pt x="255" y="66"/>
                      <a:pt x="253" y="66"/>
                    </a:cubicBezTo>
                    <a:cubicBezTo>
                      <a:pt x="260" y="21"/>
                      <a:pt x="163" y="15"/>
                      <a:pt x="163" y="50"/>
                    </a:cubicBezTo>
                    <a:cubicBezTo>
                      <a:pt x="163" y="54"/>
                      <a:pt x="168" y="55"/>
                      <a:pt x="169" y="51"/>
                    </a:cubicBezTo>
                    <a:cubicBezTo>
                      <a:pt x="174" y="38"/>
                      <a:pt x="197" y="38"/>
                      <a:pt x="208" y="39"/>
                    </a:cubicBezTo>
                    <a:cubicBezTo>
                      <a:pt x="225" y="40"/>
                      <a:pt x="242" y="47"/>
                      <a:pt x="241" y="65"/>
                    </a:cubicBezTo>
                    <a:cubicBezTo>
                      <a:pt x="222" y="63"/>
                      <a:pt x="204" y="61"/>
                      <a:pt x="186" y="59"/>
                    </a:cubicBezTo>
                    <a:cubicBezTo>
                      <a:pt x="172" y="57"/>
                      <a:pt x="159" y="54"/>
                      <a:pt x="147" y="49"/>
                    </a:cubicBezTo>
                    <a:cubicBezTo>
                      <a:pt x="150" y="34"/>
                      <a:pt x="155" y="22"/>
                      <a:pt x="174" y="22"/>
                    </a:cubicBezTo>
                    <a:close/>
                    <a:moveTo>
                      <a:pt x="301" y="249"/>
                    </a:moveTo>
                    <a:cubicBezTo>
                      <a:pt x="301" y="264"/>
                      <a:pt x="302" y="284"/>
                      <a:pt x="291" y="297"/>
                    </a:cubicBezTo>
                    <a:cubicBezTo>
                      <a:pt x="282" y="307"/>
                      <a:pt x="260" y="303"/>
                      <a:pt x="248" y="302"/>
                    </a:cubicBezTo>
                    <a:cubicBezTo>
                      <a:pt x="195" y="298"/>
                      <a:pt x="142" y="288"/>
                      <a:pt x="90" y="276"/>
                    </a:cubicBezTo>
                    <a:cubicBezTo>
                      <a:pt x="67" y="271"/>
                      <a:pt x="37" y="265"/>
                      <a:pt x="29" y="239"/>
                    </a:cubicBezTo>
                    <a:cubicBezTo>
                      <a:pt x="24" y="224"/>
                      <a:pt x="30" y="203"/>
                      <a:pt x="34" y="186"/>
                    </a:cubicBezTo>
                    <a:cubicBezTo>
                      <a:pt x="60" y="194"/>
                      <a:pt x="97" y="192"/>
                      <a:pt x="117" y="192"/>
                    </a:cubicBezTo>
                    <a:cubicBezTo>
                      <a:pt x="119" y="192"/>
                      <a:pt x="121" y="191"/>
                      <a:pt x="121" y="189"/>
                    </a:cubicBezTo>
                    <a:cubicBezTo>
                      <a:pt x="123" y="190"/>
                      <a:pt x="126" y="191"/>
                      <a:pt x="129" y="191"/>
                    </a:cubicBezTo>
                    <a:cubicBezTo>
                      <a:pt x="121" y="196"/>
                      <a:pt x="114" y="202"/>
                      <a:pt x="112" y="212"/>
                    </a:cubicBezTo>
                    <a:cubicBezTo>
                      <a:pt x="109" y="220"/>
                      <a:pt x="112" y="229"/>
                      <a:pt x="118" y="235"/>
                    </a:cubicBezTo>
                    <a:cubicBezTo>
                      <a:pt x="124" y="241"/>
                      <a:pt x="133" y="242"/>
                      <a:pt x="140" y="238"/>
                    </a:cubicBezTo>
                    <a:cubicBezTo>
                      <a:pt x="151" y="232"/>
                      <a:pt x="155" y="218"/>
                      <a:pt x="157" y="207"/>
                    </a:cubicBezTo>
                    <a:cubicBezTo>
                      <a:pt x="158" y="202"/>
                      <a:pt x="159" y="197"/>
                      <a:pt x="158" y="192"/>
                    </a:cubicBezTo>
                    <a:cubicBezTo>
                      <a:pt x="158" y="192"/>
                      <a:pt x="158" y="192"/>
                      <a:pt x="158" y="192"/>
                    </a:cubicBezTo>
                    <a:cubicBezTo>
                      <a:pt x="162" y="191"/>
                      <a:pt x="165" y="191"/>
                      <a:pt x="168" y="190"/>
                    </a:cubicBezTo>
                    <a:cubicBezTo>
                      <a:pt x="189" y="185"/>
                      <a:pt x="180" y="164"/>
                      <a:pt x="171" y="152"/>
                    </a:cubicBezTo>
                    <a:cubicBezTo>
                      <a:pt x="159" y="135"/>
                      <a:pt x="140" y="136"/>
                      <a:pt x="128" y="152"/>
                    </a:cubicBezTo>
                    <a:cubicBezTo>
                      <a:pt x="122" y="160"/>
                      <a:pt x="116" y="171"/>
                      <a:pt x="116" y="181"/>
                    </a:cubicBezTo>
                    <a:cubicBezTo>
                      <a:pt x="115" y="182"/>
                      <a:pt x="115" y="183"/>
                      <a:pt x="116" y="185"/>
                    </a:cubicBezTo>
                    <a:cubicBezTo>
                      <a:pt x="98" y="182"/>
                      <a:pt x="81" y="180"/>
                      <a:pt x="64" y="179"/>
                    </a:cubicBezTo>
                    <a:cubicBezTo>
                      <a:pt x="33" y="176"/>
                      <a:pt x="8" y="165"/>
                      <a:pt x="20" y="130"/>
                    </a:cubicBezTo>
                    <a:cubicBezTo>
                      <a:pt x="29" y="106"/>
                      <a:pt x="43" y="80"/>
                      <a:pt x="60" y="60"/>
                    </a:cubicBezTo>
                    <a:cubicBezTo>
                      <a:pt x="86" y="28"/>
                      <a:pt x="141" y="62"/>
                      <a:pt x="172" y="69"/>
                    </a:cubicBezTo>
                    <a:cubicBezTo>
                      <a:pt x="215" y="78"/>
                      <a:pt x="283" y="72"/>
                      <a:pt x="325" y="96"/>
                    </a:cubicBezTo>
                    <a:cubicBezTo>
                      <a:pt x="323" y="97"/>
                      <a:pt x="321" y="99"/>
                      <a:pt x="319" y="101"/>
                    </a:cubicBezTo>
                    <a:cubicBezTo>
                      <a:pt x="317" y="101"/>
                      <a:pt x="315" y="102"/>
                      <a:pt x="314" y="105"/>
                    </a:cubicBezTo>
                    <a:cubicBezTo>
                      <a:pt x="314" y="105"/>
                      <a:pt x="314" y="106"/>
                      <a:pt x="314" y="106"/>
                    </a:cubicBezTo>
                    <a:cubicBezTo>
                      <a:pt x="292" y="131"/>
                      <a:pt x="291" y="169"/>
                      <a:pt x="276" y="199"/>
                    </a:cubicBezTo>
                    <a:cubicBezTo>
                      <a:pt x="255" y="245"/>
                      <a:pt x="195" y="185"/>
                      <a:pt x="163" y="195"/>
                    </a:cubicBezTo>
                    <a:cubicBezTo>
                      <a:pt x="162" y="195"/>
                      <a:pt x="162" y="196"/>
                      <a:pt x="163" y="197"/>
                    </a:cubicBezTo>
                    <a:cubicBezTo>
                      <a:pt x="175" y="208"/>
                      <a:pt x="197" y="213"/>
                      <a:pt x="212" y="218"/>
                    </a:cubicBezTo>
                    <a:cubicBezTo>
                      <a:pt x="229" y="224"/>
                      <a:pt x="250" y="233"/>
                      <a:pt x="268" y="227"/>
                    </a:cubicBezTo>
                    <a:cubicBezTo>
                      <a:pt x="289" y="219"/>
                      <a:pt x="296" y="197"/>
                      <a:pt x="302" y="172"/>
                    </a:cubicBezTo>
                    <a:cubicBezTo>
                      <a:pt x="300" y="197"/>
                      <a:pt x="301" y="223"/>
                      <a:pt x="301" y="249"/>
                    </a:cubicBezTo>
                    <a:close/>
                    <a:moveTo>
                      <a:pt x="127" y="180"/>
                    </a:moveTo>
                    <a:cubicBezTo>
                      <a:pt x="135" y="166"/>
                      <a:pt x="143" y="142"/>
                      <a:pt x="160" y="157"/>
                    </a:cubicBezTo>
                    <a:cubicBezTo>
                      <a:pt x="165" y="161"/>
                      <a:pt x="174" y="171"/>
                      <a:pt x="173" y="178"/>
                    </a:cubicBezTo>
                    <a:cubicBezTo>
                      <a:pt x="172" y="184"/>
                      <a:pt x="164" y="184"/>
                      <a:pt x="159" y="184"/>
                    </a:cubicBezTo>
                    <a:cubicBezTo>
                      <a:pt x="148" y="184"/>
                      <a:pt x="138" y="182"/>
                      <a:pt x="127" y="180"/>
                    </a:cubicBezTo>
                    <a:close/>
                    <a:moveTo>
                      <a:pt x="149" y="193"/>
                    </a:moveTo>
                    <a:cubicBezTo>
                      <a:pt x="148" y="196"/>
                      <a:pt x="148" y="201"/>
                      <a:pt x="147" y="204"/>
                    </a:cubicBezTo>
                    <a:cubicBezTo>
                      <a:pt x="146" y="208"/>
                      <a:pt x="146" y="211"/>
                      <a:pt x="145" y="214"/>
                    </a:cubicBezTo>
                    <a:cubicBezTo>
                      <a:pt x="143" y="219"/>
                      <a:pt x="141" y="223"/>
                      <a:pt x="138" y="226"/>
                    </a:cubicBezTo>
                    <a:cubicBezTo>
                      <a:pt x="136" y="228"/>
                      <a:pt x="136" y="228"/>
                      <a:pt x="134" y="229"/>
                    </a:cubicBezTo>
                    <a:cubicBezTo>
                      <a:pt x="134" y="229"/>
                      <a:pt x="134" y="229"/>
                      <a:pt x="134" y="229"/>
                    </a:cubicBezTo>
                    <a:cubicBezTo>
                      <a:pt x="134" y="229"/>
                      <a:pt x="134" y="229"/>
                      <a:pt x="133" y="229"/>
                    </a:cubicBezTo>
                    <a:cubicBezTo>
                      <a:pt x="133" y="230"/>
                      <a:pt x="132" y="230"/>
                      <a:pt x="132" y="230"/>
                    </a:cubicBezTo>
                    <a:cubicBezTo>
                      <a:pt x="131" y="230"/>
                      <a:pt x="131" y="230"/>
                      <a:pt x="130" y="230"/>
                    </a:cubicBezTo>
                    <a:cubicBezTo>
                      <a:pt x="130" y="230"/>
                      <a:pt x="130" y="230"/>
                      <a:pt x="130" y="230"/>
                    </a:cubicBezTo>
                    <a:cubicBezTo>
                      <a:pt x="130" y="230"/>
                      <a:pt x="129" y="230"/>
                      <a:pt x="129" y="230"/>
                    </a:cubicBezTo>
                    <a:cubicBezTo>
                      <a:pt x="129" y="230"/>
                      <a:pt x="128" y="229"/>
                      <a:pt x="128" y="229"/>
                    </a:cubicBezTo>
                    <a:cubicBezTo>
                      <a:pt x="128" y="229"/>
                      <a:pt x="128" y="229"/>
                      <a:pt x="128" y="229"/>
                    </a:cubicBezTo>
                    <a:cubicBezTo>
                      <a:pt x="128" y="229"/>
                      <a:pt x="128" y="229"/>
                      <a:pt x="128" y="229"/>
                    </a:cubicBezTo>
                    <a:cubicBezTo>
                      <a:pt x="127" y="229"/>
                      <a:pt x="127" y="229"/>
                      <a:pt x="126" y="228"/>
                    </a:cubicBezTo>
                    <a:cubicBezTo>
                      <a:pt x="126" y="228"/>
                      <a:pt x="126" y="228"/>
                      <a:pt x="126" y="228"/>
                    </a:cubicBezTo>
                    <a:cubicBezTo>
                      <a:pt x="126" y="228"/>
                      <a:pt x="125" y="228"/>
                      <a:pt x="125" y="228"/>
                    </a:cubicBezTo>
                    <a:cubicBezTo>
                      <a:pt x="125" y="227"/>
                      <a:pt x="124" y="227"/>
                      <a:pt x="124" y="226"/>
                    </a:cubicBezTo>
                    <a:cubicBezTo>
                      <a:pt x="124" y="226"/>
                      <a:pt x="123" y="225"/>
                      <a:pt x="123" y="225"/>
                    </a:cubicBezTo>
                    <a:cubicBezTo>
                      <a:pt x="123" y="224"/>
                      <a:pt x="122" y="224"/>
                      <a:pt x="122" y="223"/>
                    </a:cubicBezTo>
                    <a:cubicBezTo>
                      <a:pt x="122" y="223"/>
                      <a:pt x="121" y="222"/>
                      <a:pt x="121" y="221"/>
                    </a:cubicBezTo>
                    <a:cubicBezTo>
                      <a:pt x="121" y="221"/>
                      <a:pt x="121" y="220"/>
                      <a:pt x="121" y="219"/>
                    </a:cubicBezTo>
                    <a:cubicBezTo>
                      <a:pt x="121" y="219"/>
                      <a:pt x="121" y="218"/>
                      <a:pt x="121" y="217"/>
                    </a:cubicBezTo>
                    <a:cubicBezTo>
                      <a:pt x="121" y="216"/>
                      <a:pt x="121" y="215"/>
                      <a:pt x="121" y="214"/>
                    </a:cubicBezTo>
                    <a:cubicBezTo>
                      <a:pt x="121" y="213"/>
                      <a:pt x="121" y="211"/>
                      <a:pt x="122" y="210"/>
                    </a:cubicBezTo>
                    <a:cubicBezTo>
                      <a:pt x="122" y="208"/>
                      <a:pt x="123" y="206"/>
                      <a:pt x="124" y="205"/>
                    </a:cubicBezTo>
                    <a:cubicBezTo>
                      <a:pt x="127" y="200"/>
                      <a:pt x="131" y="196"/>
                      <a:pt x="136" y="193"/>
                    </a:cubicBezTo>
                    <a:cubicBezTo>
                      <a:pt x="136" y="193"/>
                      <a:pt x="136" y="193"/>
                      <a:pt x="136" y="192"/>
                    </a:cubicBezTo>
                    <a:cubicBezTo>
                      <a:pt x="141" y="193"/>
                      <a:pt x="145" y="193"/>
                      <a:pt x="149" y="193"/>
                    </a:cubicBezTo>
                    <a:close/>
                    <a:moveTo>
                      <a:pt x="356" y="297"/>
                    </a:moveTo>
                    <a:cubicBezTo>
                      <a:pt x="342" y="286"/>
                      <a:pt x="323" y="289"/>
                      <a:pt x="307" y="295"/>
                    </a:cubicBezTo>
                    <a:cubicBezTo>
                      <a:pt x="307" y="295"/>
                      <a:pt x="307" y="295"/>
                      <a:pt x="307" y="295"/>
                    </a:cubicBezTo>
                    <a:cubicBezTo>
                      <a:pt x="315" y="278"/>
                      <a:pt x="313" y="257"/>
                      <a:pt x="313" y="240"/>
                    </a:cubicBezTo>
                    <a:cubicBezTo>
                      <a:pt x="314" y="197"/>
                      <a:pt x="313" y="155"/>
                      <a:pt x="323" y="114"/>
                    </a:cubicBezTo>
                    <a:cubicBezTo>
                      <a:pt x="326" y="110"/>
                      <a:pt x="330" y="107"/>
                      <a:pt x="335" y="104"/>
                    </a:cubicBezTo>
                    <a:cubicBezTo>
                      <a:pt x="335" y="104"/>
                      <a:pt x="335" y="103"/>
                      <a:pt x="336" y="103"/>
                    </a:cubicBezTo>
                    <a:cubicBezTo>
                      <a:pt x="345" y="111"/>
                      <a:pt x="353" y="121"/>
                      <a:pt x="357" y="134"/>
                    </a:cubicBezTo>
                    <a:cubicBezTo>
                      <a:pt x="358" y="137"/>
                      <a:pt x="359" y="141"/>
                      <a:pt x="360" y="144"/>
                    </a:cubicBezTo>
                    <a:cubicBezTo>
                      <a:pt x="359" y="144"/>
                      <a:pt x="358" y="145"/>
                      <a:pt x="357" y="146"/>
                    </a:cubicBezTo>
                    <a:cubicBezTo>
                      <a:pt x="348" y="187"/>
                      <a:pt x="348" y="230"/>
                      <a:pt x="343" y="271"/>
                    </a:cubicBezTo>
                    <a:cubicBezTo>
                      <a:pt x="343" y="275"/>
                      <a:pt x="348" y="275"/>
                      <a:pt x="349" y="272"/>
                    </a:cubicBezTo>
                    <a:cubicBezTo>
                      <a:pt x="357" y="236"/>
                      <a:pt x="360" y="198"/>
                      <a:pt x="363" y="161"/>
                    </a:cubicBezTo>
                    <a:cubicBezTo>
                      <a:pt x="369" y="205"/>
                      <a:pt x="357" y="253"/>
                      <a:pt x="356" y="2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9" name="Freeform 370"/>
              <p:cNvSpPr/>
              <p:nvPr/>
            </p:nvSpPr>
            <p:spPr bwMode="auto">
              <a:xfrm>
                <a:off x="6129" y="-1627"/>
                <a:ext cx="42" cy="285"/>
              </a:xfrm>
              <a:custGeom>
                <a:avLst/>
                <a:gdLst>
                  <a:gd name="T0" fmla="*/ 15 w 21"/>
                  <a:gd name="T1" fmla="*/ 3 h 141"/>
                  <a:gd name="T2" fmla="*/ 1 w 21"/>
                  <a:gd name="T3" fmla="*/ 137 h 141"/>
                  <a:gd name="T4" fmla="*/ 6 w 21"/>
                  <a:gd name="T5" fmla="*/ 138 h 141"/>
                  <a:gd name="T6" fmla="*/ 21 w 21"/>
                  <a:gd name="T7" fmla="*/ 4 h 141"/>
                  <a:gd name="T8" fmla="*/ 15 w 21"/>
                  <a:gd name="T9" fmla="*/ 3 h 141"/>
                </a:gdLst>
                <a:ahLst/>
                <a:cxnLst>
                  <a:cxn ang="0">
                    <a:pos x="T0" y="T1"/>
                  </a:cxn>
                  <a:cxn ang="0">
                    <a:pos x="T2" y="T3"/>
                  </a:cxn>
                  <a:cxn ang="0">
                    <a:pos x="T4" y="T5"/>
                  </a:cxn>
                  <a:cxn ang="0">
                    <a:pos x="T6" y="T7"/>
                  </a:cxn>
                  <a:cxn ang="0">
                    <a:pos x="T8" y="T9"/>
                  </a:cxn>
                </a:cxnLst>
                <a:rect l="0" t="0" r="r" b="b"/>
                <a:pathLst>
                  <a:path w="21" h="141">
                    <a:moveTo>
                      <a:pt x="15" y="3"/>
                    </a:moveTo>
                    <a:cubicBezTo>
                      <a:pt x="8" y="47"/>
                      <a:pt x="10" y="93"/>
                      <a:pt x="1" y="137"/>
                    </a:cubicBezTo>
                    <a:cubicBezTo>
                      <a:pt x="0" y="140"/>
                      <a:pt x="5" y="141"/>
                      <a:pt x="6" y="138"/>
                    </a:cubicBezTo>
                    <a:cubicBezTo>
                      <a:pt x="20" y="96"/>
                      <a:pt x="19" y="48"/>
                      <a:pt x="21" y="4"/>
                    </a:cubicBezTo>
                    <a:cubicBezTo>
                      <a:pt x="21" y="1"/>
                      <a:pt x="16" y="0"/>
                      <a:pt x="1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0" name="Freeform 371"/>
              <p:cNvSpPr/>
              <p:nvPr/>
            </p:nvSpPr>
            <p:spPr bwMode="auto">
              <a:xfrm>
                <a:off x="5439" y="3261"/>
                <a:ext cx="345" cy="165"/>
              </a:xfrm>
              <a:custGeom>
                <a:avLst/>
                <a:gdLst>
                  <a:gd name="T0" fmla="*/ 6 w 171"/>
                  <a:gd name="T1" fmla="*/ 15 h 82"/>
                  <a:gd name="T2" fmla="*/ 4 w 171"/>
                  <a:gd name="T3" fmla="*/ 21 h 82"/>
                  <a:gd name="T4" fmla="*/ 162 w 171"/>
                  <a:gd name="T5" fmla="*/ 76 h 82"/>
                  <a:gd name="T6" fmla="*/ 170 w 171"/>
                  <a:gd name="T7" fmla="*/ 73 h 82"/>
                  <a:gd name="T8" fmla="*/ 6 w 171"/>
                  <a:gd name="T9" fmla="*/ 15 h 82"/>
                </a:gdLst>
                <a:ahLst/>
                <a:cxnLst>
                  <a:cxn ang="0">
                    <a:pos x="T0" y="T1"/>
                  </a:cxn>
                  <a:cxn ang="0">
                    <a:pos x="T2" y="T3"/>
                  </a:cxn>
                  <a:cxn ang="0">
                    <a:pos x="T4" y="T5"/>
                  </a:cxn>
                  <a:cxn ang="0">
                    <a:pos x="T6" y="T7"/>
                  </a:cxn>
                  <a:cxn ang="0">
                    <a:pos x="T8" y="T9"/>
                  </a:cxn>
                </a:cxnLst>
                <a:rect l="0" t="0" r="r" b="b"/>
                <a:pathLst>
                  <a:path w="171" h="82">
                    <a:moveTo>
                      <a:pt x="6" y="15"/>
                    </a:moveTo>
                    <a:cubicBezTo>
                      <a:pt x="2" y="14"/>
                      <a:pt x="0" y="20"/>
                      <a:pt x="4" y="21"/>
                    </a:cubicBezTo>
                    <a:cubicBezTo>
                      <a:pt x="61" y="38"/>
                      <a:pt x="132" y="9"/>
                      <a:pt x="162" y="76"/>
                    </a:cubicBezTo>
                    <a:cubicBezTo>
                      <a:pt x="164" y="82"/>
                      <a:pt x="171" y="78"/>
                      <a:pt x="170" y="73"/>
                    </a:cubicBezTo>
                    <a:cubicBezTo>
                      <a:pt x="159" y="0"/>
                      <a:pt x="56" y="22"/>
                      <a:pt x="6"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1" name="Freeform 372"/>
              <p:cNvSpPr>
                <a:spLocks noEditPoints="1"/>
              </p:cNvSpPr>
              <p:nvPr/>
            </p:nvSpPr>
            <p:spPr bwMode="auto">
              <a:xfrm>
                <a:off x="5407" y="3539"/>
                <a:ext cx="448" cy="292"/>
              </a:xfrm>
              <a:custGeom>
                <a:avLst/>
                <a:gdLst>
                  <a:gd name="T0" fmla="*/ 209 w 222"/>
                  <a:gd name="T1" fmla="*/ 23 h 145"/>
                  <a:gd name="T2" fmla="*/ 209 w 222"/>
                  <a:gd name="T3" fmla="*/ 23 h 145"/>
                  <a:gd name="T4" fmla="*/ 207 w 222"/>
                  <a:gd name="T5" fmla="*/ 14 h 145"/>
                  <a:gd name="T6" fmla="*/ 30 w 222"/>
                  <a:gd name="T7" fmla="*/ 10 h 145"/>
                  <a:gd name="T8" fmla="*/ 27 w 222"/>
                  <a:gd name="T9" fmla="*/ 9 h 145"/>
                  <a:gd name="T10" fmla="*/ 26 w 222"/>
                  <a:gd name="T11" fmla="*/ 10 h 145"/>
                  <a:gd name="T12" fmla="*/ 21 w 222"/>
                  <a:gd name="T13" fmla="*/ 10 h 145"/>
                  <a:gd name="T14" fmla="*/ 18 w 222"/>
                  <a:gd name="T15" fmla="*/ 16 h 145"/>
                  <a:gd name="T16" fmla="*/ 10 w 222"/>
                  <a:gd name="T17" fmla="*/ 100 h 145"/>
                  <a:gd name="T18" fmla="*/ 74 w 222"/>
                  <a:gd name="T19" fmla="*/ 138 h 145"/>
                  <a:gd name="T20" fmla="*/ 188 w 222"/>
                  <a:gd name="T21" fmla="*/ 123 h 145"/>
                  <a:gd name="T22" fmla="*/ 209 w 222"/>
                  <a:gd name="T23" fmla="*/ 23 h 145"/>
                  <a:gd name="T24" fmla="*/ 174 w 222"/>
                  <a:gd name="T25" fmla="*/ 116 h 145"/>
                  <a:gd name="T26" fmla="*/ 89 w 222"/>
                  <a:gd name="T27" fmla="*/ 124 h 145"/>
                  <a:gd name="T28" fmla="*/ 23 w 222"/>
                  <a:gd name="T29" fmla="*/ 103 h 145"/>
                  <a:gd name="T30" fmla="*/ 29 w 222"/>
                  <a:gd name="T31" fmla="*/ 17 h 145"/>
                  <a:gd name="T32" fmla="*/ 199 w 222"/>
                  <a:gd name="T33" fmla="*/ 23 h 145"/>
                  <a:gd name="T34" fmla="*/ 198 w 222"/>
                  <a:gd name="T35" fmla="*/ 28 h 145"/>
                  <a:gd name="T36" fmla="*/ 174 w 222"/>
                  <a:gd name="T37" fmla="*/ 11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2" h="145">
                    <a:moveTo>
                      <a:pt x="209" y="23"/>
                    </a:moveTo>
                    <a:cubicBezTo>
                      <a:pt x="209" y="23"/>
                      <a:pt x="209" y="23"/>
                      <a:pt x="209" y="23"/>
                    </a:cubicBezTo>
                    <a:cubicBezTo>
                      <a:pt x="212" y="21"/>
                      <a:pt x="213" y="15"/>
                      <a:pt x="207" y="14"/>
                    </a:cubicBezTo>
                    <a:cubicBezTo>
                      <a:pt x="150" y="0"/>
                      <a:pt x="89" y="8"/>
                      <a:pt x="30" y="10"/>
                    </a:cubicBezTo>
                    <a:cubicBezTo>
                      <a:pt x="30" y="9"/>
                      <a:pt x="29" y="9"/>
                      <a:pt x="27" y="9"/>
                    </a:cubicBezTo>
                    <a:cubicBezTo>
                      <a:pt x="27" y="10"/>
                      <a:pt x="26" y="10"/>
                      <a:pt x="26" y="10"/>
                    </a:cubicBezTo>
                    <a:cubicBezTo>
                      <a:pt x="24" y="10"/>
                      <a:pt x="23" y="10"/>
                      <a:pt x="21" y="10"/>
                    </a:cubicBezTo>
                    <a:cubicBezTo>
                      <a:pt x="18" y="10"/>
                      <a:pt x="17" y="14"/>
                      <a:pt x="18" y="16"/>
                    </a:cubicBezTo>
                    <a:cubicBezTo>
                      <a:pt x="0" y="35"/>
                      <a:pt x="6" y="78"/>
                      <a:pt x="10" y="100"/>
                    </a:cubicBezTo>
                    <a:cubicBezTo>
                      <a:pt x="15" y="133"/>
                      <a:pt x="45" y="139"/>
                      <a:pt x="74" y="138"/>
                    </a:cubicBezTo>
                    <a:cubicBezTo>
                      <a:pt x="107" y="137"/>
                      <a:pt x="160" y="145"/>
                      <a:pt x="188" y="123"/>
                    </a:cubicBezTo>
                    <a:cubicBezTo>
                      <a:pt x="216" y="101"/>
                      <a:pt x="222" y="54"/>
                      <a:pt x="209" y="23"/>
                    </a:cubicBezTo>
                    <a:close/>
                    <a:moveTo>
                      <a:pt x="174" y="116"/>
                    </a:moveTo>
                    <a:cubicBezTo>
                      <a:pt x="151" y="130"/>
                      <a:pt x="115" y="123"/>
                      <a:pt x="89" y="124"/>
                    </a:cubicBezTo>
                    <a:cubicBezTo>
                      <a:pt x="64" y="125"/>
                      <a:pt x="34" y="133"/>
                      <a:pt x="23" y="103"/>
                    </a:cubicBezTo>
                    <a:cubicBezTo>
                      <a:pt x="14" y="77"/>
                      <a:pt x="17" y="42"/>
                      <a:pt x="29" y="17"/>
                    </a:cubicBezTo>
                    <a:cubicBezTo>
                      <a:pt x="86" y="18"/>
                      <a:pt x="142" y="15"/>
                      <a:pt x="199" y="23"/>
                    </a:cubicBezTo>
                    <a:cubicBezTo>
                      <a:pt x="198" y="24"/>
                      <a:pt x="197" y="26"/>
                      <a:pt x="198" y="28"/>
                    </a:cubicBezTo>
                    <a:cubicBezTo>
                      <a:pt x="207" y="56"/>
                      <a:pt x="202" y="100"/>
                      <a:pt x="174"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2" name="Freeform 373"/>
              <p:cNvSpPr/>
              <p:nvPr/>
            </p:nvSpPr>
            <p:spPr bwMode="auto">
              <a:xfrm>
                <a:off x="5451" y="3593"/>
                <a:ext cx="323" cy="63"/>
              </a:xfrm>
              <a:custGeom>
                <a:avLst/>
                <a:gdLst>
                  <a:gd name="T0" fmla="*/ 154 w 160"/>
                  <a:gd name="T1" fmla="*/ 18 h 31"/>
                  <a:gd name="T2" fmla="*/ 8 w 160"/>
                  <a:gd name="T3" fmla="*/ 7 h 31"/>
                  <a:gd name="T4" fmla="*/ 5 w 160"/>
                  <a:gd name="T5" fmla="*/ 15 h 31"/>
                  <a:gd name="T6" fmla="*/ 151 w 160"/>
                  <a:gd name="T7" fmla="*/ 28 h 31"/>
                  <a:gd name="T8" fmla="*/ 154 w 160"/>
                  <a:gd name="T9" fmla="*/ 18 h 31"/>
                </a:gdLst>
                <a:ahLst/>
                <a:cxnLst>
                  <a:cxn ang="0">
                    <a:pos x="T0" y="T1"/>
                  </a:cxn>
                  <a:cxn ang="0">
                    <a:pos x="T2" y="T3"/>
                  </a:cxn>
                  <a:cxn ang="0">
                    <a:pos x="T4" y="T5"/>
                  </a:cxn>
                  <a:cxn ang="0">
                    <a:pos x="T6" y="T7"/>
                  </a:cxn>
                  <a:cxn ang="0">
                    <a:pos x="T8" y="T9"/>
                  </a:cxn>
                </a:cxnLst>
                <a:rect l="0" t="0" r="r" b="b"/>
                <a:pathLst>
                  <a:path w="160" h="31">
                    <a:moveTo>
                      <a:pt x="154" y="18"/>
                    </a:moveTo>
                    <a:cubicBezTo>
                      <a:pt x="109" y="0"/>
                      <a:pt x="55" y="17"/>
                      <a:pt x="8" y="7"/>
                    </a:cubicBezTo>
                    <a:cubicBezTo>
                      <a:pt x="2" y="6"/>
                      <a:pt x="0" y="14"/>
                      <a:pt x="5" y="15"/>
                    </a:cubicBezTo>
                    <a:cubicBezTo>
                      <a:pt x="52" y="31"/>
                      <a:pt x="103" y="20"/>
                      <a:pt x="151" y="28"/>
                    </a:cubicBezTo>
                    <a:cubicBezTo>
                      <a:pt x="158" y="29"/>
                      <a:pt x="160" y="21"/>
                      <a:pt x="15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3" name="Freeform 374"/>
              <p:cNvSpPr>
                <a:spLocks noEditPoints="1"/>
              </p:cNvSpPr>
              <p:nvPr/>
            </p:nvSpPr>
            <p:spPr bwMode="auto">
              <a:xfrm>
                <a:off x="5266" y="2875"/>
                <a:ext cx="1026" cy="1055"/>
              </a:xfrm>
              <a:custGeom>
                <a:avLst/>
                <a:gdLst>
                  <a:gd name="T0" fmla="*/ 347 w 509"/>
                  <a:gd name="T1" fmla="*/ 68 h 523"/>
                  <a:gd name="T2" fmla="*/ 185 w 509"/>
                  <a:gd name="T3" fmla="*/ 73 h 523"/>
                  <a:gd name="T4" fmla="*/ 216 w 509"/>
                  <a:gd name="T5" fmla="*/ 70 h 523"/>
                  <a:gd name="T6" fmla="*/ 303 w 509"/>
                  <a:gd name="T7" fmla="*/ 107 h 523"/>
                  <a:gd name="T8" fmla="*/ 339 w 509"/>
                  <a:gd name="T9" fmla="*/ 98 h 523"/>
                  <a:gd name="T10" fmla="*/ 399 w 509"/>
                  <a:gd name="T11" fmla="*/ 128 h 523"/>
                  <a:gd name="T12" fmla="*/ 406 w 509"/>
                  <a:gd name="T13" fmla="*/ 265 h 523"/>
                  <a:gd name="T14" fmla="*/ 335 w 509"/>
                  <a:gd name="T15" fmla="*/ 483 h 523"/>
                  <a:gd name="T16" fmla="*/ 346 w 509"/>
                  <a:gd name="T17" fmla="*/ 360 h 523"/>
                  <a:gd name="T18" fmla="*/ 266 w 509"/>
                  <a:gd name="T19" fmla="*/ 114 h 523"/>
                  <a:gd name="T20" fmla="*/ 180 w 509"/>
                  <a:gd name="T21" fmla="*/ 66 h 523"/>
                  <a:gd name="T22" fmla="*/ 114 w 509"/>
                  <a:gd name="T23" fmla="*/ 80 h 523"/>
                  <a:gd name="T24" fmla="*/ 41 w 509"/>
                  <a:gd name="T25" fmla="*/ 228 h 523"/>
                  <a:gd name="T26" fmla="*/ 15 w 509"/>
                  <a:gd name="T27" fmla="*/ 444 h 523"/>
                  <a:gd name="T28" fmla="*/ 72 w 509"/>
                  <a:gd name="T29" fmla="*/ 491 h 523"/>
                  <a:gd name="T30" fmla="*/ 310 w 509"/>
                  <a:gd name="T31" fmla="*/ 500 h 523"/>
                  <a:gd name="T32" fmla="*/ 338 w 509"/>
                  <a:gd name="T33" fmla="*/ 494 h 523"/>
                  <a:gd name="T34" fmla="*/ 439 w 509"/>
                  <a:gd name="T35" fmla="*/ 450 h 523"/>
                  <a:gd name="T36" fmla="*/ 445 w 509"/>
                  <a:gd name="T37" fmla="*/ 358 h 523"/>
                  <a:gd name="T38" fmla="*/ 205 w 509"/>
                  <a:gd name="T39" fmla="*/ 66 h 523"/>
                  <a:gd name="T40" fmla="*/ 199 w 509"/>
                  <a:gd name="T41" fmla="*/ 31 h 523"/>
                  <a:gd name="T42" fmla="*/ 216 w 509"/>
                  <a:gd name="T43" fmla="*/ 51 h 523"/>
                  <a:gd name="T44" fmla="*/ 263 w 509"/>
                  <a:gd name="T45" fmla="*/ 37 h 523"/>
                  <a:gd name="T46" fmla="*/ 334 w 509"/>
                  <a:gd name="T47" fmla="*/ 88 h 523"/>
                  <a:gd name="T48" fmla="*/ 308 w 509"/>
                  <a:gd name="T49" fmla="*/ 64 h 523"/>
                  <a:gd name="T50" fmla="*/ 204 w 509"/>
                  <a:gd name="T51" fmla="*/ 26 h 523"/>
                  <a:gd name="T52" fmla="*/ 329 w 509"/>
                  <a:gd name="T53" fmla="*/ 41 h 523"/>
                  <a:gd name="T54" fmla="*/ 55 w 509"/>
                  <a:gd name="T55" fmla="*/ 234 h 523"/>
                  <a:gd name="T56" fmla="*/ 254 w 509"/>
                  <a:gd name="T57" fmla="*/ 316 h 523"/>
                  <a:gd name="T58" fmla="*/ 66 w 509"/>
                  <a:gd name="T59" fmla="*/ 215 h 523"/>
                  <a:gd name="T60" fmla="*/ 75 w 509"/>
                  <a:gd name="T61" fmla="*/ 210 h 523"/>
                  <a:gd name="T62" fmla="*/ 256 w 509"/>
                  <a:gd name="T63" fmla="*/ 319 h 523"/>
                  <a:gd name="T64" fmla="*/ 65 w 509"/>
                  <a:gd name="T65" fmla="*/ 318 h 523"/>
                  <a:gd name="T66" fmla="*/ 46 w 509"/>
                  <a:gd name="T67" fmla="*/ 449 h 523"/>
                  <a:gd name="T68" fmla="*/ 50 w 509"/>
                  <a:gd name="T69" fmla="*/ 313 h 523"/>
                  <a:gd name="T70" fmla="*/ 46 w 509"/>
                  <a:gd name="T71" fmla="*/ 449 h 523"/>
                  <a:gd name="T72" fmla="*/ 95 w 509"/>
                  <a:gd name="T73" fmla="*/ 489 h 523"/>
                  <a:gd name="T74" fmla="*/ 259 w 509"/>
                  <a:gd name="T75" fmla="*/ 325 h 523"/>
                  <a:gd name="T76" fmla="*/ 74 w 509"/>
                  <a:gd name="T77" fmla="*/ 198 h 523"/>
                  <a:gd name="T78" fmla="*/ 290 w 509"/>
                  <a:gd name="T79" fmla="*/ 225 h 523"/>
                  <a:gd name="T80" fmla="*/ 300 w 509"/>
                  <a:gd name="T81" fmla="*/ 490 h 523"/>
                  <a:gd name="T82" fmla="*/ 407 w 509"/>
                  <a:gd name="T83" fmla="*/ 328 h 523"/>
                  <a:gd name="T84" fmla="*/ 380 w 509"/>
                  <a:gd name="T85" fmla="*/ 468 h 523"/>
                  <a:gd name="T86" fmla="*/ 418 w 509"/>
                  <a:gd name="T87" fmla="*/ 252 h 523"/>
                  <a:gd name="T88" fmla="*/ 432 w 509"/>
                  <a:gd name="T89" fmla="*/ 334 h 523"/>
                  <a:gd name="T90" fmla="*/ 434 w 509"/>
                  <a:gd name="T91" fmla="*/ 442 h 523"/>
                  <a:gd name="T92" fmla="*/ 386 w 509"/>
                  <a:gd name="T93" fmla="*/ 466 h 523"/>
                  <a:gd name="T94" fmla="*/ 434 w 509"/>
                  <a:gd name="T95" fmla="*/ 442 h 523"/>
                  <a:gd name="T96" fmla="*/ 439 w 509"/>
                  <a:gd name="T97" fmla="*/ 347 h 523"/>
                  <a:gd name="T98" fmla="*/ 473 w 509"/>
                  <a:gd name="T99" fmla="*/ 214 h 523"/>
                  <a:gd name="T100" fmla="*/ 411 w 509"/>
                  <a:gd name="T101" fmla="*/ 131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9" h="523">
                    <a:moveTo>
                      <a:pt x="496" y="207"/>
                    </a:moveTo>
                    <a:cubicBezTo>
                      <a:pt x="487" y="159"/>
                      <a:pt x="463" y="108"/>
                      <a:pt x="409" y="123"/>
                    </a:cubicBezTo>
                    <a:cubicBezTo>
                      <a:pt x="398" y="96"/>
                      <a:pt x="379" y="74"/>
                      <a:pt x="347" y="68"/>
                    </a:cubicBezTo>
                    <a:cubicBezTo>
                      <a:pt x="343" y="34"/>
                      <a:pt x="319" y="9"/>
                      <a:pt x="280" y="6"/>
                    </a:cubicBezTo>
                    <a:cubicBezTo>
                      <a:pt x="225" y="0"/>
                      <a:pt x="182" y="10"/>
                      <a:pt x="182" y="73"/>
                    </a:cubicBezTo>
                    <a:cubicBezTo>
                      <a:pt x="182" y="74"/>
                      <a:pt x="185" y="75"/>
                      <a:pt x="185" y="73"/>
                    </a:cubicBezTo>
                    <a:cubicBezTo>
                      <a:pt x="186" y="75"/>
                      <a:pt x="187" y="76"/>
                      <a:pt x="189" y="76"/>
                    </a:cubicBezTo>
                    <a:cubicBezTo>
                      <a:pt x="195" y="77"/>
                      <a:pt x="202" y="74"/>
                      <a:pt x="209" y="75"/>
                    </a:cubicBezTo>
                    <a:cubicBezTo>
                      <a:pt x="212" y="76"/>
                      <a:pt x="216" y="74"/>
                      <a:pt x="216" y="70"/>
                    </a:cubicBezTo>
                    <a:cubicBezTo>
                      <a:pt x="216" y="67"/>
                      <a:pt x="216" y="63"/>
                      <a:pt x="216" y="59"/>
                    </a:cubicBezTo>
                    <a:cubicBezTo>
                      <a:pt x="243" y="66"/>
                      <a:pt x="271" y="68"/>
                      <a:pt x="299" y="72"/>
                    </a:cubicBezTo>
                    <a:cubicBezTo>
                      <a:pt x="302" y="83"/>
                      <a:pt x="303" y="95"/>
                      <a:pt x="303" y="107"/>
                    </a:cubicBezTo>
                    <a:cubicBezTo>
                      <a:pt x="303" y="110"/>
                      <a:pt x="306" y="112"/>
                      <a:pt x="309" y="111"/>
                    </a:cubicBezTo>
                    <a:cubicBezTo>
                      <a:pt x="321" y="109"/>
                      <a:pt x="330" y="105"/>
                      <a:pt x="339" y="98"/>
                    </a:cubicBezTo>
                    <a:cubicBezTo>
                      <a:pt x="339" y="98"/>
                      <a:pt x="339" y="98"/>
                      <a:pt x="339" y="98"/>
                    </a:cubicBezTo>
                    <a:cubicBezTo>
                      <a:pt x="339" y="101"/>
                      <a:pt x="344" y="101"/>
                      <a:pt x="345" y="98"/>
                    </a:cubicBezTo>
                    <a:cubicBezTo>
                      <a:pt x="347" y="90"/>
                      <a:pt x="347" y="83"/>
                      <a:pt x="347" y="76"/>
                    </a:cubicBezTo>
                    <a:cubicBezTo>
                      <a:pt x="375" y="85"/>
                      <a:pt x="391" y="104"/>
                      <a:pt x="399" y="128"/>
                    </a:cubicBezTo>
                    <a:cubicBezTo>
                      <a:pt x="399" y="129"/>
                      <a:pt x="399" y="131"/>
                      <a:pt x="401" y="132"/>
                    </a:cubicBezTo>
                    <a:cubicBezTo>
                      <a:pt x="407" y="152"/>
                      <a:pt x="409" y="175"/>
                      <a:pt x="409" y="197"/>
                    </a:cubicBezTo>
                    <a:cubicBezTo>
                      <a:pt x="410" y="220"/>
                      <a:pt x="408" y="243"/>
                      <a:pt x="406" y="265"/>
                    </a:cubicBezTo>
                    <a:cubicBezTo>
                      <a:pt x="404" y="282"/>
                      <a:pt x="399" y="303"/>
                      <a:pt x="403" y="321"/>
                    </a:cubicBezTo>
                    <a:cubicBezTo>
                      <a:pt x="330" y="318"/>
                      <a:pt x="345" y="429"/>
                      <a:pt x="350" y="475"/>
                    </a:cubicBezTo>
                    <a:cubicBezTo>
                      <a:pt x="345" y="478"/>
                      <a:pt x="341" y="481"/>
                      <a:pt x="335" y="483"/>
                    </a:cubicBezTo>
                    <a:cubicBezTo>
                      <a:pt x="331" y="485"/>
                      <a:pt x="324" y="485"/>
                      <a:pt x="320" y="488"/>
                    </a:cubicBezTo>
                    <a:cubicBezTo>
                      <a:pt x="320" y="488"/>
                      <a:pt x="320" y="488"/>
                      <a:pt x="319" y="488"/>
                    </a:cubicBezTo>
                    <a:cubicBezTo>
                      <a:pt x="344" y="454"/>
                      <a:pt x="344" y="399"/>
                      <a:pt x="346" y="360"/>
                    </a:cubicBezTo>
                    <a:cubicBezTo>
                      <a:pt x="347" y="330"/>
                      <a:pt x="344" y="301"/>
                      <a:pt x="334" y="273"/>
                    </a:cubicBezTo>
                    <a:cubicBezTo>
                      <a:pt x="322" y="242"/>
                      <a:pt x="294" y="221"/>
                      <a:pt x="286" y="188"/>
                    </a:cubicBezTo>
                    <a:cubicBezTo>
                      <a:pt x="279" y="159"/>
                      <a:pt x="288" y="138"/>
                      <a:pt x="266" y="114"/>
                    </a:cubicBezTo>
                    <a:cubicBezTo>
                      <a:pt x="251" y="97"/>
                      <a:pt x="224" y="92"/>
                      <a:pt x="202" y="89"/>
                    </a:cubicBezTo>
                    <a:cubicBezTo>
                      <a:pt x="189" y="87"/>
                      <a:pt x="171" y="83"/>
                      <a:pt x="153" y="81"/>
                    </a:cubicBezTo>
                    <a:cubicBezTo>
                      <a:pt x="163" y="77"/>
                      <a:pt x="172" y="73"/>
                      <a:pt x="180" y="66"/>
                    </a:cubicBezTo>
                    <a:cubicBezTo>
                      <a:pt x="184" y="63"/>
                      <a:pt x="180" y="57"/>
                      <a:pt x="175" y="58"/>
                    </a:cubicBezTo>
                    <a:cubicBezTo>
                      <a:pt x="163" y="62"/>
                      <a:pt x="151" y="68"/>
                      <a:pt x="139" y="72"/>
                    </a:cubicBezTo>
                    <a:cubicBezTo>
                      <a:pt x="131" y="75"/>
                      <a:pt x="123" y="78"/>
                      <a:pt x="114" y="80"/>
                    </a:cubicBezTo>
                    <a:cubicBezTo>
                      <a:pt x="102" y="81"/>
                      <a:pt x="90" y="85"/>
                      <a:pt x="82" y="92"/>
                    </a:cubicBezTo>
                    <a:cubicBezTo>
                      <a:pt x="55" y="114"/>
                      <a:pt x="52" y="170"/>
                      <a:pt x="63" y="205"/>
                    </a:cubicBezTo>
                    <a:cubicBezTo>
                      <a:pt x="55" y="211"/>
                      <a:pt x="47" y="219"/>
                      <a:pt x="41" y="228"/>
                    </a:cubicBezTo>
                    <a:cubicBezTo>
                      <a:pt x="35" y="231"/>
                      <a:pt x="31" y="235"/>
                      <a:pt x="28" y="240"/>
                    </a:cubicBezTo>
                    <a:cubicBezTo>
                      <a:pt x="16" y="261"/>
                      <a:pt x="30" y="287"/>
                      <a:pt x="45" y="307"/>
                    </a:cubicBezTo>
                    <a:cubicBezTo>
                      <a:pt x="0" y="325"/>
                      <a:pt x="8" y="408"/>
                      <a:pt x="15" y="444"/>
                    </a:cubicBezTo>
                    <a:cubicBezTo>
                      <a:pt x="16" y="446"/>
                      <a:pt x="17" y="447"/>
                      <a:pt x="19" y="448"/>
                    </a:cubicBezTo>
                    <a:cubicBezTo>
                      <a:pt x="29" y="450"/>
                      <a:pt x="38" y="454"/>
                      <a:pt x="47" y="455"/>
                    </a:cubicBezTo>
                    <a:cubicBezTo>
                      <a:pt x="52" y="469"/>
                      <a:pt x="59" y="482"/>
                      <a:pt x="72" y="491"/>
                    </a:cubicBezTo>
                    <a:cubicBezTo>
                      <a:pt x="85" y="502"/>
                      <a:pt x="104" y="502"/>
                      <a:pt x="121" y="502"/>
                    </a:cubicBezTo>
                    <a:cubicBezTo>
                      <a:pt x="152" y="501"/>
                      <a:pt x="179" y="496"/>
                      <a:pt x="210" y="503"/>
                    </a:cubicBezTo>
                    <a:cubicBezTo>
                      <a:pt x="239" y="509"/>
                      <a:pt x="284" y="523"/>
                      <a:pt x="310" y="500"/>
                    </a:cubicBezTo>
                    <a:cubicBezTo>
                      <a:pt x="312" y="497"/>
                      <a:pt x="314" y="495"/>
                      <a:pt x="316" y="492"/>
                    </a:cubicBezTo>
                    <a:cubicBezTo>
                      <a:pt x="317" y="494"/>
                      <a:pt x="318" y="495"/>
                      <a:pt x="319" y="496"/>
                    </a:cubicBezTo>
                    <a:cubicBezTo>
                      <a:pt x="323" y="500"/>
                      <a:pt x="333" y="496"/>
                      <a:pt x="338" y="494"/>
                    </a:cubicBezTo>
                    <a:cubicBezTo>
                      <a:pt x="345" y="492"/>
                      <a:pt x="356" y="488"/>
                      <a:pt x="362" y="482"/>
                    </a:cubicBezTo>
                    <a:cubicBezTo>
                      <a:pt x="388" y="477"/>
                      <a:pt x="415" y="467"/>
                      <a:pt x="437" y="452"/>
                    </a:cubicBezTo>
                    <a:cubicBezTo>
                      <a:pt x="438" y="451"/>
                      <a:pt x="438" y="451"/>
                      <a:pt x="439" y="450"/>
                    </a:cubicBezTo>
                    <a:cubicBezTo>
                      <a:pt x="442" y="450"/>
                      <a:pt x="445" y="449"/>
                      <a:pt x="444" y="445"/>
                    </a:cubicBezTo>
                    <a:cubicBezTo>
                      <a:pt x="444" y="427"/>
                      <a:pt x="449" y="389"/>
                      <a:pt x="443" y="360"/>
                    </a:cubicBezTo>
                    <a:cubicBezTo>
                      <a:pt x="444" y="360"/>
                      <a:pt x="444" y="359"/>
                      <a:pt x="445" y="358"/>
                    </a:cubicBezTo>
                    <a:cubicBezTo>
                      <a:pt x="464" y="340"/>
                      <a:pt x="489" y="320"/>
                      <a:pt x="499" y="294"/>
                    </a:cubicBezTo>
                    <a:cubicBezTo>
                      <a:pt x="509" y="265"/>
                      <a:pt x="502" y="236"/>
                      <a:pt x="496" y="207"/>
                    </a:cubicBezTo>
                    <a:close/>
                    <a:moveTo>
                      <a:pt x="205" y="66"/>
                    </a:moveTo>
                    <a:cubicBezTo>
                      <a:pt x="199" y="67"/>
                      <a:pt x="193" y="68"/>
                      <a:pt x="188" y="69"/>
                    </a:cubicBezTo>
                    <a:cubicBezTo>
                      <a:pt x="187" y="69"/>
                      <a:pt x="186" y="70"/>
                      <a:pt x="186" y="70"/>
                    </a:cubicBezTo>
                    <a:cubicBezTo>
                      <a:pt x="188" y="56"/>
                      <a:pt x="191" y="42"/>
                      <a:pt x="199" y="31"/>
                    </a:cubicBezTo>
                    <a:cubicBezTo>
                      <a:pt x="202" y="32"/>
                      <a:pt x="205" y="33"/>
                      <a:pt x="208" y="33"/>
                    </a:cubicBezTo>
                    <a:cubicBezTo>
                      <a:pt x="204" y="43"/>
                      <a:pt x="205" y="55"/>
                      <a:pt x="205" y="66"/>
                    </a:cubicBezTo>
                    <a:close/>
                    <a:moveTo>
                      <a:pt x="216" y="51"/>
                    </a:moveTo>
                    <a:cubicBezTo>
                      <a:pt x="216" y="51"/>
                      <a:pt x="216" y="51"/>
                      <a:pt x="216" y="51"/>
                    </a:cubicBezTo>
                    <a:cubicBezTo>
                      <a:pt x="217" y="45"/>
                      <a:pt x="217" y="40"/>
                      <a:pt x="217" y="34"/>
                    </a:cubicBezTo>
                    <a:cubicBezTo>
                      <a:pt x="232" y="35"/>
                      <a:pt x="248" y="34"/>
                      <a:pt x="263" y="37"/>
                    </a:cubicBezTo>
                    <a:cubicBezTo>
                      <a:pt x="277" y="40"/>
                      <a:pt x="286" y="48"/>
                      <a:pt x="292" y="57"/>
                    </a:cubicBezTo>
                    <a:cubicBezTo>
                      <a:pt x="269" y="50"/>
                      <a:pt x="241" y="55"/>
                      <a:pt x="216" y="51"/>
                    </a:cubicBezTo>
                    <a:close/>
                    <a:moveTo>
                      <a:pt x="334" y="88"/>
                    </a:moveTo>
                    <a:cubicBezTo>
                      <a:pt x="327" y="93"/>
                      <a:pt x="320" y="97"/>
                      <a:pt x="313" y="100"/>
                    </a:cubicBezTo>
                    <a:cubicBezTo>
                      <a:pt x="313" y="90"/>
                      <a:pt x="312" y="80"/>
                      <a:pt x="309" y="70"/>
                    </a:cubicBezTo>
                    <a:cubicBezTo>
                      <a:pt x="311" y="68"/>
                      <a:pt x="310" y="65"/>
                      <a:pt x="308" y="64"/>
                    </a:cubicBezTo>
                    <a:cubicBezTo>
                      <a:pt x="308" y="64"/>
                      <a:pt x="307" y="64"/>
                      <a:pt x="307" y="64"/>
                    </a:cubicBezTo>
                    <a:cubicBezTo>
                      <a:pt x="303" y="51"/>
                      <a:pt x="294" y="39"/>
                      <a:pt x="280" y="32"/>
                    </a:cubicBezTo>
                    <a:cubicBezTo>
                      <a:pt x="260" y="23"/>
                      <a:pt x="228" y="22"/>
                      <a:pt x="204" y="26"/>
                    </a:cubicBezTo>
                    <a:cubicBezTo>
                      <a:pt x="206" y="25"/>
                      <a:pt x="207" y="23"/>
                      <a:pt x="209" y="22"/>
                    </a:cubicBezTo>
                    <a:cubicBezTo>
                      <a:pt x="225" y="10"/>
                      <a:pt x="252" y="13"/>
                      <a:pt x="271" y="14"/>
                    </a:cubicBezTo>
                    <a:cubicBezTo>
                      <a:pt x="293" y="16"/>
                      <a:pt x="316" y="21"/>
                      <a:pt x="329" y="41"/>
                    </a:cubicBezTo>
                    <a:cubicBezTo>
                      <a:pt x="337" y="54"/>
                      <a:pt x="337" y="71"/>
                      <a:pt x="338" y="87"/>
                    </a:cubicBezTo>
                    <a:cubicBezTo>
                      <a:pt x="336" y="87"/>
                      <a:pt x="335" y="87"/>
                      <a:pt x="334" y="88"/>
                    </a:cubicBezTo>
                    <a:close/>
                    <a:moveTo>
                      <a:pt x="55" y="234"/>
                    </a:moveTo>
                    <a:cubicBezTo>
                      <a:pt x="77" y="227"/>
                      <a:pt x="107" y="233"/>
                      <a:pt x="131" y="233"/>
                    </a:cubicBezTo>
                    <a:cubicBezTo>
                      <a:pt x="190" y="234"/>
                      <a:pt x="244" y="246"/>
                      <a:pt x="245" y="316"/>
                    </a:cubicBezTo>
                    <a:cubicBezTo>
                      <a:pt x="245" y="322"/>
                      <a:pt x="253" y="322"/>
                      <a:pt x="254" y="316"/>
                    </a:cubicBezTo>
                    <a:cubicBezTo>
                      <a:pt x="263" y="233"/>
                      <a:pt x="181" y="223"/>
                      <a:pt x="117" y="224"/>
                    </a:cubicBezTo>
                    <a:cubicBezTo>
                      <a:pt x="101" y="224"/>
                      <a:pt x="77" y="219"/>
                      <a:pt x="57" y="223"/>
                    </a:cubicBezTo>
                    <a:cubicBezTo>
                      <a:pt x="60" y="220"/>
                      <a:pt x="63" y="218"/>
                      <a:pt x="66" y="215"/>
                    </a:cubicBezTo>
                    <a:cubicBezTo>
                      <a:pt x="67" y="216"/>
                      <a:pt x="67" y="218"/>
                      <a:pt x="68" y="219"/>
                    </a:cubicBezTo>
                    <a:cubicBezTo>
                      <a:pt x="70" y="224"/>
                      <a:pt x="77" y="220"/>
                      <a:pt x="76" y="215"/>
                    </a:cubicBezTo>
                    <a:cubicBezTo>
                      <a:pt x="76" y="213"/>
                      <a:pt x="76" y="212"/>
                      <a:pt x="75" y="210"/>
                    </a:cubicBezTo>
                    <a:cubicBezTo>
                      <a:pt x="107" y="192"/>
                      <a:pt x="146" y="195"/>
                      <a:pt x="187" y="198"/>
                    </a:cubicBezTo>
                    <a:cubicBezTo>
                      <a:pt x="219" y="200"/>
                      <a:pt x="250" y="204"/>
                      <a:pt x="259" y="240"/>
                    </a:cubicBezTo>
                    <a:cubicBezTo>
                      <a:pt x="265" y="265"/>
                      <a:pt x="263" y="295"/>
                      <a:pt x="256" y="319"/>
                    </a:cubicBezTo>
                    <a:cubicBezTo>
                      <a:pt x="256" y="320"/>
                      <a:pt x="256" y="320"/>
                      <a:pt x="256" y="321"/>
                    </a:cubicBezTo>
                    <a:cubicBezTo>
                      <a:pt x="256" y="321"/>
                      <a:pt x="255" y="320"/>
                      <a:pt x="254" y="320"/>
                    </a:cubicBezTo>
                    <a:cubicBezTo>
                      <a:pt x="192" y="319"/>
                      <a:pt x="127" y="314"/>
                      <a:pt x="65" y="318"/>
                    </a:cubicBezTo>
                    <a:cubicBezTo>
                      <a:pt x="64" y="315"/>
                      <a:pt x="61" y="315"/>
                      <a:pt x="60" y="316"/>
                    </a:cubicBezTo>
                    <a:cubicBezTo>
                      <a:pt x="46" y="293"/>
                      <a:pt x="16" y="247"/>
                      <a:pt x="55" y="234"/>
                    </a:cubicBezTo>
                    <a:close/>
                    <a:moveTo>
                      <a:pt x="46" y="449"/>
                    </a:moveTo>
                    <a:cubicBezTo>
                      <a:pt x="30" y="444"/>
                      <a:pt x="25" y="437"/>
                      <a:pt x="23" y="421"/>
                    </a:cubicBezTo>
                    <a:cubicBezTo>
                      <a:pt x="21" y="408"/>
                      <a:pt x="21" y="396"/>
                      <a:pt x="21" y="383"/>
                    </a:cubicBezTo>
                    <a:cubicBezTo>
                      <a:pt x="22" y="354"/>
                      <a:pt x="30" y="332"/>
                      <a:pt x="50" y="313"/>
                    </a:cubicBezTo>
                    <a:cubicBezTo>
                      <a:pt x="53" y="317"/>
                      <a:pt x="56" y="320"/>
                      <a:pt x="58" y="322"/>
                    </a:cubicBezTo>
                    <a:cubicBezTo>
                      <a:pt x="58" y="322"/>
                      <a:pt x="58" y="322"/>
                      <a:pt x="58" y="322"/>
                    </a:cubicBezTo>
                    <a:cubicBezTo>
                      <a:pt x="50" y="359"/>
                      <a:pt x="36" y="409"/>
                      <a:pt x="46" y="449"/>
                    </a:cubicBezTo>
                    <a:close/>
                    <a:moveTo>
                      <a:pt x="300" y="490"/>
                    </a:moveTo>
                    <a:cubicBezTo>
                      <a:pt x="276" y="513"/>
                      <a:pt x="224" y="494"/>
                      <a:pt x="197" y="488"/>
                    </a:cubicBezTo>
                    <a:cubicBezTo>
                      <a:pt x="163" y="481"/>
                      <a:pt x="129" y="495"/>
                      <a:pt x="95" y="489"/>
                    </a:cubicBezTo>
                    <a:cubicBezTo>
                      <a:pt x="30" y="479"/>
                      <a:pt x="60" y="372"/>
                      <a:pt x="65" y="324"/>
                    </a:cubicBezTo>
                    <a:cubicBezTo>
                      <a:pt x="127" y="329"/>
                      <a:pt x="192" y="336"/>
                      <a:pt x="254" y="331"/>
                    </a:cubicBezTo>
                    <a:cubicBezTo>
                      <a:pt x="258" y="331"/>
                      <a:pt x="259" y="328"/>
                      <a:pt x="259" y="325"/>
                    </a:cubicBezTo>
                    <a:cubicBezTo>
                      <a:pt x="262" y="326"/>
                      <a:pt x="265" y="326"/>
                      <a:pt x="267" y="322"/>
                    </a:cubicBezTo>
                    <a:cubicBezTo>
                      <a:pt x="285" y="271"/>
                      <a:pt x="277" y="194"/>
                      <a:pt x="212" y="188"/>
                    </a:cubicBezTo>
                    <a:cubicBezTo>
                      <a:pt x="165" y="184"/>
                      <a:pt x="113" y="178"/>
                      <a:pt x="74" y="198"/>
                    </a:cubicBezTo>
                    <a:cubicBezTo>
                      <a:pt x="69" y="159"/>
                      <a:pt x="67" y="101"/>
                      <a:pt x="112" y="96"/>
                    </a:cubicBezTo>
                    <a:cubicBezTo>
                      <a:pt x="148" y="92"/>
                      <a:pt x="194" y="98"/>
                      <a:pt x="229" y="107"/>
                    </a:cubicBezTo>
                    <a:cubicBezTo>
                      <a:pt x="287" y="122"/>
                      <a:pt x="265" y="184"/>
                      <a:pt x="290" y="225"/>
                    </a:cubicBezTo>
                    <a:cubicBezTo>
                      <a:pt x="302" y="245"/>
                      <a:pt x="317" y="261"/>
                      <a:pt x="325" y="285"/>
                    </a:cubicBezTo>
                    <a:cubicBezTo>
                      <a:pt x="334" y="312"/>
                      <a:pt x="333" y="342"/>
                      <a:pt x="331" y="369"/>
                    </a:cubicBezTo>
                    <a:cubicBezTo>
                      <a:pt x="329" y="406"/>
                      <a:pt x="328" y="462"/>
                      <a:pt x="300" y="490"/>
                    </a:cubicBezTo>
                    <a:close/>
                    <a:moveTo>
                      <a:pt x="364" y="474"/>
                    </a:moveTo>
                    <a:cubicBezTo>
                      <a:pt x="363" y="472"/>
                      <a:pt x="360" y="471"/>
                      <a:pt x="357" y="471"/>
                    </a:cubicBezTo>
                    <a:cubicBezTo>
                      <a:pt x="355" y="424"/>
                      <a:pt x="340" y="328"/>
                      <a:pt x="407" y="328"/>
                    </a:cubicBezTo>
                    <a:cubicBezTo>
                      <a:pt x="417" y="328"/>
                      <a:pt x="424" y="334"/>
                      <a:pt x="428" y="342"/>
                    </a:cubicBezTo>
                    <a:cubicBezTo>
                      <a:pt x="428" y="343"/>
                      <a:pt x="428" y="343"/>
                      <a:pt x="428" y="343"/>
                    </a:cubicBezTo>
                    <a:cubicBezTo>
                      <a:pt x="371" y="353"/>
                      <a:pt x="364" y="421"/>
                      <a:pt x="380" y="468"/>
                    </a:cubicBezTo>
                    <a:cubicBezTo>
                      <a:pt x="380" y="468"/>
                      <a:pt x="380" y="469"/>
                      <a:pt x="380" y="469"/>
                    </a:cubicBezTo>
                    <a:cubicBezTo>
                      <a:pt x="375" y="471"/>
                      <a:pt x="369" y="473"/>
                      <a:pt x="364" y="474"/>
                    </a:cubicBezTo>
                    <a:close/>
                    <a:moveTo>
                      <a:pt x="418" y="252"/>
                    </a:moveTo>
                    <a:cubicBezTo>
                      <a:pt x="420" y="226"/>
                      <a:pt x="421" y="200"/>
                      <a:pt x="419" y="175"/>
                    </a:cubicBezTo>
                    <a:cubicBezTo>
                      <a:pt x="460" y="154"/>
                      <a:pt x="467" y="230"/>
                      <a:pt x="468" y="255"/>
                    </a:cubicBezTo>
                    <a:cubicBezTo>
                      <a:pt x="470" y="285"/>
                      <a:pt x="447" y="309"/>
                      <a:pt x="432" y="334"/>
                    </a:cubicBezTo>
                    <a:cubicBezTo>
                      <a:pt x="427" y="327"/>
                      <a:pt x="421" y="323"/>
                      <a:pt x="412" y="321"/>
                    </a:cubicBezTo>
                    <a:cubicBezTo>
                      <a:pt x="418" y="300"/>
                      <a:pt x="416" y="274"/>
                      <a:pt x="418" y="252"/>
                    </a:cubicBezTo>
                    <a:close/>
                    <a:moveTo>
                      <a:pt x="434" y="442"/>
                    </a:moveTo>
                    <a:cubicBezTo>
                      <a:pt x="433" y="442"/>
                      <a:pt x="432" y="442"/>
                      <a:pt x="431" y="443"/>
                    </a:cubicBezTo>
                    <a:cubicBezTo>
                      <a:pt x="417" y="452"/>
                      <a:pt x="402" y="460"/>
                      <a:pt x="386" y="467"/>
                    </a:cubicBezTo>
                    <a:cubicBezTo>
                      <a:pt x="386" y="466"/>
                      <a:pt x="386" y="466"/>
                      <a:pt x="386" y="466"/>
                    </a:cubicBezTo>
                    <a:cubicBezTo>
                      <a:pt x="379" y="424"/>
                      <a:pt x="376" y="360"/>
                      <a:pt x="432" y="353"/>
                    </a:cubicBezTo>
                    <a:cubicBezTo>
                      <a:pt x="432" y="353"/>
                      <a:pt x="432" y="353"/>
                      <a:pt x="432" y="353"/>
                    </a:cubicBezTo>
                    <a:cubicBezTo>
                      <a:pt x="439" y="380"/>
                      <a:pt x="433" y="423"/>
                      <a:pt x="434" y="442"/>
                    </a:cubicBezTo>
                    <a:close/>
                    <a:moveTo>
                      <a:pt x="483" y="301"/>
                    </a:moveTo>
                    <a:cubicBezTo>
                      <a:pt x="472" y="319"/>
                      <a:pt x="454" y="334"/>
                      <a:pt x="440" y="349"/>
                    </a:cubicBezTo>
                    <a:cubicBezTo>
                      <a:pt x="440" y="348"/>
                      <a:pt x="439" y="348"/>
                      <a:pt x="439" y="347"/>
                    </a:cubicBezTo>
                    <a:cubicBezTo>
                      <a:pt x="439" y="346"/>
                      <a:pt x="440" y="346"/>
                      <a:pt x="440" y="346"/>
                    </a:cubicBezTo>
                    <a:cubicBezTo>
                      <a:pt x="452" y="325"/>
                      <a:pt x="467" y="306"/>
                      <a:pt x="476" y="283"/>
                    </a:cubicBezTo>
                    <a:cubicBezTo>
                      <a:pt x="484" y="261"/>
                      <a:pt x="479" y="236"/>
                      <a:pt x="473" y="214"/>
                    </a:cubicBezTo>
                    <a:cubicBezTo>
                      <a:pt x="467" y="189"/>
                      <a:pt x="448" y="135"/>
                      <a:pt x="418" y="167"/>
                    </a:cubicBezTo>
                    <a:cubicBezTo>
                      <a:pt x="418" y="166"/>
                      <a:pt x="418" y="164"/>
                      <a:pt x="418" y="163"/>
                    </a:cubicBezTo>
                    <a:cubicBezTo>
                      <a:pt x="417" y="152"/>
                      <a:pt x="415" y="141"/>
                      <a:pt x="411" y="131"/>
                    </a:cubicBezTo>
                    <a:cubicBezTo>
                      <a:pt x="468" y="122"/>
                      <a:pt x="480" y="179"/>
                      <a:pt x="489" y="225"/>
                    </a:cubicBezTo>
                    <a:cubicBezTo>
                      <a:pt x="494" y="252"/>
                      <a:pt x="497" y="276"/>
                      <a:pt x="483" y="3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4" name="Freeform 375"/>
              <p:cNvSpPr>
                <a:spLocks noEditPoints="1"/>
              </p:cNvSpPr>
              <p:nvPr/>
            </p:nvSpPr>
            <p:spPr bwMode="auto">
              <a:xfrm>
                <a:off x="476" y="-439"/>
                <a:ext cx="1004" cy="682"/>
              </a:xfrm>
              <a:custGeom>
                <a:avLst/>
                <a:gdLst>
                  <a:gd name="T0" fmla="*/ 456 w 498"/>
                  <a:gd name="T1" fmla="*/ 199 h 338"/>
                  <a:gd name="T2" fmla="*/ 449 w 498"/>
                  <a:gd name="T3" fmla="*/ 184 h 338"/>
                  <a:gd name="T4" fmla="*/ 441 w 498"/>
                  <a:gd name="T5" fmla="*/ 156 h 338"/>
                  <a:gd name="T6" fmla="*/ 432 w 498"/>
                  <a:gd name="T7" fmla="*/ 112 h 338"/>
                  <a:gd name="T8" fmla="*/ 294 w 498"/>
                  <a:gd name="T9" fmla="*/ 0 h 338"/>
                  <a:gd name="T10" fmla="*/ 66 w 498"/>
                  <a:gd name="T11" fmla="*/ 70 h 338"/>
                  <a:gd name="T12" fmla="*/ 30 w 498"/>
                  <a:gd name="T13" fmla="*/ 76 h 338"/>
                  <a:gd name="T14" fmla="*/ 29 w 498"/>
                  <a:gd name="T15" fmla="*/ 166 h 338"/>
                  <a:gd name="T16" fmla="*/ 130 w 498"/>
                  <a:gd name="T17" fmla="*/ 122 h 338"/>
                  <a:gd name="T18" fmla="*/ 244 w 498"/>
                  <a:gd name="T19" fmla="*/ 189 h 338"/>
                  <a:gd name="T20" fmla="*/ 242 w 498"/>
                  <a:gd name="T21" fmla="*/ 198 h 338"/>
                  <a:gd name="T22" fmla="*/ 235 w 498"/>
                  <a:gd name="T23" fmla="*/ 204 h 338"/>
                  <a:gd name="T24" fmla="*/ 243 w 498"/>
                  <a:gd name="T25" fmla="*/ 251 h 338"/>
                  <a:gd name="T26" fmla="*/ 300 w 498"/>
                  <a:gd name="T27" fmla="*/ 247 h 338"/>
                  <a:gd name="T28" fmla="*/ 306 w 498"/>
                  <a:gd name="T29" fmla="*/ 258 h 338"/>
                  <a:gd name="T30" fmla="*/ 230 w 498"/>
                  <a:gd name="T31" fmla="*/ 264 h 338"/>
                  <a:gd name="T32" fmla="*/ 227 w 498"/>
                  <a:gd name="T33" fmla="*/ 265 h 338"/>
                  <a:gd name="T34" fmla="*/ 232 w 498"/>
                  <a:gd name="T35" fmla="*/ 185 h 338"/>
                  <a:gd name="T36" fmla="*/ 61 w 498"/>
                  <a:gd name="T37" fmla="*/ 109 h 338"/>
                  <a:gd name="T38" fmla="*/ 198 w 498"/>
                  <a:gd name="T39" fmla="*/ 248 h 338"/>
                  <a:gd name="T40" fmla="*/ 15 w 498"/>
                  <a:gd name="T41" fmla="*/ 170 h 338"/>
                  <a:gd name="T42" fmla="*/ 220 w 498"/>
                  <a:gd name="T43" fmla="*/ 273 h 338"/>
                  <a:gd name="T44" fmla="*/ 230 w 498"/>
                  <a:gd name="T45" fmla="*/ 273 h 338"/>
                  <a:gd name="T46" fmla="*/ 306 w 498"/>
                  <a:gd name="T47" fmla="*/ 265 h 338"/>
                  <a:gd name="T48" fmla="*/ 369 w 498"/>
                  <a:gd name="T49" fmla="*/ 311 h 338"/>
                  <a:gd name="T50" fmla="*/ 483 w 498"/>
                  <a:gd name="T51" fmla="*/ 212 h 338"/>
                  <a:gd name="T52" fmla="*/ 72 w 498"/>
                  <a:gd name="T53" fmla="*/ 75 h 338"/>
                  <a:gd name="T54" fmla="*/ 187 w 498"/>
                  <a:gd name="T55" fmla="*/ 29 h 338"/>
                  <a:gd name="T56" fmla="*/ 332 w 498"/>
                  <a:gd name="T57" fmla="*/ 30 h 338"/>
                  <a:gd name="T58" fmla="*/ 433 w 498"/>
                  <a:gd name="T59" fmla="*/ 127 h 338"/>
                  <a:gd name="T60" fmla="*/ 430 w 498"/>
                  <a:gd name="T61" fmla="*/ 151 h 338"/>
                  <a:gd name="T62" fmla="*/ 255 w 498"/>
                  <a:gd name="T63" fmla="*/ 188 h 338"/>
                  <a:gd name="T64" fmla="*/ 125 w 498"/>
                  <a:gd name="T65" fmla="*/ 108 h 338"/>
                  <a:gd name="T66" fmla="*/ 292 w 498"/>
                  <a:gd name="T67" fmla="*/ 238 h 338"/>
                  <a:gd name="T68" fmla="*/ 243 w 498"/>
                  <a:gd name="T69" fmla="*/ 207 h 338"/>
                  <a:gd name="T70" fmla="*/ 379 w 498"/>
                  <a:gd name="T71" fmla="*/ 185 h 338"/>
                  <a:gd name="T72" fmla="*/ 438 w 498"/>
                  <a:gd name="T73" fmla="*/ 184 h 338"/>
                  <a:gd name="T74" fmla="*/ 281 w 498"/>
                  <a:gd name="T75" fmla="*/ 223 h 338"/>
                  <a:gd name="T76" fmla="*/ 447 w 498"/>
                  <a:gd name="T77" fmla="*/ 199 h 338"/>
                  <a:gd name="T78" fmla="*/ 318 w 498"/>
                  <a:gd name="T79" fmla="*/ 234 h 338"/>
                  <a:gd name="T80" fmla="*/ 359 w 498"/>
                  <a:gd name="T81" fmla="*/ 296 h 338"/>
                  <a:gd name="T82" fmla="*/ 322 w 498"/>
                  <a:gd name="T83" fmla="*/ 266 h 338"/>
                  <a:gd name="T84" fmla="*/ 302 w 498"/>
                  <a:gd name="T85" fmla="*/ 238 h 338"/>
                  <a:gd name="T86" fmla="*/ 316 w 498"/>
                  <a:gd name="T87" fmla="*/ 244 h 338"/>
                  <a:gd name="T88" fmla="*/ 359 w 498"/>
                  <a:gd name="T89" fmla="*/ 296 h 338"/>
                  <a:gd name="T90" fmla="*/ 405 w 498"/>
                  <a:gd name="T91" fmla="*/ 242 h 338"/>
                  <a:gd name="T92" fmla="*/ 340 w 498"/>
                  <a:gd name="T93" fmla="*/ 253 h 338"/>
                  <a:gd name="T94" fmla="*/ 465 w 498"/>
                  <a:gd name="T95" fmla="*/ 212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8" h="338">
                    <a:moveTo>
                      <a:pt x="483" y="212"/>
                    </a:moveTo>
                    <a:cubicBezTo>
                      <a:pt x="478" y="202"/>
                      <a:pt x="468" y="199"/>
                      <a:pt x="456" y="199"/>
                    </a:cubicBezTo>
                    <a:cubicBezTo>
                      <a:pt x="455" y="197"/>
                      <a:pt x="454" y="194"/>
                      <a:pt x="453" y="192"/>
                    </a:cubicBezTo>
                    <a:cubicBezTo>
                      <a:pt x="455" y="189"/>
                      <a:pt x="453" y="184"/>
                      <a:pt x="449" y="184"/>
                    </a:cubicBezTo>
                    <a:cubicBezTo>
                      <a:pt x="448" y="180"/>
                      <a:pt x="447" y="177"/>
                      <a:pt x="445" y="174"/>
                    </a:cubicBezTo>
                    <a:cubicBezTo>
                      <a:pt x="443" y="168"/>
                      <a:pt x="443" y="162"/>
                      <a:pt x="441" y="156"/>
                    </a:cubicBezTo>
                    <a:cubicBezTo>
                      <a:pt x="443" y="154"/>
                      <a:pt x="444" y="152"/>
                      <a:pt x="445" y="149"/>
                    </a:cubicBezTo>
                    <a:cubicBezTo>
                      <a:pt x="451" y="136"/>
                      <a:pt x="440" y="121"/>
                      <a:pt x="432" y="112"/>
                    </a:cubicBezTo>
                    <a:cubicBezTo>
                      <a:pt x="411" y="86"/>
                      <a:pt x="381" y="67"/>
                      <a:pt x="359" y="43"/>
                    </a:cubicBezTo>
                    <a:cubicBezTo>
                      <a:pt x="342" y="25"/>
                      <a:pt x="321" y="0"/>
                      <a:pt x="294" y="0"/>
                    </a:cubicBezTo>
                    <a:cubicBezTo>
                      <a:pt x="267" y="0"/>
                      <a:pt x="239" y="8"/>
                      <a:pt x="212" y="13"/>
                    </a:cubicBezTo>
                    <a:cubicBezTo>
                      <a:pt x="167" y="22"/>
                      <a:pt x="95" y="28"/>
                      <a:pt x="66" y="70"/>
                    </a:cubicBezTo>
                    <a:cubicBezTo>
                      <a:pt x="65" y="71"/>
                      <a:pt x="65" y="72"/>
                      <a:pt x="66" y="73"/>
                    </a:cubicBezTo>
                    <a:cubicBezTo>
                      <a:pt x="54" y="70"/>
                      <a:pt x="42" y="70"/>
                      <a:pt x="30" y="76"/>
                    </a:cubicBezTo>
                    <a:cubicBezTo>
                      <a:pt x="0" y="92"/>
                      <a:pt x="10" y="145"/>
                      <a:pt x="22" y="168"/>
                    </a:cubicBezTo>
                    <a:cubicBezTo>
                      <a:pt x="24" y="172"/>
                      <a:pt x="31" y="170"/>
                      <a:pt x="29" y="166"/>
                    </a:cubicBezTo>
                    <a:cubicBezTo>
                      <a:pt x="21" y="141"/>
                      <a:pt x="9" y="82"/>
                      <a:pt x="53" y="79"/>
                    </a:cubicBezTo>
                    <a:cubicBezTo>
                      <a:pt x="79" y="78"/>
                      <a:pt x="110" y="109"/>
                      <a:pt x="130" y="122"/>
                    </a:cubicBezTo>
                    <a:cubicBezTo>
                      <a:pt x="154" y="137"/>
                      <a:pt x="180" y="149"/>
                      <a:pt x="205" y="162"/>
                    </a:cubicBezTo>
                    <a:cubicBezTo>
                      <a:pt x="215" y="166"/>
                      <a:pt x="241" y="177"/>
                      <a:pt x="244" y="189"/>
                    </a:cubicBezTo>
                    <a:cubicBezTo>
                      <a:pt x="242" y="191"/>
                      <a:pt x="242" y="194"/>
                      <a:pt x="243" y="196"/>
                    </a:cubicBezTo>
                    <a:cubicBezTo>
                      <a:pt x="243" y="197"/>
                      <a:pt x="242" y="197"/>
                      <a:pt x="242" y="198"/>
                    </a:cubicBezTo>
                    <a:cubicBezTo>
                      <a:pt x="240" y="196"/>
                      <a:pt x="237" y="197"/>
                      <a:pt x="236" y="200"/>
                    </a:cubicBezTo>
                    <a:cubicBezTo>
                      <a:pt x="236" y="201"/>
                      <a:pt x="236" y="202"/>
                      <a:pt x="235" y="204"/>
                    </a:cubicBezTo>
                    <a:cubicBezTo>
                      <a:pt x="235" y="204"/>
                      <a:pt x="235" y="205"/>
                      <a:pt x="235" y="206"/>
                    </a:cubicBezTo>
                    <a:cubicBezTo>
                      <a:pt x="231" y="222"/>
                      <a:pt x="228" y="241"/>
                      <a:pt x="243" y="251"/>
                    </a:cubicBezTo>
                    <a:cubicBezTo>
                      <a:pt x="258" y="261"/>
                      <a:pt x="284" y="251"/>
                      <a:pt x="300" y="247"/>
                    </a:cubicBezTo>
                    <a:cubicBezTo>
                      <a:pt x="300" y="247"/>
                      <a:pt x="300" y="247"/>
                      <a:pt x="300" y="247"/>
                    </a:cubicBezTo>
                    <a:cubicBezTo>
                      <a:pt x="303" y="250"/>
                      <a:pt x="305" y="254"/>
                      <a:pt x="308" y="258"/>
                    </a:cubicBezTo>
                    <a:cubicBezTo>
                      <a:pt x="307" y="258"/>
                      <a:pt x="307" y="258"/>
                      <a:pt x="306" y="258"/>
                    </a:cubicBezTo>
                    <a:cubicBezTo>
                      <a:pt x="296" y="256"/>
                      <a:pt x="286" y="259"/>
                      <a:pt x="276" y="260"/>
                    </a:cubicBezTo>
                    <a:cubicBezTo>
                      <a:pt x="261" y="263"/>
                      <a:pt x="246" y="265"/>
                      <a:pt x="230" y="264"/>
                    </a:cubicBezTo>
                    <a:cubicBezTo>
                      <a:pt x="229" y="264"/>
                      <a:pt x="228" y="265"/>
                      <a:pt x="227" y="265"/>
                    </a:cubicBezTo>
                    <a:cubicBezTo>
                      <a:pt x="227" y="265"/>
                      <a:pt x="227" y="265"/>
                      <a:pt x="227" y="265"/>
                    </a:cubicBezTo>
                    <a:cubicBezTo>
                      <a:pt x="198" y="243"/>
                      <a:pt x="215" y="216"/>
                      <a:pt x="235" y="195"/>
                    </a:cubicBezTo>
                    <a:cubicBezTo>
                      <a:pt x="238" y="192"/>
                      <a:pt x="236" y="186"/>
                      <a:pt x="232" y="185"/>
                    </a:cubicBezTo>
                    <a:cubicBezTo>
                      <a:pt x="174" y="168"/>
                      <a:pt x="114" y="142"/>
                      <a:pt x="68" y="103"/>
                    </a:cubicBezTo>
                    <a:cubicBezTo>
                      <a:pt x="63" y="99"/>
                      <a:pt x="57" y="105"/>
                      <a:pt x="61" y="109"/>
                    </a:cubicBezTo>
                    <a:cubicBezTo>
                      <a:pt x="102" y="151"/>
                      <a:pt x="164" y="174"/>
                      <a:pt x="218" y="193"/>
                    </a:cubicBezTo>
                    <a:cubicBezTo>
                      <a:pt x="205" y="209"/>
                      <a:pt x="194" y="230"/>
                      <a:pt x="198" y="248"/>
                    </a:cubicBezTo>
                    <a:cubicBezTo>
                      <a:pt x="142" y="215"/>
                      <a:pt x="76" y="192"/>
                      <a:pt x="16" y="167"/>
                    </a:cubicBezTo>
                    <a:cubicBezTo>
                      <a:pt x="15" y="167"/>
                      <a:pt x="14" y="169"/>
                      <a:pt x="15" y="170"/>
                    </a:cubicBezTo>
                    <a:cubicBezTo>
                      <a:pt x="79" y="204"/>
                      <a:pt x="144" y="239"/>
                      <a:pt x="211" y="268"/>
                    </a:cubicBezTo>
                    <a:cubicBezTo>
                      <a:pt x="214" y="270"/>
                      <a:pt x="216" y="272"/>
                      <a:pt x="220" y="273"/>
                    </a:cubicBezTo>
                    <a:cubicBezTo>
                      <a:pt x="223" y="274"/>
                      <a:pt x="225" y="273"/>
                      <a:pt x="227" y="271"/>
                    </a:cubicBezTo>
                    <a:cubicBezTo>
                      <a:pt x="228" y="272"/>
                      <a:pt x="229" y="273"/>
                      <a:pt x="230" y="273"/>
                    </a:cubicBezTo>
                    <a:cubicBezTo>
                      <a:pt x="242" y="275"/>
                      <a:pt x="255" y="273"/>
                      <a:pt x="267" y="272"/>
                    </a:cubicBezTo>
                    <a:cubicBezTo>
                      <a:pt x="280" y="270"/>
                      <a:pt x="294" y="270"/>
                      <a:pt x="306" y="265"/>
                    </a:cubicBezTo>
                    <a:cubicBezTo>
                      <a:pt x="308" y="265"/>
                      <a:pt x="309" y="263"/>
                      <a:pt x="309" y="261"/>
                    </a:cubicBezTo>
                    <a:cubicBezTo>
                      <a:pt x="326" y="289"/>
                      <a:pt x="349" y="338"/>
                      <a:pt x="369" y="311"/>
                    </a:cubicBezTo>
                    <a:cubicBezTo>
                      <a:pt x="378" y="298"/>
                      <a:pt x="361" y="277"/>
                      <a:pt x="350" y="265"/>
                    </a:cubicBezTo>
                    <a:cubicBezTo>
                      <a:pt x="386" y="260"/>
                      <a:pt x="498" y="243"/>
                      <a:pt x="483" y="212"/>
                    </a:cubicBezTo>
                    <a:close/>
                    <a:moveTo>
                      <a:pt x="125" y="108"/>
                    </a:moveTo>
                    <a:cubicBezTo>
                      <a:pt x="109" y="98"/>
                      <a:pt x="91" y="83"/>
                      <a:pt x="72" y="75"/>
                    </a:cubicBezTo>
                    <a:cubicBezTo>
                      <a:pt x="72" y="75"/>
                      <a:pt x="72" y="75"/>
                      <a:pt x="72" y="75"/>
                    </a:cubicBezTo>
                    <a:cubicBezTo>
                      <a:pt x="98" y="43"/>
                      <a:pt x="150" y="36"/>
                      <a:pt x="187" y="29"/>
                    </a:cubicBezTo>
                    <a:cubicBezTo>
                      <a:pt x="204" y="26"/>
                      <a:pt x="221" y="23"/>
                      <a:pt x="238" y="20"/>
                    </a:cubicBezTo>
                    <a:cubicBezTo>
                      <a:pt x="275" y="14"/>
                      <a:pt x="301" y="3"/>
                      <a:pt x="332" y="30"/>
                    </a:cubicBezTo>
                    <a:cubicBezTo>
                      <a:pt x="349" y="45"/>
                      <a:pt x="364" y="63"/>
                      <a:pt x="381" y="78"/>
                    </a:cubicBezTo>
                    <a:cubicBezTo>
                      <a:pt x="399" y="93"/>
                      <a:pt x="418" y="108"/>
                      <a:pt x="433" y="127"/>
                    </a:cubicBezTo>
                    <a:cubicBezTo>
                      <a:pt x="438" y="134"/>
                      <a:pt x="438" y="141"/>
                      <a:pt x="435" y="147"/>
                    </a:cubicBezTo>
                    <a:cubicBezTo>
                      <a:pt x="432" y="147"/>
                      <a:pt x="430" y="148"/>
                      <a:pt x="430" y="151"/>
                    </a:cubicBezTo>
                    <a:cubicBezTo>
                      <a:pt x="430" y="151"/>
                      <a:pt x="430" y="152"/>
                      <a:pt x="429" y="153"/>
                    </a:cubicBezTo>
                    <a:cubicBezTo>
                      <a:pt x="399" y="178"/>
                      <a:pt x="291" y="187"/>
                      <a:pt x="255" y="188"/>
                    </a:cubicBezTo>
                    <a:cubicBezTo>
                      <a:pt x="254" y="183"/>
                      <a:pt x="250" y="178"/>
                      <a:pt x="245" y="174"/>
                    </a:cubicBezTo>
                    <a:cubicBezTo>
                      <a:pt x="211" y="145"/>
                      <a:pt x="163" y="131"/>
                      <a:pt x="125" y="108"/>
                    </a:cubicBezTo>
                    <a:close/>
                    <a:moveTo>
                      <a:pt x="293" y="230"/>
                    </a:moveTo>
                    <a:cubicBezTo>
                      <a:pt x="290" y="232"/>
                      <a:pt x="290" y="235"/>
                      <a:pt x="292" y="238"/>
                    </a:cubicBezTo>
                    <a:cubicBezTo>
                      <a:pt x="279" y="241"/>
                      <a:pt x="264" y="246"/>
                      <a:pt x="251" y="242"/>
                    </a:cubicBezTo>
                    <a:cubicBezTo>
                      <a:pt x="240" y="239"/>
                      <a:pt x="241" y="219"/>
                      <a:pt x="243" y="207"/>
                    </a:cubicBezTo>
                    <a:cubicBezTo>
                      <a:pt x="249" y="205"/>
                      <a:pt x="253" y="202"/>
                      <a:pt x="255" y="198"/>
                    </a:cubicBezTo>
                    <a:cubicBezTo>
                      <a:pt x="297" y="199"/>
                      <a:pt x="338" y="195"/>
                      <a:pt x="379" y="185"/>
                    </a:cubicBezTo>
                    <a:cubicBezTo>
                      <a:pt x="395" y="181"/>
                      <a:pt x="416" y="177"/>
                      <a:pt x="431" y="166"/>
                    </a:cubicBezTo>
                    <a:cubicBezTo>
                      <a:pt x="432" y="172"/>
                      <a:pt x="435" y="178"/>
                      <a:pt x="438" y="184"/>
                    </a:cubicBezTo>
                    <a:cubicBezTo>
                      <a:pt x="384" y="187"/>
                      <a:pt x="336" y="218"/>
                      <a:pt x="281" y="217"/>
                    </a:cubicBezTo>
                    <a:cubicBezTo>
                      <a:pt x="278" y="217"/>
                      <a:pt x="278" y="222"/>
                      <a:pt x="281" y="223"/>
                    </a:cubicBezTo>
                    <a:cubicBezTo>
                      <a:pt x="336" y="227"/>
                      <a:pt x="390" y="205"/>
                      <a:pt x="444" y="194"/>
                    </a:cubicBezTo>
                    <a:cubicBezTo>
                      <a:pt x="445" y="196"/>
                      <a:pt x="446" y="198"/>
                      <a:pt x="447" y="199"/>
                    </a:cubicBezTo>
                    <a:cubicBezTo>
                      <a:pt x="436" y="200"/>
                      <a:pt x="424" y="203"/>
                      <a:pt x="417" y="204"/>
                    </a:cubicBezTo>
                    <a:cubicBezTo>
                      <a:pt x="383" y="211"/>
                      <a:pt x="351" y="223"/>
                      <a:pt x="318" y="234"/>
                    </a:cubicBezTo>
                    <a:cubicBezTo>
                      <a:pt x="310" y="229"/>
                      <a:pt x="301" y="226"/>
                      <a:pt x="293" y="230"/>
                    </a:cubicBezTo>
                    <a:close/>
                    <a:moveTo>
                      <a:pt x="359" y="296"/>
                    </a:moveTo>
                    <a:cubicBezTo>
                      <a:pt x="361" y="300"/>
                      <a:pt x="363" y="310"/>
                      <a:pt x="354" y="307"/>
                    </a:cubicBezTo>
                    <a:cubicBezTo>
                      <a:pt x="340" y="300"/>
                      <a:pt x="330" y="278"/>
                      <a:pt x="322" y="266"/>
                    </a:cubicBezTo>
                    <a:cubicBezTo>
                      <a:pt x="318" y="259"/>
                      <a:pt x="311" y="246"/>
                      <a:pt x="303" y="240"/>
                    </a:cubicBezTo>
                    <a:cubicBezTo>
                      <a:pt x="303" y="239"/>
                      <a:pt x="303" y="239"/>
                      <a:pt x="302" y="238"/>
                    </a:cubicBezTo>
                    <a:cubicBezTo>
                      <a:pt x="305" y="238"/>
                      <a:pt x="308" y="239"/>
                      <a:pt x="311" y="241"/>
                    </a:cubicBezTo>
                    <a:cubicBezTo>
                      <a:pt x="312" y="243"/>
                      <a:pt x="313" y="244"/>
                      <a:pt x="316" y="244"/>
                    </a:cubicBezTo>
                    <a:cubicBezTo>
                      <a:pt x="327" y="252"/>
                      <a:pt x="338" y="266"/>
                      <a:pt x="342" y="271"/>
                    </a:cubicBezTo>
                    <a:cubicBezTo>
                      <a:pt x="348" y="279"/>
                      <a:pt x="354" y="287"/>
                      <a:pt x="359" y="296"/>
                    </a:cubicBezTo>
                    <a:close/>
                    <a:moveTo>
                      <a:pt x="449" y="231"/>
                    </a:moveTo>
                    <a:cubicBezTo>
                      <a:pt x="435" y="236"/>
                      <a:pt x="420" y="239"/>
                      <a:pt x="405" y="242"/>
                    </a:cubicBezTo>
                    <a:cubicBezTo>
                      <a:pt x="384" y="247"/>
                      <a:pt x="362" y="249"/>
                      <a:pt x="340" y="253"/>
                    </a:cubicBezTo>
                    <a:cubicBezTo>
                      <a:pt x="340" y="253"/>
                      <a:pt x="340" y="253"/>
                      <a:pt x="340" y="253"/>
                    </a:cubicBezTo>
                    <a:cubicBezTo>
                      <a:pt x="336" y="249"/>
                      <a:pt x="332" y="244"/>
                      <a:pt x="327" y="240"/>
                    </a:cubicBezTo>
                    <a:cubicBezTo>
                      <a:pt x="370" y="227"/>
                      <a:pt x="421" y="206"/>
                      <a:pt x="465" y="212"/>
                    </a:cubicBezTo>
                    <a:cubicBezTo>
                      <a:pt x="485" y="215"/>
                      <a:pt x="453" y="230"/>
                      <a:pt x="449" y="2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5" name="Freeform 376"/>
              <p:cNvSpPr>
                <a:spLocks noEditPoints="1"/>
              </p:cNvSpPr>
              <p:nvPr/>
            </p:nvSpPr>
            <p:spPr bwMode="auto">
              <a:xfrm>
                <a:off x="5052" y="2042"/>
                <a:ext cx="1041" cy="728"/>
              </a:xfrm>
              <a:custGeom>
                <a:avLst/>
                <a:gdLst>
                  <a:gd name="T0" fmla="*/ 478 w 516"/>
                  <a:gd name="T1" fmla="*/ 125 h 361"/>
                  <a:gd name="T2" fmla="*/ 415 w 516"/>
                  <a:gd name="T3" fmla="*/ 126 h 361"/>
                  <a:gd name="T4" fmla="*/ 372 w 516"/>
                  <a:gd name="T5" fmla="*/ 113 h 361"/>
                  <a:gd name="T6" fmla="*/ 374 w 516"/>
                  <a:gd name="T7" fmla="*/ 102 h 361"/>
                  <a:gd name="T8" fmla="*/ 314 w 516"/>
                  <a:gd name="T9" fmla="*/ 46 h 361"/>
                  <a:gd name="T10" fmla="*/ 363 w 516"/>
                  <a:gd name="T11" fmla="*/ 112 h 361"/>
                  <a:gd name="T12" fmla="*/ 330 w 516"/>
                  <a:gd name="T13" fmla="*/ 120 h 361"/>
                  <a:gd name="T14" fmla="*/ 404 w 516"/>
                  <a:gd name="T15" fmla="*/ 179 h 361"/>
                  <a:gd name="T16" fmla="*/ 385 w 516"/>
                  <a:gd name="T17" fmla="*/ 267 h 361"/>
                  <a:gd name="T18" fmla="*/ 396 w 516"/>
                  <a:gd name="T19" fmla="*/ 239 h 361"/>
                  <a:gd name="T20" fmla="*/ 333 w 516"/>
                  <a:gd name="T21" fmla="*/ 136 h 361"/>
                  <a:gd name="T22" fmla="*/ 321 w 516"/>
                  <a:gd name="T23" fmla="*/ 127 h 361"/>
                  <a:gd name="T24" fmla="*/ 265 w 516"/>
                  <a:gd name="T25" fmla="*/ 153 h 361"/>
                  <a:gd name="T26" fmla="*/ 257 w 516"/>
                  <a:gd name="T27" fmla="*/ 140 h 361"/>
                  <a:gd name="T28" fmla="*/ 239 w 516"/>
                  <a:gd name="T29" fmla="*/ 147 h 361"/>
                  <a:gd name="T30" fmla="*/ 232 w 516"/>
                  <a:gd name="T31" fmla="*/ 163 h 361"/>
                  <a:gd name="T32" fmla="*/ 165 w 516"/>
                  <a:gd name="T33" fmla="*/ 157 h 361"/>
                  <a:gd name="T34" fmla="*/ 176 w 516"/>
                  <a:gd name="T35" fmla="*/ 78 h 361"/>
                  <a:gd name="T36" fmla="*/ 217 w 516"/>
                  <a:gd name="T37" fmla="*/ 91 h 361"/>
                  <a:gd name="T38" fmla="*/ 216 w 516"/>
                  <a:gd name="T39" fmla="*/ 69 h 361"/>
                  <a:gd name="T40" fmla="*/ 215 w 516"/>
                  <a:gd name="T41" fmla="*/ 49 h 361"/>
                  <a:gd name="T42" fmla="*/ 164 w 516"/>
                  <a:gd name="T43" fmla="*/ 65 h 361"/>
                  <a:gd name="T44" fmla="*/ 73 w 516"/>
                  <a:gd name="T45" fmla="*/ 105 h 361"/>
                  <a:gd name="T46" fmla="*/ 14 w 516"/>
                  <a:gd name="T47" fmla="*/ 109 h 361"/>
                  <a:gd name="T48" fmla="*/ 23 w 516"/>
                  <a:gd name="T49" fmla="*/ 132 h 361"/>
                  <a:gd name="T50" fmla="*/ 58 w 516"/>
                  <a:gd name="T51" fmla="*/ 118 h 361"/>
                  <a:gd name="T52" fmla="*/ 71 w 516"/>
                  <a:gd name="T53" fmla="*/ 117 h 361"/>
                  <a:gd name="T54" fmla="*/ 111 w 516"/>
                  <a:gd name="T55" fmla="*/ 185 h 361"/>
                  <a:gd name="T56" fmla="*/ 48 w 516"/>
                  <a:gd name="T57" fmla="*/ 157 h 361"/>
                  <a:gd name="T58" fmla="*/ 31 w 516"/>
                  <a:gd name="T59" fmla="*/ 179 h 361"/>
                  <a:gd name="T60" fmla="*/ 29 w 516"/>
                  <a:gd name="T61" fmla="*/ 197 h 361"/>
                  <a:gd name="T62" fmla="*/ 110 w 516"/>
                  <a:gd name="T63" fmla="*/ 193 h 361"/>
                  <a:gd name="T64" fmla="*/ 146 w 516"/>
                  <a:gd name="T65" fmla="*/ 287 h 361"/>
                  <a:gd name="T66" fmla="*/ 123 w 516"/>
                  <a:gd name="T67" fmla="*/ 351 h 361"/>
                  <a:gd name="T68" fmla="*/ 154 w 516"/>
                  <a:gd name="T69" fmla="*/ 285 h 361"/>
                  <a:gd name="T70" fmla="*/ 204 w 516"/>
                  <a:gd name="T71" fmla="*/ 356 h 361"/>
                  <a:gd name="T72" fmla="*/ 227 w 516"/>
                  <a:gd name="T73" fmla="*/ 329 h 361"/>
                  <a:gd name="T74" fmla="*/ 227 w 516"/>
                  <a:gd name="T75" fmla="*/ 256 h 361"/>
                  <a:gd name="T76" fmla="*/ 243 w 516"/>
                  <a:gd name="T77" fmla="*/ 171 h 361"/>
                  <a:gd name="T78" fmla="*/ 270 w 516"/>
                  <a:gd name="T79" fmla="*/ 164 h 361"/>
                  <a:gd name="T80" fmla="*/ 324 w 516"/>
                  <a:gd name="T81" fmla="*/ 143 h 361"/>
                  <a:gd name="T82" fmla="*/ 354 w 516"/>
                  <a:gd name="T83" fmla="*/ 299 h 361"/>
                  <a:gd name="T84" fmla="*/ 349 w 516"/>
                  <a:gd name="T85" fmla="*/ 317 h 361"/>
                  <a:gd name="T86" fmla="*/ 349 w 516"/>
                  <a:gd name="T87" fmla="*/ 334 h 361"/>
                  <a:gd name="T88" fmla="*/ 362 w 516"/>
                  <a:gd name="T89" fmla="*/ 300 h 361"/>
                  <a:gd name="T90" fmla="*/ 393 w 516"/>
                  <a:gd name="T91" fmla="*/ 293 h 361"/>
                  <a:gd name="T92" fmla="*/ 398 w 516"/>
                  <a:gd name="T93" fmla="*/ 332 h 361"/>
                  <a:gd name="T94" fmla="*/ 400 w 516"/>
                  <a:gd name="T95" fmla="*/ 316 h 361"/>
                  <a:gd name="T96" fmla="*/ 399 w 516"/>
                  <a:gd name="T97" fmla="*/ 292 h 361"/>
                  <a:gd name="T98" fmla="*/ 415 w 516"/>
                  <a:gd name="T99" fmla="*/ 131 h 361"/>
                  <a:gd name="T100" fmla="*/ 492 w 516"/>
                  <a:gd name="T101" fmla="*/ 150 h 361"/>
                  <a:gd name="T102" fmla="*/ 500 w 516"/>
                  <a:gd name="T103" fmla="*/ 126 h 361"/>
                  <a:gd name="T104" fmla="*/ 499 w 516"/>
                  <a:gd name="T105" fmla="*/ 125 h 361"/>
                  <a:gd name="T106" fmla="*/ 503 w 516"/>
                  <a:gd name="T107" fmla="*/ 108 h 361"/>
                  <a:gd name="T108" fmla="*/ 356 w 516"/>
                  <a:gd name="T109" fmla="*/ 24 h 361"/>
                  <a:gd name="T110" fmla="*/ 355 w 516"/>
                  <a:gd name="T111" fmla="*/ 90 h 361"/>
                  <a:gd name="T112" fmla="*/ 137 w 516"/>
                  <a:gd name="T113" fmla="*/ 71 h 361"/>
                  <a:gd name="T114" fmla="*/ 85 w 516"/>
                  <a:gd name="T115" fmla="*/ 120 h 361"/>
                  <a:gd name="T116" fmla="*/ 120 w 516"/>
                  <a:gd name="T117" fmla="*/ 179 h 361"/>
                  <a:gd name="T118" fmla="*/ 156 w 516"/>
                  <a:gd name="T119" fmla="*/ 166 h 361"/>
                  <a:gd name="T120" fmla="*/ 373 w 516"/>
                  <a:gd name="T121" fmla="*/ 263 h 361"/>
                  <a:gd name="T122" fmla="*/ 339 w 516"/>
                  <a:gd name="T123" fmla="*/ 238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6" h="361">
                    <a:moveTo>
                      <a:pt x="503" y="108"/>
                    </a:moveTo>
                    <a:cubicBezTo>
                      <a:pt x="495" y="112"/>
                      <a:pt x="488" y="116"/>
                      <a:pt x="481" y="121"/>
                    </a:cubicBezTo>
                    <a:cubicBezTo>
                      <a:pt x="479" y="122"/>
                      <a:pt x="478" y="123"/>
                      <a:pt x="478" y="125"/>
                    </a:cubicBezTo>
                    <a:cubicBezTo>
                      <a:pt x="478" y="125"/>
                      <a:pt x="477" y="125"/>
                      <a:pt x="477" y="125"/>
                    </a:cubicBezTo>
                    <a:cubicBezTo>
                      <a:pt x="456" y="127"/>
                      <a:pt x="437" y="128"/>
                      <a:pt x="417" y="125"/>
                    </a:cubicBezTo>
                    <a:cubicBezTo>
                      <a:pt x="416" y="125"/>
                      <a:pt x="415" y="125"/>
                      <a:pt x="415" y="126"/>
                    </a:cubicBezTo>
                    <a:cubicBezTo>
                      <a:pt x="414" y="124"/>
                      <a:pt x="414" y="122"/>
                      <a:pt x="414" y="121"/>
                    </a:cubicBezTo>
                    <a:cubicBezTo>
                      <a:pt x="414" y="119"/>
                      <a:pt x="413" y="116"/>
                      <a:pt x="410" y="115"/>
                    </a:cubicBezTo>
                    <a:cubicBezTo>
                      <a:pt x="397" y="114"/>
                      <a:pt x="385" y="113"/>
                      <a:pt x="372" y="113"/>
                    </a:cubicBezTo>
                    <a:cubicBezTo>
                      <a:pt x="372" y="112"/>
                      <a:pt x="373" y="110"/>
                      <a:pt x="373" y="109"/>
                    </a:cubicBezTo>
                    <a:cubicBezTo>
                      <a:pt x="373" y="108"/>
                      <a:pt x="373" y="108"/>
                      <a:pt x="373" y="108"/>
                    </a:cubicBezTo>
                    <a:cubicBezTo>
                      <a:pt x="374" y="106"/>
                      <a:pt x="374" y="104"/>
                      <a:pt x="374" y="102"/>
                    </a:cubicBezTo>
                    <a:cubicBezTo>
                      <a:pt x="396" y="96"/>
                      <a:pt x="413" y="77"/>
                      <a:pt x="409" y="51"/>
                    </a:cubicBezTo>
                    <a:cubicBezTo>
                      <a:pt x="406" y="28"/>
                      <a:pt x="378" y="0"/>
                      <a:pt x="354" y="11"/>
                    </a:cubicBezTo>
                    <a:cubicBezTo>
                      <a:pt x="336" y="12"/>
                      <a:pt x="319" y="28"/>
                      <a:pt x="314" y="46"/>
                    </a:cubicBezTo>
                    <a:cubicBezTo>
                      <a:pt x="304" y="75"/>
                      <a:pt x="323" y="101"/>
                      <a:pt x="352" y="104"/>
                    </a:cubicBezTo>
                    <a:cubicBezTo>
                      <a:pt x="356" y="105"/>
                      <a:pt x="360" y="105"/>
                      <a:pt x="364" y="104"/>
                    </a:cubicBezTo>
                    <a:cubicBezTo>
                      <a:pt x="364" y="107"/>
                      <a:pt x="363" y="109"/>
                      <a:pt x="363" y="112"/>
                    </a:cubicBezTo>
                    <a:cubicBezTo>
                      <a:pt x="363" y="112"/>
                      <a:pt x="364" y="113"/>
                      <a:pt x="364" y="113"/>
                    </a:cubicBezTo>
                    <a:cubicBezTo>
                      <a:pt x="353" y="113"/>
                      <a:pt x="342" y="113"/>
                      <a:pt x="331" y="112"/>
                    </a:cubicBezTo>
                    <a:cubicBezTo>
                      <a:pt x="326" y="112"/>
                      <a:pt x="325" y="119"/>
                      <a:pt x="330" y="120"/>
                    </a:cubicBezTo>
                    <a:cubicBezTo>
                      <a:pt x="344" y="123"/>
                      <a:pt x="359" y="124"/>
                      <a:pt x="374" y="124"/>
                    </a:cubicBezTo>
                    <a:cubicBezTo>
                      <a:pt x="391" y="124"/>
                      <a:pt x="403" y="125"/>
                      <a:pt x="404" y="144"/>
                    </a:cubicBezTo>
                    <a:cubicBezTo>
                      <a:pt x="405" y="156"/>
                      <a:pt x="405" y="167"/>
                      <a:pt x="404" y="179"/>
                    </a:cubicBezTo>
                    <a:cubicBezTo>
                      <a:pt x="404" y="202"/>
                      <a:pt x="404" y="226"/>
                      <a:pt x="404" y="249"/>
                    </a:cubicBezTo>
                    <a:cubicBezTo>
                      <a:pt x="405" y="275"/>
                      <a:pt x="410" y="279"/>
                      <a:pt x="385" y="282"/>
                    </a:cubicBezTo>
                    <a:cubicBezTo>
                      <a:pt x="385" y="277"/>
                      <a:pt x="385" y="272"/>
                      <a:pt x="385" y="267"/>
                    </a:cubicBezTo>
                    <a:cubicBezTo>
                      <a:pt x="385" y="258"/>
                      <a:pt x="387" y="248"/>
                      <a:pt x="384" y="239"/>
                    </a:cubicBezTo>
                    <a:cubicBezTo>
                      <a:pt x="384" y="239"/>
                      <a:pt x="383" y="239"/>
                      <a:pt x="383" y="239"/>
                    </a:cubicBezTo>
                    <a:cubicBezTo>
                      <a:pt x="388" y="239"/>
                      <a:pt x="392" y="239"/>
                      <a:pt x="396" y="239"/>
                    </a:cubicBezTo>
                    <a:cubicBezTo>
                      <a:pt x="404" y="239"/>
                      <a:pt x="404" y="227"/>
                      <a:pt x="396" y="227"/>
                    </a:cubicBezTo>
                    <a:cubicBezTo>
                      <a:pt x="377" y="227"/>
                      <a:pt x="358" y="228"/>
                      <a:pt x="339" y="232"/>
                    </a:cubicBezTo>
                    <a:cubicBezTo>
                      <a:pt x="339" y="199"/>
                      <a:pt x="341" y="167"/>
                      <a:pt x="333" y="136"/>
                    </a:cubicBezTo>
                    <a:cubicBezTo>
                      <a:pt x="335" y="133"/>
                      <a:pt x="334" y="128"/>
                      <a:pt x="331" y="127"/>
                    </a:cubicBezTo>
                    <a:cubicBezTo>
                      <a:pt x="331" y="126"/>
                      <a:pt x="330" y="125"/>
                      <a:pt x="330" y="125"/>
                    </a:cubicBezTo>
                    <a:cubicBezTo>
                      <a:pt x="328" y="119"/>
                      <a:pt x="320" y="121"/>
                      <a:pt x="321" y="127"/>
                    </a:cubicBezTo>
                    <a:cubicBezTo>
                      <a:pt x="321" y="127"/>
                      <a:pt x="322" y="128"/>
                      <a:pt x="322" y="128"/>
                    </a:cubicBezTo>
                    <a:cubicBezTo>
                      <a:pt x="313" y="130"/>
                      <a:pt x="304" y="135"/>
                      <a:pt x="296" y="139"/>
                    </a:cubicBezTo>
                    <a:cubicBezTo>
                      <a:pt x="285" y="144"/>
                      <a:pt x="275" y="148"/>
                      <a:pt x="265" y="153"/>
                    </a:cubicBezTo>
                    <a:cubicBezTo>
                      <a:pt x="264" y="152"/>
                      <a:pt x="262" y="151"/>
                      <a:pt x="260" y="151"/>
                    </a:cubicBezTo>
                    <a:cubicBezTo>
                      <a:pt x="259" y="151"/>
                      <a:pt x="258" y="151"/>
                      <a:pt x="257" y="151"/>
                    </a:cubicBezTo>
                    <a:cubicBezTo>
                      <a:pt x="257" y="147"/>
                      <a:pt x="257" y="144"/>
                      <a:pt x="257" y="140"/>
                    </a:cubicBezTo>
                    <a:cubicBezTo>
                      <a:pt x="257" y="132"/>
                      <a:pt x="245" y="132"/>
                      <a:pt x="244" y="140"/>
                    </a:cubicBezTo>
                    <a:cubicBezTo>
                      <a:pt x="244" y="143"/>
                      <a:pt x="242" y="146"/>
                      <a:pt x="241" y="148"/>
                    </a:cubicBezTo>
                    <a:cubicBezTo>
                      <a:pt x="240" y="148"/>
                      <a:pt x="239" y="147"/>
                      <a:pt x="239" y="147"/>
                    </a:cubicBezTo>
                    <a:cubicBezTo>
                      <a:pt x="235" y="147"/>
                      <a:pt x="234" y="152"/>
                      <a:pt x="237" y="153"/>
                    </a:cubicBezTo>
                    <a:cubicBezTo>
                      <a:pt x="237" y="154"/>
                      <a:pt x="237" y="155"/>
                      <a:pt x="237" y="156"/>
                    </a:cubicBezTo>
                    <a:cubicBezTo>
                      <a:pt x="234" y="157"/>
                      <a:pt x="232" y="160"/>
                      <a:pt x="232" y="163"/>
                    </a:cubicBezTo>
                    <a:cubicBezTo>
                      <a:pt x="224" y="163"/>
                      <a:pt x="215" y="164"/>
                      <a:pt x="206" y="165"/>
                    </a:cubicBezTo>
                    <a:cubicBezTo>
                      <a:pt x="195" y="166"/>
                      <a:pt x="183" y="167"/>
                      <a:pt x="172" y="167"/>
                    </a:cubicBezTo>
                    <a:cubicBezTo>
                      <a:pt x="170" y="164"/>
                      <a:pt x="168" y="160"/>
                      <a:pt x="165" y="157"/>
                    </a:cubicBezTo>
                    <a:cubicBezTo>
                      <a:pt x="165" y="157"/>
                      <a:pt x="165" y="157"/>
                      <a:pt x="165" y="156"/>
                    </a:cubicBezTo>
                    <a:cubicBezTo>
                      <a:pt x="181" y="134"/>
                      <a:pt x="186" y="100"/>
                      <a:pt x="175" y="78"/>
                    </a:cubicBezTo>
                    <a:cubicBezTo>
                      <a:pt x="175" y="78"/>
                      <a:pt x="176" y="78"/>
                      <a:pt x="176" y="78"/>
                    </a:cubicBezTo>
                    <a:cubicBezTo>
                      <a:pt x="176" y="79"/>
                      <a:pt x="177" y="79"/>
                      <a:pt x="178" y="79"/>
                    </a:cubicBezTo>
                    <a:cubicBezTo>
                      <a:pt x="185" y="80"/>
                      <a:pt x="192" y="81"/>
                      <a:pt x="199" y="83"/>
                    </a:cubicBezTo>
                    <a:cubicBezTo>
                      <a:pt x="206" y="85"/>
                      <a:pt x="211" y="88"/>
                      <a:pt x="217" y="91"/>
                    </a:cubicBezTo>
                    <a:cubicBezTo>
                      <a:pt x="223" y="93"/>
                      <a:pt x="228" y="84"/>
                      <a:pt x="223" y="80"/>
                    </a:cubicBezTo>
                    <a:cubicBezTo>
                      <a:pt x="220" y="76"/>
                      <a:pt x="214" y="73"/>
                      <a:pt x="209" y="71"/>
                    </a:cubicBezTo>
                    <a:cubicBezTo>
                      <a:pt x="211" y="70"/>
                      <a:pt x="213" y="70"/>
                      <a:pt x="216" y="69"/>
                    </a:cubicBezTo>
                    <a:cubicBezTo>
                      <a:pt x="223" y="67"/>
                      <a:pt x="222" y="55"/>
                      <a:pt x="214" y="56"/>
                    </a:cubicBezTo>
                    <a:cubicBezTo>
                      <a:pt x="210" y="56"/>
                      <a:pt x="206" y="56"/>
                      <a:pt x="202" y="57"/>
                    </a:cubicBezTo>
                    <a:cubicBezTo>
                      <a:pt x="207" y="54"/>
                      <a:pt x="211" y="51"/>
                      <a:pt x="215" y="49"/>
                    </a:cubicBezTo>
                    <a:cubicBezTo>
                      <a:pt x="221" y="44"/>
                      <a:pt x="217" y="35"/>
                      <a:pt x="210" y="37"/>
                    </a:cubicBezTo>
                    <a:cubicBezTo>
                      <a:pt x="192" y="40"/>
                      <a:pt x="173" y="49"/>
                      <a:pt x="164" y="65"/>
                    </a:cubicBezTo>
                    <a:cubicBezTo>
                      <a:pt x="164" y="65"/>
                      <a:pt x="164" y="65"/>
                      <a:pt x="164" y="65"/>
                    </a:cubicBezTo>
                    <a:cubicBezTo>
                      <a:pt x="157" y="61"/>
                      <a:pt x="149" y="58"/>
                      <a:pt x="138" y="59"/>
                    </a:cubicBezTo>
                    <a:cubicBezTo>
                      <a:pt x="136" y="59"/>
                      <a:pt x="135" y="60"/>
                      <a:pt x="134" y="61"/>
                    </a:cubicBezTo>
                    <a:cubicBezTo>
                      <a:pt x="105" y="51"/>
                      <a:pt x="80" y="77"/>
                      <a:pt x="73" y="105"/>
                    </a:cubicBezTo>
                    <a:cubicBezTo>
                      <a:pt x="56" y="86"/>
                      <a:pt x="28" y="80"/>
                      <a:pt x="6" y="95"/>
                    </a:cubicBezTo>
                    <a:cubicBezTo>
                      <a:pt x="0" y="99"/>
                      <a:pt x="2" y="109"/>
                      <a:pt x="9" y="109"/>
                    </a:cubicBezTo>
                    <a:cubicBezTo>
                      <a:pt x="11" y="109"/>
                      <a:pt x="12" y="109"/>
                      <a:pt x="14" y="109"/>
                    </a:cubicBezTo>
                    <a:cubicBezTo>
                      <a:pt x="9" y="111"/>
                      <a:pt x="11" y="119"/>
                      <a:pt x="17" y="119"/>
                    </a:cubicBezTo>
                    <a:cubicBezTo>
                      <a:pt x="23" y="119"/>
                      <a:pt x="29" y="119"/>
                      <a:pt x="35" y="118"/>
                    </a:cubicBezTo>
                    <a:cubicBezTo>
                      <a:pt x="31" y="122"/>
                      <a:pt x="27" y="127"/>
                      <a:pt x="23" y="132"/>
                    </a:cubicBezTo>
                    <a:cubicBezTo>
                      <a:pt x="19" y="139"/>
                      <a:pt x="28" y="145"/>
                      <a:pt x="34" y="140"/>
                    </a:cubicBezTo>
                    <a:cubicBezTo>
                      <a:pt x="42" y="133"/>
                      <a:pt x="52" y="128"/>
                      <a:pt x="57" y="118"/>
                    </a:cubicBezTo>
                    <a:cubicBezTo>
                      <a:pt x="58" y="118"/>
                      <a:pt x="58" y="118"/>
                      <a:pt x="58" y="118"/>
                    </a:cubicBezTo>
                    <a:cubicBezTo>
                      <a:pt x="60" y="116"/>
                      <a:pt x="62" y="115"/>
                      <a:pt x="64" y="114"/>
                    </a:cubicBezTo>
                    <a:cubicBezTo>
                      <a:pt x="65" y="115"/>
                      <a:pt x="65" y="115"/>
                      <a:pt x="66" y="116"/>
                    </a:cubicBezTo>
                    <a:cubicBezTo>
                      <a:pt x="67" y="118"/>
                      <a:pt x="69" y="118"/>
                      <a:pt x="71" y="117"/>
                    </a:cubicBezTo>
                    <a:cubicBezTo>
                      <a:pt x="71" y="145"/>
                      <a:pt x="89" y="171"/>
                      <a:pt x="115" y="176"/>
                    </a:cubicBezTo>
                    <a:cubicBezTo>
                      <a:pt x="114" y="177"/>
                      <a:pt x="113" y="177"/>
                      <a:pt x="113" y="178"/>
                    </a:cubicBezTo>
                    <a:cubicBezTo>
                      <a:pt x="113" y="181"/>
                      <a:pt x="112" y="183"/>
                      <a:pt x="111" y="185"/>
                    </a:cubicBezTo>
                    <a:cubicBezTo>
                      <a:pt x="111" y="185"/>
                      <a:pt x="111" y="185"/>
                      <a:pt x="110" y="185"/>
                    </a:cubicBezTo>
                    <a:cubicBezTo>
                      <a:pt x="92" y="181"/>
                      <a:pt x="73" y="176"/>
                      <a:pt x="56" y="180"/>
                    </a:cubicBezTo>
                    <a:cubicBezTo>
                      <a:pt x="55" y="172"/>
                      <a:pt x="53" y="164"/>
                      <a:pt x="48" y="157"/>
                    </a:cubicBezTo>
                    <a:cubicBezTo>
                      <a:pt x="44" y="152"/>
                      <a:pt x="37" y="157"/>
                      <a:pt x="39" y="162"/>
                    </a:cubicBezTo>
                    <a:cubicBezTo>
                      <a:pt x="42" y="167"/>
                      <a:pt x="44" y="172"/>
                      <a:pt x="45" y="177"/>
                    </a:cubicBezTo>
                    <a:cubicBezTo>
                      <a:pt x="40" y="178"/>
                      <a:pt x="36" y="179"/>
                      <a:pt x="31" y="179"/>
                    </a:cubicBezTo>
                    <a:cubicBezTo>
                      <a:pt x="25" y="179"/>
                      <a:pt x="25" y="190"/>
                      <a:pt x="31" y="189"/>
                    </a:cubicBezTo>
                    <a:cubicBezTo>
                      <a:pt x="33" y="189"/>
                      <a:pt x="35" y="189"/>
                      <a:pt x="37" y="189"/>
                    </a:cubicBezTo>
                    <a:cubicBezTo>
                      <a:pt x="34" y="191"/>
                      <a:pt x="32" y="194"/>
                      <a:pt x="29" y="197"/>
                    </a:cubicBezTo>
                    <a:cubicBezTo>
                      <a:pt x="24" y="203"/>
                      <a:pt x="32" y="211"/>
                      <a:pt x="38" y="206"/>
                    </a:cubicBezTo>
                    <a:cubicBezTo>
                      <a:pt x="60" y="187"/>
                      <a:pt x="83" y="193"/>
                      <a:pt x="109" y="193"/>
                    </a:cubicBezTo>
                    <a:cubicBezTo>
                      <a:pt x="109" y="193"/>
                      <a:pt x="109" y="193"/>
                      <a:pt x="110" y="193"/>
                    </a:cubicBezTo>
                    <a:cubicBezTo>
                      <a:pt x="103" y="223"/>
                      <a:pt x="102" y="254"/>
                      <a:pt x="98" y="284"/>
                    </a:cubicBezTo>
                    <a:cubicBezTo>
                      <a:pt x="97" y="289"/>
                      <a:pt x="99" y="293"/>
                      <a:pt x="104" y="293"/>
                    </a:cubicBezTo>
                    <a:cubicBezTo>
                      <a:pt x="118" y="293"/>
                      <a:pt x="132" y="290"/>
                      <a:pt x="146" y="287"/>
                    </a:cubicBezTo>
                    <a:cubicBezTo>
                      <a:pt x="143" y="304"/>
                      <a:pt x="140" y="319"/>
                      <a:pt x="135" y="335"/>
                    </a:cubicBezTo>
                    <a:cubicBezTo>
                      <a:pt x="126" y="334"/>
                      <a:pt x="114" y="333"/>
                      <a:pt x="117" y="345"/>
                    </a:cubicBezTo>
                    <a:cubicBezTo>
                      <a:pt x="118" y="348"/>
                      <a:pt x="120" y="350"/>
                      <a:pt x="123" y="351"/>
                    </a:cubicBezTo>
                    <a:cubicBezTo>
                      <a:pt x="129" y="353"/>
                      <a:pt x="135" y="353"/>
                      <a:pt x="141" y="353"/>
                    </a:cubicBezTo>
                    <a:cubicBezTo>
                      <a:pt x="146" y="353"/>
                      <a:pt x="149" y="349"/>
                      <a:pt x="150" y="345"/>
                    </a:cubicBezTo>
                    <a:cubicBezTo>
                      <a:pt x="151" y="325"/>
                      <a:pt x="153" y="305"/>
                      <a:pt x="154" y="285"/>
                    </a:cubicBezTo>
                    <a:cubicBezTo>
                      <a:pt x="159" y="284"/>
                      <a:pt x="165" y="282"/>
                      <a:pt x="170" y="280"/>
                    </a:cubicBezTo>
                    <a:cubicBezTo>
                      <a:pt x="170" y="280"/>
                      <a:pt x="170" y="280"/>
                      <a:pt x="170" y="280"/>
                    </a:cubicBezTo>
                    <a:cubicBezTo>
                      <a:pt x="180" y="306"/>
                      <a:pt x="193" y="331"/>
                      <a:pt x="204" y="356"/>
                    </a:cubicBezTo>
                    <a:cubicBezTo>
                      <a:pt x="207" y="361"/>
                      <a:pt x="214" y="361"/>
                      <a:pt x="217" y="358"/>
                    </a:cubicBezTo>
                    <a:cubicBezTo>
                      <a:pt x="224" y="352"/>
                      <a:pt x="232" y="347"/>
                      <a:pt x="240" y="341"/>
                    </a:cubicBezTo>
                    <a:cubicBezTo>
                      <a:pt x="248" y="334"/>
                      <a:pt x="235" y="320"/>
                      <a:pt x="227" y="329"/>
                    </a:cubicBezTo>
                    <a:cubicBezTo>
                      <a:pt x="223" y="333"/>
                      <a:pt x="219" y="336"/>
                      <a:pt x="214" y="339"/>
                    </a:cubicBezTo>
                    <a:cubicBezTo>
                      <a:pt x="204" y="318"/>
                      <a:pt x="195" y="294"/>
                      <a:pt x="180" y="277"/>
                    </a:cubicBezTo>
                    <a:cubicBezTo>
                      <a:pt x="196" y="271"/>
                      <a:pt x="212" y="263"/>
                      <a:pt x="227" y="256"/>
                    </a:cubicBezTo>
                    <a:cubicBezTo>
                      <a:pt x="231" y="254"/>
                      <a:pt x="232" y="249"/>
                      <a:pt x="230" y="246"/>
                    </a:cubicBezTo>
                    <a:cubicBezTo>
                      <a:pt x="214" y="222"/>
                      <a:pt x="195" y="201"/>
                      <a:pt x="179" y="177"/>
                    </a:cubicBezTo>
                    <a:cubicBezTo>
                      <a:pt x="200" y="179"/>
                      <a:pt x="225" y="181"/>
                      <a:pt x="243" y="171"/>
                    </a:cubicBezTo>
                    <a:cubicBezTo>
                      <a:pt x="244" y="170"/>
                      <a:pt x="244" y="169"/>
                      <a:pt x="245" y="168"/>
                    </a:cubicBezTo>
                    <a:cubicBezTo>
                      <a:pt x="249" y="168"/>
                      <a:pt x="253" y="168"/>
                      <a:pt x="257" y="168"/>
                    </a:cubicBezTo>
                    <a:cubicBezTo>
                      <a:pt x="261" y="168"/>
                      <a:pt x="267" y="167"/>
                      <a:pt x="270" y="164"/>
                    </a:cubicBezTo>
                    <a:cubicBezTo>
                      <a:pt x="272" y="163"/>
                      <a:pt x="273" y="161"/>
                      <a:pt x="273" y="160"/>
                    </a:cubicBezTo>
                    <a:cubicBezTo>
                      <a:pt x="281" y="158"/>
                      <a:pt x="289" y="155"/>
                      <a:pt x="296" y="153"/>
                    </a:cubicBezTo>
                    <a:cubicBezTo>
                      <a:pt x="305" y="150"/>
                      <a:pt x="316" y="147"/>
                      <a:pt x="324" y="143"/>
                    </a:cubicBezTo>
                    <a:cubicBezTo>
                      <a:pt x="332" y="192"/>
                      <a:pt x="323" y="243"/>
                      <a:pt x="332" y="293"/>
                    </a:cubicBezTo>
                    <a:cubicBezTo>
                      <a:pt x="333" y="298"/>
                      <a:pt x="338" y="298"/>
                      <a:pt x="341" y="296"/>
                    </a:cubicBezTo>
                    <a:cubicBezTo>
                      <a:pt x="346" y="297"/>
                      <a:pt x="350" y="298"/>
                      <a:pt x="354" y="299"/>
                    </a:cubicBezTo>
                    <a:cubicBezTo>
                      <a:pt x="354" y="299"/>
                      <a:pt x="355" y="300"/>
                      <a:pt x="355" y="300"/>
                    </a:cubicBezTo>
                    <a:cubicBezTo>
                      <a:pt x="358" y="305"/>
                      <a:pt x="358" y="311"/>
                      <a:pt x="358" y="317"/>
                    </a:cubicBezTo>
                    <a:cubicBezTo>
                      <a:pt x="355" y="317"/>
                      <a:pt x="352" y="317"/>
                      <a:pt x="349" y="317"/>
                    </a:cubicBezTo>
                    <a:cubicBezTo>
                      <a:pt x="344" y="316"/>
                      <a:pt x="340" y="316"/>
                      <a:pt x="336" y="319"/>
                    </a:cubicBezTo>
                    <a:cubicBezTo>
                      <a:pt x="332" y="322"/>
                      <a:pt x="332" y="329"/>
                      <a:pt x="336" y="331"/>
                    </a:cubicBezTo>
                    <a:cubicBezTo>
                      <a:pt x="340" y="335"/>
                      <a:pt x="344" y="334"/>
                      <a:pt x="349" y="334"/>
                    </a:cubicBezTo>
                    <a:cubicBezTo>
                      <a:pt x="354" y="333"/>
                      <a:pt x="359" y="333"/>
                      <a:pt x="364" y="333"/>
                    </a:cubicBezTo>
                    <a:cubicBezTo>
                      <a:pt x="371" y="331"/>
                      <a:pt x="371" y="322"/>
                      <a:pt x="366" y="319"/>
                    </a:cubicBezTo>
                    <a:cubicBezTo>
                      <a:pt x="365" y="312"/>
                      <a:pt x="365" y="306"/>
                      <a:pt x="362" y="300"/>
                    </a:cubicBezTo>
                    <a:cubicBezTo>
                      <a:pt x="367" y="300"/>
                      <a:pt x="373" y="300"/>
                      <a:pt x="379" y="299"/>
                    </a:cubicBezTo>
                    <a:cubicBezTo>
                      <a:pt x="382" y="299"/>
                      <a:pt x="384" y="297"/>
                      <a:pt x="385" y="294"/>
                    </a:cubicBezTo>
                    <a:cubicBezTo>
                      <a:pt x="387" y="294"/>
                      <a:pt x="390" y="294"/>
                      <a:pt x="393" y="293"/>
                    </a:cubicBezTo>
                    <a:cubicBezTo>
                      <a:pt x="390" y="302"/>
                      <a:pt x="392" y="312"/>
                      <a:pt x="391" y="321"/>
                    </a:cubicBezTo>
                    <a:cubicBezTo>
                      <a:pt x="390" y="322"/>
                      <a:pt x="390" y="322"/>
                      <a:pt x="390" y="323"/>
                    </a:cubicBezTo>
                    <a:cubicBezTo>
                      <a:pt x="388" y="328"/>
                      <a:pt x="393" y="333"/>
                      <a:pt x="398" y="332"/>
                    </a:cubicBezTo>
                    <a:cubicBezTo>
                      <a:pt x="404" y="330"/>
                      <a:pt x="414" y="330"/>
                      <a:pt x="418" y="325"/>
                    </a:cubicBezTo>
                    <a:cubicBezTo>
                      <a:pt x="422" y="320"/>
                      <a:pt x="419" y="314"/>
                      <a:pt x="413" y="314"/>
                    </a:cubicBezTo>
                    <a:cubicBezTo>
                      <a:pt x="410" y="313"/>
                      <a:pt x="405" y="315"/>
                      <a:pt x="400" y="316"/>
                    </a:cubicBezTo>
                    <a:cubicBezTo>
                      <a:pt x="400" y="314"/>
                      <a:pt x="400" y="312"/>
                      <a:pt x="400" y="310"/>
                    </a:cubicBezTo>
                    <a:cubicBezTo>
                      <a:pt x="399" y="305"/>
                      <a:pt x="398" y="300"/>
                      <a:pt x="400" y="295"/>
                    </a:cubicBezTo>
                    <a:cubicBezTo>
                      <a:pt x="400" y="293"/>
                      <a:pt x="400" y="293"/>
                      <a:pt x="399" y="292"/>
                    </a:cubicBezTo>
                    <a:cubicBezTo>
                      <a:pt x="404" y="291"/>
                      <a:pt x="409" y="290"/>
                      <a:pt x="413" y="290"/>
                    </a:cubicBezTo>
                    <a:cubicBezTo>
                      <a:pt x="416" y="290"/>
                      <a:pt x="420" y="287"/>
                      <a:pt x="419" y="284"/>
                    </a:cubicBezTo>
                    <a:cubicBezTo>
                      <a:pt x="413" y="233"/>
                      <a:pt x="417" y="182"/>
                      <a:pt x="415" y="131"/>
                    </a:cubicBezTo>
                    <a:cubicBezTo>
                      <a:pt x="415" y="131"/>
                      <a:pt x="415" y="131"/>
                      <a:pt x="415" y="131"/>
                    </a:cubicBezTo>
                    <a:cubicBezTo>
                      <a:pt x="427" y="135"/>
                      <a:pt x="440" y="135"/>
                      <a:pt x="452" y="136"/>
                    </a:cubicBezTo>
                    <a:cubicBezTo>
                      <a:pt x="470" y="136"/>
                      <a:pt x="478" y="137"/>
                      <a:pt x="492" y="150"/>
                    </a:cubicBezTo>
                    <a:cubicBezTo>
                      <a:pt x="497" y="154"/>
                      <a:pt x="505" y="148"/>
                      <a:pt x="501" y="142"/>
                    </a:cubicBezTo>
                    <a:cubicBezTo>
                      <a:pt x="500" y="140"/>
                      <a:pt x="498" y="138"/>
                      <a:pt x="497" y="136"/>
                    </a:cubicBezTo>
                    <a:cubicBezTo>
                      <a:pt x="501" y="136"/>
                      <a:pt x="504" y="130"/>
                      <a:pt x="500" y="126"/>
                    </a:cubicBezTo>
                    <a:cubicBezTo>
                      <a:pt x="500" y="126"/>
                      <a:pt x="499" y="126"/>
                      <a:pt x="499" y="125"/>
                    </a:cubicBezTo>
                    <a:cubicBezTo>
                      <a:pt x="499" y="125"/>
                      <a:pt x="499" y="125"/>
                      <a:pt x="499" y="125"/>
                    </a:cubicBezTo>
                    <a:cubicBezTo>
                      <a:pt x="499" y="125"/>
                      <a:pt x="499" y="125"/>
                      <a:pt x="499" y="125"/>
                    </a:cubicBezTo>
                    <a:cubicBezTo>
                      <a:pt x="499" y="125"/>
                      <a:pt x="498" y="125"/>
                      <a:pt x="498" y="125"/>
                    </a:cubicBezTo>
                    <a:cubicBezTo>
                      <a:pt x="502" y="123"/>
                      <a:pt x="505" y="121"/>
                      <a:pt x="509" y="119"/>
                    </a:cubicBezTo>
                    <a:cubicBezTo>
                      <a:pt x="516" y="115"/>
                      <a:pt x="510" y="105"/>
                      <a:pt x="503" y="108"/>
                    </a:cubicBezTo>
                    <a:close/>
                    <a:moveTo>
                      <a:pt x="355" y="90"/>
                    </a:moveTo>
                    <a:cubicBezTo>
                      <a:pt x="333" y="89"/>
                      <a:pt x="323" y="70"/>
                      <a:pt x="329" y="51"/>
                    </a:cubicBezTo>
                    <a:cubicBezTo>
                      <a:pt x="333" y="36"/>
                      <a:pt x="343" y="28"/>
                      <a:pt x="356" y="24"/>
                    </a:cubicBezTo>
                    <a:cubicBezTo>
                      <a:pt x="364" y="24"/>
                      <a:pt x="371" y="23"/>
                      <a:pt x="379" y="27"/>
                    </a:cubicBezTo>
                    <a:cubicBezTo>
                      <a:pt x="388" y="32"/>
                      <a:pt x="393" y="41"/>
                      <a:pt x="395" y="50"/>
                    </a:cubicBezTo>
                    <a:cubicBezTo>
                      <a:pt x="401" y="77"/>
                      <a:pt x="378" y="90"/>
                      <a:pt x="355" y="90"/>
                    </a:cubicBezTo>
                    <a:close/>
                    <a:moveTo>
                      <a:pt x="85" y="120"/>
                    </a:moveTo>
                    <a:cubicBezTo>
                      <a:pt x="85" y="91"/>
                      <a:pt x="107" y="72"/>
                      <a:pt x="133" y="68"/>
                    </a:cubicBezTo>
                    <a:cubicBezTo>
                      <a:pt x="133" y="69"/>
                      <a:pt x="135" y="70"/>
                      <a:pt x="137" y="71"/>
                    </a:cubicBezTo>
                    <a:cubicBezTo>
                      <a:pt x="160" y="75"/>
                      <a:pt x="170" y="89"/>
                      <a:pt x="169" y="112"/>
                    </a:cubicBezTo>
                    <a:cubicBezTo>
                      <a:pt x="168" y="132"/>
                      <a:pt x="156" y="156"/>
                      <a:pt x="137" y="164"/>
                    </a:cubicBezTo>
                    <a:cubicBezTo>
                      <a:pt x="110" y="175"/>
                      <a:pt x="86" y="145"/>
                      <a:pt x="85" y="120"/>
                    </a:cubicBezTo>
                    <a:close/>
                    <a:moveTo>
                      <a:pt x="213" y="247"/>
                    </a:moveTo>
                    <a:cubicBezTo>
                      <a:pt x="182" y="262"/>
                      <a:pt x="146" y="276"/>
                      <a:pt x="112" y="279"/>
                    </a:cubicBezTo>
                    <a:cubicBezTo>
                      <a:pt x="116" y="246"/>
                      <a:pt x="116" y="212"/>
                      <a:pt x="120" y="179"/>
                    </a:cubicBezTo>
                    <a:cubicBezTo>
                      <a:pt x="120" y="178"/>
                      <a:pt x="120" y="178"/>
                      <a:pt x="119" y="177"/>
                    </a:cubicBezTo>
                    <a:cubicBezTo>
                      <a:pt x="123" y="178"/>
                      <a:pt x="127" y="178"/>
                      <a:pt x="130" y="177"/>
                    </a:cubicBezTo>
                    <a:cubicBezTo>
                      <a:pt x="140" y="177"/>
                      <a:pt x="149" y="172"/>
                      <a:pt x="156" y="166"/>
                    </a:cubicBezTo>
                    <a:cubicBezTo>
                      <a:pt x="166" y="197"/>
                      <a:pt x="194" y="221"/>
                      <a:pt x="213" y="247"/>
                    </a:cubicBezTo>
                    <a:close/>
                    <a:moveTo>
                      <a:pt x="375" y="239"/>
                    </a:moveTo>
                    <a:cubicBezTo>
                      <a:pt x="372" y="246"/>
                      <a:pt x="373" y="255"/>
                      <a:pt x="373" y="263"/>
                    </a:cubicBezTo>
                    <a:cubicBezTo>
                      <a:pt x="373" y="272"/>
                      <a:pt x="373" y="280"/>
                      <a:pt x="374" y="289"/>
                    </a:cubicBezTo>
                    <a:cubicBezTo>
                      <a:pt x="363" y="290"/>
                      <a:pt x="354" y="291"/>
                      <a:pt x="343" y="288"/>
                    </a:cubicBezTo>
                    <a:cubicBezTo>
                      <a:pt x="340" y="271"/>
                      <a:pt x="339" y="255"/>
                      <a:pt x="339" y="238"/>
                    </a:cubicBezTo>
                    <a:cubicBezTo>
                      <a:pt x="351" y="238"/>
                      <a:pt x="363" y="238"/>
                      <a:pt x="375" y="238"/>
                    </a:cubicBezTo>
                    <a:cubicBezTo>
                      <a:pt x="375" y="239"/>
                      <a:pt x="375" y="239"/>
                      <a:pt x="375"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6" name="Freeform 377"/>
              <p:cNvSpPr>
                <a:spLocks noEditPoints="1"/>
              </p:cNvSpPr>
              <p:nvPr/>
            </p:nvSpPr>
            <p:spPr bwMode="auto">
              <a:xfrm>
                <a:off x="5697" y="-1044"/>
                <a:ext cx="611" cy="652"/>
              </a:xfrm>
              <a:custGeom>
                <a:avLst/>
                <a:gdLst>
                  <a:gd name="T0" fmla="*/ 197 w 303"/>
                  <a:gd name="T1" fmla="*/ 276 h 323"/>
                  <a:gd name="T2" fmla="*/ 239 w 303"/>
                  <a:gd name="T3" fmla="*/ 7 h 323"/>
                  <a:gd name="T4" fmla="*/ 239 w 303"/>
                  <a:gd name="T5" fmla="*/ 5 h 323"/>
                  <a:gd name="T6" fmla="*/ 233 w 303"/>
                  <a:gd name="T7" fmla="*/ 1 h 323"/>
                  <a:gd name="T8" fmla="*/ 232 w 303"/>
                  <a:gd name="T9" fmla="*/ 1 h 323"/>
                  <a:gd name="T10" fmla="*/ 231 w 303"/>
                  <a:gd name="T11" fmla="*/ 1 h 323"/>
                  <a:gd name="T12" fmla="*/ 55 w 303"/>
                  <a:gd name="T13" fmla="*/ 143 h 323"/>
                  <a:gd name="T14" fmla="*/ 50 w 303"/>
                  <a:gd name="T15" fmla="*/ 143 h 323"/>
                  <a:gd name="T16" fmla="*/ 51 w 303"/>
                  <a:gd name="T17" fmla="*/ 147 h 323"/>
                  <a:gd name="T18" fmla="*/ 50 w 303"/>
                  <a:gd name="T19" fmla="*/ 148 h 323"/>
                  <a:gd name="T20" fmla="*/ 49 w 303"/>
                  <a:gd name="T21" fmla="*/ 149 h 323"/>
                  <a:gd name="T22" fmla="*/ 48 w 303"/>
                  <a:gd name="T23" fmla="*/ 148 h 323"/>
                  <a:gd name="T24" fmla="*/ 8 w 303"/>
                  <a:gd name="T25" fmla="*/ 191 h 323"/>
                  <a:gd name="T26" fmla="*/ 108 w 303"/>
                  <a:gd name="T27" fmla="*/ 300 h 323"/>
                  <a:gd name="T28" fmla="*/ 196 w 303"/>
                  <a:gd name="T29" fmla="*/ 277 h 323"/>
                  <a:gd name="T30" fmla="*/ 197 w 303"/>
                  <a:gd name="T31" fmla="*/ 276 h 323"/>
                  <a:gd name="T32" fmla="*/ 228 w 303"/>
                  <a:gd name="T33" fmla="*/ 16 h 323"/>
                  <a:gd name="T34" fmla="*/ 174 w 303"/>
                  <a:gd name="T35" fmla="*/ 254 h 323"/>
                  <a:gd name="T36" fmla="*/ 140 w 303"/>
                  <a:gd name="T37" fmla="*/ 250 h 323"/>
                  <a:gd name="T38" fmla="*/ 57 w 303"/>
                  <a:gd name="T39" fmla="*/ 153 h 323"/>
                  <a:gd name="T40" fmla="*/ 228 w 303"/>
                  <a:gd name="T41" fmla="*/ 16 h 323"/>
                  <a:gd name="T42" fmla="*/ 161 w 303"/>
                  <a:gd name="T43" fmla="*/ 300 h 323"/>
                  <a:gd name="T44" fmla="*/ 37 w 303"/>
                  <a:gd name="T45" fmla="*/ 234 h 323"/>
                  <a:gd name="T46" fmla="*/ 42 w 303"/>
                  <a:gd name="T47" fmla="*/ 158 h 323"/>
                  <a:gd name="T48" fmla="*/ 51 w 303"/>
                  <a:gd name="T49" fmla="*/ 155 h 323"/>
                  <a:gd name="T50" fmla="*/ 52 w 303"/>
                  <a:gd name="T51" fmla="*/ 155 h 323"/>
                  <a:gd name="T52" fmla="*/ 99 w 303"/>
                  <a:gd name="T53" fmla="*/ 239 h 323"/>
                  <a:gd name="T54" fmla="*/ 137 w 303"/>
                  <a:gd name="T55" fmla="*/ 260 h 323"/>
                  <a:gd name="T56" fmla="*/ 158 w 303"/>
                  <a:gd name="T57" fmla="*/ 263 h 323"/>
                  <a:gd name="T58" fmla="*/ 173 w 303"/>
                  <a:gd name="T59" fmla="*/ 266 h 323"/>
                  <a:gd name="T60" fmla="*/ 178 w 303"/>
                  <a:gd name="T61" fmla="*/ 267 h 323"/>
                  <a:gd name="T62" fmla="*/ 179 w 303"/>
                  <a:gd name="T63" fmla="*/ 268 h 323"/>
                  <a:gd name="T64" fmla="*/ 161 w 303"/>
                  <a:gd name="T65" fmla="*/ 300 h 323"/>
                  <a:gd name="T66" fmla="*/ 244 w 303"/>
                  <a:gd name="T67" fmla="*/ 46 h 323"/>
                  <a:gd name="T68" fmla="*/ 235 w 303"/>
                  <a:gd name="T69" fmla="*/ 140 h 323"/>
                  <a:gd name="T70" fmla="*/ 189 w 303"/>
                  <a:gd name="T71" fmla="*/ 261 h 323"/>
                  <a:gd name="T72" fmla="*/ 183 w 303"/>
                  <a:gd name="T73" fmla="*/ 257 h 323"/>
                  <a:gd name="T74" fmla="*/ 244 w 303"/>
                  <a:gd name="T75" fmla="*/ 4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3" h="323">
                    <a:moveTo>
                      <a:pt x="197" y="276"/>
                    </a:moveTo>
                    <a:cubicBezTo>
                      <a:pt x="216" y="201"/>
                      <a:pt x="303" y="80"/>
                      <a:pt x="239" y="7"/>
                    </a:cubicBezTo>
                    <a:cubicBezTo>
                      <a:pt x="239" y="6"/>
                      <a:pt x="239" y="6"/>
                      <a:pt x="239" y="5"/>
                    </a:cubicBezTo>
                    <a:cubicBezTo>
                      <a:pt x="238" y="3"/>
                      <a:pt x="236" y="1"/>
                      <a:pt x="233" y="1"/>
                    </a:cubicBezTo>
                    <a:cubicBezTo>
                      <a:pt x="233" y="0"/>
                      <a:pt x="232" y="0"/>
                      <a:pt x="232" y="1"/>
                    </a:cubicBezTo>
                    <a:cubicBezTo>
                      <a:pt x="231" y="1"/>
                      <a:pt x="231" y="1"/>
                      <a:pt x="231" y="1"/>
                    </a:cubicBezTo>
                    <a:cubicBezTo>
                      <a:pt x="158" y="17"/>
                      <a:pt x="105" y="91"/>
                      <a:pt x="55" y="143"/>
                    </a:cubicBezTo>
                    <a:cubicBezTo>
                      <a:pt x="54" y="141"/>
                      <a:pt x="50" y="141"/>
                      <a:pt x="50" y="143"/>
                    </a:cubicBezTo>
                    <a:cubicBezTo>
                      <a:pt x="50" y="145"/>
                      <a:pt x="51" y="146"/>
                      <a:pt x="51" y="147"/>
                    </a:cubicBezTo>
                    <a:cubicBezTo>
                      <a:pt x="50" y="147"/>
                      <a:pt x="50" y="147"/>
                      <a:pt x="50" y="148"/>
                    </a:cubicBezTo>
                    <a:cubicBezTo>
                      <a:pt x="49" y="148"/>
                      <a:pt x="49" y="148"/>
                      <a:pt x="49" y="149"/>
                    </a:cubicBezTo>
                    <a:cubicBezTo>
                      <a:pt x="49" y="149"/>
                      <a:pt x="48" y="148"/>
                      <a:pt x="48" y="148"/>
                    </a:cubicBezTo>
                    <a:cubicBezTo>
                      <a:pt x="11" y="127"/>
                      <a:pt x="2" y="159"/>
                      <a:pt x="8" y="191"/>
                    </a:cubicBezTo>
                    <a:cubicBezTo>
                      <a:pt x="17" y="245"/>
                      <a:pt x="60" y="278"/>
                      <a:pt x="108" y="300"/>
                    </a:cubicBezTo>
                    <a:cubicBezTo>
                      <a:pt x="136" y="313"/>
                      <a:pt x="204" y="323"/>
                      <a:pt x="196" y="277"/>
                    </a:cubicBezTo>
                    <a:cubicBezTo>
                      <a:pt x="197" y="277"/>
                      <a:pt x="197" y="277"/>
                      <a:pt x="197" y="276"/>
                    </a:cubicBezTo>
                    <a:close/>
                    <a:moveTo>
                      <a:pt x="228" y="16"/>
                    </a:moveTo>
                    <a:cubicBezTo>
                      <a:pt x="244" y="95"/>
                      <a:pt x="191" y="178"/>
                      <a:pt x="174" y="254"/>
                    </a:cubicBezTo>
                    <a:cubicBezTo>
                      <a:pt x="162" y="251"/>
                      <a:pt x="148" y="252"/>
                      <a:pt x="140" y="250"/>
                    </a:cubicBezTo>
                    <a:cubicBezTo>
                      <a:pt x="97" y="241"/>
                      <a:pt x="69" y="193"/>
                      <a:pt x="57" y="153"/>
                    </a:cubicBezTo>
                    <a:cubicBezTo>
                      <a:pt x="118" y="112"/>
                      <a:pt x="156" y="40"/>
                      <a:pt x="228" y="16"/>
                    </a:cubicBezTo>
                    <a:close/>
                    <a:moveTo>
                      <a:pt x="161" y="300"/>
                    </a:moveTo>
                    <a:cubicBezTo>
                      <a:pt x="116" y="303"/>
                      <a:pt x="65" y="266"/>
                      <a:pt x="37" y="234"/>
                    </a:cubicBezTo>
                    <a:cubicBezTo>
                      <a:pt x="23" y="218"/>
                      <a:pt x="0" y="136"/>
                      <a:pt x="42" y="158"/>
                    </a:cubicBezTo>
                    <a:cubicBezTo>
                      <a:pt x="46" y="160"/>
                      <a:pt x="50" y="158"/>
                      <a:pt x="51" y="155"/>
                    </a:cubicBezTo>
                    <a:cubicBezTo>
                      <a:pt x="51" y="155"/>
                      <a:pt x="51" y="155"/>
                      <a:pt x="52" y="155"/>
                    </a:cubicBezTo>
                    <a:cubicBezTo>
                      <a:pt x="56" y="188"/>
                      <a:pt x="74" y="216"/>
                      <a:pt x="99" y="239"/>
                    </a:cubicBezTo>
                    <a:cubicBezTo>
                      <a:pt x="110" y="249"/>
                      <a:pt x="123" y="255"/>
                      <a:pt x="137" y="260"/>
                    </a:cubicBezTo>
                    <a:cubicBezTo>
                      <a:pt x="143" y="263"/>
                      <a:pt x="151" y="263"/>
                      <a:pt x="158" y="263"/>
                    </a:cubicBezTo>
                    <a:cubicBezTo>
                      <a:pt x="163" y="264"/>
                      <a:pt x="168" y="264"/>
                      <a:pt x="173" y="266"/>
                    </a:cubicBezTo>
                    <a:cubicBezTo>
                      <a:pt x="175" y="267"/>
                      <a:pt x="176" y="268"/>
                      <a:pt x="178" y="267"/>
                    </a:cubicBezTo>
                    <a:cubicBezTo>
                      <a:pt x="178" y="267"/>
                      <a:pt x="179" y="268"/>
                      <a:pt x="179" y="268"/>
                    </a:cubicBezTo>
                    <a:cubicBezTo>
                      <a:pt x="184" y="291"/>
                      <a:pt x="179" y="302"/>
                      <a:pt x="161" y="300"/>
                    </a:cubicBezTo>
                    <a:close/>
                    <a:moveTo>
                      <a:pt x="244" y="46"/>
                    </a:moveTo>
                    <a:cubicBezTo>
                      <a:pt x="249" y="77"/>
                      <a:pt x="246" y="106"/>
                      <a:pt x="235" y="140"/>
                    </a:cubicBezTo>
                    <a:cubicBezTo>
                      <a:pt x="221" y="181"/>
                      <a:pt x="201" y="219"/>
                      <a:pt x="189" y="261"/>
                    </a:cubicBezTo>
                    <a:cubicBezTo>
                      <a:pt x="187" y="259"/>
                      <a:pt x="185" y="258"/>
                      <a:pt x="183" y="257"/>
                    </a:cubicBezTo>
                    <a:cubicBezTo>
                      <a:pt x="197" y="187"/>
                      <a:pt x="243" y="118"/>
                      <a:pt x="244"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7" name="Freeform 378"/>
              <p:cNvSpPr>
                <a:spLocks noEditPoints="1"/>
              </p:cNvSpPr>
              <p:nvPr/>
            </p:nvSpPr>
            <p:spPr bwMode="auto">
              <a:xfrm>
                <a:off x="5919" y="-866"/>
                <a:ext cx="163" cy="177"/>
              </a:xfrm>
              <a:custGeom>
                <a:avLst/>
                <a:gdLst>
                  <a:gd name="T0" fmla="*/ 73 w 81"/>
                  <a:gd name="T1" fmla="*/ 30 h 88"/>
                  <a:gd name="T2" fmla="*/ 26 w 81"/>
                  <a:gd name="T3" fmla="*/ 10 h 88"/>
                  <a:gd name="T4" fmla="*/ 47 w 81"/>
                  <a:gd name="T5" fmla="*/ 81 h 88"/>
                  <a:gd name="T6" fmla="*/ 73 w 81"/>
                  <a:gd name="T7" fmla="*/ 30 h 88"/>
                  <a:gd name="T8" fmla="*/ 44 w 81"/>
                  <a:gd name="T9" fmla="*/ 68 h 88"/>
                  <a:gd name="T10" fmla="*/ 21 w 81"/>
                  <a:gd name="T11" fmla="*/ 44 h 88"/>
                  <a:gd name="T12" fmla="*/ 32 w 81"/>
                  <a:gd name="T13" fmla="*/ 18 h 88"/>
                  <a:gd name="T14" fmla="*/ 61 w 81"/>
                  <a:gd name="T15" fmla="*/ 33 h 88"/>
                  <a:gd name="T16" fmla="*/ 44 w 81"/>
                  <a:gd name="T17" fmla="*/ 6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88">
                    <a:moveTo>
                      <a:pt x="73" y="30"/>
                    </a:moveTo>
                    <a:cubicBezTo>
                      <a:pt x="65" y="12"/>
                      <a:pt x="43" y="0"/>
                      <a:pt x="26" y="10"/>
                    </a:cubicBezTo>
                    <a:cubicBezTo>
                      <a:pt x="0" y="20"/>
                      <a:pt x="2" y="88"/>
                      <a:pt x="47" y="81"/>
                    </a:cubicBezTo>
                    <a:cubicBezTo>
                      <a:pt x="72" y="77"/>
                      <a:pt x="81" y="51"/>
                      <a:pt x="73" y="30"/>
                    </a:cubicBezTo>
                    <a:close/>
                    <a:moveTo>
                      <a:pt x="44" y="68"/>
                    </a:moveTo>
                    <a:cubicBezTo>
                      <a:pt x="29" y="71"/>
                      <a:pt x="22" y="55"/>
                      <a:pt x="21" y="44"/>
                    </a:cubicBezTo>
                    <a:cubicBezTo>
                      <a:pt x="20" y="32"/>
                      <a:pt x="24" y="24"/>
                      <a:pt x="32" y="18"/>
                    </a:cubicBezTo>
                    <a:cubicBezTo>
                      <a:pt x="44" y="15"/>
                      <a:pt x="54" y="20"/>
                      <a:pt x="61" y="33"/>
                    </a:cubicBezTo>
                    <a:cubicBezTo>
                      <a:pt x="69" y="49"/>
                      <a:pt x="61" y="64"/>
                      <a:pt x="44"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8" name="Freeform 379"/>
              <p:cNvSpPr>
                <a:spLocks noEditPoints="1"/>
              </p:cNvSpPr>
              <p:nvPr/>
            </p:nvSpPr>
            <p:spPr bwMode="auto">
              <a:xfrm>
                <a:off x="6048" y="-925"/>
                <a:ext cx="79" cy="63"/>
              </a:xfrm>
              <a:custGeom>
                <a:avLst/>
                <a:gdLst>
                  <a:gd name="T0" fmla="*/ 31 w 39"/>
                  <a:gd name="T1" fmla="*/ 2 h 31"/>
                  <a:gd name="T2" fmla="*/ 22 w 39"/>
                  <a:gd name="T3" fmla="*/ 0 h 31"/>
                  <a:gd name="T4" fmla="*/ 8 w 39"/>
                  <a:gd name="T5" fmla="*/ 3 h 31"/>
                  <a:gd name="T6" fmla="*/ 6 w 39"/>
                  <a:gd name="T7" fmla="*/ 8 h 31"/>
                  <a:gd name="T8" fmla="*/ 0 w 39"/>
                  <a:gd name="T9" fmla="*/ 23 h 31"/>
                  <a:gd name="T10" fmla="*/ 10 w 39"/>
                  <a:gd name="T11" fmla="*/ 31 h 31"/>
                  <a:gd name="T12" fmla="*/ 25 w 39"/>
                  <a:gd name="T13" fmla="*/ 25 h 31"/>
                  <a:gd name="T14" fmla="*/ 36 w 39"/>
                  <a:gd name="T15" fmla="*/ 15 h 31"/>
                  <a:gd name="T16" fmla="*/ 31 w 39"/>
                  <a:gd name="T17" fmla="*/ 2 h 31"/>
                  <a:gd name="T18" fmla="*/ 24 w 39"/>
                  <a:gd name="T19" fmla="*/ 13 h 31"/>
                  <a:gd name="T20" fmla="*/ 22 w 39"/>
                  <a:gd name="T21" fmla="*/ 16 h 31"/>
                  <a:gd name="T22" fmla="*/ 21 w 39"/>
                  <a:gd name="T23" fmla="*/ 16 h 31"/>
                  <a:gd name="T24" fmla="*/ 19 w 39"/>
                  <a:gd name="T25" fmla="*/ 17 h 31"/>
                  <a:gd name="T26" fmla="*/ 13 w 39"/>
                  <a:gd name="T27" fmla="*/ 21 h 31"/>
                  <a:gd name="T28" fmla="*/ 12 w 39"/>
                  <a:gd name="T29" fmla="*/ 21 h 31"/>
                  <a:gd name="T30" fmla="*/ 10 w 39"/>
                  <a:gd name="T31" fmla="*/ 22 h 31"/>
                  <a:gd name="T32" fmla="*/ 9 w 39"/>
                  <a:gd name="T33" fmla="*/ 22 h 31"/>
                  <a:gd name="T34" fmla="*/ 8 w 39"/>
                  <a:gd name="T35" fmla="*/ 22 h 31"/>
                  <a:gd name="T36" fmla="*/ 8 w 39"/>
                  <a:gd name="T37" fmla="*/ 22 h 31"/>
                  <a:gd name="T38" fmla="*/ 8 w 39"/>
                  <a:gd name="T39" fmla="*/ 21 h 31"/>
                  <a:gd name="T40" fmla="*/ 8 w 39"/>
                  <a:gd name="T41" fmla="*/ 21 h 31"/>
                  <a:gd name="T42" fmla="*/ 8 w 39"/>
                  <a:gd name="T43" fmla="*/ 20 h 31"/>
                  <a:gd name="T44" fmla="*/ 9 w 39"/>
                  <a:gd name="T45" fmla="*/ 18 h 31"/>
                  <a:gd name="T46" fmla="*/ 12 w 39"/>
                  <a:gd name="T47" fmla="*/ 11 h 31"/>
                  <a:gd name="T48" fmla="*/ 17 w 39"/>
                  <a:gd name="T49" fmla="*/ 11 h 31"/>
                  <a:gd name="T50" fmla="*/ 23 w 39"/>
                  <a:gd name="T51" fmla="*/ 11 h 31"/>
                  <a:gd name="T52" fmla="*/ 25 w 39"/>
                  <a:gd name="T53" fmla="*/ 11 h 31"/>
                  <a:gd name="T54" fmla="*/ 26 w 39"/>
                  <a:gd name="T55" fmla="*/ 11 h 31"/>
                  <a:gd name="T56" fmla="*/ 26 w 39"/>
                  <a:gd name="T57" fmla="*/ 12 h 31"/>
                  <a:gd name="T58" fmla="*/ 25 w 39"/>
                  <a:gd name="T59" fmla="*/ 12 h 31"/>
                  <a:gd name="T60" fmla="*/ 24 w 39"/>
                  <a:gd name="T61"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 h="31">
                    <a:moveTo>
                      <a:pt x="31" y="2"/>
                    </a:moveTo>
                    <a:cubicBezTo>
                      <a:pt x="28" y="0"/>
                      <a:pt x="25" y="0"/>
                      <a:pt x="22" y="0"/>
                    </a:cubicBezTo>
                    <a:cubicBezTo>
                      <a:pt x="18" y="0"/>
                      <a:pt x="11" y="0"/>
                      <a:pt x="8" y="3"/>
                    </a:cubicBezTo>
                    <a:cubicBezTo>
                      <a:pt x="6" y="4"/>
                      <a:pt x="5" y="6"/>
                      <a:pt x="6" y="8"/>
                    </a:cubicBezTo>
                    <a:cubicBezTo>
                      <a:pt x="3" y="12"/>
                      <a:pt x="0" y="17"/>
                      <a:pt x="0" y="23"/>
                    </a:cubicBezTo>
                    <a:cubicBezTo>
                      <a:pt x="0" y="28"/>
                      <a:pt x="5" y="31"/>
                      <a:pt x="10" y="31"/>
                    </a:cubicBezTo>
                    <a:cubicBezTo>
                      <a:pt x="15" y="31"/>
                      <a:pt x="20" y="28"/>
                      <a:pt x="25" y="25"/>
                    </a:cubicBezTo>
                    <a:cubicBezTo>
                      <a:pt x="29" y="23"/>
                      <a:pt x="34" y="19"/>
                      <a:pt x="36" y="15"/>
                    </a:cubicBezTo>
                    <a:cubicBezTo>
                      <a:pt x="39" y="9"/>
                      <a:pt x="36" y="4"/>
                      <a:pt x="31" y="2"/>
                    </a:cubicBezTo>
                    <a:close/>
                    <a:moveTo>
                      <a:pt x="24" y="13"/>
                    </a:moveTo>
                    <a:cubicBezTo>
                      <a:pt x="23" y="14"/>
                      <a:pt x="22" y="15"/>
                      <a:pt x="22" y="16"/>
                    </a:cubicBezTo>
                    <a:cubicBezTo>
                      <a:pt x="21" y="16"/>
                      <a:pt x="21" y="16"/>
                      <a:pt x="21" y="16"/>
                    </a:cubicBezTo>
                    <a:cubicBezTo>
                      <a:pt x="20" y="17"/>
                      <a:pt x="19" y="17"/>
                      <a:pt x="19" y="17"/>
                    </a:cubicBezTo>
                    <a:cubicBezTo>
                      <a:pt x="17" y="19"/>
                      <a:pt x="15" y="20"/>
                      <a:pt x="13" y="21"/>
                    </a:cubicBezTo>
                    <a:cubicBezTo>
                      <a:pt x="12" y="21"/>
                      <a:pt x="12" y="21"/>
                      <a:pt x="12" y="21"/>
                    </a:cubicBezTo>
                    <a:cubicBezTo>
                      <a:pt x="11" y="21"/>
                      <a:pt x="11" y="22"/>
                      <a:pt x="10" y="22"/>
                    </a:cubicBezTo>
                    <a:cubicBezTo>
                      <a:pt x="10" y="22"/>
                      <a:pt x="9" y="22"/>
                      <a:pt x="9" y="22"/>
                    </a:cubicBezTo>
                    <a:cubicBezTo>
                      <a:pt x="9" y="22"/>
                      <a:pt x="8" y="22"/>
                      <a:pt x="8" y="22"/>
                    </a:cubicBezTo>
                    <a:cubicBezTo>
                      <a:pt x="8" y="22"/>
                      <a:pt x="8" y="22"/>
                      <a:pt x="8" y="22"/>
                    </a:cubicBezTo>
                    <a:cubicBezTo>
                      <a:pt x="8" y="22"/>
                      <a:pt x="8" y="21"/>
                      <a:pt x="8" y="21"/>
                    </a:cubicBezTo>
                    <a:cubicBezTo>
                      <a:pt x="8" y="21"/>
                      <a:pt x="8" y="21"/>
                      <a:pt x="8" y="21"/>
                    </a:cubicBezTo>
                    <a:cubicBezTo>
                      <a:pt x="8" y="21"/>
                      <a:pt x="8" y="20"/>
                      <a:pt x="8" y="20"/>
                    </a:cubicBezTo>
                    <a:cubicBezTo>
                      <a:pt x="9" y="19"/>
                      <a:pt x="9" y="19"/>
                      <a:pt x="9" y="18"/>
                    </a:cubicBezTo>
                    <a:cubicBezTo>
                      <a:pt x="10" y="16"/>
                      <a:pt x="11" y="14"/>
                      <a:pt x="12" y="11"/>
                    </a:cubicBezTo>
                    <a:cubicBezTo>
                      <a:pt x="14" y="11"/>
                      <a:pt x="15" y="11"/>
                      <a:pt x="17" y="11"/>
                    </a:cubicBezTo>
                    <a:cubicBezTo>
                      <a:pt x="19" y="11"/>
                      <a:pt x="21" y="11"/>
                      <a:pt x="23" y="11"/>
                    </a:cubicBezTo>
                    <a:cubicBezTo>
                      <a:pt x="24" y="11"/>
                      <a:pt x="25" y="11"/>
                      <a:pt x="25" y="11"/>
                    </a:cubicBezTo>
                    <a:cubicBezTo>
                      <a:pt x="26" y="11"/>
                      <a:pt x="26" y="11"/>
                      <a:pt x="26" y="11"/>
                    </a:cubicBezTo>
                    <a:cubicBezTo>
                      <a:pt x="26" y="11"/>
                      <a:pt x="26" y="11"/>
                      <a:pt x="26" y="12"/>
                    </a:cubicBezTo>
                    <a:cubicBezTo>
                      <a:pt x="26" y="12"/>
                      <a:pt x="25" y="12"/>
                      <a:pt x="25" y="12"/>
                    </a:cubicBezTo>
                    <a:cubicBezTo>
                      <a:pt x="25" y="13"/>
                      <a:pt x="24" y="13"/>
                      <a:pt x="2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9" name="Freeform 380"/>
              <p:cNvSpPr>
                <a:spLocks noEditPoints="1"/>
              </p:cNvSpPr>
              <p:nvPr/>
            </p:nvSpPr>
            <p:spPr bwMode="auto">
              <a:xfrm>
                <a:off x="5957" y="-681"/>
                <a:ext cx="83" cy="107"/>
              </a:xfrm>
              <a:custGeom>
                <a:avLst/>
                <a:gdLst>
                  <a:gd name="T0" fmla="*/ 34 w 41"/>
                  <a:gd name="T1" fmla="*/ 10 h 53"/>
                  <a:gd name="T2" fmla="*/ 5 w 41"/>
                  <a:gd name="T3" fmla="*/ 21 h 53"/>
                  <a:gd name="T4" fmla="*/ 3 w 41"/>
                  <a:gd name="T5" fmla="*/ 24 h 53"/>
                  <a:gd name="T6" fmla="*/ 1 w 41"/>
                  <a:gd name="T7" fmla="*/ 38 h 53"/>
                  <a:gd name="T8" fmla="*/ 32 w 41"/>
                  <a:gd name="T9" fmla="*/ 38 h 53"/>
                  <a:gd name="T10" fmla="*/ 34 w 41"/>
                  <a:gd name="T11" fmla="*/ 10 h 53"/>
                  <a:gd name="T12" fmla="*/ 24 w 41"/>
                  <a:gd name="T13" fmla="*/ 30 h 53"/>
                  <a:gd name="T14" fmla="*/ 13 w 41"/>
                  <a:gd name="T15" fmla="*/ 36 h 53"/>
                  <a:gd name="T16" fmla="*/ 10 w 41"/>
                  <a:gd name="T17" fmla="*/ 34 h 53"/>
                  <a:gd name="T18" fmla="*/ 11 w 41"/>
                  <a:gd name="T19" fmla="*/ 28 h 53"/>
                  <a:gd name="T20" fmla="*/ 12 w 41"/>
                  <a:gd name="T21" fmla="*/ 27 h 53"/>
                  <a:gd name="T22" fmla="*/ 22 w 41"/>
                  <a:gd name="T23" fmla="*/ 18 h 53"/>
                  <a:gd name="T24" fmla="*/ 25 w 41"/>
                  <a:gd name="T25" fmla="*/ 17 h 53"/>
                  <a:gd name="T26" fmla="*/ 25 w 41"/>
                  <a:gd name="T27" fmla="*/ 18 h 53"/>
                  <a:gd name="T28" fmla="*/ 26 w 41"/>
                  <a:gd name="T29" fmla="*/ 18 h 53"/>
                  <a:gd name="T30" fmla="*/ 27 w 41"/>
                  <a:gd name="T31" fmla="*/ 23 h 53"/>
                  <a:gd name="T32" fmla="*/ 24 w 41"/>
                  <a:gd name="T33" fmla="*/ 3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53">
                    <a:moveTo>
                      <a:pt x="34" y="10"/>
                    </a:moveTo>
                    <a:cubicBezTo>
                      <a:pt x="24" y="0"/>
                      <a:pt x="10" y="11"/>
                      <a:pt x="5" y="21"/>
                    </a:cubicBezTo>
                    <a:cubicBezTo>
                      <a:pt x="5" y="22"/>
                      <a:pt x="4" y="23"/>
                      <a:pt x="3" y="24"/>
                    </a:cubicBezTo>
                    <a:cubicBezTo>
                      <a:pt x="1" y="28"/>
                      <a:pt x="0" y="33"/>
                      <a:pt x="1" y="38"/>
                    </a:cubicBezTo>
                    <a:cubicBezTo>
                      <a:pt x="4" y="53"/>
                      <a:pt x="25" y="45"/>
                      <a:pt x="32" y="38"/>
                    </a:cubicBezTo>
                    <a:cubicBezTo>
                      <a:pt x="40" y="31"/>
                      <a:pt x="41" y="18"/>
                      <a:pt x="34" y="10"/>
                    </a:cubicBezTo>
                    <a:close/>
                    <a:moveTo>
                      <a:pt x="24" y="30"/>
                    </a:moveTo>
                    <a:cubicBezTo>
                      <a:pt x="21" y="33"/>
                      <a:pt x="17" y="35"/>
                      <a:pt x="13" y="36"/>
                    </a:cubicBezTo>
                    <a:cubicBezTo>
                      <a:pt x="10" y="36"/>
                      <a:pt x="11" y="36"/>
                      <a:pt x="10" y="34"/>
                    </a:cubicBezTo>
                    <a:cubicBezTo>
                      <a:pt x="10" y="32"/>
                      <a:pt x="10" y="30"/>
                      <a:pt x="11" y="28"/>
                    </a:cubicBezTo>
                    <a:cubicBezTo>
                      <a:pt x="11" y="28"/>
                      <a:pt x="11" y="28"/>
                      <a:pt x="12" y="27"/>
                    </a:cubicBezTo>
                    <a:cubicBezTo>
                      <a:pt x="15" y="24"/>
                      <a:pt x="18" y="20"/>
                      <a:pt x="22" y="18"/>
                    </a:cubicBezTo>
                    <a:cubicBezTo>
                      <a:pt x="23" y="17"/>
                      <a:pt x="24" y="17"/>
                      <a:pt x="25" y="17"/>
                    </a:cubicBezTo>
                    <a:cubicBezTo>
                      <a:pt x="24" y="17"/>
                      <a:pt x="25" y="18"/>
                      <a:pt x="25" y="18"/>
                    </a:cubicBezTo>
                    <a:cubicBezTo>
                      <a:pt x="25" y="17"/>
                      <a:pt x="25" y="18"/>
                      <a:pt x="26" y="18"/>
                    </a:cubicBezTo>
                    <a:cubicBezTo>
                      <a:pt x="27" y="19"/>
                      <a:pt x="27" y="21"/>
                      <a:pt x="27" y="23"/>
                    </a:cubicBezTo>
                    <a:cubicBezTo>
                      <a:pt x="27" y="26"/>
                      <a:pt x="26" y="28"/>
                      <a:pt x="2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0" name="Freeform 381"/>
              <p:cNvSpPr>
                <a:spLocks noEditPoints="1"/>
              </p:cNvSpPr>
              <p:nvPr/>
            </p:nvSpPr>
            <p:spPr bwMode="auto">
              <a:xfrm>
                <a:off x="5857" y="-733"/>
                <a:ext cx="64" cy="81"/>
              </a:xfrm>
              <a:custGeom>
                <a:avLst/>
                <a:gdLst>
                  <a:gd name="T0" fmla="*/ 31 w 32"/>
                  <a:gd name="T1" fmla="*/ 11 h 40"/>
                  <a:gd name="T2" fmla="*/ 9 w 32"/>
                  <a:gd name="T3" fmla="*/ 4 h 40"/>
                  <a:gd name="T4" fmla="*/ 7 w 32"/>
                  <a:gd name="T5" fmla="*/ 8 h 40"/>
                  <a:gd name="T6" fmla="*/ 4 w 32"/>
                  <a:gd name="T7" fmla="*/ 28 h 40"/>
                  <a:gd name="T8" fmla="*/ 23 w 32"/>
                  <a:gd name="T9" fmla="*/ 37 h 40"/>
                  <a:gd name="T10" fmla="*/ 30 w 32"/>
                  <a:gd name="T11" fmla="*/ 26 h 40"/>
                  <a:gd name="T12" fmla="*/ 31 w 32"/>
                  <a:gd name="T13" fmla="*/ 11 h 40"/>
                  <a:gd name="T14" fmla="*/ 20 w 32"/>
                  <a:gd name="T15" fmla="*/ 21 h 40"/>
                  <a:gd name="T16" fmla="*/ 19 w 32"/>
                  <a:gd name="T17" fmla="*/ 26 h 40"/>
                  <a:gd name="T18" fmla="*/ 18 w 32"/>
                  <a:gd name="T19" fmla="*/ 27 h 40"/>
                  <a:gd name="T20" fmla="*/ 17 w 32"/>
                  <a:gd name="T21" fmla="*/ 27 h 40"/>
                  <a:gd name="T22" fmla="*/ 13 w 32"/>
                  <a:gd name="T23" fmla="*/ 23 h 40"/>
                  <a:gd name="T24" fmla="*/ 14 w 32"/>
                  <a:gd name="T25" fmla="*/ 10 h 40"/>
                  <a:gd name="T26" fmla="*/ 21 w 32"/>
                  <a:gd name="T27" fmla="*/ 14 h 40"/>
                  <a:gd name="T28" fmla="*/ 20 w 32"/>
                  <a:gd name="T29"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40">
                    <a:moveTo>
                      <a:pt x="31" y="11"/>
                    </a:moveTo>
                    <a:cubicBezTo>
                      <a:pt x="28" y="2"/>
                      <a:pt x="17" y="0"/>
                      <a:pt x="9" y="4"/>
                    </a:cubicBezTo>
                    <a:cubicBezTo>
                      <a:pt x="7" y="4"/>
                      <a:pt x="7" y="6"/>
                      <a:pt x="7" y="8"/>
                    </a:cubicBezTo>
                    <a:cubicBezTo>
                      <a:pt x="2" y="13"/>
                      <a:pt x="0" y="21"/>
                      <a:pt x="4" y="28"/>
                    </a:cubicBezTo>
                    <a:cubicBezTo>
                      <a:pt x="8" y="34"/>
                      <a:pt x="16" y="40"/>
                      <a:pt x="23" y="37"/>
                    </a:cubicBezTo>
                    <a:cubicBezTo>
                      <a:pt x="27" y="35"/>
                      <a:pt x="29" y="30"/>
                      <a:pt x="30" y="26"/>
                    </a:cubicBezTo>
                    <a:cubicBezTo>
                      <a:pt x="31" y="21"/>
                      <a:pt x="32" y="16"/>
                      <a:pt x="31" y="11"/>
                    </a:cubicBezTo>
                    <a:close/>
                    <a:moveTo>
                      <a:pt x="20" y="21"/>
                    </a:moveTo>
                    <a:cubicBezTo>
                      <a:pt x="20" y="22"/>
                      <a:pt x="19" y="24"/>
                      <a:pt x="19" y="26"/>
                    </a:cubicBezTo>
                    <a:cubicBezTo>
                      <a:pt x="18" y="26"/>
                      <a:pt x="18" y="27"/>
                      <a:pt x="18" y="27"/>
                    </a:cubicBezTo>
                    <a:cubicBezTo>
                      <a:pt x="18" y="27"/>
                      <a:pt x="17" y="27"/>
                      <a:pt x="17" y="27"/>
                    </a:cubicBezTo>
                    <a:cubicBezTo>
                      <a:pt x="15" y="26"/>
                      <a:pt x="14" y="25"/>
                      <a:pt x="13" y="23"/>
                    </a:cubicBezTo>
                    <a:cubicBezTo>
                      <a:pt x="9" y="19"/>
                      <a:pt x="11" y="14"/>
                      <a:pt x="14" y="10"/>
                    </a:cubicBezTo>
                    <a:cubicBezTo>
                      <a:pt x="17" y="10"/>
                      <a:pt x="20" y="11"/>
                      <a:pt x="21" y="14"/>
                    </a:cubicBezTo>
                    <a:cubicBezTo>
                      <a:pt x="21" y="16"/>
                      <a:pt x="21" y="19"/>
                      <a:pt x="2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1" name="Freeform 382"/>
              <p:cNvSpPr/>
              <p:nvPr/>
            </p:nvSpPr>
            <p:spPr bwMode="auto">
              <a:xfrm>
                <a:off x="5988" y="2004"/>
                <a:ext cx="135" cy="73"/>
              </a:xfrm>
              <a:custGeom>
                <a:avLst/>
                <a:gdLst>
                  <a:gd name="T0" fmla="*/ 63 w 67"/>
                  <a:gd name="T1" fmla="*/ 28 h 36"/>
                  <a:gd name="T2" fmla="*/ 37 w 67"/>
                  <a:gd name="T3" fmla="*/ 16 h 36"/>
                  <a:gd name="T4" fmla="*/ 7 w 67"/>
                  <a:gd name="T5" fmla="*/ 2 h 36"/>
                  <a:gd name="T6" fmla="*/ 4 w 67"/>
                  <a:gd name="T7" fmla="*/ 8 h 36"/>
                  <a:gd name="T8" fmla="*/ 32 w 67"/>
                  <a:gd name="T9" fmla="*/ 24 h 36"/>
                  <a:gd name="T10" fmla="*/ 61 w 67"/>
                  <a:gd name="T11" fmla="*/ 35 h 36"/>
                  <a:gd name="T12" fmla="*/ 63 w 67"/>
                  <a:gd name="T13" fmla="*/ 28 h 36"/>
                </a:gdLst>
                <a:ahLst/>
                <a:cxnLst>
                  <a:cxn ang="0">
                    <a:pos x="T0" y="T1"/>
                  </a:cxn>
                  <a:cxn ang="0">
                    <a:pos x="T2" y="T3"/>
                  </a:cxn>
                  <a:cxn ang="0">
                    <a:pos x="T4" y="T5"/>
                  </a:cxn>
                  <a:cxn ang="0">
                    <a:pos x="T6" y="T7"/>
                  </a:cxn>
                  <a:cxn ang="0">
                    <a:pos x="T8" y="T9"/>
                  </a:cxn>
                  <a:cxn ang="0">
                    <a:pos x="T10" y="T11"/>
                  </a:cxn>
                  <a:cxn ang="0">
                    <a:pos x="T12" y="T13"/>
                  </a:cxn>
                </a:cxnLst>
                <a:rect l="0" t="0" r="r" b="b"/>
                <a:pathLst>
                  <a:path w="67" h="36">
                    <a:moveTo>
                      <a:pt x="63" y="28"/>
                    </a:moveTo>
                    <a:cubicBezTo>
                      <a:pt x="55" y="23"/>
                      <a:pt x="46" y="20"/>
                      <a:pt x="37" y="16"/>
                    </a:cubicBezTo>
                    <a:cubicBezTo>
                      <a:pt x="27" y="11"/>
                      <a:pt x="17" y="6"/>
                      <a:pt x="7" y="2"/>
                    </a:cubicBezTo>
                    <a:cubicBezTo>
                      <a:pt x="3" y="0"/>
                      <a:pt x="0" y="5"/>
                      <a:pt x="4" y="8"/>
                    </a:cubicBezTo>
                    <a:cubicBezTo>
                      <a:pt x="13" y="14"/>
                      <a:pt x="22" y="19"/>
                      <a:pt x="32" y="24"/>
                    </a:cubicBezTo>
                    <a:cubicBezTo>
                      <a:pt x="41" y="28"/>
                      <a:pt x="51" y="34"/>
                      <a:pt x="61" y="35"/>
                    </a:cubicBezTo>
                    <a:cubicBezTo>
                      <a:pt x="65" y="36"/>
                      <a:pt x="67" y="31"/>
                      <a:pt x="6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2" name="Freeform 383"/>
              <p:cNvSpPr>
                <a:spLocks noEditPoints="1"/>
              </p:cNvSpPr>
              <p:nvPr/>
            </p:nvSpPr>
            <p:spPr bwMode="auto">
              <a:xfrm>
                <a:off x="5998" y="1849"/>
                <a:ext cx="391" cy="224"/>
              </a:xfrm>
              <a:custGeom>
                <a:avLst/>
                <a:gdLst>
                  <a:gd name="T0" fmla="*/ 185 w 194"/>
                  <a:gd name="T1" fmla="*/ 25 h 111"/>
                  <a:gd name="T2" fmla="*/ 123 w 194"/>
                  <a:gd name="T3" fmla="*/ 4 h 111"/>
                  <a:gd name="T4" fmla="*/ 31 w 194"/>
                  <a:gd name="T5" fmla="*/ 42 h 111"/>
                  <a:gd name="T6" fmla="*/ 34 w 194"/>
                  <a:gd name="T7" fmla="*/ 48 h 111"/>
                  <a:gd name="T8" fmla="*/ 108 w 194"/>
                  <a:gd name="T9" fmla="*/ 18 h 111"/>
                  <a:gd name="T10" fmla="*/ 173 w 194"/>
                  <a:gd name="T11" fmla="*/ 30 h 111"/>
                  <a:gd name="T12" fmla="*/ 81 w 194"/>
                  <a:gd name="T13" fmla="*/ 72 h 111"/>
                  <a:gd name="T14" fmla="*/ 75 w 194"/>
                  <a:gd name="T15" fmla="*/ 62 h 111"/>
                  <a:gd name="T16" fmla="*/ 25 w 194"/>
                  <a:gd name="T17" fmla="*/ 49 h 111"/>
                  <a:gd name="T18" fmla="*/ 25 w 194"/>
                  <a:gd name="T19" fmla="*/ 49 h 111"/>
                  <a:gd name="T20" fmla="*/ 23 w 194"/>
                  <a:gd name="T21" fmla="*/ 46 h 111"/>
                  <a:gd name="T22" fmla="*/ 19 w 194"/>
                  <a:gd name="T23" fmla="*/ 44 h 111"/>
                  <a:gd name="T24" fmla="*/ 15 w 194"/>
                  <a:gd name="T25" fmla="*/ 47 h 111"/>
                  <a:gd name="T26" fmla="*/ 1 w 194"/>
                  <a:gd name="T27" fmla="*/ 73 h 111"/>
                  <a:gd name="T28" fmla="*/ 9 w 194"/>
                  <a:gd name="T29" fmla="*/ 76 h 111"/>
                  <a:gd name="T30" fmla="*/ 22 w 194"/>
                  <a:gd name="T31" fmla="*/ 55 h 111"/>
                  <a:gd name="T32" fmla="*/ 25 w 194"/>
                  <a:gd name="T33" fmla="*/ 56 h 111"/>
                  <a:gd name="T34" fmla="*/ 64 w 194"/>
                  <a:gd name="T35" fmla="*/ 66 h 111"/>
                  <a:gd name="T36" fmla="*/ 63 w 194"/>
                  <a:gd name="T37" fmla="*/ 100 h 111"/>
                  <a:gd name="T38" fmla="*/ 71 w 194"/>
                  <a:gd name="T39" fmla="*/ 109 h 111"/>
                  <a:gd name="T40" fmla="*/ 76 w 194"/>
                  <a:gd name="T41" fmla="*/ 110 h 111"/>
                  <a:gd name="T42" fmla="*/ 186 w 194"/>
                  <a:gd name="T43" fmla="*/ 39 h 111"/>
                  <a:gd name="T44" fmla="*/ 187 w 194"/>
                  <a:gd name="T45" fmla="*/ 36 h 111"/>
                  <a:gd name="T46" fmla="*/ 188 w 194"/>
                  <a:gd name="T47" fmla="*/ 35 h 111"/>
                  <a:gd name="T48" fmla="*/ 185 w 194"/>
                  <a:gd name="T49" fmla="*/ 25 h 111"/>
                  <a:gd name="T50" fmla="*/ 79 w 194"/>
                  <a:gd name="T51" fmla="*/ 97 h 111"/>
                  <a:gd name="T52" fmla="*/ 83 w 194"/>
                  <a:gd name="T53" fmla="*/ 81 h 111"/>
                  <a:gd name="T54" fmla="*/ 171 w 194"/>
                  <a:gd name="T55" fmla="*/ 44 h 111"/>
                  <a:gd name="T56" fmla="*/ 79 w 194"/>
                  <a:gd name="T57" fmla="*/ 9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4" h="111">
                    <a:moveTo>
                      <a:pt x="185" y="25"/>
                    </a:moveTo>
                    <a:cubicBezTo>
                      <a:pt x="166" y="13"/>
                      <a:pt x="146" y="0"/>
                      <a:pt x="123" y="4"/>
                    </a:cubicBezTo>
                    <a:cubicBezTo>
                      <a:pt x="89" y="10"/>
                      <a:pt x="58" y="22"/>
                      <a:pt x="31" y="42"/>
                    </a:cubicBezTo>
                    <a:cubicBezTo>
                      <a:pt x="27" y="45"/>
                      <a:pt x="30" y="50"/>
                      <a:pt x="34" y="48"/>
                    </a:cubicBezTo>
                    <a:cubicBezTo>
                      <a:pt x="57" y="35"/>
                      <a:pt x="82" y="25"/>
                      <a:pt x="108" y="18"/>
                    </a:cubicBezTo>
                    <a:cubicBezTo>
                      <a:pt x="136" y="11"/>
                      <a:pt x="151" y="21"/>
                      <a:pt x="173" y="30"/>
                    </a:cubicBezTo>
                    <a:cubicBezTo>
                      <a:pt x="143" y="42"/>
                      <a:pt x="106" y="51"/>
                      <a:pt x="81" y="72"/>
                    </a:cubicBezTo>
                    <a:cubicBezTo>
                      <a:pt x="80" y="69"/>
                      <a:pt x="78" y="65"/>
                      <a:pt x="75" y="62"/>
                    </a:cubicBezTo>
                    <a:cubicBezTo>
                      <a:pt x="63" y="50"/>
                      <a:pt x="41" y="49"/>
                      <a:pt x="25" y="49"/>
                    </a:cubicBezTo>
                    <a:cubicBezTo>
                      <a:pt x="25" y="49"/>
                      <a:pt x="25" y="49"/>
                      <a:pt x="25" y="49"/>
                    </a:cubicBezTo>
                    <a:cubicBezTo>
                      <a:pt x="24" y="48"/>
                      <a:pt x="24" y="47"/>
                      <a:pt x="23" y="46"/>
                    </a:cubicBezTo>
                    <a:cubicBezTo>
                      <a:pt x="22" y="44"/>
                      <a:pt x="21" y="44"/>
                      <a:pt x="19" y="44"/>
                    </a:cubicBezTo>
                    <a:cubicBezTo>
                      <a:pt x="17" y="44"/>
                      <a:pt x="15" y="45"/>
                      <a:pt x="15" y="47"/>
                    </a:cubicBezTo>
                    <a:cubicBezTo>
                      <a:pt x="10" y="55"/>
                      <a:pt x="5" y="64"/>
                      <a:pt x="1" y="73"/>
                    </a:cubicBezTo>
                    <a:cubicBezTo>
                      <a:pt x="0" y="78"/>
                      <a:pt x="7" y="80"/>
                      <a:pt x="9" y="76"/>
                    </a:cubicBezTo>
                    <a:cubicBezTo>
                      <a:pt x="14" y="69"/>
                      <a:pt x="18" y="62"/>
                      <a:pt x="22" y="55"/>
                    </a:cubicBezTo>
                    <a:cubicBezTo>
                      <a:pt x="23" y="55"/>
                      <a:pt x="24" y="56"/>
                      <a:pt x="25" y="56"/>
                    </a:cubicBezTo>
                    <a:cubicBezTo>
                      <a:pt x="39" y="57"/>
                      <a:pt x="51" y="59"/>
                      <a:pt x="64" y="66"/>
                    </a:cubicBezTo>
                    <a:cubicBezTo>
                      <a:pt x="79" y="75"/>
                      <a:pt x="71" y="89"/>
                      <a:pt x="63" y="100"/>
                    </a:cubicBezTo>
                    <a:cubicBezTo>
                      <a:pt x="60" y="106"/>
                      <a:pt x="66" y="111"/>
                      <a:pt x="71" y="109"/>
                    </a:cubicBezTo>
                    <a:cubicBezTo>
                      <a:pt x="72" y="110"/>
                      <a:pt x="74" y="111"/>
                      <a:pt x="76" y="110"/>
                    </a:cubicBezTo>
                    <a:cubicBezTo>
                      <a:pt x="111" y="88"/>
                      <a:pt x="172" y="86"/>
                      <a:pt x="186" y="39"/>
                    </a:cubicBezTo>
                    <a:cubicBezTo>
                      <a:pt x="187" y="38"/>
                      <a:pt x="187" y="37"/>
                      <a:pt x="187" y="36"/>
                    </a:cubicBezTo>
                    <a:cubicBezTo>
                      <a:pt x="187" y="36"/>
                      <a:pt x="188" y="36"/>
                      <a:pt x="188" y="35"/>
                    </a:cubicBezTo>
                    <a:cubicBezTo>
                      <a:pt x="194" y="32"/>
                      <a:pt x="190" y="25"/>
                      <a:pt x="185" y="25"/>
                    </a:cubicBezTo>
                    <a:close/>
                    <a:moveTo>
                      <a:pt x="79" y="97"/>
                    </a:moveTo>
                    <a:cubicBezTo>
                      <a:pt x="82" y="92"/>
                      <a:pt x="83" y="86"/>
                      <a:pt x="83" y="81"/>
                    </a:cubicBezTo>
                    <a:cubicBezTo>
                      <a:pt x="110" y="63"/>
                      <a:pt x="142" y="56"/>
                      <a:pt x="171" y="44"/>
                    </a:cubicBezTo>
                    <a:cubicBezTo>
                      <a:pt x="153" y="75"/>
                      <a:pt x="110" y="80"/>
                      <a:pt x="79" y="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3" name="Freeform 384"/>
              <p:cNvSpPr>
                <a:spLocks noEditPoints="1"/>
              </p:cNvSpPr>
              <p:nvPr/>
            </p:nvSpPr>
            <p:spPr bwMode="auto">
              <a:xfrm>
                <a:off x="2214" y="-2056"/>
                <a:ext cx="684" cy="651"/>
              </a:xfrm>
              <a:custGeom>
                <a:avLst/>
                <a:gdLst>
                  <a:gd name="T0" fmla="*/ 298 w 339"/>
                  <a:gd name="T1" fmla="*/ 84 h 323"/>
                  <a:gd name="T2" fmla="*/ 105 w 339"/>
                  <a:gd name="T3" fmla="*/ 53 h 323"/>
                  <a:gd name="T4" fmla="*/ 57 w 339"/>
                  <a:gd name="T5" fmla="*/ 250 h 323"/>
                  <a:gd name="T6" fmla="*/ 262 w 339"/>
                  <a:gd name="T7" fmla="*/ 269 h 323"/>
                  <a:gd name="T8" fmla="*/ 298 w 339"/>
                  <a:gd name="T9" fmla="*/ 84 h 323"/>
                  <a:gd name="T10" fmla="*/ 170 w 339"/>
                  <a:gd name="T11" fmla="*/ 38 h 323"/>
                  <a:gd name="T12" fmla="*/ 261 w 339"/>
                  <a:gd name="T13" fmla="*/ 66 h 323"/>
                  <a:gd name="T14" fmla="*/ 163 w 339"/>
                  <a:gd name="T15" fmla="*/ 84 h 323"/>
                  <a:gd name="T16" fmla="*/ 170 w 339"/>
                  <a:gd name="T17" fmla="*/ 38 h 323"/>
                  <a:gd name="T18" fmla="*/ 105 w 339"/>
                  <a:gd name="T19" fmla="*/ 63 h 323"/>
                  <a:gd name="T20" fmla="*/ 112 w 339"/>
                  <a:gd name="T21" fmla="*/ 63 h 323"/>
                  <a:gd name="T22" fmla="*/ 160 w 339"/>
                  <a:gd name="T23" fmla="*/ 39 h 323"/>
                  <a:gd name="T24" fmla="*/ 153 w 339"/>
                  <a:gd name="T25" fmla="*/ 89 h 323"/>
                  <a:gd name="T26" fmla="*/ 118 w 339"/>
                  <a:gd name="T27" fmla="*/ 116 h 323"/>
                  <a:gd name="T28" fmla="*/ 105 w 339"/>
                  <a:gd name="T29" fmla="*/ 63 h 323"/>
                  <a:gd name="T30" fmla="*/ 105 w 339"/>
                  <a:gd name="T31" fmla="*/ 63 h 323"/>
                  <a:gd name="T32" fmla="*/ 98 w 339"/>
                  <a:gd name="T33" fmla="*/ 69 h 323"/>
                  <a:gd name="T34" fmla="*/ 110 w 339"/>
                  <a:gd name="T35" fmla="*/ 123 h 323"/>
                  <a:gd name="T36" fmla="*/ 93 w 339"/>
                  <a:gd name="T37" fmla="*/ 143 h 323"/>
                  <a:gd name="T38" fmla="*/ 48 w 339"/>
                  <a:gd name="T39" fmla="*/ 133 h 323"/>
                  <a:gd name="T40" fmla="*/ 98 w 339"/>
                  <a:gd name="T41" fmla="*/ 69 h 323"/>
                  <a:gd name="T42" fmla="*/ 46 w 339"/>
                  <a:gd name="T43" fmla="*/ 139 h 323"/>
                  <a:gd name="T44" fmla="*/ 47 w 339"/>
                  <a:gd name="T45" fmla="*/ 140 h 323"/>
                  <a:gd name="T46" fmla="*/ 87 w 339"/>
                  <a:gd name="T47" fmla="*/ 152 h 323"/>
                  <a:gd name="T48" fmla="*/ 60 w 339"/>
                  <a:gd name="T49" fmla="*/ 233 h 323"/>
                  <a:gd name="T50" fmla="*/ 46 w 339"/>
                  <a:gd name="T51" fmla="*/ 139 h 323"/>
                  <a:gd name="T52" fmla="*/ 67 w 339"/>
                  <a:gd name="T53" fmla="*/ 242 h 323"/>
                  <a:gd name="T54" fmla="*/ 68 w 339"/>
                  <a:gd name="T55" fmla="*/ 239 h 323"/>
                  <a:gd name="T56" fmla="*/ 96 w 339"/>
                  <a:gd name="T57" fmla="*/ 167 h 323"/>
                  <a:gd name="T58" fmla="*/ 101 w 339"/>
                  <a:gd name="T59" fmla="*/ 206 h 323"/>
                  <a:gd name="T60" fmla="*/ 107 w 339"/>
                  <a:gd name="T61" fmla="*/ 276 h 323"/>
                  <a:gd name="T62" fmla="*/ 78 w 339"/>
                  <a:gd name="T63" fmla="*/ 254 h 323"/>
                  <a:gd name="T64" fmla="*/ 67 w 339"/>
                  <a:gd name="T65" fmla="*/ 242 h 323"/>
                  <a:gd name="T66" fmla="*/ 123 w 339"/>
                  <a:gd name="T67" fmla="*/ 283 h 323"/>
                  <a:gd name="T68" fmla="*/ 103 w 339"/>
                  <a:gd name="T69" fmla="*/ 156 h 323"/>
                  <a:gd name="T70" fmla="*/ 116 w 339"/>
                  <a:gd name="T71" fmla="*/ 139 h 323"/>
                  <a:gd name="T72" fmla="*/ 241 w 339"/>
                  <a:gd name="T73" fmla="*/ 268 h 323"/>
                  <a:gd name="T74" fmla="*/ 123 w 339"/>
                  <a:gd name="T75" fmla="*/ 283 h 323"/>
                  <a:gd name="T76" fmla="*/ 257 w 339"/>
                  <a:gd name="T77" fmla="*/ 254 h 323"/>
                  <a:gd name="T78" fmla="*/ 250 w 339"/>
                  <a:gd name="T79" fmla="*/ 261 h 323"/>
                  <a:gd name="T80" fmla="*/ 152 w 339"/>
                  <a:gd name="T81" fmla="*/ 184 h 323"/>
                  <a:gd name="T82" fmla="*/ 123 w 339"/>
                  <a:gd name="T83" fmla="*/ 131 h 323"/>
                  <a:gd name="T84" fmla="*/ 160 w 339"/>
                  <a:gd name="T85" fmla="*/ 99 h 323"/>
                  <a:gd name="T86" fmla="*/ 176 w 339"/>
                  <a:gd name="T87" fmla="*/ 111 h 323"/>
                  <a:gd name="T88" fmla="*/ 299 w 339"/>
                  <a:gd name="T89" fmla="*/ 177 h 323"/>
                  <a:gd name="T90" fmla="*/ 302 w 339"/>
                  <a:gd name="T91" fmla="*/ 179 h 323"/>
                  <a:gd name="T92" fmla="*/ 257 w 339"/>
                  <a:gd name="T93" fmla="*/ 254 h 323"/>
                  <a:gd name="T94" fmla="*/ 228 w 339"/>
                  <a:gd name="T95" fmla="*/ 118 h 323"/>
                  <a:gd name="T96" fmla="*/ 175 w 339"/>
                  <a:gd name="T97" fmla="*/ 97 h 323"/>
                  <a:gd name="T98" fmla="*/ 170 w 339"/>
                  <a:gd name="T99" fmla="*/ 93 h 323"/>
                  <a:gd name="T100" fmla="*/ 274 w 339"/>
                  <a:gd name="T101" fmla="*/ 81 h 323"/>
                  <a:gd name="T102" fmla="*/ 278 w 339"/>
                  <a:gd name="T103" fmla="*/ 80 h 323"/>
                  <a:gd name="T104" fmla="*/ 291 w 339"/>
                  <a:gd name="T105" fmla="*/ 96 h 323"/>
                  <a:gd name="T106" fmla="*/ 304 w 339"/>
                  <a:gd name="T107" fmla="*/ 168 h 323"/>
                  <a:gd name="T108" fmla="*/ 228 w 339"/>
                  <a:gd name="T109" fmla="*/ 118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9" h="323">
                    <a:moveTo>
                      <a:pt x="298" y="84"/>
                    </a:moveTo>
                    <a:cubicBezTo>
                      <a:pt x="261" y="31"/>
                      <a:pt x="153" y="0"/>
                      <a:pt x="105" y="53"/>
                    </a:cubicBezTo>
                    <a:cubicBezTo>
                      <a:pt x="35" y="93"/>
                      <a:pt x="0" y="182"/>
                      <a:pt x="57" y="250"/>
                    </a:cubicBezTo>
                    <a:cubicBezTo>
                      <a:pt x="112" y="315"/>
                      <a:pt x="197" y="323"/>
                      <a:pt x="262" y="269"/>
                    </a:cubicBezTo>
                    <a:cubicBezTo>
                      <a:pt x="314" y="225"/>
                      <a:pt x="339" y="143"/>
                      <a:pt x="298" y="84"/>
                    </a:cubicBezTo>
                    <a:close/>
                    <a:moveTo>
                      <a:pt x="170" y="38"/>
                    </a:moveTo>
                    <a:cubicBezTo>
                      <a:pt x="201" y="36"/>
                      <a:pt x="235" y="47"/>
                      <a:pt x="261" y="66"/>
                    </a:cubicBezTo>
                    <a:cubicBezTo>
                      <a:pt x="228" y="60"/>
                      <a:pt x="194" y="67"/>
                      <a:pt x="163" y="84"/>
                    </a:cubicBezTo>
                    <a:cubicBezTo>
                      <a:pt x="157" y="70"/>
                      <a:pt x="163" y="53"/>
                      <a:pt x="170" y="38"/>
                    </a:cubicBezTo>
                    <a:close/>
                    <a:moveTo>
                      <a:pt x="105" y="63"/>
                    </a:moveTo>
                    <a:cubicBezTo>
                      <a:pt x="107" y="65"/>
                      <a:pt x="110" y="65"/>
                      <a:pt x="112" y="63"/>
                    </a:cubicBezTo>
                    <a:cubicBezTo>
                      <a:pt x="125" y="49"/>
                      <a:pt x="142" y="42"/>
                      <a:pt x="160" y="39"/>
                    </a:cubicBezTo>
                    <a:cubicBezTo>
                      <a:pt x="149" y="56"/>
                      <a:pt x="146" y="74"/>
                      <a:pt x="153" y="89"/>
                    </a:cubicBezTo>
                    <a:cubicBezTo>
                      <a:pt x="141" y="97"/>
                      <a:pt x="129" y="106"/>
                      <a:pt x="118" y="116"/>
                    </a:cubicBezTo>
                    <a:cubicBezTo>
                      <a:pt x="112" y="99"/>
                      <a:pt x="108" y="81"/>
                      <a:pt x="105" y="63"/>
                    </a:cubicBezTo>
                    <a:cubicBezTo>
                      <a:pt x="105" y="63"/>
                      <a:pt x="105" y="63"/>
                      <a:pt x="105" y="63"/>
                    </a:cubicBezTo>
                    <a:close/>
                    <a:moveTo>
                      <a:pt x="98" y="69"/>
                    </a:moveTo>
                    <a:cubicBezTo>
                      <a:pt x="100" y="87"/>
                      <a:pt x="105" y="106"/>
                      <a:pt x="110" y="123"/>
                    </a:cubicBezTo>
                    <a:cubicBezTo>
                      <a:pt x="104" y="130"/>
                      <a:pt x="99" y="136"/>
                      <a:pt x="93" y="143"/>
                    </a:cubicBezTo>
                    <a:cubicBezTo>
                      <a:pt x="84" y="134"/>
                      <a:pt x="69" y="130"/>
                      <a:pt x="48" y="133"/>
                    </a:cubicBezTo>
                    <a:cubicBezTo>
                      <a:pt x="57" y="106"/>
                      <a:pt x="78" y="87"/>
                      <a:pt x="98" y="69"/>
                    </a:cubicBezTo>
                    <a:close/>
                    <a:moveTo>
                      <a:pt x="46" y="139"/>
                    </a:moveTo>
                    <a:cubicBezTo>
                      <a:pt x="46" y="139"/>
                      <a:pt x="47" y="140"/>
                      <a:pt x="47" y="140"/>
                    </a:cubicBezTo>
                    <a:cubicBezTo>
                      <a:pt x="67" y="138"/>
                      <a:pt x="79" y="143"/>
                      <a:pt x="87" y="152"/>
                    </a:cubicBezTo>
                    <a:cubicBezTo>
                      <a:pt x="71" y="177"/>
                      <a:pt x="61" y="205"/>
                      <a:pt x="60" y="233"/>
                    </a:cubicBezTo>
                    <a:cubicBezTo>
                      <a:pt x="42" y="205"/>
                      <a:pt x="37" y="171"/>
                      <a:pt x="46" y="139"/>
                    </a:cubicBezTo>
                    <a:close/>
                    <a:moveTo>
                      <a:pt x="67" y="242"/>
                    </a:moveTo>
                    <a:cubicBezTo>
                      <a:pt x="67" y="242"/>
                      <a:pt x="68" y="241"/>
                      <a:pt x="68" y="239"/>
                    </a:cubicBezTo>
                    <a:cubicBezTo>
                      <a:pt x="73" y="215"/>
                      <a:pt x="82" y="190"/>
                      <a:pt x="96" y="167"/>
                    </a:cubicBezTo>
                    <a:cubicBezTo>
                      <a:pt x="100" y="178"/>
                      <a:pt x="101" y="192"/>
                      <a:pt x="101" y="206"/>
                    </a:cubicBezTo>
                    <a:cubicBezTo>
                      <a:pt x="102" y="230"/>
                      <a:pt x="101" y="253"/>
                      <a:pt x="107" y="276"/>
                    </a:cubicBezTo>
                    <a:cubicBezTo>
                      <a:pt x="97" y="270"/>
                      <a:pt x="87" y="263"/>
                      <a:pt x="78" y="254"/>
                    </a:cubicBezTo>
                    <a:cubicBezTo>
                      <a:pt x="74" y="250"/>
                      <a:pt x="70" y="246"/>
                      <a:pt x="67" y="242"/>
                    </a:cubicBezTo>
                    <a:close/>
                    <a:moveTo>
                      <a:pt x="123" y="283"/>
                    </a:moveTo>
                    <a:cubicBezTo>
                      <a:pt x="110" y="248"/>
                      <a:pt x="120" y="190"/>
                      <a:pt x="103" y="156"/>
                    </a:cubicBezTo>
                    <a:cubicBezTo>
                      <a:pt x="107" y="150"/>
                      <a:pt x="112" y="144"/>
                      <a:pt x="116" y="139"/>
                    </a:cubicBezTo>
                    <a:cubicBezTo>
                      <a:pt x="140" y="196"/>
                      <a:pt x="183" y="245"/>
                      <a:pt x="241" y="268"/>
                    </a:cubicBezTo>
                    <a:cubicBezTo>
                      <a:pt x="205" y="295"/>
                      <a:pt x="162" y="299"/>
                      <a:pt x="123" y="283"/>
                    </a:cubicBezTo>
                    <a:close/>
                    <a:moveTo>
                      <a:pt x="257" y="254"/>
                    </a:moveTo>
                    <a:cubicBezTo>
                      <a:pt x="255" y="257"/>
                      <a:pt x="252" y="259"/>
                      <a:pt x="250" y="261"/>
                    </a:cubicBezTo>
                    <a:cubicBezTo>
                      <a:pt x="213" y="240"/>
                      <a:pt x="179" y="219"/>
                      <a:pt x="152" y="184"/>
                    </a:cubicBezTo>
                    <a:cubicBezTo>
                      <a:pt x="140" y="168"/>
                      <a:pt x="131" y="150"/>
                      <a:pt x="123" y="131"/>
                    </a:cubicBezTo>
                    <a:cubicBezTo>
                      <a:pt x="134" y="119"/>
                      <a:pt x="147" y="108"/>
                      <a:pt x="160" y="99"/>
                    </a:cubicBezTo>
                    <a:cubicBezTo>
                      <a:pt x="164" y="104"/>
                      <a:pt x="169" y="108"/>
                      <a:pt x="176" y="111"/>
                    </a:cubicBezTo>
                    <a:cubicBezTo>
                      <a:pt x="218" y="133"/>
                      <a:pt x="272" y="133"/>
                      <a:pt x="299" y="177"/>
                    </a:cubicBezTo>
                    <a:cubicBezTo>
                      <a:pt x="300" y="178"/>
                      <a:pt x="301" y="179"/>
                      <a:pt x="302" y="179"/>
                    </a:cubicBezTo>
                    <a:cubicBezTo>
                      <a:pt x="294" y="208"/>
                      <a:pt x="277" y="235"/>
                      <a:pt x="257" y="254"/>
                    </a:cubicBezTo>
                    <a:close/>
                    <a:moveTo>
                      <a:pt x="228" y="118"/>
                    </a:moveTo>
                    <a:cubicBezTo>
                      <a:pt x="210" y="112"/>
                      <a:pt x="192" y="107"/>
                      <a:pt x="175" y="97"/>
                    </a:cubicBezTo>
                    <a:cubicBezTo>
                      <a:pt x="173" y="96"/>
                      <a:pt x="172" y="94"/>
                      <a:pt x="170" y="93"/>
                    </a:cubicBezTo>
                    <a:cubicBezTo>
                      <a:pt x="201" y="76"/>
                      <a:pt x="237" y="70"/>
                      <a:pt x="274" y="81"/>
                    </a:cubicBezTo>
                    <a:cubicBezTo>
                      <a:pt x="276" y="81"/>
                      <a:pt x="277" y="81"/>
                      <a:pt x="278" y="80"/>
                    </a:cubicBezTo>
                    <a:cubicBezTo>
                      <a:pt x="283" y="85"/>
                      <a:pt x="287" y="90"/>
                      <a:pt x="291" y="96"/>
                    </a:cubicBezTo>
                    <a:cubicBezTo>
                      <a:pt x="306" y="118"/>
                      <a:pt x="309" y="143"/>
                      <a:pt x="304" y="168"/>
                    </a:cubicBezTo>
                    <a:cubicBezTo>
                      <a:pt x="291" y="139"/>
                      <a:pt x="257" y="127"/>
                      <a:pt x="22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4" name="Freeform 385"/>
              <p:cNvSpPr>
                <a:spLocks noEditPoints="1"/>
              </p:cNvSpPr>
              <p:nvPr/>
            </p:nvSpPr>
            <p:spPr bwMode="auto">
              <a:xfrm>
                <a:off x="1083" y="3240"/>
                <a:ext cx="670" cy="553"/>
              </a:xfrm>
              <a:custGeom>
                <a:avLst/>
                <a:gdLst>
                  <a:gd name="T0" fmla="*/ 210 w 332"/>
                  <a:gd name="T1" fmla="*/ 33 h 274"/>
                  <a:gd name="T2" fmla="*/ 202 w 332"/>
                  <a:gd name="T3" fmla="*/ 29 h 274"/>
                  <a:gd name="T4" fmla="*/ 190 w 332"/>
                  <a:gd name="T5" fmla="*/ 31 h 274"/>
                  <a:gd name="T6" fmla="*/ 103 w 332"/>
                  <a:gd name="T7" fmla="*/ 237 h 274"/>
                  <a:gd name="T8" fmla="*/ 296 w 332"/>
                  <a:gd name="T9" fmla="*/ 190 h 274"/>
                  <a:gd name="T10" fmla="*/ 210 w 332"/>
                  <a:gd name="T11" fmla="*/ 33 h 274"/>
                  <a:gd name="T12" fmla="*/ 268 w 332"/>
                  <a:gd name="T13" fmla="*/ 207 h 274"/>
                  <a:gd name="T14" fmla="*/ 93 w 332"/>
                  <a:gd name="T15" fmla="*/ 214 h 274"/>
                  <a:gd name="T16" fmla="*/ 79 w 332"/>
                  <a:gd name="T17" fmla="*/ 94 h 274"/>
                  <a:gd name="T18" fmla="*/ 178 w 332"/>
                  <a:gd name="T19" fmla="*/ 40 h 274"/>
                  <a:gd name="T20" fmla="*/ 178 w 332"/>
                  <a:gd name="T21" fmla="*/ 44 h 274"/>
                  <a:gd name="T22" fmla="*/ 187 w 332"/>
                  <a:gd name="T23" fmla="*/ 85 h 274"/>
                  <a:gd name="T24" fmla="*/ 158 w 332"/>
                  <a:gd name="T25" fmla="*/ 71 h 274"/>
                  <a:gd name="T26" fmla="*/ 156 w 332"/>
                  <a:gd name="T27" fmla="*/ 77 h 274"/>
                  <a:gd name="T28" fmla="*/ 188 w 332"/>
                  <a:gd name="T29" fmla="*/ 96 h 274"/>
                  <a:gd name="T30" fmla="*/ 188 w 332"/>
                  <a:gd name="T31" fmla="*/ 98 h 274"/>
                  <a:gd name="T32" fmla="*/ 195 w 332"/>
                  <a:gd name="T33" fmla="*/ 104 h 274"/>
                  <a:gd name="T34" fmla="*/ 196 w 332"/>
                  <a:gd name="T35" fmla="*/ 106 h 274"/>
                  <a:gd name="T36" fmla="*/ 198 w 332"/>
                  <a:gd name="T37" fmla="*/ 109 h 274"/>
                  <a:gd name="T38" fmla="*/ 208 w 332"/>
                  <a:gd name="T39" fmla="*/ 110 h 274"/>
                  <a:gd name="T40" fmla="*/ 236 w 332"/>
                  <a:gd name="T41" fmla="*/ 96 h 274"/>
                  <a:gd name="T42" fmla="*/ 231 w 332"/>
                  <a:gd name="T43" fmla="*/ 85 h 274"/>
                  <a:gd name="T44" fmla="*/ 203 w 332"/>
                  <a:gd name="T45" fmla="*/ 97 h 274"/>
                  <a:gd name="T46" fmla="*/ 201 w 332"/>
                  <a:gd name="T47" fmla="*/ 95 h 274"/>
                  <a:gd name="T48" fmla="*/ 200 w 332"/>
                  <a:gd name="T49" fmla="*/ 92 h 274"/>
                  <a:gd name="T50" fmla="*/ 207 w 332"/>
                  <a:gd name="T51" fmla="*/ 46 h 274"/>
                  <a:gd name="T52" fmla="*/ 268 w 332"/>
                  <a:gd name="T53" fmla="*/ 207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2" h="274">
                    <a:moveTo>
                      <a:pt x="210" y="33"/>
                    </a:moveTo>
                    <a:cubicBezTo>
                      <a:pt x="209" y="30"/>
                      <a:pt x="205" y="28"/>
                      <a:pt x="202" y="29"/>
                    </a:cubicBezTo>
                    <a:cubicBezTo>
                      <a:pt x="198" y="29"/>
                      <a:pt x="194" y="31"/>
                      <a:pt x="190" y="31"/>
                    </a:cubicBezTo>
                    <a:cubicBezTo>
                      <a:pt x="76" y="0"/>
                      <a:pt x="0" y="174"/>
                      <a:pt x="103" y="237"/>
                    </a:cubicBezTo>
                    <a:cubicBezTo>
                      <a:pt x="164" y="274"/>
                      <a:pt x="260" y="253"/>
                      <a:pt x="296" y="190"/>
                    </a:cubicBezTo>
                    <a:cubicBezTo>
                      <a:pt x="332" y="126"/>
                      <a:pt x="283" y="34"/>
                      <a:pt x="210" y="33"/>
                    </a:cubicBezTo>
                    <a:close/>
                    <a:moveTo>
                      <a:pt x="268" y="207"/>
                    </a:moveTo>
                    <a:cubicBezTo>
                      <a:pt x="227" y="252"/>
                      <a:pt x="137" y="254"/>
                      <a:pt x="93" y="214"/>
                    </a:cubicBezTo>
                    <a:cubicBezTo>
                      <a:pt x="59" y="184"/>
                      <a:pt x="60" y="132"/>
                      <a:pt x="79" y="94"/>
                    </a:cubicBezTo>
                    <a:cubicBezTo>
                      <a:pt x="100" y="54"/>
                      <a:pt x="137" y="40"/>
                      <a:pt x="178" y="40"/>
                    </a:cubicBezTo>
                    <a:cubicBezTo>
                      <a:pt x="178" y="41"/>
                      <a:pt x="178" y="43"/>
                      <a:pt x="178" y="44"/>
                    </a:cubicBezTo>
                    <a:cubicBezTo>
                      <a:pt x="182" y="57"/>
                      <a:pt x="186" y="71"/>
                      <a:pt x="187" y="85"/>
                    </a:cubicBezTo>
                    <a:cubicBezTo>
                      <a:pt x="179" y="79"/>
                      <a:pt x="170" y="74"/>
                      <a:pt x="158" y="71"/>
                    </a:cubicBezTo>
                    <a:cubicBezTo>
                      <a:pt x="154" y="69"/>
                      <a:pt x="152" y="76"/>
                      <a:pt x="156" y="77"/>
                    </a:cubicBezTo>
                    <a:cubicBezTo>
                      <a:pt x="167" y="81"/>
                      <a:pt x="179" y="88"/>
                      <a:pt x="188" y="96"/>
                    </a:cubicBezTo>
                    <a:cubicBezTo>
                      <a:pt x="188" y="97"/>
                      <a:pt x="188" y="97"/>
                      <a:pt x="188" y="98"/>
                    </a:cubicBezTo>
                    <a:cubicBezTo>
                      <a:pt x="188" y="103"/>
                      <a:pt x="192" y="104"/>
                      <a:pt x="195" y="104"/>
                    </a:cubicBezTo>
                    <a:cubicBezTo>
                      <a:pt x="195" y="105"/>
                      <a:pt x="195" y="105"/>
                      <a:pt x="196" y="106"/>
                    </a:cubicBezTo>
                    <a:cubicBezTo>
                      <a:pt x="196" y="108"/>
                      <a:pt x="197" y="108"/>
                      <a:pt x="198" y="109"/>
                    </a:cubicBezTo>
                    <a:cubicBezTo>
                      <a:pt x="200" y="112"/>
                      <a:pt x="205" y="113"/>
                      <a:pt x="208" y="110"/>
                    </a:cubicBezTo>
                    <a:cubicBezTo>
                      <a:pt x="215" y="101"/>
                      <a:pt x="227" y="102"/>
                      <a:pt x="236" y="96"/>
                    </a:cubicBezTo>
                    <a:cubicBezTo>
                      <a:pt x="242" y="93"/>
                      <a:pt x="238" y="82"/>
                      <a:pt x="231" y="85"/>
                    </a:cubicBezTo>
                    <a:cubicBezTo>
                      <a:pt x="221" y="89"/>
                      <a:pt x="210" y="90"/>
                      <a:pt x="203" y="97"/>
                    </a:cubicBezTo>
                    <a:cubicBezTo>
                      <a:pt x="202" y="96"/>
                      <a:pt x="201" y="96"/>
                      <a:pt x="201" y="95"/>
                    </a:cubicBezTo>
                    <a:cubicBezTo>
                      <a:pt x="201" y="94"/>
                      <a:pt x="201" y="93"/>
                      <a:pt x="200" y="92"/>
                    </a:cubicBezTo>
                    <a:cubicBezTo>
                      <a:pt x="202" y="76"/>
                      <a:pt x="203" y="61"/>
                      <a:pt x="207" y="46"/>
                    </a:cubicBezTo>
                    <a:cubicBezTo>
                      <a:pt x="288" y="47"/>
                      <a:pt x="318" y="150"/>
                      <a:pt x="268" y="2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5" name="Freeform 386"/>
              <p:cNvSpPr/>
              <p:nvPr/>
            </p:nvSpPr>
            <p:spPr bwMode="auto">
              <a:xfrm>
                <a:off x="1248" y="3388"/>
                <a:ext cx="148" cy="264"/>
              </a:xfrm>
              <a:custGeom>
                <a:avLst/>
                <a:gdLst>
                  <a:gd name="T0" fmla="*/ 69 w 73"/>
                  <a:gd name="T1" fmla="*/ 99 h 131"/>
                  <a:gd name="T2" fmla="*/ 60 w 73"/>
                  <a:gd name="T3" fmla="*/ 97 h 131"/>
                  <a:gd name="T4" fmla="*/ 55 w 73"/>
                  <a:gd name="T5" fmla="*/ 77 h 131"/>
                  <a:gd name="T6" fmla="*/ 45 w 73"/>
                  <a:gd name="T7" fmla="*/ 73 h 131"/>
                  <a:gd name="T8" fmla="*/ 43 w 73"/>
                  <a:gd name="T9" fmla="*/ 65 h 131"/>
                  <a:gd name="T10" fmla="*/ 31 w 73"/>
                  <a:gd name="T11" fmla="*/ 63 h 131"/>
                  <a:gd name="T12" fmla="*/ 27 w 73"/>
                  <a:gd name="T13" fmla="*/ 70 h 131"/>
                  <a:gd name="T14" fmla="*/ 28 w 73"/>
                  <a:gd name="T15" fmla="*/ 40 h 131"/>
                  <a:gd name="T16" fmla="*/ 20 w 73"/>
                  <a:gd name="T17" fmla="*/ 34 h 131"/>
                  <a:gd name="T18" fmla="*/ 22 w 73"/>
                  <a:gd name="T19" fmla="*/ 8 h 131"/>
                  <a:gd name="T20" fmla="*/ 12 w 73"/>
                  <a:gd name="T21" fmla="*/ 5 h 131"/>
                  <a:gd name="T22" fmla="*/ 1 w 73"/>
                  <a:gd name="T23" fmla="*/ 71 h 131"/>
                  <a:gd name="T24" fmla="*/ 3 w 73"/>
                  <a:gd name="T25" fmla="*/ 75 h 131"/>
                  <a:gd name="T26" fmla="*/ 3 w 73"/>
                  <a:gd name="T27" fmla="*/ 79 h 131"/>
                  <a:gd name="T28" fmla="*/ 14 w 73"/>
                  <a:gd name="T29" fmla="*/ 84 h 131"/>
                  <a:gd name="T30" fmla="*/ 13 w 73"/>
                  <a:gd name="T31" fmla="*/ 108 h 131"/>
                  <a:gd name="T32" fmla="*/ 26 w 73"/>
                  <a:gd name="T33" fmla="*/ 110 h 131"/>
                  <a:gd name="T34" fmla="*/ 34 w 73"/>
                  <a:gd name="T35" fmla="*/ 88 h 131"/>
                  <a:gd name="T36" fmla="*/ 35 w 73"/>
                  <a:gd name="T37" fmla="*/ 118 h 131"/>
                  <a:gd name="T38" fmla="*/ 48 w 73"/>
                  <a:gd name="T39" fmla="*/ 119 h 131"/>
                  <a:gd name="T40" fmla="*/ 49 w 73"/>
                  <a:gd name="T41" fmla="*/ 110 h 131"/>
                  <a:gd name="T42" fmla="*/ 50 w 73"/>
                  <a:gd name="T43" fmla="*/ 113 h 131"/>
                  <a:gd name="T44" fmla="*/ 60 w 73"/>
                  <a:gd name="T45" fmla="*/ 117 h 131"/>
                  <a:gd name="T46" fmla="*/ 62 w 73"/>
                  <a:gd name="T47" fmla="*/ 116 h 131"/>
                  <a:gd name="T48" fmla="*/ 64 w 73"/>
                  <a:gd name="T49" fmla="*/ 126 h 131"/>
                  <a:gd name="T50" fmla="*/ 72 w 73"/>
                  <a:gd name="T51" fmla="*/ 125 h 131"/>
                  <a:gd name="T52" fmla="*/ 69 w 73"/>
                  <a:gd name="T53" fmla="*/ 9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131">
                    <a:moveTo>
                      <a:pt x="69" y="99"/>
                    </a:moveTo>
                    <a:cubicBezTo>
                      <a:pt x="67" y="95"/>
                      <a:pt x="63" y="94"/>
                      <a:pt x="60" y="97"/>
                    </a:cubicBezTo>
                    <a:cubicBezTo>
                      <a:pt x="58" y="90"/>
                      <a:pt x="57" y="84"/>
                      <a:pt x="55" y="77"/>
                    </a:cubicBezTo>
                    <a:cubicBezTo>
                      <a:pt x="54" y="72"/>
                      <a:pt x="48" y="71"/>
                      <a:pt x="45" y="73"/>
                    </a:cubicBezTo>
                    <a:cubicBezTo>
                      <a:pt x="44" y="71"/>
                      <a:pt x="44" y="68"/>
                      <a:pt x="43" y="65"/>
                    </a:cubicBezTo>
                    <a:cubicBezTo>
                      <a:pt x="41" y="59"/>
                      <a:pt x="34" y="58"/>
                      <a:pt x="31" y="63"/>
                    </a:cubicBezTo>
                    <a:cubicBezTo>
                      <a:pt x="30" y="65"/>
                      <a:pt x="28" y="67"/>
                      <a:pt x="27" y="70"/>
                    </a:cubicBezTo>
                    <a:cubicBezTo>
                      <a:pt x="28" y="60"/>
                      <a:pt x="28" y="50"/>
                      <a:pt x="28" y="40"/>
                    </a:cubicBezTo>
                    <a:cubicBezTo>
                      <a:pt x="28" y="35"/>
                      <a:pt x="24" y="33"/>
                      <a:pt x="20" y="34"/>
                    </a:cubicBezTo>
                    <a:cubicBezTo>
                      <a:pt x="21" y="25"/>
                      <a:pt x="22" y="17"/>
                      <a:pt x="22" y="8"/>
                    </a:cubicBezTo>
                    <a:cubicBezTo>
                      <a:pt x="23" y="3"/>
                      <a:pt x="14" y="0"/>
                      <a:pt x="12" y="5"/>
                    </a:cubicBezTo>
                    <a:cubicBezTo>
                      <a:pt x="3" y="27"/>
                      <a:pt x="0" y="48"/>
                      <a:pt x="1" y="71"/>
                    </a:cubicBezTo>
                    <a:cubicBezTo>
                      <a:pt x="1" y="73"/>
                      <a:pt x="2" y="74"/>
                      <a:pt x="3" y="75"/>
                    </a:cubicBezTo>
                    <a:cubicBezTo>
                      <a:pt x="3" y="76"/>
                      <a:pt x="3" y="77"/>
                      <a:pt x="3" y="79"/>
                    </a:cubicBezTo>
                    <a:cubicBezTo>
                      <a:pt x="2" y="85"/>
                      <a:pt x="9" y="87"/>
                      <a:pt x="14" y="84"/>
                    </a:cubicBezTo>
                    <a:cubicBezTo>
                      <a:pt x="13" y="92"/>
                      <a:pt x="13" y="100"/>
                      <a:pt x="13" y="108"/>
                    </a:cubicBezTo>
                    <a:cubicBezTo>
                      <a:pt x="12" y="116"/>
                      <a:pt x="24" y="117"/>
                      <a:pt x="26" y="110"/>
                    </a:cubicBezTo>
                    <a:cubicBezTo>
                      <a:pt x="28" y="102"/>
                      <a:pt x="31" y="95"/>
                      <a:pt x="34" y="88"/>
                    </a:cubicBezTo>
                    <a:cubicBezTo>
                      <a:pt x="35" y="98"/>
                      <a:pt x="35" y="108"/>
                      <a:pt x="35" y="118"/>
                    </a:cubicBezTo>
                    <a:cubicBezTo>
                      <a:pt x="35" y="125"/>
                      <a:pt x="46" y="127"/>
                      <a:pt x="48" y="119"/>
                    </a:cubicBezTo>
                    <a:cubicBezTo>
                      <a:pt x="48" y="116"/>
                      <a:pt x="49" y="113"/>
                      <a:pt x="49" y="110"/>
                    </a:cubicBezTo>
                    <a:cubicBezTo>
                      <a:pt x="49" y="111"/>
                      <a:pt x="50" y="112"/>
                      <a:pt x="50" y="113"/>
                    </a:cubicBezTo>
                    <a:cubicBezTo>
                      <a:pt x="50" y="118"/>
                      <a:pt x="56" y="122"/>
                      <a:pt x="60" y="117"/>
                    </a:cubicBezTo>
                    <a:cubicBezTo>
                      <a:pt x="61" y="117"/>
                      <a:pt x="61" y="116"/>
                      <a:pt x="62" y="116"/>
                    </a:cubicBezTo>
                    <a:cubicBezTo>
                      <a:pt x="62" y="119"/>
                      <a:pt x="63" y="123"/>
                      <a:pt x="64" y="126"/>
                    </a:cubicBezTo>
                    <a:cubicBezTo>
                      <a:pt x="65" y="131"/>
                      <a:pt x="72" y="129"/>
                      <a:pt x="72" y="125"/>
                    </a:cubicBezTo>
                    <a:cubicBezTo>
                      <a:pt x="73" y="116"/>
                      <a:pt x="71" y="108"/>
                      <a:pt x="69"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6" name="Freeform 387"/>
              <p:cNvSpPr/>
              <p:nvPr/>
            </p:nvSpPr>
            <p:spPr bwMode="auto">
              <a:xfrm>
                <a:off x="1527" y="3517"/>
                <a:ext cx="131" cy="135"/>
              </a:xfrm>
              <a:custGeom>
                <a:avLst/>
                <a:gdLst>
                  <a:gd name="T0" fmla="*/ 65 w 65"/>
                  <a:gd name="T1" fmla="*/ 22 h 67"/>
                  <a:gd name="T2" fmla="*/ 64 w 65"/>
                  <a:gd name="T3" fmla="*/ 10 h 67"/>
                  <a:gd name="T4" fmla="*/ 49 w 65"/>
                  <a:gd name="T5" fmla="*/ 10 h 67"/>
                  <a:gd name="T6" fmla="*/ 49 w 65"/>
                  <a:gd name="T7" fmla="*/ 10 h 67"/>
                  <a:gd name="T8" fmla="*/ 49 w 65"/>
                  <a:gd name="T9" fmla="*/ 10 h 67"/>
                  <a:gd name="T10" fmla="*/ 40 w 65"/>
                  <a:gd name="T11" fmla="*/ 17 h 67"/>
                  <a:gd name="T12" fmla="*/ 39 w 65"/>
                  <a:gd name="T13" fmla="*/ 20 h 67"/>
                  <a:gd name="T14" fmla="*/ 39 w 65"/>
                  <a:gd name="T15" fmla="*/ 20 h 67"/>
                  <a:gd name="T16" fmla="*/ 25 w 65"/>
                  <a:gd name="T17" fmla="*/ 22 h 67"/>
                  <a:gd name="T18" fmla="*/ 25 w 65"/>
                  <a:gd name="T19" fmla="*/ 27 h 67"/>
                  <a:gd name="T20" fmla="*/ 24 w 65"/>
                  <a:gd name="T21" fmla="*/ 25 h 67"/>
                  <a:gd name="T22" fmla="*/ 11 w 65"/>
                  <a:gd name="T23" fmla="*/ 27 h 67"/>
                  <a:gd name="T24" fmla="*/ 10 w 65"/>
                  <a:gd name="T25" fmla="*/ 33 h 67"/>
                  <a:gd name="T26" fmla="*/ 2 w 65"/>
                  <a:gd name="T27" fmla="*/ 39 h 67"/>
                  <a:gd name="T28" fmla="*/ 0 w 65"/>
                  <a:gd name="T29" fmla="*/ 51 h 67"/>
                  <a:gd name="T30" fmla="*/ 5 w 65"/>
                  <a:gd name="T31" fmla="*/ 56 h 67"/>
                  <a:gd name="T32" fmla="*/ 6 w 65"/>
                  <a:gd name="T33" fmla="*/ 60 h 67"/>
                  <a:gd name="T34" fmla="*/ 19 w 65"/>
                  <a:gd name="T35" fmla="*/ 58 h 67"/>
                  <a:gd name="T36" fmla="*/ 21 w 65"/>
                  <a:gd name="T37" fmla="*/ 49 h 67"/>
                  <a:gd name="T38" fmla="*/ 23 w 65"/>
                  <a:gd name="T39" fmla="*/ 58 h 67"/>
                  <a:gd name="T40" fmla="*/ 37 w 65"/>
                  <a:gd name="T41" fmla="*/ 56 h 67"/>
                  <a:gd name="T42" fmla="*/ 37 w 65"/>
                  <a:gd name="T43" fmla="*/ 49 h 67"/>
                  <a:gd name="T44" fmla="*/ 49 w 65"/>
                  <a:gd name="T45" fmla="*/ 44 h 67"/>
                  <a:gd name="T46" fmla="*/ 51 w 65"/>
                  <a:gd name="T47" fmla="*/ 32 h 67"/>
                  <a:gd name="T48" fmla="*/ 51 w 65"/>
                  <a:gd name="T49" fmla="*/ 32 h 67"/>
                  <a:gd name="T50" fmla="*/ 64 w 65"/>
                  <a:gd name="T51" fmla="*/ 27 h 67"/>
                  <a:gd name="T52" fmla="*/ 64 w 65"/>
                  <a:gd name="T53" fmla="*/ 25 h 67"/>
                  <a:gd name="T54" fmla="*/ 65 w 65"/>
                  <a:gd name="T55" fmla="*/ 2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67">
                    <a:moveTo>
                      <a:pt x="65" y="22"/>
                    </a:moveTo>
                    <a:cubicBezTo>
                      <a:pt x="65" y="18"/>
                      <a:pt x="64" y="14"/>
                      <a:pt x="64" y="10"/>
                    </a:cubicBezTo>
                    <a:cubicBezTo>
                      <a:pt x="63" y="1"/>
                      <a:pt x="50" y="0"/>
                      <a:pt x="49" y="10"/>
                    </a:cubicBezTo>
                    <a:cubicBezTo>
                      <a:pt x="49" y="10"/>
                      <a:pt x="49" y="10"/>
                      <a:pt x="49" y="10"/>
                    </a:cubicBezTo>
                    <a:cubicBezTo>
                      <a:pt x="49" y="10"/>
                      <a:pt x="49" y="10"/>
                      <a:pt x="49" y="10"/>
                    </a:cubicBezTo>
                    <a:cubicBezTo>
                      <a:pt x="44" y="9"/>
                      <a:pt x="40" y="12"/>
                      <a:pt x="40" y="17"/>
                    </a:cubicBezTo>
                    <a:cubicBezTo>
                      <a:pt x="40" y="18"/>
                      <a:pt x="39" y="19"/>
                      <a:pt x="39" y="20"/>
                    </a:cubicBezTo>
                    <a:cubicBezTo>
                      <a:pt x="39" y="20"/>
                      <a:pt x="39" y="20"/>
                      <a:pt x="39" y="20"/>
                    </a:cubicBezTo>
                    <a:cubicBezTo>
                      <a:pt x="36" y="13"/>
                      <a:pt x="25" y="14"/>
                      <a:pt x="25" y="22"/>
                    </a:cubicBezTo>
                    <a:cubicBezTo>
                      <a:pt x="25" y="24"/>
                      <a:pt x="25" y="25"/>
                      <a:pt x="25" y="27"/>
                    </a:cubicBezTo>
                    <a:cubicBezTo>
                      <a:pt x="25" y="26"/>
                      <a:pt x="24" y="26"/>
                      <a:pt x="24" y="25"/>
                    </a:cubicBezTo>
                    <a:cubicBezTo>
                      <a:pt x="22" y="18"/>
                      <a:pt x="11" y="19"/>
                      <a:pt x="11" y="27"/>
                    </a:cubicBezTo>
                    <a:cubicBezTo>
                      <a:pt x="11" y="29"/>
                      <a:pt x="10" y="31"/>
                      <a:pt x="10" y="33"/>
                    </a:cubicBezTo>
                    <a:cubicBezTo>
                      <a:pt x="7" y="32"/>
                      <a:pt x="2" y="34"/>
                      <a:pt x="2" y="39"/>
                    </a:cubicBezTo>
                    <a:cubicBezTo>
                      <a:pt x="1" y="43"/>
                      <a:pt x="0" y="47"/>
                      <a:pt x="0" y="51"/>
                    </a:cubicBezTo>
                    <a:cubicBezTo>
                      <a:pt x="0" y="54"/>
                      <a:pt x="3" y="56"/>
                      <a:pt x="5" y="56"/>
                    </a:cubicBezTo>
                    <a:cubicBezTo>
                      <a:pt x="6" y="58"/>
                      <a:pt x="6" y="59"/>
                      <a:pt x="6" y="60"/>
                    </a:cubicBezTo>
                    <a:cubicBezTo>
                      <a:pt x="9" y="67"/>
                      <a:pt x="19" y="66"/>
                      <a:pt x="19" y="58"/>
                    </a:cubicBezTo>
                    <a:cubicBezTo>
                      <a:pt x="19" y="55"/>
                      <a:pt x="20" y="52"/>
                      <a:pt x="21" y="49"/>
                    </a:cubicBezTo>
                    <a:cubicBezTo>
                      <a:pt x="22" y="52"/>
                      <a:pt x="23" y="55"/>
                      <a:pt x="23" y="58"/>
                    </a:cubicBezTo>
                    <a:cubicBezTo>
                      <a:pt x="25" y="66"/>
                      <a:pt x="36" y="63"/>
                      <a:pt x="37" y="56"/>
                    </a:cubicBezTo>
                    <a:cubicBezTo>
                      <a:pt x="37" y="54"/>
                      <a:pt x="37" y="51"/>
                      <a:pt x="37" y="49"/>
                    </a:cubicBezTo>
                    <a:cubicBezTo>
                      <a:pt x="41" y="53"/>
                      <a:pt x="49" y="51"/>
                      <a:pt x="49" y="44"/>
                    </a:cubicBezTo>
                    <a:cubicBezTo>
                      <a:pt x="49" y="40"/>
                      <a:pt x="50" y="36"/>
                      <a:pt x="51" y="32"/>
                    </a:cubicBezTo>
                    <a:cubicBezTo>
                      <a:pt x="51" y="32"/>
                      <a:pt x="51" y="32"/>
                      <a:pt x="51" y="32"/>
                    </a:cubicBezTo>
                    <a:cubicBezTo>
                      <a:pt x="56" y="37"/>
                      <a:pt x="64" y="33"/>
                      <a:pt x="64" y="27"/>
                    </a:cubicBezTo>
                    <a:cubicBezTo>
                      <a:pt x="64" y="26"/>
                      <a:pt x="64" y="26"/>
                      <a:pt x="64" y="25"/>
                    </a:cubicBezTo>
                    <a:cubicBezTo>
                      <a:pt x="64" y="24"/>
                      <a:pt x="65" y="23"/>
                      <a:pt x="65"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7" name="Freeform 388"/>
              <p:cNvSpPr>
                <a:spLocks noEditPoints="1"/>
              </p:cNvSpPr>
              <p:nvPr/>
            </p:nvSpPr>
            <p:spPr bwMode="auto">
              <a:xfrm>
                <a:off x="4417" y="-1746"/>
                <a:ext cx="945" cy="696"/>
              </a:xfrm>
              <a:custGeom>
                <a:avLst/>
                <a:gdLst>
                  <a:gd name="T0" fmla="*/ 456 w 469"/>
                  <a:gd name="T1" fmla="*/ 95 h 345"/>
                  <a:gd name="T2" fmla="*/ 274 w 469"/>
                  <a:gd name="T3" fmla="*/ 18 h 345"/>
                  <a:gd name="T4" fmla="*/ 131 w 469"/>
                  <a:gd name="T5" fmla="*/ 55 h 345"/>
                  <a:gd name="T6" fmla="*/ 146 w 469"/>
                  <a:gd name="T7" fmla="*/ 67 h 345"/>
                  <a:gd name="T8" fmla="*/ 447 w 469"/>
                  <a:gd name="T9" fmla="*/ 98 h 345"/>
                  <a:gd name="T10" fmla="*/ 225 w 469"/>
                  <a:gd name="T11" fmla="*/ 220 h 345"/>
                  <a:gd name="T12" fmla="*/ 99 w 469"/>
                  <a:gd name="T13" fmla="*/ 166 h 345"/>
                  <a:gd name="T14" fmla="*/ 211 w 469"/>
                  <a:gd name="T15" fmla="*/ 105 h 345"/>
                  <a:gd name="T16" fmla="*/ 79 w 469"/>
                  <a:gd name="T17" fmla="*/ 156 h 345"/>
                  <a:gd name="T18" fmla="*/ 11 w 469"/>
                  <a:gd name="T19" fmla="*/ 116 h 345"/>
                  <a:gd name="T20" fmla="*/ 1 w 469"/>
                  <a:gd name="T21" fmla="*/ 148 h 345"/>
                  <a:gd name="T22" fmla="*/ 53 w 469"/>
                  <a:gd name="T23" fmla="*/ 253 h 345"/>
                  <a:gd name="T24" fmla="*/ 59 w 469"/>
                  <a:gd name="T25" fmla="*/ 290 h 345"/>
                  <a:gd name="T26" fmla="*/ 53 w 469"/>
                  <a:gd name="T27" fmla="*/ 329 h 345"/>
                  <a:gd name="T28" fmla="*/ 69 w 469"/>
                  <a:gd name="T29" fmla="*/ 326 h 345"/>
                  <a:gd name="T30" fmla="*/ 89 w 469"/>
                  <a:gd name="T31" fmla="*/ 331 h 345"/>
                  <a:gd name="T32" fmla="*/ 89 w 469"/>
                  <a:gd name="T33" fmla="*/ 276 h 345"/>
                  <a:gd name="T34" fmla="*/ 81 w 469"/>
                  <a:gd name="T35" fmla="*/ 204 h 345"/>
                  <a:gd name="T36" fmla="*/ 107 w 469"/>
                  <a:gd name="T37" fmla="*/ 259 h 345"/>
                  <a:gd name="T38" fmla="*/ 381 w 469"/>
                  <a:gd name="T39" fmla="*/ 264 h 345"/>
                  <a:gd name="T40" fmla="*/ 467 w 469"/>
                  <a:gd name="T41" fmla="*/ 97 h 345"/>
                  <a:gd name="T42" fmla="*/ 72 w 469"/>
                  <a:gd name="T43" fmla="*/ 165 h 345"/>
                  <a:gd name="T44" fmla="*/ 78 w 469"/>
                  <a:gd name="T45" fmla="*/ 271 h 345"/>
                  <a:gd name="T46" fmla="*/ 69 w 469"/>
                  <a:gd name="T47" fmla="*/ 261 h 345"/>
                  <a:gd name="T48" fmla="*/ 78 w 469"/>
                  <a:gd name="T49" fmla="*/ 271 h 345"/>
                  <a:gd name="T50" fmla="*/ 91 w 469"/>
                  <a:gd name="T51" fmla="*/ 175 h 345"/>
                  <a:gd name="T52" fmla="*/ 120 w 469"/>
                  <a:gd name="T53" fmla="*/ 214 h 345"/>
                  <a:gd name="T54" fmla="*/ 119 w 469"/>
                  <a:gd name="T55" fmla="*/ 229 h 345"/>
                  <a:gd name="T56" fmla="*/ 219 w 469"/>
                  <a:gd name="T57" fmla="*/ 256 h 345"/>
                  <a:gd name="T58" fmla="*/ 283 w 469"/>
                  <a:gd name="T59" fmla="*/ 265 h 345"/>
                  <a:gd name="T60" fmla="*/ 300 w 469"/>
                  <a:gd name="T61" fmla="*/ 263 h 345"/>
                  <a:gd name="T62" fmla="*/ 312 w 469"/>
                  <a:gd name="T63" fmla="*/ 256 h 345"/>
                  <a:gd name="T64" fmla="*/ 326 w 469"/>
                  <a:gd name="T65" fmla="*/ 259 h 345"/>
                  <a:gd name="T66" fmla="*/ 349 w 469"/>
                  <a:gd name="T67" fmla="*/ 259 h 345"/>
                  <a:gd name="T68" fmla="*/ 378 w 469"/>
                  <a:gd name="T69" fmla="*/ 205 h 345"/>
                  <a:gd name="T70" fmla="*/ 378 w 469"/>
                  <a:gd name="T71" fmla="*/ 205 h 345"/>
                  <a:gd name="T72" fmla="*/ 357 w 469"/>
                  <a:gd name="T73" fmla="*/ 219 h 345"/>
                  <a:gd name="T74" fmla="*/ 335 w 469"/>
                  <a:gd name="T75" fmla="*/ 227 h 345"/>
                  <a:gd name="T76" fmla="*/ 322 w 469"/>
                  <a:gd name="T77" fmla="*/ 239 h 345"/>
                  <a:gd name="T78" fmla="*/ 305 w 469"/>
                  <a:gd name="T79" fmla="*/ 242 h 345"/>
                  <a:gd name="T80" fmla="*/ 331 w 469"/>
                  <a:gd name="T81" fmla="*/ 220 h 345"/>
                  <a:gd name="T82" fmla="*/ 360 w 469"/>
                  <a:gd name="T83" fmla="*/ 259 h 345"/>
                  <a:gd name="T84" fmla="*/ 372 w 469"/>
                  <a:gd name="T85" fmla="*/ 246 h 345"/>
                  <a:gd name="T86" fmla="*/ 375 w 469"/>
                  <a:gd name="T87" fmla="*/ 236 h 345"/>
                  <a:gd name="T88" fmla="*/ 331 w 469"/>
                  <a:gd name="T89" fmla="*/ 206 h 345"/>
                  <a:gd name="T90" fmla="*/ 226 w 469"/>
                  <a:gd name="T91" fmla="*/ 233 h 345"/>
                  <a:gd name="T92" fmla="*/ 226 w 469"/>
                  <a:gd name="T93" fmla="*/ 231 h 345"/>
                  <a:gd name="T94" fmla="*/ 232 w 469"/>
                  <a:gd name="T95" fmla="*/ 230 h 345"/>
                  <a:gd name="T96" fmla="*/ 331 w 469"/>
                  <a:gd name="T97" fmla="*/ 20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9" h="345">
                    <a:moveTo>
                      <a:pt x="467" y="97"/>
                    </a:moveTo>
                    <a:cubicBezTo>
                      <a:pt x="467" y="91"/>
                      <a:pt x="459" y="91"/>
                      <a:pt x="457" y="95"/>
                    </a:cubicBezTo>
                    <a:cubicBezTo>
                      <a:pt x="456" y="95"/>
                      <a:pt x="456" y="95"/>
                      <a:pt x="456" y="95"/>
                    </a:cubicBezTo>
                    <a:cubicBezTo>
                      <a:pt x="459" y="91"/>
                      <a:pt x="458" y="84"/>
                      <a:pt x="452" y="82"/>
                    </a:cubicBezTo>
                    <a:cubicBezTo>
                      <a:pt x="413" y="68"/>
                      <a:pt x="373" y="59"/>
                      <a:pt x="334" y="46"/>
                    </a:cubicBezTo>
                    <a:cubicBezTo>
                      <a:pt x="313" y="38"/>
                      <a:pt x="293" y="29"/>
                      <a:pt x="274" y="18"/>
                    </a:cubicBezTo>
                    <a:cubicBezTo>
                      <a:pt x="265" y="12"/>
                      <a:pt x="256" y="0"/>
                      <a:pt x="245" y="0"/>
                    </a:cubicBezTo>
                    <a:cubicBezTo>
                      <a:pt x="234" y="0"/>
                      <a:pt x="215" y="18"/>
                      <a:pt x="205" y="23"/>
                    </a:cubicBezTo>
                    <a:cubicBezTo>
                      <a:pt x="182" y="36"/>
                      <a:pt x="157" y="46"/>
                      <a:pt x="131" y="55"/>
                    </a:cubicBezTo>
                    <a:cubicBezTo>
                      <a:pt x="92" y="70"/>
                      <a:pt x="53" y="84"/>
                      <a:pt x="16" y="106"/>
                    </a:cubicBezTo>
                    <a:cubicBezTo>
                      <a:pt x="11" y="109"/>
                      <a:pt x="16" y="116"/>
                      <a:pt x="21" y="114"/>
                    </a:cubicBezTo>
                    <a:cubicBezTo>
                      <a:pt x="62" y="96"/>
                      <a:pt x="104" y="83"/>
                      <a:pt x="146" y="67"/>
                    </a:cubicBezTo>
                    <a:cubicBezTo>
                      <a:pt x="162" y="61"/>
                      <a:pt x="179" y="54"/>
                      <a:pt x="195" y="47"/>
                    </a:cubicBezTo>
                    <a:cubicBezTo>
                      <a:pt x="203" y="43"/>
                      <a:pt x="244" y="14"/>
                      <a:pt x="250" y="19"/>
                    </a:cubicBezTo>
                    <a:cubicBezTo>
                      <a:pt x="306" y="62"/>
                      <a:pt x="381" y="77"/>
                      <a:pt x="447" y="98"/>
                    </a:cubicBezTo>
                    <a:cubicBezTo>
                      <a:pt x="448" y="99"/>
                      <a:pt x="448" y="99"/>
                      <a:pt x="449" y="99"/>
                    </a:cubicBezTo>
                    <a:cubicBezTo>
                      <a:pt x="403" y="124"/>
                      <a:pt x="361" y="156"/>
                      <a:pt x="313" y="179"/>
                    </a:cubicBezTo>
                    <a:cubicBezTo>
                      <a:pt x="285" y="192"/>
                      <a:pt x="248" y="199"/>
                      <a:pt x="225" y="220"/>
                    </a:cubicBezTo>
                    <a:cubicBezTo>
                      <a:pt x="225" y="221"/>
                      <a:pt x="224" y="221"/>
                      <a:pt x="224" y="222"/>
                    </a:cubicBezTo>
                    <a:cubicBezTo>
                      <a:pt x="224" y="222"/>
                      <a:pt x="224" y="222"/>
                      <a:pt x="224" y="221"/>
                    </a:cubicBezTo>
                    <a:cubicBezTo>
                      <a:pt x="183" y="201"/>
                      <a:pt x="140" y="185"/>
                      <a:pt x="99" y="166"/>
                    </a:cubicBezTo>
                    <a:cubicBezTo>
                      <a:pt x="102" y="163"/>
                      <a:pt x="105" y="161"/>
                      <a:pt x="109" y="158"/>
                    </a:cubicBezTo>
                    <a:cubicBezTo>
                      <a:pt x="131" y="142"/>
                      <a:pt x="156" y="128"/>
                      <a:pt x="181" y="117"/>
                    </a:cubicBezTo>
                    <a:cubicBezTo>
                      <a:pt x="193" y="112"/>
                      <a:pt x="203" y="109"/>
                      <a:pt x="211" y="105"/>
                    </a:cubicBezTo>
                    <a:cubicBezTo>
                      <a:pt x="220" y="102"/>
                      <a:pt x="217" y="86"/>
                      <a:pt x="206" y="90"/>
                    </a:cubicBezTo>
                    <a:cubicBezTo>
                      <a:pt x="165" y="101"/>
                      <a:pt x="124" y="120"/>
                      <a:pt x="90" y="147"/>
                    </a:cubicBezTo>
                    <a:cubicBezTo>
                      <a:pt x="86" y="150"/>
                      <a:pt x="83" y="153"/>
                      <a:pt x="79" y="156"/>
                    </a:cubicBezTo>
                    <a:cubicBezTo>
                      <a:pt x="58" y="146"/>
                      <a:pt x="36" y="134"/>
                      <a:pt x="16" y="120"/>
                    </a:cubicBezTo>
                    <a:cubicBezTo>
                      <a:pt x="16" y="119"/>
                      <a:pt x="15" y="118"/>
                      <a:pt x="15" y="117"/>
                    </a:cubicBezTo>
                    <a:cubicBezTo>
                      <a:pt x="13" y="116"/>
                      <a:pt x="12" y="116"/>
                      <a:pt x="11" y="116"/>
                    </a:cubicBezTo>
                    <a:cubicBezTo>
                      <a:pt x="10" y="116"/>
                      <a:pt x="9" y="116"/>
                      <a:pt x="9" y="116"/>
                    </a:cubicBezTo>
                    <a:cubicBezTo>
                      <a:pt x="7" y="116"/>
                      <a:pt x="6" y="118"/>
                      <a:pt x="6" y="120"/>
                    </a:cubicBezTo>
                    <a:cubicBezTo>
                      <a:pt x="3" y="129"/>
                      <a:pt x="2" y="138"/>
                      <a:pt x="1" y="148"/>
                    </a:cubicBezTo>
                    <a:cubicBezTo>
                      <a:pt x="0" y="151"/>
                      <a:pt x="3" y="153"/>
                      <a:pt x="5" y="152"/>
                    </a:cubicBezTo>
                    <a:cubicBezTo>
                      <a:pt x="23" y="163"/>
                      <a:pt x="41" y="176"/>
                      <a:pt x="59" y="189"/>
                    </a:cubicBezTo>
                    <a:cubicBezTo>
                      <a:pt x="53" y="208"/>
                      <a:pt x="53" y="229"/>
                      <a:pt x="53" y="253"/>
                    </a:cubicBezTo>
                    <a:cubicBezTo>
                      <a:pt x="53" y="256"/>
                      <a:pt x="54" y="258"/>
                      <a:pt x="55" y="259"/>
                    </a:cubicBezTo>
                    <a:cubicBezTo>
                      <a:pt x="51" y="262"/>
                      <a:pt x="48" y="266"/>
                      <a:pt x="48" y="273"/>
                    </a:cubicBezTo>
                    <a:cubicBezTo>
                      <a:pt x="48" y="280"/>
                      <a:pt x="53" y="287"/>
                      <a:pt x="59" y="290"/>
                    </a:cubicBezTo>
                    <a:cubicBezTo>
                      <a:pt x="53" y="303"/>
                      <a:pt x="48" y="316"/>
                      <a:pt x="41" y="328"/>
                    </a:cubicBezTo>
                    <a:cubicBezTo>
                      <a:pt x="37" y="334"/>
                      <a:pt x="46" y="340"/>
                      <a:pt x="50" y="334"/>
                    </a:cubicBezTo>
                    <a:cubicBezTo>
                      <a:pt x="51" y="332"/>
                      <a:pt x="52" y="331"/>
                      <a:pt x="53" y="329"/>
                    </a:cubicBezTo>
                    <a:cubicBezTo>
                      <a:pt x="53" y="331"/>
                      <a:pt x="52" y="333"/>
                      <a:pt x="52" y="334"/>
                    </a:cubicBezTo>
                    <a:cubicBezTo>
                      <a:pt x="51" y="340"/>
                      <a:pt x="59" y="345"/>
                      <a:pt x="63" y="339"/>
                    </a:cubicBezTo>
                    <a:cubicBezTo>
                      <a:pt x="65" y="334"/>
                      <a:pt x="67" y="330"/>
                      <a:pt x="69" y="326"/>
                    </a:cubicBezTo>
                    <a:cubicBezTo>
                      <a:pt x="70" y="329"/>
                      <a:pt x="71" y="332"/>
                      <a:pt x="72" y="335"/>
                    </a:cubicBezTo>
                    <a:cubicBezTo>
                      <a:pt x="74" y="340"/>
                      <a:pt x="81" y="340"/>
                      <a:pt x="82" y="335"/>
                    </a:cubicBezTo>
                    <a:cubicBezTo>
                      <a:pt x="85" y="337"/>
                      <a:pt x="90" y="335"/>
                      <a:pt x="89" y="331"/>
                    </a:cubicBezTo>
                    <a:cubicBezTo>
                      <a:pt x="88" y="318"/>
                      <a:pt x="85" y="306"/>
                      <a:pt x="82" y="293"/>
                    </a:cubicBezTo>
                    <a:cubicBezTo>
                      <a:pt x="82" y="291"/>
                      <a:pt x="80" y="289"/>
                      <a:pt x="78" y="289"/>
                    </a:cubicBezTo>
                    <a:cubicBezTo>
                      <a:pt x="83" y="286"/>
                      <a:pt x="87" y="281"/>
                      <a:pt x="89" y="276"/>
                    </a:cubicBezTo>
                    <a:cubicBezTo>
                      <a:pt x="92" y="265"/>
                      <a:pt x="83" y="252"/>
                      <a:pt x="72" y="251"/>
                    </a:cubicBezTo>
                    <a:cubicBezTo>
                      <a:pt x="72" y="250"/>
                      <a:pt x="72" y="250"/>
                      <a:pt x="72" y="249"/>
                    </a:cubicBezTo>
                    <a:cubicBezTo>
                      <a:pt x="80" y="237"/>
                      <a:pt x="80" y="220"/>
                      <a:pt x="81" y="204"/>
                    </a:cubicBezTo>
                    <a:cubicBezTo>
                      <a:pt x="92" y="212"/>
                      <a:pt x="103" y="219"/>
                      <a:pt x="115" y="226"/>
                    </a:cubicBezTo>
                    <a:cubicBezTo>
                      <a:pt x="114" y="226"/>
                      <a:pt x="113" y="227"/>
                      <a:pt x="113" y="228"/>
                    </a:cubicBezTo>
                    <a:cubicBezTo>
                      <a:pt x="112" y="236"/>
                      <a:pt x="109" y="253"/>
                      <a:pt x="107" y="259"/>
                    </a:cubicBezTo>
                    <a:cubicBezTo>
                      <a:pt x="106" y="261"/>
                      <a:pt x="107" y="264"/>
                      <a:pt x="109" y="265"/>
                    </a:cubicBezTo>
                    <a:cubicBezTo>
                      <a:pt x="161" y="309"/>
                      <a:pt x="236" y="307"/>
                      <a:pt x="299" y="294"/>
                    </a:cubicBezTo>
                    <a:cubicBezTo>
                      <a:pt x="327" y="288"/>
                      <a:pt x="357" y="282"/>
                      <a:pt x="381" y="264"/>
                    </a:cubicBezTo>
                    <a:cubicBezTo>
                      <a:pt x="396" y="252"/>
                      <a:pt x="398" y="214"/>
                      <a:pt x="396" y="197"/>
                    </a:cubicBezTo>
                    <a:cubicBezTo>
                      <a:pt x="395" y="195"/>
                      <a:pt x="394" y="193"/>
                      <a:pt x="393" y="192"/>
                    </a:cubicBezTo>
                    <a:cubicBezTo>
                      <a:pt x="433" y="172"/>
                      <a:pt x="469" y="143"/>
                      <a:pt x="467" y="97"/>
                    </a:cubicBezTo>
                    <a:close/>
                    <a:moveTo>
                      <a:pt x="8" y="148"/>
                    </a:moveTo>
                    <a:cubicBezTo>
                      <a:pt x="10" y="141"/>
                      <a:pt x="12" y="134"/>
                      <a:pt x="14" y="127"/>
                    </a:cubicBezTo>
                    <a:cubicBezTo>
                      <a:pt x="32" y="142"/>
                      <a:pt x="52" y="154"/>
                      <a:pt x="72" y="165"/>
                    </a:cubicBezTo>
                    <a:cubicBezTo>
                      <a:pt x="69" y="169"/>
                      <a:pt x="66" y="173"/>
                      <a:pt x="64" y="178"/>
                    </a:cubicBezTo>
                    <a:cubicBezTo>
                      <a:pt x="46" y="166"/>
                      <a:pt x="28" y="156"/>
                      <a:pt x="8" y="148"/>
                    </a:cubicBezTo>
                    <a:close/>
                    <a:moveTo>
                      <a:pt x="78" y="271"/>
                    </a:moveTo>
                    <a:cubicBezTo>
                      <a:pt x="77" y="276"/>
                      <a:pt x="71" y="281"/>
                      <a:pt x="66" y="279"/>
                    </a:cubicBezTo>
                    <a:cubicBezTo>
                      <a:pt x="63" y="278"/>
                      <a:pt x="61" y="275"/>
                      <a:pt x="60" y="272"/>
                    </a:cubicBezTo>
                    <a:cubicBezTo>
                      <a:pt x="59" y="267"/>
                      <a:pt x="66" y="263"/>
                      <a:pt x="69" y="261"/>
                    </a:cubicBezTo>
                    <a:cubicBezTo>
                      <a:pt x="70" y="260"/>
                      <a:pt x="71" y="259"/>
                      <a:pt x="71" y="258"/>
                    </a:cubicBezTo>
                    <a:cubicBezTo>
                      <a:pt x="71" y="258"/>
                      <a:pt x="71" y="258"/>
                      <a:pt x="71" y="258"/>
                    </a:cubicBezTo>
                    <a:cubicBezTo>
                      <a:pt x="75" y="261"/>
                      <a:pt x="80" y="265"/>
                      <a:pt x="78" y="271"/>
                    </a:cubicBezTo>
                    <a:close/>
                    <a:moveTo>
                      <a:pt x="83" y="191"/>
                    </a:moveTo>
                    <a:cubicBezTo>
                      <a:pt x="84" y="187"/>
                      <a:pt x="85" y="183"/>
                      <a:pt x="87" y="180"/>
                    </a:cubicBezTo>
                    <a:cubicBezTo>
                      <a:pt x="88" y="178"/>
                      <a:pt x="89" y="176"/>
                      <a:pt x="91" y="175"/>
                    </a:cubicBezTo>
                    <a:cubicBezTo>
                      <a:pt x="131" y="194"/>
                      <a:pt x="174" y="210"/>
                      <a:pt x="214" y="230"/>
                    </a:cubicBezTo>
                    <a:cubicBezTo>
                      <a:pt x="205" y="246"/>
                      <a:pt x="215" y="249"/>
                      <a:pt x="188" y="243"/>
                    </a:cubicBezTo>
                    <a:cubicBezTo>
                      <a:pt x="164" y="239"/>
                      <a:pt x="141" y="227"/>
                      <a:pt x="120" y="214"/>
                    </a:cubicBezTo>
                    <a:cubicBezTo>
                      <a:pt x="108" y="207"/>
                      <a:pt x="95" y="199"/>
                      <a:pt x="83" y="191"/>
                    </a:cubicBezTo>
                    <a:close/>
                    <a:moveTo>
                      <a:pt x="294" y="278"/>
                    </a:moveTo>
                    <a:cubicBezTo>
                      <a:pt x="249" y="288"/>
                      <a:pt x="115" y="304"/>
                      <a:pt x="119" y="229"/>
                    </a:cubicBezTo>
                    <a:cubicBezTo>
                      <a:pt x="119" y="229"/>
                      <a:pt x="119" y="228"/>
                      <a:pt x="119" y="228"/>
                    </a:cubicBezTo>
                    <a:cubicBezTo>
                      <a:pt x="149" y="245"/>
                      <a:pt x="179" y="257"/>
                      <a:pt x="213" y="260"/>
                    </a:cubicBezTo>
                    <a:cubicBezTo>
                      <a:pt x="216" y="260"/>
                      <a:pt x="218" y="258"/>
                      <a:pt x="219" y="256"/>
                    </a:cubicBezTo>
                    <a:cubicBezTo>
                      <a:pt x="234" y="262"/>
                      <a:pt x="262" y="252"/>
                      <a:pt x="287" y="241"/>
                    </a:cubicBezTo>
                    <a:cubicBezTo>
                      <a:pt x="287" y="241"/>
                      <a:pt x="286" y="242"/>
                      <a:pt x="286" y="242"/>
                    </a:cubicBezTo>
                    <a:cubicBezTo>
                      <a:pt x="284" y="250"/>
                      <a:pt x="283" y="257"/>
                      <a:pt x="283" y="265"/>
                    </a:cubicBezTo>
                    <a:cubicBezTo>
                      <a:pt x="283" y="269"/>
                      <a:pt x="288" y="270"/>
                      <a:pt x="289" y="267"/>
                    </a:cubicBezTo>
                    <a:cubicBezTo>
                      <a:pt x="292" y="270"/>
                      <a:pt x="298" y="269"/>
                      <a:pt x="299" y="264"/>
                    </a:cubicBezTo>
                    <a:cubicBezTo>
                      <a:pt x="300" y="264"/>
                      <a:pt x="300" y="263"/>
                      <a:pt x="300" y="263"/>
                    </a:cubicBezTo>
                    <a:cubicBezTo>
                      <a:pt x="303" y="265"/>
                      <a:pt x="307" y="264"/>
                      <a:pt x="308" y="261"/>
                    </a:cubicBezTo>
                    <a:cubicBezTo>
                      <a:pt x="309" y="259"/>
                      <a:pt x="311" y="257"/>
                      <a:pt x="312" y="255"/>
                    </a:cubicBezTo>
                    <a:cubicBezTo>
                      <a:pt x="312" y="255"/>
                      <a:pt x="312" y="255"/>
                      <a:pt x="312" y="256"/>
                    </a:cubicBezTo>
                    <a:cubicBezTo>
                      <a:pt x="312" y="261"/>
                      <a:pt x="320" y="265"/>
                      <a:pt x="323" y="259"/>
                    </a:cubicBezTo>
                    <a:cubicBezTo>
                      <a:pt x="324" y="257"/>
                      <a:pt x="325" y="255"/>
                      <a:pt x="327" y="254"/>
                    </a:cubicBezTo>
                    <a:cubicBezTo>
                      <a:pt x="326" y="255"/>
                      <a:pt x="326" y="257"/>
                      <a:pt x="326" y="259"/>
                    </a:cubicBezTo>
                    <a:cubicBezTo>
                      <a:pt x="324" y="267"/>
                      <a:pt x="337" y="271"/>
                      <a:pt x="339" y="262"/>
                    </a:cubicBezTo>
                    <a:cubicBezTo>
                      <a:pt x="339" y="261"/>
                      <a:pt x="340" y="260"/>
                      <a:pt x="340" y="259"/>
                    </a:cubicBezTo>
                    <a:cubicBezTo>
                      <a:pt x="343" y="261"/>
                      <a:pt x="347" y="261"/>
                      <a:pt x="349" y="259"/>
                    </a:cubicBezTo>
                    <a:cubicBezTo>
                      <a:pt x="351" y="260"/>
                      <a:pt x="354" y="261"/>
                      <a:pt x="357" y="260"/>
                    </a:cubicBezTo>
                    <a:cubicBezTo>
                      <a:pt x="338" y="271"/>
                      <a:pt x="308" y="275"/>
                      <a:pt x="294" y="278"/>
                    </a:cubicBezTo>
                    <a:close/>
                    <a:moveTo>
                      <a:pt x="378" y="205"/>
                    </a:moveTo>
                    <a:cubicBezTo>
                      <a:pt x="376" y="203"/>
                      <a:pt x="375" y="202"/>
                      <a:pt x="373" y="202"/>
                    </a:cubicBezTo>
                    <a:cubicBezTo>
                      <a:pt x="375" y="201"/>
                      <a:pt x="377" y="200"/>
                      <a:pt x="379" y="199"/>
                    </a:cubicBezTo>
                    <a:cubicBezTo>
                      <a:pt x="379" y="201"/>
                      <a:pt x="378" y="203"/>
                      <a:pt x="378" y="205"/>
                    </a:cubicBezTo>
                    <a:close/>
                    <a:moveTo>
                      <a:pt x="364" y="207"/>
                    </a:moveTo>
                    <a:cubicBezTo>
                      <a:pt x="363" y="209"/>
                      <a:pt x="363" y="211"/>
                      <a:pt x="362" y="214"/>
                    </a:cubicBezTo>
                    <a:cubicBezTo>
                      <a:pt x="360" y="214"/>
                      <a:pt x="357" y="216"/>
                      <a:pt x="357" y="219"/>
                    </a:cubicBezTo>
                    <a:cubicBezTo>
                      <a:pt x="354" y="219"/>
                      <a:pt x="352" y="220"/>
                      <a:pt x="350" y="222"/>
                    </a:cubicBezTo>
                    <a:cubicBezTo>
                      <a:pt x="349" y="223"/>
                      <a:pt x="349" y="224"/>
                      <a:pt x="348" y="225"/>
                    </a:cubicBezTo>
                    <a:cubicBezTo>
                      <a:pt x="345" y="220"/>
                      <a:pt x="337" y="220"/>
                      <a:pt x="335" y="227"/>
                    </a:cubicBezTo>
                    <a:cubicBezTo>
                      <a:pt x="335" y="228"/>
                      <a:pt x="335" y="229"/>
                      <a:pt x="334" y="230"/>
                    </a:cubicBezTo>
                    <a:cubicBezTo>
                      <a:pt x="332" y="229"/>
                      <a:pt x="329" y="230"/>
                      <a:pt x="327" y="233"/>
                    </a:cubicBezTo>
                    <a:cubicBezTo>
                      <a:pt x="325" y="235"/>
                      <a:pt x="323" y="237"/>
                      <a:pt x="322" y="239"/>
                    </a:cubicBezTo>
                    <a:cubicBezTo>
                      <a:pt x="322" y="238"/>
                      <a:pt x="321" y="237"/>
                      <a:pt x="321" y="236"/>
                    </a:cubicBezTo>
                    <a:cubicBezTo>
                      <a:pt x="321" y="231"/>
                      <a:pt x="313" y="228"/>
                      <a:pt x="310" y="233"/>
                    </a:cubicBezTo>
                    <a:cubicBezTo>
                      <a:pt x="309" y="236"/>
                      <a:pt x="307" y="239"/>
                      <a:pt x="305" y="242"/>
                    </a:cubicBezTo>
                    <a:cubicBezTo>
                      <a:pt x="303" y="239"/>
                      <a:pt x="298" y="238"/>
                      <a:pt x="296" y="242"/>
                    </a:cubicBezTo>
                    <a:cubicBezTo>
                      <a:pt x="295" y="240"/>
                      <a:pt x="294" y="239"/>
                      <a:pt x="292" y="239"/>
                    </a:cubicBezTo>
                    <a:cubicBezTo>
                      <a:pt x="309" y="231"/>
                      <a:pt x="324" y="223"/>
                      <a:pt x="331" y="220"/>
                    </a:cubicBezTo>
                    <a:cubicBezTo>
                      <a:pt x="341" y="216"/>
                      <a:pt x="352" y="211"/>
                      <a:pt x="364" y="206"/>
                    </a:cubicBezTo>
                    <a:cubicBezTo>
                      <a:pt x="364" y="206"/>
                      <a:pt x="364" y="207"/>
                      <a:pt x="364" y="207"/>
                    </a:cubicBezTo>
                    <a:close/>
                    <a:moveTo>
                      <a:pt x="360" y="259"/>
                    </a:moveTo>
                    <a:cubicBezTo>
                      <a:pt x="361" y="258"/>
                      <a:pt x="361" y="257"/>
                      <a:pt x="362" y="255"/>
                    </a:cubicBezTo>
                    <a:cubicBezTo>
                      <a:pt x="362" y="254"/>
                      <a:pt x="363" y="252"/>
                      <a:pt x="363" y="251"/>
                    </a:cubicBezTo>
                    <a:cubicBezTo>
                      <a:pt x="367" y="252"/>
                      <a:pt x="371" y="250"/>
                      <a:pt x="372" y="246"/>
                    </a:cubicBezTo>
                    <a:cubicBezTo>
                      <a:pt x="372" y="243"/>
                      <a:pt x="373" y="240"/>
                      <a:pt x="374" y="237"/>
                    </a:cubicBezTo>
                    <a:cubicBezTo>
                      <a:pt x="374" y="237"/>
                      <a:pt x="374" y="237"/>
                      <a:pt x="374" y="237"/>
                    </a:cubicBezTo>
                    <a:cubicBezTo>
                      <a:pt x="374" y="236"/>
                      <a:pt x="374" y="236"/>
                      <a:pt x="375" y="236"/>
                    </a:cubicBezTo>
                    <a:cubicBezTo>
                      <a:pt x="374" y="238"/>
                      <a:pt x="374" y="240"/>
                      <a:pt x="374" y="242"/>
                    </a:cubicBezTo>
                    <a:cubicBezTo>
                      <a:pt x="372" y="249"/>
                      <a:pt x="367" y="254"/>
                      <a:pt x="360" y="259"/>
                    </a:cubicBezTo>
                    <a:close/>
                    <a:moveTo>
                      <a:pt x="331" y="206"/>
                    </a:moveTo>
                    <a:cubicBezTo>
                      <a:pt x="313" y="213"/>
                      <a:pt x="294" y="221"/>
                      <a:pt x="276" y="228"/>
                    </a:cubicBezTo>
                    <a:cubicBezTo>
                      <a:pt x="263" y="233"/>
                      <a:pt x="239" y="245"/>
                      <a:pt x="222" y="246"/>
                    </a:cubicBezTo>
                    <a:cubicBezTo>
                      <a:pt x="224" y="242"/>
                      <a:pt x="225" y="237"/>
                      <a:pt x="226" y="233"/>
                    </a:cubicBezTo>
                    <a:cubicBezTo>
                      <a:pt x="226" y="232"/>
                      <a:pt x="226" y="232"/>
                      <a:pt x="226" y="231"/>
                    </a:cubicBezTo>
                    <a:cubicBezTo>
                      <a:pt x="226" y="231"/>
                      <a:pt x="226" y="231"/>
                      <a:pt x="226" y="231"/>
                    </a:cubicBezTo>
                    <a:cubicBezTo>
                      <a:pt x="226" y="231"/>
                      <a:pt x="226" y="231"/>
                      <a:pt x="226" y="231"/>
                    </a:cubicBezTo>
                    <a:cubicBezTo>
                      <a:pt x="226" y="230"/>
                      <a:pt x="226" y="230"/>
                      <a:pt x="226" y="229"/>
                    </a:cubicBezTo>
                    <a:cubicBezTo>
                      <a:pt x="226" y="229"/>
                      <a:pt x="226" y="229"/>
                      <a:pt x="226" y="229"/>
                    </a:cubicBezTo>
                    <a:cubicBezTo>
                      <a:pt x="227" y="231"/>
                      <a:pt x="230" y="231"/>
                      <a:pt x="232" y="230"/>
                    </a:cubicBezTo>
                    <a:cubicBezTo>
                      <a:pt x="260" y="211"/>
                      <a:pt x="294" y="203"/>
                      <a:pt x="324" y="188"/>
                    </a:cubicBezTo>
                    <a:cubicBezTo>
                      <a:pt x="366" y="168"/>
                      <a:pt x="420" y="143"/>
                      <a:pt x="454" y="109"/>
                    </a:cubicBezTo>
                    <a:cubicBezTo>
                      <a:pt x="443" y="165"/>
                      <a:pt x="379" y="185"/>
                      <a:pt x="331"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8" name="Freeform 389"/>
              <p:cNvSpPr>
                <a:spLocks noEditPoints="1"/>
              </p:cNvSpPr>
              <p:nvPr/>
            </p:nvSpPr>
            <p:spPr bwMode="auto">
              <a:xfrm>
                <a:off x="589" y="2839"/>
                <a:ext cx="550" cy="1008"/>
              </a:xfrm>
              <a:custGeom>
                <a:avLst/>
                <a:gdLst>
                  <a:gd name="T0" fmla="*/ 222 w 273"/>
                  <a:gd name="T1" fmla="*/ 182 h 500"/>
                  <a:gd name="T2" fmla="*/ 188 w 273"/>
                  <a:gd name="T3" fmla="*/ 175 h 500"/>
                  <a:gd name="T4" fmla="*/ 185 w 273"/>
                  <a:gd name="T5" fmla="*/ 164 h 500"/>
                  <a:gd name="T6" fmla="*/ 160 w 273"/>
                  <a:gd name="T7" fmla="*/ 117 h 500"/>
                  <a:gd name="T8" fmla="*/ 145 w 273"/>
                  <a:gd name="T9" fmla="*/ 172 h 500"/>
                  <a:gd name="T10" fmla="*/ 138 w 273"/>
                  <a:gd name="T11" fmla="*/ 284 h 500"/>
                  <a:gd name="T12" fmla="*/ 142 w 273"/>
                  <a:gd name="T13" fmla="*/ 62 h 500"/>
                  <a:gd name="T14" fmla="*/ 135 w 273"/>
                  <a:gd name="T15" fmla="*/ 5 h 500"/>
                  <a:gd name="T16" fmla="*/ 119 w 273"/>
                  <a:gd name="T17" fmla="*/ 80 h 500"/>
                  <a:gd name="T18" fmla="*/ 128 w 273"/>
                  <a:gd name="T19" fmla="*/ 196 h 500"/>
                  <a:gd name="T20" fmla="*/ 72 w 273"/>
                  <a:gd name="T21" fmla="*/ 148 h 500"/>
                  <a:gd name="T22" fmla="*/ 71 w 273"/>
                  <a:gd name="T23" fmla="*/ 195 h 500"/>
                  <a:gd name="T24" fmla="*/ 59 w 273"/>
                  <a:gd name="T25" fmla="*/ 153 h 500"/>
                  <a:gd name="T26" fmla="*/ 73 w 273"/>
                  <a:gd name="T27" fmla="*/ 143 h 500"/>
                  <a:gd name="T28" fmla="*/ 64 w 273"/>
                  <a:gd name="T29" fmla="*/ 82 h 500"/>
                  <a:gd name="T30" fmla="*/ 51 w 273"/>
                  <a:gd name="T31" fmla="*/ 85 h 500"/>
                  <a:gd name="T32" fmla="*/ 38 w 273"/>
                  <a:gd name="T33" fmla="*/ 88 h 500"/>
                  <a:gd name="T34" fmla="*/ 33 w 273"/>
                  <a:gd name="T35" fmla="*/ 109 h 500"/>
                  <a:gd name="T36" fmla="*/ 41 w 273"/>
                  <a:gd name="T37" fmla="*/ 146 h 500"/>
                  <a:gd name="T38" fmla="*/ 48 w 273"/>
                  <a:gd name="T39" fmla="*/ 152 h 500"/>
                  <a:gd name="T40" fmla="*/ 65 w 273"/>
                  <a:gd name="T41" fmla="*/ 226 h 500"/>
                  <a:gd name="T42" fmla="*/ 40 w 273"/>
                  <a:gd name="T43" fmla="*/ 201 h 500"/>
                  <a:gd name="T44" fmla="*/ 39 w 273"/>
                  <a:gd name="T45" fmla="*/ 192 h 500"/>
                  <a:gd name="T46" fmla="*/ 5 w 273"/>
                  <a:gd name="T47" fmla="*/ 206 h 500"/>
                  <a:gd name="T48" fmla="*/ 42 w 273"/>
                  <a:gd name="T49" fmla="*/ 310 h 500"/>
                  <a:gd name="T50" fmla="*/ 56 w 273"/>
                  <a:gd name="T51" fmla="*/ 483 h 500"/>
                  <a:gd name="T52" fmla="*/ 45 w 273"/>
                  <a:gd name="T53" fmla="*/ 316 h 500"/>
                  <a:gd name="T54" fmla="*/ 31 w 273"/>
                  <a:gd name="T55" fmla="*/ 207 h 500"/>
                  <a:gd name="T56" fmla="*/ 52 w 273"/>
                  <a:gd name="T57" fmla="*/ 324 h 500"/>
                  <a:gd name="T58" fmla="*/ 104 w 273"/>
                  <a:gd name="T59" fmla="*/ 332 h 500"/>
                  <a:gd name="T60" fmla="*/ 168 w 273"/>
                  <a:gd name="T61" fmla="*/ 472 h 500"/>
                  <a:gd name="T62" fmla="*/ 78 w 273"/>
                  <a:gd name="T63" fmla="*/ 478 h 500"/>
                  <a:gd name="T64" fmla="*/ 181 w 273"/>
                  <a:gd name="T65" fmla="*/ 479 h 500"/>
                  <a:gd name="T66" fmla="*/ 194 w 273"/>
                  <a:gd name="T67" fmla="*/ 306 h 500"/>
                  <a:gd name="T68" fmla="*/ 192 w 273"/>
                  <a:gd name="T69" fmla="*/ 291 h 500"/>
                  <a:gd name="T70" fmla="*/ 272 w 273"/>
                  <a:gd name="T71" fmla="*/ 149 h 500"/>
                  <a:gd name="T72" fmla="*/ 12 w 273"/>
                  <a:gd name="T73" fmla="*/ 202 h 500"/>
                  <a:gd name="T74" fmla="*/ 20 w 273"/>
                  <a:gd name="T75" fmla="*/ 198 h 500"/>
                  <a:gd name="T76" fmla="*/ 77 w 273"/>
                  <a:gd name="T77" fmla="*/ 246 h 500"/>
                  <a:gd name="T78" fmla="*/ 70 w 273"/>
                  <a:gd name="T79" fmla="*/ 205 h 500"/>
                  <a:gd name="T80" fmla="*/ 85 w 273"/>
                  <a:gd name="T81" fmla="*/ 198 h 500"/>
                  <a:gd name="T82" fmla="*/ 166 w 273"/>
                  <a:gd name="T83" fmla="*/ 130 h 500"/>
                  <a:gd name="T84" fmla="*/ 152 w 273"/>
                  <a:gd name="T85" fmla="*/ 167 h 500"/>
                  <a:gd name="T86" fmla="*/ 137 w 273"/>
                  <a:gd name="T87" fmla="*/ 291 h 500"/>
                  <a:gd name="T88" fmla="*/ 154 w 273"/>
                  <a:gd name="T89" fmla="*/ 296 h 500"/>
                  <a:gd name="T90" fmla="*/ 159 w 273"/>
                  <a:gd name="T91" fmla="*/ 318 h 500"/>
                  <a:gd name="T92" fmla="*/ 180 w 273"/>
                  <a:gd name="T93" fmla="*/ 177 h 500"/>
                  <a:gd name="T94" fmla="*/ 185 w 273"/>
                  <a:gd name="T95" fmla="*/ 298 h 500"/>
                  <a:gd name="T96" fmla="*/ 193 w 273"/>
                  <a:gd name="T97" fmla="*/ 280 h 500"/>
                  <a:gd name="T98" fmla="*/ 226 w 273"/>
                  <a:gd name="T99" fmla="*/ 193 h 500"/>
                  <a:gd name="T100" fmla="*/ 231 w 273"/>
                  <a:gd name="T101" fmla="*/ 18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3" h="500">
                    <a:moveTo>
                      <a:pt x="264" y="143"/>
                    </a:moveTo>
                    <a:cubicBezTo>
                      <a:pt x="248" y="153"/>
                      <a:pt x="237" y="168"/>
                      <a:pt x="223" y="180"/>
                    </a:cubicBezTo>
                    <a:cubicBezTo>
                      <a:pt x="222" y="180"/>
                      <a:pt x="222" y="181"/>
                      <a:pt x="222" y="182"/>
                    </a:cubicBezTo>
                    <a:cubicBezTo>
                      <a:pt x="214" y="186"/>
                      <a:pt x="208" y="198"/>
                      <a:pt x="204" y="205"/>
                    </a:cubicBezTo>
                    <a:cubicBezTo>
                      <a:pt x="200" y="211"/>
                      <a:pt x="196" y="218"/>
                      <a:pt x="192" y="225"/>
                    </a:cubicBezTo>
                    <a:cubicBezTo>
                      <a:pt x="191" y="208"/>
                      <a:pt x="190" y="192"/>
                      <a:pt x="188" y="175"/>
                    </a:cubicBezTo>
                    <a:cubicBezTo>
                      <a:pt x="189" y="175"/>
                      <a:pt x="189" y="175"/>
                      <a:pt x="190" y="175"/>
                    </a:cubicBezTo>
                    <a:cubicBezTo>
                      <a:pt x="195" y="172"/>
                      <a:pt x="192" y="165"/>
                      <a:pt x="187" y="164"/>
                    </a:cubicBezTo>
                    <a:cubicBezTo>
                      <a:pt x="187" y="164"/>
                      <a:pt x="186" y="164"/>
                      <a:pt x="185" y="164"/>
                    </a:cubicBezTo>
                    <a:cubicBezTo>
                      <a:pt x="185" y="164"/>
                      <a:pt x="184" y="164"/>
                      <a:pt x="183" y="164"/>
                    </a:cubicBezTo>
                    <a:cubicBezTo>
                      <a:pt x="183" y="147"/>
                      <a:pt x="178" y="130"/>
                      <a:pt x="168" y="116"/>
                    </a:cubicBezTo>
                    <a:cubicBezTo>
                      <a:pt x="166" y="113"/>
                      <a:pt x="161" y="113"/>
                      <a:pt x="160" y="117"/>
                    </a:cubicBezTo>
                    <a:cubicBezTo>
                      <a:pt x="154" y="134"/>
                      <a:pt x="154" y="153"/>
                      <a:pt x="145" y="169"/>
                    </a:cubicBezTo>
                    <a:cubicBezTo>
                      <a:pt x="145" y="169"/>
                      <a:pt x="145" y="170"/>
                      <a:pt x="145" y="171"/>
                    </a:cubicBezTo>
                    <a:cubicBezTo>
                      <a:pt x="145" y="171"/>
                      <a:pt x="145" y="172"/>
                      <a:pt x="145" y="172"/>
                    </a:cubicBezTo>
                    <a:cubicBezTo>
                      <a:pt x="145" y="211"/>
                      <a:pt x="153" y="248"/>
                      <a:pt x="154" y="286"/>
                    </a:cubicBezTo>
                    <a:cubicBezTo>
                      <a:pt x="150" y="285"/>
                      <a:pt x="145" y="285"/>
                      <a:pt x="142" y="284"/>
                    </a:cubicBezTo>
                    <a:cubicBezTo>
                      <a:pt x="140" y="284"/>
                      <a:pt x="139" y="284"/>
                      <a:pt x="138" y="284"/>
                    </a:cubicBezTo>
                    <a:cubicBezTo>
                      <a:pt x="148" y="219"/>
                      <a:pt x="136" y="146"/>
                      <a:pt x="135" y="82"/>
                    </a:cubicBezTo>
                    <a:cubicBezTo>
                      <a:pt x="135" y="80"/>
                      <a:pt x="134" y="78"/>
                      <a:pt x="132" y="77"/>
                    </a:cubicBezTo>
                    <a:cubicBezTo>
                      <a:pt x="137" y="74"/>
                      <a:pt x="140" y="68"/>
                      <a:pt x="142" y="62"/>
                    </a:cubicBezTo>
                    <a:cubicBezTo>
                      <a:pt x="148" y="47"/>
                      <a:pt x="144" y="29"/>
                      <a:pt x="135" y="16"/>
                    </a:cubicBezTo>
                    <a:cubicBezTo>
                      <a:pt x="134" y="15"/>
                      <a:pt x="132" y="14"/>
                      <a:pt x="131" y="14"/>
                    </a:cubicBezTo>
                    <a:cubicBezTo>
                      <a:pt x="132" y="11"/>
                      <a:pt x="133" y="8"/>
                      <a:pt x="135" y="5"/>
                    </a:cubicBezTo>
                    <a:cubicBezTo>
                      <a:pt x="136" y="3"/>
                      <a:pt x="132" y="0"/>
                      <a:pt x="131" y="3"/>
                    </a:cubicBezTo>
                    <a:cubicBezTo>
                      <a:pt x="121" y="17"/>
                      <a:pt x="110" y="31"/>
                      <a:pt x="105" y="48"/>
                    </a:cubicBezTo>
                    <a:cubicBezTo>
                      <a:pt x="102" y="59"/>
                      <a:pt x="105" y="76"/>
                      <a:pt x="119" y="80"/>
                    </a:cubicBezTo>
                    <a:cubicBezTo>
                      <a:pt x="122" y="80"/>
                      <a:pt x="124" y="80"/>
                      <a:pt x="126" y="80"/>
                    </a:cubicBezTo>
                    <a:cubicBezTo>
                      <a:pt x="125" y="81"/>
                      <a:pt x="125" y="81"/>
                      <a:pt x="125" y="82"/>
                    </a:cubicBezTo>
                    <a:cubicBezTo>
                      <a:pt x="125" y="120"/>
                      <a:pt x="126" y="158"/>
                      <a:pt x="128" y="196"/>
                    </a:cubicBezTo>
                    <a:cubicBezTo>
                      <a:pt x="129" y="237"/>
                      <a:pt x="125" y="278"/>
                      <a:pt x="126" y="318"/>
                    </a:cubicBezTo>
                    <a:cubicBezTo>
                      <a:pt x="114" y="260"/>
                      <a:pt x="96" y="203"/>
                      <a:pt x="77" y="147"/>
                    </a:cubicBezTo>
                    <a:cubicBezTo>
                      <a:pt x="76" y="144"/>
                      <a:pt x="71" y="145"/>
                      <a:pt x="72" y="148"/>
                    </a:cubicBezTo>
                    <a:cubicBezTo>
                      <a:pt x="75" y="162"/>
                      <a:pt x="79" y="176"/>
                      <a:pt x="83" y="190"/>
                    </a:cubicBezTo>
                    <a:cubicBezTo>
                      <a:pt x="82" y="190"/>
                      <a:pt x="82" y="190"/>
                      <a:pt x="81" y="190"/>
                    </a:cubicBezTo>
                    <a:cubicBezTo>
                      <a:pt x="78" y="192"/>
                      <a:pt x="74" y="193"/>
                      <a:pt x="71" y="195"/>
                    </a:cubicBezTo>
                    <a:cubicBezTo>
                      <a:pt x="68" y="196"/>
                      <a:pt x="64" y="198"/>
                      <a:pt x="63" y="201"/>
                    </a:cubicBezTo>
                    <a:cubicBezTo>
                      <a:pt x="58" y="184"/>
                      <a:pt x="55" y="167"/>
                      <a:pt x="58" y="153"/>
                    </a:cubicBezTo>
                    <a:cubicBezTo>
                      <a:pt x="58" y="153"/>
                      <a:pt x="58" y="153"/>
                      <a:pt x="59" y="153"/>
                    </a:cubicBezTo>
                    <a:cubicBezTo>
                      <a:pt x="61" y="152"/>
                      <a:pt x="63" y="152"/>
                      <a:pt x="66" y="152"/>
                    </a:cubicBezTo>
                    <a:cubicBezTo>
                      <a:pt x="67" y="151"/>
                      <a:pt x="68" y="150"/>
                      <a:pt x="68" y="149"/>
                    </a:cubicBezTo>
                    <a:cubicBezTo>
                      <a:pt x="71" y="148"/>
                      <a:pt x="73" y="146"/>
                      <a:pt x="73" y="143"/>
                    </a:cubicBezTo>
                    <a:cubicBezTo>
                      <a:pt x="73" y="123"/>
                      <a:pt x="76" y="102"/>
                      <a:pt x="75" y="82"/>
                    </a:cubicBezTo>
                    <a:cubicBezTo>
                      <a:pt x="74" y="75"/>
                      <a:pt x="65" y="75"/>
                      <a:pt x="64" y="82"/>
                    </a:cubicBezTo>
                    <a:cubicBezTo>
                      <a:pt x="64" y="82"/>
                      <a:pt x="64" y="82"/>
                      <a:pt x="64" y="82"/>
                    </a:cubicBezTo>
                    <a:cubicBezTo>
                      <a:pt x="60" y="79"/>
                      <a:pt x="53" y="81"/>
                      <a:pt x="53" y="87"/>
                    </a:cubicBezTo>
                    <a:cubicBezTo>
                      <a:pt x="54" y="89"/>
                      <a:pt x="54" y="91"/>
                      <a:pt x="54" y="93"/>
                    </a:cubicBezTo>
                    <a:cubicBezTo>
                      <a:pt x="53" y="91"/>
                      <a:pt x="52" y="88"/>
                      <a:pt x="51" y="85"/>
                    </a:cubicBezTo>
                    <a:cubicBezTo>
                      <a:pt x="48" y="78"/>
                      <a:pt x="38" y="81"/>
                      <a:pt x="39" y="89"/>
                    </a:cubicBezTo>
                    <a:cubicBezTo>
                      <a:pt x="39" y="90"/>
                      <a:pt x="40" y="91"/>
                      <a:pt x="40" y="92"/>
                    </a:cubicBezTo>
                    <a:cubicBezTo>
                      <a:pt x="39" y="91"/>
                      <a:pt x="39" y="89"/>
                      <a:pt x="38" y="88"/>
                    </a:cubicBezTo>
                    <a:cubicBezTo>
                      <a:pt x="36" y="81"/>
                      <a:pt x="25" y="84"/>
                      <a:pt x="27" y="91"/>
                    </a:cubicBezTo>
                    <a:cubicBezTo>
                      <a:pt x="28" y="93"/>
                      <a:pt x="29" y="96"/>
                      <a:pt x="30" y="98"/>
                    </a:cubicBezTo>
                    <a:cubicBezTo>
                      <a:pt x="31" y="102"/>
                      <a:pt x="32" y="106"/>
                      <a:pt x="33" y="109"/>
                    </a:cubicBezTo>
                    <a:cubicBezTo>
                      <a:pt x="29" y="103"/>
                      <a:pt x="26" y="96"/>
                      <a:pt x="23" y="89"/>
                    </a:cubicBezTo>
                    <a:cubicBezTo>
                      <a:pt x="20" y="83"/>
                      <a:pt x="11" y="88"/>
                      <a:pt x="14" y="94"/>
                    </a:cubicBezTo>
                    <a:cubicBezTo>
                      <a:pt x="22" y="111"/>
                      <a:pt x="29" y="131"/>
                      <a:pt x="41" y="146"/>
                    </a:cubicBezTo>
                    <a:cubicBezTo>
                      <a:pt x="42" y="147"/>
                      <a:pt x="42" y="147"/>
                      <a:pt x="43" y="148"/>
                    </a:cubicBezTo>
                    <a:cubicBezTo>
                      <a:pt x="44" y="149"/>
                      <a:pt x="44" y="150"/>
                      <a:pt x="46" y="150"/>
                    </a:cubicBezTo>
                    <a:cubicBezTo>
                      <a:pt x="46" y="151"/>
                      <a:pt x="47" y="152"/>
                      <a:pt x="48" y="152"/>
                    </a:cubicBezTo>
                    <a:cubicBezTo>
                      <a:pt x="49" y="153"/>
                      <a:pt x="50" y="153"/>
                      <a:pt x="51" y="153"/>
                    </a:cubicBezTo>
                    <a:cubicBezTo>
                      <a:pt x="51" y="154"/>
                      <a:pt x="52" y="155"/>
                      <a:pt x="53" y="156"/>
                    </a:cubicBezTo>
                    <a:cubicBezTo>
                      <a:pt x="46" y="176"/>
                      <a:pt x="60" y="209"/>
                      <a:pt x="65" y="226"/>
                    </a:cubicBezTo>
                    <a:cubicBezTo>
                      <a:pt x="73" y="257"/>
                      <a:pt x="81" y="289"/>
                      <a:pt x="92" y="319"/>
                    </a:cubicBezTo>
                    <a:cubicBezTo>
                      <a:pt x="87" y="318"/>
                      <a:pt x="81" y="318"/>
                      <a:pt x="76" y="318"/>
                    </a:cubicBezTo>
                    <a:cubicBezTo>
                      <a:pt x="73" y="277"/>
                      <a:pt x="57" y="238"/>
                      <a:pt x="40" y="201"/>
                    </a:cubicBezTo>
                    <a:cubicBezTo>
                      <a:pt x="40" y="200"/>
                      <a:pt x="39" y="199"/>
                      <a:pt x="38" y="199"/>
                    </a:cubicBezTo>
                    <a:cubicBezTo>
                      <a:pt x="38" y="198"/>
                      <a:pt x="38" y="197"/>
                      <a:pt x="37" y="197"/>
                    </a:cubicBezTo>
                    <a:cubicBezTo>
                      <a:pt x="39" y="196"/>
                      <a:pt x="40" y="194"/>
                      <a:pt x="39" y="192"/>
                    </a:cubicBezTo>
                    <a:cubicBezTo>
                      <a:pt x="31" y="179"/>
                      <a:pt x="22" y="167"/>
                      <a:pt x="10" y="156"/>
                    </a:cubicBezTo>
                    <a:cubicBezTo>
                      <a:pt x="7" y="154"/>
                      <a:pt x="0" y="155"/>
                      <a:pt x="1" y="160"/>
                    </a:cubicBezTo>
                    <a:cubicBezTo>
                      <a:pt x="3" y="175"/>
                      <a:pt x="3" y="191"/>
                      <a:pt x="5" y="206"/>
                    </a:cubicBezTo>
                    <a:cubicBezTo>
                      <a:pt x="5" y="208"/>
                      <a:pt x="6" y="208"/>
                      <a:pt x="7" y="209"/>
                    </a:cubicBezTo>
                    <a:cubicBezTo>
                      <a:pt x="7" y="209"/>
                      <a:pt x="6" y="210"/>
                      <a:pt x="7" y="210"/>
                    </a:cubicBezTo>
                    <a:cubicBezTo>
                      <a:pt x="15" y="244"/>
                      <a:pt x="28" y="277"/>
                      <a:pt x="42" y="310"/>
                    </a:cubicBezTo>
                    <a:cubicBezTo>
                      <a:pt x="41" y="310"/>
                      <a:pt x="41" y="310"/>
                      <a:pt x="41" y="310"/>
                    </a:cubicBezTo>
                    <a:cubicBezTo>
                      <a:pt x="27" y="330"/>
                      <a:pt x="33" y="368"/>
                      <a:pt x="35" y="391"/>
                    </a:cubicBezTo>
                    <a:cubicBezTo>
                      <a:pt x="37" y="419"/>
                      <a:pt x="39" y="459"/>
                      <a:pt x="56" y="483"/>
                    </a:cubicBezTo>
                    <a:cubicBezTo>
                      <a:pt x="58" y="487"/>
                      <a:pt x="64" y="486"/>
                      <a:pt x="64" y="481"/>
                    </a:cubicBezTo>
                    <a:cubicBezTo>
                      <a:pt x="62" y="456"/>
                      <a:pt x="52" y="431"/>
                      <a:pt x="49" y="406"/>
                    </a:cubicBezTo>
                    <a:cubicBezTo>
                      <a:pt x="44" y="376"/>
                      <a:pt x="46" y="346"/>
                      <a:pt x="45" y="316"/>
                    </a:cubicBezTo>
                    <a:cubicBezTo>
                      <a:pt x="47" y="319"/>
                      <a:pt x="52" y="316"/>
                      <a:pt x="51" y="312"/>
                    </a:cubicBezTo>
                    <a:cubicBezTo>
                      <a:pt x="42" y="279"/>
                      <a:pt x="32" y="244"/>
                      <a:pt x="17" y="212"/>
                    </a:cubicBezTo>
                    <a:cubicBezTo>
                      <a:pt x="22" y="211"/>
                      <a:pt x="26" y="209"/>
                      <a:pt x="31" y="207"/>
                    </a:cubicBezTo>
                    <a:cubicBezTo>
                      <a:pt x="45" y="243"/>
                      <a:pt x="60" y="280"/>
                      <a:pt x="67" y="318"/>
                    </a:cubicBezTo>
                    <a:cubicBezTo>
                      <a:pt x="61" y="319"/>
                      <a:pt x="56" y="320"/>
                      <a:pt x="52" y="322"/>
                    </a:cubicBezTo>
                    <a:cubicBezTo>
                      <a:pt x="51" y="322"/>
                      <a:pt x="51" y="323"/>
                      <a:pt x="52" y="324"/>
                    </a:cubicBezTo>
                    <a:cubicBezTo>
                      <a:pt x="61" y="332"/>
                      <a:pt x="81" y="332"/>
                      <a:pt x="97" y="332"/>
                    </a:cubicBezTo>
                    <a:cubicBezTo>
                      <a:pt x="97" y="333"/>
                      <a:pt x="98" y="333"/>
                      <a:pt x="98" y="334"/>
                    </a:cubicBezTo>
                    <a:cubicBezTo>
                      <a:pt x="99" y="337"/>
                      <a:pt x="105" y="336"/>
                      <a:pt x="104" y="332"/>
                    </a:cubicBezTo>
                    <a:cubicBezTo>
                      <a:pt x="108" y="332"/>
                      <a:pt x="112" y="332"/>
                      <a:pt x="115" y="332"/>
                    </a:cubicBezTo>
                    <a:cubicBezTo>
                      <a:pt x="138" y="332"/>
                      <a:pt x="171" y="334"/>
                      <a:pt x="193" y="323"/>
                    </a:cubicBezTo>
                    <a:cubicBezTo>
                      <a:pt x="189" y="373"/>
                      <a:pt x="181" y="423"/>
                      <a:pt x="168" y="472"/>
                    </a:cubicBezTo>
                    <a:cubicBezTo>
                      <a:pt x="168" y="473"/>
                      <a:pt x="168" y="473"/>
                      <a:pt x="168" y="474"/>
                    </a:cubicBezTo>
                    <a:cubicBezTo>
                      <a:pt x="155" y="479"/>
                      <a:pt x="144" y="485"/>
                      <a:pt x="128" y="485"/>
                    </a:cubicBezTo>
                    <a:cubicBezTo>
                      <a:pt x="112" y="486"/>
                      <a:pt x="93" y="483"/>
                      <a:pt x="78" y="478"/>
                    </a:cubicBezTo>
                    <a:cubicBezTo>
                      <a:pt x="74" y="476"/>
                      <a:pt x="72" y="482"/>
                      <a:pt x="75" y="484"/>
                    </a:cubicBezTo>
                    <a:cubicBezTo>
                      <a:pt x="94" y="495"/>
                      <a:pt x="112" y="500"/>
                      <a:pt x="134" y="499"/>
                    </a:cubicBezTo>
                    <a:cubicBezTo>
                      <a:pt x="150" y="498"/>
                      <a:pt x="172" y="494"/>
                      <a:pt x="181" y="479"/>
                    </a:cubicBezTo>
                    <a:cubicBezTo>
                      <a:pt x="182" y="477"/>
                      <a:pt x="182" y="475"/>
                      <a:pt x="181" y="473"/>
                    </a:cubicBezTo>
                    <a:cubicBezTo>
                      <a:pt x="196" y="419"/>
                      <a:pt x="204" y="363"/>
                      <a:pt x="207" y="306"/>
                    </a:cubicBezTo>
                    <a:cubicBezTo>
                      <a:pt x="207" y="298"/>
                      <a:pt x="195" y="298"/>
                      <a:pt x="194" y="306"/>
                    </a:cubicBezTo>
                    <a:cubicBezTo>
                      <a:pt x="194" y="307"/>
                      <a:pt x="194" y="308"/>
                      <a:pt x="194" y="309"/>
                    </a:cubicBezTo>
                    <a:cubicBezTo>
                      <a:pt x="193" y="309"/>
                      <a:pt x="192" y="309"/>
                      <a:pt x="192" y="310"/>
                    </a:cubicBezTo>
                    <a:cubicBezTo>
                      <a:pt x="192" y="303"/>
                      <a:pt x="192" y="297"/>
                      <a:pt x="192" y="291"/>
                    </a:cubicBezTo>
                    <a:cubicBezTo>
                      <a:pt x="213" y="271"/>
                      <a:pt x="251" y="230"/>
                      <a:pt x="246" y="202"/>
                    </a:cubicBezTo>
                    <a:cubicBezTo>
                      <a:pt x="247" y="201"/>
                      <a:pt x="248" y="201"/>
                      <a:pt x="249" y="199"/>
                    </a:cubicBezTo>
                    <a:cubicBezTo>
                      <a:pt x="259" y="184"/>
                      <a:pt x="269" y="168"/>
                      <a:pt x="272" y="149"/>
                    </a:cubicBezTo>
                    <a:cubicBezTo>
                      <a:pt x="273" y="145"/>
                      <a:pt x="268" y="140"/>
                      <a:pt x="264" y="143"/>
                    </a:cubicBezTo>
                    <a:close/>
                    <a:moveTo>
                      <a:pt x="20" y="198"/>
                    </a:moveTo>
                    <a:cubicBezTo>
                      <a:pt x="17" y="199"/>
                      <a:pt x="15" y="201"/>
                      <a:pt x="12" y="202"/>
                    </a:cubicBezTo>
                    <a:cubicBezTo>
                      <a:pt x="13" y="192"/>
                      <a:pt x="13" y="182"/>
                      <a:pt x="13" y="173"/>
                    </a:cubicBezTo>
                    <a:cubicBezTo>
                      <a:pt x="19" y="179"/>
                      <a:pt x="25" y="186"/>
                      <a:pt x="30" y="194"/>
                    </a:cubicBezTo>
                    <a:cubicBezTo>
                      <a:pt x="27" y="195"/>
                      <a:pt x="24" y="197"/>
                      <a:pt x="20" y="198"/>
                    </a:cubicBezTo>
                    <a:close/>
                    <a:moveTo>
                      <a:pt x="103" y="319"/>
                    </a:moveTo>
                    <a:cubicBezTo>
                      <a:pt x="103" y="319"/>
                      <a:pt x="102" y="319"/>
                      <a:pt x="101" y="319"/>
                    </a:cubicBezTo>
                    <a:cubicBezTo>
                      <a:pt x="95" y="294"/>
                      <a:pt x="84" y="270"/>
                      <a:pt x="77" y="246"/>
                    </a:cubicBezTo>
                    <a:cubicBezTo>
                      <a:pt x="74" y="235"/>
                      <a:pt x="68" y="221"/>
                      <a:pt x="64" y="206"/>
                    </a:cubicBezTo>
                    <a:cubicBezTo>
                      <a:pt x="65" y="206"/>
                      <a:pt x="66" y="206"/>
                      <a:pt x="68" y="206"/>
                    </a:cubicBezTo>
                    <a:cubicBezTo>
                      <a:pt x="68" y="205"/>
                      <a:pt x="69" y="205"/>
                      <a:pt x="70" y="205"/>
                    </a:cubicBezTo>
                    <a:cubicBezTo>
                      <a:pt x="70" y="205"/>
                      <a:pt x="71" y="205"/>
                      <a:pt x="71" y="204"/>
                    </a:cubicBezTo>
                    <a:cubicBezTo>
                      <a:pt x="72" y="204"/>
                      <a:pt x="74" y="203"/>
                      <a:pt x="75" y="202"/>
                    </a:cubicBezTo>
                    <a:cubicBezTo>
                      <a:pt x="79" y="201"/>
                      <a:pt x="82" y="200"/>
                      <a:pt x="85" y="198"/>
                    </a:cubicBezTo>
                    <a:cubicBezTo>
                      <a:pt x="97" y="239"/>
                      <a:pt x="108" y="278"/>
                      <a:pt x="118" y="319"/>
                    </a:cubicBezTo>
                    <a:cubicBezTo>
                      <a:pt x="113" y="319"/>
                      <a:pt x="108" y="319"/>
                      <a:pt x="103" y="319"/>
                    </a:cubicBezTo>
                    <a:close/>
                    <a:moveTo>
                      <a:pt x="166" y="130"/>
                    </a:moveTo>
                    <a:cubicBezTo>
                      <a:pt x="172" y="141"/>
                      <a:pt x="173" y="153"/>
                      <a:pt x="174" y="165"/>
                    </a:cubicBezTo>
                    <a:cubicBezTo>
                      <a:pt x="171" y="166"/>
                      <a:pt x="168" y="166"/>
                      <a:pt x="164" y="167"/>
                    </a:cubicBezTo>
                    <a:cubicBezTo>
                      <a:pt x="161" y="167"/>
                      <a:pt x="156" y="166"/>
                      <a:pt x="152" y="167"/>
                    </a:cubicBezTo>
                    <a:cubicBezTo>
                      <a:pt x="160" y="157"/>
                      <a:pt x="163" y="143"/>
                      <a:pt x="166" y="130"/>
                    </a:cubicBezTo>
                    <a:close/>
                    <a:moveTo>
                      <a:pt x="130" y="319"/>
                    </a:moveTo>
                    <a:cubicBezTo>
                      <a:pt x="133" y="310"/>
                      <a:pt x="135" y="301"/>
                      <a:pt x="137" y="291"/>
                    </a:cubicBezTo>
                    <a:cubicBezTo>
                      <a:pt x="137" y="292"/>
                      <a:pt x="138" y="292"/>
                      <a:pt x="139" y="292"/>
                    </a:cubicBezTo>
                    <a:cubicBezTo>
                      <a:pt x="144" y="293"/>
                      <a:pt x="148" y="294"/>
                      <a:pt x="153" y="296"/>
                    </a:cubicBezTo>
                    <a:cubicBezTo>
                      <a:pt x="153" y="296"/>
                      <a:pt x="153" y="296"/>
                      <a:pt x="154" y="296"/>
                    </a:cubicBezTo>
                    <a:cubicBezTo>
                      <a:pt x="153" y="303"/>
                      <a:pt x="153" y="311"/>
                      <a:pt x="152" y="318"/>
                    </a:cubicBezTo>
                    <a:cubicBezTo>
                      <a:pt x="145" y="319"/>
                      <a:pt x="137" y="319"/>
                      <a:pt x="130" y="319"/>
                    </a:cubicBezTo>
                    <a:close/>
                    <a:moveTo>
                      <a:pt x="159" y="318"/>
                    </a:moveTo>
                    <a:cubicBezTo>
                      <a:pt x="169" y="274"/>
                      <a:pt x="164" y="219"/>
                      <a:pt x="151" y="177"/>
                    </a:cubicBezTo>
                    <a:cubicBezTo>
                      <a:pt x="156" y="178"/>
                      <a:pt x="162" y="177"/>
                      <a:pt x="166" y="177"/>
                    </a:cubicBezTo>
                    <a:cubicBezTo>
                      <a:pt x="170" y="177"/>
                      <a:pt x="175" y="177"/>
                      <a:pt x="180" y="177"/>
                    </a:cubicBezTo>
                    <a:cubicBezTo>
                      <a:pt x="179" y="215"/>
                      <a:pt x="182" y="253"/>
                      <a:pt x="184" y="291"/>
                    </a:cubicBezTo>
                    <a:cubicBezTo>
                      <a:pt x="183" y="293"/>
                      <a:pt x="182" y="294"/>
                      <a:pt x="182" y="295"/>
                    </a:cubicBezTo>
                    <a:cubicBezTo>
                      <a:pt x="181" y="297"/>
                      <a:pt x="183" y="299"/>
                      <a:pt x="185" y="298"/>
                    </a:cubicBezTo>
                    <a:cubicBezTo>
                      <a:pt x="185" y="303"/>
                      <a:pt x="185" y="307"/>
                      <a:pt x="186" y="312"/>
                    </a:cubicBezTo>
                    <a:cubicBezTo>
                      <a:pt x="177" y="315"/>
                      <a:pt x="168" y="317"/>
                      <a:pt x="159" y="318"/>
                    </a:cubicBezTo>
                    <a:close/>
                    <a:moveTo>
                      <a:pt x="193" y="280"/>
                    </a:moveTo>
                    <a:cubicBezTo>
                      <a:pt x="193" y="267"/>
                      <a:pt x="193" y="253"/>
                      <a:pt x="193" y="240"/>
                    </a:cubicBezTo>
                    <a:cubicBezTo>
                      <a:pt x="198" y="231"/>
                      <a:pt x="204" y="222"/>
                      <a:pt x="210" y="213"/>
                    </a:cubicBezTo>
                    <a:cubicBezTo>
                      <a:pt x="214" y="207"/>
                      <a:pt x="221" y="200"/>
                      <a:pt x="226" y="193"/>
                    </a:cubicBezTo>
                    <a:cubicBezTo>
                      <a:pt x="249" y="209"/>
                      <a:pt x="213" y="253"/>
                      <a:pt x="193" y="280"/>
                    </a:cubicBezTo>
                    <a:close/>
                    <a:moveTo>
                      <a:pt x="242" y="191"/>
                    </a:moveTo>
                    <a:cubicBezTo>
                      <a:pt x="239" y="188"/>
                      <a:pt x="236" y="184"/>
                      <a:pt x="231" y="182"/>
                    </a:cubicBezTo>
                    <a:cubicBezTo>
                      <a:pt x="240" y="176"/>
                      <a:pt x="248" y="169"/>
                      <a:pt x="256" y="162"/>
                    </a:cubicBezTo>
                    <a:cubicBezTo>
                      <a:pt x="253" y="172"/>
                      <a:pt x="247" y="182"/>
                      <a:pt x="242"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9" name="Freeform 390"/>
              <p:cNvSpPr>
                <a:spLocks noEditPoints="1"/>
              </p:cNvSpPr>
              <p:nvPr/>
            </p:nvSpPr>
            <p:spPr bwMode="auto">
              <a:xfrm>
                <a:off x="5098" y="-1992"/>
                <a:ext cx="103" cy="234"/>
              </a:xfrm>
              <a:custGeom>
                <a:avLst/>
                <a:gdLst>
                  <a:gd name="T0" fmla="*/ 27 w 51"/>
                  <a:gd name="T1" fmla="*/ 4 h 116"/>
                  <a:gd name="T2" fmla="*/ 16 w 51"/>
                  <a:gd name="T3" fmla="*/ 5 h 116"/>
                  <a:gd name="T4" fmla="*/ 1 w 51"/>
                  <a:gd name="T5" fmla="*/ 108 h 116"/>
                  <a:gd name="T6" fmla="*/ 9 w 51"/>
                  <a:gd name="T7" fmla="*/ 110 h 116"/>
                  <a:gd name="T8" fmla="*/ 17 w 51"/>
                  <a:gd name="T9" fmla="*/ 73 h 116"/>
                  <a:gd name="T10" fmla="*/ 24 w 51"/>
                  <a:gd name="T11" fmla="*/ 73 h 116"/>
                  <a:gd name="T12" fmla="*/ 32 w 51"/>
                  <a:gd name="T13" fmla="*/ 73 h 116"/>
                  <a:gd name="T14" fmla="*/ 36 w 51"/>
                  <a:gd name="T15" fmla="*/ 106 h 116"/>
                  <a:gd name="T16" fmla="*/ 46 w 51"/>
                  <a:gd name="T17" fmla="*/ 106 h 116"/>
                  <a:gd name="T18" fmla="*/ 27 w 51"/>
                  <a:gd name="T19" fmla="*/ 4 h 116"/>
                  <a:gd name="T20" fmla="*/ 26 w 51"/>
                  <a:gd name="T21" fmla="*/ 63 h 116"/>
                  <a:gd name="T22" fmla="*/ 19 w 51"/>
                  <a:gd name="T23" fmla="*/ 63 h 116"/>
                  <a:gd name="T24" fmla="*/ 25 w 51"/>
                  <a:gd name="T25" fmla="*/ 30 h 116"/>
                  <a:gd name="T26" fmla="*/ 31 w 51"/>
                  <a:gd name="T27" fmla="*/ 63 h 116"/>
                  <a:gd name="T28" fmla="*/ 26 w 51"/>
                  <a:gd name="T29" fmla="*/ 6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116">
                    <a:moveTo>
                      <a:pt x="27" y="4"/>
                    </a:moveTo>
                    <a:cubicBezTo>
                      <a:pt x="25" y="0"/>
                      <a:pt x="17" y="0"/>
                      <a:pt x="16" y="5"/>
                    </a:cubicBezTo>
                    <a:cubicBezTo>
                      <a:pt x="11" y="40"/>
                      <a:pt x="7" y="74"/>
                      <a:pt x="1" y="108"/>
                    </a:cubicBezTo>
                    <a:cubicBezTo>
                      <a:pt x="0" y="114"/>
                      <a:pt x="8" y="116"/>
                      <a:pt x="9" y="110"/>
                    </a:cubicBezTo>
                    <a:cubicBezTo>
                      <a:pt x="12" y="98"/>
                      <a:pt x="15" y="85"/>
                      <a:pt x="17" y="73"/>
                    </a:cubicBezTo>
                    <a:cubicBezTo>
                      <a:pt x="24" y="73"/>
                      <a:pt x="24" y="73"/>
                      <a:pt x="24" y="73"/>
                    </a:cubicBezTo>
                    <a:cubicBezTo>
                      <a:pt x="27" y="73"/>
                      <a:pt x="29" y="73"/>
                      <a:pt x="32" y="73"/>
                    </a:cubicBezTo>
                    <a:cubicBezTo>
                      <a:pt x="33" y="84"/>
                      <a:pt x="34" y="95"/>
                      <a:pt x="36" y="106"/>
                    </a:cubicBezTo>
                    <a:cubicBezTo>
                      <a:pt x="37" y="111"/>
                      <a:pt x="46" y="111"/>
                      <a:pt x="46" y="106"/>
                    </a:cubicBezTo>
                    <a:cubicBezTo>
                      <a:pt x="51" y="74"/>
                      <a:pt x="41" y="32"/>
                      <a:pt x="27" y="4"/>
                    </a:cubicBezTo>
                    <a:close/>
                    <a:moveTo>
                      <a:pt x="26" y="63"/>
                    </a:moveTo>
                    <a:cubicBezTo>
                      <a:pt x="24" y="63"/>
                      <a:pt x="21" y="63"/>
                      <a:pt x="19" y="63"/>
                    </a:cubicBezTo>
                    <a:cubicBezTo>
                      <a:pt x="21" y="52"/>
                      <a:pt x="23" y="41"/>
                      <a:pt x="25" y="30"/>
                    </a:cubicBezTo>
                    <a:cubicBezTo>
                      <a:pt x="28" y="41"/>
                      <a:pt x="30" y="52"/>
                      <a:pt x="31" y="63"/>
                    </a:cubicBezTo>
                    <a:cubicBezTo>
                      <a:pt x="29" y="63"/>
                      <a:pt x="28" y="63"/>
                      <a:pt x="26"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0" name="Freeform 391"/>
              <p:cNvSpPr>
                <a:spLocks noEditPoints="1"/>
              </p:cNvSpPr>
              <p:nvPr/>
            </p:nvSpPr>
            <p:spPr bwMode="auto">
              <a:xfrm>
                <a:off x="5209" y="-2030"/>
                <a:ext cx="141" cy="262"/>
              </a:xfrm>
              <a:custGeom>
                <a:avLst/>
                <a:gdLst>
                  <a:gd name="T0" fmla="*/ 36 w 70"/>
                  <a:gd name="T1" fmla="*/ 51 h 130"/>
                  <a:gd name="T2" fmla="*/ 3 w 70"/>
                  <a:gd name="T3" fmla="*/ 21 h 130"/>
                  <a:gd name="T4" fmla="*/ 2 w 70"/>
                  <a:gd name="T5" fmla="*/ 22 h 130"/>
                  <a:gd name="T6" fmla="*/ 0 w 70"/>
                  <a:gd name="T7" fmla="*/ 26 h 130"/>
                  <a:gd name="T8" fmla="*/ 12 w 70"/>
                  <a:gd name="T9" fmla="*/ 121 h 130"/>
                  <a:gd name="T10" fmla="*/ 17 w 70"/>
                  <a:gd name="T11" fmla="*/ 125 h 130"/>
                  <a:gd name="T12" fmla="*/ 18 w 70"/>
                  <a:gd name="T13" fmla="*/ 125 h 130"/>
                  <a:gd name="T14" fmla="*/ 36 w 70"/>
                  <a:gd name="T15" fmla="*/ 51 h 130"/>
                  <a:gd name="T16" fmla="*/ 19 w 70"/>
                  <a:gd name="T17" fmla="*/ 47 h 130"/>
                  <a:gd name="T18" fmla="*/ 15 w 70"/>
                  <a:gd name="T19" fmla="*/ 49 h 130"/>
                  <a:gd name="T20" fmla="*/ 12 w 70"/>
                  <a:gd name="T21" fmla="*/ 26 h 130"/>
                  <a:gd name="T22" fmla="*/ 19 w 70"/>
                  <a:gd name="T23" fmla="*/ 47 h 130"/>
                  <a:gd name="T24" fmla="*/ 20 w 70"/>
                  <a:gd name="T25" fmla="*/ 112 h 130"/>
                  <a:gd name="T26" fmla="*/ 16 w 70"/>
                  <a:gd name="T27" fmla="*/ 57 h 130"/>
                  <a:gd name="T28" fmla="*/ 20 w 70"/>
                  <a:gd name="T29" fmla="*/ 59 h 130"/>
                  <a:gd name="T30" fmla="*/ 47 w 70"/>
                  <a:gd name="T31" fmla="*/ 87 h 130"/>
                  <a:gd name="T32" fmla="*/ 20 w 70"/>
                  <a:gd name="T3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130">
                    <a:moveTo>
                      <a:pt x="36" y="51"/>
                    </a:moveTo>
                    <a:cubicBezTo>
                      <a:pt x="54" y="32"/>
                      <a:pt x="29" y="0"/>
                      <a:pt x="3" y="21"/>
                    </a:cubicBezTo>
                    <a:cubicBezTo>
                      <a:pt x="3" y="21"/>
                      <a:pt x="3" y="21"/>
                      <a:pt x="2" y="22"/>
                    </a:cubicBezTo>
                    <a:cubicBezTo>
                      <a:pt x="1" y="23"/>
                      <a:pt x="0" y="24"/>
                      <a:pt x="0" y="26"/>
                    </a:cubicBezTo>
                    <a:cubicBezTo>
                      <a:pt x="2" y="58"/>
                      <a:pt x="10" y="89"/>
                      <a:pt x="12" y="121"/>
                    </a:cubicBezTo>
                    <a:cubicBezTo>
                      <a:pt x="12" y="124"/>
                      <a:pt x="15" y="125"/>
                      <a:pt x="17" y="125"/>
                    </a:cubicBezTo>
                    <a:cubicBezTo>
                      <a:pt x="17" y="125"/>
                      <a:pt x="18" y="125"/>
                      <a:pt x="18" y="125"/>
                    </a:cubicBezTo>
                    <a:cubicBezTo>
                      <a:pt x="64" y="130"/>
                      <a:pt x="70" y="68"/>
                      <a:pt x="36" y="51"/>
                    </a:cubicBezTo>
                    <a:close/>
                    <a:moveTo>
                      <a:pt x="19" y="47"/>
                    </a:moveTo>
                    <a:cubicBezTo>
                      <a:pt x="17" y="47"/>
                      <a:pt x="16" y="48"/>
                      <a:pt x="15" y="49"/>
                    </a:cubicBezTo>
                    <a:cubicBezTo>
                      <a:pt x="14" y="41"/>
                      <a:pt x="13" y="33"/>
                      <a:pt x="12" y="26"/>
                    </a:cubicBezTo>
                    <a:cubicBezTo>
                      <a:pt x="30" y="20"/>
                      <a:pt x="41" y="42"/>
                      <a:pt x="19" y="47"/>
                    </a:cubicBezTo>
                    <a:close/>
                    <a:moveTo>
                      <a:pt x="20" y="112"/>
                    </a:moveTo>
                    <a:cubicBezTo>
                      <a:pt x="22" y="94"/>
                      <a:pt x="19" y="75"/>
                      <a:pt x="16" y="57"/>
                    </a:cubicBezTo>
                    <a:cubicBezTo>
                      <a:pt x="18" y="58"/>
                      <a:pt x="19" y="59"/>
                      <a:pt x="20" y="59"/>
                    </a:cubicBezTo>
                    <a:cubicBezTo>
                      <a:pt x="36" y="61"/>
                      <a:pt x="46" y="71"/>
                      <a:pt x="47" y="87"/>
                    </a:cubicBezTo>
                    <a:cubicBezTo>
                      <a:pt x="48" y="104"/>
                      <a:pt x="35" y="111"/>
                      <a:pt x="20"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1" name="Freeform 392"/>
              <p:cNvSpPr/>
              <p:nvPr/>
            </p:nvSpPr>
            <p:spPr bwMode="auto">
              <a:xfrm>
                <a:off x="5358" y="-2028"/>
                <a:ext cx="146" cy="202"/>
              </a:xfrm>
              <a:custGeom>
                <a:avLst/>
                <a:gdLst>
                  <a:gd name="T0" fmla="*/ 66 w 72"/>
                  <a:gd name="T1" fmla="*/ 62 h 100"/>
                  <a:gd name="T2" fmla="*/ 56 w 72"/>
                  <a:gd name="T3" fmla="*/ 61 h 100"/>
                  <a:gd name="T4" fmla="*/ 43 w 72"/>
                  <a:gd name="T5" fmla="*/ 86 h 100"/>
                  <a:gd name="T6" fmla="*/ 21 w 72"/>
                  <a:gd name="T7" fmla="*/ 74 h 100"/>
                  <a:gd name="T8" fmla="*/ 18 w 72"/>
                  <a:gd name="T9" fmla="*/ 36 h 100"/>
                  <a:gd name="T10" fmla="*/ 29 w 72"/>
                  <a:gd name="T11" fmla="*/ 19 h 100"/>
                  <a:gd name="T12" fmla="*/ 51 w 72"/>
                  <a:gd name="T13" fmla="*/ 27 h 100"/>
                  <a:gd name="T14" fmla="*/ 56 w 72"/>
                  <a:gd name="T15" fmla="*/ 23 h 100"/>
                  <a:gd name="T16" fmla="*/ 15 w 72"/>
                  <a:gd name="T17" fmla="*/ 17 h 100"/>
                  <a:gd name="T18" fmla="*/ 8 w 72"/>
                  <a:gd name="T19" fmla="*/ 74 h 100"/>
                  <a:gd name="T20" fmla="*/ 43 w 72"/>
                  <a:gd name="T21" fmla="*/ 99 h 100"/>
                  <a:gd name="T22" fmla="*/ 66 w 72"/>
                  <a:gd name="T23" fmla="*/ 6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100">
                    <a:moveTo>
                      <a:pt x="66" y="62"/>
                    </a:moveTo>
                    <a:cubicBezTo>
                      <a:pt x="65" y="59"/>
                      <a:pt x="58" y="56"/>
                      <a:pt x="56" y="61"/>
                    </a:cubicBezTo>
                    <a:cubicBezTo>
                      <a:pt x="52" y="70"/>
                      <a:pt x="55" y="83"/>
                      <a:pt x="43" y="86"/>
                    </a:cubicBezTo>
                    <a:cubicBezTo>
                      <a:pt x="34" y="89"/>
                      <a:pt x="25" y="80"/>
                      <a:pt x="21" y="74"/>
                    </a:cubicBezTo>
                    <a:cubicBezTo>
                      <a:pt x="14" y="63"/>
                      <a:pt x="14" y="48"/>
                      <a:pt x="18" y="36"/>
                    </a:cubicBezTo>
                    <a:cubicBezTo>
                      <a:pt x="20" y="29"/>
                      <a:pt x="23" y="23"/>
                      <a:pt x="29" y="19"/>
                    </a:cubicBezTo>
                    <a:cubicBezTo>
                      <a:pt x="37" y="13"/>
                      <a:pt x="46" y="22"/>
                      <a:pt x="51" y="27"/>
                    </a:cubicBezTo>
                    <a:cubicBezTo>
                      <a:pt x="54" y="30"/>
                      <a:pt x="58" y="27"/>
                      <a:pt x="56" y="23"/>
                    </a:cubicBezTo>
                    <a:cubicBezTo>
                      <a:pt x="46" y="8"/>
                      <a:pt x="29" y="0"/>
                      <a:pt x="15" y="17"/>
                    </a:cubicBezTo>
                    <a:cubicBezTo>
                      <a:pt x="3" y="33"/>
                      <a:pt x="0" y="56"/>
                      <a:pt x="8" y="74"/>
                    </a:cubicBezTo>
                    <a:cubicBezTo>
                      <a:pt x="14" y="88"/>
                      <a:pt x="28" y="100"/>
                      <a:pt x="43" y="99"/>
                    </a:cubicBezTo>
                    <a:cubicBezTo>
                      <a:pt x="59" y="97"/>
                      <a:pt x="72" y="77"/>
                      <a:pt x="66"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2" name="Freeform 393"/>
              <p:cNvSpPr>
                <a:spLocks noEditPoints="1"/>
              </p:cNvSpPr>
              <p:nvPr/>
            </p:nvSpPr>
            <p:spPr bwMode="auto">
              <a:xfrm>
                <a:off x="5227" y="-1282"/>
                <a:ext cx="428" cy="434"/>
              </a:xfrm>
              <a:custGeom>
                <a:avLst/>
                <a:gdLst>
                  <a:gd name="T0" fmla="*/ 206 w 212"/>
                  <a:gd name="T1" fmla="*/ 37 h 215"/>
                  <a:gd name="T2" fmla="*/ 193 w 212"/>
                  <a:gd name="T3" fmla="*/ 34 h 215"/>
                  <a:gd name="T4" fmla="*/ 97 w 212"/>
                  <a:gd name="T5" fmla="*/ 2 h 215"/>
                  <a:gd name="T6" fmla="*/ 7 w 212"/>
                  <a:gd name="T7" fmla="*/ 46 h 215"/>
                  <a:gd name="T8" fmla="*/ 1 w 212"/>
                  <a:gd name="T9" fmla="*/ 54 h 215"/>
                  <a:gd name="T10" fmla="*/ 10 w 212"/>
                  <a:gd name="T11" fmla="*/ 158 h 215"/>
                  <a:gd name="T12" fmla="*/ 203 w 212"/>
                  <a:gd name="T13" fmla="*/ 160 h 215"/>
                  <a:gd name="T14" fmla="*/ 205 w 212"/>
                  <a:gd name="T15" fmla="*/ 148 h 215"/>
                  <a:gd name="T16" fmla="*/ 111 w 212"/>
                  <a:gd name="T17" fmla="*/ 134 h 215"/>
                  <a:gd name="T18" fmla="*/ 115 w 212"/>
                  <a:gd name="T19" fmla="*/ 194 h 215"/>
                  <a:gd name="T20" fmla="*/ 109 w 212"/>
                  <a:gd name="T21" fmla="*/ 196 h 215"/>
                  <a:gd name="T22" fmla="*/ 27 w 212"/>
                  <a:gd name="T23" fmla="*/ 152 h 215"/>
                  <a:gd name="T24" fmla="*/ 39 w 212"/>
                  <a:gd name="T25" fmla="*/ 143 h 215"/>
                  <a:gd name="T26" fmla="*/ 16 w 212"/>
                  <a:gd name="T27" fmla="*/ 150 h 215"/>
                  <a:gd name="T28" fmla="*/ 17 w 212"/>
                  <a:gd name="T29" fmla="*/ 57 h 215"/>
                  <a:gd name="T30" fmla="*/ 91 w 212"/>
                  <a:gd name="T31" fmla="*/ 88 h 215"/>
                  <a:gd name="T32" fmla="*/ 91 w 212"/>
                  <a:gd name="T33" fmla="*/ 109 h 215"/>
                  <a:gd name="T34" fmla="*/ 98 w 212"/>
                  <a:gd name="T35" fmla="*/ 99 h 215"/>
                  <a:gd name="T36" fmla="*/ 104 w 212"/>
                  <a:gd name="T37" fmla="*/ 93 h 215"/>
                  <a:gd name="T38" fmla="*/ 110 w 212"/>
                  <a:gd name="T39" fmla="*/ 122 h 215"/>
                  <a:gd name="T40" fmla="*/ 99 w 212"/>
                  <a:gd name="T41" fmla="*/ 74 h 215"/>
                  <a:gd name="T42" fmla="*/ 101 w 212"/>
                  <a:gd name="T43" fmla="*/ 51 h 215"/>
                  <a:gd name="T44" fmla="*/ 89 w 212"/>
                  <a:gd name="T45" fmla="*/ 63 h 215"/>
                  <a:gd name="T46" fmla="*/ 85 w 212"/>
                  <a:gd name="T47" fmla="*/ 69 h 215"/>
                  <a:gd name="T48" fmla="*/ 89 w 212"/>
                  <a:gd name="T49" fmla="*/ 18 h 215"/>
                  <a:gd name="T50" fmla="*/ 98 w 212"/>
                  <a:gd name="T51" fmla="*/ 32 h 215"/>
                  <a:gd name="T52" fmla="*/ 176 w 212"/>
                  <a:gd name="T53" fmla="*/ 45 h 215"/>
                  <a:gd name="T54" fmla="*/ 99 w 212"/>
                  <a:gd name="T55" fmla="*/ 74 h 215"/>
                  <a:gd name="T56" fmla="*/ 193 w 212"/>
                  <a:gd name="T57" fmla="*/ 53 h 215"/>
                  <a:gd name="T58" fmla="*/ 189 w 212"/>
                  <a:gd name="T59" fmla="*/ 143 h 215"/>
                  <a:gd name="T60" fmla="*/ 184 w 212"/>
                  <a:gd name="T61" fmla="*/ 151 h 215"/>
                  <a:gd name="T62" fmla="*/ 133 w 212"/>
                  <a:gd name="T63" fmla="*/ 14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 h="215">
                    <a:moveTo>
                      <a:pt x="205" y="148"/>
                    </a:moveTo>
                    <a:cubicBezTo>
                      <a:pt x="211" y="112"/>
                      <a:pt x="212" y="73"/>
                      <a:pt x="206" y="37"/>
                    </a:cubicBezTo>
                    <a:cubicBezTo>
                      <a:pt x="205" y="32"/>
                      <a:pt x="199" y="30"/>
                      <a:pt x="195" y="32"/>
                    </a:cubicBezTo>
                    <a:cubicBezTo>
                      <a:pt x="194" y="33"/>
                      <a:pt x="193" y="33"/>
                      <a:pt x="193" y="34"/>
                    </a:cubicBezTo>
                    <a:cubicBezTo>
                      <a:pt x="192" y="33"/>
                      <a:pt x="190" y="32"/>
                      <a:pt x="189" y="31"/>
                    </a:cubicBezTo>
                    <a:cubicBezTo>
                      <a:pt x="157" y="23"/>
                      <a:pt x="129" y="4"/>
                      <a:pt x="97" y="2"/>
                    </a:cubicBezTo>
                    <a:cubicBezTo>
                      <a:pt x="67" y="0"/>
                      <a:pt x="33" y="26"/>
                      <a:pt x="9" y="40"/>
                    </a:cubicBezTo>
                    <a:cubicBezTo>
                      <a:pt x="7" y="41"/>
                      <a:pt x="6" y="44"/>
                      <a:pt x="7" y="46"/>
                    </a:cubicBezTo>
                    <a:cubicBezTo>
                      <a:pt x="7" y="46"/>
                      <a:pt x="7" y="46"/>
                      <a:pt x="7" y="47"/>
                    </a:cubicBezTo>
                    <a:cubicBezTo>
                      <a:pt x="4" y="47"/>
                      <a:pt x="2" y="50"/>
                      <a:pt x="1" y="54"/>
                    </a:cubicBezTo>
                    <a:cubicBezTo>
                      <a:pt x="1" y="87"/>
                      <a:pt x="4" y="120"/>
                      <a:pt x="1" y="153"/>
                    </a:cubicBezTo>
                    <a:cubicBezTo>
                      <a:pt x="0" y="158"/>
                      <a:pt x="6" y="160"/>
                      <a:pt x="10" y="158"/>
                    </a:cubicBezTo>
                    <a:cubicBezTo>
                      <a:pt x="35" y="181"/>
                      <a:pt x="69" y="209"/>
                      <a:pt x="103" y="212"/>
                    </a:cubicBezTo>
                    <a:cubicBezTo>
                      <a:pt x="140" y="215"/>
                      <a:pt x="176" y="181"/>
                      <a:pt x="203" y="160"/>
                    </a:cubicBezTo>
                    <a:cubicBezTo>
                      <a:pt x="206" y="157"/>
                      <a:pt x="207" y="152"/>
                      <a:pt x="205" y="149"/>
                    </a:cubicBezTo>
                    <a:cubicBezTo>
                      <a:pt x="205" y="148"/>
                      <a:pt x="205" y="148"/>
                      <a:pt x="205" y="148"/>
                    </a:cubicBezTo>
                    <a:close/>
                    <a:moveTo>
                      <a:pt x="103" y="126"/>
                    </a:moveTo>
                    <a:cubicBezTo>
                      <a:pt x="104" y="130"/>
                      <a:pt x="107" y="132"/>
                      <a:pt x="111" y="134"/>
                    </a:cubicBezTo>
                    <a:cubicBezTo>
                      <a:pt x="113" y="136"/>
                      <a:pt x="115" y="138"/>
                      <a:pt x="118" y="138"/>
                    </a:cubicBezTo>
                    <a:cubicBezTo>
                      <a:pt x="116" y="159"/>
                      <a:pt x="111" y="180"/>
                      <a:pt x="115" y="194"/>
                    </a:cubicBezTo>
                    <a:cubicBezTo>
                      <a:pt x="115" y="194"/>
                      <a:pt x="115" y="195"/>
                      <a:pt x="115" y="195"/>
                    </a:cubicBezTo>
                    <a:cubicBezTo>
                      <a:pt x="113" y="195"/>
                      <a:pt x="111" y="196"/>
                      <a:pt x="109" y="196"/>
                    </a:cubicBezTo>
                    <a:cubicBezTo>
                      <a:pt x="82" y="198"/>
                      <a:pt x="47" y="172"/>
                      <a:pt x="22" y="154"/>
                    </a:cubicBezTo>
                    <a:cubicBezTo>
                      <a:pt x="24" y="153"/>
                      <a:pt x="25" y="153"/>
                      <a:pt x="27" y="152"/>
                    </a:cubicBezTo>
                    <a:cubicBezTo>
                      <a:pt x="31" y="151"/>
                      <a:pt x="36" y="153"/>
                      <a:pt x="39" y="149"/>
                    </a:cubicBezTo>
                    <a:cubicBezTo>
                      <a:pt x="41" y="147"/>
                      <a:pt x="41" y="145"/>
                      <a:pt x="39" y="143"/>
                    </a:cubicBezTo>
                    <a:cubicBezTo>
                      <a:pt x="35" y="138"/>
                      <a:pt x="28" y="141"/>
                      <a:pt x="23" y="143"/>
                    </a:cubicBezTo>
                    <a:cubicBezTo>
                      <a:pt x="20" y="145"/>
                      <a:pt x="18" y="147"/>
                      <a:pt x="16" y="150"/>
                    </a:cubicBezTo>
                    <a:cubicBezTo>
                      <a:pt x="15" y="150"/>
                      <a:pt x="14" y="149"/>
                      <a:pt x="14" y="149"/>
                    </a:cubicBezTo>
                    <a:cubicBezTo>
                      <a:pt x="21" y="119"/>
                      <a:pt x="18" y="87"/>
                      <a:pt x="17" y="57"/>
                    </a:cubicBezTo>
                    <a:cubicBezTo>
                      <a:pt x="40" y="70"/>
                      <a:pt x="67" y="76"/>
                      <a:pt x="91" y="87"/>
                    </a:cubicBezTo>
                    <a:cubicBezTo>
                      <a:pt x="91" y="88"/>
                      <a:pt x="91" y="88"/>
                      <a:pt x="91" y="88"/>
                    </a:cubicBezTo>
                    <a:cubicBezTo>
                      <a:pt x="89" y="91"/>
                      <a:pt x="90" y="94"/>
                      <a:pt x="90" y="98"/>
                    </a:cubicBezTo>
                    <a:cubicBezTo>
                      <a:pt x="90" y="102"/>
                      <a:pt x="91" y="106"/>
                      <a:pt x="91" y="109"/>
                    </a:cubicBezTo>
                    <a:cubicBezTo>
                      <a:pt x="91" y="114"/>
                      <a:pt x="97" y="114"/>
                      <a:pt x="97" y="109"/>
                    </a:cubicBezTo>
                    <a:cubicBezTo>
                      <a:pt x="98" y="106"/>
                      <a:pt x="98" y="103"/>
                      <a:pt x="98" y="99"/>
                    </a:cubicBezTo>
                    <a:cubicBezTo>
                      <a:pt x="98" y="96"/>
                      <a:pt x="99" y="93"/>
                      <a:pt x="99" y="91"/>
                    </a:cubicBezTo>
                    <a:cubicBezTo>
                      <a:pt x="100" y="92"/>
                      <a:pt x="102" y="92"/>
                      <a:pt x="104" y="93"/>
                    </a:cubicBezTo>
                    <a:cubicBezTo>
                      <a:pt x="116" y="100"/>
                      <a:pt x="119" y="112"/>
                      <a:pt x="119" y="127"/>
                    </a:cubicBezTo>
                    <a:cubicBezTo>
                      <a:pt x="115" y="126"/>
                      <a:pt x="112" y="125"/>
                      <a:pt x="110" y="122"/>
                    </a:cubicBezTo>
                    <a:cubicBezTo>
                      <a:pt x="107" y="117"/>
                      <a:pt x="100" y="121"/>
                      <a:pt x="103" y="126"/>
                    </a:cubicBezTo>
                    <a:close/>
                    <a:moveTo>
                      <a:pt x="99" y="74"/>
                    </a:moveTo>
                    <a:cubicBezTo>
                      <a:pt x="100" y="71"/>
                      <a:pt x="101" y="67"/>
                      <a:pt x="101" y="64"/>
                    </a:cubicBezTo>
                    <a:cubicBezTo>
                      <a:pt x="102" y="60"/>
                      <a:pt x="104" y="55"/>
                      <a:pt x="101" y="51"/>
                    </a:cubicBezTo>
                    <a:cubicBezTo>
                      <a:pt x="99" y="48"/>
                      <a:pt x="95" y="48"/>
                      <a:pt x="92" y="50"/>
                    </a:cubicBezTo>
                    <a:cubicBezTo>
                      <a:pt x="89" y="53"/>
                      <a:pt x="90" y="59"/>
                      <a:pt x="89" y="63"/>
                    </a:cubicBezTo>
                    <a:cubicBezTo>
                      <a:pt x="89" y="65"/>
                      <a:pt x="89" y="67"/>
                      <a:pt x="89" y="70"/>
                    </a:cubicBezTo>
                    <a:cubicBezTo>
                      <a:pt x="88" y="69"/>
                      <a:pt x="86" y="69"/>
                      <a:pt x="85" y="69"/>
                    </a:cubicBezTo>
                    <a:cubicBezTo>
                      <a:pt x="63" y="60"/>
                      <a:pt x="40" y="56"/>
                      <a:pt x="18" y="46"/>
                    </a:cubicBezTo>
                    <a:cubicBezTo>
                      <a:pt x="42" y="38"/>
                      <a:pt x="65" y="23"/>
                      <a:pt x="89" y="18"/>
                    </a:cubicBezTo>
                    <a:cubicBezTo>
                      <a:pt x="89" y="23"/>
                      <a:pt x="90" y="28"/>
                      <a:pt x="90" y="32"/>
                    </a:cubicBezTo>
                    <a:cubicBezTo>
                      <a:pt x="91" y="36"/>
                      <a:pt x="97" y="36"/>
                      <a:pt x="98" y="32"/>
                    </a:cubicBezTo>
                    <a:cubicBezTo>
                      <a:pt x="98" y="27"/>
                      <a:pt x="99" y="22"/>
                      <a:pt x="99" y="17"/>
                    </a:cubicBezTo>
                    <a:cubicBezTo>
                      <a:pt x="126" y="17"/>
                      <a:pt x="150" y="38"/>
                      <a:pt x="176" y="45"/>
                    </a:cubicBezTo>
                    <a:cubicBezTo>
                      <a:pt x="157" y="57"/>
                      <a:pt x="138" y="71"/>
                      <a:pt x="121" y="86"/>
                    </a:cubicBezTo>
                    <a:cubicBezTo>
                      <a:pt x="115" y="81"/>
                      <a:pt x="107" y="77"/>
                      <a:pt x="99" y="74"/>
                    </a:cubicBezTo>
                    <a:close/>
                    <a:moveTo>
                      <a:pt x="127" y="96"/>
                    </a:moveTo>
                    <a:cubicBezTo>
                      <a:pt x="149" y="82"/>
                      <a:pt x="173" y="70"/>
                      <a:pt x="193" y="53"/>
                    </a:cubicBezTo>
                    <a:cubicBezTo>
                      <a:pt x="196" y="83"/>
                      <a:pt x="189" y="113"/>
                      <a:pt x="192" y="142"/>
                    </a:cubicBezTo>
                    <a:cubicBezTo>
                      <a:pt x="191" y="142"/>
                      <a:pt x="190" y="142"/>
                      <a:pt x="189" y="143"/>
                    </a:cubicBezTo>
                    <a:cubicBezTo>
                      <a:pt x="187" y="143"/>
                      <a:pt x="185" y="144"/>
                      <a:pt x="184" y="146"/>
                    </a:cubicBezTo>
                    <a:cubicBezTo>
                      <a:pt x="183" y="147"/>
                      <a:pt x="183" y="149"/>
                      <a:pt x="184" y="151"/>
                    </a:cubicBezTo>
                    <a:cubicBezTo>
                      <a:pt x="164" y="160"/>
                      <a:pt x="149" y="180"/>
                      <a:pt x="128" y="190"/>
                    </a:cubicBezTo>
                    <a:cubicBezTo>
                      <a:pt x="133" y="176"/>
                      <a:pt x="132" y="157"/>
                      <a:pt x="133" y="142"/>
                    </a:cubicBezTo>
                    <a:cubicBezTo>
                      <a:pt x="133" y="127"/>
                      <a:pt x="133" y="110"/>
                      <a:pt x="127"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3" name="Freeform 394"/>
              <p:cNvSpPr/>
              <p:nvPr/>
            </p:nvSpPr>
            <p:spPr bwMode="auto">
              <a:xfrm>
                <a:off x="5332" y="-1034"/>
                <a:ext cx="55" cy="31"/>
              </a:xfrm>
              <a:custGeom>
                <a:avLst/>
                <a:gdLst>
                  <a:gd name="T0" fmla="*/ 24 w 27"/>
                  <a:gd name="T1" fmla="*/ 2 h 15"/>
                  <a:gd name="T2" fmla="*/ 14 w 27"/>
                  <a:gd name="T3" fmla="*/ 4 h 15"/>
                  <a:gd name="T4" fmla="*/ 5 w 27"/>
                  <a:gd name="T5" fmla="*/ 7 h 15"/>
                  <a:gd name="T6" fmla="*/ 6 w 27"/>
                  <a:gd name="T7" fmla="*/ 15 h 15"/>
                  <a:gd name="T8" fmla="*/ 17 w 27"/>
                  <a:gd name="T9" fmla="*/ 13 h 15"/>
                  <a:gd name="T10" fmla="*/ 27 w 27"/>
                  <a:gd name="T11" fmla="*/ 7 h 15"/>
                  <a:gd name="T12" fmla="*/ 24 w 27"/>
                  <a:gd name="T13" fmla="*/ 2 h 15"/>
                </a:gdLst>
                <a:ahLst/>
                <a:cxnLst>
                  <a:cxn ang="0">
                    <a:pos x="T0" y="T1"/>
                  </a:cxn>
                  <a:cxn ang="0">
                    <a:pos x="T2" y="T3"/>
                  </a:cxn>
                  <a:cxn ang="0">
                    <a:pos x="T4" y="T5"/>
                  </a:cxn>
                  <a:cxn ang="0">
                    <a:pos x="T6" y="T7"/>
                  </a:cxn>
                  <a:cxn ang="0">
                    <a:pos x="T8" y="T9"/>
                  </a:cxn>
                  <a:cxn ang="0">
                    <a:pos x="T10" y="T11"/>
                  </a:cxn>
                  <a:cxn ang="0">
                    <a:pos x="T12" y="T13"/>
                  </a:cxn>
                </a:cxnLst>
                <a:rect l="0" t="0" r="r" b="b"/>
                <a:pathLst>
                  <a:path w="27" h="15">
                    <a:moveTo>
                      <a:pt x="24" y="2"/>
                    </a:moveTo>
                    <a:cubicBezTo>
                      <a:pt x="20" y="0"/>
                      <a:pt x="17" y="3"/>
                      <a:pt x="14" y="4"/>
                    </a:cubicBezTo>
                    <a:cubicBezTo>
                      <a:pt x="11" y="6"/>
                      <a:pt x="8" y="7"/>
                      <a:pt x="5" y="7"/>
                    </a:cubicBezTo>
                    <a:cubicBezTo>
                      <a:pt x="0" y="8"/>
                      <a:pt x="2" y="14"/>
                      <a:pt x="6" y="15"/>
                    </a:cubicBezTo>
                    <a:cubicBezTo>
                      <a:pt x="9" y="15"/>
                      <a:pt x="13" y="14"/>
                      <a:pt x="17" y="13"/>
                    </a:cubicBezTo>
                    <a:cubicBezTo>
                      <a:pt x="21" y="13"/>
                      <a:pt x="25" y="12"/>
                      <a:pt x="27" y="7"/>
                    </a:cubicBezTo>
                    <a:cubicBezTo>
                      <a:pt x="27" y="5"/>
                      <a:pt x="26" y="3"/>
                      <a:pt x="2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4" name="Freeform 395"/>
              <p:cNvSpPr/>
              <p:nvPr/>
            </p:nvSpPr>
            <p:spPr bwMode="auto">
              <a:xfrm>
                <a:off x="5534" y="-1011"/>
                <a:ext cx="40" cy="24"/>
              </a:xfrm>
              <a:custGeom>
                <a:avLst/>
                <a:gdLst>
                  <a:gd name="T0" fmla="*/ 5 w 20"/>
                  <a:gd name="T1" fmla="*/ 1 h 12"/>
                  <a:gd name="T2" fmla="*/ 5 w 20"/>
                  <a:gd name="T3" fmla="*/ 8 h 12"/>
                  <a:gd name="T4" fmla="*/ 9 w 20"/>
                  <a:gd name="T5" fmla="*/ 9 h 12"/>
                  <a:gd name="T6" fmla="*/ 15 w 20"/>
                  <a:gd name="T7" fmla="*/ 12 h 12"/>
                  <a:gd name="T8" fmla="*/ 19 w 20"/>
                  <a:gd name="T9" fmla="*/ 6 h 12"/>
                  <a:gd name="T10" fmla="*/ 5 w 20"/>
                  <a:gd name="T11" fmla="*/ 1 h 12"/>
                </a:gdLst>
                <a:ahLst/>
                <a:cxnLst>
                  <a:cxn ang="0">
                    <a:pos x="T0" y="T1"/>
                  </a:cxn>
                  <a:cxn ang="0">
                    <a:pos x="T2" y="T3"/>
                  </a:cxn>
                  <a:cxn ang="0">
                    <a:pos x="T4" y="T5"/>
                  </a:cxn>
                  <a:cxn ang="0">
                    <a:pos x="T6" y="T7"/>
                  </a:cxn>
                  <a:cxn ang="0">
                    <a:pos x="T8" y="T9"/>
                  </a:cxn>
                  <a:cxn ang="0">
                    <a:pos x="T10" y="T11"/>
                  </a:cxn>
                </a:cxnLst>
                <a:rect l="0" t="0" r="r" b="b"/>
                <a:pathLst>
                  <a:path w="20" h="12">
                    <a:moveTo>
                      <a:pt x="5" y="1"/>
                    </a:moveTo>
                    <a:cubicBezTo>
                      <a:pt x="0" y="1"/>
                      <a:pt x="0" y="8"/>
                      <a:pt x="5" y="8"/>
                    </a:cubicBezTo>
                    <a:cubicBezTo>
                      <a:pt x="7" y="9"/>
                      <a:pt x="8" y="9"/>
                      <a:pt x="9" y="9"/>
                    </a:cubicBezTo>
                    <a:cubicBezTo>
                      <a:pt x="12" y="10"/>
                      <a:pt x="13" y="11"/>
                      <a:pt x="15" y="12"/>
                    </a:cubicBezTo>
                    <a:cubicBezTo>
                      <a:pt x="18" y="12"/>
                      <a:pt x="20" y="9"/>
                      <a:pt x="19" y="6"/>
                    </a:cubicBezTo>
                    <a:cubicBezTo>
                      <a:pt x="18" y="0"/>
                      <a:pt x="10"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5" name="Freeform 396"/>
              <p:cNvSpPr>
                <a:spLocks noEditPoints="1"/>
              </p:cNvSpPr>
              <p:nvPr/>
            </p:nvSpPr>
            <p:spPr bwMode="auto">
              <a:xfrm>
                <a:off x="1226" y="2914"/>
                <a:ext cx="397" cy="254"/>
              </a:xfrm>
              <a:custGeom>
                <a:avLst/>
                <a:gdLst>
                  <a:gd name="T0" fmla="*/ 190 w 197"/>
                  <a:gd name="T1" fmla="*/ 30 h 126"/>
                  <a:gd name="T2" fmla="*/ 166 w 197"/>
                  <a:gd name="T3" fmla="*/ 29 h 126"/>
                  <a:gd name="T4" fmla="*/ 148 w 197"/>
                  <a:gd name="T5" fmla="*/ 13 h 126"/>
                  <a:gd name="T6" fmla="*/ 116 w 197"/>
                  <a:gd name="T7" fmla="*/ 4 h 126"/>
                  <a:gd name="T8" fmla="*/ 105 w 197"/>
                  <a:gd name="T9" fmla="*/ 3 h 126"/>
                  <a:gd name="T10" fmla="*/ 78 w 197"/>
                  <a:gd name="T11" fmla="*/ 58 h 126"/>
                  <a:gd name="T12" fmla="*/ 66 w 197"/>
                  <a:gd name="T13" fmla="*/ 79 h 126"/>
                  <a:gd name="T14" fmla="*/ 7 w 197"/>
                  <a:gd name="T15" fmla="*/ 99 h 126"/>
                  <a:gd name="T16" fmla="*/ 62 w 197"/>
                  <a:gd name="T17" fmla="*/ 104 h 126"/>
                  <a:gd name="T18" fmla="*/ 105 w 197"/>
                  <a:gd name="T19" fmla="*/ 35 h 126"/>
                  <a:gd name="T20" fmla="*/ 106 w 197"/>
                  <a:gd name="T21" fmla="*/ 36 h 126"/>
                  <a:gd name="T22" fmla="*/ 153 w 197"/>
                  <a:gd name="T23" fmla="*/ 72 h 126"/>
                  <a:gd name="T24" fmla="*/ 192 w 197"/>
                  <a:gd name="T25" fmla="*/ 47 h 126"/>
                  <a:gd name="T26" fmla="*/ 191 w 197"/>
                  <a:gd name="T27" fmla="*/ 42 h 126"/>
                  <a:gd name="T28" fmla="*/ 195 w 197"/>
                  <a:gd name="T29" fmla="*/ 38 h 126"/>
                  <a:gd name="T30" fmla="*/ 190 w 197"/>
                  <a:gd name="T31" fmla="*/ 30 h 126"/>
                  <a:gd name="T32" fmla="*/ 29 w 197"/>
                  <a:gd name="T33" fmla="*/ 104 h 126"/>
                  <a:gd name="T34" fmla="*/ 34 w 197"/>
                  <a:gd name="T35" fmla="*/ 75 h 126"/>
                  <a:gd name="T36" fmla="*/ 56 w 197"/>
                  <a:gd name="T37" fmla="*/ 92 h 126"/>
                  <a:gd name="T38" fmla="*/ 29 w 197"/>
                  <a:gd name="T39" fmla="*/ 104 h 126"/>
                  <a:gd name="T40" fmla="*/ 163 w 197"/>
                  <a:gd name="T41" fmla="*/ 60 h 126"/>
                  <a:gd name="T42" fmla="*/ 144 w 197"/>
                  <a:gd name="T43" fmla="*/ 51 h 126"/>
                  <a:gd name="T44" fmla="*/ 109 w 197"/>
                  <a:gd name="T45" fmla="*/ 30 h 126"/>
                  <a:gd name="T46" fmla="*/ 108 w 197"/>
                  <a:gd name="T47" fmla="*/ 29 h 126"/>
                  <a:gd name="T48" fmla="*/ 114 w 197"/>
                  <a:gd name="T49" fmla="*/ 12 h 126"/>
                  <a:gd name="T50" fmla="*/ 155 w 197"/>
                  <a:gd name="T51" fmla="*/ 38 h 126"/>
                  <a:gd name="T52" fmla="*/ 177 w 197"/>
                  <a:gd name="T53" fmla="*/ 46 h 126"/>
                  <a:gd name="T54" fmla="*/ 163 w 197"/>
                  <a:gd name="T55" fmla="*/ 6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7" h="126">
                    <a:moveTo>
                      <a:pt x="190" y="30"/>
                    </a:moveTo>
                    <a:cubicBezTo>
                      <a:pt x="181" y="30"/>
                      <a:pt x="175" y="34"/>
                      <a:pt x="166" y="29"/>
                    </a:cubicBezTo>
                    <a:cubicBezTo>
                      <a:pt x="159" y="25"/>
                      <a:pt x="154" y="18"/>
                      <a:pt x="148" y="13"/>
                    </a:cubicBezTo>
                    <a:cubicBezTo>
                      <a:pt x="138" y="4"/>
                      <a:pt x="127" y="0"/>
                      <a:pt x="116" y="4"/>
                    </a:cubicBezTo>
                    <a:cubicBezTo>
                      <a:pt x="114" y="0"/>
                      <a:pt x="108" y="0"/>
                      <a:pt x="105" y="3"/>
                    </a:cubicBezTo>
                    <a:cubicBezTo>
                      <a:pt x="93" y="19"/>
                      <a:pt x="87" y="40"/>
                      <a:pt x="78" y="58"/>
                    </a:cubicBezTo>
                    <a:cubicBezTo>
                      <a:pt x="75" y="64"/>
                      <a:pt x="71" y="72"/>
                      <a:pt x="66" y="79"/>
                    </a:cubicBezTo>
                    <a:cubicBezTo>
                      <a:pt x="67" y="41"/>
                      <a:pt x="0" y="65"/>
                      <a:pt x="7" y="99"/>
                    </a:cubicBezTo>
                    <a:cubicBezTo>
                      <a:pt x="13" y="126"/>
                      <a:pt x="48" y="117"/>
                      <a:pt x="62" y="104"/>
                    </a:cubicBezTo>
                    <a:cubicBezTo>
                      <a:pt x="80" y="87"/>
                      <a:pt x="94" y="61"/>
                      <a:pt x="105" y="35"/>
                    </a:cubicBezTo>
                    <a:cubicBezTo>
                      <a:pt x="105" y="36"/>
                      <a:pt x="106" y="36"/>
                      <a:pt x="106" y="36"/>
                    </a:cubicBezTo>
                    <a:cubicBezTo>
                      <a:pt x="124" y="44"/>
                      <a:pt x="134" y="63"/>
                      <a:pt x="153" y="72"/>
                    </a:cubicBezTo>
                    <a:cubicBezTo>
                      <a:pt x="173" y="81"/>
                      <a:pt x="188" y="66"/>
                      <a:pt x="192" y="47"/>
                    </a:cubicBezTo>
                    <a:cubicBezTo>
                      <a:pt x="193" y="45"/>
                      <a:pt x="192" y="43"/>
                      <a:pt x="191" y="42"/>
                    </a:cubicBezTo>
                    <a:cubicBezTo>
                      <a:pt x="193" y="41"/>
                      <a:pt x="194" y="40"/>
                      <a:pt x="195" y="38"/>
                    </a:cubicBezTo>
                    <a:cubicBezTo>
                      <a:pt x="197" y="35"/>
                      <a:pt x="194" y="30"/>
                      <a:pt x="190" y="30"/>
                    </a:cubicBezTo>
                    <a:close/>
                    <a:moveTo>
                      <a:pt x="29" y="104"/>
                    </a:moveTo>
                    <a:cubicBezTo>
                      <a:pt x="10" y="100"/>
                      <a:pt x="25" y="82"/>
                      <a:pt x="34" y="75"/>
                    </a:cubicBezTo>
                    <a:cubicBezTo>
                      <a:pt x="52" y="62"/>
                      <a:pt x="56" y="76"/>
                      <a:pt x="56" y="92"/>
                    </a:cubicBezTo>
                    <a:cubicBezTo>
                      <a:pt x="49" y="100"/>
                      <a:pt x="40" y="106"/>
                      <a:pt x="29" y="104"/>
                    </a:cubicBezTo>
                    <a:close/>
                    <a:moveTo>
                      <a:pt x="163" y="60"/>
                    </a:moveTo>
                    <a:cubicBezTo>
                      <a:pt x="157" y="60"/>
                      <a:pt x="149" y="55"/>
                      <a:pt x="144" y="51"/>
                    </a:cubicBezTo>
                    <a:cubicBezTo>
                      <a:pt x="133" y="43"/>
                      <a:pt x="122" y="34"/>
                      <a:pt x="109" y="30"/>
                    </a:cubicBezTo>
                    <a:cubicBezTo>
                      <a:pt x="108" y="29"/>
                      <a:pt x="108" y="29"/>
                      <a:pt x="108" y="29"/>
                    </a:cubicBezTo>
                    <a:cubicBezTo>
                      <a:pt x="110" y="23"/>
                      <a:pt x="112" y="17"/>
                      <a:pt x="114" y="12"/>
                    </a:cubicBezTo>
                    <a:cubicBezTo>
                      <a:pt x="133" y="11"/>
                      <a:pt x="142" y="28"/>
                      <a:pt x="155" y="38"/>
                    </a:cubicBezTo>
                    <a:cubicBezTo>
                      <a:pt x="161" y="43"/>
                      <a:pt x="170" y="46"/>
                      <a:pt x="177" y="46"/>
                    </a:cubicBezTo>
                    <a:cubicBezTo>
                      <a:pt x="175" y="53"/>
                      <a:pt x="171" y="60"/>
                      <a:pt x="16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6" name="Freeform 397"/>
              <p:cNvSpPr>
                <a:spLocks noEditPoints="1"/>
              </p:cNvSpPr>
              <p:nvPr/>
            </p:nvSpPr>
            <p:spPr bwMode="auto">
              <a:xfrm>
                <a:off x="1914" y="-741"/>
                <a:ext cx="478" cy="373"/>
              </a:xfrm>
              <a:custGeom>
                <a:avLst/>
                <a:gdLst>
                  <a:gd name="T0" fmla="*/ 233 w 237"/>
                  <a:gd name="T1" fmla="*/ 160 h 185"/>
                  <a:gd name="T2" fmla="*/ 123 w 237"/>
                  <a:gd name="T3" fmla="*/ 82 h 185"/>
                  <a:gd name="T4" fmla="*/ 65 w 237"/>
                  <a:gd name="T5" fmla="*/ 45 h 185"/>
                  <a:gd name="T6" fmla="*/ 12 w 237"/>
                  <a:gd name="T7" fmla="*/ 4 h 185"/>
                  <a:gd name="T8" fmla="*/ 11 w 237"/>
                  <a:gd name="T9" fmla="*/ 4 h 185"/>
                  <a:gd name="T10" fmla="*/ 8 w 237"/>
                  <a:gd name="T11" fmla="*/ 0 h 185"/>
                  <a:gd name="T12" fmla="*/ 5 w 237"/>
                  <a:gd name="T13" fmla="*/ 0 h 185"/>
                  <a:gd name="T14" fmla="*/ 1 w 237"/>
                  <a:gd name="T15" fmla="*/ 5 h 185"/>
                  <a:gd name="T16" fmla="*/ 3 w 237"/>
                  <a:gd name="T17" fmla="*/ 27 h 185"/>
                  <a:gd name="T18" fmla="*/ 2 w 237"/>
                  <a:gd name="T19" fmla="*/ 31 h 185"/>
                  <a:gd name="T20" fmla="*/ 218 w 237"/>
                  <a:gd name="T21" fmla="*/ 184 h 185"/>
                  <a:gd name="T22" fmla="*/ 224 w 237"/>
                  <a:gd name="T23" fmla="*/ 182 h 185"/>
                  <a:gd name="T24" fmla="*/ 228 w 237"/>
                  <a:gd name="T25" fmla="*/ 167 h 185"/>
                  <a:gd name="T26" fmla="*/ 233 w 237"/>
                  <a:gd name="T27" fmla="*/ 160 h 185"/>
                  <a:gd name="T28" fmla="*/ 222 w 237"/>
                  <a:gd name="T29" fmla="*/ 165 h 185"/>
                  <a:gd name="T30" fmla="*/ 171 w 237"/>
                  <a:gd name="T31" fmla="*/ 141 h 185"/>
                  <a:gd name="T32" fmla="*/ 116 w 237"/>
                  <a:gd name="T33" fmla="*/ 107 h 185"/>
                  <a:gd name="T34" fmla="*/ 11 w 237"/>
                  <a:gd name="T35" fmla="*/ 32 h 185"/>
                  <a:gd name="T36" fmla="*/ 12 w 237"/>
                  <a:gd name="T37" fmla="*/ 9 h 185"/>
                  <a:gd name="T38" fmla="*/ 101 w 237"/>
                  <a:gd name="T39" fmla="*/ 79 h 185"/>
                  <a:gd name="T40" fmla="*/ 223 w 237"/>
                  <a:gd name="T41" fmla="*/ 163 h 185"/>
                  <a:gd name="T42" fmla="*/ 222 w 237"/>
                  <a:gd name="T43" fmla="*/ 16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7" h="185">
                    <a:moveTo>
                      <a:pt x="233" y="160"/>
                    </a:moveTo>
                    <a:cubicBezTo>
                      <a:pt x="200" y="130"/>
                      <a:pt x="161" y="106"/>
                      <a:pt x="123" y="82"/>
                    </a:cubicBezTo>
                    <a:cubicBezTo>
                      <a:pt x="103" y="70"/>
                      <a:pt x="84" y="58"/>
                      <a:pt x="65" y="45"/>
                    </a:cubicBezTo>
                    <a:cubicBezTo>
                      <a:pt x="47" y="32"/>
                      <a:pt x="31" y="15"/>
                      <a:pt x="12" y="4"/>
                    </a:cubicBezTo>
                    <a:cubicBezTo>
                      <a:pt x="12" y="4"/>
                      <a:pt x="11" y="4"/>
                      <a:pt x="11" y="4"/>
                    </a:cubicBezTo>
                    <a:cubicBezTo>
                      <a:pt x="11" y="2"/>
                      <a:pt x="10" y="0"/>
                      <a:pt x="8" y="0"/>
                    </a:cubicBezTo>
                    <a:cubicBezTo>
                      <a:pt x="7" y="0"/>
                      <a:pt x="6" y="0"/>
                      <a:pt x="5" y="0"/>
                    </a:cubicBezTo>
                    <a:cubicBezTo>
                      <a:pt x="3" y="0"/>
                      <a:pt x="1" y="3"/>
                      <a:pt x="1" y="5"/>
                    </a:cubicBezTo>
                    <a:cubicBezTo>
                      <a:pt x="1" y="12"/>
                      <a:pt x="1" y="20"/>
                      <a:pt x="3" y="27"/>
                    </a:cubicBezTo>
                    <a:cubicBezTo>
                      <a:pt x="2" y="27"/>
                      <a:pt x="0" y="30"/>
                      <a:pt x="2" y="31"/>
                    </a:cubicBezTo>
                    <a:cubicBezTo>
                      <a:pt x="63" y="96"/>
                      <a:pt x="147" y="133"/>
                      <a:pt x="218" y="184"/>
                    </a:cubicBezTo>
                    <a:cubicBezTo>
                      <a:pt x="220" y="185"/>
                      <a:pt x="223" y="184"/>
                      <a:pt x="224" y="182"/>
                    </a:cubicBezTo>
                    <a:cubicBezTo>
                      <a:pt x="228" y="174"/>
                      <a:pt x="227" y="175"/>
                      <a:pt x="228" y="167"/>
                    </a:cubicBezTo>
                    <a:cubicBezTo>
                      <a:pt x="232" y="169"/>
                      <a:pt x="237" y="164"/>
                      <a:pt x="233" y="160"/>
                    </a:cubicBezTo>
                    <a:close/>
                    <a:moveTo>
                      <a:pt x="222" y="165"/>
                    </a:moveTo>
                    <a:cubicBezTo>
                      <a:pt x="219" y="179"/>
                      <a:pt x="178" y="146"/>
                      <a:pt x="171" y="141"/>
                    </a:cubicBezTo>
                    <a:cubicBezTo>
                      <a:pt x="153" y="130"/>
                      <a:pt x="134" y="119"/>
                      <a:pt x="116" y="107"/>
                    </a:cubicBezTo>
                    <a:cubicBezTo>
                      <a:pt x="80" y="85"/>
                      <a:pt x="44" y="61"/>
                      <a:pt x="11" y="32"/>
                    </a:cubicBezTo>
                    <a:cubicBezTo>
                      <a:pt x="12" y="25"/>
                      <a:pt x="12" y="17"/>
                      <a:pt x="12" y="9"/>
                    </a:cubicBezTo>
                    <a:cubicBezTo>
                      <a:pt x="29" y="39"/>
                      <a:pt x="73" y="61"/>
                      <a:pt x="101" y="79"/>
                    </a:cubicBezTo>
                    <a:cubicBezTo>
                      <a:pt x="143" y="106"/>
                      <a:pt x="185" y="131"/>
                      <a:pt x="223" y="163"/>
                    </a:cubicBezTo>
                    <a:cubicBezTo>
                      <a:pt x="223" y="164"/>
                      <a:pt x="222" y="164"/>
                      <a:pt x="222" y="1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7" name="Freeform 398"/>
              <p:cNvSpPr/>
              <p:nvPr/>
            </p:nvSpPr>
            <p:spPr bwMode="auto">
              <a:xfrm>
                <a:off x="1934" y="-1233"/>
                <a:ext cx="783" cy="815"/>
              </a:xfrm>
              <a:custGeom>
                <a:avLst/>
                <a:gdLst>
                  <a:gd name="T0" fmla="*/ 372 w 388"/>
                  <a:gd name="T1" fmla="*/ 3 h 404"/>
                  <a:gd name="T2" fmla="*/ 64 w 388"/>
                  <a:gd name="T3" fmla="*/ 186 h 404"/>
                  <a:gd name="T4" fmla="*/ 1 w 388"/>
                  <a:gd name="T5" fmla="*/ 236 h 404"/>
                  <a:gd name="T6" fmla="*/ 3 w 388"/>
                  <a:gd name="T7" fmla="*/ 238 h 404"/>
                  <a:gd name="T8" fmla="*/ 11 w 388"/>
                  <a:gd name="T9" fmla="*/ 236 h 404"/>
                  <a:gd name="T10" fmla="*/ 22 w 388"/>
                  <a:gd name="T11" fmla="*/ 237 h 404"/>
                  <a:gd name="T12" fmla="*/ 30 w 388"/>
                  <a:gd name="T13" fmla="*/ 222 h 404"/>
                  <a:gd name="T14" fmla="*/ 45 w 388"/>
                  <a:gd name="T15" fmla="*/ 234 h 404"/>
                  <a:gd name="T16" fmla="*/ 33 w 388"/>
                  <a:gd name="T17" fmla="*/ 219 h 404"/>
                  <a:gd name="T18" fmla="*/ 58 w 388"/>
                  <a:gd name="T19" fmla="*/ 215 h 404"/>
                  <a:gd name="T20" fmla="*/ 56 w 388"/>
                  <a:gd name="T21" fmla="*/ 204 h 404"/>
                  <a:gd name="T22" fmla="*/ 77 w 388"/>
                  <a:gd name="T23" fmla="*/ 205 h 404"/>
                  <a:gd name="T24" fmla="*/ 79 w 388"/>
                  <a:gd name="T25" fmla="*/ 196 h 404"/>
                  <a:gd name="T26" fmla="*/ 72 w 388"/>
                  <a:gd name="T27" fmla="*/ 193 h 404"/>
                  <a:gd name="T28" fmla="*/ 96 w 388"/>
                  <a:gd name="T29" fmla="*/ 196 h 404"/>
                  <a:gd name="T30" fmla="*/ 93 w 388"/>
                  <a:gd name="T31" fmla="*/ 181 h 404"/>
                  <a:gd name="T32" fmla="*/ 104 w 388"/>
                  <a:gd name="T33" fmla="*/ 176 h 404"/>
                  <a:gd name="T34" fmla="*/ 118 w 388"/>
                  <a:gd name="T35" fmla="*/ 182 h 404"/>
                  <a:gd name="T36" fmla="*/ 125 w 388"/>
                  <a:gd name="T37" fmla="*/ 162 h 404"/>
                  <a:gd name="T38" fmla="*/ 129 w 388"/>
                  <a:gd name="T39" fmla="*/ 169 h 404"/>
                  <a:gd name="T40" fmla="*/ 134 w 388"/>
                  <a:gd name="T41" fmla="*/ 163 h 404"/>
                  <a:gd name="T42" fmla="*/ 129 w 388"/>
                  <a:gd name="T43" fmla="*/ 160 h 404"/>
                  <a:gd name="T44" fmla="*/ 145 w 388"/>
                  <a:gd name="T45" fmla="*/ 150 h 404"/>
                  <a:gd name="T46" fmla="*/ 153 w 388"/>
                  <a:gd name="T47" fmla="*/ 155 h 404"/>
                  <a:gd name="T48" fmla="*/ 154 w 388"/>
                  <a:gd name="T49" fmla="*/ 145 h 404"/>
                  <a:gd name="T50" fmla="*/ 179 w 388"/>
                  <a:gd name="T51" fmla="*/ 144 h 404"/>
                  <a:gd name="T52" fmla="*/ 174 w 388"/>
                  <a:gd name="T53" fmla="*/ 133 h 404"/>
                  <a:gd name="T54" fmla="*/ 191 w 388"/>
                  <a:gd name="T55" fmla="*/ 128 h 404"/>
                  <a:gd name="T56" fmla="*/ 206 w 388"/>
                  <a:gd name="T57" fmla="*/ 128 h 404"/>
                  <a:gd name="T58" fmla="*/ 196 w 388"/>
                  <a:gd name="T59" fmla="*/ 120 h 404"/>
                  <a:gd name="T60" fmla="*/ 213 w 388"/>
                  <a:gd name="T61" fmla="*/ 112 h 404"/>
                  <a:gd name="T62" fmla="*/ 226 w 388"/>
                  <a:gd name="T63" fmla="*/ 114 h 404"/>
                  <a:gd name="T64" fmla="*/ 230 w 388"/>
                  <a:gd name="T65" fmla="*/ 100 h 404"/>
                  <a:gd name="T66" fmla="*/ 247 w 388"/>
                  <a:gd name="T67" fmla="*/ 103 h 404"/>
                  <a:gd name="T68" fmla="*/ 237 w 388"/>
                  <a:gd name="T69" fmla="*/ 96 h 404"/>
                  <a:gd name="T70" fmla="*/ 253 w 388"/>
                  <a:gd name="T71" fmla="*/ 90 h 404"/>
                  <a:gd name="T72" fmla="*/ 254 w 388"/>
                  <a:gd name="T73" fmla="*/ 90 h 404"/>
                  <a:gd name="T74" fmla="*/ 262 w 388"/>
                  <a:gd name="T75" fmla="*/ 97 h 404"/>
                  <a:gd name="T76" fmla="*/ 259 w 388"/>
                  <a:gd name="T77" fmla="*/ 84 h 404"/>
                  <a:gd name="T78" fmla="*/ 289 w 388"/>
                  <a:gd name="T79" fmla="*/ 80 h 404"/>
                  <a:gd name="T80" fmla="*/ 285 w 388"/>
                  <a:gd name="T81" fmla="*/ 71 h 404"/>
                  <a:gd name="T82" fmla="*/ 301 w 388"/>
                  <a:gd name="T83" fmla="*/ 59 h 404"/>
                  <a:gd name="T84" fmla="*/ 313 w 388"/>
                  <a:gd name="T85" fmla="*/ 58 h 404"/>
                  <a:gd name="T86" fmla="*/ 312 w 388"/>
                  <a:gd name="T87" fmla="*/ 56 h 404"/>
                  <a:gd name="T88" fmla="*/ 318 w 388"/>
                  <a:gd name="T89" fmla="*/ 49 h 404"/>
                  <a:gd name="T90" fmla="*/ 328 w 388"/>
                  <a:gd name="T91" fmla="*/ 60 h 404"/>
                  <a:gd name="T92" fmla="*/ 324 w 388"/>
                  <a:gd name="T93" fmla="*/ 47 h 404"/>
                  <a:gd name="T94" fmla="*/ 335 w 388"/>
                  <a:gd name="T95" fmla="*/ 40 h 404"/>
                  <a:gd name="T96" fmla="*/ 348 w 388"/>
                  <a:gd name="T97" fmla="*/ 46 h 404"/>
                  <a:gd name="T98" fmla="*/ 344 w 388"/>
                  <a:gd name="T99" fmla="*/ 34 h 404"/>
                  <a:gd name="T100" fmla="*/ 289 w 388"/>
                  <a:gd name="T101" fmla="*/ 248 h 404"/>
                  <a:gd name="T102" fmla="*/ 227 w 388"/>
                  <a:gd name="T103" fmla="*/ 384 h 404"/>
                  <a:gd name="T104" fmla="*/ 224 w 388"/>
                  <a:gd name="T105" fmla="*/ 399 h 404"/>
                  <a:gd name="T106" fmla="*/ 225 w 388"/>
                  <a:gd name="T107" fmla="*/ 404 h 404"/>
                  <a:gd name="T108" fmla="*/ 291 w 388"/>
                  <a:gd name="T109" fmla="*/ 275 h 404"/>
                  <a:gd name="T110" fmla="*/ 382 w 388"/>
                  <a:gd name="T111"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8" h="404">
                    <a:moveTo>
                      <a:pt x="382" y="10"/>
                    </a:moveTo>
                    <a:cubicBezTo>
                      <a:pt x="383" y="5"/>
                      <a:pt x="378" y="0"/>
                      <a:pt x="372" y="3"/>
                    </a:cubicBezTo>
                    <a:cubicBezTo>
                      <a:pt x="308" y="38"/>
                      <a:pt x="245" y="78"/>
                      <a:pt x="182" y="115"/>
                    </a:cubicBezTo>
                    <a:cubicBezTo>
                      <a:pt x="142" y="139"/>
                      <a:pt x="103" y="162"/>
                      <a:pt x="64" y="186"/>
                    </a:cubicBezTo>
                    <a:cubicBezTo>
                      <a:pt x="43" y="200"/>
                      <a:pt x="20" y="212"/>
                      <a:pt x="2" y="230"/>
                    </a:cubicBezTo>
                    <a:cubicBezTo>
                      <a:pt x="1" y="232"/>
                      <a:pt x="0" y="235"/>
                      <a:pt x="1" y="236"/>
                    </a:cubicBezTo>
                    <a:cubicBezTo>
                      <a:pt x="2" y="237"/>
                      <a:pt x="2" y="238"/>
                      <a:pt x="3" y="238"/>
                    </a:cubicBezTo>
                    <a:cubicBezTo>
                      <a:pt x="3" y="238"/>
                      <a:pt x="3" y="238"/>
                      <a:pt x="3" y="238"/>
                    </a:cubicBezTo>
                    <a:cubicBezTo>
                      <a:pt x="5" y="239"/>
                      <a:pt x="8" y="239"/>
                      <a:pt x="9" y="237"/>
                    </a:cubicBezTo>
                    <a:cubicBezTo>
                      <a:pt x="10" y="237"/>
                      <a:pt x="11" y="236"/>
                      <a:pt x="11" y="236"/>
                    </a:cubicBezTo>
                    <a:cubicBezTo>
                      <a:pt x="13" y="239"/>
                      <a:pt x="16" y="242"/>
                      <a:pt x="20" y="243"/>
                    </a:cubicBezTo>
                    <a:cubicBezTo>
                      <a:pt x="23" y="243"/>
                      <a:pt x="26" y="238"/>
                      <a:pt x="22" y="237"/>
                    </a:cubicBezTo>
                    <a:cubicBezTo>
                      <a:pt x="20" y="235"/>
                      <a:pt x="18" y="234"/>
                      <a:pt x="16" y="232"/>
                    </a:cubicBezTo>
                    <a:cubicBezTo>
                      <a:pt x="21" y="229"/>
                      <a:pt x="25" y="225"/>
                      <a:pt x="30" y="222"/>
                    </a:cubicBezTo>
                    <a:cubicBezTo>
                      <a:pt x="34" y="226"/>
                      <a:pt x="36" y="232"/>
                      <a:pt x="40" y="237"/>
                    </a:cubicBezTo>
                    <a:cubicBezTo>
                      <a:pt x="43" y="239"/>
                      <a:pt x="46" y="237"/>
                      <a:pt x="45" y="234"/>
                    </a:cubicBezTo>
                    <a:cubicBezTo>
                      <a:pt x="45" y="230"/>
                      <a:pt x="42" y="227"/>
                      <a:pt x="40" y="224"/>
                    </a:cubicBezTo>
                    <a:cubicBezTo>
                      <a:pt x="38" y="222"/>
                      <a:pt x="36" y="221"/>
                      <a:pt x="33" y="219"/>
                    </a:cubicBezTo>
                    <a:cubicBezTo>
                      <a:pt x="39" y="215"/>
                      <a:pt x="45" y="212"/>
                      <a:pt x="50" y="208"/>
                    </a:cubicBezTo>
                    <a:cubicBezTo>
                      <a:pt x="52" y="211"/>
                      <a:pt x="55" y="214"/>
                      <a:pt x="58" y="215"/>
                    </a:cubicBezTo>
                    <a:cubicBezTo>
                      <a:pt x="61" y="217"/>
                      <a:pt x="64" y="214"/>
                      <a:pt x="62" y="211"/>
                    </a:cubicBezTo>
                    <a:cubicBezTo>
                      <a:pt x="61" y="208"/>
                      <a:pt x="58" y="206"/>
                      <a:pt x="56" y="204"/>
                    </a:cubicBezTo>
                    <a:cubicBezTo>
                      <a:pt x="60" y="201"/>
                      <a:pt x="64" y="198"/>
                      <a:pt x="69" y="196"/>
                    </a:cubicBezTo>
                    <a:cubicBezTo>
                      <a:pt x="72" y="199"/>
                      <a:pt x="74" y="202"/>
                      <a:pt x="77" y="205"/>
                    </a:cubicBezTo>
                    <a:cubicBezTo>
                      <a:pt x="80" y="207"/>
                      <a:pt x="85" y="207"/>
                      <a:pt x="85" y="203"/>
                    </a:cubicBezTo>
                    <a:cubicBezTo>
                      <a:pt x="85" y="200"/>
                      <a:pt x="81" y="197"/>
                      <a:pt x="79" y="196"/>
                    </a:cubicBezTo>
                    <a:cubicBezTo>
                      <a:pt x="78" y="195"/>
                      <a:pt x="76" y="195"/>
                      <a:pt x="75" y="195"/>
                    </a:cubicBezTo>
                    <a:cubicBezTo>
                      <a:pt x="74" y="195"/>
                      <a:pt x="73" y="194"/>
                      <a:pt x="72" y="193"/>
                    </a:cubicBezTo>
                    <a:cubicBezTo>
                      <a:pt x="77" y="190"/>
                      <a:pt x="83" y="187"/>
                      <a:pt x="88" y="184"/>
                    </a:cubicBezTo>
                    <a:cubicBezTo>
                      <a:pt x="92" y="187"/>
                      <a:pt x="93" y="192"/>
                      <a:pt x="96" y="196"/>
                    </a:cubicBezTo>
                    <a:cubicBezTo>
                      <a:pt x="98" y="198"/>
                      <a:pt x="103" y="195"/>
                      <a:pt x="102" y="192"/>
                    </a:cubicBezTo>
                    <a:cubicBezTo>
                      <a:pt x="101" y="188"/>
                      <a:pt x="97" y="183"/>
                      <a:pt x="93" y="181"/>
                    </a:cubicBezTo>
                    <a:cubicBezTo>
                      <a:pt x="97" y="179"/>
                      <a:pt x="100" y="177"/>
                      <a:pt x="103" y="175"/>
                    </a:cubicBezTo>
                    <a:cubicBezTo>
                      <a:pt x="103" y="175"/>
                      <a:pt x="104" y="175"/>
                      <a:pt x="104" y="176"/>
                    </a:cubicBezTo>
                    <a:cubicBezTo>
                      <a:pt x="107" y="179"/>
                      <a:pt x="110" y="183"/>
                      <a:pt x="114" y="186"/>
                    </a:cubicBezTo>
                    <a:cubicBezTo>
                      <a:pt x="116" y="188"/>
                      <a:pt x="120" y="184"/>
                      <a:pt x="118" y="182"/>
                    </a:cubicBezTo>
                    <a:cubicBezTo>
                      <a:pt x="115" y="178"/>
                      <a:pt x="111" y="175"/>
                      <a:pt x="108" y="172"/>
                    </a:cubicBezTo>
                    <a:cubicBezTo>
                      <a:pt x="114" y="169"/>
                      <a:pt x="119" y="165"/>
                      <a:pt x="125" y="162"/>
                    </a:cubicBezTo>
                    <a:cubicBezTo>
                      <a:pt x="125" y="162"/>
                      <a:pt x="125" y="163"/>
                      <a:pt x="125" y="163"/>
                    </a:cubicBezTo>
                    <a:cubicBezTo>
                      <a:pt x="126" y="165"/>
                      <a:pt x="127" y="168"/>
                      <a:pt x="129" y="169"/>
                    </a:cubicBezTo>
                    <a:cubicBezTo>
                      <a:pt x="131" y="169"/>
                      <a:pt x="133" y="169"/>
                      <a:pt x="134" y="167"/>
                    </a:cubicBezTo>
                    <a:cubicBezTo>
                      <a:pt x="134" y="166"/>
                      <a:pt x="134" y="165"/>
                      <a:pt x="134" y="163"/>
                    </a:cubicBezTo>
                    <a:cubicBezTo>
                      <a:pt x="133" y="161"/>
                      <a:pt x="132" y="160"/>
                      <a:pt x="130" y="160"/>
                    </a:cubicBezTo>
                    <a:cubicBezTo>
                      <a:pt x="130" y="160"/>
                      <a:pt x="130" y="160"/>
                      <a:pt x="129" y="160"/>
                    </a:cubicBezTo>
                    <a:cubicBezTo>
                      <a:pt x="129" y="160"/>
                      <a:pt x="129" y="160"/>
                      <a:pt x="129" y="159"/>
                    </a:cubicBezTo>
                    <a:cubicBezTo>
                      <a:pt x="134" y="156"/>
                      <a:pt x="140" y="153"/>
                      <a:pt x="145" y="150"/>
                    </a:cubicBezTo>
                    <a:cubicBezTo>
                      <a:pt x="146" y="150"/>
                      <a:pt x="146" y="150"/>
                      <a:pt x="147" y="151"/>
                    </a:cubicBezTo>
                    <a:cubicBezTo>
                      <a:pt x="149" y="152"/>
                      <a:pt x="151" y="155"/>
                      <a:pt x="153" y="155"/>
                    </a:cubicBezTo>
                    <a:cubicBezTo>
                      <a:pt x="156" y="156"/>
                      <a:pt x="158" y="154"/>
                      <a:pt x="158" y="151"/>
                    </a:cubicBezTo>
                    <a:cubicBezTo>
                      <a:pt x="157" y="149"/>
                      <a:pt x="156" y="147"/>
                      <a:pt x="154" y="145"/>
                    </a:cubicBezTo>
                    <a:cubicBezTo>
                      <a:pt x="158" y="143"/>
                      <a:pt x="162" y="141"/>
                      <a:pt x="165" y="138"/>
                    </a:cubicBezTo>
                    <a:cubicBezTo>
                      <a:pt x="170" y="141"/>
                      <a:pt x="174" y="143"/>
                      <a:pt x="179" y="144"/>
                    </a:cubicBezTo>
                    <a:cubicBezTo>
                      <a:pt x="183" y="144"/>
                      <a:pt x="184" y="138"/>
                      <a:pt x="181" y="136"/>
                    </a:cubicBezTo>
                    <a:cubicBezTo>
                      <a:pt x="179" y="135"/>
                      <a:pt x="176" y="134"/>
                      <a:pt x="174" y="133"/>
                    </a:cubicBezTo>
                    <a:cubicBezTo>
                      <a:pt x="179" y="131"/>
                      <a:pt x="183" y="128"/>
                      <a:pt x="188" y="125"/>
                    </a:cubicBezTo>
                    <a:cubicBezTo>
                      <a:pt x="189" y="126"/>
                      <a:pt x="190" y="127"/>
                      <a:pt x="191" y="128"/>
                    </a:cubicBezTo>
                    <a:cubicBezTo>
                      <a:pt x="195" y="131"/>
                      <a:pt x="198" y="134"/>
                      <a:pt x="203" y="134"/>
                    </a:cubicBezTo>
                    <a:cubicBezTo>
                      <a:pt x="206" y="134"/>
                      <a:pt x="208" y="130"/>
                      <a:pt x="206" y="128"/>
                    </a:cubicBezTo>
                    <a:cubicBezTo>
                      <a:pt x="204" y="124"/>
                      <a:pt x="200" y="122"/>
                      <a:pt x="197" y="120"/>
                    </a:cubicBezTo>
                    <a:cubicBezTo>
                      <a:pt x="197" y="120"/>
                      <a:pt x="197" y="120"/>
                      <a:pt x="196" y="120"/>
                    </a:cubicBezTo>
                    <a:cubicBezTo>
                      <a:pt x="201" y="117"/>
                      <a:pt x="207" y="114"/>
                      <a:pt x="212" y="111"/>
                    </a:cubicBezTo>
                    <a:cubicBezTo>
                      <a:pt x="212" y="112"/>
                      <a:pt x="213" y="112"/>
                      <a:pt x="213" y="112"/>
                    </a:cubicBezTo>
                    <a:cubicBezTo>
                      <a:pt x="216" y="114"/>
                      <a:pt x="218" y="117"/>
                      <a:pt x="221" y="118"/>
                    </a:cubicBezTo>
                    <a:cubicBezTo>
                      <a:pt x="224" y="120"/>
                      <a:pt x="227" y="117"/>
                      <a:pt x="226" y="114"/>
                    </a:cubicBezTo>
                    <a:cubicBezTo>
                      <a:pt x="224" y="111"/>
                      <a:pt x="221" y="109"/>
                      <a:pt x="218" y="107"/>
                    </a:cubicBezTo>
                    <a:cubicBezTo>
                      <a:pt x="222" y="105"/>
                      <a:pt x="226" y="103"/>
                      <a:pt x="230" y="100"/>
                    </a:cubicBezTo>
                    <a:cubicBezTo>
                      <a:pt x="234" y="104"/>
                      <a:pt x="238" y="109"/>
                      <a:pt x="243" y="109"/>
                    </a:cubicBezTo>
                    <a:cubicBezTo>
                      <a:pt x="247" y="110"/>
                      <a:pt x="250" y="106"/>
                      <a:pt x="247" y="103"/>
                    </a:cubicBezTo>
                    <a:cubicBezTo>
                      <a:pt x="245" y="101"/>
                      <a:pt x="242" y="99"/>
                      <a:pt x="240" y="98"/>
                    </a:cubicBezTo>
                    <a:cubicBezTo>
                      <a:pt x="239" y="97"/>
                      <a:pt x="238" y="97"/>
                      <a:pt x="237" y="96"/>
                    </a:cubicBezTo>
                    <a:cubicBezTo>
                      <a:pt x="241" y="94"/>
                      <a:pt x="246" y="91"/>
                      <a:pt x="250" y="89"/>
                    </a:cubicBezTo>
                    <a:cubicBezTo>
                      <a:pt x="250" y="90"/>
                      <a:pt x="252" y="91"/>
                      <a:pt x="253" y="90"/>
                    </a:cubicBezTo>
                    <a:cubicBezTo>
                      <a:pt x="254" y="89"/>
                      <a:pt x="254" y="89"/>
                      <a:pt x="254" y="89"/>
                    </a:cubicBezTo>
                    <a:cubicBezTo>
                      <a:pt x="254" y="89"/>
                      <a:pt x="254" y="90"/>
                      <a:pt x="254" y="90"/>
                    </a:cubicBezTo>
                    <a:cubicBezTo>
                      <a:pt x="255" y="92"/>
                      <a:pt x="256" y="94"/>
                      <a:pt x="257" y="95"/>
                    </a:cubicBezTo>
                    <a:cubicBezTo>
                      <a:pt x="258" y="97"/>
                      <a:pt x="260" y="98"/>
                      <a:pt x="262" y="97"/>
                    </a:cubicBezTo>
                    <a:cubicBezTo>
                      <a:pt x="265" y="97"/>
                      <a:pt x="266" y="94"/>
                      <a:pt x="265" y="92"/>
                    </a:cubicBezTo>
                    <a:cubicBezTo>
                      <a:pt x="264" y="88"/>
                      <a:pt x="262" y="85"/>
                      <a:pt x="259" y="84"/>
                    </a:cubicBezTo>
                    <a:cubicBezTo>
                      <a:pt x="265" y="80"/>
                      <a:pt x="271" y="76"/>
                      <a:pt x="277" y="73"/>
                    </a:cubicBezTo>
                    <a:cubicBezTo>
                      <a:pt x="278" y="78"/>
                      <a:pt x="284" y="82"/>
                      <a:pt x="289" y="80"/>
                    </a:cubicBezTo>
                    <a:cubicBezTo>
                      <a:pt x="292" y="79"/>
                      <a:pt x="293" y="75"/>
                      <a:pt x="290" y="73"/>
                    </a:cubicBezTo>
                    <a:cubicBezTo>
                      <a:pt x="289" y="73"/>
                      <a:pt x="285" y="72"/>
                      <a:pt x="285" y="71"/>
                    </a:cubicBezTo>
                    <a:cubicBezTo>
                      <a:pt x="284" y="70"/>
                      <a:pt x="284" y="69"/>
                      <a:pt x="284" y="69"/>
                    </a:cubicBezTo>
                    <a:cubicBezTo>
                      <a:pt x="289" y="66"/>
                      <a:pt x="295" y="63"/>
                      <a:pt x="301" y="59"/>
                    </a:cubicBezTo>
                    <a:cubicBezTo>
                      <a:pt x="304" y="63"/>
                      <a:pt x="309" y="66"/>
                      <a:pt x="312" y="62"/>
                    </a:cubicBezTo>
                    <a:cubicBezTo>
                      <a:pt x="313" y="61"/>
                      <a:pt x="314" y="59"/>
                      <a:pt x="313" y="58"/>
                    </a:cubicBezTo>
                    <a:cubicBezTo>
                      <a:pt x="313" y="58"/>
                      <a:pt x="313" y="58"/>
                      <a:pt x="313" y="58"/>
                    </a:cubicBezTo>
                    <a:cubicBezTo>
                      <a:pt x="313" y="57"/>
                      <a:pt x="312" y="56"/>
                      <a:pt x="312" y="56"/>
                    </a:cubicBezTo>
                    <a:cubicBezTo>
                      <a:pt x="311" y="55"/>
                      <a:pt x="310" y="55"/>
                      <a:pt x="309" y="54"/>
                    </a:cubicBezTo>
                    <a:cubicBezTo>
                      <a:pt x="312" y="53"/>
                      <a:pt x="315" y="51"/>
                      <a:pt x="318" y="49"/>
                    </a:cubicBezTo>
                    <a:cubicBezTo>
                      <a:pt x="318" y="50"/>
                      <a:pt x="319" y="50"/>
                      <a:pt x="319" y="51"/>
                    </a:cubicBezTo>
                    <a:cubicBezTo>
                      <a:pt x="322" y="54"/>
                      <a:pt x="324" y="58"/>
                      <a:pt x="328" y="60"/>
                    </a:cubicBezTo>
                    <a:cubicBezTo>
                      <a:pt x="331" y="62"/>
                      <a:pt x="334" y="58"/>
                      <a:pt x="333" y="55"/>
                    </a:cubicBezTo>
                    <a:cubicBezTo>
                      <a:pt x="331" y="52"/>
                      <a:pt x="327" y="49"/>
                      <a:pt x="324" y="47"/>
                    </a:cubicBezTo>
                    <a:cubicBezTo>
                      <a:pt x="323" y="46"/>
                      <a:pt x="323" y="46"/>
                      <a:pt x="323" y="46"/>
                    </a:cubicBezTo>
                    <a:cubicBezTo>
                      <a:pt x="327" y="44"/>
                      <a:pt x="331" y="42"/>
                      <a:pt x="335" y="40"/>
                    </a:cubicBezTo>
                    <a:cubicBezTo>
                      <a:pt x="335" y="40"/>
                      <a:pt x="335" y="40"/>
                      <a:pt x="335" y="40"/>
                    </a:cubicBezTo>
                    <a:cubicBezTo>
                      <a:pt x="340" y="38"/>
                      <a:pt x="344" y="44"/>
                      <a:pt x="348" y="46"/>
                    </a:cubicBezTo>
                    <a:cubicBezTo>
                      <a:pt x="350" y="46"/>
                      <a:pt x="353" y="44"/>
                      <a:pt x="352" y="42"/>
                    </a:cubicBezTo>
                    <a:cubicBezTo>
                      <a:pt x="351" y="38"/>
                      <a:pt x="348" y="35"/>
                      <a:pt x="344" y="34"/>
                    </a:cubicBezTo>
                    <a:cubicBezTo>
                      <a:pt x="354" y="29"/>
                      <a:pt x="364" y="23"/>
                      <a:pt x="373" y="17"/>
                    </a:cubicBezTo>
                    <a:cubicBezTo>
                      <a:pt x="339" y="92"/>
                      <a:pt x="322" y="173"/>
                      <a:pt x="289" y="248"/>
                    </a:cubicBezTo>
                    <a:cubicBezTo>
                      <a:pt x="274" y="283"/>
                      <a:pt x="250" y="316"/>
                      <a:pt x="240" y="352"/>
                    </a:cubicBezTo>
                    <a:cubicBezTo>
                      <a:pt x="236" y="363"/>
                      <a:pt x="231" y="374"/>
                      <a:pt x="227" y="384"/>
                    </a:cubicBezTo>
                    <a:cubicBezTo>
                      <a:pt x="225" y="389"/>
                      <a:pt x="224" y="393"/>
                      <a:pt x="222" y="397"/>
                    </a:cubicBezTo>
                    <a:cubicBezTo>
                      <a:pt x="222" y="400"/>
                      <a:pt x="223" y="400"/>
                      <a:pt x="224" y="399"/>
                    </a:cubicBezTo>
                    <a:cubicBezTo>
                      <a:pt x="224" y="399"/>
                      <a:pt x="223" y="399"/>
                      <a:pt x="223" y="400"/>
                    </a:cubicBezTo>
                    <a:cubicBezTo>
                      <a:pt x="222" y="401"/>
                      <a:pt x="223" y="404"/>
                      <a:pt x="225" y="404"/>
                    </a:cubicBezTo>
                    <a:cubicBezTo>
                      <a:pt x="236" y="404"/>
                      <a:pt x="243" y="379"/>
                      <a:pt x="246" y="372"/>
                    </a:cubicBezTo>
                    <a:cubicBezTo>
                      <a:pt x="261" y="340"/>
                      <a:pt x="276" y="307"/>
                      <a:pt x="291" y="275"/>
                    </a:cubicBezTo>
                    <a:cubicBezTo>
                      <a:pt x="331" y="193"/>
                      <a:pt x="348" y="102"/>
                      <a:pt x="386" y="19"/>
                    </a:cubicBezTo>
                    <a:cubicBezTo>
                      <a:pt x="388" y="15"/>
                      <a:pt x="385" y="11"/>
                      <a:pt x="38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8" name="Freeform 399"/>
              <p:cNvSpPr/>
              <p:nvPr/>
            </p:nvSpPr>
            <p:spPr bwMode="auto">
              <a:xfrm>
                <a:off x="2069" y="-1058"/>
                <a:ext cx="504" cy="527"/>
              </a:xfrm>
              <a:custGeom>
                <a:avLst/>
                <a:gdLst>
                  <a:gd name="T0" fmla="*/ 248 w 250"/>
                  <a:gd name="T1" fmla="*/ 18 h 261"/>
                  <a:gd name="T2" fmla="*/ 249 w 250"/>
                  <a:gd name="T3" fmla="*/ 15 h 261"/>
                  <a:gd name="T4" fmla="*/ 247 w 250"/>
                  <a:gd name="T5" fmla="*/ 9 h 261"/>
                  <a:gd name="T6" fmla="*/ 239 w 250"/>
                  <a:gd name="T7" fmla="*/ 0 h 261"/>
                  <a:gd name="T8" fmla="*/ 138 w 250"/>
                  <a:gd name="T9" fmla="*/ 59 h 261"/>
                  <a:gd name="T10" fmla="*/ 3 w 250"/>
                  <a:gd name="T11" fmla="*/ 150 h 261"/>
                  <a:gd name="T12" fmla="*/ 6 w 250"/>
                  <a:gd name="T13" fmla="*/ 155 h 261"/>
                  <a:gd name="T14" fmla="*/ 127 w 250"/>
                  <a:gd name="T15" fmla="*/ 82 h 261"/>
                  <a:gd name="T16" fmla="*/ 237 w 250"/>
                  <a:gd name="T17" fmla="*/ 14 h 261"/>
                  <a:gd name="T18" fmla="*/ 235 w 250"/>
                  <a:gd name="T19" fmla="*/ 18 h 261"/>
                  <a:gd name="T20" fmla="*/ 22 w 250"/>
                  <a:gd name="T21" fmla="*/ 157 h 261"/>
                  <a:gd name="T22" fmla="*/ 26 w 250"/>
                  <a:gd name="T23" fmla="*/ 163 h 261"/>
                  <a:gd name="T24" fmla="*/ 229 w 250"/>
                  <a:gd name="T25" fmla="*/ 36 h 261"/>
                  <a:gd name="T26" fmla="*/ 129 w 250"/>
                  <a:gd name="T27" fmla="*/ 253 h 261"/>
                  <a:gd name="T28" fmla="*/ 128 w 250"/>
                  <a:gd name="T29" fmla="*/ 251 h 261"/>
                  <a:gd name="T30" fmla="*/ 57 w 250"/>
                  <a:gd name="T31" fmla="*/ 191 h 261"/>
                  <a:gd name="T32" fmla="*/ 4 w 250"/>
                  <a:gd name="T33" fmla="*/ 160 h 261"/>
                  <a:gd name="T34" fmla="*/ 2 w 250"/>
                  <a:gd name="T35" fmla="*/ 163 h 261"/>
                  <a:gd name="T36" fmla="*/ 16 w 250"/>
                  <a:gd name="T37" fmla="*/ 176 h 261"/>
                  <a:gd name="T38" fmla="*/ 53 w 250"/>
                  <a:gd name="T39" fmla="*/ 204 h 261"/>
                  <a:gd name="T40" fmla="*/ 121 w 250"/>
                  <a:gd name="T41" fmla="*/ 260 h 261"/>
                  <a:gd name="T42" fmla="*/ 129 w 250"/>
                  <a:gd name="T43" fmla="*/ 256 h 261"/>
                  <a:gd name="T44" fmla="*/ 133 w 250"/>
                  <a:gd name="T45" fmla="*/ 256 h 261"/>
                  <a:gd name="T46" fmla="*/ 245 w 250"/>
                  <a:gd name="T47" fmla="*/ 27 h 261"/>
                  <a:gd name="T48" fmla="*/ 246 w 250"/>
                  <a:gd name="T49" fmla="*/ 26 h 261"/>
                  <a:gd name="T50" fmla="*/ 248 w 250"/>
                  <a:gd name="T51" fmla="*/ 1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0" h="261">
                    <a:moveTo>
                      <a:pt x="248" y="18"/>
                    </a:moveTo>
                    <a:cubicBezTo>
                      <a:pt x="248" y="17"/>
                      <a:pt x="248" y="16"/>
                      <a:pt x="249" y="15"/>
                    </a:cubicBezTo>
                    <a:cubicBezTo>
                      <a:pt x="250" y="13"/>
                      <a:pt x="248" y="10"/>
                      <a:pt x="247" y="9"/>
                    </a:cubicBezTo>
                    <a:cubicBezTo>
                      <a:pt x="248" y="5"/>
                      <a:pt x="245" y="0"/>
                      <a:pt x="239" y="0"/>
                    </a:cubicBezTo>
                    <a:cubicBezTo>
                      <a:pt x="199" y="6"/>
                      <a:pt x="169" y="36"/>
                      <a:pt x="138" y="59"/>
                    </a:cubicBezTo>
                    <a:cubicBezTo>
                      <a:pt x="94" y="91"/>
                      <a:pt x="47" y="118"/>
                      <a:pt x="3" y="150"/>
                    </a:cubicBezTo>
                    <a:cubicBezTo>
                      <a:pt x="0" y="152"/>
                      <a:pt x="3" y="157"/>
                      <a:pt x="6" y="155"/>
                    </a:cubicBezTo>
                    <a:cubicBezTo>
                      <a:pt x="48" y="134"/>
                      <a:pt x="88" y="108"/>
                      <a:pt x="127" y="82"/>
                    </a:cubicBezTo>
                    <a:cubicBezTo>
                      <a:pt x="163" y="59"/>
                      <a:pt x="195" y="26"/>
                      <a:pt x="237" y="14"/>
                    </a:cubicBezTo>
                    <a:cubicBezTo>
                      <a:pt x="236" y="16"/>
                      <a:pt x="236" y="17"/>
                      <a:pt x="235" y="18"/>
                    </a:cubicBezTo>
                    <a:cubicBezTo>
                      <a:pt x="162" y="60"/>
                      <a:pt x="88" y="105"/>
                      <a:pt x="22" y="157"/>
                    </a:cubicBezTo>
                    <a:cubicBezTo>
                      <a:pt x="18" y="160"/>
                      <a:pt x="23" y="165"/>
                      <a:pt x="26" y="163"/>
                    </a:cubicBezTo>
                    <a:cubicBezTo>
                      <a:pt x="94" y="122"/>
                      <a:pt x="159" y="75"/>
                      <a:pt x="229" y="36"/>
                    </a:cubicBezTo>
                    <a:cubicBezTo>
                      <a:pt x="199" y="110"/>
                      <a:pt x="153" y="177"/>
                      <a:pt x="129" y="253"/>
                    </a:cubicBezTo>
                    <a:cubicBezTo>
                      <a:pt x="129" y="252"/>
                      <a:pt x="128" y="251"/>
                      <a:pt x="128" y="251"/>
                    </a:cubicBezTo>
                    <a:cubicBezTo>
                      <a:pt x="110" y="228"/>
                      <a:pt x="80" y="209"/>
                      <a:pt x="57" y="191"/>
                    </a:cubicBezTo>
                    <a:cubicBezTo>
                      <a:pt x="46" y="182"/>
                      <a:pt x="19" y="154"/>
                      <a:pt x="4" y="160"/>
                    </a:cubicBezTo>
                    <a:cubicBezTo>
                      <a:pt x="3" y="160"/>
                      <a:pt x="2" y="161"/>
                      <a:pt x="2" y="163"/>
                    </a:cubicBezTo>
                    <a:cubicBezTo>
                      <a:pt x="4" y="170"/>
                      <a:pt x="11" y="172"/>
                      <a:pt x="16" y="176"/>
                    </a:cubicBezTo>
                    <a:cubicBezTo>
                      <a:pt x="29" y="185"/>
                      <a:pt x="41" y="195"/>
                      <a:pt x="53" y="204"/>
                    </a:cubicBezTo>
                    <a:cubicBezTo>
                      <a:pt x="74" y="222"/>
                      <a:pt x="96" y="248"/>
                      <a:pt x="121" y="260"/>
                    </a:cubicBezTo>
                    <a:cubicBezTo>
                      <a:pt x="125" y="261"/>
                      <a:pt x="128" y="259"/>
                      <a:pt x="129" y="256"/>
                    </a:cubicBezTo>
                    <a:cubicBezTo>
                      <a:pt x="130" y="257"/>
                      <a:pt x="133" y="258"/>
                      <a:pt x="133" y="256"/>
                    </a:cubicBezTo>
                    <a:cubicBezTo>
                      <a:pt x="170" y="180"/>
                      <a:pt x="217" y="107"/>
                      <a:pt x="245" y="27"/>
                    </a:cubicBezTo>
                    <a:cubicBezTo>
                      <a:pt x="245" y="27"/>
                      <a:pt x="246" y="27"/>
                      <a:pt x="246" y="26"/>
                    </a:cubicBezTo>
                    <a:cubicBezTo>
                      <a:pt x="250" y="24"/>
                      <a:pt x="250" y="20"/>
                      <a:pt x="248"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9" name="Freeform 400"/>
              <p:cNvSpPr>
                <a:spLocks noEditPoints="1"/>
              </p:cNvSpPr>
              <p:nvPr/>
            </p:nvSpPr>
            <p:spPr bwMode="auto">
              <a:xfrm>
                <a:off x="5544" y="-418"/>
                <a:ext cx="254" cy="262"/>
              </a:xfrm>
              <a:custGeom>
                <a:avLst/>
                <a:gdLst>
                  <a:gd name="T0" fmla="*/ 75 w 126"/>
                  <a:gd name="T1" fmla="*/ 36 h 130"/>
                  <a:gd name="T2" fmla="*/ 64 w 126"/>
                  <a:gd name="T3" fmla="*/ 5 h 130"/>
                  <a:gd name="T4" fmla="*/ 53 w 126"/>
                  <a:gd name="T5" fmla="*/ 5 h 130"/>
                  <a:gd name="T6" fmla="*/ 45 w 126"/>
                  <a:gd name="T7" fmla="*/ 44 h 130"/>
                  <a:gd name="T8" fmla="*/ 2 w 126"/>
                  <a:gd name="T9" fmla="*/ 93 h 130"/>
                  <a:gd name="T10" fmla="*/ 69 w 126"/>
                  <a:gd name="T11" fmla="*/ 125 h 130"/>
                  <a:gd name="T12" fmla="*/ 125 w 126"/>
                  <a:gd name="T13" fmla="*/ 67 h 130"/>
                  <a:gd name="T14" fmla="*/ 75 w 126"/>
                  <a:gd name="T15" fmla="*/ 36 h 130"/>
                  <a:gd name="T16" fmla="*/ 68 w 126"/>
                  <a:gd name="T17" fmla="*/ 110 h 130"/>
                  <a:gd name="T18" fmla="*/ 14 w 126"/>
                  <a:gd name="T19" fmla="*/ 91 h 130"/>
                  <a:gd name="T20" fmla="*/ 45 w 126"/>
                  <a:gd name="T21" fmla="*/ 53 h 130"/>
                  <a:gd name="T22" fmla="*/ 51 w 126"/>
                  <a:gd name="T23" fmla="*/ 87 h 130"/>
                  <a:gd name="T24" fmla="*/ 61 w 126"/>
                  <a:gd name="T25" fmla="*/ 86 h 130"/>
                  <a:gd name="T26" fmla="*/ 61 w 126"/>
                  <a:gd name="T27" fmla="*/ 27 h 130"/>
                  <a:gd name="T28" fmla="*/ 63 w 126"/>
                  <a:gd name="T29" fmla="*/ 39 h 130"/>
                  <a:gd name="T30" fmla="*/ 64 w 126"/>
                  <a:gd name="T31" fmla="*/ 50 h 130"/>
                  <a:gd name="T32" fmla="*/ 65 w 126"/>
                  <a:gd name="T33" fmla="*/ 81 h 130"/>
                  <a:gd name="T34" fmla="*/ 77 w 126"/>
                  <a:gd name="T35" fmla="*/ 81 h 130"/>
                  <a:gd name="T36" fmla="*/ 77 w 126"/>
                  <a:gd name="T37" fmla="*/ 50 h 130"/>
                  <a:gd name="T38" fmla="*/ 110 w 126"/>
                  <a:gd name="T39" fmla="*/ 69 h 130"/>
                  <a:gd name="T40" fmla="*/ 68 w 126"/>
                  <a:gd name="T41" fmla="*/ 11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6" h="130">
                    <a:moveTo>
                      <a:pt x="75" y="36"/>
                    </a:moveTo>
                    <a:cubicBezTo>
                      <a:pt x="73" y="25"/>
                      <a:pt x="70" y="14"/>
                      <a:pt x="64" y="5"/>
                    </a:cubicBezTo>
                    <a:cubicBezTo>
                      <a:pt x="62" y="1"/>
                      <a:pt x="55" y="0"/>
                      <a:pt x="53" y="5"/>
                    </a:cubicBezTo>
                    <a:cubicBezTo>
                      <a:pt x="48" y="17"/>
                      <a:pt x="45" y="30"/>
                      <a:pt x="45" y="44"/>
                    </a:cubicBezTo>
                    <a:cubicBezTo>
                      <a:pt x="21" y="47"/>
                      <a:pt x="0" y="67"/>
                      <a:pt x="2" y="93"/>
                    </a:cubicBezTo>
                    <a:cubicBezTo>
                      <a:pt x="4" y="126"/>
                      <a:pt x="43" y="130"/>
                      <a:pt x="69" y="125"/>
                    </a:cubicBezTo>
                    <a:cubicBezTo>
                      <a:pt x="97" y="119"/>
                      <a:pt x="123" y="96"/>
                      <a:pt x="125" y="67"/>
                    </a:cubicBezTo>
                    <a:cubicBezTo>
                      <a:pt x="126" y="38"/>
                      <a:pt x="98" y="32"/>
                      <a:pt x="75" y="36"/>
                    </a:cubicBezTo>
                    <a:close/>
                    <a:moveTo>
                      <a:pt x="68" y="110"/>
                    </a:moveTo>
                    <a:cubicBezTo>
                      <a:pt x="50" y="116"/>
                      <a:pt x="16" y="117"/>
                      <a:pt x="14" y="91"/>
                    </a:cubicBezTo>
                    <a:cubicBezTo>
                      <a:pt x="13" y="73"/>
                      <a:pt x="29" y="60"/>
                      <a:pt x="45" y="53"/>
                    </a:cubicBezTo>
                    <a:cubicBezTo>
                      <a:pt x="46" y="65"/>
                      <a:pt x="48" y="76"/>
                      <a:pt x="51" y="87"/>
                    </a:cubicBezTo>
                    <a:cubicBezTo>
                      <a:pt x="53" y="92"/>
                      <a:pt x="61" y="91"/>
                      <a:pt x="61" y="86"/>
                    </a:cubicBezTo>
                    <a:cubicBezTo>
                      <a:pt x="60" y="66"/>
                      <a:pt x="58" y="46"/>
                      <a:pt x="61" y="27"/>
                    </a:cubicBezTo>
                    <a:cubicBezTo>
                      <a:pt x="62" y="31"/>
                      <a:pt x="63" y="35"/>
                      <a:pt x="63" y="39"/>
                    </a:cubicBezTo>
                    <a:cubicBezTo>
                      <a:pt x="60" y="42"/>
                      <a:pt x="61" y="48"/>
                      <a:pt x="64" y="50"/>
                    </a:cubicBezTo>
                    <a:cubicBezTo>
                      <a:pt x="65" y="61"/>
                      <a:pt x="64" y="71"/>
                      <a:pt x="65" y="81"/>
                    </a:cubicBezTo>
                    <a:cubicBezTo>
                      <a:pt x="65" y="89"/>
                      <a:pt x="77" y="89"/>
                      <a:pt x="77" y="81"/>
                    </a:cubicBezTo>
                    <a:cubicBezTo>
                      <a:pt x="77" y="71"/>
                      <a:pt x="77" y="60"/>
                      <a:pt x="77" y="50"/>
                    </a:cubicBezTo>
                    <a:cubicBezTo>
                      <a:pt x="92" y="47"/>
                      <a:pt x="111" y="48"/>
                      <a:pt x="110" y="69"/>
                    </a:cubicBezTo>
                    <a:cubicBezTo>
                      <a:pt x="109" y="90"/>
                      <a:pt x="86" y="105"/>
                      <a:pt x="68"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0" name="Freeform 401"/>
              <p:cNvSpPr>
                <a:spLocks noEditPoints="1"/>
              </p:cNvSpPr>
              <p:nvPr/>
            </p:nvSpPr>
            <p:spPr bwMode="auto">
              <a:xfrm>
                <a:off x="2329" y="11"/>
                <a:ext cx="377" cy="545"/>
              </a:xfrm>
              <a:custGeom>
                <a:avLst/>
                <a:gdLst>
                  <a:gd name="T0" fmla="*/ 113 w 187"/>
                  <a:gd name="T1" fmla="*/ 100 h 270"/>
                  <a:gd name="T2" fmla="*/ 16 w 187"/>
                  <a:gd name="T3" fmla="*/ 40 h 270"/>
                  <a:gd name="T4" fmla="*/ 16 w 187"/>
                  <a:gd name="T5" fmla="*/ 40 h 270"/>
                  <a:gd name="T6" fmla="*/ 13 w 187"/>
                  <a:gd name="T7" fmla="*/ 40 h 270"/>
                  <a:gd name="T8" fmla="*/ 12 w 187"/>
                  <a:gd name="T9" fmla="*/ 44 h 270"/>
                  <a:gd name="T10" fmla="*/ 3 w 187"/>
                  <a:gd name="T11" fmla="*/ 54 h 270"/>
                  <a:gd name="T12" fmla="*/ 10 w 187"/>
                  <a:gd name="T13" fmla="*/ 59 h 270"/>
                  <a:gd name="T14" fmla="*/ 13 w 187"/>
                  <a:gd name="T15" fmla="*/ 149 h 270"/>
                  <a:gd name="T16" fmla="*/ 22 w 187"/>
                  <a:gd name="T17" fmla="*/ 254 h 270"/>
                  <a:gd name="T18" fmla="*/ 30 w 187"/>
                  <a:gd name="T19" fmla="*/ 270 h 270"/>
                  <a:gd name="T20" fmla="*/ 181 w 187"/>
                  <a:gd name="T21" fmla="*/ 187 h 270"/>
                  <a:gd name="T22" fmla="*/ 113 w 187"/>
                  <a:gd name="T23" fmla="*/ 100 h 270"/>
                  <a:gd name="T24" fmla="*/ 150 w 187"/>
                  <a:gd name="T25" fmla="*/ 215 h 270"/>
                  <a:gd name="T26" fmla="*/ 38 w 187"/>
                  <a:gd name="T27" fmla="*/ 249 h 270"/>
                  <a:gd name="T28" fmla="*/ 32 w 187"/>
                  <a:gd name="T29" fmla="*/ 163 h 270"/>
                  <a:gd name="T30" fmla="*/ 20 w 187"/>
                  <a:gd name="T31" fmla="*/ 51 h 270"/>
                  <a:gd name="T32" fmla="*/ 78 w 187"/>
                  <a:gd name="T33" fmla="*/ 42 h 270"/>
                  <a:gd name="T34" fmla="*/ 85 w 187"/>
                  <a:gd name="T35" fmla="*/ 104 h 270"/>
                  <a:gd name="T36" fmla="*/ 91 w 187"/>
                  <a:gd name="T37" fmla="*/ 119 h 270"/>
                  <a:gd name="T38" fmla="*/ 150 w 187"/>
                  <a:gd name="T39" fmla="*/ 21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7" h="270">
                    <a:moveTo>
                      <a:pt x="113" y="100"/>
                    </a:moveTo>
                    <a:cubicBezTo>
                      <a:pt x="149" y="51"/>
                      <a:pt x="66" y="0"/>
                      <a:pt x="16" y="40"/>
                    </a:cubicBezTo>
                    <a:cubicBezTo>
                      <a:pt x="16" y="40"/>
                      <a:pt x="16" y="40"/>
                      <a:pt x="16" y="40"/>
                    </a:cubicBezTo>
                    <a:cubicBezTo>
                      <a:pt x="16" y="38"/>
                      <a:pt x="13" y="38"/>
                      <a:pt x="13" y="40"/>
                    </a:cubicBezTo>
                    <a:cubicBezTo>
                      <a:pt x="12" y="41"/>
                      <a:pt x="12" y="43"/>
                      <a:pt x="12" y="44"/>
                    </a:cubicBezTo>
                    <a:cubicBezTo>
                      <a:pt x="9" y="47"/>
                      <a:pt x="6" y="50"/>
                      <a:pt x="3" y="54"/>
                    </a:cubicBezTo>
                    <a:cubicBezTo>
                      <a:pt x="0" y="58"/>
                      <a:pt x="6" y="62"/>
                      <a:pt x="10" y="59"/>
                    </a:cubicBezTo>
                    <a:cubicBezTo>
                      <a:pt x="7" y="89"/>
                      <a:pt x="11" y="120"/>
                      <a:pt x="13" y="149"/>
                    </a:cubicBezTo>
                    <a:cubicBezTo>
                      <a:pt x="15" y="183"/>
                      <a:pt x="13" y="221"/>
                      <a:pt x="22" y="254"/>
                    </a:cubicBezTo>
                    <a:cubicBezTo>
                      <a:pt x="18" y="261"/>
                      <a:pt x="21" y="270"/>
                      <a:pt x="30" y="270"/>
                    </a:cubicBezTo>
                    <a:cubicBezTo>
                      <a:pt x="87" y="270"/>
                      <a:pt x="173" y="260"/>
                      <a:pt x="181" y="187"/>
                    </a:cubicBezTo>
                    <a:cubicBezTo>
                      <a:pt x="187" y="139"/>
                      <a:pt x="156" y="101"/>
                      <a:pt x="113" y="100"/>
                    </a:cubicBezTo>
                    <a:close/>
                    <a:moveTo>
                      <a:pt x="150" y="215"/>
                    </a:moveTo>
                    <a:cubicBezTo>
                      <a:pt x="126" y="246"/>
                      <a:pt x="76" y="249"/>
                      <a:pt x="38" y="249"/>
                    </a:cubicBezTo>
                    <a:cubicBezTo>
                      <a:pt x="40" y="221"/>
                      <a:pt x="34" y="191"/>
                      <a:pt x="32" y="163"/>
                    </a:cubicBezTo>
                    <a:cubicBezTo>
                      <a:pt x="29" y="127"/>
                      <a:pt x="30" y="86"/>
                      <a:pt x="20" y="51"/>
                    </a:cubicBezTo>
                    <a:cubicBezTo>
                      <a:pt x="37" y="40"/>
                      <a:pt x="57" y="37"/>
                      <a:pt x="78" y="42"/>
                    </a:cubicBezTo>
                    <a:cubicBezTo>
                      <a:pt x="114" y="52"/>
                      <a:pt x="113" y="85"/>
                      <a:pt x="85" y="104"/>
                    </a:cubicBezTo>
                    <a:cubicBezTo>
                      <a:pt x="77" y="109"/>
                      <a:pt x="82" y="121"/>
                      <a:pt x="91" y="119"/>
                    </a:cubicBezTo>
                    <a:cubicBezTo>
                      <a:pt x="152" y="101"/>
                      <a:pt x="187" y="168"/>
                      <a:pt x="150" y="2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1" name="Freeform 402"/>
              <p:cNvSpPr>
                <a:spLocks noEditPoints="1"/>
              </p:cNvSpPr>
              <p:nvPr/>
            </p:nvSpPr>
            <p:spPr bwMode="auto">
              <a:xfrm>
                <a:off x="2464" y="306"/>
                <a:ext cx="132" cy="145"/>
              </a:xfrm>
              <a:custGeom>
                <a:avLst/>
                <a:gdLst>
                  <a:gd name="T0" fmla="*/ 64 w 65"/>
                  <a:gd name="T1" fmla="*/ 31 h 72"/>
                  <a:gd name="T2" fmla="*/ 8 w 65"/>
                  <a:gd name="T3" fmla="*/ 7 h 72"/>
                  <a:gd name="T4" fmla="*/ 2 w 65"/>
                  <a:gd name="T5" fmla="*/ 18 h 72"/>
                  <a:gd name="T6" fmla="*/ 12 w 65"/>
                  <a:gd name="T7" fmla="*/ 64 h 72"/>
                  <a:gd name="T8" fmla="*/ 24 w 65"/>
                  <a:gd name="T9" fmla="*/ 61 h 72"/>
                  <a:gd name="T10" fmla="*/ 64 w 65"/>
                  <a:gd name="T11" fmla="*/ 31 h 72"/>
                  <a:gd name="T12" fmla="*/ 22 w 65"/>
                  <a:gd name="T13" fmla="*/ 42 h 72"/>
                  <a:gd name="T14" fmla="*/ 21 w 65"/>
                  <a:gd name="T15" fmla="*/ 22 h 72"/>
                  <a:gd name="T16" fmla="*/ 47 w 65"/>
                  <a:gd name="T17" fmla="*/ 32 h 72"/>
                  <a:gd name="T18" fmla="*/ 22 w 65"/>
                  <a:gd name="T19"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72">
                    <a:moveTo>
                      <a:pt x="64" y="31"/>
                    </a:moveTo>
                    <a:cubicBezTo>
                      <a:pt x="61" y="3"/>
                      <a:pt x="29" y="0"/>
                      <a:pt x="8" y="7"/>
                    </a:cubicBezTo>
                    <a:cubicBezTo>
                      <a:pt x="3" y="9"/>
                      <a:pt x="0" y="13"/>
                      <a:pt x="2" y="18"/>
                    </a:cubicBezTo>
                    <a:cubicBezTo>
                      <a:pt x="6" y="33"/>
                      <a:pt x="6" y="50"/>
                      <a:pt x="12" y="64"/>
                    </a:cubicBezTo>
                    <a:cubicBezTo>
                      <a:pt x="15" y="72"/>
                      <a:pt x="25" y="69"/>
                      <a:pt x="24" y="61"/>
                    </a:cubicBezTo>
                    <a:cubicBezTo>
                      <a:pt x="43" y="63"/>
                      <a:pt x="65" y="53"/>
                      <a:pt x="64" y="31"/>
                    </a:cubicBezTo>
                    <a:close/>
                    <a:moveTo>
                      <a:pt x="22" y="42"/>
                    </a:moveTo>
                    <a:cubicBezTo>
                      <a:pt x="22" y="36"/>
                      <a:pt x="22" y="29"/>
                      <a:pt x="21" y="22"/>
                    </a:cubicBezTo>
                    <a:cubicBezTo>
                      <a:pt x="31" y="20"/>
                      <a:pt x="44" y="20"/>
                      <a:pt x="47" y="32"/>
                    </a:cubicBezTo>
                    <a:cubicBezTo>
                      <a:pt x="50" y="45"/>
                      <a:pt x="32" y="43"/>
                      <a:pt x="22"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2" name="Freeform 403"/>
              <p:cNvSpPr>
                <a:spLocks noEditPoints="1"/>
              </p:cNvSpPr>
              <p:nvPr/>
            </p:nvSpPr>
            <p:spPr bwMode="auto">
              <a:xfrm>
                <a:off x="2414" y="126"/>
                <a:ext cx="99" cy="91"/>
              </a:xfrm>
              <a:custGeom>
                <a:avLst/>
                <a:gdLst>
                  <a:gd name="T0" fmla="*/ 46 w 49"/>
                  <a:gd name="T1" fmla="*/ 5 h 45"/>
                  <a:gd name="T2" fmla="*/ 39 w 49"/>
                  <a:gd name="T3" fmla="*/ 0 h 45"/>
                  <a:gd name="T4" fmla="*/ 8 w 49"/>
                  <a:gd name="T5" fmla="*/ 4 h 45"/>
                  <a:gd name="T6" fmla="*/ 1 w 49"/>
                  <a:gd name="T7" fmla="*/ 13 h 45"/>
                  <a:gd name="T8" fmla="*/ 18 w 49"/>
                  <a:gd name="T9" fmla="*/ 44 h 45"/>
                  <a:gd name="T10" fmla="*/ 22 w 49"/>
                  <a:gd name="T11" fmla="*/ 42 h 45"/>
                  <a:gd name="T12" fmla="*/ 29 w 49"/>
                  <a:gd name="T13" fmla="*/ 41 h 45"/>
                  <a:gd name="T14" fmla="*/ 44 w 49"/>
                  <a:gd name="T15" fmla="*/ 30 h 45"/>
                  <a:gd name="T16" fmla="*/ 46 w 49"/>
                  <a:gd name="T17" fmla="*/ 5 h 45"/>
                  <a:gd name="T18" fmla="*/ 32 w 49"/>
                  <a:gd name="T19" fmla="*/ 21 h 45"/>
                  <a:gd name="T20" fmla="*/ 20 w 49"/>
                  <a:gd name="T21" fmla="*/ 26 h 45"/>
                  <a:gd name="T22" fmla="*/ 17 w 49"/>
                  <a:gd name="T23" fmla="*/ 29 h 45"/>
                  <a:gd name="T24" fmla="*/ 16 w 49"/>
                  <a:gd name="T25" fmla="*/ 17 h 45"/>
                  <a:gd name="T26" fmla="*/ 33 w 49"/>
                  <a:gd name="T27" fmla="*/ 14 h 45"/>
                  <a:gd name="T28" fmla="*/ 32 w 49"/>
                  <a:gd name="T29"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 h="45">
                    <a:moveTo>
                      <a:pt x="46" y="5"/>
                    </a:moveTo>
                    <a:cubicBezTo>
                      <a:pt x="45" y="2"/>
                      <a:pt x="42" y="0"/>
                      <a:pt x="39" y="0"/>
                    </a:cubicBezTo>
                    <a:cubicBezTo>
                      <a:pt x="28" y="0"/>
                      <a:pt x="18" y="4"/>
                      <a:pt x="8" y="4"/>
                    </a:cubicBezTo>
                    <a:cubicBezTo>
                      <a:pt x="4" y="4"/>
                      <a:pt x="0" y="8"/>
                      <a:pt x="1" y="13"/>
                    </a:cubicBezTo>
                    <a:cubicBezTo>
                      <a:pt x="5" y="23"/>
                      <a:pt x="9" y="36"/>
                      <a:pt x="18" y="44"/>
                    </a:cubicBezTo>
                    <a:cubicBezTo>
                      <a:pt x="19" y="45"/>
                      <a:pt x="22" y="44"/>
                      <a:pt x="22" y="42"/>
                    </a:cubicBezTo>
                    <a:cubicBezTo>
                      <a:pt x="24" y="43"/>
                      <a:pt x="27" y="43"/>
                      <a:pt x="29" y="41"/>
                    </a:cubicBezTo>
                    <a:cubicBezTo>
                      <a:pt x="34" y="37"/>
                      <a:pt x="40" y="35"/>
                      <a:pt x="44" y="30"/>
                    </a:cubicBezTo>
                    <a:cubicBezTo>
                      <a:pt x="49" y="23"/>
                      <a:pt x="47" y="13"/>
                      <a:pt x="46" y="5"/>
                    </a:cubicBezTo>
                    <a:close/>
                    <a:moveTo>
                      <a:pt x="32" y="21"/>
                    </a:moveTo>
                    <a:cubicBezTo>
                      <a:pt x="29" y="23"/>
                      <a:pt x="24" y="24"/>
                      <a:pt x="20" y="26"/>
                    </a:cubicBezTo>
                    <a:cubicBezTo>
                      <a:pt x="19" y="27"/>
                      <a:pt x="18" y="28"/>
                      <a:pt x="17" y="29"/>
                    </a:cubicBezTo>
                    <a:cubicBezTo>
                      <a:pt x="16" y="25"/>
                      <a:pt x="16" y="21"/>
                      <a:pt x="16" y="17"/>
                    </a:cubicBezTo>
                    <a:cubicBezTo>
                      <a:pt x="21" y="16"/>
                      <a:pt x="27" y="15"/>
                      <a:pt x="33" y="14"/>
                    </a:cubicBezTo>
                    <a:cubicBezTo>
                      <a:pt x="33" y="17"/>
                      <a:pt x="33" y="20"/>
                      <a:pt x="3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3" name="Freeform 404"/>
              <p:cNvSpPr>
                <a:spLocks noEditPoints="1"/>
              </p:cNvSpPr>
              <p:nvPr/>
            </p:nvSpPr>
            <p:spPr bwMode="auto">
              <a:xfrm>
                <a:off x="2602" y="21"/>
                <a:ext cx="405" cy="426"/>
              </a:xfrm>
              <a:custGeom>
                <a:avLst/>
                <a:gdLst>
                  <a:gd name="T0" fmla="*/ 124 w 201"/>
                  <a:gd name="T1" fmla="*/ 6 h 211"/>
                  <a:gd name="T2" fmla="*/ 73 w 201"/>
                  <a:gd name="T3" fmla="*/ 86 h 211"/>
                  <a:gd name="T4" fmla="*/ 82 w 201"/>
                  <a:gd name="T5" fmla="*/ 82 h 211"/>
                  <a:gd name="T6" fmla="*/ 114 w 201"/>
                  <a:gd name="T7" fmla="*/ 78 h 211"/>
                  <a:gd name="T8" fmla="*/ 120 w 201"/>
                  <a:gd name="T9" fmla="*/ 109 h 211"/>
                  <a:gd name="T10" fmla="*/ 118 w 201"/>
                  <a:gd name="T11" fmla="*/ 109 h 211"/>
                  <a:gd name="T12" fmla="*/ 71 w 201"/>
                  <a:gd name="T13" fmla="*/ 189 h 211"/>
                  <a:gd name="T14" fmla="*/ 100 w 201"/>
                  <a:gd name="T15" fmla="*/ 211 h 211"/>
                  <a:gd name="T16" fmla="*/ 125 w 201"/>
                  <a:gd name="T17" fmla="*/ 195 h 211"/>
                  <a:gd name="T18" fmla="*/ 125 w 201"/>
                  <a:gd name="T19" fmla="*/ 196 h 211"/>
                  <a:gd name="T20" fmla="*/ 134 w 201"/>
                  <a:gd name="T21" fmla="*/ 205 h 211"/>
                  <a:gd name="T22" fmla="*/ 157 w 201"/>
                  <a:gd name="T23" fmla="*/ 199 h 211"/>
                  <a:gd name="T24" fmla="*/ 170 w 201"/>
                  <a:gd name="T25" fmla="*/ 192 h 211"/>
                  <a:gd name="T26" fmla="*/ 124 w 201"/>
                  <a:gd name="T27" fmla="*/ 6 h 211"/>
                  <a:gd name="T28" fmla="*/ 140 w 201"/>
                  <a:gd name="T29" fmla="*/ 186 h 211"/>
                  <a:gd name="T30" fmla="*/ 135 w 201"/>
                  <a:gd name="T31" fmla="*/ 170 h 211"/>
                  <a:gd name="T32" fmla="*/ 117 w 201"/>
                  <a:gd name="T33" fmla="*/ 170 h 211"/>
                  <a:gd name="T34" fmla="*/ 99 w 201"/>
                  <a:gd name="T35" fmla="*/ 192 h 211"/>
                  <a:gd name="T36" fmla="*/ 87 w 201"/>
                  <a:gd name="T37" fmla="*/ 178 h 211"/>
                  <a:gd name="T38" fmla="*/ 121 w 201"/>
                  <a:gd name="T39" fmla="*/ 118 h 211"/>
                  <a:gd name="T40" fmla="*/ 121 w 201"/>
                  <a:gd name="T41" fmla="*/ 117 h 211"/>
                  <a:gd name="T42" fmla="*/ 132 w 201"/>
                  <a:gd name="T43" fmla="*/ 115 h 211"/>
                  <a:gd name="T44" fmla="*/ 108 w 201"/>
                  <a:gd name="T45" fmla="*/ 45 h 211"/>
                  <a:gd name="T46" fmla="*/ 85 w 201"/>
                  <a:gd name="T47" fmla="*/ 50 h 211"/>
                  <a:gd name="T48" fmla="*/ 66 w 201"/>
                  <a:gd name="T49" fmla="*/ 66 h 211"/>
                  <a:gd name="T50" fmla="*/ 64 w 201"/>
                  <a:gd name="T51" fmla="*/ 39 h 211"/>
                  <a:gd name="T52" fmla="*/ 122 w 201"/>
                  <a:gd name="T53" fmla="*/ 22 h 211"/>
                  <a:gd name="T54" fmla="*/ 157 w 201"/>
                  <a:gd name="T55" fmla="*/ 74 h 211"/>
                  <a:gd name="T56" fmla="*/ 153 w 201"/>
                  <a:gd name="T57" fmla="*/ 184 h 211"/>
                  <a:gd name="T58" fmla="*/ 140 w 201"/>
                  <a:gd name="T59" fmla="*/ 18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1" h="211">
                    <a:moveTo>
                      <a:pt x="124" y="6"/>
                    </a:moveTo>
                    <a:cubicBezTo>
                      <a:pt x="73" y="0"/>
                      <a:pt x="0" y="56"/>
                      <a:pt x="73" y="86"/>
                    </a:cubicBezTo>
                    <a:cubicBezTo>
                      <a:pt x="76" y="87"/>
                      <a:pt x="80" y="85"/>
                      <a:pt x="82" y="82"/>
                    </a:cubicBezTo>
                    <a:cubicBezTo>
                      <a:pt x="89" y="67"/>
                      <a:pt x="106" y="57"/>
                      <a:pt x="114" y="78"/>
                    </a:cubicBezTo>
                    <a:cubicBezTo>
                      <a:pt x="117" y="88"/>
                      <a:pt x="119" y="99"/>
                      <a:pt x="120" y="109"/>
                    </a:cubicBezTo>
                    <a:cubicBezTo>
                      <a:pt x="119" y="109"/>
                      <a:pt x="119" y="109"/>
                      <a:pt x="118" y="109"/>
                    </a:cubicBezTo>
                    <a:cubicBezTo>
                      <a:pt x="80" y="113"/>
                      <a:pt x="57" y="154"/>
                      <a:pt x="71" y="189"/>
                    </a:cubicBezTo>
                    <a:cubicBezTo>
                      <a:pt x="76" y="201"/>
                      <a:pt x="86" y="211"/>
                      <a:pt x="100" y="211"/>
                    </a:cubicBezTo>
                    <a:cubicBezTo>
                      <a:pt x="111" y="211"/>
                      <a:pt x="119" y="204"/>
                      <a:pt x="125" y="195"/>
                    </a:cubicBezTo>
                    <a:cubicBezTo>
                      <a:pt x="125" y="196"/>
                      <a:pt x="125" y="196"/>
                      <a:pt x="125" y="196"/>
                    </a:cubicBezTo>
                    <a:cubicBezTo>
                      <a:pt x="125" y="201"/>
                      <a:pt x="129" y="206"/>
                      <a:pt x="134" y="205"/>
                    </a:cubicBezTo>
                    <a:cubicBezTo>
                      <a:pt x="140" y="205"/>
                      <a:pt x="151" y="204"/>
                      <a:pt x="157" y="199"/>
                    </a:cubicBezTo>
                    <a:cubicBezTo>
                      <a:pt x="162" y="202"/>
                      <a:pt x="170" y="199"/>
                      <a:pt x="170" y="192"/>
                    </a:cubicBezTo>
                    <a:cubicBezTo>
                      <a:pt x="171" y="142"/>
                      <a:pt x="201" y="16"/>
                      <a:pt x="124" y="6"/>
                    </a:cubicBezTo>
                    <a:close/>
                    <a:moveTo>
                      <a:pt x="140" y="186"/>
                    </a:moveTo>
                    <a:cubicBezTo>
                      <a:pt x="138" y="180"/>
                      <a:pt x="136" y="176"/>
                      <a:pt x="135" y="170"/>
                    </a:cubicBezTo>
                    <a:cubicBezTo>
                      <a:pt x="133" y="160"/>
                      <a:pt x="120" y="162"/>
                      <a:pt x="117" y="170"/>
                    </a:cubicBezTo>
                    <a:cubicBezTo>
                      <a:pt x="114" y="177"/>
                      <a:pt x="108" y="192"/>
                      <a:pt x="99" y="192"/>
                    </a:cubicBezTo>
                    <a:cubicBezTo>
                      <a:pt x="92" y="192"/>
                      <a:pt x="89" y="182"/>
                      <a:pt x="87" y="178"/>
                    </a:cubicBezTo>
                    <a:cubicBezTo>
                      <a:pt x="79" y="150"/>
                      <a:pt x="100" y="131"/>
                      <a:pt x="121" y="118"/>
                    </a:cubicBezTo>
                    <a:cubicBezTo>
                      <a:pt x="121" y="118"/>
                      <a:pt x="121" y="117"/>
                      <a:pt x="121" y="117"/>
                    </a:cubicBezTo>
                    <a:cubicBezTo>
                      <a:pt x="124" y="121"/>
                      <a:pt x="131" y="121"/>
                      <a:pt x="132" y="115"/>
                    </a:cubicBezTo>
                    <a:cubicBezTo>
                      <a:pt x="136" y="91"/>
                      <a:pt x="132" y="58"/>
                      <a:pt x="108" y="45"/>
                    </a:cubicBezTo>
                    <a:cubicBezTo>
                      <a:pt x="101" y="41"/>
                      <a:pt x="90" y="44"/>
                      <a:pt x="85" y="50"/>
                    </a:cubicBezTo>
                    <a:cubicBezTo>
                      <a:pt x="81" y="54"/>
                      <a:pt x="73" y="70"/>
                      <a:pt x="66" y="66"/>
                    </a:cubicBezTo>
                    <a:cubicBezTo>
                      <a:pt x="52" y="59"/>
                      <a:pt x="55" y="48"/>
                      <a:pt x="64" y="39"/>
                    </a:cubicBezTo>
                    <a:cubicBezTo>
                      <a:pt x="78" y="25"/>
                      <a:pt x="103" y="20"/>
                      <a:pt x="122" y="22"/>
                    </a:cubicBezTo>
                    <a:cubicBezTo>
                      <a:pt x="148" y="26"/>
                      <a:pt x="154" y="51"/>
                      <a:pt x="157" y="74"/>
                    </a:cubicBezTo>
                    <a:cubicBezTo>
                      <a:pt x="160" y="110"/>
                      <a:pt x="155" y="148"/>
                      <a:pt x="153" y="184"/>
                    </a:cubicBezTo>
                    <a:cubicBezTo>
                      <a:pt x="149" y="184"/>
                      <a:pt x="145" y="185"/>
                      <a:pt x="140" y="1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4" name="Freeform 405"/>
              <p:cNvSpPr/>
              <p:nvPr/>
            </p:nvSpPr>
            <p:spPr bwMode="auto">
              <a:xfrm>
                <a:off x="2811" y="296"/>
                <a:ext cx="59" cy="64"/>
              </a:xfrm>
              <a:custGeom>
                <a:avLst/>
                <a:gdLst>
                  <a:gd name="T0" fmla="*/ 26 w 29"/>
                  <a:gd name="T1" fmla="*/ 5 h 32"/>
                  <a:gd name="T2" fmla="*/ 19 w 29"/>
                  <a:gd name="T3" fmla="*/ 2 h 32"/>
                  <a:gd name="T4" fmla="*/ 4 w 29"/>
                  <a:gd name="T5" fmla="*/ 10 h 32"/>
                  <a:gd name="T6" fmla="*/ 4 w 29"/>
                  <a:gd name="T7" fmla="*/ 14 h 32"/>
                  <a:gd name="T8" fmla="*/ 4 w 29"/>
                  <a:gd name="T9" fmla="*/ 14 h 32"/>
                  <a:gd name="T10" fmla="*/ 2 w 29"/>
                  <a:gd name="T11" fmla="*/ 26 h 32"/>
                  <a:gd name="T12" fmla="*/ 15 w 29"/>
                  <a:gd name="T13" fmla="*/ 29 h 32"/>
                  <a:gd name="T14" fmla="*/ 29 w 29"/>
                  <a:gd name="T15" fmla="*/ 17 h 32"/>
                  <a:gd name="T16" fmla="*/ 26 w 29"/>
                  <a:gd name="T17"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2">
                    <a:moveTo>
                      <a:pt x="26" y="5"/>
                    </a:moveTo>
                    <a:cubicBezTo>
                      <a:pt x="24" y="4"/>
                      <a:pt x="22" y="2"/>
                      <a:pt x="19" y="2"/>
                    </a:cubicBezTo>
                    <a:cubicBezTo>
                      <a:pt x="13" y="0"/>
                      <a:pt x="6" y="4"/>
                      <a:pt x="4" y="10"/>
                    </a:cubicBezTo>
                    <a:cubicBezTo>
                      <a:pt x="4" y="11"/>
                      <a:pt x="4" y="12"/>
                      <a:pt x="4" y="14"/>
                    </a:cubicBezTo>
                    <a:cubicBezTo>
                      <a:pt x="4" y="14"/>
                      <a:pt x="4" y="14"/>
                      <a:pt x="4" y="14"/>
                    </a:cubicBezTo>
                    <a:cubicBezTo>
                      <a:pt x="1" y="17"/>
                      <a:pt x="0" y="22"/>
                      <a:pt x="2" y="26"/>
                    </a:cubicBezTo>
                    <a:cubicBezTo>
                      <a:pt x="5" y="30"/>
                      <a:pt x="11" y="32"/>
                      <a:pt x="15" y="29"/>
                    </a:cubicBezTo>
                    <a:cubicBezTo>
                      <a:pt x="20" y="26"/>
                      <a:pt x="27" y="23"/>
                      <a:pt x="29" y="17"/>
                    </a:cubicBezTo>
                    <a:cubicBezTo>
                      <a:pt x="29" y="13"/>
                      <a:pt x="29" y="8"/>
                      <a:pt x="2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5" name="Freeform 406"/>
              <p:cNvSpPr>
                <a:spLocks noEditPoints="1"/>
              </p:cNvSpPr>
              <p:nvPr/>
            </p:nvSpPr>
            <p:spPr bwMode="auto">
              <a:xfrm>
                <a:off x="2946" y="29"/>
                <a:ext cx="289" cy="398"/>
              </a:xfrm>
              <a:custGeom>
                <a:avLst/>
                <a:gdLst>
                  <a:gd name="T0" fmla="*/ 137 w 143"/>
                  <a:gd name="T1" fmla="*/ 111 h 197"/>
                  <a:gd name="T2" fmla="*/ 93 w 143"/>
                  <a:gd name="T3" fmla="*/ 118 h 197"/>
                  <a:gd name="T4" fmla="*/ 57 w 143"/>
                  <a:gd name="T5" fmla="*/ 110 h 197"/>
                  <a:gd name="T6" fmla="*/ 68 w 143"/>
                  <a:gd name="T7" fmla="*/ 73 h 197"/>
                  <a:gd name="T8" fmla="*/ 100 w 143"/>
                  <a:gd name="T9" fmla="*/ 87 h 197"/>
                  <a:gd name="T10" fmla="*/ 116 w 143"/>
                  <a:gd name="T11" fmla="*/ 87 h 197"/>
                  <a:gd name="T12" fmla="*/ 139 w 143"/>
                  <a:gd name="T13" fmla="*/ 56 h 197"/>
                  <a:gd name="T14" fmla="*/ 135 w 143"/>
                  <a:gd name="T15" fmla="*/ 43 h 197"/>
                  <a:gd name="T16" fmla="*/ 136 w 143"/>
                  <a:gd name="T17" fmla="*/ 37 h 197"/>
                  <a:gd name="T18" fmla="*/ 33 w 143"/>
                  <a:gd name="T19" fmla="*/ 39 h 197"/>
                  <a:gd name="T20" fmla="*/ 20 w 143"/>
                  <a:gd name="T21" fmla="*/ 155 h 197"/>
                  <a:gd name="T22" fmla="*/ 92 w 143"/>
                  <a:gd name="T23" fmla="*/ 192 h 197"/>
                  <a:gd name="T24" fmla="*/ 140 w 143"/>
                  <a:gd name="T25" fmla="*/ 123 h 197"/>
                  <a:gd name="T26" fmla="*/ 137 w 143"/>
                  <a:gd name="T27" fmla="*/ 111 h 197"/>
                  <a:gd name="T28" fmla="*/ 91 w 143"/>
                  <a:gd name="T29" fmla="*/ 175 h 197"/>
                  <a:gd name="T30" fmla="*/ 37 w 143"/>
                  <a:gd name="T31" fmla="*/ 150 h 197"/>
                  <a:gd name="T32" fmla="*/ 37 w 143"/>
                  <a:gd name="T33" fmla="*/ 64 h 197"/>
                  <a:gd name="T34" fmla="*/ 77 w 143"/>
                  <a:gd name="T35" fmla="*/ 29 h 197"/>
                  <a:gd name="T36" fmla="*/ 127 w 143"/>
                  <a:gd name="T37" fmla="*/ 43 h 197"/>
                  <a:gd name="T38" fmla="*/ 123 w 143"/>
                  <a:gd name="T39" fmla="*/ 46 h 197"/>
                  <a:gd name="T40" fmla="*/ 109 w 143"/>
                  <a:gd name="T41" fmla="*/ 66 h 197"/>
                  <a:gd name="T42" fmla="*/ 69 w 143"/>
                  <a:gd name="T43" fmla="*/ 50 h 197"/>
                  <a:gd name="T44" fmla="*/ 39 w 143"/>
                  <a:gd name="T45" fmla="*/ 96 h 197"/>
                  <a:gd name="T46" fmla="*/ 66 w 143"/>
                  <a:gd name="T47" fmla="*/ 143 h 197"/>
                  <a:gd name="T48" fmla="*/ 123 w 143"/>
                  <a:gd name="T49" fmla="*/ 126 h 197"/>
                  <a:gd name="T50" fmla="*/ 91 w 143"/>
                  <a:gd name="T51" fmla="*/ 17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3" h="197">
                    <a:moveTo>
                      <a:pt x="137" y="111"/>
                    </a:moveTo>
                    <a:cubicBezTo>
                      <a:pt x="121" y="106"/>
                      <a:pt x="108" y="111"/>
                      <a:pt x="93" y="118"/>
                    </a:cubicBezTo>
                    <a:cubicBezTo>
                      <a:pt x="78" y="125"/>
                      <a:pt x="62" y="132"/>
                      <a:pt x="57" y="110"/>
                    </a:cubicBezTo>
                    <a:cubicBezTo>
                      <a:pt x="54" y="97"/>
                      <a:pt x="59" y="82"/>
                      <a:pt x="68" y="73"/>
                    </a:cubicBezTo>
                    <a:cubicBezTo>
                      <a:pt x="81" y="57"/>
                      <a:pt x="94" y="74"/>
                      <a:pt x="100" y="87"/>
                    </a:cubicBezTo>
                    <a:cubicBezTo>
                      <a:pt x="103" y="94"/>
                      <a:pt x="112" y="92"/>
                      <a:pt x="116" y="87"/>
                    </a:cubicBezTo>
                    <a:cubicBezTo>
                      <a:pt x="123" y="76"/>
                      <a:pt x="133" y="67"/>
                      <a:pt x="139" y="56"/>
                    </a:cubicBezTo>
                    <a:cubicBezTo>
                      <a:pt x="142" y="50"/>
                      <a:pt x="139" y="45"/>
                      <a:pt x="135" y="43"/>
                    </a:cubicBezTo>
                    <a:cubicBezTo>
                      <a:pt x="137" y="41"/>
                      <a:pt x="138" y="39"/>
                      <a:pt x="136" y="37"/>
                    </a:cubicBezTo>
                    <a:cubicBezTo>
                      <a:pt x="108" y="0"/>
                      <a:pt x="62" y="6"/>
                      <a:pt x="33" y="39"/>
                    </a:cubicBezTo>
                    <a:cubicBezTo>
                      <a:pt x="6" y="69"/>
                      <a:pt x="0" y="119"/>
                      <a:pt x="20" y="155"/>
                    </a:cubicBezTo>
                    <a:cubicBezTo>
                      <a:pt x="34" y="180"/>
                      <a:pt x="64" y="197"/>
                      <a:pt x="92" y="192"/>
                    </a:cubicBezTo>
                    <a:cubicBezTo>
                      <a:pt x="127" y="187"/>
                      <a:pt x="141" y="155"/>
                      <a:pt x="140" y="123"/>
                    </a:cubicBezTo>
                    <a:cubicBezTo>
                      <a:pt x="143" y="120"/>
                      <a:pt x="142" y="113"/>
                      <a:pt x="137" y="111"/>
                    </a:cubicBezTo>
                    <a:close/>
                    <a:moveTo>
                      <a:pt x="91" y="175"/>
                    </a:moveTo>
                    <a:cubicBezTo>
                      <a:pt x="70" y="179"/>
                      <a:pt x="49" y="165"/>
                      <a:pt x="37" y="150"/>
                    </a:cubicBezTo>
                    <a:cubicBezTo>
                      <a:pt x="19" y="125"/>
                      <a:pt x="24" y="89"/>
                      <a:pt x="37" y="64"/>
                    </a:cubicBezTo>
                    <a:cubicBezTo>
                      <a:pt x="45" y="47"/>
                      <a:pt x="59" y="35"/>
                      <a:pt x="77" y="29"/>
                    </a:cubicBezTo>
                    <a:cubicBezTo>
                      <a:pt x="95" y="24"/>
                      <a:pt x="112" y="34"/>
                      <a:pt x="127" y="43"/>
                    </a:cubicBezTo>
                    <a:cubicBezTo>
                      <a:pt x="126" y="44"/>
                      <a:pt x="124" y="45"/>
                      <a:pt x="123" y="46"/>
                    </a:cubicBezTo>
                    <a:cubicBezTo>
                      <a:pt x="119" y="54"/>
                      <a:pt x="114" y="60"/>
                      <a:pt x="109" y="66"/>
                    </a:cubicBezTo>
                    <a:cubicBezTo>
                      <a:pt x="99" y="53"/>
                      <a:pt x="86" y="43"/>
                      <a:pt x="69" y="50"/>
                    </a:cubicBezTo>
                    <a:cubicBezTo>
                      <a:pt x="51" y="57"/>
                      <a:pt x="41" y="78"/>
                      <a:pt x="39" y="96"/>
                    </a:cubicBezTo>
                    <a:cubicBezTo>
                      <a:pt x="36" y="116"/>
                      <a:pt x="44" y="139"/>
                      <a:pt x="66" y="143"/>
                    </a:cubicBezTo>
                    <a:cubicBezTo>
                      <a:pt x="86" y="148"/>
                      <a:pt x="103" y="131"/>
                      <a:pt x="123" y="126"/>
                    </a:cubicBezTo>
                    <a:cubicBezTo>
                      <a:pt x="121" y="148"/>
                      <a:pt x="115" y="169"/>
                      <a:pt x="91"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6" name="Freeform 407"/>
              <p:cNvSpPr>
                <a:spLocks noEditPoints="1"/>
              </p:cNvSpPr>
              <p:nvPr/>
            </p:nvSpPr>
            <p:spPr bwMode="auto">
              <a:xfrm>
                <a:off x="3192" y="-55"/>
                <a:ext cx="339" cy="405"/>
              </a:xfrm>
              <a:custGeom>
                <a:avLst/>
                <a:gdLst>
                  <a:gd name="T0" fmla="*/ 153 w 168"/>
                  <a:gd name="T1" fmla="*/ 137 h 201"/>
                  <a:gd name="T2" fmla="*/ 117 w 168"/>
                  <a:gd name="T3" fmla="*/ 109 h 201"/>
                  <a:gd name="T4" fmla="*/ 133 w 168"/>
                  <a:gd name="T5" fmla="*/ 20 h 201"/>
                  <a:gd name="T6" fmla="*/ 120 w 168"/>
                  <a:gd name="T7" fmla="*/ 20 h 201"/>
                  <a:gd name="T8" fmla="*/ 89 w 168"/>
                  <a:gd name="T9" fmla="*/ 50 h 201"/>
                  <a:gd name="T10" fmla="*/ 89 w 168"/>
                  <a:gd name="T11" fmla="*/ 19 h 201"/>
                  <a:gd name="T12" fmla="*/ 80 w 168"/>
                  <a:gd name="T13" fmla="*/ 10 h 201"/>
                  <a:gd name="T14" fmla="*/ 32 w 168"/>
                  <a:gd name="T15" fmla="*/ 196 h 201"/>
                  <a:gd name="T16" fmla="*/ 36 w 168"/>
                  <a:gd name="T17" fmla="*/ 199 h 201"/>
                  <a:gd name="T18" fmla="*/ 41 w 168"/>
                  <a:gd name="T19" fmla="*/ 201 h 201"/>
                  <a:gd name="T20" fmla="*/ 68 w 168"/>
                  <a:gd name="T21" fmla="*/ 196 h 201"/>
                  <a:gd name="T22" fmla="*/ 76 w 168"/>
                  <a:gd name="T23" fmla="*/ 185 h 201"/>
                  <a:gd name="T24" fmla="*/ 77 w 168"/>
                  <a:gd name="T25" fmla="*/ 157 h 201"/>
                  <a:gd name="T26" fmla="*/ 122 w 168"/>
                  <a:gd name="T27" fmla="*/ 183 h 201"/>
                  <a:gd name="T28" fmla="*/ 134 w 168"/>
                  <a:gd name="T29" fmla="*/ 182 h 201"/>
                  <a:gd name="T30" fmla="*/ 153 w 168"/>
                  <a:gd name="T31" fmla="*/ 151 h 201"/>
                  <a:gd name="T32" fmla="*/ 153 w 168"/>
                  <a:gd name="T33" fmla="*/ 137 h 201"/>
                  <a:gd name="T34" fmla="*/ 71 w 168"/>
                  <a:gd name="T35" fmla="*/ 28 h 201"/>
                  <a:gd name="T36" fmla="*/ 71 w 168"/>
                  <a:gd name="T37" fmla="*/ 66 h 201"/>
                  <a:gd name="T38" fmla="*/ 84 w 168"/>
                  <a:gd name="T39" fmla="*/ 73 h 201"/>
                  <a:gd name="T40" fmla="*/ 127 w 168"/>
                  <a:gd name="T41" fmla="*/ 40 h 201"/>
                  <a:gd name="T42" fmla="*/ 100 w 168"/>
                  <a:gd name="T43" fmla="*/ 98 h 201"/>
                  <a:gd name="T44" fmla="*/ 98 w 168"/>
                  <a:gd name="T45" fmla="*/ 104 h 201"/>
                  <a:gd name="T46" fmla="*/ 98 w 168"/>
                  <a:gd name="T47" fmla="*/ 121 h 201"/>
                  <a:gd name="T48" fmla="*/ 133 w 168"/>
                  <a:gd name="T49" fmla="*/ 146 h 201"/>
                  <a:gd name="T50" fmla="*/ 123 w 168"/>
                  <a:gd name="T51" fmla="*/ 163 h 201"/>
                  <a:gd name="T52" fmla="*/ 73 w 168"/>
                  <a:gd name="T53" fmla="*/ 132 h 201"/>
                  <a:gd name="T54" fmla="*/ 59 w 168"/>
                  <a:gd name="T55" fmla="*/ 142 h 201"/>
                  <a:gd name="T56" fmla="*/ 59 w 168"/>
                  <a:gd name="T57" fmla="*/ 181 h 201"/>
                  <a:gd name="T58" fmla="*/ 41 w 168"/>
                  <a:gd name="T59" fmla="*/ 188 h 201"/>
                  <a:gd name="T60" fmla="*/ 71 w 168"/>
                  <a:gd name="T61" fmla="*/ 2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8" h="201">
                    <a:moveTo>
                      <a:pt x="153" y="137"/>
                    </a:moveTo>
                    <a:cubicBezTo>
                      <a:pt x="142" y="126"/>
                      <a:pt x="130" y="116"/>
                      <a:pt x="117" y="109"/>
                    </a:cubicBezTo>
                    <a:cubicBezTo>
                      <a:pt x="141" y="83"/>
                      <a:pt x="168" y="48"/>
                      <a:pt x="133" y="20"/>
                    </a:cubicBezTo>
                    <a:cubicBezTo>
                      <a:pt x="130" y="17"/>
                      <a:pt x="124" y="16"/>
                      <a:pt x="120" y="20"/>
                    </a:cubicBezTo>
                    <a:cubicBezTo>
                      <a:pt x="111" y="32"/>
                      <a:pt x="101" y="41"/>
                      <a:pt x="89" y="50"/>
                    </a:cubicBezTo>
                    <a:cubicBezTo>
                      <a:pt x="88" y="39"/>
                      <a:pt x="88" y="29"/>
                      <a:pt x="89" y="19"/>
                    </a:cubicBezTo>
                    <a:cubicBezTo>
                      <a:pt x="89" y="13"/>
                      <a:pt x="84" y="10"/>
                      <a:pt x="80" y="10"/>
                    </a:cubicBezTo>
                    <a:cubicBezTo>
                      <a:pt x="0" y="0"/>
                      <a:pt x="21" y="153"/>
                      <a:pt x="32" y="196"/>
                    </a:cubicBezTo>
                    <a:cubicBezTo>
                      <a:pt x="33" y="198"/>
                      <a:pt x="35" y="199"/>
                      <a:pt x="36" y="199"/>
                    </a:cubicBezTo>
                    <a:cubicBezTo>
                      <a:pt x="37" y="200"/>
                      <a:pt x="39" y="201"/>
                      <a:pt x="41" y="201"/>
                    </a:cubicBezTo>
                    <a:cubicBezTo>
                      <a:pt x="50" y="200"/>
                      <a:pt x="59" y="196"/>
                      <a:pt x="68" y="196"/>
                    </a:cubicBezTo>
                    <a:cubicBezTo>
                      <a:pt x="74" y="196"/>
                      <a:pt x="78" y="190"/>
                      <a:pt x="76" y="185"/>
                    </a:cubicBezTo>
                    <a:cubicBezTo>
                      <a:pt x="75" y="176"/>
                      <a:pt x="76" y="167"/>
                      <a:pt x="77" y="157"/>
                    </a:cubicBezTo>
                    <a:cubicBezTo>
                      <a:pt x="91" y="167"/>
                      <a:pt x="106" y="176"/>
                      <a:pt x="122" y="183"/>
                    </a:cubicBezTo>
                    <a:cubicBezTo>
                      <a:pt x="126" y="185"/>
                      <a:pt x="131" y="185"/>
                      <a:pt x="134" y="182"/>
                    </a:cubicBezTo>
                    <a:cubicBezTo>
                      <a:pt x="142" y="173"/>
                      <a:pt x="146" y="160"/>
                      <a:pt x="153" y="151"/>
                    </a:cubicBezTo>
                    <a:cubicBezTo>
                      <a:pt x="157" y="147"/>
                      <a:pt x="158" y="141"/>
                      <a:pt x="153" y="137"/>
                    </a:cubicBezTo>
                    <a:close/>
                    <a:moveTo>
                      <a:pt x="71" y="28"/>
                    </a:moveTo>
                    <a:cubicBezTo>
                      <a:pt x="71" y="40"/>
                      <a:pt x="72" y="53"/>
                      <a:pt x="71" y="66"/>
                    </a:cubicBezTo>
                    <a:cubicBezTo>
                      <a:pt x="71" y="72"/>
                      <a:pt x="79" y="76"/>
                      <a:pt x="84" y="73"/>
                    </a:cubicBezTo>
                    <a:cubicBezTo>
                      <a:pt x="100" y="64"/>
                      <a:pt x="114" y="53"/>
                      <a:pt x="127" y="40"/>
                    </a:cubicBezTo>
                    <a:cubicBezTo>
                      <a:pt x="141" y="61"/>
                      <a:pt x="112" y="84"/>
                      <a:pt x="100" y="98"/>
                    </a:cubicBezTo>
                    <a:cubicBezTo>
                      <a:pt x="99" y="100"/>
                      <a:pt x="98" y="102"/>
                      <a:pt x="98" y="104"/>
                    </a:cubicBezTo>
                    <a:cubicBezTo>
                      <a:pt x="92" y="108"/>
                      <a:pt x="90" y="117"/>
                      <a:pt x="98" y="121"/>
                    </a:cubicBezTo>
                    <a:cubicBezTo>
                      <a:pt x="111" y="129"/>
                      <a:pt x="122" y="136"/>
                      <a:pt x="133" y="146"/>
                    </a:cubicBezTo>
                    <a:cubicBezTo>
                      <a:pt x="130" y="152"/>
                      <a:pt x="127" y="158"/>
                      <a:pt x="123" y="163"/>
                    </a:cubicBezTo>
                    <a:cubicBezTo>
                      <a:pt x="105" y="155"/>
                      <a:pt x="89" y="145"/>
                      <a:pt x="73" y="132"/>
                    </a:cubicBezTo>
                    <a:cubicBezTo>
                      <a:pt x="66" y="127"/>
                      <a:pt x="58" y="136"/>
                      <a:pt x="59" y="142"/>
                    </a:cubicBezTo>
                    <a:cubicBezTo>
                      <a:pt x="62" y="155"/>
                      <a:pt x="58" y="168"/>
                      <a:pt x="59" y="181"/>
                    </a:cubicBezTo>
                    <a:cubicBezTo>
                      <a:pt x="53" y="184"/>
                      <a:pt x="47" y="187"/>
                      <a:pt x="41" y="188"/>
                    </a:cubicBezTo>
                    <a:cubicBezTo>
                      <a:pt x="37" y="148"/>
                      <a:pt x="27" y="36"/>
                      <a:pt x="7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7" name="Freeform 408"/>
              <p:cNvSpPr>
                <a:spLocks noEditPoints="1"/>
              </p:cNvSpPr>
              <p:nvPr/>
            </p:nvSpPr>
            <p:spPr bwMode="auto">
              <a:xfrm>
                <a:off x="3753" y="-102"/>
                <a:ext cx="529" cy="347"/>
              </a:xfrm>
              <a:custGeom>
                <a:avLst/>
                <a:gdLst>
                  <a:gd name="T0" fmla="*/ 241 w 262"/>
                  <a:gd name="T1" fmla="*/ 20 h 172"/>
                  <a:gd name="T2" fmla="*/ 239 w 262"/>
                  <a:gd name="T3" fmla="*/ 14 h 172"/>
                  <a:gd name="T4" fmla="*/ 227 w 262"/>
                  <a:gd name="T5" fmla="*/ 8 h 172"/>
                  <a:gd name="T6" fmla="*/ 215 w 262"/>
                  <a:gd name="T7" fmla="*/ 1 h 172"/>
                  <a:gd name="T8" fmla="*/ 206 w 262"/>
                  <a:gd name="T9" fmla="*/ 4 h 172"/>
                  <a:gd name="T10" fmla="*/ 141 w 262"/>
                  <a:gd name="T11" fmla="*/ 52 h 172"/>
                  <a:gd name="T12" fmla="*/ 136 w 262"/>
                  <a:gd name="T13" fmla="*/ 27 h 172"/>
                  <a:gd name="T14" fmla="*/ 129 w 262"/>
                  <a:gd name="T15" fmla="*/ 21 h 172"/>
                  <a:gd name="T16" fmla="*/ 11 w 262"/>
                  <a:gd name="T17" fmla="*/ 21 h 172"/>
                  <a:gd name="T18" fmla="*/ 4 w 262"/>
                  <a:gd name="T19" fmla="*/ 27 h 172"/>
                  <a:gd name="T20" fmla="*/ 4 w 262"/>
                  <a:gd name="T21" fmla="*/ 87 h 172"/>
                  <a:gd name="T22" fmla="*/ 13 w 262"/>
                  <a:gd name="T23" fmla="*/ 94 h 172"/>
                  <a:gd name="T24" fmla="*/ 48 w 262"/>
                  <a:gd name="T25" fmla="*/ 94 h 172"/>
                  <a:gd name="T26" fmla="*/ 45 w 262"/>
                  <a:gd name="T27" fmla="*/ 101 h 172"/>
                  <a:gd name="T28" fmla="*/ 44 w 262"/>
                  <a:gd name="T29" fmla="*/ 155 h 172"/>
                  <a:gd name="T30" fmla="*/ 50 w 262"/>
                  <a:gd name="T31" fmla="*/ 163 h 172"/>
                  <a:gd name="T32" fmla="*/ 98 w 262"/>
                  <a:gd name="T33" fmla="*/ 168 h 172"/>
                  <a:gd name="T34" fmla="*/ 105 w 262"/>
                  <a:gd name="T35" fmla="*/ 159 h 172"/>
                  <a:gd name="T36" fmla="*/ 109 w 262"/>
                  <a:gd name="T37" fmla="*/ 89 h 172"/>
                  <a:gd name="T38" fmla="*/ 131 w 262"/>
                  <a:gd name="T39" fmla="*/ 87 h 172"/>
                  <a:gd name="T40" fmla="*/ 131 w 262"/>
                  <a:gd name="T41" fmla="*/ 86 h 172"/>
                  <a:gd name="T42" fmla="*/ 174 w 262"/>
                  <a:gd name="T43" fmla="*/ 156 h 172"/>
                  <a:gd name="T44" fmla="*/ 251 w 262"/>
                  <a:gd name="T45" fmla="*/ 105 h 172"/>
                  <a:gd name="T46" fmla="*/ 241 w 262"/>
                  <a:gd name="T47" fmla="*/ 20 h 172"/>
                  <a:gd name="T48" fmla="*/ 122 w 262"/>
                  <a:gd name="T49" fmla="*/ 67 h 172"/>
                  <a:gd name="T50" fmla="*/ 93 w 262"/>
                  <a:gd name="T51" fmla="*/ 71 h 172"/>
                  <a:gd name="T52" fmla="*/ 89 w 262"/>
                  <a:gd name="T53" fmla="*/ 88 h 172"/>
                  <a:gd name="T54" fmla="*/ 86 w 262"/>
                  <a:gd name="T55" fmla="*/ 151 h 172"/>
                  <a:gd name="T56" fmla="*/ 60 w 262"/>
                  <a:gd name="T57" fmla="*/ 148 h 172"/>
                  <a:gd name="T58" fmla="*/ 58 w 262"/>
                  <a:gd name="T59" fmla="*/ 125 h 172"/>
                  <a:gd name="T60" fmla="*/ 55 w 262"/>
                  <a:gd name="T61" fmla="*/ 99 h 172"/>
                  <a:gd name="T62" fmla="*/ 58 w 262"/>
                  <a:gd name="T63" fmla="*/ 95 h 172"/>
                  <a:gd name="T64" fmla="*/ 57 w 262"/>
                  <a:gd name="T65" fmla="*/ 94 h 172"/>
                  <a:gd name="T66" fmla="*/ 58 w 262"/>
                  <a:gd name="T67" fmla="*/ 83 h 172"/>
                  <a:gd name="T68" fmla="*/ 21 w 262"/>
                  <a:gd name="T69" fmla="*/ 76 h 172"/>
                  <a:gd name="T70" fmla="*/ 20 w 262"/>
                  <a:gd name="T71" fmla="*/ 43 h 172"/>
                  <a:gd name="T72" fmla="*/ 70 w 262"/>
                  <a:gd name="T73" fmla="*/ 33 h 172"/>
                  <a:gd name="T74" fmla="*/ 117 w 262"/>
                  <a:gd name="T75" fmla="*/ 37 h 172"/>
                  <a:gd name="T76" fmla="*/ 122 w 262"/>
                  <a:gd name="T77" fmla="*/ 67 h 172"/>
                  <a:gd name="T78" fmla="*/ 235 w 262"/>
                  <a:gd name="T79" fmla="*/ 86 h 172"/>
                  <a:gd name="T80" fmla="*/ 188 w 262"/>
                  <a:gd name="T81" fmla="*/ 139 h 172"/>
                  <a:gd name="T82" fmla="*/ 158 w 262"/>
                  <a:gd name="T83" fmla="*/ 62 h 172"/>
                  <a:gd name="T84" fmla="*/ 210 w 262"/>
                  <a:gd name="T85" fmla="*/ 21 h 172"/>
                  <a:gd name="T86" fmla="*/ 235 w 262"/>
                  <a:gd name="T87" fmla="*/ 8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2" h="172">
                    <a:moveTo>
                      <a:pt x="241" y="20"/>
                    </a:moveTo>
                    <a:cubicBezTo>
                      <a:pt x="241" y="18"/>
                      <a:pt x="241" y="15"/>
                      <a:pt x="239" y="14"/>
                    </a:cubicBezTo>
                    <a:cubicBezTo>
                      <a:pt x="235" y="11"/>
                      <a:pt x="231" y="9"/>
                      <a:pt x="227" y="8"/>
                    </a:cubicBezTo>
                    <a:cubicBezTo>
                      <a:pt x="224" y="5"/>
                      <a:pt x="220" y="3"/>
                      <a:pt x="215" y="1"/>
                    </a:cubicBezTo>
                    <a:cubicBezTo>
                      <a:pt x="212" y="0"/>
                      <a:pt x="209" y="1"/>
                      <a:pt x="206" y="4"/>
                    </a:cubicBezTo>
                    <a:cubicBezTo>
                      <a:pt x="179" y="4"/>
                      <a:pt x="154" y="25"/>
                      <a:pt x="141" y="52"/>
                    </a:cubicBezTo>
                    <a:cubicBezTo>
                      <a:pt x="140" y="44"/>
                      <a:pt x="138" y="35"/>
                      <a:pt x="136" y="27"/>
                    </a:cubicBezTo>
                    <a:cubicBezTo>
                      <a:pt x="135" y="24"/>
                      <a:pt x="133" y="21"/>
                      <a:pt x="129" y="21"/>
                    </a:cubicBezTo>
                    <a:cubicBezTo>
                      <a:pt x="90" y="13"/>
                      <a:pt x="50" y="13"/>
                      <a:pt x="11" y="21"/>
                    </a:cubicBezTo>
                    <a:cubicBezTo>
                      <a:pt x="8" y="21"/>
                      <a:pt x="5" y="24"/>
                      <a:pt x="4" y="27"/>
                    </a:cubicBezTo>
                    <a:cubicBezTo>
                      <a:pt x="0" y="47"/>
                      <a:pt x="0" y="67"/>
                      <a:pt x="4" y="87"/>
                    </a:cubicBezTo>
                    <a:cubicBezTo>
                      <a:pt x="5" y="91"/>
                      <a:pt x="9" y="94"/>
                      <a:pt x="13" y="94"/>
                    </a:cubicBezTo>
                    <a:cubicBezTo>
                      <a:pt x="25" y="94"/>
                      <a:pt x="36" y="95"/>
                      <a:pt x="48" y="94"/>
                    </a:cubicBezTo>
                    <a:cubicBezTo>
                      <a:pt x="47" y="96"/>
                      <a:pt x="45" y="98"/>
                      <a:pt x="45" y="101"/>
                    </a:cubicBezTo>
                    <a:cubicBezTo>
                      <a:pt x="39" y="117"/>
                      <a:pt x="44" y="138"/>
                      <a:pt x="44" y="155"/>
                    </a:cubicBezTo>
                    <a:cubicBezTo>
                      <a:pt x="44" y="159"/>
                      <a:pt x="47" y="162"/>
                      <a:pt x="50" y="163"/>
                    </a:cubicBezTo>
                    <a:cubicBezTo>
                      <a:pt x="65" y="169"/>
                      <a:pt x="82" y="172"/>
                      <a:pt x="98" y="168"/>
                    </a:cubicBezTo>
                    <a:cubicBezTo>
                      <a:pt x="102" y="167"/>
                      <a:pt x="105" y="163"/>
                      <a:pt x="105" y="159"/>
                    </a:cubicBezTo>
                    <a:cubicBezTo>
                      <a:pt x="105" y="136"/>
                      <a:pt x="106" y="112"/>
                      <a:pt x="109" y="89"/>
                    </a:cubicBezTo>
                    <a:cubicBezTo>
                      <a:pt x="116" y="88"/>
                      <a:pt x="123" y="87"/>
                      <a:pt x="131" y="87"/>
                    </a:cubicBezTo>
                    <a:cubicBezTo>
                      <a:pt x="131" y="87"/>
                      <a:pt x="131" y="86"/>
                      <a:pt x="131" y="86"/>
                    </a:cubicBezTo>
                    <a:cubicBezTo>
                      <a:pt x="129" y="115"/>
                      <a:pt x="140" y="143"/>
                      <a:pt x="174" y="156"/>
                    </a:cubicBezTo>
                    <a:cubicBezTo>
                      <a:pt x="210" y="170"/>
                      <a:pt x="239" y="133"/>
                      <a:pt x="251" y="105"/>
                    </a:cubicBezTo>
                    <a:cubicBezTo>
                      <a:pt x="262" y="77"/>
                      <a:pt x="259" y="43"/>
                      <a:pt x="241" y="20"/>
                    </a:cubicBezTo>
                    <a:close/>
                    <a:moveTo>
                      <a:pt x="122" y="67"/>
                    </a:moveTo>
                    <a:cubicBezTo>
                      <a:pt x="112" y="68"/>
                      <a:pt x="102" y="69"/>
                      <a:pt x="93" y="71"/>
                    </a:cubicBezTo>
                    <a:cubicBezTo>
                      <a:pt x="85" y="73"/>
                      <a:pt x="84" y="84"/>
                      <a:pt x="89" y="88"/>
                    </a:cubicBezTo>
                    <a:cubicBezTo>
                      <a:pt x="86" y="109"/>
                      <a:pt x="86" y="130"/>
                      <a:pt x="86" y="151"/>
                    </a:cubicBezTo>
                    <a:cubicBezTo>
                      <a:pt x="77" y="152"/>
                      <a:pt x="69" y="151"/>
                      <a:pt x="60" y="148"/>
                    </a:cubicBezTo>
                    <a:cubicBezTo>
                      <a:pt x="60" y="141"/>
                      <a:pt x="59" y="133"/>
                      <a:pt x="58" y="125"/>
                    </a:cubicBezTo>
                    <a:cubicBezTo>
                      <a:pt x="58" y="122"/>
                      <a:pt x="57" y="100"/>
                      <a:pt x="55" y="99"/>
                    </a:cubicBezTo>
                    <a:cubicBezTo>
                      <a:pt x="57" y="100"/>
                      <a:pt x="60" y="97"/>
                      <a:pt x="58" y="95"/>
                    </a:cubicBezTo>
                    <a:cubicBezTo>
                      <a:pt x="58" y="95"/>
                      <a:pt x="58" y="94"/>
                      <a:pt x="57" y="94"/>
                    </a:cubicBezTo>
                    <a:cubicBezTo>
                      <a:pt x="62" y="92"/>
                      <a:pt x="64" y="84"/>
                      <a:pt x="58" y="83"/>
                    </a:cubicBezTo>
                    <a:cubicBezTo>
                      <a:pt x="46" y="81"/>
                      <a:pt x="34" y="78"/>
                      <a:pt x="21" y="76"/>
                    </a:cubicBezTo>
                    <a:cubicBezTo>
                      <a:pt x="20" y="65"/>
                      <a:pt x="20" y="54"/>
                      <a:pt x="20" y="43"/>
                    </a:cubicBezTo>
                    <a:cubicBezTo>
                      <a:pt x="21" y="30"/>
                      <a:pt x="60" y="33"/>
                      <a:pt x="70" y="33"/>
                    </a:cubicBezTo>
                    <a:cubicBezTo>
                      <a:pt x="86" y="33"/>
                      <a:pt x="101" y="35"/>
                      <a:pt x="117" y="37"/>
                    </a:cubicBezTo>
                    <a:cubicBezTo>
                      <a:pt x="123" y="39"/>
                      <a:pt x="124" y="56"/>
                      <a:pt x="122" y="67"/>
                    </a:cubicBezTo>
                    <a:close/>
                    <a:moveTo>
                      <a:pt x="235" y="86"/>
                    </a:moveTo>
                    <a:cubicBezTo>
                      <a:pt x="230" y="109"/>
                      <a:pt x="214" y="138"/>
                      <a:pt x="188" y="139"/>
                    </a:cubicBezTo>
                    <a:cubicBezTo>
                      <a:pt x="148" y="140"/>
                      <a:pt x="145" y="87"/>
                      <a:pt x="158" y="62"/>
                    </a:cubicBezTo>
                    <a:cubicBezTo>
                      <a:pt x="168" y="42"/>
                      <a:pt x="188" y="24"/>
                      <a:pt x="210" y="21"/>
                    </a:cubicBezTo>
                    <a:cubicBezTo>
                      <a:pt x="231" y="38"/>
                      <a:pt x="240" y="58"/>
                      <a:pt x="235"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8" name="Freeform 409"/>
              <p:cNvSpPr>
                <a:spLocks noEditPoints="1"/>
              </p:cNvSpPr>
              <p:nvPr/>
            </p:nvSpPr>
            <p:spPr bwMode="auto">
              <a:xfrm>
                <a:off x="4088" y="-21"/>
                <a:ext cx="115" cy="141"/>
              </a:xfrm>
              <a:custGeom>
                <a:avLst/>
                <a:gdLst>
                  <a:gd name="T0" fmla="*/ 53 w 57"/>
                  <a:gd name="T1" fmla="*/ 16 h 70"/>
                  <a:gd name="T2" fmla="*/ 10 w 57"/>
                  <a:gd name="T3" fmla="*/ 14 h 70"/>
                  <a:gd name="T4" fmla="*/ 14 w 57"/>
                  <a:gd name="T5" fmla="*/ 23 h 70"/>
                  <a:gd name="T6" fmla="*/ 7 w 57"/>
                  <a:gd name="T7" fmla="*/ 28 h 70"/>
                  <a:gd name="T8" fmla="*/ 13 w 57"/>
                  <a:gd name="T9" fmla="*/ 58 h 70"/>
                  <a:gd name="T10" fmla="*/ 44 w 57"/>
                  <a:gd name="T11" fmla="*/ 51 h 70"/>
                  <a:gd name="T12" fmla="*/ 53 w 57"/>
                  <a:gd name="T13" fmla="*/ 16 h 70"/>
                  <a:gd name="T14" fmla="*/ 37 w 57"/>
                  <a:gd name="T15" fmla="*/ 28 h 70"/>
                  <a:gd name="T16" fmla="*/ 33 w 57"/>
                  <a:gd name="T17" fmla="*/ 38 h 70"/>
                  <a:gd name="T18" fmla="*/ 26 w 57"/>
                  <a:gd name="T19" fmla="*/ 46 h 70"/>
                  <a:gd name="T20" fmla="*/ 25 w 57"/>
                  <a:gd name="T21" fmla="*/ 47 h 70"/>
                  <a:gd name="T22" fmla="*/ 23 w 57"/>
                  <a:gd name="T23" fmla="*/ 42 h 70"/>
                  <a:gd name="T24" fmla="*/ 20 w 57"/>
                  <a:gd name="T25" fmla="*/ 35 h 70"/>
                  <a:gd name="T26" fmla="*/ 24 w 57"/>
                  <a:gd name="T27" fmla="*/ 34 h 70"/>
                  <a:gd name="T28" fmla="*/ 33 w 57"/>
                  <a:gd name="T29" fmla="*/ 28 h 70"/>
                  <a:gd name="T30" fmla="*/ 32 w 57"/>
                  <a:gd name="T31" fmla="*/ 22 h 70"/>
                  <a:gd name="T32" fmla="*/ 33 w 57"/>
                  <a:gd name="T33" fmla="*/ 21 h 70"/>
                  <a:gd name="T34" fmla="*/ 36 w 57"/>
                  <a:gd name="T35" fmla="*/ 21 h 70"/>
                  <a:gd name="T36" fmla="*/ 37 w 57"/>
                  <a:gd name="T37" fmla="*/ 22 h 70"/>
                  <a:gd name="T38" fmla="*/ 37 w 57"/>
                  <a:gd name="T39" fmla="*/ 23 h 70"/>
                  <a:gd name="T40" fmla="*/ 37 w 57"/>
                  <a:gd name="T41" fmla="*/ 23 h 70"/>
                  <a:gd name="T42" fmla="*/ 37 w 57"/>
                  <a:gd name="T43" fmla="*/ 24 h 70"/>
                  <a:gd name="T44" fmla="*/ 37 w 57"/>
                  <a:gd name="T45" fmla="*/ 2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70">
                    <a:moveTo>
                      <a:pt x="53" y="16"/>
                    </a:moveTo>
                    <a:cubicBezTo>
                      <a:pt x="46" y="0"/>
                      <a:pt x="20" y="1"/>
                      <a:pt x="10" y="14"/>
                    </a:cubicBezTo>
                    <a:cubicBezTo>
                      <a:pt x="8" y="17"/>
                      <a:pt x="10" y="22"/>
                      <a:pt x="14" y="23"/>
                    </a:cubicBezTo>
                    <a:cubicBezTo>
                      <a:pt x="11" y="24"/>
                      <a:pt x="9" y="26"/>
                      <a:pt x="7" y="28"/>
                    </a:cubicBezTo>
                    <a:cubicBezTo>
                      <a:pt x="0" y="37"/>
                      <a:pt x="8" y="50"/>
                      <a:pt x="13" y="58"/>
                    </a:cubicBezTo>
                    <a:cubicBezTo>
                      <a:pt x="23" y="70"/>
                      <a:pt x="37" y="61"/>
                      <a:pt x="44" y="51"/>
                    </a:cubicBezTo>
                    <a:cubicBezTo>
                      <a:pt x="51" y="42"/>
                      <a:pt x="57" y="28"/>
                      <a:pt x="53" y="16"/>
                    </a:cubicBezTo>
                    <a:close/>
                    <a:moveTo>
                      <a:pt x="37" y="28"/>
                    </a:moveTo>
                    <a:cubicBezTo>
                      <a:pt x="36" y="32"/>
                      <a:pt x="35" y="34"/>
                      <a:pt x="33" y="38"/>
                    </a:cubicBezTo>
                    <a:cubicBezTo>
                      <a:pt x="30" y="42"/>
                      <a:pt x="29" y="43"/>
                      <a:pt x="26" y="46"/>
                    </a:cubicBezTo>
                    <a:cubicBezTo>
                      <a:pt x="26" y="46"/>
                      <a:pt x="26" y="46"/>
                      <a:pt x="25" y="47"/>
                    </a:cubicBezTo>
                    <a:cubicBezTo>
                      <a:pt x="25" y="45"/>
                      <a:pt x="24" y="44"/>
                      <a:pt x="23" y="42"/>
                    </a:cubicBezTo>
                    <a:cubicBezTo>
                      <a:pt x="22" y="41"/>
                      <a:pt x="20" y="37"/>
                      <a:pt x="20" y="35"/>
                    </a:cubicBezTo>
                    <a:cubicBezTo>
                      <a:pt x="20" y="36"/>
                      <a:pt x="23" y="34"/>
                      <a:pt x="24" y="34"/>
                    </a:cubicBezTo>
                    <a:cubicBezTo>
                      <a:pt x="27" y="32"/>
                      <a:pt x="30" y="30"/>
                      <a:pt x="33" y="28"/>
                    </a:cubicBezTo>
                    <a:cubicBezTo>
                      <a:pt x="36" y="26"/>
                      <a:pt x="35" y="22"/>
                      <a:pt x="32" y="22"/>
                    </a:cubicBezTo>
                    <a:cubicBezTo>
                      <a:pt x="32" y="22"/>
                      <a:pt x="33" y="21"/>
                      <a:pt x="33" y="21"/>
                    </a:cubicBezTo>
                    <a:cubicBezTo>
                      <a:pt x="35" y="21"/>
                      <a:pt x="37" y="22"/>
                      <a:pt x="36" y="21"/>
                    </a:cubicBezTo>
                    <a:cubicBezTo>
                      <a:pt x="36" y="21"/>
                      <a:pt x="37" y="22"/>
                      <a:pt x="37" y="22"/>
                    </a:cubicBezTo>
                    <a:cubicBezTo>
                      <a:pt x="37" y="22"/>
                      <a:pt x="37" y="22"/>
                      <a:pt x="37" y="23"/>
                    </a:cubicBezTo>
                    <a:cubicBezTo>
                      <a:pt x="37" y="23"/>
                      <a:pt x="37" y="23"/>
                      <a:pt x="37" y="23"/>
                    </a:cubicBezTo>
                    <a:cubicBezTo>
                      <a:pt x="37" y="23"/>
                      <a:pt x="37" y="23"/>
                      <a:pt x="37" y="24"/>
                    </a:cubicBezTo>
                    <a:cubicBezTo>
                      <a:pt x="38" y="26"/>
                      <a:pt x="37" y="26"/>
                      <a:pt x="37"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9" name="Freeform 410"/>
              <p:cNvSpPr/>
              <p:nvPr/>
            </p:nvSpPr>
            <p:spPr bwMode="auto">
              <a:xfrm>
                <a:off x="2438" y="630"/>
                <a:ext cx="232" cy="390"/>
              </a:xfrm>
              <a:custGeom>
                <a:avLst/>
                <a:gdLst>
                  <a:gd name="T0" fmla="*/ 109 w 115"/>
                  <a:gd name="T1" fmla="*/ 131 h 193"/>
                  <a:gd name="T2" fmla="*/ 82 w 115"/>
                  <a:gd name="T3" fmla="*/ 90 h 193"/>
                  <a:gd name="T4" fmla="*/ 65 w 115"/>
                  <a:gd name="T5" fmla="*/ 65 h 193"/>
                  <a:gd name="T6" fmla="*/ 86 w 115"/>
                  <a:gd name="T7" fmla="*/ 58 h 193"/>
                  <a:gd name="T8" fmla="*/ 88 w 115"/>
                  <a:gd name="T9" fmla="*/ 44 h 193"/>
                  <a:gd name="T10" fmla="*/ 48 w 115"/>
                  <a:gd name="T11" fmla="*/ 52 h 193"/>
                  <a:gd name="T12" fmla="*/ 63 w 115"/>
                  <a:gd name="T13" fmla="*/ 90 h 193"/>
                  <a:gd name="T14" fmla="*/ 93 w 115"/>
                  <a:gd name="T15" fmla="*/ 133 h 193"/>
                  <a:gd name="T16" fmla="*/ 40 w 115"/>
                  <a:gd name="T17" fmla="*/ 165 h 193"/>
                  <a:gd name="T18" fmla="*/ 39 w 115"/>
                  <a:gd name="T19" fmla="*/ 161 h 193"/>
                  <a:gd name="T20" fmla="*/ 32 w 115"/>
                  <a:gd name="T21" fmla="*/ 139 h 193"/>
                  <a:gd name="T22" fmla="*/ 31 w 115"/>
                  <a:gd name="T23" fmla="*/ 130 h 193"/>
                  <a:gd name="T24" fmla="*/ 35 w 115"/>
                  <a:gd name="T25" fmla="*/ 84 h 193"/>
                  <a:gd name="T26" fmla="*/ 23 w 115"/>
                  <a:gd name="T27" fmla="*/ 40 h 193"/>
                  <a:gd name="T28" fmla="*/ 86 w 115"/>
                  <a:gd name="T29" fmla="*/ 22 h 193"/>
                  <a:gd name="T30" fmla="*/ 91 w 115"/>
                  <a:gd name="T31" fmla="*/ 46 h 193"/>
                  <a:gd name="T32" fmla="*/ 104 w 115"/>
                  <a:gd name="T33" fmla="*/ 41 h 193"/>
                  <a:gd name="T34" fmla="*/ 102 w 115"/>
                  <a:gd name="T35" fmla="*/ 18 h 193"/>
                  <a:gd name="T36" fmla="*/ 94 w 115"/>
                  <a:gd name="T37" fmla="*/ 7 h 193"/>
                  <a:gd name="T38" fmla="*/ 89 w 115"/>
                  <a:gd name="T39" fmla="*/ 8 h 193"/>
                  <a:gd name="T40" fmla="*/ 6 w 115"/>
                  <a:gd name="T41" fmla="*/ 52 h 193"/>
                  <a:gd name="T42" fmla="*/ 22 w 115"/>
                  <a:gd name="T43" fmla="*/ 95 h 193"/>
                  <a:gd name="T44" fmla="*/ 28 w 115"/>
                  <a:gd name="T45" fmla="*/ 118 h 193"/>
                  <a:gd name="T46" fmla="*/ 28 w 115"/>
                  <a:gd name="T47" fmla="*/ 118 h 193"/>
                  <a:gd name="T48" fmla="*/ 18 w 115"/>
                  <a:gd name="T49" fmla="*/ 118 h 193"/>
                  <a:gd name="T50" fmla="*/ 17 w 115"/>
                  <a:gd name="T51" fmla="*/ 121 h 193"/>
                  <a:gd name="T52" fmla="*/ 16 w 115"/>
                  <a:gd name="T53" fmla="*/ 128 h 193"/>
                  <a:gd name="T54" fmla="*/ 19 w 115"/>
                  <a:gd name="T55" fmla="*/ 143 h 193"/>
                  <a:gd name="T56" fmla="*/ 27 w 115"/>
                  <a:gd name="T57" fmla="*/ 162 h 193"/>
                  <a:gd name="T58" fmla="*/ 20 w 115"/>
                  <a:gd name="T59" fmla="*/ 160 h 193"/>
                  <a:gd name="T60" fmla="*/ 16 w 115"/>
                  <a:gd name="T61" fmla="*/ 167 h 193"/>
                  <a:gd name="T62" fmla="*/ 109 w 115"/>
                  <a:gd name="T63" fmla="*/ 13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5" h="193">
                    <a:moveTo>
                      <a:pt x="109" y="131"/>
                    </a:moveTo>
                    <a:cubicBezTo>
                      <a:pt x="108" y="116"/>
                      <a:pt x="91" y="101"/>
                      <a:pt x="82" y="90"/>
                    </a:cubicBezTo>
                    <a:cubicBezTo>
                      <a:pt x="76" y="82"/>
                      <a:pt x="70" y="73"/>
                      <a:pt x="65" y="65"/>
                    </a:cubicBezTo>
                    <a:cubicBezTo>
                      <a:pt x="58" y="51"/>
                      <a:pt x="78" y="57"/>
                      <a:pt x="86" y="58"/>
                    </a:cubicBezTo>
                    <a:cubicBezTo>
                      <a:pt x="94" y="59"/>
                      <a:pt x="95" y="46"/>
                      <a:pt x="88" y="44"/>
                    </a:cubicBezTo>
                    <a:cubicBezTo>
                      <a:pt x="76" y="41"/>
                      <a:pt x="53" y="36"/>
                      <a:pt x="48" y="52"/>
                    </a:cubicBezTo>
                    <a:cubicBezTo>
                      <a:pt x="43" y="65"/>
                      <a:pt x="55" y="80"/>
                      <a:pt x="63" y="90"/>
                    </a:cubicBezTo>
                    <a:cubicBezTo>
                      <a:pt x="71" y="101"/>
                      <a:pt x="92" y="119"/>
                      <a:pt x="93" y="133"/>
                    </a:cubicBezTo>
                    <a:cubicBezTo>
                      <a:pt x="97" y="166"/>
                      <a:pt x="65" y="170"/>
                      <a:pt x="40" y="165"/>
                    </a:cubicBezTo>
                    <a:cubicBezTo>
                      <a:pt x="40" y="164"/>
                      <a:pt x="40" y="163"/>
                      <a:pt x="39" y="161"/>
                    </a:cubicBezTo>
                    <a:cubicBezTo>
                      <a:pt x="36" y="154"/>
                      <a:pt x="34" y="147"/>
                      <a:pt x="32" y="139"/>
                    </a:cubicBezTo>
                    <a:cubicBezTo>
                      <a:pt x="31" y="136"/>
                      <a:pt x="31" y="133"/>
                      <a:pt x="31" y="130"/>
                    </a:cubicBezTo>
                    <a:cubicBezTo>
                      <a:pt x="50" y="126"/>
                      <a:pt x="43" y="102"/>
                      <a:pt x="35" y="84"/>
                    </a:cubicBezTo>
                    <a:cubicBezTo>
                      <a:pt x="29" y="71"/>
                      <a:pt x="20" y="55"/>
                      <a:pt x="23" y="40"/>
                    </a:cubicBezTo>
                    <a:cubicBezTo>
                      <a:pt x="27" y="19"/>
                      <a:pt x="67" y="23"/>
                      <a:pt x="86" y="22"/>
                    </a:cubicBezTo>
                    <a:cubicBezTo>
                      <a:pt x="87" y="31"/>
                      <a:pt x="88" y="39"/>
                      <a:pt x="91" y="46"/>
                    </a:cubicBezTo>
                    <a:cubicBezTo>
                      <a:pt x="95" y="53"/>
                      <a:pt x="107" y="48"/>
                      <a:pt x="104" y="41"/>
                    </a:cubicBezTo>
                    <a:cubicBezTo>
                      <a:pt x="101" y="34"/>
                      <a:pt x="100" y="25"/>
                      <a:pt x="102" y="18"/>
                    </a:cubicBezTo>
                    <a:cubicBezTo>
                      <a:pt x="103" y="12"/>
                      <a:pt x="99" y="7"/>
                      <a:pt x="94" y="7"/>
                    </a:cubicBezTo>
                    <a:cubicBezTo>
                      <a:pt x="92" y="7"/>
                      <a:pt x="90" y="7"/>
                      <a:pt x="89" y="8"/>
                    </a:cubicBezTo>
                    <a:cubicBezTo>
                      <a:pt x="57" y="0"/>
                      <a:pt x="0" y="8"/>
                      <a:pt x="6" y="52"/>
                    </a:cubicBezTo>
                    <a:cubicBezTo>
                      <a:pt x="8" y="67"/>
                      <a:pt x="15" y="81"/>
                      <a:pt x="22" y="95"/>
                    </a:cubicBezTo>
                    <a:cubicBezTo>
                      <a:pt x="27" y="104"/>
                      <a:pt x="34" y="114"/>
                      <a:pt x="28" y="118"/>
                    </a:cubicBezTo>
                    <a:cubicBezTo>
                      <a:pt x="28" y="118"/>
                      <a:pt x="28" y="118"/>
                      <a:pt x="28" y="118"/>
                    </a:cubicBezTo>
                    <a:cubicBezTo>
                      <a:pt x="26" y="115"/>
                      <a:pt x="21" y="115"/>
                      <a:pt x="18" y="118"/>
                    </a:cubicBezTo>
                    <a:cubicBezTo>
                      <a:pt x="18" y="119"/>
                      <a:pt x="17" y="120"/>
                      <a:pt x="17" y="121"/>
                    </a:cubicBezTo>
                    <a:cubicBezTo>
                      <a:pt x="15" y="123"/>
                      <a:pt x="14" y="126"/>
                      <a:pt x="16" y="128"/>
                    </a:cubicBezTo>
                    <a:cubicBezTo>
                      <a:pt x="16" y="133"/>
                      <a:pt x="18" y="139"/>
                      <a:pt x="19" y="143"/>
                    </a:cubicBezTo>
                    <a:cubicBezTo>
                      <a:pt x="21" y="150"/>
                      <a:pt x="23" y="156"/>
                      <a:pt x="27" y="162"/>
                    </a:cubicBezTo>
                    <a:cubicBezTo>
                      <a:pt x="25" y="162"/>
                      <a:pt x="22" y="161"/>
                      <a:pt x="20" y="160"/>
                    </a:cubicBezTo>
                    <a:cubicBezTo>
                      <a:pt x="16" y="158"/>
                      <a:pt x="13" y="165"/>
                      <a:pt x="16" y="167"/>
                    </a:cubicBezTo>
                    <a:cubicBezTo>
                      <a:pt x="49" y="193"/>
                      <a:pt x="115" y="185"/>
                      <a:pt x="109" y="1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0" name="Freeform 411"/>
              <p:cNvSpPr>
                <a:spLocks noEditPoints="1"/>
              </p:cNvSpPr>
              <p:nvPr/>
            </p:nvSpPr>
            <p:spPr bwMode="auto">
              <a:xfrm>
                <a:off x="2624" y="536"/>
                <a:ext cx="296" cy="423"/>
              </a:xfrm>
              <a:custGeom>
                <a:avLst/>
                <a:gdLst>
                  <a:gd name="T0" fmla="*/ 146 w 147"/>
                  <a:gd name="T1" fmla="*/ 139 h 210"/>
                  <a:gd name="T2" fmla="*/ 115 w 147"/>
                  <a:gd name="T3" fmla="*/ 121 h 210"/>
                  <a:gd name="T4" fmla="*/ 105 w 147"/>
                  <a:gd name="T5" fmla="*/ 130 h 210"/>
                  <a:gd name="T6" fmla="*/ 100 w 147"/>
                  <a:gd name="T7" fmla="*/ 134 h 210"/>
                  <a:gd name="T8" fmla="*/ 96 w 147"/>
                  <a:gd name="T9" fmla="*/ 135 h 210"/>
                  <a:gd name="T10" fmla="*/ 94 w 147"/>
                  <a:gd name="T11" fmla="*/ 135 h 210"/>
                  <a:gd name="T12" fmla="*/ 93 w 147"/>
                  <a:gd name="T13" fmla="*/ 134 h 210"/>
                  <a:gd name="T14" fmla="*/ 92 w 147"/>
                  <a:gd name="T15" fmla="*/ 134 h 210"/>
                  <a:gd name="T16" fmla="*/ 88 w 147"/>
                  <a:gd name="T17" fmla="*/ 130 h 210"/>
                  <a:gd name="T18" fmla="*/ 87 w 147"/>
                  <a:gd name="T19" fmla="*/ 130 h 210"/>
                  <a:gd name="T20" fmla="*/ 84 w 147"/>
                  <a:gd name="T21" fmla="*/ 125 h 210"/>
                  <a:gd name="T22" fmla="*/ 84 w 147"/>
                  <a:gd name="T23" fmla="*/ 123 h 210"/>
                  <a:gd name="T24" fmla="*/ 81 w 147"/>
                  <a:gd name="T25" fmla="*/ 114 h 210"/>
                  <a:gd name="T26" fmla="*/ 81 w 147"/>
                  <a:gd name="T27" fmla="*/ 112 h 210"/>
                  <a:gd name="T28" fmla="*/ 81 w 147"/>
                  <a:gd name="T29" fmla="*/ 103 h 210"/>
                  <a:gd name="T30" fmla="*/ 82 w 147"/>
                  <a:gd name="T31" fmla="*/ 99 h 210"/>
                  <a:gd name="T32" fmla="*/ 82 w 147"/>
                  <a:gd name="T33" fmla="*/ 98 h 210"/>
                  <a:gd name="T34" fmla="*/ 84 w 147"/>
                  <a:gd name="T35" fmla="*/ 96 h 210"/>
                  <a:gd name="T36" fmla="*/ 84 w 147"/>
                  <a:gd name="T37" fmla="*/ 95 h 210"/>
                  <a:gd name="T38" fmla="*/ 85 w 147"/>
                  <a:gd name="T39" fmla="*/ 95 h 210"/>
                  <a:gd name="T40" fmla="*/ 88 w 147"/>
                  <a:gd name="T41" fmla="*/ 95 h 210"/>
                  <a:gd name="T42" fmla="*/ 89 w 147"/>
                  <a:gd name="T43" fmla="*/ 95 h 210"/>
                  <a:gd name="T44" fmla="*/ 95 w 147"/>
                  <a:gd name="T45" fmla="*/ 96 h 210"/>
                  <a:gd name="T46" fmla="*/ 97 w 147"/>
                  <a:gd name="T47" fmla="*/ 98 h 210"/>
                  <a:gd name="T48" fmla="*/ 117 w 147"/>
                  <a:gd name="T49" fmla="*/ 108 h 210"/>
                  <a:gd name="T50" fmla="*/ 123 w 147"/>
                  <a:gd name="T51" fmla="*/ 96 h 210"/>
                  <a:gd name="T52" fmla="*/ 134 w 147"/>
                  <a:gd name="T53" fmla="*/ 91 h 210"/>
                  <a:gd name="T54" fmla="*/ 143 w 147"/>
                  <a:gd name="T55" fmla="*/ 83 h 210"/>
                  <a:gd name="T56" fmla="*/ 143 w 147"/>
                  <a:gd name="T57" fmla="*/ 82 h 210"/>
                  <a:gd name="T58" fmla="*/ 143 w 147"/>
                  <a:gd name="T59" fmla="*/ 73 h 210"/>
                  <a:gd name="T60" fmla="*/ 26 w 147"/>
                  <a:gd name="T61" fmla="*/ 147 h 210"/>
                  <a:gd name="T62" fmla="*/ 146 w 147"/>
                  <a:gd name="T63" fmla="*/ 143 h 210"/>
                  <a:gd name="T64" fmla="*/ 61 w 147"/>
                  <a:gd name="T65" fmla="*/ 74 h 210"/>
                  <a:gd name="T66" fmla="*/ 119 w 147"/>
                  <a:gd name="T67" fmla="*/ 85 h 210"/>
                  <a:gd name="T68" fmla="*/ 87 w 147"/>
                  <a:gd name="T69" fmla="*/ 75 h 210"/>
                  <a:gd name="T70" fmla="*/ 79 w 147"/>
                  <a:gd name="T71" fmla="*/ 148 h 210"/>
                  <a:gd name="T72" fmla="*/ 119 w 147"/>
                  <a:gd name="T73" fmla="*/ 127 h 210"/>
                  <a:gd name="T74" fmla="*/ 132 w 147"/>
                  <a:gd name="T75" fmla="*/ 144 h 210"/>
                  <a:gd name="T76" fmla="*/ 46 w 147"/>
                  <a:gd name="T77" fmla="*/ 14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7" h="210">
                    <a:moveTo>
                      <a:pt x="146" y="143"/>
                    </a:moveTo>
                    <a:cubicBezTo>
                      <a:pt x="146" y="141"/>
                      <a:pt x="146" y="140"/>
                      <a:pt x="146" y="139"/>
                    </a:cubicBezTo>
                    <a:cubicBezTo>
                      <a:pt x="142" y="129"/>
                      <a:pt x="130" y="121"/>
                      <a:pt x="120" y="117"/>
                    </a:cubicBezTo>
                    <a:cubicBezTo>
                      <a:pt x="117" y="116"/>
                      <a:pt x="116" y="118"/>
                      <a:pt x="115" y="121"/>
                    </a:cubicBezTo>
                    <a:cubicBezTo>
                      <a:pt x="114" y="120"/>
                      <a:pt x="112" y="121"/>
                      <a:pt x="111" y="123"/>
                    </a:cubicBezTo>
                    <a:cubicBezTo>
                      <a:pt x="109" y="125"/>
                      <a:pt x="107" y="128"/>
                      <a:pt x="105" y="130"/>
                    </a:cubicBezTo>
                    <a:cubicBezTo>
                      <a:pt x="104" y="131"/>
                      <a:pt x="103" y="132"/>
                      <a:pt x="102" y="133"/>
                    </a:cubicBezTo>
                    <a:cubicBezTo>
                      <a:pt x="102" y="132"/>
                      <a:pt x="98" y="134"/>
                      <a:pt x="100" y="134"/>
                    </a:cubicBezTo>
                    <a:cubicBezTo>
                      <a:pt x="99" y="134"/>
                      <a:pt x="98" y="134"/>
                      <a:pt x="97" y="135"/>
                    </a:cubicBezTo>
                    <a:cubicBezTo>
                      <a:pt x="97" y="135"/>
                      <a:pt x="97" y="135"/>
                      <a:pt x="96" y="135"/>
                    </a:cubicBezTo>
                    <a:cubicBezTo>
                      <a:pt x="96" y="135"/>
                      <a:pt x="96" y="135"/>
                      <a:pt x="96" y="135"/>
                    </a:cubicBezTo>
                    <a:cubicBezTo>
                      <a:pt x="95" y="135"/>
                      <a:pt x="94" y="135"/>
                      <a:pt x="94" y="135"/>
                    </a:cubicBezTo>
                    <a:cubicBezTo>
                      <a:pt x="93" y="135"/>
                      <a:pt x="93" y="135"/>
                      <a:pt x="93" y="135"/>
                    </a:cubicBezTo>
                    <a:cubicBezTo>
                      <a:pt x="93" y="135"/>
                      <a:pt x="93" y="135"/>
                      <a:pt x="93" y="134"/>
                    </a:cubicBezTo>
                    <a:cubicBezTo>
                      <a:pt x="93" y="134"/>
                      <a:pt x="93" y="134"/>
                      <a:pt x="92" y="134"/>
                    </a:cubicBezTo>
                    <a:cubicBezTo>
                      <a:pt x="92" y="134"/>
                      <a:pt x="92" y="134"/>
                      <a:pt x="92" y="134"/>
                    </a:cubicBezTo>
                    <a:cubicBezTo>
                      <a:pt x="92" y="134"/>
                      <a:pt x="92" y="134"/>
                      <a:pt x="91" y="134"/>
                    </a:cubicBezTo>
                    <a:cubicBezTo>
                      <a:pt x="90" y="133"/>
                      <a:pt x="89" y="132"/>
                      <a:pt x="88" y="130"/>
                    </a:cubicBezTo>
                    <a:cubicBezTo>
                      <a:pt x="88" y="130"/>
                      <a:pt x="88" y="130"/>
                      <a:pt x="88" y="130"/>
                    </a:cubicBezTo>
                    <a:cubicBezTo>
                      <a:pt x="87" y="130"/>
                      <a:pt x="87" y="130"/>
                      <a:pt x="87" y="130"/>
                    </a:cubicBezTo>
                    <a:cubicBezTo>
                      <a:pt x="87" y="129"/>
                      <a:pt x="86" y="128"/>
                      <a:pt x="86" y="127"/>
                    </a:cubicBezTo>
                    <a:cubicBezTo>
                      <a:pt x="85" y="126"/>
                      <a:pt x="85" y="125"/>
                      <a:pt x="84" y="125"/>
                    </a:cubicBezTo>
                    <a:cubicBezTo>
                      <a:pt x="84" y="124"/>
                      <a:pt x="84" y="124"/>
                      <a:pt x="84" y="124"/>
                    </a:cubicBezTo>
                    <a:cubicBezTo>
                      <a:pt x="84" y="124"/>
                      <a:pt x="84" y="123"/>
                      <a:pt x="84" y="123"/>
                    </a:cubicBezTo>
                    <a:cubicBezTo>
                      <a:pt x="83" y="121"/>
                      <a:pt x="82" y="119"/>
                      <a:pt x="82" y="117"/>
                    </a:cubicBezTo>
                    <a:cubicBezTo>
                      <a:pt x="82" y="116"/>
                      <a:pt x="81" y="115"/>
                      <a:pt x="81" y="114"/>
                    </a:cubicBezTo>
                    <a:cubicBezTo>
                      <a:pt x="81" y="113"/>
                      <a:pt x="81" y="113"/>
                      <a:pt x="81" y="113"/>
                    </a:cubicBezTo>
                    <a:cubicBezTo>
                      <a:pt x="81" y="113"/>
                      <a:pt x="81" y="112"/>
                      <a:pt x="81" y="112"/>
                    </a:cubicBezTo>
                    <a:cubicBezTo>
                      <a:pt x="81" y="110"/>
                      <a:pt x="81" y="108"/>
                      <a:pt x="81" y="106"/>
                    </a:cubicBezTo>
                    <a:cubicBezTo>
                      <a:pt x="81" y="105"/>
                      <a:pt x="81" y="104"/>
                      <a:pt x="81" y="103"/>
                    </a:cubicBezTo>
                    <a:cubicBezTo>
                      <a:pt x="81" y="103"/>
                      <a:pt x="81" y="102"/>
                      <a:pt x="81" y="102"/>
                    </a:cubicBezTo>
                    <a:cubicBezTo>
                      <a:pt x="82" y="101"/>
                      <a:pt x="82" y="100"/>
                      <a:pt x="82" y="99"/>
                    </a:cubicBezTo>
                    <a:cubicBezTo>
                      <a:pt x="82" y="99"/>
                      <a:pt x="82" y="99"/>
                      <a:pt x="82" y="98"/>
                    </a:cubicBezTo>
                    <a:cubicBezTo>
                      <a:pt x="82" y="98"/>
                      <a:pt x="82" y="98"/>
                      <a:pt x="82" y="98"/>
                    </a:cubicBezTo>
                    <a:cubicBezTo>
                      <a:pt x="83" y="98"/>
                      <a:pt x="83" y="97"/>
                      <a:pt x="84" y="96"/>
                    </a:cubicBezTo>
                    <a:cubicBezTo>
                      <a:pt x="84" y="96"/>
                      <a:pt x="84" y="96"/>
                      <a:pt x="84" y="96"/>
                    </a:cubicBezTo>
                    <a:cubicBezTo>
                      <a:pt x="84" y="96"/>
                      <a:pt x="84" y="96"/>
                      <a:pt x="84" y="96"/>
                    </a:cubicBezTo>
                    <a:cubicBezTo>
                      <a:pt x="84" y="95"/>
                      <a:pt x="84" y="96"/>
                      <a:pt x="84" y="95"/>
                    </a:cubicBezTo>
                    <a:cubicBezTo>
                      <a:pt x="84" y="95"/>
                      <a:pt x="84" y="95"/>
                      <a:pt x="84" y="95"/>
                    </a:cubicBezTo>
                    <a:cubicBezTo>
                      <a:pt x="84" y="95"/>
                      <a:pt x="85" y="95"/>
                      <a:pt x="85" y="95"/>
                    </a:cubicBezTo>
                    <a:cubicBezTo>
                      <a:pt x="85" y="95"/>
                      <a:pt x="86" y="95"/>
                      <a:pt x="86" y="95"/>
                    </a:cubicBezTo>
                    <a:cubicBezTo>
                      <a:pt x="86" y="95"/>
                      <a:pt x="88" y="95"/>
                      <a:pt x="88" y="95"/>
                    </a:cubicBezTo>
                    <a:cubicBezTo>
                      <a:pt x="88" y="95"/>
                      <a:pt x="89" y="95"/>
                      <a:pt x="89" y="95"/>
                    </a:cubicBezTo>
                    <a:cubicBezTo>
                      <a:pt x="89" y="95"/>
                      <a:pt x="89" y="95"/>
                      <a:pt x="89" y="95"/>
                    </a:cubicBezTo>
                    <a:cubicBezTo>
                      <a:pt x="90" y="95"/>
                      <a:pt x="91" y="95"/>
                      <a:pt x="92" y="95"/>
                    </a:cubicBezTo>
                    <a:cubicBezTo>
                      <a:pt x="93" y="96"/>
                      <a:pt x="94" y="96"/>
                      <a:pt x="95" y="96"/>
                    </a:cubicBezTo>
                    <a:cubicBezTo>
                      <a:pt x="95" y="96"/>
                      <a:pt x="95" y="97"/>
                      <a:pt x="95" y="97"/>
                    </a:cubicBezTo>
                    <a:cubicBezTo>
                      <a:pt x="96" y="97"/>
                      <a:pt x="97" y="97"/>
                      <a:pt x="97" y="98"/>
                    </a:cubicBezTo>
                    <a:cubicBezTo>
                      <a:pt x="100" y="99"/>
                      <a:pt x="103" y="101"/>
                      <a:pt x="106" y="103"/>
                    </a:cubicBezTo>
                    <a:cubicBezTo>
                      <a:pt x="110" y="105"/>
                      <a:pt x="113" y="107"/>
                      <a:pt x="117" y="108"/>
                    </a:cubicBezTo>
                    <a:cubicBezTo>
                      <a:pt x="123" y="110"/>
                      <a:pt x="127" y="103"/>
                      <a:pt x="125" y="98"/>
                    </a:cubicBezTo>
                    <a:cubicBezTo>
                      <a:pt x="124" y="97"/>
                      <a:pt x="124" y="97"/>
                      <a:pt x="123" y="96"/>
                    </a:cubicBezTo>
                    <a:cubicBezTo>
                      <a:pt x="126" y="97"/>
                      <a:pt x="129" y="96"/>
                      <a:pt x="131" y="94"/>
                    </a:cubicBezTo>
                    <a:cubicBezTo>
                      <a:pt x="131" y="93"/>
                      <a:pt x="132" y="92"/>
                      <a:pt x="134" y="91"/>
                    </a:cubicBezTo>
                    <a:cubicBezTo>
                      <a:pt x="134" y="91"/>
                      <a:pt x="136" y="89"/>
                      <a:pt x="137" y="89"/>
                    </a:cubicBezTo>
                    <a:cubicBezTo>
                      <a:pt x="139" y="87"/>
                      <a:pt x="142" y="86"/>
                      <a:pt x="143" y="83"/>
                    </a:cubicBezTo>
                    <a:cubicBezTo>
                      <a:pt x="143" y="83"/>
                      <a:pt x="143" y="82"/>
                      <a:pt x="143" y="82"/>
                    </a:cubicBezTo>
                    <a:cubicBezTo>
                      <a:pt x="146" y="78"/>
                      <a:pt x="144" y="81"/>
                      <a:pt x="143" y="82"/>
                    </a:cubicBezTo>
                    <a:cubicBezTo>
                      <a:pt x="145" y="80"/>
                      <a:pt x="146" y="77"/>
                      <a:pt x="144" y="74"/>
                    </a:cubicBezTo>
                    <a:cubicBezTo>
                      <a:pt x="144" y="74"/>
                      <a:pt x="143" y="73"/>
                      <a:pt x="143" y="73"/>
                    </a:cubicBezTo>
                    <a:cubicBezTo>
                      <a:pt x="144" y="70"/>
                      <a:pt x="143" y="67"/>
                      <a:pt x="141" y="64"/>
                    </a:cubicBezTo>
                    <a:cubicBezTo>
                      <a:pt x="88" y="0"/>
                      <a:pt x="0" y="81"/>
                      <a:pt x="26" y="147"/>
                    </a:cubicBezTo>
                    <a:cubicBezTo>
                      <a:pt x="47" y="199"/>
                      <a:pt x="138" y="210"/>
                      <a:pt x="146" y="145"/>
                    </a:cubicBezTo>
                    <a:cubicBezTo>
                      <a:pt x="147" y="144"/>
                      <a:pt x="146" y="143"/>
                      <a:pt x="146" y="143"/>
                    </a:cubicBezTo>
                    <a:close/>
                    <a:moveTo>
                      <a:pt x="46" y="143"/>
                    </a:moveTo>
                    <a:cubicBezTo>
                      <a:pt x="33" y="121"/>
                      <a:pt x="46" y="90"/>
                      <a:pt x="61" y="74"/>
                    </a:cubicBezTo>
                    <a:cubicBezTo>
                      <a:pt x="81" y="53"/>
                      <a:pt x="106" y="59"/>
                      <a:pt x="127" y="75"/>
                    </a:cubicBezTo>
                    <a:cubicBezTo>
                      <a:pt x="123" y="78"/>
                      <a:pt x="120" y="82"/>
                      <a:pt x="119" y="85"/>
                    </a:cubicBezTo>
                    <a:cubicBezTo>
                      <a:pt x="118" y="87"/>
                      <a:pt x="118" y="88"/>
                      <a:pt x="118" y="89"/>
                    </a:cubicBezTo>
                    <a:cubicBezTo>
                      <a:pt x="110" y="81"/>
                      <a:pt x="98" y="76"/>
                      <a:pt x="87" y="75"/>
                    </a:cubicBezTo>
                    <a:cubicBezTo>
                      <a:pt x="76" y="75"/>
                      <a:pt x="67" y="83"/>
                      <a:pt x="63" y="93"/>
                    </a:cubicBezTo>
                    <a:cubicBezTo>
                      <a:pt x="57" y="110"/>
                      <a:pt x="63" y="137"/>
                      <a:pt x="79" y="148"/>
                    </a:cubicBezTo>
                    <a:cubicBezTo>
                      <a:pt x="96" y="160"/>
                      <a:pt x="112" y="142"/>
                      <a:pt x="119" y="127"/>
                    </a:cubicBezTo>
                    <a:cubicBezTo>
                      <a:pt x="119" y="127"/>
                      <a:pt x="119" y="127"/>
                      <a:pt x="119" y="127"/>
                    </a:cubicBezTo>
                    <a:cubicBezTo>
                      <a:pt x="122" y="129"/>
                      <a:pt x="124" y="131"/>
                      <a:pt x="126" y="133"/>
                    </a:cubicBezTo>
                    <a:cubicBezTo>
                      <a:pt x="129" y="136"/>
                      <a:pt x="130" y="141"/>
                      <a:pt x="132" y="144"/>
                    </a:cubicBezTo>
                    <a:cubicBezTo>
                      <a:pt x="133" y="146"/>
                      <a:pt x="135" y="147"/>
                      <a:pt x="137" y="147"/>
                    </a:cubicBezTo>
                    <a:cubicBezTo>
                      <a:pt x="119" y="184"/>
                      <a:pt x="65" y="175"/>
                      <a:pt x="46"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1" name="Freeform 412"/>
              <p:cNvSpPr>
                <a:spLocks noEditPoints="1"/>
              </p:cNvSpPr>
              <p:nvPr/>
            </p:nvSpPr>
            <p:spPr bwMode="auto">
              <a:xfrm>
                <a:off x="2938" y="507"/>
                <a:ext cx="289" cy="428"/>
              </a:xfrm>
              <a:custGeom>
                <a:avLst/>
                <a:gdLst>
                  <a:gd name="T0" fmla="*/ 135 w 143"/>
                  <a:gd name="T1" fmla="*/ 74 h 212"/>
                  <a:gd name="T2" fmla="*/ 62 w 143"/>
                  <a:gd name="T3" fmla="*/ 56 h 212"/>
                  <a:gd name="T4" fmla="*/ 62 w 143"/>
                  <a:gd name="T5" fmla="*/ 10 h 212"/>
                  <a:gd name="T6" fmla="*/ 53 w 143"/>
                  <a:gd name="T7" fmla="*/ 1 h 212"/>
                  <a:gd name="T8" fmla="*/ 25 w 143"/>
                  <a:gd name="T9" fmla="*/ 8 h 212"/>
                  <a:gd name="T10" fmla="*/ 22 w 143"/>
                  <a:gd name="T11" fmla="*/ 9 h 212"/>
                  <a:gd name="T12" fmla="*/ 17 w 143"/>
                  <a:gd name="T13" fmla="*/ 12 h 212"/>
                  <a:gd name="T14" fmla="*/ 4 w 143"/>
                  <a:gd name="T15" fmla="*/ 111 h 212"/>
                  <a:gd name="T16" fmla="*/ 6 w 143"/>
                  <a:gd name="T17" fmla="*/ 204 h 212"/>
                  <a:gd name="T18" fmla="*/ 22 w 143"/>
                  <a:gd name="T19" fmla="*/ 204 h 212"/>
                  <a:gd name="T20" fmla="*/ 22 w 143"/>
                  <a:gd name="T21" fmla="*/ 202 h 212"/>
                  <a:gd name="T22" fmla="*/ 25 w 143"/>
                  <a:gd name="T23" fmla="*/ 202 h 212"/>
                  <a:gd name="T24" fmla="*/ 55 w 143"/>
                  <a:gd name="T25" fmla="*/ 198 h 212"/>
                  <a:gd name="T26" fmla="*/ 62 w 143"/>
                  <a:gd name="T27" fmla="*/ 190 h 212"/>
                  <a:gd name="T28" fmla="*/ 62 w 143"/>
                  <a:gd name="T29" fmla="*/ 127 h 212"/>
                  <a:gd name="T30" fmla="*/ 82 w 143"/>
                  <a:gd name="T31" fmla="*/ 126 h 212"/>
                  <a:gd name="T32" fmla="*/ 88 w 143"/>
                  <a:gd name="T33" fmla="*/ 160 h 212"/>
                  <a:gd name="T34" fmla="*/ 94 w 143"/>
                  <a:gd name="T35" fmla="*/ 171 h 212"/>
                  <a:gd name="T36" fmla="*/ 128 w 143"/>
                  <a:gd name="T37" fmla="*/ 166 h 212"/>
                  <a:gd name="T38" fmla="*/ 133 w 143"/>
                  <a:gd name="T39" fmla="*/ 158 h 212"/>
                  <a:gd name="T40" fmla="*/ 141 w 143"/>
                  <a:gd name="T41" fmla="*/ 132 h 212"/>
                  <a:gd name="T42" fmla="*/ 135 w 143"/>
                  <a:gd name="T43" fmla="*/ 74 h 212"/>
                  <a:gd name="T44" fmla="*/ 106 w 143"/>
                  <a:gd name="T45" fmla="*/ 154 h 212"/>
                  <a:gd name="T46" fmla="*/ 65 w 143"/>
                  <a:gd name="T47" fmla="*/ 96 h 212"/>
                  <a:gd name="T48" fmla="*/ 44 w 143"/>
                  <a:gd name="T49" fmla="*/ 184 h 212"/>
                  <a:gd name="T50" fmla="*/ 24 w 143"/>
                  <a:gd name="T51" fmla="*/ 191 h 212"/>
                  <a:gd name="T52" fmla="*/ 23 w 143"/>
                  <a:gd name="T53" fmla="*/ 122 h 212"/>
                  <a:gd name="T54" fmla="*/ 26 w 143"/>
                  <a:gd name="T55" fmla="*/ 21 h 212"/>
                  <a:gd name="T56" fmla="*/ 27 w 143"/>
                  <a:gd name="T57" fmla="*/ 21 h 212"/>
                  <a:gd name="T58" fmla="*/ 44 w 143"/>
                  <a:gd name="T59" fmla="*/ 19 h 212"/>
                  <a:gd name="T60" fmla="*/ 44 w 143"/>
                  <a:gd name="T61" fmla="*/ 76 h 212"/>
                  <a:gd name="T62" fmla="*/ 60 w 143"/>
                  <a:gd name="T63" fmla="*/ 83 h 212"/>
                  <a:gd name="T64" fmla="*/ 67 w 143"/>
                  <a:gd name="T65" fmla="*/ 80 h 212"/>
                  <a:gd name="T66" fmla="*/ 102 w 143"/>
                  <a:gd name="T67" fmla="*/ 66 h 212"/>
                  <a:gd name="T68" fmla="*/ 120 w 143"/>
                  <a:gd name="T69" fmla="*/ 91 h 212"/>
                  <a:gd name="T70" fmla="*/ 123 w 143"/>
                  <a:gd name="T71" fmla="*/ 148 h 212"/>
                  <a:gd name="T72" fmla="*/ 123 w 143"/>
                  <a:gd name="T73" fmla="*/ 150 h 212"/>
                  <a:gd name="T74" fmla="*/ 119 w 143"/>
                  <a:gd name="T75" fmla="*/ 151 h 212"/>
                  <a:gd name="T76" fmla="*/ 106 w 143"/>
                  <a:gd name="T77" fmla="*/ 15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3" h="212">
                    <a:moveTo>
                      <a:pt x="135" y="74"/>
                    </a:moveTo>
                    <a:cubicBezTo>
                      <a:pt x="123" y="45"/>
                      <a:pt x="81" y="34"/>
                      <a:pt x="62" y="56"/>
                    </a:cubicBezTo>
                    <a:cubicBezTo>
                      <a:pt x="63" y="40"/>
                      <a:pt x="63" y="25"/>
                      <a:pt x="62" y="10"/>
                    </a:cubicBezTo>
                    <a:cubicBezTo>
                      <a:pt x="62" y="5"/>
                      <a:pt x="58" y="0"/>
                      <a:pt x="53" y="1"/>
                    </a:cubicBezTo>
                    <a:cubicBezTo>
                      <a:pt x="43" y="2"/>
                      <a:pt x="34" y="5"/>
                      <a:pt x="25" y="8"/>
                    </a:cubicBezTo>
                    <a:cubicBezTo>
                      <a:pt x="24" y="8"/>
                      <a:pt x="23" y="9"/>
                      <a:pt x="22" y="9"/>
                    </a:cubicBezTo>
                    <a:cubicBezTo>
                      <a:pt x="20" y="9"/>
                      <a:pt x="18" y="10"/>
                      <a:pt x="17" y="12"/>
                    </a:cubicBezTo>
                    <a:cubicBezTo>
                      <a:pt x="8" y="44"/>
                      <a:pt x="6" y="78"/>
                      <a:pt x="4" y="111"/>
                    </a:cubicBezTo>
                    <a:cubicBezTo>
                      <a:pt x="3" y="141"/>
                      <a:pt x="0" y="174"/>
                      <a:pt x="6" y="204"/>
                    </a:cubicBezTo>
                    <a:cubicBezTo>
                      <a:pt x="7" y="212"/>
                      <a:pt x="20" y="212"/>
                      <a:pt x="22" y="204"/>
                    </a:cubicBezTo>
                    <a:cubicBezTo>
                      <a:pt x="22" y="203"/>
                      <a:pt x="22" y="202"/>
                      <a:pt x="22" y="202"/>
                    </a:cubicBezTo>
                    <a:cubicBezTo>
                      <a:pt x="23" y="202"/>
                      <a:pt x="24" y="202"/>
                      <a:pt x="25" y="202"/>
                    </a:cubicBezTo>
                    <a:cubicBezTo>
                      <a:pt x="35" y="203"/>
                      <a:pt x="46" y="202"/>
                      <a:pt x="55" y="198"/>
                    </a:cubicBezTo>
                    <a:cubicBezTo>
                      <a:pt x="59" y="197"/>
                      <a:pt x="62" y="194"/>
                      <a:pt x="62" y="190"/>
                    </a:cubicBezTo>
                    <a:cubicBezTo>
                      <a:pt x="63" y="169"/>
                      <a:pt x="59" y="148"/>
                      <a:pt x="62" y="127"/>
                    </a:cubicBezTo>
                    <a:cubicBezTo>
                      <a:pt x="64" y="111"/>
                      <a:pt x="75" y="113"/>
                      <a:pt x="82" y="126"/>
                    </a:cubicBezTo>
                    <a:cubicBezTo>
                      <a:pt x="87" y="135"/>
                      <a:pt x="90" y="150"/>
                      <a:pt x="88" y="160"/>
                    </a:cubicBezTo>
                    <a:cubicBezTo>
                      <a:pt x="87" y="165"/>
                      <a:pt x="89" y="170"/>
                      <a:pt x="94" y="171"/>
                    </a:cubicBezTo>
                    <a:cubicBezTo>
                      <a:pt x="106" y="175"/>
                      <a:pt x="117" y="172"/>
                      <a:pt x="128" y="166"/>
                    </a:cubicBezTo>
                    <a:cubicBezTo>
                      <a:pt x="132" y="165"/>
                      <a:pt x="133" y="161"/>
                      <a:pt x="133" y="158"/>
                    </a:cubicBezTo>
                    <a:cubicBezTo>
                      <a:pt x="141" y="157"/>
                      <a:pt x="141" y="139"/>
                      <a:pt x="141" y="132"/>
                    </a:cubicBezTo>
                    <a:cubicBezTo>
                      <a:pt x="142" y="113"/>
                      <a:pt x="143" y="92"/>
                      <a:pt x="135" y="74"/>
                    </a:cubicBezTo>
                    <a:close/>
                    <a:moveTo>
                      <a:pt x="106" y="154"/>
                    </a:moveTo>
                    <a:cubicBezTo>
                      <a:pt x="105" y="130"/>
                      <a:pt x="93" y="89"/>
                      <a:pt x="65" y="96"/>
                    </a:cubicBezTo>
                    <a:cubicBezTo>
                      <a:pt x="33" y="105"/>
                      <a:pt x="41" y="156"/>
                      <a:pt x="44" y="184"/>
                    </a:cubicBezTo>
                    <a:cubicBezTo>
                      <a:pt x="37" y="187"/>
                      <a:pt x="30" y="188"/>
                      <a:pt x="24" y="191"/>
                    </a:cubicBezTo>
                    <a:cubicBezTo>
                      <a:pt x="26" y="168"/>
                      <a:pt x="23" y="144"/>
                      <a:pt x="23" y="122"/>
                    </a:cubicBezTo>
                    <a:cubicBezTo>
                      <a:pt x="22" y="88"/>
                      <a:pt x="23" y="55"/>
                      <a:pt x="26" y="21"/>
                    </a:cubicBezTo>
                    <a:cubicBezTo>
                      <a:pt x="26" y="21"/>
                      <a:pt x="26" y="21"/>
                      <a:pt x="27" y="21"/>
                    </a:cubicBezTo>
                    <a:cubicBezTo>
                      <a:pt x="32" y="21"/>
                      <a:pt x="38" y="20"/>
                      <a:pt x="44" y="19"/>
                    </a:cubicBezTo>
                    <a:cubicBezTo>
                      <a:pt x="44" y="38"/>
                      <a:pt x="44" y="57"/>
                      <a:pt x="44" y="76"/>
                    </a:cubicBezTo>
                    <a:cubicBezTo>
                      <a:pt x="44" y="85"/>
                      <a:pt x="55" y="87"/>
                      <a:pt x="60" y="83"/>
                    </a:cubicBezTo>
                    <a:cubicBezTo>
                      <a:pt x="62" y="83"/>
                      <a:pt x="65" y="82"/>
                      <a:pt x="67" y="80"/>
                    </a:cubicBezTo>
                    <a:cubicBezTo>
                      <a:pt x="77" y="66"/>
                      <a:pt x="84" y="58"/>
                      <a:pt x="102" y="66"/>
                    </a:cubicBezTo>
                    <a:cubicBezTo>
                      <a:pt x="113" y="71"/>
                      <a:pt x="117" y="80"/>
                      <a:pt x="120" y="91"/>
                    </a:cubicBezTo>
                    <a:cubicBezTo>
                      <a:pt x="125" y="109"/>
                      <a:pt x="123" y="129"/>
                      <a:pt x="123" y="148"/>
                    </a:cubicBezTo>
                    <a:cubicBezTo>
                      <a:pt x="123" y="149"/>
                      <a:pt x="123" y="149"/>
                      <a:pt x="123" y="150"/>
                    </a:cubicBezTo>
                    <a:cubicBezTo>
                      <a:pt x="122" y="150"/>
                      <a:pt x="120" y="150"/>
                      <a:pt x="119" y="151"/>
                    </a:cubicBezTo>
                    <a:cubicBezTo>
                      <a:pt x="115" y="153"/>
                      <a:pt x="110" y="154"/>
                      <a:pt x="106" y="1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2" name="Freeform 413"/>
              <p:cNvSpPr>
                <a:spLocks noEditPoints="1"/>
              </p:cNvSpPr>
              <p:nvPr/>
            </p:nvSpPr>
            <p:spPr bwMode="auto">
              <a:xfrm>
                <a:off x="3192" y="509"/>
                <a:ext cx="339" cy="384"/>
              </a:xfrm>
              <a:custGeom>
                <a:avLst/>
                <a:gdLst>
                  <a:gd name="T0" fmla="*/ 84 w 168"/>
                  <a:gd name="T1" fmla="*/ 0 h 190"/>
                  <a:gd name="T2" fmla="*/ 76 w 168"/>
                  <a:gd name="T3" fmla="*/ 11 h 190"/>
                  <a:gd name="T4" fmla="*/ 102 w 168"/>
                  <a:gd name="T5" fmla="*/ 171 h 190"/>
                  <a:gd name="T6" fmla="*/ 164 w 168"/>
                  <a:gd name="T7" fmla="*/ 79 h 190"/>
                  <a:gd name="T8" fmla="*/ 84 w 168"/>
                  <a:gd name="T9" fmla="*/ 0 h 190"/>
                  <a:gd name="T10" fmla="*/ 112 w 168"/>
                  <a:gd name="T11" fmla="*/ 150 h 190"/>
                  <a:gd name="T12" fmla="*/ 88 w 168"/>
                  <a:gd name="T13" fmla="*/ 21 h 190"/>
                  <a:gd name="T14" fmla="*/ 91 w 168"/>
                  <a:gd name="T15" fmla="*/ 18 h 190"/>
                  <a:gd name="T16" fmla="*/ 112 w 168"/>
                  <a:gd name="T17" fmla="*/ 15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90">
                    <a:moveTo>
                      <a:pt x="84" y="0"/>
                    </a:moveTo>
                    <a:cubicBezTo>
                      <a:pt x="77" y="0"/>
                      <a:pt x="75" y="6"/>
                      <a:pt x="76" y="11"/>
                    </a:cubicBezTo>
                    <a:cubicBezTo>
                      <a:pt x="3" y="8"/>
                      <a:pt x="0" y="187"/>
                      <a:pt x="102" y="171"/>
                    </a:cubicBezTo>
                    <a:cubicBezTo>
                      <a:pt x="146" y="165"/>
                      <a:pt x="165" y="119"/>
                      <a:pt x="164" y="79"/>
                    </a:cubicBezTo>
                    <a:cubicBezTo>
                      <a:pt x="163" y="33"/>
                      <a:pt x="130" y="0"/>
                      <a:pt x="84" y="0"/>
                    </a:cubicBezTo>
                    <a:close/>
                    <a:moveTo>
                      <a:pt x="112" y="150"/>
                    </a:moveTo>
                    <a:cubicBezTo>
                      <a:pt x="38" y="190"/>
                      <a:pt x="9" y="25"/>
                      <a:pt x="88" y="21"/>
                    </a:cubicBezTo>
                    <a:cubicBezTo>
                      <a:pt x="90" y="20"/>
                      <a:pt x="91" y="19"/>
                      <a:pt x="91" y="18"/>
                    </a:cubicBezTo>
                    <a:cubicBezTo>
                      <a:pt x="154" y="25"/>
                      <a:pt x="168" y="120"/>
                      <a:pt x="112"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3" name="Freeform 414"/>
              <p:cNvSpPr>
                <a:spLocks noEditPoints="1"/>
              </p:cNvSpPr>
              <p:nvPr/>
            </p:nvSpPr>
            <p:spPr bwMode="auto">
              <a:xfrm>
                <a:off x="3324" y="582"/>
                <a:ext cx="143" cy="175"/>
              </a:xfrm>
              <a:custGeom>
                <a:avLst/>
                <a:gdLst>
                  <a:gd name="T0" fmla="*/ 62 w 71"/>
                  <a:gd name="T1" fmla="*/ 32 h 87"/>
                  <a:gd name="T2" fmla="*/ 11 w 71"/>
                  <a:gd name="T3" fmla="*/ 16 h 87"/>
                  <a:gd name="T4" fmla="*/ 13 w 71"/>
                  <a:gd name="T5" fmla="*/ 25 h 87"/>
                  <a:gd name="T6" fmla="*/ 14 w 71"/>
                  <a:gd name="T7" fmla="*/ 25 h 87"/>
                  <a:gd name="T8" fmla="*/ 1 w 71"/>
                  <a:gd name="T9" fmla="*/ 57 h 87"/>
                  <a:gd name="T10" fmla="*/ 52 w 71"/>
                  <a:gd name="T11" fmla="*/ 79 h 87"/>
                  <a:gd name="T12" fmla="*/ 62 w 71"/>
                  <a:gd name="T13" fmla="*/ 32 h 87"/>
                  <a:gd name="T14" fmla="*/ 46 w 71"/>
                  <a:gd name="T15" fmla="*/ 62 h 87"/>
                  <a:gd name="T16" fmla="*/ 18 w 71"/>
                  <a:gd name="T17" fmla="*/ 54 h 87"/>
                  <a:gd name="T18" fmla="*/ 31 w 71"/>
                  <a:gd name="T19" fmla="*/ 27 h 87"/>
                  <a:gd name="T20" fmla="*/ 31 w 71"/>
                  <a:gd name="T21" fmla="*/ 27 h 87"/>
                  <a:gd name="T22" fmla="*/ 44 w 71"/>
                  <a:gd name="T23" fmla="*/ 37 h 87"/>
                  <a:gd name="T24" fmla="*/ 46 w 71"/>
                  <a:gd name="T25" fmla="*/ 6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87">
                    <a:moveTo>
                      <a:pt x="62" y="32"/>
                    </a:moveTo>
                    <a:cubicBezTo>
                      <a:pt x="54" y="18"/>
                      <a:pt x="25" y="0"/>
                      <a:pt x="11" y="16"/>
                    </a:cubicBezTo>
                    <a:cubicBezTo>
                      <a:pt x="8" y="19"/>
                      <a:pt x="9" y="24"/>
                      <a:pt x="13" y="25"/>
                    </a:cubicBezTo>
                    <a:cubicBezTo>
                      <a:pt x="14" y="25"/>
                      <a:pt x="14" y="25"/>
                      <a:pt x="14" y="25"/>
                    </a:cubicBezTo>
                    <a:cubicBezTo>
                      <a:pt x="5" y="33"/>
                      <a:pt x="0" y="44"/>
                      <a:pt x="1" y="57"/>
                    </a:cubicBezTo>
                    <a:cubicBezTo>
                      <a:pt x="3" y="82"/>
                      <a:pt x="33" y="87"/>
                      <a:pt x="52" y="79"/>
                    </a:cubicBezTo>
                    <a:cubicBezTo>
                      <a:pt x="70" y="71"/>
                      <a:pt x="71" y="47"/>
                      <a:pt x="62" y="32"/>
                    </a:cubicBezTo>
                    <a:close/>
                    <a:moveTo>
                      <a:pt x="46" y="62"/>
                    </a:moveTo>
                    <a:cubicBezTo>
                      <a:pt x="37" y="69"/>
                      <a:pt x="19" y="67"/>
                      <a:pt x="18" y="54"/>
                    </a:cubicBezTo>
                    <a:cubicBezTo>
                      <a:pt x="17" y="45"/>
                      <a:pt x="23" y="33"/>
                      <a:pt x="31" y="27"/>
                    </a:cubicBezTo>
                    <a:cubicBezTo>
                      <a:pt x="31" y="27"/>
                      <a:pt x="31" y="27"/>
                      <a:pt x="31" y="27"/>
                    </a:cubicBezTo>
                    <a:cubicBezTo>
                      <a:pt x="36" y="29"/>
                      <a:pt x="41" y="32"/>
                      <a:pt x="44" y="37"/>
                    </a:cubicBezTo>
                    <a:cubicBezTo>
                      <a:pt x="50" y="43"/>
                      <a:pt x="54" y="56"/>
                      <a:pt x="46"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4" name="Freeform 415"/>
              <p:cNvSpPr>
                <a:spLocks noEditPoints="1"/>
              </p:cNvSpPr>
              <p:nvPr/>
            </p:nvSpPr>
            <p:spPr bwMode="auto">
              <a:xfrm>
                <a:off x="3469" y="485"/>
                <a:ext cx="393" cy="327"/>
              </a:xfrm>
              <a:custGeom>
                <a:avLst/>
                <a:gdLst>
                  <a:gd name="T0" fmla="*/ 103 w 195"/>
                  <a:gd name="T1" fmla="*/ 1 h 162"/>
                  <a:gd name="T2" fmla="*/ 100 w 195"/>
                  <a:gd name="T3" fmla="*/ 2 h 162"/>
                  <a:gd name="T4" fmla="*/ 94 w 195"/>
                  <a:gd name="T5" fmla="*/ 154 h 162"/>
                  <a:gd name="T6" fmla="*/ 103 w 195"/>
                  <a:gd name="T7" fmla="*/ 1 h 162"/>
                  <a:gd name="T8" fmla="*/ 98 w 195"/>
                  <a:gd name="T9" fmla="*/ 136 h 162"/>
                  <a:gd name="T10" fmla="*/ 102 w 195"/>
                  <a:gd name="T11" fmla="*/ 17 h 162"/>
                  <a:gd name="T12" fmla="*/ 147 w 195"/>
                  <a:gd name="T13" fmla="*/ 78 h 162"/>
                  <a:gd name="T14" fmla="*/ 98 w 195"/>
                  <a:gd name="T15" fmla="*/ 136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162">
                    <a:moveTo>
                      <a:pt x="103" y="1"/>
                    </a:moveTo>
                    <a:cubicBezTo>
                      <a:pt x="102" y="1"/>
                      <a:pt x="101" y="1"/>
                      <a:pt x="100" y="2"/>
                    </a:cubicBezTo>
                    <a:cubicBezTo>
                      <a:pt x="33" y="7"/>
                      <a:pt x="0" y="144"/>
                      <a:pt x="94" y="154"/>
                    </a:cubicBezTo>
                    <a:cubicBezTo>
                      <a:pt x="179" y="162"/>
                      <a:pt x="195" y="0"/>
                      <a:pt x="103" y="1"/>
                    </a:cubicBezTo>
                    <a:close/>
                    <a:moveTo>
                      <a:pt x="98" y="136"/>
                    </a:moveTo>
                    <a:cubicBezTo>
                      <a:pt x="28" y="141"/>
                      <a:pt x="48" y="39"/>
                      <a:pt x="102" y="17"/>
                    </a:cubicBezTo>
                    <a:cubicBezTo>
                      <a:pt x="132" y="28"/>
                      <a:pt x="149" y="44"/>
                      <a:pt x="147" y="78"/>
                    </a:cubicBezTo>
                    <a:cubicBezTo>
                      <a:pt x="146" y="105"/>
                      <a:pt x="127" y="134"/>
                      <a:pt x="98"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5" name="Freeform 416"/>
              <p:cNvSpPr>
                <a:spLocks noEditPoints="1"/>
              </p:cNvSpPr>
              <p:nvPr/>
            </p:nvSpPr>
            <p:spPr bwMode="auto">
              <a:xfrm>
                <a:off x="3612" y="582"/>
                <a:ext cx="117" cy="123"/>
              </a:xfrm>
              <a:custGeom>
                <a:avLst/>
                <a:gdLst>
                  <a:gd name="T0" fmla="*/ 48 w 58"/>
                  <a:gd name="T1" fmla="*/ 5 h 61"/>
                  <a:gd name="T2" fmla="*/ 16 w 58"/>
                  <a:gd name="T3" fmla="*/ 7 h 61"/>
                  <a:gd name="T4" fmla="*/ 15 w 58"/>
                  <a:gd name="T5" fmla="*/ 15 h 61"/>
                  <a:gd name="T6" fmla="*/ 8 w 58"/>
                  <a:gd name="T7" fmla="*/ 20 h 61"/>
                  <a:gd name="T8" fmla="*/ 1 w 58"/>
                  <a:gd name="T9" fmla="*/ 47 h 61"/>
                  <a:gd name="T10" fmla="*/ 7 w 58"/>
                  <a:gd name="T11" fmla="*/ 55 h 61"/>
                  <a:gd name="T12" fmla="*/ 54 w 58"/>
                  <a:gd name="T13" fmla="*/ 36 h 61"/>
                  <a:gd name="T14" fmla="*/ 57 w 58"/>
                  <a:gd name="T15" fmla="*/ 22 h 61"/>
                  <a:gd name="T16" fmla="*/ 48 w 58"/>
                  <a:gd name="T17" fmla="*/ 5 h 61"/>
                  <a:gd name="T18" fmla="*/ 16 w 58"/>
                  <a:gd name="T19" fmla="*/ 41 h 61"/>
                  <a:gd name="T20" fmla="*/ 25 w 58"/>
                  <a:gd name="T21" fmla="*/ 20 h 61"/>
                  <a:gd name="T22" fmla="*/ 29 w 58"/>
                  <a:gd name="T23" fmla="*/ 20 h 61"/>
                  <a:gd name="T24" fmla="*/ 39 w 58"/>
                  <a:gd name="T25" fmla="*/ 21 h 61"/>
                  <a:gd name="T26" fmla="*/ 34 w 58"/>
                  <a:gd name="T27" fmla="*/ 38 h 61"/>
                  <a:gd name="T28" fmla="*/ 16 w 58"/>
                  <a:gd name="T29" fmla="*/ 4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61">
                    <a:moveTo>
                      <a:pt x="48" y="5"/>
                    </a:moveTo>
                    <a:cubicBezTo>
                      <a:pt x="40" y="1"/>
                      <a:pt x="23" y="0"/>
                      <a:pt x="16" y="7"/>
                    </a:cubicBezTo>
                    <a:cubicBezTo>
                      <a:pt x="14" y="9"/>
                      <a:pt x="14" y="13"/>
                      <a:pt x="15" y="15"/>
                    </a:cubicBezTo>
                    <a:cubicBezTo>
                      <a:pt x="12" y="16"/>
                      <a:pt x="10" y="18"/>
                      <a:pt x="8" y="20"/>
                    </a:cubicBezTo>
                    <a:cubicBezTo>
                      <a:pt x="2" y="28"/>
                      <a:pt x="0" y="38"/>
                      <a:pt x="1" y="47"/>
                    </a:cubicBezTo>
                    <a:cubicBezTo>
                      <a:pt x="2" y="51"/>
                      <a:pt x="3" y="53"/>
                      <a:pt x="7" y="55"/>
                    </a:cubicBezTo>
                    <a:cubicBezTo>
                      <a:pt x="27" y="61"/>
                      <a:pt x="46" y="57"/>
                      <a:pt x="54" y="36"/>
                    </a:cubicBezTo>
                    <a:cubicBezTo>
                      <a:pt x="56" y="32"/>
                      <a:pt x="56" y="27"/>
                      <a:pt x="57" y="22"/>
                    </a:cubicBezTo>
                    <a:cubicBezTo>
                      <a:pt x="58" y="13"/>
                      <a:pt x="56" y="10"/>
                      <a:pt x="48" y="5"/>
                    </a:cubicBezTo>
                    <a:close/>
                    <a:moveTo>
                      <a:pt x="16" y="41"/>
                    </a:moveTo>
                    <a:cubicBezTo>
                      <a:pt x="15" y="33"/>
                      <a:pt x="19" y="26"/>
                      <a:pt x="25" y="20"/>
                    </a:cubicBezTo>
                    <a:cubicBezTo>
                      <a:pt x="26" y="20"/>
                      <a:pt x="28" y="20"/>
                      <a:pt x="29" y="20"/>
                    </a:cubicBezTo>
                    <a:cubicBezTo>
                      <a:pt x="33" y="20"/>
                      <a:pt x="36" y="20"/>
                      <a:pt x="39" y="21"/>
                    </a:cubicBezTo>
                    <a:cubicBezTo>
                      <a:pt x="39" y="27"/>
                      <a:pt x="38" y="33"/>
                      <a:pt x="34" y="38"/>
                    </a:cubicBezTo>
                    <a:cubicBezTo>
                      <a:pt x="29" y="42"/>
                      <a:pt x="22" y="42"/>
                      <a:pt x="16"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6" name="Freeform 417"/>
              <p:cNvSpPr>
                <a:spLocks noEditPoints="1"/>
              </p:cNvSpPr>
              <p:nvPr/>
            </p:nvSpPr>
            <p:spPr bwMode="auto">
              <a:xfrm>
                <a:off x="3810" y="386"/>
                <a:ext cx="262" cy="359"/>
              </a:xfrm>
              <a:custGeom>
                <a:avLst/>
                <a:gdLst>
                  <a:gd name="T0" fmla="*/ 116 w 130"/>
                  <a:gd name="T1" fmla="*/ 116 h 178"/>
                  <a:gd name="T2" fmla="*/ 116 w 130"/>
                  <a:gd name="T3" fmla="*/ 117 h 178"/>
                  <a:gd name="T4" fmla="*/ 112 w 130"/>
                  <a:gd name="T5" fmla="*/ 85 h 178"/>
                  <a:gd name="T6" fmla="*/ 98 w 130"/>
                  <a:gd name="T7" fmla="*/ 77 h 178"/>
                  <a:gd name="T8" fmla="*/ 58 w 130"/>
                  <a:gd name="T9" fmla="*/ 93 h 178"/>
                  <a:gd name="T10" fmla="*/ 53 w 130"/>
                  <a:gd name="T11" fmla="*/ 8 h 178"/>
                  <a:gd name="T12" fmla="*/ 39 w 130"/>
                  <a:gd name="T13" fmla="*/ 3 h 178"/>
                  <a:gd name="T14" fmla="*/ 21 w 130"/>
                  <a:gd name="T15" fmla="*/ 8 h 178"/>
                  <a:gd name="T16" fmla="*/ 14 w 130"/>
                  <a:gd name="T17" fmla="*/ 11 h 178"/>
                  <a:gd name="T18" fmla="*/ 13 w 130"/>
                  <a:gd name="T19" fmla="*/ 14 h 178"/>
                  <a:gd name="T20" fmla="*/ 12 w 130"/>
                  <a:gd name="T21" fmla="*/ 14 h 178"/>
                  <a:gd name="T22" fmla="*/ 10 w 130"/>
                  <a:gd name="T23" fmla="*/ 18 h 178"/>
                  <a:gd name="T24" fmla="*/ 11 w 130"/>
                  <a:gd name="T25" fmla="*/ 18 h 178"/>
                  <a:gd name="T26" fmla="*/ 11 w 130"/>
                  <a:gd name="T27" fmla="*/ 19 h 178"/>
                  <a:gd name="T28" fmla="*/ 0 w 130"/>
                  <a:gd name="T29" fmla="*/ 168 h 178"/>
                  <a:gd name="T30" fmla="*/ 11 w 130"/>
                  <a:gd name="T31" fmla="*/ 176 h 178"/>
                  <a:gd name="T32" fmla="*/ 123 w 130"/>
                  <a:gd name="T33" fmla="*/ 132 h 178"/>
                  <a:gd name="T34" fmla="*/ 116 w 130"/>
                  <a:gd name="T35" fmla="*/ 116 h 178"/>
                  <a:gd name="T36" fmla="*/ 23 w 130"/>
                  <a:gd name="T37" fmla="*/ 24 h 178"/>
                  <a:gd name="T38" fmla="*/ 36 w 130"/>
                  <a:gd name="T39" fmla="*/ 23 h 178"/>
                  <a:gd name="T40" fmla="*/ 39 w 130"/>
                  <a:gd name="T41" fmla="*/ 109 h 178"/>
                  <a:gd name="T42" fmla="*/ 53 w 130"/>
                  <a:gd name="T43" fmla="*/ 117 h 178"/>
                  <a:gd name="T44" fmla="*/ 94 w 130"/>
                  <a:gd name="T45" fmla="*/ 100 h 178"/>
                  <a:gd name="T46" fmla="*/ 100 w 130"/>
                  <a:gd name="T47" fmla="*/ 122 h 178"/>
                  <a:gd name="T48" fmla="*/ 18 w 130"/>
                  <a:gd name="T49" fmla="*/ 156 h 178"/>
                  <a:gd name="T50" fmla="*/ 23 w 130"/>
                  <a:gd name="T51" fmla="*/ 2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178">
                    <a:moveTo>
                      <a:pt x="116" y="116"/>
                    </a:moveTo>
                    <a:cubicBezTo>
                      <a:pt x="116" y="117"/>
                      <a:pt x="116" y="117"/>
                      <a:pt x="116" y="117"/>
                    </a:cubicBezTo>
                    <a:cubicBezTo>
                      <a:pt x="118" y="107"/>
                      <a:pt x="113" y="95"/>
                      <a:pt x="112" y="85"/>
                    </a:cubicBezTo>
                    <a:cubicBezTo>
                      <a:pt x="112" y="78"/>
                      <a:pt x="104" y="73"/>
                      <a:pt x="98" y="77"/>
                    </a:cubicBezTo>
                    <a:cubicBezTo>
                      <a:pt x="85" y="84"/>
                      <a:pt x="71" y="88"/>
                      <a:pt x="58" y="93"/>
                    </a:cubicBezTo>
                    <a:cubicBezTo>
                      <a:pt x="59" y="65"/>
                      <a:pt x="60" y="37"/>
                      <a:pt x="53" y="8"/>
                    </a:cubicBezTo>
                    <a:cubicBezTo>
                      <a:pt x="52" y="2"/>
                      <a:pt x="44" y="0"/>
                      <a:pt x="39" y="3"/>
                    </a:cubicBezTo>
                    <a:cubicBezTo>
                      <a:pt x="34" y="5"/>
                      <a:pt x="27" y="6"/>
                      <a:pt x="21" y="8"/>
                    </a:cubicBezTo>
                    <a:cubicBezTo>
                      <a:pt x="19" y="9"/>
                      <a:pt x="16" y="9"/>
                      <a:pt x="14" y="11"/>
                    </a:cubicBezTo>
                    <a:cubicBezTo>
                      <a:pt x="15" y="11"/>
                      <a:pt x="14" y="12"/>
                      <a:pt x="13" y="14"/>
                    </a:cubicBezTo>
                    <a:cubicBezTo>
                      <a:pt x="12" y="14"/>
                      <a:pt x="12" y="14"/>
                      <a:pt x="12" y="14"/>
                    </a:cubicBezTo>
                    <a:cubicBezTo>
                      <a:pt x="10" y="14"/>
                      <a:pt x="10" y="16"/>
                      <a:pt x="10" y="18"/>
                    </a:cubicBezTo>
                    <a:cubicBezTo>
                      <a:pt x="11" y="18"/>
                      <a:pt x="11" y="18"/>
                      <a:pt x="11" y="18"/>
                    </a:cubicBezTo>
                    <a:cubicBezTo>
                      <a:pt x="11" y="18"/>
                      <a:pt x="11" y="19"/>
                      <a:pt x="11" y="19"/>
                    </a:cubicBezTo>
                    <a:cubicBezTo>
                      <a:pt x="5" y="68"/>
                      <a:pt x="1" y="118"/>
                      <a:pt x="0" y="168"/>
                    </a:cubicBezTo>
                    <a:cubicBezTo>
                      <a:pt x="0" y="174"/>
                      <a:pt x="6" y="178"/>
                      <a:pt x="11" y="176"/>
                    </a:cubicBezTo>
                    <a:cubicBezTo>
                      <a:pt x="48" y="168"/>
                      <a:pt x="92" y="154"/>
                      <a:pt x="123" y="132"/>
                    </a:cubicBezTo>
                    <a:cubicBezTo>
                      <a:pt x="130" y="127"/>
                      <a:pt x="126" y="114"/>
                      <a:pt x="116" y="116"/>
                    </a:cubicBezTo>
                    <a:close/>
                    <a:moveTo>
                      <a:pt x="23" y="24"/>
                    </a:moveTo>
                    <a:cubicBezTo>
                      <a:pt x="27" y="25"/>
                      <a:pt x="32" y="24"/>
                      <a:pt x="36" y="23"/>
                    </a:cubicBezTo>
                    <a:cubicBezTo>
                      <a:pt x="41" y="51"/>
                      <a:pt x="38" y="80"/>
                      <a:pt x="39" y="109"/>
                    </a:cubicBezTo>
                    <a:cubicBezTo>
                      <a:pt x="39" y="116"/>
                      <a:pt x="47" y="121"/>
                      <a:pt x="53" y="117"/>
                    </a:cubicBezTo>
                    <a:cubicBezTo>
                      <a:pt x="65" y="109"/>
                      <a:pt x="80" y="105"/>
                      <a:pt x="94" y="100"/>
                    </a:cubicBezTo>
                    <a:cubicBezTo>
                      <a:pt x="94" y="108"/>
                      <a:pt x="96" y="116"/>
                      <a:pt x="100" y="122"/>
                    </a:cubicBezTo>
                    <a:cubicBezTo>
                      <a:pt x="72" y="132"/>
                      <a:pt x="46" y="147"/>
                      <a:pt x="18" y="156"/>
                    </a:cubicBezTo>
                    <a:cubicBezTo>
                      <a:pt x="19" y="112"/>
                      <a:pt x="26" y="68"/>
                      <a:pt x="23"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7" name="Freeform 418"/>
              <p:cNvSpPr>
                <a:spLocks noEditPoints="1"/>
              </p:cNvSpPr>
              <p:nvPr/>
            </p:nvSpPr>
            <p:spPr bwMode="auto">
              <a:xfrm>
                <a:off x="4150" y="289"/>
                <a:ext cx="152" cy="259"/>
              </a:xfrm>
              <a:custGeom>
                <a:avLst/>
                <a:gdLst>
                  <a:gd name="T0" fmla="*/ 69 w 75"/>
                  <a:gd name="T1" fmla="*/ 4 h 128"/>
                  <a:gd name="T2" fmla="*/ 8 w 75"/>
                  <a:gd name="T3" fmla="*/ 9 h 128"/>
                  <a:gd name="T4" fmla="*/ 4 w 75"/>
                  <a:gd name="T5" fmla="*/ 18 h 128"/>
                  <a:gd name="T6" fmla="*/ 10 w 75"/>
                  <a:gd name="T7" fmla="*/ 71 h 128"/>
                  <a:gd name="T8" fmla="*/ 12 w 75"/>
                  <a:gd name="T9" fmla="*/ 98 h 128"/>
                  <a:gd name="T10" fmla="*/ 9 w 75"/>
                  <a:gd name="T11" fmla="*/ 114 h 128"/>
                  <a:gd name="T12" fmla="*/ 13 w 75"/>
                  <a:gd name="T13" fmla="*/ 116 h 128"/>
                  <a:gd name="T14" fmla="*/ 14 w 75"/>
                  <a:gd name="T15" fmla="*/ 115 h 128"/>
                  <a:gd name="T16" fmla="*/ 47 w 75"/>
                  <a:gd name="T17" fmla="*/ 125 h 128"/>
                  <a:gd name="T18" fmla="*/ 60 w 75"/>
                  <a:gd name="T19" fmla="*/ 118 h 128"/>
                  <a:gd name="T20" fmla="*/ 75 w 75"/>
                  <a:gd name="T21" fmla="*/ 12 h 128"/>
                  <a:gd name="T22" fmla="*/ 69 w 75"/>
                  <a:gd name="T23" fmla="*/ 4 h 128"/>
                  <a:gd name="T24" fmla="*/ 45 w 75"/>
                  <a:gd name="T25" fmla="*/ 106 h 128"/>
                  <a:gd name="T26" fmla="*/ 23 w 75"/>
                  <a:gd name="T27" fmla="*/ 100 h 128"/>
                  <a:gd name="T28" fmla="*/ 25 w 75"/>
                  <a:gd name="T29" fmla="*/ 81 h 128"/>
                  <a:gd name="T30" fmla="*/ 21 w 75"/>
                  <a:gd name="T31" fmla="*/ 21 h 128"/>
                  <a:gd name="T32" fmla="*/ 58 w 75"/>
                  <a:gd name="T33" fmla="*/ 19 h 128"/>
                  <a:gd name="T34" fmla="*/ 45 w 75"/>
                  <a:gd name="T35" fmla="*/ 10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128">
                    <a:moveTo>
                      <a:pt x="69" y="4"/>
                    </a:moveTo>
                    <a:cubicBezTo>
                      <a:pt x="48" y="0"/>
                      <a:pt x="28" y="0"/>
                      <a:pt x="8" y="9"/>
                    </a:cubicBezTo>
                    <a:cubicBezTo>
                      <a:pt x="4" y="10"/>
                      <a:pt x="4" y="15"/>
                      <a:pt x="4" y="18"/>
                    </a:cubicBezTo>
                    <a:cubicBezTo>
                      <a:pt x="7" y="36"/>
                      <a:pt x="9" y="53"/>
                      <a:pt x="10" y="71"/>
                    </a:cubicBezTo>
                    <a:cubicBezTo>
                      <a:pt x="11" y="79"/>
                      <a:pt x="13" y="89"/>
                      <a:pt x="12" y="98"/>
                    </a:cubicBezTo>
                    <a:cubicBezTo>
                      <a:pt x="3" y="97"/>
                      <a:pt x="0" y="111"/>
                      <a:pt x="9" y="114"/>
                    </a:cubicBezTo>
                    <a:cubicBezTo>
                      <a:pt x="10" y="116"/>
                      <a:pt x="12" y="117"/>
                      <a:pt x="13" y="116"/>
                    </a:cubicBezTo>
                    <a:cubicBezTo>
                      <a:pt x="14" y="116"/>
                      <a:pt x="14" y="116"/>
                      <a:pt x="14" y="115"/>
                    </a:cubicBezTo>
                    <a:cubicBezTo>
                      <a:pt x="25" y="118"/>
                      <a:pt x="37" y="119"/>
                      <a:pt x="47" y="125"/>
                    </a:cubicBezTo>
                    <a:cubicBezTo>
                      <a:pt x="53" y="128"/>
                      <a:pt x="59" y="124"/>
                      <a:pt x="60" y="118"/>
                    </a:cubicBezTo>
                    <a:cubicBezTo>
                      <a:pt x="64" y="82"/>
                      <a:pt x="74" y="48"/>
                      <a:pt x="75" y="12"/>
                    </a:cubicBezTo>
                    <a:cubicBezTo>
                      <a:pt x="75" y="9"/>
                      <a:pt x="73" y="5"/>
                      <a:pt x="69" y="4"/>
                    </a:cubicBezTo>
                    <a:close/>
                    <a:moveTo>
                      <a:pt x="45" y="106"/>
                    </a:moveTo>
                    <a:cubicBezTo>
                      <a:pt x="38" y="103"/>
                      <a:pt x="30" y="102"/>
                      <a:pt x="23" y="100"/>
                    </a:cubicBezTo>
                    <a:cubicBezTo>
                      <a:pt x="25" y="94"/>
                      <a:pt x="25" y="87"/>
                      <a:pt x="25" y="81"/>
                    </a:cubicBezTo>
                    <a:cubicBezTo>
                      <a:pt x="26" y="61"/>
                      <a:pt x="24" y="41"/>
                      <a:pt x="21" y="21"/>
                    </a:cubicBezTo>
                    <a:cubicBezTo>
                      <a:pt x="33" y="18"/>
                      <a:pt x="46" y="17"/>
                      <a:pt x="58" y="19"/>
                    </a:cubicBezTo>
                    <a:cubicBezTo>
                      <a:pt x="56" y="48"/>
                      <a:pt x="49" y="77"/>
                      <a:pt x="45"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8" name="Freeform 419"/>
              <p:cNvSpPr>
                <a:spLocks noEditPoints="1"/>
              </p:cNvSpPr>
              <p:nvPr/>
            </p:nvSpPr>
            <p:spPr bwMode="auto">
              <a:xfrm>
                <a:off x="4181" y="552"/>
                <a:ext cx="107" cy="105"/>
              </a:xfrm>
              <a:custGeom>
                <a:avLst/>
                <a:gdLst>
                  <a:gd name="T0" fmla="*/ 50 w 53"/>
                  <a:gd name="T1" fmla="*/ 17 h 52"/>
                  <a:gd name="T2" fmla="*/ 24 w 53"/>
                  <a:gd name="T3" fmla="*/ 0 h 52"/>
                  <a:gd name="T4" fmla="*/ 22 w 53"/>
                  <a:gd name="T5" fmla="*/ 1 h 52"/>
                  <a:gd name="T6" fmla="*/ 10 w 53"/>
                  <a:gd name="T7" fmla="*/ 3 h 52"/>
                  <a:gd name="T8" fmla="*/ 2 w 53"/>
                  <a:gd name="T9" fmla="*/ 19 h 52"/>
                  <a:gd name="T10" fmla="*/ 2 w 53"/>
                  <a:gd name="T11" fmla="*/ 31 h 52"/>
                  <a:gd name="T12" fmla="*/ 1 w 53"/>
                  <a:gd name="T13" fmla="*/ 45 h 52"/>
                  <a:gd name="T14" fmla="*/ 15 w 53"/>
                  <a:gd name="T15" fmla="*/ 51 h 52"/>
                  <a:gd name="T16" fmla="*/ 49 w 53"/>
                  <a:gd name="T17" fmla="*/ 36 h 52"/>
                  <a:gd name="T18" fmla="*/ 50 w 53"/>
                  <a:gd name="T19" fmla="*/ 17 h 52"/>
                  <a:gd name="T20" fmla="*/ 35 w 53"/>
                  <a:gd name="T21" fmla="*/ 27 h 52"/>
                  <a:gd name="T22" fmla="*/ 35 w 53"/>
                  <a:gd name="T23" fmla="*/ 27 h 52"/>
                  <a:gd name="T24" fmla="*/ 35 w 53"/>
                  <a:gd name="T25" fmla="*/ 27 h 52"/>
                  <a:gd name="T26" fmla="*/ 35 w 53"/>
                  <a:gd name="T27" fmla="*/ 27 h 52"/>
                  <a:gd name="T28" fmla="*/ 34 w 53"/>
                  <a:gd name="T29" fmla="*/ 27 h 52"/>
                  <a:gd name="T30" fmla="*/ 33 w 53"/>
                  <a:gd name="T31" fmla="*/ 29 h 52"/>
                  <a:gd name="T32" fmla="*/ 28 w 53"/>
                  <a:gd name="T33" fmla="*/ 31 h 52"/>
                  <a:gd name="T34" fmla="*/ 17 w 53"/>
                  <a:gd name="T35" fmla="*/ 34 h 52"/>
                  <a:gd name="T36" fmla="*/ 17 w 53"/>
                  <a:gd name="T37" fmla="*/ 32 h 52"/>
                  <a:gd name="T38" fmla="*/ 17 w 53"/>
                  <a:gd name="T39" fmla="*/ 23 h 52"/>
                  <a:gd name="T40" fmla="*/ 17 w 53"/>
                  <a:gd name="T41" fmla="*/ 16 h 52"/>
                  <a:gd name="T42" fmla="*/ 17 w 53"/>
                  <a:gd name="T43" fmla="*/ 14 h 52"/>
                  <a:gd name="T44" fmla="*/ 20 w 53"/>
                  <a:gd name="T45" fmla="*/ 13 h 52"/>
                  <a:gd name="T46" fmla="*/ 33 w 53"/>
                  <a:gd name="T47" fmla="*/ 24 h 52"/>
                  <a:gd name="T48" fmla="*/ 35 w 53"/>
                  <a:gd name="T49" fmla="*/ 27 h 52"/>
                  <a:gd name="T50" fmla="*/ 35 w 53"/>
                  <a:gd name="T51" fmla="*/ 26 h 52"/>
                  <a:gd name="T52" fmla="*/ 35 w 53"/>
                  <a:gd name="T53" fmla="*/ 27 h 52"/>
                  <a:gd name="T54" fmla="*/ 35 w 53"/>
                  <a:gd name="T55" fmla="*/ 27 h 52"/>
                  <a:gd name="T56" fmla="*/ 35 w 53"/>
                  <a:gd name="T57" fmla="*/ 27 h 52"/>
                  <a:gd name="T58" fmla="*/ 35 w 53"/>
                  <a:gd name="T5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 h="52">
                    <a:moveTo>
                      <a:pt x="50" y="17"/>
                    </a:moveTo>
                    <a:cubicBezTo>
                      <a:pt x="46" y="9"/>
                      <a:pt x="33" y="0"/>
                      <a:pt x="24" y="0"/>
                    </a:cubicBezTo>
                    <a:cubicBezTo>
                      <a:pt x="23" y="0"/>
                      <a:pt x="23" y="0"/>
                      <a:pt x="22" y="1"/>
                    </a:cubicBezTo>
                    <a:cubicBezTo>
                      <a:pt x="18" y="0"/>
                      <a:pt x="14" y="1"/>
                      <a:pt x="10" y="3"/>
                    </a:cubicBezTo>
                    <a:cubicBezTo>
                      <a:pt x="4" y="6"/>
                      <a:pt x="3" y="13"/>
                      <a:pt x="2" y="19"/>
                    </a:cubicBezTo>
                    <a:cubicBezTo>
                      <a:pt x="2" y="23"/>
                      <a:pt x="2" y="27"/>
                      <a:pt x="2" y="31"/>
                    </a:cubicBezTo>
                    <a:cubicBezTo>
                      <a:pt x="2" y="35"/>
                      <a:pt x="0" y="41"/>
                      <a:pt x="1" y="45"/>
                    </a:cubicBezTo>
                    <a:cubicBezTo>
                      <a:pt x="2" y="51"/>
                      <a:pt x="10" y="52"/>
                      <a:pt x="15" y="51"/>
                    </a:cubicBezTo>
                    <a:cubicBezTo>
                      <a:pt x="27" y="50"/>
                      <a:pt x="42" y="46"/>
                      <a:pt x="49" y="36"/>
                    </a:cubicBezTo>
                    <a:cubicBezTo>
                      <a:pt x="53" y="30"/>
                      <a:pt x="53" y="23"/>
                      <a:pt x="50" y="17"/>
                    </a:cubicBezTo>
                    <a:close/>
                    <a:moveTo>
                      <a:pt x="35" y="27"/>
                    </a:moveTo>
                    <a:cubicBezTo>
                      <a:pt x="35" y="27"/>
                      <a:pt x="35" y="27"/>
                      <a:pt x="35" y="27"/>
                    </a:cubicBezTo>
                    <a:cubicBezTo>
                      <a:pt x="35" y="27"/>
                      <a:pt x="35" y="27"/>
                      <a:pt x="35" y="27"/>
                    </a:cubicBezTo>
                    <a:cubicBezTo>
                      <a:pt x="35" y="26"/>
                      <a:pt x="35" y="27"/>
                      <a:pt x="35" y="27"/>
                    </a:cubicBezTo>
                    <a:cubicBezTo>
                      <a:pt x="35" y="27"/>
                      <a:pt x="35" y="27"/>
                      <a:pt x="34" y="27"/>
                    </a:cubicBezTo>
                    <a:cubicBezTo>
                      <a:pt x="35" y="27"/>
                      <a:pt x="33" y="29"/>
                      <a:pt x="33" y="29"/>
                    </a:cubicBezTo>
                    <a:cubicBezTo>
                      <a:pt x="31" y="30"/>
                      <a:pt x="29" y="31"/>
                      <a:pt x="28" y="31"/>
                    </a:cubicBezTo>
                    <a:cubicBezTo>
                      <a:pt x="24" y="33"/>
                      <a:pt x="21" y="34"/>
                      <a:pt x="17" y="34"/>
                    </a:cubicBezTo>
                    <a:cubicBezTo>
                      <a:pt x="17" y="34"/>
                      <a:pt x="17" y="33"/>
                      <a:pt x="17" y="32"/>
                    </a:cubicBezTo>
                    <a:cubicBezTo>
                      <a:pt x="18" y="29"/>
                      <a:pt x="17" y="26"/>
                      <a:pt x="17" y="23"/>
                    </a:cubicBezTo>
                    <a:cubicBezTo>
                      <a:pt x="17" y="21"/>
                      <a:pt x="17" y="18"/>
                      <a:pt x="17" y="16"/>
                    </a:cubicBezTo>
                    <a:cubicBezTo>
                      <a:pt x="17" y="15"/>
                      <a:pt x="17" y="14"/>
                      <a:pt x="17" y="14"/>
                    </a:cubicBezTo>
                    <a:cubicBezTo>
                      <a:pt x="18" y="13"/>
                      <a:pt x="19" y="13"/>
                      <a:pt x="20" y="13"/>
                    </a:cubicBezTo>
                    <a:cubicBezTo>
                      <a:pt x="24" y="17"/>
                      <a:pt x="29" y="20"/>
                      <a:pt x="33" y="24"/>
                    </a:cubicBezTo>
                    <a:cubicBezTo>
                      <a:pt x="34" y="25"/>
                      <a:pt x="35" y="26"/>
                      <a:pt x="35" y="27"/>
                    </a:cubicBezTo>
                    <a:cubicBezTo>
                      <a:pt x="35" y="27"/>
                      <a:pt x="35" y="26"/>
                      <a:pt x="35" y="26"/>
                    </a:cubicBezTo>
                    <a:cubicBezTo>
                      <a:pt x="35" y="26"/>
                      <a:pt x="35" y="26"/>
                      <a:pt x="35" y="27"/>
                    </a:cubicBezTo>
                    <a:cubicBezTo>
                      <a:pt x="35" y="27"/>
                      <a:pt x="35" y="27"/>
                      <a:pt x="35" y="27"/>
                    </a:cubicBezTo>
                    <a:cubicBezTo>
                      <a:pt x="35" y="27"/>
                      <a:pt x="35" y="27"/>
                      <a:pt x="35" y="27"/>
                    </a:cubicBezTo>
                    <a:cubicBezTo>
                      <a:pt x="35" y="27"/>
                      <a:pt x="35" y="27"/>
                      <a:pt x="35"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9" name="Freeform 420"/>
              <p:cNvSpPr/>
              <p:nvPr/>
            </p:nvSpPr>
            <p:spPr bwMode="auto">
              <a:xfrm>
                <a:off x="4251" y="60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0" name="Freeform 421"/>
              <p:cNvSpPr/>
              <p:nvPr/>
            </p:nvSpPr>
            <p:spPr bwMode="auto">
              <a:xfrm>
                <a:off x="4792" y="33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1" name="Freeform 422"/>
              <p:cNvSpPr>
                <a:spLocks noEditPoints="1"/>
              </p:cNvSpPr>
              <p:nvPr/>
            </p:nvSpPr>
            <p:spPr bwMode="auto">
              <a:xfrm>
                <a:off x="4376" y="2645"/>
                <a:ext cx="716" cy="726"/>
              </a:xfrm>
              <a:custGeom>
                <a:avLst/>
                <a:gdLst>
                  <a:gd name="T0" fmla="*/ 190 w 355"/>
                  <a:gd name="T1" fmla="*/ 21 h 360"/>
                  <a:gd name="T2" fmla="*/ 4 w 355"/>
                  <a:gd name="T3" fmla="*/ 209 h 360"/>
                  <a:gd name="T4" fmla="*/ 54 w 355"/>
                  <a:gd name="T5" fmla="*/ 314 h 360"/>
                  <a:gd name="T6" fmla="*/ 205 w 355"/>
                  <a:gd name="T7" fmla="*/ 356 h 360"/>
                  <a:gd name="T8" fmla="*/ 23 w 355"/>
                  <a:gd name="T9" fmla="*/ 243 h 360"/>
                  <a:gd name="T10" fmla="*/ 34 w 355"/>
                  <a:gd name="T11" fmla="*/ 226 h 360"/>
                  <a:gd name="T12" fmla="*/ 44 w 355"/>
                  <a:gd name="T13" fmla="*/ 283 h 360"/>
                  <a:gd name="T14" fmla="*/ 39 w 355"/>
                  <a:gd name="T15" fmla="*/ 247 h 360"/>
                  <a:gd name="T16" fmla="*/ 40 w 355"/>
                  <a:gd name="T17" fmla="*/ 231 h 360"/>
                  <a:gd name="T18" fmla="*/ 175 w 355"/>
                  <a:gd name="T19" fmla="*/ 347 h 360"/>
                  <a:gd name="T20" fmla="*/ 177 w 355"/>
                  <a:gd name="T21" fmla="*/ 331 h 360"/>
                  <a:gd name="T22" fmla="*/ 208 w 355"/>
                  <a:gd name="T23" fmla="*/ 342 h 360"/>
                  <a:gd name="T24" fmla="*/ 204 w 355"/>
                  <a:gd name="T25" fmla="*/ 336 h 360"/>
                  <a:gd name="T26" fmla="*/ 206 w 355"/>
                  <a:gd name="T27" fmla="*/ 332 h 360"/>
                  <a:gd name="T28" fmla="*/ 192 w 355"/>
                  <a:gd name="T29" fmla="*/ 325 h 360"/>
                  <a:gd name="T30" fmla="*/ 173 w 355"/>
                  <a:gd name="T31" fmla="*/ 308 h 360"/>
                  <a:gd name="T32" fmla="*/ 143 w 355"/>
                  <a:gd name="T33" fmla="*/ 330 h 360"/>
                  <a:gd name="T34" fmla="*/ 151 w 355"/>
                  <a:gd name="T35" fmla="*/ 336 h 360"/>
                  <a:gd name="T36" fmla="*/ 132 w 355"/>
                  <a:gd name="T37" fmla="*/ 306 h 360"/>
                  <a:gd name="T38" fmla="*/ 220 w 355"/>
                  <a:gd name="T39" fmla="*/ 338 h 360"/>
                  <a:gd name="T40" fmla="*/ 300 w 355"/>
                  <a:gd name="T41" fmla="*/ 217 h 360"/>
                  <a:gd name="T42" fmla="*/ 305 w 355"/>
                  <a:gd name="T43" fmla="*/ 248 h 360"/>
                  <a:gd name="T44" fmla="*/ 317 w 355"/>
                  <a:gd name="T45" fmla="*/ 256 h 360"/>
                  <a:gd name="T46" fmla="*/ 291 w 355"/>
                  <a:gd name="T47" fmla="*/ 210 h 360"/>
                  <a:gd name="T48" fmla="*/ 327 w 355"/>
                  <a:gd name="T49" fmla="*/ 230 h 360"/>
                  <a:gd name="T50" fmla="*/ 313 w 355"/>
                  <a:gd name="T51" fmla="*/ 211 h 360"/>
                  <a:gd name="T52" fmla="*/ 306 w 355"/>
                  <a:gd name="T53" fmla="*/ 199 h 360"/>
                  <a:gd name="T54" fmla="*/ 327 w 355"/>
                  <a:gd name="T55" fmla="*/ 230 h 360"/>
                  <a:gd name="T56" fmla="*/ 245 w 355"/>
                  <a:gd name="T57" fmla="*/ 196 h 360"/>
                  <a:gd name="T58" fmla="*/ 240 w 355"/>
                  <a:gd name="T59" fmla="*/ 203 h 360"/>
                  <a:gd name="T60" fmla="*/ 297 w 355"/>
                  <a:gd name="T61" fmla="*/ 286 h 360"/>
                  <a:gd name="T62" fmla="*/ 130 w 355"/>
                  <a:gd name="T63" fmla="*/ 294 h 360"/>
                  <a:gd name="T64" fmla="*/ 76 w 355"/>
                  <a:gd name="T65" fmla="*/ 275 h 360"/>
                  <a:gd name="T66" fmla="*/ 119 w 355"/>
                  <a:gd name="T67" fmla="*/ 306 h 360"/>
                  <a:gd name="T68" fmla="*/ 67 w 355"/>
                  <a:gd name="T69" fmla="*/ 243 h 360"/>
                  <a:gd name="T70" fmla="*/ 56 w 355"/>
                  <a:gd name="T71" fmla="*/ 97 h 360"/>
                  <a:gd name="T72" fmla="*/ 89 w 355"/>
                  <a:gd name="T73" fmla="*/ 165 h 360"/>
                  <a:gd name="T74" fmla="*/ 157 w 355"/>
                  <a:gd name="T75" fmla="*/ 207 h 360"/>
                  <a:gd name="T76" fmla="*/ 215 w 355"/>
                  <a:gd name="T77" fmla="*/ 168 h 360"/>
                  <a:gd name="T78" fmla="*/ 104 w 355"/>
                  <a:gd name="T79" fmla="*/ 108 h 360"/>
                  <a:gd name="T80" fmla="*/ 61 w 355"/>
                  <a:gd name="T81" fmla="*/ 90 h 360"/>
                  <a:gd name="T82" fmla="*/ 194 w 355"/>
                  <a:gd name="T83" fmla="*/ 35 h 360"/>
                  <a:gd name="T84" fmla="*/ 284 w 355"/>
                  <a:gd name="T85" fmla="*/ 117 h 360"/>
                  <a:gd name="T86" fmla="*/ 277 w 355"/>
                  <a:gd name="T87" fmla="*/ 120 h 360"/>
                  <a:gd name="T88" fmla="*/ 311 w 355"/>
                  <a:gd name="T89" fmla="*/ 129 h 360"/>
                  <a:gd name="T90" fmla="*/ 335 w 355"/>
                  <a:gd name="T91" fmla="*/ 183 h 360"/>
                  <a:gd name="T92" fmla="*/ 107 w 355"/>
                  <a:gd name="T93" fmla="*/ 146 h 360"/>
                  <a:gd name="T94" fmla="*/ 113 w 355"/>
                  <a:gd name="T95" fmla="*/ 149 h 360"/>
                  <a:gd name="T96" fmla="*/ 110 w 355"/>
                  <a:gd name="T97" fmla="*/ 154 h 360"/>
                  <a:gd name="T98" fmla="*/ 133 w 355"/>
                  <a:gd name="T99" fmla="*/ 160 h 360"/>
                  <a:gd name="T100" fmla="*/ 150 w 355"/>
                  <a:gd name="T101" fmla="*/ 165 h 360"/>
                  <a:gd name="T102" fmla="*/ 173 w 355"/>
                  <a:gd name="T103" fmla="*/ 144 h 360"/>
                  <a:gd name="T104" fmla="*/ 163 w 355"/>
                  <a:gd name="T105" fmla="*/ 130 h 360"/>
                  <a:gd name="T106" fmla="*/ 153 w 355"/>
                  <a:gd name="T107" fmla="*/ 111 h 360"/>
                  <a:gd name="T108" fmla="*/ 179 w 355"/>
                  <a:gd name="T109" fmla="*/ 102 h 360"/>
                  <a:gd name="T110" fmla="*/ 150 w 355"/>
                  <a:gd name="T111" fmla="*/ 197 h 360"/>
                  <a:gd name="T112" fmla="*/ 111 w 355"/>
                  <a:gd name="T113" fmla="*/ 15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5" h="360">
                    <a:moveTo>
                      <a:pt x="348" y="161"/>
                    </a:moveTo>
                    <a:cubicBezTo>
                      <a:pt x="342" y="78"/>
                      <a:pt x="284" y="0"/>
                      <a:pt x="194" y="24"/>
                    </a:cubicBezTo>
                    <a:cubicBezTo>
                      <a:pt x="194" y="23"/>
                      <a:pt x="192" y="21"/>
                      <a:pt x="190" y="21"/>
                    </a:cubicBezTo>
                    <a:cubicBezTo>
                      <a:pt x="93" y="13"/>
                      <a:pt x="1" y="105"/>
                      <a:pt x="4" y="202"/>
                    </a:cubicBezTo>
                    <a:cubicBezTo>
                      <a:pt x="1" y="203"/>
                      <a:pt x="0" y="207"/>
                      <a:pt x="3" y="208"/>
                    </a:cubicBezTo>
                    <a:cubicBezTo>
                      <a:pt x="4" y="209"/>
                      <a:pt x="4" y="209"/>
                      <a:pt x="4" y="209"/>
                    </a:cubicBezTo>
                    <a:cubicBezTo>
                      <a:pt x="4" y="212"/>
                      <a:pt x="4" y="214"/>
                      <a:pt x="5" y="217"/>
                    </a:cubicBezTo>
                    <a:cubicBezTo>
                      <a:pt x="10" y="255"/>
                      <a:pt x="27" y="286"/>
                      <a:pt x="50" y="310"/>
                    </a:cubicBezTo>
                    <a:cubicBezTo>
                      <a:pt x="51" y="312"/>
                      <a:pt x="52" y="313"/>
                      <a:pt x="54" y="314"/>
                    </a:cubicBezTo>
                    <a:cubicBezTo>
                      <a:pt x="86" y="344"/>
                      <a:pt x="131" y="360"/>
                      <a:pt x="179" y="358"/>
                    </a:cubicBezTo>
                    <a:cubicBezTo>
                      <a:pt x="182" y="360"/>
                      <a:pt x="185" y="360"/>
                      <a:pt x="188" y="358"/>
                    </a:cubicBezTo>
                    <a:cubicBezTo>
                      <a:pt x="193" y="357"/>
                      <a:pt x="199" y="357"/>
                      <a:pt x="205" y="356"/>
                    </a:cubicBezTo>
                    <a:cubicBezTo>
                      <a:pt x="301" y="340"/>
                      <a:pt x="355" y="254"/>
                      <a:pt x="348" y="161"/>
                    </a:cubicBezTo>
                    <a:close/>
                    <a:moveTo>
                      <a:pt x="30" y="228"/>
                    </a:moveTo>
                    <a:cubicBezTo>
                      <a:pt x="26" y="232"/>
                      <a:pt x="24" y="237"/>
                      <a:pt x="23" y="243"/>
                    </a:cubicBezTo>
                    <a:cubicBezTo>
                      <a:pt x="22" y="239"/>
                      <a:pt x="20" y="235"/>
                      <a:pt x="19" y="230"/>
                    </a:cubicBezTo>
                    <a:cubicBezTo>
                      <a:pt x="18" y="225"/>
                      <a:pt x="17" y="220"/>
                      <a:pt x="16" y="215"/>
                    </a:cubicBezTo>
                    <a:cubicBezTo>
                      <a:pt x="23" y="219"/>
                      <a:pt x="29" y="222"/>
                      <a:pt x="34" y="226"/>
                    </a:cubicBezTo>
                    <a:cubicBezTo>
                      <a:pt x="33" y="226"/>
                      <a:pt x="31" y="227"/>
                      <a:pt x="30" y="228"/>
                    </a:cubicBezTo>
                    <a:close/>
                    <a:moveTo>
                      <a:pt x="54" y="296"/>
                    </a:moveTo>
                    <a:cubicBezTo>
                      <a:pt x="50" y="292"/>
                      <a:pt x="47" y="287"/>
                      <a:pt x="44" y="283"/>
                    </a:cubicBezTo>
                    <a:cubicBezTo>
                      <a:pt x="44" y="283"/>
                      <a:pt x="44" y="283"/>
                      <a:pt x="44" y="283"/>
                    </a:cubicBezTo>
                    <a:cubicBezTo>
                      <a:pt x="52" y="277"/>
                      <a:pt x="50" y="260"/>
                      <a:pt x="51" y="251"/>
                    </a:cubicBezTo>
                    <a:cubicBezTo>
                      <a:pt x="51" y="245"/>
                      <a:pt x="44" y="243"/>
                      <a:pt x="39" y="247"/>
                    </a:cubicBezTo>
                    <a:cubicBezTo>
                      <a:pt x="39" y="247"/>
                      <a:pt x="38" y="248"/>
                      <a:pt x="37" y="249"/>
                    </a:cubicBezTo>
                    <a:cubicBezTo>
                      <a:pt x="38" y="244"/>
                      <a:pt x="39" y="239"/>
                      <a:pt x="40" y="233"/>
                    </a:cubicBezTo>
                    <a:cubicBezTo>
                      <a:pt x="40" y="232"/>
                      <a:pt x="40" y="232"/>
                      <a:pt x="40" y="231"/>
                    </a:cubicBezTo>
                    <a:cubicBezTo>
                      <a:pt x="44" y="234"/>
                      <a:pt x="47" y="237"/>
                      <a:pt x="50" y="240"/>
                    </a:cubicBezTo>
                    <a:cubicBezTo>
                      <a:pt x="65" y="256"/>
                      <a:pt x="62" y="278"/>
                      <a:pt x="54" y="296"/>
                    </a:cubicBezTo>
                    <a:close/>
                    <a:moveTo>
                      <a:pt x="175" y="347"/>
                    </a:moveTo>
                    <a:cubicBezTo>
                      <a:pt x="170" y="347"/>
                      <a:pt x="166" y="347"/>
                      <a:pt x="161" y="347"/>
                    </a:cubicBezTo>
                    <a:cubicBezTo>
                      <a:pt x="161" y="347"/>
                      <a:pt x="161" y="347"/>
                      <a:pt x="161" y="347"/>
                    </a:cubicBezTo>
                    <a:cubicBezTo>
                      <a:pt x="167" y="342"/>
                      <a:pt x="172" y="336"/>
                      <a:pt x="177" y="331"/>
                    </a:cubicBezTo>
                    <a:cubicBezTo>
                      <a:pt x="176" y="336"/>
                      <a:pt x="176" y="341"/>
                      <a:pt x="175" y="347"/>
                    </a:cubicBezTo>
                    <a:close/>
                    <a:moveTo>
                      <a:pt x="220" y="338"/>
                    </a:moveTo>
                    <a:cubicBezTo>
                      <a:pt x="216" y="340"/>
                      <a:pt x="212" y="341"/>
                      <a:pt x="208" y="342"/>
                    </a:cubicBezTo>
                    <a:cubicBezTo>
                      <a:pt x="205" y="343"/>
                      <a:pt x="201" y="343"/>
                      <a:pt x="198" y="344"/>
                    </a:cubicBezTo>
                    <a:cubicBezTo>
                      <a:pt x="198" y="344"/>
                      <a:pt x="198" y="344"/>
                      <a:pt x="198" y="343"/>
                    </a:cubicBezTo>
                    <a:cubicBezTo>
                      <a:pt x="200" y="341"/>
                      <a:pt x="202" y="339"/>
                      <a:pt x="204" y="336"/>
                    </a:cubicBezTo>
                    <a:cubicBezTo>
                      <a:pt x="204" y="336"/>
                      <a:pt x="205" y="335"/>
                      <a:pt x="205" y="334"/>
                    </a:cubicBezTo>
                    <a:cubicBezTo>
                      <a:pt x="206" y="333"/>
                      <a:pt x="206" y="332"/>
                      <a:pt x="206" y="331"/>
                    </a:cubicBezTo>
                    <a:cubicBezTo>
                      <a:pt x="206" y="331"/>
                      <a:pt x="206" y="331"/>
                      <a:pt x="206" y="332"/>
                    </a:cubicBezTo>
                    <a:cubicBezTo>
                      <a:pt x="206" y="331"/>
                      <a:pt x="206" y="331"/>
                      <a:pt x="206" y="331"/>
                    </a:cubicBezTo>
                    <a:cubicBezTo>
                      <a:pt x="207" y="325"/>
                      <a:pt x="202" y="321"/>
                      <a:pt x="197" y="322"/>
                    </a:cubicBezTo>
                    <a:cubicBezTo>
                      <a:pt x="195" y="323"/>
                      <a:pt x="194" y="324"/>
                      <a:pt x="192" y="325"/>
                    </a:cubicBezTo>
                    <a:cubicBezTo>
                      <a:pt x="192" y="318"/>
                      <a:pt x="191" y="312"/>
                      <a:pt x="190" y="305"/>
                    </a:cubicBezTo>
                    <a:cubicBezTo>
                      <a:pt x="189" y="298"/>
                      <a:pt x="179" y="298"/>
                      <a:pt x="176" y="303"/>
                    </a:cubicBezTo>
                    <a:cubicBezTo>
                      <a:pt x="175" y="305"/>
                      <a:pt x="174" y="306"/>
                      <a:pt x="173" y="308"/>
                    </a:cubicBezTo>
                    <a:cubicBezTo>
                      <a:pt x="173" y="304"/>
                      <a:pt x="173" y="300"/>
                      <a:pt x="171" y="296"/>
                    </a:cubicBezTo>
                    <a:cubicBezTo>
                      <a:pt x="170" y="291"/>
                      <a:pt x="163" y="290"/>
                      <a:pt x="161" y="295"/>
                    </a:cubicBezTo>
                    <a:cubicBezTo>
                      <a:pt x="153" y="306"/>
                      <a:pt x="148" y="318"/>
                      <a:pt x="143" y="330"/>
                    </a:cubicBezTo>
                    <a:cubicBezTo>
                      <a:pt x="140" y="334"/>
                      <a:pt x="147" y="339"/>
                      <a:pt x="150" y="334"/>
                    </a:cubicBezTo>
                    <a:cubicBezTo>
                      <a:pt x="153" y="328"/>
                      <a:pt x="157" y="321"/>
                      <a:pt x="161" y="315"/>
                    </a:cubicBezTo>
                    <a:cubicBezTo>
                      <a:pt x="160" y="323"/>
                      <a:pt x="156" y="330"/>
                      <a:pt x="151" y="336"/>
                    </a:cubicBezTo>
                    <a:cubicBezTo>
                      <a:pt x="148" y="340"/>
                      <a:pt x="148" y="343"/>
                      <a:pt x="150" y="346"/>
                    </a:cubicBezTo>
                    <a:cubicBezTo>
                      <a:pt x="144" y="345"/>
                      <a:pt x="138" y="344"/>
                      <a:pt x="133" y="343"/>
                    </a:cubicBezTo>
                    <a:cubicBezTo>
                      <a:pt x="132" y="334"/>
                      <a:pt x="126" y="310"/>
                      <a:pt x="132" y="306"/>
                    </a:cubicBezTo>
                    <a:cubicBezTo>
                      <a:pt x="144" y="297"/>
                      <a:pt x="156" y="284"/>
                      <a:pt x="171" y="282"/>
                    </a:cubicBezTo>
                    <a:cubicBezTo>
                      <a:pt x="186" y="280"/>
                      <a:pt x="202" y="295"/>
                      <a:pt x="211" y="304"/>
                    </a:cubicBezTo>
                    <a:cubicBezTo>
                      <a:pt x="220" y="313"/>
                      <a:pt x="220" y="326"/>
                      <a:pt x="220" y="338"/>
                    </a:cubicBezTo>
                    <a:close/>
                    <a:moveTo>
                      <a:pt x="291" y="231"/>
                    </a:moveTo>
                    <a:cubicBezTo>
                      <a:pt x="292" y="227"/>
                      <a:pt x="295" y="224"/>
                      <a:pt x="297" y="220"/>
                    </a:cubicBezTo>
                    <a:cubicBezTo>
                      <a:pt x="298" y="219"/>
                      <a:pt x="299" y="218"/>
                      <a:pt x="300" y="217"/>
                    </a:cubicBezTo>
                    <a:cubicBezTo>
                      <a:pt x="300" y="223"/>
                      <a:pt x="299" y="229"/>
                      <a:pt x="296" y="235"/>
                    </a:cubicBezTo>
                    <a:cubicBezTo>
                      <a:pt x="295" y="237"/>
                      <a:pt x="294" y="240"/>
                      <a:pt x="293" y="242"/>
                    </a:cubicBezTo>
                    <a:cubicBezTo>
                      <a:pt x="290" y="249"/>
                      <a:pt x="302" y="255"/>
                      <a:pt x="305" y="248"/>
                    </a:cubicBezTo>
                    <a:cubicBezTo>
                      <a:pt x="307" y="243"/>
                      <a:pt x="310" y="240"/>
                      <a:pt x="313" y="236"/>
                    </a:cubicBezTo>
                    <a:cubicBezTo>
                      <a:pt x="313" y="240"/>
                      <a:pt x="312" y="243"/>
                      <a:pt x="312" y="247"/>
                    </a:cubicBezTo>
                    <a:cubicBezTo>
                      <a:pt x="311" y="251"/>
                      <a:pt x="314" y="254"/>
                      <a:pt x="317" y="256"/>
                    </a:cubicBezTo>
                    <a:cubicBezTo>
                      <a:pt x="313" y="264"/>
                      <a:pt x="308" y="273"/>
                      <a:pt x="302" y="280"/>
                    </a:cubicBezTo>
                    <a:cubicBezTo>
                      <a:pt x="288" y="265"/>
                      <a:pt x="281" y="247"/>
                      <a:pt x="275" y="226"/>
                    </a:cubicBezTo>
                    <a:cubicBezTo>
                      <a:pt x="274" y="223"/>
                      <a:pt x="286" y="214"/>
                      <a:pt x="291" y="210"/>
                    </a:cubicBezTo>
                    <a:cubicBezTo>
                      <a:pt x="287" y="216"/>
                      <a:pt x="284" y="223"/>
                      <a:pt x="284" y="230"/>
                    </a:cubicBezTo>
                    <a:cubicBezTo>
                      <a:pt x="283" y="234"/>
                      <a:pt x="290" y="234"/>
                      <a:pt x="291" y="231"/>
                    </a:cubicBezTo>
                    <a:close/>
                    <a:moveTo>
                      <a:pt x="327" y="230"/>
                    </a:moveTo>
                    <a:cubicBezTo>
                      <a:pt x="327" y="230"/>
                      <a:pt x="327" y="230"/>
                      <a:pt x="327" y="230"/>
                    </a:cubicBezTo>
                    <a:cubicBezTo>
                      <a:pt x="327" y="225"/>
                      <a:pt x="326" y="220"/>
                      <a:pt x="326" y="215"/>
                    </a:cubicBezTo>
                    <a:cubicBezTo>
                      <a:pt x="326" y="207"/>
                      <a:pt x="317" y="205"/>
                      <a:pt x="313" y="211"/>
                    </a:cubicBezTo>
                    <a:cubicBezTo>
                      <a:pt x="312" y="212"/>
                      <a:pt x="312" y="212"/>
                      <a:pt x="312" y="212"/>
                    </a:cubicBezTo>
                    <a:cubicBezTo>
                      <a:pt x="311" y="208"/>
                      <a:pt x="309" y="204"/>
                      <a:pt x="307" y="200"/>
                    </a:cubicBezTo>
                    <a:cubicBezTo>
                      <a:pt x="307" y="199"/>
                      <a:pt x="306" y="199"/>
                      <a:pt x="306" y="199"/>
                    </a:cubicBezTo>
                    <a:cubicBezTo>
                      <a:pt x="314" y="194"/>
                      <a:pt x="322" y="192"/>
                      <a:pt x="333" y="196"/>
                    </a:cubicBezTo>
                    <a:cubicBezTo>
                      <a:pt x="333" y="196"/>
                      <a:pt x="334" y="196"/>
                      <a:pt x="334" y="196"/>
                    </a:cubicBezTo>
                    <a:cubicBezTo>
                      <a:pt x="333" y="208"/>
                      <a:pt x="331" y="219"/>
                      <a:pt x="327" y="230"/>
                    </a:cubicBezTo>
                    <a:close/>
                    <a:moveTo>
                      <a:pt x="335" y="183"/>
                    </a:moveTo>
                    <a:cubicBezTo>
                      <a:pt x="306" y="173"/>
                      <a:pt x="285" y="200"/>
                      <a:pt x="264" y="218"/>
                    </a:cubicBezTo>
                    <a:cubicBezTo>
                      <a:pt x="259" y="210"/>
                      <a:pt x="250" y="204"/>
                      <a:pt x="245" y="196"/>
                    </a:cubicBezTo>
                    <a:cubicBezTo>
                      <a:pt x="239" y="188"/>
                      <a:pt x="233" y="178"/>
                      <a:pt x="227" y="169"/>
                    </a:cubicBezTo>
                    <a:cubicBezTo>
                      <a:pt x="225" y="165"/>
                      <a:pt x="219" y="169"/>
                      <a:pt x="221" y="173"/>
                    </a:cubicBezTo>
                    <a:cubicBezTo>
                      <a:pt x="226" y="184"/>
                      <a:pt x="233" y="194"/>
                      <a:pt x="240" y="203"/>
                    </a:cubicBezTo>
                    <a:cubicBezTo>
                      <a:pt x="245" y="211"/>
                      <a:pt x="250" y="222"/>
                      <a:pt x="258" y="227"/>
                    </a:cubicBezTo>
                    <a:cubicBezTo>
                      <a:pt x="260" y="228"/>
                      <a:pt x="261" y="228"/>
                      <a:pt x="263" y="227"/>
                    </a:cubicBezTo>
                    <a:cubicBezTo>
                      <a:pt x="270" y="250"/>
                      <a:pt x="277" y="271"/>
                      <a:pt x="297" y="286"/>
                    </a:cubicBezTo>
                    <a:cubicBezTo>
                      <a:pt x="281" y="306"/>
                      <a:pt x="259" y="323"/>
                      <a:pt x="233" y="334"/>
                    </a:cubicBezTo>
                    <a:cubicBezTo>
                      <a:pt x="231" y="308"/>
                      <a:pt x="223" y="294"/>
                      <a:pt x="199" y="278"/>
                    </a:cubicBezTo>
                    <a:cubicBezTo>
                      <a:pt x="172" y="260"/>
                      <a:pt x="151" y="277"/>
                      <a:pt x="130" y="294"/>
                    </a:cubicBezTo>
                    <a:cubicBezTo>
                      <a:pt x="126" y="288"/>
                      <a:pt x="116" y="285"/>
                      <a:pt x="110" y="283"/>
                    </a:cubicBezTo>
                    <a:cubicBezTo>
                      <a:pt x="100" y="278"/>
                      <a:pt x="90" y="273"/>
                      <a:pt x="80" y="267"/>
                    </a:cubicBezTo>
                    <a:cubicBezTo>
                      <a:pt x="75" y="264"/>
                      <a:pt x="71" y="271"/>
                      <a:pt x="76" y="275"/>
                    </a:cubicBezTo>
                    <a:cubicBezTo>
                      <a:pt x="84" y="280"/>
                      <a:pt x="93" y="285"/>
                      <a:pt x="102" y="290"/>
                    </a:cubicBezTo>
                    <a:cubicBezTo>
                      <a:pt x="107" y="293"/>
                      <a:pt x="114" y="299"/>
                      <a:pt x="120" y="302"/>
                    </a:cubicBezTo>
                    <a:cubicBezTo>
                      <a:pt x="119" y="303"/>
                      <a:pt x="119" y="304"/>
                      <a:pt x="119" y="306"/>
                    </a:cubicBezTo>
                    <a:cubicBezTo>
                      <a:pt x="121" y="318"/>
                      <a:pt x="122" y="329"/>
                      <a:pt x="125" y="340"/>
                    </a:cubicBezTo>
                    <a:cubicBezTo>
                      <a:pt x="102" y="334"/>
                      <a:pt x="81" y="322"/>
                      <a:pt x="64" y="306"/>
                    </a:cubicBezTo>
                    <a:cubicBezTo>
                      <a:pt x="73" y="285"/>
                      <a:pt x="78" y="265"/>
                      <a:pt x="67" y="243"/>
                    </a:cubicBezTo>
                    <a:cubicBezTo>
                      <a:pt x="58" y="223"/>
                      <a:pt x="36" y="212"/>
                      <a:pt x="15" y="205"/>
                    </a:cubicBezTo>
                    <a:cubicBezTo>
                      <a:pt x="13" y="164"/>
                      <a:pt x="29" y="126"/>
                      <a:pt x="55" y="96"/>
                    </a:cubicBezTo>
                    <a:cubicBezTo>
                      <a:pt x="56" y="96"/>
                      <a:pt x="56" y="97"/>
                      <a:pt x="56" y="97"/>
                    </a:cubicBezTo>
                    <a:cubicBezTo>
                      <a:pt x="69" y="106"/>
                      <a:pt x="82" y="115"/>
                      <a:pt x="95" y="123"/>
                    </a:cubicBezTo>
                    <a:cubicBezTo>
                      <a:pt x="97" y="124"/>
                      <a:pt x="100" y="123"/>
                      <a:pt x="102" y="121"/>
                    </a:cubicBezTo>
                    <a:cubicBezTo>
                      <a:pt x="99" y="136"/>
                      <a:pt x="95" y="151"/>
                      <a:pt x="89" y="165"/>
                    </a:cubicBezTo>
                    <a:cubicBezTo>
                      <a:pt x="88" y="167"/>
                      <a:pt x="90" y="170"/>
                      <a:pt x="92" y="172"/>
                    </a:cubicBezTo>
                    <a:cubicBezTo>
                      <a:pt x="110" y="185"/>
                      <a:pt x="129" y="196"/>
                      <a:pt x="147" y="210"/>
                    </a:cubicBezTo>
                    <a:cubicBezTo>
                      <a:pt x="151" y="213"/>
                      <a:pt x="156" y="211"/>
                      <a:pt x="157" y="207"/>
                    </a:cubicBezTo>
                    <a:cubicBezTo>
                      <a:pt x="158" y="207"/>
                      <a:pt x="158" y="207"/>
                      <a:pt x="158" y="207"/>
                    </a:cubicBezTo>
                    <a:cubicBezTo>
                      <a:pt x="171" y="202"/>
                      <a:pt x="182" y="193"/>
                      <a:pt x="194" y="186"/>
                    </a:cubicBezTo>
                    <a:cubicBezTo>
                      <a:pt x="203" y="180"/>
                      <a:pt x="213" y="179"/>
                      <a:pt x="215" y="168"/>
                    </a:cubicBezTo>
                    <a:cubicBezTo>
                      <a:pt x="217" y="144"/>
                      <a:pt x="206" y="117"/>
                      <a:pt x="192" y="98"/>
                    </a:cubicBezTo>
                    <a:cubicBezTo>
                      <a:pt x="170" y="67"/>
                      <a:pt x="133" y="87"/>
                      <a:pt x="110" y="106"/>
                    </a:cubicBezTo>
                    <a:cubicBezTo>
                      <a:pt x="109" y="104"/>
                      <a:pt x="105" y="105"/>
                      <a:pt x="104" y="108"/>
                    </a:cubicBezTo>
                    <a:cubicBezTo>
                      <a:pt x="104" y="110"/>
                      <a:pt x="103" y="113"/>
                      <a:pt x="103" y="115"/>
                    </a:cubicBezTo>
                    <a:cubicBezTo>
                      <a:pt x="103" y="115"/>
                      <a:pt x="102" y="114"/>
                      <a:pt x="102" y="113"/>
                    </a:cubicBezTo>
                    <a:cubicBezTo>
                      <a:pt x="91" y="103"/>
                      <a:pt x="74" y="96"/>
                      <a:pt x="61" y="90"/>
                    </a:cubicBezTo>
                    <a:cubicBezTo>
                      <a:pt x="61" y="90"/>
                      <a:pt x="61" y="90"/>
                      <a:pt x="61" y="90"/>
                    </a:cubicBezTo>
                    <a:cubicBezTo>
                      <a:pt x="94" y="54"/>
                      <a:pt x="141" y="31"/>
                      <a:pt x="188" y="30"/>
                    </a:cubicBezTo>
                    <a:cubicBezTo>
                      <a:pt x="187" y="33"/>
                      <a:pt x="190" y="36"/>
                      <a:pt x="194" y="35"/>
                    </a:cubicBezTo>
                    <a:cubicBezTo>
                      <a:pt x="265" y="17"/>
                      <a:pt x="310" y="61"/>
                      <a:pt x="327" y="120"/>
                    </a:cubicBezTo>
                    <a:cubicBezTo>
                      <a:pt x="324" y="119"/>
                      <a:pt x="320" y="119"/>
                      <a:pt x="317" y="118"/>
                    </a:cubicBezTo>
                    <a:cubicBezTo>
                      <a:pt x="306" y="117"/>
                      <a:pt x="295" y="116"/>
                      <a:pt x="284" y="117"/>
                    </a:cubicBezTo>
                    <a:cubicBezTo>
                      <a:pt x="288" y="98"/>
                      <a:pt x="289" y="78"/>
                      <a:pt x="290" y="59"/>
                    </a:cubicBezTo>
                    <a:cubicBezTo>
                      <a:pt x="291" y="53"/>
                      <a:pt x="281" y="52"/>
                      <a:pt x="280" y="58"/>
                    </a:cubicBezTo>
                    <a:cubicBezTo>
                      <a:pt x="276" y="78"/>
                      <a:pt x="276" y="100"/>
                      <a:pt x="277" y="120"/>
                    </a:cubicBezTo>
                    <a:cubicBezTo>
                      <a:pt x="277" y="123"/>
                      <a:pt x="280" y="124"/>
                      <a:pt x="282" y="123"/>
                    </a:cubicBezTo>
                    <a:cubicBezTo>
                      <a:pt x="282" y="123"/>
                      <a:pt x="282" y="123"/>
                      <a:pt x="282" y="123"/>
                    </a:cubicBezTo>
                    <a:cubicBezTo>
                      <a:pt x="291" y="124"/>
                      <a:pt x="301" y="126"/>
                      <a:pt x="311" y="129"/>
                    </a:cubicBezTo>
                    <a:cubicBezTo>
                      <a:pt x="316" y="130"/>
                      <a:pt x="325" y="136"/>
                      <a:pt x="331" y="136"/>
                    </a:cubicBezTo>
                    <a:cubicBezTo>
                      <a:pt x="333" y="147"/>
                      <a:pt x="335" y="157"/>
                      <a:pt x="335" y="168"/>
                    </a:cubicBezTo>
                    <a:cubicBezTo>
                      <a:pt x="335" y="173"/>
                      <a:pt x="335" y="178"/>
                      <a:pt x="335" y="183"/>
                    </a:cubicBezTo>
                    <a:close/>
                    <a:moveTo>
                      <a:pt x="111" y="111"/>
                    </a:moveTo>
                    <a:cubicBezTo>
                      <a:pt x="120" y="107"/>
                      <a:pt x="133" y="101"/>
                      <a:pt x="145" y="98"/>
                    </a:cubicBezTo>
                    <a:cubicBezTo>
                      <a:pt x="130" y="111"/>
                      <a:pt x="115" y="127"/>
                      <a:pt x="107" y="146"/>
                    </a:cubicBezTo>
                    <a:cubicBezTo>
                      <a:pt x="110" y="135"/>
                      <a:pt x="111" y="123"/>
                      <a:pt x="111" y="111"/>
                    </a:cubicBezTo>
                    <a:close/>
                    <a:moveTo>
                      <a:pt x="136" y="121"/>
                    </a:moveTo>
                    <a:cubicBezTo>
                      <a:pt x="129" y="131"/>
                      <a:pt x="121" y="140"/>
                      <a:pt x="113" y="149"/>
                    </a:cubicBezTo>
                    <a:cubicBezTo>
                      <a:pt x="120" y="139"/>
                      <a:pt x="127" y="129"/>
                      <a:pt x="136" y="121"/>
                    </a:cubicBezTo>
                    <a:close/>
                    <a:moveTo>
                      <a:pt x="111" y="152"/>
                    </a:moveTo>
                    <a:cubicBezTo>
                      <a:pt x="111" y="153"/>
                      <a:pt x="110" y="153"/>
                      <a:pt x="110" y="154"/>
                    </a:cubicBezTo>
                    <a:cubicBezTo>
                      <a:pt x="104" y="161"/>
                      <a:pt x="113" y="170"/>
                      <a:pt x="120" y="164"/>
                    </a:cubicBezTo>
                    <a:cubicBezTo>
                      <a:pt x="129" y="156"/>
                      <a:pt x="137" y="147"/>
                      <a:pt x="146" y="138"/>
                    </a:cubicBezTo>
                    <a:cubicBezTo>
                      <a:pt x="142" y="146"/>
                      <a:pt x="138" y="153"/>
                      <a:pt x="133" y="160"/>
                    </a:cubicBezTo>
                    <a:cubicBezTo>
                      <a:pt x="128" y="167"/>
                      <a:pt x="138" y="175"/>
                      <a:pt x="144" y="169"/>
                    </a:cubicBezTo>
                    <a:cubicBezTo>
                      <a:pt x="146" y="167"/>
                      <a:pt x="149" y="164"/>
                      <a:pt x="151" y="162"/>
                    </a:cubicBezTo>
                    <a:cubicBezTo>
                      <a:pt x="151" y="163"/>
                      <a:pt x="150" y="164"/>
                      <a:pt x="150" y="165"/>
                    </a:cubicBezTo>
                    <a:cubicBezTo>
                      <a:pt x="147" y="171"/>
                      <a:pt x="153" y="179"/>
                      <a:pt x="160" y="175"/>
                    </a:cubicBezTo>
                    <a:cubicBezTo>
                      <a:pt x="168" y="169"/>
                      <a:pt x="176" y="162"/>
                      <a:pt x="183" y="154"/>
                    </a:cubicBezTo>
                    <a:cubicBezTo>
                      <a:pt x="190" y="147"/>
                      <a:pt x="180" y="138"/>
                      <a:pt x="173" y="144"/>
                    </a:cubicBezTo>
                    <a:cubicBezTo>
                      <a:pt x="172" y="144"/>
                      <a:pt x="172" y="144"/>
                      <a:pt x="172" y="144"/>
                    </a:cubicBezTo>
                    <a:cubicBezTo>
                      <a:pt x="173" y="142"/>
                      <a:pt x="174" y="139"/>
                      <a:pt x="175" y="137"/>
                    </a:cubicBezTo>
                    <a:cubicBezTo>
                      <a:pt x="178" y="130"/>
                      <a:pt x="168" y="125"/>
                      <a:pt x="163" y="130"/>
                    </a:cubicBezTo>
                    <a:cubicBezTo>
                      <a:pt x="163" y="130"/>
                      <a:pt x="163" y="130"/>
                      <a:pt x="162" y="130"/>
                    </a:cubicBezTo>
                    <a:cubicBezTo>
                      <a:pt x="163" y="126"/>
                      <a:pt x="163" y="122"/>
                      <a:pt x="163" y="118"/>
                    </a:cubicBezTo>
                    <a:cubicBezTo>
                      <a:pt x="163" y="112"/>
                      <a:pt x="158" y="110"/>
                      <a:pt x="153" y="111"/>
                    </a:cubicBezTo>
                    <a:cubicBezTo>
                      <a:pt x="155" y="108"/>
                      <a:pt x="156" y="105"/>
                      <a:pt x="156" y="102"/>
                    </a:cubicBezTo>
                    <a:cubicBezTo>
                      <a:pt x="157" y="99"/>
                      <a:pt x="156" y="98"/>
                      <a:pt x="154" y="96"/>
                    </a:cubicBezTo>
                    <a:cubicBezTo>
                      <a:pt x="164" y="95"/>
                      <a:pt x="172" y="96"/>
                      <a:pt x="179" y="102"/>
                    </a:cubicBezTo>
                    <a:cubicBezTo>
                      <a:pt x="193" y="117"/>
                      <a:pt x="201" y="140"/>
                      <a:pt x="202" y="159"/>
                    </a:cubicBezTo>
                    <a:cubicBezTo>
                      <a:pt x="203" y="172"/>
                      <a:pt x="163" y="189"/>
                      <a:pt x="153" y="195"/>
                    </a:cubicBezTo>
                    <a:cubicBezTo>
                      <a:pt x="152" y="195"/>
                      <a:pt x="151" y="196"/>
                      <a:pt x="150" y="197"/>
                    </a:cubicBezTo>
                    <a:cubicBezTo>
                      <a:pt x="135" y="185"/>
                      <a:pt x="119" y="175"/>
                      <a:pt x="103" y="164"/>
                    </a:cubicBezTo>
                    <a:cubicBezTo>
                      <a:pt x="104" y="159"/>
                      <a:pt x="106" y="155"/>
                      <a:pt x="107" y="150"/>
                    </a:cubicBezTo>
                    <a:cubicBezTo>
                      <a:pt x="107" y="152"/>
                      <a:pt x="110" y="153"/>
                      <a:pt x="111" y="1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2" name="Freeform 423"/>
              <p:cNvSpPr/>
              <p:nvPr/>
            </p:nvSpPr>
            <p:spPr bwMode="auto">
              <a:xfrm>
                <a:off x="4806" y="2891"/>
                <a:ext cx="141" cy="49"/>
              </a:xfrm>
              <a:custGeom>
                <a:avLst/>
                <a:gdLst>
                  <a:gd name="T0" fmla="*/ 62 w 70"/>
                  <a:gd name="T1" fmla="*/ 0 h 24"/>
                  <a:gd name="T2" fmla="*/ 44 w 70"/>
                  <a:gd name="T3" fmla="*/ 4 h 24"/>
                  <a:gd name="T4" fmla="*/ 22 w 70"/>
                  <a:gd name="T5" fmla="*/ 9 h 24"/>
                  <a:gd name="T6" fmla="*/ 6 w 70"/>
                  <a:gd name="T7" fmla="*/ 20 h 24"/>
                  <a:gd name="T8" fmla="*/ 30 w 70"/>
                  <a:gd name="T9" fmla="*/ 18 h 24"/>
                  <a:gd name="T10" fmla="*/ 66 w 70"/>
                  <a:gd name="T11" fmla="*/ 9 h 24"/>
                  <a:gd name="T12" fmla="*/ 62 w 70"/>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70" h="24">
                    <a:moveTo>
                      <a:pt x="62" y="0"/>
                    </a:moveTo>
                    <a:cubicBezTo>
                      <a:pt x="56" y="0"/>
                      <a:pt x="49" y="3"/>
                      <a:pt x="44" y="4"/>
                    </a:cubicBezTo>
                    <a:cubicBezTo>
                      <a:pt x="37" y="6"/>
                      <a:pt x="29" y="8"/>
                      <a:pt x="22" y="9"/>
                    </a:cubicBezTo>
                    <a:cubicBezTo>
                      <a:pt x="19" y="10"/>
                      <a:pt x="0" y="13"/>
                      <a:pt x="6" y="20"/>
                    </a:cubicBezTo>
                    <a:cubicBezTo>
                      <a:pt x="11" y="24"/>
                      <a:pt x="25" y="19"/>
                      <a:pt x="30" y="18"/>
                    </a:cubicBezTo>
                    <a:cubicBezTo>
                      <a:pt x="41" y="16"/>
                      <a:pt x="57" y="16"/>
                      <a:pt x="66" y="9"/>
                    </a:cubicBezTo>
                    <a:cubicBezTo>
                      <a:pt x="70" y="6"/>
                      <a:pt x="66" y="1"/>
                      <a:pt x="6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3" name="Freeform 424"/>
              <p:cNvSpPr/>
              <p:nvPr/>
            </p:nvSpPr>
            <p:spPr bwMode="auto">
              <a:xfrm>
                <a:off x="4709" y="2716"/>
                <a:ext cx="32" cy="101"/>
              </a:xfrm>
              <a:custGeom>
                <a:avLst/>
                <a:gdLst>
                  <a:gd name="T0" fmla="*/ 14 w 16"/>
                  <a:gd name="T1" fmla="*/ 16 h 50"/>
                  <a:gd name="T2" fmla="*/ 8 w 16"/>
                  <a:gd name="T3" fmla="*/ 0 h 50"/>
                  <a:gd name="T4" fmla="*/ 2 w 16"/>
                  <a:gd name="T5" fmla="*/ 16 h 50"/>
                  <a:gd name="T6" fmla="*/ 6 w 16"/>
                  <a:gd name="T7" fmla="*/ 45 h 50"/>
                  <a:gd name="T8" fmla="*/ 15 w 16"/>
                  <a:gd name="T9" fmla="*/ 44 h 50"/>
                  <a:gd name="T10" fmla="*/ 14 w 16"/>
                  <a:gd name="T11" fmla="*/ 16 h 50"/>
                </a:gdLst>
                <a:ahLst/>
                <a:cxnLst>
                  <a:cxn ang="0">
                    <a:pos x="T0" y="T1"/>
                  </a:cxn>
                  <a:cxn ang="0">
                    <a:pos x="T2" y="T3"/>
                  </a:cxn>
                  <a:cxn ang="0">
                    <a:pos x="T4" y="T5"/>
                  </a:cxn>
                  <a:cxn ang="0">
                    <a:pos x="T6" y="T7"/>
                  </a:cxn>
                  <a:cxn ang="0">
                    <a:pos x="T8" y="T9"/>
                  </a:cxn>
                  <a:cxn ang="0">
                    <a:pos x="T10" y="T11"/>
                  </a:cxn>
                </a:cxnLst>
                <a:rect l="0" t="0" r="r" b="b"/>
                <a:pathLst>
                  <a:path w="16" h="50">
                    <a:moveTo>
                      <a:pt x="14" y="16"/>
                    </a:moveTo>
                    <a:cubicBezTo>
                      <a:pt x="14" y="11"/>
                      <a:pt x="16" y="0"/>
                      <a:pt x="8" y="0"/>
                    </a:cubicBezTo>
                    <a:cubicBezTo>
                      <a:pt x="0" y="0"/>
                      <a:pt x="2" y="11"/>
                      <a:pt x="2" y="16"/>
                    </a:cubicBezTo>
                    <a:cubicBezTo>
                      <a:pt x="2" y="25"/>
                      <a:pt x="3" y="36"/>
                      <a:pt x="6" y="45"/>
                    </a:cubicBezTo>
                    <a:cubicBezTo>
                      <a:pt x="7" y="50"/>
                      <a:pt x="16" y="49"/>
                      <a:pt x="15" y="44"/>
                    </a:cubicBezTo>
                    <a:cubicBezTo>
                      <a:pt x="14" y="34"/>
                      <a:pt x="14" y="25"/>
                      <a:pt x="1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4" name="Freeform 425"/>
              <p:cNvSpPr/>
              <p:nvPr/>
            </p:nvSpPr>
            <p:spPr bwMode="auto">
              <a:xfrm>
                <a:off x="4481" y="3004"/>
                <a:ext cx="109" cy="73"/>
              </a:xfrm>
              <a:custGeom>
                <a:avLst/>
                <a:gdLst>
                  <a:gd name="T0" fmla="*/ 51 w 54"/>
                  <a:gd name="T1" fmla="*/ 3 h 36"/>
                  <a:gd name="T2" fmla="*/ 38 w 54"/>
                  <a:gd name="T3" fmla="*/ 6 h 36"/>
                  <a:gd name="T4" fmla="*/ 21 w 54"/>
                  <a:gd name="T5" fmla="*/ 16 h 36"/>
                  <a:gd name="T6" fmla="*/ 6 w 54"/>
                  <a:gd name="T7" fmla="*/ 25 h 36"/>
                  <a:gd name="T8" fmla="*/ 1 w 54"/>
                  <a:gd name="T9" fmla="*/ 30 h 36"/>
                  <a:gd name="T10" fmla="*/ 1 w 54"/>
                  <a:gd name="T11" fmla="*/ 32 h 36"/>
                  <a:gd name="T12" fmla="*/ 3 w 54"/>
                  <a:gd name="T13" fmla="*/ 35 h 36"/>
                  <a:gd name="T14" fmla="*/ 5 w 54"/>
                  <a:gd name="T15" fmla="*/ 36 h 36"/>
                  <a:gd name="T16" fmla="*/ 12 w 54"/>
                  <a:gd name="T17" fmla="*/ 33 h 36"/>
                  <a:gd name="T18" fmla="*/ 28 w 54"/>
                  <a:gd name="T19" fmla="*/ 25 h 36"/>
                  <a:gd name="T20" fmla="*/ 43 w 54"/>
                  <a:gd name="T21" fmla="*/ 18 h 36"/>
                  <a:gd name="T22" fmla="*/ 54 w 54"/>
                  <a:gd name="T23" fmla="*/ 10 h 36"/>
                  <a:gd name="T24" fmla="*/ 51 w 54"/>
                  <a:gd name="T2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36">
                    <a:moveTo>
                      <a:pt x="51" y="3"/>
                    </a:moveTo>
                    <a:cubicBezTo>
                      <a:pt x="46" y="0"/>
                      <a:pt x="42" y="3"/>
                      <a:pt x="38" y="6"/>
                    </a:cubicBezTo>
                    <a:cubicBezTo>
                      <a:pt x="32" y="9"/>
                      <a:pt x="26" y="12"/>
                      <a:pt x="21" y="16"/>
                    </a:cubicBezTo>
                    <a:cubicBezTo>
                      <a:pt x="15" y="19"/>
                      <a:pt x="10" y="22"/>
                      <a:pt x="6" y="25"/>
                    </a:cubicBezTo>
                    <a:cubicBezTo>
                      <a:pt x="4" y="26"/>
                      <a:pt x="2" y="28"/>
                      <a:pt x="1" y="30"/>
                    </a:cubicBezTo>
                    <a:cubicBezTo>
                      <a:pt x="0" y="34"/>
                      <a:pt x="2" y="29"/>
                      <a:pt x="1" y="32"/>
                    </a:cubicBezTo>
                    <a:cubicBezTo>
                      <a:pt x="0" y="33"/>
                      <a:pt x="1" y="34"/>
                      <a:pt x="3" y="35"/>
                    </a:cubicBezTo>
                    <a:cubicBezTo>
                      <a:pt x="3" y="35"/>
                      <a:pt x="4" y="36"/>
                      <a:pt x="5" y="36"/>
                    </a:cubicBezTo>
                    <a:cubicBezTo>
                      <a:pt x="8" y="36"/>
                      <a:pt x="10" y="34"/>
                      <a:pt x="12" y="33"/>
                    </a:cubicBezTo>
                    <a:cubicBezTo>
                      <a:pt x="17" y="31"/>
                      <a:pt x="23" y="28"/>
                      <a:pt x="28" y="25"/>
                    </a:cubicBezTo>
                    <a:cubicBezTo>
                      <a:pt x="33" y="23"/>
                      <a:pt x="38" y="20"/>
                      <a:pt x="43" y="18"/>
                    </a:cubicBezTo>
                    <a:cubicBezTo>
                      <a:pt x="47" y="16"/>
                      <a:pt x="53" y="14"/>
                      <a:pt x="54" y="10"/>
                    </a:cubicBezTo>
                    <a:cubicBezTo>
                      <a:pt x="54" y="7"/>
                      <a:pt x="53" y="4"/>
                      <a:pt x="5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5" name="Freeform 426"/>
              <p:cNvSpPr/>
              <p:nvPr/>
            </p:nvSpPr>
            <p:spPr bwMode="auto">
              <a:xfrm>
                <a:off x="4695" y="3071"/>
                <a:ext cx="36" cy="119"/>
              </a:xfrm>
              <a:custGeom>
                <a:avLst/>
                <a:gdLst>
                  <a:gd name="T0" fmla="*/ 16 w 18"/>
                  <a:gd name="T1" fmla="*/ 29 h 59"/>
                  <a:gd name="T2" fmla="*/ 9 w 18"/>
                  <a:gd name="T3" fmla="*/ 4 h 59"/>
                  <a:gd name="T4" fmla="*/ 1 w 18"/>
                  <a:gd name="T5" fmla="*/ 6 h 59"/>
                  <a:gd name="T6" fmla="*/ 6 w 18"/>
                  <a:gd name="T7" fmla="*/ 28 h 59"/>
                  <a:gd name="T8" fmla="*/ 12 w 18"/>
                  <a:gd name="T9" fmla="*/ 56 h 59"/>
                  <a:gd name="T10" fmla="*/ 18 w 18"/>
                  <a:gd name="T11" fmla="*/ 55 h 59"/>
                  <a:gd name="T12" fmla="*/ 16 w 18"/>
                  <a:gd name="T13" fmla="*/ 29 h 59"/>
                </a:gdLst>
                <a:ahLst/>
                <a:cxnLst>
                  <a:cxn ang="0">
                    <a:pos x="T0" y="T1"/>
                  </a:cxn>
                  <a:cxn ang="0">
                    <a:pos x="T2" y="T3"/>
                  </a:cxn>
                  <a:cxn ang="0">
                    <a:pos x="T4" y="T5"/>
                  </a:cxn>
                  <a:cxn ang="0">
                    <a:pos x="T6" y="T7"/>
                  </a:cxn>
                  <a:cxn ang="0">
                    <a:pos x="T8" y="T9"/>
                  </a:cxn>
                  <a:cxn ang="0">
                    <a:pos x="T10" y="T11"/>
                  </a:cxn>
                  <a:cxn ang="0">
                    <a:pos x="T12" y="T13"/>
                  </a:cxn>
                </a:cxnLst>
                <a:rect l="0" t="0" r="r" b="b"/>
                <a:pathLst>
                  <a:path w="18" h="59">
                    <a:moveTo>
                      <a:pt x="16" y="29"/>
                    </a:moveTo>
                    <a:cubicBezTo>
                      <a:pt x="14" y="20"/>
                      <a:pt x="14" y="11"/>
                      <a:pt x="9" y="4"/>
                    </a:cubicBezTo>
                    <a:cubicBezTo>
                      <a:pt x="7" y="0"/>
                      <a:pt x="0" y="2"/>
                      <a:pt x="1" y="6"/>
                    </a:cubicBezTo>
                    <a:cubicBezTo>
                      <a:pt x="1" y="14"/>
                      <a:pt x="4" y="20"/>
                      <a:pt x="6" y="28"/>
                    </a:cubicBezTo>
                    <a:cubicBezTo>
                      <a:pt x="8" y="37"/>
                      <a:pt x="9" y="47"/>
                      <a:pt x="12" y="56"/>
                    </a:cubicBezTo>
                    <a:cubicBezTo>
                      <a:pt x="13" y="59"/>
                      <a:pt x="18" y="58"/>
                      <a:pt x="18" y="55"/>
                    </a:cubicBezTo>
                    <a:cubicBezTo>
                      <a:pt x="18" y="46"/>
                      <a:pt x="17" y="37"/>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6" name="Freeform 427"/>
              <p:cNvSpPr/>
              <p:nvPr/>
            </p:nvSpPr>
            <p:spPr bwMode="auto">
              <a:xfrm>
                <a:off x="4850" y="3152"/>
                <a:ext cx="77" cy="68"/>
              </a:xfrm>
              <a:custGeom>
                <a:avLst/>
                <a:gdLst>
                  <a:gd name="T0" fmla="*/ 31 w 38"/>
                  <a:gd name="T1" fmla="*/ 1 h 34"/>
                  <a:gd name="T2" fmla="*/ 23 w 38"/>
                  <a:gd name="T3" fmla="*/ 8 h 34"/>
                  <a:gd name="T4" fmla="*/ 15 w 38"/>
                  <a:gd name="T5" fmla="*/ 16 h 34"/>
                  <a:gd name="T6" fmla="*/ 7 w 38"/>
                  <a:gd name="T7" fmla="*/ 23 h 34"/>
                  <a:gd name="T8" fmla="*/ 5 w 38"/>
                  <a:gd name="T9" fmla="*/ 25 h 34"/>
                  <a:gd name="T10" fmla="*/ 1 w 38"/>
                  <a:gd name="T11" fmla="*/ 26 h 34"/>
                  <a:gd name="T12" fmla="*/ 4 w 38"/>
                  <a:gd name="T13" fmla="*/ 33 h 34"/>
                  <a:gd name="T14" fmla="*/ 14 w 38"/>
                  <a:gd name="T15" fmla="*/ 30 h 34"/>
                  <a:gd name="T16" fmla="*/ 28 w 38"/>
                  <a:gd name="T17" fmla="*/ 19 h 34"/>
                  <a:gd name="T18" fmla="*/ 38 w 38"/>
                  <a:gd name="T19" fmla="*/ 6 h 34"/>
                  <a:gd name="T20" fmla="*/ 31 w 38"/>
                  <a:gd name="T2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4">
                    <a:moveTo>
                      <a:pt x="31" y="1"/>
                    </a:moveTo>
                    <a:cubicBezTo>
                      <a:pt x="27" y="2"/>
                      <a:pt x="25" y="5"/>
                      <a:pt x="23" y="8"/>
                    </a:cubicBezTo>
                    <a:cubicBezTo>
                      <a:pt x="21" y="10"/>
                      <a:pt x="18" y="13"/>
                      <a:pt x="15" y="16"/>
                    </a:cubicBezTo>
                    <a:cubicBezTo>
                      <a:pt x="13" y="19"/>
                      <a:pt x="10" y="21"/>
                      <a:pt x="7" y="23"/>
                    </a:cubicBezTo>
                    <a:cubicBezTo>
                      <a:pt x="7" y="24"/>
                      <a:pt x="6" y="24"/>
                      <a:pt x="5" y="25"/>
                    </a:cubicBezTo>
                    <a:cubicBezTo>
                      <a:pt x="4" y="24"/>
                      <a:pt x="2" y="24"/>
                      <a:pt x="1" y="26"/>
                    </a:cubicBezTo>
                    <a:cubicBezTo>
                      <a:pt x="0" y="28"/>
                      <a:pt x="0" y="32"/>
                      <a:pt x="4" y="33"/>
                    </a:cubicBezTo>
                    <a:cubicBezTo>
                      <a:pt x="7" y="34"/>
                      <a:pt x="11" y="32"/>
                      <a:pt x="14" y="30"/>
                    </a:cubicBezTo>
                    <a:cubicBezTo>
                      <a:pt x="19" y="27"/>
                      <a:pt x="23" y="23"/>
                      <a:pt x="28" y="19"/>
                    </a:cubicBezTo>
                    <a:cubicBezTo>
                      <a:pt x="32" y="16"/>
                      <a:pt x="38" y="12"/>
                      <a:pt x="38" y="6"/>
                    </a:cubicBezTo>
                    <a:cubicBezTo>
                      <a:pt x="38" y="2"/>
                      <a:pt x="34" y="0"/>
                      <a:pt x="3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7" name="Freeform 428"/>
              <p:cNvSpPr/>
              <p:nvPr/>
            </p:nvSpPr>
            <p:spPr bwMode="auto">
              <a:xfrm>
                <a:off x="5006" y="2855"/>
                <a:ext cx="0" cy="4"/>
              </a:xfrm>
              <a:custGeom>
                <a:avLst/>
                <a:gdLst>
                  <a:gd name="T0" fmla="*/ 0 h 2"/>
                  <a:gd name="T1" fmla="*/ 1 h 2"/>
                  <a:gd name="T2" fmla="*/ 2 h 2"/>
                  <a:gd name="T3" fmla="*/ 1 h 2"/>
                  <a:gd name="T4" fmla="*/ 0 h 2"/>
                </a:gdLst>
                <a:ahLst/>
                <a:cxnLst>
                  <a:cxn ang="0">
                    <a:pos x="0" y="T0"/>
                  </a:cxn>
                  <a:cxn ang="0">
                    <a:pos x="0" y="T1"/>
                  </a:cxn>
                  <a:cxn ang="0">
                    <a:pos x="0" y="T2"/>
                  </a:cxn>
                  <a:cxn ang="0">
                    <a:pos x="0" y="T3"/>
                  </a:cxn>
                  <a:cxn ang="0">
                    <a:pos x="0" y="T4"/>
                  </a:cxn>
                </a:cxnLst>
                <a:rect l="0" t="0" r="r" b="b"/>
                <a:pathLst>
                  <a:path h="2">
                    <a:moveTo>
                      <a:pt x="0" y="0"/>
                    </a:moveTo>
                    <a:cubicBezTo>
                      <a:pt x="0" y="1"/>
                      <a:pt x="0" y="1"/>
                      <a:pt x="0" y="1"/>
                    </a:cubicBezTo>
                    <a:cubicBezTo>
                      <a:pt x="0" y="1"/>
                      <a:pt x="0" y="1"/>
                      <a:pt x="0" y="2"/>
                    </a:cubicBezTo>
                    <a:cubicBezTo>
                      <a:pt x="0" y="2"/>
                      <a:pt x="0" y="2"/>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8" name="Freeform 429"/>
              <p:cNvSpPr/>
              <p:nvPr/>
            </p:nvSpPr>
            <p:spPr bwMode="auto">
              <a:xfrm>
                <a:off x="4961" y="2783"/>
                <a:ext cx="45" cy="88"/>
              </a:xfrm>
              <a:custGeom>
                <a:avLst/>
                <a:gdLst>
                  <a:gd name="T0" fmla="*/ 22 w 22"/>
                  <a:gd name="T1" fmla="*/ 36 h 44"/>
                  <a:gd name="T2" fmla="*/ 22 w 22"/>
                  <a:gd name="T3" fmla="*/ 36 h 44"/>
                  <a:gd name="T4" fmla="*/ 22 w 22"/>
                  <a:gd name="T5" fmla="*/ 35 h 44"/>
                  <a:gd name="T6" fmla="*/ 21 w 22"/>
                  <a:gd name="T7" fmla="*/ 29 h 44"/>
                  <a:gd name="T8" fmla="*/ 21 w 22"/>
                  <a:gd name="T9" fmla="*/ 20 h 44"/>
                  <a:gd name="T10" fmla="*/ 14 w 22"/>
                  <a:gd name="T11" fmla="*/ 14 h 44"/>
                  <a:gd name="T12" fmla="*/ 15 w 22"/>
                  <a:gd name="T13" fmla="*/ 10 h 44"/>
                  <a:gd name="T14" fmla="*/ 6 w 22"/>
                  <a:gd name="T15" fmla="*/ 4 h 44"/>
                  <a:gd name="T16" fmla="*/ 0 w 22"/>
                  <a:gd name="T17" fmla="*/ 23 h 44"/>
                  <a:gd name="T18" fmla="*/ 1 w 22"/>
                  <a:gd name="T19" fmla="*/ 25 h 44"/>
                  <a:gd name="T20" fmla="*/ 1 w 22"/>
                  <a:gd name="T21" fmla="*/ 33 h 44"/>
                  <a:gd name="T22" fmla="*/ 11 w 22"/>
                  <a:gd name="T23" fmla="*/ 38 h 44"/>
                  <a:gd name="T24" fmla="*/ 18 w 22"/>
                  <a:gd name="T25" fmla="*/ 42 h 44"/>
                  <a:gd name="T26" fmla="*/ 22 w 22"/>
                  <a:gd name="T27" fmla="*/ 38 h 44"/>
                  <a:gd name="T28" fmla="*/ 22 w 22"/>
                  <a:gd name="T29" fmla="*/ 37 h 44"/>
                  <a:gd name="T30" fmla="*/ 22 w 22"/>
                  <a:gd name="T31"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44">
                    <a:moveTo>
                      <a:pt x="22" y="36"/>
                    </a:moveTo>
                    <a:cubicBezTo>
                      <a:pt x="22" y="36"/>
                      <a:pt x="22" y="36"/>
                      <a:pt x="22" y="36"/>
                    </a:cubicBezTo>
                    <a:cubicBezTo>
                      <a:pt x="22" y="36"/>
                      <a:pt x="22" y="35"/>
                      <a:pt x="22" y="35"/>
                    </a:cubicBezTo>
                    <a:cubicBezTo>
                      <a:pt x="22" y="33"/>
                      <a:pt x="22" y="31"/>
                      <a:pt x="21" y="29"/>
                    </a:cubicBezTo>
                    <a:cubicBezTo>
                      <a:pt x="21" y="26"/>
                      <a:pt x="21" y="23"/>
                      <a:pt x="21" y="20"/>
                    </a:cubicBezTo>
                    <a:cubicBezTo>
                      <a:pt x="21" y="17"/>
                      <a:pt x="17" y="14"/>
                      <a:pt x="14" y="14"/>
                    </a:cubicBezTo>
                    <a:cubicBezTo>
                      <a:pt x="14" y="13"/>
                      <a:pt x="14" y="11"/>
                      <a:pt x="15" y="10"/>
                    </a:cubicBezTo>
                    <a:cubicBezTo>
                      <a:pt x="16" y="5"/>
                      <a:pt x="9" y="0"/>
                      <a:pt x="6" y="4"/>
                    </a:cubicBezTo>
                    <a:cubicBezTo>
                      <a:pt x="1" y="10"/>
                      <a:pt x="0" y="16"/>
                      <a:pt x="0" y="23"/>
                    </a:cubicBezTo>
                    <a:cubicBezTo>
                      <a:pt x="0" y="24"/>
                      <a:pt x="1" y="24"/>
                      <a:pt x="1" y="25"/>
                    </a:cubicBezTo>
                    <a:cubicBezTo>
                      <a:pt x="1" y="28"/>
                      <a:pt x="1" y="30"/>
                      <a:pt x="1" y="33"/>
                    </a:cubicBezTo>
                    <a:cubicBezTo>
                      <a:pt x="1" y="37"/>
                      <a:pt x="7" y="41"/>
                      <a:pt x="11" y="38"/>
                    </a:cubicBezTo>
                    <a:cubicBezTo>
                      <a:pt x="12" y="41"/>
                      <a:pt x="14" y="44"/>
                      <a:pt x="18" y="42"/>
                    </a:cubicBezTo>
                    <a:cubicBezTo>
                      <a:pt x="21" y="41"/>
                      <a:pt x="22" y="40"/>
                      <a:pt x="22" y="38"/>
                    </a:cubicBezTo>
                    <a:cubicBezTo>
                      <a:pt x="22" y="37"/>
                      <a:pt x="22" y="37"/>
                      <a:pt x="22" y="37"/>
                    </a:cubicBezTo>
                    <a:cubicBezTo>
                      <a:pt x="22" y="37"/>
                      <a:pt x="22" y="36"/>
                      <a:pt x="22"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9" name="Freeform 430"/>
              <p:cNvSpPr>
                <a:spLocks noEditPoints="1"/>
              </p:cNvSpPr>
              <p:nvPr/>
            </p:nvSpPr>
            <p:spPr bwMode="auto">
              <a:xfrm>
                <a:off x="593" y="-784"/>
                <a:ext cx="371" cy="220"/>
              </a:xfrm>
              <a:custGeom>
                <a:avLst/>
                <a:gdLst>
                  <a:gd name="T0" fmla="*/ 182 w 184"/>
                  <a:gd name="T1" fmla="*/ 28 h 109"/>
                  <a:gd name="T2" fmla="*/ 145 w 184"/>
                  <a:gd name="T3" fmla="*/ 3 h 109"/>
                  <a:gd name="T4" fmla="*/ 143 w 184"/>
                  <a:gd name="T5" fmla="*/ 5 h 109"/>
                  <a:gd name="T6" fmla="*/ 142 w 184"/>
                  <a:gd name="T7" fmla="*/ 11 h 109"/>
                  <a:gd name="T8" fmla="*/ 123 w 184"/>
                  <a:gd name="T9" fmla="*/ 35 h 109"/>
                  <a:gd name="T10" fmla="*/ 131 w 184"/>
                  <a:gd name="T11" fmla="*/ 56 h 109"/>
                  <a:gd name="T12" fmla="*/ 113 w 184"/>
                  <a:gd name="T13" fmla="*/ 66 h 109"/>
                  <a:gd name="T14" fmla="*/ 111 w 184"/>
                  <a:gd name="T15" fmla="*/ 69 h 109"/>
                  <a:gd name="T16" fmla="*/ 107 w 184"/>
                  <a:gd name="T17" fmla="*/ 73 h 109"/>
                  <a:gd name="T18" fmla="*/ 94 w 184"/>
                  <a:gd name="T19" fmla="*/ 87 h 109"/>
                  <a:gd name="T20" fmla="*/ 82 w 184"/>
                  <a:gd name="T21" fmla="*/ 84 h 109"/>
                  <a:gd name="T22" fmla="*/ 76 w 184"/>
                  <a:gd name="T23" fmla="*/ 79 h 109"/>
                  <a:gd name="T24" fmla="*/ 73 w 184"/>
                  <a:gd name="T25" fmla="*/ 77 h 109"/>
                  <a:gd name="T26" fmla="*/ 93 w 184"/>
                  <a:gd name="T27" fmla="*/ 39 h 109"/>
                  <a:gd name="T28" fmla="*/ 93 w 184"/>
                  <a:gd name="T29" fmla="*/ 42 h 109"/>
                  <a:gd name="T30" fmla="*/ 83 w 184"/>
                  <a:gd name="T31" fmla="*/ 53 h 109"/>
                  <a:gd name="T32" fmla="*/ 91 w 184"/>
                  <a:gd name="T33" fmla="*/ 76 h 109"/>
                  <a:gd name="T34" fmla="*/ 97 w 184"/>
                  <a:gd name="T35" fmla="*/ 71 h 109"/>
                  <a:gd name="T36" fmla="*/ 93 w 184"/>
                  <a:gd name="T37" fmla="*/ 57 h 109"/>
                  <a:gd name="T38" fmla="*/ 97 w 184"/>
                  <a:gd name="T39" fmla="*/ 47 h 109"/>
                  <a:gd name="T40" fmla="*/ 99 w 184"/>
                  <a:gd name="T41" fmla="*/ 47 h 109"/>
                  <a:gd name="T42" fmla="*/ 108 w 184"/>
                  <a:gd name="T43" fmla="*/ 44 h 109"/>
                  <a:gd name="T44" fmla="*/ 121 w 184"/>
                  <a:gd name="T45" fmla="*/ 39 h 109"/>
                  <a:gd name="T46" fmla="*/ 118 w 184"/>
                  <a:gd name="T47" fmla="*/ 30 h 109"/>
                  <a:gd name="T48" fmla="*/ 105 w 184"/>
                  <a:gd name="T49" fmla="*/ 33 h 109"/>
                  <a:gd name="T50" fmla="*/ 101 w 184"/>
                  <a:gd name="T51" fmla="*/ 35 h 109"/>
                  <a:gd name="T52" fmla="*/ 69 w 184"/>
                  <a:gd name="T53" fmla="*/ 39 h 109"/>
                  <a:gd name="T54" fmla="*/ 60 w 184"/>
                  <a:gd name="T55" fmla="*/ 70 h 109"/>
                  <a:gd name="T56" fmla="*/ 60 w 184"/>
                  <a:gd name="T57" fmla="*/ 70 h 109"/>
                  <a:gd name="T58" fmla="*/ 4 w 184"/>
                  <a:gd name="T59" fmla="*/ 95 h 109"/>
                  <a:gd name="T60" fmla="*/ 10 w 184"/>
                  <a:gd name="T61" fmla="*/ 108 h 109"/>
                  <a:gd name="T62" fmla="*/ 77 w 184"/>
                  <a:gd name="T63" fmla="*/ 93 h 109"/>
                  <a:gd name="T64" fmla="*/ 78 w 184"/>
                  <a:gd name="T65" fmla="*/ 92 h 109"/>
                  <a:gd name="T66" fmla="*/ 117 w 184"/>
                  <a:gd name="T67" fmla="*/ 74 h 109"/>
                  <a:gd name="T68" fmla="*/ 117 w 184"/>
                  <a:gd name="T69" fmla="*/ 73 h 109"/>
                  <a:gd name="T70" fmla="*/ 140 w 184"/>
                  <a:gd name="T71" fmla="*/ 64 h 109"/>
                  <a:gd name="T72" fmla="*/ 141 w 184"/>
                  <a:gd name="T73" fmla="*/ 63 h 109"/>
                  <a:gd name="T74" fmla="*/ 157 w 184"/>
                  <a:gd name="T75" fmla="*/ 64 h 109"/>
                  <a:gd name="T76" fmla="*/ 182 w 184"/>
                  <a:gd name="T77" fmla="*/ 28 h 109"/>
                  <a:gd name="T78" fmla="*/ 63 w 184"/>
                  <a:gd name="T79" fmla="*/ 77 h 109"/>
                  <a:gd name="T80" fmla="*/ 64 w 184"/>
                  <a:gd name="T81" fmla="*/ 79 h 109"/>
                  <a:gd name="T82" fmla="*/ 66 w 184"/>
                  <a:gd name="T83" fmla="*/ 82 h 109"/>
                  <a:gd name="T84" fmla="*/ 46 w 184"/>
                  <a:gd name="T85" fmla="*/ 87 h 109"/>
                  <a:gd name="T86" fmla="*/ 63 w 184"/>
                  <a:gd name="T87" fmla="*/ 77 h 109"/>
                  <a:gd name="T88" fmla="*/ 166 w 184"/>
                  <a:gd name="T89" fmla="*/ 47 h 109"/>
                  <a:gd name="T90" fmla="*/ 135 w 184"/>
                  <a:gd name="T91" fmla="*/ 42 h 109"/>
                  <a:gd name="T92" fmla="*/ 141 w 184"/>
                  <a:gd name="T93" fmla="*/ 16 h 109"/>
                  <a:gd name="T94" fmla="*/ 142 w 184"/>
                  <a:gd name="T95" fmla="*/ 15 h 109"/>
                  <a:gd name="T96" fmla="*/ 165 w 184"/>
                  <a:gd name="T97" fmla="*/ 43 h 109"/>
                  <a:gd name="T98" fmla="*/ 167 w 184"/>
                  <a:gd name="T99" fmla="*/ 37 h 109"/>
                  <a:gd name="T100" fmla="*/ 148 w 184"/>
                  <a:gd name="T101" fmla="*/ 14 h 109"/>
                  <a:gd name="T102" fmla="*/ 166 w 184"/>
                  <a:gd name="T103" fmla="*/ 14 h 109"/>
                  <a:gd name="T104" fmla="*/ 166 w 184"/>
                  <a:gd name="T105"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4" h="109">
                    <a:moveTo>
                      <a:pt x="182" y="28"/>
                    </a:moveTo>
                    <a:cubicBezTo>
                      <a:pt x="179" y="10"/>
                      <a:pt x="162" y="0"/>
                      <a:pt x="145" y="3"/>
                    </a:cubicBezTo>
                    <a:cubicBezTo>
                      <a:pt x="144" y="3"/>
                      <a:pt x="143" y="4"/>
                      <a:pt x="143" y="5"/>
                    </a:cubicBezTo>
                    <a:cubicBezTo>
                      <a:pt x="142" y="7"/>
                      <a:pt x="142" y="9"/>
                      <a:pt x="142" y="11"/>
                    </a:cubicBezTo>
                    <a:cubicBezTo>
                      <a:pt x="129" y="5"/>
                      <a:pt x="123" y="26"/>
                      <a:pt x="123" y="35"/>
                    </a:cubicBezTo>
                    <a:cubicBezTo>
                      <a:pt x="124" y="43"/>
                      <a:pt x="127" y="51"/>
                      <a:pt x="131" y="56"/>
                    </a:cubicBezTo>
                    <a:cubicBezTo>
                      <a:pt x="126" y="60"/>
                      <a:pt x="120" y="64"/>
                      <a:pt x="113" y="66"/>
                    </a:cubicBezTo>
                    <a:cubicBezTo>
                      <a:pt x="112" y="66"/>
                      <a:pt x="111" y="68"/>
                      <a:pt x="111" y="69"/>
                    </a:cubicBezTo>
                    <a:cubicBezTo>
                      <a:pt x="109" y="70"/>
                      <a:pt x="108" y="71"/>
                      <a:pt x="107" y="73"/>
                    </a:cubicBezTo>
                    <a:cubicBezTo>
                      <a:pt x="105" y="80"/>
                      <a:pt x="103" y="87"/>
                      <a:pt x="94" y="87"/>
                    </a:cubicBezTo>
                    <a:cubicBezTo>
                      <a:pt x="89" y="87"/>
                      <a:pt x="85" y="86"/>
                      <a:pt x="82" y="84"/>
                    </a:cubicBezTo>
                    <a:cubicBezTo>
                      <a:pt x="81" y="81"/>
                      <a:pt x="79" y="79"/>
                      <a:pt x="76" y="79"/>
                    </a:cubicBezTo>
                    <a:cubicBezTo>
                      <a:pt x="75" y="78"/>
                      <a:pt x="74" y="78"/>
                      <a:pt x="73" y="77"/>
                    </a:cubicBezTo>
                    <a:cubicBezTo>
                      <a:pt x="59" y="61"/>
                      <a:pt x="75" y="37"/>
                      <a:pt x="93" y="39"/>
                    </a:cubicBezTo>
                    <a:cubicBezTo>
                      <a:pt x="93" y="40"/>
                      <a:pt x="93" y="41"/>
                      <a:pt x="93" y="42"/>
                    </a:cubicBezTo>
                    <a:cubicBezTo>
                      <a:pt x="88" y="45"/>
                      <a:pt x="85" y="48"/>
                      <a:pt x="83" y="53"/>
                    </a:cubicBezTo>
                    <a:cubicBezTo>
                      <a:pt x="81" y="61"/>
                      <a:pt x="83" y="72"/>
                      <a:pt x="91" y="76"/>
                    </a:cubicBezTo>
                    <a:cubicBezTo>
                      <a:pt x="94" y="77"/>
                      <a:pt x="97" y="74"/>
                      <a:pt x="97" y="71"/>
                    </a:cubicBezTo>
                    <a:cubicBezTo>
                      <a:pt x="97" y="66"/>
                      <a:pt x="93" y="63"/>
                      <a:pt x="93" y="57"/>
                    </a:cubicBezTo>
                    <a:cubicBezTo>
                      <a:pt x="93" y="54"/>
                      <a:pt x="95" y="50"/>
                      <a:pt x="97" y="47"/>
                    </a:cubicBezTo>
                    <a:cubicBezTo>
                      <a:pt x="98" y="47"/>
                      <a:pt x="98" y="47"/>
                      <a:pt x="99" y="47"/>
                    </a:cubicBezTo>
                    <a:cubicBezTo>
                      <a:pt x="102" y="46"/>
                      <a:pt x="105" y="45"/>
                      <a:pt x="108" y="44"/>
                    </a:cubicBezTo>
                    <a:cubicBezTo>
                      <a:pt x="112" y="42"/>
                      <a:pt x="118" y="42"/>
                      <a:pt x="121" y="39"/>
                    </a:cubicBezTo>
                    <a:cubicBezTo>
                      <a:pt x="123" y="36"/>
                      <a:pt x="122" y="31"/>
                      <a:pt x="118" y="30"/>
                    </a:cubicBezTo>
                    <a:cubicBezTo>
                      <a:pt x="114" y="29"/>
                      <a:pt x="110" y="31"/>
                      <a:pt x="105" y="33"/>
                    </a:cubicBezTo>
                    <a:cubicBezTo>
                      <a:pt x="104" y="34"/>
                      <a:pt x="102" y="34"/>
                      <a:pt x="101" y="35"/>
                    </a:cubicBezTo>
                    <a:cubicBezTo>
                      <a:pt x="91" y="28"/>
                      <a:pt x="78" y="31"/>
                      <a:pt x="69" y="39"/>
                    </a:cubicBezTo>
                    <a:cubicBezTo>
                      <a:pt x="60" y="47"/>
                      <a:pt x="57" y="59"/>
                      <a:pt x="60" y="70"/>
                    </a:cubicBezTo>
                    <a:cubicBezTo>
                      <a:pt x="60" y="70"/>
                      <a:pt x="60" y="70"/>
                      <a:pt x="60" y="70"/>
                    </a:cubicBezTo>
                    <a:cubicBezTo>
                      <a:pt x="41" y="78"/>
                      <a:pt x="21" y="82"/>
                      <a:pt x="4" y="95"/>
                    </a:cubicBezTo>
                    <a:cubicBezTo>
                      <a:pt x="0" y="99"/>
                      <a:pt x="3" y="109"/>
                      <a:pt x="10" y="108"/>
                    </a:cubicBezTo>
                    <a:cubicBezTo>
                      <a:pt x="33" y="105"/>
                      <a:pt x="56" y="102"/>
                      <a:pt x="77" y="93"/>
                    </a:cubicBezTo>
                    <a:cubicBezTo>
                      <a:pt x="78" y="93"/>
                      <a:pt x="78" y="92"/>
                      <a:pt x="78" y="92"/>
                    </a:cubicBezTo>
                    <a:cubicBezTo>
                      <a:pt x="94" y="100"/>
                      <a:pt x="114" y="96"/>
                      <a:pt x="117" y="74"/>
                    </a:cubicBezTo>
                    <a:cubicBezTo>
                      <a:pt x="117" y="73"/>
                      <a:pt x="117" y="73"/>
                      <a:pt x="117" y="73"/>
                    </a:cubicBezTo>
                    <a:cubicBezTo>
                      <a:pt x="125" y="73"/>
                      <a:pt x="134" y="70"/>
                      <a:pt x="140" y="64"/>
                    </a:cubicBezTo>
                    <a:cubicBezTo>
                      <a:pt x="140" y="64"/>
                      <a:pt x="140" y="63"/>
                      <a:pt x="141" y="63"/>
                    </a:cubicBezTo>
                    <a:cubicBezTo>
                      <a:pt x="145" y="65"/>
                      <a:pt x="151" y="65"/>
                      <a:pt x="157" y="64"/>
                    </a:cubicBezTo>
                    <a:cubicBezTo>
                      <a:pt x="175" y="61"/>
                      <a:pt x="184" y="45"/>
                      <a:pt x="182" y="28"/>
                    </a:cubicBezTo>
                    <a:close/>
                    <a:moveTo>
                      <a:pt x="63" y="77"/>
                    </a:moveTo>
                    <a:cubicBezTo>
                      <a:pt x="63" y="78"/>
                      <a:pt x="63" y="79"/>
                      <a:pt x="64" y="79"/>
                    </a:cubicBezTo>
                    <a:cubicBezTo>
                      <a:pt x="64" y="80"/>
                      <a:pt x="65" y="81"/>
                      <a:pt x="66" y="82"/>
                    </a:cubicBezTo>
                    <a:cubicBezTo>
                      <a:pt x="59" y="84"/>
                      <a:pt x="53" y="85"/>
                      <a:pt x="46" y="87"/>
                    </a:cubicBezTo>
                    <a:cubicBezTo>
                      <a:pt x="52" y="84"/>
                      <a:pt x="58" y="81"/>
                      <a:pt x="63" y="77"/>
                    </a:cubicBezTo>
                    <a:close/>
                    <a:moveTo>
                      <a:pt x="166" y="47"/>
                    </a:moveTo>
                    <a:cubicBezTo>
                      <a:pt x="158" y="58"/>
                      <a:pt x="140" y="55"/>
                      <a:pt x="135" y="42"/>
                    </a:cubicBezTo>
                    <a:cubicBezTo>
                      <a:pt x="134" y="37"/>
                      <a:pt x="132" y="15"/>
                      <a:pt x="141" y="16"/>
                    </a:cubicBezTo>
                    <a:cubicBezTo>
                      <a:pt x="141" y="16"/>
                      <a:pt x="142" y="15"/>
                      <a:pt x="142" y="15"/>
                    </a:cubicBezTo>
                    <a:cubicBezTo>
                      <a:pt x="142" y="29"/>
                      <a:pt x="150" y="40"/>
                      <a:pt x="165" y="43"/>
                    </a:cubicBezTo>
                    <a:cubicBezTo>
                      <a:pt x="168" y="43"/>
                      <a:pt x="171" y="39"/>
                      <a:pt x="167" y="37"/>
                    </a:cubicBezTo>
                    <a:cubicBezTo>
                      <a:pt x="157" y="32"/>
                      <a:pt x="148" y="27"/>
                      <a:pt x="148" y="14"/>
                    </a:cubicBezTo>
                    <a:cubicBezTo>
                      <a:pt x="148" y="3"/>
                      <a:pt x="162" y="9"/>
                      <a:pt x="166" y="14"/>
                    </a:cubicBezTo>
                    <a:cubicBezTo>
                      <a:pt x="175" y="21"/>
                      <a:pt x="173" y="39"/>
                      <a:pt x="166"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0" name="Freeform 431"/>
              <p:cNvSpPr>
                <a:spLocks noEditPoints="1"/>
              </p:cNvSpPr>
              <p:nvPr/>
            </p:nvSpPr>
            <p:spPr bwMode="auto">
              <a:xfrm>
                <a:off x="3001" y="-2024"/>
                <a:ext cx="885" cy="799"/>
              </a:xfrm>
              <a:custGeom>
                <a:avLst/>
                <a:gdLst>
                  <a:gd name="T0" fmla="*/ 424 w 439"/>
                  <a:gd name="T1" fmla="*/ 286 h 396"/>
                  <a:gd name="T2" fmla="*/ 286 w 439"/>
                  <a:gd name="T3" fmla="*/ 2 h 396"/>
                  <a:gd name="T4" fmla="*/ 29 w 439"/>
                  <a:gd name="T5" fmla="*/ 73 h 396"/>
                  <a:gd name="T6" fmla="*/ 26 w 439"/>
                  <a:gd name="T7" fmla="*/ 82 h 396"/>
                  <a:gd name="T8" fmla="*/ 13 w 439"/>
                  <a:gd name="T9" fmla="*/ 127 h 396"/>
                  <a:gd name="T10" fmla="*/ 12 w 439"/>
                  <a:gd name="T11" fmla="*/ 153 h 396"/>
                  <a:gd name="T12" fmla="*/ 35 w 439"/>
                  <a:gd name="T13" fmla="*/ 181 h 396"/>
                  <a:gd name="T14" fmla="*/ 53 w 439"/>
                  <a:gd name="T15" fmla="*/ 212 h 396"/>
                  <a:gd name="T16" fmla="*/ 75 w 439"/>
                  <a:gd name="T17" fmla="*/ 246 h 396"/>
                  <a:gd name="T18" fmla="*/ 95 w 439"/>
                  <a:gd name="T19" fmla="*/ 274 h 396"/>
                  <a:gd name="T20" fmla="*/ 108 w 439"/>
                  <a:gd name="T21" fmla="*/ 295 h 396"/>
                  <a:gd name="T22" fmla="*/ 128 w 439"/>
                  <a:gd name="T23" fmla="*/ 328 h 396"/>
                  <a:gd name="T24" fmla="*/ 192 w 439"/>
                  <a:gd name="T25" fmla="*/ 394 h 396"/>
                  <a:gd name="T26" fmla="*/ 437 w 439"/>
                  <a:gd name="T27" fmla="*/ 322 h 396"/>
                  <a:gd name="T28" fmla="*/ 13 w 439"/>
                  <a:gd name="T29" fmla="*/ 127 h 396"/>
                  <a:gd name="T30" fmla="*/ 39 w 439"/>
                  <a:gd name="T31" fmla="*/ 115 h 396"/>
                  <a:gd name="T32" fmla="*/ 26 w 439"/>
                  <a:gd name="T33" fmla="*/ 152 h 396"/>
                  <a:gd name="T34" fmla="*/ 35 w 439"/>
                  <a:gd name="T35" fmla="*/ 170 h 396"/>
                  <a:gd name="T36" fmla="*/ 49 w 439"/>
                  <a:gd name="T37" fmla="*/ 188 h 396"/>
                  <a:gd name="T38" fmla="*/ 72 w 439"/>
                  <a:gd name="T39" fmla="*/ 183 h 396"/>
                  <a:gd name="T40" fmla="*/ 66 w 439"/>
                  <a:gd name="T41" fmla="*/ 219 h 396"/>
                  <a:gd name="T42" fmla="*/ 77 w 439"/>
                  <a:gd name="T43" fmla="*/ 235 h 396"/>
                  <a:gd name="T44" fmla="*/ 100 w 439"/>
                  <a:gd name="T45" fmla="*/ 230 h 396"/>
                  <a:gd name="T46" fmla="*/ 122 w 439"/>
                  <a:gd name="T47" fmla="*/ 302 h 396"/>
                  <a:gd name="T48" fmla="*/ 137 w 439"/>
                  <a:gd name="T49" fmla="*/ 285 h 396"/>
                  <a:gd name="T50" fmla="*/ 154 w 439"/>
                  <a:gd name="T51" fmla="*/ 318 h 396"/>
                  <a:gd name="T52" fmla="*/ 137 w 439"/>
                  <a:gd name="T53" fmla="*/ 315 h 396"/>
                  <a:gd name="T54" fmla="*/ 154 w 439"/>
                  <a:gd name="T55" fmla="*/ 318 h 396"/>
                  <a:gd name="T56" fmla="*/ 174 w 439"/>
                  <a:gd name="T57" fmla="*/ 375 h 396"/>
                  <a:gd name="T58" fmla="*/ 173 w 439"/>
                  <a:gd name="T59" fmla="*/ 328 h 396"/>
                  <a:gd name="T60" fmla="*/ 185 w 439"/>
                  <a:gd name="T61" fmla="*/ 320 h 396"/>
                  <a:gd name="T62" fmla="*/ 211 w 439"/>
                  <a:gd name="T63" fmla="*/ 306 h 396"/>
                  <a:gd name="T64" fmla="*/ 162 w 439"/>
                  <a:gd name="T65" fmla="*/ 292 h 396"/>
                  <a:gd name="T66" fmla="*/ 196 w 439"/>
                  <a:gd name="T67" fmla="*/ 279 h 396"/>
                  <a:gd name="T68" fmla="*/ 136 w 439"/>
                  <a:gd name="T69" fmla="*/ 260 h 396"/>
                  <a:gd name="T70" fmla="*/ 124 w 439"/>
                  <a:gd name="T71" fmla="*/ 244 h 396"/>
                  <a:gd name="T72" fmla="*/ 142 w 439"/>
                  <a:gd name="T73" fmla="*/ 210 h 396"/>
                  <a:gd name="T74" fmla="*/ 106 w 439"/>
                  <a:gd name="T75" fmla="*/ 191 h 396"/>
                  <a:gd name="T76" fmla="*/ 72 w 439"/>
                  <a:gd name="T77" fmla="*/ 158 h 396"/>
                  <a:gd name="T78" fmla="*/ 63 w 439"/>
                  <a:gd name="T79" fmla="*/ 141 h 396"/>
                  <a:gd name="T80" fmla="*/ 77 w 439"/>
                  <a:gd name="T81" fmla="*/ 112 h 396"/>
                  <a:gd name="T82" fmla="*/ 67 w 439"/>
                  <a:gd name="T83" fmla="*/ 98 h 396"/>
                  <a:gd name="T84" fmla="*/ 155 w 439"/>
                  <a:gd name="T85" fmla="*/ 50 h 396"/>
                  <a:gd name="T86" fmla="*/ 336 w 439"/>
                  <a:gd name="T87" fmla="*/ 132 h 396"/>
                  <a:gd name="T88" fmla="*/ 203 w 439"/>
                  <a:gd name="T89" fmla="*/ 343 h 396"/>
                  <a:gd name="T90" fmla="*/ 185 w 439"/>
                  <a:gd name="T91" fmla="*/ 320 h 396"/>
                  <a:gd name="T92" fmla="*/ 193 w 439"/>
                  <a:gd name="T93" fmla="*/ 347 h 396"/>
                  <a:gd name="T94" fmla="*/ 196 w 439"/>
                  <a:gd name="T95" fmla="*/ 348 h 396"/>
                  <a:gd name="T96" fmla="*/ 414 w 439"/>
                  <a:gd name="T97" fmla="*/ 30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9" h="396">
                    <a:moveTo>
                      <a:pt x="437" y="322"/>
                    </a:moveTo>
                    <a:cubicBezTo>
                      <a:pt x="430" y="313"/>
                      <a:pt x="426" y="302"/>
                      <a:pt x="422" y="291"/>
                    </a:cubicBezTo>
                    <a:cubicBezTo>
                      <a:pt x="423" y="290"/>
                      <a:pt x="424" y="288"/>
                      <a:pt x="424" y="286"/>
                    </a:cubicBezTo>
                    <a:cubicBezTo>
                      <a:pt x="438" y="245"/>
                      <a:pt x="396" y="198"/>
                      <a:pt x="374" y="168"/>
                    </a:cubicBezTo>
                    <a:cubicBezTo>
                      <a:pt x="338" y="116"/>
                      <a:pt x="329" y="52"/>
                      <a:pt x="291" y="3"/>
                    </a:cubicBezTo>
                    <a:cubicBezTo>
                      <a:pt x="290" y="1"/>
                      <a:pt x="288" y="1"/>
                      <a:pt x="286" y="2"/>
                    </a:cubicBezTo>
                    <a:cubicBezTo>
                      <a:pt x="285" y="1"/>
                      <a:pt x="283" y="0"/>
                      <a:pt x="282" y="1"/>
                    </a:cubicBezTo>
                    <a:cubicBezTo>
                      <a:pt x="242" y="14"/>
                      <a:pt x="202" y="23"/>
                      <a:pt x="162" y="35"/>
                    </a:cubicBezTo>
                    <a:cubicBezTo>
                      <a:pt x="117" y="47"/>
                      <a:pt x="75" y="66"/>
                      <a:pt x="29" y="73"/>
                    </a:cubicBezTo>
                    <a:cubicBezTo>
                      <a:pt x="29" y="73"/>
                      <a:pt x="28" y="74"/>
                      <a:pt x="28" y="74"/>
                    </a:cubicBezTo>
                    <a:cubicBezTo>
                      <a:pt x="26" y="74"/>
                      <a:pt x="24" y="76"/>
                      <a:pt x="24" y="78"/>
                    </a:cubicBezTo>
                    <a:cubicBezTo>
                      <a:pt x="25" y="79"/>
                      <a:pt x="25" y="81"/>
                      <a:pt x="26" y="82"/>
                    </a:cubicBezTo>
                    <a:cubicBezTo>
                      <a:pt x="25" y="82"/>
                      <a:pt x="25" y="82"/>
                      <a:pt x="24" y="83"/>
                    </a:cubicBezTo>
                    <a:cubicBezTo>
                      <a:pt x="9" y="89"/>
                      <a:pt x="0" y="107"/>
                      <a:pt x="5" y="123"/>
                    </a:cubicBezTo>
                    <a:cubicBezTo>
                      <a:pt x="6" y="126"/>
                      <a:pt x="10" y="127"/>
                      <a:pt x="13" y="127"/>
                    </a:cubicBezTo>
                    <a:cubicBezTo>
                      <a:pt x="12" y="127"/>
                      <a:pt x="11" y="128"/>
                      <a:pt x="11" y="129"/>
                    </a:cubicBezTo>
                    <a:cubicBezTo>
                      <a:pt x="13" y="133"/>
                      <a:pt x="14" y="137"/>
                      <a:pt x="16" y="141"/>
                    </a:cubicBezTo>
                    <a:cubicBezTo>
                      <a:pt x="14" y="145"/>
                      <a:pt x="13" y="149"/>
                      <a:pt x="12" y="153"/>
                    </a:cubicBezTo>
                    <a:cubicBezTo>
                      <a:pt x="11" y="160"/>
                      <a:pt x="20" y="164"/>
                      <a:pt x="23" y="158"/>
                    </a:cubicBezTo>
                    <a:cubicBezTo>
                      <a:pt x="23" y="158"/>
                      <a:pt x="23" y="158"/>
                      <a:pt x="23" y="158"/>
                    </a:cubicBezTo>
                    <a:cubicBezTo>
                      <a:pt x="27" y="166"/>
                      <a:pt x="31" y="174"/>
                      <a:pt x="35" y="181"/>
                    </a:cubicBezTo>
                    <a:cubicBezTo>
                      <a:pt x="35" y="184"/>
                      <a:pt x="35" y="186"/>
                      <a:pt x="36" y="188"/>
                    </a:cubicBezTo>
                    <a:cubicBezTo>
                      <a:pt x="37" y="191"/>
                      <a:pt x="39" y="192"/>
                      <a:pt x="41" y="193"/>
                    </a:cubicBezTo>
                    <a:cubicBezTo>
                      <a:pt x="45" y="199"/>
                      <a:pt x="49" y="205"/>
                      <a:pt x="53" y="212"/>
                    </a:cubicBezTo>
                    <a:cubicBezTo>
                      <a:pt x="52" y="215"/>
                      <a:pt x="51" y="219"/>
                      <a:pt x="51" y="223"/>
                    </a:cubicBezTo>
                    <a:cubicBezTo>
                      <a:pt x="50" y="230"/>
                      <a:pt x="59" y="231"/>
                      <a:pt x="62" y="226"/>
                    </a:cubicBezTo>
                    <a:cubicBezTo>
                      <a:pt x="66" y="233"/>
                      <a:pt x="71" y="239"/>
                      <a:pt x="75" y="246"/>
                    </a:cubicBezTo>
                    <a:cubicBezTo>
                      <a:pt x="75" y="250"/>
                      <a:pt x="75" y="254"/>
                      <a:pt x="77" y="258"/>
                    </a:cubicBezTo>
                    <a:cubicBezTo>
                      <a:pt x="78" y="262"/>
                      <a:pt x="83" y="263"/>
                      <a:pt x="85" y="260"/>
                    </a:cubicBezTo>
                    <a:cubicBezTo>
                      <a:pt x="88" y="265"/>
                      <a:pt x="92" y="269"/>
                      <a:pt x="95" y="274"/>
                    </a:cubicBezTo>
                    <a:cubicBezTo>
                      <a:pt x="96" y="276"/>
                      <a:pt x="97" y="277"/>
                      <a:pt x="98" y="279"/>
                    </a:cubicBezTo>
                    <a:cubicBezTo>
                      <a:pt x="98" y="283"/>
                      <a:pt x="98" y="286"/>
                      <a:pt x="99" y="291"/>
                    </a:cubicBezTo>
                    <a:cubicBezTo>
                      <a:pt x="100" y="295"/>
                      <a:pt x="105" y="296"/>
                      <a:pt x="108" y="295"/>
                    </a:cubicBezTo>
                    <a:cubicBezTo>
                      <a:pt x="112" y="301"/>
                      <a:pt x="116" y="307"/>
                      <a:pt x="119" y="313"/>
                    </a:cubicBezTo>
                    <a:cubicBezTo>
                      <a:pt x="119" y="313"/>
                      <a:pt x="119" y="314"/>
                      <a:pt x="119" y="314"/>
                    </a:cubicBezTo>
                    <a:cubicBezTo>
                      <a:pt x="119" y="318"/>
                      <a:pt x="123" y="329"/>
                      <a:pt x="128" y="328"/>
                    </a:cubicBezTo>
                    <a:cubicBezTo>
                      <a:pt x="144" y="353"/>
                      <a:pt x="160" y="377"/>
                      <a:pt x="184" y="395"/>
                    </a:cubicBezTo>
                    <a:cubicBezTo>
                      <a:pt x="186" y="396"/>
                      <a:pt x="188" y="396"/>
                      <a:pt x="189" y="394"/>
                    </a:cubicBezTo>
                    <a:cubicBezTo>
                      <a:pt x="190" y="394"/>
                      <a:pt x="191" y="395"/>
                      <a:pt x="192" y="394"/>
                    </a:cubicBezTo>
                    <a:cubicBezTo>
                      <a:pt x="231" y="387"/>
                      <a:pt x="272" y="383"/>
                      <a:pt x="311" y="374"/>
                    </a:cubicBezTo>
                    <a:cubicBezTo>
                      <a:pt x="353" y="365"/>
                      <a:pt x="392" y="344"/>
                      <a:pt x="433" y="331"/>
                    </a:cubicBezTo>
                    <a:cubicBezTo>
                      <a:pt x="437" y="330"/>
                      <a:pt x="439" y="326"/>
                      <a:pt x="437" y="322"/>
                    </a:cubicBezTo>
                    <a:close/>
                    <a:moveTo>
                      <a:pt x="19" y="136"/>
                    </a:moveTo>
                    <a:cubicBezTo>
                      <a:pt x="17" y="133"/>
                      <a:pt x="16" y="131"/>
                      <a:pt x="15" y="128"/>
                    </a:cubicBezTo>
                    <a:cubicBezTo>
                      <a:pt x="15" y="127"/>
                      <a:pt x="14" y="126"/>
                      <a:pt x="13" y="127"/>
                    </a:cubicBezTo>
                    <a:cubicBezTo>
                      <a:pt x="14" y="126"/>
                      <a:pt x="16" y="125"/>
                      <a:pt x="16" y="123"/>
                    </a:cubicBezTo>
                    <a:cubicBezTo>
                      <a:pt x="19" y="112"/>
                      <a:pt x="21" y="103"/>
                      <a:pt x="32" y="99"/>
                    </a:cubicBezTo>
                    <a:cubicBezTo>
                      <a:pt x="34" y="104"/>
                      <a:pt x="37" y="110"/>
                      <a:pt x="39" y="115"/>
                    </a:cubicBezTo>
                    <a:cubicBezTo>
                      <a:pt x="30" y="120"/>
                      <a:pt x="23" y="127"/>
                      <a:pt x="19" y="136"/>
                    </a:cubicBezTo>
                    <a:close/>
                    <a:moveTo>
                      <a:pt x="35" y="170"/>
                    </a:moveTo>
                    <a:cubicBezTo>
                      <a:pt x="32" y="164"/>
                      <a:pt x="29" y="158"/>
                      <a:pt x="26" y="152"/>
                    </a:cubicBezTo>
                    <a:cubicBezTo>
                      <a:pt x="31" y="143"/>
                      <a:pt x="38" y="136"/>
                      <a:pt x="46" y="132"/>
                    </a:cubicBezTo>
                    <a:cubicBezTo>
                      <a:pt x="49" y="137"/>
                      <a:pt x="51" y="141"/>
                      <a:pt x="53" y="146"/>
                    </a:cubicBezTo>
                    <a:cubicBezTo>
                      <a:pt x="44" y="152"/>
                      <a:pt x="38" y="160"/>
                      <a:pt x="35" y="170"/>
                    </a:cubicBezTo>
                    <a:close/>
                    <a:moveTo>
                      <a:pt x="56" y="203"/>
                    </a:moveTo>
                    <a:cubicBezTo>
                      <a:pt x="53" y="199"/>
                      <a:pt x="50" y="195"/>
                      <a:pt x="48" y="191"/>
                    </a:cubicBezTo>
                    <a:cubicBezTo>
                      <a:pt x="48" y="190"/>
                      <a:pt x="48" y="189"/>
                      <a:pt x="49" y="188"/>
                    </a:cubicBezTo>
                    <a:cubicBezTo>
                      <a:pt x="51" y="179"/>
                      <a:pt x="52" y="170"/>
                      <a:pt x="61" y="164"/>
                    </a:cubicBezTo>
                    <a:cubicBezTo>
                      <a:pt x="61" y="163"/>
                      <a:pt x="61" y="163"/>
                      <a:pt x="61" y="163"/>
                    </a:cubicBezTo>
                    <a:cubicBezTo>
                      <a:pt x="65" y="170"/>
                      <a:pt x="68" y="176"/>
                      <a:pt x="72" y="183"/>
                    </a:cubicBezTo>
                    <a:cubicBezTo>
                      <a:pt x="65" y="188"/>
                      <a:pt x="59" y="196"/>
                      <a:pt x="56" y="203"/>
                    </a:cubicBezTo>
                    <a:close/>
                    <a:moveTo>
                      <a:pt x="77" y="235"/>
                    </a:moveTo>
                    <a:cubicBezTo>
                      <a:pt x="73" y="230"/>
                      <a:pt x="70" y="224"/>
                      <a:pt x="66" y="219"/>
                    </a:cubicBezTo>
                    <a:cubicBezTo>
                      <a:pt x="70" y="211"/>
                      <a:pt x="75" y="205"/>
                      <a:pt x="81" y="199"/>
                    </a:cubicBezTo>
                    <a:cubicBezTo>
                      <a:pt x="84" y="204"/>
                      <a:pt x="87" y="210"/>
                      <a:pt x="91" y="215"/>
                    </a:cubicBezTo>
                    <a:cubicBezTo>
                      <a:pt x="85" y="221"/>
                      <a:pt x="80" y="227"/>
                      <a:pt x="77" y="235"/>
                    </a:cubicBezTo>
                    <a:close/>
                    <a:moveTo>
                      <a:pt x="100" y="268"/>
                    </a:moveTo>
                    <a:cubicBezTo>
                      <a:pt x="96" y="262"/>
                      <a:pt x="92" y="256"/>
                      <a:pt x="88" y="250"/>
                    </a:cubicBezTo>
                    <a:cubicBezTo>
                      <a:pt x="91" y="242"/>
                      <a:pt x="95" y="235"/>
                      <a:pt x="100" y="230"/>
                    </a:cubicBezTo>
                    <a:cubicBezTo>
                      <a:pt x="104" y="237"/>
                      <a:pt x="109" y="244"/>
                      <a:pt x="113" y="251"/>
                    </a:cubicBezTo>
                    <a:cubicBezTo>
                      <a:pt x="107" y="255"/>
                      <a:pt x="103" y="261"/>
                      <a:pt x="100" y="268"/>
                    </a:cubicBezTo>
                    <a:close/>
                    <a:moveTo>
                      <a:pt x="122" y="302"/>
                    </a:moveTo>
                    <a:cubicBezTo>
                      <a:pt x="119" y="297"/>
                      <a:pt x="116" y="292"/>
                      <a:pt x="113" y="286"/>
                    </a:cubicBezTo>
                    <a:cubicBezTo>
                      <a:pt x="115" y="278"/>
                      <a:pt x="118" y="272"/>
                      <a:pt x="124" y="266"/>
                    </a:cubicBezTo>
                    <a:cubicBezTo>
                      <a:pt x="128" y="273"/>
                      <a:pt x="132" y="279"/>
                      <a:pt x="137" y="285"/>
                    </a:cubicBezTo>
                    <a:cubicBezTo>
                      <a:pt x="136" y="285"/>
                      <a:pt x="135" y="286"/>
                      <a:pt x="135" y="286"/>
                    </a:cubicBezTo>
                    <a:cubicBezTo>
                      <a:pt x="130" y="291"/>
                      <a:pt x="125" y="296"/>
                      <a:pt x="122" y="302"/>
                    </a:cubicBezTo>
                    <a:close/>
                    <a:moveTo>
                      <a:pt x="154" y="318"/>
                    </a:moveTo>
                    <a:cubicBezTo>
                      <a:pt x="149" y="325"/>
                      <a:pt x="147" y="334"/>
                      <a:pt x="147" y="342"/>
                    </a:cubicBezTo>
                    <a:cubicBezTo>
                      <a:pt x="143" y="336"/>
                      <a:pt x="138" y="329"/>
                      <a:pt x="134" y="322"/>
                    </a:cubicBezTo>
                    <a:cubicBezTo>
                      <a:pt x="135" y="320"/>
                      <a:pt x="136" y="317"/>
                      <a:pt x="137" y="315"/>
                    </a:cubicBezTo>
                    <a:cubicBezTo>
                      <a:pt x="140" y="310"/>
                      <a:pt x="144" y="305"/>
                      <a:pt x="149" y="301"/>
                    </a:cubicBezTo>
                    <a:cubicBezTo>
                      <a:pt x="152" y="305"/>
                      <a:pt x="155" y="309"/>
                      <a:pt x="158" y="313"/>
                    </a:cubicBezTo>
                    <a:cubicBezTo>
                      <a:pt x="157" y="314"/>
                      <a:pt x="155" y="316"/>
                      <a:pt x="154" y="318"/>
                    </a:cubicBezTo>
                    <a:close/>
                    <a:moveTo>
                      <a:pt x="183" y="347"/>
                    </a:moveTo>
                    <a:cubicBezTo>
                      <a:pt x="183" y="359"/>
                      <a:pt x="182" y="370"/>
                      <a:pt x="182" y="382"/>
                    </a:cubicBezTo>
                    <a:cubicBezTo>
                      <a:pt x="179" y="379"/>
                      <a:pt x="176" y="377"/>
                      <a:pt x="174" y="375"/>
                    </a:cubicBezTo>
                    <a:cubicBezTo>
                      <a:pt x="175" y="372"/>
                      <a:pt x="175" y="370"/>
                      <a:pt x="173" y="367"/>
                    </a:cubicBezTo>
                    <a:cubicBezTo>
                      <a:pt x="164" y="356"/>
                      <a:pt x="164" y="343"/>
                      <a:pt x="171" y="331"/>
                    </a:cubicBezTo>
                    <a:cubicBezTo>
                      <a:pt x="171" y="330"/>
                      <a:pt x="172" y="329"/>
                      <a:pt x="173" y="328"/>
                    </a:cubicBezTo>
                    <a:cubicBezTo>
                      <a:pt x="178" y="333"/>
                      <a:pt x="183" y="338"/>
                      <a:pt x="189" y="342"/>
                    </a:cubicBezTo>
                    <a:cubicBezTo>
                      <a:pt x="186" y="342"/>
                      <a:pt x="184" y="344"/>
                      <a:pt x="183" y="347"/>
                    </a:cubicBezTo>
                    <a:close/>
                    <a:moveTo>
                      <a:pt x="185" y="320"/>
                    </a:moveTo>
                    <a:cubicBezTo>
                      <a:pt x="185" y="320"/>
                      <a:pt x="185" y="320"/>
                      <a:pt x="185" y="320"/>
                    </a:cubicBezTo>
                    <a:cubicBezTo>
                      <a:pt x="192" y="318"/>
                      <a:pt x="198" y="322"/>
                      <a:pt x="205" y="320"/>
                    </a:cubicBezTo>
                    <a:cubicBezTo>
                      <a:pt x="211" y="318"/>
                      <a:pt x="214" y="312"/>
                      <a:pt x="211" y="306"/>
                    </a:cubicBezTo>
                    <a:cubicBezTo>
                      <a:pt x="205" y="295"/>
                      <a:pt x="190" y="296"/>
                      <a:pt x="179" y="299"/>
                    </a:cubicBezTo>
                    <a:cubicBezTo>
                      <a:pt x="176" y="299"/>
                      <a:pt x="173" y="301"/>
                      <a:pt x="170" y="302"/>
                    </a:cubicBezTo>
                    <a:cubicBezTo>
                      <a:pt x="168" y="299"/>
                      <a:pt x="165" y="295"/>
                      <a:pt x="162" y="292"/>
                    </a:cubicBezTo>
                    <a:cubicBezTo>
                      <a:pt x="164" y="291"/>
                      <a:pt x="166" y="291"/>
                      <a:pt x="167" y="290"/>
                    </a:cubicBezTo>
                    <a:cubicBezTo>
                      <a:pt x="175" y="288"/>
                      <a:pt x="181" y="292"/>
                      <a:pt x="188" y="293"/>
                    </a:cubicBezTo>
                    <a:cubicBezTo>
                      <a:pt x="196" y="293"/>
                      <a:pt x="199" y="285"/>
                      <a:pt x="196" y="279"/>
                    </a:cubicBezTo>
                    <a:cubicBezTo>
                      <a:pt x="191" y="269"/>
                      <a:pt x="176" y="268"/>
                      <a:pt x="167" y="270"/>
                    </a:cubicBezTo>
                    <a:cubicBezTo>
                      <a:pt x="160" y="271"/>
                      <a:pt x="155" y="273"/>
                      <a:pt x="149" y="276"/>
                    </a:cubicBezTo>
                    <a:cubicBezTo>
                      <a:pt x="145" y="271"/>
                      <a:pt x="140" y="265"/>
                      <a:pt x="136" y="260"/>
                    </a:cubicBezTo>
                    <a:cubicBezTo>
                      <a:pt x="144" y="257"/>
                      <a:pt x="153" y="258"/>
                      <a:pt x="162" y="261"/>
                    </a:cubicBezTo>
                    <a:cubicBezTo>
                      <a:pt x="173" y="265"/>
                      <a:pt x="178" y="246"/>
                      <a:pt x="167" y="242"/>
                    </a:cubicBezTo>
                    <a:cubicBezTo>
                      <a:pt x="154" y="237"/>
                      <a:pt x="138" y="238"/>
                      <a:pt x="124" y="244"/>
                    </a:cubicBezTo>
                    <a:cubicBezTo>
                      <a:pt x="120" y="237"/>
                      <a:pt x="115" y="231"/>
                      <a:pt x="110" y="224"/>
                    </a:cubicBezTo>
                    <a:cubicBezTo>
                      <a:pt x="117" y="222"/>
                      <a:pt x="124" y="222"/>
                      <a:pt x="133" y="226"/>
                    </a:cubicBezTo>
                    <a:cubicBezTo>
                      <a:pt x="143" y="231"/>
                      <a:pt x="152" y="217"/>
                      <a:pt x="142" y="210"/>
                    </a:cubicBezTo>
                    <a:cubicBezTo>
                      <a:pt x="129" y="201"/>
                      <a:pt x="113" y="202"/>
                      <a:pt x="101" y="208"/>
                    </a:cubicBezTo>
                    <a:cubicBezTo>
                      <a:pt x="97" y="203"/>
                      <a:pt x="94" y="197"/>
                      <a:pt x="91" y="192"/>
                    </a:cubicBezTo>
                    <a:cubicBezTo>
                      <a:pt x="95" y="190"/>
                      <a:pt x="100" y="190"/>
                      <a:pt x="106" y="191"/>
                    </a:cubicBezTo>
                    <a:cubicBezTo>
                      <a:pt x="115" y="194"/>
                      <a:pt x="121" y="183"/>
                      <a:pt x="115" y="177"/>
                    </a:cubicBezTo>
                    <a:cubicBezTo>
                      <a:pt x="106" y="168"/>
                      <a:pt x="92" y="170"/>
                      <a:pt x="82" y="176"/>
                    </a:cubicBezTo>
                    <a:cubicBezTo>
                      <a:pt x="78" y="170"/>
                      <a:pt x="75" y="164"/>
                      <a:pt x="72" y="158"/>
                    </a:cubicBezTo>
                    <a:cubicBezTo>
                      <a:pt x="76" y="157"/>
                      <a:pt x="81" y="157"/>
                      <a:pt x="86" y="159"/>
                    </a:cubicBezTo>
                    <a:cubicBezTo>
                      <a:pt x="99" y="162"/>
                      <a:pt x="104" y="144"/>
                      <a:pt x="92" y="140"/>
                    </a:cubicBezTo>
                    <a:cubicBezTo>
                      <a:pt x="82" y="136"/>
                      <a:pt x="72" y="137"/>
                      <a:pt x="63" y="141"/>
                    </a:cubicBezTo>
                    <a:cubicBezTo>
                      <a:pt x="61" y="137"/>
                      <a:pt x="59" y="133"/>
                      <a:pt x="57" y="129"/>
                    </a:cubicBezTo>
                    <a:cubicBezTo>
                      <a:pt x="61" y="129"/>
                      <a:pt x="66" y="129"/>
                      <a:pt x="71" y="130"/>
                    </a:cubicBezTo>
                    <a:cubicBezTo>
                      <a:pt x="84" y="133"/>
                      <a:pt x="88" y="116"/>
                      <a:pt x="77" y="112"/>
                    </a:cubicBezTo>
                    <a:cubicBezTo>
                      <a:pt x="66" y="108"/>
                      <a:pt x="56" y="108"/>
                      <a:pt x="47" y="111"/>
                    </a:cubicBezTo>
                    <a:cubicBezTo>
                      <a:pt x="45" y="106"/>
                      <a:pt x="43" y="102"/>
                      <a:pt x="41" y="97"/>
                    </a:cubicBezTo>
                    <a:cubicBezTo>
                      <a:pt x="50" y="96"/>
                      <a:pt x="58" y="99"/>
                      <a:pt x="67" y="98"/>
                    </a:cubicBezTo>
                    <a:cubicBezTo>
                      <a:pt x="76" y="98"/>
                      <a:pt x="79" y="86"/>
                      <a:pt x="71" y="82"/>
                    </a:cubicBezTo>
                    <a:cubicBezTo>
                      <a:pt x="69" y="80"/>
                      <a:pt x="66" y="79"/>
                      <a:pt x="63" y="78"/>
                    </a:cubicBezTo>
                    <a:cubicBezTo>
                      <a:pt x="94" y="72"/>
                      <a:pt x="125" y="60"/>
                      <a:pt x="155" y="50"/>
                    </a:cubicBezTo>
                    <a:cubicBezTo>
                      <a:pt x="198" y="37"/>
                      <a:pt x="245" y="31"/>
                      <a:pt x="286" y="12"/>
                    </a:cubicBezTo>
                    <a:cubicBezTo>
                      <a:pt x="287" y="12"/>
                      <a:pt x="287" y="11"/>
                      <a:pt x="288" y="11"/>
                    </a:cubicBezTo>
                    <a:cubicBezTo>
                      <a:pt x="306" y="50"/>
                      <a:pt x="317" y="93"/>
                      <a:pt x="336" y="132"/>
                    </a:cubicBezTo>
                    <a:cubicBezTo>
                      <a:pt x="357" y="174"/>
                      <a:pt x="392" y="208"/>
                      <a:pt x="410" y="253"/>
                    </a:cubicBezTo>
                    <a:cubicBezTo>
                      <a:pt x="429" y="300"/>
                      <a:pt x="372" y="308"/>
                      <a:pt x="339" y="313"/>
                    </a:cubicBezTo>
                    <a:cubicBezTo>
                      <a:pt x="293" y="319"/>
                      <a:pt x="249" y="342"/>
                      <a:pt x="203" y="343"/>
                    </a:cubicBezTo>
                    <a:cubicBezTo>
                      <a:pt x="202" y="343"/>
                      <a:pt x="202" y="343"/>
                      <a:pt x="202" y="343"/>
                    </a:cubicBezTo>
                    <a:cubicBezTo>
                      <a:pt x="201" y="343"/>
                      <a:pt x="201" y="343"/>
                      <a:pt x="201" y="343"/>
                    </a:cubicBezTo>
                    <a:cubicBezTo>
                      <a:pt x="196" y="335"/>
                      <a:pt x="190" y="328"/>
                      <a:pt x="185" y="320"/>
                    </a:cubicBezTo>
                    <a:close/>
                    <a:moveTo>
                      <a:pt x="320" y="361"/>
                    </a:moveTo>
                    <a:cubicBezTo>
                      <a:pt x="278" y="374"/>
                      <a:pt x="233" y="376"/>
                      <a:pt x="191" y="387"/>
                    </a:cubicBezTo>
                    <a:cubicBezTo>
                      <a:pt x="192" y="374"/>
                      <a:pt x="193" y="361"/>
                      <a:pt x="193" y="347"/>
                    </a:cubicBezTo>
                    <a:cubicBezTo>
                      <a:pt x="193" y="347"/>
                      <a:pt x="193" y="346"/>
                      <a:pt x="193" y="346"/>
                    </a:cubicBezTo>
                    <a:cubicBezTo>
                      <a:pt x="194" y="347"/>
                      <a:pt x="195" y="347"/>
                      <a:pt x="196" y="348"/>
                    </a:cubicBezTo>
                    <a:cubicBezTo>
                      <a:pt x="196" y="348"/>
                      <a:pt x="196" y="348"/>
                      <a:pt x="196" y="348"/>
                    </a:cubicBezTo>
                    <a:cubicBezTo>
                      <a:pt x="196" y="352"/>
                      <a:pt x="198" y="356"/>
                      <a:pt x="203" y="357"/>
                    </a:cubicBezTo>
                    <a:cubicBezTo>
                      <a:pt x="252" y="358"/>
                      <a:pt x="301" y="332"/>
                      <a:pt x="350" y="324"/>
                    </a:cubicBezTo>
                    <a:cubicBezTo>
                      <a:pt x="368" y="321"/>
                      <a:pt x="398" y="317"/>
                      <a:pt x="414" y="301"/>
                    </a:cubicBezTo>
                    <a:cubicBezTo>
                      <a:pt x="416" y="309"/>
                      <a:pt x="419" y="315"/>
                      <a:pt x="423" y="322"/>
                    </a:cubicBezTo>
                    <a:cubicBezTo>
                      <a:pt x="388" y="334"/>
                      <a:pt x="355" y="350"/>
                      <a:pt x="320" y="3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1" name="Freeform 432"/>
              <p:cNvSpPr>
                <a:spLocks noEditPoints="1"/>
              </p:cNvSpPr>
              <p:nvPr/>
            </p:nvSpPr>
            <p:spPr bwMode="auto">
              <a:xfrm>
                <a:off x="3689" y="-784"/>
                <a:ext cx="740" cy="563"/>
              </a:xfrm>
              <a:custGeom>
                <a:avLst/>
                <a:gdLst>
                  <a:gd name="T0" fmla="*/ 301 w 367"/>
                  <a:gd name="T1" fmla="*/ 100 h 279"/>
                  <a:gd name="T2" fmla="*/ 82 w 367"/>
                  <a:gd name="T3" fmla="*/ 87 h 279"/>
                  <a:gd name="T4" fmla="*/ 37 w 367"/>
                  <a:gd name="T5" fmla="*/ 91 h 279"/>
                  <a:gd name="T6" fmla="*/ 34 w 367"/>
                  <a:gd name="T7" fmla="*/ 108 h 279"/>
                  <a:gd name="T8" fmla="*/ 5 w 367"/>
                  <a:gd name="T9" fmla="*/ 119 h 279"/>
                  <a:gd name="T10" fmla="*/ 18 w 367"/>
                  <a:gd name="T11" fmla="*/ 144 h 279"/>
                  <a:gd name="T12" fmla="*/ 1 w 367"/>
                  <a:gd name="T13" fmla="*/ 162 h 279"/>
                  <a:gd name="T14" fmla="*/ 95 w 367"/>
                  <a:gd name="T15" fmla="*/ 215 h 279"/>
                  <a:gd name="T16" fmla="*/ 129 w 367"/>
                  <a:gd name="T17" fmla="*/ 275 h 279"/>
                  <a:gd name="T18" fmla="*/ 178 w 367"/>
                  <a:gd name="T19" fmla="*/ 261 h 279"/>
                  <a:gd name="T20" fmla="*/ 196 w 367"/>
                  <a:gd name="T21" fmla="*/ 236 h 279"/>
                  <a:gd name="T22" fmla="*/ 299 w 367"/>
                  <a:gd name="T23" fmla="*/ 193 h 279"/>
                  <a:gd name="T24" fmla="*/ 336 w 367"/>
                  <a:gd name="T25" fmla="*/ 155 h 279"/>
                  <a:gd name="T26" fmla="*/ 271 w 367"/>
                  <a:gd name="T27" fmla="*/ 65 h 279"/>
                  <a:gd name="T28" fmla="*/ 224 w 367"/>
                  <a:gd name="T29" fmla="*/ 168 h 279"/>
                  <a:gd name="T30" fmla="*/ 89 w 367"/>
                  <a:gd name="T31" fmla="*/ 137 h 279"/>
                  <a:gd name="T32" fmla="*/ 222 w 367"/>
                  <a:gd name="T33" fmla="*/ 181 h 279"/>
                  <a:gd name="T34" fmla="*/ 109 w 367"/>
                  <a:gd name="T35" fmla="*/ 179 h 279"/>
                  <a:gd name="T36" fmla="*/ 85 w 367"/>
                  <a:gd name="T37" fmla="*/ 182 h 279"/>
                  <a:gd name="T38" fmla="*/ 222 w 367"/>
                  <a:gd name="T39" fmla="*/ 181 h 279"/>
                  <a:gd name="T40" fmla="*/ 55 w 367"/>
                  <a:gd name="T41" fmla="*/ 188 h 279"/>
                  <a:gd name="T42" fmla="*/ 29 w 367"/>
                  <a:gd name="T43" fmla="*/ 151 h 279"/>
                  <a:gd name="T44" fmla="*/ 19 w 367"/>
                  <a:gd name="T45" fmla="*/ 128 h 279"/>
                  <a:gd name="T46" fmla="*/ 31 w 367"/>
                  <a:gd name="T47" fmla="*/ 122 h 279"/>
                  <a:gd name="T48" fmla="*/ 49 w 367"/>
                  <a:gd name="T49" fmla="*/ 96 h 279"/>
                  <a:gd name="T50" fmla="*/ 79 w 367"/>
                  <a:gd name="T51" fmla="*/ 98 h 279"/>
                  <a:gd name="T52" fmla="*/ 74 w 367"/>
                  <a:gd name="T53" fmla="*/ 145 h 279"/>
                  <a:gd name="T54" fmla="*/ 90 w 367"/>
                  <a:gd name="T55" fmla="*/ 209 h 279"/>
                  <a:gd name="T56" fmla="*/ 77 w 367"/>
                  <a:gd name="T57" fmla="*/ 199 h 279"/>
                  <a:gd name="T58" fmla="*/ 93 w 367"/>
                  <a:gd name="T59" fmla="*/ 208 h 279"/>
                  <a:gd name="T60" fmla="*/ 134 w 367"/>
                  <a:gd name="T61" fmla="*/ 264 h 279"/>
                  <a:gd name="T62" fmla="*/ 98 w 367"/>
                  <a:gd name="T63" fmla="*/ 195 h 279"/>
                  <a:gd name="T64" fmla="*/ 124 w 367"/>
                  <a:gd name="T65" fmla="*/ 196 h 279"/>
                  <a:gd name="T66" fmla="*/ 182 w 367"/>
                  <a:gd name="T67" fmla="*/ 211 h 279"/>
                  <a:gd name="T68" fmla="*/ 141 w 367"/>
                  <a:gd name="T69" fmla="*/ 271 h 279"/>
                  <a:gd name="T70" fmla="*/ 194 w 367"/>
                  <a:gd name="T71" fmla="*/ 212 h 279"/>
                  <a:gd name="T72" fmla="*/ 179 w 367"/>
                  <a:gd name="T73" fmla="*/ 241 h 279"/>
                  <a:gd name="T74" fmla="*/ 282 w 367"/>
                  <a:gd name="T75" fmla="*/ 222 h 279"/>
                  <a:gd name="T76" fmla="*/ 202 w 367"/>
                  <a:gd name="T77" fmla="*/ 228 h 279"/>
                  <a:gd name="T78" fmla="*/ 211 w 367"/>
                  <a:gd name="T79" fmla="*/ 212 h 279"/>
                  <a:gd name="T80" fmla="*/ 258 w 367"/>
                  <a:gd name="T81" fmla="*/ 217 h 279"/>
                  <a:gd name="T82" fmla="*/ 282 w 367"/>
                  <a:gd name="T83" fmla="*/ 222 h 279"/>
                  <a:gd name="T84" fmla="*/ 322 w 367"/>
                  <a:gd name="T85" fmla="*/ 153 h 279"/>
                  <a:gd name="T86" fmla="*/ 291 w 367"/>
                  <a:gd name="T87" fmla="*/ 183 h 279"/>
                  <a:gd name="T88" fmla="*/ 234 w 367"/>
                  <a:gd name="T89" fmla="*/ 190 h 279"/>
                  <a:gd name="T90" fmla="*/ 243 w 367"/>
                  <a:gd name="T91" fmla="*/ 177 h 279"/>
                  <a:gd name="T92" fmla="*/ 325 w 367"/>
                  <a:gd name="T93" fmla="*/ 110 h 279"/>
                  <a:gd name="T94" fmla="*/ 326 w 367"/>
                  <a:gd name="T95" fmla="*/ 14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7" h="279">
                    <a:moveTo>
                      <a:pt x="356" y="115"/>
                    </a:moveTo>
                    <a:cubicBezTo>
                      <a:pt x="344" y="95"/>
                      <a:pt x="322" y="94"/>
                      <a:pt x="301" y="100"/>
                    </a:cubicBezTo>
                    <a:cubicBezTo>
                      <a:pt x="300" y="89"/>
                      <a:pt x="295" y="77"/>
                      <a:pt x="287" y="65"/>
                    </a:cubicBezTo>
                    <a:cubicBezTo>
                      <a:pt x="242" y="0"/>
                      <a:pt x="110" y="18"/>
                      <a:pt x="82" y="87"/>
                    </a:cubicBezTo>
                    <a:cubicBezTo>
                      <a:pt x="75" y="80"/>
                      <a:pt x="65" y="74"/>
                      <a:pt x="56" y="75"/>
                    </a:cubicBezTo>
                    <a:cubicBezTo>
                      <a:pt x="39" y="78"/>
                      <a:pt x="47" y="83"/>
                      <a:pt x="37" y="91"/>
                    </a:cubicBezTo>
                    <a:cubicBezTo>
                      <a:pt x="32" y="95"/>
                      <a:pt x="37" y="103"/>
                      <a:pt x="42" y="101"/>
                    </a:cubicBezTo>
                    <a:cubicBezTo>
                      <a:pt x="35" y="103"/>
                      <a:pt x="37" y="99"/>
                      <a:pt x="34" y="108"/>
                    </a:cubicBezTo>
                    <a:cubicBezTo>
                      <a:pt x="34" y="110"/>
                      <a:pt x="33" y="112"/>
                      <a:pt x="32" y="114"/>
                    </a:cubicBezTo>
                    <a:cubicBezTo>
                      <a:pt x="23" y="114"/>
                      <a:pt x="14" y="117"/>
                      <a:pt x="5" y="119"/>
                    </a:cubicBezTo>
                    <a:cubicBezTo>
                      <a:pt x="0" y="120"/>
                      <a:pt x="0" y="127"/>
                      <a:pt x="4" y="129"/>
                    </a:cubicBezTo>
                    <a:cubicBezTo>
                      <a:pt x="10" y="133"/>
                      <a:pt x="14" y="139"/>
                      <a:pt x="18" y="144"/>
                    </a:cubicBezTo>
                    <a:cubicBezTo>
                      <a:pt x="13" y="147"/>
                      <a:pt x="8" y="150"/>
                      <a:pt x="4" y="153"/>
                    </a:cubicBezTo>
                    <a:cubicBezTo>
                      <a:pt x="0" y="155"/>
                      <a:pt x="0" y="158"/>
                      <a:pt x="1" y="162"/>
                    </a:cubicBezTo>
                    <a:cubicBezTo>
                      <a:pt x="11" y="184"/>
                      <a:pt x="26" y="199"/>
                      <a:pt x="49" y="201"/>
                    </a:cubicBezTo>
                    <a:cubicBezTo>
                      <a:pt x="52" y="225"/>
                      <a:pt x="76" y="233"/>
                      <a:pt x="95" y="215"/>
                    </a:cubicBezTo>
                    <a:cubicBezTo>
                      <a:pt x="95" y="214"/>
                      <a:pt x="96" y="213"/>
                      <a:pt x="96" y="213"/>
                    </a:cubicBezTo>
                    <a:cubicBezTo>
                      <a:pt x="107" y="233"/>
                      <a:pt x="118" y="254"/>
                      <a:pt x="129" y="275"/>
                    </a:cubicBezTo>
                    <a:cubicBezTo>
                      <a:pt x="131" y="279"/>
                      <a:pt x="135" y="278"/>
                      <a:pt x="137" y="276"/>
                    </a:cubicBezTo>
                    <a:cubicBezTo>
                      <a:pt x="153" y="279"/>
                      <a:pt x="166" y="273"/>
                      <a:pt x="178" y="261"/>
                    </a:cubicBezTo>
                    <a:cubicBezTo>
                      <a:pt x="184" y="254"/>
                      <a:pt x="190" y="246"/>
                      <a:pt x="195" y="238"/>
                    </a:cubicBezTo>
                    <a:cubicBezTo>
                      <a:pt x="195" y="237"/>
                      <a:pt x="196" y="237"/>
                      <a:pt x="196" y="236"/>
                    </a:cubicBezTo>
                    <a:cubicBezTo>
                      <a:pt x="220" y="245"/>
                      <a:pt x="248" y="247"/>
                      <a:pt x="273" y="242"/>
                    </a:cubicBezTo>
                    <a:cubicBezTo>
                      <a:pt x="295" y="238"/>
                      <a:pt x="316" y="214"/>
                      <a:pt x="299" y="193"/>
                    </a:cubicBezTo>
                    <a:cubicBezTo>
                      <a:pt x="310" y="191"/>
                      <a:pt x="323" y="193"/>
                      <a:pt x="333" y="186"/>
                    </a:cubicBezTo>
                    <a:cubicBezTo>
                      <a:pt x="343" y="179"/>
                      <a:pt x="340" y="165"/>
                      <a:pt x="336" y="155"/>
                    </a:cubicBezTo>
                    <a:cubicBezTo>
                      <a:pt x="352" y="149"/>
                      <a:pt x="367" y="134"/>
                      <a:pt x="356" y="115"/>
                    </a:cubicBezTo>
                    <a:close/>
                    <a:moveTo>
                      <a:pt x="271" y="65"/>
                    </a:moveTo>
                    <a:cubicBezTo>
                      <a:pt x="288" y="82"/>
                      <a:pt x="294" y="109"/>
                      <a:pt x="287" y="131"/>
                    </a:cubicBezTo>
                    <a:cubicBezTo>
                      <a:pt x="280" y="157"/>
                      <a:pt x="247" y="165"/>
                      <a:pt x="224" y="168"/>
                    </a:cubicBezTo>
                    <a:cubicBezTo>
                      <a:pt x="181" y="174"/>
                      <a:pt x="123" y="166"/>
                      <a:pt x="87" y="140"/>
                    </a:cubicBezTo>
                    <a:cubicBezTo>
                      <a:pt x="88" y="139"/>
                      <a:pt x="89" y="138"/>
                      <a:pt x="89" y="137"/>
                    </a:cubicBezTo>
                    <a:cubicBezTo>
                      <a:pt x="77" y="42"/>
                      <a:pt x="211" y="6"/>
                      <a:pt x="271" y="65"/>
                    </a:cubicBezTo>
                    <a:close/>
                    <a:moveTo>
                      <a:pt x="222" y="181"/>
                    </a:moveTo>
                    <a:cubicBezTo>
                      <a:pt x="209" y="214"/>
                      <a:pt x="166" y="195"/>
                      <a:pt x="139" y="186"/>
                    </a:cubicBezTo>
                    <a:cubicBezTo>
                      <a:pt x="129" y="184"/>
                      <a:pt x="119" y="180"/>
                      <a:pt x="109" y="179"/>
                    </a:cubicBezTo>
                    <a:cubicBezTo>
                      <a:pt x="106" y="179"/>
                      <a:pt x="102" y="178"/>
                      <a:pt x="98" y="179"/>
                    </a:cubicBezTo>
                    <a:cubicBezTo>
                      <a:pt x="94" y="180"/>
                      <a:pt x="89" y="181"/>
                      <a:pt x="85" y="182"/>
                    </a:cubicBezTo>
                    <a:cubicBezTo>
                      <a:pt x="72" y="168"/>
                      <a:pt x="71" y="157"/>
                      <a:pt x="80" y="149"/>
                    </a:cubicBezTo>
                    <a:cubicBezTo>
                      <a:pt x="118" y="178"/>
                      <a:pt x="174" y="187"/>
                      <a:pt x="222" y="181"/>
                    </a:cubicBezTo>
                    <a:close/>
                    <a:moveTo>
                      <a:pt x="56" y="189"/>
                    </a:moveTo>
                    <a:cubicBezTo>
                      <a:pt x="56" y="189"/>
                      <a:pt x="56" y="188"/>
                      <a:pt x="55" y="188"/>
                    </a:cubicBezTo>
                    <a:cubicBezTo>
                      <a:pt x="35" y="189"/>
                      <a:pt x="23" y="177"/>
                      <a:pt x="15" y="160"/>
                    </a:cubicBezTo>
                    <a:cubicBezTo>
                      <a:pt x="19" y="157"/>
                      <a:pt x="24" y="154"/>
                      <a:pt x="29" y="151"/>
                    </a:cubicBezTo>
                    <a:cubicBezTo>
                      <a:pt x="33" y="149"/>
                      <a:pt x="32" y="145"/>
                      <a:pt x="30" y="142"/>
                    </a:cubicBezTo>
                    <a:cubicBezTo>
                      <a:pt x="26" y="137"/>
                      <a:pt x="23" y="132"/>
                      <a:pt x="19" y="128"/>
                    </a:cubicBezTo>
                    <a:cubicBezTo>
                      <a:pt x="19" y="128"/>
                      <a:pt x="19" y="127"/>
                      <a:pt x="19" y="127"/>
                    </a:cubicBezTo>
                    <a:cubicBezTo>
                      <a:pt x="26" y="126"/>
                      <a:pt x="34" y="128"/>
                      <a:pt x="31" y="122"/>
                    </a:cubicBezTo>
                    <a:cubicBezTo>
                      <a:pt x="33" y="127"/>
                      <a:pt x="40" y="125"/>
                      <a:pt x="41" y="121"/>
                    </a:cubicBezTo>
                    <a:cubicBezTo>
                      <a:pt x="44" y="114"/>
                      <a:pt x="50" y="104"/>
                      <a:pt x="49" y="96"/>
                    </a:cubicBezTo>
                    <a:cubicBezTo>
                      <a:pt x="51" y="93"/>
                      <a:pt x="52" y="91"/>
                      <a:pt x="52" y="87"/>
                    </a:cubicBezTo>
                    <a:cubicBezTo>
                      <a:pt x="52" y="84"/>
                      <a:pt x="69" y="93"/>
                      <a:pt x="79" y="98"/>
                    </a:cubicBezTo>
                    <a:cubicBezTo>
                      <a:pt x="76" y="110"/>
                      <a:pt x="77" y="122"/>
                      <a:pt x="80" y="136"/>
                    </a:cubicBezTo>
                    <a:cubicBezTo>
                      <a:pt x="75" y="136"/>
                      <a:pt x="71" y="141"/>
                      <a:pt x="74" y="145"/>
                    </a:cubicBezTo>
                    <a:cubicBezTo>
                      <a:pt x="55" y="150"/>
                      <a:pt x="47" y="171"/>
                      <a:pt x="56" y="189"/>
                    </a:cubicBezTo>
                    <a:close/>
                    <a:moveTo>
                      <a:pt x="90" y="209"/>
                    </a:moveTo>
                    <a:cubicBezTo>
                      <a:pt x="79" y="218"/>
                      <a:pt x="70" y="214"/>
                      <a:pt x="62" y="196"/>
                    </a:cubicBezTo>
                    <a:cubicBezTo>
                      <a:pt x="67" y="199"/>
                      <a:pt x="72" y="200"/>
                      <a:pt x="77" y="199"/>
                    </a:cubicBezTo>
                    <a:cubicBezTo>
                      <a:pt x="81" y="198"/>
                      <a:pt x="84" y="198"/>
                      <a:pt x="87" y="197"/>
                    </a:cubicBezTo>
                    <a:cubicBezTo>
                      <a:pt x="89" y="201"/>
                      <a:pt x="91" y="205"/>
                      <a:pt x="93" y="208"/>
                    </a:cubicBezTo>
                    <a:cubicBezTo>
                      <a:pt x="92" y="208"/>
                      <a:pt x="91" y="208"/>
                      <a:pt x="90" y="209"/>
                    </a:cubicBezTo>
                    <a:close/>
                    <a:moveTo>
                      <a:pt x="134" y="264"/>
                    </a:moveTo>
                    <a:cubicBezTo>
                      <a:pt x="122" y="240"/>
                      <a:pt x="108" y="218"/>
                      <a:pt x="93" y="196"/>
                    </a:cubicBezTo>
                    <a:cubicBezTo>
                      <a:pt x="95" y="195"/>
                      <a:pt x="97" y="195"/>
                      <a:pt x="98" y="195"/>
                    </a:cubicBezTo>
                    <a:cubicBezTo>
                      <a:pt x="102" y="200"/>
                      <a:pt x="107" y="205"/>
                      <a:pt x="113" y="204"/>
                    </a:cubicBezTo>
                    <a:cubicBezTo>
                      <a:pt x="118" y="203"/>
                      <a:pt x="122" y="200"/>
                      <a:pt x="124" y="196"/>
                    </a:cubicBezTo>
                    <a:cubicBezTo>
                      <a:pt x="124" y="196"/>
                      <a:pt x="124" y="196"/>
                      <a:pt x="125" y="196"/>
                    </a:cubicBezTo>
                    <a:cubicBezTo>
                      <a:pt x="135" y="199"/>
                      <a:pt x="159" y="207"/>
                      <a:pt x="182" y="211"/>
                    </a:cubicBezTo>
                    <a:cubicBezTo>
                      <a:pt x="162" y="224"/>
                      <a:pt x="148" y="244"/>
                      <a:pt x="134" y="264"/>
                    </a:cubicBezTo>
                    <a:close/>
                    <a:moveTo>
                      <a:pt x="141" y="271"/>
                    </a:moveTo>
                    <a:cubicBezTo>
                      <a:pt x="156" y="251"/>
                      <a:pt x="171" y="231"/>
                      <a:pt x="192" y="216"/>
                    </a:cubicBezTo>
                    <a:cubicBezTo>
                      <a:pt x="193" y="215"/>
                      <a:pt x="194" y="214"/>
                      <a:pt x="194" y="212"/>
                    </a:cubicBezTo>
                    <a:cubicBezTo>
                      <a:pt x="195" y="212"/>
                      <a:pt x="197" y="212"/>
                      <a:pt x="198" y="212"/>
                    </a:cubicBezTo>
                    <a:cubicBezTo>
                      <a:pt x="190" y="220"/>
                      <a:pt x="185" y="233"/>
                      <a:pt x="179" y="241"/>
                    </a:cubicBezTo>
                    <a:cubicBezTo>
                      <a:pt x="170" y="254"/>
                      <a:pt x="158" y="269"/>
                      <a:pt x="141" y="271"/>
                    </a:cubicBezTo>
                    <a:close/>
                    <a:moveTo>
                      <a:pt x="282" y="222"/>
                    </a:moveTo>
                    <a:cubicBezTo>
                      <a:pt x="274" y="228"/>
                      <a:pt x="262" y="229"/>
                      <a:pt x="253" y="230"/>
                    </a:cubicBezTo>
                    <a:cubicBezTo>
                      <a:pt x="236" y="231"/>
                      <a:pt x="219" y="230"/>
                      <a:pt x="202" y="228"/>
                    </a:cubicBezTo>
                    <a:cubicBezTo>
                      <a:pt x="205" y="224"/>
                      <a:pt x="209" y="218"/>
                      <a:pt x="211" y="213"/>
                    </a:cubicBezTo>
                    <a:cubicBezTo>
                      <a:pt x="211" y="213"/>
                      <a:pt x="211" y="212"/>
                      <a:pt x="211" y="212"/>
                    </a:cubicBezTo>
                    <a:cubicBezTo>
                      <a:pt x="222" y="210"/>
                      <a:pt x="230" y="205"/>
                      <a:pt x="233" y="195"/>
                    </a:cubicBezTo>
                    <a:cubicBezTo>
                      <a:pt x="238" y="206"/>
                      <a:pt x="244" y="218"/>
                      <a:pt x="258" y="217"/>
                    </a:cubicBezTo>
                    <a:cubicBezTo>
                      <a:pt x="270" y="217"/>
                      <a:pt x="278" y="205"/>
                      <a:pt x="287" y="198"/>
                    </a:cubicBezTo>
                    <a:cubicBezTo>
                      <a:pt x="287" y="208"/>
                      <a:pt x="291" y="216"/>
                      <a:pt x="282" y="222"/>
                    </a:cubicBezTo>
                    <a:close/>
                    <a:moveTo>
                      <a:pt x="326" y="145"/>
                    </a:moveTo>
                    <a:cubicBezTo>
                      <a:pt x="323" y="146"/>
                      <a:pt x="321" y="150"/>
                      <a:pt x="322" y="153"/>
                    </a:cubicBezTo>
                    <a:cubicBezTo>
                      <a:pt x="327" y="166"/>
                      <a:pt x="330" y="177"/>
                      <a:pt x="313" y="179"/>
                    </a:cubicBezTo>
                    <a:cubicBezTo>
                      <a:pt x="305" y="180"/>
                      <a:pt x="298" y="181"/>
                      <a:pt x="291" y="183"/>
                    </a:cubicBezTo>
                    <a:cubicBezTo>
                      <a:pt x="268" y="189"/>
                      <a:pt x="260" y="225"/>
                      <a:pt x="238" y="191"/>
                    </a:cubicBezTo>
                    <a:cubicBezTo>
                      <a:pt x="237" y="190"/>
                      <a:pt x="235" y="189"/>
                      <a:pt x="234" y="190"/>
                    </a:cubicBezTo>
                    <a:cubicBezTo>
                      <a:pt x="234" y="187"/>
                      <a:pt x="234" y="183"/>
                      <a:pt x="233" y="179"/>
                    </a:cubicBezTo>
                    <a:cubicBezTo>
                      <a:pt x="237" y="179"/>
                      <a:pt x="240" y="178"/>
                      <a:pt x="243" y="177"/>
                    </a:cubicBezTo>
                    <a:cubicBezTo>
                      <a:pt x="280" y="170"/>
                      <a:pt x="301" y="143"/>
                      <a:pt x="302" y="113"/>
                    </a:cubicBezTo>
                    <a:cubicBezTo>
                      <a:pt x="309" y="112"/>
                      <a:pt x="317" y="110"/>
                      <a:pt x="325" y="110"/>
                    </a:cubicBezTo>
                    <a:cubicBezTo>
                      <a:pt x="334" y="109"/>
                      <a:pt x="343" y="115"/>
                      <a:pt x="346" y="124"/>
                    </a:cubicBezTo>
                    <a:cubicBezTo>
                      <a:pt x="351" y="137"/>
                      <a:pt x="335" y="143"/>
                      <a:pt x="326" y="1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2" name="Freeform 433"/>
              <p:cNvSpPr>
                <a:spLocks noEditPoints="1"/>
              </p:cNvSpPr>
              <p:nvPr/>
            </p:nvSpPr>
            <p:spPr bwMode="auto">
              <a:xfrm>
                <a:off x="3927" y="-368"/>
                <a:ext cx="58" cy="71"/>
              </a:xfrm>
              <a:custGeom>
                <a:avLst/>
                <a:gdLst>
                  <a:gd name="T0" fmla="*/ 26 w 29"/>
                  <a:gd name="T1" fmla="*/ 10 h 35"/>
                  <a:gd name="T2" fmla="*/ 23 w 29"/>
                  <a:gd name="T3" fmla="*/ 3 h 35"/>
                  <a:gd name="T4" fmla="*/ 17 w 29"/>
                  <a:gd name="T5" fmla="*/ 0 h 35"/>
                  <a:gd name="T6" fmla="*/ 12 w 29"/>
                  <a:gd name="T7" fmla="*/ 3 h 35"/>
                  <a:gd name="T8" fmla="*/ 10 w 29"/>
                  <a:gd name="T9" fmla="*/ 6 h 35"/>
                  <a:gd name="T10" fmla="*/ 9 w 29"/>
                  <a:gd name="T11" fmla="*/ 7 h 35"/>
                  <a:gd name="T12" fmla="*/ 6 w 29"/>
                  <a:gd name="T13" fmla="*/ 7 h 35"/>
                  <a:gd name="T14" fmla="*/ 5 w 29"/>
                  <a:gd name="T15" fmla="*/ 30 h 35"/>
                  <a:gd name="T16" fmla="*/ 21 w 29"/>
                  <a:gd name="T17" fmla="*/ 31 h 35"/>
                  <a:gd name="T18" fmla="*/ 26 w 29"/>
                  <a:gd name="T19" fmla="*/ 10 h 35"/>
                  <a:gd name="T20" fmla="*/ 19 w 29"/>
                  <a:gd name="T21" fmla="*/ 20 h 35"/>
                  <a:gd name="T22" fmla="*/ 17 w 29"/>
                  <a:gd name="T23" fmla="*/ 24 h 35"/>
                  <a:gd name="T24" fmla="*/ 14 w 29"/>
                  <a:gd name="T25" fmla="*/ 26 h 35"/>
                  <a:gd name="T26" fmla="*/ 14 w 29"/>
                  <a:gd name="T27" fmla="*/ 26 h 35"/>
                  <a:gd name="T28" fmla="*/ 13 w 29"/>
                  <a:gd name="T29" fmla="*/ 26 h 35"/>
                  <a:gd name="T30" fmla="*/ 12 w 29"/>
                  <a:gd name="T31" fmla="*/ 26 h 35"/>
                  <a:gd name="T32" fmla="*/ 10 w 29"/>
                  <a:gd name="T33" fmla="*/ 23 h 35"/>
                  <a:gd name="T34" fmla="*/ 10 w 29"/>
                  <a:gd name="T35" fmla="*/ 10 h 35"/>
                  <a:gd name="T36" fmla="*/ 16 w 29"/>
                  <a:gd name="T37" fmla="*/ 9 h 35"/>
                  <a:gd name="T38" fmla="*/ 18 w 29"/>
                  <a:gd name="T39" fmla="*/ 6 h 35"/>
                  <a:gd name="T40" fmla="*/ 19 w 29"/>
                  <a:gd name="T41"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26" y="10"/>
                    </a:moveTo>
                    <a:cubicBezTo>
                      <a:pt x="26" y="7"/>
                      <a:pt x="24" y="5"/>
                      <a:pt x="23" y="3"/>
                    </a:cubicBezTo>
                    <a:cubicBezTo>
                      <a:pt x="22" y="0"/>
                      <a:pt x="19" y="0"/>
                      <a:pt x="17" y="0"/>
                    </a:cubicBezTo>
                    <a:cubicBezTo>
                      <a:pt x="15" y="1"/>
                      <a:pt x="13" y="2"/>
                      <a:pt x="12" y="3"/>
                    </a:cubicBezTo>
                    <a:cubicBezTo>
                      <a:pt x="12" y="4"/>
                      <a:pt x="11" y="6"/>
                      <a:pt x="10" y="6"/>
                    </a:cubicBezTo>
                    <a:cubicBezTo>
                      <a:pt x="10" y="6"/>
                      <a:pt x="9" y="7"/>
                      <a:pt x="9" y="7"/>
                    </a:cubicBezTo>
                    <a:cubicBezTo>
                      <a:pt x="8" y="6"/>
                      <a:pt x="7" y="6"/>
                      <a:pt x="6" y="7"/>
                    </a:cubicBezTo>
                    <a:cubicBezTo>
                      <a:pt x="2" y="14"/>
                      <a:pt x="0" y="24"/>
                      <a:pt x="5" y="30"/>
                    </a:cubicBezTo>
                    <a:cubicBezTo>
                      <a:pt x="9" y="35"/>
                      <a:pt x="17" y="35"/>
                      <a:pt x="21" y="31"/>
                    </a:cubicBezTo>
                    <a:cubicBezTo>
                      <a:pt x="28" y="26"/>
                      <a:pt x="29" y="18"/>
                      <a:pt x="26" y="10"/>
                    </a:cubicBezTo>
                    <a:close/>
                    <a:moveTo>
                      <a:pt x="19" y="20"/>
                    </a:moveTo>
                    <a:cubicBezTo>
                      <a:pt x="18" y="22"/>
                      <a:pt x="18" y="23"/>
                      <a:pt x="17" y="24"/>
                    </a:cubicBezTo>
                    <a:cubicBezTo>
                      <a:pt x="16" y="25"/>
                      <a:pt x="15" y="25"/>
                      <a:pt x="14" y="26"/>
                    </a:cubicBezTo>
                    <a:cubicBezTo>
                      <a:pt x="14" y="26"/>
                      <a:pt x="14" y="26"/>
                      <a:pt x="14" y="26"/>
                    </a:cubicBezTo>
                    <a:cubicBezTo>
                      <a:pt x="13" y="26"/>
                      <a:pt x="13" y="26"/>
                      <a:pt x="13" y="26"/>
                    </a:cubicBezTo>
                    <a:cubicBezTo>
                      <a:pt x="13" y="26"/>
                      <a:pt x="12" y="25"/>
                      <a:pt x="12" y="26"/>
                    </a:cubicBezTo>
                    <a:cubicBezTo>
                      <a:pt x="11" y="25"/>
                      <a:pt x="11" y="25"/>
                      <a:pt x="10" y="23"/>
                    </a:cubicBezTo>
                    <a:cubicBezTo>
                      <a:pt x="8" y="20"/>
                      <a:pt x="9" y="15"/>
                      <a:pt x="10" y="10"/>
                    </a:cubicBezTo>
                    <a:cubicBezTo>
                      <a:pt x="12" y="11"/>
                      <a:pt x="14" y="10"/>
                      <a:pt x="16" y="9"/>
                    </a:cubicBezTo>
                    <a:cubicBezTo>
                      <a:pt x="17" y="7"/>
                      <a:pt x="17" y="6"/>
                      <a:pt x="18" y="6"/>
                    </a:cubicBezTo>
                    <a:cubicBezTo>
                      <a:pt x="19" y="11"/>
                      <a:pt x="20" y="16"/>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3" name="Freeform 434"/>
              <p:cNvSpPr/>
              <p:nvPr/>
            </p:nvSpPr>
            <p:spPr bwMode="auto">
              <a:xfrm>
                <a:off x="1283" y="1828"/>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5007E"/>
                </a:solidFill>
                <a:prstDash val="solid"/>
                <a:round/>
              </a:ln>
            </p:spPr>
            <p:txBody>
              <a:bodyPr/>
              <a:lstStyle/>
              <a:p>
                <a:pPr fontAlgn="auto">
                  <a:spcBef>
                    <a:spcPts val="0"/>
                  </a:spcBef>
                  <a:spcAft>
                    <a:spcPts val="0"/>
                  </a:spcAft>
                  <a:buFontTx/>
                  <a:buNone/>
                  <a:defRPr/>
                </a:pPr>
                <a:endParaRPr lang="zh-CN" altLang="en-US">
                  <a:latin typeface="+mn-lt"/>
                  <a:ea typeface="+mn-ea"/>
                </a:endParaRPr>
              </a:p>
            </p:txBody>
          </p:sp>
          <p:sp>
            <p:nvSpPr>
              <p:cNvPr id="184" name="Freeform 435"/>
              <p:cNvSpPr/>
              <p:nvPr/>
            </p:nvSpPr>
            <p:spPr bwMode="auto">
              <a:xfrm>
                <a:off x="1283" y="1828"/>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5007E"/>
                </a:solidFill>
                <a:prstDash val="solid"/>
                <a:round/>
              </a:ln>
            </p:spPr>
            <p:txBody>
              <a:bodyPr/>
              <a:lstStyle/>
              <a:p>
                <a:pPr fontAlgn="auto">
                  <a:spcBef>
                    <a:spcPts val="0"/>
                  </a:spcBef>
                  <a:spcAft>
                    <a:spcPts val="0"/>
                  </a:spcAft>
                  <a:buFontTx/>
                  <a:buNone/>
                  <a:defRPr/>
                </a:pPr>
                <a:endParaRPr lang="zh-CN" altLang="en-US">
                  <a:latin typeface="+mn-lt"/>
                  <a:ea typeface="+mn-ea"/>
                </a:endParaRPr>
              </a:p>
            </p:txBody>
          </p:sp>
          <p:sp>
            <p:nvSpPr>
              <p:cNvPr id="185" name="Freeform 436"/>
              <p:cNvSpPr>
                <a:spLocks noEditPoints="1"/>
              </p:cNvSpPr>
              <p:nvPr/>
            </p:nvSpPr>
            <p:spPr bwMode="auto">
              <a:xfrm>
                <a:off x="1148" y="1808"/>
                <a:ext cx="367" cy="299"/>
              </a:xfrm>
              <a:custGeom>
                <a:avLst/>
                <a:gdLst>
                  <a:gd name="T0" fmla="*/ 169 w 182"/>
                  <a:gd name="T1" fmla="*/ 60 h 148"/>
                  <a:gd name="T2" fmla="*/ 75 w 182"/>
                  <a:gd name="T3" fmla="*/ 4 h 148"/>
                  <a:gd name="T4" fmla="*/ 72 w 182"/>
                  <a:gd name="T5" fmla="*/ 3 h 148"/>
                  <a:gd name="T6" fmla="*/ 9 w 182"/>
                  <a:gd name="T7" fmla="*/ 75 h 148"/>
                  <a:gd name="T8" fmla="*/ 108 w 182"/>
                  <a:gd name="T9" fmla="*/ 142 h 148"/>
                  <a:gd name="T10" fmla="*/ 169 w 182"/>
                  <a:gd name="T11" fmla="*/ 60 h 148"/>
                  <a:gd name="T12" fmla="*/ 110 w 182"/>
                  <a:gd name="T13" fmla="*/ 126 h 148"/>
                  <a:gd name="T14" fmla="*/ 27 w 182"/>
                  <a:gd name="T15" fmla="*/ 78 h 148"/>
                  <a:gd name="T16" fmla="*/ 74 w 182"/>
                  <a:gd name="T17" fmla="*/ 17 h 148"/>
                  <a:gd name="T18" fmla="*/ 78 w 182"/>
                  <a:gd name="T19" fmla="*/ 14 h 148"/>
                  <a:gd name="T20" fmla="*/ 152 w 182"/>
                  <a:gd name="T21" fmla="*/ 61 h 148"/>
                  <a:gd name="T22" fmla="*/ 110 w 182"/>
                  <a:gd name="T23" fmla="*/ 1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148">
                    <a:moveTo>
                      <a:pt x="169" y="60"/>
                    </a:moveTo>
                    <a:cubicBezTo>
                      <a:pt x="158" y="19"/>
                      <a:pt x="115" y="0"/>
                      <a:pt x="75" y="4"/>
                    </a:cubicBezTo>
                    <a:cubicBezTo>
                      <a:pt x="74" y="4"/>
                      <a:pt x="73" y="3"/>
                      <a:pt x="72" y="3"/>
                    </a:cubicBezTo>
                    <a:cubicBezTo>
                      <a:pt x="29" y="1"/>
                      <a:pt x="0" y="33"/>
                      <a:pt x="9" y="75"/>
                    </a:cubicBezTo>
                    <a:cubicBezTo>
                      <a:pt x="18" y="118"/>
                      <a:pt x="66" y="148"/>
                      <a:pt x="108" y="142"/>
                    </a:cubicBezTo>
                    <a:cubicBezTo>
                      <a:pt x="151" y="136"/>
                      <a:pt x="182" y="105"/>
                      <a:pt x="169" y="60"/>
                    </a:cubicBezTo>
                    <a:close/>
                    <a:moveTo>
                      <a:pt x="110" y="126"/>
                    </a:moveTo>
                    <a:cubicBezTo>
                      <a:pt x="75" y="133"/>
                      <a:pt x="40" y="111"/>
                      <a:pt x="27" y="78"/>
                    </a:cubicBezTo>
                    <a:cubicBezTo>
                      <a:pt x="12" y="40"/>
                      <a:pt x="40" y="22"/>
                      <a:pt x="74" y="17"/>
                    </a:cubicBezTo>
                    <a:cubicBezTo>
                      <a:pt x="76" y="16"/>
                      <a:pt x="77" y="15"/>
                      <a:pt x="78" y="14"/>
                    </a:cubicBezTo>
                    <a:cubicBezTo>
                      <a:pt x="110" y="13"/>
                      <a:pt x="139" y="30"/>
                      <a:pt x="152" y="61"/>
                    </a:cubicBezTo>
                    <a:cubicBezTo>
                      <a:pt x="165" y="95"/>
                      <a:pt x="143" y="119"/>
                      <a:pt x="110" y="1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6" name="Freeform 437"/>
              <p:cNvSpPr/>
              <p:nvPr/>
            </p:nvSpPr>
            <p:spPr bwMode="auto">
              <a:xfrm>
                <a:off x="1210" y="1925"/>
                <a:ext cx="200" cy="129"/>
              </a:xfrm>
              <a:custGeom>
                <a:avLst/>
                <a:gdLst>
                  <a:gd name="T0" fmla="*/ 90 w 99"/>
                  <a:gd name="T1" fmla="*/ 20 h 64"/>
                  <a:gd name="T2" fmla="*/ 81 w 99"/>
                  <a:gd name="T3" fmla="*/ 19 h 64"/>
                  <a:gd name="T4" fmla="*/ 68 w 99"/>
                  <a:gd name="T5" fmla="*/ 40 h 64"/>
                  <a:gd name="T6" fmla="*/ 48 w 99"/>
                  <a:gd name="T7" fmla="*/ 42 h 64"/>
                  <a:gd name="T8" fmla="*/ 31 w 99"/>
                  <a:gd name="T9" fmla="*/ 7 h 64"/>
                  <a:gd name="T10" fmla="*/ 23 w 99"/>
                  <a:gd name="T11" fmla="*/ 3 h 64"/>
                  <a:gd name="T12" fmla="*/ 41 w 99"/>
                  <a:gd name="T13" fmla="*/ 60 h 64"/>
                  <a:gd name="T14" fmla="*/ 77 w 99"/>
                  <a:gd name="T15" fmla="*/ 56 h 64"/>
                  <a:gd name="T16" fmla="*/ 90 w 99"/>
                  <a:gd name="T17" fmla="*/ 2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4">
                    <a:moveTo>
                      <a:pt x="90" y="20"/>
                    </a:moveTo>
                    <a:cubicBezTo>
                      <a:pt x="88" y="18"/>
                      <a:pt x="84" y="18"/>
                      <a:pt x="81" y="19"/>
                    </a:cubicBezTo>
                    <a:cubicBezTo>
                      <a:pt x="73" y="24"/>
                      <a:pt x="75" y="35"/>
                      <a:pt x="68" y="40"/>
                    </a:cubicBezTo>
                    <a:cubicBezTo>
                      <a:pt x="62" y="44"/>
                      <a:pt x="54" y="44"/>
                      <a:pt x="48" y="42"/>
                    </a:cubicBezTo>
                    <a:cubicBezTo>
                      <a:pt x="31" y="38"/>
                      <a:pt x="25" y="22"/>
                      <a:pt x="31" y="7"/>
                    </a:cubicBezTo>
                    <a:cubicBezTo>
                      <a:pt x="32" y="2"/>
                      <a:pt x="26" y="0"/>
                      <a:pt x="23" y="3"/>
                    </a:cubicBezTo>
                    <a:cubicBezTo>
                      <a:pt x="0" y="23"/>
                      <a:pt x="17" y="51"/>
                      <a:pt x="41" y="60"/>
                    </a:cubicBezTo>
                    <a:cubicBezTo>
                      <a:pt x="53" y="64"/>
                      <a:pt x="67" y="63"/>
                      <a:pt x="77" y="56"/>
                    </a:cubicBezTo>
                    <a:cubicBezTo>
                      <a:pt x="87" y="50"/>
                      <a:pt x="99" y="31"/>
                      <a:pt x="9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7" name="Freeform 438"/>
              <p:cNvSpPr/>
              <p:nvPr/>
            </p:nvSpPr>
            <p:spPr bwMode="auto">
              <a:xfrm>
                <a:off x="1283" y="1867"/>
                <a:ext cx="60" cy="52"/>
              </a:xfrm>
              <a:custGeom>
                <a:avLst/>
                <a:gdLst>
                  <a:gd name="T0" fmla="*/ 18 w 30"/>
                  <a:gd name="T1" fmla="*/ 1 h 26"/>
                  <a:gd name="T2" fmla="*/ 16 w 30"/>
                  <a:gd name="T3" fmla="*/ 0 h 26"/>
                  <a:gd name="T4" fmla="*/ 6 w 30"/>
                  <a:gd name="T5" fmla="*/ 2 h 26"/>
                  <a:gd name="T6" fmla="*/ 0 w 30"/>
                  <a:gd name="T7" fmla="*/ 13 h 26"/>
                  <a:gd name="T8" fmla="*/ 3 w 30"/>
                  <a:gd name="T9" fmla="*/ 22 h 26"/>
                  <a:gd name="T10" fmla="*/ 16 w 30"/>
                  <a:gd name="T11" fmla="*/ 25 h 26"/>
                  <a:gd name="T12" fmla="*/ 18 w 30"/>
                  <a:gd name="T13" fmla="*/ 25 h 26"/>
                  <a:gd name="T14" fmla="*/ 18 w 30"/>
                  <a:gd name="T15" fmla="*/ 1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6">
                    <a:moveTo>
                      <a:pt x="18" y="1"/>
                    </a:moveTo>
                    <a:cubicBezTo>
                      <a:pt x="17" y="1"/>
                      <a:pt x="17" y="1"/>
                      <a:pt x="16" y="0"/>
                    </a:cubicBezTo>
                    <a:cubicBezTo>
                      <a:pt x="12" y="0"/>
                      <a:pt x="9" y="0"/>
                      <a:pt x="6" y="2"/>
                    </a:cubicBezTo>
                    <a:cubicBezTo>
                      <a:pt x="2" y="4"/>
                      <a:pt x="0" y="8"/>
                      <a:pt x="0" y="13"/>
                    </a:cubicBezTo>
                    <a:cubicBezTo>
                      <a:pt x="0" y="16"/>
                      <a:pt x="1" y="19"/>
                      <a:pt x="3" y="22"/>
                    </a:cubicBezTo>
                    <a:cubicBezTo>
                      <a:pt x="7" y="25"/>
                      <a:pt x="11" y="26"/>
                      <a:pt x="16" y="25"/>
                    </a:cubicBezTo>
                    <a:cubicBezTo>
                      <a:pt x="17" y="25"/>
                      <a:pt x="17" y="25"/>
                      <a:pt x="18" y="25"/>
                    </a:cubicBezTo>
                    <a:cubicBezTo>
                      <a:pt x="30" y="23"/>
                      <a:pt x="30" y="3"/>
                      <a:pt x="1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8" name="Freeform 439"/>
              <p:cNvSpPr/>
              <p:nvPr/>
            </p:nvSpPr>
            <p:spPr bwMode="auto">
              <a:xfrm>
                <a:off x="1353" y="1889"/>
                <a:ext cx="63" cy="56"/>
              </a:xfrm>
              <a:custGeom>
                <a:avLst/>
                <a:gdLst>
                  <a:gd name="T0" fmla="*/ 24 w 31"/>
                  <a:gd name="T1" fmla="*/ 6 h 28"/>
                  <a:gd name="T2" fmla="*/ 23 w 31"/>
                  <a:gd name="T3" fmla="*/ 5 h 28"/>
                  <a:gd name="T4" fmla="*/ 10 w 31"/>
                  <a:gd name="T5" fmla="*/ 2 h 28"/>
                  <a:gd name="T6" fmla="*/ 2 w 31"/>
                  <a:gd name="T7" fmla="*/ 11 h 28"/>
                  <a:gd name="T8" fmla="*/ 5 w 31"/>
                  <a:gd name="T9" fmla="*/ 23 h 28"/>
                  <a:gd name="T10" fmla="*/ 11 w 31"/>
                  <a:gd name="T11" fmla="*/ 26 h 28"/>
                  <a:gd name="T12" fmla="*/ 19 w 31"/>
                  <a:gd name="T13" fmla="*/ 28 h 28"/>
                  <a:gd name="T14" fmla="*/ 30 w 31"/>
                  <a:gd name="T15" fmla="*/ 19 h 28"/>
                  <a:gd name="T16" fmla="*/ 24 w 31"/>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8">
                    <a:moveTo>
                      <a:pt x="24" y="6"/>
                    </a:moveTo>
                    <a:cubicBezTo>
                      <a:pt x="23" y="5"/>
                      <a:pt x="19" y="2"/>
                      <a:pt x="23" y="5"/>
                    </a:cubicBezTo>
                    <a:cubicBezTo>
                      <a:pt x="19" y="2"/>
                      <a:pt x="15" y="0"/>
                      <a:pt x="10" y="2"/>
                    </a:cubicBezTo>
                    <a:cubicBezTo>
                      <a:pt x="6" y="3"/>
                      <a:pt x="3" y="6"/>
                      <a:pt x="2" y="11"/>
                    </a:cubicBezTo>
                    <a:cubicBezTo>
                      <a:pt x="0" y="15"/>
                      <a:pt x="2" y="20"/>
                      <a:pt x="5" y="23"/>
                    </a:cubicBezTo>
                    <a:cubicBezTo>
                      <a:pt x="7" y="25"/>
                      <a:pt x="9" y="26"/>
                      <a:pt x="11" y="26"/>
                    </a:cubicBezTo>
                    <a:cubicBezTo>
                      <a:pt x="13" y="28"/>
                      <a:pt x="16" y="28"/>
                      <a:pt x="19" y="28"/>
                    </a:cubicBezTo>
                    <a:cubicBezTo>
                      <a:pt x="24" y="28"/>
                      <a:pt x="29" y="25"/>
                      <a:pt x="30" y="19"/>
                    </a:cubicBezTo>
                    <a:cubicBezTo>
                      <a:pt x="31" y="14"/>
                      <a:pt x="29" y="8"/>
                      <a:pt x="2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9" name="Freeform 440"/>
              <p:cNvSpPr>
                <a:spLocks noEditPoints="1"/>
              </p:cNvSpPr>
              <p:nvPr/>
            </p:nvSpPr>
            <p:spPr bwMode="auto">
              <a:xfrm>
                <a:off x="476" y="2119"/>
                <a:ext cx="706" cy="631"/>
              </a:xfrm>
              <a:custGeom>
                <a:avLst/>
                <a:gdLst>
                  <a:gd name="T0" fmla="*/ 321 w 350"/>
                  <a:gd name="T1" fmla="*/ 1 h 313"/>
                  <a:gd name="T2" fmla="*/ 235 w 350"/>
                  <a:gd name="T3" fmla="*/ 83 h 313"/>
                  <a:gd name="T4" fmla="*/ 297 w 350"/>
                  <a:gd name="T5" fmla="*/ 26 h 313"/>
                  <a:gd name="T6" fmla="*/ 301 w 350"/>
                  <a:gd name="T7" fmla="*/ 72 h 313"/>
                  <a:gd name="T8" fmla="*/ 247 w 350"/>
                  <a:gd name="T9" fmla="*/ 98 h 313"/>
                  <a:gd name="T10" fmla="*/ 225 w 350"/>
                  <a:gd name="T11" fmla="*/ 19 h 313"/>
                  <a:gd name="T12" fmla="*/ 178 w 350"/>
                  <a:gd name="T13" fmla="*/ 34 h 313"/>
                  <a:gd name="T14" fmla="*/ 163 w 350"/>
                  <a:gd name="T15" fmla="*/ 44 h 313"/>
                  <a:gd name="T16" fmla="*/ 158 w 350"/>
                  <a:gd name="T17" fmla="*/ 100 h 313"/>
                  <a:gd name="T18" fmla="*/ 8 w 350"/>
                  <a:gd name="T19" fmla="*/ 155 h 313"/>
                  <a:gd name="T20" fmla="*/ 5 w 350"/>
                  <a:gd name="T21" fmla="*/ 160 h 313"/>
                  <a:gd name="T22" fmla="*/ 4 w 350"/>
                  <a:gd name="T23" fmla="*/ 170 h 313"/>
                  <a:gd name="T24" fmla="*/ 139 w 350"/>
                  <a:gd name="T25" fmla="*/ 282 h 313"/>
                  <a:gd name="T26" fmla="*/ 242 w 350"/>
                  <a:gd name="T27" fmla="*/ 199 h 313"/>
                  <a:gd name="T28" fmla="*/ 316 w 350"/>
                  <a:gd name="T29" fmla="*/ 101 h 313"/>
                  <a:gd name="T30" fmla="*/ 157 w 350"/>
                  <a:gd name="T31" fmla="*/ 83 h 313"/>
                  <a:gd name="T32" fmla="*/ 195 w 350"/>
                  <a:gd name="T33" fmla="*/ 37 h 313"/>
                  <a:gd name="T34" fmla="*/ 218 w 350"/>
                  <a:gd name="T35" fmla="*/ 31 h 313"/>
                  <a:gd name="T36" fmla="*/ 216 w 350"/>
                  <a:gd name="T37" fmla="*/ 81 h 313"/>
                  <a:gd name="T38" fmla="*/ 209 w 350"/>
                  <a:gd name="T39" fmla="*/ 84 h 313"/>
                  <a:gd name="T40" fmla="*/ 189 w 350"/>
                  <a:gd name="T41" fmla="*/ 68 h 313"/>
                  <a:gd name="T42" fmla="*/ 181 w 350"/>
                  <a:gd name="T43" fmla="*/ 74 h 313"/>
                  <a:gd name="T44" fmla="*/ 169 w 350"/>
                  <a:gd name="T45" fmla="*/ 98 h 313"/>
                  <a:gd name="T46" fmla="*/ 126 w 350"/>
                  <a:gd name="T47" fmla="*/ 275 h 313"/>
                  <a:gd name="T48" fmla="*/ 113 w 350"/>
                  <a:gd name="T49" fmla="*/ 291 h 313"/>
                  <a:gd name="T50" fmla="*/ 42 w 350"/>
                  <a:gd name="T51" fmla="*/ 179 h 313"/>
                  <a:gd name="T52" fmla="*/ 88 w 350"/>
                  <a:gd name="T53" fmla="*/ 208 h 313"/>
                  <a:gd name="T54" fmla="*/ 126 w 350"/>
                  <a:gd name="T55" fmla="*/ 275 h 313"/>
                  <a:gd name="T56" fmla="*/ 69 w 350"/>
                  <a:gd name="T57" fmla="*/ 209 h 313"/>
                  <a:gd name="T58" fmla="*/ 197 w 350"/>
                  <a:gd name="T59" fmla="*/ 180 h 313"/>
                  <a:gd name="T60" fmla="*/ 112 w 350"/>
                  <a:gd name="T61" fmla="*/ 214 h 313"/>
                  <a:gd name="T62" fmla="*/ 168 w 350"/>
                  <a:gd name="T63" fmla="*/ 112 h 313"/>
                  <a:gd name="T64" fmla="*/ 221 w 350"/>
                  <a:gd name="T65" fmla="*/ 120 h 313"/>
                  <a:gd name="T66" fmla="*/ 213 w 350"/>
                  <a:gd name="T67" fmla="*/ 95 h 313"/>
                  <a:gd name="T68" fmla="*/ 214 w 350"/>
                  <a:gd name="T69" fmla="*/ 94 h 313"/>
                  <a:gd name="T70" fmla="*/ 215 w 350"/>
                  <a:gd name="T71" fmla="*/ 93 h 313"/>
                  <a:gd name="T72" fmla="*/ 217 w 350"/>
                  <a:gd name="T73" fmla="*/ 92 h 313"/>
                  <a:gd name="T74" fmla="*/ 222 w 350"/>
                  <a:gd name="T75" fmla="*/ 93 h 313"/>
                  <a:gd name="T76" fmla="*/ 230 w 350"/>
                  <a:gd name="T77" fmla="*/ 96 h 313"/>
                  <a:gd name="T78" fmla="*/ 233 w 350"/>
                  <a:gd name="T79" fmla="*/ 99 h 313"/>
                  <a:gd name="T80" fmla="*/ 237 w 350"/>
                  <a:gd name="T81" fmla="*/ 103 h 313"/>
                  <a:gd name="T82" fmla="*/ 238 w 350"/>
                  <a:gd name="T83" fmla="*/ 112 h 313"/>
                  <a:gd name="T84" fmla="*/ 228 w 350"/>
                  <a:gd name="T85" fmla="*/ 116 h 313"/>
                  <a:gd name="T86" fmla="*/ 286 w 350"/>
                  <a:gd name="T87" fmla="*/ 155 h 313"/>
                  <a:gd name="T88" fmla="*/ 226 w 350"/>
                  <a:gd name="T89" fmla="*/ 161 h 313"/>
                  <a:gd name="T90" fmla="*/ 227 w 350"/>
                  <a:gd name="T91" fmla="*/ 127 h 313"/>
                  <a:gd name="T92" fmla="*/ 248 w 350"/>
                  <a:gd name="T93" fmla="*/ 154 h 313"/>
                  <a:gd name="T94" fmla="*/ 239 w 350"/>
                  <a:gd name="T95" fmla="*/ 126 h 313"/>
                  <a:gd name="T96" fmla="*/ 260 w 350"/>
                  <a:gd name="T97" fmla="*/ 144 h 313"/>
                  <a:gd name="T98" fmla="*/ 248 w 350"/>
                  <a:gd name="T99" fmla="*/ 116 h 313"/>
                  <a:gd name="T100" fmla="*/ 302 w 350"/>
                  <a:gd name="T101" fmla="*/ 107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0" h="313">
                    <a:moveTo>
                      <a:pt x="313" y="72"/>
                    </a:moveTo>
                    <a:cubicBezTo>
                      <a:pt x="324" y="62"/>
                      <a:pt x="335" y="52"/>
                      <a:pt x="342" y="38"/>
                    </a:cubicBezTo>
                    <a:cubicBezTo>
                      <a:pt x="350" y="21"/>
                      <a:pt x="341" y="0"/>
                      <a:pt x="321" y="1"/>
                    </a:cubicBezTo>
                    <a:cubicBezTo>
                      <a:pt x="300" y="1"/>
                      <a:pt x="280" y="24"/>
                      <a:pt x="268" y="38"/>
                    </a:cubicBezTo>
                    <a:cubicBezTo>
                      <a:pt x="259" y="47"/>
                      <a:pt x="252" y="56"/>
                      <a:pt x="245" y="66"/>
                    </a:cubicBezTo>
                    <a:cubicBezTo>
                      <a:pt x="244" y="67"/>
                      <a:pt x="233" y="84"/>
                      <a:pt x="235" y="83"/>
                    </a:cubicBezTo>
                    <a:cubicBezTo>
                      <a:pt x="234" y="84"/>
                      <a:pt x="233" y="86"/>
                      <a:pt x="235" y="86"/>
                    </a:cubicBezTo>
                    <a:cubicBezTo>
                      <a:pt x="243" y="88"/>
                      <a:pt x="249" y="77"/>
                      <a:pt x="253" y="72"/>
                    </a:cubicBezTo>
                    <a:cubicBezTo>
                      <a:pt x="267" y="56"/>
                      <a:pt x="281" y="40"/>
                      <a:pt x="297" y="26"/>
                    </a:cubicBezTo>
                    <a:cubicBezTo>
                      <a:pt x="304" y="20"/>
                      <a:pt x="311" y="15"/>
                      <a:pt x="320" y="13"/>
                    </a:cubicBezTo>
                    <a:cubicBezTo>
                      <a:pt x="337" y="9"/>
                      <a:pt x="333" y="31"/>
                      <a:pt x="328" y="39"/>
                    </a:cubicBezTo>
                    <a:cubicBezTo>
                      <a:pt x="322" y="52"/>
                      <a:pt x="311" y="63"/>
                      <a:pt x="301" y="72"/>
                    </a:cubicBezTo>
                    <a:cubicBezTo>
                      <a:pt x="295" y="78"/>
                      <a:pt x="286" y="81"/>
                      <a:pt x="283" y="89"/>
                    </a:cubicBezTo>
                    <a:cubicBezTo>
                      <a:pt x="283" y="89"/>
                      <a:pt x="283" y="89"/>
                      <a:pt x="283" y="89"/>
                    </a:cubicBezTo>
                    <a:cubicBezTo>
                      <a:pt x="270" y="90"/>
                      <a:pt x="257" y="94"/>
                      <a:pt x="247" y="98"/>
                    </a:cubicBezTo>
                    <a:cubicBezTo>
                      <a:pt x="246" y="96"/>
                      <a:pt x="245" y="95"/>
                      <a:pt x="243" y="93"/>
                    </a:cubicBezTo>
                    <a:cubicBezTo>
                      <a:pt x="240" y="90"/>
                      <a:pt x="236" y="87"/>
                      <a:pt x="231" y="85"/>
                    </a:cubicBezTo>
                    <a:cubicBezTo>
                      <a:pt x="242" y="63"/>
                      <a:pt x="239" y="38"/>
                      <a:pt x="225" y="19"/>
                    </a:cubicBezTo>
                    <a:cubicBezTo>
                      <a:pt x="214" y="4"/>
                      <a:pt x="200" y="19"/>
                      <a:pt x="189" y="26"/>
                    </a:cubicBezTo>
                    <a:cubicBezTo>
                      <a:pt x="189" y="26"/>
                      <a:pt x="189" y="26"/>
                      <a:pt x="189" y="26"/>
                    </a:cubicBezTo>
                    <a:cubicBezTo>
                      <a:pt x="185" y="28"/>
                      <a:pt x="182" y="31"/>
                      <a:pt x="178" y="34"/>
                    </a:cubicBezTo>
                    <a:cubicBezTo>
                      <a:pt x="176" y="35"/>
                      <a:pt x="174" y="37"/>
                      <a:pt x="172" y="39"/>
                    </a:cubicBezTo>
                    <a:cubicBezTo>
                      <a:pt x="166" y="43"/>
                      <a:pt x="166" y="40"/>
                      <a:pt x="171" y="43"/>
                    </a:cubicBezTo>
                    <a:cubicBezTo>
                      <a:pt x="168" y="41"/>
                      <a:pt x="165" y="42"/>
                      <a:pt x="163" y="44"/>
                    </a:cubicBezTo>
                    <a:cubicBezTo>
                      <a:pt x="159" y="48"/>
                      <a:pt x="153" y="47"/>
                      <a:pt x="149" y="51"/>
                    </a:cubicBezTo>
                    <a:cubicBezTo>
                      <a:pt x="144" y="56"/>
                      <a:pt x="142" y="61"/>
                      <a:pt x="141" y="68"/>
                    </a:cubicBezTo>
                    <a:cubicBezTo>
                      <a:pt x="138" y="81"/>
                      <a:pt x="148" y="93"/>
                      <a:pt x="158" y="100"/>
                    </a:cubicBezTo>
                    <a:cubicBezTo>
                      <a:pt x="155" y="101"/>
                      <a:pt x="152" y="102"/>
                      <a:pt x="149" y="104"/>
                    </a:cubicBezTo>
                    <a:cubicBezTo>
                      <a:pt x="129" y="114"/>
                      <a:pt x="113" y="128"/>
                      <a:pt x="95" y="139"/>
                    </a:cubicBezTo>
                    <a:cubicBezTo>
                      <a:pt x="70" y="154"/>
                      <a:pt x="36" y="147"/>
                      <a:pt x="8" y="155"/>
                    </a:cubicBezTo>
                    <a:cubicBezTo>
                      <a:pt x="6" y="155"/>
                      <a:pt x="5" y="158"/>
                      <a:pt x="6" y="160"/>
                    </a:cubicBezTo>
                    <a:cubicBezTo>
                      <a:pt x="6" y="160"/>
                      <a:pt x="6" y="160"/>
                      <a:pt x="6" y="160"/>
                    </a:cubicBezTo>
                    <a:cubicBezTo>
                      <a:pt x="6" y="160"/>
                      <a:pt x="6" y="160"/>
                      <a:pt x="5" y="160"/>
                    </a:cubicBezTo>
                    <a:cubicBezTo>
                      <a:pt x="5" y="160"/>
                      <a:pt x="5" y="160"/>
                      <a:pt x="5" y="160"/>
                    </a:cubicBezTo>
                    <a:cubicBezTo>
                      <a:pt x="1" y="161"/>
                      <a:pt x="0" y="168"/>
                      <a:pt x="4" y="170"/>
                    </a:cubicBezTo>
                    <a:cubicBezTo>
                      <a:pt x="4" y="170"/>
                      <a:pt x="4" y="170"/>
                      <a:pt x="4" y="170"/>
                    </a:cubicBezTo>
                    <a:cubicBezTo>
                      <a:pt x="0" y="204"/>
                      <a:pt x="31" y="241"/>
                      <a:pt x="52" y="264"/>
                    </a:cubicBezTo>
                    <a:cubicBezTo>
                      <a:pt x="68" y="281"/>
                      <a:pt x="100" y="313"/>
                      <a:pt x="126" y="299"/>
                    </a:cubicBezTo>
                    <a:cubicBezTo>
                      <a:pt x="133" y="295"/>
                      <a:pt x="137" y="289"/>
                      <a:pt x="139" y="282"/>
                    </a:cubicBezTo>
                    <a:cubicBezTo>
                      <a:pt x="165" y="265"/>
                      <a:pt x="168" y="231"/>
                      <a:pt x="189" y="206"/>
                    </a:cubicBezTo>
                    <a:cubicBezTo>
                      <a:pt x="198" y="194"/>
                      <a:pt x="211" y="183"/>
                      <a:pt x="219" y="171"/>
                    </a:cubicBezTo>
                    <a:cubicBezTo>
                      <a:pt x="224" y="183"/>
                      <a:pt x="234" y="197"/>
                      <a:pt x="242" y="199"/>
                    </a:cubicBezTo>
                    <a:cubicBezTo>
                      <a:pt x="250" y="202"/>
                      <a:pt x="259" y="193"/>
                      <a:pt x="265" y="188"/>
                    </a:cubicBezTo>
                    <a:cubicBezTo>
                      <a:pt x="277" y="180"/>
                      <a:pt x="288" y="171"/>
                      <a:pt x="298" y="161"/>
                    </a:cubicBezTo>
                    <a:cubicBezTo>
                      <a:pt x="316" y="145"/>
                      <a:pt x="334" y="123"/>
                      <a:pt x="316" y="101"/>
                    </a:cubicBezTo>
                    <a:cubicBezTo>
                      <a:pt x="311" y="94"/>
                      <a:pt x="304" y="91"/>
                      <a:pt x="296" y="90"/>
                    </a:cubicBezTo>
                    <a:cubicBezTo>
                      <a:pt x="302" y="85"/>
                      <a:pt x="308" y="77"/>
                      <a:pt x="313" y="72"/>
                    </a:cubicBezTo>
                    <a:close/>
                    <a:moveTo>
                      <a:pt x="157" y="83"/>
                    </a:moveTo>
                    <a:cubicBezTo>
                      <a:pt x="154" y="78"/>
                      <a:pt x="150" y="63"/>
                      <a:pt x="160" y="60"/>
                    </a:cubicBezTo>
                    <a:cubicBezTo>
                      <a:pt x="164" y="59"/>
                      <a:pt x="167" y="58"/>
                      <a:pt x="170" y="55"/>
                    </a:cubicBezTo>
                    <a:cubicBezTo>
                      <a:pt x="178" y="53"/>
                      <a:pt x="189" y="40"/>
                      <a:pt x="195" y="37"/>
                    </a:cubicBezTo>
                    <a:cubicBezTo>
                      <a:pt x="195" y="37"/>
                      <a:pt x="195" y="37"/>
                      <a:pt x="195" y="37"/>
                    </a:cubicBezTo>
                    <a:cubicBezTo>
                      <a:pt x="199" y="34"/>
                      <a:pt x="203" y="32"/>
                      <a:pt x="207" y="29"/>
                    </a:cubicBezTo>
                    <a:cubicBezTo>
                      <a:pt x="213" y="24"/>
                      <a:pt x="214" y="23"/>
                      <a:pt x="218" y="31"/>
                    </a:cubicBezTo>
                    <a:cubicBezTo>
                      <a:pt x="229" y="47"/>
                      <a:pt x="226" y="63"/>
                      <a:pt x="220" y="81"/>
                    </a:cubicBezTo>
                    <a:cubicBezTo>
                      <a:pt x="220" y="81"/>
                      <a:pt x="220" y="81"/>
                      <a:pt x="220" y="81"/>
                    </a:cubicBezTo>
                    <a:cubicBezTo>
                      <a:pt x="219" y="81"/>
                      <a:pt x="217" y="81"/>
                      <a:pt x="216" y="81"/>
                    </a:cubicBezTo>
                    <a:cubicBezTo>
                      <a:pt x="212" y="73"/>
                      <a:pt x="211" y="64"/>
                      <a:pt x="206" y="57"/>
                    </a:cubicBezTo>
                    <a:cubicBezTo>
                      <a:pt x="205" y="54"/>
                      <a:pt x="201" y="55"/>
                      <a:pt x="201" y="58"/>
                    </a:cubicBezTo>
                    <a:cubicBezTo>
                      <a:pt x="202" y="67"/>
                      <a:pt x="205" y="76"/>
                      <a:pt x="209" y="84"/>
                    </a:cubicBezTo>
                    <a:cubicBezTo>
                      <a:pt x="209" y="84"/>
                      <a:pt x="209" y="84"/>
                      <a:pt x="208" y="84"/>
                    </a:cubicBezTo>
                    <a:cubicBezTo>
                      <a:pt x="205" y="82"/>
                      <a:pt x="202" y="80"/>
                      <a:pt x="200" y="78"/>
                    </a:cubicBezTo>
                    <a:cubicBezTo>
                      <a:pt x="195" y="75"/>
                      <a:pt x="192" y="72"/>
                      <a:pt x="189" y="68"/>
                    </a:cubicBezTo>
                    <a:cubicBezTo>
                      <a:pt x="187" y="67"/>
                      <a:pt x="185" y="66"/>
                      <a:pt x="183" y="67"/>
                    </a:cubicBezTo>
                    <a:cubicBezTo>
                      <a:pt x="182" y="68"/>
                      <a:pt x="182" y="68"/>
                      <a:pt x="182" y="68"/>
                    </a:cubicBezTo>
                    <a:cubicBezTo>
                      <a:pt x="180" y="69"/>
                      <a:pt x="180" y="72"/>
                      <a:pt x="181" y="74"/>
                    </a:cubicBezTo>
                    <a:cubicBezTo>
                      <a:pt x="185" y="82"/>
                      <a:pt x="195" y="87"/>
                      <a:pt x="204" y="90"/>
                    </a:cubicBezTo>
                    <a:cubicBezTo>
                      <a:pt x="202" y="95"/>
                      <a:pt x="203" y="100"/>
                      <a:pt x="204" y="105"/>
                    </a:cubicBezTo>
                    <a:cubicBezTo>
                      <a:pt x="194" y="99"/>
                      <a:pt x="181" y="97"/>
                      <a:pt x="169" y="98"/>
                    </a:cubicBezTo>
                    <a:cubicBezTo>
                      <a:pt x="169" y="97"/>
                      <a:pt x="169" y="97"/>
                      <a:pt x="168" y="96"/>
                    </a:cubicBezTo>
                    <a:cubicBezTo>
                      <a:pt x="164" y="92"/>
                      <a:pt x="161" y="88"/>
                      <a:pt x="157" y="83"/>
                    </a:cubicBezTo>
                    <a:close/>
                    <a:moveTo>
                      <a:pt x="126" y="275"/>
                    </a:moveTo>
                    <a:cubicBezTo>
                      <a:pt x="126" y="275"/>
                      <a:pt x="125" y="276"/>
                      <a:pt x="124" y="276"/>
                    </a:cubicBezTo>
                    <a:cubicBezTo>
                      <a:pt x="119" y="278"/>
                      <a:pt x="119" y="284"/>
                      <a:pt x="122" y="287"/>
                    </a:cubicBezTo>
                    <a:cubicBezTo>
                      <a:pt x="120" y="289"/>
                      <a:pt x="117" y="291"/>
                      <a:pt x="113" y="291"/>
                    </a:cubicBezTo>
                    <a:cubicBezTo>
                      <a:pt x="90" y="292"/>
                      <a:pt x="64" y="260"/>
                      <a:pt x="50" y="244"/>
                    </a:cubicBezTo>
                    <a:cubicBezTo>
                      <a:pt x="34" y="224"/>
                      <a:pt x="15" y="198"/>
                      <a:pt x="14" y="171"/>
                    </a:cubicBezTo>
                    <a:cubicBezTo>
                      <a:pt x="24" y="172"/>
                      <a:pt x="33" y="175"/>
                      <a:pt x="42" y="179"/>
                    </a:cubicBezTo>
                    <a:cubicBezTo>
                      <a:pt x="38" y="183"/>
                      <a:pt x="36" y="188"/>
                      <a:pt x="36" y="195"/>
                    </a:cubicBezTo>
                    <a:cubicBezTo>
                      <a:pt x="36" y="203"/>
                      <a:pt x="41" y="211"/>
                      <a:pt x="48" y="216"/>
                    </a:cubicBezTo>
                    <a:cubicBezTo>
                      <a:pt x="61" y="225"/>
                      <a:pt x="81" y="222"/>
                      <a:pt x="88" y="208"/>
                    </a:cubicBezTo>
                    <a:cubicBezTo>
                      <a:pt x="89" y="209"/>
                      <a:pt x="90" y="209"/>
                      <a:pt x="91" y="210"/>
                    </a:cubicBezTo>
                    <a:cubicBezTo>
                      <a:pt x="103" y="221"/>
                      <a:pt x="114" y="234"/>
                      <a:pt x="121" y="248"/>
                    </a:cubicBezTo>
                    <a:cubicBezTo>
                      <a:pt x="124" y="254"/>
                      <a:pt x="127" y="265"/>
                      <a:pt x="126" y="275"/>
                    </a:cubicBezTo>
                    <a:close/>
                    <a:moveTo>
                      <a:pt x="50" y="182"/>
                    </a:moveTo>
                    <a:cubicBezTo>
                      <a:pt x="60" y="187"/>
                      <a:pt x="69" y="193"/>
                      <a:pt x="78" y="199"/>
                    </a:cubicBezTo>
                    <a:cubicBezTo>
                      <a:pt x="76" y="203"/>
                      <a:pt x="74" y="207"/>
                      <a:pt x="69" y="209"/>
                    </a:cubicBezTo>
                    <a:cubicBezTo>
                      <a:pt x="65" y="210"/>
                      <a:pt x="60" y="208"/>
                      <a:pt x="56" y="206"/>
                    </a:cubicBezTo>
                    <a:cubicBezTo>
                      <a:pt x="47" y="201"/>
                      <a:pt x="46" y="191"/>
                      <a:pt x="50" y="182"/>
                    </a:cubicBezTo>
                    <a:close/>
                    <a:moveTo>
                      <a:pt x="197" y="180"/>
                    </a:moveTo>
                    <a:cubicBezTo>
                      <a:pt x="190" y="188"/>
                      <a:pt x="181" y="195"/>
                      <a:pt x="175" y="204"/>
                    </a:cubicBezTo>
                    <a:cubicBezTo>
                      <a:pt x="162" y="224"/>
                      <a:pt x="156" y="251"/>
                      <a:pt x="139" y="267"/>
                    </a:cubicBezTo>
                    <a:cubicBezTo>
                      <a:pt x="135" y="247"/>
                      <a:pt x="121" y="224"/>
                      <a:pt x="112" y="214"/>
                    </a:cubicBezTo>
                    <a:cubicBezTo>
                      <a:pt x="94" y="193"/>
                      <a:pt x="64" y="170"/>
                      <a:pt x="34" y="162"/>
                    </a:cubicBezTo>
                    <a:cubicBezTo>
                      <a:pt x="55" y="163"/>
                      <a:pt x="77" y="163"/>
                      <a:pt x="95" y="154"/>
                    </a:cubicBezTo>
                    <a:cubicBezTo>
                      <a:pt x="121" y="142"/>
                      <a:pt x="141" y="120"/>
                      <a:pt x="168" y="112"/>
                    </a:cubicBezTo>
                    <a:cubicBezTo>
                      <a:pt x="184" y="109"/>
                      <a:pt x="197" y="114"/>
                      <a:pt x="208" y="127"/>
                    </a:cubicBezTo>
                    <a:cubicBezTo>
                      <a:pt x="229" y="146"/>
                      <a:pt x="208" y="168"/>
                      <a:pt x="197" y="180"/>
                    </a:cubicBezTo>
                    <a:close/>
                    <a:moveTo>
                      <a:pt x="221" y="120"/>
                    </a:moveTo>
                    <a:cubicBezTo>
                      <a:pt x="218" y="116"/>
                      <a:pt x="215" y="112"/>
                      <a:pt x="211" y="109"/>
                    </a:cubicBezTo>
                    <a:cubicBezTo>
                      <a:pt x="212" y="109"/>
                      <a:pt x="212" y="108"/>
                      <a:pt x="212" y="107"/>
                    </a:cubicBezTo>
                    <a:cubicBezTo>
                      <a:pt x="212" y="102"/>
                      <a:pt x="212" y="99"/>
                      <a:pt x="213" y="95"/>
                    </a:cubicBezTo>
                    <a:cubicBezTo>
                      <a:pt x="213" y="95"/>
                      <a:pt x="213" y="95"/>
                      <a:pt x="213" y="95"/>
                    </a:cubicBezTo>
                    <a:cubicBezTo>
                      <a:pt x="213" y="95"/>
                      <a:pt x="213" y="95"/>
                      <a:pt x="214" y="94"/>
                    </a:cubicBezTo>
                    <a:cubicBezTo>
                      <a:pt x="214" y="94"/>
                      <a:pt x="214" y="94"/>
                      <a:pt x="214" y="94"/>
                    </a:cubicBezTo>
                    <a:cubicBezTo>
                      <a:pt x="214" y="94"/>
                      <a:pt x="214" y="94"/>
                      <a:pt x="214" y="94"/>
                    </a:cubicBezTo>
                    <a:cubicBezTo>
                      <a:pt x="214" y="93"/>
                      <a:pt x="214" y="93"/>
                      <a:pt x="214" y="93"/>
                    </a:cubicBezTo>
                    <a:cubicBezTo>
                      <a:pt x="214" y="93"/>
                      <a:pt x="214" y="93"/>
                      <a:pt x="215" y="93"/>
                    </a:cubicBezTo>
                    <a:cubicBezTo>
                      <a:pt x="215" y="93"/>
                      <a:pt x="215" y="93"/>
                      <a:pt x="215" y="93"/>
                    </a:cubicBezTo>
                    <a:cubicBezTo>
                      <a:pt x="215" y="93"/>
                      <a:pt x="215" y="93"/>
                      <a:pt x="215" y="93"/>
                    </a:cubicBezTo>
                    <a:cubicBezTo>
                      <a:pt x="216" y="93"/>
                      <a:pt x="216" y="92"/>
                      <a:pt x="217" y="92"/>
                    </a:cubicBezTo>
                    <a:cubicBezTo>
                      <a:pt x="217" y="92"/>
                      <a:pt x="218" y="92"/>
                      <a:pt x="218" y="92"/>
                    </a:cubicBezTo>
                    <a:cubicBezTo>
                      <a:pt x="219" y="92"/>
                      <a:pt x="219" y="92"/>
                      <a:pt x="220" y="92"/>
                    </a:cubicBezTo>
                    <a:cubicBezTo>
                      <a:pt x="220" y="92"/>
                      <a:pt x="221" y="93"/>
                      <a:pt x="222" y="93"/>
                    </a:cubicBezTo>
                    <a:cubicBezTo>
                      <a:pt x="222" y="93"/>
                      <a:pt x="223" y="93"/>
                      <a:pt x="224" y="93"/>
                    </a:cubicBezTo>
                    <a:cubicBezTo>
                      <a:pt x="224" y="94"/>
                      <a:pt x="225" y="94"/>
                      <a:pt x="225" y="94"/>
                    </a:cubicBezTo>
                    <a:cubicBezTo>
                      <a:pt x="227" y="95"/>
                      <a:pt x="228" y="96"/>
                      <a:pt x="230" y="96"/>
                    </a:cubicBezTo>
                    <a:cubicBezTo>
                      <a:pt x="230" y="97"/>
                      <a:pt x="231" y="97"/>
                      <a:pt x="232" y="98"/>
                    </a:cubicBezTo>
                    <a:cubicBezTo>
                      <a:pt x="232" y="98"/>
                      <a:pt x="232" y="98"/>
                      <a:pt x="232" y="98"/>
                    </a:cubicBezTo>
                    <a:cubicBezTo>
                      <a:pt x="233" y="98"/>
                      <a:pt x="233" y="99"/>
                      <a:pt x="233" y="99"/>
                    </a:cubicBezTo>
                    <a:cubicBezTo>
                      <a:pt x="234" y="100"/>
                      <a:pt x="236" y="101"/>
                      <a:pt x="237" y="102"/>
                    </a:cubicBezTo>
                    <a:cubicBezTo>
                      <a:pt x="237" y="102"/>
                      <a:pt x="237" y="103"/>
                      <a:pt x="237" y="103"/>
                    </a:cubicBezTo>
                    <a:cubicBezTo>
                      <a:pt x="237" y="103"/>
                      <a:pt x="237" y="103"/>
                      <a:pt x="237" y="103"/>
                    </a:cubicBezTo>
                    <a:cubicBezTo>
                      <a:pt x="235" y="105"/>
                      <a:pt x="236" y="109"/>
                      <a:pt x="238" y="111"/>
                    </a:cubicBezTo>
                    <a:cubicBezTo>
                      <a:pt x="238" y="111"/>
                      <a:pt x="238" y="111"/>
                      <a:pt x="238" y="111"/>
                    </a:cubicBezTo>
                    <a:cubicBezTo>
                      <a:pt x="238" y="111"/>
                      <a:pt x="238" y="112"/>
                      <a:pt x="238" y="112"/>
                    </a:cubicBezTo>
                    <a:cubicBezTo>
                      <a:pt x="237" y="112"/>
                      <a:pt x="237" y="112"/>
                      <a:pt x="237" y="112"/>
                    </a:cubicBezTo>
                    <a:cubicBezTo>
                      <a:pt x="236" y="113"/>
                      <a:pt x="235" y="113"/>
                      <a:pt x="234" y="114"/>
                    </a:cubicBezTo>
                    <a:cubicBezTo>
                      <a:pt x="233" y="114"/>
                      <a:pt x="230" y="115"/>
                      <a:pt x="228" y="116"/>
                    </a:cubicBezTo>
                    <a:cubicBezTo>
                      <a:pt x="227" y="116"/>
                      <a:pt x="225" y="116"/>
                      <a:pt x="224" y="116"/>
                    </a:cubicBezTo>
                    <a:cubicBezTo>
                      <a:pt x="222" y="117"/>
                      <a:pt x="221" y="118"/>
                      <a:pt x="221" y="120"/>
                    </a:cubicBezTo>
                    <a:close/>
                    <a:moveTo>
                      <a:pt x="286" y="155"/>
                    </a:moveTo>
                    <a:cubicBezTo>
                      <a:pt x="275" y="165"/>
                      <a:pt x="263" y="175"/>
                      <a:pt x="250" y="185"/>
                    </a:cubicBezTo>
                    <a:cubicBezTo>
                      <a:pt x="242" y="191"/>
                      <a:pt x="239" y="184"/>
                      <a:pt x="235" y="177"/>
                    </a:cubicBezTo>
                    <a:cubicBezTo>
                      <a:pt x="233" y="173"/>
                      <a:pt x="228" y="167"/>
                      <a:pt x="226" y="161"/>
                    </a:cubicBezTo>
                    <a:cubicBezTo>
                      <a:pt x="226" y="160"/>
                      <a:pt x="226" y="160"/>
                      <a:pt x="226" y="159"/>
                    </a:cubicBezTo>
                    <a:cubicBezTo>
                      <a:pt x="230" y="150"/>
                      <a:pt x="230" y="139"/>
                      <a:pt x="224" y="127"/>
                    </a:cubicBezTo>
                    <a:cubicBezTo>
                      <a:pt x="225" y="127"/>
                      <a:pt x="226" y="127"/>
                      <a:pt x="227" y="127"/>
                    </a:cubicBezTo>
                    <a:cubicBezTo>
                      <a:pt x="229" y="126"/>
                      <a:pt x="231" y="126"/>
                      <a:pt x="232" y="126"/>
                    </a:cubicBezTo>
                    <a:cubicBezTo>
                      <a:pt x="232" y="126"/>
                      <a:pt x="232" y="127"/>
                      <a:pt x="232" y="127"/>
                    </a:cubicBezTo>
                    <a:cubicBezTo>
                      <a:pt x="234" y="136"/>
                      <a:pt x="239" y="149"/>
                      <a:pt x="248" y="154"/>
                    </a:cubicBezTo>
                    <a:cubicBezTo>
                      <a:pt x="251" y="155"/>
                      <a:pt x="254" y="152"/>
                      <a:pt x="253" y="149"/>
                    </a:cubicBezTo>
                    <a:cubicBezTo>
                      <a:pt x="251" y="145"/>
                      <a:pt x="247" y="142"/>
                      <a:pt x="245" y="138"/>
                    </a:cubicBezTo>
                    <a:cubicBezTo>
                      <a:pt x="242" y="134"/>
                      <a:pt x="240" y="130"/>
                      <a:pt x="239" y="126"/>
                    </a:cubicBezTo>
                    <a:cubicBezTo>
                      <a:pt x="238" y="125"/>
                      <a:pt x="238" y="124"/>
                      <a:pt x="237" y="124"/>
                    </a:cubicBezTo>
                    <a:cubicBezTo>
                      <a:pt x="239" y="123"/>
                      <a:pt x="241" y="122"/>
                      <a:pt x="242" y="121"/>
                    </a:cubicBezTo>
                    <a:cubicBezTo>
                      <a:pt x="247" y="130"/>
                      <a:pt x="253" y="139"/>
                      <a:pt x="260" y="144"/>
                    </a:cubicBezTo>
                    <a:cubicBezTo>
                      <a:pt x="263" y="147"/>
                      <a:pt x="268" y="142"/>
                      <a:pt x="266" y="139"/>
                    </a:cubicBezTo>
                    <a:cubicBezTo>
                      <a:pt x="263" y="135"/>
                      <a:pt x="259" y="131"/>
                      <a:pt x="256" y="127"/>
                    </a:cubicBezTo>
                    <a:cubicBezTo>
                      <a:pt x="253" y="124"/>
                      <a:pt x="250" y="120"/>
                      <a:pt x="248" y="116"/>
                    </a:cubicBezTo>
                    <a:cubicBezTo>
                      <a:pt x="248" y="115"/>
                      <a:pt x="249" y="114"/>
                      <a:pt x="250" y="113"/>
                    </a:cubicBezTo>
                    <a:cubicBezTo>
                      <a:pt x="250" y="112"/>
                      <a:pt x="250" y="112"/>
                      <a:pt x="250" y="111"/>
                    </a:cubicBezTo>
                    <a:cubicBezTo>
                      <a:pt x="266" y="104"/>
                      <a:pt x="286" y="100"/>
                      <a:pt x="302" y="107"/>
                    </a:cubicBezTo>
                    <a:cubicBezTo>
                      <a:pt x="326" y="118"/>
                      <a:pt x="296" y="145"/>
                      <a:pt x="286"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0" name="Freeform 441"/>
              <p:cNvSpPr/>
              <p:nvPr/>
            </p:nvSpPr>
            <p:spPr bwMode="auto">
              <a:xfrm>
                <a:off x="760" y="2421"/>
                <a:ext cx="137" cy="160"/>
              </a:xfrm>
              <a:custGeom>
                <a:avLst/>
                <a:gdLst>
                  <a:gd name="T0" fmla="*/ 62 w 68"/>
                  <a:gd name="T1" fmla="*/ 2 h 79"/>
                  <a:gd name="T2" fmla="*/ 54 w 68"/>
                  <a:gd name="T3" fmla="*/ 3 h 79"/>
                  <a:gd name="T4" fmla="*/ 50 w 68"/>
                  <a:gd name="T5" fmla="*/ 12 h 79"/>
                  <a:gd name="T6" fmla="*/ 44 w 68"/>
                  <a:gd name="T7" fmla="*/ 5 h 79"/>
                  <a:gd name="T8" fmla="*/ 38 w 68"/>
                  <a:gd name="T9" fmla="*/ 5 h 79"/>
                  <a:gd name="T10" fmla="*/ 34 w 68"/>
                  <a:gd name="T11" fmla="*/ 13 h 79"/>
                  <a:gd name="T12" fmla="*/ 25 w 68"/>
                  <a:gd name="T13" fmla="*/ 27 h 79"/>
                  <a:gd name="T14" fmla="*/ 21 w 68"/>
                  <a:gd name="T15" fmla="*/ 22 h 79"/>
                  <a:gd name="T16" fmla="*/ 11 w 68"/>
                  <a:gd name="T17" fmla="*/ 24 h 79"/>
                  <a:gd name="T18" fmla="*/ 11 w 68"/>
                  <a:gd name="T19" fmla="*/ 25 h 79"/>
                  <a:gd name="T20" fmla="*/ 1 w 68"/>
                  <a:gd name="T21" fmla="*/ 30 h 79"/>
                  <a:gd name="T22" fmla="*/ 2 w 68"/>
                  <a:gd name="T23" fmla="*/ 62 h 79"/>
                  <a:gd name="T24" fmla="*/ 5 w 68"/>
                  <a:gd name="T25" fmla="*/ 78 h 79"/>
                  <a:gd name="T26" fmla="*/ 9 w 68"/>
                  <a:gd name="T27" fmla="*/ 78 h 79"/>
                  <a:gd name="T28" fmla="*/ 12 w 68"/>
                  <a:gd name="T29" fmla="*/ 62 h 79"/>
                  <a:gd name="T30" fmla="*/ 16 w 68"/>
                  <a:gd name="T31" fmla="*/ 57 h 79"/>
                  <a:gd name="T32" fmla="*/ 19 w 68"/>
                  <a:gd name="T33" fmla="*/ 38 h 79"/>
                  <a:gd name="T34" fmla="*/ 22 w 68"/>
                  <a:gd name="T35" fmla="*/ 42 h 79"/>
                  <a:gd name="T36" fmla="*/ 31 w 68"/>
                  <a:gd name="T37" fmla="*/ 41 h 79"/>
                  <a:gd name="T38" fmla="*/ 40 w 68"/>
                  <a:gd name="T39" fmla="*/ 21 h 79"/>
                  <a:gd name="T40" fmla="*/ 42 w 68"/>
                  <a:gd name="T41" fmla="*/ 16 h 79"/>
                  <a:gd name="T42" fmla="*/ 47 w 68"/>
                  <a:gd name="T43" fmla="*/ 22 h 79"/>
                  <a:gd name="T44" fmla="*/ 55 w 68"/>
                  <a:gd name="T45" fmla="*/ 22 h 79"/>
                  <a:gd name="T46" fmla="*/ 59 w 68"/>
                  <a:gd name="T47" fmla="*/ 15 h 79"/>
                  <a:gd name="T48" fmla="*/ 59 w 68"/>
                  <a:gd name="T49" fmla="*/ 15 h 79"/>
                  <a:gd name="T50" fmla="*/ 67 w 68"/>
                  <a:gd name="T51" fmla="*/ 13 h 79"/>
                  <a:gd name="T52" fmla="*/ 62 w 68"/>
                  <a:gd name="T53" fmla="*/ 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9">
                    <a:moveTo>
                      <a:pt x="62" y="2"/>
                    </a:moveTo>
                    <a:cubicBezTo>
                      <a:pt x="59" y="0"/>
                      <a:pt x="55" y="0"/>
                      <a:pt x="54" y="3"/>
                    </a:cubicBezTo>
                    <a:cubicBezTo>
                      <a:pt x="52" y="6"/>
                      <a:pt x="51" y="9"/>
                      <a:pt x="50" y="12"/>
                    </a:cubicBezTo>
                    <a:cubicBezTo>
                      <a:pt x="48" y="9"/>
                      <a:pt x="46" y="7"/>
                      <a:pt x="44" y="5"/>
                    </a:cubicBezTo>
                    <a:cubicBezTo>
                      <a:pt x="43" y="3"/>
                      <a:pt x="39" y="3"/>
                      <a:pt x="38" y="5"/>
                    </a:cubicBezTo>
                    <a:cubicBezTo>
                      <a:pt x="36" y="7"/>
                      <a:pt x="32" y="15"/>
                      <a:pt x="34" y="13"/>
                    </a:cubicBezTo>
                    <a:cubicBezTo>
                      <a:pt x="30" y="17"/>
                      <a:pt x="27" y="22"/>
                      <a:pt x="25" y="27"/>
                    </a:cubicBezTo>
                    <a:cubicBezTo>
                      <a:pt x="24" y="26"/>
                      <a:pt x="23" y="24"/>
                      <a:pt x="21" y="22"/>
                    </a:cubicBezTo>
                    <a:cubicBezTo>
                      <a:pt x="18" y="18"/>
                      <a:pt x="13" y="19"/>
                      <a:pt x="11" y="24"/>
                    </a:cubicBezTo>
                    <a:cubicBezTo>
                      <a:pt x="11" y="24"/>
                      <a:pt x="11" y="25"/>
                      <a:pt x="11" y="25"/>
                    </a:cubicBezTo>
                    <a:cubicBezTo>
                      <a:pt x="7" y="22"/>
                      <a:pt x="0" y="24"/>
                      <a:pt x="1" y="30"/>
                    </a:cubicBezTo>
                    <a:cubicBezTo>
                      <a:pt x="1" y="40"/>
                      <a:pt x="1" y="51"/>
                      <a:pt x="2" y="62"/>
                    </a:cubicBezTo>
                    <a:cubicBezTo>
                      <a:pt x="2" y="67"/>
                      <a:pt x="1" y="74"/>
                      <a:pt x="5" y="78"/>
                    </a:cubicBezTo>
                    <a:cubicBezTo>
                      <a:pt x="6" y="79"/>
                      <a:pt x="8" y="79"/>
                      <a:pt x="9" y="78"/>
                    </a:cubicBezTo>
                    <a:cubicBezTo>
                      <a:pt x="12" y="74"/>
                      <a:pt x="12" y="67"/>
                      <a:pt x="12" y="62"/>
                    </a:cubicBezTo>
                    <a:cubicBezTo>
                      <a:pt x="14" y="61"/>
                      <a:pt x="15" y="59"/>
                      <a:pt x="16" y="57"/>
                    </a:cubicBezTo>
                    <a:cubicBezTo>
                      <a:pt x="16" y="50"/>
                      <a:pt x="18" y="44"/>
                      <a:pt x="19" y="38"/>
                    </a:cubicBezTo>
                    <a:cubicBezTo>
                      <a:pt x="20" y="39"/>
                      <a:pt x="21" y="41"/>
                      <a:pt x="22" y="42"/>
                    </a:cubicBezTo>
                    <a:cubicBezTo>
                      <a:pt x="24" y="46"/>
                      <a:pt x="30" y="45"/>
                      <a:pt x="31" y="41"/>
                    </a:cubicBezTo>
                    <a:cubicBezTo>
                      <a:pt x="33" y="34"/>
                      <a:pt x="36" y="27"/>
                      <a:pt x="40" y="21"/>
                    </a:cubicBezTo>
                    <a:cubicBezTo>
                      <a:pt x="41" y="20"/>
                      <a:pt x="42" y="18"/>
                      <a:pt x="42" y="16"/>
                    </a:cubicBezTo>
                    <a:cubicBezTo>
                      <a:pt x="44" y="18"/>
                      <a:pt x="45" y="20"/>
                      <a:pt x="47" y="22"/>
                    </a:cubicBezTo>
                    <a:cubicBezTo>
                      <a:pt x="49" y="25"/>
                      <a:pt x="53" y="26"/>
                      <a:pt x="55" y="22"/>
                    </a:cubicBezTo>
                    <a:cubicBezTo>
                      <a:pt x="56" y="20"/>
                      <a:pt x="57" y="17"/>
                      <a:pt x="59" y="15"/>
                    </a:cubicBezTo>
                    <a:cubicBezTo>
                      <a:pt x="59" y="15"/>
                      <a:pt x="59" y="15"/>
                      <a:pt x="59" y="15"/>
                    </a:cubicBezTo>
                    <a:cubicBezTo>
                      <a:pt x="61" y="18"/>
                      <a:pt x="68" y="18"/>
                      <a:pt x="67" y="13"/>
                    </a:cubicBezTo>
                    <a:cubicBezTo>
                      <a:pt x="67" y="8"/>
                      <a:pt x="65" y="5"/>
                      <a:pt x="6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1" name="Freeform 442"/>
              <p:cNvSpPr>
                <a:spLocks noEditPoints="1"/>
              </p:cNvSpPr>
              <p:nvPr/>
            </p:nvSpPr>
            <p:spPr bwMode="auto">
              <a:xfrm>
                <a:off x="6095" y="-259"/>
                <a:ext cx="153" cy="286"/>
              </a:xfrm>
              <a:custGeom>
                <a:avLst/>
                <a:gdLst>
                  <a:gd name="T0" fmla="*/ 51 w 76"/>
                  <a:gd name="T1" fmla="*/ 6 h 142"/>
                  <a:gd name="T2" fmla="*/ 39 w 76"/>
                  <a:gd name="T3" fmla="*/ 6 h 142"/>
                  <a:gd name="T4" fmla="*/ 12 w 76"/>
                  <a:gd name="T5" fmla="*/ 89 h 142"/>
                  <a:gd name="T6" fmla="*/ 12 w 76"/>
                  <a:gd name="T7" fmla="*/ 141 h 142"/>
                  <a:gd name="T8" fmla="*/ 16 w 76"/>
                  <a:gd name="T9" fmla="*/ 139 h 142"/>
                  <a:gd name="T10" fmla="*/ 24 w 76"/>
                  <a:gd name="T11" fmla="*/ 87 h 142"/>
                  <a:gd name="T12" fmla="*/ 34 w 76"/>
                  <a:gd name="T13" fmla="*/ 87 h 142"/>
                  <a:gd name="T14" fmla="*/ 54 w 76"/>
                  <a:gd name="T15" fmla="*/ 86 h 142"/>
                  <a:gd name="T16" fmla="*/ 65 w 76"/>
                  <a:gd name="T17" fmla="*/ 127 h 142"/>
                  <a:gd name="T18" fmla="*/ 75 w 76"/>
                  <a:gd name="T19" fmla="*/ 123 h 142"/>
                  <a:gd name="T20" fmla="*/ 51 w 76"/>
                  <a:gd name="T21" fmla="*/ 6 h 142"/>
                  <a:gd name="T22" fmla="*/ 35 w 76"/>
                  <a:gd name="T23" fmla="*/ 77 h 142"/>
                  <a:gd name="T24" fmla="*/ 26 w 76"/>
                  <a:gd name="T25" fmla="*/ 78 h 142"/>
                  <a:gd name="T26" fmla="*/ 44 w 76"/>
                  <a:gd name="T27" fmla="*/ 27 h 142"/>
                  <a:gd name="T28" fmla="*/ 52 w 76"/>
                  <a:gd name="T29" fmla="*/ 71 h 142"/>
                  <a:gd name="T30" fmla="*/ 53 w 76"/>
                  <a:gd name="T31" fmla="*/ 75 h 142"/>
                  <a:gd name="T32" fmla="*/ 35 w 76"/>
                  <a:gd name="T33" fmla="*/ 7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142">
                    <a:moveTo>
                      <a:pt x="51" y="6"/>
                    </a:moveTo>
                    <a:cubicBezTo>
                      <a:pt x="49" y="0"/>
                      <a:pt x="41" y="0"/>
                      <a:pt x="39" y="6"/>
                    </a:cubicBezTo>
                    <a:cubicBezTo>
                      <a:pt x="28" y="33"/>
                      <a:pt x="19" y="60"/>
                      <a:pt x="12" y="89"/>
                    </a:cubicBezTo>
                    <a:cubicBezTo>
                      <a:pt x="9" y="101"/>
                      <a:pt x="0" y="130"/>
                      <a:pt x="12" y="141"/>
                    </a:cubicBezTo>
                    <a:cubicBezTo>
                      <a:pt x="13" y="142"/>
                      <a:pt x="16" y="141"/>
                      <a:pt x="16" y="139"/>
                    </a:cubicBezTo>
                    <a:cubicBezTo>
                      <a:pt x="17" y="121"/>
                      <a:pt x="20" y="104"/>
                      <a:pt x="24" y="87"/>
                    </a:cubicBezTo>
                    <a:cubicBezTo>
                      <a:pt x="27" y="87"/>
                      <a:pt x="31" y="87"/>
                      <a:pt x="34" y="87"/>
                    </a:cubicBezTo>
                    <a:cubicBezTo>
                      <a:pt x="40" y="87"/>
                      <a:pt x="48" y="87"/>
                      <a:pt x="54" y="86"/>
                    </a:cubicBezTo>
                    <a:cubicBezTo>
                      <a:pt x="56" y="100"/>
                      <a:pt x="58" y="115"/>
                      <a:pt x="65" y="127"/>
                    </a:cubicBezTo>
                    <a:cubicBezTo>
                      <a:pt x="68" y="133"/>
                      <a:pt x="76" y="129"/>
                      <a:pt x="75" y="123"/>
                    </a:cubicBezTo>
                    <a:cubicBezTo>
                      <a:pt x="68" y="84"/>
                      <a:pt x="64" y="43"/>
                      <a:pt x="51" y="6"/>
                    </a:cubicBezTo>
                    <a:close/>
                    <a:moveTo>
                      <a:pt x="35" y="77"/>
                    </a:moveTo>
                    <a:cubicBezTo>
                      <a:pt x="33" y="78"/>
                      <a:pt x="30" y="78"/>
                      <a:pt x="26" y="78"/>
                    </a:cubicBezTo>
                    <a:cubicBezTo>
                      <a:pt x="31" y="61"/>
                      <a:pt x="37" y="44"/>
                      <a:pt x="44" y="27"/>
                    </a:cubicBezTo>
                    <a:cubicBezTo>
                      <a:pt x="47" y="41"/>
                      <a:pt x="50" y="56"/>
                      <a:pt x="52" y="71"/>
                    </a:cubicBezTo>
                    <a:cubicBezTo>
                      <a:pt x="52" y="72"/>
                      <a:pt x="52" y="74"/>
                      <a:pt x="53" y="75"/>
                    </a:cubicBezTo>
                    <a:cubicBezTo>
                      <a:pt x="47" y="75"/>
                      <a:pt x="40" y="77"/>
                      <a:pt x="35"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2" name="Freeform 443"/>
              <p:cNvSpPr/>
              <p:nvPr/>
            </p:nvSpPr>
            <p:spPr bwMode="auto">
              <a:xfrm>
                <a:off x="6256" y="-203"/>
                <a:ext cx="103" cy="109"/>
              </a:xfrm>
              <a:custGeom>
                <a:avLst/>
                <a:gdLst>
                  <a:gd name="T0" fmla="*/ 48 w 51"/>
                  <a:gd name="T1" fmla="*/ 24 h 54"/>
                  <a:gd name="T2" fmla="*/ 34 w 51"/>
                  <a:gd name="T3" fmla="*/ 22 h 54"/>
                  <a:gd name="T4" fmla="*/ 34 w 51"/>
                  <a:gd name="T5" fmla="*/ 5 h 54"/>
                  <a:gd name="T6" fmla="*/ 23 w 51"/>
                  <a:gd name="T7" fmla="*/ 5 h 54"/>
                  <a:gd name="T8" fmla="*/ 23 w 51"/>
                  <a:gd name="T9" fmla="*/ 22 h 54"/>
                  <a:gd name="T10" fmla="*/ 6 w 51"/>
                  <a:gd name="T11" fmla="*/ 23 h 54"/>
                  <a:gd name="T12" fmla="*/ 6 w 51"/>
                  <a:gd name="T13" fmla="*/ 33 h 54"/>
                  <a:gd name="T14" fmla="*/ 24 w 51"/>
                  <a:gd name="T15" fmla="*/ 34 h 54"/>
                  <a:gd name="T16" fmla="*/ 30 w 51"/>
                  <a:gd name="T17" fmla="*/ 52 h 54"/>
                  <a:gd name="T18" fmla="*/ 36 w 51"/>
                  <a:gd name="T19" fmla="*/ 50 h 54"/>
                  <a:gd name="T20" fmla="*/ 35 w 51"/>
                  <a:gd name="T21" fmla="*/ 34 h 54"/>
                  <a:gd name="T22" fmla="*/ 48 w 51"/>
                  <a:gd name="T23" fmla="*/ 33 h 54"/>
                  <a:gd name="T24" fmla="*/ 48 w 51"/>
                  <a:gd name="T25" fmla="*/ 2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54">
                    <a:moveTo>
                      <a:pt x="48" y="24"/>
                    </a:moveTo>
                    <a:cubicBezTo>
                      <a:pt x="44" y="22"/>
                      <a:pt x="39" y="22"/>
                      <a:pt x="34" y="22"/>
                    </a:cubicBezTo>
                    <a:cubicBezTo>
                      <a:pt x="34" y="16"/>
                      <a:pt x="35" y="10"/>
                      <a:pt x="34" y="5"/>
                    </a:cubicBezTo>
                    <a:cubicBezTo>
                      <a:pt x="32" y="0"/>
                      <a:pt x="24" y="0"/>
                      <a:pt x="23" y="5"/>
                    </a:cubicBezTo>
                    <a:cubicBezTo>
                      <a:pt x="22" y="10"/>
                      <a:pt x="22" y="16"/>
                      <a:pt x="23" y="22"/>
                    </a:cubicBezTo>
                    <a:cubicBezTo>
                      <a:pt x="17" y="23"/>
                      <a:pt x="12" y="23"/>
                      <a:pt x="6" y="23"/>
                    </a:cubicBezTo>
                    <a:cubicBezTo>
                      <a:pt x="0" y="23"/>
                      <a:pt x="0" y="33"/>
                      <a:pt x="6" y="33"/>
                    </a:cubicBezTo>
                    <a:cubicBezTo>
                      <a:pt x="12" y="34"/>
                      <a:pt x="18" y="34"/>
                      <a:pt x="24" y="34"/>
                    </a:cubicBezTo>
                    <a:cubicBezTo>
                      <a:pt x="25" y="40"/>
                      <a:pt x="27" y="47"/>
                      <a:pt x="30" y="52"/>
                    </a:cubicBezTo>
                    <a:cubicBezTo>
                      <a:pt x="32" y="54"/>
                      <a:pt x="37" y="54"/>
                      <a:pt x="36" y="50"/>
                    </a:cubicBezTo>
                    <a:cubicBezTo>
                      <a:pt x="36" y="45"/>
                      <a:pt x="35" y="40"/>
                      <a:pt x="35" y="34"/>
                    </a:cubicBezTo>
                    <a:cubicBezTo>
                      <a:pt x="39" y="35"/>
                      <a:pt x="44" y="34"/>
                      <a:pt x="48" y="33"/>
                    </a:cubicBezTo>
                    <a:cubicBezTo>
                      <a:pt x="51" y="31"/>
                      <a:pt x="51" y="25"/>
                      <a:pt x="4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3" name="Freeform 444"/>
              <p:cNvSpPr>
                <a:spLocks noEditPoints="1"/>
              </p:cNvSpPr>
              <p:nvPr/>
            </p:nvSpPr>
            <p:spPr bwMode="auto">
              <a:xfrm>
                <a:off x="2797" y="-1100"/>
                <a:ext cx="795" cy="716"/>
              </a:xfrm>
              <a:custGeom>
                <a:avLst/>
                <a:gdLst>
                  <a:gd name="T0" fmla="*/ 385 w 394"/>
                  <a:gd name="T1" fmla="*/ 146 h 355"/>
                  <a:gd name="T2" fmla="*/ 347 w 394"/>
                  <a:gd name="T3" fmla="*/ 67 h 355"/>
                  <a:gd name="T4" fmla="*/ 62 w 394"/>
                  <a:gd name="T5" fmla="*/ 96 h 355"/>
                  <a:gd name="T6" fmla="*/ 24 w 394"/>
                  <a:gd name="T7" fmla="*/ 176 h 355"/>
                  <a:gd name="T8" fmla="*/ 23 w 394"/>
                  <a:gd name="T9" fmla="*/ 283 h 355"/>
                  <a:gd name="T10" fmla="*/ 173 w 394"/>
                  <a:gd name="T11" fmla="*/ 354 h 355"/>
                  <a:gd name="T12" fmla="*/ 287 w 394"/>
                  <a:gd name="T13" fmla="*/ 263 h 355"/>
                  <a:gd name="T14" fmla="*/ 312 w 394"/>
                  <a:gd name="T15" fmla="*/ 212 h 355"/>
                  <a:gd name="T16" fmla="*/ 354 w 394"/>
                  <a:gd name="T17" fmla="*/ 198 h 355"/>
                  <a:gd name="T18" fmla="*/ 385 w 394"/>
                  <a:gd name="T19" fmla="*/ 146 h 355"/>
                  <a:gd name="T20" fmla="*/ 111 w 394"/>
                  <a:gd name="T21" fmla="*/ 69 h 355"/>
                  <a:gd name="T22" fmla="*/ 367 w 394"/>
                  <a:gd name="T23" fmla="*/ 105 h 355"/>
                  <a:gd name="T24" fmla="*/ 355 w 394"/>
                  <a:gd name="T25" fmla="*/ 168 h 355"/>
                  <a:gd name="T26" fmla="*/ 312 w 394"/>
                  <a:gd name="T27" fmla="*/ 180 h 355"/>
                  <a:gd name="T28" fmla="*/ 288 w 394"/>
                  <a:gd name="T29" fmla="*/ 204 h 355"/>
                  <a:gd name="T30" fmla="*/ 282 w 394"/>
                  <a:gd name="T31" fmla="*/ 210 h 355"/>
                  <a:gd name="T32" fmla="*/ 105 w 394"/>
                  <a:gd name="T33" fmla="*/ 300 h 355"/>
                  <a:gd name="T34" fmla="*/ 34 w 394"/>
                  <a:gd name="T35" fmla="*/ 193 h 355"/>
                  <a:gd name="T36" fmla="*/ 111 w 394"/>
                  <a:gd name="T37" fmla="*/ 69 h 355"/>
                  <a:gd name="T38" fmla="*/ 206 w 394"/>
                  <a:gd name="T39" fmla="*/ 338 h 355"/>
                  <a:gd name="T40" fmla="*/ 49 w 394"/>
                  <a:gd name="T41" fmla="*/ 301 h 355"/>
                  <a:gd name="T42" fmla="*/ 23 w 394"/>
                  <a:gd name="T43" fmla="*/ 240 h 355"/>
                  <a:gd name="T44" fmla="*/ 24 w 394"/>
                  <a:gd name="T45" fmla="*/ 184 h 355"/>
                  <a:gd name="T46" fmla="*/ 118 w 394"/>
                  <a:gd name="T47" fmla="*/ 317 h 355"/>
                  <a:gd name="T48" fmla="*/ 258 w 394"/>
                  <a:gd name="T49" fmla="*/ 291 h 355"/>
                  <a:gd name="T50" fmla="*/ 206 w 394"/>
                  <a:gd name="T51" fmla="*/ 338 h 355"/>
                  <a:gd name="T52" fmla="*/ 314 w 394"/>
                  <a:gd name="T53" fmla="*/ 197 h 355"/>
                  <a:gd name="T54" fmla="*/ 297 w 394"/>
                  <a:gd name="T55" fmla="*/ 210 h 355"/>
                  <a:gd name="T56" fmla="*/ 333 w 394"/>
                  <a:gd name="T57" fmla="*/ 186 h 355"/>
                  <a:gd name="T58" fmla="*/ 373 w 394"/>
                  <a:gd name="T59" fmla="*/ 168 h 355"/>
                  <a:gd name="T60" fmla="*/ 314 w 394"/>
                  <a:gd name="T61" fmla="*/ 19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355">
                    <a:moveTo>
                      <a:pt x="385" y="146"/>
                    </a:moveTo>
                    <a:cubicBezTo>
                      <a:pt x="392" y="116"/>
                      <a:pt x="369" y="83"/>
                      <a:pt x="347" y="67"/>
                    </a:cubicBezTo>
                    <a:cubicBezTo>
                      <a:pt x="259" y="0"/>
                      <a:pt x="138" y="17"/>
                      <a:pt x="62" y="96"/>
                    </a:cubicBezTo>
                    <a:cubicBezTo>
                      <a:pt x="39" y="120"/>
                      <a:pt x="27" y="148"/>
                      <a:pt x="24" y="176"/>
                    </a:cubicBezTo>
                    <a:cubicBezTo>
                      <a:pt x="0" y="198"/>
                      <a:pt x="12" y="259"/>
                      <a:pt x="23" y="283"/>
                    </a:cubicBezTo>
                    <a:cubicBezTo>
                      <a:pt x="48" y="337"/>
                      <a:pt x="119" y="354"/>
                      <a:pt x="173" y="354"/>
                    </a:cubicBezTo>
                    <a:cubicBezTo>
                      <a:pt x="236" y="355"/>
                      <a:pt x="265" y="316"/>
                      <a:pt x="287" y="263"/>
                    </a:cubicBezTo>
                    <a:cubicBezTo>
                      <a:pt x="294" y="246"/>
                      <a:pt x="299" y="226"/>
                      <a:pt x="312" y="212"/>
                    </a:cubicBezTo>
                    <a:cubicBezTo>
                      <a:pt x="322" y="202"/>
                      <a:pt x="342" y="204"/>
                      <a:pt x="354" y="198"/>
                    </a:cubicBezTo>
                    <a:cubicBezTo>
                      <a:pt x="377" y="186"/>
                      <a:pt x="394" y="173"/>
                      <a:pt x="385" y="146"/>
                    </a:cubicBezTo>
                    <a:close/>
                    <a:moveTo>
                      <a:pt x="111" y="69"/>
                    </a:moveTo>
                    <a:cubicBezTo>
                      <a:pt x="186" y="18"/>
                      <a:pt x="314" y="20"/>
                      <a:pt x="367" y="105"/>
                    </a:cubicBezTo>
                    <a:cubicBezTo>
                      <a:pt x="379" y="125"/>
                      <a:pt x="377" y="156"/>
                      <a:pt x="355" y="168"/>
                    </a:cubicBezTo>
                    <a:cubicBezTo>
                      <a:pt x="343" y="175"/>
                      <a:pt x="326" y="176"/>
                      <a:pt x="312" y="180"/>
                    </a:cubicBezTo>
                    <a:cubicBezTo>
                      <a:pt x="298" y="184"/>
                      <a:pt x="291" y="193"/>
                      <a:pt x="288" y="204"/>
                    </a:cubicBezTo>
                    <a:cubicBezTo>
                      <a:pt x="285" y="204"/>
                      <a:pt x="282" y="206"/>
                      <a:pt x="282" y="210"/>
                    </a:cubicBezTo>
                    <a:cubicBezTo>
                      <a:pt x="280" y="302"/>
                      <a:pt x="180" y="332"/>
                      <a:pt x="105" y="300"/>
                    </a:cubicBezTo>
                    <a:cubicBezTo>
                      <a:pt x="62" y="282"/>
                      <a:pt x="36" y="240"/>
                      <a:pt x="34" y="193"/>
                    </a:cubicBezTo>
                    <a:cubicBezTo>
                      <a:pt x="31" y="141"/>
                      <a:pt x="70" y="97"/>
                      <a:pt x="111" y="69"/>
                    </a:cubicBezTo>
                    <a:close/>
                    <a:moveTo>
                      <a:pt x="206" y="338"/>
                    </a:moveTo>
                    <a:cubicBezTo>
                      <a:pt x="157" y="354"/>
                      <a:pt x="87" y="335"/>
                      <a:pt x="49" y="301"/>
                    </a:cubicBezTo>
                    <a:cubicBezTo>
                      <a:pt x="32" y="285"/>
                      <a:pt x="26" y="263"/>
                      <a:pt x="23" y="240"/>
                    </a:cubicBezTo>
                    <a:cubicBezTo>
                      <a:pt x="21" y="226"/>
                      <a:pt x="18" y="200"/>
                      <a:pt x="24" y="184"/>
                    </a:cubicBezTo>
                    <a:cubicBezTo>
                      <a:pt x="21" y="241"/>
                      <a:pt x="56" y="296"/>
                      <a:pt x="118" y="317"/>
                    </a:cubicBezTo>
                    <a:cubicBezTo>
                      <a:pt x="167" y="333"/>
                      <a:pt x="223" y="323"/>
                      <a:pt x="258" y="291"/>
                    </a:cubicBezTo>
                    <a:cubicBezTo>
                      <a:pt x="247" y="312"/>
                      <a:pt x="232" y="329"/>
                      <a:pt x="206" y="338"/>
                    </a:cubicBezTo>
                    <a:close/>
                    <a:moveTo>
                      <a:pt x="314" y="197"/>
                    </a:moveTo>
                    <a:cubicBezTo>
                      <a:pt x="307" y="199"/>
                      <a:pt x="302" y="204"/>
                      <a:pt x="297" y="210"/>
                    </a:cubicBezTo>
                    <a:cubicBezTo>
                      <a:pt x="301" y="196"/>
                      <a:pt x="312" y="189"/>
                      <a:pt x="333" y="186"/>
                    </a:cubicBezTo>
                    <a:cubicBezTo>
                      <a:pt x="348" y="183"/>
                      <a:pt x="362" y="179"/>
                      <a:pt x="373" y="168"/>
                    </a:cubicBezTo>
                    <a:cubicBezTo>
                      <a:pt x="364" y="188"/>
                      <a:pt x="332" y="190"/>
                      <a:pt x="314"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4" name="Freeform 445"/>
              <p:cNvSpPr>
                <a:spLocks noEditPoints="1"/>
              </p:cNvSpPr>
              <p:nvPr/>
            </p:nvSpPr>
            <p:spPr bwMode="auto">
              <a:xfrm>
                <a:off x="3237" y="-858"/>
                <a:ext cx="173" cy="135"/>
              </a:xfrm>
              <a:custGeom>
                <a:avLst/>
                <a:gdLst>
                  <a:gd name="T0" fmla="*/ 64 w 86"/>
                  <a:gd name="T1" fmla="*/ 9 h 67"/>
                  <a:gd name="T2" fmla="*/ 59 w 86"/>
                  <a:gd name="T3" fmla="*/ 17 h 67"/>
                  <a:gd name="T4" fmla="*/ 59 w 86"/>
                  <a:gd name="T5" fmla="*/ 18 h 67"/>
                  <a:gd name="T6" fmla="*/ 0 w 86"/>
                  <a:gd name="T7" fmla="*/ 49 h 67"/>
                  <a:gd name="T8" fmla="*/ 3 w 86"/>
                  <a:gd name="T9" fmla="*/ 56 h 67"/>
                  <a:gd name="T10" fmla="*/ 66 w 86"/>
                  <a:gd name="T11" fmla="*/ 50 h 67"/>
                  <a:gd name="T12" fmla="*/ 64 w 86"/>
                  <a:gd name="T13" fmla="*/ 9 h 67"/>
                  <a:gd name="T14" fmla="*/ 59 w 86"/>
                  <a:gd name="T15" fmla="*/ 23 h 67"/>
                  <a:gd name="T16" fmla="*/ 62 w 86"/>
                  <a:gd name="T17" fmla="*/ 21 h 67"/>
                  <a:gd name="T18" fmla="*/ 67 w 86"/>
                  <a:gd name="T19" fmla="*/ 31 h 67"/>
                  <a:gd name="T20" fmla="*/ 67 w 86"/>
                  <a:gd name="T21" fmla="*/ 31 h 67"/>
                  <a:gd name="T22" fmla="*/ 39 w 86"/>
                  <a:gd name="T23" fmla="*/ 32 h 67"/>
                  <a:gd name="T24" fmla="*/ 26 w 86"/>
                  <a:gd name="T25" fmla="*/ 49 h 67"/>
                  <a:gd name="T26" fmla="*/ 14 w 86"/>
                  <a:gd name="T27" fmla="*/ 47 h 67"/>
                  <a:gd name="T28" fmla="*/ 59 w 86"/>
                  <a:gd name="T29" fmla="*/ 23 h 67"/>
                  <a:gd name="T30" fmla="*/ 32 w 86"/>
                  <a:gd name="T31" fmla="*/ 49 h 67"/>
                  <a:gd name="T32" fmla="*/ 46 w 86"/>
                  <a:gd name="T33" fmla="*/ 39 h 67"/>
                  <a:gd name="T34" fmla="*/ 58 w 86"/>
                  <a:gd name="T35" fmla="*/ 39 h 67"/>
                  <a:gd name="T36" fmla="*/ 60 w 86"/>
                  <a:gd name="T37" fmla="*/ 39 h 67"/>
                  <a:gd name="T38" fmla="*/ 54 w 86"/>
                  <a:gd name="T39" fmla="*/ 43 h 67"/>
                  <a:gd name="T40" fmla="*/ 32 w 86"/>
                  <a:gd name="T41" fmla="*/ 4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 h="67">
                    <a:moveTo>
                      <a:pt x="64" y="9"/>
                    </a:moveTo>
                    <a:cubicBezTo>
                      <a:pt x="59" y="8"/>
                      <a:pt x="56" y="14"/>
                      <a:pt x="59" y="17"/>
                    </a:cubicBezTo>
                    <a:cubicBezTo>
                      <a:pt x="59" y="18"/>
                      <a:pt x="59" y="18"/>
                      <a:pt x="59" y="18"/>
                    </a:cubicBezTo>
                    <a:cubicBezTo>
                      <a:pt x="37" y="0"/>
                      <a:pt x="7" y="26"/>
                      <a:pt x="0" y="49"/>
                    </a:cubicBezTo>
                    <a:cubicBezTo>
                      <a:pt x="0" y="52"/>
                      <a:pt x="1" y="55"/>
                      <a:pt x="3" y="56"/>
                    </a:cubicBezTo>
                    <a:cubicBezTo>
                      <a:pt x="23" y="67"/>
                      <a:pt x="48" y="62"/>
                      <a:pt x="66" y="50"/>
                    </a:cubicBezTo>
                    <a:cubicBezTo>
                      <a:pt x="82" y="40"/>
                      <a:pt x="86" y="16"/>
                      <a:pt x="64" y="9"/>
                    </a:cubicBezTo>
                    <a:close/>
                    <a:moveTo>
                      <a:pt x="59" y="23"/>
                    </a:moveTo>
                    <a:cubicBezTo>
                      <a:pt x="61" y="24"/>
                      <a:pt x="63" y="23"/>
                      <a:pt x="62" y="21"/>
                    </a:cubicBezTo>
                    <a:cubicBezTo>
                      <a:pt x="65" y="24"/>
                      <a:pt x="68" y="27"/>
                      <a:pt x="67" y="31"/>
                    </a:cubicBezTo>
                    <a:cubicBezTo>
                      <a:pt x="67" y="31"/>
                      <a:pt x="67" y="31"/>
                      <a:pt x="67" y="31"/>
                    </a:cubicBezTo>
                    <a:cubicBezTo>
                      <a:pt x="60" y="27"/>
                      <a:pt x="45" y="29"/>
                      <a:pt x="39" y="32"/>
                    </a:cubicBezTo>
                    <a:cubicBezTo>
                      <a:pt x="30" y="35"/>
                      <a:pt x="26" y="41"/>
                      <a:pt x="26" y="49"/>
                    </a:cubicBezTo>
                    <a:cubicBezTo>
                      <a:pt x="22" y="49"/>
                      <a:pt x="18" y="48"/>
                      <a:pt x="14" y="47"/>
                    </a:cubicBezTo>
                    <a:cubicBezTo>
                      <a:pt x="21" y="30"/>
                      <a:pt x="41" y="15"/>
                      <a:pt x="59" y="23"/>
                    </a:cubicBezTo>
                    <a:close/>
                    <a:moveTo>
                      <a:pt x="32" y="49"/>
                    </a:moveTo>
                    <a:cubicBezTo>
                      <a:pt x="34" y="43"/>
                      <a:pt x="39" y="39"/>
                      <a:pt x="46" y="39"/>
                    </a:cubicBezTo>
                    <a:cubicBezTo>
                      <a:pt x="50" y="38"/>
                      <a:pt x="54" y="38"/>
                      <a:pt x="58" y="39"/>
                    </a:cubicBezTo>
                    <a:cubicBezTo>
                      <a:pt x="59" y="39"/>
                      <a:pt x="59" y="39"/>
                      <a:pt x="60" y="39"/>
                    </a:cubicBezTo>
                    <a:cubicBezTo>
                      <a:pt x="58" y="41"/>
                      <a:pt x="56" y="42"/>
                      <a:pt x="54" y="43"/>
                    </a:cubicBezTo>
                    <a:cubicBezTo>
                      <a:pt x="48" y="46"/>
                      <a:pt x="40" y="48"/>
                      <a:pt x="32"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5" name="Freeform 446"/>
              <p:cNvSpPr>
                <a:spLocks noEditPoints="1"/>
              </p:cNvSpPr>
              <p:nvPr/>
            </p:nvSpPr>
            <p:spPr bwMode="auto">
              <a:xfrm>
                <a:off x="3390" y="-945"/>
                <a:ext cx="137" cy="165"/>
              </a:xfrm>
              <a:custGeom>
                <a:avLst/>
                <a:gdLst>
                  <a:gd name="T0" fmla="*/ 51 w 68"/>
                  <a:gd name="T1" fmla="*/ 11 h 82"/>
                  <a:gd name="T2" fmla="*/ 47 w 68"/>
                  <a:gd name="T3" fmla="*/ 5 h 82"/>
                  <a:gd name="T4" fmla="*/ 8 w 68"/>
                  <a:gd name="T5" fmla="*/ 24 h 82"/>
                  <a:gd name="T6" fmla="*/ 9 w 68"/>
                  <a:gd name="T7" fmla="*/ 29 h 82"/>
                  <a:gd name="T8" fmla="*/ 1 w 68"/>
                  <a:gd name="T9" fmla="*/ 40 h 82"/>
                  <a:gd name="T10" fmla="*/ 5 w 68"/>
                  <a:gd name="T11" fmla="*/ 48 h 82"/>
                  <a:gd name="T12" fmla="*/ 51 w 68"/>
                  <a:gd name="T13" fmla="*/ 68 h 82"/>
                  <a:gd name="T14" fmla="*/ 51 w 68"/>
                  <a:gd name="T15" fmla="*/ 11 h 82"/>
                  <a:gd name="T16" fmla="*/ 44 w 68"/>
                  <a:gd name="T17" fmla="*/ 57 h 82"/>
                  <a:gd name="T18" fmla="*/ 27 w 68"/>
                  <a:gd name="T19" fmla="*/ 45 h 82"/>
                  <a:gd name="T20" fmla="*/ 13 w 68"/>
                  <a:gd name="T21" fmla="*/ 38 h 82"/>
                  <a:gd name="T22" fmla="*/ 16 w 68"/>
                  <a:gd name="T23" fmla="*/ 30 h 82"/>
                  <a:gd name="T24" fmla="*/ 19 w 68"/>
                  <a:gd name="T25" fmla="*/ 27 h 82"/>
                  <a:gd name="T26" fmla="*/ 39 w 68"/>
                  <a:gd name="T27" fmla="*/ 16 h 82"/>
                  <a:gd name="T28" fmla="*/ 44 w 68"/>
                  <a:gd name="T29" fmla="*/ 5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82">
                    <a:moveTo>
                      <a:pt x="51" y="11"/>
                    </a:moveTo>
                    <a:cubicBezTo>
                      <a:pt x="51" y="8"/>
                      <a:pt x="49" y="6"/>
                      <a:pt x="47" y="5"/>
                    </a:cubicBezTo>
                    <a:cubicBezTo>
                      <a:pt x="29" y="0"/>
                      <a:pt x="14" y="7"/>
                      <a:pt x="8" y="24"/>
                    </a:cubicBezTo>
                    <a:cubicBezTo>
                      <a:pt x="7" y="26"/>
                      <a:pt x="8" y="28"/>
                      <a:pt x="9" y="29"/>
                    </a:cubicBezTo>
                    <a:cubicBezTo>
                      <a:pt x="7" y="33"/>
                      <a:pt x="4" y="36"/>
                      <a:pt x="1" y="40"/>
                    </a:cubicBezTo>
                    <a:cubicBezTo>
                      <a:pt x="0" y="42"/>
                      <a:pt x="1" y="47"/>
                      <a:pt x="5" y="48"/>
                    </a:cubicBezTo>
                    <a:cubicBezTo>
                      <a:pt x="19" y="50"/>
                      <a:pt x="35" y="82"/>
                      <a:pt x="51" y="68"/>
                    </a:cubicBezTo>
                    <a:cubicBezTo>
                      <a:pt x="68" y="52"/>
                      <a:pt x="52" y="29"/>
                      <a:pt x="51" y="11"/>
                    </a:cubicBezTo>
                    <a:close/>
                    <a:moveTo>
                      <a:pt x="44" y="57"/>
                    </a:moveTo>
                    <a:cubicBezTo>
                      <a:pt x="41" y="61"/>
                      <a:pt x="29" y="48"/>
                      <a:pt x="27" y="45"/>
                    </a:cubicBezTo>
                    <a:cubicBezTo>
                      <a:pt x="22" y="42"/>
                      <a:pt x="18" y="39"/>
                      <a:pt x="13" y="38"/>
                    </a:cubicBezTo>
                    <a:cubicBezTo>
                      <a:pt x="14" y="36"/>
                      <a:pt x="15" y="33"/>
                      <a:pt x="16" y="30"/>
                    </a:cubicBezTo>
                    <a:cubicBezTo>
                      <a:pt x="17" y="29"/>
                      <a:pt x="18" y="28"/>
                      <a:pt x="19" y="27"/>
                    </a:cubicBezTo>
                    <a:cubicBezTo>
                      <a:pt x="23" y="17"/>
                      <a:pt x="30" y="14"/>
                      <a:pt x="39" y="16"/>
                    </a:cubicBezTo>
                    <a:cubicBezTo>
                      <a:pt x="42" y="29"/>
                      <a:pt x="51" y="48"/>
                      <a:pt x="4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6" name="Freeform 447"/>
              <p:cNvSpPr>
                <a:spLocks noEditPoints="1"/>
              </p:cNvSpPr>
              <p:nvPr/>
            </p:nvSpPr>
            <p:spPr bwMode="auto">
              <a:xfrm>
                <a:off x="3271" y="-1020"/>
                <a:ext cx="123" cy="160"/>
              </a:xfrm>
              <a:custGeom>
                <a:avLst/>
                <a:gdLst>
                  <a:gd name="T0" fmla="*/ 42 w 61"/>
                  <a:gd name="T1" fmla="*/ 11 h 79"/>
                  <a:gd name="T2" fmla="*/ 9 w 61"/>
                  <a:gd name="T3" fmla="*/ 36 h 79"/>
                  <a:gd name="T4" fmla="*/ 9 w 61"/>
                  <a:gd name="T5" fmla="*/ 36 h 79"/>
                  <a:gd name="T6" fmla="*/ 1 w 61"/>
                  <a:gd name="T7" fmla="*/ 58 h 79"/>
                  <a:gd name="T8" fmla="*/ 13 w 61"/>
                  <a:gd name="T9" fmla="*/ 73 h 79"/>
                  <a:gd name="T10" fmla="*/ 55 w 61"/>
                  <a:gd name="T11" fmla="*/ 54 h 79"/>
                  <a:gd name="T12" fmla="*/ 42 w 61"/>
                  <a:gd name="T13" fmla="*/ 11 h 79"/>
                  <a:gd name="T14" fmla="*/ 43 w 61"/>
                  <a:gd name="T15" fmla="*/ 49 h 79"/>
                  <a:gd name="T16" fmla="*/ 19 w 61"/>
                  <a:gd name="T17" fmla="*/ 62 h 79"/>
                  <a:gd name="T18" fmla="*/ 15 w 61"/>
                  <a:gd name="T19" fmla="*/ 41 h 79"/>
                  <a:gd name="T20" fmla="*/ 18 w 61"/>
                  <a:gd name="T21" fmla="*/ 38 h 79"/>
                  <a:gd name="T22" fmla="*/ 36 w 61"/>
                  <a:gd name="T23" fmla="*/ 22 h 79"/>
                  <a:gd name="T24" fmla="*/ 43 w 61"/>
                  <a:gd name="T25" fmla="*/ 4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79">
                    <a:moveTo>
                      <a:pt x="42" y="11"/>
                    </a:moveTo>
                    <a:cubicBezTo>
                      <a:pt x="26" y="0"/>
                      <a:pt x="8" y="20"/>
                      <a:pt x="9" y="36"/>
                    </a:cubicBezTo>
                    <a:cubicBezTo>
                      <a:pt x="9" y="36"/>
                      <a:pt x="9" y="36"/>
                      <a:pt x="9" y="36"/>
                    </a:cubicBezTo>
                    <a:cubicBezTo>
                      <a:pt x="4" y="42"/>
                      <a:pt x="0" y="50"/>
                      <a:pt x="1" y="58"/>
                    </a:cubicBezTo>
                    <a:cubicBezTo>
                      <a:pt x="2" y="65"/>
                      <a:pt x="7" y="70"/>
                      <a:pt x="13" y="73"/>
                    </a:cubicBezTo>
                    <a:cubicBezTo>
                      <a:pt x="29" y="79"/>
                      <a:pt x="49" y="69"/>
                      <a:pt x="55" y="54"/>
                    </a:cubicBezTo>
                    <a:cubicBezTo>
                      <a:pt x="61" y="39"/>
                      <a:pt x="55" y="21"/>
                      <a:pt x="42" y="11"/>
                    </a:cubicBezTo>
                    <a:close/>
                    <a:moveTo>
                      <a:pt x="43" y="49"/>
                    </a:moveTo>
                    <a:cubicBezTo>
                      <a:pt x="41" y="58"/>
                      <a:pt x="28" y="63"/>
                      <a:pt x="19" y="62"/>
                    </a:cubicBezTo>
                    <a:cubicBezTo>
                      <a:pt x="8" y="60"/>
                      <a:pt x="11" y="48"/>
                      <a:pt x="15" y="41"/>
                    </a:cubicBezTo>
                    <a:cubicBezTo>
                      <a:pt x="17" y="40"/>
                      <a:pt x="18" y="40"/>
                      <a:pt x="18" y="38"/>
                    </a:cubicBezTo>
                    <a:cubicBezTo>
                      <a:pt x="22" y="33"/>
                      <a:pt x="26" y="15"/>
                      <a:pt x="36" y="22"/>
                    </a:cubicBezTo>
                    <a:cubicBezTo>
                      <a:pt x="43" y="28"/>
                      <a:pt x="46" y="40"/>
                      <a:pt x="4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7" name="Freeform 448"/>
              <p:cNvSpPr>
                <a:spLocks noEditPoints="1"/>
              </p:cNvSpPr>
              <p:nvPr/>
            </p:nvSpPr>
            <p:spPr bwMode="auto">
              <a:xfrm>
                <a:off x="3158" y="-1013"/>
                <a:ext cx="99" cy="139"/>
              </a:xfrm>
              <a:custGeom>
                <a:avLst/>
                <a:gdLst>
                  <a:gd name="T0" fmla="*/ 43 w 49"/>
                  <a:gd name="T1" fmla="*/ 7 h 69"/>
                  <a:gd name="T2" fmla="*/ 16 w 49"/>
                  <a:gd name="T3" fmla="*/ 8 h 69"/>
                  <a:gd name="T4" fmla="*/ 14 w 49"/>
                  <a:gd name="T5" fmla="*/ 12 h 69"/>
                  <a:gd name="T6" fmla="*/ 3 w 49"/>
                  <a:gd name="T7" fmla="*/ 17 h 69"/>
                  <a:gd name="T8" fmla="*/ 9 w 49"/>
                  <a:gd name="T9" fmla="*/ 34 h 69"/>
                  <a:gd name="T10" fmla="*/ 3 w 49"/>
                  <a:gd name="T11" fmla="*/ 60 h 69"/>
                  <a:gd name="T12" fmla="*/ 9 w 49"/>
                  <a:gd name="T13" fmla="*/ 68 h 69"/>
                  <a:gd name="T14" fmla="*/ 47 w 49"/>
                  <a:gd name="T15" fmla="*/ 29 h 69"/>
                  <a:gd name="T16" fmla="*/ 43 w 49"/>
                  <a:gd name="T17" fmla="*/ 7 h 69"/>
                  <a:gd name="T18" fmla="*/ 34 w 49"/>
                  <a:gd name="T19" fmla="*/ 30 h 69"/>
                  <a:gd name="T20" fmla="*/ 17 w 49"/>
                  <a:gd name="T21" fmla="*/ 54 h 69"/>
                  <a:gd name="T22" fmla="*/ 21 w 49"/>
                  <a:gd name="T23" fmla="*/ 36 h 69"/>
                  <a:gd name="T24" fmla="*/ 20 w 49"/>
                  <a:gd name="T25" fmla="*/ 29 h 69"/>
                  <a:gd name="T26" fmla="*/ 13 w 49"/>
                  <a:gd name="T27" fmla="*/ 22 h 69"/>
                  <a:gd name="T28" fmla="*/ 17 w 49"/>
                  <a:gd name="T29" fmla="*/ 19 h 69"/>
                  <a:gd name="T30" fmla="*/ 20 w 49"/>
                  <a:gd name="T31" fmla="*/ 19 h 69"/>
                  <a:gd name="T32" fmla="*/ 35 w 49"/>
                  <a:gd name="T33" fmla="*/ 16 h 69"/>
                  <a:gd name="T34" fmla="*/ 34 w 49"/>
                  <a:gd name="T35"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69">
                    <a:moveTo>
                      <a:pt x="43" y="7"/>
                    </a:moveTo>
                    <a:cubicBezTo>
                      <a:pt x="35" y="0"/>
                      <a:pt x="24" y="4"/>
                      <a:pt x="16" y="8"/>
                    </a:cubicBezTo>
                    <a:cubicBezTo>
                      <a:pt x="15" y="9"/>
                      <a:pt x="14" y="11"/>
                      <a:pt x="14" y="12"/>
                    </a:cubicBezTo>
                    <a:cubicBezTo>
                      <a:pt x="9" y="11"/>
                      <a:pt x="5" y="12"/>
                      <a:pt x="3" y="17"/>
                    </a:cubicBezTo>
                    <a:cubicBezTo>
                      <a:pt x="0" y="24"/>
                      <a:pt x="5" y="30"/>
                      <a:pt x="9" y="34"/>
                    </a:cubicBezTo>
                    <a:cubicBezTo>
                      <a:pt x="6" y="43"/>
                      <a:pt x="7" y="52"/>
                      <a:pt x="3" y="60"/>
                    </a:cubicBezTo>
                    <a:cubicBezTo>
                      <a:pt x="2" y="64"/>
                      <a:pt x="6" y="68"/>
                      <a:pt x="9" y="68"/>
                    </a:cubicBezTo>
                    <a:cubicBezTo>
                      <a:pt x="29" y="69"/>
                      <a:pt x="43" y="46"/>
                      <a:pt x="47" y="29"/>
                    </a:cubicBezTo>
                    <a:cubicBezTo>
                      <a:pt x="49" y="22"/>
                      <a:pt x="49" y="12"/>
                      <a:pt x="43" y="7"/>
                    </a:cubicBezTo>
                    <a:close/>
                    <a:moveTo>
                      <a:pt x="34" y="30"/>
                    </a:moveTo>
                    <a:cubicBezTo>
                      <a:pt x="31" y="38"/>
                      <a:pt x="25" y="50"/>
                      <a:pt x="17" y="54"/>
                    </a:cubicBezTo>
                    <a:cubicBezTo>
                      <a:pt x="18" y="48"/>
                      <a:pt x="18" y="41"/>
                      <a:pt x="21" y="36"/>
                    </a:cubicBezTo>
                    <a:cubicBezTo>
                      <a:pt x="22" y="33"/>
                      <a:pt x="22" y="30"/>
                      <a:pt x="20" y="29"/>
                    </a:cubicBezTo>
                    <a:cubicBezTo>
                      <a:pt x="18" y="27"/>
                      <a:pt x="15" y="24"/>
                      <a:pt x="13" y="22"/>
                    </a:cubicBezTo>
                    <a:cubicBezTo>
                      <a:pt x="13" y="21"/>
                      <a:pt x="15" y="20"/>
                      <a:pt x="17" y="19"/>
                    </a:cubicBezTo>
                    <a:cubicBezTo>
                      <a:pt x="18" y="19"/>
                      <a:pt x="19" y="19"/>
                      <a:pt x="20" y="19"/>
                    </a:cubicBezTo>
                    <a:cubicBezTo>
                      <a:pt x="23" y="17"/>
                      <a:pt x="33" y="12"/>
                      <a:pt x="35" y="16"/>
                    </a:cubicBezTo>
                    <a:cubicBezTo>
                      <a:pt x="38" y="20"/>
                      <a:pt x="35" y="26"/>
                      <a:pt x="3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8" name="Freeform 449"/>
              <p:cNvSpPr>
                <a:spLocks noEditPoints="1"/>
              </p:cNvSpPr>
              <p:nvPr/>
            </p:nvSpPr>
            <p:spPr bwMode="auto">
              <a:xfrm>
                <a:off x="2993" y="-983"/>
                <a:ext cx="129" cy="151"/>
              </a:xfrm>
              <a:custGeom>
                <a:avLst/>
                <a:gdLst>
                  <a:gd name="T0" fmla="*/ 52 w 64"/>
                  <a:gd name="T1" fmla="*/ 8 h 75"/>
                  <a:gd name="T2" fmla="*/ 24 w 64"/>
                  <a:gd name="T3" fmla="*/ 24 h 75"/>
                  <a:gd name="T4" fmla="*/ 0 w 64"/>
                  <a:gd name="T5" fmla="*/ 47 h 75"/>
                  <a:gd name="T6" fmla="*/ 8 w 64"/>
                  <a:gd name="T7" fmla="*/ 53 h 75"/>
                  <a:gd name="T8" fmla="*/ 23 w 64"/>
                  <a:gd name="T9" fmla="*/ 53 h 75"/>
                  <a:gd name="T10" fmla="*/ 42 w 64"/>
                  <a:gd name="T11" fmla="*/ 72 h 75"/>
                  <a:gd name="T12" fmla="*/ 62 w 64"/>
                  <a:gd name="T13" fmla="*/ 43 h 75"/>
                  <a:gd name="T14" fmla="*/ 52 w 64"/>
                  <a:gd name="T15" fmla="*/ 8 h 75"/>
                  <a:gd name="T16" fmla="*/ 51 w 64"/>
                  <a:gd name="T17" fmla="*/ 42 h 75"/>
                  <a:gd name="T18" fmla="*/ 42 w 64"/>
                  <a:gd name="T19" fmla="*/ 59 h 75"/>
                  <a:gd name="T20" fmla="*/ 34 w 64"/>
                  <a:gd name="T21" fmla="*/ 47 h 75"/>
                  <a:gd name="T22" fmla="*/ 26 w 64"/>
                  <a:gd name="T23" fmla="*/ 41 h 75"/>
                  <a:gd name="T24" fmla="*/ 14 w 64"/>
                  <a:gd name="T25" fmla="*/ 41 h 75"/>
                  <a:gd name="T26" fmla="*/ 32 w 64"/>
                  <a:gd name="T27" fmla="*/ 34 h 75"/>
                  <a:gd name="T28" fmla="*/ 34 w 64"/>
                  <a:gd name="T29" fmla="*/ 27 h 75"/>
                  <a:gd name="T30" fmla="*/ 48 w 64"/>
                  <a:gd name="T31" fmla="*/ 19 h 75"/>
                  <a:gd name="T32" fmla="*/ 51 w 64"/>
                  <a:gd name="T33"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75">
                    <a:moveTo>
                      <a:pt x="52" y="8"/>
                    </a:moveTo>
                    <a:cubicBezTo>
                      <a:pt x="40" y="0"/>
                      <a:pt x="29" y="14"/>
                      <a:pt x="24" y="24"/>
                    </a:cubicBezTo>
                    <a:cubicBezTo>
                      <a:pt x="11" y="23"/>
                      <a:pt x="1" y="32"/>
                      <a:pt x="0" y="47"/>
                    </a:cubicBezTo>
                    <a:cubicBezTo>
                      <a:pt x="0" y="51"/>
                      <a:pt x="4" y="54"/>
                      <a:pt x="8" y="53"/>
                    </a:cubicBezTo>
                    <a:cubicBezTo>
                      <a:pt x="12" y="51"/>
                      <a:pt x="18" y="53"/>
                      <a:pt x="23" y="53"/>
                    </a:cubicBezTo>
                    <a:cubicBezTo>
                      <a:pt x="25" y="63"/>
                      <a:pt x="30" y="75"/>
                      <a:pt x="42" y="72"/>
                    </a:cubicBezTo>
                    <a:cubicBezTo>
                      <a:pt x="54" y="70"/>
                      <a:pt x="60" y="53"/>
                      <a:pt x="62" y="43"/>
                    </a:cubicBezTo>
                    <a:cubicBezTo>
                      <a:pt x="64" y="32"/>
                      <a:pt x="62" y="15"/>
                      <a:pt x="52" y="8"/>
                    </a:cubicBezTo>
                    <a:close/>
                    <a:moveTo>
                      <a:pt x="51" y="42"/>
                    </a:moveTo>
                    <a:cubicBezTo>
                      <a:pt x="49" y="48"/>
                      <a:pt x="47" y="55"/>
                      <a:pt x="42" y="59"/>
                    </a:cubicBezTo>
                    <a:cubicBezTo>
                      <a:pt x="36" y="67"/>
                      <a:pt x="34" y="51"/>
                      <a:pt x="34" y="47"/>
                    </a:cubicBezTo>
                    <a:cubicBezTo>
                      <a:pt x="33" y="43"/>
                      <a:pt x="30" y="41"/>
                      <a:pt x="26" y="41"/>
                    </a:cubicBezTo>
                    <a:cubicBezTo>
                      <a:pt x="22" y="42"/>
                      <a:pt x="18" y="41"/>
                      <a:pt x="14" y="41"/>
                    </a:cubicBezTo>
                    <a:cubicBezTo>
                      <a:pt x="17" y="34"/>
                      <a:pt x="24" y="32"/>
                      <a:pt x="32" y="34"/>
                    </a:cubicBezTo>
                    <a:cubicBezTo>
                      <a:pt x="36" y="34"/>
                      <a:pt x="38" y="29"/>
                      <a:pt x="34" y="27"/>
                    </a:cubicBezTo>
                    <a:cubicBezTo>
                      <a:pt x="38" y="21"/>
                      <a:pt x="43" y="13"/>
                      <a:pt x="48" y="19"/>
                    </a:cubicBezTo>
                    <a:cubicBezTo>
                      <a:pt x="52" y="25"/>
                      <a:pt x="52" y="35"/>
                      <a:pt x="5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9" name="Freeform 450"/>
              <p:cNvSpPr>
                <a:spLocks noEditPoints="1"/>
              </p:cNvSpPr>
              <p:nvPr/>
            </p:nvSpPr>
            <p:spPr bwMode="auto">
              <a:xfrm>
                <a:off x="2896" y="-854"/>
                <a:ext cx="143" cy="147"/>
              </a:xfrm>
              <a:custGeom>
                <a:avLst/>
                <a:gdLst>
                  <a:gd name="T0" fmla="*/ 63 w 71"/>
                  <a:gd name="T1" fmla="*/ 9 h 73"/>
                  <a:gd name="T2" fmla="*/ 44 w 71"/>
                  <a:gd name="T3" fmla="*/ 1 h 73"/>
                  <a:gd name="T4" fmla="*/ 30 w 71"/>
                  <a:gd name="T5" fmla="*/ 10 h 73"/>
                  <a:gd name="T6" fmla="*/ 30 w 71"/>
                  <a:gd name="T7" fmla="*/ 10 h 73"/>
                  <a:gd name="T8" fmla="*/ 4 w 71"/>
                  <a:gd name="T9" fmla="*/ 19 h 73"/>
                  <a:gd name="T10" fmla="*/ 9 w 71"/>
                  <a:gd name="T11" fmla="*/ 43 h 73"/>
                  <a:gd name="T12" fmla="*/ 52 w 71"/>
                  <a:gd name="T13" fmla="*/ 62 h 73"/>
                  <a:gd name="T14" fmla="*/ 58 w 71"/>
                  <a:gd name="T15" fmla="*/ 36 h 73"/>
                  <a:gd name="T16" fmla="*/ 70 w 71"/>
                  <a:gd name="T17" fmla="*/ 26 h 73"/>
                  <a:gd name="T18" fmla="*/ 63 w 71"/>
                  <a:gd name="T19" fmla="*/ 9 h 73"/>
                  <a:gd name="T20" fmla="*/ 59 w 71"/>
                  <a:gd name="T21" fmla="*/ 25 h 73"/>
                  <a:gd name="T22" fmla="*/ 51 w 71"/>
                  <a:gd name="T23" fmla="*/ 26 h 73"/>
                  <a:gd name="T24" fmla="*/ 47 w 71"/>
                  <a:gd name="T25" fmla="*/ 33 h 73"/>
                  <a:gd name="T26" fmla="*/ 47 w 71"/>
                  <a:gd name="T27" fmla="*/ 49 h 73"/>
                  <a:gd name="T28" fmla="*/ 46 w 71"/>
                  <a:gd name="T29" fmla="*/ 52 h 73"/>
                  <a:gd name="T30" fmla="*/ 46 w 71"/>
                  <a:gd name="T31" fmla="*/ 53 h 73"/>
                  <a:gd name="T32" fmla="*/ 45 w 71"/>
                  <a:gd name="T33" fmla="*/ 54 h 73"/>
                  <a:gd name="T34" fmla="*/ 45 w 71"/>
                  <a:gd name="T35" fmla="*/ 54 h 73"/>
                  <a:gd name="T36" fmla="*/ 43 w 71"/>
                  <a:gd name="T37" fmla="*/ 54 h 73"/>
                  <a:gd name="T38" fmla="*/ 42 w 71"/>
                  <a:gd name="T39" fmla="*/ 54 h 73"/>
                  <a:gd name="T40" fmla="*/ 42 w 71"/>
                  <a:gd name="T41" fmla="*/ 54 h 73"/>
                  <a:gd name="T42" fmla="*/ 41 w 71"/>
                  <a:gd name="T43" fmla="*/ 54 h 73"/>
                  <a:gd name="T44" fmla="*/ 40 w 71"/>
                  <a:gd name="T45" fmla="*/ 54 h 73"/>
                  <a:gd name="T46" fmla="*/ 38 w 71"/>
                  <a:gd name="T47" fmla="*/ 53 h 73"/>
                  <a:gd name="T48" fmla="*/ 36 w 71"/>
                  <a:gd name="T49" fmla="*/ 52 h 73"/>
                  <a:gd name="T50" fmla="*/ 33 w 71"/>
                  <a:gd name="T51" fmla="*/ 51 h 73"/>
                  <a:gd name="T52" fmla="*/ 29 w 71"/>
                  <a:gd name="T53" fmla="*/ 48 h 73"/>
                  <a:gd name="T54" fmla="*/ 20 w 71"/>
                  <a:gd name="T55" fmla="*/ 38 h 73"/>
                  <a:gd name="T56" fmla="*/ 19 w 71"/>
                  <a:gd name="T57" fmla="*/ 37 h 73"/>
                  <a:gd name="T58" fmla="*/ 17 w 71"/>
                  <a:gd name="T59" fmla="*/ 34 h 73"/>
                  <a:gd name="T60" fmla="*/ 16 w 71"/>
                  <a:gd name="T61" fmla="*/ 32 h 73"/>
                  <a:gd name="T62" fmla="*/ 16 w 71"/>
                  <a:gd name="T63" fmla="*/ 31 h 73"/>
                  <a:gd name="T64" fmla="*/ 15 w 71"/>
                  <a:gd name="T65" fmla="*/ 30 h 73"/>
                  <a:gd name="T66" fmla="*/ 14 w 71"/>
                  <a:gd name="T67" fmla="*/ 27 h 73"/>
                  <a:gd name="T68" fmla="*/ 14 w 71"/>
                  <a:gd name="T69" fmla="*/ 27 h 73"/>
                  <a:gd name="T70" fmla="*/ 14 w 71"/>
                  <a:gd name="T71" fmla="*/ 26 h 73"/>
                  <a:gd name="T72" fmla="*/ 14 w 71"/>
                  <a:gd name="T73" fmla="*/ 25 h 73"/>
                  <a:gd name="T74" fmla="*/ 15 w 71"/>
                  <a:gd name="T75" fmla="*/ 24 h 73"/>
                  <a:gd name="T76" fmla="*/ 15 w 71"/>
                  <a:gd name="T77" fmla="*/ 24 h 73"/>
                  <a:gd name="T78" fmla="*/ 15 w 71"/>
                  <a:gd name="T79" fmla="*/ 23 h 73"/>
                  <a:gd name="T80" fmla="*/ 16 w 71"/>
                  <a:gd name="T81" fmla="*/ 23 h 73"/>
                  <a:gd name="T82" fmla="*/ 16 w 71"/>
                  <a:gd name="T83" fmla="*/ 23 h 73"/>
                  <a:gd name="T84" fmla="*/ 16 w 71"/>
                  <a:gd name="T85" fmla="*/ 23 h 73"/>
                  <a:gd name="T86" fmla="*/ 18 w 71"/>
                  <a:gd name="T87" fmla="*/ 22 h 73"/>
                  <a:gd name="T88" fmla="*/ 21 w 71"/>
                  <a:gd name="T89" fmla="*/ 21 h 73"/>
                  <a:gd name="T90" fmla="*/ 28 w 71"/>
                  <a:gd name="T91" fmla="*/ 20 h 73"/>
                  <a:gd name="T92" fmla="*/ 36 w 71"/>
                  <a:gd name="T93" fmla="*/ 22 h 73"/>
                  <a:gd name="T94" fmla="*/ 45 w 71"/>
                  <a:gd name="T95" fmla="*/ 11 h 73"/>
                  <a:gd name="T96" fmla="*/ 55 w 71"/>
                  <a:gd name="T97" fmla="*/ 15 h 73"/>
                  <a:gd name="T98" fmla="*/ 59 w 71"/>
                  <a:gd name="T99" fmla="*/ 19 h 73"/>
                  <a:gd name="T100" fmla="*/ 60 w 71"/>
                  <a:gd name="T101" fmla="*/ 24 h 73"/>
                  <a:gd name="T102" fmla="*/ 59 w 71"/>
                  <a:gd name="T103"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 h="73">
                    <a:moveTo>
                      <a:pt x="63" y="9"/>
                    </a:moveTo>
                    <a:cubicBezTo>
                      <a:pt x="58" y="4"/>
                      <a:pt x="51" y="0"/>
                      <a:pt x="44" y="1"/>
                    </a:cubicBezTo>
                    <a:cubicBezTo>
                      <a:pt x="38" y="2"/>
                      <a:pt x="33" y="5"/>
                      <a:pt x="30" y="10"/>
                    </a:cubicBezTo>
                    <a:cubicBezTo>
                      <a:pt x="30" y="10"/>
                      <a:pt x="30" y="10"/>
                      <a:pt x="30" y="10"/>
                    </a:cubicBezTo>
                    <a:cubicBezTo>
                      <a:pt x="21" y="9"/>
                      <a:pt x="8" y="10"/>
                      <a:pt x="4" y="19"/>
                    </a:cubicBezTo>
                    <a:cubicBezTo>
                      <a:pt x="0" y="27"/>
                      <a:pt x="4" y="36"/>
                      <a:pt x="9" y="43"/>
                    </a:cubicBezTo>
                    <a:cubicBezTo>
                      <a:pt x="17" y="54"/>
                      <a:pt x="38" y="73"/>
                      <a:pt x="52" y="62"/>
                    </a:cubicBezTo>
                    <a:cubicBezTo>
                      <a:pt x="59" y="56"/>
                      <a:pt x="59" y="45"/>
                      <a:pt x="58" y="36"/>
                    </a:cubicBezTo>
                    <a:cubicBezTo>
                      <a:pt x="63" y="35"/>
                      <a:pt x="68" y="32"/>
                      <a:pt x="70" y="26"/>
                    </a:cubicBezTo>
                    <a:cubicBezTo>
                      <a:pt x="71" y="20"/>
                      <a:pt x="67" y="13"/>
                      <a:pt x="63" y="9"/>
                    </a:cubicBezTo>
                    <a:close/>
                    <a:moveTo>
                      <a:pt x="59" y="25"/>
                    </a:moveTo>
                    <a:cubicBezTo>
                      <a:pt x="57" y="27"/>
                      <a:pt x="54" y="26"/>
                      <a:pt x="51" y="26"/>
                    </a:cubicBezTo>
                    <a:cubicBezTo>
                      <a:pt x="48" y="26"/>
                      <a:pt x="46" y="30"/>
                      <a:pt x="47" y="33"/>
                    </a:cubicBezTo>
                    <a:cubicBezTo>
                      <a:pt x="47" y="38"/>
                      <a:pt x="48" y="45"/>
                      <a:pt x="47" y="49"/>
                    </a:cubicBezTo>
                    <a:cubicBezTo>
                      <a:pt x="47" y="50"/>
                      <a:pt x="47" y="51"/>
                      <a:pt x="46" y="52"/>
                    </a:cubicBezTo>
                    <a:cubicBezTo>
                      <a:pt x="47" y="51"/>
                      <a:pt x="46" y="52"/>
                      <a:pt x="46" y="53"/>
                    </a:cubicBezTo>
                    <a:cubicBezTo>
                      <a:pt x="46" y="53"/>
                      <a:pt x="45" y="54"/>
                      <a:pt x="45" y="54"/>
                    </a:cubicBezTo>
                    <a:cubicBezTo>
                      <a:pt x="46" y="53"/>
                      <a:pt x="44" y="54"/>
                      <a:pt x="45" y="54"/>
                    </a:cubicBezTo>
                    <a:cubicBezTo>
                      <a:pt x="44" y="54"/>
                      <a:pt x="44" y="54"/>
                      <a:pt x="43" y="54"/>
                    </a:cubicBezTo>
                    <a:cubicBezTo>
                      <a:pt x="43" y="54"/>
                      <a:pt x="42" y="54"/>
                      <a:pt x="42" y="54"/>
                    </a:cubicBezTo>
                    <a:cubicBezTo>
                      <a:pt x="42" y="54"/>
                      <a:pt x="42" y="54"/>
                      <a:pt x="42" y="54"/>
                    </a:cubicBezTo>
                    <a:cubicBezTo>
                      <a:pt x="41" y="54"/>
                      <a:pt x="42" y="54"/>
                      <a:pt x="41" y="54"/>
                    </a:cubicBezTo>
                    <a:cubicBezTo>
                      <a:pt x="41" y="54"/>
                      <a:pt x="41" y="54"/>
                      <a:pt x="40" y="54"/>
                    </a:cubicBezTo>
                    <a:cubicBezTo>
                      <a:pt x="39" y="54"/>
                      <a:pt x="38" y="53"/>
                      <a:pt x="38" y="53"/>
                    </a:cubicBezTo>
                    <a:cubicBezTo>
                      <a:pt x="37" y="53"/>
                      <a:pt x="37" y="53"/>
                      <a:pt x="36" y="52"/>
                    </a:cubicBezTo>
                    <a:cubicBezTo>
                      <a:pt x="35" y="52"/>
                      <a:pt x="34" y="52"/>
                      <a:pt x="33" y="51"/>
                    </a:cubicBezTo>
                    <a:cubicBezTo>
                      <a:pt x="32" y="50"/>
                      <a:pt x="29" y="48"/>
                      <a:pt x="29" y="48"/>
                    </a:cubicBezTo>
                    <a:cubicBezTo>
                      <a:pt x="25" y="45"/>
                      <a:pt x="22" y="41"/>
                      <a:pt x="20" y="38"/>
                    </a:cubicBezTo>
                    <a:cubicBezTo>
                      <a:pt x="20" y="39"/>
                      <a:pt x="19" y="37"/>
                      <a:pt x="19" y="37"/>
                    </a:cubicBezTo>
                    <a:cubicBezTo>
                      <a:pt x="18" y="36"/>
                      <a:pt x="18" y="35"/>
                      <a:pt x="17" y="34"/>
                    </a:cubicBezTo>
                    <a:cubicBezTo>
                      <a:pt x="17" y="33"/>
                      <a:pt x="16" y="32"/>
                      <a:pt x="16" y="32"/>
                    </a:cubicBezTo>
                    <a:cubicBezTo>
                      <a:pt x="16" y="32"/>
                      <a:pt x="16" y="31"/>
                      <a:pt x="16" y="31"/>
                    </a:cubicBezTo>
                    <a:cubicBezTo>
                      <a:pt x="15" y="31"/>
                      <a:pt x="15" y="30"/>
                      <a:pt x="15" y="30"/>
                    </a:cubicBezTo>
                    <a:cubicBezTo>
                      <a:pt x="15" y="29"/>
                      <a:pt x="15" y="28"/>
                      <a:pt x="14" y="27"/>
                    </a:cubicBezTo>
                    <a:cubicBezTo>
                      <a:pt x="14" y="27"/>
                      <a:pt x="14" y="27"/>
                      <a:pt x="14" y="27"/>
                    </a:cubicBezTo>
                    <a:cubicBezTo>
                      <a:pt x="14" y="27"/>
                      <a:pt x="14" y="27"/>
                      <a:pt x="14" y="26"/>
                    </a:cubicBezTo>
                    <a:cubicBezTo>
                      <a:pt x="14" y="26"/>
                      <a:pt x="14" y="25"/>
                      <a:pt x="14" y="25"/>
                    </a:cubicBezTo>
                    <a:cubicBezTo>
                      <a:pt x="14" y="25"/>
                      <a:pt x="15" y="25"/>
                      <a:pt x="15" y="24"/>
                    </a:cubicBezTo>
                    <a:cubicBezTo>
                      <a:pt x="15" y="24"/>
                      <a:pt x="15" y="24"/>
                      <a:pt x="15" y="24"/>
                    </a:cubicBezTo>
                    <a:cubicBezTo>
                      <a:pt x="15" y="24"/>
                      <a:pt x="15" y="24"/>
                      <a:pt x="15" y="23"/>
                    </a:cubicBezTo>
                    <a:cubicBezTo>
                      <a:pt x="15" y="23"/>
                      <a:pt x="16" y="23"/>
                      <a:pt x="16" y="23"/>
                    </a:cubicBezTo>
                    <a:cubicBezTo>
                      <a:pt x="16" y="23"/>
                      <a:pt x="16" y="23"/>
                      <a:pt x="16" y="23"/>
                    </a:cubicBezTo>
                    <a:cubicBezTo>
                      <a:pt x="16" y="23"/>
                      <a:pt x="16" y="23"/>
                      <a:pt x="16" y="23"/>
                    </a:cubicBezTo>
                    <a:cubicBezTo>
                      <a:pt x="16" y="22"/>
                      <a:pt x="17" y="22"/>
                      <a:pt x="18" y="22"/>
                    </a:cubicBezTo>
                    <a:cubicBezTo>
                      <a:pt x="19" y="21"/>
                      <a:pt x="20" y="21"/>
                      <a:pt x="21" y="21"/>
                    </a:cubicBezTo>
                    <a:cubicBezTo>
                      <a:pt x="23" y="20"/>
                      <a:pt x="25" y="20"/>
                      <a:pt x="28" y="20"/>
                    </a:cubicBezTo>
                    <a:cubicBezTo>
                      <a:pt x="28" y="24"/>
                      <a:pt x="34" y="25"/>
                      <a:pt x="36" y="22"/>
                    </a:cubicBezTo>
                    <a:cubicBezTo>
                      <a:pt x="39" y="17"/>
                      <a:pt x="40" y="12"/>
                      <a:pt x="45" y="11"/>
                    </a:cubicBezTo>
                    <a:cubicBezTo>
                      <a:pt x="47" y="10"/>
                      <a:pt x="52" y="12"/>
                      <a:pt x="55" y="15"/>
                    </a:cubicBezTo>
                    <a:cubicBezTo>
                      <a:pt x="57" y="16"/>
                      <a:pt x="58" y="18"/>
                      <a:pt x="59" y="19"/>
                    </a:cubicBezTo>
                    <a:cubicBezTo>
                      <a:pt x="60" y="21"/>
                      <a:pt x="60" y="22"/>
                      <a:pt x="60" y="24"/>
                    </a:cubicBezTo>
                    <a:cubicBezTo>
                      <a:pt x="60" y="24"/>
                      <a:pt x="60" y="25"/>
                      <a:pt x="59"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0" name="Freeform 451"/>
              <p:cNvSpPr>
                <a:spLocks noEditPoints="1"/>
              </p:cNvSpPr>
              <p:nvPr/>
            </p:nvSpPr>
            <p:spPr bwMode="auto">
              <a:xfrm>
                <a:off x="2950" y="-705"/>
                <a:ext cx="144" cy="151"/>
              </a:xfrm>
              <a:custGeom>
                <a:avLst/>
                <a:gdLst>
                  <a:gd name="T0" fmla="*/ 37 w 71"/>
                  <a:gd name="T1" fmla="*/ 10 h 75"/>
                  <a:gd name="T2" fmla="*/ 29 w 71"/>
                  <a:gd name="T3" fmla="*/ 14 h 75"/>
                  <a:gd name="T4" fmla="*/ 29 w 71"/>
                  <a:gd name="T5" fmla="*/ 14 h 75"/>
                  <a:gd name="T6" fmla="*/ 9 w 71"/>
                  <a:gd name="T7" fmla="*/ 4 h 75"/>
                  <a:gd name="T8" fmla="*/ 0 w 71"/>
                  <a:gd name="T9" fmla="*/ 24 h 75"/>
                  <a:gd name="T10" fmla="*/ 25 w 71"/>
                  <a:gd name="T11" fmla="*/ 68 h 75"/>
                  <a:gd name="T12" fmla="*/ 37 w 71"/>
                  <a:gd name="T13" fmla="*/ 10 h 75"/>
                  <a:gd name="T14" fmla="*/ 45 w 71"/>
                  <a:gd name="T15" fmla="*/ 34 h 75"/>
                  <a:gd name="T16" fmla="*/ 31 w 71"/>
                  <a:gd name="T17" fmla="*/ 56 h 75"/>
                  <a:gd name="T18" fmla="*/ 11 w 71"/>
                  <a:gd name="T19" fmla="*/ 31 h 75"/>
                  <a:gd name="T20" fmla="*/ 13 w 71"/>
                  <a:gd name="T21" fmla="*/ 13 h 75"/>
                  <a:gd name="T22" fmla="*/ 27 w 71"/>
                  <a:gd name="T23" fmla="*/ 19 h 75"/>
                  <a:gd name="T24" fmla="*/ 33 w 71"/>
                  <a:gd name="T25" fmla="*/ 24 h 75"/>
                  <a:gd name="T26" fmla="*/ 40 w 71"/>
                  <a:gd name="T27" fmla="*/ 22 h 75"/>
                  <a:gd name="T28" fmla="*/ 43 w 71"/>
                  <a:gd name="T29" fmla="*/ 23 h 75"/>
                  <a:gd name="T30" fmla="*/ 45 w 71"/>
                  <a:gd name="T31" fmla="*/ 3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75">
                    <a:moveTo>
                      <a:pt x="37" y="10"/>
                    </a:moveTo>
                    <a:cubicBezTo>
                      <a:pt x="34" y="11"/>
                      <a:pt x="31" y="12"/>
                      <a:pt x="29" y="14"/>
                    </a:cubicBezTo>
                    <a:cubicBezTo>
                      <a:pt x="29" y="14"/>
                      <a:pt x="29" y="14"/>
                      <a:pt x="29" y="14"/>
                    </a:cubicBezTo>
                    <a:cubicBezTo>
                      <a:pt x="24" y="8"/>
                      <a:pt x="17" y="0"/>
                      <a:pt x="9" y="4"/>
                    </a:cubicBezTo>
                    <a:cubicBezTo>
                      <a:pt x="2" y="8"/>
                      <a:pt x="1" y="17"/>
                      <a:pt x="0" y="24"/>
                    </a:cubicBezTo>
                    <a:cubicBezTo>
                      <a:pt x="0" y="42"/>
                      <a:pt x="6" y="63"/>
                      <a:pt x="25" y="68"/>
                    </a:cubicBezTo>
                    <a:cubicBezTo>
                      <a:pt x="59" y="75"/>
                      <a:pt x="71" y="5"/>
                      <a:pt x="37" y="10"/>
                    </a:cubicBezTo>
                    <a:close/>
                    <a:moveTo>
                      <a:pt x="45" y="34"/>
                    </a:moveTo>
                    <a:cubicBezTo>
                      <a:pt x="44" y="41"/>
                      <a:pt x="40" y="55"/>
                      <a:pt x="31" y="56"/>
                    </a:cubicBezTo>
                    <a:cubicBezTo>
                      <a:pt x="18" y="58"/>
                      <a:pt x="13" y="41"/>
                      <a:pt x="11" y="31"/>
                    </a:cubicBezTo>
                    <a:cubicBezTo>
                      <a:pt x="11" y="26"/>
                      <a:pt x="10" y="18"/>
                      <a:pt x="13" y="13"/>
                    </a:cubicBezTo>
                    <a:cubicBezTo>
                      <a:pt x="15" y="9"/>
                      <a:pt x="23" y="16"/>
                      <a:pt x="27" y="19"/>
                    </a:cubicBezTo>
                    <a:cubicBezTo>
                      <a:pt x="27" y="22"/>
                      <a:pt x="29" y="25"/>
                      <a:pt x="33" y="24"/>
                    </a:cubicBezTo>
                    <a:cubicBezTo>
                      <a:pt x="36" y="23"/>
                      <a:pt x="38" y="22"/>
                      <a:pt x="40" y="22"/>
                    </a:cubicBezTo>
                    <a:cubicBezTo>
                      <a:pt x="42" y="22"/>
                      <a:pt x="42" y="22"/>
                      <a:pt x="43" y="23"/>
                    </a:cubicBezTo>
                    <a:cubicBezTo>
                      <a:pt x="45" y="25"/>
                      <a:pt x="45" y="30"/>
                      <a:pt x="45"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1" name="Freeform 452"/>
              <p:cNvSpPr>
                <a:spLocks noEditPoints="1"/>
              </p:cNvSpPr>
              <p:nvPr/>
            </p:nvSpPr>
            <p:spPr bwMode="auto">
              <a:xfrm>
                <a:off x="3057" y="-648"/>
                <a:ext cx="148" cy="161"/>
              </a:xfrm>
              <a:custGeom>
                <a:avLst/>
                <a:gdLst>
                  <a:gd name="T0" fmla="*/ 27 w 73"/>
                  <a:gd name="T1" fmla="*/ 1 h 80"/>
                  <a:gd name="T2" fmla="*/ 19 w 73"/>
                  <a:gd name="T3" fmla="*/ 4 h 80"/>
                  <a:gd name="T4" fmla="*/ 16 w 73"/>
                  <a:gd name="T5" fmla="*/ 44 h 80"/>
                  <a:gd name="T6" fmla="*/ 5 w 73"/>
                  <a:gd name="T7" fmla="*/ 65 h 80"/>
                  <a:gd name="T8" fmla="*/ 45 w 73"/>
                  <a:gd name="T9" fmla="*/ 73 h 80"/>
                  <a:gd name="T10" fmla="*/ 27 w 73"/>
                  <a:gd name="T11" fmla="*/ 1 h 80"/>
                  <a:gd name="T12" fmla="*/ 25 w 73"/>
                  <a:gd name="T13" fmla="*/ 66 h 80"/>
                  <a:gd name="T14" fmla="*/ 15 w 73"/>
                  <a:gd name="T15" fmla="*/ 60 h 80"/>
                  <a:gd name="T16" fmla="*/ 22 w 73"/>
                  <a:gd name="T17" fmla="*/ 49 h 80"/>
                  <a:gd name="T18" fmla="*/ 23 w 73"/>
                  <a:gd name="T19" fmla="*/ 46 h 80"/>
                  <a:gd name="T20" fmla="*/ 25 w 73"/>
                  <a:gd name="T21" fmla="*/ 41 h 80"/>
                  <a:gd name="T22" fmla="*/ 28 w 73"/>
                  <a:gd name="T23" fmla="*/ 16 h 80"/>
                  <a:gd name="T24" fmla="*/ 46 w 73"/>
                  <a:gd name="T25" fmla="*/ 50 h 80"/>
                  <a:gd name="T26" fmla="*/ 25 w 73"/>
                  <a:gd name="T27" fmla="*/ 6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80">
                    <a:moveTo>
                      <a:pt x="27" y="1"/>
                    </a:moveTo>
                    <a:cubicBezTo>
                      <a:pt x="24" y="0"/>
                      <a:pt x="21" y="2"/>
                      <a:pt x="19" y="4"/>
                    </a:cubicBezTo>
                    <a:cubicBezTo>
                      <a:pt x="12" y="16"/>
                      <a:pt x="7" y="32"/>
                      <a:pt x="16" y="44"/>
                    </a:cubicBezTo>
                    <a:cubicBezTo>
                      <a:pt x="6" y="46"/>
                      <a:pt x="0" y="54"/>
                      <a:pt x="5" y="65"/>
                    </a:cubicBezTo>
                    <a:cubicBezTo>
                      <a:pt x="12" y="79"/>
                      <a:pt x="33" y="80"/>
                      <a:pt x="45" y="73"/>
                    </a:cubicBezTo>
                    <a:cubicBezTo>
                      <a:pt x="73" y="56"/>
                      <a:pt x="53" y="8"/>
                      <a:pt x="27" y="1"/>
                    </a:cubicBezTo>
                    <a:close/>
                    <a:moveTo>
                      <a:pt x="25" y="66"/>
                    </a:moveTo>
                    <a:cubicBezTo>
                      <a:pt x="21" y="65"/>
                      <a:pt x="18" y="63"/>
                      <a:pt x="15" y="60"/>
                    </a:cubicBezTo>
                    <a:cubicBezTo>
                      <a:pt x="9" y="55"/>
                      <a:pt x="17" y="51"/>
                      <a:pt x="22" y="49"/>
                    </a:cubicBezTo>
                    <a:cubicBezTo>
                      <a:pt x="23" y="48"/>
                      <a:pt x="23" y="47"/>
                      <a:pt x="23" y="46"/>
                    </a:cubicBezTo>
                    <a:cubicBezTo>
                      <a:pt x="24" y="45"/>
                      <a:pt x="25" y="44"/>
                      <a:pt x="25" y="41"/>
                    </a:cubicBezTo>
                    <a:cubicBezTo>
                      <a:pt x="25" y="31"/>
                      <a:pt x="24" y="24"/>
                      <a:pt x="28" y="16"/>
                    </a:cubicBezTo>
                    <a:cubicBezTo>
                      <a:pt x="39" y="22"/>
                      <a:pt x="46" y="38"/>
                      <a:pt x="46" y="50"/>
                    </a:cubicBezTo>
                    <a:cubicBezTo>
                      <a:pt x="45" y="61"/>
                      <a:pt x="35" y="68"/>
                      <a:pt x="2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2" name="Freeform 453"/>
              <p:cNvSpPr>
                <a:spLocks noEditPoints="1"/>
              </p:cNvSpPr>
              <p:nvPr/>
            </p:nvSpPr>
            <p:spPr bwMode="auto">
              <a:xfrm>
                <a:off x="3211" y="-679"/>
                <a:ext cx="107" cy="129"/>
              </a:xfrm>
              <a:custGeom>
                <a:avLst/>
                <a:gdLst>
                  <a:gd name="T0" fmla="*/ 52 w 53"/>
                  <a:gd name="T1" fmla="*/ 17 h 64"/>
                  <a:gd name="T2" fmla="*/ 25 w 53"/>
                  <a:gd name="T3" fmla="*/ 4 h 64"/>
                  <a:gd name="T4" fmla="*/ 8 w 53"/>
                  <a:gd name="T5" fmla="*/ 32 h 64"/>
                  <a:gd name="T6" fmla="*/ 9 w 53"/>
                  <a:gd name="T7" fmla="*/ 35 h 64"/>
                  <a:gd name="T8" fmla="*/ 5 w 53"/>
                  <a:gd name="T9" fmla="*/ 42 h 64"/>
                  <a:gd name="T10" fmla="*/ 21 w 53"/>
                  <a:gd name="T11" fmla="*/ 62 h 64"/>
                  <a:gd name="T12" fmla="*/ 52 w 53"/>
                  <a:gd name="T13" fmla="*/ 23 h 64"/>
                  <a:gd name="T14" fmla="*/ 52 w 53"/>
                  <a:gd name="T15" fmla="*/ 17 h 64"/>
                  <a:gd name="T16" fmla="*/ 26 w 53"/>
                  <a:gd name="T17" fmla="*/ 47 h 64"/>
                  <a:gd name="T18" fmla="*/ 14 w 53"/>
                  <a:gd name="T19" fmla="*/ 46 h 64"/>
                  <a:gd name="T20" fmla="*/ 17 w 53"/>
                  <a:gd name="T21" fmla="*/ 38 h 64"/>
                  <a:gd name="T22" fmla="*/ 21 w 53"/>
                  <a:gd name="T23" fmla="*/ 34 h 64"/>
                  <a:gd name="T24" fmla="*/ 26 w 53"/>
                  <a:gd name="T25" fmla="*/ 30 h 64"/>
                  <a:gd name="T26" fmla="*/ 24 w 53"/>
                  <a:gd name="T27" fmla="*/ 24 h 64"/>
                  <a:gd name="T28" fmla="*/ 22 w 53"/>
                  <a:gd name="T29" fmla="*/ 25 h 64"/>
                  <a:gd name="T30" fmla="*/ 28 w 53"/>
                  <a:gd name="T31" fmla="*/ 17 h 64"/>
                  <a:gd name="T32" fmla="*/ 39 w 53"/>
                  <a:gd name="T33" fmla="*/ 20 h 64"/>
                  <a:gd name="T34" fmla="*/ 26 w 53"/>
                  <a:gd name="T35"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64">
                    <a:moveTo>
                      <a:pt x="52" y="17"/>
                    </a:moveTo>
                    <a:cubicBezTo>
                      <a:pt x="46" y="8"/>
                      <a:pt x="36" y="0"/>
                      <a:pt x="25" y="4"/>
                    </a:cubicBezTo>
                    <a:cubicBezTo>
                      <a:pt x="13" y="8"/>
                      <a:pt x="8" y="21"/>
                      <a:pt x="8" y="32"/>
                    </a:cubicBezTo>
                    <a:cubicBezTo>
                      <a:pt x="8" y="33"/>
                      <a:pt x="9" y="34"/>
                      <a:pt x="9" y="35"/>
                    </a:cubicBezTo>
                    <a:cubicBezTo>
                      <a:pt x="7" y="37"/>
                      <a:pt x="6" y="39"/>
                      <a:pt x="5" y="42"/>
                    </a:cubicBezTo>
                    <a:cubicBezTo>
                      <a:pt x="0" y="53"/>
                      <a:pt x="11" y="61"/>
                      <a:pt x="21" y="62"/>
                    </a:cubicBezTo>
                    <a:cubicBezTo>
                      <a:pt x="40" y="64"/>
                      <a:pt x="44" y="35"/>
                      <a:pt x="52" y="23"/>
                    </a:cubicBezTo>
                    <a:cubicBezTo>
                      <a:pt x="53" y="21"/>
                      <a:pt x="53" y="18"/>
                      <a:pt x="52" y="17"/>
                    </a:cubicBezTo>
                    <a:close/>
                    <a:moveTo>
                      <a:pt x="26" y="47"/>
                    </a:moveTo>
                    <a:cubicBezTo>
                      <a:pt x="23" y="50"/>
                      <a:pt x="15" y="51"/>
                      <a:pt x="14" y="46"/>
                    </a:cubicBezTo>
                    <a:cubicBezTo>
                      <a:pt x="14" y="43"/>
                      <a:pt x="15" y="40"/>
                      <a:pt x="17" y="38"/>
                    </a:cubicBezTo>
                    <a:cubicBezTo>
                      <a:pt x="19" y="37"/>
                      <a:pt x="20" y="36"/>
                      <a:pt x="21" y="34"/>
                    </a:cubicBezTo>
                    <a:cubicBezTo>
                      <a:pt x="22" y="32"/>
                      <a:pt x="24" y="31"/>
                      <a:pt x="26" y="30"/>
                    </a:cubicBezTo>
                    <a:cubicBezTo>
                      <a:pt x="29" y="28"/>
                      <a:pt x="27" y="23"/>
                      <a:pt x="24" y="24"/>
                    </a:cubicBezTo>
                    <a:cubicBezTo>
                      <a:pt x="23" y="24"/>
                      <a:pt x="23" y="25"/>
                      <a:pt x="22" y="25"/>
                    </a:cubicBezTo>
                    <a:cubicBezTo>
                      <a:pt x="23" y="22"/>
                      <a:pt x="25" y="19"/>
                      <a:pt x="28" y="17"/>
                    </a:cubicBezTo>
                    <a:cubicBezTo>
                      <a:pt x="32" y="14"/>
                      <a:pt x="36" y="17"/>
                      <a:pt x="39" y="20"/>
                    </a:cubicBezTo>
                    <a:cubicBezTo>
                      <a:pt x="34" y="29"/>
                      <a:pt x="33" y="40"/>
                      <a:pt x="26"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3" name="Freeform 454"/>
              <p:cNvSpPr/>
              <p:nvPr/>
            </p:nvSpPr>
            <p:spPr bwMode="auto">
              <a:xfrm>
                <a:off x="4703" y="-96"/>
                <a:ext cx="93" cy="111"/>
              </a:xfrm>
              <a:custGeom>
                <a:avLst/>
                <a:gdLst>
                  <a:gd name="T0" fmla="*/ 42 w 46"/>
                  <a:gd name="T1" fmla="*/ 24 h 55"/>
                  <a:gd name="T2" fmla="*/ 43 w 46"/>
                  <a:gd name="T3" fmla="*/ 20 h 55"/>
                  <a:gd name="T4" fmla="*/ 34 w 46"/>
                  <a:gd name="T5" fmla="*/ 13 h 55"/>
                  <a:gd name="T6" fmla="*/ 35 w 46"/>
                  <a:gd name="T7" fmla="*/ 11 h 55"/>
                  <a:gd name="T8" fmla="*/ 27 w 46"/>
                  <a:gd name="T9" fmla="*/ 3 h 55"/>
                  <a:gd name="T10" fmla="*/ 3 w 46"/>
                  <a:gd name="T11" fmla="*/ 30 h 55"/>
                  <a:gd name="T12" fmla="*/ 12 w 46"/>
                  <a:gd name="T13" fmla="*/ 36 h 55"/>
                  <a:gd name="T14" fmla="*/ 23 w 46"/>
                  <a:gd name="T15" fmla="*/ 41 h 55"/>
                  <a:gd name="T16" fmla="*/ 27 w 46"/>
                  <a:gd name="T17" fmla="*/ 36 h 55"/>
                  <a:gd name="T18" fmla="*/ 24 w 46"/>
                  <a:gd name="T19" fmla="*/ 42 h 55"/>
                  <a:gd name="T20" fmla="*/ 35 w 46"/>
                  <a:gd name="T21" fmla="*/ 48 h 55"/>
                  <a:gd name="T22" fmla="*/ 36 w 46"/>
                  <a:gd name="T23" fmla="*/ 47 h 55"/>
                  <a:gd name="T24" fmla="*/ 39 w 46"/>
                  <a:gd name="T25" fmla="*/ 47 h 55"/>
                  <a:gd name="T26" fmla="*/ 46 w 46"/>
                  <a:gd name="T27" fmla="*/ 30 h 55"/>
                  <a:gd name="T28" fmla="*/ 42 w 46"/>
                  <a:gd name="T29"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55">
                    <a:moveTo>
                      <a:pt x="42" y="24"/>
                    </a:moveTo>
                    <a:cubicBezTo>
                      <a:pt x="42" y="23"/>
                      <a:pt x="42" y="21"/>
                      <a:pt x="43" y="20"/>
                    </a:cubicBezTo>
                    <a:cubicBezTo>
                      <a:pt x="44" y="15"/>
                      <a:pt x="38" y="10"/>
                      <a:pt x="34" y="13"/>
                    </a:cubicBezTo>
                    <a:cubicBezTo>
                      <a:pt x="35" y="13"/>
                      <a:pt x="35" y="12"/>
                      <a:pt x="35" y="11"/>
                    </a:cubicBezTo>
                    <a:cubicBezTo>
                      <a:pt x="37" y="7"/>
                      <a:pt x="32" y="0"/>
                      <a:pt x="27" y="3"/>
                    </a:cubicBezTo>
                    <a:cubicBezTo>
                      <a:pt x="17" y="10"/>
                      <a:pt x="9" y="19"/>
                      <a:pt x="3" y="30"/>
                    </a:cubicBezTo>
                    <a:cubicBezTo>
                      <a:pt x="0" y="36"/>
                      <a:pt x="8" y="41"/>
                      <a:pt x="12" y="36"/>
                    </a:cubicBezTo>
                    <a:cubicBezTo>
                      <a:pt x="11" y="42"/>
                      <a:pt x="19" y="46"/>
                      <a:pt x="23" y="41"/>
                    </a:cubicBezTo>
                    <a:cubicBezTo>
                      <a:pt x="24" y="39"/>
                      <a:pt x="26" y="37"/>
                      <a:pt x="27" y="36"/>
                    </a:cubicBezTo>
                    <a:cubicBezTo>
                      <a:pt x="27" y="38"/>
                      <a:pt x="26" y="40"/>
                      <a:pt x="24" y="42"/>
                    </a:cubicBezTo>
                    <a:cubicBezTo>
                      <a:pt x="20" y="49"/>
                      <a:pt x="31" y="55"/>
                      <a:pt x="35" y="48"/>
                    </a:cubicBezTo>
                    <a:cubicBezTo>
                      <a:pt x="36" y="48"/>
                      <a:pt x="36" y="47"/>
                      <a:pt x="36" y="47"/>
                    </a:cubicBezTo>
                    <a:cubicBezTo>
                      <a:pt x="37" y="47"/>
                      <a:pt x="38" y="47"/>
                      <a:pt x="39" y="47"/>
                    </a:cubicBezTo>
                    <a:cubicBezTo>
                      <a:pt x="45" y="45"/>
                      <a:pt x="46" y="36"/>
                      <a:pt x="46" y="30"/>
                    </a:cubicBezTo>
                    <a:cubicBezTo>
                      <a:pt x="46" y="27"/>
                      <a:pt x="44" y="25"/>
                      <a:pt x="4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4" name="Freeform 455"/>
              <p:cNvSpPr>
                <a:spLocks noEditPoints="1"/>
              </p:cNvSpPr>
              <p:nvPr/>
            </p:nvSpPr>
            <p:spPr bwMode="auto">
              <a:xfrm>
                <a:off x="4350" y="-223"/>
                <a:ext cx="881" cy="851"/>
              </a:xfrm>
              <a:custGeom>
                <a:avLst/>
                <a:gdLst>
                  <a:gd name="T0" fmla="*/ 418 w 437"/>
                  <a:gd name="T1" fmla="*/ 253 h 422"/>
                  <a:gd name="T2" fmla="*/ 421 w 437"/>
                  <a:gd name="T3" fmla="*/ 226 h 422"/>
                  <a:gd name="T4" fmla="*/ 430 w 437"/>
                  <a:gd name="T5" fmla="*/ 177 h 422"/>
                  <a:gd name="T6" fmla="*/ 415 w 437"/>
                  <a:gd name="T7" fmla="*/ 161 h 422"/>
                  <a:gd name="T8" fmla="*/ 409 w 437"/>
                  <a:gd name="T9" fmla="*/ 129 h 422"/>
                  <a:gd name="T10" fmla="*/ 243 w 437"/>
                  <a:gd name="T11" fmla="*/ 25 h 422"/>
                  <a:gd name="T12" fmla="*/ 224 w 437"/>
                  <a:gd name="T13" fmla="*/ 8 h 422"/>
                  <a:gd name="T14" fmla="*/ 161 w 437"/>
                  <a:gd name="T15" fmla="*/ 102 h 422"/>
                  <a:gd name="T16" fmla="*/ 118 w 437"/>
                  <a:gd name="T17" fmla="*/ 149 h 422"/>
                  <a:gd name="T18" fmla="*/ 150 w 437"/>
                  <a:gd name="T19" fmla="*/ 198 h 422"/>
                  <a:gd name="T20" fmla="*/ 136 w 437"/>
                  <a:gd name="T21" fmla="*/ 213 h 422"/>
                  <a:gd name="T22" fmla="*/ 91 w 437"/>
                  <a:gd name="T23" fmla="*/ 246 h 422"/>
                  <a:gd name="T24" fmla="*/ 252 w 437"/>
                  <a:gd name="T25" fmla="*/ 384 h 422"/>
                  <a:gd name="T26" fmla="*/ 271 w 437"/>
                  <a:gd name="T27" fmla="*/ 421 h 422"/>
                  <a:gd name="T28" fmla="*/ 403 w 437"/>
                  <a:gd name="T29" fmla="*/ 370 h 422"/>
                  <a:gd name="T30" fmla="*/ 393 w 437"/>
                  <a:gd name="T31" fmla="*/ 324 h 422"/>
                  <a:gd name="T32" fmla="*/ 412 w 437"/>
                  <a:gd name="T33" fmla="*/ 312 h 422"/>
                  <a:gd name="T34" fmla="*/ 425 w 437"/>
                  <a:gd name="T35" fmla="*/ 268 h 422"/>
                  <a:gd name="T36" fmla="*/ 412 w 437"/>
                  <a:gd name="T37" fmla="*/ 173 h 422"/>
                  <a:gd name="T38" fmla="*/ 373 w 437"/>
                  <a:gd name="T39" fmla="*/ 156 h 422"/>
                  <a:gd name="T40" fmla="*/ 225 w 437"/>
                  <a:gd name="T41" fmla="*/ 42 h 422"/>
                  <a:gd name="T42" fmla="*/ 216 w 437"/>
                  <a:gd name="T43" fmla="*/ 57 h 422"/>
                  <a:gd name="T44" fmla="*/ 265 w 437"/>
                  <a:gd name="T45" fmla="*/ 74 h 422"/>
                  <a:gd name="T46" fmla="*/ 242 w 437"/>
                  <a:gd name="T47" fmla="*/ 51 h 422"/>
                  <a:gd name="T48" fmla="*/ 301 w 437"/>
                  <a:gd name="T49" fmla="*/ 83 h 422"/>
                  <a:gd name="T50" fmla="*/ 254 w 437"/>
                  <a:gd name="T51" fmla="*/ 128 h 422"/>
                  <a:gd name="T52" fmla="*/ 193 w 437"/>
                  <a:gd name="T53" fmla="*/ 136 h 422"/>
                  <a:gd name="T54" fmla="*/ 172 w 437"/>
                  <a:gd name="T55" fmla="*/ 85 h 422"/>
                  <a:gd name="T56" fmla="*/ 129 w 437"/>
                  <a:gd name="T57" fmla="*/ 151 h 422"/>
                  <a:gd name="T58" fmla="*/ 248 w 437"/>
                  <a:gd name="T59" fmla="*/ 135 h 422"/>
                  <a:gd name="T60" fmla="*/ 385 w 437"/>
                  <a:gd name="T61" fmla="*/ 136 h 422"/>
                  <a:gd name="T62" fmla="*/ 146 w 437"/>
                  <a:gd name="T63" fmla="*/ 149 h 422"/>
                  <a:gd name="T64" fmla="*/ 335 w 437"/>
                  <a:gd name="T65" fmla="*/ 185 h 422"/>
                  <a:gd name="T66" fmla="*/ 130 w 437"/>
                  <a:gd name="T67" fmla="*/ 156 h 422"/>
                  <a:gd name="T68" fmla="*/ 360 w 437"/>
                  <a:gd name="T69" fmla="*/ 221 h 422"/>
                  <a:gd name="T70" fmla="*/ 397 w 437"/>
                  <a:gd name="T71" fmla="*/ 201 h 422"/>
                  <a:gd name="T72" fmla="*/ 149 w 437"/>
                  <a:gd name="T73" fmla="*/ 209 h 422"/>
                  <a:gd name="T74" fmla="*/ 275 w 437"/>
                  <a:gd name="T75" fmla="*/ 253 h 422"/>
                  <a:gd name="T76" fmla="*/ 143 w 437"/>
                  <a:gd name="T77" fmla="*/ 219 h 422"/>
                  <a:gd name="T78" fmla="*/ 308 w 437"/>
                  <a:gd name="T79" fmla="*/ 372 h 422"/>
                  <a:gd name="T80" fmla="*/ 350 w 437"/>
                  <a:gd name="T81" fmla="*/ 359 h 422"/>
                  <a:gd name="T82" fmla="*/ 346 w 437"/>
                  <a:gd name="T83" fmla="*/ 338 h 422"/>
                  <a:gd name="T84" fmla="*/ 290 w 437"/>
                  <a:gd name="T85" fmla="*/ 350 h 422"/>
                  <a:gd name="T86" fmla="*/ 285 w 437"/>
                  <a:gd name="T87" fmla="*/ 364 h 422"/>
                  <a:gd name="T88" fmla="*/ 264 w 437"/>
                  <a:gd name="T89" fmla="*/ 362 h 422"/>
                  <a:gd name="T90" fmla="*/ 308 w 437"/>
                  <a:gd name="T91" fmla="*/ 332 h 422"/>
                  <a:gd name="T92" fmla="*/ 291 w 437"/>
                  <a:gd name="T93" fmla="*/ 380 h 422"/>
                  <a:gd name="T94" fmla="*/ 224 w 437"/>
                  <a:gd name="T95" fmla="*/ 335 h 422"/>
                  <a:gd name="T96" fmla="*/ 91 w 437"/>
                  <a:gd name="T97" fmla="*/ 257 h 422"/>
                  <a:gd name="T98" fmla="*/ 225 w 437"/>
                  <a:gd name="T99" fmla="*/ 340 h 422"/>
                  <a:gd name="T100" fmla="*/ 146 w 437"/>
                  <a:gd name="T101" fmla="*/ 254 h 422"/>
                  <a:gd name="T102" fmla="*/ 322 w 437"/>
                  <a:gd name="T103" fmla="*/ 297 h 422"/>
                  <a:gd name="T104" fmla="*/ 297 w 437"/>
                  <a:gd name="T105" fmla="*/ 319 h 422"/>
                  <a:gd name="T106" fmla="*/ 410 w 437"/>
                  <a:gd name="T107" fmla="*/ 27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7" h="422">
                    <a:moveTo>
                      <a:pt x="425" y="268"/>
                    </a:moveTo>
                    <a:cubicBezTo>
                      <a:pt x="423" y="268"/>
                      <a:pt x="422" y="268"/>
                      <a:pt x="421" y="269"/>
                    </a:cubicBezTo>
                    <a:cubicBezTo>
                      <a:pt x="420" y="263"/>
                      <a:pt x="419" y="258"/>
                      <a:pt x="418" y="253"/>
                    </a:cubicBezTo>
                    <a:cubicBezTo>
                      <a:pt x="417" y="245"/>
                      <a:pt x="419" y="236"/>
                      <a:pt x="416" y="228"/>
                    </a:cubicBezTo>
                    <a:cubicBezTo>
                      <a:pt x="416" y="228"/>
                      <a:pt x="415" y="228"/>
                      <a:pt x="415" y="227"/>
                    </a:cubicBezTo>
                    <a:cubicBezTo>
                      <a:pt x="417" y="227"/>
                      <a:pt x="419" y="226"/>
                      <a:pt x="421" y="226"/>
                    </a:cubicBezTo>
                    <a:cubicBezTo>
                      <a:pt x="423" y="225"/>
                      <a:pt x="426" y="221"/>
                      <a:pt x="425" y="218"/>
                    </a:cubicBezTo>
                    <a:cubicBezTo>
                      <a:pt x="421" y="208"/>
                      <a:pt x="416" y="200"/>
                      <a:pt x="407" y="194"/>
                    </a:cubicBezTo>
                    <a:cubicBezTo>
                      <a:pt x="417" y="187"/>
                      <a:pt x="425" y="181"/>
                      <a:pt x="430" y="177"/>
                    </a:cubicBezTo>
                    <a:cubicBezTo>
                      <a:pt x="437" y="172"/>
                      <a:pt x="430" y="160"/>
                      <a:pt x="423" y="165"/>
                    </a:cubicBezTo>
                    <a:cubicBezTo>
                      <a:pt x="420" y="167"/>
                      <a:pt x="418" y="168"/>
                      <a:pt x="416" y="170"/>
                    </a:cubicBezTo>
                    <a:cubicBezTo>
                      <a:pt x="417" y="167"/>
                      <a:pt x="416" y="164"/>
                      <a:pt x="415" y="161"/>
                    </a:cubicBezTo>
                    <a:cubicBezTo>
                      <a:pt x="414" y="154"/>
                      <a:pt x="414" y="147"/>
                      <a:pt x="415" y="141"/>
                    </a:cubicBezTo>
                    <a:cubicBezTo>
                      <a:pt x="416" y="138"/>
                      <a:pt x="414" y="135"/>
                      <a:pt x="412" y="134"/>
                    </a:cubicBezTo>
                    <a:cubicBezTo>
                      <a:pt x="413" y="132"/>
                      <a:pt x="411" y="129"/>
                      <a:pt x="409" y="129"/>
                    </a:cubicBezTo>
                    <a:cubicBezTo>
                      <a:pt x="408" y="126"/>
                      <a:pt x="406" y="123"/>
                      <a:pt x="402" y="123"/>
                    </a:cubicBezTo>
                    <a:cubicBezTo>
                      <a:pt x="369" y="121"/>
                      <a:pt x="342" y="109"/>
                      <a:pt x="312" y="97"/>
                    </a:cubicBezTo>
                    <a:cubicBezTo>
                      <a:pt x="328" y="52"/>
                      <a:pt x="286" y="10"/>
                      <a:pt x="243" y="25"/>
                    </a:cubicBezTo>
                    <a:cubicBezTo>
                      <a:pt x="243" y="19"/>
                      <a:pt x="244" y="13"/>
                      <a:pt x="242" y="7"/>
                    </a:cubicBezTo>
                    <a:cubicBezTo>
                      <a:pt x="241" y="3"/>
                      <a:pt x="238" y="2"/>
                      <a:pt x="235" y="2"/>
                    </a:cubicBezTo>
                    <a:cubicBezTo>
                      <a:pt x="231" y="0"/>
                      <a:pt x="225" y="2"/>
                      <a:pt x="224" y="8"/>
                    </a:cubicBezTo>
                    <a:cubicBezTo>
                      <a:pt x="224" y="16"/>
                      <a:pt x="224" y="24"/>
                      <a:pt x="225" y="32"/>
                    </a:cubicBezTo>
                    <a:cubicBezTo>
                      <a:pt x="209" y="33"/>
                      <a:pt x="193" y="37"/>
                      <a:pt x="179" y="46"/>
                    </a:cubicBezTo>
                    <a:cubicBezTo>
                      <a:pt x="161" y="57"/>
                      <a:pt x="158" y="82"/>
                      <a:pt x="161" y="102"/>
                    </a:cubicBezTo>
                    <a:cubicBezTo>
                      <a:pt x="161" y="107"/>
                      <a:pt x="163" y="111"/>
                      <a:pt x="165" y="116"/>
                    </a:cubicBezTo>
                    <a:cubicBezTo>
                      <a:pt x="159" y="120"/>
                      <a:pt x="154" y="126"/>
                      <a:pt x="148" y="131"/>
                    </a:cubicBezTo>
                    <a:cubicBezTo>
                      <a:pt x="139" y="138"/>
                      <a:pt x="129" y="144"/>
                      <a:pt x="118" y="149"/>
                    </a:cubicBezTo>
                    <a:cubicBezTo>
                      <a:pt x="115" y="151"/>
                      <a:pt x="117" y="155"/>
                      <a:pt x="120" y="154"/>
                    </a:cubicBezTo>
                    <a:cubicBezTo>
                      <a:pt x="121" y="154"/>
                      <a:pt x="122" y="154"/>
                      <a:pt x="123" y="153"/>
                    </a:cubicBezTo>
                    <a:cubicBezTo>
                      <a:pt x="109" y="173"/>
                      <a:pt x="123" y="188"/>
                      <a:pt x="150" y="198"/>
                    </a:cubicBezTo>
                    <a:cubicBezTo>
                      <a:pt x="150" y="198"/>
                      <a:pt x="150" y="198"/>
                      <a:pt x="150" y="198"/>
                    </a:cubicBezTo>
                    <a:cubicBezTo>
                      <a:pt x="145" y="202"/>
                      <a:pt x="145" y="203"/>
                      <a:pt x="139" y="208"/>
                    </a:cubicBezTo>
                    <a:cubicBezTo>
                      <a:pt x="137" y="209"/>
                      <a:pt x="136" y="211"/>
                      <a:pt x="136" y="213"/>
                    </a:cubicBezTo>
                    <a:cubicBezTo>
                      <a:pt x="127" y="225"/>
                      <a:pt x="131" y="237"/>
                      <a:pt x="144" y="248"/>
                    </a:cubicBezTo>
                    <a:cubicBezTo>
                      <a:pt x="127" y="243"/>
                      <a:pt x="111" y="243"/>
                      <a:pt x="94" y="245"/>
                    </a:cubicBezTo>
                    <a:cubicBezTo>
                      <a:pt x="93" y="245"/>
                      <a:pt x="92" y="246"/>
                      <a:pt x="91" y="246"/>
                    </a:cubicBezTo>
                    <a:cubicBezTo>
                      <a:pt x="91" y="246"/>
                      <a:pt x="91" y="246"/>
                      <a:pt x="91" y="247"/>
                    </a:cubicBezTo>
                    <a:cubicBezTo>
                      <a:pt x="0" y="321"/>
                      <a:pt x="198" y="377"/>
                      <a:pt x="245" y="388"/>
                    </a:cubicBezTo>
                    <a:cubicBezTo>
                      <a:pt x="248" y="389"/>
                      <a:pt x="251" y="387"/>
                      <a:pt x="252" y="384"/>
                    </a:cubicBezTo>
                    <a:cubicBezTo>
                      <a:pt x="256" y="386"/>
                      <a:pt x="261" y="387"/>
                      <a:pt x="267" y="388"/>
                    </a:cubicBezTo>
                    <a:cubicBezTo>
                      <a:pt x="267" y="396"/>
                      <a:pt x="266" y="404"/>
                      <a:pt x="264" y="413"/>
                    </a:cubicBezTo>
                    <a:cubicBezTo>
                      <a:pt x="263" y="417"/>
                      <a:pt x="266" y="421"/>
                      <a:pt x="271" y="421"/>
                    </a:cubicBezTo>
                    <a:cubicBezTo>
                      <a:pt x="292" y="422"/>
                      <a:pt x="296" y="407"/>
                      <a:pt x="293" y="390"/>
                    </a:cubicBezTo>
                    <a:cubicBezTo>
                      <a:pt x="338" y="392"/>
                      <a:pt x="390" y="385"/>
                      <a:pt x="406" y="381"/>
                    </a:cubicBezTo>
                    <a:cubicBezTo>
                      <a:pt x="413" y="380"/>
                      <a:pt x="410" y="368"/>
                      <a:pt x="403" y="370"/>
                    </a:cubicBezTo>
                    <a:cubicBezTo>
                      <a:pt x="402" y="370"/>
                      <a:pt x="400" y="370"/>
                      <a:pt x="399" y="371"/>
                    </a:cubicBezTo>
                    <a:cubicBezTo>
                      <a:pt x="399" y="371"/>
                      <a:pt x="399" y="371"/>
                      <a:pt x="399" y="371"/>
                    </a:cubicBezTo>
                    <a:cubicBezTo>
                      <a:pt x="391" y="355"/>
                      <a:pt x="391" y="340"/>
                      <a:pt x="393" y="324"/>
                    </a:cubicBezTo>
                    <a:cubicBezTo>
                      <a:pt x="393" y="323"/>
                      <a:pt x="393" y="323"/>
                      <a:pt x="393" y="323"/>
                    </a:cubicBezTo>
                    <a:cubicBezTo>
                      <a:pt x="398" y="322"/>
                      <a:pt x="403" y="322"/>
                      <a:pt x="408" y="321"/>
                    </a:cubicBezTo>
                    <a:cubicBezTo>
                      <a:pt x="412" y="320"/>
                      <a:pt x="414" y="315"/>
                      <a:pt x="412" y="312"/>
                    </a:cubicBezTo>
                    <a:cubicBezTo>
                      <a:pt x="408" y="304"/>
                      <a:pt x="404" y="296"/>
                      <a:pt x="400" y="289"/>
                    </a:cubicBezTo>
                    <a:cubicBezTo>
                      <a:pt x="412" y="286"/>
                      <a:pt x="423" y="282"/>
                      <a:pt x="429" y="278"/>
                    </a:cubicBezTo>
                    <a:cubicBezTo>
                      <a:pt x="435" y="275"/>
                      <a:pt x="431" y="266"/>
                      <a:pt x="425" y="268"/>
                    </a:cubicBezTo>
                    <a:close/>
                    <a:moveTo>
                      <a:pt x="403" y="162"/>
                    </a:moveTo>
                    <a:cubicBezTo>
                      <a:pt x="404" y="165"/>
                      <a:pt x="405" y="168"/>
                      <a:pt x="407" y="170"/>
                    </a:cubicBezTo>
                    <a:cubicBezTo>
                      <a:pt x="409" y="173"/>
                      <a:pt x="410" y="173"/>
                      <a:pt x="412" y="173"/>
                    </a:cubicBezTo>
                    <a:cubicBezTo>
                      <a:pt x="406" y="177"/>
                      <a:pt x="399" y="182"/>
                      <a:pt x="393" y="186"/>
                    </a:cubicBezTo>
                    <a:cubicBezTo>
                      <a:pt x="384" y="191"/>
                      <a:pt x="362" y="205"/>
                      <a:pt x="352" y="197"/>
                    </a:cubicBezTo>
                    <a:cubicBezTo>
                      <a:pt x="338" y="185"/>
                      <a:pt x="364" y="162"/>
                      <a:pt x="373" y="156"/>
                    </a:cubicBezTo>
                    <a:cubicBezTo>
                      <a:pt x="382" y="150"/>
                      <a:pt x="391" y="143"/>
                      <a:pt x="402" y="139"/>
                    </a:cubicBezTo>
                    <a:cubicBezTo>
                      <a:pt x="400" y="147"/>
                      <a:pt x="401" y="154"/>
                      <a:pt x="403" y="162"/>
                    </a:cubicBezTo>
                    <a:close/>
                    <a:moveTo>
                      <a:pt x="225" y="42"/>
                    </a:moveTo>
                    <a:cubicBezTo>
                      <a:pt x="225" y="45"/>
                      <a:pt x="226" y="47"/>
                      <a:pt x="226" y="49"/>
                    </a:cubicBezTo>
                    <a:cubicBezTo>
                      <a:pt x="222" y="49"/>
                      <a:pt x="218" y="50"/>
                      <a:pt x="216" y="52"/>
                    </a:cubicBezTo>
                    <a:cubicBezTo>
                      <a:pt x="215" y="53"/>
                      <a:pt x="215" y="55"/>
                      <a:pt x="216" y="57"/>
                    </a:cubicBezTo>
                    <a:cubicBezTo>
                      <a:pt x="221" y="61"/>
                      <a:pt x="229" y="61"/>
                      <a:pt x="236" y="62"/>
                    </a:cubicBezTo>
                    <a:cubicBezTo>
                      <a:pt x="242" y="63"/>
                      <a:pt x="247" y="64"/>
                      <a:pt x="252" y="66"/>
                    </a:cubicBezTo>
                    <a:cubicBezTo>
                      <a:pt x="257" y="68"/>
                      <a:pt x="261" y="71"/>
                      <a:pt x="265" y="74"/>
                    </a:cubicBezTo>
                    <a:cubicBezTo>
                      <a:pt x="269" y="76"/>
                      <a:pt x="275" y="72"/>
                      <a:pt x="273" y="68"/>
                    </a:cubicBezTo>
                    <a:cubicBezTo>
                      <a:pt x="269" y="57"/>
                      <a:pt x="254" y="53"/>
                      <a:pt x="244" y="51"/>
                    </a:cubicBezTo>
                    <a:cubicBezTo>
                      <a:pt x="243" y="51"/>
                      <a:pt x="243" y="51"/>
                      <a:pt x="242" y="51"/>
                    </a:cubicBezTo>
                    <a:cubicBezTo>
                      <a:pt x="242" y="46"/>
                      <a:pt x="242" y="41"/>
                      <a:pt x="242" y="36"/>
                    </a:cubicBezTo>
                    <a:cubicBezTo>
                      <a:pt x="256" y="34"/>
                      <a:pt x="268" y="32"/>
                      <a:pt x="282" y="38"/>
                    </a:cubicBezTo>
                    <a:cubicBezTo>
                      <a:pt x="299" y="46"/>
                      <a:pt x="302" y="66"/>
                      <a:pt x="301" y="83"/>
                    </a:cubicBezTo>
                    <a:cubicBezTo>
                      <a:pt x="300" y="97"/>
                      <a:pt x="293" y="110"/>
                      <a:pt x="284" y="121"/>
                    </a:cubicBezTo>
                    <a:cubicBezTo>
                      <a:pt x="280" y="126"/>
                      <a:pt x="274" y="131"/>
                      <a:pt x="269" y="135"/>
                    </a:cubicBezTo>
                    <a:cubicBezTo>
                      <a:pt x="261" y="140"/>
                      <a:pt x="258" y="135"/>
                      <a:pt x="254" y="128"/>
                    </a:cubicBezTo>
                    <a:cubicBezTo>
                      <a:pt x="253" y="127"/>
                      <a:pt x="250" y="126"/>
                      <a:pt x="249" y="128"/>
                    </a:cubicBezTo>
                    <a:cubicBezTo>
                      <a:pt x="247" y="124"/>
                      <a:pt x="242" y="123"/>
                      <a:pt x="239" y="127"/>
                    </a:cubicBezTo>
                    <a:cubicBezTo>
                      <a:pt x="226" y="145"/>
                      <a:pt x="211" y="151"/>
                      <a:pt x="193" y="136"/>
                    </a:cubicBezTo>
                    <a:cubicBezTo>
                      <a:pt x="186" y="130"/>
                      <a:pt x="181" y="123"/>
                      <a:pt x="177" y="114"/>
                    </a:cubicBezTo>
                    <a:cubicBezTo>
                      <a:pt x="177" y="114"/>
                      <a:pt x="177" y="113"/>
                      <a:pt x="177" y="113"/>
                    </a:cubicBezTo>
                    <a:cubicBezTo>
                      <a:pt x="173" y="104"/>
                      <a:pt x="172" y="94"/>
                      <a:pt x="172" y="85"/>
                    </a:cubicBezTo>
                    <a:cubicBezTo>
                      <a:pt x="173" y="53"/>
                      <a:pt x="201" y="49"/>
                      <a:pt x="225" y="42"/>
                    </a:cubicBezTo>
                    <a:close/>
                    <a:moveTo>
                      <a:pt x="130" y="156"/>
                    </a:moveTo>
                    <a:cubicBezTo>
                      <a:pt x="131" y="154"/>
                      <a:pt x="130" y="152"/>
                      <a:pt x="129" y="151"/>
                    </a:cubicBezTo>
                    <a:cubicBezTo>
                      <a:pt x="137" y="148"/>
                      <a:pt x="144" y="145"/>
                      <a:pt x="151" y="140"/>
                    </a:cubicBezTo>
                    <a:cubicBezTo>
                      <a:pt x="157" y="136"/>
                      <a:pt x="164" y="132"/>
                      <a:pt x="170" y="126"/>
                    </a:cubicBezTo>
                    <a:cubicBezTo>
                      <a:pt x="188" y="156"/>
                      <a:pt x="226" y="173"/>
                      <a:pt x="248" y="135"/>
                    </a:cubicBezTo>
                    <a:cubicBezTo>
                      <a:pt x="248" y="146"/>
                      <a:pt x="259" y="152"/>
                      <a:pt x="270" y="147"/>
                    </a:cubicBezTo>
                    <a:cubicBezTo>
                      <a:pt x="288" y="140"/>
                      <a:pt x="301" y="121"/>
                      <a:pt x="309" y="104"/>
                    </a:cubicBezTo>
                    <a:cubicBezTo>
                      <a:pt x="331" y="120"/>
                      <a:pt x="358" y="132"/>
                      <a:pt x="385" y="136"/>
                    </a:cubicBezTo>
                    <a:cubicBezTo>
                      <a:pt x="365" y="143"/>
                      <a:pt x="344" y="157"/>
                      <a:pt x="337" y="175"/>
                    </a:cubicBezTo>
                    <a:cubicBezTo>
                      <a:pt x="309" y="167"/>
                      <a:pt x="278" y="166"/>
                      <a:pt x="250" y="162"/>
                    </a:cubicBezTo>
                    <a:cubicBezTo>
                      <a:pt x="215" y="158"/>
                      <a:pt x="181" y="153"/>
                      <a:pt x="146" y="149"/>
                    </a:cubicBezTo>
                    <a:cubicBezTo>
                      <a:pt x="143" y="148"/>
                      <a:pt x="143" y="154"/>
                      <a:pt x="146" y="155"/>
                    </a:cubicBezTo>
                    <a:cubicBezTo>
                      <a:pt x="176" y="164"/>
                      <a:pt x="207" y="170"/>
                      <a:pt x="238" y="174"/>
                    </a:cubicBezTo>
                    <a:cubicBezTo>
                      <a:pt x="270" y="178"/>
                      <a:pt x="303" y="185"/>
                      <a:pt x="335" y="185"/>
                    </a:cubicBezTo>
                    <a:cubicBezTo>
                      <a:pt x="335" y="190"/>
                      <a:pt x="336" y="195"/>
                      <a:pt x="338" y="200"/>
                    </a:cubicBezTo>
                    <a:cubicBezTo>
                      <a:pt x="340" y="205"/>
                      <a:pt x="343" y="208"/>
                      <a:pt x="346" y="210"/>
                    </a:cubicBezTo>
                    <a:cubicBezTo>
                      <a:pt x="292" y="214"/>
                      <a:pt x="105" y="203"/>
                      <a:pt x="130" y="156"/>
                    </a:cubicBezTo>
                    <a:close/>
                    <a:moveTo>
                      <a:pt x="153" y="202"/>
                    </a:moveTo>
                    <a:cubicBezTo>
                      <a:pt x="154" y="201"/>
                      <a:pt x="154" y="200"/>
                      <a:pt x="153" y="199"/>
                    </a:cubicBezTo>
                    <a:cubicBezTo>
                      <a:pt x="215" y="223"/>
                      <a:pt x="337" y="227"/>
                      <a:pt x="360" y="221"/>
                    </a:cubicBezTo>
                    <a:cubicBezTo>
                      <a:pt x="363" y="220"/>
                      <a:pt x="364" y="216"/>
                      <a:pt x="363" y="213"/>
                    </a:cubicBezTo>
                    <a:cubicBezTo>
                      <a:pt x="374" y="212"/>
                      <a:pt x="385" y="207"/>
                      <a:pt x="396" y="200"/>
                    </a:cubicBezTo>
                    <a:cubicBezTo>
                      <a:pt x="396" y="200"/>
                      <a:pt x="396" y="200"/>
                      <a:pt x="397" y="201"/>
                    </a:cubicBezTo>
                    <a:cubicBezTo>
                      <a:pt x="428" y="221"/>
                      <a:pt x="375" y="227"/>
                      <a:pt x="363" y="231"/>
                    </a:cubicBezTo>
                    <a:cubicBezTo>
                      <a:pt x="338" y="239"/>
                      <a:pt x="313" y="243"/>
                      <a:pt x="287" y="242"/>
                    </a:cubicBezTo>
                    <a:cubicBezTo>
                      <a:pt x="241" y="240"/>
                      <a:pt x="193" y="223"/>
                      <a:pt x="149" y="209"/>
                    </a:cubicBezTo>
                    <a:cubicBezTo>
                      <a:pt x="151" y="207"/>
                      <a:pt x="152" y="204"/>
                      <a:pt x="153" y="202"/>
                    </a:cubicBezTo>
                    <a:close/>
                    <a:moveTo>
                      <a:pt x="143" y="219"/>
                    </a:moveTo>
                    <a:cubicBezTo>
                      <a:pt x="185" y="235"/>
                      <a:pt x="231" y="248"/>
                      <a:pt x="275" y="253"/>
                    </a:cubicBezTo>
                    <a:cubicBezTo>
                      <a:pt x="281" y="253"/>
                      <a:pt x="286" y="254"/>
                      <a:pt x="292" y="254"/>
                    </a:cubicBezTo>
                    <a:cubicBezTo>
                      <a:pt x="288" y="268"/>
                      <a:pt x="290" y="279"/>
                      <a:pt x="297" y="286"/>
                    </a:cubicBezTo>
                    <a:cubicBezTo>
                      <a:pt x="245" y="276"/>
                      <a:pt x="133" y="256"/>
                      <a:pt x="143" y="219"/>
                    </a:cubicBezTo>
                    <a:close/>
                    <a:moveTo>
                      <a:pt x="291" y="380"/>
                    </a:moveTo>
                    <a:cubicBezTo>
                      <a:pt x="290" y="377"/>
                      <a:pt x="288" y="373"/>
                      <a:pt x="287" y="370"/>
                    </a:cubicBezTo>
                    <a:cubicBezTo>
                      <a:pt x="293" y="372"/>
                      <a:pt x="303" y="371"/>
                      <a:pt x="308" y="372"/>
                    </a:cubicBezTo>
                    <a:cubicBezTo>
                      <a:pt x="326" y="373"/>
                      <a:pt x="345" y="374"/>
                      <a:pt x="363" y="374"/>
                    </a:cubicBezTo>
                    <a:cubicBezTo>
                      <a:pt x="370" y="375"/>
                      <a:pt x="371" y="364"/>
                      <a:pt x="365" y="362"/>
                    </a:cubicBezTo>
                    <a:cubicBezTo>
                      <a:pt x="360" y="361"/>
                      <a:pt x="355" y="360"/>
                      <a:pt x="350" y="359"/>
                    </a:cubicBezTo>
                    <a:cubicBezTo>
                      <a:pt x="351" y="359"/>
                      <a:pt x="352" y="358"/>
                      <a:pt x="353" y="358"/>
                    </a:cubicBezTo>
                    <a:cubicBezTo>
                      <a:pt x="360" y="356"/>
                      <a:pt x="359" y="345"/>
                      <a:pt x="351" y="344"/>
                    </a:cubicBezTo>
                    <a:cubicBezTo>
                      <a:pt x="352" y="341"/>
                      <a:pt x="350" y="338"/>
                      <a:pt x="346" y="338"/>
                    </a:cubicBezTo>
                    <a:cubicBezTo>
                      <a:pt x="338" y="339"/>
                      <a:pt x="330" y="342"/>
                      <a:pt x="322" y="342"/>
                    </a:cubicBezTo>
                    <a:cubicBezTo>
                      <a:pt x="317" y="342"/>
                      <a:pt x="315" y="346"/>
                      <a:pt x="315" y="350"/>
                    </a:cubicBezTo>
                    <a:cubicBezTo>
                      <a:pt x="307" y="350"/>
                      <a:pt x="298" y="350"/>
                      <a:pt x="290" y="350"/>
                    </a:cubicBezTo>
                    <a:cubicBezTo>
                      <a:pt x="283" y="350"/>
                      <a:pt x="281" y="361"/>
                      <a:pt x="288" y="362"/>
                    </a:cubicBezTo>
                    <a:cubicBezTo>
                      <a:pt x="289" y="362"/>
                      <a:pt x="290" y="363"/>
                      <a:pt x="291" y="363"/>
                    </a:cubicBezTo>
                    <a:cubicBezTo>
                      <a:pt x="289" y="363"/>
                      <a:pt x="286" y="364"/>
                      <a:pt x="285" y="364"/>
                    </a:cubicBezTo>
                    <a:cubicBezTo>
                      <a:pt x="284" y="362"/>
                      <a:pt x="283" y="360"/>
                      <a:pt x="282" y="359"/>
                    </a:cubicBezTo>
                    <a:cubicBezTo>
                      <a:pt x="279" y="354"/>
                      <a:pt x="273" y="355"/>
                      <a:pt x="271" y="358"/>
                    </a:cubicBezTo>
                    <a:cubicBezTo>
                      <a:pt x="268" y="356"/>
                      <a:pt x="264" y="358"/>
                      <a:pt x="264" y="362"/>
                    </a:cubicBezTo>
                    <a:cubicBezTo>
                      <a:pt x="265" y="367"/>
                      <a:pt x="266" y="372"/>
                      <a:pt x="266" y="377"/>
                    </a:cubicBezTo>
                    <a:cubicBezTo>
                      <a:pt x="244" y="372"/>
                      <a:pt x="230" y="360"/>
                      <a:pt x="239" y="338"/>
                    </a:cubicBezTo>
                    <a:cubicBezTo>
                      <a:pt x="261" y="340"/>
                      <a:pt x="288" y="333"/>
                      <a:pt x="308" y="332"/>
                    </a:cubicBezTo>
                    <a:cubicBezTo>
                      <a:pt x="332" y="330"/>
                      <a:pt x="356" y="328"/>
                      <a:pt x="380" y="325"/>
                    </a:cubicBezTo>
                    <a:cubicBezTo>
                      <a:pt x="376" y="341"/>
                      <a:pt x="380" y="359"/>
                      <a:pt x="388" y="373"/>
                    </a:cubicBezTo>
                    <a:cubicBezTo>
                      <a:pt x="365" y="377"/>
                      <a:pt x="324" y="382"/>
                      <a:pt x="291" y="380"/>
                    </a:cubicBezTo>
                    <a:close/>
                    <a:moveTo>
                      <a:pt x="297" y="319"/>
                    </a:moveTo>
                    <a:cubicBezTo>
                      <a:pt x="276" y="321"/>
                      <a:pt x="241" y="318"/>
                      <a:pt x="224" y="334"/>
                    </a:cubicBezTo>
                    <a:cubicBezTo>
                      <a:pt x="223" y="334"/>
                      <a:pt x="224" y="335"/>
                      <a:pt x="224" y="335"/>
                    </a:cubicBezTo>
                    <a:cubicBezTo>
                      <a:pt x="226" y="336"/>
                      <a:pt x="228" y="336"/>
                      <a:pt x="231" y="337"/>
                    </a:cubicBezTo>
                    <a:cubicBezTo>
                      <a:pt x="222" y="353"/>
                      <a:pt x="223" y="364"/>
                      <a:pt x="230" y="372"/>
                    </a:cubicBezTo>
                    <a:cubicBezTo>
                      <a:pt x="170" y="356"/>
                      <a:pt x="45" y="323"/>
                      <a:pt x="91" y="257"/>
                    </a:cubicBezTo>
                    <a:cubicBezTo>
                      <a:pt x="108" y="276"/>
                      <a:pt x="128" y="290"/>
                      <a:pt x="150" y="303"/>
                    </a:cubicBezTo>
                    <a:cubicBezTo>
                      <a:pt x="172" y="317"/>
                      <a:pt x="196" y="335"/>
                      <a:pt x="221" y="345"/>
                    </a:cubicBezTo>
                    <a:cubicBezTo>
                      <a:pt x="224" y="346"/>
                      <a:pt x="227" y="342"/>
                      <a:pt x="225" y="340"/>
                    </a:cubicBezTo>
                    <a:cubicBezTo>
                      <a:pt x="212" y="322"/>
                      <a:pt x="188" y="311"/>
                      <a:pt x="169" y="301"/>
                    </a:cubicBezTo>
                    <a:cubicBezTo>
                      <a:pt x="147" y="288"/>
                      <a:pt x="125" y="275"/>
                      <a:pt x="108" y="256"/>
                    </a:cubicBezTo>
                    <a:cubicBezTo>
                      <a:pt x="121" y="254"/>
                      <a:pt x="133" y="253"/>
                      <a:pt x="146" y="254"/>
                    </a:cubicBezTo>
                    <a:cubicBezTo>
                      <a:pt x="148" y="254"/>
                      <a:pt x="149" y="253"/>
                      <a:pt x="149" y="252"/>
                    </a:cubicBezTo>
                    <a:cubicBezTo>
                      <a:pt x="191" y="282"/>
                      <a:pt x="296" y="303"/>
                      <a:pt x="317" y="301"/>
                    </a:cubicBezTo>
                    <a:cubicBezTo>
                      <a:pt x="319" y="301"/>
                      <a:pt x="321" y="299"/>
                      <a:pt x="322" y="297"/>
                    </a:cubicBezTo>
                    <a:cubicBezTo>
                      <a:pt x="341" y="300"/>
                      <a:pt x="366" y="297"/>
                      <a:pt x="387" y="292"/>
                    </a:cubicBezTo>
                    <a:cubicBezTo>
                      <a:pt x="390" y="298"/>
                      <a:pt x="394" y="304"/>
                      <a:pt x="397" y="310"/>
                    </a:cubicBezTo>
                    <a:cubicBezTo>
                      <a:pt x="364" y="315"/>
                      <a:pt x="331" y="316"/>
                      <a:pt x="297" y="319"/>
                    </a:cubicBezTo>
                    <a:close/>
                    <a:moveTo>
                      <a:pt x="297" y="254"/>
                    </a:moveTo>
                    <a:cubicBezTo>
                      <a:pt x="335" y="253"/>
                      <a:pt x="370" y="242"/>
                      <a:pt x="406" y="230"/>
                    </a:cubicBezTo>
                    <a:cubicBezTo>
                      <a:pt x="401" y="242"/>
                      <a:pt x="405" y="260"/>
                      <a:pt x="410" y="272"/>
                    </a:cubicBezTo>
                    <a:cubicBezTo>
                      <a:pt x="371" y="284"/>
                      <a:pt x="302" y="306"/>
                      <a:pt x="297" y="2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5" name="Freeform 456"/>
              <p:cNvSpPr/>
              <p:nvPr/>
            </p:nvSpPr>
            <p:spPr bwMode="auto">
              <a:xfrm>
                <a:off x="5012" y="283"/>
                <a:ext cx="141" cy="59"/>
              </a:xfrm>
              <a:custGeom>
                <a:avLst/>
                <a:gdLst>
                  <a:gd name="T0" fmla="*/ 67 w 70"/>
                  <a:gd name="T1" fmla="*/ 13 h 29"/>
                  <a:gd name="T2" fmla="*/ 65 w 70"/>
                  <a:gd name="T3" fmla="*/ 5 h 29"/>
                  <a:gd name="T4" fmla="*/ 61 w 70"/>
                  <a:gd name="T5" fmla="*/ 2 h 29"/>
                  <a:gd name="T6" fmla="*/ 55 w 70"/>
                  <a:gd name="T7" fmla="*/ 1 h 29"/>
                  <a:gd name="T8" fmla="*/ 47 w 70"/>
                  <a:gd name="T9" fmla="*/ 0 h 29"/>
                  <a:gd name="T10" fmla="*/ 40 w 70"/>
                  <a:gd name="T11" fmla="*/ 6 h 29"/>
                  <a:gd name="T12" fmla="*/ 8 w 70"/>
                  <a:gd name="T13" fmla="*/ 10 h 29"/>
                  <a:gd name="T14" fmla="*/ 8 w 70"/>
                  <a:gd name="T15" fmla="*/ 10 h 29"/>
                  <a:gd name="T16" fmla="*/ 8 w 70"/>
                  <a:gd name="T17" fmla="*/ 10 h 29"/>
                  <a:gd name="T18" fmla="*/ 6 w 70"/>
                  <a:gd name="T19" fmla="*/ 10 h 29"/>
                  <a:gd name="T20" fmla="*/ 3 w 70"/>
                  <a:gd name="T21" fmla="*/ 22 h 29"/>
                  <a:gd name="T22" fmla="*/ 6 w 70"/>
                  <a:gd name="T23" fmla="*/ 29 h 29"/>
                  <a:gd name="T24" fmla="*/ 62 w 70"/>
                  <a:gd name="T25" fmla="*/ 25 h 29"/>
                  <a:gd name="T26" fmla="*/ 67 w 70"/>
                  <a:gd name="T27"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29">
                    <a:moveTo>
                      <a:pt x="67" y="13"/>
                    </a:moveTo>
                    <a:cubicBezTo>
                      <a:pt x="67" y="10"/>
                      <a:pt x="67" y="7"/>
                      <a:pt x="65" y="5"/>
                    </a:cubicBezTo>
                    <a:cubicBezTo>
                      <a:pt x="64" y="3"/>
                      <a:pt x="63" y="2"/>
                      <a:pt x="61" y="2"/>
                    </a:cubicBezTo>
                    <a:cubicBezTo>
                      <a:pt x="59" y="1"/>
                      <a:pt x="57" y="1"/>
                      <a:pt x="55" y="1"/>
                    </a:cubicBezTo>
                    <a:cubicBezTo>
                      <a:pt x="52" y="1"/>
                      <a:pt x="50" y="0"/>
                      <a:pt x="47" y="0"/>
                    </a:cubicBezTo>
                    <a:cubicBezTo>
                      <a:pt x="43" y="0"/>
                      <a:pt x="41" y="3"/>
                      <a:pt x="40" y="6"/>
                    </a:cubicBezTo>
                    <a:cubicBezTo>
                      <a:pt x="30" y="8"/>
                      <a:pt x="19" y="9"/>
                      <a:pt x="8" y="10"/>
                    </a:cubicBezTo>
                    <a:cubicBezTo>
                      <a:pt x="8" y="10"/>
                      <a:pt x="8" y="10"/>
                      <a:pt x="8" y="10"/>
                    </a:cubicBezTo>
                    <a:cubicBezTo>
                      <a:pt x="8" y="10"/>
                      <a:pt x="8" y="10"/>
                      <a:pt x="8" y="10"/>
                    </a:cubicBezTo>
                    <a:cubicBezTo>
                      <a:pt x="8" y="10"/>
                      <a:pt x="7" y="10"/>
                      <a:pt x="6" y="10"/>
                    </a:cubicBezTo>
                    <a:cubicBezTo>
                      <a:pt x="0" y="11"/>
                      <a:pt x="0" y="18"/>
                      <a:pt x="3" y="22"/>
                    </a:cubicBezTo>
                    <a:cubicBezTo>
                      <a:pt x="1" y="25"/>
                      <a:pt x="2" y="29"/>
                      <a:pt x="6" y="29"/>
                    </a:cubicBezTo>
                    <a:cubicBezTo>
                      <a:pt x="24" y="28"/>
                      <a:pt x="43" y="25"/>
                      <a:pt x="62" y="25"/>
                    </a:cubicBezTo>
                    <a:cubicBezTo>
                      <a:pt x="69" y="24"/>
                      <a:pt x="70" y="17"/>
                      <a:pt x="67"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6" name="Freeform 457"/>
              <p:cNvSpPr/>
              <p:nvPr/>
            </p:nvSpPr>
            <p:spPr bwMode="auto">
              <a:xfrm>
                <a:off x="5054" y="102"/>
                <a:ext cx="105" cy="56"/>
              </a:xfrm>
              <a:custGeom>
                <a:avLst/>
                <a:gdLst>
                  <a:gd name="T0" fmla="*/ 42 w 52"/>
                  <a:gd name="T1" fmla="*/ 2 h 28"/>
                  <a:gd name="T2" fmla="*/ 40 w 52"/>
                  <a:gd name="T3" fmla="*/ 2 h 28"/>
                  <a:gd name="T4" fmla="*/ 36 w 52"/>
                  <a:gd name="T5" fmla="*/ 0 h 28"/>
                  <a:gd name="T6" fmla="*/ 6 w 52"/>
                  <a:gd name="T7" fmla="*/ 15 h 28"/>
                  <a:gd name="T8" fmla="*/ 11 w 52"/>
                  <a:gd name="T9" fmla="*/ 26 h 28"/>
                  <a:gd name="T10" fmla="*/ 21 w 52"/>
                  <a:gd name="T11" fmla="*/ 23 h 28"/>
                  <a:gd name="T12" fmla="*/ 23 w 52"/>
                  <a:gd name="T13" fmla="*/ 24 h 28"/>
                  <a:gd name="T14" fmla="*/ 33 w 52"/>
                  <a:gd name="T15" fmla="*/ 21 h 28"/>
                  <a:gd name="T16" fmla="*/ 45 w 52"/>
                  <a:gd name="T17" fmla="*/ 13 h 28"/>
                  <a:gd name="T18" fmla="*/ 46 w 52"/>
                  <a:gd name="T19" fmla="*/ 13 h 28"/>
                  <a:gd name="T20" fmla="*/ 46 w 52"/>
                  <a:gd name="T21" fmla="*/ 13 h 28"/>
                  <a:gd name="T22" fmla="*/ 47 w 52"/>
                  <a:gd name="T23" fmla="*/ 12 h 28"/>
                  <a:gd name="T24" fmla="*/ 42 w 52"/>
                  <a:gd name="T25"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8">
                    <a:moveTo>
                      <a:pt x="42" y="2"/>
                    </a:moveTo>
                    <a:cubicBezTo>
                      <a:pt x="41" y="2"/>
                      <a:pt x="41" y="2"/>
                      <a:pt x="40" y="2"/>
                    </a:cubicBezTo>
                    <a:cubicBezTo>
                      <a:pt x="40" y="1"/>
                      <a:pt x="38" y="0"/>
                      <a:pt x="36" y="0"/>
                    </a:cubicBezTo>
                    <a:cubicBezTo>
                      <a:pt x="25" y="0"/>
                      <a:pt x="15" y="10"/>
                      <a:pt x="6" y="15"/>
                    </a:cubicBezTo>
                    <a:cubicBezTo>
                      <a:pt x="0" y="18"/>
                      <a:pt x="4" y="28"/>
                      <a:pt x="11" y="26"/>
                    </a:cubicBezTo>
                    <a:cubicBezTo>
                      <a:pt x="14" y="25"/>
                      <a:pt x="17" y="24"/>
                      <a:pt x="21" y="23"/>
                    </a:cubicBezTo>
                    <a:cubicBezTo>
                      <a:pt x="21" y="23"/>
                      <a:pt x="22" y="24"/>
                      <a:pt x="23" y="24"/>
                    </a:cubicBezTo>
                    <a:cubicBezTo>
                      <a:pt x="26" y="24"/>
                      <a:pt x="30" y="22"/>
                      <a:pt x="33" y="21"/>
                    </a:cubicBezTo>
                    <a:cubicBezTo>
                      <a:pt x="37" y="19"/>
                      <a:pt x="41" y="16"/>
                      <a:pt x="45" y="13"/>
                    </a:cubicBezTo>
                    <a:cubicBezTo>
                      <a:pt x="46" y="13"/>
                      <a:pt x="46" y="13"/>
                      <a:pt x="46" y="13"/>
                    </a:cubicBezTo>
                    <a:cubicBezTo>
                      <a:pt x="46" y="13"/>
                      <a:pt x="46" y="13"/>
                      <a:pt x="46" y="13"/>
                    </a:cubicBezTo>
                    <a:cubicBezTo>
                      <a:pt x="47" y="13"/>
                      <a:pt x="47" y="12"/>
                      <a:pt x="47" y="12"/>
                    </a:cubicBezTo>
                    <a:cubicBezTo>
                      <a:pt x="52" y="8"/>
                      <a:pt x="47" y="0"/>
                      <a:pt x="4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7" name="Freeform 458"/>
              <p:cNvSpPr>
                <a:spLocks noEditPoints="1"/>
              </p:cNvSpPr>
              <p:nvPr/>
            </p:nvSpPr>
            <p:spPr bwMode="auto">
              <a:xfrm>
                <a:off x="1037" y="2549"/>
                <a:ext cx="393" cy="397"/>
              </a:xfrm>
              <a:custGeom>
                <a:avLst/>
                <a:gdLst>
                  <a:gd name="T0" fmla="*/ 170 w 195"/>
                  <a:gd name="T1" fmla="*/ 50 h 197"/>
                  <a:gd name="T2" fmla="*/ 151 w 195"/>
                  <a:gd name="T3" fmla="*/ 4 h 197"/>
                  <a:gd name="T4" fmla="*/ 57 w 195"/>
                  <a:gd name="T5" fmla="*/ 65 h 197"/>
                  <a:gd name="T6" fmla="*/ 15 w 195"/>
                  <a:gd name="T7" fmla="*/ 162 h 197"/>
                  <a:gd name="T8" fmla="*/ 88 w 195"/>
                  <a:gd name="T9" fmla="*/ 158 h 197"/>
                  <a:gd name="T10" fmla="*/ 145 w 195"/>
                  <a:gd name="T11" fmla="*/ 103 h 197"/>
                  <a:gd name="T12" fmla="*/ 139 w 195"/>
                  <a:gd name="T13" fmla="*/ 90 h 197"/>
                  <a:gd name="T14" fmla="*/ 170 w 195"/>
                  <a:gd name="T15" fmla="*/ 50 h 197"/>
                  <a:gd name="T16" fmla="*/ 149 w 195"/>
                  <a:gd name="T17" fmla="*/ 17 h 197"/>
                  <a:gd name="T18" fmla="*/ 97 w 195"/>
                  <a:gd name="T19" fmla="*/ 104 h 197"/>
                  <a:gd name="T20" fmla="*/ 74 w 195"/>
                  <a:gd name="T21" fmla="*/ 110 h 197"/>
                  <a:gd name="T22" fmla="*/ 84 w 195"/>
                  <a:gd name="T23" fmla="*/ 77 h 197"/>
                  <a:gd name="T24" fmla="*/ 121 w 195"/>
                  <a:gd name="T25" fmla="*/ 47 h 197"/>
                  <a:gd name="T26" fmla="*/ 124 w 195"/>
                  <a:gd name="T27" fmla="*/ 64 h 197"/>
                  <a:gd name="T28" fmla="*/ 111 w 195"/>
                  <a:gd name="T29" fmla="*/ 78 h 197"/>
                  <a:gd name="T30" fmla="*/ 115 w 195"/>
                  <a:gd name="T31" fmla="*/ 83 h 197"/>
                  <a:gd name="T32" fmla="*/ 147 w 195"/>
                  <a:gd name="T33" fmla="*/ 50 h 197"/>
                  <a:gd name="T34" fmla="*/ 128 w 195"/>
                  <a:gd name="T35" fmla="*/ 32 h 197"/>
                  <a:gd name="T36" fmla="*/ 82 w 195"/>
                  <a:gd name="T37" fmla="*/ 58 h 197"/>
                  <a:gd name="T38" fmla="*/ 149 w 195"/>
                  <a:gd name="T39" fmla="*/ 17 h 197"/>
                  <a:gd name="T40" fmla="*/ 87 w 195"/>
                  <a:gd name="T41" fmla="*/ 141 h 197"/>
                  <a:gd name="T42" fmla="*/ 27 w 195"/>
                  <a:gd name="T43" fmla="*/ 140 h 197"/>
                  <a:gd name="T44" fmla="*/ 62 w 195"/>
                  <a:gd name="T45" fmla="*/ 81 h 197"/>
                  <a:gd name="T46" fmla="*/ 56 w 195"/>
                  <a:gd name="T47" fmla="*/ 102 h 197"/>
                  <a:gd name="T48" fmla="*/ 100 w 195"/>
                  <a:gd name="T49" fmla="*/ 117 h 197"/>
                  <a:gd name="T50" fmla="*/ 128 w 195"/>
                  <a:gd name="T51" fmla="*/ 100 h 197"/>
                  <a:gd name="T52" fmla="*/ 87 w 195"/>
                  <a:gd name="T53" fmla="*/ 14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5" h="197">
                    <a:moveTo>
                      <a:pt x="170" y="50"/>
                    </a:moveTo>
                    <a:cubicBezTo>
                      <a:pt x="180" y="30"/>
                      <a:pt x="176" y="7"/>
                      <a:pt x="151" y="4"/>
                    </a:cubicBezTo>
                    <a:cubicBezTo>
                      <a:pt x="114" y="0"/>
                      <a:pt x="79" y="40"/>
                      <a:pt x="57" y="65"/>
                    </a:cubicBezTo>
                    <a:cubicBezTo>
                      <a:pt x="36" y="89"/>
                      <a:pt x="0" y="128"/>
                      <a:pt x="15" y="162"/>
                    </a:cubicBezTo>
                    <a:cubicBezTo>
                      <a:pt x="28" y="197"/>
                      <a:pt x="69" y="173"/>
                      <a:pt x="88" y="158"/>
                    </a:cubicBezTo>
                    <a:cubicBezTo>
                      <a:pt x="109" y="141"/>
                      <a:pt x="128" y="123"/>
                      <a:pt x="145" y="103"/>
                    </a:cubicBezTo>
                    <a:cubicBezTo>
                      <a:pt x="150" y="97"/>
                      <a:pt x="145" y="89"/>
                      <a:pt x="139" y="90"/>
                    </a:cubicBezTo>
                    <a:cubicBezTo>
                      <a:pt x="152" y="78"/>
                      <a:pt x="162" y="64"/>
                      <a:pt x="170" y="50"/>
                    </a:cubicBezTo>
                    <a:close/>
                    <a:moveTo>
                      <a:pt x="149" y="17"/>
                    </a:moveTo>
                    <a:cubicBezTo>
                      <a:pt x="195" y="23"/>
                      <a:pt x="110" y="97"/>
                      <a:pt x="97" y="104"/>
                    </a:cubicBezTo>
                    <a:cubicBezTo>
                      <a:pt x="90" y="108"/>
                      <a:pt x="82" y="112"/>
                      <a:pt x="74" y="110"/>
                    </a:cubicBezTo>
                    <a:cubicBezTo>
                      <a:pt x="58" y="107"/>
                      <a:pt x="80" y="81"/>
                      <a:pt x="84" y="77"/>
                    </a:cubicBezTo>
                    <a:cubicBezTo>
                      <a:pt x="94" y="65"/>
                      <a:pt x="107" y="54"/>
                      <a:pt x="121" y="47"/>
                    </a:cubicBezTo>
                    <a:cubicBezTo>
                      <a:pt x="139" y="37"/>
                      <a:pt x="129" y="58"/>
                      <a:pt x="124" y="64"/>
                    </a:cubicBezTo>
                    <a:cubicBezTo>
                      <a:pt x="120" y="69"/>
                      <a:pt x="116" y="74"/>
                      <a:pt x="111" y="78"/>
                    </a:cubicBezTo>
                    <a:cubicBezTo>
                      <a:pt x="108" y="81"/>
                      <a:pt x="112" y="85"/>
                      <a:pt x="115" y="83"/>
                    </a:cubicBezTo>
                    <a:cubicBezTo>
                      <a:pt x="127" y="77"/>
                      <a:pt x="145" y="65"/>
                      <a:pt x="147" y="50"/>
                    </a:cubicBezTo>
                    <a:cubicBezTo>
                      <a:pt x="148" y="38"/>
                      <a:pt x="140" y="30"/>
                      <a:pt x="128" y="32"/>
                    </a:cubicBezTo>
                    <a:cubicBezTo>
                      <a:pt x="116" y="35"/>
                      <a:pt x="98" y="45"/>
                      <a:pt x="82" y="58"/>
                    </a:cubicBezTo>
                    <a:cubicBezTo>
                      <a:pt x="99" y="39"/>
                      <a:pt x="125" y="13"/>
                      <a:pt x="149" y="17"/>
                    </a:cubicBezTo>
                    <a:close/>
                    <a:moveTo>
                      <a:pt x="87" y="141"/>
                    </a:moveTo>
                    <a:cubicBezTo>
                      <a:pt x="73" y="153"/>
                      <a:pt x="16" y="187"/>
                      <a:pt x="27" y="140"/>
                    </a:cubicBezTo>
                    <a:cubicBezTo>
                      <a:pt x="31" y="119"/>
                      <a:pt x="47" y="99"/>
                      <a:pt x="62" y="81"/>
                    </a:cubicBezTo>
                    <a:cubicBezTo>
                      <a:pt x="58" y="88"/>
                      <a:pt x="55" y="95"/>
                      <a:pt x="56" y="102"/>
                    </a:cubicBezTo>
                    <a:cubicBezTo>
                      <a:pt x="58" y="128"/>
                      <a:pt x="82" y="126"/>
                      <a:pt x="100" y="117"/>
                    </a:cubicBezTo>
                    <a:cubicBezTo>
                      <a:pt x="110" y="113"/>
                      <a:pt x="119" y="107"/>
                      <a:pt x="128" y="100"/>
                    </a:cubicBezTo>
                    <a:cubicBezTo>
                      <a:pt x="115" y="114"/>
                      <a:pt x="101" y="128"/>
                      <a:pt x="87"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8" name="Freeform 459"/>
              <p:cNvSpPr>
                <a:spLocks noEditPoints="1"/>
              </p:cNvSpPr>
              <p:nvPr/>
            </p:nvSpPr>
            <p:spPr bwMode="auto">
              <a:xfrm>
                <a:off x="4753" y="3509"/>
                <a:ext cx="412" cy="290"/>
              </a:xfrm>
              <a:custGeom>
                <a:avLst/>
                <a:gdLst>
                  <a:gd name="T0" fmla="*/ 108 w 204"/>
                  <a:gd name="T1" fmla="*/ 23 h 144"/>
                  <a:gd name="T2" fmla="*/ 75 w 204"/>
                  <a:gd name="T3" fmla="*/ 27 h 144"/>
                  <a:gd name="T4" fmla="*/ 52 w 204"/>
                  <a:gd name="T5" fmla="*/ 21 h 144"/>
                  <a:gd name="T6" fmla="*/ 36 w 204"/>
                  <a:gd name="T7" fmla="*/ 42 h 144"/>
                  <a:gd name="T8" fmla="*/ 31 w 204"/>
                  <a:gd name="T9" fmla="*/ 62 h 144"/>
                  <a:gd name="T10" fmla="*/ 1 w 204"/>
                  <a:gd name="T11" fmla="*/ 70 h 144"/>
                  <a:gd name="T12" fmla="*/ 5 w 204"/>
                  <a:gd name="T13" fmla="*/ 140 h 144"/>
                  <a:gd name="T14" fmla="*/ 27 w 204"/>
                  <a:gd name="T15" fmla="*/ 109 h 144"/>
                  <a:gd name="T16" fmla="*/ 111 w 204"/>
                  <a:gd name="T17" fmla="*/ 98 h 144"/>
                  <a:gd name="T18" fmla="*/ 152 w 204"/>
                  <a:gd name="T19" fmla="*/ 95 h 144"/>
                  <a:gd name="T20" fmla="*/ 189 w 204"/>
                  <a:gd name="T21" fmla="*/ 43 h 144"/>
                  <a:gd name="T22" fmla="*/ 88 w 204"/>
                  <a:gd name="T23" fmla="*/ 105 h 144"/>
                  <a:gd name="T24" fmla="*/ 96 w 204"/>
                  <a:gd name="T25" fmla="*/ 100 h 144"/>
                  <a:gd name="T26" fmla="*/ 96 w 204"/>
                  <a:gd name="T27" fmla="*/ 96 h 144"/>
                  <a:gd name="T28" fmla="*/ 100 w 204"/>
                  <a:gd name="T29" fmla="*/ 89 h 144"/>
                  <a:gd name="T30" fmla="*/ 118 w 204"/>
                  <a:gd name="T31" fmla="*/ 86 h 144"/>
                  <a:gd name="T32" fmla="*/ 119 w 204"/>
                  <a:gd name="T33" fmla="*/ 80 h 144"/>
                  <a:gd name="T34" fmla="*/ 129 w 204"/>
                  <a:gd name="T35" fmla="*/ 78 h 144"/>
                  <a:gd name="T36" fmla="*/ 136 w 204"/>
                  <a:gd name="T37" fmla="*/ 90 h 144"/>
                  <a:gd name="T38" fmla="*/ 167 w 204"/>
                  <a:gd name="T39" fmla="*/ 49 h 144"/>
                  <a:gd name="T40" fmla="*/ 165 w 204"/>
                  <a:gd name="T41" fmla="*/ 43 h 144"/>
                  <a:gd name="T42" fmla="*/ 130 w 204"/>
                  <a:gd name="T43" fmla="*/ 53 h 144"/>
                  <a:gd name="T44" fmla="*/ 115 w 204"/>
                  <a:gd name="T45" fmla="*/ 66 h 144"/>
                  <a:gd name="T46" fmla="*/ 108 w 204"/>
                  <a:gd name="T47" fmla="*/ 77 h 144"/>
                  <a:gd name="T48" fmla="*/ 83 w 204"/>
                  <a:gd name="T49" fmla="*/ 87 h 144"/>
                  <a:gd name="T50" fmla="*/ 83 w 204"/>
                  <a:gd name="T51" fmla="*/ 88 h 144"/>
                  <a:gd name="T52" fmla="*/ 77 w 204"/>
                  <a:gd name="T53" fmla="*/ 95 h 144"/>
                  <a:gd name="T54" fmla="*/ 68 w 204"/>
                  <a:gd name="T55" fmla="*/ 98 h 144"/>
                  <a:gd name="T56" fmla="*/ 68 w 204"/>
                  <a:gd name="T57" fmla="*/ 104 h 144"/>
                  <a:gd name="T58" fmla="*/ 35 w 204"/>
                  <a:gd name="T59" fmla="*/ 101 h 144"/>
                  <a:gd name="T60" fmla="*/ 126 w 204"/>
                  <a:gd name="T61" fmla="*/ 50 h 144"/>
                  <a:gd name="T62" fmla="*/ 44 w 204"/>
                  <a:gd name="T63" fmla="*/ 79 h 144"/>
                  <a:gd name="T64" fmla="*/ 28 w 204"/>
                  <a:gd name="T65" fmla="*/ 91 h 144"/>
                  <a:gd name="T66" fmla="*/ 46 w 204"/>
                  <a:gd name="T67" fmla="*/ 45 h 144"/>
                  <a:gd name="T68" fmla="*/ 51 w 204"/>
                  <a:gd name="T69" fmla="*/ 32 h 144"/>
                  <a:gd name="T70" fmla="*/ 84 w 204"/>
                  <a:gd name="T71" fmla="*/ 45 h 144"/>
                  <a:gd name="T72" fmla="*/ 144 w 204"/>
                  <a:gd name="T73" fmla="*/ 3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144">
                    <a:moveTo>
                      <a:pt x="153" y="15"/>
                    </a:moveTo>
                    <a:cubicBezTo>
                      <a:pt x="142" y="19"/>
                      <a:pt x="114" y="37"/>
                      <a:pt x="108" y="23"/>
                    </a:cubicBezTo>
                    <a:cubicBezTo>
                      <a:pt x="106" y="19"/>
                      <a:pt x="92" y="15"/>
                      <a:pt x="89" y="15"/>
                    </a:cubicBezTo>
                    <a:cubicBezTo>
                      <a:pt x="81" y="15"/>
                      <a:pt x="78" y="20"/>
                      <a:pt x="75" y="27"/>
                    </a:cubicBezTo>
                    <a:cubicBezTo>
                      <a:pt x="73" y="35"/>
                      <a:pt x="79" y="39"/>
                      <a:pt x="71" y="34"/>
                    </a:cubicBezTo>
                    <a:cubicBezTo>
                      <a:pt x="64" y="30"/>
                      <a:pt x="58" y="25"/>
                      <a:pt x="52" y="21"/>
                    </a:cubicBezTo>
                    <a:cubicBezTo>
                      <a:pt x="50" y="19"/>
                      <a:pt x="48" y="20"/>
                      <a:pt x="46" y="22"/>
                    </a:cubicBezTo>
                    <a:cubicBezTo>
                      <a:pt x="38" y="29"/>
                      <a:pt x="41" y="34"/>
                      <a:pt x="36" y="42"/>
                    </a:cubicBezTo>
                    <a:cubicBezTo>
                      <a:pt x="34" y="45"/>
                      <a:pt x="36" y="49"/>
                      <a:pt x="39" y="49"/>
                    </a:cubicBezTo>
                    <a:cubicBezTo>
                      <a:pt x="31" y="47"/>
                      <a:pt x="34" y="61"/>
                      <a:pt x="31" y="62"/>
                    </a:cubicBezTo>
                    <a:cubicBezTo>
                      <a:pt x="23" y="62"/>
                      <a:pt x="14" y="63"/>
                      <a:pt x="6" y="64"/>
                    </a:cubicBezTo>
                    <a:cubicBezTo>
                      <a:pt x="2" y="64"/>
                      <a:pt x="0" y="67"/>
                      <a:pt x="1" y="70"/>
                    </a:cubicBezTo>
                    <a:cubicBezTo>
                      <a:pt x="4" y="84"/>
                      <a:pt x="11" y="91"/>
                      <a:pt x="24" y="96"/>
                    </a:cubicBezTo>
                    <a:cubicBezTo>
                      <a:pt x="11" y="108"/>
                      <a:pt x="2" y="123"/>
                      <a:pt x="5" y="140"/>
                    </a:cubicBezTo>
                    <a:cubicBezTo>
                      <a:pt x="5" y="144"/>
                      <a:pt x="11" y="144"/>
                      <a:pt x="12" y="140"/>
                    </a:cubicBezTo>
                    <a:cubicBezTo>
                      <a:pt x="14" y="128"/>
                      <a:pt x="19" y="118"/>
                      <a:pt x="27" y="109"/>
                    </a:cubicBezTo>
                    <a:cubicBezTo>
                      <a:pt x="37" y="136"/>
                      <a:pt x="65" y="141"/>
                      <a:pt x="77" y="115"/>
                    </a:cubicBezTo>
                    <a:cubicBezTo>
                      <a:pt x="94" y="128"/>
                      <a:pt x="108" y="119"/>
                      <a:pt x="111" y="98"/>
                    </a:cubicBezTo>
                    <a:cubicBezTo>
                      <a:pt x="122" y="105"/>
                      <a:pt x="134" y="107"/>
                      <a:pt x="149" y="104"/>
                    </a:cubicBezTo>
                    <a:cubicBezTo>
                      <a:pt x="152" y="103"/>
                      <a:pt x="154" y="98"/>
                      <a:pt x="152" y="95"/>
                    </a:cubicBezTo>
                    <a:cubicBezTo>
                      <a:pt x="140" y="77"/>
                      <a:pt x="140" y="80"/>
                      <a:pt x="158" y="69"/>
                    </a:cubicBezTo>
                    <a:cubicBezTo>
                      <a:pt x="170" y="62"/>
                      <a:pt x="181" y="54"/>
                      <a:pt x="189" y="43"/>
                    </a:cubicBezTo>
                    <a:cubicBezTo>
                      <a:pt x="204" y="24"/>
                      <a:pt x="167" y="10"/>
                      <a:pt x="153" y="15"/>
                    </a:cubicBezTo>
                    <a:close/>
                    <a:moveTo>
                      <a:pt x="88" y="105"/>
                    </a:moveTo>
                    <a:cubicBezTo>
                      <a:pt x="88" y="104"/>
                      <a:pt x="88" y="104"/>
                      <a:pt x="88" y="103"/>
                    </a:cubicBezTo>
                    <a:cubicBezTo>
                      <a:pt x="91" y="104"/>
                      <a:pt x="95" y="103"/>
                      <a:pt x="96" y="100"/>
                    </a:cubicBezTo>
                    <a:cubicBezTo>
                      <a:pt x="96" y="99"/>
                      <a:pt x="96" y="99"/>
                      <a:pt x="96" y="99"/>
                    </a:cubicBezTo>
                    <a:cubicBezTo>
                      <a:pt x="97" y="98"/>
                      <a:pt x="96" y="97"/>
                      <a:pt x="96" y="96"/>
                    </a:cubicBezTo>
                    <a:cubicBezTo>
                      <a:pt x="96" y="94"/>
                      <a:pt x="95" y="92"/>
                      <a:pt x="95" y="90"/>
                    </a:cubicBezTo>
                    <a:cubicBezTo>
                      <a:pt x="97" y="90"/>
                      <a:pt x="98" y="89"/>
                      <a:pt x="100" y="89"/>
                    </a:cubicBezTo>
                    <a:cubicBezTo>
                      <a:pt x="103" y="103"/>
                      <a:pt x="99" y="108"/>
                      <a:pt x="88" y="105"/>
                    </a:cubicBezTo>
                    <a:close/>
                    <a:moveTo>
                      <a:pt x="118" y="86"/>
                    </a:moveTo>
                    <a:cubicBezTo>
                      <a:pt x="118" y="86"/>
                      <a:pt x="118" y="85"/>
                      <a:pt x="118" y="85"/>
                    </a:cubicBezTo>
                    <a:cubicBezTo>
                      <a:pt x="119" y="83"/>
                      <a:pt x="119" y="81"/>
                      <a:pt x="119" y="80"/>
                    </a:cubicBezTo>
                    <a:cubicBezTo>
                      <a:pt x="122" y="80"/>
                      <a:pt x="124" y="80"/>
                      <a:pt x="127" y="80"/>
                    </a:cubicBezTo>
                    <a:cubicBezTo>
                      <a:pt x="128" y="79"/>
                      <a:pt x="128" y="79"/>
                      <a:pt x="129" y="78"/>
                    </a:cubicBezTo>
                    <a:cubicBezTo>
                      <a:pt x="129" y="79"/>
                      <a:pt x="129" y="79"/>
                      <a:pt x="129" y="79"/>
                    </a:cubicBezTo>
                    <a:cubicBezTo>
                      <a:pt x="132" y="83"/>
                      <a:pt x="134" y="86"/>
                      <a:pt x="136" y="90"/>
                    </a:cubicBezTo>
                    <a:cubicBezTo>
                      <a:pt x="130" y="89"/>
                      <a:pt x="124" y="88"/>
                      <a:pt x="118" y="86"/>
                    </a:cubicBezTo>
                    <a:close/>
                    <a:moveTo>
                      <a:pt x="167" y="49"/>
                    </a:moveTo>
                    <a:cubicBezTo>
                      <a:pt x="156" y="56"/>
                      <a:pt x="144" y="63"/>
                      <a:pt x="133" y="70"/>
                    </a:cubicBezTo>
                    <a:cubicBezTo>
                      <a:pt x="139" y="57"/>
                      <a:pt x="154" y="52"/>
                      <a:pt x="165" y="43"/>
                    </a:cubicBezTo>
                    <a:cubicBezTo>
                      <a:pt x="169" y="40"/>
                      <a:pt x="165" y="33"/>
                      <a:pt x="160" y="35"/>
                    </a:cubicBezTo>
                    <a:cubicBezTo>
                      <a:pt x="149" y="39"/>
                      <a:pt x="139" y="45"/>
                      <a:pt x="130" y="53"/>
                    </a:cubicBezTo>
                    <a:cubicBezTo>
                      <a:pt x="126" y="56"/>
                      <a:pt x="123" y="61"/>
                      <a:pt x="121" y="66"/>
                    </a:cubicBezTo>
                    <a:cubicBezTo>
                      <a:pt x="120" y="69"/>
                      <a:pt x="118" y="66"/>
                      <a:pt x="115" y="66"/>
                    </a:cubicBezTo>
                    <a:cubicBezTo>
                      <a:pt x="110" y="64"/>
                      <a:pt x="107" y="69"/>
                      <a:pt x="107" y="73"/>
                    </a:cubicBezTo>
                    <a:cubicBezTo>
                      <a:pt x="108" y="74"/>
                      <a:pt x="108" y="76"/>
                      <a:pt x="108" y="77"/>
                    </a:cubicBezTo>
                    <a:cubicBezTo>
                      <a:pt x="101" y="77"/>
                      <a:pt x="95" y="79"/>
                      <a:pt x="87" y="81"/>
                    </a:cubicBezTo>
                    <a:cubicBezTo>
                      <a:pt x="84" y="81"/>
                      <a:pt x="83" y="85"/>
                      <a:pt x="83" y="87"/>
                    </a:cubicBezTo>
                    <a:cubicBezTo>
                      <a:pt x="83" y="88"/>
                      <a:pt x="83" y="88"/>
                      <a:pt x="83" y="89"/>
                    </a:cubicBezTo>
                    <a:cubicBezTo>
                      <a:pt x="83" y="89"/>
                      <a:pt x="83" y="88"/>
                      <a:pt x="83" y="88"/>
                    </a:cubicBezTo>
                    <a:cubicBezTo>
                      <a:pt x="79" y="87"/>
                      <a:pt x="75" y="91"/>
                      <a:pt x="76" y="95"/>
                    </a:cubicBezTo>
                    <a:cubicBezTo>
                      <a:pt x="76" y="95"/>
                      <a:pt x="77" y="95"/>
                      <a:pt x="77" y="95"/>
                    </a:cubicBezTo>
                    <a:cubicBezTo>
                      <a:pt x="74" y="94"/>
                      <a:pt x="72" y="93"/>
                      <a:pt x="70" y="93"/>
                    </a:cubicBezTo>
                    <a:cubicBezTo>
                      <a:pt x="67" y="91"/>
                      <a:pt x="65" y="97"/>
                      <a:pt x="68" y="98"/>
                    </a:cubicBezTo>
                    <a:cubicBezTo>
                      <a:pt x="69" y="99"/>
                      <a:pt x="70" y="100"/>
                      <a:pt x="71" y="101"/>
                    </a:cubicBezTo>
                    <a:cubicBezTo>
                      <a:pt x="70" y="101"/>
                      <a:pt x="69" y="102"/>
                      <a:pt x="68" y="104"/>
                    </a:cubicBezTo>
                    <a:cubicBezTo>
                      <a:pt x="57" y="103"/>
                      <a:pt x="46" y="102"/>
                      <a:pt x="35" y="102"/>
                    </a:cubicBezTo>
                    <a:cubicBezTo>
                      <a:pt x="35" y="101"/>
                      <a:pt x="35" y="101"/>
                      <a:pt x="35" y="101"/>
                    </a:cubicBezTo>
                    <a:cubicBezTo>
                      <a:pt x="44" y="93"/>
                      <a:pt x="54" y="87"/>
                      <a:pt x="64" y="81"/>
                    </a:cubicBezTo>
                    <a:cubicBezTo>
                      <a:pt x="83" y="70"/>
                      <a:pt x="109" y="64"/>
                      <a:pt x="126" y="50"/>
                    </a:cubicBezTo>
                    <a:cubicBezTo>
                      <a:pt x="128" y="48"/>
                      <a:pt x="126" y="42"/>
                      <a:pt x="123" y="43"/>
                    </a:cubicBezTo>
                    <a:cubicBezTo>
                      <a:pt x="96" y="46"/>
                      <a:pt x="66" y="65"/>
                      <a:pt x="44" y="79"/>
                    </a:cubicBezTo>
                    <a:cubicBezTo>
                      <a:pt x="39" y="83"/>
                      <a:pt x="33" y="87"/>
                      <a:pt x="28" y="92"/>
                    </a:cubicBezTo>
                    <a:cubicBezTo>
                      <a:pt x="28" y="91"/>
                      <a:pt x="28" y="91"/>
                      <a:pt x="28" y="91"/>
                    </a:cubicBezTo>
                    <a:cubicBezTo>
                      <a:pt x="20" y="85"/>
                      <a:pt x="16" y="82"/>
                      <a:pt x="13" y="74"/>
                    </a:cubicBezTo>
                    <a:cubicBezTo>
                      <a:pt x="32" y="72"/>
                      <a:pt x="44" y="70"/>
                      <a:pt x="46" y="45"/>
                    </a:cubicBezTo>
                    <a:cubicBezTo>
                      <a:pt x="46" y="45"/>
                      <a:pt x="46" y="44"/>
                      <a:pt x="46" y="44"/>
                    </a:cubicBezTo>
                    <a:cubicBezTo>
                      <a:pt x="48" y="38"/>
                      <a:pt x="47" y="30"/>
                      <a:pt x="51" y="32"/>
                    </a:cubicBezTo>
                    <a:cubicBezTo>
                      <a:pt x="59" y="38"/>
                      <a:pt x="68" y="45"/>
                      <a:pt x="76" y="49"/>
                    </a:cubicBezTo>
                    <a:cubicBezTo>
                      <a:pt x="80" y="50"/>
                      <a:pt x="83" y="48"/>
                      <a:pt x="84" y="45"/>
                    </a:cubicBezTo>
                    <a:cubicBezTo>
                      <a:pt x="86" y="0"/>
                      <a:pt x="103" y="52"/>
                      <a:pt x="122" y="40"/>
                    </a:cubicBezTo>
                    <a:cubicBezTo>
                      <a:pt x="128" y="35"/>
                      <a:pt x="137" y="34"/>
                      <a:pt x="144" y="30"/>
                    </a:cubicBezTo>
                    <a:cubicBezTo>
                      <a:pt x="166" y="20"/>
                      <a:pt x="188" y="34"/>
                      <a:pt x="167"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9" name="Freeform 460"/>
              <p:cNvSpPr>
                <a:spLocks noEditPoints="1"/>
              </p:cNvSpPr>
              <p:nvPr/>
            </p:nvSpPr>
            <p:spPr bwMode="auto">
              <a:xfrm>
                <a:off x="2503" y="-384"/>
                <a:ext cx="264" cy="250"/>
              </a:xfrm>
              <a:custGeom>
                <a:avLst/>
                <a:gdLst>
                  <a:gd name="T0" fmla="*/ 122 w 131"/>
                  <a:gd name="T1" fmla="*/ 5 h 124"/>
                  <a:gd name="T2" fmla="*/ 121 w 131"/>
                  <a:gd name="T3" fmla="*/ 9 h 124"/>
                  <a:gd name="T4" fmla="*/ 119 w 131"/>
                  <a:gd name="T5" fmla="*/ 10 h 124"/>
                  <a:gd name="T6" fmla="*/ 72 w 131"/>
                  <a:gd name="T7" fmla="*/ 15 h 124"/>
                  <a:gd name="T8" fmla="*/ 72 w 131"/>
                  <a:gd name="T9" fmla="*/ 11 h 124"/>
                  <a:gd name="T10" fmla="*/ 64 w 131"/>
                  <a:gd name="T11" fmla="*/ 9 h 124"/>
                  <a:gd name="T12" fmla="*/ 55 w 131"/>
                  <a:gd name="T13" fmla="*/ 40 h 124"/>
                  <a:gd name="T14" fmla="*/ 41 w 131"/>
                  <a:gd name="T15" fmla="*/ 85 h 124"/>
                  <a:gd name="T16" fmla="*/ 6 w 131"/>
                  <a:gd name="T17" fmla="*/ 95 h 124"/>
                  <a:gd name="T18" fmla="*/ 14 w 131"/>
                  <a:gd name="T19" fmla="*/ 121 h 124"/>
                  <a:gd name="T20" fmla="*/ 51 w 131"/>
                  <a:gd name="T21" fmla="*/ 89 h 124"/>
                  <a:gd name="T22" fmla="*/ 63 w 131"/>
                  <a:gd name="T23" fmla="*/ 55 h 124"/>
                  <a:gd name="T24" fmla="*/ 90 w 131"/>
                  <a:gd name="T25" fmla="*/ 60 h 124"/>
                  <a:gd name="T26" fmla="*/ 112 w 131"/>
                  <a:gd name="T27" fmla="*/ 56 h 124"/>
                  <a:gd name="T28" fmla="*/ 106 w 131"/>
                  <a:gd name="T29" fmla="*/ 82 h 124"/>
                  <a:gd name="T30" fmla="*/ 104 w 131"/>
                  <a:gd name="T31" fmla="*/ 87 h 124"/>
                  <a:gd name="T32" fmla="*/ 82 w 131"/>
                  <a:gd name="T33" fmla="*/ 119 h 124"/>
                  <a:gd name="T34" fmla="*/ 115 w 131"/>
                  <a:gd name="T35" fmla="*/ 90 h 124"/>
                  <a:gd name="T36" fmla="*/ 131 w 131"/>
                  <a:gd name="T37" fmla="*/ 6 h 124"/>
                  <a:gd name="T38" fmla="*/ 122 w 131"/>
                  <a:gd name="T39" fmla="*/ 5 h 124"/>
                  <a:gd name="T40" fmla="*/ 15 w 131"/>
                  <a:gd name="T41" fmla="*/ 106 h 124"/>
                  <a:gd name="T42" fmla="*/ 37 w 131"/>
                  <a:gd name="T43" fmla="*/ 92 h 124"/>
                  <a:gd name="T44" fmla="*/ 15 w 131"/>
                  <a:gd name="T45" fmla="*/ 106 h 124"/>
                  <a:gd name="T46" fmla="*/ 85 w 131"/>
                  <a:gd name="T47" fmla="*/ 105 h 124"/>
                  <a:gd name="T48" fmla="*/ 102 w 131"/>
                  <a:gd name="T49" fmla="*/ 91 h 124"/>
                  <a:gd name="T50" fmla="*/ 85 w 131"/>
                  <a:gd name="T51" fmla="*/ 105 h 124"/>
                  <a:gd name="T52" fmla="*/ 90 w 131"/>
                  <a:gd name="T53" fmla="*/ 51 h 124"/>
                  <a:gd name="T54" fmla="*/ 66 w 131"/>
                  <a:gd name="T55" fmla="*/ 47 h 124"/>
                  <a:gd name="T56" fmla="*/ 71 w 131"/>
                  <a:gd name="T57" fmla="*/ 22 h 124"/>
                  <a:gd name="T58" fmla="*/ 118 w 131"/>
                  <a:gd name="T59" fmla="*/ 21 h 124"/>
                  <a:gd name="T60" fmla="*/ 115 w 131"/>
                  <a:gd name="T61" fmla="*/ 43 h 124"/>
                  <a:gd name="T62" fmla="*/ 90 w 131"/>
                  <a:gd name="T63" fmla="*/ 5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1" h="124">
                    <a:moveTo>
                      <a:pt x="122" y="5"/>
                    </a:moveTo>
                    <a:cubicBezTo>
                      <a:pt x="121" y="6"/>
                      <a:pt x="121" y="8"/>
                      <a:pt x="121" y="9"/>
                    </a:cubicBezTo>
                    <a:cubicBezTo>
                      <a:pt x="120" y="9"/>
                      <a:pt x="119" y="9"/>
                      <a:pt x="119" y="10"/>
                    </a:cubicBezTo>
                    <a:cubicBezTo>
                      <a:pt x="103" y="18"/>
                      <a:pt x="89" y="19"/>
                      <a:pt x="72" y="15"/>
                    </a:cubicBezTo>
                    <a:cubicBezTo>
                      <a:pt x="72" y="14"/>
                      <a:pt x="72" y="13"/>
                      <a:pt x="72" y="11"/>
                    </a:cubicBezTo>
                    <a:cubicBezTo>
                      <a:pt x="73" y="6"/>
                      <a:pt x="66" y="5"/>
                      <a:pt x="64" y="9"/>
                    </a:cubicBezTo>
                    <a:cubicBezTo>
                      <a:pt x="58" y="18"/>
                      <a:pt x="57" y="30"/>
                      <a:pt x="55" y="40"/>
                    </a:cubicBezTo>
                    <a:cubicBezTo>
                      <a:pt x="51" y="56"/>
                      <a:pt x="47" y="71"/>
                      <a:pt x="41" y="85"/>
                    </a:cubicBezTo>
                    <a:cubicBezTo>
                      <a:pt x="27" y="79"/>
                      <a:pt x="14" y="81"/>
                      <a:pt x="6" y="95"/>
                    </a:cubicBezTo>
                    <a:cubicBezTo>
                      <a:pt x="0" y="104"/>
                      <a:pt x="2" y="119"/>
                      <a:pt x="14" y="121"/>
                    </a:cubicBezTo>
                    <a:cubicBezTo>
                      <a:pt x="31" y="124"/>
                      <a:pt x="46" y="102"/>
                      <a:pt x="51" y="89"/>
                    </a:cubicBezTo>
                    <a:cubicBezTo>
                      <a:pt x="56" y="78"/>
                      <a:pt x="60" y="66"/>
                      <a:pt x="63" y="55"/>
                    </a:cubicBezTo>
                    <a:cubicBezTo>
                      <a:pt x="72" y="58"/>
                      <a:pt x="80" y="60"/>
                      <a:pt x="90" y="60"/>
                    </a:cubicBezTo>
                    <a:cubicBezTo>
                      <a:pt x="97" y="60"/>
                      <a:pt x="105" y="59"/>
                      <a:pt x="112" y="56"/>
                    </a:cubicBezTo>
                    <a:cubicBezTo>
                      <a:pt x="111" y="65"/>
                      <a:pt x="109" y="74"/>
                      <a:pt x="106" y="82"/>
                    </a:cubicBezTo>
                    <a:cubicBezTo>
                      <a:pt x="106" y="83"/>
                      <a:pt x="105" y="85"/>
                      <a:pt x="104" y="87"/>
                    </a:cubicBezTo>
                    <a:cubicBezTo>
                      <a:pt x="77" y="67"/>
                      <a:pt x="62" y="113"/>
                      <a:pt x="82" y="119"/>
                    </a:cubicBezTo>
                    <a:cubicBezTo>
                      <a:pt x="99" y="124"/>
                      <a:pt x="110" y="102"/>
                      <a:pt x="115" y="90"/>
                    </a:cubicBezTo>
                    <a:cubicBezTo>
                      <a:pt x="126" y="64"/>
                      <a:pt x="128" y="34"/>
                      <a:pt x="131" y="6"/>
                    </a:cubicBezTo>
                    <a:cubicBezTo>
                      <a:pt x="131" y="1"/>
                      <a:pt x="123" y="0"/>
                      <a:pt x="122" y="5"/>
                    </a:cubicBezTo>
                    <a:close/>
                    <a:moveTo>
                      <a:pt x="15" y="106"/>
                    </a:moveTo>
                    <a:cubicBezTo>
                      <a:pt x="15" y="94"/>
                      <a:pt x="27" y="90"/>
                      <a:pt x="37" y="92"/>
                    </a:cubicBezTo>
                    <a:cubicBezTo>
                      <a:pt x="31" y="100"/>
                      <a:pt x="15" y="117"/>
                      <a:pt x="15" y="106"/>
                    </a:cubicBezTo>
                    <a:close/>
                    <a:moveTo>
                      <a:pt x="85" y="105"/>
                    </a:moveTo>
                    <a:cubicBezTo>
                      <a:pt x="84" y="95"/>
                      <a:pt x="93" y="89"/>
                      <a:pt x="102" y="91"/>
                    </a:cubicBezTo>
                    <a:cubicBezTo>
                      <a:pt x="96" y="100"/>
                      <a:pt x="86" y="114"/>
                      <a:pt x="85" y="105"/>
                    </a:cubicBezTo>
                    <a:close/>
                    <a:moveTo>
                      <a:pt x="90" y="51"/>
                    </a:moveTo>
                    <a:cubicBezTo>
                      <a:pt x="81" y="51"/>
                      <a:pt x="73" y="49"/>
                      <a:pt x="66" y="47"/>
                    </a:cubicBezTo>
                    <a:cubicBezTo>
                      <a:pt x="68" y="39"/>
                      <a:pt x="70" y="30"/>
                      <a:pt x="71" y="22"/>
                    </a:cubicBezTo>
                    <a:cubicBezTo>
                      <a:pt x="86" y="28"/>
                      <a:pt x="104" y="29"/>
                      <a:pt x="118" y="21"/>
                    </a:cubicBezTo>
                    <a:cubicBezTo>
                      <a:pt x="117" y="29"/>
                      <a:pt x="116" y="36"/>
                      <a:pt x="115" y="43"/>
                    </a:cubicBezTo>
                    <a:cubicBezTo>
                      <a:pt x="106" y="45"/>
                      <a:pt x="99" y="50"/>
                      <a:pt x="9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0" name="Freeform 461"/>
              <p:cNvSpPr>
                <a:spLocks noEditPoints="1"/>
              </p:cNvSpPr>
              <p:nvPr/>
            </p:nvSpPr>
            <p:spPr bwMode="auto">
              <a:xfrm>
                <a:off x="1450" y="-360"/>
                <a:ext cx="730" cy="690"/>
              </a:xfrm>
              <a:custGeom>
                <a:avLst/>
                <a:gdLst>
                  <a:gd name="T0" fmla="*/ 350 w 362"/>
                  <a:gd name="T1" fmla="*/ 6 h 342"/>
                  <a:gd name="T2" fmla="*/ 304 w 362"/>
                  <a:gd name="T3" fmla="*/ 4 h 342"/>
                  <a:gd name="T4" fmla="*/ 247 w 362"/>
                  <a:gd name="T5" fmla="*/ 58 h 342"/>
                  <a:gd name="T6" fmla="*/ 110 w 362"/>
                  <a:gd name="T7" fmla="*/ 177 h 342"/>
                  <a:gd name="T8" fmla="*/ 8 w 362"/>
                  <a:gd name="T9" fmla="*/ 334 h 342"/>
                  <a:gd name="T10" fmla="*/ 16 w 362"/>
                  <a:gd name="T11" fmla="*/ 340 h 342"/>
                  <a:gd name="T12" fmla="*/ 265 w 362"/>
                  <a:gd name="T13" fmla="*/ 101 h 342"/>
                  <a:gd name="T14" fmla="*/ 287 w 362"/>
                  <a:gd name="T15" fmla="*/ 94 h 342"/>
                  <a:gd name="T16" fmla="*/ 359 w 362"/>
                  <a:gd name="T17" fmla="*/ 22 h 342"/>
                  <a:gd name="T18" fmla="*/ 128 w 362"/>
                  <a:gd name="T19" fmla="*/ 180 h 342"/>
                  <a:gd name="T20" fmla="*/ 131 w 362"/>
                  <a:gd name="T21" fmla="*/ 175 h 342"/>
                  <a:gd name="T22" fmla="*/ 128 w 362"/>
                  <a:gd name="T23" fmla="*/ 180 h 342"/>
                  <a:gd name="T24" fmla="*/ 123 w 362"/>
                  <a:gd name="T25" fmla="*/ 190 h 342"/>
                  <a:gd name="T26" fmla="*/ 117 w 362"/>
                  <a:gd name="T27" fmla="*/ 211 h 342"/>
                  <a:gd name="T28" fmla="*/ 110 w 362"/>
                  <a:gd name="T29" fmla="*/ 197 h 342"/>
                  <a:gd name="T30" fmla="*/ 122 w 362"/>
                  <a:gd name="T31" fmla="*/ 184 h 342"/>
                  <a:gd name="T32" fmla="*/ 98 w 362"/>
                  <a:gd name="T33" fmla="*/ 213 h 342"/>
                  <a:gd name="T34" fmla="*/ 103 w 362"/>
                  <a:gd name="T35" fmla="*/ 210 h 342"/>
                  <a:gd name="T36" fmla="*/ 105 w 362"/>
                  <a:gd name="T37" fmla="*/ 204 h 342"/>
                  <a:gd name="T38" fmla="*/ 103 w 362"/>
                  <a:gd name="T39" fmla="*/ 210 h 342"/>
                  <a:gd name="T40" fmla="*/ 20 w 362"/>
                  <a:gd name="T41" fmla="*/ 324 h 342"/>
                  <a:gd name="T42" fmla="*/ 61 w 362"/>
                  <a:gd name="T43" fmla="*/ 278 h 342"/>
                  <a:gd name="T44" fmla="*/ 66 w 362"/>
                  <a:gd name="T45" fmla="*/ 265 h 342"/>
                  <a:gd name="T46" fmla="*/ 67 w 362"/>
                  <a:gd name="T47" fmla="*/ 264 h 342"/>
                  <a:gd name="T48" fmla="*/ 72 w 362"/>
                  <a:gd name="T49" fmla="*/ 255 h 342"/>
                  <a:gd name="T50" fmla="*/ 77 w 362"/>
                  <a:gd name="T51" fmla="*/ 249 h 342"/>
                  <a:gd name="T52" fmla="*/ 82 w 362"/>
                  <a:gd name="T53" fmla="*/ 239 h 342"/>
                  <a:gd name="T54" fmla="*/ 92 w 362"/>
                  <a:gd name="T55" fmla="*/ 236 h 342"/>
                  <a:gd name="T56" fmla="*/ 102 w 362"/>
                  <a:gd name="T57" fmla="*/ 236 h 342"/>
                  <a:gd name="T58" fmla="*/ 104 w 362"/>
                  <a:gd name="T59" fmla="*/ 222 h 342"/>
                  <a:gd name="T60" fmla="*/ 111 w 362"/>
                  <a:gd name="T61" fmla="*/ 223 h 342"/>
                  <a:gd name="T62" fmla="*/ 117 w 362"/>
                  <a:gd name="T63" fmla="*/ 229 h 342"/>
                  <a:gd name="T64" fmla="*/ 123 w 362"/>
                  <a:gd name="T65" fmla="*/ 206 h 342"/>
                  <a:gd name="T66" fmla="*/ 131 w 362"/>
                  <a:gd name="T67" fmla="*/ 209 h 342"/>
                  <a:gd name="T68" fmla="*/ 132 w 362"/>
                  <a:gd name="T69" fmla="*/ 201 h 342"/>
                  <a:gd name="T70" fmla="*/ 138 w 362"/>
                  <a:gd name="T71" fmla="*/ 186 h 342"/>
                  <a:gd name="T72" fmla="*/ 148 w 362"/>
                  <a:gd name="T73" fmla="*/ 189 h 342"/>
                  <a:gd name="T74" fmla="*/ 153 w 362"/>
                  <a:gd name="T75" fmla="*/ 177 h 342"/>
                  <a:gd name="T76" fmla="*/ 153 w 362"/>
                  <a:gd name="T77" fmla="*/ 167 h 342"/>
                  <a:gd name="T78" fmla="*/ 159 w 362"/>
                  <a:gd name="T79" fmla="*/ 155 h 342"/>
                  <a:gd name="T80" fmla="*/ 171 w 362"/>
                  <a:gd name="T81" fmla="*/ 160 h 342"/>
                  <a:gd name="T82" fmla="*/ 165 w 362"/>
                  <a:gd name="T83" fmla="*/ 194 h 342"/>
                  <a:gd name="T84" fmla="*/ 189 w 362"/>
                  <a:gd name="T85" fmla="*/ 159 h 342"/>
                  <a:gd name="T86" fmla="*/ 180 w 362"/>
                  <a:gd name="T87" fmla="*/ 154 h 342"/>
                  <a:gd name="T88" fmla="*/ 178 w 362"/>
                  <a:gd name="T89" fmla="*/ 143 h 342"/>
                  <a:gd name="T90" fmla="*/ 259 w 362"/>
                  <a:gd name="T91" fmla="*/ 87 h 342"/>
                  <a:gd name="T92" fmla="*/ 262 w 362"/>
                  <a:gd name="T93" fmla="*/ 69 h 342"/>
                  <a:gd name="T94" fmla="*/ 262 w 362"/>
                  <a:gd name="T95" fmla="*/ 64 h 342"/>
                  <a:gd name="T96" fmla="*/ 262 w 362"/>
                  <a:gd name="T97" fmla="*/ 69 h 342"/>
                  <a:gd name="T98" fmla="*/ 267 w 362"/>
                  <a:gd name="T99" fmla="*/ 78 h 342"/>
                  <a:gd name="T100" fmla="*/ 277 w 362"/>
                  <a:gd name="T101" fmla="*/ 72 h 342"/>
                  <a:gd name="T102" fmla="*/ 290 w 362"/>
                  <a:gd name="T103" fmla="*/ 75 h 342"/>
                  <a:gd name="T104" fmla="*/ 295 w 362"/>
                  <a:gd name="T105" fmla="*/ 77 h 342"/>
                  <a:gd name="T106" fmla="*/ 311 w 362"/>
                  <a:gd name="T107" fmla="*/ 61 h 342"/>
                  <a:gd name="T108" fmla="*/ 310 w 362"/>
                  <a:gd name="T109" fmla="*/ 58 h 342"/>
                  <a:gd name="T110" fmla="*/ 296 w 362"/>
                  <a:gd name="T111" fmla="*/ 58 h 342"/>
                  <a:gd name="T112" fmla="*/ 295 w 362"/>
                  <a:gd name="T113" fmla="*/ 38 h 342"/>
                  <a:gd name="T114" fmla="*/ 295 w 362"/>
                  <a:gd name="T115" fmla="*/ 30 h 342"/>
                  <a:gd name="T116" fmla="*/ 263 w 362"/>
                  <a:gd name="T117" fmla="*/ 47 h 342"/>
                  <a:gd name="T118" fmla="*/ 312 w 362"/>
                  <a:gd name="T119" fmla="*/ 16 h 342"/>
                  <a:gd name="T120" fmla="*/ 311 w 362"/>
                  <a:gd name="T121" fmla="*/ 6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2" h="342">
                    <a:moveTo>
                      <a:pt x="361" y="18"/>
                    </a:moveTo>
                    <a:cubicBezTo>
                      <a:pt x="360" y="12"/>
                      <a:pt x="356" y="9"/>
                      <a:pt x="350" y="6"/>
                    </a:cubicBezTo>
                    <a:cubicBezTo>
                      <a:pt x="349" y="5"/>
                      <a:pt x="348" y="5"/>
                      <a:pt x="347" y="5"/>
                    </a:cubicBezTo>
                    <a:cubicBezTo>
                      <a:pt x="333" y="0"/>
                      <a:pt x="313" y="2"/>
                      <a:pt x="304" y="4"/>
                    </a:cubicBezTo>
                    <a:cubicBezTo>
                      <a:pt x="279" y="8"/>
                      <a:pt x="252" y="25"/>
                      <a:pt x="247" y="51"/>
                    </a:cubicBezTo>
                    <a:cubicBezTo>
                      <a:pt x="247" y="54"/>
                      <a:pt x="247" y="56"/>
                      <a:pt x="247" y="58"/>
                    </a:cubicBezTo>
                    <a:cubicBezTo>
                      <a:pt x="243" y="57"/>
                      <a:pt x="239" y="57"/>
                      <a:pt x="238" y="61"/>
                    </a:cubicBezTo>
                    <a:cubicBezTo>
                      <a:pt x="212" y="118"/>
                      <a:pt x="151" y="135"/>
                      <a:pt x="110" y="177"/>
                    </a:cubicBezTo>
                    <a:cubicBezTo>
                      <a:pt x="66" y="222"/>
                      <a:pt x="53" y="288"/>
                      <a:pt x="3" y="328"/>
                    </a:cubicBezTo>
                    <a:cubicBezTo>
                      <a:pt x="0" y="330"/>
                      <a:pt x="4" y="336"/>
                      <a:pt x="8" y="334"/>
                    </a:cubicBezTo>
                    <a:cubicBezTo>
                      <a:pt x="8" y="334"/>
                      <a:pt x="8" y="333"/>
                      <a:pt x="8" y="333"/>
                    </a:cubicBezTo>
                    <a:cubicBezTo>
                      <a:pt x="7" y="337"/>
                      <a:pt x="11" y="342"/>
                      <a:pt x="16" y="340"/>
                    </a:cubicBezTo>
                    <a:cubicBezTo>
                      <a:pt x="69" y="313"/>
                      <a:pt x="116" y="276"/>
                      <a:pt x="156" y="232"/>
                    </a:cubicBezTo>
                    <a:cubicBezTo>
                      <a:pt x="195" y="190"/>
                      <a:pt x="218" y="137"/>
                      <a:pt x="265" y="101"/>
                    </a:cubicBezTo>
                    <a:cubicBezTo>
                      <a:pt x="268" y="99"/>
                      <a:pt x="269" y="95"/>
                      <a:pt x="268" y="93"/>
                    </a:cubicBezTo>
                    <a:cubicBezTo>
                      <a:pt x="274" y="95"/>
                      <a:pt x="280" y="95"/>
                      <a:pt x="287" y="94"/>
                    </a:cubicBezTo>
                    <a:cubicBezTo>
                      <a:pt x="324" y="88"/>
                      <a:pt x="330" y="44"/>
                      <a:pt x="350" y="19"/>
                    </a:cubicBezTo>
                    <a:cubicBezTo>
                      <a:pt x="352" y="20"/>
                      <a:pt x="355" y="21"/>
                      <a:pt x="359" y="22"/>
                    </a:cubicBezTo>
                    <a:cubicBezTo>
                      <a:pt x="360" y="22"/>
                      <a:pt x="362" y="20"/>
                      <a:pt x="361" y="18"/>
                    </a:cubicBezTo>
                    <a:close/>
                    <a:moveTo>
                      <a:pt x="128" y="180"/>
                    </a:moveTo>
                    <a:cubicBezTo>
                      <a:pt x="128" y="180"/>
                      <a:pt x="127" y="179"/>
                      <a:pt x="127" y="179"/>
                    </a:cubicBezTo>
                    <a:cubicBezTo>
                      <a:pt x="128" y="178"/>
                      <a:pt x="130" y="176"/>
                      <a:pt x="131" y="175"/>
                    </a:cubicBezTo>
                    <a:cubicBezTo>
                      <a:pt x="131" y="179"/>
                      <a:pt x="131" y="182"/>
                      <a:pt x="131" y="185"/>
                    </a:cubicBezTo>
                    <a:cubicBezTo>
                      <a:pt x="130" y="183"/>
                      <a:pt x="129" y="182"/>
                      <a:pt x="128" y="180"/>
                    </a:cubicBezTo>
                    <a:close/>
                    <a:moveTo>
                      <a:pt x="122" y="184"/>
                    </a:moveTo>
                    <a:cubicBezTo>
                      <a:pt x="122" y="186"/>
                      <a:pt x="123" y="188"/>
                      <a:pt x="123" y="190"/>
                    </a:cubicBezTo>
                    <a:cubicBezTo>
                      <a:pt x="121" y="188"/>
                      <a:pt x="117" y="189"/>
                      <a:pt x="117" y="192"/>
                    </a:cubicBezTo>
                    <a:cubicBezTo>
                      <a:pt x="117" y="198"/>
                      <a:pt x="117" y="205"/>
                      <a:pt x="117" y="211"/>
                    </a:cubicBezTo>
                    <a:cubicBezTo>
                      <a:pt x="115" y="207"/>
                      <a:pt x="113" y="203"/>
                      <a:pt x="111" y="198"/>
                    </a:cubicBezTo>
                    <a:cubicBezTo>
                      <a:pt x="111" y="198"/>
                      <a:pt x="111" y="197"/>
                      <a:pt x="110" y="197"/>
                    </a:cubicBezTo>
                    <a:cubicBezTo>
                      <a:pt x="113" y="193"/>
                      <a:pt x="116" y="190"/>
                      <a:pt x="119" y="187"/>
                    </a:cubicBezTo>
                    <a:cubicBezTo>
                      <a:pt x="120" y="186"/>
                      <a:pt x="121" y="185"/>
                      <a:pt x="122" y="184"/>
                    </a:cubicBezTo>
                    <a:close/>
                    <a:moveTo>
                      <a:pt x="96" y="217"/>
                    </a:moveTo>
                    <a:cubicBezTo>
                      <a:pt x="96" y="216"/>
                      <a:pt x="97" y="214"/>
                      <a:pt x="98" y="213"/>
                    </a:cubicBezTo>
                    <a:cubicBezTo>
                      <a:pt x="99" y="225"/>
                      <a:pt x="105" y="241"/>
                      <a:pt x="96" y="217"/>
                    </a:cubicBezTo>
                    <a:close/>
                    <a:moveTo>
                      <a:pt x="103" y="210"/>
                    </a:moveTo>
                    <a:cubicBezTo>
                      <a:pt x="103" y="209"/>
                      <a:pt x="102" y="209"/>
                      <a:pt x="101" y="209"/>
                    </a:cubicBezTo>
                    <a:cubicBezTo>
                      <a:pt x="103" y="207"/>
                      <a:pt x="104" y="205"/>
                      <a:pt x="105" y="204"/>
                    </a:cubicBezTo>
                    <a:cubicBezTo>
                      <a:pt x="105" y="207"/>
                      <a:pt x="105" y="210"/>
                      <a:pt x="105" y="214"/>
                    </a:cubicBezTo>
                    <a:cubicBezTo>
                      <a:pt x="104" y="213"/>
                      <a:pt x="104" y="211"/>
                      <a:pt x="103" y="210"/>
                    </a:cubicBezTo>
                    <a:close/>
                    <a:moveTo>
                      <a:pt x="165" y="194"/>
                    </a:moveTo>
                    <a:cubicBezTo>
                      <a:pt x="127" y="249"/>
                      <a:pt x="74" y="286"/>
                      <a:pt x="20" y="324"/>
                    </a:cubicBezTo>
                    <a:cubicBezTo>
                      <a:pt x="35" y="310"/>
                      <a:pt x="47" y="295"/>
                      <a:pt x="58" y="278"/>
                    </a:cubicBezTo>
                    <a:cubicBezTo>
                      <a:pt x="59" y="279"/>
                      <a:pt x="60" y="279"/>
                      <a:pt x="61" y="278"/>
                    </a:cubicBezTo>
                    <a:cubicBezTo>
                      <a:pt x="63" y="273"/>
                      <a:pt x="64" y="270"/>
                      <a:pt x="66" y="265"/>
                    </a:cubicBezTo>
                    <a:cubicBezTo>
                      <a:pt x="66" y="265"/>
                      <a:pt x="66" y="265"/>
                      <a:pt x="66" y="265"/>
                    </a:cubicBezTo>
                    <a:cubicBezTo>
                      <a:pt x="67" y="264"/>
                      <a:pt x="67" y="264"/>
                      <a:pt x="67" y="264"/>
                    </a:cubicBezTo>
                    <a:cubicBezTo>
                      <a:pt x="67" y="264"/>
                      <a:pt x="67" y="264"/>
                      <a:pt x="67" y="264"/>
                    </a:cubicBezTo>
                    <a:cubicBezTo>
                      <a:pt x="69" y="265"/>
                      <a:pt x="71" y="265"/>
                      <a:pt x="71" y="263"/>
                    </a:cubicBezTo>
                    <a:cubicBezTo>
                      <a:pt x="72" y="261"/>
                      <a:pt x="72" y="258"/>
                      <a:pt x="72" y="255"/>
                    </a:cubicBezTo>
                    <a:cubicBezTo>
                      <a:pt x="74" y="252"/>
                      <a:pt x="75" y="250"/>
                      <a:pt x="77" y="248"/>
                    </a:cubicBezTo>
                    <a:cubicBezTo>
                      <a:pt x="77" y="248"/>
                      <a:pt x="77" y="248"/>
                      <a:pt x="77" y="249"/>
                    </a:cubicBezTo>
                    <a:cubicBezTo>
                      <a:pt x="78" y="250"/>
                      <a:pt x="80" y="249"/>
                      <a:pt x="81" y="248"/>
                    </a:cubicBezTo>
                    <a:cubicBezTo>
                      <a:pt x="81" y="245"/>
                      <a:pt x="81" y="242"/>
                      <a:pt x="82" y="239"/>
                    </a:cubicBezTo>
                    <a:cubicBezTo>
                      <a:pt x="83" y="236"/>
                      <a:pt x="85" y="233"/>
                      <a:pt x="87" y="230"/>
                    </a:cubicBezTo>
                    <a:cubicBezTo>
                      <a:pt x="88" y="231"/>
                      <a:pt x="90" y="233"/>
                      <a:pt x="92" y="236"/>
                    </a:cubicBezTo>
                    <a:cubicBezTo>
                      <a:pt x="93" y="237"/>
                      <a:pt x="95" y="237"/>
                      <a:pt x="95" y="235"/>
                    </a:cubicBezTo>
                    <a:cubicBezTo>
                      <a:pt x="95" y="218"/>
                      <a:pt x="95" y="224"/>
                      <a:pt x="102" y="236"/>
                    </a:cubicBezTo>
                    <a:cubicBezTo>
                      <a:pt x="103" y="238"/>
                      <a:pt x="105" y="237"/>
                      <a:pt x="105" y="235"/>
                    </a:cubicBezTo>
                    <a:cubicBezTo>
                      <a:pt x="104" y="230"/>
                      <a:pt x="104" y="226"/>
                      <a:pt x="104" y="222"/>
                    </a:cubicBezTo>
                    <a:cubicBezTo>
                      <a:pt x="104" y="223"/>
                      <a:pt x="105" y="224"/>
                      <a:pt x="106" y="225"/>
                    </a:cubicBezTo>
                    <a:cubicBezTo>
                      <a:pt x="107" y="227"/>
                      <a:pt x="111" y="226"/>
                      <a:pt x="111" y="223"/>
                    </a:cubicBezTo>
                    <a:cubicBezTo>
                      <a:pt x="111" y="220"/>
                      <a:pt x="111" y="217"/>
                      <a:pt x="111" y="214"/>
                    </a:cubicBezTo>
                    <a:cubicBezTo>
                      <a:pt x="113" y="219"/>
                      <a:pt x="115" y="224"/>
                      <a:pt x="117" y="229"/>
                    </a:cubicBezTo>
                    <a:cubicBezTo>
                      <a:pt x="118" y="232"/>
                      <a:pt x="124" y="232"/>
                      <a:pt x="123" y="228"/>
                    </a:cubicBezTo>
                    <a:cubicBezTo>
                      <a:pt x="122" y="221"/>
                      <a:pt x="122" y="213"/>
                      <a:pt x="123" y="206"/>
                    </a:cubicBezTo>
                    <a:cubicBezTo>
                      <a:pt x="123" y="207"/>
                      <a:pt x="124" y="209"/>
                      <a:pt x="125" y="210"/>
                    </a:cubicBezTo>
                    <a:cubicBezTo>
                      <a:pt x="126" y="213"/>
                      <a:pt x="131" y="212"/>
                      <a:pt x="131" y="209"/>
                    </a:cubicBezTo>
                    <a:cubicBezTo>
                      <a:pt x="130" y="205"/>
                      <a:pt x="130" y="201"/>
                      <a:pt x="130" y="197"/>
                    </a:cubicBezTo>
                    <a:cubicBezTo>
                      <a:pt x="130" y="198"/>
                      <a:pt x="131" y="199"/>
                      <a:pt x="132" y="201"/>
                    </a:cubicBezTo>
                    <a:cubicBezTo>
                      <a:pt x="134" y="204"/>
                      <a:pt x="139" y="202"/>
                      <a:pt x="138" y="198"/>
                    </a:cubicBezTo>
                    <a:cubicBezTo>
                      <a:pt x="137" y="194"/>
                      <a:pt x="137" y="190"/>
                      <a:pt x="138" y="186"/>
                    </a:cubicBezTo>
                    <a:cubicBezTo>
                      <a:pt x="139" y="188"/>
                      <a:pt x="140" y="190"/>
                      <a:pt x="142" y="192"/>
                    </a:cubicBezTo>
                    <a:cubicBezTo>
                      <a:pt x="144" y="194"/>
                      <a:pt x="148" y="192"/>
                      <a:pt x="148" y="189"/>
                    </a:cubicBezTo>
                    <a:cubicBezTo>
                      <a:pt x="148" y="186"/>
                      <a:pt x="148" y="183"/>
                      <a:pt x="148" y="180"/>
                    </a:cubicBezTo>
                    <a:cubicBezTo>
                      <a:pt x="150" y="181"/>
                      <a:pt x="153" y="180"/>
                      <a:pt x="153" y="177"/>
                    </a:cubicBezTo>
                    <a:cubicBezTo>
                      <a:pt x="153" y="170"/>
                      <a:pt x="153" y="170"/>
                      <a:pt x="153" y="170"/>
                    </a:cubicBezTo>
                    <a:cubicBezTo>
                      <a:pt x="153" y="169"/>
                      <a:pt x="153" y="168"/>
                      <a:pt x="153" y="167"/>
                    </a:cubicBezTo>
                    <a:cubicBezTo>
                      <a:pt x="157" y="167"/>
                      <a:pt x="159" y="163"/>
                      <a:pt x="160" y="160"/>
                    </a:cubicBezTo>
                    <a:cubicBezTo>
                      <a:pt x="161" y="158"/>
                      <a:pt x="160" y="156"/>
                      <a:pt x="159" y="155"/>
                    </a:cubicBezTo>
                    <a:cubicBezTo>
                      <a:pt x="162" y="153"/>
                      <a:pt x="165" y="151"/>
                      <a:pt x="168" y="149"/>
                    </a:cubicBezTo>
                    <a:cubicBezTo>
                      <a:pt x="168" y="153"/>
                      <a:pt x="169" y="157"/>
                      <a:pt x="171" y="160"/>
                    </a:cubicBezTo>
                    <a:cubicBezTo>
                      <a:pt x="174" y="164"/>
                      <a:pt x="178" y="167"/>
                      <a:pt x="183" y="167"/>
                    </a:cubicBezTo>
                    <a:cubicBezTo>
                      <a:pt x="177" y="176"/>
                      <a:pt x="171" y="185"/>
                      <a:pt x="165" y="194"/>
                    </a:cubicBezTo>
                    <a:close/>
                    <a:moveTo>
                      <a:pt x="257" y="88"/>
                    </a:moveTo>
                    <a:cubicBezTo>
                      <a:pt x="229" y="103"/>
                      <a:pt x="208" y="131"/>
                      <a:pt x="189" y="159"/>
                    </a:cubicBezTo>
                    <a:cubicBezTo>
                      <a:pt x="187" y="158"/>
                      <a:pt x="186" y="157"/>
                      <a:pt x="184" y="156"/>
                    </a:cubicBezTo>
                    <a:cubicBezTo>
                      <a:pt x="183" y="156"/>
                      <a:pt x="181" y="155"/>
                      <a:pt x="180" y="154"/>
                    </a:cubicBezTo>
                    <a:cubicBezTo>
                      <a:pt x="178" y="152"/>
                      <a:pt x="178" y="150"/>
                      <a:pt x="178" y="147"/>
                    </a:cubicBezTo>
                    <a:cubicBezTo>
                      <a:pt x="179" y="145"/>
                      <a:pt x="178" y="144"/>
                      <a:pt x="178" y="143"/>
                    </a:cubicBezTo>
                    <a:cubicBezTo>
                      <a:pt x="207" y="125"/>
                      <a:pt x="235" y="107"/>
                      <a:pt x="249" y="73"/>
                    </a:cubicBezTo>
                    <a:cubicBezTo>
                      <a:pt x="251" y="79"/>
                      <a:pt x="255" y="84"/>
                      <a:pt x="259" y="87"/>
                    </a:cubicBezTo>
                    <a:cubicBezTo>
                      <a:pt x="258" y="87"/>
                      <a:pt x="258" y="87"/>
                      <a:pt x="257" y="88"/>
                    </a:cubicBezTo>
                    <a:close/>
                    <a:moveTo>
                      <a:pt x="262" y="69"/>
                    </a:moveTo>
                    <a:cubicBezTo>
                      <a:pt x="262" y="68"/>
                      <a:pt x="261" y="66"/>
                      <a:pt x="261" y="65"/>
                    </a:cubicBezTo>
                    <a:cubicBezTo>
                      <a:pt x="262" y="65"/>
                      <a:pt x="262" y="64"/>
                      <a:pt x="262" y="64"/>
                    </a:cubicBezTo>
                    <a:cubicBezTo>
                      <a:pt x="266" y="54"/>
                      <a:pt x="274" y="45"/>
                      <a:pt x="282" y="39"/>
                    </a:cubicBezTo>
                    <a:cubicBezTo>
                      <a:pt x="277" y="50"/>
                      <a:pt x="269" y="59"/>
                      <a:pt x="262" y="69"/>
                    </a:cubicBezTo>
                    <a:close/>
                    <a:moveTo>
                      <a:pt x="277" y="82"/>
                    </a:moveTo>
                    <a:cubicBezTo>
                      <a:pt x="273" y="82"/>
                      <a:pt x="270" y="81"/>
                      <a:pt x="267" y="78"/>
                    </a:cubicBezTo>
                    <a:cubicBezTo>
                      <a:pt x="273" y="74"/>
                      <a:pt x="278" y="69"/>
                      <a:pt x="282" y="64"/>
                    </a:cubicBezTo>
                    <a:cubicBezTo>
                      <a:pt x="281" y="67"/>
                      <a:pt x="279" y="70"/>
                      <a:pt x="277" y="72"/>
                    </a:cubicBezTo>
                    <a:cubicBezTo>
                      <a:pt x="273" y="77"/>
                      <a:pt x="279" y="82"/>
                      <a:pt x="283" y="79"/>
                    </a:cubicBezTo>
                    <a:cubicBezTo>
                      <a:pt x="285" y="78"/>
                      <a:pt x="288" y="77"/>
                      <a:pt x="290" y="75"/>
                    </a:cubicBezTo>
                    <a:cubicBezTo>
                      <a:pt x="290" y="77"/>
                      <a:pt x="292" y="77"/>
                      <a:pt x="293" y="77"/>
                    </a:cubicBezTo>
                    <a:cubicBezTo>
                      <a:pt x="294" y="77"/>
                      <a:pt x="294" y="77"/>
                      <a:pt x="295" y="77"/>
                    </a:cubicBezTo>
                    <a:cubicBezTo>
                      <a:pt x="289" y="80"/>
                      <a:pt x="283" y="82"/>
                      <a:pt x="277" y="82"/>
                    </a:cubicBezTo>
                    <a:close/>
                    <a:moveTo>
                      <a:pt x="311" y="61"/>
                    </a:moveTo>
                    <a:cubicBezTo>
                      <a:pt x="308" y="66"/>
                      <a:pt x="304" y="70"/>
                      <a:pt x="300" y="73"/>
                    </a:cubicBezTo>
                    <a:cubicBezTo>
                      <a:pt x="304" y="69"/>
                      <a:pt x="308" y="62"/>
                      <a:pt x="310" y="58"/>
                    </a:cubicBezTo>
                    <a:cubicBezTo>
                      <a:pt x="313" y="52"/>
                      <a:pt x="304" y="47"/>
                      <a:pt x="301" y="53"/>
                    </a:cubicBezTo>
                    <a:cubicBezTo>
                      <a:pt x="299" y="55"/>
                      <a:pt x="298" y="56"/>
                      <a:pt x="296" y="58"/>
                    </a:cubicBezTo>
                    <a:cubicBezTo>
                      <a:pt x="299" y="53"/>
                      <a:pt x="301" y="48"/>
                      <a:pt x="302" y="42"/>
                    </a:cubicBezTo>
                    <a:cubicBezTo>
                      <a:pt x="303" y="38"/>
                      <a:pt x="298" y="34"/>
                      <a:pt x="295" y="38"/>
                    </a:cubicBezTo>
                    <a:cubicBezTo>
                      <a:pt x="294" y="39"/>
                      <a:pt x="293" y="40"/>
                      <a:pt x="292" y="41"/>
                    </a:cubicBezTo>
                    <a:cubicBezTo>
                      <a:pt x="293" y="37"/>
                      <a:pt x="294" y="34"/>
                      <a:pt x="295" y="30"/>
                    </a:cubicBezTo>
                    <a:cubicBezTo>
                      <a:pt x="296" y="26"/>
                      <a:pt x="292" y="23"/>
                      <a:pt x="288" y="25"/>
                    </a:cubicBezTo>
                    <a:cubicBezTo>
                      <a:pt x="278" y="30"/>
                      <a:pt x="269" y="38"/>
                      <a:pt x="263" y="47"/>
                    </a:cubicBezTo>
                    <a:cubicBezTo>
                      <a:pt x="263" y="47"/>
                      <a:pt x="263" y="46"/>
                      <a:pt x="263" y="46"/>
                    </a:cubicBezTo>
                    <a:cubicBezTo>
                      <a:pt x="271" y="28"/>
                      <a:pt x="294" y="20"/>
                      <a:pt x="312" y="16"/>
                    </a:cubicBezTo>
                    <a:cubicBezTo>
                      <a:pt x="319" y="14"/>
                      <a:pt x="327" y="14"/>
                      <a:pt x="335" y="15"/>
                    </a:cubicBezTo>
                    <a:cubicBezTo>
                      <a:pt x="325" y="29"/>
                      <a:pt x="319" y="46"/>
                      <a:pt x="311"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1" name="Freeform 462"/>
              <p:cNvSpPr>
                <a:spLocks noEditPoints="1"/>
              </p:cNvSpPr>
              <p:nvPr/>
            </p:nvSpPr>
            <p:spPr bwMode="auto">
              <a:xfrm>
                <a:off x="1801" y="-170"/>
                <a:ext cx="458" cy="615"/>
              </a:xfrm>
              <a:custGeom>
                <a:avLst/>
                <a:gdLst>
                  <a:gd name="T0" fmla="*/ 161 w 227"/>
                  <a:gd name="T1" fmla="*/ 48 h 305"/>
                  <a:gd name="T2" fmla="*/ 55 w 227"/>
                  <a:gd name="T3" fmla="*/ 192 h 305"/>
                  <a:gd name="T4" fmla="*/ 159 w 227"/>
                  <a:gd name="T5" fmla="*/ 59 h 305"/>
                  <a:gd name="T6" fmla="*/ 182 w 227"/>
                  <a:gd name="T7" fmla="*/ 80 h 305"/>
                  <a:gd name="T8" fmla="*/ 97 w 227"/>
                  <a:gd name="T9" fmla="*/ 213 h 305"/>
                  <a:gd name="T10" fmla="*/ 74 w 227"/>
                  <a:gd name="T11" fmla="*/ 217 h 305"/>
                  <a:gd name="T12" fmla="*/ 51 w 227"/>
                  <a:gd name="T13" fmla="*/ 199 h 305"/>
                  <a:gd name="T14" fmla="*/ 46 w 227"/>
                  <a:gd name="T15" fmla="*/ 197 h 305"/>
                  <a:gd name="T16" fmla="*/ 21 w 227"/>
                  <a:gd name="T17" fmla="*/ 240 h 305"/>
                  <a:gd name="T18" fmla="*/ 17 w 227"/>
                  <a:gd name="T19" fmla="*/ 246 h 305"/>
                  <a:gd name="T20" fmla="*/ 11 w 227"/>
                  <a:gd name="T21" fmla="*/ 298 h 305"/>
                  <a:gd name="T22" fmla="*/ 53 w 227"/>
                  <a:gd name="T23" fmla="*/ 278 h 305"/>
                  <a:gd name="T24" fmla="*/ 87 w 227"/>
                  <a:gd name="T25" fmla="*/ 232 h 305"/>
                  <a:gd name="T26" fmla="*/ 99 w 227"/>
                  <a:gd name="T27" fmla="*/ 220 h 305"/>
                  <a:gd name="T28" fmla="*/ 193 w 227"/>
                  <a:gd name="T29" fmla="*/ 85 h 305"/>
                  <a:gd name="T30" fmla="*/ 194 w 227"/>
                  <a:gd name="T31" fmla="*/ 79 h 305"/>
                  <a:gd name="T32" fmla="*/ 227 w 227"/>
                  <a:gd name="T33" fmla="*/ 9 h 305"/>
                  <a:gd name="T34" fmla="*/ 43 w 227"/>
                  <a:gd name="T35" fmla="*/ 274 h 305"/>
                  <a:gd name="T36" fmla="*/ 22 w 227"/>
                  <a:gd name="T37" fmla="*/ 251 h 305"/>
                  <a:gd name="T38" fmla="*/ 43 w 227"/>
                  <a:gd name="T39" fmla="*/ 274 h 305"/>
                  <a:gd name="T40" fmla="*/ 35 w 227"/>
                  <a:gd name="T41" fmla="*/ 253 h 305"/>
                  <a:gd name="T42" fmla="*/ 44 w 227"/>
                  <a:gd name="T43" fmla="*/ 254 h 305"/>
                  <a:gd name="T44" fmla="*/ 55 w 227"/>
                  <a:gd name="T45" fmla="*/ 259 h 305"/>
                  <a:gd name="T46" fmla="*/ 59 w 227"/>
                  <a:gd name="T47" fmla="*/ 253 h 305"/>
                  <a:gd name="T48" fmla="*/ 55 w 227"/>
                  <a:gd name="T49" fmla="*/ 246 h 305"/>
                  <a:gd name="T50" fmla="*/ 62 w 227"/>
                  <a:gd name="T51" fmla="*/ 235 h 305"/>
                  <a:gd name="T52" fmla="*/ 57 w 227"/>
                  <a:gd name="T53" fmla="*/ 222 h 305"/>
                  <a:gd name="T54" fmla="*/ 44 w 227"/>
                  <a:gd name="T55" fmla="*/ 226 h 305"/>
                  <a:gd name="T56" fmla="*/ 41 w 227"/>
                  <a:gd name="T57" fmla="*/ 230 h 305"/>
                  <a:gd name="T58" fmla="*/ 33 w 227"/>
                  <a:gd name="T59" fmla="*/ 239 h 305"/>
                  <a:gd name="T60" fmla="*/ 33 w 227"/>
                  <a:gd name="T61" fmla="*/ 235 h 305"/>
                  <a:gd name="T62" fmla="*/ 50 w 227"/>
                  <a:gd name="T63" fmla="*/ 201 h 305"/>
                  <a:gd name="T64" fmla="*/ 77 w 227"/>
                  <a:gd name="T65" fmla="*/ 227 h 305"/>
                  <a:gd name="T66" fmla="*/ 195 w 227"/>
                  <a:gd name="T67" fmla="*/ 62 h 305"/>
                  <a:gd name="T68" fmla="*/ 175 w 227"/>
                  <a:gd name="T69" fmla="*/ 66 h 305"/>
                  <a:gd name="T70" fmla="*/ 187 w 227"/>
                  <a:gd name="T71" fmla="*/ 37 h 305"/>
                  <a:gd name="T72" fmla="*/ 191 w 227"/>
                  <a:gd name="T73" fmla="*/ 41 h 305"/>
                  <a:gd name="T74" fmla="*/ 191 w 227"/>
                  <a:gd name="T75" fmla="*/ 41 h 305"/>
                  <a:gd name="T76" fmla="*/ 193 w 227"/>
                  <a:gd name="T77" fmla="*/ 42 h 305"/>
                  <a:gd name="T78" fmla="*/ 196 w 227"/>
                  <a:gd name="T79" fmla="*/ 44 h 305"/>
                  <a:gd name="T80" fmla="*/ 195 w 227"/>
                  <a:gd name="T81" fmla="*/ 6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7" h="305">
                    <a:moveTo>
                      <a:pt x="218" y="3"/>
                    </a:moveTo>
                    <a:cubicBezTo>
                      <a:pt x="199" y="16"/>
                      <a:pt x="175" y="28"/>
                      <a:pt x="161" y="48"/>
                    </a:cubicBezTo>
                    <a:cubicBezTo>
                      <a:pt x="160" y="46"/>
                      <a:pt x="156" y="45"/>
                      <a:pt x="154" y="48"/>
                    </a:cubicBezTo>
                    <a:cubicBezTo>
                      <a:pt x="116" y="92"/>
                      <a:pt x="76" y="137"/>
                      <a:pt x="55" y="192"/>
                    </a:cubicBezTo>
                    <a:cubicBezTo>
                      <a:pt x="53" y="195"/>
                      <a:pt x="59" y="198"/>
                      <a:pt x="61" y="194"/>
                    </a:cubicBezTo>
                    <a:cubicBezTo>
                      <a:pt x="87" y="145"/>
                      <a:pt x="124" y="103"/>
                      <a:pt x="159" y="59"/>
                    </a:cubicBezTo>
                    <a:cubicBezTo>
                      <a:pt x="161" y="64"/>
                      <a:pt x="164" y="68"/>
                      <a:pt x="168" y="72"/>
                    </a:cubicBezTo>
                    <a:cubicBezTo>
                      <a:pt x="172" y="75"/>
                      <a:pt x="177" y="79"/>
                      <a:pt x="182" y="80"/>
                    </a:cubicBezTo>
                    <a:cubicBezTo>
                      <a:pt x="182" y="80"/>
                      <a:pt x="182" y="80"/>
                      <a:pt x="182" y="80"/>
                    </a:cubicBezTo>
                    <a:cubicBezTo>
                      <a:pt x="160" y="128"/>
                      <a:pt x="110" y="162"/>
                      <a:pt x="97" y="213"/>
                    </a:cubicBezTo>
                    <a:cubicBezTo>
                      <a:pt x="97" y="213"/>
                      <a:pt x="96" y="213"/>
                      <a:pt x="96" y="213"/>
                    </a:cubicBezTo>
                    <a:cubicBezTo>
                      <a:pt x="88" y="215"/>
                      <a:pt x="83" y="219"/>
                      <a:pt x="74" y="217"/>
                    </a:cubicBezTo>
                    <a:cubicBezTo>
                      <a:pt x="65" y="214"/>
                      <a:pt x="59" y="206"/>
                      <a:pt x="56" y="198"/>
                    </a:cubicBezTo>
                    <a:cubicBezTo>
                      <a:pt x="55" y="196"/>
                      <a:pt x="52" y="197"/>
                      <a:pt x="51" y="199"/>
                    </a:cubicBezTo>
                    <a:cubicBezTo>
                      <a:pt x="51" y="198"/>
                      <a:pt x="51" y="198"/>
                      <a:pt x="51" y="198"/>
                    </a:cubicBezTo>
                    <a:cubicBezTo>
                      <a:pt x="52" y="195"/>
                      <a:pt x="47" y="194"/>
                      <a:pt x="46" y="197"/>
                    </a:cubicBezTo>
                    <a:cubicBezTo>
                      <a:pt x="42" y="208"/>
                      <a:pt x="36" y="216"/>
                      <a:pt x="30" y="225"/>
                    </a:cubicBezTo>
                    <a:cubicBezTo>
                      <a:pt x="26" y="230"/>
                      <a:pt x="22" y="234"/>
                      <a:pt x="21" y="240"/>
                    </a:cubicBezTo>
                    <a:cubicBezTo>
                      <a:pt x="20" y="242"/>
                      <a:pt x="20" y="244"/>
                      <a:pt x="20" y="245"/>
                    </a:cubicBezTo>
                    <a:cubicBezTo>
                      <a:pt x="19" y="245"/>
                      <a:pt x="18" y="245"/>
                      <a:pt x="17" y="246"/>
                    </a:cubicBezTo>
                    <a:cubicBezTo>
                      <a:pt x="7" y="253"/>
                      <a:pt x="1" y="263"/>
                      <a:pt x="0" y="275"/>
                    </a:cubicBezTo>
                    <a:cubicBezTo>
                      <a:pt x="0" y="284"/>
                      <a:pt x="4" y="293"/>
                      <a:pt x="11" y="298"/>
                    </a:cubicBezTo>
                    <a:cubicBezTo>
                      <a:pt x="17" y="304"/>
                      <a:pt x="26" y="305"/>
                      <a:pt x="34" y="302"/>
                    </a:cubicBezTo>
                    <a:cubicBezTo>
                      <a:pt x="44" y="298"/>
                      <a:pt x="50" y="288"/>
                      <a:pt x="53" y="278"/>
                    </a:cubicBezTo>
                    <a:cubicBezTo>
                      <a:pt x="55" y="278"/>
                      <a:pt x="57" y="277"/>
                      <a:pt x="58" y="275"/>
                    </a:cubicBezTo>
                    <a:cubicBezTo>
                      <a:pt x="67" y="260"/>
                      <a:pt x="78" y="247"/>
                      <a:pt x="87" y="232"/>
                    </a:cubicBezTo>
                    <a:cubicBezTo>
                      <a:pt x="89" y="230"/>
                      <a:pt x="89" y="228"/>
                      <a:pt x="87" y="226"/>
                    </a:cubicBezTo>
                    <a:cubicBezTo>
                      <a:pt x="92" y="225"/>
                      <a:pt x="96" y="223"/>
                      <a:pt x="99" y="220"/>
                    </a:cubicBezTo>
                    <a:cubicBezTo>
                      <a:pt x="100" y="220"/>
                      <a:pt x="101" y="220"/>
                      <a:pt x="102" y="218"/>
                    </a:cubicBezTo>
                    <a:cubicBezTo>
                      <a:pt x="127" y="170"/>
                      <a:pt x="172" y="135"/>
                      <a:pt x="193" y="85"/>
                    </a:cubicBezTo>
                    <a:cubicBezTo>
                      <a:pt x="194" y="83"/>
                      <a:pt x="193" y="81"/>
                      <a:pt x="192" y="80"/>
                    </a:cubicBezTo>
                    <a:cubicBezTo>
                      <a:pt x="193" y="80"/>
                      <a:pt x="193" y="80"/>
                      <a:pt x="194" y="79"/>
                    </a:cubicBezTo>
                    <a:cubicBezTo>
                      <a:pt x="203" y="75"/>
                      <a:pt x="209" y="58"/>
                      <a:pt x="213" y="49"/>
                    </a:cubicBezTo>
                    <a:cubicBezTo>
                      <a:pt x="219" y="36"/>
                      <a:pt x="224" y="23"/>
                      <a:pt x="227" y="9"/>
                    </a:cubicBezTo>
                    <a:cubicBezTo>
                      <a:pt x="227" y="5"/>
                      <a:pt x="223" y="0"/>
                      <a:pt x="218" y="3"/>
                    </a:cubicBezTo>
                    <a:close/>
                    <a:moveTo>
                      <a:pt x="43" y="274"/>
                    </a:moveTo>
                    <a:cubicBezTo>
                      <a:pt x="40" y="284"/>
                      <a:pt x="29" y="299"/>
                      <a:pt x="18" y="289"/>
                    </a:cubicBezTo>
                    <a:cubicBezTo>
                      <a:pt x="6" y="278"/>
                      <a:pt x="15" y="261"/>
                      <a:pt x="22" y="251"/>
                    </a:cubicBezTo>
                    <a:cubicBezTo>
                      <a:pt x="26" y="260"/>
                      <a:pt x="36" y="267"/>
                      <a:pt x="44" y="273"/>
                    </a:cubicBezTo>
                    <a:cubicBezTo>
                      <a:pt x="44" y="273"/>
                      <a:pt x="43" y="273"/>
                      <a:pt x="43" y="274"/>
                    </a:cubicBezTo>
                    <a:close/>
                    <a:moveTo>
                      <a:pt x="51" y="266"/>
                    </a:moveTo>
                    <a:cubicBezTo>
                      <a:pt x="46" y="262"/>
                      <a:pt x="39" y="258"/>
                      <a:pt x="35" y="253"/>
                    </a:cubicBezTo>
                    <a:cubicBezTo>
                      <a:pt x="37" y="254"/>
                      <a:pt x="38" y="255"/>
                      <a:pt x="39" y="256"/>
                    </a:cubicBezTo>
                    <a:cubicBezTo>
                      <a:pt x="41" y="258"/>
                      <a:pt x="44" y="256"/>
                      <a:pt x="44" y="254"/>
                    </a:cubicBezTo>
                    <a:cubicBezTo>
                      <a:pt x="46" y="255"/>
                      <a:pt x="48" y="256"/>
                      <a:pt x="49" y="258"/>
                    </a:cubicBezTo>
                    <a:cubicBezTo>
                      <a:pt x="51" y="260"/>
                      <a:pt x="53" y="260"/>
                      <a:pt x="55" y="259"/>
                    </a:cubicBezTo>
                    <a:cubicBezTo>
                      <a:pt x="54" y="261"/>
                      <a:pt x="53" y="263"/>
                      <a:pt x="51" y="266"/>
                    </a:cubicBezTo>
                    <a:close/>
                    <a:moveTo>
                      <a:pt x="59" y="253"/>
                    </a:moveTo>
                    <a:cubicBezTo>
                      <a:pt x="59" y="251"/>
                      <a:pt x="59" y="250"/>
                      <a:pt x="58" y="249"/>
                    </a:cubicBezTo>
                    <a:cubicBezTo>
                      <a:pt x="57" y="248"/>
                      <a:pt x="56" y="247"/>
                      <a:pt x="55" y="246"/>
                    </a:cubicBezTo>
                    <a:cubicBezTo>
                      <a:pt x="60" y="246"/>
                      <a:pt x="65" y="240"/>
                      <a:pt x="62" y="235"/>
                    </a:cubicBezTo>
                    <a:cubicBezTo>
                      <a:pt x="62" y="235"/>
                      <a:pt x="62" y="235"/>
                      <a:pt x="62" y="235"/>
                    </a:cubicBezTo>
                    <a:cubicBezTo>
                      <a:pt x="66" y="231"/>
                      <a:pt x="65" y="222"/>
                      <a:pt x="58" y="222"/>
                    </a:cubicBezTo>
                    <a:cubicBezTo>
                      <a:pt x="57" y="222"/>
                      <a:pt x="57" y="222"/>
                      <a:pt x="57" y="222"/>
                    </a:cubicBezTo>
                    <a:cubicBezTo>
                      <a:pt x="56" y="222"/>
                      <a:pt x="55" y="221"/>
                      <a:pt x="53" y="220"/>
                    </a:cubicBezTo>
                    <a:cubicBezTo>
                      <a:pt x="49" y="219"/>
                      <a:pt x="45" y="222"/>
                      <a:pt x="44" y="226"/>
                    </a:cubicBezTo>
                    <a:cubicBezTo>
                      <a:pt x="44" y="227"/>
                      <a:pt x="43" y="228"/>
                      <a:pt x="44" y="230"/>
                    </a:cubicBezTo>
                    <a:cubicBezTo>
                      <a:pt x="43" y="230"/>
                      <a:pt x="42" y="230"/>
                      <a:pt x="41" y="230"/>
                    </a:cubicBezTo>
                    <a:cubicBezTo>
                      <a:pt x="36" y="230"/>
                      <a:pt x="33" y="235"/>
                      <a:pt x="35" y="240"/>
                    </a:cubicBezTo>
                    <a:cubicBezTo>
                      <a:pt x="34" y="239"/>
                      <a:pt x="34" y="239"/>
                      <a:pt x="33" y="239"/>
                    </a:cubicBezTo>
                    <a:cubicBezTo>
                      <a:pt x="32" y="239"/>
                      <a:pt x="32" y="239"/>
                      <a:pt x="31" y="239"/>
                    </a:cubicBezTo>
                    <a:cubicBezTo>
                      <a:pt x="32" y="237"/>
                      <a:pt x="32" y="236"/>
                      <a:pt x="33" y="235"/>
                    </a:cubicBezTo>
                    <a:cubicBezTo>
                      <a:pt x="40" y="223"/>
                      <a:pt x="47" y="213"/>
                      <a:pt x="50" y="200"/>
                    </a:cubicBezTo>
                    <a:cubicBezTo>
                      <a:pt x="50" y="200"/>
                      <a:pt x="50" y="200"/>
                      <a:pt x="50" y="201"/>
                    </a:cubicBezTo>
                    <a:cubicBezTo>
                      <a:pt x="52" y="211"/>
                      <a:pt x="59" y="221"/>
                      <a:pt x="69" y="225"/>
                    </a:cubicBezTo>
                    <a:cubicBezTo>
                      <a:pt x="72" y="226"/>
                      <a:pt x="74" y="226"/>
                      <a:pt x="77" y="227"/>
                    </a:cubicBezTo>
                    <a:cubicBezTo>
                      <a:pt x="71" y="235"/>
                      <a:pt x="65" y="244"/>
                      <a:pt x="59" y="253"/>
                    </a:cubicBezTo>
                    <a:close/>
                    <a:moveTo>
                      <a:pt x="195" y="62"/>
                    </a:moveTo>
                    <a:cubicBezTo>
                      <a:pt x="193" y="65"/>
                      <a:pt x="190" y="68"/>
                      <a:pt x="189" y="72"/>
                    </a:cubicBezTo>
                    <a:cubicBezTo>
                      <a:pt x="185" y="69"/>
                      <a:pt x="179" y="68"/>
                      <a:pt x="175" y="66"/>
                    </a:cubicBezTo>
                    <a:cubicBezTo>
                      <a:pt x="170" y="63"/>
                      <a:pt x="167" y="59"/>
                      <a:pt x="164" y="54"/>
                    </a:cubicBezTo>
                    <a:cubicBezTo>
                      <a:pt x="171" y="48"/>
                      <a:pt x="179" y="42"/>
                      <a:pt x="187" y="37"/>
                    </a:cubicBezTo>
                    <a:cubicBezTo>
                      <a:pt x="187" y="39"/>
                      <a:pt x="189" y="40"/>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2" y="41"/>
                      <a:pt x="193" y="42"/>
                      <a:pt x="193" y="42"/>
                    </a:cubicBezTo>
                    <a:cubicBezTo>
                      <a:pt x="194" y="42"/>
                      <a:pt x="195" y="43"/>
                      <a:pt x="195" y="43"/>
                    </a:cubicBezTo>
                    <a:cubicBezTo>
                      <a:pt x="195" y="43"/>
                      <a:pt x="196" y="44"/>
                      <a:pt x="196" y="44"/>
                    </a:cubicBezTo>
                    <a:cubicBezTo>
                      <a:pt x="198" y="46"/>
                      <a:pt x="200" y="47"/>
                      <a:pt x="203" y="46"/>
                    </a:cubicBezTo>
                    <a:cubicBezTo>
                      <a:pt x="200" y="52"/>
                      <a:pt x="197" y="57"/>
                      <a:pt x="195"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2" name="Freeform 463"/>
              <p:cNvSpPr>
                <a:spLocks noEditPoints="1"/>
              </p:cNvSpPr>
              <p:nvPr/>
            </p:nvSpPr>
            <p:spPr bwMode="auto">
              <a:xfrm>
                <a:off x="5411" y="168"/>
                <a:ext cx="438" cy="355"/>
              </a:xfrm>
              <a:custGeom>
                <a:avLst/>
                <a:gdLst>
                  <a:gd name="T0" fmla="*/ 215 w 217"/>
                  <a:gd name="T1" fmla="*/ 6 h 176"/>
                  <a:gd name="T2" fmla="*/ 204 w 217"/>
                  <a:gd name="T3" fmla="*/ 2 h 176"/>
                  <a:gd name="T4" fmla="*/ 7 w 217"/>
                  <a:gd name="T5" fmla="*/ 56 h 176"/>
                  <a:gd name="T6" fmla="*/ 4 w 217"/>
                  <a:gd name="T7" fmla="*/ 66 h 176"/>
                  <a:gd name="T8" fmla="*/ 44 w 217"/>
                  <a:gd name="T9" fmla="*/ 92 h 176"/>
                  <a:gd name="T10" fmla="*/ 42 w 217"/>
                  <a:gd name="T11" fmla="*/ 94 h 176"/>
                  <a:gd name="T12" fmla="*/ 57 w 217"/>
                  <a:gd name="T13" fmla="*/ 170 h 176"/>
                  <a:gd name="T14" fmla="*/ 67 w 217"/>
                  <a:gd name="T15" fmla="*/ 170 h 176"/>
                  <a:gd name="T16" fmla="*/ 68 w 217"/>
                  <a:gd name="T17" fmla="*/ 166 h 176"/>
                  <a:gd name="T18" fmla="*/ 79 w 217"/>
                  <a:gd name="T19" fmla="*/ 160 h 176"/>
                  <a:gd name="T20" fmla="*/ 95 w 217"/>
                  <a:gd name="T21" fmla="*/ 149 h 176"/>
                  <a:gd name="T22" fmla="*/ 114 w 217"/>
                  <a:gd name="T23" fmla="*/ 173 h 176"/>
                  <a:gd name="T24" fmla="*/ 122 w 217"/>
                  <a:gd name="T25" fmla="*/ 173 h 176"/>
                  <a:gd name="T26" fmla="*/ 174 w 217"/>
                  <a:gd name="T27" fmla="*/ 99 h 176"/>
                  <a:gd name="T28" fmla="*/ 212 w 217"/>
                  <a:gd name="T29" fmla="*/ 26 h 176"/>
                  <a:gd name="T30" fmla="*/ 215 w 217"/>
                  <a:gd name="T31" fmla="*/ 6 h 176"/>
                  <a:gd name="T32" fmla="*/ 19 w 217"/>
                  <a:gd name="T33" fmla="*/ 64 h 176"/>
                  <a:gd name="T34" fmla="*/ 142 w 217"/>
                  <a:gd name="T35" fmla="*/ 37 h 176"/>
                  <a:gd name="T36" fmla="*/ 55 w 217"/>
                  <a:gd name="T37" fmla="*/ 89 h 176"/>
                  <a:gd name="T38" fmla="*/ 54 w 217"/>
                  <a:gd name="T39" fmla="*/ 88 h 176"/>
                  <a:gd name="T40" fmla="*/ 19 w 217"/>
                  <a:gd name="T41" fmla="*/ 64 h 176"/>
                  <a:gd name="T42" fmla="*/ 73 w 217"/>
                  <a:gd name="T43" fmla="*/ 152 h 176"/>
                  <a:gd name="T44" fmla="*/ 80 w 217"/>
                  <a:gd name="T45" fmla="*/ 126 h 176"/>
                  <a:gd name="T46" fmla="*/ 89 w 217"/>
                  <a:gd name="T47" fmla="*/ 140 h 176"/>
                  <a:gd name="T48" fmla="*/ 73 w 217"/>
                  <a:gd name="T49" fmla="*/ 152 h 176"/>
                  <a:gd name="T50" fmla="*/ 166 w 217"/>
                  <a:gd name="T51" fmla="*/ 85 h 176"/>
                  <a:gd name="T52" fmla="*/ 117 w 217"/>
                  <a:gd name="T53" fmla="*/ 160 h 176"/>
                  <a:gd name="T54" fmla="*/ 103 w 217"/>
                  <a:gd name="T55" fmla="*/ 143 h 176"/>
                  <a:gd name="T56" fmla="*/ 97 w 217"/>
                  <a:gd name="T57" fmla="*/ 135 h 176"/>
                  <a:gd name="T58" fmla="*/ 83 w 217"/>
                  <a:gd name="T59" fmla="*/ 117 h 176"/>
                  <a:gd name="T60" fmla="*/ 83 w 217"/>
                  <a:gd name="T61" fmla="*/ 116 h 176"/>
                  <a:gd name="T62" fmla="*/ 78 w 217"/>
                  <a:gd name="T63" fmla="*/ 111 h 176"/>
                  <a:gd name="T64" fmla="*/ 70 w 217"/>
                  <a:gd name="T65" fmla="*/ 104 h 176"/>
                  <a:gd name="T66" fmla="*/ 67 w 217"/>
                  <a:gd name="T67" fmla="*/ 107 h 176"/>
                  <a:gd name="T68" fmla="*/ 74 w 217"/>
                  <a:gd name="T69" fmla="*/ 116 h 176"/>
                  <a:gd name="T70" fmla="*/ 63 w 217"/>
                  <a:gd name="T71" fmla="*/ 147 h 176"/>
                  <a:gd name="T72" fmla="*/ 47 w 217"/>
                  <a:gd name="T73" fmla="*/ 93 h 176"/>
                  <a:gd name="T74" fmla="*/ 51 w 217"/>
                  <a:gd name="T75" fmla="*/ 94 h 176"/>
                  <a:gd name="T76" fmla="*/ 51 w 217"/>
                  <a:gd name="T77" fmla="*/ 94 h 176"/>
                  <a:gd name="T78" fmla="*/ 56 w 217"/>
                  <a:gd name="T79" fmla="*/ 96 h 176"/>
                  <a:gd name="T80" fmla="*/ 134 w 217"/>
                  <a:gd name="T81" fmla="*/ 59 h 176"/>
                  <a:gd name="T82" fmla="*/ 72 w 217"/>
                  <a:gd name="T83" fmla="*/ 96 h 176"/>
                  <a:gd name="T84" fmla="*/ 75 w 217"/>
                  <a:gd name="T85" fmla="*/ 101 h 176"/>
                  <a:gd name="T86" fmla="*/ 142 w 217"/>
                  <a:gd name="T87" fmla="*/ 69 h 176"/>
                  <a:gd name="T88" fmla="*/ 190 w 217"/>
                  <a:gd name="T89" fmla="*/ 39 h 176"/>
                  <a:gd name="T90" fmla="*/ 166 w 217"/>
                  <a:gd name="T91" fmla="*/ 8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176">
                    <a:moveTo>
                      <a:pt x="215" y="6"/>
                    </a:moveTo>
                    <a:cubicBezTo>
                      <a:pt x="214" y="2"/>
                      <a:pt x="208" y="0"/>
                      <a:pt x="204" y="2"/>
                    </a:cubicBezTo>
                    <a:cubicBezTo>
                      <a:pt x="142" y="33"/>
                      <a:pt x="70" y="29"/>
                      <a:pt x="7" y="56"/>
                    </a:cubicBezTo>
                    <a:cubicBezTo>
                      <a:pt x="2" y="58"/>
                      <a:pt x="0" y="63"/>
                      <a:pt x="4" y="66"/>
                    </a:cubicBezTo>
                    <a:cubicBezTo>
                      <a:pt x="15" y="78"/>
                      <a:pt x="29" y="86"/>
                      <a:pt x="44" y="92"/>
                    </a:cubicBezTo>
                    <a:cubicBezTo>
                      <a:pt x="43" y="92"/>
                      <a:pt x="42" y="93"/>
                      <a:pt x="42" y="94"/>
                    </a:cubicBezTo>
                    <a:cubicBezTo>
                      <a:pt x="49" y="119"/>
                      <a:pt x="52" y="145"/>
                      <a:pt x="57" y="170"/>
                    </a:cubicBezTo>
                    <a:cubicBezTo>
                      <a:pt x="58" y="176"/>
                      <a:pt x="65" y="175"/>
                      <a:pt x="67" y="170"/>
                    </a:cubicBezTo>
                    <a:cubicBezTo>
                      <a:pt x="67" y="169"/>
                      <a:pt x="68" y="167"/>
                      <a:pt x="68" y="166"/>
                    </a:cubicBezTo>
                    <a:cubicBezTo>
                      <a:pt x="72" y="165"/>
                      <a:pt x="76" y="162"/>
                      <a:pt x="79" y="160"/>
                    </a:cubicBezTo>
                    <a:cubicBezTo>
                      <a:pt x="85" y="157"/>
                      <a:pt x="90" y="153"/>
                      <a:pt x="95" y="149"/>
                    </a:cubicBezTo>
                    <a:cubicBezTo>
                      <a:pt x="100" y="158"/>
                      <a:pt x="106" y="166"/>
                      <a:pt x="114" y="173"/>
                    </a:cubicBezTo>
                    <a:cubicBezTo>
                      <a:pt x="116" y="175"/>
                      <a:pt x="120" y="176"/>
                      <a:pt x="122" y="173"/>
                    </a:cubicBezTo>
                    <a:cubicBezTo>
                      <a:pt x="141" y="150"/>
                      <a:pt x="158" y="125"/>
                      <a:pt x="174" y="99"/>
                    </a:cubicBezTo>
                    <a:cubicBezTo>
                      <a:pt x="187" y="80"/>
                      <a:pt x="209" y="51"/>
                      <a:pt x="212" y="26"/>
                    </a:cubicBezTo>
                    <a:cubicBezTo>
                      <a:pt x="216" y="19"/>
                      <a:pt x="217" y="15"/>
                      <a:pt x="215" y="6"/>
                    </a:cubicBezTo>
                    <a:close/>
                    <a:moveTo>
                      <a:pt x="19" y="64"/>
                    </a:moveTo>
                    <a:cubicBezTo>
                      <a:pt x="58" y="48"/>
                      <a:pt x="101" y="45"/>
                      <a:pt x="142" y="37"/>
                    </a:cubicBezTo>
                    <a:cubicBezTo>
                      <a:pt x="112" y="53"/>
                      <a:pt x="82" y="72"/>
                      <a:pt x="55" y="89"/>
                    </a:cubicBezTo>
                    <a:cubicBezTo>
                      <a:pt x="54" y="89"/>
                      <a:pt x="54" y="89"/>
                      <a:pt x="54" y="88"/>
                    </a:cubicBezTo>
                    <a:cubicBezTo>
                      <a:pt x="42" y="80"/>
                      <a:pt x="30" y="73"/>
                      <a:pt x="19" y="64"/>
                    </a:cubicBezTo>
                    <a:close/>
                    <a:moveTo>
                      <a:pt x="73" y="152"/>
                    </a:moveTo>
                    <a:cubicBezTo>
                      <a:pt x="76" y="144"/>
                      <a:pt x="78" y="135"/>
                      <a:pt x="80" y="126"/>
                    </a:cubicBezTo>
                    <a:cubicBezTo>
                      <a:pt x="83" y="131"/>
                      <a:pt x="86" y="135"/>
                      <a:pt x="89" y="140"/>
                    </a:cubicBezTo>
                    <a:cubicBezTo>
                      <a:pt x="84" y="144"/>
                      <a:pt x="78" y="148"/>
                      <a:pt x="73" y="152"/>
                    </a:cubicBezTo>
                    <a:close/>
                    <a:moveTo>
                      <a:pt x="166" y="85"/>
                    </a:moveTo>
                    <a:cubicBezTo>
                      <a:pt x="151" y="110"/>
                      <a:pt x="134" y="136"/>
                      <a:pt x="117" y="160"/>
                    </a:cubicBezTo>
                    <a:cubicBezTo>
                      <a:pt x="112" y="154"/>
                      <a:pt x="107" y="149"/>
                      <a:pt x="103" y="143"/>
                    </a:cubicBezTo>
                    <a:cubicBezTo>
                      <a:pt x="106" y="139"/>
                      <a:pt x="101" y="134"/>
                      <a:pt x="97" y="135"/>
                    </a:cubicBezTo>
                    <a:cubicBezTo>
                      <a:pt x="92" y="129"/>
                      <a:pt x="87" y="123"/>
                      <a:pt x="83" y="117"/>
                    </a:cubicBezTo>
                    <a:cubicBezTo>
                      <a:pt x="83" y="117"/>
                      <a:pt x="83" y="117"/>
                      <a:pt x="83" y="116"/>
                    </a:cubicBezTo>
                    <a:cubicBezTo>
                      <a:pt x="83" y="113"/>
                      <a:pt x="80" y="111"/>
                      <a:pt x="78" y="111"/>
                    </a:cubicBezTo>
                    <a:cubicBezTo>
                      <a:pt x="75" y="109"/>
                      <a:pt x="73" y="106"/>
                      <a:pt x="70" y="104"/>
                    </a:cubicBezTo>
                    <a:cubicBezTo>
                      <a:pt x="69" y="103"/>
                      <a:pt x="66" y="105"/>
                      <a:pt x="67" y="107"/>
                    </a:cubicBezTo>
                    <a:cubicBezTo>
                      <a:pt x="69" y="110"/>
                      <a:pt x="72" y="113"/>
                      <a:pt x="74" y="116"/>
                    </a:cubicBezTo>
                    <a:cubicBezTo>
                      <a:pt x="69" y="126"/>
                      <a:pt x="66" y="136"/>
                      <a:pt x="63" y="147"/>
                    </a:cubicBezTo>
                    <a:cubicBezTo>
                      <a:pt x="59" y="128"/>
                      <a:pt x="55" y="110"/>
                      <a:pt x="47" y="93"/>
                    </a:cubicBezTo>
                    <a:cubicBezTo>
                      <a:pt x="48" y="93"/>
                      <a:pt x="50" y="94"/>
                      <a:pt x="51" y="94"/>
                    </a:cubicBezTo>
                    <a:cubicBezTo>
                      <a:pt x="51" y="94"/>
                      <a:pt x="51" y="94"/>
                      <a:pt x="51" y="94"/>
                    </a:cubicBezTo>
                    <a:cubicBezTo>
                      <a:pt x="52" y="96"/>
                      <a:pt x="54" y="97"/>
                      <a:pt x="56" y="96"/>
                    </a:cubicBezTo>
                    <a:cubicBezTo>
                      <a:pt x="82" y="85"/>
                      <a:pt x="108" y="73"/>
                      <a:pt x="134" y="59"/>
                    </a:cubicBezTo>
                    <a:cubicBezTo>
                      <a:pt x="114" y="73"/>
                      <a:pt x="94" y="86"/>
                      <a:pt x="72" y="96"/>
                    </a:cubicBezTo>
                    <a:cubicBezTo>
                      <a:pt x="69" y="97"/>
                      <a:pt x="71" y="102"/>
                      <a:pt x="75" y="101"/>
                    </a:cubicBezTo>
                    <a:cubicBezTo>
                      <a:pt x="99" y="95"/>
                      <a:pt x="121" y="83"/>
                      <a:pt x="142" y="69"/>
                    </a:cubicBezTo>
                    <a:cubicBezTo>
                      <a:pt x="158" y="59"/>
                      <a:pt x="175" y="49"/>
                      <a:pt x="190" y="39"/>
                    </a:cubicBezTo>
                    <a:cubicBezTo>
                      <a:pt x="182" y="54"/>
                      <a:pt x="175" y="71"/>
                      <a:pt x="166"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3" name="Freeform 464"/>
              <p:cNvSpPr>
                <a:spLocks noEditPoints="1"/>
              </p:cNvSpPr>
              <p:nvPr/>
            </p:nvSpPr>
            <p:spPr bwMode="auto">
              <a:xfrm>
                <a:off x="5909" y="413"/>
                <a:ext cx="490" cy="591"/>
              </a:xfrm>
              <a:custGeom>
                <a:avLst/>
                <a:gdLst>
                  <a:gd name="T0" fmla="*/ 138 w 243"/>
                  <a:gd name="T1" fmla="*/ 119 h 293"/>
                  <a:gd name="T2" fmla="*/ 136 w 243"/>
                  <a:gd name="T3" fmla="*/ 117 h 293"/>
                  <a:gd name="T4" fmla="*/ 136 w 243"/>
                  <a:gd name="T5" fmla="*/ 42 h 293"/>
                  <a:gd name="T6" fmla="*/ 157 w 243"/>
                  <a:gd name="T7" fmla="*/ 19 h 293"/>
                  <a:gd name="T8" fmla="*/ 94 w 243"/>
                  <a:gd name="T9" fmla="*/ 7 h 293"/>
                  <a:gd name="T10" fmla="*/ 63 w 243"/>
                  <a:gd name="T11" fmla="*/ 33 h 293"/>
                  <a:gd name="T12" fmla="*/ 80 w 243"/>
                  <a:gd name="T13" fmla="*/ 56 h 293"/>
                  <a:gd name="T14" fmla="*/ 74 w 243"/>
                  <a:gd name="T15" fmla="*/ 131 h 293"/>
                  <a:gd name="T16" fmla="*/ 1 w 243"/>
                  <a:gd name="T17" fmla="*/ 262 h 293"/>
                  <a:gd name="T18" fmla="*/ 4 w 243"/>
                  <a:gd name="T19" fmla="*/ 269 h 293"/>
                  <a:gd name="T20" fmla="*/ 98 w 243"/>
                  <a:gd name="T21" fmla="*/ 286 h 293"/>
                  <a:gd name="T22" fmla="*/ 198 w 243"/>
                  <a:gd name="T23" fmla="*/ 276 h 293"/>
                  <a:gd name="T24" fmla="*/ 138 w 243"/>
                  <a:gd name="T25" fmla="*/ 119 h 293"/>
                  <a:gd name="T26" fmla="*/ 183 w 243"/>
                  <a:gd name="T27" fmla="*/ 270 h 293"/>
                  <a:gd name="T28" fmla="*/ 121 w 243"/>
                  <a:gd name="T29" fmla="*/ 275 h 293"/>
                  <a:gd name="T30" fmla="*/ 49 w 243"/>
                  <a:gd name="T31" fmla="*/ 268 h 293"/>
                  <a:gd name="T32" fmla="*/ 25 w 243"/>
                  <a:gd name="T33" fmla="*/ 263 h 293"/>
                  <a:gd name="T34" fmla="*/ 21 w 243"/>
                  <a:gd name="T35" fmla="*/ 237 h 293"/>
                  <a:gd name="T36" fmla="*/ 54 w 243"/>
                  <a:gd name="T37" fmla="*/ 190 h 293"/>
                  <a:gd name="T38" fmla="*/ 97 w 243"/>
                  <a:gd name="T39" fmla="*/ 212 h 293"/>
                  <a:gd name="T40" fmla="*/ 160 w 243"/>
                  <a:gd name="T41" fmla="*/ 188 h 293"/>
                  <a:gd name="T42" fmla="*/ 132 w 243"/>
                  <a:gd name="T43" fmla="*/ 165 h 293"/>
                  <a:gd name="T44" fmla="*/ 75 w 243"/>
                  <a:gd name="T45" fmla="*/ 182 h 293"/>
                  <a:gd name="T46" fmla="*/ 78 w 243"/>
                  <a:gd name="T47" fmla="*/ 188 h 293"/>
                  <a:gd name="T48" fmla="*/ 114 w 243"/>
                  <a:gd name="T49" fmla="*/ 181 h 293"/>
                  <a:gd name="T50" fmla="*/ 147 w 243"/>
                  <a:gd name="T51" fmla="*/ 182 h 293"/>
                  <a:gd name="T52" fmla="*/ 101 w 243"/>
                  <a:gd name="T53" fmla="*/ 200 h 293"/>
                  <a:gd name="T54" fmla="*/ 73 w 243"/>
                  <a:gd name="T55" fmla="*/ 197 h 293"/>
                  <a:gd name="T56" fmla="*/ 56 w 243"/>
                  <a:gd name="T57" fmla="*/ 189 h 293"/>
                  <a:gd name="T58" fmla="*/ 55 w 243"/>
                  <a:gd name="T59" fmla="*/ 189 h 293"/>
                  <a:gd name="T60" fmla="*/ 79 w 243"/>
                  <a:gd name="T61" fmla="*/ 141 h 293"/>
                  <a:gd name="T62" fmla="*/ 81 w 243"/>
                  <a:gd name="T63" fmla="*/ 138 h 293"/>
                  <a:gd name="T64" fmla="*/ 93 w 243"/>
                  <a:gd name="T65" fmla="*/ 37 h 293"/>
                  <a:gd name="T66" fmla="*/ 89 w 243"/>
                  <a:gd name="T67" fmla="*/ 32 h 293"/>
                  <a:gd name="T68" fmla="*/ 103 w 243"/>
                  <a:gd name="T69" fmla="*/ 18 h 293"/>
                  <a:gd name="T70" fmla="*/ 134 w 243"/>
                  <a:gd name="T71" fmla="*/ 19 h 293"/>
                  <a:gd name="T72" fmla="*/ 143 w 243"/>
                  <a:gd name="T73" fmla="*/ 30 h 293"/>
                  <a:gd name="T74" fmla="*/ 130 w 243"/>
                  <a:gd name="T75" fmla="*/ 32 h 293"/>
                  <a:gd name="T76" fmla="*/ 127 w 243"/>
                  <a:gd name="T77" fmla="*/ 40 h 293"/>
                  <a:gd name="T78" fmla="*/ 126 w 243"/>
                  <a:gd name="T79" fmla="*/ 42 h 293"/>
                  <a:gd name="T80" fmla="*/ 123 w 243"/>
                  <a:gd name="T81" fmla="*/ 129 h 293"/>
                  <a:gd name="T82" fmla="*/ 133 w 243"/>
                  <a:gd name="T83" fmla="*/ 133 h 293"/>
                  <a:gd name="T84" fmla="*/ 184 w 243"/>
                  <a:gd name="T85" fmla="*/ 214 h 293"/>
                  <a:gd name="T86" fmla="*/ 183 w 243"/>
                  <a:gd name="T87" fmla="*/ 27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3" h="293">
                    <a:moveTo>
                      <a:pt x="138" y="119"/>
                    </a:moveTo>
                    <a:cubicBezTo>
                      <a:pt x="138" y="118"/>
                      <a:pt x="137" y="117"/>
                      <a:pt x="136" y="117"/>
                    </a:cubicBezTo>
                    <a:cubicBezTo>
                      <a:pt x="138" y="92"/>
                      <a:pt x="137" y="66"/>
                      <a:pt x="136" y="42"/>
                    </a:cubicBezTo>
                    <a:cubicBezTo>
                      <a:pt x="149" y="42"/>
                      <a:pt x="167" y="35"/>
                      <a:pt x="157" y="19"/>
                    </a:cubicBezTo>
                    <a:cubicBezTo>
                      <a:pt x="145" y="0"/>
                      <a:pt x="113" y="3"/>
                      <a:pt x="94" y="7"/>
                    </a:cubicBezTo>
                    <a:cubicBezTo>
                      <a:pt x="86" y="9"/>
                      <a:pt x="54" y="18"/>
                      <a:pt x="63" y="33"/>
                    </a:cubicBezTo>
                    <a:cubicBezTo>
                      <a:pt x="70" y="46"/>
                      <a:pt x="82" y="35"/>
                      <a:pt x="80" y="56"/>
                    </a:cubicBezTo>
                    <a:cubicBezTo>
                      <a:pt x="78" y="81"/>
                      <a:pt x="76" y="106"/>
                      <a:pt x="74" y="131"/>
                    </a:cubicBezTo>
                    <a:cubicBezTo>
                      <a:pt x="55" y="178"/>
                      <a:pt x="9" y="210"/>
                      <a:pt x="1" y="262"/>
                    </a:cubicBezTo>
                    <a:cubicBezTo>
                      <a:pt x="0" y="264"/>
                      <a:pt x="1" y="267"/>
                      <a:pt x="4" y="269"/>
                    </a:cubicBezTo>
                    <a:cubicBezTo>
                      <a:pt x="33" y="282"/>
                      <a:pt x="67" y="284"/>
                      <a:pt x="98" y="286"/>
                    </a:cubicBezTo>
                    <a:cubicBezTo>
                      <a:pt x="129" y="289"/>
                      <a:pt x="171" y="293"/>
                      <a:pt x="198" y="276"/>
                    </a:cubicBezTo>
                    <a:cubicBezTo>
                      <a:pt x="243" y="249"/>
                      <a:pt x="156" y="143"/>
                      <a:pt x="138" y="119"/>
                    </a:cubicBezTo>
                    <a:close/>
                    <a:moveTo>
                      <a:pt x="183" y="270"/>
                    </a:moveTo>
                    <a:cubicBezTo>
                      <a:pt x="164" y="276"/>
                      <a:pt x="141" y="275"/>
                      <a:pt x="121" y="275"/>
                    </a:cubicBezTo>
                    <a:cubicBezTo>
                      <a:pt x="97" y="274"/>
                      <a:pt x="73" y="272"/>
                      <a:pt x="49" y="268"/>
                    </a:cubicBezTo>
                    <a:cubicBezTo>
                      <a:pt x="41" y="267"/>
                      <a:pt x="33" y="265"/>
                      <a:pt x="25" y="263"/>
                    </a:cubicBezTo>
                    <a:cubicBezTo>
                      <a:pt x="9" y="259"/>
                      <a:pt x="15" y="251"/>
                      <a:pt x="21" y="237"/>
                    </a:cubicBezTo>
                    <a:cubicBezTo>
                      <a:pt x="29" y="221"/>
                      <a:pt x="42" y="206"/>
                      <a:pt x="54" y="190"/>
                    </a:cubicBezTo>
                    <a:cubicBezTo>
                      <a:pt x="46" y="205"/>
                      <a:pt x="90" y="212"/>
                      <a:pt x="97" y="212"/>
                    </a:cubicBezTo>
                    <a:cubicBezTo>
                      <a:pt x="118" y="214"/>
                      <a:pt x="150" y="211"/>
                      <a:pt x="160" y="188"/>
                    </a:cubicBezTo>
                    <a:cubicBezTo>
                      <a:pt x="168" y="170"/>
                      <a:pt x="144" y="166"/>
                      <a:pt x="132" y="165"/>
                    </a:cubicBezTo>
                    <a:cubicBezTo>
                      <a:pt x="119" y="165"/>
                      <a:pt x="79" y="165"/>
                      <a:pt x="75" y="182"/>
                    </a:cubicBezTo>
                    <a:cubicBezTo>
                      <a:pt x="74" y="184"/>
                      <a:pt x="76" y="188"/>
                      <a:pt x="78" y="188"/>
                    </a:cubicBezTo>
                    <a:cubicBezTo>
                      <a:pt x="88" y="190"/>
                      <a:pt x="103" y="182"/>
                      <a:pt x="114" y="181"/>
                    </a:cubicBezTo>
                    <a:cubicBezTo>
                      <a:pt x="119" y="180"/>
                      <a:pt x="147" y="182"/>
                      <a:pt x="147" y="182"/>
                    </a:cubicBezTo>
                    <a:cubicBezTo>
                      <a:pt x="140" y="198"/>
                      <a:pt x="114" y="200"/>
                      <a:pt x="101" y="200"/>
                    </a:cubicBezTo>
                    <a:cubicBezTo>
                      <a:pt x="91" y="200"/>
                      <a:pt x="82" y="199"/>
                      <a:pt x="73" y="197"/>
                    </a:cubicBezTo>
                    <a:cubicBezTo>
                      <a:pt x="66" y="195"/>
                      <a:pt x="62" y="190"/>
                      <a:pt x="56" y="189"/>
                    </a:cubicBezTo>
                    <a:cubicBezTo>
                      <a:pt x="56" y="188"/>
                      <a:pt x="55" y="189"/>
                      <a:pt x="55" y="189"/>
                    </a:cubicBezTo>
                    <a:cubicBezTo>
                      <a:pt x="66" y="174"/>
                      <a:pt x="77" y="158"/>
                      <a:pt x="79" y="141"/>
                    </a:cubicBezTo>
                    <a:cubicBezTo>
                      <a:pt x="80" y="140"/>
                      <a:pt x="81" y="139"/>
                      <a:pt x="81" y="138"/>
                    </a:cubicBezTo>
                    <a:cubicBezTo>
                      <a:pt x="89" y="105"/>
                      <a:pt x="90" y="71"/>
                      <a:pt x="93" y="37"/>
                    </a:cubicBezTo>
                    <a:cubicBezTo>
                      <a:pt x="93" y="35"/>
                      <a:pt x="91" y="32"/>
                      <a:pt x="89" y="32"/>
                    </a:cubicBezTo>
                    <a:cubicBezTo>
                      <a:pt x="62" y="26"/>
                      <a:pt x="92" y="20"/>
                      <a:pt x="103" y="18"/>
                    </a:cubicBezTo>
                    <a:cubicBezTo>
                      <a:pt x="114" y="15"/>
                      <a:pt x="124" y="16"/>
                      <a:pt x="134" y="19"/>
                    </a:cubicBezTo>
                    <a:cubicBezTo>
                      <a:pt x="142" y="19"/>
                      <a:pt x="145" y="23"/>
                      <a:pt x="143" y="30"/>
                    </a:cubicBezTo>
                    <a:cubicBezTo>
                      <a:pt x="138" y="31"/>
                      <a:pt x="134" y="31"/>
                      <a:pt x="130" y="32"/>
                    </a:cubicBezTo>
                    <a:cubicBezTo>
                      <a:pt x="126" y="33"/>
                      <a:pt x="125" y="37"/>
                      <a:pt x="127" y="40"/>
                    </a:cubicBezTo>
                    <a:cubicBezTo>
                      <a:pt x="127" y="40"/>
                      <a:pt x="126" y="41"/>
                      <a:pt x="126" y="42"/>
                    </a:cubicBezTo>
                    <a:cubicBezTo>
                      <a:pt x="124" y="70"/>
                      <a:pt x="119" y="101"/>
                      <a:pt x="123" y="129"/>
                    </a:cubicBezTo>
                    <a:cubicBezTo>
                      <a:pt x="124" y="135"/>
                      <a:pt x="131" y="137"/>
                      <a:pt x="133" y="133"/>
                    </a:cubicBezTo>
                    <a:cubicBezTo>
                      <a:pt x="151" y="160"/>
                      <a:pt x="169" y="185"/>
                      <a:pt x="184" y="214"/>
                    </a:cubicBezTo>
                    <a:cubicBezTo>
                      <a:pt x="192" y="230"/>
                      <a:pt x="207" y="261"/>
                      <a:pt x="183" y="2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4" name="Freeform 465"/>
              <p:cNvSpPr/>
              <p:nvPr/>
            </p:nvSpPr>
            <p:spPr bwMode="auto">
              <a:xfrm>
                <a:off x="6113" y="447"/>
                <a:ext cx="58" cy="36"/>
              </a:xfrm>
              <a:custGeom>
                <a:avLst/>
                <a:gdLst>
                  <a:gd name="T0" fmla="*/ 25 w 29"/>
                  <a:gd name="T1" fmla="*/ 2 h 18"/>
                  <a:gd name="T2" fmla="*/ 14 w 29"/>
                  <a:gd name="T3" fmla="*/ 3 h 18"/>
                  <a:gd name="T4" fmla="*/ 10 w 29"/>
                  <a:gd name="T5" fmla="*/ 4 h 18"/>
                  <a:gd name="T6" fmla="*/ 10 w 29"/>
                  <a:gd name="T7" fmla="*/ 4 h 18"/>
                  <a:gd name="T8" fmla="*/ 9 w 29"/>
                  <a:gd name="T9" fmla="*/ 4 h 18"/>
                  <a:gd name="T10" fmla="*/ 9 w 29"/>
                  <a:gd name="T11" fmla="*/ 4 h 18"/>
                  <a:gd name="T12" fmla="*/ 1 w 29"/>
                  <a:gd name="T13" fmla="*/ 9 h 18"/>
                  <a:gd name="T14" fmla="*/ 5 w 29"/>
                  <a:gd name="T15" fmla="*/ 17 h 18"/>
                  <a:gd name="T16" fmla="*/ 15 w 29"/>
                  <a:gd name="T17" fmla="*/ 17 h 18"/>
                  <a:gd name="T18" fmla="*/ 28 w 29"/>
                  <a:gd name="T19" fmla="*/ 12 h 18"/>
                  <a:gd name="T20" fmla="*/ 25 w 29"/>
                  <a:gd name="T21"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8">
                    <a:moveTo>
                      <a:pt x="25" y="2"/>
                    </a:moveTo>
                    <a:cubicBezTo>
                      <a:pt x="21" y="0"/>
                      <a:pt x="18" y="2"/>
                      <a:pt x="14" y="3"/>
                    </a:cubicBezTo>
                    <a:cubicBezTo>
                      <a:pt x="13" y="3"/>
                      <a:pt x="12" y="3"/>
                      <a:pt x="10" y="4"/>
                    </a:cubicBezTo>
                    <a:cubicBezTo>
                      <a:pt x="9" y="4"/>
                      <a:pt x="9" y="4"/>
                      <a:pt x="10" y="4"/>
                    </a:cubicBezTo>
                    <a:cubicBezTo>
                      <a:pt x="10" y="4"/>
                      <a:pt x="9" y="4"/>
                      <a:pt x="9" y="4"/>
                    </a:cubicBezTo>
                    <a:cubicBezTo>
                      <a:pt x="9" y="4"/>
                      <a:pt x="9" y="4"/>
                      <a:pt x="9" y="4"/>
                    </a:cubicBezTo>
                    <a:cubicBezTo>
                      <a:pt x="5" y="3"/>
                      <a:pt x="2" y="5"/>
                      <a:pt x="1" y="9"/>
                    </a:cubicBezTo>
                    <a:cubicBezTo>
                      <a:pt x="0" y="12"/>
                      <a:pt x="2" y="15"/>
                      <a:pt x="5" y="17"/>
                    </a:cubicBezTo>
                    <a:cubicBezTo>
                      <a:pt x="8" y="18"/>
                      <a:pt x="12" y="18"/>
                      <a:pt x="15" y="17"/>
                    </a:cubicBezTo>
                    <a:cubicBezTo>
                      <a:pt x="20" y="17"/>
                      <a:pt x="25" y="16"/>
                      <a:pt x="28" y="12"/>
                    </a:cubicBezTo>
                    <a:cubicBezTo>
                      <a:pt x="29" y="9"/>
                      <a:pt x="28" y="4"/>
                      <a:pt x="2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5" name="Freeform 466"/>
              <p:cNvSpPr>
                <a:spLocks noEditPoints="1"/>
              </p:cNvSpPr>
              <p:nvPr/>
            </p:nvSpPr>
            <p:spPr bwMode="auto">
              <a:xfrm>
                <a:off x="6060" y="354"/>
                <a:ext cx="59" cy="61"/>
              </a:xfrm>
              <a:custGeom>
                <a:avLst/>
                <a:gdLst>
                  <a:gd name="T0" fmla="*/ 16 w 29"/>
                  <a:gd name="T1" fmla="*/ 2 h 30"/>
                  <a:gd name="T2" fmla="*/ 12 w 29"/>
                  <a:gd name="T3" fmla="*/ 7 h 30"/>
                  <a:gd name="T4" fmla="*/ 12 w 29"/>
                  <a:gd name="T5" fmla="*/ 7 h 30"/>
                  <a:gd name="T6" fmla="*/ 5 w 29"/>
                  <a:gd name="T7" fmla="*/ 11 h 30"/>
                  <a:gd name="T8" fmla="*/ 0 w 29"/>
                  <a:gd name="T9" fmla="*/ 25 h 30"/>
                  <a:gd name="T10" fmla="*/ 5 w 29"/>
                  <a:gd name="T11" fmla="*/ 30 h 30"/>
                  <a:gd name="T12" fmla="*/ 26 w 29"/>
                  <a:gd name="T13" fmla="*/ 21 h 30"/>
                  <a:gd name="T14" fmla="*/ 16 w 29"/>
                  <a:gd name="T15" fmla="*/ 2 h 30"/>
                  <a:gd name="T16" fmla="*/ 10 w 29"/>
                  <a:gd name="T17" fmla="*/ 19 h 30"/>
                  <a:gd name="T18" fmla="*/ 12 w 29"/>
                  <a:gd name="T19" fmla="*/ 16 h 30"/>
                  <a:gd name="T20" fmla="*/ 15 w 29"/>
                  <a:gd name="T21" fmla="*/ 12 h 30"/>
                  <a:gd name="T22" fmla="*/ 16 w 29"/>
                  <a:gd name="T23" fmla="*/ 14 h 30"/>
                  <a:gd name="T24" fmla="*/ 17 w 29"/>
                  <a:gd name="T25" fmla="*/ 18 h 30"/>
                  <a:gd name="T26" fmla="*/ 15 w 29"/>
                  <a:gd name="T27" fmla="*/ 19 h 30"/>
                  <a:gd name="T28" fmla="*/ 10 w 29"/>
                  <a:gd name="T29"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30">
                    <a:moveTo>
                      <a:pt x="16" y="2"/>
                    </a:moveTo>
                    <a:cubicBezTo>
                      <a:pt x="13" y="0"/>
                      <a:pt x="10" y="4"/>
                      <a:pt x="12" y="7"/>
                    </a:cubicBezTo>
                    <a:cubicBezTo>
                      <a:pt x="12" y="7"/>
                      <a:pt x="12" y="7"/>
                      <a:pt x="12" y="7"/>
                    </a:cubicBezTo>
                    <a:cubicBezTo>
                      <a:pt x="9" y="8"/>
                      <a:pt x="7" y="9"/>
                      <a:pt x="5" y="11"/>
                    </a:cubicBezTo>
                    <a:cubicBezTo>
                      <a:pt x="1" y="14"/>
                      <a:pt x="0" y="20"/>
                      <a:pt x="0" y="25"/>
                    </a:cubicBezTo>
                    <a:cubicBezTo>
                      <a:pt x="0" y="27"/>
                      <a:pt x="2" y="30"/>
                      <a:pt x="5" y="30"/>
                    </a:cubicBezTo>
                    <a:cubicBezTo>
                      <a:pt x="12" y="30"/>
                      <a:pt x="23" y="29"/>
                      <a:pt x="26" y="21"/>
                    </a:cubicBezTo>
                    <a:cubicBezTo>
                      <a:pt x="29" y="14"/>
                      <a:pt x="22" y="5"/>
                      <a:pt x="16" y="2"/>
                    </a:cubicBezTo>
                    <a:close/>
                    <a:moveTo>
                      <a:pt x="10" y="19"/>
                    </a:moveTo>
                    <a:cubicBezTo>
                      <a:pt x="10" y="18"/>
                      <a:pt x="11" y="17"/>
                      <a:pt x="12" y="16"/>
                    </a:cubicBezTo>
                    <a:cubicBezTo>
                      <a:pt x="13" y="15"/>
                      <a:pt x="14" y="14"/>
                      <a:pt x="15" y="12"/>
                    </a:cubicBezTo>
                    <a:cubicBezTo>
                      <a:pt x="15" y="13"/>
                      <a:pt x="16" y="14"/>
                      <a:pt x="16" y="14"/>
                    </a:cubicBezTo>
                    <a:cubicBezTo>
                      <a:pt x="17" y="16"/>
                      <a:pt x="17" y="17"/>
                      <a:pt x="17" y="18"/>
                    </a:cubicBezTo>
                    <a:cubicBezTo>
                      <a:pt x="16" y="18"/>
                      <a:pt x="16" y="18"/>
                      <a:pt x="15" y="19"/>
                    </a:cubicBezTo>
                    <a:cubicBezTo>
                      <a:pt x="13" y="19"/>
                      <a:pt x="12" y="19"/>
                      <a:pt x="1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6" name="Freeform 467"/>
              <p:cNvSpPr>
                <a:spLocks noEditPoints="1"/>
              </p:cNvSpPr>
              <p:nvPr/>
            </p:nvSpPr>
            <p:spPr bwMode="auto">
              <a:xfrm>
                <a:off x="6133" y="296"/>
                <a:ext cx="115" cy="112"/>
              </a:xfrm>
              <a:custGeom>
                <a:avLst/>
                <a:gdLst>
                  <a:gd name="T0" fmla="*/ 41 w 57"/>
                  <a:gd name="T1" fmla="*/ 9 h 56"/>
                  <a:gd name="T2" fmla="*/ 7 w 57"/>
                  <a:gd name="T3" fmla="*/ 19 h 56"/>
                  <a:gd name="T4" fmla="*/ 5 w 57"/>
                  <a:gd name="T5" fmla="*/ 21 h 56"/>
                  <a:gd name="T6" fmla="*/ 2 w 57"/>
                  <a:gd name="T7" fmla="*/ 39 h 56"/>
                  <a:gd name="T8" fmla="*/ 46 w 57"/>
                  <a:gd name="T9" fmla="*/ 43 h 56"/>
                  <a:gd name="T10" fmla="*/ 41 w 57"/>
                  <a:gd name="T11" fmla="*/ 9 h 56"/>
                  <a:gd name="T12" fmla="*/ 38 w 57"/>
                  <a:gd name="T13" fmla="*/ 32 h 56"/>
                  <a:gd name="T14" fmla="*/ 13 w 57"/>
                  <a:gd name="T15" fmla="*/ 35 h 56"/>
                  <a:gd name="T16" fmla="*/ 26 w 57"/>
                  <a:gd name="T17" fmla="*/ 17 h 56"/>
                  <a:gd name="T18" fmla="*/ 27 w 57"/>
                  <a:gd name="T19" fmla="*/ 16 h 56"/>
                  <a:gd name="T20" fmla="*/ 33 w 57"/>
                  <a:gd name="T21" fmla="*/ 18 h 56"/>
                  <a:gd name="T22" fmla="*/ 38 w 57"/>
                  <a:gd name="T23"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56">
                    <a:moveTo>
                      <a:pt x="41" y="9"/>
                    </a:moveTo>
                    <a:cubicBezTo>
                      <a:pt x="28" y="0"/>
                      <a:pt x="14" y="7"/>
                      <a:pt x="7" y="19"/>
                    </a:cubicBezTo>
                    <a:cubicBezTo>
                      <a:pt x="7" y="19"/>
                      <a:pt x="6" y="20"/>
                      <a:pt x="5" y="21"/>
                    </a:cubicBezTo>
                    <a:cubicBezTo>
                      <a:pt x="2" y="26"/>
                      <a:pt x="0" y="33"/>
                      <a:pt x="2" y="39"/>
                    </a:cubicBezTo>
                    <a:cubicBezTo>
                      <a:pt x="9" y="56"/>
                      <a:pt x="34" y="52"/>
                      <a:pt x="46" y="43"/>
                    </a:cubicBezTo>
                    <a:cubicBezTo>
                      <a:pt x="57" y="33"/>
                      <a:pt x="51" y="16"/>
                      <a:pt x="41" y="9"/>
                    </a:cubicBezTo>
                    <a:close/>
                    <a:moveTo>
                      <a:pt x="38" y="32"/>
                    </a:moveTo>
                    <a:cubicBezTo>
                      <a:pt x="34" y="37"/>
                      <a:pt x="18" y="42"/>
                      <a:pt x="13" y="35"/>
                    </a:cubicBezTo>
                    <a:cubicBezTo>
                      <a:pt x="9" y="28"/>
                      <a:pt x="20" y="19"/>
                      <a:pt x="26" y="17"/>
                    </a:cubicBezTo>
                    <a:cubicBezTo>
                      <a:pt x="27" y="17"/>
                      <a:pt x="27" y="16"/>
                      <a:pt x="27" y="16"/>
                    </a:cubicBezTo>
                    <a:cubicBezTo>
                      <a:pt x="29" y="16"/>
                      <a:pt x="31" y="16"/>
                      <a:pt x="33" y="18"/>
                    </a:cubicBezTo>
                    <a:cubicBezTo>
                      <a:pt x="38" y="21"/>
                      <a:pt x="41" y="28"/>
                      <a:pt x="38"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7" name="Freeform 468"/>
              <p:cNvSpPr>
                <a:spLocks noEditPoints="1"/>
              </p:cNvSpPr>
              <p:nvPr/>
            </p:nvSpPr>
            <p:spPr bwMode="auto">
              <a:xfrm>
                <a:off x="6109" y="217"/>
                <a:ext cx="58" cy="72"/>
              </a:xfrm>
              <a:custGeom>
                <a:avLst/>
                <a:gdLst>
                  <a:gd name="T0" fmla="*/ 16 w 29"/>
                  <a:gd name="T1" fmla="*/ 2 h 36"/>
                  <a:gd name="T2" fmla="*/ 11 w 29"/>
                  <a:gd name="T3" fmla="*/ 1 h 36"/>
                  <a:gd name="T4" fmla="*/ 4 w 29"/>
                  <a:gd name="T5" fmla="*/ 7 h 36"/>
                  <a:gd name="T6" fmla="*/ 1 w 29"/>
                  <a:gd name="T7" fmla="*/ 14 h 36"/>
                  <a:gd name="T8" fmla="*/ 2 w 29"/>
                  <a:gd name="T9" fmla="*/ 17 h 36"/>
                  <a:gd name="T10" fmla="*/ 1 w 29"/>
                  <a:gd name="T11" fmla="*/ 28 h 36"/>
                  <a:gd name="T12" fmla="*/ 16 w 29"/>
                  <a:gd name="T13" fmla="*/ 34 h 36"/>
                  <a:gd name="T14" fmla="*/ 27 w 29"/>
                  <a:gd name="T15" fmla="*/ 22 h 36"/>
                  <a:gd name="T16" fmla="*/ 16 w 29"/>
                  <a:gd name="T17" fmla="*/ 2 h 36"/>
                  <a:gd name="T18" fmla="*/ 15 w 29"/>
                  <a:gd name="T19" fmla="*/ 19 h 36"/>
                  <a:gd name="T20" fmla="*/ 15 w 29"/>
                  <a:gd name="T21" fmla="*/ 20 h 36"/>
                  <a:gd name="T22" fmla="*/ 15 w 29"/>
                  <a:gd name="T23" fmla="*/ 20 h 36"/>
                  <a:gd name="T24" fmla="*/ 15 w 29"/>
                  <a:gd name="T25" fmla="*/ 20 h 36"/>
                  <a:gd name="T26" fmla="*/ 15 w 29"/>
                  <a:gd name="T27" fmla="*/ 21 h 36"/>
                  <a:gd name="T28" fmla="*/ 15 w 29"/>
                  <a:gd name="T29" fmla="*/ 21 h 36"/>
                  <a:gd name="T30" fmla="*/ 14 w 29"/>
                  <a:gd name="T31" fmla="*/ 22 h 36"/>
                  <a:gd name="T32" fmla="*/ 14 w 29"/>
                  <a:gd name="T33" fmla="*/ 22 h 36"/>
                  <a:gd name="T34" fmla="*/ 12 w 29"/>
                  <a:gd name="T35" fmla="*/ 23 h 36"/>
                  <a:gd name="T36" fmla="*/ 12 w 29"/>
                  <a:gd name="T37" fmla="*/ 23 h 36"/>
                  <a:gd name="T38" fmla="*/ 11 w 29"/>
                  <a:gd name="T39" fmla="*/ 23 h 36"/>
                  <a:gd name="T40" fmla="*/ 12 w 29"/>
                  <a:gd name="T41" fmla="*/ 23 h 36"/>
                  <a:gd name="T42" fmla="*/ 12 w 29"/>
                  <a:gd name="T43" fmla="*/ 21 h 36"/>
                  <a:gd name="T44" fmla="*/ 15 w 29"/>
                  <a:gd name="T45" fmla="*/ 15 h 36"/>
                  <a:gd name="T46" fmla="*/ 15 w 29"/>
                  <a:gd name="T47" fmla="*/ 18 h 36"/>
                  <a:gd name="T48" fmla="*/ 15 w 29"/>
                  <a:gd name="T49" fmla="*/ 19 h 36"/>
                  <a:gd name="T50" fmla="*/ 15 w 29"/>
                  <a:gd name="T51" fmla="*/ 1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36">
                    <a:moveTo>
                      <a:pt x="16" y="2"/>
                    </a:moveTo>
                    <a:cubicBezTo>
                      <a:pt x="14" y="1"/>
                      <a:pt x="13" y="0"/>
                      <a:pt x="11" y="1"/>
                    </a:cubicBezTo>
                    <a:cubicBezTo>
                      <a:pt x="8" y="2"/>
                      <a:pt x="5" y="4"/>
                      <a:pt x="4" y="7"/>
                    </a:cubicBezTo>
                    <a:cubicBezTo>
                      <a:pt x="3" y="9"/>
                      <a:pt x="2" y="11"/>
                      <a:pt x="1" y="14"/>
                    </a:cubicBezTo>
                    <a:cubicBezTo>
                      <a:pt x="1" y="15"/>
                      <a:pt x="1" y="16"/>
                      <a:pt x="2" y="17"/>
                    </a:cubicBezTo>
                    <a:cubicBezTo>
                      <a:pt x="0" y="21"/>
                      <a:pt x="0" y="24"/>
                      <a:pt x="1" y="28"/>
                    </a:cubicBezTo>
                    <a:cubicBezTo>
                      <a:pt x="3" y="34"/>
                      <a:pt x="10" y="36"/>
                      <a:pt x="16" y="34"/>
                    </a:cubicBezTo>
                    <a:cubicBezTo>
                      <a:pt x="21" y="33"/>
                      <a:pt x="26" y="28"/>
                      <a:pt x="27" y="22"/>
                    </a:cubicBezTo>
                    <a:cubicBezTo>
                      <a:pt x="29" y="13"/>
                      <a:pt x="22" y="7"/>
                      <a:pt x="16" y="2"/>
                    </a:cubicBezTo>
                    <a:close/>
                    <a:moveTo>
                      <a:pt x="15" y="19"/>
                    </a:moveTo>
                    <a:cubicBezTo>
                      <a:pt x="15" y="19"/>
                      <a:pt x="15" y="19"/>
                      <a:pt x="15" y="20"/>
                    </a:cubicBezTo>
                    <a:cubicBezTo>
                      <a:pt x="15" y="20"/>
                      <a:pt x="15" y="20"/>
                      <a:pt x="15" y="20"/>
                    </a:cubicBezTo>
                    <a:cubicBezTo>
                      <a:pt x="15" y="20"/>
                      <a:pt x="15" y="20"/>
                      <a:pt x="15" y="20"/>
                    </a:cubicBezTo>
                    <a:cubicBezTo>
                      <a:pt x="15" y="21"/>
                      <a:pt x="15" y="21"/>
                      <a:pt x="15" y="21"/>
                    </a:cubicBezTo>
                    <a:cubicBezTo>
                      <a:pt x="15" y="21"/>
                      <a:pt x="15" y="21"/>
                      <a:pt x="15" y="21"/>
                    </a:cubicBezTo>
                    <a:cubicBezTo>
                      <a:pt x="14" y="22"/>
                      <a:pt x="14" y="22"/>
                      <a:pt x="14" y="22"/>
                    </a:cubicBezTo>
                    <a:cubicBezTo>
                      <a:pt x="14" y="22"/>
                      <a:pt x="14" y="22"/>
                      <a:pt x="14" y="22"/>
                    </a:cubicBezTo>
                    <a:cubicBezTo>
                      <a:pt x="13" y="22"/>
                      <a:pt x="13" y="23"/>
                      <a:pt x="12" y="23"/>
                    </a:cubicBezTo>
                    <a:cubicBezTo>
                      <a:pt x="12" y="23"/>
                      <a:pt x="12" y="23"/>
                      <a:pt x="12" y="23"/>
                    </a:cubicBezTo>
                    <a:cubicBezTo>
                      <a:pt x="12" y="23"/>
                      <a:pt x="11" y="23"/>
                      <a:pt x="11" y="23"/>
                    </a:cubicBezTo>
                    <a:cubicBezTo>
                      <a:pt x="12" y="23"/>
                      <a:pt x="12" y="23"/>
                      <a:pt x="12" y="23"/>
                    </a:cubicBezTo>
                    <a:cubicBezTo>
                      <a:pt x="12" y="22"/>
                      <a:pt x="12" y="22"/>
                      <a:pt x="12" y="21"/>
                    </a:cubicBezTo>
                    <a:cubicBezTo>
                      <a:pt x="13" y="19"/>
                      <a:pt x="14" y="17"/>
                      <a:pt x="15" y="15"/>
                    </a:cubicBezTo>
                    <a:cubicBezTo>
                      <a:pt x="15" y="16"/>
                      <a:pt x="15" y="17"/>
                      <a:pt x="15" y="18"/>
                    </a:cubicBezTo>
                    <a:cubicBezTo>
                      <a:pt x="15" y="18"/>
                      <a:pt x="15" y="18"/>
                      <a:pt x="15" y="19"/>
                    </a:cubicBezTo>
                    <a:cubicBezTo>
                      <a:pt x="15" y="19"/>
                      <a:pt x="15" y="19"/>
                      <a:pt x="15"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8" name="Freeform 469"/>
              <p:cNvSpPr>
                <a:spLocks noEditPoints="1"/>
              </p:cNvSpPr>
              <p:nvPr/>
            </p:nvSpPr>
            <p:spPr bwMode="auto">
              <a:xfrm>
                <a:off x="1273" y="931"/>
                <a:ext cx="197" cy="440"/>
              </a:xfrm>
              <a:custGeom>
                <a:avLst/>
                <a:gdLst>
                  <a:gd name="T0" fmla="*/ 65 w 98"/>
                  <a:gd name="T1" fmla="*/ 10 h 218"/>
                  <a:gd name="T2" fmla="*/ 0 w 98"/>
                  <a:gd name="T3" fmla="*/ 36 h 218"/>
                  <a:gd name="T4" fmla="*/ 6 w 98"/>
                  <a:gd name="T5" fmla="*/ 162 h 218"/>
                  <a:gd name="T6" fmla="*/ 78 w 98"/>
                  <a:gd name="T7" fmla="*/ 59 h 218"/>
                  <a:gd name="T8" fmla="*/ 91 w 98"/>
                  <a:gd name="T9" fmla="*/ 48 h 218"/>
                  <a:gd name="T10" fmla="*/ 67 w 98"/>
                  <a:gd name="T11" fmla="*/ 110 h 218"/>
                  <a:gd name="T12" fmla="*/ 40 w 98"/>
                  <a:gd name="T13" fmla="*/ 98 h 218"/>
                  <a:gd name="T14" fmla="*/ 21 w 98"/>
                  <a:gd name="T15" fmla="*/ 101 h 218"/>
                  <a:gd name="T16" fmla="*/ 67 w 98"/>
                  <a:gd name="T17" fmla="*/ 62 h 218"/>
                  <a:gd name="T18" fmla="*/ 56 w 98"/>
                  <a:gd name="T19" fmla="*/ 116 h 218"/>
                  <a:gd name="T20" fmla="*/ 56 w 98"/>
                  <a:gd name="T21" fmla="*/ 118 h 218"/>
                  <a:gd name="T22" fmla="*/ 55 w 98"/>
                  <a:gd name="T23" fmla="*/ 121 h 218"/>
                  <a:gd name="T24" fmla="*/ 53 w 98"/>
                  <a:gd name="T25" fmla="*/ 123 h 218"/>
                  <a:gd name="T26" fmla="*/ 51 w 98"/>
                  <a:gd name="T27" fmla="*/ 125 h 218"/>
                  <a:gd name="T28" fmla="*/ 49 w 98"/>
                  <a:gd name="T29" fmla="*/ 126 h 218"/>
                  <a:gd name="T30" fmla="*/ 48 w 98"/>
                  <a:gd name="T31" fmla="*/ 126 h 218"/>
                  <a:gd name="T32" fmla="*/ 44 w 98"/>
                  <a:gd name="T33" fmla="*/ 127 h 218"/>
                  <a:gd name="T34" fmla="*/ 43 w 98"/>
                  <a:gd name="T35" fmla="*/ 127 h 218"/>
                  <a:gd name="T36" fmla="*/ 20 w 98"/>
                  <a:gd name="T37" fmla="*/ 119 h 218"/>
                  <a:gd name="T38" fmla="*/ 30 w 98"/>
                  <a:gd name="T39" fmla="*/ 112 h 218"/>
                  <a:gd name="T40" fmla="*/ 45 w 98"/>
                  <a:gd name="T41" fmla="*/ 110 h 218"/>
                  <a:gd name="T42" fmla="*/ 50 w 98"/>
                  <a:gd name="T43" fmla="*/ 111 h 218"/>
                  <a:gd name="T44" fmla="*/ 53 w 98"/>
                  <a:gd name="T45" fmla="*/ 112 h 218"/>
                  <a:gd name="T46" fmla="*/ 55 w 98"/>
                  <a:gd name="T47" fmla="*/ 114 h 218"/>
                  <a:gd name="T48" fmla="*/ 56 w 98"/>
                  <a:gd name="T49" fmla="*/ 115 h 218"/>
                  <a:gd name="T50" fmla="*/ 56 w 98"/>
                  <a:gd name="T51" fmla="*/ 116 h 218"/>
                  <a:gd name="T52" fmla="*/ 47 w 98"/>
                  <a:gd name="T53" fmla="*/ 202 h 218"/>
                  <a:gd name="T54" fmla="*/ 19 w 98"/>
                  <a:gd name="T55" fmla="*/ 135 h 218"/>
                  <a:gd name="T56" fmla="*/ 60 w 98"/>
                  <a:gd name="T57" fmla="*/ 131 h 218"/>
                  <a:gd name="T58" fmla="*/ 47 w 98"/>
                  <a:gd name="T59" fmla="*/ 202 h 218"/>
                  <a:gd name="T60" fmla="*/ 23 w 98"/>
                  <a:gd name="T61" fmla="*/ 46 h 218"/>
                  <a:gd name="T62" fmla="*/ 23 w 98"/>
                  <a:gd name="T63" fmla="*/ 21 h 218"/>
                  <a:gd name="T64" fmla="*/ 59 w 98"/>
                  <a:gd name="T65" fmla="*/ 2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8" h="218">
                    <a:moveTo>
                      <a:pt x="94" y="25"/>
                    </a:moveTo>
                    <a:cubicBezTo>
                      <a:pt x="88" y="15"/>
                      <a:pt x="76" y="12"/>
                      <a:pt x="65" y="10"/>
                    </a:cubicBezTo>
                    <a:cubicBezTo>
                      <a:pt x="51" y="0"/>
                      <a:pt x="27" y="5"/>
                      <a:pt x="13" y="15"/>
                    </a:cubicBezTo>
                    <a:cubicBezTo>
                      <a:pt x="6" y="19"/>
                      <a:pt x="0" y="27"/>
                      <a:pt x="0" y="36"/>
                    </a:cubicBezTo>
                    <a:cubicBezTo>
                      <a:pt x="1" y="45"/>
                      <a:pt x="9" y="51"/>
                      <a:pt x="16" y="55"/>
                    </a:cubicBezTo>
                    <a:cubicBezTo>
                      <a:pt x="6" y="89"/>
                      <a:pt x="5" y="127"/>
                      <a:pt x="6" y="162"/>
                    </a:cubicBezTo>
                    <a:cubicBezTo>
                      <a:pt x="6" y="185"/>
                      <a:pt x="11" y="218"/>
                      <a:pt x="41" y="217"/>
                    </a:cubicBezTo>
                    <a:cubicBezTo>
                      <a:pt x="88" y="216"/>
                      <a:pt x="80" y="88"/>
                      <a:pt x="78" y="59"/>
                    </a:cubicBezTo>
                    <a:cubicBezTo>
                      <a:pt x="78" y="59"/>
                      <a:pt x="78" y="59"/>
                      <a:pt x="77" y="58"/>
                    </a:cubicBezTo>
                    <a:cubicBezTo>
                      <a:pt x="82" y="56"/>
                      <a:pt x="87" y="53"/>
                      <a:pt x="91" y="48"/>
                    </a:cubicBezTo>
                    <a:cubicBezTo>
                      <a:pt x="96" y="41"/>
                      <a:pt x="98" y="32"/>
                      <a:pt x="94" y="25"/>
                    </a:cubicBezTo>
                    <a:close/>
                    <a:moveTo>
                      <a:pt x="67" y="110"/>
                    </a:moveTo>
                    <a:cubicBezTo>
                      <a:pt x="65" y="105"/>
                      <a:pt x="61" y="101"/>
                      <a:pt x="56" y="99"/>
                    </a:cubicBezTo>
                    <a:cubicBezTo>
                      <a:pt x="51" y="98"/>
                      <a:pt x="45" y="97"/>
                      <a:pt x="40" y="98"/>
                    </a:cubicBezTo>
                    <a:cubicBezTo>
                      <a:pt x="36" y="98"/>
                      <a:pt x="33" y="98"/>
                      <a:pt x="29" y="99"/>
                    </a:cubicBezTo>
                    <a:cubicBezTo>
                      <a:pt x="26" y="99"/>
                      <a:pt x="24" y="100"/>
                      <a:pt x="21" y="101"/>
                    </a:cubicBezTo>
                    <a:cubicBezTo>
                      <a:pt x="22" y="87"/>
                      <a:pt x="24" y="73"/>
                      <a:pt x="24" y="58"/>
                    </a:cubicBezTo>
                    <a:cubicBezTo>
                      <a:pt x="37" y="63"/>
                      <a:pt x="53" y="65"/>
                      <a:pt x="67" y="62"/>
                    </a:cubicBezTo>
                    <a:cubicBezTo>
                      <a:pt x="66" y="76"/>
                      <a:pt x="67" y="93"/>
                      <a:pt x="67" y="110"/>
                    </a:cubicBezTo>
                    <a:close/>
                    <a:moveTo>
                      <a:pt x="56" y="116"/>
                    </a:moveTo>
                    <a:cubicBezTo>
                      <a:pt x="56" y="117"/>
                      <a:pt x="56" y="117"/>
                      <a:pt x="56" y="117"/>
                    </a:cubicBezTo>
                    <a:cubicBezTo>
                      <a:pt x="56" y="118"/>
                      <a:pt x="56" y="118"/>
                      <a:pt x="56" y="118"/>
                    </a:cubicBezTo>
                    <a:cubicBezTo>
                      <a:pt x="56" y="119"/>
                      <a:pt x="56" y="119"/>
                      <a:pt x="56" y="119"/>
                    </a:cubicBezTo>
                    <a:cubicBezTo>
                      <a:pt x="56" y="120"/>
                      <a:pt x="55" y="120"/>
                      <a:pt x="55" y="121"/>
                    </a:cubicBezTo>
                    <a:cubicBezTo>
                      <a:pt x="55" y="121"/>
                      <a:pt x="55" y="121"/>
                      <a:pt x="55" y="121"/>
                    </a:cubicBezTo>
                    <a:cubicBezTo>
                      <a:pt x="54" y="122"/>
                      <a:pt x="54" y="122"/>
                      <a:pt x="53" y="123"/>
                    </a:cubicBezTo>
                    <a:cubicBezTo>
                      <a:pt x="53" y="123"/>
                      <a:pt x="53" y="123"/>
                      <a:pt x="52" y="124"/>
                    </a:cubicBezTo>
                    <a:cubicBezTo>
                      <a:pt x="52" y="124"/>
                      <a:pt x="51" y="124"/>
                      <a:pt x="51" y="125"/>
                    </a:cubicBezTo>
                    <a:cubicBezTo>
                      <a:pt x="50" y="125"/>
                      <a:pt x="49" y="125"/>
                      <a:pt x="49" y="126"/>
                    </a:cubicBezTo>
                    <a:cubicBezTo>
                      <a:pt x="49" y="126"/>
                      <a:pt x="49" y="126"/>
                      <a:pt x="49" y="126"/>
                    </a:cubicBezTo>
                    <a:cubicBezTo>
                      <a:pt x="49" y="126"/>
                      <a:pt x="49" y="126"/>
                      <a:pt x="49" y="126"/>
                    </a:cubicBezTo>
                    <a:cubicBezTo>
                      <a:pt x="48" y="126"/>
                      <a:pt x="48" y="126"/>
                      <a:pt x="48" y="126"/>
                    </a:cubicBezTo>
                    <a:cubicBezTo>
                      <a:pt x="47" y="126"/>
                      <a:pt x="46" y="127"/>
                      <a:pt x="45" y="127"/>
                    </a:cubicBezTo>
                    <a:cubicBezTo>
                      <a:pt x="45" y="127"/>
                      <a:pt x="45" y="127"/>
                      <a:pt x="44" y="127"/>
                    </a:cubicBezTo>
                    <a:cubicBezTo>
                      <a:pt x="44" y="127"/>
                      <a:pt x="44" y="127"/>
                      <a:pt x="44" y="127"/>
                    </a:cubicBezTo>
                    <a:cubicBezTo>
                      <a:pt x="44" y="127"/>
                      <a:pt x="44" y="127"/>
                      <a:pt x="43" y="127"/>
                    </a:cubicBezTo>
                    <a:cubicBezTo>
                      <a:pt x="39" y="127"/>
                      <a:pt x="37" y="127"/>
                      <a:pt x="33" y="126"/>
                    </a:cubicBezTo>
                    <a:cubicBezTo>
                      <a:pt x="28" y="124"/>
                      <a:pt x="24" y="122"/>
                      <a:pt x="20" y="119"/>
                    </a:cubicBezTo>
                    <a:cubicBezTo>
                      <a:pt x="20" y="117"/>
                      <a:pt x="20" y="115"/>
                      <a:pt x="20" y="114"/>
                    </a:cubicBezTo>
                    <a:cubicBezTo>
                      <a:pt x="23" y="113"/>
                      <a:pt x="27" y="112"/>
                      <a:pt x="30" y="112"/>
                    </a:cubicBezTo>
                    <a:cubicBezTo>
                      <a:pt x="33" y="111"/>
                      <a:pt x="36" y="111"/>
                      <a:pt x="38" y="110"/>
                    </a:cubicBezTo>
                    <a:cubicBezTo>
                      <a:pt x="41" y="110"/>
                      <a:pt x="43" y="110"/>
                      <a:pt x="45" y="110"/>
                    </a:cubicBezTo>
                    <a:cubicBezTo>
                      <a:pt x="46" y="110"/>
                      <a:pt x="47" y="110"/>
                      <a:pt x="48" y="110"/>
                    </a:cubicBezTo>
                    <a:cubicBezTo>
                      <a:pt x="49" y="110"/>
                      <a:pt x="49" y="111"/>
                      <a:pt x="50" y="111"/>
                    </a:cubicBezTo>
                    <a:cubicBezTo>
                      <a:pt x="51" y="111"/>
                      <a:pt x="51" y="111"/>
                      <a:pt x="52" y="111"/>
                    </a:cubicBezTo>
                    <a:cubicBezTo>
                      <a:pt x="52" y="112"/>
                      <a:pt x="53" y="112"/>
                      <a:pt x="53" y="112"/>
                    </a:cubicBezTo>
                    <a:cubicBezTo>
                      <a:pt x="54" y="112"/>
                      <a:pt x="54" y="113"/>
                      <a:pt x="54" y="113"/>
                    </a:cubicBezTo>
                    <a:cubicBezTo>
                      <a:pt x="55" y="113"/>
                      <a:pt x="55" y="113"/>
                      <a:pt x="55" y="114"/>
                    </a:cubicBezTo>
                    <a:cubicBezTo>
                      <a:pt x="56" y="114"/>
                      <a:pt x="56" y="114"/>
                      <a:pt x="56" y="114"/>
                    </a:cubicBezTo>
                    <a:cubicBezTo>
                      <a:pt x="56" y="114"/>
                      <a:pt x="56" y="115"/>
                      <a:pt x="56" y="115"/>
                    </a:cubicBezTo>
                    <a:cubicBezTo>
                      <a:pt x="56" y="115"/>
                      <a:pt x="56" y="116"/>
                      <a:pt x="56" y="116"/>
                    </a:cubicBezTo>
                    <a:cubicBezTo>
                      <a:pt x="56" y="116"/>
                      <a:pt x="56" y="116"/>
                      <a:pt x="56" y="116"/>
                    </a:cubicBezTo>
                    <a:cubicBezTo>
                      <a:pt x="56" y="116"/>
                      <a:pt x="56" y="116"/>
                      <a:pt x="56" y="116"/>
                    </a:cubicBezTo>
                    <a:close/>
                    <a:moveTo>
                      <a:pt x="47" y="202"/>
                    </a:moveTo>
                    <a:cubicBezTo>
                      <a:pt x="33" y="218"/>
                      <a:pt x="21" y="190"/>
                      <a:pt x="20" y="180"/>
                    </a:cubicBezTo>
                    <a:cubicBezTo>
                      <a:pt x="18" y="165"/>
                      <a:pt x="19" y="149"/>
                      <a:pt x="19" y="135"/>
                    </a:cubicBezTo>
                    <a:cubicBezTo>
                      <a:pt x="19" y="132"/>
                      <a:pt x="19" y="129"/>
                      <a:pt x="19" y="127"/>
                    </a:cubicBezTo>
                    <a:cubicBezTo>
                      <a:pt x="31" y="136"/>
                      <a:pt x="47" y="141"/>
                      <a:pt x="60" y="131"/>
                    </a:cubicBezTo>
                    <a:cubicBezTo>
                      <a:pt x="63" y="129"/>
                      <a:pt x="66" y="125"/>
                      <a:pt x="67" y="121"/>
                    </a:cubicBezTo>
                    <a:cubicBezTo>
                      <a:pt x="67" y="151"/>
                      <a:pt x="64" y="182"/>
                      <a:pt x="47" y="202"/>
                    </a:cubicBezTo>
                    <a:close/>
                    <a:moveTo>
                      <a:pt x="79" y="44"/>
                    </a:moveTo>
                    <a:cubicBezTo>
                      <a:pt x="64" y="57"/>
                      <a:pt x="40" y="54"/>
                      <a:pt x="23" y="46"/>
                    </a:cubicBezTo>
                    <a:cubicBezTo>
                      <a:pt x="19" y="44"/>
                      <a:pt x="11" y="40"/>
                      <a:pt x="11" y="34"/>
                    </a:cubicBezTo>
                    <a:cubicBezTo>
                      <a:pt x="12" y="28"/>
                      <a:pt x="18" y="24"/>
                      <a:pt x="23" y="21"/>
                    </a:cubicBezTo>
                    <a:cubicBezTo>
                      <a:pt x="33" y="16"/>
                      <a:pt x="44" y="14"/>
                      <a:pt x="55" y="17"/>
                    </a:cubicBezTo>
                    <a:cubicBezTo>
                      <a:pt x="55" y="19"/>
                      <a:pt x="56" y="21"/>
                      <a:pt x="59" y="21"/>
                    </a:cubicBezTo>
                    <a:cubicBezTo>
                      <a:pt x="71" y="23"/>
                      <a:pt x="95" y="29"/>
                      <a:pt x="79"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9" name="Freeform 470"/>
              <p:cNvSpPr/>
              <p:nvPr/>
            </p:nvSpPr>
            <p:spPr bwMode="auto">
              <a:xfrm>
                <a:off x="1327" y="971"/>
                <a:ext cx="69" cy="57"/>
              </a:xfrm>
              <a:custGeom>
                <a:avLst/>
                <a:gdLst>
                  <a:gd name="T0" fmla="*/ 27 w 34"/>
                  <a:gd name="T1" fmla="*/ 5 h 28"/>
                  <a:gd name="T2" fmla="*/ 19 w 34"/>
                  <a:gd name="T3" fmla="*/ 3 h 28"/>
                  <a:gd name="T4" fmla="*/ 10 w 34"/>
                  <a:gd name="T5" fmla="*/ 1 h 28"/>
                  <a:gd name="T6" fmla="*/ 8 w 34"/>
                  <a:gd name="T7" fmla="*/ 6 h 28"/>
                  <a:gd name="T8" fmla="*/ 18 w 34"/>
                  <a:gd name="T9" fmla="*/ 13 h 28"/>
                  <a:gd name="T10" fmla="*/ 22 w 34"/>
                  <a:gd name="T11" fmla="*/ 16 h 28"/>
                  <a:gd name="T12" fmla="*/ 14 w 34"/>
                  <a:gd name="T13" fmla="*/ 16 h 28"/>
                  <a:gd name="T14" fmla="*/ 7 w 34"/>
                  <a:gd name="T15" fmla="*/ 9 h 28"/>
                  <a:gd name="T16" fmla="*/ 1 w 34"/>
                  <a:gd name="T17" fmla="*/ 10 h 28"/>
                  <a:gd name="T18" fmla="*/ 8 w 34"/>
                  <a:gd name="T19" fmla="*/ 24 h 28"/>
                  <a:gd name="T20" fmla="*/ 30 w 34"/>
                  <a:gd name="T21" fmla="*/ 25 h 28"/>
                  <a:gd name="T22" fmla="*/ 34 w 34"/>
                  <a:gd name="T23" fmla="*/ 20 h 28"/>
                  <a:gd name="T24" fmla="*/ 27 w 34"/>
                  <a:gd name="T25"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28">
                    <a:moveTo>
                      <a:pt x="27" y="5"/>
                    </a:moveTo>
                    <a:cubicBezTo>
                      <a:pt x="24" y="4"/>
                      <a:pt x="22" y="3"/>
                      <a:pt x="19" y="3"/>
                    </a:cubicBezTo>
                    <a:cubicBezTo>
                      <a:pt x="16" y="2"/>
                      <a:pt x="13" y="0"/>
                      <a:pt x="10" y="1"/>
                    </a:cubicBezTo>
                    <a:cubicBezTo>
                      <a:pt x="9" y="2"/>
                      <a:pt x="7" y="4"/>
                      <a:pt x="8" y="6"/>
                    </a:cubicBezTo>
                    <a:cubicBezTo>
                      <a:pt x="9" y="11"/>
                      <a:pt x="14" y="12"/>
                      <a:pt x="18" y="13"/>
                    </a:cubicBezTo>
                    <a:cubicBezTo>
                      <a:pt x="21" y="14"/>
                      <a:pt x="22" y="15"/>
                      <a:pt x="22" y="16"/>
                    </a:cubicBezTo>
                    <a:cubicBezTo>
                      <a:pt x="19" y="17"/>
                      <a:pt x="17" y="17"/>
                      <a:pt x="14" y="16"/>
                    </a:cubicBezTo>
                    <a:cubicBezTo>
                      <a:pt x="11" y="15"/>
                      <a:pt x="9" y="11"/>
                      <a:pt x="7" y="9"/>
                    </a:cubicBezTo>
                    <a:cubicBezTo>
                      <a:pt x="5" y="6"/>
                      <a:pt x="1" y="7"/>
                      <a:pt x="1" y="10"/>
                    </a:cubicBezTo>
                    <a:cubicBezTo>
                      <a:pt x="0" y="16"/>
                      <a:pt x="4" y="21"/>
                      <a:pt x="8" y="24"/>
                    </a:cubicBezTo>
                    <a:cubicBezTo>
                      <a:pt x="15" y="28"/>
                      <a:pt x="23" y="27"/>
                      <a:pt x="30" y="25"/>
                    </a:cubicBezTo>
                    <a:cubicBezTo>
                      <a:pt x="32" y="24"/>
                      <a:pt x="34" y="22"/>
                      <a:pt x="34" y="20"/>
                    </a:cubicBezTo>
                    <a:cubicBezTo>
                      <a:pt x="34" y="14"/>
                      <a:pt x="32" y="8"/>
                      <a:pt x="2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0" name="Freeform 471"/>
              <p:cNvSpPr/>
              <p:nvPr/>
            </p:nvSpPr>
            <p:spPr bwMode="auto">
              <a:xfrm>
                <a:off x="1319" y="870"/>
                <a:ext cx="40" cy="51"/>
              </a:xfrm>
              <a:custGeom>
                <a:avLst/>
                <a:gdLst>
                  <a:gd name="T0" fmla="*/ 19 w 20"/>
                  <a:gd name="T1" fmla="*/ 3 h 25"/>
                  <a:gd name="T2" fmla="*/ 13 w 20"/>
                  <a:gd name="T3" fmla="*/ 2 h 25"/>
                  <a:gd name="T4" fmla="*/ 8 w 20"/>
                  <a:gd name="T5" fmla="*/ 2 h 25"/>
                  <a:gd name="T6" fmla="*/ 0 w 20"/>
                  <a:gd name="T7" fmla="*/ 14 h 25"/>
                  <a:gd name="T8" fmla="*/ 5 w 20"/>
                  <a:gd name="T9" fmla="*/ 22 h 25"/>
                  <a:gd name="T10" fmla="*/ 19 w 20"/>
                  <a:gd name="T11" fmla="*/ 3 h 25"/>
                </a:gdLst>
                <a:ahLst/>
                <a:cxnLst>
                  <a:cxn ang="0">
                    <a:pos x="T0" y="T1"/>
                  </a:cxn>
                  <a:cxn ang="0">
                    <a:pos x="T2" y="T3"/>
                  </a:cxn>
                  <a:cxn ang="0">
                    <a:pos x="T4" y="T5"/>
                  </a:cxn>
                  <a:cxn ang="0">
                    <a:pos x="T6" y="T7"/>
                  </a:cxn>
                  <a:cxn ang="0">
                    <a:pos x="T8" y="T9"/>
                  </a:cxn>
                  <a:cxn ang="0">
                    <a:pos x="T10" y="T11"/>
                  </a:cxn>
                </a:cxnLst>
                <a:rect l="0" t="0" r="r" b="b"/>
                <a:pathLst>
                  <a:path w="20" h="25">
                    <a:moveTo>
                      <a:pt x="19" y="3"/>
                    </a:moveTo>
                    <a:cubicBezTo>
                      <a:pt x="18" y="1"/>
                      <a:pt x="15" y="0"/>
                      <a:pt x="13" y="2"/>
                    </a:cubicBezTo>
                    <a:cubicBezTo>
                      <a:pt x="12" y="1"/>
                      <a:pt x="10" y="1"/>
                      <a:pt x="8" y="2"/>
                    </a:cubicBezTo>
                    <a:cubicBezTo>
                      <a:pt x="5" y="5"/>
                      <a:pt x="1" y="9"/>
                      <a:pt x="0" y="14"/>
                    </a:cubicBezTo>
                    <a:cubicBezTo>
                      <a:pt x="0" y="17"/>
                      <a:pt x="1" y="21"/>
                      <a:pt x="5" y="22"/>
                    </a:cubicBezTo>
                    <a:cubicBezTo>
                      <a:pt x="15" y="25"/>
                      <a:pt x="20" y="11"/>
                      <a:pt x="1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1" name="Freeform 472"/>
              <p:cNvSpPr>
                <a:spLocks noEditPoints="1"/>
              </p:cNvSpPr>
              <p:nvPr/>
            </p:nvSpPr>
            <p:spPr bwMode="auto">
              <a:xfrm>
                <a:off x="1392" y="794"/>
                <a:ext cx="94" cy="99"/>
              </a:xfrm>
              <a:custGeom>
                <a:avLst/>
                <a:gdLst>
                  <a:gd name="T0" fmla="*/ 39 w 47"/>
                  <a:gd name="T1" fmla="*/ 11 h 49"/>
                  <a:gd name="T2" fmla="*/ 5 w 47"/>
                  <a:gd name="T3" fmla="*/ 10 h 49"/>
                  <a:gd name="T4" fmla="*/ 4 w 47"/>
                  <a:gd name="T5" fmla="*/ 14 h 49"/>
                  <a:gd name="T6" fmla="*/ 2 w 47"/>
                  <a:gd name="T7" fmla="*/ 35 h 49"/>
                  <a:gd name="T8" fmla="*/ 35 w 47"/>
                  <a:gd name="T9" fmla="*/ 43 h 49"/>
                  <a:gd name="T10" fmla="*/ 39 w 47"/>
                  <a:gd name="T11" fmla="*/ 11 h 49"/>
                  <a:gd name="T12" fmla="*/ 28 w 47"/>
                  <a:gd name="T13" fmla="*/ 34 h 49"/>
                  <a:gd name="T14" fmla="*/ 11 w 47"/>
                  <a:gd name="T15" fmla="*/ 29 h 49"/>
                  <a:gd name="T16" fmla="*/ 12 w 47"/>
                  <a:gd name="T17" fmla="*/ 16 h 49"/>
                  <a:gd name="T18" fmla="*/ 30 w 47"/>
                  <a:gd name="T19" fmla="*/ 19 h 49"/>
                  <a:gd name="T20" fmla="*/ 28 w 47"/>
                  <a:gd name="T21" fmla="*/ 3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49">
                    <a:moveTo>
                      <a:pt x="39" y="11"/>
                    </a:moveTo>
                    <a:cubicBezTo>
                      <a:pt x="30" y="1"/>
                      <a:pt x="15" y="0"/>
                      <a:pt x="5" y="10"/>
                    </a:cubicBezTo>
                    <a:cubicBezTo>
                      <a:pt x="4" y="11"/>
                      <a:pt x="4" y="13"/>
                      <a:pt x="4" y="14"/>
                    </a:cubicBezTo>
                    <a:cubicBezTo>
                      <a:pt x="1" y="21"/>
                      <a:pt x="0" y="28"/>
                      <a:pt x="2" y="35"/>
                    </a:cubicBezTo>
                    <a:cubicBezTo>
                      <a:pt x="7" y="48"/>
                      <a:pt x="24" y="49"/>
                      <a:pt x="35" y="43"/>
                    </a:cubicBezTo>
                    <a:cubicBezTo>
                      <a:pt x="46" y="36"/>
                      <a:pt x="47" y="21"/>
                      <a:pt x="39" y="11"/>
                    </a:cubicBezTo>
                    <a:close/>
                    <a:moveTo>
                      <a:pt x="28" y="34"/>
                    </a:moveTo>
                    <a:cubicBezTo>
                      <a:pt x="22" y="37"/>
                      <a:pt x="13" y="36"/>
                      <a:pt x="11" y="29"/>
                    </a:cubicBezTo>
                    <a:cubicBezTo>
                      <a:pt x="10" y="25"/>
                      <a:pt x="11" y="20"/>
                      <a:pt x="12" y="16"/>
                    </a:cubicBezTo>
                    <a:cubicBezTo>
                      <a:pt x="19" y="13"/>
                      <a:pt x="25" y="13"/>
                      <a:pt x="30" y="19"/>
                    </a:cubicBezTo>
                    <a:cubicBezTo>
                      <a:pt x="35" y="24"/>
                      <a:pt x="33" y="30"/>
                      <a:pt x="28"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2" name="Freeform 473"/>
              <p:cNvSpPr/>
              <p:nvPr/>
            </p:nvSpPr>
            <p:spPr bwMode="auto">
              <a:xfrm>
                <a:off x="1333" y="721"/>
                <a:ext cx="63" cy="79"/>
              </a:xfrm>
              <a:custGeom>
                <a:avLst/>
                <a:gdLst>
                  <a:gd name="T0" fmla="*/ 28 w 31"/>
                  <a:gd name="T1" fmla="*/ 6 h 39"/>
                  <a:gd name="T2" fmla="*/ 14 w 31"/>
                  <a:gd name="T3" fmla="*/ 7 h 39"/>
                  <a:gd name="T4" fmla="*/ 2 w 31"/>
                  <a:gd name="T5" fmla="*/ 20 h 39"/>
                  <a:gd name="T6" fmla="*/ 5 w 31"/>
                  <a:gd name="T7" fmla="*/ 23 h 39"/>
                  <a:gd name="T8" fmla="*/ 7 w 31"/>
                  <a:gd name="T9" fmla="*/ 26 h 39"/>
                  <a:gd name="T10" fmla="*/ 9 w 31"/>
                  <a:gd name="T11" fmla="*/ 28 h 39"/>
                  <a:gd name="T12" fmla="*/ 10 w 31"/>
                  <a:gd name="T13" fmla="*/ 29 h 39"/>
                  <a:gd name="T14" fmla="*/ 21 w 31"/>
                  <a:gd name="T15" fmla="*/ 34 h 39"/>
                  <a:gd name="T16" fmla="*/ 26 w 31"/>
                  <a:gd name="T17" fmla="*/ 26 h 39"/>
                  <a:gd name="T18" fmla="*/ 28 w 31"/>
                  <a:gd name="T19"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9">
                    <a:moveTo>
                      <a:pt x="28" y="6"/>
                    </a:moveTo>
                    <a:cubicBezTo>
                      <a:pt x="24" y="0"/>
                      <a:pt x="18" y="2"/>
                      <a:pt x="14" y="7"/>
                    </a:cubicBezTo>
                    <a:cubicBezTo>
                      <a:pt x="8" y="9"/>
                      <a:pt x="0" y="12"/>
                      <a:pt x="2" y="20"/>
                    </a:cubicBezTo>
                    <a:cubicBezTo>
                      <a:pt x="3" y="21"/>
                      <a:pt x="4" y="22"/>
                      <a:pt x="5" y="23"/>
                    </a:cubicBezTo>
                    <a:cubicBezTo>
                      <a:pt x="5" y="25"/>
                      <a:pt x="6" y="26"/>
                      <a:pt x="7" y="26"/>
                    </a:cubicBezTo>
                    <a:cubicBezTo>
                      <a:pt x="8" y="27"/>
                      <a:pt x="9" y="27"/>
                      <a:pt x="9" y="28"/>
                    </a:cubicBezTo>
                    <a:cubicBezTo>
                      <a:pt x="9" y="28"/>
                      <a:pt x="10" y="29"/>
                      <a:pt x="10" y="29"/>
                    </a:cubicBezTo>
                    <a:cubicBezTo>
                      <a:pt x="10" y="35"/>
                      <a:pt x="16" y="39"/>
                      <a:pt x="21" y="34"/>
                    </a:cubicBezTo>
                    <a:cubicBezTo>
                      <a:pt x="24" y="32"/>
                      <a:pt x="25" y="29"/>
                      <a:pt x="26" y="26"/>
                    </a:cubicBezTo>
                    <a:cubicBezTo>
                      <a:pt x="28" y="20"/>
                      <a:pt x="31" y="11"/>
                      <a:pt x="2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3" name="Freeform 474"/>
              <p:cNvSpPr>
                <a:spLocks noEditPoints="1"/>
              </p:cNvSpPr>
              <p:nvPr/>
            </p:nvSpPr>
            <p:spPr bwMode="auto">
              <a:xfrm>
                <a:off x="1502" y="564"/>
                <a:ext cx="561" cy="1101"/>
              </a:xfrm>
              <a:custGeom>
                <a:avLst/>
                <a:gdLst>
                  <a:gd name="T0" fmla="*/ 207 w 278"/>
                  <a:gd name="T1" fmla="*/ 110 h 546"/>
                  <a:gd name="T2" fmla="*/ 194 w 278"/>
                  <a:gd name="T3" fmla="*/ 99 h 546"/>
                  <a:gd name="T4" fmla="*/ 217 w 278"/>
                  <a:gd name="T5" fmla="*/ 8 h 546"/>
                  <a:gd name="T6" fmla="*/ 159 w 278"/>
                  <a:gd name="T7" fmla="*/ 83 h 546"/>
                  <a:gd name="T8" fmla="*/ 93 w 278"/>
                  <a:gd name="T9" fmla="*/ 205 h 546"/>
                  <a:gd name="T10" fmla="*/ 116 w 278"/>
                  <a:gd name="T11" fmla="*/ 222 h 546"/>
                  <a:gd name="T12" fmla="*/ 155 w 278"/>
                  <a:gd name="T13" fmla="*/ 288 h 546"/>
                  <a:gd name="T14" fmla="*/ 78 w 278"/>
                  <a:gd name="T15" fmla="*/ 322 h 546"/>
                  <a:gd name="T16" fmla="*/ 90 w 278"/>
                  <a:gd name="T17" fmla="*/ 360 h 546"/>
                  <a:gd name="T18" fmla="*/ 10 w 278"/>
                  <a:gd name="T19" fmla="*/ 427 h 546"/>
                  <a:gd name="T20" fmla="*/ 7 w 278"/>
                  <a:gd name="T21" fmla="*/ 468 h 546"/>
                  <a:gd name="T22" fmla="*/ 136 w 278"/>
                  <a:gd name="T23" fmla="*/ 535 h 546"/>
                  <a:gd name="T24" fmla="*/ 260 w 278"/>
                  <a:gd name="T25" fmla="*/ 277 h 546"/>
                  <a:gd name="T26" fmla="*/ 154 w 278"/>
                  <a:gd name="T27" fmla="*/ 338 h 546"/>
                  <a:gd name="T28" fmla="*/ 192 w 278"/>
                  <a:gd name="T29" fmla="*/ 305 h 546"/>
                  <a:gd name="T30" fmla="*/ 154 w 278"/>
                  <a:gd name="T31" fmla="*/ 418 h 546"/>
                  <a:gd name="T32" fmla="*/ 206 w 278"/>
                  <a:gd name="T33" fmla="*/ 423 h 546"/>
                  <a:gd name="T34" fmla="*/ 154 w 278"/>
                  <a:gd name="T35" fmla="*/ 418 h 546"/>
                  <a:gd name="T36" fmla="*/ 122 w 278"/>
                  <a:gd name="T37" fmla="*/ 403 h 546"/>
                  <a:gd name="T38" fmla="*/ 188 w 278"/>
                  <a:gd name="T39" fmla="*/ 365 h 546"/>
                  <a:gd name="T40" fmla="*/ 156 w 278"/>
                  <a:gd name="T41" fmla="*/ 350 h 546"/>
                  <a:gd name="T42" fmla="*/ 188 w 278"/>
                  <a:gd name="T43" fmla="*/ 365 h 546"/>
                  <a:gd name="T44" fmla="*/ 239 w 278"/>
                  <a:gd name="T45" fmla="*/ 44 h 546"/>
                  <a:gd name="T46" fmla="*/ 212 w 278"/>
                  <a:gd name="T47" fmla="*/ 47 h 546"/>
                  <a:gd name="T48" fmla="*/ 199 w 278"/>
                  <a:gd name="T49" fmla="*/ 40 h 546"/>
                  <a:gd name="T50" fmla="*/ 91 w 278"/>
                  <a:gd name="T51" fmla="*/ 232 h 546"/>
                  <a:gd name="T52" fmla="*/ 154 w 278"/>
                  <a:gd name="T53" fmla="*/ 91 h 546"/>
                  <a:gd name="T54" fmla="*/ 177 w 278"/>
                  <a:gd name="T55" fmla="*/ 293 h 546"/>
                  <a:gd name="T56" fmla="*/ 173 w 278"/>
                  <a:gd name="T57" fmla="*/ 169 h 546"/>
                  <a:gd name="T58" fmla="*/ 177 w 278"/>
                  <a:gd name="T59" fmla="*/ 293 h 546"/>
                  <a:gd name="T60" fmla="*/ 106 w 278"/>
                  <a:gd name="T61" fmla="*/ 305 h 546"/>
                  <a:gd name="T62" fmla="*/ 142 w 278"/>
                  <a:gd name="T63" fmla="*/ 330 h 546"/>
                  <a:gd name="T64" fmla="*/ 88 w 278"/>
                  <a:gd name="T65" fmla="*/ 304 h 546"/>
                  <a:gd name="T66" fmla="*/ 147 w 278"/>
                  <a:gd name="T67" fmla="*/ 371 h 546"/>
                  <a:gd name="T68" fmla="*/ 125 w 278"/>
                  <a:gd name="T69" fmla="*/ 364 h 546"/>
                  <a:gd name="T70" fmla="*/ 96 w 278"/>
                  <a:gd name="T71" fmla="*/ 346 h 546"/>
                  <a:gd name="T72" fmla="*/ 120 w 278"/>
                  <a:gd name="T73" fmla="*/ 374 h 546"/>
                  <a:gd name="T74" fmla="*/ 96 w 278"/>
                  <a:gd name="T75" fmla="*/ 386 h 546"/>
                  <a:gd name="T76" fmla="*/ 13 w 278"/>
                  <a:gd name="T77" fmla="*/ 436 h 546"/>
                  <a:gd name="T78" fmla="*/ 77 w 278"/>
                  <a:gd name="T79" fmla="*/ 520 h 546"/>
                  <a:gd name="T80" fmla="*/ 89 w 278"/>
                  <a:gd name="T81" fmla="*/ 504 h 546"/>
                  <a:gd name="T82" fmla="*/ 223 w 278"/>
                  <a:gd name="T83" fmla="*/ 463 h 546"/>
                  <a:gd name="T84" fmla="*/ 83 w 278"/>
                  <a:gd name="T85" fmla="*/ 483 h 546"/>
                  <a:gd name="T86" fmla="*/ 88 w 278"/>
                  <a:gd name="T87" fmla="*/ 414 h 546"/>
                  <a:gd name="T88" fmla="*/ 89 w 278"/>
                  <a:gd name="T89" fmla="*/ 420 h 546"/>
                  <a:gd name="T90" fmla="*/ 146 w 278"/>
                  <a:gd name="T91" fmla="*/ 454 h 546"/>
                  <a:gd name="T92" fmla="*/ 209 w 278"/>
                  <a:gd name="T93" fmla="*/ 439 h 546"/>
                  <a:gd name="T94" fmla="*/ 204 w 278"/>
                  <a:gd name="T95" fmla="*/ 369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8" h="546">
                    <a:moveTo>
                      <a:pt x="219" y="360"/>
                    </a:moveTo>
                    <a:cubicBezTo>
                      <a:pt x="243" y="332"/>
                      <a:pt x="277" y="302"/>
                      <a:pt x="277" y="263"/>
                    </a:cubicBezTo>
                    <a:cubicBezTo>
                      <a:pt x="278" y="204"/>
                      <a:pt x="244" y="161"/>
                      <a:pt x="198" y="130"/>
                    </a:cubicBezTo>
                    <a:cubicBezTo>
                      <a:pt x="202" y="124"/>
                      <a:pt x="207" y="116"/>
                      <a:pt x="207" y="110"/>
                    </a:cubicBezTo>
                    <a:cubicBezTo>
                      <a:pt x="206" y="107"/>
                      <a:pt x="205" y="106"/>
                      <a:pt x="203" y="105"/>
                    </a:cubicBezTo>
                    <a:cubicBezTo>
                      <a:pt x="203" y="102"/>
                      <a:pt x="201" y="99"/>
                      <a:pt x="197" y="99"/>
                    </a:cubicBezTo>
                    <a:cubicBezTo>
                      <a:pt x="196" y="99"/>
                      <a:pt x="194" y="99"/>
                      <a:pt x="193" y="99"/>
                    </a:cubicBezTo>
                    <a:cubicBezTo>
                      <a:pt x="194" y="99"/>
                      <a:pt x="194" y="99"/>
                      <a:pt x="194" y="99"/>
                    </a:cubicBezTo>
                    <a:cubicBezTo>
                      <a:pt x="203" y="83"/>
                      <a:pt x="213" y="67"/>
                      <a:pt x="221" y="50"/>
                    </a:cubicBezTo>
                    <a:cubicBezTo>
                      <a:pt x="228" y="53"/>
                      <a:pt x="236" y="54"/>
                      <a:pt x="244" y="54"/>
                    </a:cubicBezTo>
                    <a:cubicBezTo>
                      <a:pt x="246" y="54"/>
                      <a:pt x="248" y="52"/>
                      <a:pt x="248" y="50"/>
                    </a:cubicBezTo>
                    <a:cubicBezTo>
                      <a:pt x="251" y="31"/>
                      <a:pt x="233" y="15"/>
                      <a:pt x="217" y="8"/>
                    </a:cubicBezTo>
                    <a:cubicBezTo>
                      <a:pt x="206" y="3"/>
                      <a:pt x="179" y="0"/>
                      <a:pt x="182" y="20"/>
                    </a:cubicBezTo>
                    <a:cubicBezTo>
                      <a:pt x="182" y="21"/>
                      <a:pt x="182" y="21"/>
                      <a:pt x="182" y="22"/>
                    </a:cubicBezTo>
                    <a:cubicBezTo>
                      <a:pt x="183" y="28"/>
                      <a:pt x="188" y="32"/>
                      <a:pt x="194" y="36"/>
                    </a:cubicBezTo>
                    <a:cubicBezTo>
                      <a:pt x="178" y="49"/>
                      <a:pt x="167" y="65"/>
                      <a:pt x="159" y="83"/>
                    </a:cubicBezTo>
                    <a:cubicBezTo>
                      <a:pt x="159" y="81"/>
                      <a:pt x="158" y="80"/>
                      <a:pt x="156" y="80"/>
                    </a:cubicBezTo>
                    <a:cubicBezTo>
                      <a:pt x="154" y="78"/>
                      <a:pt x="151" y="79"/>
                      <a:pt x="150" y="82"/>
                    </a:cubicBezTo>
                    <a:cubicBezTo>
                      <a:pt x="123" y="94"/>
                      <a:pt x="105" y="139"/>
                      <a:pt x="96" y="164"/>
                    </a:cubicBezTo>
                    <a:cubicBezTo>
                      <a:pt x="93" y="173"/>
                      <a:pt x="89" y="191"/>
                      <a:pt x="93" y="205"/>
                    </a:cubicBezTo>
                    <a:cubicBezTo>
                      <a:pt x="85" y="213"/>
                      <a:pt x="81" y="225"/>
                      <a:pt x="81" y="236"/>
                    </a:cubicBezTo>
                    <a:cubicBezTo>
                      <a:pt x="81" y="238"/>
                      <a:pt x="82" y="240"/>
                      <a:pt x="84" y="241"/>
                    </a:cubicBezTo>
                    <a:cubicBezTo>
                      <a:pt x="97" y="243"/>
                      <a:pt x="110" y="236"/>
                      <a:pt x="116" y="224"/>
                    </a:cubicBezTo>
                    <a:cubicBezTo>
                      <a:pt x="116" y="223"/>
                      <a:pt x="116" y="223"/>
                      <a:pt x="116" y="222"/>
                    </a:cubicBezTo>
                    <a:cubicBezTo>
                      <a:pt x="133" y="220"/>
                      <a:pt x="147" y="204"/>
                      <a:pt x="158" y="190"/>
                    </a:cubicBezTo>
                    <a:cubicBezTo>
                      <a:pt x="183" y="216"/>
                      <a:pt x="205" y="257"/>
                      <a:pt x="173" y="287"/>
                    </a:cubicBezTo>
                    <a:cubicBezTo>
                      <a:pt x="171" y="289"/>
                      <a:pt x="172" y="291"/>
                      <a:pt x="173" y="293"/>
                    </a:cubicBezTo>
                    <a:cubicBezTo>
                      <a:pt x="168" y="290"/>
                      <a:pt x="162" y="289"/>
                      <a:pt x="155" y="288"/>
                    </a:cubicBezTo>
                    <a:cubicBezTo>
                      <a:pt x="132" y="287"/>
                      <a:pt x="111" y="296"/>
                      <a:pt x="88" y="295"/>
                    </a:cubicBezTo>
                    <a:cubicBezTo>
                      <a:pt x="86" y="294"/>
                      <a:pt x="84" y="294"/>
                      <a:pt x="83" y="296"/>
                    </a:cubicBezTo>
                    <a:cubicBezTo>
                      <a:pt x="81" y="297"/>
                      <a:pt x="81" y="300"/>
                      <a:pt x="81" y="302"/>
                    </a:cubicBezTo>
                    <a:cubicBezTo>
                      <a:pt x="80" y="308"/>
                      <a:pt x="80" y="315"/>
                      <a:pt x="78" y="322"/>
                    </a:cubicBezTo>
                    <a:cubicBezTo>
                      <a:pt x="78" y="325"/>
                      <a:pt x="79" y="327"/>
                      <a:pt x="82" y="328"/>
                    </a:cubicBezTo>
                    <a:cubicBezTo>
                      <a:pt x="83" y="329"/>
                      <a:pt x="84" y="329"/>
                      <a:pt x="85" y="330"/>
                    </a:cubicBezTo>
                    <a:cubicBezTo>
                      <a:pt x="86" y="338"/>
                      <a:pt x="88" y="347"/>
                      <a:pt x="87" y="355"/>
                    </a:cubicBezTo>
                    <a:cubicBezTo>
                      <a:pt x="87" y="357"/>
                      <a:pt x="89" y="359"/>
                      <a:pt x="90" y="360"/>
                    </a:cubicBezTo>
                    <a:cubicBezTo>
                      <a:pt x="91" y="360"/>
                      <a:pt x="92" y="361"/>
                      <a:pt x="93" y="361"/>
                    </a:cubicBezTo>
                    <a:cubicBezTo>
                      <a:pt x="90" y="367"/>
                      <a:pt x="89" y="374"/>
                      <a:pt x="88" y="381"/>
                    </a:cubicBezTo>
                    <a:cubicBezTo>
                      <a:pt x="58" y="381"/>
                      <a:pt x="30" y="406"/>
                      <a:pt x="11" y="427"/>
                    </a:cubicBezTo>
                    <a:cubicBezTo>
                      <a:pt x="10" y="427"/>
                      <a:pt x="10" y="427"/>
                      <a:pt x="10" y="427"/>
                    </a:cubicBezTo>
                    <a:cubicBezTo>
                      <a:pt x="8" y="426"/>
                      <a:pt x="4" y="426"/>
                      <a:pt x="3" y="430"/>
                    </a:cubicBezTo>
                    <a:cubicBezTo>
                      <a:pt x="0" y="439"/>
                      <a:pt x="3" y="452"/>
                      <a:pt x="4" y="462"/>
                    </a:cubicBezTo>
                    <a:cubicBezTo>
                      <a:pt x="4" y="464"/>
                      <a:pt x="5" y="466"/>
                      <a:pt x="6" y="466"/>
                    </a:cubicBezTo>
                    <a:cubicBezTo>
                      <a:pt x="6" y="467"/>
                      <a:pt x="7" y="467"/>
                      <a:pt x="7" y="468"/>
                    </a:cubicBezTo>
                    <a:cubicBezTo>
                      <a:pt x="30" y="495"/>
                      <a:pt x="51" y="522"/>
                      <a:pt x="79" y="533"/>
                    </a:cubicBezTo>
                    <a:cubicBezTo>
                      <a:pt x="79" y="535"/>
                      <a:pt x="80" y="537"/>
                      <a:pt x="80" y="539"/>
                    </a:cubicBezTo>
                    <a:cubicBezTo>
                      <a:pt x="82" y="546"/>
                      <a:pt x="91" y="543"/>
                      <a:pt x="91" y="537"/>
                    </a:cubicBezTo>
                    <a:cubicBezTo>
                      <a:pt x="104" y="540"/>
                      <a:pt x="118" y="540"/>
                      <a:pt x="136" y="535"/>
                    </a:cubicBezTo>
                    <a:cubicBezTo>
                      <a:pt x="187" y="521"/>
                      <a:pt x="243" y="484"/>
                      <a:pt x="251" y="428"/>
                    </a:cubicBezTo>
                    <a:cubicBezTo>
                      <a:pt x="252" y="425"/>
                      <a:pt x="252" y="423"/>
                      <a:pt x="252" y="420"/>
                    </a:cubicBezTo>
                    <a:cubicBezTo>
                      <a:pt x="256" y="392"/>
                      <a:pt x="243" y="370"/>
                      <a:pt x="219" y="360"/>
                    </a:cubicBezTo>
                    <a:close/>
                    <a:moveTo>
                      <a:pt x="260" y="277"/>
                    </a:moveTo>
                    <a:cubicBezTo>
                      <a:pt x="252" y="305"/>
                      <a:pt x="227" y="325"/>
                      <a:pt x="213" y="349"/>
                    </a:cubicBezTo>
                    <a:cubicBezTo>
                      <a:pt x="212" y="344"/>
                      <a:pt x="211" y="339"/>
                      <a:pt x="208" y="335"/>
                    </a:cubicBezTo>
                    <a:cubicBezTo>
                      <a:pt x="212" y="332"/>
                      <a:pt x="208" y="324"/>
                      <a:pt x="203" y="326"/>
                    </a:cubicBezTo>
                    <a:cubicBezTo>
                      <a:pt x="186" y="333"/>
                      <a:pt x="171" y="338"/>
                      <a:pt x="154" y="338"/>
                    </a:cubicBezTo>
                    <a:cubicBezTo>
                      <a:pt x="154" y="336"/>
                      <a:pt x="153" y="334"/>
                      <a:pt x="153" y="333"/>
                    </a:cubicBezTo>
                    <a:cubicBezTo>
                      <a:pt x="169" y="335"/>
                      <a:pt x="186" y="331"/>
                      <a:pt x="201" y="326"/>
                    </a:cubicBezTo>
                    <a:cubicBezTo>
                      <a:pt x="205" y="325"/>
                      <a:pt x="206" y="321"/>
                      <a:pt x="203" y="318"/>
                    </a:cubicBezTo>
                    <a:cubicBezTo>
                      <a:pt x="200" y="313"/>
                      <a:pt x="196" y="309"/>
                      <a:pt x="192" y="305"/>
                    </a:cubicBezTo>
                    <a:cubicBezTo>
                      <a:pt x="249" y="275"/>
                      <a:pt x="218" y="193"/>
                      <a:pt x="176" y="164"/>
                    </a:cubicBezTo>
                    <a:cubicBezTo>
                      <a:pt x="182" y="155"/>
                      <a:pt x="188" y="146"/>
                      <a:pt x="194" y="136"/>
                    </a:cubicBezTo>
                    <a:cubicBezTo>
                      <a:pt x="237" y="168"/>
                      <a:pt x="275" y="222"/>
                      <a:pt x="260" y="277"/>
                    </a:cubicBezTo>
                    <a:close/>
                    <a:moveTo>
                      <a:pt x="154" y="418"/>
                    </a:moveTo>
                    <a:cubicBezTo>
                      <a:pt x="157" y="406"/>
                      <a:pt x="161" y="394"/>
                      <a:pt x="160" y="382"/>
                    </a:cubicBezTo>
                    <a:cubicBezTo>
                      <a:pt x="168" y="378"/>
                      <a:pt x="176" y="377"/>
                      <a:pt x="184" y="375"/>
                    </a:cubicBezTo>
                    <a:cubicBezTo>
                      <a:pt x="186" y="383"/>
                      <a:pt x="190" y="391"/>
                      <a:pt x="195" y="399"/>
                    </a:cubicBezTo>
                    <a:cubicBezTo>
                      <a:pt x="200" y="406"/>
                      <a:pt x="207" y="414"/>
                      <a:pt x="206" y="423"/>
                    </a:cubicBezTo>
                    <a:cubicBezTo>
                      <a:pt x="204" y="434"/>
                      <a:pt x="186" y="442"/>
                      <a:pt x="177" y="445"/>
                    </a:cubicBezTo>
                    <a:cubicBezTo>
                      <a:pt x="167" y="449"/>
                      <a:pt x="158" y="447"/>
                      <a:pt x="149" y="448"/>
                    </a:cubicBezTo>
                    <a:cubicBezTo>
                      <a:pt x="148" y="448"/>
                      <a:pt x="147" y="448"/>
                      <a:pt x="147" y="448"/>
                    </a:cubicBezTo>
                    <a:cubicBezTo>
                      <a:pt x="149" y="438"/>
                      <a:pt x="151" y="428"/>
                      <a:pt x="154" y="418"/>
                    </a:cubicBezTo>
                    <a:close/>
                    <a:moveTo>
                      <a:pt x="143" y="415"/>
                    </a:moveTo>
                    <a:cubicBezTo>
                      <a:pt x="141" y="425"/>
                      <a:pt x="139" y="435"/>
                      <a:pt x="138" y="445"/>
                    </a:cubicBezTo>
                    <a:cubicBezTo>
                      <a:pt x="132" y="440"/>
                      <a:pt x="125" y="436"/>
                      <a:pt x="118" y="432"/>
                    </a:cubicBezTo>
                    <a:cubicBezTo>
                      <a:pt x="119" y="422"/>
                      <a:pt x="119" y="413"/>
                      <a:pt x="122" y="403"/>
                    </a:cubicBezTo>
                    <a:cubicBezTo>
                      <a:pt x="125" y="395"/>
                      <a:pt x="129" y="386"/>
                      <a:pt x="132" y="378"/>
                    </a:cubicBezTo>
                    <a:cubicBezTo>
                      <a:pt x="138" y="380"/>
                      <a:pt x="144" y="382"/>
                      <a:pt x="150" y="384"/>
                    </a:cubicBezTo>
                    <a:cubicBezTo>
                      <a:pt x="147" y="394"/>
                      <a:pt x="146" y="405"/>
                      <a:pt x="143" y="415"/>
                    </a:cubicBezTo>
                    <a:close/>
                    <a:moveTo>
                      <a:pt x="188" y="365"/>
                    </a:moveTo>
                    <a:cubicBezTo>
                      <a:pt x="186" y="365"/>
                      <a:pt x="184" y="365"/>
                      <a:pt x="183" y="367"/>
                    </a:cubicBezTo>
                    <a:cubicBezTo>
                      <a:pt x="175" y="370"/>
                      <a:pt x="167" y="372"/>
                      <a:pt x="159" y="376"/>
                    </a:cubicBezTo>
                    <a:cubicBezTo>
                      <a:pt x="159" y="369"/>
                      <a:pt x="158" y="362"/>
                      <a:pt x="157" y="355"/>
                    </a:cubicBezTo>
                    <a:cubicBezTo>
                      <a:pt x="156" y="353"/>
                      <a:pt x="156" y="351"/>
                      <a:pt x="156" y="350"/>
                    </a:cubicBezTo>
                    <a:cubicBezTo>
                      <a:pt x="170" y="349"/>
                      <a:pt x="184" y="345"/>
                      <a:pt x="197" y="340"/>
                    </a:cubicBezTo>
                    <a:cubicBezTo>
                      <a:pt x="200" y="344"/>
                      <a:pt x="203" y="348"/>
                      <a:pt x="203" y="353"/>
                    </a:cubicBezTo>
                    <a:cubicBezTo>
                      <a:pt x="203" y="358"/>
                      <a:pt x="196" y="361"/>
                      <a:pt x="192" y="363"/>
                    </a:cubicBezTo>
                    <a:cubicBezTo>
                      <a:pt x="191" y="364"/>
                      <a:pt x="190" y="364"/>
                      <a:pt x="188" y="365"/>
                    </a:cubicBezTo>
                    <a:close/>
                    <a:moveTo>
                      <a:pt x="189" y="19"/>
                    </a:moveTo>
                    <a:cubicBezTo>
                      <a:pt x="191" y="16"/>
                      <a:pt x="193" y="13"/>
                      <a:pt x="198" y="12"/>
                    </a:cubicBezTo>
                    <a:cubicBezTo>
                      <a:pt x="205" y="11"/>
                      <a:pt x="211" y="15"/>
                      <a:pt x="217" y="18"/>
                    </a:cubicBezTo>
                    <a:cubicBezTo>
                      <a:pt x="224" y="23"/>
                      <a:pt x="237" y="33"/>
                      <a:pt x="239" y="44"/>
                    </a:cubicBezTo>
                    <a:cubicBezTo>
                      <a:pt x="221" y="43"/>
                      <a:pt x="200" y="32"/>
                      <a:pt x="189" y="19"/>
                    </a:cubicBezTo>
                    <a:close/>
                    <a:moveTo>
                      <a:pt x="199" y="40"/>
                    </a:moveTo>
                    <a:cubicBezTo>
                      <a:pt x="201" y="41"/>
                      <a:pt x="204" y="43"/>
                      <a:pt x="206" y="44"/>
                    </a:cubicBezTo>
                    <a:cubicBezTo>
                      <a:pt x="208" y="45"/>
                      <a:pt x="210" y="46"/>
                      <a:pt x="212" y="47"/>
                    </a:cubicBezTo>
                    <a:cubicBezTo>
                      <a:pt x="203" y="62"/>
                      <a:pt x="196" y="80"/>
                      <a:pt x="190" y="97"/>
                    </a:cubicBezTo>
                    <a:cubicBezTo>
                      <a:pt x="190" y="98"/>
                      <a:pt x="191" y="99"/>
                      <a:pt x="192" y="99"/>
                    </a:cubicBezTo>
                    <a:cubicBezTo>
                      <a:pt x="181" y="99"/>
                      <a:pt x="172" y="96"/>
                      <a:pt x="165" y="89"/>
                    </a:cubicBezTo>
                    <a:cubicBezTo>
                      <a:pt x="175" y="72"/>
                      <a:pt x="187" y="56"/>
                      <a:pt x="199" y="40"/>
                    </a:cubicBezTo>
                    <a:close/>
                    <a:moveTo>
                      <a:pt x="91" y="232"/>
                    </a:moveTo>
                    <a:cubicBezTo>
                      <a:pt x="91" y="225"/>
                      <a:pt x="93" y="219"/>
                      <a:pt x="96" y="212"/>
                    </a:cubicBezTo>
                    <a:cubicBezTo>
                      <a:pt x="98" y="217"/>
                      <a:pt x="102" y="220"/>
                      <a:pt x="106" y="221"/>
                    </a:cubicBezTo>
                    <a:cubicBezTo>
                      <a:pt x="102" y="226"/>
                      <a:pt x="98" y="231"/>
                      <a:pt x="91" y="232"/>
                    </a:cubicBezTo>
                    <a:close/>
                    <a:moveTo>
                      <a:pt x="130" y="203"/>
                    </a:moveTo>
                    <a:cubicBezTo>
                      <a:pt x="123" y="209"/>
                      <a:pt x="113" y="216"/>
                      <a:pt x="106" y="206"/>
                    </a:cubicBezTo>
                    <a:cubicBezTo>
                      <a:pt x="98" y="193"/>
                      <a:pt x="106" y="175"/>
                      <a:pt x="110" y="162"/>
                    </a:cubicBezTo>
                    <a:cubicBezTo>
                      <a:pt x="120" y="135"/>
                      <a:pt x="139" y="115"/>
                      <a:pt x="154" y="91"/>
                    </a:cubicBezTo>
                    <a:cubicBezTo>
                      <a:pt x="163" y="104"/>
                      <a:pt x="179" y="112"/>
                      <a:pt x="194" y="110"/>
                    </a:cubicBezTo>
                    <a:cubicBezTo>
                      <a:pt x="186" y="119"/>
                      <a:pt x="180" y="136"/>
                      <a:pt x="175" y="145"/>
                    </a:cubicBezTo>
                    <a:cubicBezTo>
                      <a:pt x="162" y="166"/>
                      <a:pt x="148" y="187"/>
                      <a:pt x="130" y="203"/>
                    </a:cubicBezTo>
                    <a:close/>
                    <a:moveTo>
                      <a:pt x="177" y="293"/>
                    </a:moveTo>
                    <a:cubicBezTo>
                      <a:pt x="219" y="261"/>
                      <a:pt x="194" y="212"/>
                      <a:pt x="165" y="181"/>
                    </a:cubicBezTo>
                    <a:cubicBezTo>
                      <a:pt x="164" y="181"/>
                      <a:pt x="164" y="181"/>
                      <a:pt x="164" y="181"/>
                    </a:cubicBezTo>
                    <a:cubicBezTo>
                      <a:pt x="165" y="179"/>
                      <a:pt x="167" y="178"/>
                      <a:pt x="168" y="176"/>
                    </a:cubicBezTo>
                    <a:cubicBezTo>
                      <a:pt x="169" y="174"/>
                      <a:pt x="171" y="172"/>
                      <a:pt x="173" y="169"/>
                    </a:cubicBezTo>
                    <a:cubicBezTo>
                      <a:pt x="208" y="200"/>
                      <a:pt x="232" y="264"/>
                      <a:pt x="188" y="298"/>
                    </a:cubicBezTo>
                    <a:cubicBezTo>
                      <a:pt x="187" y="299"/>
                      <a:pt x="187" y="299"/>
                      <a:pt x="186" y="300"/>
                    </a:cubicBezTo>
                    <a:cubicBezTo>
                      <a:pt x="183" y="297"/>
                      <a:pt x="179" y="295"/>
                      <a:pt x="175" y="293"/>
                    </a:cubicBezTo>
                    <a:cubicBezTo>
                      <a:pt x="176" y="294"/>
                      <a:pt x="177" y="293"/>
                      <a:pt x="177" y="293"/>
                    </a:cubicBezTo>
                    <a:close/>
                    <a:moveTo>
                      <a:pt x="134" y="301"/>
                    </a:moveTo>
                    <a:cubicBezTo>
                      <a:pt x="158" y="296"/>
                      <a:pt x="175" y="302"/>
                      <a:pt x="190" y="319"/>
                    </a:cubicBezTo>
                    <a:cubicBezTo>
                      <a:pt x="174" y="323"/>
                      <a:pt x="158" y="325"/>
                      <a:pt x="141" y="319"/>
                    </a:cubicBezTo>
                    <a:cubicBezTo>
                      <a:pt x="129" y="316"/>
                      <a:pt x="117" y="310"/>
                      <a:pt x="106" y="305"/>
                    </a:cubicBezTo>
                    <a:cubicBezTo>
                      <a:pt x="115" y="304"/>
                      <a:pt x="124" y="303"/>
                      <a:pt x="134" y="301"/>
                    </a:cubicBezTo>
                    <a:close/>
                    <a:moveTo>
                      <a:pt x="88" y="304"/>
                    </a:moveTo>
                    <a:cubicBezTo>
                      <a:pt x="88" y="304"/>
                      <a:pt x="88" y="304"/>
                      <a:pt x="88" y="304"/>
                    </a:cubicBezTo>
                    <a:cubicBezTo>
                      <a:pt x="106" y="313"/>
                      <a:pt x="123" y="324"/>
                      <a:pt x="142" y="330"/>
                    </a:cubicBezTo>
                    <a:cubicBezTo>
                      <a:pt x="141" y="333"/>
                      <a:pt x="142" y="335"/>
                      <a:pt x="142" y="338"/>
                    </a:cubicBezTo>
                    <a:cubicBezTo>
                      <a:pt x="139" y="337"/>
                      <a:pt x="135" y="337"/>
                      <a:pt x="132" y="336"/>
                    </a:cubicBezTo>
                    <a:cubicBezTo>
                      <a:pt x="121" y="333"/>
                      <a:pt x="110" y="329"/>
                      <a:pt x="100" y="325"/>
                    </a:cubicBezTo>
                    <a:cubicBezTo>
                      <a:pt x="89" y="320"/>
                      <a:pt x="87" y="314"/>
                      <a:pt x="88" y="304"/>
                    </a:cubicBezTo>
                    <a:close/>
                    <a:moveTo>
                      <a:pt x="92" y="332"/>
                    </a:moveTo>
                    <a:cubicBezTo>
                      <a:pt x="109" y="339"/>
                      <a:pt x="126" y="347"/>
                      <a:pt x="144" y="349"/>
                    </a:cubicBezTo>
                    <a:cubicBezTo>
                      <a:pt x="144" y="349"/>
                      <a:pt x="144" y="349"/>
                      <a:pt x="144" y="349"/>
                    </a:cubicBezTo>
                    <a:cubicBezTo>
                      <a:pt x="145" y="357"/>
                      <a:pt x="147" y="364"/>
                      <a:pt x="147" y="371"/>
                    </a:cubicBezTo>
                    <a:cubicBezTo>
                      <a:pt x="143" y="370"/>
                      <a:pt x="138" y="368"/>
                      <a:pt x="133" y="367"/>
                    </a:cubicBezTo>
                    <a:cubicBezTo>
                      <a:pt x="133" y="366"/>
                      <a:pt x="133" y="366"/>
                      <a:pt x="133" y="365"/>
                    </a:cubicBezTo>
                    <a:cubicBezTo>
                      <a:pt x="133" y="361"/>
                      <a:pt x="128" y="360"/>
                      <a:pt x="126" y="363"/>
                    </a:cubicBezTo>
                    <a:cubicBezTo>
                      <a:pt x="126" y="363"/>
                      <a:pt x="125" y="364"/>
                      <a:pt x="125" y="364"/>
                    </a:cubicBezTo>
                    <a:cubicBezTo>
                      <a:pt x="122" y="363"/>
                      <a:pt x="118" y="362"/>
                      <a:pt x="114" y="360"/>
                    </a:cubicBezTo>
                    <a:cubicBezTo>
                      <a:pt x="111" y="359"/>
                      <a:pt x="107" y="357"/>
                      <a:pt x="104" y="355"/>
                    </a:cubicBezTo>
                    <a:cubicBezTo>
                      <a:pt x="104" y="353"/>
                      <a:pt x="101" y="351"/>
                      <a:pt x="99" y="352"/>
                    </a:cubicBezTo>
                    <a:cubicBezTo>
                      <a:pt x="98" y="350"/>
                      <a:pt x="96" y="348"/>
                      <a:pt x="96" y="346"/>
                    </a:cubicBezTo>
                    <a:cubicBezTo>
                      <a:pt x="94" y="341"/>
                      <a:pt x="93" y="337"/>
                      <a:pt x="92" y="332"/>
                    </a:cubicBezTo>
                    <a:close/>
                    <a:moveTo>
                      <a:pt x="96" y="386"/>
                    </a:moveTo>
                    <a:cubicBezTo>
                      <a:pt x="97" y="379"/>
                      <a:pt x="99" y="373"/>
                      <a:pt x="101" y="366"/>
                    </a:cubicBezTo>
                    <a:cubicBezTo>
                      <a:pt x="107" y="369"/>
                      <a:pt x="114" y="372"/>
                      <a:pt x="120" y="374"/>
                    </a:cubicBezTo>
                    <a:cubicBezTo>
                      <a:pt x="115" y="386"/>
                      <a:pt x="112" y="399"/>
                      <a:pt x="109" y="411"/>
                    </a:cubicBezTo>
                    <a:cubicBezTo>
                      <a:pt x="109" y="415"/>
                      <a:pt x="108" y="420"/>
                      <a:pt x="109" y="425"/>
                    </a:cubicBezTo>
                    <a:cubicBezTo>
                      <a:pt x="103" y="421"/>
                      <a:pt x="98" y="418"/>
                      <a:pt x="93" y="416"/>
                    </a:cubicBezTo>
                    <a:cubicBezTo>
                      <a:pt x="93" y="406"/>
                      <a:pt x="95" y="396"/>
                      <a:pt x="96" y="386"/>
                    </a:cubicBezTo>
                    <a:close/>
                    <a:moveTo>
                      <a:pt x="13" y="462"/>
                    </a:moveTo>
                    <a:cubicBezTo>
                      <a:pt x="13" y="462"/>
                      <a:pt x="12" y="461"/>
                      <a:pt x="12" y="461"/>
                    </a:cubicBezTo>
                    <a:cubicBezTo>
                      <a:pt x="12" y="453"/>
                      <a:pt x="14" y="444"/>
                      <a:pt x="13" y="436"/>
                    </a:cubicBezTo>
                    <a:cubicBezTo>
                      <a:pt x="13" y="436"/>
                      <a:pt x="13" y="436"/>
                      <a:pt x="13" y="436"/>
                    </a:cubicBezTo>
                    <a:cubicBezTo>
                      <a:pt x="36" y="445"/>
                      <a:pt x="50" y="463"/>
                      <a:pt x="65" y="481"/>
                    </a:cubicBezTo>
                    <a:cubicBezTo>
                      <a:pt x="69" y="485"/>
                      <a:pt x="75" y="493"/>
                      <a:pt x="81" y="498"/>
                    </a:cubicBezTo>
                    <a:cubicBezTo>
                      <a:pt x="79" y="498"/>
                      <a:pt x="77" y="500"/>
                      <a:pt x="77" y="504"/>
                    </a:cubicBezTo>
                    <a:cubicBezTo>
                      <a:pt x="77" y="509"/>
                      <a:pt x="77" y="515"/>
                      <a:pt x="77" y="520"/>
                    </a:cubicBezTo>
                    <a:cubicBezTo>
                      <a:pt x="53" y="508"/>
                      <a:pt x="34" y="482"/>
                      <a:pt x="13" y="462"/>
                    </a:cubicBezTo>
                    <a:close/>
                    <a:moveTo>
                      <a:pt x="132" y="523"/>
                    </a:moveTo>
                    <a:cubicBezTo>
                      <a:pt x="116" y="529"/>
                      <a:pt x="102" y="529"/>
                      <a:pt x="90" y="525"/>
                    </a:cubicBezTo>
                    <a:cubicBezTo>
                      <a:pt x="89" y="518"/>
                      <a:pt x="89" y="511"/>
                      <a:pt x="89" y="504"/>
                    </a:cubicBezTo>
                    <a:cubicBezTo>
                      <a:pt x="89" y="503"/>
                      <a:pt x="89" y="503"/>
                      <a:pt x="89" y="503"/>
                    </a:cubicBezTo>
                    <a:cubicBezTo>
                      <a:pt x="91" y="504"/>
                      <a:pt x="92" y="504"/>
                      <a:pt x="94" y="505"/>
                    </a:cubicBezTo>
                    <a:cubicBezTo>
                      <a:pt x="127" y="512"/>
                      <a:pt x="162" y="494"/>
                      <a:pt x="192" y="481"/>
                    </a:cubicBezTo>
                    <a:cubicBezTo>
                      <a:pt x="202" y="476"/>
                      <a:pt x="213" y="470"/>
                      <a:pt x="223" y="463"/>
                    </a:cubicBezTo>
                    <a:cubicBezTo>
                      <a:pt x="202" y="493"/>
                      <a:pt x="168" y="510"/>
                      <a:pt x="132" y="523"/>
                    </a:cubicBezTo>
                    <a:close/>
                    <a:moveTo>
                      <a:pt x="208" y="458"/>
                    </a:moveTo>
                    <a:cubicBezTo>
                      <a:pt x="187" y="471"/>
                      <a:pt x="162" y="479"/>
                      <a:pt x="139" y="488"/>
                    </a:cubicBezTo>
                    <a:cubicBezTo>
                      <a:pt x="120" y="495"/>
                      <a:pt x="100" y="497"/>
                      <a:pt x="83" y="483"/>
                    </a:cubicBezTo>
                    <a:cubicBezTo>
                      <a:pt x="76" y="477"/>
                      <a:pt x="69" y="468"/>
                      <a:pt x="63" y="461"/>
                    </a:cubicBezTo>
                    <a:cubicBezTo>
                      <a:pt x="51" y="448"/>
                      <a:pt x="40" y="437"/>
                      <a:pt x="25" y="429"/>
                    </a:cubicBezTo>
                    <a:cubicBezTo>
                      <a:pt x="42" y="412"/>
                      <a:pt x="65" y="397"/>
                      <a:pt x="87" y="390"/>
                    </a:cubicBezTo>
                    <a:cubicBezTo>
                      <a:pt x="87" y="398"/>
                      <a:pt x="87" y="406"/>
                      <a:pt x="88" y="414"/>
                    </a:cubicBezTo>
                    <a:cubicBezTo>
                      <a:pt x="85" y="412"/>
                      <a:pt x="82" y="411"/>
                      <a:pt x="78" y="410"/>
                    </a:cubicBezTo>
                    <a:cubicBezTo>
                      <a:pt x="77" y="409"/>
                      <a:pt x="76" y="412"/>
                      <a:pt x="77" y="412"/>
                    </a:cubicBezTo>
                    <a:cubicBezTo>
                      <a:pt x="81" y="414"/>
                      <a:pt x="85" y="417"/>
                      <a:pt x="89" y="420"/>
                    </a:cubicBezTo>
                    <a:cubicBezTo>
                      <a:pt x="89" y="420"/>
                      <a:pt x="89" y="420"/>
                      <a:pt x="89" y="420"/>
                    </a:cubicBezTo>
                    <a:cubicBezTo>
                      <a:pt x="97" y="426"/>
                      <a:pt x="104" y="432"/>
                      <a:pt x="110" y="438"/>
                    </a:cubicBezTo>
                    <a:cubicBezTo>
                      <a:pt x="118" y="444"/>
                      <a:pt x="127" y="454"/>
                      <a:pt x="137" y="455"/>
                    </a:cubicBezTo>
                    <a:cubicBezTo>
                      <a:pt x="137" y="455"/>
                      <a:pt x="137" y="454"/>
                      <a:pt x="137" y="454"/>
                    </a:cubicBezTo>
                    <a:cubicBezTo>
                      <a:pt x="138" y="458"/>
                      <a:pt x="144" y="458"/>
                      <a:pt x="146" y="454"/>
                    </a:cubicBezTo>
                    <a:cubicBezTo>
                      <a:pt x="146" y="454"/>
                      <a:pt x="146" y="454"/>
                      <a:pt x="146" y="454"/>
                    </a:cubicBezTo>
                    <a:cubicBezTo>
                      <a:pt x="146" y="454"/>
                      <a:pt x="146" y="454"/>
                      <a:pt x="146" y="454"/>
                    </a:cubicBezTo>
                    <a:cubicBezTo>
                      <a:pt x="150" y="460"/>
                      <a:pt x="164" y="459"/>
                      <a:pt x="171" y="458"/>
                    </a:cubicBezTo>
                    <a:cubicBezTo>
                      <a:pt x="186" y="456"/>
                      <a:pt x="198" y="449"/>
                      <a:pt x="209" y="439"/>
                    </a:cubicBezTo>
                    <a:cubicBezTo>
                      <a:pt x="231" y="419"/>
                      <a:pt x="204" y="392"/>
                      <a:pt x="194" y="372"/>
                    </a:cubicBezTo>
                    <a:cubicBezTo>
                      <a:pt x="198" y="370"/>
                      <a:pt x="201" y="369"/>
                      <a:pt x="205" y="367"/>
                    </a:cubicBezTo>
                    <a:cubicBezTo>
                      <a:pt x="205" y="367"/>
                      <a:pt x="205" y="366"/>
                      <a:pt x="205" y="366"/>
                    </a:cubicBezTo>
                    <a:cubicBezTo>
                      <a:pt x="205" y="367"/>
                      <a:pt x="205" y="368"/>
                      <a:pt x="204" y="369"/>
                    </a:cubicBezTo>
                    <a:cubicBezTo>
                      <a:pt x="203" y="372"/>
                      <a:pt x="208" y="374"/>
                      <a:pt x="210" y="371"/>
                    </a:cubicBezTo>
                    <a:cubicBezTo>
                      <a:pt x="210" y="371"/>
                      <a:pt x="211" y="370"/>
                      <a:pt x="211" y="369"/>
                    </a:cubicBezTo>
                    <a:cubicBezTo>
                      <a:pt x="257" y="387"/>
                      <a:pt x="241" y="436"/>
                      <a:pt x="208" y="4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4" name="Freeform 475"/>
              <p:cNvSpPr/>
              <p:nvPr/>
            </p:nvSpPr>
            <p:spPr bwMode="auto">
              <a:xfrm>
                <a:off x="1833" y="1361"/>
                <a:ext cx="61" cy="56"/>
              </a:xfrm>
              <a:custGeom>
                <a:avLst/>
                <a:gdLst>
                  <a:gd name="T0" fmla="*/ 16 w 30"/>
                  <a:gd name="T1" fmla="*/ 0 h 28"/>
                  <a:gd name="T2" fmla="*/ 14 w 30"/>
                  <a:gd name="T3" fmla="*/ 0 h 28"/>
                  <a:gd name="T4" fmla="*/ 0 w 30"/>
                  <a:gd name="T5" fmla="*/ 14 h 28"/>
                  <a:gd name="T6" fmla="*/ 14 w 30"/>
                  <a:gd name="T7" fmla="*/ 27 h 28"/>
                  <a:gd name="T8" fmla="*/ 16 w 30"/>
                  <a:gd name="T9" fmla="*/ 27 h 28"/>
                  <a:gd name="T10" fmla="*/ 30 w 30"/>
                  <a:gd name="T11" fmla="*/ 14 h 28"/>
                  <a:gd name="T12" fmla="*/ 16 w 30"/>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30" h="28">
                    <a:moveTo>
                      <a:pt x="16" y="0"/>
                    </a:moveTo>
                    <a:cubicBezTo>
                      <a:pt x="14" y="0"/>
                      <a:pt x="14" y="0"/>
                      <a:pt x="14" y="0"/>
                    </a:cubicBezTo>
                    <a:cubicBezTo>
                      <a:pt x="6" y="0"/>
                      <a:pt x="0" y="7"/>
                      <a:pt x="0" y="14"/>
                    </a:cubicBezTo>
                    <a:cubicBezTo>
                      <a:pt x="0" y="21"/>
                      <a:pt x="6" y="28"/>
                      <a:pt x="14" y="27"/>
                    </a:cubicBezTo>
                    <a:cubicBezTo>
                      <a:pt x="16" y="27"/>
                      <a:pt x="16" y="27"/>
                      <a:pt x="16" y="27"/>
                    </a:cubicBezTo>
                    <a:cubicBezTo>
                      <a:pt x="24" y="27"/>
                      <a:pt x="30" y="22"/>
                      <a:pt x="30" y="14"/>
                    </a:cubicBezTo>
                    <a:cubicBezTo>
                      <a:pt x="30" y="6"/>
                      <a:pt x="24" y="1"/>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5" name="Freeform 476"/>
              <p:cNvSpPr>
                <a:spLocks noEditPoints="1"/>
              </p:cNvSpPr>
              <p:nvPr/>
            </p:nvSpPr>
            <p:spPr bwMode="auto">
              <a:xfrm>
                <a:off x="5818" y="1217"/>
                <a:ext cx="468" cy="549"/>
              </a:xfrm>
              <a:custGeom>
                <a:avLst/>
                <a:gdLst>
                  <a:gd name="T0" fmla="*/ 104 w 232"/>
                  <a:gd name="T1" fmla="*/ 56 h 272"/>
                  <a:gd name="T2" fmla="*/ 105 w 232"/>
                  <a:gd name="T3" fmla="*/ 42 h 272"/>
                  <a:gd name="T4" fmla="*/ 113 w 232"/>
                  <a:gd name="T5" fmla="*/ 22 h 272"/>
                  <a:gd name="T6" fmla="*/ 121 w 232"/>
                  <a:gd name="T7" fmla="*/ 8 h 272"/>
                  <a:gd name="T8" fmla="*/ 116 w 232"/>
                  <a:gd name="T9" fmla="*/ 1 h 272"/>
                  <a:gd name="T10" fmla="*/ 89 w 232"/>
                  <a:gd name="T11" fmla="*/ 37 h 272"/>
                  <a:gd name="T12" fmla="*/ 88 w 232"/>
                  <a:gd name="T13" fmla="*/ 51 h 272"/>
                  <a:gd name="T14" fmla="*/ 20 w 232"/>
                  <a:gd name="T15" fmla="*/ 58 h 272"/>
                  <a:gd name="T16" fmla="*/ 2 w 232"/>
                  <a:gd name="T17" fmla="*/ 146 h 272"/>
                  <a:gd name="T18" fmla="*/ 99 w 232"/>
                  <a:gd name="T19" fmla="*/ 267 h 272"/>
                  <a:gd name="T20" fmla="*/ 229 w 232"/>
                  <a:gd name="T21" fmla="*/ 130 h 272"/>
                  <a:gd name="T22" fmla="*/ 104 w 232"/>
                  <a:gd name="T23" fmla="*/ 56 h 272"/>
                  <a:gd name="T24" fmla="*/ 205 w 232"/>
                  <a:gd name="T25" fmla="*/ 181 h 272"/>
                  <a:gd name="T26" fmla="*/ 211 w 232"/>
                  <a:gd name="T27" fmla="*/ 150 h 272"/>
                  <a:gd name="T28" fmla="*/ 208 w 232"/>
                  <a:gd name="T29" fmla="*/ 145 h 272"/>
                  <a:gd name="T30" fmla="*/ 207 w 232"/>
                  <a:gd name="T31" fmla="*/ 131 h 272"/>
                  <a:gd name="T32" fmla="*/ 197 w 232"/>
                  <a:gd name="T33" fmla="*/ 130 h 272"/>
                  <a:gd name="T34" fmla="*/ 182 w 232"/>
                  <a:gd name="T35" fmla="*/ 161 h 272"/>
                  <a:gd name="T36" fmla="*/ 185 w 232"/>
                  <a:gd name="T37" fmla="*/ 135 h 272"/>
                  <a:gd name="T38" fmla="*/ 175 w 232"/>
                  <a:gd name="T39" fmla="*/ 132 h 272"/>
                  <a:gd name="T40" fmla="*/ 158 w 232"/>
                  <a:gd name="T41" fmla="*/ 160 h 272"/>
                  <a:gd name="T42" fmla="*/ 158 w 232"/>
                  <a:gd name="T43" fmla="*/ 142 h 272"/>
                  <a:gd name="T44" fmla="*/ 148 w 232"/>
                  <a:gd name="T45" fmla="*/ 140 h 272"/>
                  <a:gd name="T46" fmla="*/ 136 w 232"/>
                  <a:gd name="T47" fmla="*/ 193 h 272"/>
                  <a:gd name="T48" fmla="*/ 141 w 232"/>
                  <a:gd name="T49" fmla="*/ 190 h 272"/>
                  <a:gd name="T50" fmla="*/ 147 w 232"/>
                  <a:gd name="T51" fmla="*/ 165 h 272"/>
                  <a:gd name="T52" fmla="*/ 143 w 232"/>
                  <a:gd name="T53" fmla="*/ 187 h 272"/>
                  <a:gd name="T54" fmla="*/ 153 w 232"/>
                  <a:gd name="T55" fmla="*/ 191 h 272"/>
                  <a:gd name="T56" fmla="*/ 172 w 232"/>
                  <a:gd name="T57" fmla="*/ 160 h 272"/>
                  <a:gd name="T58" fmla="*/ 165 w 232"/>
                  <a:gd name="T59" fmla="*/ 187 h 272"/>
                  <a:gd name="T60" fmla="*/ 174 w 232"/>
                  <a:gd name="T61" fmla="*/ 193 h 272"/>
                  <a:gd name="T62" fmla="*/ 197 w 232"/>
                  <a:gd name="T63" fmla="*/ 156 h 272"/>
                  <a:gd name="T64" fmla="*/ 186 w 232"/>
                  <a:gd name="T65" fmla="*/ 192 h 272"/>
                  <a:gd name="T66" fmla="*/ 194 w 232"/>
                  <a:gd name="T67" fmla="*/ 198 h 272"/>
                  <a:gd name="T68" fmla="*/ 113 w 232"/>
                  <a:gd name="T69" fmla="*/ 255 h 272"/>
                  <a:gd name="T70" fmla="*/ 13 w 232"/>
                  <a:gd name="T71" fmla="*/ 153 h 272"/>
                  <a:gd name="T72" fmla="*/ 17 w 232"/>
                  <a:gd name="T73" fmla="*/ 89 h 272"/>
                  <a:gd name="T74" fmla="*/ 89 w 232"/>
                  <a:gd name="T75" fmla="*/ 60 h 272"/>
                  <a:gd name="T76" fmla="*/ 96 w 232"/>
                  <a:gd name="T77" fmla="*/ 84 h 272"/>
                  <a:gd name="T78" fmla="*/ 88 w 232"/>
                  <a:gd name="T79" fmla="*/ 79 h 272"/>
                  <a:gd name="T80" fmla="*/ 81 w 232"/>
                  <a:gd name="T81" fmla="*/ 84 h 272"/>
                  <a:gd name="T82" fmla="*/ 133 w 232"/>
                  <a:gd name="T83" fmla="*/ 82 h 272"/>
                  <a:gd name="T84" fmla="*/ 125 w 232"/>
                  <a:gd name="T85" fmla="*/ 76 h 272"/>
                  <a:gd name="T86" fmla="*/ 110 w 232"/>
                  <a:gd name="T87" fmla="*/ 85 h 272"/>
                  <a:gd name="T88" fmla="*/ 110 w 232"/>
                  <a:gd name="T89" fmla="*/ 85 h 272"/>
                  <a:gd name="T90" fmla="*/ 106 w 232"/>
                  <a:gd name="T91" fmla="*/ 68 h 272"/>
                  <a:gd name="T92" fmla="*/ 218 w 232"/>
                  <a:gd name="T93" fmla="*/ 121 h 272"/>
                  <a:gd name="T94" fmla="*/ 205 w 232"/>
                  <a:gd name="T95" fmla="*/ 181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272">
                    <a:moveTo>
                      <a:pt x="104" y="56"/>
                    </a:moveTo>
                    <a:cubicBezTo>
                      <a:pt x="104" y="51"/>
                      <a:pt x="104" y="47"/>
                      <a:pt x="105" y="42"/>
                    </a:cubicBezTo>
                    <a:cubicBezTo>
                      <a:pt x="106" y="35"/>
                      <a:pt x="109" y="28"/>
                      <a:pt x="113" y="22"/>
                    </a:cubicBezTo>
                    <a:cubicBezTo>
                      <a:pt x="116" y="16"/>
                      <a:pt x="120" y="14"/>
                      <a:pt x="121" y="8"/>
                    </a:cubicBezTo>
                    <a:cubicBezTo>
                      <a:pt x="121" y="4"/>
                      <a:pt x="120" y="2"/>
                      <a:pt x="116" y="1"/>
                    </a:cubicBezTo>
                    <a:cubicBezTo>
                      <a:pt x="100" y="0"/>
                      <a:pt x="91" y="25"/>
                      <a:pt x="89" y="37"/>
                    </a:cubicBezTo>
                    <a:cubicBezTo>
                      <a:pt x="88" y="42"/>
                      <a:pt x="88" y="46"/>
                      <a:pt x="88" y="51"/>
                    </a:cubicBezTo>
                    <a:cubicBezTo>
                      <a:pt x="64" y="43"/>
                      <a:pt x="40" y="37"/>
                      <a:pt x="20" y="58"/>
                    </a:cubicBezTo>
                    <a:cubicBezTo>
                      <a:pt x="0" y="79"/>
                      <a:pt x="1" y="119"/>
                      <a:pt x="2" y="146"/>
                    </a:cubicBezTo>
                    <a:cubicBezTo>
                      <a:pt x="5" y="203"/>
                      <a:pt x="35" y="266"/>
                      <a:pt x="99" y="267"/>
                    </a:cubicBezTo>
                    <a:cubicBezTo>
                      <a:pt x="166" y="267"/>
                      <a:pt x="226" y="192"/>
                      <a:pt x="229" y="130"/>
                    </a:cubicBezTo>
                    <a:cubicBezTo>
                      <a:pt x="232" y="56"/>
                      <a:pt x="159" y="54"/>
                      <a:pt x="104" y="56"/>
                    </a:cubicBezTo>
                    <a:close/>
                    <a:moveTo>
                      <a:pt x="205" y="181"/>
                    </a:moveTo>
                    <a:cubicBezTo>
                      <a:pt x="209" y="171"/>
                      <a:pt x="210" y="161"/>
                      <a:pt x="211" y="150"/>
                    </a:cubicBezTo>
                    <a:cubicBezTo>
                      <a:pt x="211" y="147"/>
                      <a:pt x="210" y="146"/>
                      <a:pt x="208" y="145"/>
                    </a:cubicBezTo>
                    <a:cubicBezTo>
                      <a:pt x="208" y="141"/>
                      <a:pt x="207" y="136"/>
                      <a:pt x="207" y="131"/>
                    </a:cubicBezTo>
                    <a:cubicBezTo>
                      <a:pt x="206" y="127"/>
                      <a:pt x="199" y="126"/>
                      <a:pt x="197" y="130"/>
                    </a:cubicBezTo>
                    <a:cubicBezTo>
                      <a:pt x="192" y="140"/>
                      <a:pt x="187" y="151"/>
                      <a:pt x="182" y="161"/>
                    </a:cubicBezTo>
                    <a:cubicBezTo>
                      <a:pt x="183" y="153"/>
                      <a:pt x="185" y="144"/>
                      <a:pt x="185" y="135"/>
                    </a:cubicBezTo>
                    <a:cubicBezTo>
                      <a:pt x="186" y="129"/>
                      <a:pt x="178" y="128"/>
                      <a:pt x="175" y="132"/>
                    </a:cubicBezTo>
                    <a:cubicBezTo>
                      <a:pt x="168" y="141"/>
                      <a:pt x="163" y="151"/>
                      <a:pt x="158" y="160"/>
                    </a:cubicBezTo>
                    <a:cubicBezTo>
                      <a:pt x="159" y="154"/>
                      <a:pt x="159" y="148"/>
                      <a:pt x="158" y="142"/>
                    </a:cubicBezTo>
                    <a:cubicBezTo>
                      <a:pt x="157" y="138"/>
                      <a:pt x="151" y="135"/>
                      <a:pt x="148" y="140"/>
                    </a:cubicBezTo>
                    <a:cubicBezTo>
                      <a:pt x="143" y="152"/>
                      <a:pt x="125" y="181"/>
                      <a:pt x="136" y="193"/>
                    </a:cubicBezTo>
                    <a:cubicBezTo>
                      <a:pt x="138" y="196"/>
                      <a:pt x="142" y="193"/>
                      <a:pt x="141" y="190"/>
                    </a:cubicBezTo>
                    <a:cubicBezTo>
                      <a:pt x="140" y="182"/>
                      <a:pt x="143" y="173"/>
                      <a:pt x="147" y="165"/>
                    </a:cubicBezTo>
                    <a:cubicBezTo>
                      <a:pt x="146" y="172"/>
                      <a:pt x="144" y="180"/>
                      <a:pt x="143" y="187"/>
                    </a:cubicBezTo>
                    <a:cubicBezTo>
                      <a:pt x="141" y="194"/>
                      <a:pt x="149" y="197"/>
                      <a:pt x="153" y="191"/>
                    </a:cubicBezTo>
                    <a:cubicBezTo>
                      <a:pt x="160" y="181"/>
                      <a:pt x="166" y="171"/>
                      <a:pt x="172" y="160"/>
                    </a:cubicBezTo>
                    <a:cubicBezTo>
                      <a:pt x="170" y="169"/>
                      <a:pt x="167" y="178"/>
                      <a:pt x="165" y="187"/>
                    </a:cubicBezTo>
                    <a:cubicBezTo>
                      <a:pt x="163" y="192"/>
                      <a:pt x="170" y="196"/>
                      <a:pt x="174" y="193"/>
                    </a:cubicBezTo>
                    <a:cubicBezTo>
                      <a:pt x="184" y="182"/>
                      <a:pt x="191" y="169"/>
                      <a:pt x="197" y="156"/>
                    </a:cubicBezTo>
                    <a:cubicBezTo>
                      <a:pt x="195" y="168"/>
                      <a:pt x="191" y="180"/>
                      <a:pt x="186" y="192"/>
                    </a:cubicBezTo>
                    <a:cubicBezTo>
                      <a:pt x="184" y="197"/>
                      <a:pt x="190" y="200"/>
                      <a:pt x="194" y="198"/>
                    </a:cubicBezTo>
                    <a:cubicBezTo>
                      <a:pt x="174" y="226"/>
                      <a:pt x="143" y="247"/>
                      <a:pt x="113" y="255"/>
                    </a:cubicBezTo>
                    <a:cubicBezTo>
                      <a:pt x="50" y="272"/>
                      <a:pt x="19" y="203"/>
                      <a:pt x="13" y="153"/>
                    </a:cubicBezTo>
                    <a:cubicBezTo>
                      <a:pt x="10" y="132"/>
                      <a:pt x="12" y="110"/>
                      <a:pt x="17" y="89"/>
                    </a:cubicBezTo>
                    <a:cubicBezTo>
                      <a:pt x="27" y="47"/>
                      <a:pt x="58" y="58"/>
                      <a:pt x="89" y="60"/>
                    </a:cubicBezTo>
                    <a:cubicBezTo>
                      <a:pt x="90" y="69"/>
                      <a:pt x="93" y="77"/>
                      <a:pt x="96" y="84"/>
                    </a:cubicBezTo>
                    <a:cubicBezTo>
                      <a:pt x="94" y="83"/>
                      <a:pt x="91" y="81"/>
                      <a:pt x="88" y="79"/>
                    </a:cubicBezTo>
                    <a:cubicBezTo>
                      <a:pt x="84" y="75"/>
                      <a:pt x="78" y="80"/>
                      <a:pt x="81" y="84"/>
                    </a:cubicBezTo>
                    <a:cubicBezTo>
                      <a:pt x="95" y="102"/>
                      <a:pt x="121" y="102"/>
                      <a:pt x="133" y="82"/>
                    </a:cubicBezTo>
                    <a:cubicBezTo>
                      <a:pt x="135" y="77"/>
                      <a:pt x="129" y="72"/>
                      <a:pt x="125" y="76"/>
                    </a:cubicBezTo>
                    <a:cubicBezTo>
                      <a:pt x="120" y="81"/>
                      <a:pt x="115" y="84"/>
                      <a:pt x="110" y="85"/>
                    </a:cubicBezTo>
                    <a:cubicBezTo>
                      <a:pt x="110" y="85"/>
                      <a:pt x="110" y="85"/>
                      <a:pt x="110" y="85"/>
                    </a:cubicBezTo>
                    <a:cubicBezTo>
                      <a:pt x="108" y="79"/>
                      <a:pt x="106" y="74"/>
                      <a:pt x="106" y="68"/>
                    </a:cubicBezTo>
                    <a:cubicBezTo>
                      <a:pt x="152" y="65"/>
                      <a:pt x="211" y="61"/>
                      <a:pt x="218" y="121"/>
                    </a:cubicBezTo>
                    <a:cubicBezTo>
                      <a:pt x="220" y="142"/>
                      <a:pt x="215" y="163"/>
                      <a:pt x="205"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6" name="Freeform 477"/>
              <p:cNvSpPr>
                <a:spLocks noEditPoints="1"/>
              </p:cNvSpPr>
              <p:nvPr/>
            </p:nvSpPr>
            <p:spPr bwMode="auto">
              <a:xfrm>
                <a:off x="5792" y="1149"/>
                <a:ext cx="220" cy="163"/>
              </a:xfrm>
              <a:custGeom>
                <a:avLst/>
                <a:gdLst>
                  <a:gd name="T0" fmla="*/ 107 w 109"/>
                  <a:gd name="T1" fmla="*/ 43 h 81"/>
                  <a:gd name="T2" fmla="*/ 93 w 109"/>
                  <a:gd name="T3" fmla="*/ 35 h 81"/>
                  <a:gd name="T4" fmla="*/ 94 w 109"/>
                  <a:gd name="T5" fmla="*/ 31 h 81"/>
                  <a:gd name="T6" fmla="*/ 40 w 109"/>
                  <a:gd name="T7" fmla="*/ 14 h 81"/>
                  <a:gd name="T8" fmla="*/ 6 w 109"/>
                  <a:gd name="T9" fmla="*/ 72 h 81"/>
                  <a:gd name="T10" fmla="*/ 3 w 109"/>
                  <a:gd name="T11" fmla="*/ 74 h 81"/>
                  <a:gd name="T12" fmla="*/ 6 w 109"/>
                  <a:gd name="T13" fmla="*/ 80 h 81"/>
                  <a:gd name="T14" fmla="*/ 56 w 109"/>
                  <a:gd name="T15" fmla="*/ 66 h 81"/>
                  <a:gd name="T16" fmla="*/ 89 w 109"/>
                  <a:gd name="T17" fmla="*/ 43 h 81"/>
                  <a:gd name="T18" fmla="*/ 104 w 109"/>
                  <a:gd name="T19" fmla="*/ 48 h 81"/>
                  <a:gd name="T20" fmla="*/ 107 w 109"/>
                  <a:gd name="T21" fmla="*/ 43 h 81"/>
                  <a:gd name="T22" fmla="*/ 38 w 109"/>
                  <a:gd name="T23" fmla="*/ 56 h 81"/>
                  <a:gd name="T24" fmla="*/ 81 w 109"/>
                  <a:gd name="T25" fmla="*/ 42 h 81"/>
                  <a:gd name="T26" fmla="*/ 45 w 109"/>
                  <a:gd name="T27" fmla="*/ 58 h 81"/>
                  <a:gd name="T28" fmla="*/ 14 w 109"/>
                  <a:gd name="T29" fmla="*/ 67 h 81"/>
                  <a:gd name="T30" fmla="*/ 35 w 109"/>
                  <a:gd name="T31" fmla="*/ 31 h 81"/>
                  <a:gd name="T32" fmla="*/ 56 w 109"/>
                  <a:gd name="T33" fmla="*/ 15 h 81"/>
                  <a:gd name="T34" fmla="*/ 86 w 109"/>
                  <a:gd name="T35" fmla="*/ 34 h 81"/>
                  <a:gd name="T36" fmla="*/ 35 w 109"/>
                  <a:gd name="T37" fmla="*/ 54 h 81"/>
                  <a:gd name="T38" fmla="*/ 38 w 109"/>
                  <a:gd name="T39" fmla="*/ 5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81">
                    <a:moveTo>
                      <a:pt x="107" y="43"/>
                    </a:moveTo>
                    <a:cubicBezTo>
                      <a:pt x="103" y="40"/>
                      <a:pt x="98" y="37"/>
                      <a:pt x="93" y="35"/>
                    </a:cubicBezTo>
                    <a:cubicBezTo>
                      <a:pt x="94" y="34"/>
                      <a:pt x="95" y="33"/>
                      <a:pt x="94" y="31"/>
                    </a:cubicBezTo>
                    <a:cubicBezTo>
                      <a:pt x="82" y="10"/>
                      <a:pt x="61" y="0"/>
                      <a:pt x="40" y="14"/>
                    </a:cubicBezTo>
                    <a:cubicBezTo>
                      <a:pt x="22" y="26"/>
                      <a:pt x="11" y="51"/>
                      <a:pt x="6" y="72"/>
                    </a:cubicBezTo>
                    <a:cubicBezTo>
                      <a:pt x="5" y="72"/>
                      <a:pt x="4" y="73"/>
                      <a:pt x="3" y="74"/>
                    </a:cubicBezTo>
                    <a:cubicBezTo>
                      <a:pt x="0" y="77"/>
                      <a:pt x="3" y="81"/>
                      <a:pt x="6" y="80"/>
                    </a:cubicBezTo>
                    <a:cubicBezTo>
                      <a:pt x="22" y="78"/>
                      <a:pt x="40" y="71"/>
                      <a:pt x="56" y="66"/>
                    </a:cubicBezTo>
                    <a:cubicBezTo>
                      <a:pt x="70" y="62"/>
                      <a:pt x="80" y="54"/>
                      <a:pt x="89" y="43"/>
                    </a:cubicBezTo>
                    <a:cubicBezTo>
                      <a:pt x="94" y="44"/>
                      <a:pt x="99" y="46"/>
                      <a:pt x="104" y="48"/>
                    </a:cubicBezTo>
                    <a:cubicBezTo>
                      <a:pt x="107" y="49"/>
                      <a:pt x="109" y="45"/>
                      <a:pt x="107" y="43"/>
                    </a:cubicBezTo>
                    <a:close/>
                    <a:moveTo>
                      <a:pt x="38" y="56"/>
                    </a:moveTo>
                    <a:cubicBezTo>
                      <a:pt x="51" y="43"/>
                      <a:pt x="65" y="40"/>
                      <a:pt x="81" y="42"/>
                    </a:cubicBezTo>
                    <a:cubicBezTo>
                      <a:pt x="69" y="49"/>
                      <a:pt x="58" y="54"/>
                      <a:pt x="45" y="58"/>
                    </a:cubicBezTo>
                    <a:cubicBezTo>
                      <a:pt x="35" y="61"/>
                      <a:pt x="24" y="63"/>
                      <a:pt x="14" y="67"/>
                    </a:cubicBezTo>
                    <a:cubicBezTo>
                      <a:pt x="19" y="54"/>
                      <a:pt x="27" y="42"/>
                      <a:pt x="35" y="31"/>
                    </a:cubicBezTo>
                    <a:cubicBezTo>
                      <a:pt x="41" y="24"/>
                      <a:pt x="47" y="17"/>
                      <a:pt x="56" y="15"/>
                    </a:cubicBezTo>
                    <a:cubicBezTo>
                      <a:pt x="70" y="11"/>
                      <a:pt x="79" y="24"/>
                      <a:pt x="86" y="34"/>
                    </a:cubicBezTo>
                    <a:cubicBezTo>
                      <a:pt x="67" y="30"/>
                      <a:pt x="44" y="37"/>
                      <a:pt x="35" y="54"/>
                    </a:cubicBezTo>
                    <a:cubicBezTo>
                      <a:pt x="34" y="56"/>
                      <a:pt x="37" y="58"/>
                      <a:pt x="3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7" name="Freeform 478"/>
              <p:cNvSpPr>
                <a:spLocks noEditPoints="1"/>
              </p:cNvSpPr>
              <p:nvPr/>
            </p:nvSpPr>
            <p:spPr bwMode="auto">
              <a:xfrm>
                <a:off x="4616" y="854"/>
                <a:ext cx="702" cy="755"/>
              </a:xfrm>
              <a:custGeom>
                <a:avLst/>
                <a:gdLst>
                  <a:gd name="T0" fmla="*/ 255 w 348"/>
                  <a:gd name="T1" fmla="*/ 92 h 374"/>
                  <a:gd name="T2" fmla="*/ 286 w 348"/>
                  <a:gd name="T3" fmla="*/ 49 h 374"/>
                  <a:gd name="T4" fmla="*/ 68 w 348"/>
                  <a:gd name="T5" fmla="*/ 47 h 374"/>
                  <a:gd name="T6" fmla="*/ 6 w 348"/>
                  <a:gd name="T7" fmla="*/ 110 h 374"/>
                  <a:gd name="T8" fmla="*/ 94 w 348"/>
                  <a:gd name="T9" fmla="*/ 255 h 374"/>
                  <a:gd name="T10" fmla="*/ 68 w 348"/>
                  <a:gd name="T11" fmla="*/ 61 h 374"/>
                  <a:gd name="T12" fmla="*/ 124 w 348"/>
                  <a:gd name="T13" fmla="*/ 105 h 374"/>
                  <a:gd name="T14" fmla="*/ 93 w 348"/>
                  <a:gd name="T15" fmla="*/ 106 h 374"/>
                  <a:gd name="T16" fmla="*/ 73 w 348"/>
                  <a:gd name="T17" fmla="*/ 112 h 374"/>
                  <a:gd name="T18" fmla="*/ 90 w 348"/>
                  <a:gd name="T19" fmla="*/ 226 h 374"/>
                  <a:gd name="T20" fmla="*/ 240 w 348"/>
                  <a:gd name="T21" fmla="*/ 337 h 374"/>
                  <a:gd name="T22" fmla="*/ 345 w 348"/>
                  <a:gd name="T23" fmla="*/ 257 h 374"/>
                  <a:gd name="T24" fmla="*/ 134 w 348"/>
                  <a:gd name="T25" fmla="*/ 82 h 374"/>
                  <a:gd name="T26" fmla="*/ 84 w 348"/>
                  <a:gd name="T27" fmla="*/ 49 h 374"/>
                  <a:gd name="T28" fmla="*/ 234 w 348"/>
                  <a:gd name="T29" fmla="*/ 13 h 374"/>
                  <a:gd name="T30" fmla="*/ 193 w 348"/>
                  <a:gd name="T31" fmla="*/ 108 h 374"/>
                  <a:gd name="T32" fmla="*/ 134 w 348"/>
                  <a:gd name="T33" fmla="*/ 82 h 374"/>
                  <a:gd name="T34" fmla="*/ 110 w 348"/>
                  <a:gd name="T35" fmla="*/ 259 h 374"/>
                  <a:gd name="T36" fmla="*/ 115 w 348"/>
                  <a:gd name="T37" fmla="*/ 237 h 374"/>
                  <a:gd name="T38" fmla="*/ 137 w 348"/>
                  <a:gd name="T39" fmla="*/ 315 h 374"/>
                  <a:gd name="T40" fmla="*/ 132 w 348"/>
                  <a:gd name="T41" fmla="*/ 289 h 374"/>
                  <a:gd name="T42" fmla="*/ 146 w 348"/>
                  <a:gd name="T43" fmla="*/ 320 h 374"/>
                  <a:gd name="T44" fmla="*/ 161 w 348"/>
                  <a:gd name="T45" fmla="*/ 334 h 374"/>
                  <a:gd name="T46" fmla="*/ 174 w 348"/>
                  <a:gd name="T47" fmla="*/ 345 h 374"/>
                  <a:gd name="T48" fmla="*/ 174 w 348"/>
                  <a:gd name="T49" fmla="*/ 347 h 374"/>
                  <a:gd name="T50" fmla="*/ 291 w 348"/>
                  <a:gd name="T51" fmla="*/ 301 h 374"/>
                  <a:gd name="T52" fmla="*/ 180 w 348"/>
                  <a:gd name="T53" fmla="*/ 347 h 374"/>
                  <a:gd name="T54" fmla="*/ 180 w 348"/>
                  <a:gd name="T55" fmla="*/ 341 h 374"/>
                  <a:gd name="T56" fmla="*/ 185 w 348"/>
                  <a:gd name="T57" fmla="*/ 332 h 374"/>
                  <a:gd name="T58" fmla="*/ 178 w 348"/>
                  <a:gd name="T59" fmla="*/ 332 h 374"/>
                  <a:gd name="T60" fmla="*/ 158 w 348"/>
                  <a:gd name="T61" fmla="*/ 303 h 374"/>
                  <a:gd name="T62" fmla="*/ 139 w 348"/>
                  <a:gd name="T63" fmla="*/ 250 h 374"/>
                  <a:gd name="T64" fmla="*/ 127 w 348"/>
                  <a:gd name="T65" fmla="*/ 260 h 374"/>
                  <a:gd name="T66" fmla="*/ 110 w 348"/>
                  <a:gd name="T67" fmla="*/ 210 h 374"/>
                  <a:gd name="T68" fmla="*/ 94 w 348"/>
                  <a:gd name="T69" fmla="*/ 154 h 374"/>
                  <a:gd name="T70" fmla="*/ 90 w 348"/>
                  <a:gd name="T71" fmla="*/ 195 h 374"/>
                  <a:gd name="T72" fmla="*/ 103 w 348"/>
                  <a:gd name="T73" fmla="*/ 138 h 374"/>
                  <a:gd name="T74" fmla="*/ 189 w 348"/>
                  <a:gd name="T75" fmla="*/ 328 h 374"/>
                  <a:gd name="T76" fmla="*/ 291 w 348"/>
                  <a:gd name="T77" fmla="*/ 301 h 374"/>
                  <a:gd name="T78" fmla="*/ 324 w 348"/>
                  <a:gd name="T79" fmla="*/ 259 h 374"/>
                  <a:gd name="T80" fmla="*/ 314 w 348"/>
                  <a:gd name="T81" fmla="*/ 268 h 374"/>
                  <a:gd name="T82" fmla="*/ 201 w 348"/>
                  <a:gd name="T83" fmla="*/ 315 h 374"/>
                  <a:gd name="T84" fmla="*/ 109 w 348"/>
                  <a:gd name="T85" fmla="*/ 137 h 374"/>
                  <a:gd name="T86" fmla="*/ 113 w 348"/>
                  <a:gd name="T87" fmla="*/ 138 h 374"/>
                  <a:gd name="T88" fmla="*/ 247 w 348"/>
                  <a:gd name="T89" fmla="*/ 96 h 374"/>
                  <a:gd name="T90" fmla="*/ 312 w 348"/>
                  <a:gd name="T91" fmla="*/ 219 h 374"/>
                  <a:gd name="T92" fmla="*/ 330 w 348"/>
                  <a:gd name="T93" fmla="*/ 25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8" h="374">
                    <a:moveTo>
                      <a:pt x="346" y="249"/>
                    </a:moveTo>
                    <a:cubicBezTo>
                      <a:pt x="311" y="200"/>
                      <a:pt x="284" y="145"/>
                      <a:pt x="255" y="92"/>
                    </a:cubicBezTo>
                    <a:cubicBezTo>
                      <a:pt x="255" y="92"/>
                      <a:pt x="255" y="92"/>
                      <a:pt x="255" y="92"/>
                    </a:cubicBezTo>
                    <a:cubicBezTo>
                      <a:pt x="271" y="81"/>
                      <a:pt x="284" y="68"/>
                      <a:pt x="286" y="49"/>
                    </a:cubicBezTo>
                    <a:cubicBezTo>
                      <a:pt x="289" y="14"/>
                      <a:pt x="242" y="0"/>
                      <a:pt x="216" y="2"/>
                    </a:cubicBezTo>
                    <a:cubicBezTo>
                      <a:pt x="166" y="5"/>
                      <a:pt x="114" y="28"/>
                      <a:pt x="68" y="47"/>
                    </a:cubicBezTo>
                    <a:cubicBezTo>
                      <a:pt x="66" y="47"/>
                      <a:pt x="66" y="48"/>
                      <a:pt x="65" y="49"/>
                    </a:cubicBezTo>
                    <a:cubicBezTo>
                      <a:pt x="34" y="53"/>
                      <a:pt x="0" y="76"/>
                      <a:pt x="6" y="110"/>
                    </a:cubicBezTo>
                    <a:cubicBezTo>
                      <a:pt x="15" y="166"/>
                      <a:pt x="84" y="197"/>
                      <a:pt x="83" y="255"/>
                    </a:cubicBezTo>
                    <a:cubicBezTo>
                      <a:pt x="83" y="262"/>
                      <a:pt x="94" y="262"/>
                      <a:pt x="94" y="255"/>
                    </a:cubicBezTo>
                    <a:cubicBezTo>
                      <a:pt x="94" y="206"/>
                      <a:pt x="48" y="170"/>
                      <a:pt x="25" y="132"/>
                    </a:cubicBezTo>
                    <a:cubicBezTo>
                      <a:pt x="4" y="96"/>
                      <a:pt x="30" y="63"/>
                      <a:pt x="68" y="61"/>
                    </a:cubicBezTo>
                    <a:cubicBezTo>
                      <a:pt x="85" y="60"/>
                      <a:pt x="102" y="64"/>
                      <a:pt x="115" y="75"/>
                    </a:cubicBezTo>
                    <a:cubicBezTo>
                      <a:pt x="125" y="83"/>
                      <a:pt x="126" y="94"/>
                      <a:pt x="124" y="105"/>
                    </a:cubicBezTo>
                    <a:cubicBezTo>
                      <a:pt x="120" y="120"/>
                      <a:pt x="112" y="127"/>
                      <a:pt x="99" y="127"/>
                    </a:cubicBezTo>
                    <a:cubicBezTo>
                      <a:pt x="85" y="127"/>
                      <a:pt x="83" y="119"/>
                      <a:pt x="93" y="106"/>
                    </a:cubicBezTo>
                    <a:cubicBezTo>
                      <a:pt x="98" y="102"/>
                      <a:pt x="94" y="95"/>
                      <a:pt x="88" y="98"/>
                    </a:cubicBezTo>
                    <a:cubicBezTo>
                      <a:pt x="79" y="102"/>
                      <a:pt x="75" y="107"/>
                      <a:pt x="73" y="112"/>
                    </a:cubicBezTo>
                    <a:cubicBezTo>
                      <a:pt x="72" y="111"/>
                      <a:pt x="69" y="112"/>
                      <a:pt x="69" y="114"/>
                    </a:cubicBezTo>
                    <a:cubicBezTo>
                      <a:pt x="66" y="150"/>
                      <a:pt x="79" y="191"/>
                      <a:pt x="90" y="226"/>
                    </a:cubicBezTo>
                    <a:cubicBezTo>
                      <a:pt x="102" y="266"/>
                      <a:pt x="116" y="311"/>
                      <a:pt x="143" y="344"/>
                    </a:cubicBezTo>
                    <a:cubicBezTo>
                      <a:pt x="168" y="374"/>
                      <a:pt x="212" y="350"/>
                      <a:pt x="240" y="337"/>
                    </a:cubicBezTo>
                    <a:cubicBezTo>
                      <a:pt x="281" y="318"/>
                      <a:pt x="315" y="310"/>
                      <a:pt x="334" y="267"/>
                    </a:cubicBezTo>
                    <a:cubicBezTo>
                      <a:pt x="338" y="264"/>
                      <a:pt x="342" y="260"/>
                      <a:pt x="345" y="257"/>
                    </a:cubicBezTo>
                    <a:cubicBezTo>
                      <a:pt x="347" y="255"/>
                      <a:pt x="348" y="252"/>
                      <a:pt x="346" y="249"/>
                    </a:cubicBezTo>
                    <a:close/>
                    <a:moveTo>
                      <a:pt x="134" y="82"/>
                    </a:moveTo>
                    <a:cubicBezTo>
                      <a:pt x="128" y="63"/>
                      <a:pt x="106" y="54"/>
                      <a:pt x="89" y="50"/>
                    </a:cubicBezTo>
                    <a:cubicBezTo>
                      <a:pt x="87" y="50"/>
                      <a:pt x="85" y="50"/>
                      <a:pt x="84" y="49"/>
                    </a:cubicBezTo>
                    <a:cubicBezTo>
                      <a:pt x="114" y="39"/>
                      <a:pt x="143" y="29"/>
                      <a:pt x="174" y="21"/>
                    </a:cubicBezTo>
                    <a:cubicBezTo>
                      <a:pt x="194" y="16"/>
                      <a:pt x="214" y="13"/>
                      <a:pt x="234" y="13"/>
                    </a:cubicBezTo>
                    <a:cubicBezTo>
                      <a:pt x="253" y="13"/>
                      <a:pt x="278" y="34"/>
                      <a:pt x="273" y="55"/>
                    </a:cubicBezTo>
                    <a:cubicBezTo>
                      <a:pt x="267" y="83"/>
                      <a:pt x="216" y="100"/>
                      <a:pt x="193" y="108"/>
                    </a:cubicBezTo>
                    <a:cubicBezTo>
                      <a:pt x="170" y="117"/>
                      <a:pt x="147" y="124"/>
                      <a:pt x="123" y="130"/>
                    </a:cubicBezTo>
                    <a:cubicBezTo>
                      <a:pt x="136" y="119"/>
                      <a:pt x="139" y="97"/>
                      <a:pt x="134" y="82"/>
                    </a:cubicBezTo>
                    <a:close/>
                    <a:moveTo>
                      <a:pt x="121" y="284"/>
                    </a:moveTo>
                    <a:cubicBezTo>
                      <a:pt x="117" y="276"/>
                      <a:pt x="114" y="268"/>
                      <a:pt x="110" y="259"/>
                    </a:cubicBezTo>
                    <a:cubicBezTo>
                      <a:pt x="111" y="258"/>
                      <a:pt x="112" y="258"/>
                      <a:pt x="112" y="256"/>
                    </a:cubicBezTo>
                    <a:cubicBezTo>
                      <a:pt x="113" y="250"/>
                      <a:pt x="114" y="244"/>
                      <a:pt x="115" y="237"/>
                    </a:cubicBezTo>
                    <a:cubicBezTo>
                      <a:pt x="117" y="253"/>
                      <a:pt x="118" y="269"/>
                      <a:pt x="121" y="284"/>
                    </a:cubicBezTo>
                    <a:close/>
                    <a:moveTo>
                      <a:pt x="137" y="315"/>
                    </a:moveTo>
                    <a:cubicBezTo>
                      <a:pt x="133" y="308"/>
                      <a:pt x="129" y="301"/>
                      <a:pt x="126" y="294"/>
                    </a:cubicBezTo>
                    <a:cubicBezTo>
                      <a:pt x="128" y="294"/>
                      <a:pt x="132" y="292"/>
                      <a:pt x="132" y="289"/>
                    </a:cubicBezTo>
                    <a:cubicBezTo>
                      <a:pt x="133" y="283"/>
                      <a:pt x="134" y="277"/>
                      <a:pt x="135" y="271"/>
                    </a:cubicBezTo>
                    <a:cubicBezTo>
                      <a:pt x="140" y="287"/>
                      <a:pt x="142" y="303"/>
                      <a:pt x="146" y="320"/>
                    </a:cubicBezTo>
                    <a:cubicBezTo>
                      <a:pt x="147" y="323"/>
                      <a:pt x="153" y="324"/>
                      <a:pt x="155" y="322"/>
                    </a:cubicBezTo>
                    <a:cubicBezTo>
                      <a:pt x="157" y="326"/>
                      <a:pt x="159" y="330"/>
                      <a:pt x="161" y="334"/>
                    </a:cubicBezTo>
                    <a:cubicBezTo>
                      <a:pt x="163" y="340"/>
                      <a:pt x="171" y="339"/>
                      <a:pt x="171" y="333"/>
                    </a:cubicBezTo>
                    <a:cubicBezTo>
                      <a:pt x="171" y="337"/>
                      <a:pt x="172" y="341"/>
                      <a:pt x="174" y="345"/>
                    </a:cubicBezTo>
                    <a:cubicBezTo>
                      <a:pt x="175" y="346"/>
                      <a:pt x="176" y="347"/>
                      <a:pt x="177" y="347"/>
                    </a:cubicBezTo>
                    <a:cubicBezTo>
                      <a:pt x="176" y="347"/>
                      <a:pt x="175" y="347"/>
                      <a:pt x="174" y="347"/>
                    </a:cubicBezTo>
                    <a:cubicBezTo>
                      <a:pt x="156" y="349"/>
                      <a:pt x="145" y="328"/>
                      <a:pt x="137" y="315"/>
                    </a:cubicBezTo>
                    <a:close/>
                    <a:moveTo>
                      <a:pt x="291" y="301"/>
                    </a:moveTo>
                    <a:cubicBezTo>
                      <a:pt x="275" y="310"/>
                      <a:pt x="257" y="315"/>
                      <a:pt x="241" y="323"/>
                    </a:cubicBezTo>
                    <a:cubicBezTo>
                      <a:pt x="222" y="333"/>
                      <a:pt x="202" y="343"/>
                      <a:pt x="180" y="347"/>
                    </a:cubicBezTo>
                    <a:cubicBezTo>
                      <a:pt x="181" y="346"/>
                      <a:pt x="182" y="345"/>
                      <a:pt x="183" y="344"/>
                    </a:cubicBezTo>
                    <a:cubicBezTo>
                      <a:pt x="180" y="341"/>
                      <a:pt x="180" y="341"/>
                      <a:pt x="180" y="341"/>
                    </a:cubicBezTo>
                    <a:cubicBezTo>
                      <a:pt x="184" y="346"/>
                      <a:pt x="191" y="339"/>
                      <a:pt x="186" y="334"/>
                    </a:cubicBezTo>
                    <a:cubicBezTo>
                      <a:pt x="186" y="334"/>
                      <a:pt x="185" y="333"/>
                      <a:pt x="185" y="332"/>
                    </a:cubicBezTo>
                    <a:cubicBezTo>
                      <a:pt x="183" y="331"/>
                      <a:pt x="181" y="330"/>
                      <a:pt x="179" y="331"/>
                    </a:cubicBezTo>
                    <a:cubicBezTo>
                      <a:pt x="179" y="332"/>
                      <a:pt x="179" y="332"/>
                      <a:pt x="178" y="332"/>
                    </a:cubicBezTo>
                    <a:cubicBezTo>
                      <a:pt x="176" y="327"/>
                      <a:pt x="172" y="323"/>
                      <a:pt x="168" y="323"/>
                    </a:cubicBezTo>
                    <a:cubicBezTo>
                      <a:pt x="165" y="316"/>
                      <a:pt x="162" y="310"/>
                      <a:pt x="158" y="303"/>
                    </a:cubicBezTo>
                    <a:cubicBezTo>
                      <a:pt x="157" y="301"/>
                      <a:pt x="155" y="300"/>
                      <a:pt x="153" y="301"/>
                    </a:cubicBezTo>
                    <a:cubicBezTo>
                      <a:pt x="149" y="284"/>
                      <a:pt x="146" y="266"/>
                      <a:pt x="139" y="250"/>
                    </a:cubicBezTo>
                    <a:cubicBezTo>
                      <a:pt x="137" y="246"/>
                      <a:pt x="130" y="247"/>
                      <a:pt x="130" y="251"/>
                    </a:cubicBezTo>
                    <a:cubicBezTo>
                      <a:pt x="129" y="254"/>
                      <a:pt x="128" y="257"/>
                      <a:pt x="127" y="260"/>
                    </a:cubicBezTo>
                    <a:cubicBezTo>
                      <a:pt x="125" y="243"/>
                      <a:pt x="124" y="226"/>
                      <a:pt x="120" y="210"/>
                    </a:cubicBezTo>
                    <a:cubicBezTo>
                      <a:pt x="118" y="205"/>
                      <a:pt x="112" y="205"/>
                      <a:pt x="110" y="210"/>
                    </a:cubicBezTo>
                    <a:cubicBezTo>
                      <a:pt x="109" y="216"/>
                      <a:pt x="108" y="222"/>
                      <a:pt x="107" y="228"/>
                    </a:cubicBezTo>
                    <a:cubicBezTo>
                      <a:pt x="102" y="203"/>
                      <a:pt x="100" y="179"/>
                      <a:pt x="94" y="154"/>
                    </a:cubicBezTo>
                    <a:cubicBezTo>
                      <a:pt x="94" y="150"/>
                      <a:pt x="87" y="151"/>
                      <a:pt x="87" y="155"/>
                    </a:cubicBezTo>
                    <a:cubicBezTo>
                      <a:pt x="87" y="168"/>
                      <a:pt x="89" y="182"/>
                      <a:pt x="90" y="195"/>
                    </a:cubicBezTo>
                    <a:cubicBezTo>
                      <a:pt x="83" y="172"/>
                      <a:pt x="79" y="148"/>
                      <a:pt x="75" y="126"/>
                    </a:cubicBezTo>
                    <a:cubicBezTo>
                      <a:pt x="80" y="133"/>
                      <a:pt x="91" y="139"/>
                      <a:pt x="103" y="138"/>
                    </a:cubicBezTo>
                    <a:cubicBezTo>
                      <a:pt x="109" y="208"/>
                      <a:pt x="151" y="266"/>
                      <a:pt x="183" y="326"/>
                    </a:cubicBezTo>
                    <a:cubicBezTo>
                      <a:pt x="185" y="328"/>
                      <a:pt x="187" y="329"/>
                      <a:pt x="189" y="328"/>
                    </a:cubicBezTo>
                    <a:cubicBezTo>
                      <a:pt x="230" y="317"/>
                      <a:pt x="274" y="306"/>
                      <a:pt x="310" y="284"/>
                    </a:cubicBezTo>
                    <a:cubicBezTo>
                      <a:pt x="305" y="290"/>
                      <a:pt x="299" y="296"/>
                      <a:pt x="291" y="301"/>
                    </a:cubicBezTo>
                    <a:close/>
                    <a:moveTo>
                      <a:pt x="330" y="256"/>
                    </a:moveTo>
                    <a:cubicBezTo>
                      <a:pt x="327" y="256"/>
                      <a:pt x="325" y="256"/>
                      <a:pt x="324" y="259"/>
                    </a:cubicBezTo>
                    <a:cubicBezTo>
                      <a:pt x="323" y="260"/>
                      <a:pt x="322" y="261"/>
                      <a:pt x="322" y="263"/>
                    </a:cubicBezTo>
                    <a:cubicBezTo>
                      <a:pt x="319" y="265"/>
                      <a:pt x="316" y="266"/>
                      <a:pt x="314" y="268"/>
                    </a:cubicBezTo>
                    <a:cubicBezTo>
                      <a:pt x="294" y="281"/>
                      <a:pt x="273" y="291"/>
                      <a:pt x="251" y="300"/>
                    </a:cubicBezTo>
                    <a:cubicBezTo>
                      <a:pt x="235" y="306"/>
                      <a:pt x="218" y="311"/>
                      <a:pt x="201" y="315"/>
                    </a:cubicBezTo>
                    <a:cubicBezTo>
                      <a:pt x="184" y="319"/>
                      <a:pt x="171" y="279"/>
                      <a:pt x="164" y="266"/>
                    </a:cubicBezTo>
                    <a:cubicBezTo>
                      <a:pt x="140" y="225"/>
                      <a:pt x="117" y="184"/>
                      <a:pt x="109" y="137"/>
                    </a:cubicBezTo>
                    <a:cubicBezTo>
                      <a:pt x="109" y="137"/>
                      <a:pt x="110" y="137"/>
                      <a:pt x="110" y="137"/>
                    </a:cubicBezTo>
                    <a:cubicBezTo>
                      <a:pt x="110" y="138"/>
                      <a:pt x="111" y="139"/>
                      <a:pt x="113" y="138"/>
                    </a:cubicBezTo>
                    <a:cubicBezTo>
                      <a:pt x="149" y="134"/>
                      <a:pt x="185" y="124"/>
                      <a:pt x="219" y="110"/>
                    </a:cubicBezTo>
                    <a:cubicBezTo>
                      <a:pt x="227" y="106"/>
                      <a:pt x="238" y="102"/>
                      <a:pt x="247" y="96"/>
                    </a:cubicBezTo>
                    <a:cubicBezTo>
                      <a:pt x="247" y="96"/>
                      <a:pt x="247" y="96"/>
                      <a:pt x="248" y="96"/>
                    </a:cubicBezTo>
                    <a:cubicBezTo>
                      <a:pt x="269" y="137"/>
                      <a:pt x="288" y="179"/>
                      <a:pt x="312" y="219"/>
                    </a:cubicBezTo>
                    <a:cubicBezTo>
                      <a:pt x="318" y="228"/>
                      <a:pt x="324" y="237"/>
                      <a:pt x="330" y="247"/>
                    </a:cubicBezTo>
                    <a:cubicBezTo>
                      <a:pt x="332" y="250"/>
                      <a:pt x="332" y="253"/>
                      <a:pt x="330" y="2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8" name="Freeform 479"/>
              <p:cNvSpPr/>
              <p:nvPr/>
            </p:nvSpPr>
            <p:spPr bwMode="auto">
              <a:xfrm>
                <a:off x="4893" y="1110"/>
                <a:ext cx="215" cy="75"/>
              </a:xfrm>
              <a:custGeom>
                <a:avLst/>
                <a:gdLst>
                  <a:gd name="T0" fmla="*/ 101 w 107"/>
                  <a:gd name="T1" fmla="*/ 1 h 37"/>
                  <a:gd name="T2" fmla="*/ 4 w 107"/>
                  <a:gd name="T3" fmla="*/ 30 h 37"/>
                  <a:gd name="T4" fmla="*/ 6 w 107"/>
                  <a:gd name="T5" fmla="*/ 36 h 37"/>
                  <a:gd name="T6" fmla="*/ 104 w 107"/>
                  <a:gd name="T7" fmla="*/ 7 h 37"/>
                  <a:gd name="T8" fmla="*/ 101 w 107"/>
                  <a:gd name="T9" fmla="*/ 1 h 37"/>
                </a:gdLst>
                <a:ahLst/>
                <a:cxnLst>
                  <a:cxn ang="0">
                    <a:pos x="T0" y="T1"/>
                  </a:cxn>
                  <a:cxn ang="0">
                    <a:pos x="T2" y="T3"/>
                  </a:cxn>
                  <a:cxn ang="0">
                    <a:pos x="T4" y="T5"/>
                  </a:cxn>
                  <a:cxn ang="0">
                    <a:pos x="T6" y="T7"/>
                  </a:cxn>
                  <a:cxn ang="0">
                    <a:pos x="T8" y="T9"/>
                  </a:cxn>
                </a:cxnLst>
                <a:rect l="0" t="0" r="r" b="b"/>
                <a:pathLst>
                  <a:path w="107" h="37">
                    <a:moveTo>
                      <a:pt x="101" y="1"/>
                    </a:moveTo>
                    <a:cubicBezTo>
                      <a:pt x="68" y="7"/>
                      <a:pt x="37" y="22"/>
                      <a:pt x="4" y="30"/>
                    </a:cubicBezTo>
                    <a:cubicBezTo>
                      <a:pt x="0" y="31"/>
                      <a:pt x="2" y="37"/>
                      <a:pt x="6" y="36"/>
                    </a:cubicBezTo>
                    <a:cubicBezTo>
                      <a:pt x="38" y="29"/>
                      <a:pt x="73" y="20"/>
                      <a:pt x="104" y="7"/>
                    </a:cubicBezTo>
                    <a:cubicBezTo>
                      <a:pt x="107" y="5"/>
                      <a:pt x="105" y="0"/>
                      <a:pt x="10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9" name="Freeform 480"/>
              <p:cNvSpPr/>
              <p:nvPr/>
            </p:nvSpPr>
            <p:spPr bwMode="auto">
              <a:xfrm>
                <a:off x="4905" y="1163"/>
                <a:ext cx="220" cy="95"/>
              </a:xfrm>
              <a:custGeom>
                <a:avLst/>
                <a:gdLst>
                  <a:gd name="T0" fmla="*/ 103 w 109"/>
                  <a:gd name="T1" fmla="*/ 0 h 47"/>
                  <a:gd name="T2" fmla="*/ 5 w 109"/>
                  <a:gd name="T3" fmla="*/ 37 h 47"/>
                  <a:gd name="T4" fmla="*/ 7 w 109"/>
                  <a:gd name="T5" fmla="*/ 45 h 47"/>
                  <a:gd name="T6" fmla="*/ 104 w 109"/>
                  <a:gd name="T7" fmla="*/ 9 h 47"/>
                  <a:gd name="T8" fmla="*/ 103 w 109"/>
                  <a:gd name="T9" fmla="*/ 0 h 47"/>
                </a:gdLst>
                <a:ahLst/>
                <a:cxnLst>
                  <a:cxn ang="0">
                    <a:pos x="T0" y="T1"/>
                  </a:cxn>
                  <a:cxn ang="0">
                    <a:pos x="T2" y="T3"/>
                  </a:cxn>
                  <a:cxn ang="0">
                    <a:pos x="T4" y="T5"/>
                  </a:cxn>
                  <a:cxn ang="0">
                    <a:pos x="T6" y="T7"/>
                  </a:cxn>
                  <a:cxn ang="0">
                    <a:pos x="T8" y="T9"/>
                  </a:cxn>
                </a:cxnLst>
                <a:rect l="0" t="0" r="r" b="b"/>
                <a:pathLst>
                  <a:path w="109" h="47">
                    <a:moveTo>
                      <a:pt x="103" y="0"/>
                    </a:moveTo>
                    <a:cubicBezTo>
                      <a:pt x="69" y="5"/>
                      <a:pt x="37" y="25"/>
                      <a:pt x="5" y="37"/>
                    </a:cubicBezTo>
                    <a:cubicBezTo>
                      <a:pt x="0" y="39"/>
                      <a:pt x="2" y="47"/>
                      <a:pt x="7" y="45"/>
                    </a:cubicBezTo>
                    <a:cubicBezTo>
                      <a:pt x="40" y="33"/>
                      <a:pt x="72" y="20"/>
                      <a:pt x="104" y="9"/>
                    </a:cubicBezTo>
                    <a:cubicBezTo>
                      <a:pt x="109" y="7"/>
                      <a:pt x="108" y="0"/>
                      <a:pt x="10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0" name="Freeform 481"/>
              <p:cNvSpPr/>
              <p:nvPr/>
            </p:nvSpPr>
            <p:spPr bwMode="auto">
              <a:xfrm>
                <a:off x="4961" y="1219"/>
                <a:ext cx="210" cy="103"/>
              </a:xfrm>
              <a:custGeom>
                <a:avLst/>
                <a:gdLst>
                  <a:gd name="T0" fmla="*/ 95 w 104"/>
                  <a:gd name="T1" fmla="*/ 2 h 51"/>
                  <a:gd name="T2" fmla="*/ 40 w 104"/>
                  <a:gd name="T3" fmla="*/ 25 h 51"/>
                  <a:gd name="T4" fmla="*/ 2 w 104"/>
                  <a:gd name="T5" fmla="*/ 46 h 51"/>
                  <a:gd name="T6" fmla="*/ 7 w 104"/>
                  <a:gd name="T7" fmla="*/ 49 h 51"/>
                  <a:gd name="T8" fmla="*/ 48 w 104"/>
                  <a:gd name="T9" fmla="*/ 32 h 51"/>
                  <a:gd name="T10" fmla="*/ 99 w 104"/>
                  <a:gd name="T11" fmla="*/ 9 h 51"/>
                  <a:gd name="T12" fmla="*/ 95 w 104"/>
                  <a:gd name="T13" fmla="*/ 2 h 51"/>
                </a:gdLst>
                <a:ahLst/>
                <a:cxnLst>
                  <a:cxn ang="0">
                    <a:pos x="T0" y="T1"/>
                  </a:cxn>
                  <a:cxn ang="0">
                    <a:pos x="T2" y="T3"/>
                  </a:cxn>
                  <a:cxn ang="0">
                    <a:pos x="T4" y="T5"/>
                  </a:cxn>
                  <a:cxn ang="0">
                    <a:pos x="T6" y="T7"/>
                  </a:cxn>
                  <a:cxn ang="0">
                    <a:pos x="T8" y="T9"/>
                  </a:cxn>
                  <a:cxn ang="0">
                    <a:pos x="T10" y="T11"/>
                  </a:cxn>
                  <a:cxn ang="0">
                    <a:pos x="T12" y="T13"/>
                  </a:cxn>
                </a:cxnLst>
                <a:rect l="0" t="0" r="r" b="b"/>
                <a:pathLst>
                  <a:path w="104" h="51">
                    <a:moveTo>
                      <a:pt x="95" y="2"/>
                    </a:moveTo>
                    <a:cubicBezTo>
                      <a:pt x="77" y="10"/>
                      <a:pt x="58" y="17"/>
                      <a:pt x="40" y="25"/>
                    </a:cubicBezTo>
                    <a:cubicBezTo>
                      <a:pt x="28" y="30"/>
                      <a:pt x="10" y="34"/>
                      <a:pt x="2" y="46"/>
                    </a:cubicBezTo>
                    <a:cubicBezTo>
                      <a:pt x="0" y="48"/>
                      <a:pt x="4" y="51"/>
                      <a:pt x="7" y="49"/>
                    </a:cubicBezTo>
                    <a:cubicBezTo>
                      <a:pt x="17" y="41"/>
                      <a:pt x="36" y="37"/>
                      <a:pt x="48" y="32"/>
                    </a:cubicBezTo>
                    <a:cubicBezTo>
                      <a:pt x="65" y="25"/>
                      <a:pt x="83" y="19"/>
                      <a:pt x="99" y="9"/>
                    </a:cubicBezTo>
                    <a:cubicBezTo>
                      <a:pt x="104" y="6"/>
                      <a:pt x="100" y="0"/>
                      <a:pt x="9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1" name="Freeform 482"/>
              <p:cNvSpPr/>
              <p:nvPr/>
            </p:nvSpPr>
            <p:spPr bwMode="auto">
              <a:xfrm>
                <a:off x="4973" y="1296"/>
                <a:ext cx="214" cy="101"/>
              </a:xfrm>
              <a:custGeom>
                <a:avLst/>
                <a:gdLst>
                  <a:gd name="T0" fmla="*/ 96 w 106"/>
                  <a:gd name="T1" fmla="*/ 3 h 50"/>
                  <a:gd name="T2" fmla="*/ 5 w 106"/>
                  <a:gd name="T3" fmla="*/ 42 h 50"/>
                  <a:gd name="T4" fmla="*/ 7 w 106"/>
                  <a:gd name="T5" fmla="*/ 49 h 50"/>
                  <a:gd name="T6" fmla="*/ 101 w 106"/>
                  <a:gd name="T7" fmla="*/ 11 h 50"/>
                  <a:gd name="T8" fmla="*/ 96 w 106"/>
                  <a:gd name="T9" fmla="*/ 3 h 50"/>
                </a:gdLst>
                <a:ahLst/>
                <a:cxnLst>
                  <a:cxn ang="0">
                    <a:pos x="T0" y="T1"/>
                  </a:cxn>
                  <a:cxn ang="0">
                    <a:pos x="T2" y="T3"/>
                  </a:cxn>
                  <a:cxn ang="0">
                    <a:pos x="T4" y="T5"/>
                  </a:cxn>
                  <a:cxn ang="0">
                    <a:pos x="T6" y="T7"/>
                  </a:cxn>
                  <a:cxn ang="0">
                    <a:pos x="T8" y="T9"/>
                  </a:cxn>
                </a:cxnLst>
                <a:rect l="0" t="0" r="r" b="b"/>
                <a:pathLst>
                  <a:path w="106" h="50">
                    <a:moveTo>
                      <a:pt x="96" y="3"/>
                    </a:moveTo>
                    <a:cubicBezTo>
                      <a:pt x="65" y="16"/>
                      <a:pt x="37" y="32"/>
                      <a:pt x="5" y="42"/>
                    </a:cubicBezTo>
                    <a:cubicBezTo>
                      <a:pt x="0" y="43"/>
                      <a:pt x="2" y="50"/>
                      <a:pt x="7" y="49"/>
                    </a:cubicBezTo>
                    <a:cubicBezTo>
                      <a:pt x="40" y="43"/>
                      <a:pt x="72" y="27"/>
                      <a:pt x="101" y="11"/>
                    </a:cubicBezTo>
                    <a:cubicBezTo>
                      <a:pt x="106" y="8"/>
                      <a:pt x="102" y="0"/>
                      <a:pt x="9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2" name="Freeform 483"/>
              <p:cNvSpPr/>
              <p:nvPr/>
            </p:nvSpPr>
            <p:spPr bwMode="auto">
              <a:xfrm>
                <a:off x="5018" y="1363"/>
                <a:ext cx="199" cy="104"/>
              </a:xfrm>
              <a:custGeom>
                <a:avLst/>
                <a:gdLst>
                  <a:gd name="T0" fmla="*/ 93 w 99"/>
                  <a:gd name="T1" fmla="*/ 1 h 52"/>
                  <a:gd name="T2" fmla="*/ 52 w 99"/>
                  <a:gd name="T3" fmla="*/ 19 h 52"/>
                  <a:gd name="T4" fmla="*/ 4 w 99"/>
                  <a:gd name="T5" fmla="*/ 43 h 52"/>
                  <a:gd name="T6" fmla="*/ 8 w 99"/>
                  <a:gd name="T7" fmla="*/ 50 h 52"/>
                  <a:gd name="T8" fmla="*/ 56 w 99"/>
                  <a:gd name="T9" fmla="*/ 27 h 52"/>
                  <a:gd name="T10" fmla="*/ 96 w 99"/>
                  <a:gd name="T11" fmla="*/ 9 h 52"/>
                  <a:gd name="T12" fmla="*/ 93 w 99"/>
                  <a:gd name="T13" fmla="*/ 1 h 52"/>
                </a:gdLst>
                <a:ahLst/>
                <a:cxnLst>
                  <a:cxn ang="0">
                    <a:pos x="T0" y="T1"/>
                  </a:cxn>
                  <a:cxn ang="0">
                    <a:pos x="T2" y="T3"/>
                  </a:cxn>
                  <a:cxn ang="0">
                    <a:pos x="T4" y="T5"/>
                  </a:cxn>
                  <a:cxn ang="0">
                    <a:pos x="T6" y="T7"/>
                  </a:cxn>
                  <a:cxn ang="0">
                    <a:pos x="T8" y="T9"/>
                  </a:cxn>
                  <a:cxn ang="0">
                    <a:pos x="T10" y="T11"/>
                  </a:cxn>
                  <a:cxn ang="0">
                    <a:pos x="T12" y="T13"/>
                  </a:cxn>
                </a:cxnLst>
                <a:rect l="0" t="0" r="r" b="b"/>
                <a:pathLst>
                  <a:path w="99" h="52">
                    <a:moveTo>
                      <a:pt x="93" y="1"/>
                    </a:moveTo>
                    <a:cubicBezTo>
                      <a:pt x="79" y="5"/>
                      <a:pt x="65" y="13"/>
                      <a:pt x="52" y="19"/>
                    </a:cubicBezTo>
                    <a:cubicBezTo>
                      <a:pt x="36" y="26"/>
                      <a:pt x="19" y="34"/>
                      <a:pt x="4" y="43"/>
                    </a:cubicBezTo>
                    <a:cubicBezTo>
                      <a:pt x="0" y="46"/>
                      <a:pt x="4" y="52"/>
                      <a:pt x="8" y="50"/>
                    </a:cubicBezTo>
                    <a:cubicBezTo>
                      <a:pt x="23" y="41"/>
                      <a:pt x="39" y="34"/>
                      <a:pt x="56" y="27"/>
                    </a:cubicBezTo>
                    <a:cubicBezTo>
                      <a:pt x="69" y="22"/>
                      <a:pt x="84" y="17"/>
                      <a:pt x="96" y="9"/>
                    </a:cubicBezTo>
                    <a:cubicBezTo>
                      <a:pt x="99" y="6"/>
                      <a:pt x="97" y="0"/>
                      <a:pt x="9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3" name="Freeform 484"/>
              <p:cNvSpPr>
                <a:spLocks noEditPoints="1"/>
              </p:cNvSpPr>
              <p:nvPr/>
            </p:nvSpPr>
            <p:spPr bwMode="auto">
              <a:xfrm>
                <a:off x="5244" y="1613"/>
                <a:ext cx="419" cy="365"/>
              </a:xfrm>
              <a:custGeom>
                <a:avLst/>
                <a:gdLst>
                  <a:gd name="T0" fmla="*/ 195 w 208"/>
                  <a:gd name="T1" fmla="*/ 35 h 181"/>
                  <a:gd name="T2" fmla="*/ 133 w 208"/>
                  <a:gd name="T3" fmla="*/ 32 h 181"/>
                  <a:gd name="T4" fmla="*/ 87 w 208"/>
                  <a:gd name="T5" fmla="*/ 27 h 181"/>
                  <a:gd name="T6" fmla="*/ 7 w 208"/>
                  <a:gd name="T7" fmla="*/ 86 h 181"/>
                  <a:gd name="T8" fmla="*/ 32 w 208"/>
                  <a:gd name="T9" fmla="*/ 126 h 181"/>
                  <a:gd name="T10" fmla="*/ 99 w 208"/>
                  <a:gd name="T11" fmla="*/ 153 h 181"/>
                  <a:gd name="T12" fmla="*/ 155 w 208"/>
                  <a:gd name="T13" fmla="*/ 175 h 181"/>
                  <a:gd name="T14" fmla="*/ 200 w 208"/>
                  <a:gd name="T15" fmla="*/ 118 h 181"/>
                  <a:gd name="T16" fmla="*/ 176 w 208"/>
                  <a:gd name="T17" fmla="*/ 35 h 181"/>
                  <a:gd name="T18" fmla="*/ 158 w 208"/>
                  <a:gd name="T19" fmla="*/ 69 h 181"/>
                  <a:gd name="T20" fmla="*/ 144 w 208"/>
                  <a:gd name="T21" fmla="*/ 38 h 181"/>
                  <a:gd name="T22" fmla="*/ 110 w 208"/>
                  <a:gd name="T23" fmla="*/ 127 h 181"/>
                  <a:gd name="T24" fmla="*/ 100 w 208"/>
                  <a:gd name="T25" fmla="*/ 127 h 181"/>
                  <a:gd name="T26" fmla="*/ 90 w 208"/>
                  <a:gd name="T27" fmla="*/ 80 h 181"/>
                  <a:gd name="T28" fmla="*/ 101 w 208"/>
                  <a:gd name="T29" fmla="*/ 72 h 181"/>
                  <a:gd name="T30" fmla="*/ 155 w 208"/>
                  <a:gd name="T31" fmla="*/ 85 h 181"/>
                  <a:gd name="T32" fmla="*/ 110 w 208"/>
                  <a:gd name="T33" fmla="*/ 127 h 181"/>
                  <a:gd name="T34" fmla="*/ 49 w 208"/>
                  <a:gd name="T35" fmla="*/ 121 h 181"/>
                  <a:gd name="T36" fmla="*/ 85 w 208"/>
                  <a:gd name="T37" fmla="*/ 126 h 181"/>
                  <a:gd name="T38" fmla="*/ 132 w 208"/>
                  <a:gd name="T39" fmla="*/ 45 h 181"/>
                  <a:gd name="T40" fmla="*/ 124 w 208"/>
                  <a:gd name="T41" fmla="*/ 61 h 181"/>
                  <a:gd name="T42" fmla="*/ 93 w 208"/>
                  <a:gd name="T43" fmla="*/ 31 h 181"/>
                  <a:gd name="T44" fmla="*/ 87 w 208"/>
                  <a:gd name="T45" fmla="*/ 26 h 181"/>
                  <a:gd name="T46" fmla="*/ 127 w 208"/>
                  <a:gd name="T47" fmla="*/ 38 h 181"/>
                  <a:gd name="T48" fmla="*/ 79 w 208"/>
                  <a:gd name="T49" fmla="*/ 58 h 181"/>
                  <a:gd name="T50" fmla="*/ 12 w 208"/>
                  <a:gd name="T51" fmla="*/ 96 h 181"/>
                  <a:gd name="T52" fmla="*/ 69 w 208"/>
                  <a:gd name="T53" fmla="*/ 73 h 181"/>
                  <a:gd name="T54" fmla="*/ 38 w 208"/>
                  <a:gd name="T55" fmla="*/ 117 h 181"/>
                  <a:gd name="T56" fmla="*/ 37 w 208"/>
                  <a:gd name="T57" fmla="*/ 150 h 181"/>
                  <a:gd name="T58" fmla="*/ 91 w 208"/>
                  <a:gd name="T59" fmla="*/ 139 h 181"/>
                  <a:gd name="T60" fmla="*/ 37 w 208"/>
                  <a:gd name="T61" fmla="*/ 150 h 181"/>
                  <a:gd name="T62" fmla="*/ 112 w 208"/>
                  <a:gd name="T63" fmla="*/ 143 h 181"/>
                  <a:gd name="T64" fmla="*/ 165 w 208"/>
                  <a:gd name="T65" fmla="*/ 140 h 181"/>
                  <a:gd name="T66" fmla="*/ 130 w 208"/>
                  <a:gd name="T67" fmla="*/ 128 h 181"/>
                  <a:gd name="T68" fmla="*/ 165 w 208"/>
                  <a:gd name="T69" fmla="*/ 126 h 181"/>
                  <a:gd name="T70" fmla="*/ 185 w 208"/>
                  <a:gd name="T71" fmla="*/ 117 h 181"/>
                  <a:gd name="T72" fmla="*/ 167 w 208"/>
                  <a:gd name="T73" fmla="*/ 91 h 181"/>
                  <a:gd name="T74" fmla="*/ 185 w 208"/>
                  <a:gd name="T75" fmla="*/ 11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181">
                    <a:moveTo>
                      <a:pt x="179" y="78"/>
                    </a:moveTo>
                    <a:cubicBezTo>
                      <a:pt x="191" y="65"/>
                      <a:pt x="201" y="50"/>
                      <a:pt x="195" y="35"/>
                    </a:cubicBezTo>
                    <a:cubicBezTo>
                      <a:pt x="187" y="13"/>
                      <a:pt x="150" y="23"/>
                      <a:pt x="135" y="30"/>
                    </a:cubicBezTo>
                    <a:cubicBezTo>
                      <a:pt x="134" y="30"/>
                      <a:pt x="134" y="31"/>
                      <a:pt x="133" y="32"/>
                    </a:cubicBezTo>
                    <a:cubicBezTo>
                      <a:pt x="118" y="13"/>
                      <a:pt x="98" y="0"/>
                      <a:pt x="83" y="18"/>
                    </a:cubicBezTo>
                    <a:cubicBezTo>
                      <a:pt x="80" y="22"/>
                      <a:pt x="83" y="27"/>
                      <a:pt x="87" y="27"/>
                    </a:cubicBezTo>
                    <a:cubicBezTo>
                      <a:pt x="74" y="29"/>
                      <a:pt x="68" y="42"/>
                      <a:pt x="68" y="59"/>
                    </a:cubicBezTo>
                    <a:cubicBezTo>
                      <a:pt x="44" y="61"/>
                      <a:pt x="20" y="68"/>
                      <a:pt x="7" y="86"/>
                    </a:cubicBezTo>
                    <a:cubicBezTo>
                      <a:pt x="5" y="83"/>
                      <a:pt x="0" y="84"/>
                      <a:pt x="1" y="87"/>
                    </a:cubicBezTo>
                    <a:cubicBezTo>
                      <a:pt x="3" y="106"/>
                      <a:pt x="16" y="118"/>
                      <a:pt x="32" y="126"/>
                    </a:cubicBezTo>
                    <a:cubicBezTo>
                      <a:pt x="21" y="146"/>
                      <a:pt x="20" y="164"/>
                      <a:pt x="41" y="172"/>
                    </a:cubicBezTo>
                    <a:cubicBezTo>
                      <a:pt x="61" y="180"/>
                      <a:pt x="83" y="164"/>
                      <a:pt x="99" y="153"/>
                    </a:cubicBezTo>
                    <a:cubicBezTo>
                      <a:pt x="99" y="153"/>
                      <a:pt x="100" y="152"/>
                      <a:pt x="101" y="152"/>
                    </a:cubicBezTo>
                    <a:cubicBezTo>
                      <a:pt x="115" y="170"/>
                      <a:pt x="134" y="181"/>
                      <a:pt x="155" y="175"/>
                    </a:cubicBezTo>
                    <a:cubicBezTo>
                      <a:pt x="173" y="169"/>
                      <a:pt x="178" y="154"/>
                      <a:pt x="178" y="136"/>
                    </a:cubicBezTo>
                    <a:cubicBezTo>
                      <a:pt x="188" y="133"/>
                      <a:pt x="196" y="127"/>
                      <a:pt x="200" y="118"/>
                    </a:cubicBezTo>
                    <a:cubicBezTo>
                      <a:pt x="208" y="100"/>
                      <a:pt x="196" y="87"/>
                      <a:pt x="179" y="78"/>
                    </a:cubicBezTo>
                    <a:close/>
                    <a:moveTo>
                      <a:pt x="176" y="35"/>
                    </a:moveTo>
                    <a:cubicBezTo>
                      <a:pt x="194" y="39"/>
                      <a:pt x="175" y="63"/>
                      <a:pt x="167" y="72"/>
                    </a:cubicBezTo>
                    <a:cubicBezTo>
                      <a:pt x="164" y="71"/>
                      <a:pt x="161" y="70"/>
                      <a:pt x="158" y="69"/>
                    </a:cubicBezTo>
                    <a:cubicBezTo>
                      <a:pt x="154" y="62"/>
                      <a:pt x="147" y="50"/>
                      <a:pt x="140" y="40"/>
                    </a:cubicBezTo>
                    <a:cubicBezTo>
                      <a:pt x="141" y="39"/>
                      <a:pt x="142" y="38"/>
                      <a:pt x="144" y="38"/>
                    </a:cubicBezTo>
                    <a:cubicBezTo>
                      <a:pt x="154" y="35"/>
                      <a:pt x="165" y="33"/>
                      <a:pt x="176" y="35"/>
                    </a:cubicBezTo>
                    <a:close/>
                    <a:moveTo>
                      <a:pt x="110" y="127"/>
                    </a:moveTo>
                    <a:cubicBezTo>
                      <a:pt x="110" y="127"/>
                      <a:pt x="109" y="127"/>
                      <a:pt x="108" y="127"/>
                    </a:cubicBezTo>
                    <a:cubicBezTo>
                      <a:pt x="106" y="127"/>
                      <a:pt x="103" y="127"/>
                      <a:pt x="100" y="127"/>
                    </a:cubicBezTo>
                    <a:cubicBezTo>
                      <a:pt x="93" y="114"/>
                      <a:pt x="87" y="100"/>
                      <a:pt x="83" y="87"/>
                    </a:cubicBezTo>
                    <a:cubicBezTo>
                      <a:pt x="85" y="84"/>
                      <a:pt x="88" y="82"/>
                      <a:pt x="90" y="80"/>
                    </a:cubicBezTo>
                    <a:cubicBezTo>
                      <a:pt x="93" y="78"/>
                      <a:pt x="95" y="75"/>
                      <a:pt x="98" y="72"/>
                    </a:cubicBezTo>
                    <a:cubicBezTo>
                      <a:pt x="99" y="72"/>
                      <a:pt x="100" y="72"/>
                      <a:pt x="101" y="72"/>
                    </a:cubicBezTo>
                    <a:cubicBezTo>
                      <a:pt x="107" y="72"/>
                      <a:pt x="132" y="76"/>
                      <a:pt x="154" y="82"/>
                    </a:cubicBezTo>
                    <a:cubicBezTo>
                      <a:pt x="155" y="83"/>
                      <a:pt x="155" y="84"/>
                      <a:pt x="155" y="85"/>
                    </a:cubicBezTo>
                    <a:cubicBezTo>
                      <a:pt x="146" y="95"/>
                      <a:pt x="137" y="104"/>
                      <a:pt x="127" y="113"/>
                    </a:cubicBezTo>
                    <a:cubicBezTo>
                      <a:pt x="125" y="115"/>
                      <a:pt x="119" y="120"/>
                      <a:pt x="110" y="127"/>
                    </a:cubicBezTo>
                    <a:close/>
                    <a:moveTo>
                      <a:pt x="85" y="126"/>
                    </a:moveTo>
                    <a:cubicBezTo>
                      <a:pt x="73" y="125"/>
                      <a:pt x="61" y="124"/>
                      <a:pt x="49" y="121"/>
                    </a:cubicBezTo>
                    <a:cubicBezTo>
                      <a:pt x="56" y="112"/>
                      <a:pt x="65" y="103"/>
                      <a:pt x="73" y="95"/>
                    </a:cubicBezTo>
                    <a:cubicBezTo>
                      <a:pt x="76" y="106"/>
                      <a:pt x="80" y="116"/>
                      <a:pt x="85" y="126"/>
                    </a:cubicBezTo>
                    <a:close/>
                    <a:moveTo>
                      <a:pt x="112" y="60"/>
                    </a:moveTo>
                    <a:cubicBezTo>
                      <a:pt x="119" y="54"/>
                      <a:pt x="125" y="49"/>
                      <a:pt x="132" y="45"/>
                    </a:cubicBezTo>
                    <a:cubicBezTo>
                      <a:pt x="137" y="51"/>
                      <a:pt x="142" y="58"/>
                      <a:pt x="146" y="66"/>
                    </a:cubicBezTo>
                    <a:cubicBezTo>
                      <a:pt x="137" y="63"/>
                      <a:pt x="129" y="62"/>
                      <a:pt x="124" y="61"/>
                    </a:cubicBezTo>
                    <a:cubicBezTo>
                      <a:pt x="121" y="61"/>
                      <a:pt x="117" y="60"/>
                      <a:pt x="112" y="60"/>
                    </a:cubicBezTo>
                    <a:close/>
                    <a:moveTo>
                      <a:pt x="93" y="31"/>
                    </a:moveTo>
                    <a:cubicBezTo>
                      <a:pt x="96" y="30"/>
                      <a:pt x="94" y="26"/>
                      <a:pt x="92" y="26"/>
                    </a:cubicBezTo>
                    <a:cubicBezTo>
                      <a:pt x="90" y="26"/>
                      <a:pt x="89" y="26"/>
                      <a:pt x="87" y="26"/>
                    </a:cubicBezTo>
                    <a:cubicBezTo>
                      <a:pt x="88" y="26"/>
                      <a:pt x="89" y="26"/>
                      <a:pt x="89" y="26"/>
                    </a:cubicBezTo>
                    <a:cubicBezTo>
                      <a:pt x="101" y="20"/>
                      <a:pt x="115" y="26"/>
                      <a:pt x="127" y="38"/>
                    </a:cubicBezTo>
                    <a:cubicBezTo>
                      <a:pt x="117" y="44"/>
                      <a:pt x="107" y="51"/>
                      <a:pt x="97" y="59"/>
                    </a:cubicBezTo>
                    <a:cubicBezTo>
                      <a:pt x="91" y="58"/>
                      <a:pt x="85" y="58"/>
                      <a:pt x="79" y="58"/>
                    </a:cubicBezTo>
                    <a:cubicBezTo>
                      <a:pt x="79" y="46"/>
                      <a:pt x="84" y="36"/>
                      <a:pt x="93" y="31"/>
                    </a:cubicBezTo>
                    <a:close/>
                    <a:moveTo>
                      <a:pt x="12" y="96"/>
                    </a:moveTo>
                    <a:cubicBezTo>
                      <a:pt x="13" y="96"/>
                      <a:pt x="15" y="96"/>
                      <a:pt x="16" y="94"/>
                    </a:cubicBezTo>
                    <a:cubicBezTo>
                      <a:pt x="28" y="79"/>
                      <a:pt x="48" y="74"/>
                      <a:pt x="69" y="73"/>
                    </a:cubicBezTo>
                    <a:cubicBezTo>
                      <a:pt x="69" y="75"/>
                      <a:pt x="70" y="78"/>
                      <a:pt x="70" y="81"/>
                    </a:cubicBezTo>
                    <a:cubicBezTo>
                      <a:pt x="58" y="93"/>
                      <a:pt x="46" y="105"/>
                      <a:pt x="38" y="117"/>
                    </a:cubicBezTo>
                    <a:cubicBezTo>
                      <a:pt x="27" y="112"/>
                      <a:pt x="17" y="106"/>
                      <a:pt x="12" y="96"/>
                    </a:cubicBezTo>
                    <a:close/>
                    <a:moveTo>
                      <a:pt x="37" y="150"/>
                    </a:moveTo>
                    <a:cubicBezTo>
                      <a:pt x="37" y="144"/>
                      <a:pt x="39" y="137"/>
                      <a:pt x="43" y="130"/>
                    </a:cubicBezTo>
                    <a:cubicBezTo>
                      <a:pt x="59" y="135"/>
                      <a:pt x="77" y="137"/>
                      <a:pt x="91" y="139"/>
                    </a:cubicBezTo>
                    <a:cubicBezTo>
                      <a:pt x="92" y="139"/>
                      <a:pt x="92" y="140"/>
                      <a:pt x="93" y="140"/>
                    </a:cubicBezTo>
                    <a:cubicBezTo>
                      <a:pt x="68" y="158"/>
                      <a:pt x="38" y="173"/>
                      <a:pt x="37" y="150"/>
                    </a:cubicBezTo>
                    <a:close/>
                    <a:moveTo>
                      <a:pt x="148" y="163"/>
                    </a:moveTo>
                    <a:cubicBezTo>
                      <a:pt x="137" y="166"/>
                      <a:pt x="123" y="158"/>
                      <a:pt x="112" y="143"/>
                    </a:cubicBezTo>
                    <a:cubicBezTo>
                      <a:pt x="113" y="142"/>
                      <a:pt x="114" y="142"/>
                      <a:pt x="115" y="141"/>
                    </a:cubicBezTo>
                    <a:cubicBezTo>
                      <a:pt x="130" y="142"/>
                      <a:pt x="149" y="142"/>
                      <a:pt x="165" y="140"/>
                    </a:cubicBezTo>
                    <a:cubicBezTo>
                      <a:pt x="163" y="151"/>
                      <a:pt x="158" y="160"/>
                      <a:pt x="148" y="163"/>
                    </a:cubicBezTo>
                    <a:close/>
                    <a:moveTo>
                      <a:pt x="130" y="128"/>
                    </a:moveTo>
                    <a:cubicBezTo>
                      <a:pt x="140" y="119"/>
                      <a:pt x="150" y="109"/>
                      <a:pt x="160" y="99"/>
                    </a:cubicBezTo>
                    <a:cubicBezTo>
                      <a:pt x="163" y="108"/>
                      <a:pt x="165" y="118"/>
                      <a:pt x="165" y="126"/>
                    </a:cubicBezTo>
                    <a:cubicBezTo>
                      <a:pt x="154" y="128"/>
                      <a:pt x="141" y="128"/>
                      <a:pt x="130" y="128"/>
                    </a:cubicBezTo>
                    <a:close/>
                    <a:moveTo>
                      <a:pt x="185" y="117"/>
                    </a:moveTo>
                    <a:cubicBezTo>
                      <a:pt x="183" y="119"/>
                      <a:pt x="180" y="121"/>
                      <a:pt x="176" y="123"/>
                    </a:cubicBezTo>
                    <a:cubicBezTo>
                      <a:pt x="174" y="112"/>
                      <a:pt x="171" y="101"/>
                      <a:pt x="167" y="91"/>
                    </a:cubicBezTo>
                    <a:cubicBezTo>
                      <a:pt x="168" y="90"/>
                      <a:pt x="169" y="89"/>
                      <a:pt x="170" y="88"/>
                    </a:cubicBezTo>
                    <a:cubicBezTo>
                      <a:pt x="186" y="95"/>
                      <a:pt x="195" y="104"/>
                      <a:pt x="185"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4" name="Freeform 485"/>
              <p:cNvSpPr/>
              <p:nvPr/>
            </p:nvSpPr>
            <p:spPr bwMode="auto">
              <a:xfrm>
                <a:off x="5423" y="1790"/>
                <a:ext cx="54" cy="59"/>
              </a:xfrm>
              <a:custGeom>
                <a:avLst/>
                <a:gdLst>
                  <a:gd name="T0" fmla="*/ 24 w 27"/>
                  <a:gd name="T1" fmla="*/ 10 h 29"/>
                  <a:gd name="T2" fmla="*/ 24 w 27"/>
                  <a:gd name="T3" fmla="*/ 9 h 29"/>
                  <a:gd name="T4" fmla="*/ 12 w 27"/>
                  <a:gd name="T5" fmla="*/ 0 h 29"/>
                  <a:gd name="T6" fmla="*/ 4 w 27"/>
                  <a:gd name="T7" fmla="*/ 3 h 29"/>
                  <a:gd name="T8" fmla="*/ 1 w 27"/>
                  <a:gd name="T9" fmla="*/ 15 h 29"/>
                  <a:gd name="T10" fmla="*/ 7 w 27"/>
                  <a:gd name="T11" fmla="*/ 25 h 29"/>
                  <a:gd name="T12" fmla="*/ 23 w 27"/>
                  <a:gd name="T13" fmla="*/ 25 h 29"/>
                  <a:gd name="T14" fmla="*/ 24 w 27"/>
                  <a:gd name="T15" fmla="*/ 1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9">
                    <a:moveTo>
                      <a:pt x="24" y="10"/>
                    </a:moveTo>
                    <a:cubicBezTo>
                      <a:pt x="24" y="10"/>
                      <a:pt x="24" y="10"/>
                      <a:pt x="24" y="9"/>
                    </a:cubicBezTo>
                    <a:cubicBezTo>
                      <a:pt x="23" y="4"/>
                      <a:pt x="18" y="0"/>
                      <a:pt x="12" y="0"/>
                    </a:cubicBezTo>
                    <a:cubicBezTo>
                      <a:pt x="9" y="0"/>
                      <a:pt x="6" y="1"/>
                      <a:pt x="4" y="3"/>
                    </a:cubicBezTo>
                    <a:cubicBezTo>
                      <a:pt x="1" y="6"/>
                      <a:pt x="0" y="10"/>
                      <a:pt x="1" y="15"/>
                    </a:cubicBezTo>
                    <a:cubicBezTo>
                      <a:pt x="1" y="18"/>
                      <a:pt x="4" y="22"/>
                      <a:pt x="7" y="25"/>
                    </a:cubicBezTo>
                    <a:cubicBezTo>
                      <a:pt x="11" y="29"/>
                      <a:pt x="18" y="29"/>
                      <a:pt x="23" y="25"/>
                    </a:cubicBezTo>
                    <a:cubicBezTo>
                      <a:pt x="27" y="20"/>
                      <a:pt x="27" y="14"/>
                      <a:pt x="2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5" name="Freeform 486"/>
              <p:cNvSpPr/>
              <p:nvPr/>
            </p:nvSpPr>
            <p:spPr bwMode="auto">
              <a:xfrm>
                <a:off x="4062" y="-1871"/>
                <a:ext cx="365" cy="238"/>
              </a:xfrm>
              <a:custGeom>
                <a:avLst/>
                <a:gdLst>
                  <a:gd name="T0" fmla="*/ 174 w 181"/>
                  <a:gd name="T1" fmla="*/ 8 h 118"/>
                  <a:gd name="T2" fmla="*/ 79 w 181"/>
                  <a:gd name="T3" fmla="*/ 2 h 118"/>
                  <a:gd name="T4" fmla="*/ 72 w 181"/>
                  <a:gd name="T5" fmla="*/ 6 h 118"/>
                  <a:gd name="T6" fmla="*/ 55 w 181"/>
                  <a:gd name="T7" fmla="*/ 60 h 118"/>
                  <a:gd name="T8" fmla="*/ 55 w 181"/>
                  <a:gd name="T9" fmla="*/ 46 h 118"/>
                  <a:gd name="T10" fmla="*/ 48 w 181"/>
                  <a:gd name="T11" fmla="*/ 39 h 118"/>
                  <a:gd name="T12" fmla="*/ 9 w 181"/>
                  <a:gd name="T13" fmla="*/ 40 h 118"/>
                  <a:gd name="T14" fmla="*/ 9 w 181"/>
                  <a:gd name="T15" fmla="*/ 53 h 118"/>
                  <a:gd name="T16" fmla="*/ 41 w 181"/>
                  <a:gd name="T17" fmla="*/ 53 h 118"/>
                  <a:gd name="T18" fmla="*/ 40 w 181"/>
                  <a:gd name="T19" fmla="*/ 107 h 118"/>
                  <a:gd name="T20" fmla="*/ 54 w 181"/>
                  <a:gd name="T21" fmla="*/ 111 h 118"/>
                  <a:gd name="T22" fmla="*/ 80 w 181"/>
                  <a:gd name="T23" fmla="*/ 30 h 118"/>
                  <a:gd name="T24" fmla="*/ 172 w 181"/>
                  <a:gd name="T25" fmla="*/ 21 h 118"/>
                  <a:gd name="T26" fmla="*/ 174 w 181"/>
                  <a:gd name="T27"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1" h="118">
                    <a:moveTo>
                      <a:pt x="174" y="8"/>
                    </a:moveTo>
                    <a:cubicBezTo>
                      <a:pt x="143" y="0"/>
                      <a:pt x="111" y="4"/>
                      <a:pt x="79" y="2"/>
                    </a:cubicBezTo>
                    <a:cubicBezTo>
                      <a:pt x="77" y="1"/>
                      <a:pt x="73" y="3"/>
                      <a:pt x="72" y="6"/>
                    </a:cubicBezTo>
                    <a:cubicBezTo>
                      <a:pt x="64" y="23"/>
                      <a:pt x="60" y="42"/>
                      <a:pt x="55" y="60"/>
                    </a:cubicBezTo>
                    <a:cubicBezTo>
                      <a:pt x="55" y="55"/>
                      <a:pt x="55" y="51"/>
                      <a:pt x="55" y="46"/>
                    </a:cubicBezTo>
                    <a:cubicBezTo>
                      <a:pt x="55" y="42"/>
                      <a:pt x="52" y="39"/>
                      <a:pt x="48" y="39"/>
                    </a:cubicBezTo>
                    <a:cubicBezTo>
                      <a:pt x="35" y="39"/>
                      <a:pt x="22" y="39"/>
                      <a:pt x="9" y="40"/>
                    </a:cubicBezTo>
                    <a:cubicBezTo>
                      <a:pt x="0" y="40"/>
                      <a:pt x="0" y="53"/>
                      <a:pt x="9" y="53"/>
                    </a:cubicBezTo>
                    <a:cubicBezTo>
                      <a:pt x="19" y="53"/>
                      <a:pt x="30" y="54"/>
                      <a:pt x="41" y="53"/>
                    </a:cubicBezTo>
                    <a:cubicBezTo>
                      <a:pt x="41" y="71"/>
                      <a:pt x="41" y="89"/>
                      <a:pt x="40" y="107"/>
                    </a:cubicBezTo>
                    <a:cubicBezTo>
                      <a:pt x="40" y="114"/>
                      <a:pt x="51" y="118"/>
                      <a:pt x="54" y="111"/>
                    </a:cubicBezTo>
                    <a:cubicBezTo>
                      <a:pt x="66" y="85"/>
                      <a:pt x="71" y="57"/>
                      <a:pt x="80" y="30"/>
                    </a:cubicBezTo>
                    <a:cubicBezTo>
                      <a:pt x="87" y="8"/>
                      <a:pt x="152" y="21"/>
                      <a:pt x="172" y="21"/>
                    </a:cubicBezTo>
                    <a:cubicBezTo>
                      <a:pt x="179" y="21"/>
                      <a:pt x="181" y="10"/>
                      <a:pt x="17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6" name="Freeform 487"/>
              <p:cNvSpPr/>
              <p:nvPr/>
            </p:nvSpPr>
            <p:spPr bwMode="auto">
              <a:xfrm>
                <a:off x="4207" y="-1792"/>
                <a:ext cx="121" cy="179"/>
              </a:xfrm>
              <a:custGeom>
                <a:avLst/>
                <a:gdLst>
                  <a:gd name="T0" fmla="*/ 43 w 60"/>
                  <a:gd name="T1" fmla="*/ 32 h 89"/>
                  <a:gd name="T2" fmla="*/ 52 w 60"/>
                  <a:gd name="T3" fmla="*/ 15 h 89"/>
                  <a:gd name="T4" fmla="*/ 24 w 60"/>
                  <a:gd name="T5" fmla="*/ 1 h 89"/>
                  <a:gd name="T6" fmla="*/ 24 w 60"/>
                  <a:gd name="T7" fmla="*/ 9 h 89"/>
                  <a:gd name="T8" fmla="*/ 41 w 60"/>
                  <a:gd name="T9" fmla="*/ 16 h 89"/>
                  <a:gd name="T10" fmla="*/ 25 w 60"/>
                  <a:gd name="T11" fmla="*/ 25 h 89"/>
                  <a:gd name="T12" fmla="*/ 27 w 60"/>
                  <a:gd name="T13" fmla="*/ 39 h 89"/>
                  <a:gd name="T14" fmla="*/ 37 w 60"/>
                  <a:gd name="T15" fmla="*/ 58 h 89"/>
                  <a:gd name="T16" fmla="*/ 6 w 60"/>
                  <a:gd name="T17" fmla="*/ 62 h 89"/>
                  <a:gd name="T18" fmla="*/ 2 w 60"/>
                  <a:gd name="T19" fmla="*/ 71 h 89"/>
                  <a:gd name="T20" fmla="*/ 50 w 60"/>
                  <a:gd name="T21" fmla="*/ 63 h 89"/>
                  <a:gd name="T22" fmla="*/ 43 w 60"/>
                  <a:gd name="T23" fmla="*/ 3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89">
                    <a:moveTo>
                      <a:pt x="43" y="32"/>
                    </a:moveTo>
                    <a:cubicBezTo>
                      <a:pt x="49" y="28"/>
                      <a:pt x="53" y="22"/>
                      <a:pt x="52" y="15"/>
                    </a:cubicBezTo>
                    <a:cubicBezTo>
                      <a:pt x="51" y="1"/>
                      <a:pt x="35" y="0"/>
                      <a:pt x="24" y="1"/>
                    </a:cubicBezTo>
                    <a:cubicBezTo>
                      <a:pt x="19" y="1"/>
                      <a:pt x="19" y="9"/>
                      <a:pt x="24" y="9"/>
                    </a:cubicBezTo>
                    <a:cubicBezTo>
                      <a:pt x="28" y="9"/>
                      <a:pt x="42" y="9"/>
                      <a:pt x="41" y="16"/>
                    </a:cubicBezTo>
                    <a:cubicBezTo>
                      <a:pt x="39" y="22"/>
                      <a:pt x="29" y="24"/>
                      <a:pt x="25" y="25"/>
                    </a:cubicBezTo>
                    <a:cubicBezTo>
                      <a:pt x="17" y="27"/>
                      <a:pt x="20" y="38"/>
                      <a:pt x="27" y="39"/>
                    </a:cubicBezTo>
                    <a:cubicBezTo>
                      <a:pt x="38" y="40"/>
                      <a:pt x="46" y="48"/>
                      <a:pt x="37" y="58"/>
                    </a:cubicBezTo>
                    <a:cubicBezTo>
                      <a:pt x="27" y="67"/>
                      <a:pt x="16" y="59"/>
                      <a:pt x="6" y="62"/>
                    </a:cubicBezTo>
                    <a:cubicBezTo>
                      <a:pt x="2" y="63"/>
                      <a:pt x="0" y="68"/>
                      <a:pt x="2" y="71"/>
                    </a:cubicBezTo>
                    <a:cubicBezTo>
                      <a:pt x="13" y="89"/>
                      <a:pt x="41" y="76"/>
                      <a:pt x="50" y="63"/>
                    </a:cubicBezTo>
                    <a:cubicBezTo>
                      <a:pt x="60" y="50"/>
                      <a:pt x="53" y="39"/>
                      <a:pt x="43"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7" name="Freeform 488"/>
              <p:cNvSpPr>
                <a:spLocks noEditPoints="1"/>
              </p:cNvSpPr>
              <p:nvPr/>
            </p:nvSpPr>
            <p:spPr bwMode="auto">
              <a:xfrm>
                <a:off x="561" y="360"/>
                <a:ext cx="637" cy="627"/>
              </a:xfrm>
              <a:custGeom>
                <a:avLst/>
                <a:gdLst>
                  <a:gd name="T0" fmla="*/ 258 w 316"/>
                  <a:gd name="T1" fmla="*/ 69 h 311"/>
                  <a:gd name="T2" fmla="*/ 230 w 316"/>
                  <a:gd name="T3" fmla="*/ 67 h 311"/>
                  <a:gd name="T4" fmla="*/ 177 w 316"/>
                  <a:gd name="T5" fmla="*/ 52 h 311"/>
                  <a:gd name="T6" fmla="*/ 137 w 316"/>
                  <a:gd name="T7" fmla="*/ 52 h 311"/>
                  <a:gd name="T8" fmla="*/ 112 w 316"/>
                  <a:gd name="T9" fmla="*/ 63 h 311"/>
                  <a:gd name="T10" fmla="*/ 69 w 316"/>
                  <a:gd name="T11" fmla="*/ 4 h 311"/>
                  <a:gd name="T12" fmla="*/ 22 w 316"/>
                  <a:gd name="T13" fmla="*/ 277 h 311"/>
                  <a:gd name="T14" fmla="*/ 39 w 316"/>
                  <a:gd name="T15" fmla="*/ 278 h 311"/>
                  <a:gd name="T16" fmla="*/ 86 w 316"/>
                  <a:gd name="T17" fmla="*/ 234 h 311"/>
                  <a:gd name="T18" fmla="*/ 139 w 316"/>
                  <a:gd name="T19" fmla="*/ 249 h 311"/>
                  <a:gd name="T20" fmla="*/ 185 w 316"/>
                  <a:gd name="T21" fmla="*/ 243 h 311"/>
                  <a:gd name="T22" fmla="*/ 219 w 316"/>
                  <a:gd name="T23" fmla="*/ 300 h 311"/>
                  <a:gd name="T24" fmla="*/ 279 w 316"/>
                  <a:gd name="T25" fmla="*/ 28 h 311"/>
                  <a:gd name="T26" fmla="*/ 247 w 316"/>
                  <a:gd name="T27" fmla="*/ 79 h 311"/>
                  <a:gd name="T28" fmla="*/ 232 w 316"/>
                  <a:gd name="T29" fmla="*/ 78 h 311"/>
                  <a:gd name="T30" fmla="*/ 217 w 316"/>
                  <a:gd name="T31" fmla="*/ 65 h 311"/>
                  <a:gd name="T32" fmla="*/ 218 w 316"/>
                  <a:gd name="T33" fmla="*/ 82 h 311"/>
                  <a:gd name="T34" fmla="*/ 170 w 316"/>
                  <a:gd name="T35" fmla="*/ 62 h 311"/>
                  <a:gd name="T36" fmla="*/ 166 w 316"/>
                  <a:gd name="T37" fmla="*/ 73 h 311"/>
                  <a:gd name="T38" fmla="*/ 145 w 316"/>
                  <a:gd name="T39" fmla="*/ 68 h 311"/>
                  <a:gd name="T40" fmla="*/ 108 w 316"/>
                  <a:gd name="T41" fmla="*/ 70 h 311"/>
                  <a:gd name="T42" fmla="*/ 155 w 316"/>
                  <a:gd name="T43" fmla="*/ 75 h 311"/>
                  <a:gd name="T44" fmla="*/ 208 w 316"/>
                  <a:gd name="T45" fmla="*/ 99 h 311"/>
                  <a:gd name="T46" fmla="*/ 248 w 316"/>
                  <a:gd name="T47" fmla="*/ 147 h 311"/>
                  <a:gd name="T48" fmla="*/ 237 w 316"/>
                  <a:gd name="T49" fmla="*/ 160 h 311"/>
                  <a:gd name="T50" fmla="*/ 236 w 316"/>
                  <a:gd name="T51" fmla="*/ 164 h 311"/>
                  <a:gd name="T52" fmla="*/ 233 w 316"/>
                  <a:gd name="T53" fmla="*/ 164 h 311"/>
                  <a:gd name="T54" fmla="*/ 224 w 316"/>
                  <a:gd name="T55" fmla="*/ 159 h 311"/>
                  <a:gd name="T56" fmla="*/ 219 w 316"/>
                  <a:gd name="T57" fmla="*/ 155 h 311"/>
                  <a:gd name="T58" fmla="*/ 217 w 316"/>
                  <a:gd name="T59" fmla="*/ 152 h 311"/>
                  <a:gd name="T60" fmla="*/ 218 w 316"/>
                  <a:gd name="T61" fmla="*/ 150 h 311"/>
                  <a:gd name="T62" fmla="*/ 228 w 316"/>
                  <a:gd name="T63" fmla="*/ 141 h 311"/>
                  <a:gd name="T64" fmla="*/ 185 w 316"/>
                  <a:gd name="T65" fmla="*/ 127 h 311"/>
                  <a:gd name="T66" fmla="*/ 176 w 316"/>
                  <a:gd name="T67" fmla="*/ 135 h 311"/>
                  <a:gd name="T68" fmla="*/ 148 w 316"/>
                  <a:gd name="T69" fmla="*/ 124 h 311"/>
                  <a:gd name="T70" fmla="*/ 140 w 316"/>
                  <a:gd name="T71" fmla="*/ 127 h 311"/>
                  <a:gd name="T72" fmla="*/ 98 w 316"/>
                  <a:gd name="T73" fmla="*/ 131 h 311"/>
                  <a:gd name="T74" fmla="*/ 192 w 316"/>
                  <a:gd name="T75" fmla="*/ 155 h 311"/>
                  <a:gd name="T76" fmla="*/ 192 w 316"/>
                  <a:gd name="T77" fmla="*/ 155 h 311"/>
                  <a:gd name="T78" fmla="*/ 147 w 316"/>
                  <a:gd name="T79" fmla="*/ 137 h 311"/>
                  <a:gd name="T80" fmla="*/ 109 w 316"/>
                  <a:gd name="T81" fmla="*/ 134 h 311"/>
                  <a:gd name="T82" fmla="*/ 130 w 316"/>
                  <a:gd name="T83" fmla="*/ 131 h 311"/>
                  <a:gd name="T84" fmla="*/ 108 w 316"/>
                  <a:gd name="T85" fmla="*/ 139 h 311"/>
                  <a:gd name="T86" fmla="*/ 29 w 316"/>
                  <a:gd name="T87" fmla="*/ 265 h 311"/>
                  <a:gd name="T88" fmla="*/ 70 w 316"/>
                  <a:gd name="T89" fmla="*/ 16 h 311"/>
                  <a:gd name="T90" fmla="*/ 34 w 316"/>
                  <a:gd name="T91" fmla="*/ 266 h 311"/>
                  <a:gd name="T92" fmla="*/ 65 w 316"/>
                  <a:gd name="T93" fmla="*/ 204 h 311"/>
                  <a:gd name="T94" fmla="*/ 97 w 316"/>
                  <a:gd name="T95" fmla="*/ 232 h 311"/>
                  <a:gd name="T96" fmla="*/ 101 w 316"/>
                  <a:gd name="T97" fmla="*/ 230 h 311"/>
                  <a:gd name="T98" fmla="*/ 140 w 316"/>
                  <a:gd name="T99" fmla="*/ 226 h 311"/>
                  <a:gd name="T100" fmla="*/ 162 w 316"/>
                  <a:gd name="T101" fmla="*/ 244 h 311"/>
                  <a:gd name="T102" fmla="*/ 167 w 316"/>
                  <a:gd name="T103" fmla="*/ 245 h 311"/>
                  <a:gd name="T104" fmla="*/ 162 w 316"/>
                  <a:gd name="T105" fmla="*/ 221 h 311"/>
                  <a:gd name="T106" fmla="*/ 132 w 316"/>
                  <a:gd name="T107" fmla="*/ 209 h 311"/>
                  <a:gd name="T108" fmla="*/ 122 w 316"/>
                  <a:gd name="T109" fmla="*/ 215 h 311"/>
                  <a:gd name="T110" fmla="*/ 94 w 316"/>
                  <a:gd name="T111" fmla="*/ 206 h 311"/>
                  <a:gd name="T112" fmla="*/ 64 w 316"/>
                  <a:gd name="T113" fmla="*/ 195 h 311"/>
                  <a:gd name="T114" fmla="*/ 97 w 316"/>
                  <a:gd name="T115" fmla="*/ 143 h 311"/>
                  <a:gd name="T116" fmla="*/ 170 w 316"/>
                  <a:gd name="T117" fmla="*/ 154 h 311"/>
                  <a:gd name="T118" fmla="*/ 208 w 316"/>
                  <a:gd name="T119" fmla="*/ 157 h 311"/>
                  <a:gd name="T120" fmla="*/ 210 w 316"/>
                  <a:gd name="T121" fmla="*/ 238 h 311"/>
                  <a:gd name="T122" fmla="*/ 230 w 316"/>
                  <a:gd name="T123" fmla="*/ 295 h 311"/>
                  <a:gd name="T124" fmla="*/ 279 w 316"/>
                  <a:gd name="T125" fmla="*/ 4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6" h="311">
                    <a:moveTo>
                      <a:pt x="279" y="28"/>
                    </a:moveTo>
                    <a:cubicBezTo>
                      <a:pt x="276" y="28"/>
                      <a:pt x="274" y="30"/>
                      <a:pt x="274" y="32"/>
                    </a:cubicBezTo>
                    <a:cubicBezTo>
                      <a:pt x="272" y="32"/>
                      <a:pt x="271" y="33"/>
                      <a:pt x="270" y="34"/>
                    </a:cubicBezTo>
                    <a:cubicBezTo>
                      <a:pt x="264" y="44"/>
                      <a:pt x="260" y="56"/>
                      <a:pt x="258" y="69"/>
                    </a:cubicBezTo>
                    <a:cubicBezTo>
                      <a:pt x="256" y="64"/>
                      <a:pt x="253" y="59"/>
                      <a:pt x="246" y="58"/>
                    </a:cubicBezTo>
                    <a:cubicBezTo>
                      <a:pt x="243" y="57"/>
                      <a:pt x="240" y="61"/>
                      <a:pt x="243" y="64"/>
                    </a:cubicBezTo>
                    <a:cubicBezTo>
                      <a:pt x="243" y="64"/>
                      <a:pt x="243" y="64"/>
                      <a:pt x="243" y="64"/>
                    </a:cubicBezTo>
                    <a:cubicBezTo>
                      <a:pt x="239" y="63"/>
                      <a:pt x="234" y="64"/>
                      <a:pt x="230" y="67"/>
                    </a:cubicBezTo>
                    <a:cubicBezTo>
                      <a:pt x="226" y="59"/>
                      <a:pt x="217" y="51"/>
                      <a:pt x="209" y="55"/>
                    </a:cubicBezTo>
                    <a:cubicBezTo>
                      <a:pt x="208" y="54"/>
                      <a:pt x="206" y="53"/>
                      <a:pt x="205" y="54"/>
                    </a:cubicBezTo>
                    <a:cubicBezTo>
                      <a:pt x="201" y="56"/>
                      <a:pt x="198" y="59"/>
                      <a:pt x="195" y="62"/>
                    </a:cubicBezTo>
                    <a:cubicBezTo>
                      <a:pt x="192" y="54"/>
                      <a:pt x="185" y="51"/>
                      <a:pt x="177" y="52"/>
                    </a:cubicBezTo>
                    <a:cubicBezTo>
                      <a:pt x="176" y="51"/>
                      <a:pt x="175" y="51"/>
                      <a:pt x="174" y="51"/>
                    </a:cubicBezTo>
                    <a:cubicBezTo>
                      <a:pt x="168" y="52"/>
                      <a:pt x="163" y="57"/>
                      <a:pt x="160" y="62"/>
                    </a:cubicBezTo>
                    <a:cubicBezTo>
                      <a:pt x="161" y="58"/>
                      <a:pt x="160" y="54"/>
                      <a:pt x="159" y="50"/>
                    </a:cubicBezTo>
                    <a:cubicBezTo>
                      <a:pt x="155" y="41"/>
                      <a:pt x="144" y="46"/>
                      <a:pt x="137" y="52"/>
                    </a:cubicBezTo>
                    <a:cubicBezTo>
                      <a:pt x="138" y="50"/>
                      <a:pt x="139" y="49"/>
                      <a:pt x="139" y="47"/>
                    </a:cubicBezTo>
                    <a:cubicBezTo>
                      <a:pt x="140" y="46"/>
                      <a:pt x="139" y="44"/>
                      <a:pt x="138" y="45"/>
                    </a:cubicBezTo>
                    <a:cubicBezTo>
                      <a:pt x="130" y="48"/>
                      <a:pt x="124" y="56"/>
                      <a:pt x="123" y="64"/>
                    </a:cubicBezTo>
                    <a:cubicBezTo>
                      <a:pt x="119" y="63"/>
                      <a:pt x="116" y="64"/>
                      <a:pt x="112" y="63"/>
                    </a:cubicBezTo>
                    <a:cubicBezTo>
                      <a:pt x="110" y="63"/>
                      <a:pt x="108" y="62"/>
                      <a:pt x="106" y="62"/>
                    </a:cubicBezTo>
                    <a:cubicBezTo>
                      <a:pt x="109" y="46"/>
                      <a:pt x="110" y="29"/>
                      <a:pt x="110" y="12"/>
                    </a:cubicBezTo>
                    <a:cubicBezTo>
                      <a:pt x="110" y="10"/>
                      <a:pt x="108" y="7"/>
                      <a:pt x="106" y="7"/>
                    </a:cubicBezTo>
                    <a:cubicBezTo>
                      <a:pt x="93" y="4"/>
                      <a:pt x="82" y="2"/>
                      <a:pt x="69" y="4"/>
                    </a:cubicBezTo>
                    <a:cubicBezTo>
                      <a:pt x="68" y="1"/>
                      <a:pt x="63" y="0"/>
                      <a:pt x="62" y="3"/>
                    </a:cubicBezTo>
                    <a:cubicBezTo>
                      <a:pt x="41" y="52"/>
                      <a:pt x="35" y="109"/>
                      <a:pt x="26" y="161"/>
                    </a:cubicBezTo>
                    <a:cubicBezTo>
                      <a:pt x="21" y="189"/>
                      <a:pt x="0" y="246"/>
                      <a:pt x="19" y="273"/>
                    </a:cubicBezTo>
                    <a:cubicBezTo>
                      <a:pt x="19" y="275"/>
                      <a:pt x="20" y="276"/>
                      <a:pt x="22" y="277"/>
                    </a:cubicBezTo>
                    <a:cubicBezTo>
                      <a:pt x="24" y="279"/>
                      <a:pt x="29" y="279"/>
                      <a:pt x="33" y="279"/>
                    </a:cubicBezTo>
                    <a:cubicBezTo>
                      <a:pt x="33" y="279"/>
                      <a:pt x="33" y="280"/>
                      <a:pt x="33" y="280"/>
                    </a:cubicBezTo>
                    <a:cubicBezTo>
                      <a:pt x="33" y="283"/>
                      <a:pt x="38" y="284"/>
                      <a:pt x="39" y="281"/>
                    </a:cubicBezTo>
                    <a:cubicBezTo>
                      <a:pt x="39" y="280"/>
                      <a:pt x="39" y="279"/>
                      <a:pt x="39" y="278"/>
                    </a:cubicBezTo>
                    <a:cubicBezTo>
                      <a:pt x="40" y="277"/>
                      <a:pt x="41" y="276"/>
                      <a:pt x="42" y="274"/>
                    </a:cubicBezTo>
                    <a:cubicBezTo>
                      <a:pt x="42" y="273"/>
                      <a:pt x="42" y="271"/>
                      <a:pt x="41" y="270"/>
                    </a:cubicBezTo>
                    <a:cubicBezTo>
                      <a:pt x="44" y="256"/>
                      <a:pt x="48" y="242"/>
                      <a:pt x="53" y="229"/>
                    </a:cubicBezTo>
                    <a:cubicBezTo>
                      <a:pt x="59" y="239"/>
                      <a:pt x="77" y="242"/>
                      <a:pt x="86" y="234"/>
                    </a:cubicBezTo>
                    <a:cubicBezTo>
                      <a:pt x="88" y="243"/>
                      <a:pt x="98" y="245"/>
                      <a:pt x="107" y="240"/>
                    </a:cubicBezTo>
                    <a:cubicBezTo>
                      <a:pt x="109" y="238"/>
                      <a:pt x="112" y="236"/>
                      <a:pt x="114" y="234"/>
                    </a:cubicBezTo>
                    <a:cubicBezTo>
                      <a:pt x="114" y="234"/>
                      <a:pt x="114" y="235"/>
                      <a:pt x="114" y="235"/>
                    </a:cubicBezTo>
                    <a:cubicBezTo>
                      <a:pt x="114" y="249"/>
                      <a:pt x="128" y="252"/>
                      <a:pt x="139" y="249"/>
                    </a:cubicBezTo>
                    <a:cubicBezTo>
                      <a:pt x="145" y="247"/>
                      <a:pt x="149" y="243"/>
                      <a:pt x="151" y="238"/>
                    </a:cubicBezTo>
                    <a:cubicBezTo>
                      <a:pt x="150" y="241"/>
                      <a:pt x="150" y="245"/>
                      <a:pt x="151" y="248"/>
                    </a:cubicBezTo>
                    <a:cubicBezTo>
                      <a:pt x="152" y="260"/>
                      <a:pt x="166" y="262"/>
                      <a:pt x="174" y="255"/>
                    </a:cubicBezTo>
                    <a:cubicBezTo>
                      <a:pt x="178" y="252"/>
                      <a:pt x="182" y="248"/>
                      <a:pt x="185" y="243"/>
                    </a:cubicBezTo>
                    <a:cubicBezTo>
                      <a:pt x="191" y="244"/>
                      <a:pt x="198" y="246"/>
                      <a:pt x="205" y="247"/>
                    </a:cubicBezTo>
                    <a:cubicBezTo>
                      <a:pt x="210" y="248"/>
                      <a:pt x="217" y="251"/>
                      <a:pt x="222" y="251"/>
                    </a:cubicBezTo>
                    <a:cubicBezTo>
                      <a:pt x="219" y="265"/>
                      <a:pt x="215" y="279"/>
                      <a:pt x="213" y="293"/>
                    </a:cubicBezTo>
                    <a:cubicBezTo>
                      <a:pt x="212" y="298"/>
                      <a:pt x="216" y="301"/>
                      <a:pt x="219" y="300"/>
                    </a:cubicBezTo>
                    <a:cubicBezTo>
                      <a:pt x="225" y="306"/>
                      <a:pt x="240" y="307"/>
                      <a:pt x="246" y="310"/>
                    </a:cubicBezTo>
                    <a:cubicBezTo>
                      <a:pt x="249" y="311"/>
                      <a:pt x="252" y="309"/>
                      <a:pt x="253" y="306"/>
                    </a:cubicBezTo>
                    <a:cubicBezTo>
                      <a:pt x="275" y="237"/>
                      <a:pt x="285" y="167"/>
                      <a:pt x="301" y="97"/>
                    </a:cubicBezTo>
                    <a:cubicBezTo>
                      <a:pt x="307" y="73"/>
                      <a:pt x="316" y="29"/>
                      <a:pt x="279" y="28"/>
                    </a:cubicBezTo>
                    <a:close/>
                    <a:moveTo>
                      <a:pt x="232" y="78"/>
                    </a:moveTo>
                    <a:cubicBezTo>
                      <a:pt x="235" y="74"/>
                      <a:pt x="239" y="70"/>
                      <a:pt x="244" y="68"/>
                    </a:cubicBezTo>
                    <a:cubicBezTo>
                      <a:pt x="244" y="67"/>
                      <a:pt x="245" y="67"/>
                      <a:pt x="245" y="66"/>
                    </a:cubicBezTo>
                    <a:cubicBezTo>
                      <a:pt x="248" y="70"/>
                      <a:pt x="249" y="74"/>
                      <a:pt x="247" y="79"/>
                    </a:cubicBezTo>
                    <a:cubicBezTo>
                      <a:pt x="245" y="84"/>
                      <a:pt x="241" y="90"/>
                      <a:pt x="236" y="91"/>
                    </a:cubicBezTo>
                    <a:cubicBezTo>
                      <a:pt x="234" y="92"/>
                      <a:pt x="232" y="91"/>
                      <a:pt x="230" y="90"/>
                    </a:cubicBezTo>
                    <a:cubicBezTo>
                      <a:pt x="229" y="89"/>
                      <a:pt x="228" y="87"/>
                      <a:pt x="228" y="86"/>
                    </a:cubicBezTo>
                    <a:cubicBezTo>
                      <a:pt x="230" y="83"/>
                      <a:pt x="231" y="81"/>
                      <a:pt x="232" y="78"/>
                    </a:cubicBezTo>
                    <a:close/>
                    <a:moveTo>
                      <a:pt x="200" y="78"/>
                    </a:moveTo>
                    <a:cubicBezTo>
                      <a:pt x="200" y="71"/>
                      <a:pt x="202" y="66"/>
                      <a:pt x="206" y="61"/>
                    </a:cubicBezTo>
                    <a:cubicBezTo>
                      <a:pt x="206" y="61"/>
                      <a:pt x="206" y="61"/>
                      <a:pt x="207" y="62"/>
                    </a:cubicBezTo>
                    <a:cubicBezTo>
                      <a:pt x="210" y="63"/>
                      <a:pt x="213" y="63"/>
                      <a:pt x="217" y="65"/>
                    </a:cubicBezTo>
                    <a:cubicBezTo>
                      <a:pt x="219" y="66"/>
                      <a:pt x="221" y="70"/>
                      <a:pt x="221" y="73"/>
                    </a:cubicBezTo>
                    <a:cubicBezTo>
                      <a:pt x="221" y="74"/>
                      <a:pt x="221" y="74"/>
                      <a:pt x="221" y="75"/>
                    </a:cubicBezTo>
                    <a:cubicBezTo>
                      <a:pt x="221" y="76"/>
                      <a:pt x="220" y="77"/>
                      <a:pt x="220" y="77"/>
                    </a:cubicBezTo>
                    <a:cubicBezTo>
                      <a:pt x="219" y="79"/>
                      <a:pt x="219" y="80"/>
                      <a:pt x="218" y="82"/>
                    </a:cubicBezTo>
                    <a:cubicBezTo>
                      <a:pt x="215" y="86"/>
                      <a:pt x="210" y="88"/>
                      <a:pt x="205" y="88"/>
                    </a:cubicBezTo>
                    <a:cubicBezTo>
                      <a:pt x="200" y="88"/>
                      <a:pt x="200" y="81"/>
                      <a:pt x="200" y="78"/>
                    </a:cubicBezTo>
                    <a:close/>
                    <a:moveTo>
                      <a:pt x="166" y="73"/>
                    </a:moveTo>
                    <a:cubicBezTo>
                      <a:pt x="166" y="69"/>
                      <a:pt x="168" y="66"/>
                      <a:pt x="170" y="62"/>
                    </a:cubicBezTo>
                    <a:cubicBezTo>
                      <a:pt x="171" y="63"/>
                      <a:pt x="172" y="63"/>
                      <a:pt x="173" y="63"/>
                    </a:cubicBezTo>
                    <a:cubicBezTo>
                      <a:pt x="178" y="62"/>
                      <a:pt x="185" y="61"/>
                      <a:pt x="185" y="67"/>
                    </a:cubicBezTo>
                    <a:cubicBezTo>
                      <a:pt x="186" y="73"/>
                      <a:pt x="182" y="78"/>
                      <a:pt x="177" y="80"/>
                    </a:cubicBezTo>
                    <a:cubicBezTo>
                      <a:pt x="171" y="81"/>
                      <a:pt x="164" y="80"/>
                      <a:pt x="166" y="73"/>
                    </a:cubicBezTo>
                    <a:close/>
                    <a:moveTo>
                      <a:pt x="138" y="66"/>
                    </a:moveTo>
                    <a:cubicBezTo>
                      <a:pt x="142" y="64"/>
                      <a:pt x="145" y="61"/>
                      <a:pt x="148" y="59"/>
                    </a:cubicBezTo>
                    <a:cubicBezTo>
                      <a:pt x="148" y="59"/>
                      <a:pt x="148" y="60"/>
                      <a:pt x="148" y="60"/>
                    </a:cubicBezTo>
                    <a:cubicBezTo>
                      <a:pt x="147" y="63"/>
                      <a:pt x="146" y="66"/>
                      <a:pt x="145" y="68"/>
                    </a:cubicBezTo>
                    <a:cubicBezTo>
                      <a:pt x="142" y="72"/>
                      <a:pt x="139" y="76"/>
                      <a:pt x="136" y="74"/>
                    </a:cubicBezTo>
                    <a:cubicBezTo>
                      <a:pt x="133" y="71"/>
                      <a:pt x="132" y="68"/>
                      <a:pt x="132" y="65"/>
                    </a:cubicBezTo>
                    <a:cubicBezTo>
                      <a:pt x="134" y="66"/>
                      <a:pt x="136" y="67"/>
                      <a:pt x="138" y="66"/>
                    </a:cubicBezTo>
                    <a:close/>
                    <a:moveTo>
                      <a:pt x="108" y="70"/>
                    </a:moveTo>
                    <a:cubicBezTo>
                      <a:pt x="112" y="71"/>
                      <a:pt x="118" y="74"/>
                      <a:pt x="123" y="73"/>
                    </a:cubicBezTo>
                    <a:cubicBezTo>
                      <a:pt x="123" y="76"/>
                      <a:pt x="125" y="78"/>
                      <a:pt x="126" y="81"/>
                    </a:cubicBezTo>
                    <a:cubicBezTo>
                      <a:pt x="135" y="91"/>
                      <a:pt x="147" y="86"/>
                      <a:pt x="154" y="76"/>
                    </a:cubicBezTo>
                    <a:cubicBezTo>
                      <a:pt x="154" y="76"/>
                      <a:pt x="155" y="75"/>
                      <a:pt x="155" y="75"/>
                    </a:cubicBezTo>
                    <a:cubicBezTo>
                      <a:pt x="155" y="75"/>
                      <a:pt x="155" y="75"/>
                      <a:pt x="155" y="76"/>
                    </a:cubicBezTo>
                    <a:cubicBezTo>
                      <a:pt x="153" y="91"/>
                      <a:pt x="170" y="93"/>
                      <a:pt x="181" y="91"/>
                    </a:cubicBezTo>
                    <a:cubicBezTo>
                      <a:pt x="184" y="90"/>
                      <a:pt x="187" y="88"/>
                      <a:pt x="189" y="86"/>
                    </a:cubicBezTo>
                    <a:cubicBezTo>
                      <a:pt x="191" y="94"/>
                      <a:pt x="198" y="100"/>
                      <a:pt x="208" y="99"/>
                    </a:cubicBezTo>
                    <a:cubicBezTo>
                      <a:pt x="212" y="98"/>
                      <a:pt x="217" y="97"/>
                      <a:pt x="220" y="94"/>
                    </a:cubicBezTo>
                    <a:cubicBezTo>
                      <a:pt x="223" y="99"/>
                      <a:pt x="228" y="102"/>
                      <a:pt x="235" y="103"/>
                    </a:cubicBezTo>
                    <a:cubicBezTo>
                      <a:pt x="243" y="103"/>
                      <a:pt x="250" y="97"/>
                      <a:pt x="255" y="90"/>
                    </a:cubicBezTo>
                    <a:cubicBezTo>
                      <a:pt x="252" y="109"/>
                      <a:pt x="252" y="130"/>
                      <a:pt x="248" y="147"/>
                    </a:cubicBezTo>
                    <a:cubicBezTo>
                      <a:pt x="248" y="148"/>
                      <a:pt x="248" y="149"/>
                      <a:pt x="247" y="150"/>
                    </a:cubicBezTo>
                    <a:cubicBezTo>
                      <a:pt x="246" y="148"/>
                      <a:pt x="245" y="146"/>
                      <a:pt x="244" y="144"/>
                    </a:cubicBezTo>
                    <a:cubicBezTo>
                      <a:pt x="242" y="141"/>
                      <a:pt x="235" y="141"/>
                      <a:pt x="236" y="146"/>
                    </a:cubicBezTo>
                    <a:cubicBezTo>
                      <a:pt x="236" y="151"/>
                      <a:pt x="237" y="155"/>
                      <a:pt x="237" y="160"/>
                    </a:cubicBezTo>
                    <a:cubicBezTo>
                      <a:pt x="237" y="161"/>
                      <a:pt x="237" y="161"/>
                      <a:pt x="237" y="162"/>
                    </a:cubicBezTo>
                    <a:cubicBezTo>
                      <a:pt x="237" y="162"/>
                      <a:pt x="237" y="163"/>
                      <a:pt x="237" y="163"/>
                    </a:cubicBezTo>
                    <a:cubicBezTo>
                      <a:pt x="237" y="163"/>
                      <a:pt x="237" y="163"/>
                      <a:pt x="237" y="163"/>
                    </a:cubicBezTo>
                    <a:cubicBezTo>
                      <a:pt x="237" y="163"/>
                      <a:pt x="237" y="164"/>
                      <a:pt x="236" y="164"/>
                    </a:cubicBezTo>
                    <a:cubicBezTo>
                      <a:pt x="236" y="164"/>
                      <a:pt x="236" y="164"/>
                      <a:pt x="236" y="164"/>
                    </a:cubicBezTo>
                    <a:cubicBezTo>
                      <a:pt x="236" y="164"/>
                      <a:pt x="235" y="164"/>
                      <a:pt x="235" y="164"/>
                    </a:cubicBezTo>
                    <a:cubicBezTo>
                      <a:pt x="235" y="164"/>
                      <a:pt x="234" y="164"/>
                      <a:pt x="234" y="164"/>
                    </a:cubicBezTo>
                    <a:cubicBezTo>
                      <a:pt x="234" y="164"/>
                      <a:pt x="233" y="164"/>
                      <a:pt x="233" y="164"/>
                    </a:cubicBezTo>
                    <a:cubicBezTo>
                      <a:pt x="232" y="163"/>
                      <a:pt x="231" y="163"/>
                      <a:pt x="231" y="163"/>
                    </a:cubicBezTo>
                    <a:cubicBezTo>
                      <a:pt x="231" y="163"/>
                      <a:pt x="230" y="163"/>
                      <a:pt x="229" y="163"/>
                    </a:cubicBezTo>
                    <a:cubicBezTo>
                      <a:pt x="229" y="162"/>
                      <a:pt x="228" y="162"/>
                      <a:pt x="228" y="162"/>
                    </a:cubicBezTo>
                    <a:cubicBezTo>
                      <a:pt x="226" y="161"/>
                      <a:pt x="225" y="160"/>
                      <a:pt x="224" y="159"/>
                    </a:cubicBezTo>
                    <a:cubicBezTo>
                      <a:pt x="224" y="159"/>
                      <a:pt x="224" y="159"/>
                      <a:pt x="223" y="159"/>
                    </a:cubicBezTo>
                    <a:cubicBezTo>
                      <a:pt x="223" y="159"/>
                      <a:pt x="223" y="159"/>
                      <a:pt x="223" y="159"/>
                    </a:cubicBezTo>
                    <a:cubicBezTo>
                      <a:pt x="223" y="158"/>
                      <a:pt x="222" y="158"/>
                      <a:pt x="221" y="157"/>
                    </a:cubicBezTo>
                    <a:cubicBezTo>
                      <a:pt x="220" y="156"/>
                      <a:pt x="220" y="156"/>
                      <a:pt x="219" y="155"/>
                    </a:cubicBezTo>
                    <a:cubicBezTo>
                      <a:pt x="219" y="154"/>
                      <a:pt x="218" y="154"/>
                      <a:pt x="218" y="154"/>
                    </a:cubicBezTo>
                    <a:cubicBezTo>
                      <a:pt x="218" y="154"/>
                      <a:pt x="218" y="153"/>
                      <a:pt x="218" y="153"/>
                    </a:cubicBezTo>
                    <a:cubicBezTo>
                      <a:pt x="218" y="153"/>
                      <a:pt x="217" y="152"/>
                      <a:pt x="217" y="152"/>
                    </a:cubicBezTo>
                    <a:cubicBezTo>
                      <a:pt x="217" y="152"/>
                      <a:pt x="217" y="152"/>
                      <a:pt x="217" y="152"/>
                    </a:cubicBezTo>
                    <a:cubicBezTo>
                      <a:pt x="217" y="152"/>
                      <a:pt x="217" y="152"/>
                      <a:pt x="217" y="152"/>
                    </a:cubicBezTo>
                    <a:cubicBezTo>
                      <a:pt x="218" y="151"/>
                      <a:pt x="218" y="151"/>
                      <a:pt x="218" y="151"/>
                    </a:cubicBezTo>
                    <a:cubicBezTo>
                      <a:pt x="218" y="151"/>
                      <a:pt x="218" y="151"/>
                      <a:pt x="218" y="151"/>
                    </a:cubicBezTo>
                    <a:cubicBezTo>
                      <a:pt x="218" y="151"/>
                      <a:pt x="218" y="151"/>
                      <a:pt x="218" y="150"/>
                    </a:cubicBezTo>
                    <a:cubicBezTo>
                      <a:pt x="219" y="149"/>
                      <a:pt x="218" y="150"/>
                      <a:pt x="219" y="150"/>
                    </a:cubicBezTo>
                    <a:cubicBezTo>
                      <a:pt x="221" y="149"/>
                      <a:pt x="222" y="148"/>
                      <a:pt x="224" y="148"/>
                    </a:cubicBezTo>
                    <a:cubicBezTo>
                      <a:pt x="225" y="147"/>
                      <a:pt x="227" y="147"/>
                      <a:pt x="229" y="146"/>
                    </a:cubicBezTo>
                    <a:cubicBezTo>
                      <a:pt x="232" y="146"/>
                      <a:pt x="231" y="141"/>
                      <a:pt x="228" y="141"/>
                    </a:cubicBezTo>
                    <a:cubicBezTo>
                      <a:pt x="223" y="141"/>
                      <a:pt x="218" y="141"/>
                      <a:pt x="213" y="143"/>
                    </a:cubicBezTo>
                    <a:cubicBezTo>
                      <a:pt x="213" y="139"/>
                      <a:pt x="213" y="136"/>
                      <a:pt x="211" y="133"/>
                    </a:cubicBezTo>
                    <a:cubicBezTo>
                      <a:pt x="206" y="124"/>
                      <a:pt x="196" y="123"/>
                      <a:pt x="187" y="127"/>
                    </a:cubicBezTo>
                    <a:cubicBezTo>
                      <a:pt x="187" y="126"/>
                      <a:pt x="186" y="126"/>
                      <a:pt x="185" y="127"/>
                    </a:cubicBezTo>
                    <a:cubicBezTo>
                      <a:pt x="183" y="128"/>
                      <a:pt x="181" y="130"/>
                      <a:pt x="179" y="132"/>
                    </a:cubicBezTo>
                    <a:cubicBezTo>
                      <a:pt x="178" y="132"/>
                      <a:pt x="177" y="133"/>
                      <a:pt x="177" y="134"/>
                    </a:cubicBezTo>
                    <a:cubicBezTo>
                      <a:pt x="176" y="134"/>
                      <a:pt x="176" y="135"/>
                      <a:pt x="176" y="135"/>
                    </a:cubicBezTo>
                    <a:cubicBezTo>
                      <a:pt x="176" y="135"/>
                      <a:pt x="176" y="135"/>
                      <a:pt x="176" y="135"/>
                    </a:cubicBezTo>
                    <a:cubicBezTo>
                      <a:pt x="176" y="133"/>
                      <a:pt x="175" y="131"/>
                      <a:pt x="174" y="129"/>
                    </a:cubicBezTo>
                    <a:cubicBezTo>
                      <a:pt x="171" y="123"/>
                      <a:pt x="165" y="121"/>
                      <a:pt x="159" y="121"/>
                    </a:cubicBezTo>
                    <a:cubicBezTo>
                      <a:pt x="159" y="120"/>
                      <a:pt x="158" y="120"/>
                      <a:pt x="157" y="120"/>
                    </a:cubicBezTo>
                    <a:cubicBezTo>
                      <a:pt x="154" y="121"/>
                      <a:pt x="151" y="122"/>
                      <a:pt x="148" y="124"/>
                    </a:cubicBezTo>
                    <a:cubicBezTo>
                      <a:pt x="147" y="124"/>
                      <a:pt x="146" y="125"/>
                      <a:pt x="145" y="126"/>
                    </a:cubicBezTo>
                    <a:cubicBezTo>
                      <a:pt x="144" y="126"/>
                      <a:pt x="144" y="127"/>
                      <a:pt x="144" y="127"/>
                    </a:cubicBezTo>
                    <a:cubicBezTo>
                      <a:pt x="143" y="128"/>
                      <a:pt x="142" y="129"/>
                      <a:pt x="141" y="131"/>
                    </a:cubicBezTo>
                    <a:cubicBezTo>
                      <a:pt x="141" y="129"/>
                      <a:pt x="141" y="128"/>
                      <a:pt x="140" y="127"/>
                    </a:cubicBezTo>
                    <a:cubicBezTo>
                      <a:pt x="138" y="117"/>
                      <a:pt x="129" y="116"/>
                      <a:pt x="121" y="119"/>
                    </a:cubicBezTo>
                    <a:cubicBezTo>
                      <a:pt x="120" y="118"/>
                      <a:pt x="119" y="117"/>
                      <a:pt x="118" y="117"/>
                    </a:cubicBezTo>
                    <a:cubicBezTo>
                      <a:pt x="111" y="119"/>
                      <a:pt x="103" y="124"/>
                      <a:pt x="99" y="131"/>
                    </a:cubicBezTo>
                    <a:cubicBezTo>
                      <a:pt x="99" y="131"/>
                      <a:pt x="99" y="131"/>
                      <a:pt x="98" y="131"/>
                    </a:cubicBezTo>
                    <a:cubicBezTo>
                      <a:pt x="95" y="131"/>
                      <a:pt x="91" y="130"/>
                      <a:pt x="88" y="129"/>
                    </a:cubicBezTo>
                    <a:cubicBezTo>
                      <a:pt x="95" y="109"/>
                      <a:pt x="101" y="89"/>
                      <a:pt x="105" y="69"/>
                    </a:cubicBezTo>
                    <a:cubicBezTo>
                      <a:pt x="106" y="69"/>
                      <a:pt x="107" y="70"/>
                      <a:pt x="108" y="70"/>
                    </a:cubicBezTo>
                    <a:close/>
                    <a:moveTo>
                      <a:pt x="192" y="155"/>
                    </a:moveTo>
                    <a:cubicBezTo>
                      <a:pt x="186" y="158"/>
                      <a:pt x="181" y="157"/>
                      <a:pt x="181" y="150"/>
                    </a:cubicBezTo>
                    <a:cubicBezTo>
                      <a:pt x="180" y="146"/>
                      <a:pt x="181" y="143"/>
                      <a:pt x="183" y="139"/>
                    </a:cubicBezTo>
                    <a:cubicBezTo>
                      <a:pt x="189" y="137"/>
                      <a:pt x="197" y="133"/>
                      <a:pt x="200" y="139"/>
                    </a:cubicBezTo>
                    <a:cubicBezTo>
                      <a:pt x="204" y="145"/>
                      <a:pt x="197" y="152"/>
                      <a:pt x="192" y="155"/>
                    </a:cubicBezTo>
                    <a:close/>
                    <a:moveTo>
                      <a:pt x="163" y="144"/>
                    </a:moveTo>
                    <a:cubicBezTo>
                      <a:pt x="162" y="146"/>
                      <a:pt x="160" y="147"/>
                      <a:pt x="159" y="148"/>
                    </a:cubicBezTo>
                    <a:cubicBezTo>
                      <a:pt x="158" y="149"/>
                      <a:pt x="157" y="149"/>
                      <a:pt x="156" y="149"/>
                    </a:cubicBezTo>
                    <a:cubicBezTo>
                      <a:pt x="152" y="147"/>
                      <a:pt x="147" y="143"/>
                      <a:pt x="147" y="137"/>
                    </a:cubicBezTo>
                    <a:cubicBezTo>
                      <a:pt x="147" y="136"/>
                      <a:pt x="147" y="135"/>
                      <a:pt x="148" y="134"/>
                    </a:cubicBezTo>
                    <a:cubicBezTo>
                      <a:pt x="152" y="133"/>
                      <a:pt x="161" y="129"/>
                      <a:pt x="164" y="133"/>
                    </a:cubicBezTo>
                    <a:cubicBezTo>
                      <a:pt x="166" y="136"/>
                      <a:pt x="164" y="141"/>
                      <a:pt x="163" y="144"/>
                    </a:cubicBezTo>
                    <a:close/>
                    <a:moveTo>
                      <a:pt x="109" y="134"/>
                    </a:moveTo>
                    <a:cubicBezTo>
                      <a:pt x="109" y="134"/>
                      <a:pt x="109" y="134"/>
                      <a:pt x="108" y="134"/>
                    </a:cubicBezTo>
                    <a:cubicBezTo>
                      <a:pt x="109" y="132"/>
                      <a:pt x="111" y="130"/>
                      <a:pt x="112" y="128"/>
                    </a:cubicBezTo>
                    <a:cubicBezTo>
                      <a:pt x="113" y="130"/>
                      <a:pt x="115" y="132"/>
                      <a:pt x="117" y="131"/>
                    </a:cubicBezTo>
                    <a:cubicBezTo>
                      <a:pt x="121" y="130"/>
                      <a:pt x="129" y="125"/>
                      <a:pt x="130" y="131"/>
                    </a:cubicBezTo>
                    <a:cubicBezTo>
                      <a:pt x="131" y="135"/>
                      <a:pt x="127" y="141"/>
                      <a:pt x="124" y="143"/>
                    </a:cubicBezTo>
                    <a:cubicBezTo>
                      <a:pt x="120" y="147"/>
                      <a:pt x="109" y="147"/>
                      <a:pt x="108" y="140"/>
                    </a:cubicBezTo>
                    <a:cubicBezTo>
                      <a:pt x="108" y="140"/>
                      <a:pt x="108" y="140"/>
                      <a:pt x="108" y="140"/>
                    </a:cubicBezTo>
                    <a:cubicBezTo>
                      <a:pt x="108" y="140"/>
                      <a:pt x="108" y="140"/>
                      <a:pt x="108" y="139"/>
                    </a:cubicBezTo>
                    <a:cubicBezTo>
                      <a:pt x="110" y="138"/>
                      <a:pt x="111" y="136"/>
                      <a:pt x="109" y="134"/>
                    </a:cubicBezTo>
                    <a:close/>
                    <a:moveTo>
                      <a:pt x="34" y="266"/>
                    </a:moveTo>
                    <a:cubicBezTo>
                      <a:pt x="32" y="266"/>
                      <a:pt x="31" y="266"/>
                      <a:pt x="29" y="266"/>
                    </a:cubicBezTo>
                    <a:cubicBezTo>
                      <a:pt x="29" y="265"/>
                      <a:pt x="29" y="265"/>
                      <a:pt x="29" y="265"/>
                    </a:cubicBezTo>
                    <a:cubicBezTo>
                      <a:pt x="29" y="263"/>
                      <a:pt x="27" y="262"/>
                      <a:pt x="25" y="262"/>
                    </a:cubicBezTo>
                    <a:cubicBezTo>
                      <a:pt x="28" y="227"/>
                      <a:pt x="34" y="193"/>
                      <a:pt x="40" y="158"/>
                    </a:cubicBezTo>
                    <a:cubicBezTo>
                      <a:pt x="48" y="110"/>
                      <a:pt x="54" y="62"/>
                      <a:pt x="66" y="15"/>
                    </a:cubicBezTo>
                    <a:cubicBezTo>
                      <a:pt x="67" y="16"/>
                      <a:pt x="69" y="16"/>
                      <a:pt x="70" y="16"/>
                    </a:cubicBezTo>
                    <a:cubicBezTo>
                      <a:pt x="77" y="15"/>
                      <a:pt x="98" y="10"/>
                      <a:pt x="98" y="23"/>
                    </a:cubicBezTo>
                    <a:cubicBezTo>
                      <a:pt x="97" y="40"/>
                      <a:pt x="94" y="56"/>
                      <a:pt x="90" y="73"/>
                    </a:cubicBezTo>
                    <a:cubicBezTo>
                      <a:pt x="85" y="97"/>
                      <a:pt x="76" y="121"/>
                      <a:pt x="67" y="144"/>
                    </a:cubicBezTo>
                    <a:cubicBezTo>
                      <a:pt x="53" y="184"/>
                      <a:pt x="37" y="224"/>
                      <a:pt x="34" y="266"/>
                    </a:cubicBezTo>
                    <a:close/>
                    <a:moveTo>
                      <a:pt x="81" y="223"/>
                    </a:moveTo>
                    <a:cubicBezTo>
                      <a:pt x="77" y="230"/>
                      <a:pt x="67" y="227"/>
                      <a:pt x="62" y="223"/>
                    </a:cubicBezTo>
                    <a:cubicBezTo>
                      <a:pt x="57" y="218"/>
                      <a:pt x="59" y="210"/>
                      <a:pt x="64" y="204"/>
                    </a:cubicBezTo>
                    <a:cubicBezTo>
                      <a:pt x="64" y="204"/>
                      <a:pt x="65" y="204"/>
                      <a:pt x="65" y="204"/>
                    </a:cubicBezTo>
                    <a:cubicBezTo>
                      <a:pt x="71" y="204"/>
                      <a:pt x="79" y="201"/>
                      <a:pt x="83" y="207"/>
                    </a:cubicBezTo>
                    <a:cubicBezTo>
                      <a:pt x="85" y="212"/>
                      <a:pt x="84" y="219"/>
                      <a:pt x="81" y="223"/>
                    </a:cubicBezTo>
                    <a:close/>
                    <a:moveTo>
                      <a:pt x="101" y="230"/>
                    </a:moveTo>
                    <a:cubicBezTo>
                      <a:pt x="100" y="231"/>
                      <a:pt x="96" y="232"/>
                      <a:pt x="97" y="232"/>
                    </a:cubicBezTo>
                    <a:cubicBezTo>
                      <a:pt x="96" y="231"/>
                      <a:pt x="96" y="227"/>
                      <a:pt x="97" y="226"/>
                    </a:cubicBezTo>
                    <a:cubicBezTo>
                      <a:pt x="97" y="222"/>
                      <a:pt x="99" y="216"/>
                      <a:pt x="101" y="212"/>
                    </a:cubicBezTo>
                    <a:cubicBezTo>
                      <a:pt x="105" y="211"/>
                      <a:pt x="110" y="209"/>
                      <a:pt x="110" y="214"/>
                    </a:cubicBezTo>
                    <a:cubicBezTo>
                      <a:pt x="111" y="220"/>
                      <a:pt x="106" y="227"/>
                      <a:pt x="101" y="230"/>
                    </a:cubicBezTo>
                    <a:close/>
                    <a:moveTo>
                      <a:pt x="134" y="237"/>
                    </a:moveTo>
                    <a:cubicBezTo>
                      <a:pt x="128" y="239"/>
                      <a:pt x="124" y="238"/>
                      <a:pt x="125" y="231"/>
                    </a:cubicBezTo>
                    <a:cubicBezTo>
                      <a:pt x="125" y="228"/>
                      <a:pt x="126" y="225"/>
                      <a:pt x="127" y="222"/>
                    </a:cubicBezTo>
                    <a:cubicBezTo>
                      <a:pt x="132" y="222"/>
                      <a:pt x="138" y="221"/>
                      <a:pt x="140" y="226"/>
                    </a:cubicBezTo>
                    <a:cubicBezTo>
                      <a:pt x="142" y="231"/>
                      <a:pt x="139" y="236"/>
                      <a:pt x="134" y="237"/>
                    </a:cubicBezTo>
                    <a:close/>
                    <a:moveTo>
                      <a:pt x="167" y="245"/>
                    </a:moveTo>
                    <a:cubicBezTo>
                      <a:pt x="166" y="245"/>
                      <a:pt x="163" y="247"/>
                      <a:pt x="163" y="247"/>
                    </a:cubicBezTo>
                    <a:cubicBezTo>
                      <a:pt x="163" y="247"/>
                      <a:pt x="162" y="246"/>
                      <a:pt x="162" y="244"/>
                    </a:cubicBezTo>
                    <a:cubicBezTo>
                      <a:pt x="162" y="239"/>
                      <a:pt x="164" y="233"/>
                      <a:pt x="167" y="229"/>
                    </a:cubicBezTo>
                    <a:cubicBezTo>
                      <a:pt x="168" y="229"/>
                      <a:pt x="168" y="228"/>
                      <a:pt x="168" y="228"/>
                    </a:cubicBezTo>
                    <a:cubicBezTo>
                      <a:pt x="171" y="227"/>
                      <a:pt x="174" y="227"/>
                      <a:pt x="175" y="230"/>
                    </a:cubicBezTo>
                    <a:cubicBezTo>
                      <a:pt x="175" y="236"/>
                      <a:pt x="171" y="241"/>
                      <a:pt x="167" y="245"/>
                    </a:cubicBezTo>
                    <a:close/>
                    <a:moveTo>
                      <a:pt x="210" y="238"/>
                    </a:moveTo>
                    <a:cubicBezTo>
                      <a:pt x="203" y="237"/>
                      <a:pt x="195" y="236"/>
                      <a:pt x="187" y="235"/>
                    </a:cubicBezTo>
                    <a:cubicBezTo>
                      <a:pt x="188" y="232"/>
                      <a:pt x="187" y="229"/>
                      <a:pt x="187" y="226"/>
                    </a:cubicBezTo>
                    <a:cubicBezTo>
                      <a:pt x="183" y="214"/>
                      <a:pt x="170" y="214"/>
                      <a:pt x="162" y="221"/>
                    </a:cubicBezTo>
                    <a:cubicBezTo>
                      <a:pt x="160" y="222"/>
                      <a:pt x="160" y="224"/>
                      <a:pt x="160" y="225"/>
                    </a:cubicBezTo>
                    <a:cubicBezTo>
                      <a:pt x="157" y="228"/>
                      <a:pt x="155" y="231"/>
                      <a:pt x="153" y="234"/>
                    </a:cubicBezTo>
                    <a:cubicBezTo>
                      <a:pt x="154" y="231"/>
                      <a:pt x="154" y="227"/>
                      <a:pt x="153" y="223"/>
                    </a:cubicBezTo>
                    <a:cubicBezTo>
                      <a:pt x="150" y="215"/>
                      <a:pt x="141" y="209"/>
                      <a:pt x="132" y="209"/>
                    </a:cubicBezTo>
                    <a:cubicBezTo>
                      <a:pt x="131" y="208"/>
                      <a:pt x="130" y="208"/>
                      <a:pt x="129" y="209"/>
                    </a:cubicBezTo>
                    <a:cubicBezTo>
                      <a:pt x="128" y="209"/>
                      <a:pt x="128" y="210"/>
                      <a:pt x="127" y="210"/>
                    </a:cubicBezTo>
                    <a:cubicBezTo>
                      <a:pt x="125" y="211"/>
                      <a:pt x="124" y="212"/>
                      <a:pt x="122" y="213"/>
                    </a:cubicBezTo>
                    <a:cubicBezTo>
                      <a:pt x="122" y="214"/>
                      <a:pt x="122" y="214"/>
                      <a:pt x="122" y="215"/>
                    </a:cubicBezTo>
                    <a:cubicBezTo>
                      <a:pt x="121" y="215"/>
                      <a:pt x="121" y="215"/>
                      <a:pt x="121" y="216"/>
                    </a:cubicBezTo>
                    <a:cubicBezTo>
                      <a:pt x="121" y="214"/>
                      <a:pt x="121" y="212"/>
                      <a:pt x="120" y="211"/>
                    </a:cubicBezTo>
                    <a:cubicBezTo>
                      <a:pt x="120" y="206"/>
                      <a:pt x="116" y="202"/>
                      <a:pt x="111" y="201"/>
                    </a:cubicBezTo>
                    <a:cubicBezTo>
                      <a:pt x="105" y="199"/>
                      <a:pt x="99" y="202"/>
                      <a:pt x="94" y="206"/>
                    </a:cubicBezTo>
                    <a:cubicBezTo>
                      <a:pt x="94" y="205"/>
                      <a:pt x="94" y="204"/>
                      <a:pt x="93" y="203"/>
                    </a:cubicBezTo>
                    <a:cubicBezTo>
                      <a:pt x="89" y="194"/>
                      <a:pt x="79" y="190"/>
                      <a:pt x="69" y="193"/>
                    </a:cubicBezTo>
                    <a:cubicBezTo>
                      <a:pt x="69" y="193"/>
                      <a:pt x="69" y="193"/>
                      <a:pt x="69" y="193"/>
                    </a:cubicBezTo>
                    <a:cubicBezTo>
                      <a:pt x="68" y="193"/>
                      <a:pt x="66" y="194"/>
                      <a:pt x="64" y="195"/>
                    </a:cubicBezTo>
                    <a:cubicBezTo>
                      <a:pt x="71" y="175"/>
                      <a:pt x="79" y="156"/>
                      <a:pt x="86" y="136"/>
                    </a:cubicBezTo>
                    <a:cubicBezTo>
                      <a:pt x="89" y="137"/>
                      <a:pt x="92" y="138"/>
                      <a:pt x="96" y="139"/>
                    </a:cubicBezTo>
                    <a:cubicBezTo>
                      <a:pt x="96" y="139"/>
                      <a:pt x="97" y="140"/>
                      <a:pt x="97" y="140"/>
                    </a:cubicBezTo>
                    <a:cubicBezTo>
                      <a:pt x="97" y="141"/>
                      <a:pt x="97" y="142"/>
                      <a:pt x="97" y="143"/>
                    </a:cubicBezTo>
                    <a:cubicBezTo>
                      <a:pt x="100" y="157"/>
                      <a:pt x="119" y="160"/>
                      <a:pt x="129" y="153"/>
                    </a:cubicBezTo>
                    <a:cubicBezTo>
                      <a:pt x="133" y="151"/>
                      <a:pt x="136" y="148"/>
                      <a:pt x="138" y="144"/>
                    </a:cubicBezTo>
                    <a:cubicBezTo>
                      <a:pt x="138" y="147"/>
                      <a:pt x="140" y="150"/>
                      <a:pt x="143" y="153"/>
                    </a:cubicBezTo>
                    <a:cubicBezTo>
                      <a:pt x="150" y="162"/>
                      <a:pt x="163" y="163"/>
                      <a:pt x="170" y="154"/>
                    </a:cubicBezTo>
                    <a:cubicBezTo>
                      <a:pt x="170" y="154"/>
                      <a:pt x="171" y="154"/>
                      <a:pt x="171" y="153"/>
                    </a:cubicBezTo>
                    <a:cubicBezTo>
                      <a:pt x="171" y="154"/>
                      <a:pt x="171" y="154"/>
                      <a:pt x="171" y="154"/>
                    </a:cubicBezTo>
                    <a:cubicBezTo>
                      <a:pt x="172" y="169"/>
                      <a:pt x="187" y="171"/>
                      <a:pt x="199" y="165"/>
                    </a:cubicBezTo>
                    <a:cubicBezTo>
                      <a:pt x="202" y="163"/>
                      <a:pt x="205" y="161"/>
                      <a:pt x="208" y="157"/>
                    </a:cubicBezTo>
                    <a:cubicBezTo>
                      <a:pt x="209" y="160"/>
                      <a:pt x="211" y="163"/>
                      <a:pt x="213" y="165"/>
                    </a:cubicBezTo>
                    <a:cubicBezTo>
                      <a:pt x="219" y="172"/>
                      <a:pt x="233" y="179"/>
                      <a:pt x="242" y="174"/>
                    </a:cubicBezTo>
                    <a:cubicBezTo>
                      <a:pt x="237" y="197"/>
                      <a:pt x="230" y="219"/>
                      <a:pt x="225" y="241"/>
                    </a:cubicBezTo>
                    <a:cubicBezTo>
                      <a:pt x="221" y="238"/>
                      <a:pt x="215" y="239"/>
                      <a:pt x="210" y="238"/>
                    </a:cubicBezTo>
                    <a:close/>
                    <a:moveTo>
                      <a:pt x="289" y="100"/>
                    </a:moveTo>
                    <a:cubicBezTo>
                      <a:pt x="283" y="124"/>
                      <a:pt x="279" y="149"/>
                      <a:pt x="274" y="173"/>
                    </a:cubicBezTo>
                    <a:cubicBezTo>
                      <a:pt x="267" y="209"/>
                      <a:pt x="258" y="244"/>
                      <a:pt x="248" y="279"/>
                    </a:cubicBezTo>
                    <a:cubicBezTo>
                      <a:pt x="244" y="296"/>
                      <a:pt x="247" y="298"/>
                      <a:pt x="230" y="295"/>
                    </a:cubicBezTo>
                    <a:cubicBezTo>
                      <a:pt x="228" y="295"/>
                      <a:pt x="226" y="295"/>
                      <a:pt x="224" y="295"/>
                    </a:cubicBezTo>
                    <a:cubicBezTo>
                      <a:pt x="235" y="250"/>
                      <a:pt x="249" y="206"/>
                      <a:pt x="259" y="162"/>
                    </a:cubicBezTo>
                    <a:cubicBezTo>
                      <a:pt x="268" y="122"/>
                      <a:pt x="273" y="80"/>
                      <a:pt x="278" y="40"/>
                    </a:cubicBezTo>
                    <a:cubicBezTo>
                      <a:pt x="279" y="40"/>
                      <a:pt x="279" y="40"/>
                      <a:pt x="279" y="40"/>
                    </a:cubicBezTo>
                    <a:cubicBezTo>
                      <a:pt x="308" y="41"/>
                      <a:pt x="292" y="85"/>
                      <a:pt x="289"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8" name="Freeform 489"/>
              <p:cNvSpPr/>
              <p:nvPr/>
            </p:nvSpPr>
            <p:spPr bwMode="auto">
              <a:xfrm>
                <a:off x="4011" y="3363"/>
                <a:ext cx="63" cy="55"/>
              </a:xfrm>
              <a:custGeom>
                <a:avLst/>
                <a:gdLst>
                  <a:gd name="T0" fmla="*/ 15 w 31"/>
                  <a:gd name="T1" fmla="*/ 0 h 27"/>
                  <a:gd name="T2" fmla="*/ 8 w 31"/>
                  <a:gd name="T3" fmla="*/ 19 h 27"/>
                  <a:gd name="T4" fmla="*/ 8 w 31"/>
                  <a:gd name="T5" fmla="*/ 19 h 27"/>
                  <a:gd name="T6" fmla="*/ 8 w 31"/>
                  <a:gd name="T7" fmla="*/ 20 h 27"/>
                  <a:gd name="T8" fmla="*/ 23 w 31"/>
                  <a:gd name="T9" fmla="*/ 20 h 27"/>
                  <a:gd name="T10" fmla="*/ 23 w 31"/>
                  <a:gd name="T11" fmla="*/ 19 h 27"/>
                  <a:gd name="T12" fmla="*/ 23 w 31"/>
                  <a:gd name="T13" fmla="*/ 19 h 27"/>
                  <a:gd name="T14" fmla="*/ 15 w 31"/>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7">
                    <a:moveTo>
                      <a:pt x="15" y="0"/>
                    </a:moveTo>
                    <a:cubicBezTo>
                      <a:pt x="6" y="0"/>
                      <a:pt x="0" y="12"/>
                      <a:pt x="8" y="19"/>
                    </a:cubicBezTo>
                    <a:cubicBezTo>
                      <a:pt x="8" y="19"/>
                      <a:pt x="8" y="19"/>
                      <a:pt x="8" y="19"/>
                    </a:cubicBezTo>
                    <a:cubicBezTo>
                      <a:pt x="8" y="19"/>
                      <a:pt x="8" y="20"/>
                      <a:pt x="8" y="20"/>
                    </a:cubicBezTo>
                    <a:cubicBezTo>
                      <a:pt x="10" y="27"/>
                      <a:pt x="20" y="27"/>
                      <a:pt x="23" y="20"/>
                    </a:cubicBezTo>
                    <a:cubicBezTo>
                      <a:pt x="23" y="20"/>
                      <a:pt x="23" y="19"/>
                      <a:pt x="23" y="19"/>
                    </a:cubicBezTo>
                    <a:cubicBezTo>
                      <a:pt x="23" y="19"/>
                      <a:pt x="23" y="19"/>
                      <a:pt x="23" y="19"/>
                    </a:cubicBezTo>
                    <a:cubicBezTo>
                      <a:pt x="31" y="12"/>
                      <a:pt x="25"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9" name="Freeform 490"/>
              <p:cNvSpPr>
                <a:spLocks noEditPoints="1"/>
              </p:cNvSpPr>
              <p:nvPr/>
            </p:nvSpPr>
            <p:spPr bwMode="auto">
              <a:xfrm>
                <a:off x="3892" y="3535"/>
                <a:ext cx="121" cy="121"/>
              </a:xfrm>
              <a:custGeom>
                <a:avLst/>
                <a:gdLst>
                  <a:gd name="T0" fmla="*/ 33 w 60"/>
                  <a:gd name="T1" fmla="*/ 1 h 60"/>
                  <a:gd name="T2" fmla="*/ 30 w 60"/>
                  <a:gd name="T3" fmla="*/ 5 h 60"/>
                  <a:gd name="T4" fmla="*/ 4 w 60"/>
                  <a:gd name="T5" fmla="*/ 29 h 60"/>
                  <a:gd name="T6" fmla="*/ 31 w 60"/>
                  <a:gd name="T7" fmla="*/ 56 h 60"/>
                  <a:gd name="T8" fmla="*/ 57 w 60"/>
                  <a:gd name="T9" fmla="*/ 28 h 60"/>
                  <a:gd name="T10" fmla="*/ 33 w 60"/>
                  <a:gd name="T11" fmla="*/ 1 h 60"/>
                  <a:gd name="T12" fmla="*/ 33 w 60"/>
                  <a:gd name="T13" fmla="*/ 44 h 60"/>
                  <a:gd name="T14" fmla="*/ 16 w 60"/>
                  <a:gd name="T15" fmla="*/ 32 h 60"/>
                  <a:gd name="T16" fmla="*/ 40 w 60"/>
                  <a:gd name="T17" fmla="*/ 11 h 60"/>
                  <a:gd name="T18" fmla="*/ 46 w 60"/>
                  <a:gd name="T19" fmla="*/ 24 h 60"/>
                  <a:gd name="T20" fmla="*/ 33 w 60"/>
                  <a:gd name="T21"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0">
                    <a:moveTo>
                      <a:pt x="33" y="1"/>
                    </a:moveTo>
                    <a:cubicBezTo>
                      <a:pt x="31" y="1"/>
                      <a:pt x="30" y="3"/>
                      <a:pt x="30" y="5"/>
                    </a:cubicBezTo>
                    <a:cubicBezTo>
                      <a:pt x="18" y="7"/>
                      <a:pt x="6" y="19"/>
                      <a:pt x="4" y="29"/>
                    </a:cubicBezTo>
                    <a:cubicBezTo>
                      <a:pt x="0" y="45"/>
                      <a:pt x="16" y="60"/>
                      <a:pt x="31" y="56"/>
                    </a:cubicBezTo>
                    <a:cubicBezTo>
                      <a:pt x="44" y="53"/>
                      <a:pt x="54" y="40"/>
                      <a:pt x="57" y="28"/>
                    </a:cubicBezTo>
                    <a:cubicBezTo>
                      <a:pt x="60" y="14"/>
                      <a:pt x="48" y="0"/>
                      <a:pt x="33" y="1"/>
                    </a:cubicBezTo>
                    <a:close/>
                    <a:moveTo>
                      <a:pt x="33" y="44"/>
                    </a:moveTo>
                    <a:cubicBezTo>
                      <a:pt x="24" y="49"/>
                      <a:pt x="14" y="43"/>
                      <a:pt x="16" y="32"/>
                    </a:cubicBezTo>
                    <a:cubicBezTo>
                      <a:pt x="18" y="21"/>
                      <a:pt x="30" y="13"/>
                      <a:pt x="40" y="11"/>
                    </a:cubicBezTo>
                    <a:cubicBezTo>
                      <a:pt x="45" y="13"/>
                      <a:pt x="47" y="17"/>
                      <a:pt x="46" y="24"/>
                    </a:cubicBezTo>
                    <a:cubicBezTo>
                      <a:pt x="46" y="32"/>
                      <a:pt x="39" y="40"/>
                      <a:pt x="33"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40" name="Freeform 491"/>
              <p:cNvSpPr>
                <a:spLocks noEditPoints="1"/>
              </p:cNvSpPr>
              <p:nvPr/>
            </p:nvSpPr>
            <p:spPr bwMode="auto">
              <a:xfrm>
                <a:off x="3721" y="3168"/>
                <a:ext cx="617" cy="532"/>
              </a:xfrm>
              <a:custGeom>
                <a:avLst/>
                <a:gdLst>
                  <a:gd name="T0" fmla="*/ 302 w 306"/>
                  <a:gd name="T1" fmla="*/ 88 h 264"/>
                  <a:gd name="T2" fmla="*/ 298 w 306"/>
                  <a:gd name="T3" fmla="*/ 84 h 264"/>
                  <a:gd name="T4" fmla="*/ 277 w 306"/>
                  <a:gd name="T5" fmla="*/ 91 h 264"/>
                  <a:gd name="T6" fmla="*/ 237 w 306"/>
                  <a:gd name="T7" fmla="*/ 100 h 264"/>
                  <a:gd name="T8" fmla="*/ 195 w 306"/>
                  <a:gd name="T9" fmla="*/ 107 h 264"/>
                  <a:gd name="T10" fmla="*/ 261 w 306"/>
                  <a:gd name="T11" fmla="*/ 24 h 264"/>
                  <a:gd name="T12" fmla="*/ 259 w 306"/>
                  <a:gd name="T13" fmla="*/ 15 h 264"/>
                  <a:gd name="T14" fmla="*/ 263 w 306"/>
                  <a:gd name="T15" fmla="*/ 12 h 264"/>
                  <a:gd name="T16" fmla="*/ 256 w 306"/>
                  <a:gd name="T17" fmla="*/ 3 h 264"/>
                  <a:gd name="T18" fmla="*/ 157 w 306"/>
                  <a:gd name="T19" fmla="*/ 68 h 264"/>
                  <a:gd name="T20" fmla="*/ 129 w 306"/>
                  <a:gd name="T21" fmla="*/ 112 h 264"/>
                  <a:gd name="T22" fmla="*/ 101 w 306"/>
                  <a:gd name="T23" fmla="*/ 114 h 264"/>
                  <a:gd name="T24" fmla="*/ 100 w 306"/>
                  <a:gd name="T25" fmla="*/ 114 h 264"/>
                  <a:gd name="T26" fmla="*/ 48 w 306"/>
                  <a:gd name="T27" fmla="*/ 88 h 264"/>
                  <a:gd name="T28" fmla="*/ 4 w 306"/>
                  <a:gd name="T29" fmla="*/ 130 h 264"/>
                  <a:gd name="T30" fmla="*/ 108 w 306"/>
                  <a:gd name="T31" fmla="*/ 146 h 264"/>
                  <a:gd name="T32" fmla="*/ 108 w 306"/>
                  <a:gd name="T33" fmla="*/ 146 h 264"/>
                  <a:gd name="T34" fmla="*/ 126 w 306"/>
                  <a:gd name="T35" fmla="*/ 147 h 264"/>
                  <a:gd name="T36" fmla="*/ 128 w 306"/>
                  <a:gd name="T37" fmla="*/ 166 h 264"/>
                  <a:gd name="T38" fmla="*/ 133 w 306"/>
                  <a:gd name="T39" fmla="*/ 166 h 264"/>
                  <a:gd name="T40" fmla="*/ 135 w 306"/>
                  <a:gd name="T41" fmla="*/ 144 h 264"/>
                  <a:gd name="T42" fmla="*/ 135 w 306"/>
                  <a:gd name="T43" fmla="*/ 140 h 264"/>
                  <a:gd name="T44" fmla="*/ 139 w 306"/>
                  <a:gd name="T45" fmla="*/ 109 h 264"/>
                  <a:gd name="T46" fmla="*/ 185 w 306"/>
                  <a:gd name="T47" fmla="*/ 62 h 264"/>
                  <a:gd name="T48" fmla="*/ 240 w 306"/>
                  <a:gd name="T49" fmla="*/ 29 h 264"/>
                  <a:gd name="T50" fmla="*/ 189 w 306"/>
                  <a:gd name="T51" fmla="*/ 94 h 264"/>
                  <a:gd name="T52" fmla="*/ 155 w 306"/>
                  <a:gd name="T53" fmla="*/ 167 h 264"/>
                  <a:gd name="T54" fmla="*/ 103 w 306"/>
                  <a:gd name="T55" fmla="*/ 248 h 264"/>
                  <a:gd name="T56" fmla="*/ 73 w 306"/>
                  <a:gd name="T57" fmla="*/ 217 h 264"/>
                  <a:gd name="T58" fmla="*/ 124 w 306"/>
                  <a:gd name="T59" fmla="*/ 170 h 264"/>
                  <a:gd name="T60" fmla="*/ 123 w 306"/>
                  <a:gd name="T61" fmla="*/ 162 h 264"/>
                  <a:gd name="T62" fmla="*/ 61 w 306"/>
                  <a:gd name="T63" fmla="*/ 224 h 264"/>
                  <a:gd name="T64" fmla="*/ 110 w 306"/>
                  <a:gd name="T65" fmla="*/ 259 h 264"/>
                  <a:gd name="T66" fmla="*/ 165 w 306"/>
                  <a:gd name="T67" fmla="*/ 190 h 264"/>
                  <a:gd name="T68" fmla="*/ 168 w 306"/>
                  <a:gd name="T69" fmla="*/ 160 h 264"/>
                  <a:gd name="T70" fmla="*/ 170 w 306"/>
                  <a:gd name="T71" fmla="*/ 147 h 264"/>
                  <a:gd name="T72" fmla="*/ 304 w 306"/>
                  <a:gd name="T73" fmla="*/ 97 h 264"/>
                  <a:gd name="T74" fmla="*/ 302 w 306"/>
                  <a:gd name="T75" fmla="*/ 88 h 264"/>
                  <a:gd name="T76" fmla="*/ 126 w 306"/>
                  <a:gd name="T77" fmla="*/ 137 h 264"/>
                  <a:gd name="T78" fmla="*/ 108 w 306"/>
                  <a:gd name="T79" fmla="*/ 137 h 264"/>
                  <a:gd name="T80" fmla="*/ 104 w 306"/>
                  <a:gd name="T81" fmla="*/ 143 h 264"/>
                  <a:gd name="T82" fmla="*/ 104 w 306"/>
                  <a:gd name="T83" fmla="*/ 143 h 264"/>
                  <a:gd name="T84" fmla="*/ 15 w 306"/>
                  <a:gd name="T85" fmla="*/ 128 h 264"/>
                  <a:gd name="T86" fmla="*/ 48 w 306"/>
                  <a:gd name="T87" fmla="*/ 99 h 264"/>
                  <a:gd name="T88" fmla="*/ 92 w 306"/>
                  <a:gd name="T89" fmla="*/ 120 h 264"/>
                  <a:gd name="T90" fmla="*/ 100 w 306"/>
                  <a:gd name="T91" fmla="*/ 121 h 264"/>
                  <a:gd name="T92" fmla="*/ 101 w 306"/>
                  <a:gd name="T93" fmla="*/ 121 h 264"/>
                  <a:gd name="T94" fmla="*/ 128 w 306"/>
                  <a:gd name="T95" fmla="*/ 123 h 264"/>
                  <a:gd name="T96" fmla="*/ 126 w 306"/>
                  <a:gd name="T97" fmla="*/ 137 h 264"/>
                  <a:gd name="T98" fmla="*/ 173 w 306"/>
                  <a:gd name="T99" fmla="*/ 141 h 264"/>
                  <a:gd name="T100" fmla="*/ 186 w 306"/>
                  <a:gd name="T101" fmla="*/ 118 h 264"/>
                  <a:gd name="T102" fmla="*/ 240 w 306"/>
                  <a:gd name="T103" fmla="*/ 111 h 264"/>
                  <a:gd name="T104" fmla="*/ 281 w 306"/>
                  <a:gd name="T105" fmla="*/ 104 h 264"/>
                  <a:gd name="T106" fmla="*/ 173 w 306"/>
                  <a:gd name="T107" fmla="*/ 14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264">
                    <a:moveTo>
                      <a:pt x="302" y="88"/>
                    </a:moveTo>
                    <a:cubicBezTo>
                      <a:pt x="302" y="86"/>
                      <a:pt x="300" y="84"/>
                      <a:pt x="298" y="84"/>
                    </a:cubicBezTo>
                    <a:cubicBezTo>
                      <a:pt x="291" y="84"/>
                      <a:pt x="284" y="89"/>
                      <a:pt x="277" y="91"/>
                    </a:cubicBezTo>
                    <a:cubicBezTo>
                      <a:pt x="264" y="95"/>
                      <a:pt x="250" y="98"/>
                      <a:pt x="237" y="100"/>
                    </a:cubicBezTo>
                    <a:cubicBezTo>
                      <a:pt x="227" y="102"/>
                      <a:pt x="209" y="103"/>
                      <a:pt x="195" y="107"/>
                    </a:cubicBezTo>
                    <a:cubicBezTo>
                      <a:pt x="216" y="78"/>
                      <a:pt x="237" y="50"/>
                      <a:pt x="261" y="24"/>
                    </a:cubicBezTo>
                    <a:cubicBezTo>
                      <a:pt x="264" y="21"/>
                      <a:pt x="262" y="17"/>
                      <a:pt x="259" y="15"/>
                    </a:cubicBezTo>
                    <a:cubicBezTo>
                      <a:pt x="261" y="14"/>
                      <a:pt x="262" y="13"/>
                      <a:pt x="263" y="12"/>
                    </a:cubicBezTo>
                    <a:cubicBezTo>
                      <a:pt x="268" y="8"/>
                      <a:pt x="261" y="0"/>
                      <a:pt x="256" y="3"/>
                    </a:cubicBezTo>
                    <a:cubicBezTo>
                      <a:pt x="225" y="27"/>
                      <a:pt x="189" y="44"/>
                      <a:pt x="157" y="68"/>
                    </a:cubicBezTo>
                    <a:cubicBezTo>
                      <a:pt x="142" y="80"/>
                      <a:pt x="133" y="95"/>
                      <a:pt x="129" y="112"/>
                    </a:cubicBezTo>
                    <a:cubicBezTo>
                      <a:pt x="120" y="112"/>
                      <a:pt x="110" y="113"/>
                      <a:pt x="101" y="114"/>
                    </a:cubicBezTo>
                    <a:cubicBezTo>
                      <a:pt x="101" y="114"/>
                      <a:pt x="100" y="114"/>
                      <a:pt x="100" y="114"/>
                    </a:cubicBezTo>
                    <a:cubicBezTo>
                      <a:pt x="90" y="93"/>
                      <a:pt x="71" y="84"/>
                      <a:pt x="48" y="88"/>
                    </a:cubicBezTo>
                    <a:cubicBezTo>
                      <a:pt x="28" y="91"/>
                      <a:pt x="6" y="109"/>
                      <a:pt x="4" y="130"/>
                    </a:cubicBezTo>
                    <a:cubicBezTo>
                      <a:pt x="0" y="184"/>
                      <a:pt x="89" y="188"/>
                      <a:pt x="108" y="146"/>
                    </a:cubicBezTo>
                    <a:cubicBezTo>
                      <a:pt x="108" y="146"/>
                      <a:pt x="108" y="146"/>
                      <a:pt x="108" y="146"/>
                    </a:cubicBezTo>
                    <a:cubicBezTo>
                      <a:pt x="114" y="146"/>
                      <a:pt x="120" y="147"/>
                      <a:pt x="126" y="147"/>
                    </a:cubicBezTo>
                    <a:cubicBezTo>
                      <a:pt x="127" y="153"/>
                      <a:pt x="127" y="160"/>
                      <a:pt x="128" y="166"/>
                    </a:cubicBezTo>
                    <a:cubicBezTo>
                      <a:pt x="128" y="170"/>
                      <a:pt x="133" y="170"/>
                      <a:pt x="133" y="166"/>
                    </a:cubicBezTo>
                    <a:cubicBezTo>
                      <a:pt x="134" y="159"/>
                      <a:pt x="134" y="151"/>
                      <a:pt x="135" y="144"/>
                    </a:cubicBezTo>
                    <a:cubicBezTo>
                      <a:pt x="135" y="143"/>
                      <a:pt x="135" y="142"/>
                      <a:pt x="135" y="140"/>
                    </a:cubicBezTo>
                    <a:cubicBezTo>
                      <a:pt x="136" y="130"/>
                      <a:pt x="136" y="120"/>
                      <a:pt x="139" y="109"/>
                    </a:cubicBezTo>
                    <a:cubicBezTo>
                      <a:pt x="143" y="88"/>
                      <a:pt x="168" y="73"/>
                      <a:pt x="185" y="62"/>
                    </a:cubicBezTo>
                    <a:cubicBezTo>
                      <a:pt x="203" y="50"/>
                      <a:pt x="222" y="41"/>
                      <a:pt x="240" y="29"/>
                    </a:cubicBezTo>
                    <a:cubicBezTo>
                      <a:pt x="222" y="49"/>
                      <a:pt x="206" y="72"/>
                      <a:pt x="189" y="94"/>
                    </a:cubicBezTo>
                    <a:cubicBezTo>
                      <a:pt x="171" y="119"/>
                      <a:pt x="157" y="136"/>
                      <a:pt x="155" y="167"/>
                    </a:cubicBezTo>
                    <a:cubicBezTo>
                      <a:pt x="152" y="202"/>
                      <a:pt x="145" y="243"/>
                      <a:pt x="103" y="248"/>
                    </a:cubicBezTo>
                    <a:cubicBezTo>
                      <a:pt x="84" y="250"/>
                      <a:pt x="74" y="235"/>
                      <a:pt x="73" y="217"/>
                    </a:cubicBezTo>
                    <a:cubicBezTo>
                      <a:pt x="71" y="190"/>
                      <a:pt x="101" y="174"/>
                      <a:pt x="124" y="170"/>
                    </a:cubicBezTo>
                    <a:cubicBezTo>
                      <a:pt x="128" y="169"/>
                      <a:pt x="127" y="162"/>
                      <a:pt x="123" y="162"/>
                    </a:cubicBezTo>
                    <a:cubicBezTo>
                      <a:pt x="87" y="161"/>
                      <a:pt x="59" y="189"/>
                      <a:pt x="61" y="224"/>
                    </a:cubicBezTo>
                    <a:cubicBezTo>
                      <a:pt x="62" y="249"/>
                      <a:pt x="87" y="264"/>
                      <a:pt x="110" y="259"/>
                    </a:cubicBezTo>
                    <a:cubicBezTo>
                      <a:pt x="144" y="251"/>
                      <a:pt x="162" y="223"/>
                      <a:pt x="165" y="190"/>
                    </a:cubicBezTo>
                    <a:cubicBezTo>
                      <a:pt x="166" y="180"/>
                      <a:pt x="167" y="170"/>
                      <a:pt x="168" y="160"/>
                    </a:cubicBezTo>
                    <a:cubicBezTo>
                      <a:pt x="168" y="155"/>
                      <a:pt x="169" y="151"/>
                      <a:pt x="170" y="147"/>
                    </a:cubicBezTo>
                    <a:cubicBezTo>
                      <a:pt x="220" y="149"/>
                      <a:pt x="276" y="143"/>
                      <a:pt x="304" y="97"/>
                    </a:cubicBezTo>
                    <a:cubicBezTo>
                      <a:pt x="306" y="93"/>
                      <a:pt x="305" y="90"/>
                      <a:pt x="302" y="88"/>
                    </a:cubicBezTo>
                    <a:close/>
                    <a:moveTo>
                      <a:pt x="126" y="137"/>
                    </a:moveTo>
                    <a:cubicBezTo>
                      <a:pt x="120" y="137"/>
                      <a:pt x="114" y="137"/>
                      <a:pt x="108" y="137"/>
                    </a:cubicBezTo>
                    <a:cubicBezTo>
                      <a:pt x="105" y="137"/>
                      <a:pt x="104" y="140"/>
                      <a:pt x="104" y="143"/>
                    </a:cubicBezTo>
                    <a:cubicBezTo>
                      <a:pt x="104" y="143"/>
                      <a:pt x="104" y="143"/>
                      <a:pt x="104" y="143"/>
                    </a:cubicBezTo>
                    <a:cubicBezTo>
                      <a:pt x="85" y="170"/>
                      <a:pt x="7" y="175"/>
                      <a:pt x="15" y="128"/>
                    </a:cubicBezTo>
                    <a:cubicBezTo>
                      <a:pt x="18" y="113"/>
                      <a:pt x="34" y="103"/>
                      <a:pt x="48" y="99"/>
                    </a:cubicBezTo>
                    <a:cubicBezTo>
                      <a:pt x="67" y="93"/>
                      <a:pt x="84" y="102"/>
                      <a:pt x="92" y="120"/>
                    </a:cubicBezTo>
                    <a:cubicBezTo>
                      <a:pt x="93" y="124"/>
                      <a:pt x="97" y="123"/>
                      <a:pt x="100" y="121"/>
                    </a:cubicBezTo>
                    <a:cubicBezTo>
                      <a:pt x="100" y="121"/>
                      <a:pt x="101" y="121"/>
                      <a:pt x="101" y="121"/>
                    </a:cubicBezTo>
                    <a:cubicBezTo>
                      <a:pt x="110" y="122"/>
                      <a:pt x="119" y="123"/>
                      <a:pt x="128" y="123"/>
                    </a:cubicBezTo>
                    <a:cubicBezTo>
                      <a:pt x="127" y="127"/>
                      <a:pt x="127" y="132"/>
                      <a:pt x="126" y="137"/>
                    </a:cubicBezTo>
                    <a:close/>
                    <a:moveTo>
                      <a:pt x="173" y="141"/>
                    </a:moveTo>
                    <a:cubicBezTo>
                      <a:pt x="176" y="133"/>
                      <a:pt x="181" y="125"/>
                      <a:pt x="186" y="118"/>
                    </a:cubicBezTo>
                    <a:cubicBezTo>
                      <a:pt x="202" y="121"/>
                      <a:pt x="227" y="113"/>
                      <a:pt x="240" y="111"/>
                    </a:cubicBezTo>
                    <a:cubicBezTo>
                      <a:pt x="249" y="110"/>
                      <a:pt x="267" y="108"/>
                      <a:pt x="281" y="104"/>
                    </a:cubicBezTo>
                    <a:cubicBezTo>
                      <a:pt x="253" y="132"/>
                      <a:pt x="212" y="135"/>
                      <a:pt x="173"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41" name="Freeform 492"/>
              <p:cNvSpPr>
                <a:spLocks noEditPoints="1"/>
              </p:cNvSpPr>
              <p:nvPr/>
            </p:nvSpPr>
            <p:spPr bwMode="auto">
              <a:xfrm>
                <a:off x="3767" y="3371"/>
                <a:ext cx="127" cy="121"/>
              </a:xfrm>
              <a:custGeom>
                <a:avLst/>
                <a:gdLst>
                  <a:gd name="T0" fmla="*/ 61 w 63"/>
                  <a:gd name="T1" fmla="*/ 33 h 60"/>
                  <a:gd name="T2" fmla="*/ 31 w 63"/>
                  <a:gd name="T3" fmla="*/ 2 h 60"/>
                  <a:gd name="T4" fmla="*/ 25 w 63"/>
                  <a:gd name="T5" fmla="*/ 9 h 60"/>
                  <a:gd name="T6" fmla="*/ 2 w 63"/>
                  <a:gd name="T7" fmla="*/ 35 h 60"/>
                  <a:gd name="T8" fmla="*/ 39 w 63"/>
                  <a:gd name="T9" fmla="*/ 59 h 60"/>
                  <a:gd name="T10" fmla="*/ 61 w 63"/>
                  <a:gd name="T11" fmla="*/ 33 h 60"/>
                  <a:gd name="T12" fmla="*/ 39 w 63"/>
                  <a:gd name="T13" fmla="*/ 47 h 60"/>
                  <a:gd name="T14" fmla="*/ 14 w 63"/>
                  <a:gd name="T15" fmla="*/ 35 h 60"/>
                  <a:gd name="T16" fmla="*/ 28 w 63"/>
                  <a:gd name="T17" fmla="*/ 14 h 60"/>
                  <a:gd name="T18" fmla="*/ 30 w 63"/>
                  <a:gd name="T19" fmla="*/ 12 h 60"/>
                  <a:gd name="T20" fmla="*/ 48 w 63"/>
                  <a:gd name="T21" fmla="*/ 30 h 60"/>
                  <a:gd name="T22" fmla="*/ 39 w 63"/>
                  <a:gd name="T23" fmla="*/ 4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60">
                    <a:moveTo>
                      <a:pt x="61" y="33"/>
                    </a:moveTo>
                    <a:cubicBezTo>
                      <a:pt x="59" y="17"/>
                      <a:pt x="45" y="6"/>
                      <a:pt x="31" y="2"/>
                    </a:cubicBezTo>
                    <a:cubicBezTo>
                      <a:pt x="26" y="0"/>
                      <a:pt x="23" y="5"/>
                      <a:pt x="25" y="9"/>
                    </a:cubicBezTo>
                    <a:cubicBezTo>
                      <a:pt x="12" y="10"/>
                      <a:pt x="0" y="21"/>
                      <a:pt x="2" y="35"/>
                    </a:cubicBezTo>
                    <a:cubicBezTo>
                      <a:pt x="3" y="53"/>
                      <a:pt x="23" y="60"/>
                      <a:pt x="39" y="59"/>
                    </a:cubicBezTo>
                    <a:cubicBezTo>
                      <a:pt x="53" y="58"/>
                      <a:pt x="63" y="47"/>
                      <a:pt x="61" y="33"/>
                    </a:cubicBezTo>
                    <a:close/>
                    <a:moveTo>
                      <a:pt x="39" y="47"/>
                    </a:moveTo>
                    <a:cubicBezTo>
                      <a:pt x="29" y="48"/>
                      <a:pt x="17" y="45"/>
                      <a:pt x="14" y="35"/>
                    </a:cubicBezTo>
                    <a:cubicBezTo>
                      <a:pt x="11" y="25"/>
                      <a:pt x="21" y="17"/>
                      <a:pt x="28" y="14"/>
                    </a:cubicBezTo>
                    <a:cubicBezTo>
                      <a:pt x="29" y="14"/>
                      <a:pt x="30" y="13"/>
                      <a:pt x="30" y="12"/>
                    </a:cubicBezTo>
                    <a:cubicBezTo>
                      <a:pt x="38" y="15"/>
                      <a:pt x="45" y="21"/>
                      <a:pt x="48" y="30"/>
                    </a:cubicBezTo>
                    <a:cubicBezTo>
                      <a:pt x="52" y="39"/>
                      <a:pt x="48" y="46"/>
                      <a:pt x="39"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42" name="Freeform 493"/>
              <p:cNvSpPr>
                <a:spLocks noEditPoints="1"/>
              </p:cNvSpPr>
              <p:nvPr/>
            </p:nvSpPr>
            <p:spPr bwMode="auto">
              <a:xfrm>
                <a:off x="2372" y="2474"/>
                <a:ext cx="704" cy="720"/>
              </a:xfrm>
              <a:custGeom>
                <a:avLst/>
                <a:gdLst>
                  <a:gd name="T0" fmla="*/ 181 w 349"/>
                  <a:gd name="T1" fmla="*/ 137 h 357"/>
                  <a:gd name="T2" fmla="*/ 206 w 349"/>
                  <a:gd name="T3" fmla="*/ 135 h 357"/>
                  <a:gd name="T4" fmla="*/ 213 w 349"/>
                  <a:gd name="T5" fmla="*/ 149 h 357"/>
                  <a:gd name="T6" fmla="*/ 207 w 349"/>
                  <a:gd name="T7" fmla="*/ 172 h 357"/>
                  <a:gd name="T8" fmla="*/ 205 w 349"/>
                  <a:gd name="T9" fmla="*/ 179 h 357"/>
                  <a:gd name="T10" fmla="*/ 107 w 349"/>
                  <a:gd name="T11" fmla="*/ 322 h 357"/>
                  <a:gd name="T12" fmla="*/ 2 w 349"/>
                  <a:gd name="T13" fmla="*/ 353 h 357"/>
                  <a:gd name="T14" fmla="*/ 56 w 349"/>
                  <a:gd name="T15" fmla="*/ 354 h 357"/>
                  <a:gd name="T16" fmla="*/ 115 w 349"/>
                  <a:gd name="T17" fmla="*/ 332 h 357"/>
                  <a:gd name="T18" fmla="*/ 242 w 349"/>
                  <a:gd name="T19" fmla="*/ 203 h 357"/>
                  <a:gd name="T20" fmla="*/ 316 w 349"/>
                  <a:gd name="T21" fmla="*/ 132 h 357"/>
                  <a:gd name="T22" fmla="*/ 208 w 349"/>
                  <a:gd name="T23" fmla="*/ 113 h 357"/>
                  <a:gd name="T24" fmla="*/ 229 w 349"/>
                  <a:gd name="T25" fmla="*/ 82 h 357"/>
                  <a:gd name="T26" fmla="*/ 288 w 349"/>
                  <a:gd name="T27" fmla="*/ 68 h 357"/>
                  <a:gd name="T28" fmla="*/ 148 w 349"/>
                  <a:gd name="T29" fmla="*/ 304 h 357"/>
                  <a:gd name="T30" fmla="*/ 160 w 349"/>
                  <a:gd name="T31" fmla="*/ 288 h 357"/>
                  <a:gd name="T32" fmla="*/ 171 w 349"/>
                  <a:gd name="T33" fmla="*/ 278 h 357"/>
                  <a:gd name="T34" fmla="*/ 148 w 349"/>
                  <a:gd name="T35" fmla="*/ 304 h 357"/>
                  <a:gd name="T36" fmla="*/ 188 w 349"/>
                  <a:gd name="T37" fmla="*/ 249 h 357"/>
                  <a:gd name="T38" fmla="*/ 167 w 349"/>
                  <a:gd name="T39" fmla="*/ 271 h 357"/>
                  <a:gd name="T40" fmla="*/ 153 w 349"/>
                  <a:gd name="T41" fmla="*/ 283 h 357"/>
                  <a:gd name="T42" fmla="*/ 140 w 349"/>
                  <a:gd name="T43" fmla="*/ 297 h 357"/>
                  <a:gd name="T44" fmla="*/ 131 w 349"/>
                  <a:gd name="T45" fmla="*/ 310 h 357"/>
                  <a:gd name="T46" fmla="*/ 182 w 349"/>
                  <a:gd name="T47" fmla="*/ 214 h 357"/>
                  <a:gd name="T48" fmla="*/ 193 w 349"/>
                  <a:gd name="T49" fmla="*/ 246 h 357"/>
                  <a:gd name="T50" fmla="*/ 197 w 349"/>
                  <a:gd name="T51" fmla="*/ 229 h 357"/>
                  <a:gd name="T52" fmla="*/ 185 w 349"/>
                  <a:gd name="T53" fmla="*/ 211 h 357"/>
                  <a:gd name="T54" fmla="*/ 212 w 349"/>
                  <a:gd name="T55" fmla="*/ 184 h 357"/>
                  <a:gd name="T56" fmla="*/ 253 w 349"/>
                  <a:gd name="T57" fmla="*/ 188 h 357"/>
                  <a:gd name="T58" fmla="*/ 258 w 349"/>
                  <a:gd name="T59" fmla="*/ 183 h 357"/>
                  <a:gd name="T60" fmla="*/ 261 w 349"/>
                  <a:gd name="T61" fmla="*/ 180 h 357"/>
                  <a:gd name="T62" fmla="*/ 261 w 349"/>
                  <a:gd name="T63" fmla="*/ 180 h 357"/>
                  <a:gd name="T64" fmla="*/ 290 w 349"/>
                  <a:gd name="T65" fmla="*/ 142 h 357"/>
                  <a:gd name="T66" fmla="*/ 299 w 349"/>
                  <a:gd name="T67" fmla="*/ 131 h 357"/>
                  <a:gd name="T68" fmla="*/ 307 w 349"/>
                  <a:gd name="T69" fmla="*/ 127 h 357"/>
                  <a:gd name="T70" fmla="*/ 314 w 349"/>
                  <a:gd name="T71" fmla="*/ 115 h 357"/>
                  <a:gd name="T72" fmla="*/ 317 w 349"/>
                  <a:gd name="T73" fmla="*/ 111 h 357"/>
                  <a:gd name="T74" fmla="*/ 323 w 349"/>
                  <a:gd name="T75" fmla="*/ 100 h 357"/>
                  <a:gd name="T76" fmla="*/ 310 w 349"/>
                  <a:gd name="T77" fmla="*/ 102 h 357"/>
                  <a:gd name="T78" fmla="*/ 300 w 349"/>
                  <a:gd name="T79" fmla="*/ 111 h 357"/>
                  <a:gd name="T80" fmla="*/ 288 w 349"/>
                  <a:gd name="T81" fmla="*/ 116 h 357"/>
                  <a:gd name="T82" fmla="*/ 278 w 349"/>
                  <a:gd name="T83" fmla="*/ 133 h 357"/>
                  <a:gd name="T84" fmla="*/ 260 w 349"/>
                  <a:gd name="T85" fmla="*/ 157 h 357"/>
                  <a:gd name="T86" fmla="*/ 248 w 349"/>
                  <a:gd name="T87" fmla="*/ 170 h 357"/>
                  <a:gd name="T88" fmla="*/ 234 w 349"/>
                  <a:gd name="T89" fmla="*/ 190 h 357"/>
                  <a:gd name="T90" fmla="*/ 222 w 349"/>
                  <a:gd name="T91" fmla="*/ 147 h 357"/>
                  <a:gd name="T92" fmla="*/ 323 w 349"/>
                  <a:gd name="T93" fmla="*/ 10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9" h="357">
                    <a:moveTo>
                      <a:pt x="332" y="67"/>
                    </a:moveTo>
                    <a:cubicBezTo>
                      <a:pt x="323" y="59"/>
                      <a:pt x="313" y="57"/>
                      <a:pt x="303" y="61"/>
                    </a:cubicBezTo>
                    <a:cubicBezTo>
                      <a:pt x="278" y="0"/>
                      <a:pt x="187" y="105"/>
                      <a:pt x="181" y="137"/>
                    </a:cubicBezTo>
                    <a:cubicBezTo>
                      <a:pt x="180" y="140"/>
                      <a:pt x="184" y="142"/>
                      <a:pt x="185" y="139"/>
                    </a:cubicBezTo>
                    <a:cubicBezTo>
                      <a:pt x="186" y="138"/>
                      <a:pt x="187" y="137"/>
                      <a:pt x="187" y="136"/>
                    </a:cubicBezTo>
                    <a:cubicBezTo>
                      <a:pt x="190" y="147"/>
                      <a:pt x="197" y="150"/>
                      <a:pt x="206" y="135"/>
                    </a:cubicBezTo>
                    <a:cubicBezTo>
                      <a:pt x="220" y="113"/>
                      <a:pt x="247" y="74"/>
                      <a:pt x="277" y="75"/>
                    </a:cubicBezTo>
                    <a:cubicBezTo>
                      <a:pt x="250" y="97"/>
                      <a:pt x="224" y="135"/>
                      <a:pt x="213" y="148"/>
                    </a:cubicBezTo>
                    <a:cubicBezTo>
                      <a:pt x="213" y="148"/>
                      <a:pt x="213" y="148"/>
                      <a:pt x="213" y="149"/>
                    </a:cubicBezTo>
                    <a:cubicBezTo>
                      <a:pt x="212" y="149"/>
                      <a:pt x="212" y="149"/>
                      <a:pt x="211" y="150"/>
                    </a:cubicBezTo>
                    <a:cubicBezTo>
                      <a:pt x="209" y="153"/>
                      <a:pt x="207" y="157"/>
                      <a:pt x="207" y="160"/>
                    </a:cubicBezTo>
                    <a:cubicBezTo>
                      <a:pt x="206" y="164"/>
                      <a:pt x="206" y="168"/>
                      <a:pt x="207" y="172"/>
                    </a:cubicBezTo>
                    <a:cubicBezTo>
                      <a:pt x="206" y="173"/>
                      <a:pt x="206" y="174"/>
                      <a:pt x="206" y="174"/>
                    </a:cubicBezTo>
                    <a:cubicBezTo>
                      <a:pt x="206" y="176"/>
                      <a:pt x="205" y="177"/>
                      <a:pt x="205" y="179"/>
                    </a:cubicBezTo>
                    <a:cubicBezTo>
                      <a:pt x="205" y="179"/>
                      <a:pt x="205" y="179"/>
                      <a:pt x="205" y="179"/>
                    </a:cubicBezTo>
                    <a:cubicBezTo>
                      <a:pt x="184" y="192"/>
                      <a:pt x="162" y="223"/>
                      <a:pt x="145" y="246"/>
                    </a:cubicBezTo>
                    <a:cubicBezTo>
                      <a:pt x="129" y="268"/>
                      <a:pt x="113" y="293"/>
                      <a:pt x="111" y="321"/>
                    </a:cubicBezTo>
                    <a:cubicBezTo>
                      <a:pt x="109" y="321"/>
                      <a:pt x="108" y="321"/>
                      <a:pt x="107" y="322"/>
                    </a:cubicBezTo>
                    <a:cubicBezTo>
                      <a:pt x="102" y="325"/>
                      <a:pt x="98" y="329"/>
                      <a:pt x="95" y="334"/>
                    </a:cubicBezTo>
                    <a:cubicBezTo>
                      <a:pt x="79" y="330"/>
                      <a:pt x="64" y="330"/>
                      <a:pt x="51" y="341"/>
                    </a:cubicBezTo>
                    <a:cubicBezTo>
                      <a:pt x="33" y="328"/>
                      <a:pt x="13" y="332"/>
                      <a:pt x="2" y="353"/>
                    </a:cubicBezTo>
                    <a:cubicBezTo>
                      <a:pt x="0" y="355"/>
                      <a:pt x="3" y="357"/>
                      <a:pt x="5" y="355"/>
                    </a:cubicBezTo>
                    <a:cubicBezTo>
                      <a:pt x="17" y="338"/>
                      <a:pt x="35" y="340"/>
                      <a:pt x="47" y="354"/>
                    </a:cubicBezTo>
                    <a:cubicBezTo>
                      <a:pt x="50" y="356"/>
                      <a:pt x="54" y="356"/>
                      <a:pt x="56" y="354"/>
                    </a:cubicBezTo>
                    <a:cubicBezTo>
                      <a:pt x="69" y="343"/>
                      <a:pt x="81" y="345"/>
                      <a:pt x="96" y="349"/>
                    </a:cubicBezTo>
                    <a:cubicBezTo>
                      <a:pt x="99" y="350"/>
                      <a:pt x="103" y="348"/>
                      <a:pt x="104" y="345"/>
                    </a:cubicBezTo>
                    <a:cubicBezTo>
                      <a:pt x="107" y="340"/>
                      <a:pt x="111" y="337"/>
                      <a:pt x="115" y="332"/>
                    </a:cubicBezTo>
                    <a:cubicBezTo>
                      <a:pt x="116" y="330"/>
                      <a:pt x="116" y="329"/>
                      <a:pt x="116" y="327"/>
                    </a:cubicBezTo>
                    <a:cubicBezTo>
                      <a:pt x="174" y="321"/>
                      <a:pt x="214" y="248"/>
                      <a:pt x="242" y="204"/>
                    </a:cubicBezTo>
                    <a:cubicBezTo>
                      <a:pt x="242" y="204"/>
                      <a:pt x="242" y="203"/>
                      <a:pt x="242" y="203"/>
                    </a:cubicBezTo>
                    <a:cubicBezTo>
                      <a:pt x="245" y="203"/>
                      <a:pt x="249" y="202"/>
                      <a:pt x="252" y="201"/>
                    </a:cubicBezTo>
                    <a:cubicBezTo>
                      <a:pt x="252" y="201"/>
                      <a:pt x="253" y="200"/>
                      <a:pt x="254" y="200"/>
                    </a:cubicBezTo>
                    <a:cubicBezTo>
                      <a:pt x="279" y="183"/>
                      <a:pt x="299" y="156"/>
                      <a:pt x="316" y="132"/>
                    </a:cubicBezTo>
                    <a:cubicBezTo>
                      <a:pt x="327" y="117"/>
                      <a:pt x="349" y="86"/>
                      <a:pt x="332" y="67"/>
                    </a:cubicBezTo>
                    <a:close/>
                    <a:moveTo>
                      <a:pt x="231" y="88"/>
                    </a:moveTo>
                    <a:cubicBezTo>
                      <a:pt x="224" y="96"/>
                      <a:pt x="215" y="104"/>
                      <a:pt x="208" y="113"/>
                    </a:cubicBezTo>
                    <a:cubicBezTo>
                      <a:pt x="205" y="118"/>
                      <a:pt x="203" y="122"/>
                      <a:pt x="200" y="127"/>
                    </a:cubicBezTo>
                    <a:cubicBezTo>
                      <a:pt x="196" y="135"/>
                      <a:pt x="194" y="139"/>
                      <a:pt x="191" y="130"/>
                    </a:cubicBezTo>
                    <a:cubicBezTo>
                      <a:pt x="202" y="112"/>
                      <a:pt x="215" y="96"/>
                      <a:pt x="229" y="82"/>
                    </a:cubicBezTo>
                    <a:cubicBezTo>
                      <a:pt x="238" y="73"/>
                      <a:pt x="249" y="64"/>
                      <a:pt x="260" y="58"/>
                    </a:cubicBezTo>
                    <a:cubicBezTo>
                      <a:pt x="275" y="51"/>
                      <a:pt x="284" y="55"/>
                      <a:pt x="294" y="64"/>
                    </a:cubicBezTo>
                    <a:cubicBezTo>
                      <a:pt x="292" y="65"/>
                      <a:pt x="290" y="66"/>
                      <a:pt x="288" y="68"/>
                    </a:cubicBezTo>
                    <a:cubicBezTo>
                      <a:pt x="287" y="68"/>
                      <a:pt x="287" y="67"/>
                      <a:pt x="287" y="67"/>
                    </a:cubicBezTo>
                    <a:cubicBezTo>
                      <a:pt x="265" y="59"/>
                      <a:pt x="246" y="74"/>
                      <a:pt x="231" y="88"/>
                    </a:cubicBezTo>
                    <a:close/>
                    <a:moveTo>
                      <a:pt x="148" y="304"/>
                    </a:moveTo>
                    <a:cubicBezTo>
                      <a:pt x="147" y="299"/>
                      <a:pt x="148" y="295"/>
                      <a:pt x="148" y="290"/>
                    </a:cubicBezTo>
                    <a:cubicBezTo>
                      <a:pt x="151" y="290"/>
                      <a:pt x="153" y="291"/>
                      <a:pt x="155" y="292"/>
                    </a:cubicBezTo>
                    <a:cubicBezTo>
                      <a:pt x="158" y="293"/>
                      <a:pt x="160" y="291"/>
                      <a:pt x="160" y="288"/>
                    </a:cubicBezTo>
                    <a:cubicBezTo>
                      <a:pt x="161" y="284"/>
                      <a:pt x="161" y="279"/>
                      <a:pt x="161" y="274"/>
                    </a:cubicBezTo>
                    <a:cubicBezTo>
                      <a:pt x="163" y="275"/>
                      <a:pt x="165" y="277"/>
                      <a:pt x="167" y="279"/>
                    </a:cubicBezTo>
                    <a:cubicBezTo>
                      <a:pt x="168" y="280"/>
                      <a:pt x="171" y="279"/>
                      <a:pt x="171" y="278"/>
                    </a:cubicBezTo>
                    <a:cubicBezTo>
                      <a:pt x="172" y="276"/>
                      <a:pt x="177" y="264"/>
                      <a:pt x="177" y="264"/>
                    </a:cubicBezTo>
                    <a:cubicBezTo>
                      <a:pt x="180" y="267"/>
                      <a:pt x="182" y="267"/>
                      <a:pt x="185" y="267"/>
                    </a:cubicBezTo>
                    <a:cubicBezTo>
                      <a:pt x="174" y="282"/>
                      <a:pt x="161" y="294"/>
                      <a:pt x="148" y="304"/>
                    </a:cubicBezTo>
                    <a:close/>
                    <a:moveTo>
                      <a:pt x="193" y="246"/>
                    </a:moveTo>
                    <a:cubicBezTo>
                      <a:pt x="192" y="246"/>
                      <a:pt x="191" y="246"/>
                      <a:pt x="189" y="247"/>
                    </a:cubicBezTo>
                    <a:cubicBezTo>
                      <a:pt x="188" y="247"/>
                      <a:pt x="188" y="249"/>
                      <a:pt x="188" y="249"/>
                    </a:cubicBezTo>
                    <a:cubicBezTo>
                      <a:pt x="190" y="259"/>
                      <a:pt x="187" y="261"/>
                      <a:pt x="178" y="257"/>
                    </a:cubicBezTo>
                    <a:cubicBezTo>
                      <a:pt x="177" y="256"/>
                      <a:pt x="174" y="256"/>
                      <a:pt x="174" y="258"/>
                    </a:cubicBezTo>
                    <a:cubicBezTo>
                      <a:pt x="173" y="259"/>
                      <a:pt x="168" y="272"/>
                      <a:pt x="167" y="271"/>
                    </a:cubicBezTo>
                    <a:cubicBezTo>
                      <a:pt x="164" y="267"/>
                      <a:pt x="163" y="267"/>
                      <a:pt x="160" y="266"/>
                    </a:cubicBezTo>
                    <a:cubicBezTo>
                      <a:pt x="158" y="265"/>
                      <a:pt x="156" y="267"/>
                      <a:pt x="156" y="269"/>
                    </a:cubicBezTo>
                    <a:cubicBezTo>
                      <a:pt x="155" y="274"/>
                      <a:pt x="154" y="278"/>
                      <a:pt x="153" y="283"/>
                    </a:cubicBezTo>
                    <a:cubicBezTo>
                      <a:pt x="151" y="282"/>
                      <a:pt x="148" y="282"/>
                      <a:pt x="144" y="282"/>
                    </a:cubicBezTo>
                    <a:cubicBezTo>
                      <a:pt x="142" y="282"/>
                      <a:pt x="141" y="284"/>
                      <a:pt x="140" y="286"/>
                    </a:cubicBezTo>
                    <a:cubicBezTo>
                      <a:pt x="140" y="290"/>
                      <a:pt x="140" y="293"/>
                      <a:pt x="140" y="297"/>
                    </a:cubicBezTo>
                    <a:cubicBezTo>
                      <a:pt x="139" y="296"/>
                      <a:pt x="138" y="296"/>
                      <a:pt x="136" y="295"/>
                    </a:cubicBezTo>
                    <a:cubicBezTo>
                      <a:pt x="134" y="293"/>
                      <a:pt x="131" y="295"/>
                      <a:pt x="131" y="298"/>
                    </a:cubicBezTo>
                    <a:cubicBezTo>
                      <a:pt x="131" y="302"/>
                      <a:pt x="131" y="306"/>
                      <a:pt x="131" y="310"/>
                    </a:cubicBezTo>
                    <a:cubicBezTo>
                      <a:pt x="131" y="311"/>
                      <a:pt x="131" y="312"/>
                      <a:pt x="132" y="313"/>
                    </a:cubicBezTo>
                    <a:cubicBezTo>
                      <a:pt x="128" y="314"/>
                      <a:pt x="124" y="316"/>
                      <a:pt x="120" y="317"/>
                    </a:cubicBezTo>
                    <a:cubicBezTo>
                      <a:pt x="125" y="278"/>
                      <a:pt x="154" y="245"/>
                      <a:pt x="182" y="214"/>
                    </a:cubicBezTo>
                    <a:cubicBezTo>
                      <a:pt x="182" y="220"/>
                      <a:pt x="184" y="226"/>
                      <a:pt x="187" y="230"/>
                    </a:cubicBezTo>
                    <a:cubicBezTo>
                      <a:pt x="189" y="233"/>
                      <a:pt x="192" y="235"/>
                      <a:pt x="195" y="238"/>
                    </a:cubicBezTo>
                    <a:cubicBezTo>
                      <a:pt x="194" y="242"/>
                      <a:pt x="193" y="246"/>
                      <a:pt x="193" y="246"/>
                    </a:cubicBezTo>
                    <a:close/>
                    <a:moveTo>
                      <a:pt x="217" y="220"/>
                    </a:moveTo>
                    <a:cubicBezTo>
                      <a:pt x="210" y="218"/>
                      <a:pt x="208" y="220"/>
                      <a:pt x="207" y="226"/>
                    </a:cubicBezTo>
                    <a:cubicBezTo>
                      <a:pt x="203" y="225"/>
                      <a:pt x="198" y="225"/>
                      <a:pt x="197" y="229"/>
                    </a:cubicBezTo>
                    <a:cubicBezTo>
                      <a:pt x="197" y="229"/>
                      <a:pt x="197" y="230"/>
                      <a:pt x="197" y="230"/>
                    </a:cubicBezTo>
                    <a:cubicBezTo>
                      <a:pt x="196" y="230"/>
                      <a:pt x="195" y="229"/>
                      <a:pt x="194" y="228"/>
                    </a:cubicBezTo>
                    <a:cubicBezTo>
                      <a:pt x="188" y="224"/>
                      <a:pt x="186" y="217"/>
                      <a:pt x="185" y="211"/>
                    </a:cubicBezTo>
                    <a:cubicBezTo>
                      <a:pt x="185" y="211"/>
                      <a:pt x="185" y="211"/>
                      <a:pt x="185" y="210"/>
                    </a:cubicBezTo>
                    <a:cubicBezTo>
                      <a:pt x="194" y="201"/>
                      <a:pt x="203" y="191"/>
                      <a:pt x="211" y="182"/>
                    </a:cubicBezTo>
                    <a:cubicBezTo>
                      <a:pt x="211" y="183"/>
                      <a:pt x="211" y="184"/>
                      <a:pt x="212" y="184"/>
                    </a:cubicBezTo>
                    <a:cubicBezTo>
                      <a:pt x="215" y="191"/>
                      <a:pt x="222" y="197"/>
                      <a:pt x="230" y="200"/>
                    </a:cubicBezTo>
                    <a:cubicBezTo>
                      <a:pt x="226" y="206"/>
                      <a:pt x="221" y="213"/>
                      <a:pt x="217" y="220"/>
                    </a:cubicBezTo>
                    <a:close/>
                    <a:moveTo>
                      <a:pt x="253" y="188"/>
                    </a:moveTo>
                    <a:cubicBezTo>
                      <a:pt x="253" y="186"/>
                      <a:pt x="252" y="184"/>
                      <a:pt x="252" y="182"/>
                    </a:cubicBezTo>
                    <a:cubicBezTo>
                      <a:pt x="253" y="183"/>
                      <a:pt x="254" y="183"/>
                      <a:pt x="255" y="184"/>
                    </a:cubicBezTo>
                    <a:cubicBezTo>
                      <a:pt x="256" y="184"/>
                      <a:pt x="257" y="184"/>
                      <a:pt x="258" y="183"/>
                    </a:cubicBezTo>
                    <a:cubicBezTo>
                      <a:pt x="256" y="185"/>
                      <a:pt x="254" y="187"/>
                      <a:pt x="253" y="188"/>
                    </a:cubicBezTo>
                    <a:close/>
                    <a:moveTo>
                      <a:pt x="261" y="180"/>
                    </a:moveTo>
                    <a:cubicBezTo>
                      <a:pt x="261" y="180"/>
                      <a:pt x="261" y="180"/>
                      <a:pt x="261" y="180"/>
                    </a:cubicBezTo>
                    <a:cubicBezTo>
                      <a:pt x="262" y="176"/>
                      <a:pt x="263" y="173"/>
                      <a:pt x="263" y="169"/>
                    </a:cubicBezTo>
                    <a:cubicBezTo>
                      <a:pt x="265" y="170"/>
                      <a:pt x="267" y="171"/>
                      <a:pt x="269" y="171"/>
                    </a:cubicBezTo>
                    <a:cubicBezTo>
                      <a:pt x="266" y="175"/>
                      <a:pt x="263" y="178"/>
                      <a:pt x="261" y="180"/>
                    </a:cubicBezTo>
                    <a:close/>
                    <a:moveTo>
                      <a:pt x="286" y="153"/>
                    </a:moveTo>
                    <a:cubicBezTo>
                      <a:pt x="286" y="149"/>
                      <a:pt x="287" y="146"/>
                      <a:pt x="287" y="142"/>
                    </a:cubicBezTo>
                    <a:cubicBezTo>
                      <a:pt x="288" y="142"/>
                      <a:pt x="289" y="142"/>
                      <a:pt x="290" y="142"/>
                    </a:cubicBezTo>
                    <a:cubicBezTo>
                      <a:pt x="293" y="142"/>
                      <a:pt x="295" y="140"/>
                      <a:pt x="295" y="138"/>
                    </a:cubicBezTo>
                    <a:cubicBezTo>
                      <a:pt x="295" y="134"/>
                      <a:pt x="295" y="131"/>
                      <a:pt x="296" y="128"/>
                    </a:cubicBezTo>
                    <a:cubicBezTo>
                      <a:pt x="297" y="129"/>
                      <a:pt x="298" y="130"/>
                      <a:pt x="299" y="131"/>
                    </a:cubicBezTo>
                    <a:cubicBezTo>
                      <a:pt x="300" y="132"/>
                      <a:pt x="302" y="133"/>
                      <a:pt x="303" y="133"/>
                    </a:cubicBezTo>
                    <a:cubicBezTo>
                      <a:pt x="297" y="140"/>
                      <a:pt x="292" y="147"/>
                      <a:pt x="286" y="153"/>
                    </a:cubicBezTo>
                    <a:close/>
                    <a:moveTo>
                      <a:pt x="307" y="127"/>
                    </a:moveTo>
                    <a:cubicBezTo>
                      <a:pt x="308" y="123"/>
                      <a:pt x="308" y="120"/>
                      <a:pt x="309" y="117"/>
                    </a:cubicBezTo>
                    <a:cubicBezTo>
                      <a:pt x="310" y="118"/>
                      <a:pt x="312" y="117"/>
                      <a:pt x="314" y="116"/>
                    </a:cubicBezTo>
                    <a:cubicBezTo>
                      <a:pt x="314" y="115"/>
                      <a:pt x="314" y="115"/>
                      <a:pt x="314" y="115"/>
                    </a:cubicBezTo>
                    <a:cubicBezTo>
                      <a:pt x="314" y="115"/>
                      <a:pt x="314" y="115"/>
                      <a:pt x="314" y="115"/>
                    </a:cubicBezTo>
                    <a:cubicBezTo>
                      <a:pt x="315" y="114"/>
                      <a:pt x="316" y="112"/>
                      <a:pt x="316" y="111"/>
                    </a:cubicBezTo>
                    <a:cubicBezTo>
                      <a:pt x="317" y="111"/>
                      <a:pt x="317" y="111"/>
                      <a:pt x="317" y="111"/>
                    </a:cubicBezTo>
                    <a:cubicBezTo>
                      <a:pt x="318" y="111"/>
                      <a:pt x="318" y="111"/>
                      <a:pt x="318" y="111"/>
                    </a:cubicBezTo>
                    <a:cubicBezTo>
                      <a:pt x="315" y="116"/>
                      <a:pt x="311" y="121"/>
                      <a:pt x="307" y="127"/>
                    </a:cubicBezTo>
                    <a:close/>
                    <a:moveTo>
                      <a:pt x="323" y="100"/>
                    </a:moveTo>
                    <a:cubicBezTo>
                      <a:pt x="323" y="97"/>
                      <a:pt x="318" y="95"/>
                      <a:pt x="316" y="99"/>
                    </a:cubicBezTo>
                    <a:cubicBezTo>
                      <a:pt x="316" y="99"/>
                      <a:pt x="316" y="99"/>
                      <a:pt x="316" y="99"/>
                    </a:cubicBezTo>
                    <a:cubicBezTo>
                      <a:pt x="313" y="98"/>
                      <a:pt x="311" y="100"/>
                      <a:pt x="310" y="102"/>
                    </a:cubicBezTo>
                    <a:cubicBezTo>
                      <a:pt x="309" y="104"/>
                      <a:pt x="309" y="106"/>
                      <a:pt x="308" y="107"/>
                    </a:cubicBezTo>
                    <a:cubicBezTo>
                      <a:pt x="307" y="107"/>
                      <a:pt x="307" y="107"/>
                      <a:pt x="306" y="106"/>
                    </a:cubicBezTo>
                    <a:cubicBezTo>
                      <a:pt x="303" y="105"/>
                      <a:pt x="301" y="108"/>
                      <a:pt x="300" y="111"/>
                    </a:cubicBezTo>
                    <a:cubicBezTo>
                      <a:pt x="300" y="113"/>
                      <a:pt x="300" y="115"/>
                      <a:pt x="299" y="117"/>
                    </a:cubicBezTo>
                    <a:cubicBezTo>
                      <a:pt x="298" y="116"/>
                      <a:pt x="298" y="115"/>
                      <a:pt x="297" y="113"/>
                    </a:cubicBezTo>
                    <a:cubicBezTo>
                      <a:pt x="294" y="109"/>
                      <a:pt x="288" y="111"/>
                      <a:pt x="288" y="116"/>
                    </a:cubicBezTo>
                    <a:cubicBezTo>
                      <a:pt x="288" y="120"/>
                      <a:pt x="287" y="125"/>
                      <a:pt x="287" y="130"/>
                    </a:cubicBezTo>
                    <a:cubicBezTo>
                      <a:pt x="286" y="130"/>
                      <a:pt x="286" y="129"/>
                      <a:pt x="286" y="129"/>
                    </a:cubicBezTo>
                    <a:cubicBezTo>
                      <a:pt x="283" y="127"/>
                      <a:pt x="279" y="128"/>
                      <a:pt x="278" y="133"/>
                    </a:cubicBezTo>
                    <a:cubicBezTo>
                      <a:pt x="278" y="137"/>
                      <a:pt x="277" y="142"/>
                      <a:pt x="277" y="146"/>
                    </a:cubicBezTo>
                    <a:cubicBezTo>
                      <a:pt x="274" y="143"/>
                      <a:pt x="268" y="145"/>
                      <a:pt x="268" y="150"/>
                    </a:cubicBezTo>
                    <a:cubicBezTo>
                      <a:pt x="268" y="158"/>
                      <a:pt x="268" y="160"/>
                      <a:pt x="260" y="157"/>
                    </a:cubicBezTo>
                    <a:cubicBezTo>
                      <a:pt x="257" y="156"/>
                      <a:pt x="254" y="159"/>
                      <a:pt x="254" y="162"/>
                    </a:cubicBezTo>
                    <a:cubicBezTo>
                      <a:pt x="254" y="165"/>
                      <a:pt x="254" y="169"/>
                      <a:pt x="253" y="172"/>
                    </a:cubicBezTo>
                    <a:cubicBezTo>
                      <a:pt x="251" y="171"/>
                      <a:pt x="250" y="170"/>
                      <a:pt x="248" y="170"/>
                    </a:cubicBezTo>
                    <a:cubicBezTo>
                      <a:pt x="245" y="168"/>
                      <a:pt x="241" y="171"/>
                      <a:pt x="242" y="174"/>
                    </a:cubicBezTo>
                    <a:cubicBezTo>
                      <a:pt x="243" y="180"/>
                      <a:pt x="244" y="186"/>
                      <a:pt x="247" y="192"/>
                    </a:cubicBezTo>
                    <a:cubicBezTo>
                      <a:pt x="243" y="192"/>
                      <a:pt x="239" y="192"/>
                      <a:pt x="234" y="190"/>
                    </a:cubicBezTo>
                    <a:cubicBezTo>
                      <a:pt x="229" y="188"/>
                      <a:pt x="224" y="184"/>
                      <a:pt x="221" y="179"/>
                    </a:cubicBezTo>
                    <a:cubicBezTo>
                      <a:pt x="215" y="171"/>
                      <a:pt x="214" y="157"/>
                      <a:pt x="221" y="149"/>
                    </a:cubicBezTo>
                    <a:cubicBezTo>
                      <a:pt x="222" y="148"/>
                      <a:pt x="222" y="147"/>
                      <a:pt x="222" y="147"/>
                    </a:cubicBezTo>
                    <a:cubicBezTo>
                      <a:pt x="235" y="135"/>
                      <a:pt x="246" y="122"/>
                      <a:pt x="258" y="109"/>
                    </a:cubicBezTo>
                    <a:cubicBezTo>
                      <a:pt x="270" y="97"/>
                      <a:pt x="300" y="61"/>
                      <a:pt x="321" y="71"/>
                    </a:cubicBezTo>
                    <a:cubicBezTo>
                      <a:pt x="330" y="76"/>
                      <a:pt x="330" y="87"/>
                      <a:pt x="323"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43" name="Freeform 494"/>
              <p:cNvSpPr>
                <a:spLocks noEditPoints="1"/>
              </p:cNvSpPr>
              <p:nvPr/>
            </p:nvSpPr>
            <p:spPr bwMode="auto">
              <a:xfrm>
                <a:off x="4312" y="1621"/>
                <a:ext cx="278" cy="363"/>
              </a:xfrm>
              <a:custGeom>
                <a:avLst/>
                <a:gdLst>
                  <a:gd name="T0" fmla="*/ 135 w 138"/>
                  <a:gd name="T1" fmla="*/ 51 h 180"/>
                  <a:gd name="T2" fmla="*/ 33 w 138"/>
                  <a:gd name="T3" fmla="*/ 42 h 180"/>
                  <a:gd name="T4" fmla="*/ 28 w 138"/>
                  <a:gd name="T5" fmla="*/ 40 h 180"/>
                  <a:gd name="T6" fmla="*/ 11 w 138"/>
                  <a:gd name="T7" fmla="*/ 84 h 180"/>
                  <a:gd name="T8" fmla="*/ 44 w 138"/>
                  <a:gd name="T9" fmla="*/ 91 h 180"/>
                  <a:gd name="T10" fmla="*/ 50 w 138"/>
                  <a:gd name="T11" fmla="*/ 91 h 180"/>
                  <a:gd name="T12" fmla="*/ 51 w 138"/>
                  <a:gd name="T13" fmla="*/ 85 h 180"/>
                  <a:gd name="T14" fmla="*/ 51 w 138"/>
                  <a:gd name="T15" fmla="*/ 85 h 180"/>
                  <a:gd name="T16" fmla="*/ 52 w 138"/>
                  <a:gd name="T17" fmla="*/ 82 h 180"/>
                  <a:gd name="T18" fmla="*/ 84 w 138"/>
                  <a:gd name="T19" fmla="*/ 55 h 180"/>
                  <a:gd name="T20" fmla="*/ 90 w 138"/>
                  <a:gd name="T21" fmla="*/ 104 h 180"/>
                  <a:gd name="T22" fmla="*/ 65 w 138"/>
                  <a:gd name="T23" fmla="*/ 159 h 180"/>
                  <a:gd name="T24" fmla="*/ 62 w 138"/>
                  <a:gd name="T25" fmla="*/ 171 h 180"/>
                  <a:gd name="T26" fmla="*/ 100 w 138"/>
                  <a:gd name="T27" fmla="*/ 150 h 180"/>
                  <a:gd name="T28" fmla="*/ 135 w 138"/>
                  <a:gd name="T29" fmla="*/ 51 h 180"/>
                  <a:gd name="T30" fmla="*/ 95 w 138"/>
                  <a:gd name="T31" fmla="*/ 127 h 180"/>
                  <a:gd name="T32" fmla="*/ 89 w 138"/>
                  <a:gd name="T33" fmla="*/ 147 h 180"/>
                  <a:gd name="T34" fmla="*/ 73 w 138"/>
                  <a:gd name="T35" fmla="*/ 162 h 180"/>
                  <a:gd name="T36" fmla="*/ 103 w 138"/>
                  <a:gd name="T37" fmla="*/ 59 h 180"/>
                  <a:gd name="T38" fmla="*/ 44 w 138"/>
                  <a:gd name="T39" fmla="*/ 82 h 180"/>
                  <a:gd name="T40" fmla="*/ 21 w 138"/>
                  <a:gd name="T41" fmla="*/ 77 h 180"/>
                  <a:gd name="T42" fmla="*/ 31 w 138"/>
                  <a:gd name="T43" fmla="*/ 48 h 180"/>
                  <a:gd name="T44" fmla="*/ 34 w 138"/>
                  <a:gd name="T45" fmla="*/ 48 h 180"/>
                  <a:gd name="T46" fmla="*/ 123 w 138"/>
                  <a:gd name="T47" fmla="*/ 56 h 180"/>
                  <a:gd name="T48" fmla="*/ 95 w 138"/>
                  <a:gd name="T49" fmla="*/ 12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8" h="180">
                    <a:moveTo>
                      <a:pt x="135" y="51"/>
                    </a:moveTo>
                    <a:cubicBezTo>
                      <a:pt x="130" y="0"/>
                      <a:pt x="61" y="25"/>
                      <a:pt x="33" y="42"/>
                    </a:cubicBezTo>
                    <a:cubicBezTo>
                      <a:pt x="32" y="40"/>
                      <a:pt x="30" y="39"/>
                      <a:pt x="28" y="40"/>
                    </a:cubicBezTo>
                    <a:cubicBezTo>
                      <a:pt x="11" y="47"/>
                      <a:pt x="0" y="67"/>
                      <a:pt x="11" y="84"/>
                    </a:cubicBezTo>
                    <a:cubicBezTo>
                      <a:pt x="19" y="96"/>
                      <a:pt x="33" y="98"/>
                      <a:pt x="44" y="91"/>
                    </a:cubicBezTo>
                    <a:cubicBezTo>
                      <a:pt x="46" y="93"/>
                      <a:pt x="49" y="94"/>
                      <a:pt x="50" y="91"/>
                    </a:cubicBezTo>
                    <a:cubicBezTo>
                      <a:pt x="50" y="89"/>
                      <a:pt x="51" y="87"/>
                      <a:pt x="51" y="85"/>
                    </a:cubicBezTo>
                    <a:cubicBezTo>
                      <a:pt x="51" y="85"/>
                      <a:pt x="51" y="85"/>
                      <a:pt x="51" y="85"/>
                    </a:cubicBezTo>
                    <a:cubicBezTo>
                      <a:pt x="52" y="84"/>
                      <a:pt x="52" y="83"/>
                      <a:pt x="52" y="82"/>
                    </a:cubicBezTo>
                    <a:cubicBezTo>
                      <a:pt x="57" y="67"/>
                      <a:pt x="66" y="52"/>
                      <a:pt x="84" y="55"/>
                    </a:cubicBezTo>
                    <a:cubicBezTo>
                      <a:pt x="108" y="59"/>
                      <a:pt x="98" y="92"/>
                      <a:pt x="90" y="104"/>
                    </a:cubicBezTo>
                    <a:cubicBezTo>
                      <a:pt x="79" y="122"/>
                      <a:pt x="63" y="139"/>
                      <a:pt x="65" y="159"/>
                    </a:cubicBezTo>
                    <a:cubicBezTo>
                      <a:pt x="58" y="157"/>
                      <a:pt x="55" y="168"/>
                      <a:pt x="62" y="171"/>
                    </a:cubicBezTo>
                    <a:cubicBezTo>
                      <a:pt x="85" y="180"/>
                      <a:pt x="96" y="174"/>
                      <a:pt x="100" y="150"/>
                    </a:cubicBezTo>
                    <a:cubicBezTo>
                      <a:pt x="107" y="115"/>
                      <a:pt x="138" y="89"/>
                      <a:pt x="135" y="51"/>
                    </a:cubicBezTo>
                    <a:close/>
                    <a:moveTo>
                      <a:pt x="95" y="127"/>
                    </a:moveTo>
                    <a:cubicBezTo>
                      <a:pt x="92" y="134"/>
                      <a:pt x="90" y="140"/>
                      <a:pt x="89" y="147"/>
                    </a:cubicBezTo>
                    <a:cubicBezTo>
                      <a:pt x="87" y="160"/>
                      <a:pt x="83" y="163"/>
                      <a:pt x="73" y="162"/>
                    </a:cubicBezTo>
                    <a:cubicBezTo>
                      <a:pt x="74" y="124"/>
                      <a:pt x="127" y="100"/>
                      <a:pt x="103" y="59"/>
                    </a:cubicBezTo>
                    <a:cubicBezTo>
                      <a:pt x="86" y="31"/>
                      <a:pt x="50" y="57"/>
                      <a:pt x="44" y="82"/>
                    </a:cubicBezTo>
                    <a:cubicBezTo>
                      <a:pt x="36" y="86"/>
                      <a:pt x="26" y="85"/>
                      <a:pt x="21" y="77"/>
                    </a:cubicBezTo>
                    <a:cubicBezTo>
                      <a:pt x="13" y="65"/>
                      <a:pt x="22" y="55"/>
                      <a:pt x="31" y="48"/>
                    </a:cubicBezTo>
                    <a:cubicBezTo>
                      <a:pt x="31" y="49"/>
                      <a:pt x="32" y="49"/>
                      <a:pt x="34" y="48"/>
                    </a:cubicBezTo>
                    <a:cubicBezTo>
                      <a:pt x="56" y="36"/>
                      <a:pt x="120" y="12"/>
                      <a:pt x="123" y="56"/>
                    </a:cubicBezTo>
                    <a:cubicBezTo>
                      <a:pt x="124" y="81"/>
                      <a:pt x="106" y="106"/>
                      <a:pt x="95" y="1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44" name="Freeform 495"/>
              <p:cNvSpPr>
                <a:spLocks noEditPoints="1"/>
              </p:cNvSpPr>
              <p:nvPr/>
            </p:nvSpPr>
            <p:spPr bwMode="auto">
              <a:xfrm>
                <a:off x="4435" y="1982"/>
                <a:ext cx="99" cy="93"/>
              </a:xfrm>
              <a:custGeom>
                <a:avLst/>
                <a:gdLst>
                  <a:gd name="T0" fmla="*/ 41 w 49"/>
                  <a:gd name="T1" fmla="*/ 3 h 46"/>
                  <a:gd name="T2" fmla="*/ 23 w 49"/>
                  <a:gd name="T3" fmla="*/ 3 h 46"/>
                  <a:gd name="T4" fmla="*/ 2 w 49"/>
                  <a:gd name="T5" fmla="*/ 35 h 46"/>
                  <a:gd name="T6" fmla="*/ 5 w 49"/>
                  <a:gd name="T7" fmla="*/ 40 h 46"/>
                  <a:gd name="T8" fmla="*/ 35 w 49"/>
                  <a:gd name="T9" fmla="*/ 41 h 46"/>
                  <a:gd name="T10" fmla="*/ 49 w 49"/>
                  <a:gd name="T11" fmla="*/ 21 h 46"/>
                  <a:gd name="T12" fmla="*/ 41 w 49"/>
                  <a:gd name="T13" fmla="*/ 3 h 46"/>
                  <a:gd name="T14" fmla="*/ 36 w 49"/>
                  <a:gd name="T15" fmla="*/ 20 h 46"/>
                  <a:gd name="T16" fmla="*/ 29 w 49"/>
                  <a:gd name="T17" fmla="*/ 30 h 46"/>
                  <a:gd name="T18" fmla="*/ 13 w 49"/>
                  <a:gd name="T19" fmla="*/ 30 h 46"/>
                  <a:gd name="T20" fmla="*/ 16 w 49"/>
                  <a:gd name="T21" fmla="*/ 17 h 46"/>
                  <a:gd name="T22" fmla="*/ 17 w 49"/>
                  <a:gd name="T23" fmla="*/ 15 h 46"/>
                  <a:gd name="T24" fmla="*/ 20 w 49"/>
                  <a:gd name="T25" fmla="*/ 15 h 46"/>
                  <a:gd name="T26" fmla="*/ 30 w 49"/>
                  <a:gd name="T27" fmla="*/ 13 h 46"/>
                  <a:gd name="T28" fmla="*/ 34 w 49"/>
                  <a:gd name="T29" fmla="*/ 13 h 46"/>
                  <a:gd name="T30" fmla="*/ 36 w 49"/>
                  <a:gd name="T31" fmla="*/ 15 h 46"/>
                  <a:gd name="T32" fmla="*/ 36 w 49"/>
                  <a:gd name="T33" fmla="*/ 2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46">
                    <a:moveTo>
                      <a:pt x="41" y="3"/>
                    </a:moveTo>
                    <a:cubicBezTo>
                      <a:pt x="36" y="0"/>
                      <a:pt x="29" y="0"/>
                      <a:pt x="23" y="3"/>
                    </a:cubicBezTo>
                    <a:cubicBezTo>
                      <a:pt x="8" y="4"/>
                      <a:pt x="0" y="19"/>
                      <a:pt x="2" y="35"/>
                    </a:cubicBezTo>
                    <a:cubicBezTo>
                      <a:pt x="2" y="37"/>
                      <a:pt x="3" y="39"/>
                      <a:pt x="5" y="40"/>
                    </a:cubicBezTo>
                    <a:cubicBezTo>
                      <a:pt x="15" y="44"/>
                      <a:pt x="25" y="46"/>
                      <a:pt x="35" y="41"/>
                    </a:cubicBezTo>
                    <a:cubicBezTo>
                      <a:pt x="43" y="37"/>
                      <a:pt x="47" y="29"/>
                      <a:pt x="49" y="21"/>
                    </a:cubicBezTo>
                    <a:cubicBezTo>
                      <a:pt x="49" y="14"/>
                      <a:pt x="47" y="7"/>
                      <a:pt x="41" y="3"/>
                    </a:cubicBezTo>
                    <a:close/>
                    <a:moveTo>
                      <a:pt x="36" y="20"/>
                    </a:moveTo>
                    <a:cubicBezTo>
                      <a:pt x="35" y="24"/>
                      <a:pt x="33" y="28"/>
                      <a:pt x="29" y="30"/>
                    </a:cubicBezTo>
                    <a:cubicBezTo>
                      <a:pt x="24" y="32"/>
                      <a:pt x="19" y="32"/>
                      <a:pt x="13" y="30"/>
                    </a:cubicBezTo>
                    <a:cubicBezTo>
                      <a:pt x="13" y="26"/>
                      <a:pt x="14" y="21"/>
                      <a:pt x="16" y="17"/>
                    </a:cubicBezTo>
                    <a:cubicBezTo>
                      <a:pt x="16" y="16"/>
                      <a:pt x="17" y="15"/>
                      <a:pt x="17" y="15"/>
                    </a:cubicBezTo>
                    <a:cubicBezTo>
                      <a:pt x="18" y="15"/>
                      <a:pt x="19" y="15"/>
                      <a:pt x="20" y="15"/>
                    </a:cubicBezTo>
                    <a:cubicBezTo>
                      <a:pt x="24" y="15"/>
                      <a:pt x="27" y="13"/>
                      <a:pt x="30" y="13"/>
                    </a:cubicBezTo>
                    <a:cubicBezTo>
                      <a:pt x="32" y="12"/>
                      <a:pt x="34" y="12"/>
                      <a:pt x="34" y="13"/>
                    </a:cubicBezTo>
                    <a:cubicBezTo>
                      <a:pt x="35" y="13"/>
                      <a:pt x="36" y="14"/>
                      <a:pt x="36" y="15"/>
                    </a:cubicBezTo>
                    <a:cubicBezTo>
                      <a:pt x="36" y="17"/>
                      <a:pt x="36" y="19"/>
                      <a:pt x="36"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45" name="Freeform 496"/>
              <p:cNvSpPr>
                <a:spLocks noEditPoints="1"/>
              </p:cNvSpPr>
              <p:nvPr/>
            </p:nvSpPr>
            <p:spPr bwMode="auto">
              <a:xfrm>
                <a:off x="4626" y="1592"/>
                <a:ext cx="154" cy="319"/>
              </a:xfrm>
              <a:custGeom>
                <a:avLst/>
                <a:gdLst>
                  <a:gd name="T0" fmla="*/ 27 w 76"/>
                  <a:gd name="T1" fmla="*/ 3 h 158"/>
                  <a:gd name="T2" fmla="*/ 3 w 76"/>
                  <a:gd name="T3" fmla="*/ 59 h 158"/>
                  <a:gd name="T4" fmla="*/ 16 w 76"/>
                  <a:gd name="T5" fmla="*/ 118 h 158"/>
                  <a:gd name="T6" fmla="*/ 25 w 76"/>
                  <a:gd name="T7" fmla="*/ 142 h 158"/>
                  <a:gd name="T8" fmla="*/ 24 w 76"/>
                  <a:gd name="T9" fmla="*/ 150 h 158"/>
                  <a:gd name="T10" fmla="*/ 28 w 76"/>
                  <a:gd name="T11" fmla="*/ 155 h 158"/>
                  <a:gd name="T12" fmla="*/ 30 w 76"/>
                  <a:gd name="T13" fmla="*/ 157 h 158"/>
                  <a:gd name="T14" fmla="*/ 35 w 76"/>
                  <a:gd name="T15" fmla="*/ 152 h 158"/>
                  <a:gd name="T16" fmla="*/ 35 w 76"/>
                  <a:gd name="T17" fmla="*/ 151 h 158"/>
                  <a:gd name="T18" fmla="*/ 27 w 76"/>
                  <a:gd name="T19" fmla="*/ 3 h 158"/>
                  <a:gd name="T20" fmla="*/ 15 w 76"/>
                  <a:gd name="T21" fmla="*/ 38 h 158"/>
                  <a:gd name="T22" fmla="*/ 39 w 76"/>
                  <a:gd name="T23" fmla="*/ 27 h 158"/>
                  <a:gd name="T24" fmla="*/ 38 w 76"/>
                  <a:gd name="T25" fmla="*/ 76 h 158"/>
                  <a:gd name="T26" fmla="*/ 29 w 76"/>
                  <a:gd name="T27" fmla="*/ 119 h 158"/>
                  <a:gd name="T28" fmla="*/ 15 w 76"/>
                  <a:gd name="T29" fmla="*/ 3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8">
                    <a:moveTo>
                      <a:pt x="27" y="3"/>
                    </a:moveTo>
                    <a:cubicBezTo>
                      <a:pt x="0" y="4"/>
                      <a:pt x="0" y="40"/>
                      <a:pt x="3" y="59"/>
                    </a:cubicBezTo>
                    <a:cubicBezTo>
                      <a:pt x="5" y="79"/>
                      <a:pt x="11" y="99"/>
                      <a:pt x="16" y="118"/>
                    </a:cubicBezTo>
                    <a:cubicBezTo>
                      <a:pt x="17" y="120"/>
                      <a:pt x="22" y="132"/>
                      <a:pt x="25" y="142"/>
                    </a:cubicBezTo>
                    <a:cubicBezTo>
                      <a:pt x="25" y="145"/>
                      <a:pt x="24" y="147"/>
                      <a:pt x="24" y="150"/>
                    </a:cubicBezTo>
                    <a:cubicBezTo>
                      <a:pt x="24" y="152"/>
                      <a:pt x="26" y="154"/>
                      <a:pt x="28" y="155"/>
                    </a:cubicBezTo>
                    <a:cubicBezTo>
                      <a:pt x="28" y="156"/>
                      <a:pt x="28" y="158"/>
                      <a:pt x="30" y="157"/>
                    </a:cubicBezTo>
                    <a:cubicBezTo>
                      <a:pt x="33" y="156"/>
                      <a:pt x="34" y="154"/>
                      <a:pt x="35" y="152"/>
                    </a:cubicBezTo>
                    <a:cubicBezTo>
                      <a:pt x="35" y="152"/>
                      <a:pt x="35" y="152"/>
                      <a:pt x="35" y="151"/>
                    </a:cubicBezTo>
                    <a:cubicBezTo>
                      <a:pt x="40" y="128"/>
                      <a:pt x="76" y="0"/>
                      <a:pt x="27" y="3"/>
                    </a:cubicBezTo>
                    <a:close/>
                    <a:moveTo>
                      <a:pt x="15" y="38"/>
                    </a:moveTo>
                    <a:cubicBezTo>
                      <a:pt x="15" y="22"/>
                      <a:pt x="34" y="3"/>
                      <a:pt x="39" y="27"/>
                    </a:cubicBezTo>
                    <a:cubicBezTo>
                      <a:pt x="43" y="42"/>
                      <a:pt x="40" y="60"/>
                      <a:pt x="38" y="76"/>
                    </a:cubicBezTo>
                    <a:cubicBezTo>
                      <a:pt x="36" y="90"/>
                      <a:pt x="32" y="105"/>
                      <a:pt x="29" y="119"/>
                    </a:cubicBezTo>
                    <a:cubicBezTo>
                      <a:pt x="22" y="92"/>
                      <a:pt x="14" y="65"/>
                      <a:pt x="1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46" name="Freeform 497"/>
              <p:cNvSpPr>
                <a:spLocks noEditPoints="1"/>
              </p:cNvSpPr>
              <p:nvPr/>
            </p:nvSpPr>
            <p:spPr bwMode="auto">
              <a:xfrm>
                <a:off x="4675" y="1941"/>
                <a:ext cx="87" cy="73"/>
              </a:xfrm>
              <a:custGeom>
                <a:avLst/>
                <a:gdLst>
                  <a:gd name="T0" fmla="*/ 33 w 43"/>
                  <a:gd name="T1" fmla="*/ 5 h 36"/>
                  <a:gd name="T2" fmla="*/ 18 w 43"/>
                  <a:gd name="T3" fmla="*/ 1 h 36"/>
                  <a:gd name="T4" fmla="*/ 17 w 43"/>
                  <a:gd name="T5" fmla="*/ 1 h 36"/>
                  <a:gd name="T6" fmla="*/ 14 w 43"/>
                  <a:gd name="T7" fmla="*/ 1 h 36"/>
                  <a:gd name="T8" fmla="*/ 11 w 43"/>
                  <a:gd name="T9" fmla="*/ 3 h 36"/>
                  <a:gd name="T10" fmla="*/ 1 w 43"/>
                  <a:gd name="T11" fmla="*/ 12 h 36"/>
                  <a:gd name="T12" fmla="*/ 2 w 43"/>
                  <a:gd name="T13" fmla="*/ 15 h 36"/>
                  <a:gd name="T14" fmla="*/ 4 w 43"/>
                  <a:gd name="T15" fmla="*/ 30 h 36"/>
                  <a:gd name="T16" fmla="*/ 23 w 43"/>
                  <a:gd name="T17" fmla="*/ 36 h 36"/>
                  <a:gd name="T18" fmla="*/ 37 w 43"/>
                  <a:gd name="T19" fmla="*/ 31 h 36"/>
                  <a:gd name="T20" fmla="*/ 33 w 43"/>
                  <a:gd name="T21" fmla="*/ 5 h 36"/>
                  <a:gd name="T22" fmla="*/ 29 w 43"/>
                  <a:gd name="T23" fmla="*/ 23 h 36"/>
                  <a:gd name="T24" fmla="*/ 25 w 43"/>
                  <a:gd name="T25" fmla="*/ 25 h 36"/>
                  <a:gd name="T26" fmla="*/ 12 w 43"/>
                  <a:gd name="T27" fmla="*/ 23 h 36"/>
                  <a:gd name="T28" fmla="*/ 10 w 43"/>
                  <a:gd name="T29" fmla="*/ 17 h 36"/>
                  <a:gd name="T30" fmla="*/ 25 w 43"/>
                  <a:gd name="T31" fmla="*/ 14 h 36"/>
                  <a:gd name="T32" fmla="*/ 29 w 43"/>
                  <a:gd name="T33"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36">
                    <a:moveTo>
                      <a:pt x="33" y="5"/>
                    </a:moveTo>
                    <a:cubicBezTo>
                      <a:pt x="29" y="2"/>
                      <a:pt x="24" y="0"/>
                      <a:pt x="18" y="1"/>
                    </a:cubicBezTo>
                    <a:cubicBezTo>
                      <a:pt x="18" y="1"/>
                      <a:pt x="18" y="1"/>
                      <a:pt x="17" y="1"/>
                    </a:cubicBezTo>
                    <a:cubicBezTo>
                      <a:pt x="16" y="0"/>
                      <a:pt x="15" y="0"/>
                      <a:pt x="14" y="1"/>
                    </a:cubicBezTo>
                    <a:cubicBezTo>
                      <a:pt x="13" y="1"/>
                      <a:pt x="12" y="2"/>
                      <a:pt x="11" y="3"/>
                    </a:cubicBezTo>
                    <a:cubicBezTo>
                      <a:pt x="7" y="4"/>
                      <a:pt x="2" y="7"/>
                      <a:pt x="1" y="12"/>
                    </a:cubicBezTo>
                    <a:cubicBezTo>
                      <a:pt x="1" y="13"/>
                      <a:pt x="1" y="14"/>
                      <a:pt x="2" y="15"/>
                    </a:cubicBezTo>
                    <a:cubicBezTo>
                      <a:pt x="0" y="20"/>
                      <a:pt x="0" y="25"/>
                      <a:pt x="4" y="30"/>
                    </a:cubicBezTo>
                    <a:cubicBezTo>
                      <a:pt x="9" y="36"/>
                      <a:pt x="17" y="36"/>
                      <a:pt x="23" y="36"/>
                    </a:cubicBezTo>
                    <a:cubicBezTo>
                      <a:pt x="28" y="36"/>
                      <a:pt x="34" y="35"/>
                      <a:pt x="37" y="31"/>
                    </a:cubicBezTo>
                    <a:cubicBezTo>
                      <a:pt x="43" y="23"/>
                      <a:pt x="41" y="11"/>
                      <a:pt x="33" y="5"/>
                    </a:cubicBezTo>
                    <a:close/>
                    <a:moveTo>
                      <a:pt x="29" y="23"/>
                    </a:moveTo>
                    <a:cubicBezTo>
                      <a:pt x="28" y="24"/>
                      <a:pt x="27" y="25"/>
                      <a:pt x="25" y="25"/>
                    </a:cubicBezTo>
                    <a:cubicBezTo>
                      <a:pt x="20" y="25"/>
                      <a:pt x="16" y="26"/>
                      <a:pt x="12" y="23"/>
                    </a:cubicBezTo>
                    <a:cubicBezTo>
                      <a:pt x="10" y="22"/>
                      <a:pt x="10" y="20"/>
                      <a:pt x="10" y="17"/>
                    </a:cubicBezTo>
                    <a:cubicBezTo>
                      <a:pt x="15" y="15"/>
                      <a:pt x="20" y="11"/>
                      <a:pt x="25" y="14"/>
                    </a:cubicBezTo>
                    <a:cubicBezTo>
                      <a:pt x="28" y="16"/>
                      <a:pt x="29" y="21"/>
                      <a:pt x="2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47" name="Freeform 498"/>
              <p:cNvSpPr>
                <a:spLocks noEditPoints="1"/>
              </p:cNvSpPr>
              <p:nvPr/>
            </p:nvSpPr>
            <p:spPr bwMode="auto">
              <a:xfrm>
                <a:off x="3755" y="2583"/>
                <a:ext cx="605" cy="534"/>
              </a:xfrm>
              <a:custGeom>
                <a:avLst/>
                <a:gdLst>
                  <a:gd name="T0" fmla="*/ 291 w 300"/>
                  <a:gd name="T1" fmla="*/ 49 h 265"/>
                  <a:gd name="T2" fmla="*/ 273 w 300"/>
                  <a:gd name="T3" fmla="*/ 27 h 265"/>
                  <a:gd name="T4" fmla="*/ 249 w 300"/>
                  <a:gd name="T5" fmla="*/ 2 h 265"/>
                  <a:gd name="T6" fmla="*/ 110 w 300"/>
                  <a:gd name="T7" fmla="*/ 102 h 265"/>
                  <a:gd name="T8" fmla="*/ 14 w 300"/>
                  <a:gd name="T9" fmla="*/ 174 h 265"/>
                  <a:gd name="T10" fmla="*/ 14 w 300"/>
                  <a:gd name="T11" fmla="*/ 179 h 265"/>
                  <a:gd name="T12" fmla="*/ 138 w 300"/>
                  <a:gd name="T13" fmla="*/ 203 h 265"/>
                  <a:gd name="T14" fmla="*/ 295 w 300"/>
                  <a:gd name="T15" fmla="*/ 53 h 265"/>
                  <a:gd name="T16" fmla="*/ 201 w 300"/>
                  <a:gd name="T17" fmla="*/ 120 h 265"/>
                  <a:gd name="T18" fmla="*/ 70 w 300"/>
                  <a:gd name="T19" fmla="*/ 219 h 265"/>
                  <a:gd name="T20" fmla="*/ 282 w 300"/>
                  <a:gd name="T21" fmla="*/ 69 h 265"/>
                  <a:gd name="T22" fmla="*/ 96 w 300"/>
                  <a:gd name="T23" fmla="*/ 218 h 265"/>
                  <a:gd name="T24" fmla="*/ 19 w 300"/>
                  <a:gd name="T25" fmla="*/ 184 h 265"/>
                  <a:gd name="T26" fmla="*/ 31 w 300"/>
                  <a:gd name="T27" fmla="*/ 199 h 265"/>
                  <a:gd name="T28" fmla="*/ 62 w 300"/>
                  <a:gd name="T29" fmla="*/ 218 h 265"/>
                  <a:gd name="T30" fmla="*/ 36 w 300"/>
                  <a:gd name="T31" fmla="*/ 191 h 265"/>
                  <a:gd name="T32" fmla="*/ 32 w 300"/>
                  <a:gd name="T33" fmla="*/ 168 h 265"/>
                  <a:gd name="T34" fmla="*/ 38 w 300"/>
                  <a:gd name="T35" fmla="*/ 174 h 265"/>
                  <a:gd name="T36" fmla="*/ 53 w 300"/>
                  <a:gd name="T37" fmla="*/ 193 h 265"/>
                  <a:gd name="T38" fmla="*/ 47 w 300"/>
                  <a:gd name="T39" fmla="*/ 175 h 265"/>
                  <a:gd name="T40" fmla="*/ 33 w 300"/>
                  <a:gd name="T41" fmla="*/ 168 h 265"/>
                  <a:gd name="T42" fmla="*/ 71 w 300"/>
                  <a:gd name="T43" fmla="*/ 178 h 265"/>
                  <a:gd name="T44" fmla="*/ 66 w 300"/>
                  <a:gd name="T45" fmla="*/ 164 h 265"/>
                  <a:gd name="T46" fmla="*/ 58 w 300"/>
                  <a:gd name="T47" fmla="*/ 150 h 265"/>
                  <a:gd name="T48" fmla="*/ 77 w 300"/>
                  <a:gd name="T49" fmla="*/ 151 h 265"/>
                  <a:gd name="T50" fmla="*/ 90 w 300"/>
                  <a:gd name="T51" fmla="*/ 155 h 265"/>
                  <a:gd name="T52" fmla="*/ 89 w 300"/>
                  <a:gd name="T53" fmla="*/ 131 h 265"/>
                  <a:gd name="T54" fmla="*/ 99 w 300"/>
                  <a:gd name="T55" fmla="*/ 140 h 265"/>
                  <a:gd name="T56" fmla="*/ 113 w 300"/>
                  <a:gd name="T57" fmla="*/ 146 h 265"/>
                  <a:gd name="T58" fmla="*/ 114 w 300"/>
                  <a:gd name="T59" fmla="*/ 116 h 265"/>
                  <a:gd name="T60" fmla="*/ 132 w 300"/>
                  <a:gd name="T61" fmla="*/ 135 h 265"/>
                  <a:gd name="T62" fmla="*/ 126 w 300"/>
                  <a:gd name="T63" fmla="*/ 121 h 265"/>
                  <a:gd name="T64" fmla="*/ 125 w 300"/>
                  <a:gd name="T65" fmla="*/ 109 h 265"/>
                  <a:gd name="T66" fmla="*/ 129 w 300"/>
                  <a:gd name="T67" fmla="*/ 106 h 265"/>
                  <a:gd name="T68" fmla="*/ 153 w 300"/>
                  <a:gd name="T69" fmla="*/ 124 h 265"/>
                  <a:gd name="T70" fmla="*/ 146 w 300"/>
                  <a:gd name="T71" fmla="*/ 110 h 265"/>
                  <a:gd name="T72" fmla="*/ 151 w 300"/>
                  <a:gd name="T73" fmla="*/ 90 h 265"/>
                  <a:gd name="T74" fmla="*/ 161 w 300"/>
                  <a:gd name="T75" fmla="*/ 98 h 265"/>
                  <a:gd name="T76" fmla="*/ 175 w 300"/>
                  <a:gd name="T77" fmla="*/ 102 h 265"/>
                  <a:gd name="T78" fmla="*/ 172 w 300"/>
                  <a:gd name="T79" fmla="*/ 73 h 265"/>
                  <a:gd name="T80" fmla="*/ 197 w 300"/>
                  <a:gd name="T81" fmla="*/ 81 h 265"/>
                  <a:gd name="T82" fmla="*/ 187 w 300"/>
                  <a:gd name="T83" fmla="*/ 61 h 265"/>
                  <a:gd name="T84" fmla="*/ 191 w 300"/>
                  <a:gd name="T85" fmla="*/ 63 h 265"/>
                  <a:gd name="T86" fmla="*/ 211 w 300"/>
                  <a:gd name="T87" fmla="*/ 75 h 265"/>
                  <a:gd name="T88" fmla="*/ 199 w 300"/>
                  <a:gd name="T89" fmla="*/ 58 h 265"/>
                  <a:gd name="T90" fmla="*/ 202 w 300"/>
                  <a:gd name="T91" fmla="*/ 49 h 265"/>
                  <a:gd name="T92" fmla="*/ 218 w 300"/>
                  <a:gd name="T93" fmla="*/ 65 h 265"/>
                  <a:gd name="T94" fmla="*/ 213 w 300"/>
                  <a:gd name="T95" fmla="*/ 47 h 265"/>
                  <a:gd name="T96" fmla="*/ 221 w 300"/>
                  <a:gd name="T97" fmla="*/ 34 h 265"/>
                  <a:gd name="T98" fmla="*/ 240 w 300"/>
                  <a:gd name="T99" fmla="*/ 50 h 265"/>
                  <a:gd name="T100" fmla="*/ 234 w 300"/>
                  <a:gd name="T101" fmla="*/ 37 h 265"/>
                  <a:gd name="T102" fmla="*/ 236 w 300"/>
                  <a:gd name="T103" fmla="*/ 23 h 265"/>
                  <a:gd name="T104" fmla="*/ 256 w 300"/>
                  <a:gd name="T105" fmla="*/ 45 h 265"/>
                  <a:gd name="T106" fmla="*/ 252 w 300"/>
                  <a:gd name="T107" fmla="*/ 30 h 265"/>
                  <a:gd name="T108" fmla="*/ 249 w 300"/>
                  <a:gd name="T109" fmla="*/ 14 h 265"/>
                  <a:gd name="T110" fmla="*/ 264 w 300"/>
                  <a:gd name="T111" fmla="*/ 31 h 265"/>
                  <a:gd name="T112" fmla="*/ 283 w 300"/>
                  <a:gd name="T113" fmla="*/ 5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265">
                    <a:moveTo>
                      <a:pt x="295" y="53"/>
                    </a:moveTo>
                    <a:cubicBezTo>
                      <a:pt x="294" y="51"/>
                      <a:pt x="293" y="50"/>
                      <a:pt x="291" y="49"/>
                    </a:cubicBezTo>
                    <a:cubicBezTo>
                      <a:pt x="291" y="49"/>
                      <a:pt x="291" y="49"/>
                      <a:pt x="291" y="48"/>
                    </a:cubicBezTo>
                    <a:cubicBezTo>
                      <a:pt x="288" y="40"/>
                      <a:pt x="279" y="33"/>
                      <a:pt x="273" y="27"/>
                    </a:cubicBezTo>
                    <a:cubicBezTo>
                      <a:pt x="266" y="19"/>
                      <a:pt x="259" y="11"/>
                      <a:pt x="253" y="3"/>
                    </a:cubicBezTo>
                    <a:cubicBezTo>
                      <a:pt x="252" y="2"/>
                      <a:pt x="250" y="2"/>
                      <a:pt x="249" y="2"/>
                    </a:cubicBezTo>
                    <a:cubicBezTo>
                      <a:pt x="247" y="1"/>
                      <a:pt x="245" y="0"/>
                      <a:pt x="242" y="2"/>
                    </a:cubicBezTo>
                    <a:cubicBezTo>
                      <a:pt x="195" y="32"/>
                      <a:pt x="156" y="71"/>
                      <a:pt x="110" y="102"/>
                    </a:cubicBezTo>
                    <a:cubicBezTo>
                      <a:pt x="79" y="124"/>
                      <a:pt x="36" y="141"/>
                      <a:pt x="16" y="174"/>
                    </a:cubicBezTo>
                    <a:cubicBezTo>
                      <a:pt x="15" y="174"/>
                      <a:pt x="15" y="174"/>
                      <a:pt x="14" y="174"/>
                    </a:cubicBezTo>
                    <a:cubicBezTo>
                      <a:pt x="13" y="174"/>
                      <a:pt x="12" y="176"/>
                      <a:pt x="13" y="177"/>
                    </a:cubicBezTo>
                    <a:cubicBezTo>
                      <a:pt x="13" y="178"/>
                      <a:pt x="13" y="178"/>
                      <a:pt x="14" y="179"/>
                    </a:cubicBezTo>
                    <a:cubicBezTo>
                      <a:pt x="0" y="196"/>
                      <a:pt x="26" y="235"/>
                      <a:pt x="39" y="245"/>
                    </a:cubicBezTo>
                    <a:cubicBezTo>
                      <a:pt x="66" y="265"/>
                      <a:pt x="117" y="215"/>
                      <a:pt x="138" y="203"/>
                    </a:cubicBezTo>
                    <a:cubicBezTo>
                      <a:pt x="174" y="181"/>
                      <a:pt x="211" y="159"/>
                      <a:pt x="243" y="132"/>
                    </a:cubicBezTo>
                    <a:cubicBezTo>
                      <a:pt x="266" y="114"/>
                      <a:pt x="300" y="85"/>
                      <a:pt x="295" y="53"/>
                    </a:cubicBezTo>
                    <a:close/>
                    <a:moveTo>
                      <a:pt x="283" y="54"/>
                    </a:moveTo>
                    <a:cubicBezTo>
                      <a:pt x="250" y="64"/>
                      <a:pt x="225" y="97"/>
                      <a:pt x="201" y="120"/>
                    </a:cubicBezTo>
                    <a:cubicBezTo>
                      <a:pt x="161" y="156"/>
                      <a:pt x="109" y="180"/>
                      <a:pt x="66" y="211"/>
                    </a:cubicBezTo>
                    <a:cubicBezTo>
                      <a:pt x="61" y="214"/>
                      <a:pt x="65" y="222"/>
                      <a:pt x="70" y="219"/>
                    </a:cubicBezTo>
                    <a:cubicBezTo>
                      <a:pt x="112" y="195"/>
                      <a:pt x="154" y="170"/>
                      <a:pt x="193" y="142"/>
                    </a:cubicBezTo>
                    <a:cubicBezTo>
                      <a:pt x="225" y="119"/>
                      <a:pt x="249" y="89"/>
                      <a:pt x="282" y="69"/>
                    </a:cubicBezTo>
                    <a:cubicBezTo>
                      <a:pt x="271" y="117"/>
                      <a:pt x="193" y="156"/>
                      <a:pt x="157" y="178"/>
                    </a:cubicBezTo>
                    <a:cubicBezTo>
                      <a:pt x="137" y="191"/>
                      <a:pt x="116" y="204"/>
                      <a:pt x="96" y="218"/>
                    </a:cubicBezTo>
                    <a:cubicBezTo>
                      <a:pt x="78" y="232"/>
                      <a:pt x="51" y="253"/>
                      <a:pt x="32" y="226"/>
                    </a:cubicBezTo>
                    <a:cubicBezTo>
                      <a:pt x="23" y="214"/>
                      <a:pt x="19" y="199"/>
                      <a:pt x="19" y="184"/>
                    </a:cubicBezTo>
                    <a:cubicBezTo>
                      <a:pt x="19" y="185"/>
                      <a:pt x="20" y="186"/>
                      <a:pt x="20" y="186"/>
                    </a:cubicBezTo>
                    <a:cubicBezTo>
                      <a:pt x="24" y="190"/>
                      <a:pt x="28" y="195"/>
                      <a:pt x="31" y="199"/>
                    </a:cubicBezTo>
                    <a:cubicBezTo>
                      <a:pt x="38" y="207"/>
                      <a:pt x="47" y="221"/>
                      <a:pt x="57" y="224"/>
                    </a:cubicBezTo>
                    <a:cubicBezTo>
                      <a:pt x="60" y="225"/>
                      <a:pt x="63" y="221"/>
                      <a:pt x="62" y="218"/>
                    </a:cubicBezTo>
                    <a:cubicBezTo>
                      <a:pt x="59" y="213"/>
                      <a:pt x="54" y="210"/>
                      <a:pt x="50" y="206"/>
                    </a:cubicBezTo>
                    <a:cubicBezTo>
                      <a:pt x="45" y="202"/>
                      <a:pt x="40" y="196"/>
                      <a:pt x="36" y="191"/>
                    </a:cubicBezTo>
                    <a:cubicBezTo>
                      <a:pt x="32" y="188"/>
                      <a:pt x="28" y="181"/>
                      <a:pt x="22" y="177"/>
                    </a:cubicBezTo>
                    <a:cubicBezTo>
                      <a:pt x="26" y="174"/>
                      <a:pt x="29" y="171"/>
                      <a:pt x="32" y="168"/>
                    </a:cubicBezTo>
                    <a:cubicBezTo>
                      <a:pt x="32" y="169"/>
                      <a:pt x="32" y="170"/>
                      <a:pt x="33" y="170"/>
                    </a:cubicBezTo>
                    <a:cubicBezTo>
                      <a:pt x="35" y="171"/>
                      <a:pt x="36" y="173"/>
                      <a:pt x="38" y="174"/>
                    </a:cubicBezTo>
                    <a:cubicBezTo>
                      <a:pt x="40" y="177"/>
                      <a:pt x="42" y="178"/>
                      <a:pt x="44" y="181"/>
                    </a:cubicBezTo>
                    <a:cubicBezTo>
                      <a:pt x="47" y="185"/>
                      <a:pt x="50" y="189"/>
                      <a:pt x="53" y="193"/>
                    </a:cubicBezTo>
                    <a:cubicBezTo>
                      <a:pt x="56" y="196"/>
                      <a:pt x="60" y="192"/>
                      <a:pt x="58" y="189"/>
                    </a:cubicBezTo>
                    <a:cubicBezTo>
                      <a:pt x="56" y="184"/>
                      <a:pt x="52" y="179"/>
                      <a:pt x="47" y="175"/>
                    </a:cubicBezTo>
                    <a:cubicBezTo>
                      <a:pt x="43" y="171"/>
                      <a:pt x="39" y="169"/>
                      <a:pt x="34" y="168"/>
                    </a:cubicBezTo>
                    <a:cubicBezTo>
                      <a:pt x="34" y="167"/>
                      <a:pt x="34" y="168"/>
                      <a:pt x="33" y="168"/>
                    </a:cubicBezTo>
                    <a:cubicBezTo>
                      <a:pt x="40" y="162"/>
                      <a:pt x="46" y="158"/>
                      <a:pt x="53" y="153"/>
                    </a:cubicBezTo>
                    <a:cubicBezTo>
                      <a:pt x="56" y="163"/>
                      <a:pt x="62" y="174"/>
                      <a:pt x="71" y="178"/>
                    </a:cubicBezTo>
                    <a:cubicBezTo>
                      <a:pt x="74" y="179"/>
                      <a:pt x="76" y="177"/>
                      <a:pt x="75" y="175"/>
                    </a:cubicBezTo>
                    <a:cubicBezTo>
                      <a:pt x="73" y="171"/>
                      <a:pt x="69" y="168"/>
                      <a:pt x="66" y="164"/>
                    </a:cubicBezTo>
                    <a:cubicBezTo>
                      <a:pt x="63" y="160"/>
                      <a:pt x="60" y="156"/>
                      <a:pt x="58" y="151"/>
                    </a:cubicBezTo>
                    <a:cubicBezTo>
                      <a:pt x="58" y="151"/>
                      <a:pt x="58" y="150"/>
                      <a:pt x="58" y="150"/>
                    </a:cubicBezTo>
                    <a:cubicBezTo>
                      <a:pt x="62" y="147"/>
                      <a:pt x="66" y="145"/>
                      <a:pt x="70" y="142"/>
                    </a:cubicBezTo>
                    <a:cubicBezTo>
                      <a:pt x="73" y="145"/>
                      <a:pt x="75" y="148"/>
                      <a:pt x="77" y="151"/>
                    </a:cubicBezTo>
                    <a:cubicBezTo>
                      <a:pt x="80" y="154"/>
                      <a:pt x="82" y="157"/>
                      <a:pt x="86" y="159"/>
                    </a:cubicBezTo>
                    <a:cubicBezTo>
                      <a:pt x="88" y="161"/>
                      <a:pt x="91" y="158"/>
                      <a:pt x="90" y="155"/>
                    </a:cubicBezTo>
                    <a:cubicBezTo>
                      <a:pt x="87" y="149"/>
                      <a:pt x="81" y="144"/>
                      <a:pt x="76" y="139"/>
                    </a:cubicBezTo>
                    <a:cubicBezTo>
                      <a:pt x="80" y="136"/>
                      <a:pt x="85" y="133"/>
                      <a:pt x="89" y="131"/>
                    </a:cubicBezTo>
                    <a:cubicBezTo>
                      <a:pt x="89" y="132"/>
                      <a:pt x="90" y="132"/>
                      <a:pt x="90" y="133"/>
                    </a:cubicBezTo>
                    <a:cubicBezTo>
                      <a:pt x="94" y="135"/>
                      <a:pt x="97" y="138"/>
                      <a:pt x="99" y="140"/>
                    </a:cubicBezTo>
                    <a:cubicBezTo>
                      <a:pt x="102" y="143"/>
                      <a:pt x="104" y="147"/>
                      <a:pt x="107" y="149"/>
                    </a:cubicBezTo>
                    <a:cubicBezTo>
                      <a:pt x="109" y="152"/>
                      <a:pt x="114" y="149"/>
                      <a:pt x="113" y="146"/>
                    </a:cubicBezTo>
                    <a:cubicBezTo>
                      <a:pt x="109" y="138"/>
                      <a:pt x="102" y="132"/>
                      <a:pt x="95" y="128"/>
                    </a:cubicBezTo>
                    <a:cubicBezTo>
                      <a:pt x="101" y="124"/>
                      <a:pt x="108" y="120"/>
                      <a:pt x="114" y="116"/>
                    </a:cubicBezTo>
                    <a:cubicBezTo>
                      <a:pt x="121" y="123"/>
                      <a:pt x="121" y="123"/>
                      <a:pt x="121" y="123"/>
                    </a:cubicBezTo>
                    <a:cubicBezTo>
                      <a:pt x="124" y="127"/>
                      <a:pt x="127" y="132"/>
                      <a:pt x="132" y="135"/>
                    </a:cubicBezTo>
                    <a:cubicBezTo>
                      <a:pt x="134" y="136"/>
                      <a:pt x="138" y="133"/>
                      <a:pt x="136" y="131"/>
                    </a:cubicBezTo>
                    <a:cubicBezTo>
                      <a:pt x="133" y="127"/>
                      <a:pt x="129" y="124"/>
                      <a:pt x="126" y="121"/>
                    </a:cubicBezTo>
                    <a:cubicBezTo>
                      <a:pt x="123" y="118"/>
                      <a:pt x="120" y="116"/>
                      <a:pt x="118" y="114"/>
                    </a:cubicBezTo>
                    <a:cubicBezTo>
                      <a:pt x="120" y="112"/>
                      <a:pt x="122" y="111"/>
                      <a:pt x="125" y="109"/>
                    </a:cubicBezTo>
                    <a:cubicBezTo>
                      <a:pt x="126" y="108"/>
                      <a:pt x="128" y="107"/>
                      <a:pt x="129" y="106"/>
                    </a:cubicBezTo>
                    <a:cubicBezTo>
                      <a:pt x="129" y="106"/>
                      <a:pt x="129" y="106"/>
                      <a:pt x="129" y="106"/>
                    </a:cubicBezTo>
                    <a:cubicBezTo>
                      <a:pt x="134" y="110"/>
                      <a:pt x="138" y="114"/>
                      <a:pt x="142" y="117"/>
                    </a:cubicBezTo>
                    <a:cubicBezTo>
                      <a:pt x="145" y="120"/>
                      <a:pt x="149" y="124"/>
                      <a:pt x="153" y="124"/>
                    </a:cubicBezTo>
                    <a:cubicBezTo>
                      <a:pt x="156" y="123"/>
                      <a:pt x="157" y="121"/>
                      <a:pt x="156" y="118"/>
                    </a:cubicBezTo>
                    <a:cubicBezTo>
                      <a:pt x="154" y="115"/>
                      <a:pt x="149" y="112"/>
                      <a:pt x="146" y="110"/>
                    </a:cubicBezTo>
                    <a:cubicBezTo>
                      <a:pt x="142" y="107"/>
                      <a:pt x="139" y="104"/>
                      <a:pt x="135" y="102"/>
                    </a:cubicBezTo>
                    <a:cubicBezTo>
                      <a:pt x="141" y="98"/>
                      <a:pt x="146" y="94"/>
                      <a:pt x="151" y="90"/>
                    </a:cubicBezTo>
                    <a:cubicBezTo>
                      <a:pt x="151" y="90"/>
                      <a:pt x="151" y="90"/>
                      <a:pt x="152" y="90"/>
                    </a:cubicBezTo>
                    <a:cubicBezTo>
                      <a:pt x="154" y="93"/>
                      <a:pt x="158" y="96"/>
                      <a:pt x="161" y="98"/>
                    </a:cubicBezTo>
                    <a:cubicBezTo>
                      <a:pt x="164" y="101"/>
                      <a:pt x="167" y="104"/>
                      <a:pt x="171" y="106"/>
                    </a:cubicBezTo>
                    <a:cubicBezTo>
                      <a:pt x="173" y="107"/>
                      <a:pt x="176" y="104"/>
                      <a:pt x="175" y="102"/>
                    </a:cubicBezTo>
                    <a:cubicBezTo>
                      <a:pt x="171" y="94"/>
                      <a:pt x="160" y="92"/>
                      <a:pt x="154" y="87"/>
                    </a:cubicBezTo>
                    <a:cubicBezTo>
                      <a:pt x="160" y="83"/>
                      <a:pt x="166" y="78"/>
                      <a:pt x="172" y="73"/>
                    </a:cubicBezTo>
                    <a:cubicBezTo>
                      <a:pt x="178" y="78"/>
                      <a:pt x="186" y="82"/>
                      <a:pt x="192" y="87"/>
                    </a:cubicBezTo>
                    <a:cubicBezTo>
                      <a:pt x="196" y="90"/>
                      <a:pt x="199" y="84"/>
                      <a:pt x="197" y="81"/>
                    </a:cubicBezTo>
                    <a:cubicBezTo>
                      <a:pt x="192" y="75"/>
                      <a:pt x="185" y="72"/>
                      <a:pt x="178" y="68"/>
                    </a:cubicBezTo>
                    <a:cubicBezTo>
                      <a:pt x="181" y="66"/>
                      <a:pt x="184" y="64"/>
                      <a:pt x="187" y="61"/>
                    </a:cubicBezTo>
                    <a:cubicBezTo>
                      <a:pt x="187" y="61"/>
                      <a:pt x="187" y="61"/>
                      <a:pt x="188" y="61"/>
                    </a:cubicBezTo>
                    <a:cubicBezTo>
                      <a:pt x="189" y="61"/>
                      <a:pt x="190" y="62"/>
                      <a:pt x="191" y="63"/>
                    </a:cubicBezTo>
                    <a:cubicBezTo>
                      <a:pt x="193" y="64"/>
                      <a:pt x="195" y="65"/>
                      <a:pt x="197" y="67"/>
                    </a:cubicBezTo>
                    <a:cubicBezTo>
                      <a:pt x="202" y="70"/>
                      <a:pt x="206" y="75"/>
                      <a:pt x="211" y="75"/>
                    </a:cubicBezTo>
                    <a:cubicBezTo>
                      <a:pt x="213" y="75"/>
                      <a:pt x="215" y="73"/>
                      <a:pt x="215" y="71"/>
                    </a:cubicBezTo>
                    <a:cubicBezTo>
                      <a:pt x="212" y="64"/>
                      <a:pt x="204" y="61"/>
                      <a:pt x="199" y="58"/>
                    </a:cubicBezTo>
                    <a:cubicBezTo>
                      <a:pt x="197" y="57"/>
                      <a:pt x="195" y="56"/>
                      <a:pt x="193" y="56"/>
                    </a:cubicBezTo>
                    <a:cubicBezTo>
                      <a:pt x="196" y="54"/>
                      <a:pt x="199" y="51"/>
                      <a:pt x="202" y="49"/>
                    </a:cubicBezTo>
                    <a:cubicBezTo>
                      <a:pt x="204" y="50"/>
                      <a:pt x="206" y="53"/>
                      <a:pt x="208" y="54"/>
                    </a:cubicBezTo>
                    <a:cubicBezTo>
                      <a:pt x="211" y="57"/>
                      <a:pt x="214" y="61"/>
                      <a:pt x="218" y="65"/>
                    </a:cubicBezTo>
                    <a:cubicBezTo>
                      <a:pt x="221" y="67"/>
                      <a:pt x="226" y="65"/>
                      <a:pt x="225" y="61"/>
                    </a:cubicBezTo>
                    <a:cubicBezTo>
                      <a:pt x="223" y="55"/>
                      <a:pt x="218" y="51"/>
                      <a:pt x="213" y="47"/>
                    </a:cubicBezTo>
                    <a:cubicBezTo>
                      <a:pt x="212" y="46"/>
                      <a:pt x="210" y="45"/>
                      <a:pt x="208" y="44"/>
                    </a:cubicBezTo>
                    <a:cubicBezTo>
                      <a:pt x="213" y="40"/>
                      <a:pt x="217" y="37"/>
                      <a:pt x="221" y="34"/>
                    </a:cubicBezTo>
                    <a:cubicBezTo>
                      <a:pt x="224" y="36"/>
                      <a:pt x="226" y="38"/>
                      <a:pt x="228" y="41"/>
                    </a:cubicBezTo>
                    <a:cubicBezTo>
                      <a:pt x="232" y="44"/>
                      <a:pt x="235" y="48"/>
                      <a:pt x="240" y="50"/>
                    </a:cubicBezTo>
                    <a:cubicBezTo>
                      <a:pt x="242" y="51"/>
                      <a:pt x="244" y="48"/>
                      <a:pt x="243" y="46"/>
                    </a:cubicBezTo>
                    <a:cubicBezTo>
                      <a:pt x="241" y="42"/>
                      <a:pt x="237" y="39"/>
                      <a:pt x="234" y="37"/>
                    </a:cubicBezTo>
                    <a:cubicBezTo>
                      <a:pt x="231" y="35"/>
                      <a:pt x="228" y="33"/>
                      <a:pt x="226" y="31"/>
                    </a:cubicBezTo>
                    <a:cubicBezTo>
                      <a:pt x="229" y="28"/>
                      <a:pt x="233" y="25"/>
                      <a:pt x="236" y="23"/>
                    </a:cubicBezTo>
                    <a:cubicBezTo>
                      <a:pt x="240" y="27"/>
                      <a:pt x="242" y="31"/>
                      <a:pt x="245" y="35"/>
                    </a:cubicBezTo>
                    <a:cubicBezTo>
                      <a:pt x="248" y="39"/>
                      <a:pt x="251" y="43"/>
                      <a:pt x="256" y="45"/>
                    </a:cubicBezTo>
                    <a:cubicBezTo>
                      <a:pt x="259" y="47"/>
                      <a:pt x="262" y="44"/>
                      <a:pt x="260" y="41"/>
                    </a:cubicBezTo>
                    <a:cubicBezTo>
                      <a:pt x="258" y="36"/>
                      <a:pt x="255" y="33"/>
                      <a:pt x="252" y="30"/>
                    </a:cubicBezTo>
                    <a:cubicBezTo>
                      <a:pt x="248" y="26"/>
                      <a:pt x="245" y="23"/>
                      <a:pt x="241" y="20"/>
                    </a:cubicBezTo>
                    <a:cubicBezTo>
                      <a:pt x="244" y="18"/>
                      <a:pt x="246" y="16"/>
                      <a:pt x="249" y="14"/>
                    </a:cubicBezTo>
                    <a:cubicBezTo>
                      <a:pt x="249" y="14"/>
                      <a:pt x="250" y="14"/>
                      <a:pt x="250" y="13"/>
                    </a:cubicBezTo>
                    <a:cubicBezTo>
                      <a:pt x="255" y="19"/>
                      <a:pt x="259" y="25"/>
                      <a:pt x="264" y="31"/>
                    </a:cubicBezTo>
                    <a:cubicBezTo>
                      <a:pt x="270" y="38"/>
                      <a:pt x="276" y="48"/>
                      <a:pt x="284" y="53"/>
                    </a:cubicBezTo>
                    <a:cubicBezTo>
                      <a:pt x="284" y="53"/>
                      <a:pt x="283" y="54"/>
                      <a:pt x="283"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48" name="Freeform 499"/>
              <p:cNvSpPr>
                <a:spLocks noEditPoints="1"/>
              </p:cNvSpPr>
              <p:nvPr/>
            </p:nvSpPr>
            <p:spPr bwMode="auto">
              <a:xfrm>
                <a:off x="1827" y="3246"/>
                <a:ext cx="879" cy="636"/>
              </a:xfrm>
              <a:custGeom>
                <a:avLst/>
                <a:gdLst>
                  <a:gd name="T0" fmla="*/ 423 w 436"/>
                  <a:gd name="T1" fmla="*/ 129 h 315"/>
                  <a:gd name="T2" fmla="*/ 411 w 436"/>
                  <a:gd name="T3" fmla="*/ 115 h 315"/>
                  <a:gd name="T4" fmla="*/ 389 w 436"/>
                  <a:gd name="T5" fmla="*/ 101 h 315"/>
                  <a:gd name="T6" fmla="*/ 349 w 436"/>
                  <a:gd name="T7" fmla="*/ 47 h 315"/>
                  <a:gd name="T8" fmla="*/ 295 w 436"/>
                  <a:gd name="T9" fmla="*/ 4 h 315"/>
                  <a:gd name="T10" fmla="*/ 8 w 436"/>
                  <a:gd name="T11" fmla="*/ 159 h 315"/>
                  <a:gd name="T12" fmla="*/ 9 w 436"/>
                  <a:gd name="T13" fmla="*/ 166 h 315"/>
                  <a:gd name="T14" fmla="*/ 4 w 436"/>
                  <a:gd name="T15" fmla="*/ 195 h 315"/>
                  <a:gd name="T16" fmla="*/ 198 w 436"/>
                  <a:gd name="T17" fmla="*/ 285 h 315"/>
                  <a:gd name="T18" fmla="*/ 304 w 436"/>
                  <a:gd name="T19" fmla="*/ 214 h 315"/>
                  <a:gd name="T20" fmla="*/ 161 w 436"/>
                  <a:gd name="T21" fmla="*/ 87 h 315"/>
                  <a:gd name="T22" fmla="*/ 265 w 436"/>
                  <a:gd name="T23" fmla="*/ 32 h 315"/>
                  <a:gd name="T24" fmla="*/ 272 w 436"/>
                  <a:gd name="T25" fmla="*/ 44 h 315"/>
                  <a:gd name="T26" fmla="*/ 215 w 436"/>
                  <a:gd name="T27" fmla="*/ 114 h 315"/>
                  <a:gd name="T28" fmla="*/ 288 w 436"/>
                  <a:gd name="T29" fmla="*/ 69 h 315"/>
                  <a:gd name="T30" fmla="*/ 295 w 436"/>
                  <a:gd name="T31" fmla="*/ 79 h 315"/>
                  <a:gd name="T32" fmla="*/ 255 w 436"/>
                  <a:gd name="T33" fmla="*/ 147 h 315"/>
                  <a:gd name="T34" fmla="*/ 320 w 436"/>
                  <a:gd name="T35" fmla="*/ 110 h 315"/>
                  <a:gd name="T36" fmla="*/ 316 w 436"/>
                  <a:gd name="T37" fmla="*/ 126 h 315"/>
                  <a:gd name="T38" fmla="*/ 289 w 436"/>
                  <a:gd name="T39" fmla="*/ 182 h 315"/>
                  <a:gd name="T40" fmla="*/ 362 w 436"/>
                  <a:gd name="T41" fmla="*/ 147 h 315"/>
                  <a:gd name="T42" fmla="*/ 360 w 436"/>
                  <a:gd name="T43" fmla="*/ 168 h 315"/>
                  <a:gd name="T44" fmla="*/ 313 w 436"/>
                  <a:gd name="T45" fmla="*/ 215 h 315"/>
                  <a:gd name="T46" fmla="*/ 434 w 436"/>
                  <a:gd name="T47" fmla="*/ 154 h 315"/>
                  <a:gd name="T48" fmla="*/ 43 w 436"/>
                  <a:gd name="T49" fmla="*/ 154 h 315"/>
                  <a:gd name="T50" fmla="*/ 14 w 436"/>
                  <a:gd name="T51" fmla="*/ 164 h 315"/>
                  <a:gd name="T52" fmla="*/ 60 w 436"/>
                  <a:gd name="T53" fmla="*/ 177 h 315"/>
                  <a:gd name="T54" fmla="*/ 75 w 436"/>
                  <a:gd name="T55" fmla="*/ 193 h 315"/>
                  <a:gd name="T56" fmla="*/ 93 w 436"/>
                  <a:gd name="T57" fmla="*/ 216 h 315"/>
                  <a:gd name="T58" fmla="*/ 45 w 436"/>
                  <a:gd name="T59" fmla="*/ 184 h 315"/>
                  <a:gd name="T60" fmla="*/ 56 w 436"/>
                  <a:gd name="T61" fmla="*/ 171 h 315"/>
                  <a:gd name="T62" fmla="*/ 184 w 436"/>
                  <a:gd name="T63" fmla="*/ 283 h 315"/>
                  <a:gd name="T64" fmla="*/ 12 w 436"/>
                  <a:gd name="T65" fmla="*/ 170 h 315"/>
                  <a:gd name="T66" fmla="*/ 25 w 436"/>
                  <a:gd name="T67" fmla="*/ 184 h 315"/>
                  <a:gd name="T68" fmla="*/ 41 w 436"/>
                  <a:gd name="T69" fmla="*/ 194 h 315"/>
                  <a:gd name="T70" fmla="*/ 171 w 436"/>
                  <a:gd name="T71" fmla="*/ 277 h 315"/>
                  <a:gd name="T72" fmla="*/ 99 w 436"/>
                  <a:gd name="T73" fmla="*/ 220 h 315"/>
                  <a:gd name="T74" fmla="*/ 124 w 436"/>
                  <a:gd name="T75" fmla="*/ 236 h 315"/>
                  <a:gd name="T76" fmla="*/ 130 w 436"/>
                  <a:gd name="T77" fmla="*/ 238 h 315"/>
                  <a:gd name="T78" fmla="*/ 129 w 436"/>
                  <a:gd name="T79" fmla="*/ 240 h 315"/>
                  <a:gd name="T80" fmla="*/ 154 w 436"/>
                  <a:gd name="T81" fmla="*/ 260 h 315"/>
                  <a:gd name="T82" fmla="*/ 167 w 436"/>
                  <a:gd name="T83" fmla="*/ 259 h 315"/>
                  <a:gd name="T84" fmla="*/ 253 w 436"/>
                  <a:gd name="T85" fmla="*/ 201 h 315"/>
                  <a:gd name="T86" fmla="*/ 138 w 436"/>
                  <a:gd name="T87" fmla="*/ 229 h 315"/>
                  <a:gd name="T88" fmla="*/ 132 w 436"/>
                  <a:gd name="T89" fmla="*/ 225 h 315"/>
                  <a:gd name="T90" fmla="*/ 216 w 436"/>
                  <a:gd name="T91" fmla="*/ 152 h 315"/>
                  <a:gd name="T92" fmla="*/ 176 w 436"/>
                  <a:gd name="T93" fmla="*/ 140 h 315"/>
                  <a:gd name="T94" fmla="*/ 67 w 436"/>
                  <a:gd name="T95" fmla="*/ 170 h 315"/>
                  <a:gd name="T96" fmla="*/ 62 w 436"/>
                  <a:gd name="T97" fmla="*/ 165 h 315"/>
                  <a:gd name="T98" fmla="*/ 134 w 436"/>
                  <a:gd name="T99" fmla="*/ 96 h 315"/>
                  <a:gd name="T100" fmla="*/ 74 w 436"/>
                  <a:gd name="T101" fmla="*/ 109 h 315"/>
                  <a:gd name="T102" fmla="*/ 292 w 436"/>
                  <a:gd name="T103" fmla="*/ 209 h 315"/>
                  <a:gd name="T104" fmla="*/ 295 w 436"/>
                  <a:gd name="T105" fmla="*/ 16 h 315"/>
                  <a:gd name="T106" fmla="*/ 289 w 436"/>
                  <a:gd name="T107" fmla="*/ 53 h 315"/>
                  <a:gd name="T108" fmla="*/ 307 w 436"/>
                  <a:gd name="T109" fmla="*/ 34 h 315"/>
                  <a:gd name="T110" fmla="*/ 316 w 436"/>
                  <a:gd name="T111" fmla="*/ 87 h 315"/>
                  <a:gd name="T112" fmla="*/ 343 w 436"/>
                  <a:gd name="T113" fmla="*/ 77 h 315"/>
                  <a:gd name="T114" fmla="*/ 323 w 436"/>
                  <a:gd name="T115" fmla="*/ 95 h 315"/>
                  <a:gd name="T116" fmla="*/ 357 w 436"/>
                  <a:gd name="T117" fmla="*/ 91 h 315"/>
                  <a:gd name="T118" fmla="*/ 366 w 436"/>
                  <a:gd name="T119" fmla="*/ 98 h 315"/>
                  <a:gd name="T120" fmla="*/ 339 w 436"/>
                  <a:gd name="T121" fmla="*/ 112 h 315"/>
                  <a:gd name="T122" fmla="*/ 385 w 436"/>
                  <a:gd name="T123" fmla="*/ 113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6" h="315">
                    <a:moveTo>
                      <a:pt x="434" y="154"/>
                    </a:moveTo>
                    <a:cubicBezTo>
                      <a:pt x="429" y="146"/>
                      <a:pt x="425" y="138"/>
                      <a:pt x="418" y="132"/>
                    </a:cubicBezTo>
                    <a:cubicBezTo>
                      <a:pt x="419" y="131"/>
                      <a:pt x="421" y="130"/>
                      <a:pt x="423" y="129"/>
                    </a:cubicBezTo>
                    <a:cubicBezTo>
                      <a:pt x="427" y="126"/>
                      <a:pt x="425" y="120"/>
                      <a:pt x="420" y="120"/>
                    </a:cubicBezTo>
                    <a:cubicBezTo>
                      <a:pt x="418" y="120"/>
                      <a:pt x="416" y="120"/>
                      <a:pt x="414" y="120"/>
                    </a:cubicBezTo>
                    <a:cubicBezTo>
                      <a:pt x="414" y="118"/>
                      <a:pt x="413" y="116"/>
                      <a:pt x="411" y="115"/>
                    </a:cubicBezTo>
                    <a:cubicBezTo>
                      <a:pt x="405" y="112"/>
                      <a:pt x="400" y="109"/>
                      <a:pt x="395" y="105"/>
                    </a:cubicBezTo>
                    <a:cubicBezTo>
                      <a:pt x="395" y="103"/>
                      <a:pt x="393" y="101"/>
                      <a:pt x="390" y="101"/>
                    </a:cubicBezTo>
                    <a:cubicBezTo>
                      <a:pt x="390" y="101"/>
                      <a:pt x="389" y="101"/>
                      <a:pt x="389" y="101"/>
                    </a:cubicBezTo>
                    <a:cubicBezTo>
                      <a:pt x="372" y="89"/>
                      <a:pt x="356" y="75"/>
                      <a:pt x="341" y="59"/>
                    </a:cubicBezTo>
                    <a:cubicBezTo>
                      <a:pt x="344" y="58"/>
                      <a:pt x="347" y="57"/>
                      <a:pt x="351" y="56"/>
                    </a:cubicBezTo>
                    <a:cubicBezTo>
                      <a:pt x="355" y="54"/>
                      <a:pt x="355" y="47"/>
                      <a:pt x="349" y="47"/>
                    </a:cubicBezTo>
                    <a:cubicBezTo>
                      <a:pt x="344" y="48"/>
                      <a:pt x="338" y="49"/>
                      <a:pt x="332" y="50"/>
                    </a:cubicBezTo>
                    <a:cubicBezTo>
                      <a:pt x="321" y="37"/>
                      <a:pt x="310" y="24"/>
                      <a:pt x="300" y="11"/>
                    </a:cubicBezTo>
                    <a:cubicBezTo>
                      <a:pt x="300" y="8"/>
                      <a:pt x="299" y="5"/>
                      <a:pt x="295" y="4"/>
                    </a:cubicBezTo>
                    <a:cubicBezTo>
                      <a:pt x="269" y="0"/>
                      <a:pt x="233" y="11"/>
                      <a:pt x="209" y="22"/>
                    </a:cubicBezTo>
                    <a:cubicBezTo>
                      <a:pt x="183" y="34"/>
                      <a:pt x="159" y="53"/>
                      <a:pt x="154" y="83"/>
                    </a:cubicBezTo>
                    <a:cubicBezTo>
                      <a:pt x="107" y="47"/>
                      <a:pt x="30" y="123"/>
                      <a:pt x="8" y="159"/>
                    </a:cubicBezTo>
                    <a:cubicBezTo>
                      <a:pt x="7" y="160"/>
                      <a:pt x="7" y="161"/>
                      <a:pt x="8" y="163"/>
                    </a:cubicBezTo>
                    <a:cubicBezTo>
                      <a:pt x="7" y="163"/>
                      <a:pt x="7" y="164"/>
                      <a:pt x="8" y="165"/>
                    </a:cubicBezTo>
                    <a:cubicBezTo>
                      <a:pt x="8" y="165"/>
                      <a:pt x="8" y="165"/>
                      <a:pt x="9" y="166"/>
                    </a:cubicBezTo>
                    <a:cubicBezTo>
                      <a:pt x="7" y="166"/>
                      <a:pt x="6" y="167"/>
                      <a:pt x="6" y="168"/>
                    </a:cubicBezTo>
                    <a:cubicBezTo>
                      <a:pt x="5" y="173"/>
                      <a:pt x="4" y="184"/>
                      <a:pt x="2" y="188"/>
                    </a:cubicBezTo>
                    <a:cubicBezTo>
                      <a:pt x="0" y="190"/>
                      <a:pt x="1" y="194"/>
                      <a:pt x="4" y="195"/>
                    </a:cubicBezTo>
                    <a:cubicBezTo>
                      <a:pt x="35" y="216"/>
                      <a:pt x="66" y="239"/>
                      <a:pt x="94" y="263"/>
                    </a:cubicBezTo>
                    <a:cubicBezTo>
                      <a:pt x="112" y="279"/>
                      <a:pt x="128" y="300"/>
                      <a:pt x="151" y="309"/>
                    </a:cubicBezTo>
                    <a:cubicBezTo>
                      <a:pt x="167" y="315"/>
                      <a:pt x="188" y="294"/>
                      <a:pt x="198" y="285"/>
                    </a:cubicBezTo>
                    <a:cubicBezTo>
                      <a:pt x="229" y="260"/>
                      <a:pt x="261" y="235"/>
                      <a:pt x="300" y="222"/>
                    </a:cubicBezTo>
                    <a:cubicBezTo>
                      <a:pt x="302" y="221"/>
                      <a:pt x="303" y="219"/>
                      <a:pt x="303" y="217"/>
                    </a:cubicBezTo>
                    <a:cubicBezTo>
                      <a:pt x="304" y="216"/>
                      <a:pt x="304" y="215"/>
                      <a:pt x="304" y="214"/>
                    </a:cubicBezTo>
                    <a:cubicBezTo>
                      <a:pt x="304" y="213"/>
                      <a:pt x="304" y="211"/>
                      <a:pt x="303" y="210"/>
                    </a:cubicBezTo>
                    <a:cubicBezTo>
                      <a:pt x="259" y="165"/>
                      <a:pt x="213" y="123"/>
                      <a:pt x="160" y="88"/>
                    </a:cubicBezTo>
                    <a:cubicBezTo>
                      <a:pt x="160" y="87"/>
                      <a:pt x="161" y="87"/>
                      <a:pt x="161" y="87"/>
                    </a:cubicBezTo>
                    <a:cubicBezTo>
                      <a:pt x="171" y="56"/>
                      <a:pt x="197" y="40"/>
                      <a:pt x="226" y="30"/>
                    </a:cubicBezTo>
                    <a:cubicBezTo>
                      <a:pt x="237" y="26"/>
                      <a:pt x="249" y="25"/>
                      <a:pt x="260" y="23"/>
                    </a:cubicBezTo>
                    <a:cubicBezTo>
                      <a:pt x="262" y="26"/>
                      <a:pt x="263" y="29"/>
                      <a:pt x="265" y="32"/>
                    </a:cubicBezTo>
                    <a:cubicBezTo>
                      <a:pt x="231" y="42"/>
                      <a:pt x="197" y="67"/>
                      <a:pt x="184" y="94"/>
                    </a:cubicBezTo>
                    <a:cubicBezTo>
                      <a:pt x="183" y="97"/>
                      <a:pt x="187" y="99"/>
                      <a:pt x="188" y="97"/>
                    </a:cubicBezTo>
                    <a:cubicBezTo>
                      <a:pt x="210" y="66"/>
                      <a:pt x="239" y="52"/>
                      <a:pt x="272" y="44"/>
                    </a:cubicBezTo>
                    <a:cubicBezTo>
                      <a:pt x="274" y="48"/>
                      <a:pt x="277" y="52"/>
                      <a:pt x="280" y="56"/>
                    </a:cubicBezTo>
                    <a:cubicBezTo>
                      <a:pt x="251" y="66"/>
                      <a:pt x="225" y="88"/>
                      <a:pt x="211" y="111"/>
                    </a:cubicBezTo>
                    <a:cubicBezTo>
                      <a:pt x="210" y="114"/>
                      <a:pt x="213" y="116"/>
                      <a:pt x="215" y="114"/>
                    </a:cubicBezTo>
                    <a:cubicBezTo>
                      <a:pt x="228" y="96"/>
                      <a:pt x="246" y="83"/>
                      <a:pt x="266" y="73"/>
                    </a:cubicBezTo>
                    <a:cubicBezTo>
                      <a:pt x="273" y="70"/>
                      <a:pt x="280" y="68"/>
                      <a:pt x="286" y="66"/>
                    </a:cubicBezTo>
                    <a:cubicBezTo>
                      <a:pt x="287" y="67"/>
                      <a:pt x="288" y="68"/>
                      <a:pt x="288" y="69"/>
                    </a:cubicBezTo>
                    <a:cubicBezTo>
                      <a:pt x="262" y="86"/>
                      <a:pt x="238" y="110"/>
                      <a:pt x="230" y="134"/>
                    </a:cubicBezTo>
                    <a:cubicBezTo>
                      <a:pt x="229" y="137"/>
                      <a:pt x="234" y="139"/>
                      <a:pt x="235" y="136"/>
                    </a:cubicBezTo>
                    <a:cubicBezTo>
                      <a:pt x="247" y="109"/>
                      <a:pt x="270" y="92"/>
                      <a:pt x="295" y="79"/>
                    </a:cubicBezTo>
                    <a:cubicBezTo>
                      <a:pt x="299" y="84"/>
                      <a:pt x="302" y="88"/>
                      <a:pt x="305" y="92"/>
                    </a:cubicBezTo>
                    <a:cubicBezTo>
                      <a:pt x="298" y="96"/>
                      <a:pt x="291" y="101"/>
                      <a:pt x="285" y="105"/>
                    </a:cubicBezTo>
                    <a:cubicBezTo>
                      <a:pt x="271" y="115"/>
                      <a:pt x="255" y="129"/>
                      <a:pt x="255" y="147"/>
                    </a:cubicBezTo>
                    <a:cubicBezTo>
                      <a:pt x="255" y="149"/>
                      <a:pt x="258" y="150"/>
                      <a:pt x="259" y="147"/>
                    </a:cubicBezTo>
                    <a:cubicBezTo>
                      <a:pt x="266" y="124"/>
                      <a:pt x="288" y="110"/>
                      <a:pt x="311" y="100"/>
                    </a:cubicBezTo>
                    <a:cubicBezTo>
                      <a:pt x="314" y="103"/>
                      <a:pt x="317" y="107"/>
                      <a:pt x="320" y="110"/>
                    </a:cubicBezTo>
                    <a:cubicBezTo>
                      <a:pt x="300" y="124"/>
                      <a:pt x="282" y="142"/>
                      <a:pt x="267" y="159"/>
                    </a:cubicBezTo>
                    <a:cubicBezTo>
                      <a:pt x="263" y="162"/>
                      <a:pt x="268" y="167"/>
                      <a:pt x="272" y="164"/>
                    </a:cubicBezTo>
                    <a:cubicBezTo>
                      <a:pt x="286" y="151"/>
                      <a:pt x="300" y="138"/>
                      <a:pt x="316" y="126"/>
                    </a:cubicBezTo>
                    <a:cubicBezTo>
                      <a:pt x="320" y="123"/>
                      <a:pt x="324" y="121"/>
                      <a:pt x="328" y="118"/>
                    </a:cubicBezTo>
                    <a:cubicBezTo>
                      <a:pt x="331" y="121"/>
                      <a:pt x="334" y="124"/>
                      <a:pt x="337" y="127"/>
                    </a:cubicBezTo>
                    <a:cubicBezTo>
                      <a:pt x="317" y="142"/>
                      <a:pt x="299" y="162"/>
                      <a:pt x="289" y="182"/>
                    </a:cubicBezTo>
                    <a:cubicBezTo>
                      <a:pt x="287" y="185"/>
                      <a:pt x="291" y="187"/>
                      <a:pt x="293" y="184"/>
                    </a:cubicBezTo>
                    <a:cubicBezTo>
                      <a:pt x="308" y="163"/>
                      <a:pt x="326" y="148"/>
                      <a:pt x="346" y="135"/>
                    </a:cubicBezTo>
                    <a:cubicBezTo>
                      <a:pt x="351" y="140"/>
                      <a:pt x="357" y="144"/>
                      <a:pt x="362" y="147"/>
                    </a:cubicBezTo>
                    <a:cubicBezTo>
                      <a:pt x="340" y="167"/>
                      <a:pt x="322" y="194"/>
                      <a:pt x="306" y="212"/>
                    </a:cubicBezTo>
                    <a:cubicBezTo>
                      <a:pt x="303" y="216"/>
                      <a:pt x="307" y="220"/>
                      <a:pt x="310" y="217"/>
                    </a:cubicBezTo>
                    <a:cubicBezTo>
                      <a:pt x="328" y="202"/>
                      <a:pt x="344" y="185"/>
                      <a:pt x="360" y="168"/>
                    </a:cubicBezTo>
                    <a:cubicBezTo>
                      <a:pt x="375" y="153"/>
                      <a:pt x="391" y="146"/>
                      <a:pt x="409" y="137"/>
                    </a:cubicBezTo>
                    <a:cubicBezTo>
                      <a:pt x="413" y="143"/>
                      <a:pt x="417" y="148"/>
                      <a:pt x="421" y="154"/>
                    </a:cubicBezTo>
                    <a:cubicBezTo>
                      <a:pt x="383" y="170"/>
                      <a:pt x="343" y="185"/>
                      <a:pt x="313" y="215"/>
                    </a:cubicBezTo>
                    <a:cubicBezTo>
                      <a:pt x="311" y="218"/>
                      <a:pt x="315" y="222"/>
                      <a:pt x="317" y="219"/>
                    </a:cubicBezTo>
                    <a:cubicBezTo>
                      <a:pt x="350" y="191"/>
                      <a:pt x="393" y="178"/>
                      <a:pt x="432" y="161"/>
                    </a:cubicBezTo>
                    <a:cubicBezTo>
                      <a:pt x="435" y="160"/>
                      <a:pt x="436" y="156"/>
                      <a:pt x="434" y="154"/>
                    </a:cubicBezTo>
                    <a:close/>
                    <a:moveTo>
                      <a:pt x="14" y="164"/>
                    </a:moveTo>
                    <a:cubicBezTo>
                      <a:pt x="20" y="156"/>
                      <a:pt x="27" y="149"/>
                      <a:pt x="35" y="142"/>
                    </a:cubicBezTo>
                    <a:cubicBezTo>
                      <a:pt x="37" y="146"/>
                      <a:pt x="40" y="150"/>
                      <a:pt x="43" y="154"/>
                    </a:cubicBezTo>
                    <a:cubicBezTo>
                      <a:pt x="37" y="160"/>
                      <a:pt x="32" y="167"/>
                      <a:pt x="28" y="173"/>
                    </a:cubicBezTo>
                    <a:cubicBezTo>
                      <a:pt x="23" y="170"/>
                      <a:pt x="18" y="167"/>
                      <a:pt x="13" y="164"/>
                    </a:cubicBezTo>
                    <a:cubicBezTo>
                      <a:pt x="14" y="164"/>
                      <a:pt x="14" y="164"/>
                      <a:pt x="14" y="164"/>
                    </a:cubicBezTo>
                    <a:close/>
                    <a:moveTo>
                      <a:pt x="63" y="196"/>
                    </a:moveTo>
                    <a:cubicBezTo>
                      <a:pt x="59" y="193"/>
                      <a:pt x="54" y="190"/>
                      <a:pt x="49" y="187"/>
                    </a:cubicBezTo>
                    <a:cubicBezTo>
                      <a:pt x="53" y="183"/>
                      <a:pt x="56" y="180"/>
                      <a:pt x="60" y="177"/>
                    </a:cubicBezTo>
                    <a:cubicBezTo>
                      <a:pt x="63" y="181"/>
                      <a:pt x="67" y="185"/>
                      <a:pt x="70" y="188"/>
                    </a:cubicBezTo>
                    <a:cubicBezTo>
                      <a:pt x="68" y="191"/>
                      <a:pt x="66" y="194"/>
                      <a:pt x="63" y="196"/>
                    </a:cubicBezTo>
                    <a:close/>
                    <a:moveTo>
                      <a:pt x="75" y="193"/>
                    </a:moveTo>
                    <a:cubicBezTo>
                      <a:pt x="82" y="200"/>
                      <a:pt x="89" y="206"/>
                      <a:pt x="96" y="213"/>
                    </a:cubicBezTo>
                    <a:cubicBezTo>
                      <a:pt x="95" y="214"/>
                      <a:pt x="94" y="215"/>
                      <a:pt x="93" y="216"/>
                    </a:cubicBezTo>
                    <a:cubicBezTo>
                      <a:pt x="93" y="216"/>
                      <a:pt x="93" y="216"/>
                      <a:pt x="93" y="216"/>
                    </a:cubicBezTo>
                    <a:cubicBezTo>
                      <a:pt x="85" y="210"/>
                      <a:pt x="77" y="205"/>
                      <a:pt x="69" y="200"/>
                    </a:cubicBezTo>
                    <a:cubicBezTo>
                      <a:pt x="71" y="198"/>
                      <a:pt x="73" y="195"/>
                      <a:pt x="75" y="193"/>
                    </a:cubicBezTo>
                    <a:close/>
                    <a:moveTo>
                      <a:pt x="45" y="184"/>
                    </a:moveTo>
                    <a:cubicBezTo>
                      <a:pt x="41" y="181"/>
                      <a:pt x="37" y="178"/>
                      <a:pt x="32" y="176"/>
                    </a:cubicBezTo>
                    <a:cubicBezTo>
                      <a:pt x="37" y="171"/>
                      <a:pt x="42" y="166"/>
                      <a:pt x="47" y="161"/>
                    </a:cubicBezTo>
                    <a:cubicBezTo>
                      <a:pt x="50" y="165"/>
                      <a:pt x="53" y="168"/>
                      <a:pt x="56" y="171"/>
                    </a:cubicBezTo>
                    <a:cubicBezTo>
                      <a:pt x="52" y="176"/>
                      <a:pt x="48" y="180"/>
                      <a:pt x="45" y="184"/>
                    </a:cubicBezTo>
                    <a:close/>
                    <a:moveTo>
                      <a:pt x="217" y="255"/>
                    </a:moveTo>
                    <a:cubicBezTo>
                      <a:pt x="206" y="264"/>
                      <a:pt x="195" y="273"/>
                      <a:pt x="184" y="283"/>
                    </a:cubicBezTo>
                    <a:cubicBezTo>
                      <a:pt x="165" y="298"/>
                      <a:pt x="156" y="303"/>
                      <a:pt x="135" y="287"/>
                    </a:cubicBezTo>
                    <a:cubicBezTo>
                      <a:pt x="113" y="269"/>
                      <a:pt x="94" y="249"/>
                      <a:pt x="72" y="232"/>
                    </a:cubicBezTo>
                    <a:cubicBezTo>
                      <a:pt x="48" y="212"/>
                      <a:pt x="18" y="200"/>
                      <a:pt x="12" y="170"/>
                    </a:cubicBezTo>
                    <a:cubicBezTo>
                      <a:pt x="15" y="173"/>
                      <a:pt x="19" y="177"/>
                      <a:pt x="23" y="180"/>
                    </a:cubicBezTo>
                    <a:cubicBezTo>
                      <a:pt x="23" y="181"/>
                      <a:pt x="22" y="182"/>
                      <a:pt x="22" y="182"/>
                    </a:cubicBezTo>
                    <a:cubicBezTo>
                      <a:pt x="21" y="184"/>
                      <a:pt x="23" y="185"/>
                      <a:pt x="25" y="184"/>
                    </a:cubicBezTo>
                    <a:cubicBezTo>
                      <a:pt x="25" y="184"/>
                      <a:pt x="25" y="183"/>
                      <a:pt x="26" y="183"/>
                    </a:cubicBezTo>
                    <a:cubicBezTo>
                      <a:pt x="30" y="186"/>
                      <a:pt x="35" y="189"/>
                      <a:pt x="39" y="193"/>
                    </a:cubicBezTo>
                    <a:cubicBezTo>
                      <a:pt x="39" y="194"/>
                      <a:pt x="40" y="195"/>
                      <a:pt x="41" y="194"/>
                    </a:cubicBezTo>
                    <a:cubicBezTo>
                      <a:pt x="51" y="201"/>
                      <a:pt x="62" y="207"/>
                      <a:pt x="71" y="214"/>
                    </a:cubicBezTo>
                    <a:cubicBezTo>
                      <a:pt x="104" y="235"/>
                      <a:pt x="135" y="256"/>
                      <a:pt x="164" y="281"/>
                    </a:cubicBezTo>
                    <a:cubicBezTo>
                      <a:pt x="167" y="284"/>
                      <a:pt x="172" y="281"/>
                      <a:pt x="171" y="277"/>
                    </a:cubicBezTo>
                    <a:cubicBezTo>
                      <a:pt x="199" y="252"/>
                      <a:pt x="227" y="234"/>
                      <a:pt x="260" y="226"/>
                    </a:cubicBezTo>
                    <a:cubicBezTo>
                      <a:pt x="245" y="234"/>
                      <a:pt x="230" y="245"/>
                      <a:pt x="217" y="255"/>
                    </a:cubicBezTo>
                    <a:close/>
                    <a:moveTo>
                      <a:pt x="99" y="220"/>
                    </a:moveTo>
                    <a:cubicBezTo>
                      <a:pt x="100" y="219"/>
                      <a:pt x="101" y="218"/>
                      <a:pt x="102" y="218"/>
                    </a:cubicBezTo>
                    <a:cubicBezTo>
                      <a:pt x="110" y="224"/>
                      <a:pt x="117" y="230"/>
                      <a:pt x="125" y="235"/>
                    </a:cubicBezTo>
                    <a:cubicBezTo>
                      <a:pt x="125" y="235"/>
                      <a:pt x="124" y="236"/>
                      <a:pt x="124" y="236"/>
                    </a:cubicBezTo>
                    <a:cubicBezTo>
                      <a:pt x="116" y="231"/>
                      <a:pt x="108" y="225"/>
                      <a:pt x="99" y="220"/>
                    </a:cubicBezTo>
                    <a:close/>
                    <a:moveTo>
                      <a:pt x="129" y="240"/>
                    </a:moveTo>
                    <a:cubicBezTo>
                      <a:pt x="129" y="239"/>
                      <a:pt x="130" y="239"/>
                      <a:pt x="130" y="238"/>
                    </a:cubicBezTo>
                    <a:cubicBezTo>
                      <a:pt x="138" y="243"/>
                      <a:pt x="145" y="248"/>
                      <a:pt x="153" y="252"/>
                    </a:cubicBezTo>
                    <a:cubicBezTo>
                      <a:pt x="152" y="254"/>
                      <a:pt x="151" y="255"/>
                      <a:pt x="150" y="257"/>
                    </a:cubicBezTo>
                    <a:cubicBezTo>
                      <a:pt x="143" y="251"/>
                      <a:pt x="136" y="245"/>
                      <a:pt x="129" y="240"/>
                    </a:cubicBezTo>
                    <a:close/>
                    <a:moveTo>
                      <a:pt x="292" y="209"/>
                    </a:moveTo>
                    <a:cubicBezTo>
                      <a:pt x="241" y="207"/>
                      <a:pt x="199" y="234"/>
                      <a:pt x="166" y="271"/>
                    </a:cubicBezTo>
                    <a:cubicBezTo>
                      <a:pt x="162" y="267"/>
                      <a:pt x="158" y="264"/>
                      <a:pt x="154" y="260"/>
                    </a:cubicBezTo>
                    <a:cubicBezTo>
                      <a:pt x="155" y="260"/>
                      <a:pt x="155" y="260"/>
                      <a:pt x="155" y="260"/>
                    </a:cubicBezTo>
                    <a:cubicBezTo>
                      <a:pt x="156" y="258"/>
                      <a:pt x="157" y="257"/>
                      <a:pt x="159" y="255"/>
                    </a:cubicBezTo>
                    <a:cubicBezTo>
                      <a:pt x="162" y="257"/>
                      <a:pt x="164" y="258"/>
                      <a:pt x="167" y="259"/>
                    </a:cubicBezTo>
                    <a:cubicBezTo>
                      <a:pt x="172" y="262"/>
                      <a:pt x="176" y="256"/>
                      <a:pt x="171" y="253"/>
                    </a:cubicBezTo>
                    <a:cubicBezTo>
                      <a:pt x="169" y="251"/>
                      <a:pt x="167" y="249"/>
                      <a:pt x="164" y="248"/>
                    </a:cubicBezTo>
                    <a:cubicBezTo>
                      <a:pt x="187" y="223"/>
                      <a:pt x="220" y="208"/>
                      <a:pt x="253" y="201"/>
                    </a:cubicBezTo>
                    <a:cubicBezTo>
                      <a:pt x="256" y="200"/>
                      <a:pt x="255" y="195"/>
                      <a:pt x="252" y="195"/>
                    </a:cubicBezTo>
                    <a:cubicBezTo>
                      <a:pt x="218" y="194"/>
                      <a:pt x="181" y="216"/>
                      <a:pt x="159" y="244"/>
                    </a:cubicBezTo>
                    <a:cubicBezTo>
                      <a:pt x="152" y="239"/>
                      <a:pt x="145" y="234"/>
                      <a:pt x="138" y="229"/>
                    </a:cubicBezTo>
                    <a:cubicBezTo>
                      <a:pt x="162" y="205"/>
                      <a:pt x="193" y="196"/>
                      <a:pt x="225" y="181"/>
                    </a:cubicBezTo>
                    <a:cubicBezTo>
                      <a:pt x="229" y="180"/>
                      <a:pt x="226" y="174"/>
                      <a:pt x="222" y="175"/>
                    </a:cubicBezTo>
                    <a:cubicBezTo>
                      <a:pt x="189" y="182"/>
                      <a:pt x="155" y="199"/>
                      <a:pt x="132" y="225"/>
                    </a:cubicBezTo>
                    <a:cubicBezTo>
                      <a:pt x="126" y="220"/>
                      <a:pt x="119" y="215"/>
                      <a:pt x="112" y="210"/>
                    </a:cubicBezTo>
                    <a:cubicBezTo>
                      <a:pt x="144" y="186"/>
                      <a:pt x="177" y="168"/>
                      <a:pt x="217" y="160"/>
                    </a:cubicBezTo>
                    <a:cubicBezTo>
                      <a:pt x="221" y="159"/>
                      <a:pt x="220" y="152"/>
                      <a:pt x="216" y="152"/>
                    </a:cubicBezTo>
                    <a:cubicBezTo>
                      <a:pt x="175" y="156"/>
                      <a:pt x="136" y="177"/>
                      <a:pt x="105" y="204"/>
                    </a:cubicBezTo>
                    <a:cubicBezTo>
                      <a:pt x="98" y="198"/>
                      <a:pt x="91" y="192"/>
                      <a:pt x="84" y="186"/>
                    </a:cubicBezTo>
                    <a:cubicBezTo>
                      <a:pt x="111" y="165"/>
                      <a:pt x="145" y="155"/>
                      <a:pt x="176" y="140"/>
                    </a:cubicBezTo>
                    <a:cubicBezTo>
                      <a:pt x="180" y="138"/>
                      <a:pt x="177" y="132"/>
                      <a:pt x="173" y="133"/>
                    </a:cubicBezTo>
                    <a:cubicBezTo>
                      <a:pt x="140" y="146"/>
                      <a:pt x="105" y="158"/>
                      <a:pt x="78" y="181"/>
                    </a:cubicBezTo>
                    <a:cubicBezTo>
                      <a:pt x="74" y="178"/>
                      <a:pt x="71" y="174"/>
                      <a:pt x="67" y="170"/>
                    </a:cubicBezTo>
                    <a:cubicBezTo>
                      <a:pt x="96" y="147"/>
                      <a:pt x="126" y="131"/>
                      <a:pt x="167" y="126"/>
                    </a:cubicBezTo>
                    <a:cubicBezTo>
                      <a:pt x="172" y="125"/>
                      <a:pt x="172" y="119"/>
                      <a:pt x="167" y="118"/>
                    </a:cubicBezTo>
                    <a:cubicBezTo>
                      <a:pt x="127" y="116"/>
                      <a:pt x="89" y="137"/>
                      <a:pt x="62" y="165"/>
                    </a:cubicBezTo>
                    <a:cubicBezTo>
                      <a:pt x="59" y="162"/>
                      <a:pt x="56" y="159"/>
                      <a:pt x="53" y="156"/>
                    </a:cubicBezTo>
                    <a:cubicBezTo>
                      <a:pt x="78" y="135"/>
                      <a:pt x="106" y="120"/>
                      <a:pt x="138" y="104"/>
                    </a:cubicBezTo>
                    <a:cubicBezTo>
                      <a:pt x="142" y="102"/>
                      <a:pt x="139" y="95"/>
                      <a:pt x="134" y="96"/>
                    </a:cubicBezTo>
                    <a:cubicBezTo>
                      <a:pt x="103" y="106"/>
                      <a:pt x="71" y="125"/>
                      <a:pt x="47" y="150"/>
                    </a:cubicBezTo>
                    <a:cubicBezTo>
                      <a:pt x="44" y="146"/>
                      <a:pt x="41" y="142"/>
                      <a:pt x="38" y="138"/>
                    </a:cubicBezTo>
                    <a:cubicBezTo>
                      <a:pt x="49" y="128"/>
                      <a:pt x="61" y="118"/>
                      <a:pt x="74" y="109"/>
                    </a:cubicBezTo>
                    <a:cubicBezTo>
                      <a:pt x="100" y="92"/>
                      <a:pt x="122" y="89"/>
                      <a:pt x="152" y="93"/>
                    </a:cubicBezTo>
                    <a:cubicBezTo>
                      <a:pt x="153" y="93"/>
                      <a:pt x="154" y="93"/>
                      <a:pt x="155" y="93"/>
                    </a:cubicBezTo>
                    <a:cubicBezTo>
                      <a:pt x="202" y="130"/>
                      <a:pt x="247" y="169"/>
                      <a:pt x="292" y="209"/>
                    </a:cubicBezTo>
                    <a:close/>
                    <a:moveTo>
                      <a:pt x="272" y="30"/>
                    </a:moveTo>
                    <a:cubicBezTo>
                      <a:pt x="271" y="28"/>
                      <a:pt x="269" y="25"/>
                      <a:pt x="267" y="22"/>
                    </a:cubicBezTo>
                    <a:cubicBezTo>
                      <a:pt x="277" y="21"/>
                      <a:pt x="286" y="19"/>
                      <a:pt x="295" y="16"/>
                    </a:cubicBezTo>
                    <a:cubicBezTo>
                      <a:pt x="298" y="20"/>
                      <a:pt x="300" y="24"/>
                      <a:pt x="303" y="28"/>
                    </a:cubicBezTo>
                    <a:cubicBezTo>
                      <a:pt x="293" y="27"/>
                      <a:pt x="283" y="28"/>
                      <a:pt x="272" y="30"/>
                    </a:cubicBezTo>
                    <a:close/>
                    <a:moveTo>
                      <a:pt x="289" y="53"/>
                    </a:moveTo>
                    <a:cubicBezTo>
                      <a:pt x="286" y="49"/>
                      <a:pt x="283" y="45"/>
                      <a:pt x="280" y="41"/>
                    </a:cubicBezTo>
                    <a:cubicBezTo>
                      <a:pt x="288" y="40"/>
                      <a:pt x="296" y="38"/>
                      <a:pt x="304" y="36"/>
                    </a:cubicBezTo>
                    <a:cubicBezTo>
                      <a:pt x="306" y="36"/>
                      <a:pt x="306" y="35"/>
                      <a:pt x="307" y="34"/>
                    </a:cubicBezTo>
                    <a:cubicBezTo>
                      <a:pt x="311" y="39"/>
                      <a:pt x="315" y="45"/>
                      <a:pt x="319" y="50"/>
                    </a:cubicBezTo>
                    <a:cubicBezTo>
                      <a:pt x="309" y="49"/>
                      <a:pt x="299" y="50"/>
                      <a:pt x="289" y="53"/>
                    </a:cubicBezTo>
                    <a:close/>
                    <a:moveTo>
                      <a:pt x="316" y="87"/>
                    </a:moveTo>
                    <a:cubicBezTo>
                      <a:pt x="313" y="83"/>
                      <a:pt x="309" y="79"/>
                      <a:pt x="305" y="74"/>
                    </a:cubicBezTo>
                    <a:cubicBezTo>
                      <a:pt x="314" y="70"/>
                      <a:pt x="322" y="67"/>
                      <a:pt x="330" y="64"/>
                    </a:cubicBezTo>
                    <a:cubicBezTo>
                      <a:pt x="334" y="68"/>
                      <a:pt x="339" y="73"/>
                      <a:pt x="343" y="77"/>
                    </a:cubicBezTo>
                    <a:cubicBezTo>
                      <a:pt x="334" y="79"/>
                      <a:pt x="325" y="83"/>
                      <a:pt x="316" y="87"/>
                    </a:cubicBezTo>
                    <a:close/>
                    <a:moveTo>
                      <a:pt x="331" y="103"/>
                    </a:moveTo>
                    <a:cubicBezTo>
                      <a:pt x="328" y="100"/>
                      <a:pt x="326" y="98"/>
                      <a:pt x="323" y="95"/>
                    </a:cubicBezTo>
                    <a:cubicBezTo>
                      <a:pt x="331" y="91"/>
                      <a:pt x="339" y="88"/>
                      <a:pt x="347" y="84"/>
                    </a:cubicBezTo>
                    <a:cubicBezTo>
                      <a:pt x="347" y="84"/>
                      <a:pt x="348" y="83"/>
                      <a:pt x="348" y="83"/>
                    </a:cubicBezTo>
                    <a:cubicBezTo>
                      <a:pt x="351" y="86"/>
                      <a:pt x="354" y="88"/>
                      <a:pt x="357" y="91"/>
                    </a:cubicBezTo>
                    <a:cubicBezTo>
                      <a:pt x="348" y="94"/>
                      <a:pt x="339" y="98"/>
                      <a:pt x="331" y="103"/>
                    </a:cubicBezTo>
                    <a:close/>
                    <a:moveTo>
                      <a:pt x="339" y="112"/>
                    </a:moveTo>
                    <a:cubicBezTo>
                      <a:pt x="348" y="107"/>
                      <a:pt x="357" y="103"/>
                      <a:pt x="366" y="98"/>
                    </a:cubicBezTo>
                    <a:cubicBezTo>
                      <a:pt x="369" y="101"/>
                      <a:pt x="372" y="103"/>
                      <a:pt x="375" y="106"/>
                    </a:cubicBezTo>
                    <a:cubicBezTo>
                      <a:pt x="365" y="110"/>
                      <a:pt x="356" y="115"/>
                      <a:pt x="347" y="120"/>
                    </a:cubicBezTo>
                    <a:cubicBezTo>
                      <a:pt x="344" y="118"/>
                      <a:pt x="341" y="115"/>
                      <a:pt x="339" y="112"/>
                    </a:cubicBezTo>
                    <a:close/>
                    <a:moveTo>
                      <a:pt x="368" y="142"/>
                    </a:moveTo>
                    <a:cubicBezTo>
                      <a:pt x="364" y="138"/>
                      <a:pt x="360" y="134"/>
                      <a:pt x="356" y="130"/>
                    </a:cubicBezTo>
                    <a:cubicBezTo>
                      <a:pt x="365" y="124"/>
                      <a:pt x="375" y="119"/>
                      <a:pt x="385" y="113"/>
                    </a:cubicBezTo>
                    <a:cubicBezTo>
                      <a:pt x="390" y="116"/>
                      <a:pt x="396" y="120"/>
                      <a:pt x="401" y="123"/>
                    </a:cubicBezTo>
                    <a:cubicBezTo>
                      <a:pt x="389" y="126"/>
                      <a:pt x="378" y="133"/>
                      <a:pt x="368"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49" name="Freeform 500"/>
              <p:cNvSpPr>
                <a:spLocks noEditPoints="1"/>
              </p:cNvSpPr>
              <p:nvPr/>
            </p:nvSpPr>
            <p:spPr bwMode="auto">
              <a:xfrm>
                <a:off x="577" y="1389"/>
                <a:ext cx="562" cy="504"/>
              </a:xfrm>
              <a:custGeom>
                <a:avLst/>
                <a:gdLst>
                  <a:gd name="T0" fmla="*/ 273 w 279"/>
                  <a:gd name="T1" fmla="*/ 101 h 250"/>
                  <a:gd name="T2" fmla="*/ 171 w 279"/>
                  <a:gd name="T3" fmla="*/ 84 h 250"/>
                  <a:gd name="T4" fmla="*/ 190 w 279"/>
                  <a:gd name="T5" fmla="*/ 10 h 250"/>
                  <a:gd name="T6" fmla="*/ 181 w 279"/>
                  <a:gd name="T7" fmla="*/ 6 h 250"/>
                  <a:gd name="T8" fmla="*/ 157 w 279"/>
                  <a:gd name="T9" fmla="*/ 81 h 250"/>
                  <a:gd name="T10" fmla="*/ 124 w 279"/>
                  <a:gd name="T11" fmla="*/ 74 h 250"/>
                  <a:gd name="T12" fmla="*/ 139 w 279"/>
                  <a:gd name="T13" fmla="*/ 12 h 250"/>
                  <a:gd name="T14" fmla="*/ 129 w 279"/>
                  <a:gd name="T15" fmla="*/ 8 h 250"/>
                  <a:gd name="T16" fmla="*/ 108 w 279"/>
                  <a:gd name="T17" fmla="*/ 72 h 250"/>
                  <a:gd name="T18" fmla="*/ 24 w 279"/>
                  <a:gd name="T19" fmla="*/ 63 h 250"/>
                  <a:gd name="T20" fmla="*/ 24 w 279"/>
                  <a:gd name="T21" fmla="*/ 71 h 250"/>
                  <a:gd name="T22" fmla="*/ 106 w 279"/>
                  <a:gd name="T23" fmla="*/ 83 h 250"/>
                  <a:gd name="T24" fmla="*/ 101 w 279"/>
                  <a:gd name="T25" fmla="*/ 115 h 250"/>
                  <a:gd name="T26" fmla="*/ 95 w 279"/>
                  <a:gd name="T27" fmla="*/ 146 h 250"/>
                  <a:gd name="T28" fmla="*/ 6 w 279"/>
                  <a:gd name="T29" fmla="*/ 127 h 250"/>
                  <a:gd name="T30" fmla="*/ 3 w 279"/>
                  <a:gd name="T31" fmla="*/ 133 h 250"/>
                  <a:gd name="T32" fmla="*/ 93 w 279"/>
                  <a:gd name="T33" fmla="*/ 156 h 250"/>
                  <a:gd name="T34" fmla="*/ 82 w 279"/>
                  <a:gd name="T35" fmla="*/ 227 h 250"/>
                  <a:gd name="T36" fmla="*/ 88 w 279"/>
                  <a:gd name="T37" fmla="*/ 229 h 250"/>
                  <a:gd name="T38" fmla="*/ 108 w 279"/>
                  <a:gd name="T39" fmla="*/ 157 h 250"/>
                  <a:gd name="T40" fmla="*/ 142 w 279"/>
                  <a:gd name="T41" fmla="*/ 159 h 250"/>
                  <a:gd name="T42" fmla="*/ 136 w 279"/>
                  <a:gd name="T43" fmla="*/ 247 h 250"/>
                  <a:gd name="T44" fmla="*/ 141 w 279"/>
                  <a:gd name="T45" fmla="*/ 247 h 250"/>
                  <a:gd name="T46" fmla="*/ 153 w 279"/>
                  <a:gd name="T47" fmla="*/ 159 h 250"/>
                  <a:gd name="T48" fmla="*/ 254 w 279"/>
                  <a:gd name="T49" fmla="*/ 171 h 250"/>
                  <a:gd name="T50" fmla="*/ 258 w 279"/>
                  <a:gd name="T51" fmla="*/ 163 h 250"/>
                  <a:gd name="T52" fmla="*/ 155 w 279"/>
                  <a:gd name="T53" fmla="*/ 146 h 250"/>
                  <a:gd name="T54" fmla="*/ 160 w 279"/>
                  <a:gd name="T55" fmla="*/ 122 h 250"/>
                  <a:gd name="T56" fmla="*/ 167 w 279"/>
                  <a:gd name="T57" fmla="*/ 96 h 250"/>
                  <a:gd name="T58" fmla="*/ 273 w 279"/>
                  <a:gd name="T59" fmla="*/ 111 h 250"/>
                  <a:gd name="T60" fmla="*/ 273 w 279"/>
                  <a:gd name="T61" fmla="*/ 101 h 250"/>
                  <a:gd name="T62" fmla="*/ 121 w 279"/>
                  <a:gd name="T63" fmla="*/ 86 h 250"/>
                  <a:gd name="T64" fmla="*/ 153 w 279"/>
                  <a:gd name="T65" fmla="*/ 93 h 250"/>
                  <a:gd name="T66" fmla="*/ 153 w 279"/>
                  <a:gd name="T67" fmla="*/ 93 h 250"/>
                  <a:gd name="T68" fmla="*/ 132 w 279"/>
                  <a:gd name="T69" fmla="*/ 110 h 250"/>
                  <a:gd name="T70" fmla="*/ 125 w 279"/>
                  <a:gd name="T71" fmla="*/ 95 h 250"/>
                  <a:gd name="T72" fmla="*/ 120 w 279"/>
                  <a:gd name="T73" fmla="*/ 93 h 250"/>
                  <a:gd name="T74" fmla="*/ 121 w 279"/>
                  <a:gd name="T75" fmla="*/ 86 h 250"/>
                  <a:gd name="T76" fmla="*/ 124 w 279"/>
                  <a:gd name="T77" fmla="*/ 117 h 250"/>
                  <a:gd name="T78" fmla="*/ 114 w 279"/>
                  <a:gd name="T79" fmla="*/ 123 h 250"/>
                  <a:gd name="T80" fmla="*/ 118 w 279"/>
                  <a:gd name="T81" fmla="*/ 98 h 250"/>
                  <a:gd name="T82" fmla="*/ 124 w 279"/>
                  <a:gd name="T83" fmla="*/ 117 h 250"/>
                  <a:gd name="T84" fmla="*/ 144 w 279"/>
                  <a:gd name="T85" fmla="*/ 146 h 250"/>
                  <a:gd name="T86" fmla="*/ 110 w 279"/>
                  <a:gd name="T87" fmla="*/ 146 h 250"/>
                  <a:gd name="T88" fmla="*/ 112 w 279"/>
                  <a:gd name="T89" fmla="*/ 133 h 250"/>
                  <a:gd name="T90" fmla="*/ 128 w 279"/>
                  <a:gd name="T91" fmla="*/ 126 h 250"/>
                  <a:gd name="T92" fmla="*/ 138 w 279"/>
                  <a:gd name="T93" fmla="*/ 140 h 250"/>
                  <a:gd name="T94" fmla="*/ 145 w 279"/>
                  <a:gd name="T95" fmla="*/ 139 h 250"/>
                  <a:gd name="T96" fmla="*/ 144 w 279"/>
                  <a:gd name="T97" fmla="*/ 146 h 250"/>
                  <a:gd name="T98" fmla="*/ 146 w 279"/>
                  <a:gd name="T99" fmla="*/ 137 h 250"/>
                  <a:gd name="T100" fmla="*/ 145 w 279"/>
                  <a:gd name="T101" fmla="*/ 136 h 250"/>
                  <a:gd name="T102" fmla="*/ 137 w 279"/>
                  <a:gd name="T103" fmla="*/ 120 h 250"/>
                  <a:gd name="T104" fmla="*/ 152 w 279"/>
                  <a:gd name="T105" fmla="*/ 107 h 250"/>
                  <a:gd name="T106" fmla="*/ 149 w 279"/>
                  <a:gd name="T107" fmla="*/ 119 h 250"/>
                  <a:gd name="T108" fmla="*/ 146 w 279"/>
                  <a:gd name="T109" fmla="*/ 13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9" h="250">
                    <a:moveTo>
                      <a:pt x="273" y="101"/>
                    </a:moveTo>
                    <a:cubicBezTo>
                      <a:pt x="238" y="97"/>
                      <a:pt x="205" y="90"/>
                      <a:pt x="171" y="84"/>
                    </a:cubicBezTo>
                    <a:cubicBezTo>
                      <a:pt x="178" y="59"/>
                      <a:pt x="186" y="35"/>
                      <a:pt x="190" y="10"/>
                    </a:cubicBezTo>
                    <a:cubicBezTo>
                      <a:pt x="190" y="5"/>
                      <a:pt x="183" y="0"/>
                      <a:pt x="181" y="6"/>
                    </a:cubicBezTo>
                    <a:cubicBezTo>
                      <a:pt x="170" y="29"/>
                      <a:pt x="163" y="55"/>
                      <a:pt x="157" y="81"/>
                    </a:cubicBezTo>
                    <a:cubicBezTo>
                      <a:pt x="146" y="79"/>
                      <a:pt x="135" y="76"/>
                      <a:pt x="124" y="74"/>
                    </a:cubicBezTo>
                    <a:cubicBezTo>
                      <a:pt x="129" y="54"/>
                      <a:pt x="134" y="33"/>
                      <a:pt x="139" y="12"/>
                    </a:cubicBezTo>
                    <a:cubicBezTo>
                      <a:pt x="141" y="6"/>
                      <a:pt x="132" y="2"/>
                      <a:pt x="129" y="8"/>
                    </a:cubicBezTo>
                    <a:cubicBezTo>
                      <a:pt x="118" y="27"/>
                      <a:pt x="113" y="49"/>
                      <a:pt x="108" y="72"/>
                    </a:cubicBezTo>
                    <a:cubicBezTo>
                      <a:pt x="81" y="67"/>
                      <a:pt x="53" y="63"/>
                      <a:pt x="24" y="63"/>
                    </a:cubicBezTo>
                    <a:cubicBezTo>
                      <a:pt x="19" y="62"/>
                      <a:pt x="19" y="71"/>
                      <a:pt x="24" y="71"/>
                    </a:cubicBezTo>
                    <a:cubicBezTo>
                      <a:pt x="52" y="73"/>
                      <a:pt x="79" y="77"/>
                      <a:pt x="106" y="83"/>
                    </a:cubicBezTo>
                    <a:cubicBezTo>
                      <a:pt x="104" y="94"/>
                      <a:pt x="103" y="104"/>
                      <a:pt x="101" y="115"/>
                    </a:cubicBezTo>
                    <a:cubicBezTo>
                      <a:pt x="99" y="125"/>
                      <a:pt x="97" y="135"/>
                      <a:pt x="95" y="146"/>
                    </a:cubicBezTo>
                    <a:cubicBezTo>
                      <a:pt x="65" y="144"/>
                      <a:pt x="35" y="141"/>
                      <a:pt x="6" y="127"/>
                    </a:cubicBezTo>
                    <a:cubicBezTo>
                      <a:pt x="3" y="126"/>
                      <a:pt x="0" y="131"/>
                      <a:pt x="3" y="133"/>
                    </a:cubicBezTo>
                    <a:cubicBezTo>
                      <a:pt x="32" y="147"/>
                      <a:pt x="62" y="153"/>
                      <a:pt x="93" y="156"/>
                    </a:cubicBezTo>
                    <a:cubicBezTo>
                      <a:pt x="88" y="180"/>
                      <a:pt x="83" y="204"/>
                      <a:pt x="82" y="227"/>
                    </a:cubicBezTo>
                    <a:cubicBezTo>
                      <a:pt x="81" y="231"/>
                      <a:pt x="86" y="232"/>
                      <a:pt x="88" y="229"/>
                    </a:cubicBezTo>
                    <a:cubicBezTo>
                      <a:pt x="101" y="209"/>
                      <a:pt x="105" y="182"/>
                      <a:pt x="108" y="157"/>
                    </a:cubicBezTo>
                    <a:cubicBezTo>
                      <a:pt x="119" y="158"/>
                      <a:pt x="131" y="158"/>
                      <a:pt x="142" y="159"/>
                    </a:cubicBezTo>
                    <a:cubicBezTo>
                      <a:pt x="137" y="188"/>
                      <a:pt x="134" y="217"/>
                      <a:pt x="136" y="247"/>
                    </a:cubicBezTo>
                    <a:cubicBezTo>
                      <a:pt x="136" y="250"/>
                      <a:pt x="141" y="250"/>
                      <a:pt x="141" y="247"/>
                    </a:cubicBezTo>
                    <a:cubicBezTo>
                      <a:pt x="144" y="217"/>
                      <a:pt x="148" y="188"/>
                      <a:pt x="153" y="159"/>
                    </a:cubicBezTo>
                    <a:cubicBezTo>
                      <a:pt x="187" y="160"/>
                      <a:pt x="222" y="162"/>
                      <a:pt x="254" y="171"/>
                    </a:cubicBezTo>
                    <a:cubicBezTo>
                      <a:pt x="259" y="172"/>
                      <a:pt x="262" y="165"/>
                      <a:pt x="258" y="163"/>
                    </a:cubicBezTo>
                    <a:cubicBezTo>
                      <a:pt x="225" y="149"/>
                      <a:pt x="191" y="146"/>
                      <a:pt x="155" y="146"/>
                    </a:cubicBezTo>
                    <a:cubicBezTo>
                      <a:pt x="157" y="138"/>
                      <a:pt x="159" y="130"/>
                      <a:pt x="160" y="122"/>
                    </a:cubicBezTo>
                    <a:cubicBezTo>
                      <a:pt x="162" y="113"/>
                      <a:pt x="165" y="104"/>
                      <a:pt x="167" y="96"/>
                    </a:cubicBezTo>
                    <a:cubicBezTo>
                      <a:pt x="202" y="103"/>
                      <a:pt x="237" y="110"/>
                      <a:pt x="273" y="111"/>
                    </a:cubicBezTo>
                    <a:cubicBezTo>
                      <a:pt x="279" y="111"/>
                      <a:pt x="279" y="101"/>
                      <a:pt x="273" y="101"/>
                    </a:cubicBezTo>
                    <a:close/>
                    <a:moveTo>
                      <a:pt x="121" y="86"/>
                    </a:moveTo>
                    <a:cubicBezTo>
                      <a:pt x="132" y="88"/>
                      <a:pt x="142" y="90"/>
                      <a:pt x="153" y="93"/>
                    </a:cubicBezTo>
                    <a:cubicBezTo>
                      <a:pt x="153" y="93"/>
                      <a:pt x="153" y="93"/>
                      <a:pt x="153" y="93"/>
                    </a:cubicBezTo>
                    <a:cubicBezTo>
                      <a:pt x="146" y="99"/>
                      <a:pt x="139" y="105"/>
                      <a:pt x="132" y="110"/>
                    </a:cubicBezTo>
                    <a:cubicBezTo>
                      <a:pt x="130" y="105"/>
                      <a:pt x="128" y="100"/>
                      <a:pt x="125" y="95"/>
                    </a:cubicBezTo>
                    <a:cubicBezTo>
                      <a:pt x="124" y="92"/>
                      <a:pt x="122" y="92"/>
                      <a:pt x="120" y="93"/>
                    </a:cubicBezTo>
                    <a:cubicBezTo>
                      <a:pt x="120" y="91"/>
                      <a:pt x="121" y="88"/>
                      <a:pt x="121" y="86"/>
                    </a:cubicBezTo>
                    <a:close/>
                    <a:moveTo>
                      <a:pt x="124" y="117"/>
                    </a:moveTo>
                    <a:cubicBezTo>
                      <a:pt x="121" y="119"/>
                      <a:pt x="117" y="121"/>
                      <a:pt x="114" y="123"/>
                    </a:cubicBezTo>
                    <a:cubicBezTo>
                      <a:pt x="115" y="115"/>
                      <a:pt x="117" y="107"/>
                      <a:pt x="118" y="98"/>
                    </a:cubicBezTo>
                    <a:cubicBezTo>
                      <a:pt x="120" y="104"/>
                      <a:pt x="122" y="110"/>
                      <a:pt x="124" y="117"/>
                    </a:cubicBezTo>
                    <a:close/>
                    <a:moveTo>
                      <a:pt x="144" y="146"/>
                    </a:moveTo>
                    <a:cubicBezTo>
                      <a:pt x="132" y="146"/>
                      <a:pt x="121" y="146"/>
                      <a:pt x="110" y="146"/>
                    </a:cubicBezTo>
                    <a:cubicBezTo>
                      <a:pt x="111" y="142"/>
                      <a:pt x="111" y="137"/>
                      <a:pt x="112" y="133"/>
                    </a:cubicBezTo>
                    <a:cubicBezTo>
                      <a:pt x="118" y="131"/>
                      <a:pt x="123" y="129"/>
                      <a:pt x="128" y="126"/>
                    </a:cubicBezTo>
                    <a:cubicBezTo>
                      <a:pt x="131" y="131"/>
                      <a:pt x="134" y="137"/>
                      <a:pt x="138" y="140"/>
                    </a:cubicBezTo>
                    <a:cubicBezTo>
                      <a:pt x="140" y="143"/>
                      <a:pt x="144" y="142"/>
                      <a:pt x="145" y="139"/>
                    </a:cubicBezTo>
                    <a:cubicBezTo>
                      <a:pt x="145" y="142"/>
                      <a:pt x="144" y="144"/>
                      <a:pt x="144" y="146"/>
                    </a:cubicBezTo>
                    <a:close/>
                    <a:moveTo>
                      <a:pt x="146" y="137"/>
                    </a:moveTo>
                    <a:cubicBezTo>
                      <a:pt x="145" y="137"/>
                      <a:pt x="146" y="136"/>
                      <a:pt x="145" y="136"/>
                    </a:cubicBezTo>
                    <a:cubicBezTo>
                      <a:pt x="144" y="130"/>
                      <a:pt x="140" y="125"/>
                      <a:pt x="137" y="120"/>
                    </a:cubicBezTo>
                    <a:cubicBezTo>
                      <a:pt x="142" y="116"/>
                      <a:pt x="147" y="112"/>
                      <a:pt x="152" y="107"/>
                    </a:cubicBezTo>
                    <a:cubicBezTo>
                      <a:pt x="151" y="111"/>
                      <a:pt x="150" y="115"/>
                      <a:pt x="149" y="119"/>
                    </a:cubicBezTo>
                    <a:cubicBezTo>
                      <a:pt x="148" y="125"/>
                      <a:pt x="147" y="131"/>
                      <a:pt x="146"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50" name="Freeform 501"/>
              <p:cNvSpPr/>
              <p:nvPr/>
            </p:nvSpPr>
            <p:spPr bwMode="auto">
              <a:xfrm>
                <a:off x="619" y="1707"/>
                <a:ext cx="121" cy="130"/>
              </a:xfrm>
              <a:custGeom>
                <a:avLst/>
                <a:gdLst>
                  <a:gd name="T0" fmla="*/ 51 w 60"/>
                  <a:gd name="T1" fmla="*/ 11 h 64"/>
                  <a:gd name="T2" fmla="*/ 32 w 60"/>
                  <a:gd name="T3" fmla="*/ 21 h 64"/>
                  <a:gd name="T4" fmla="*/ 14 w 60"/>
                  <a:gd name="T5" fmla="*/ 5 h 64"/>
                  <a:gd name="T6" fmla="*/ 7 w 60"/>
                  <a:gd name="T7" fmla="*/ 12 h 64"/>
                  <a:gd name="T8" fmla="*/ 20 w 60"/>
                  <a:gd name="T9" fmla="*/ 27 h 64"/>
                  <a:gd name="T10" fmla="*/ 5 w 60"/>
                  <a:gd name="T11" fmla="*/ 33 h 64"/>
                  <a:gd name="T12" fmla="*/ 6 w 60"/>
                  <a:gd name="T13" fmla="*/ 42 h 64"/>
                  <a:gd name="T14" fmla="*/ 28 w 60"/>
                  <a:gd name="T15" fmla="*/ 37 h 64"/>
                  <a:gd name="T16" fmla="*/ 43 w 60"/>
                  <a:gd name="T17" fmla="*/ 59 h 64"/>
                  <a:gd name="T18" fmla="*/ 53 w 60"/>
                  <a:gd name="T19" fmla="*/ 53 h 64"/>
                  <a:gd name="T20" fmla="*/ 40 w 60"/>
                  <a:gd name="T21" fmla="*/ 31 h 64"/>
                  <a:gd name="T22" fmla="*/ 56 w 60"/>
                  <a:gd name="T23" fmla="*/ 20 h 64"/>
                  <a:gd name="T24" fmla="*/ 51 w 60"/>
                  <a:gd name="T25" fmla="*/ 1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64">
                    <a:moveTo>
                      <a:pt x="51" y="11"/>
                    </a:moveTo>
                    <a:cubicBezTo>
                      <a:pt x="44" y="13"/>
                      <a:pt x="38" y="17"/>
                      <a:pt x="32" y="21"/>
                    </a:cubicBezTo>
                    <a:cubicBezTo>
                      <a:pt x="26" y="15"/>
                      <a:pt x="20" y="9"/>
                      <a:pt x="14" y="5"/>
                    </a:cubicBezTo>
                    <a:cubicBezTo>
                      <a:pt x="9" y="0"/>
                      <a:pt x="2" y="8"/>
                      <a:pt x="7" y="12"/>
                    </a:cubicBezTo>
                    <a:cubicBezTo>
                      <a:pt x="12" y="17"/>
                      <a:pt x="16" y="22"/>
                      <a:pt x="20" y="27"/>
                    </a:cubicBezTo>
                    <a:cubicBezTo>
                      <a:pt x="15" y="29"/>
                      <a:pt x="10" y="32"/>
                      <a:pt x="5" y="33"/>
                    </a:cubicBezTo>
                    <a:cubicBezTo>
                      <a:pt x="0" y="35"/>
                      <a:pt x="1" y="42"/>
                      <a:pt x="6" y="42"/>
                    </a:cubicBezTo>
                    <a:cubicBezTo>
                      <a:pt x="13" y="42"/>
                      <a:pt x="21" y="40"/>
                      <a:pt x="28" y="37"/>
                    </a:cubicBezTo>
                    <a:cubicBezTo>
                      <a:pt x="33" y="44"/>
                      <a:pt x="37" y="52"/>
                      <a:pt x="43" y="59"/>
                    </a:cubicBezTo>
                    <a:cubicBezTo>
                      <a:pt x="47" y="64"/>
                      <a:pt x="56" y="59"/>
                      <a:pt x="53" y="53"/>
                    </a:cubicBezTo>
                    <a:cubicBezTo>
                      <a:pt x="50" y="45"/>
                      <a:pt x="46" y="38"/>
                      <a:pt x="40" y="31"/>
                    </a:cubicBezTo>
                    <a:cubicBezTo>
                      <a:pt x="46" y="27"/>
                      <a:pt x="51" y="23"/>
                      <a:pt x="56" y="20"/>
                    </a:cubicBezTo>
                    <a:cubicBezTo>
                      <a:pt x="60" y="16"/>
                      <a:pt x="55" y="9"/>
                      <a:pt x="5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51" name="Freeform 502"/>
              <p:cNvSpPr/>
              <p:nvPr/>
            </p:nvSpPr>
            <p:spPr bwMode="auto">
              <a:xfrm>
                <a:off x="986" y="1409"/>
                <a:ext cx="153" cy="137"/>
              </a:xfrm>
              <a:custGeom>
                <a:avLst/>
                <a:gdLst>
                  <a:gd name="T0" fmla="*/ 64 w 76"/>
                  <a:gd name="T1" fmla="*/ 13 h 68"/>
                  <a:gd name="T2" fmla="*/ 41 w 76"/>
                  <a:gd name="T3" fmla="*/ 26 h 68"/>
                  <a:gd name="T4" fmla="*/ 22 w 76"/>
                  <a:gd name="T5" fmla="*/ 4 h 68"/>
                  <a:gd name="T6" fmla="*/ 15 w 76"/>
                  <a:gd name="T7" fmla="*/ 12 h 68"/>
                  <a:gd name="T8" fmla="*/ 31 w 76"/>
                  <a:gd name="T9" fmla="*/ 33 h 68"/>
                  <a:gd name="T10" fmla="*/ 6 w 76"/>
                  <a:gd name="T11" fmla="*/ 47 h 68"/>
                  <a:gd name="T12" fmla="*/ 11 w 76"/>
                  <a:gd name="T13" fmla="*/ 56 h 68"/>
                  <a:gd name="T14" fmla="*/ 37 w 76"/>
                  <a:gd name="T15" fmla="*/ 43 h 68"/>
                  <a:gd name="T16" fmla="*/ 51 w 76"/>
                  <a:gd name="T17" fmla="*/ 63 h 68"/>
                  <a:gd name="T18" fmla="*/ 61 w 76"/>
                  <a:gd name="T19" fmla="*/ 58 h 68"/>
                  <a:gd name="T20" fmla="*/ 49 w 76"/>
                  <a:gd name="T21" fmla="*/ 37 h 68"/>
                  <a:gd name="T22" fmla="*/ 70 w 76"/>
                  <a:gd name="T23" fmla="*/ 23 h 68"/>
                  <a:gd name="T24" fmla="*/ 64 w 76"/>
                  <a:gd name="T25" fmla="*/ 1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68">
                    <a:moveTo>
                      <a:pt x="64" y="13"/>
                    </a:moveTo>
                    <a:cubicBezTo>
                      <a:pt x="56" y="17"/>
                      <a:pt x="49" y="21"/>
                      <a:pt x="41" y="26"/>
                    </a:cubicBezTo>
                    <a:cubicBezTo>
                      <a:pt x="36" y="18"/>
                      <a:pt x="29" y="11"/>
                      <a:pt x="22" y="4"/>
                    </a:cubicBezTo>
                    <a:cubicBezTo>
                      <a:pt x="17" y="0"/>
                      <a:pt x="10" y="7"/>
                      <a:pt x="15" y="12"/>
                    </a:cubicBezTo>
                    <a:cubicBezTo>
                      <a:pt x="21" y="18"/>
                      <a:pt x="26" y="25"/>
                      <a:pt x="31" y="33"/>
                    </a:cubicBezTo>
                    <a:cubicBezTo>
                      <a:pt x="23" y="38"/>
                      <a:pt x="14" y="43"/>
                      <a:pt x="6" y="47"/>
                    </a:cubicBezTo>
                    <a:cubicBezTo>
                      <a:pt x="0" y="51"/>
                      <a:pt x="5" y="59"/>
                      <a:pt x="11" y="56"/>
                    </a:cubicBezTo>
                    <a:cubicBezTo>
                      <a:pt x="20" y="52"/>
                      <a:pt x="29" y="48"/>
                      <a:pt x="37" y="43"/>
                    </a:cubicBezTo>
                    <a:cubicBezTo>
                      <a:pt x="42" y="50"/>
                      <a:pt x="45" y="57"/>
                      <a:pt x="51" y="63"/>
                    </a:cubicBezTo>
                    <a:cubicBezTo>
                      <a:pt x="55" y="68"/>
                      <a:pt x="62" y="63"/>
                      <a:pt x="61" y="58"/>
                    </a:cubicBezTo>
                    <a:cubicBezTo>
                      <a:pt x="58" y="50"/>
                      <a:pt x="54" y="43"/>
                      <a:pt x="49" y="37"/>
                    </a:cubicBezTo>
                    <a:cubicBezTo>
                      <a:pt x="56" y="32"/>
                      <a:pt x="63" y="28"/>
                      <a:pt x="70" y="23"/>
                    </a:cubicBezTo>
                    <a:cubicBezTo>
                      <a:pt x="76" y="18"/>
                      <a:pt x="71" y="10"/>
                      <a:pt x="6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52" name="Freeform 503"/>
              <p:cNvSpPr>
                <a:spLocks noEditPoints="1"/>
              </p:cNvSpPr>
              <p:nvPr/>
            </p:nvSpPr>
            <p:spPr bwMode="auto">
              <a:xfrm>
                <a:off x="686" y="1373"/>
                <a:ext cx="94" cy="129"/>
              </a:xfrm>
              <a:custGeom>
                <a:avLst/>
                <a:gdLst>
                  <a:gd name="T0" fmla="*/ 46 w 47"/>
                  <a:gd name="T1" fmla="*/ 34 h 64"/>
                  <a:gd name="T2" fmla="*/ 24 w 47"/>
                  <a:gd name="T3" fmla="*/ 2 h 64"/>
                  <a:gd name="T4" fmla="*/ 8 w 47"/>
                  <a:gd name="T5" fmla="*/ 4 h 64"/>
                  <a:gd name="T6" fmla="*/ 2 w 47"/>
                  <a:gd name="T7" fmla="*/ 25 h 64"/>
                  <a:gd name="T8" fmla="*/ 2 w 47"/>
                  <a:gd name="T9" fmla="*/ 26 h 64"/>
                  <a:gd name="T10" fmla="*/ 5 w 47"/>
                  <a:gd name="T11" fmla="*/ 30 h 64"/>
                  <a:gd name="T12" fmla="*/ 13 w 47"/>
                  <a:gd name="T13" fmla="*/ 58 h 64"/>
                  <a:gd name="T14" fmla="*/ 46 w 47"/>
                  <a:gd name="T15" fmla="*/ 34 h 64"/>
                  <a:gd name="T16" fmla="*/ 22 w 47"/>
                  <a:gd name="T17" fmla="*/ 47 h 64"/>
                  <a:gd name="T18" fmla="*/ 13 w 47"/>
                  <a:gd name="T19" fmla="*/ 40 h 64"/>
                  <a:gd name="T20" fmla="*/ 19 w 47"/>
                  <a:gd name="T21" fmla="*/ 27 h 64"/>
                  <a:gd name="T22" fmla="*/ 16 w 47"/>
                  <a:gd name="T23" fmla="*/ 20 h 64"/>
                  <a:gd name="T24" fmla="*/ 12 w 47"/>
                  <a:gd name="T25" fmla="*/ 22 h 64"/>
                  <a:gd name="T26" fmla="*/ 15 w 47"/>
                  <a:gd name="T27" fmla="*/ 12 h 64"/>
                  <a:gd name="T28" fmla="*/ 17 w 47"/>
                  <a:gd name="T29" fmla="*/ 11 h 64"/>
                  <a:gd name="T30" fmla="*/ 20 w 47"/>
                  <a:gd name="T31" fmla="*/ 12 h 64"/>
                  <a:gd name="T32" fmla="*/ 33 w 47"/>
                  <a:gd name="T33" fmla="*/ 32 h 64"/>
                  <a:gd name="T34" fmla="*/ 22 w 47"/>
                  <a:gd name="T35"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64">
                    <a:moveTo>
                      <a:pt x="46" y="34"/>
                    </a:moveTo>
                    <a:cubicBezTo>
                      <a:pt x="45" y="22"/>
                      <a:pt x="36" y="8"/>
                      <a:pt x="24" y="2"/>
                    </a:cubicBezTo>
                    <a:cubicBezTo>
                      <a:pt x="19" y="0"/>
                      <a:pt x="13" y="0"/>
                      <a:pt x="8" y="4"/>
                    </a:cubicBezTo>
                    <a:cubicBezTo>
                      <a:pt x="3" y="8"/>
                      <a:pt x="2" y="18"/>
                      <a:pt x="2" y="25"/>
                    </a:cubicBezTo>
                    <a:cubicBezTo>
                      <a:pt x="2" y="25"/>
                      <a:pt x="2" y="26"/>
                      <a:pt x="2" y="26"/>
                    </a:cubicBezTo>
                    <a:cubicBezTo>
                      <a:pt x="3" y="28"/>
                      <a:pt x="4" y="29"/>
                      <a:pt x="5" y="30"/>
                    </a:cubicBezTo>
                    <a:cubicBezTo>
                      <a:pt x="0" y="40"/>
                      <a:pt x="1" y="54"/>
                      <a:pt x="13" y="58"/>
                    </a:cubicBezTo>
                    <a:cubicBezTo>
                      <a:pt x="29" y="64"/>
                      <a:pt x="47" y="51"/>
                      <a:pt x="46" y="34"/>
                    </a:cubicBezTo>
                    <a:close/>
                    <a:moveTo>
                      <a:pt x="22" y="47"/>
                    </a:moveTo>
                    <a:cubicBezTo>
                      <a:pt x="17" y="47"/>
                      <a:pt x="13" y="45"/>
                      <a:pt x="13" y="40"/>
                    </a:cubicBezTo>
                    <a:cubicBezTo>
                      <a:pt x="13" y="36"/>
                      <a:pt x="15" y="30"/>
                      <a:pt x="19" y="27"/>
                    </a:cubicBezTo>
                    <a:cubicBezTo>
                      <a:pt x="22" y="25"/>
                      <a:pt x="20" y="18"/>
                      <a:pt x="16" y="20"/>
                    </a:cubicBezTo>
                    <a:cubicBezTo>
                      <a:pt x="14" y="20"/>
                      <a:pt x="13" y="21"/>
                      <a:pt x="12" y="22"/>
                    </a:cubicBezTo>
                    <a:cubicBezTo>
                      <a:pt x="12" y="18"/>
                      <a:pt x="13" y="14"/>
                      <a:pt x="15" y="12"/>
                    </a:cubicBezTo>
                    <a:cubicBezTo>
                      <a:pt x="16" y="11"/>
                      <a:pt x="16" y="11"/>
                      <a:pt x="17" y="11"/>
                    </a:cubicBezTo>
                    <a:cubicBezTo>
                      <a:pt x="18" y="11"/>
                      <a:pt x="18" y="11"/>
                      <a:pt x="20" y="12"/>
                    </a:cubicBezTo>
                    <a:cubicBezTo>
                      <a:pt x="27" y="15"/>
                      <a:pt x="31" y="24"/>
                      <a:pt x="33" y="32"/>
                    </a:cubicBezTo>
                    <a:cubicBezTo>
                      <a:pt x="35" y="39"/>
                      <a:pt x="32" y="46"/>
                      <a:pt x="2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53" name="Freeform 504"/>
              <p:cNvSpPr>
                <a:spLocks noEditPoints="1"/>
              </p:cNvSpPr>
              <p:nvPr/>
            </p:nvSpPr>
            <p:spPr bwMode="auto">
              <a:xfrm>
                <a:off x="930" y="1722"/>
                <a:ext cx="109" cy="155"/>
              </a:xfrm>
              <a:custGeom>
                <a:avLst/>
                <a:gdLst>
                  <a:gd name="T0" fmla="*/ 52 w 54"/>
                  <a:gd name="T1" fmla="*/ 37 h 77"/>
                  <a:gd name="T2" fmla="*/ 40 w 54"/>
                  <a:gd name="T3" fmla="*/ 8 h 77"/>
                  <a:gd name="T4" fmla="*/ 21 w 54"/>
                  <a:gd name="T5" fmla="*/ 3 h 77"/>
                  <a:gd name="T6" fmla="*/ 5 w 54"/>
                  <a:gd name="T7" fmla="*/ 26 h 77"/>
                  <a:gd name="T8" fmla="*/ 4 w 54"/>
                  <a:gd name="T9" fmla="*/ 27 h 77"/>
                  <a:gd name="T10" fmla="*/ 1 w 54"/>
                  <a:gd name="T11" fmla="*/ 45 h 77"/>
                  <a:gd name="T12" fmla="*/ 20 w 54"/>
                  <a:gd name="T13" fmla="*/ 69 h 77"/>
                  <a:gd name="T14" fmla="*/ 48 w 54"/>
                  <a:gd name="T15" fmla="*/ 67 h 77"/>
                  <a:gd name="T16" fmla="*/ 52 w 54"/>
                  <a:gd name="T17" fmla="*/ 37 h 77"/>
                  <a:gd name="T18" fmla="*/ 39 w 54"/>
                  <a:gd name="T19" fmla="*/ 50 h 77"/>
                  <a:gd name="T20" fmla="*/ 37 w 54"/>
                  <a:gd name="T21" fmla="*/ 60 h 77"/>
                  <a:gd name="T22" fmla="*/ 37 w 54"/>
                  <a:gd name="T23" fmla="*/ 60 h 77"/>
                  <a:gd name="T24" fmla="*/ 36 w 54"/>
                  <a:gd name="T25" fmla="*/ 61 h 77"/>
                  <a:gd name="T26" fmla="*/ 36 w 54"/>
                  <a:gd name="T27" fmla="*/ 61 h 77"/>
                  <a:gd name="T28" fmla="*/ 35 w 54"/>
                  <a:gd name="T29" fmla="*/ 61 h 77"/>
                  <a:gd name="T30" fmla="*/ 34 w 54"/>
                  <a:gd name="T31" fmla="*/ 61 h 77"/>
                  <a:gd name="T32" fmla="*/ 34 w 54"/>
                  <a:gd name="T33" fmla="*/ 61 h 77"/>
                  <a:gd name="T34" fmla="*/ 20 w 54"/>
                  <a:gd name="T35" fmla="*/ 51 h 77"/>
                  <a:gd name="T36" fmla="*/ 12 w 54"/>
                  <a:gd name="T37" fmla="*/ 38 h 77"/>
                  <a:gd name="T38" fmla="*/ 13 w 54"/>
                  <a:gd name="T39" fmla="*/ 33 h 77"/>
                  <a:gd name="T40" fmla="*/ 14 w 54"/>
                  <a:gd name="T41" fmla="*/ 31 h 77"/>
                  <a:gd name="T42" fmla="*/ 17 w 54"/>
                  <a:gd name="T43" fmla="*/ 26 h 77"/>
                  <a:gd name="T44" fmla="*/ 18 w 54"/>
                  <a:gd name="T45" fmla="*/ 25 h 77"/>
                  <a:gd name="T46" fmla="*/ 19 w 54"/>
                  <a:gd name="T47" fmla="*/ 23 h 77"/>
                  <a:gd name="T48" fmla="*/ 25 w 54"/>
                  <a:gd name="T49" fmla="*/ 15 h 77"/>
                  <a:gd name="T50" fmla="*/ 27 w 54"/>
                  <a:gd name="T51" fmla="*/ 14 h 77"/>
                  <a:gd name="T52" fmla="*/ 27 w 54"/>
                  <a:gd name="T53" fmla="*/ 14 h 77"/>
                  <a:gd name="T54" fmla="*/ 27 w 54"/>
                  <a:gd name="T55" fmla="*/ 14 h 77"/>
                  <a:gd name="T56" fmla="*/ 28 w 54"/>
                  <a:gd name="T57" fmla="*/ 14 h 77"/>
                  <a:gd name="T58" fmla="*/ 29 w 54"/>
                  <a:gd name="T59" fmla="*/ 15 h 77"/>
                  <a:gd name="T60" fmla="*/ 29 w 54"/>
                  <a:gd name="T61" fmla="*/ 15 h 77"/>
                  <a:gd name="T62" fmla="*/ 30 w 54"/>
                  <a:gd name="T63" fmla="*/ 16 h 77"/>
                  <a:gd name="T64" fmla="*/ 31 w 54"/>
                  <a:gd name="T65" fmla="*/ 17 h 77"/>
                  <a:gd name="T66" fmla="*/ 34 w 54"/>
                  <a:gd name="T67" fmla="*/ 22 h 77"/>
                  <a:gd name="T68" fmla="*/ 36 w 54"/>
                  <a:gd name="T69" fmla="*/ 28 h 77"/>
                  <a:gd name="T70" fmla="*/ 38 w 54"/>
                  <a:gd name="T71" fmla="*/ 36 h 77"/>
                  <a:gd name="T72" fmla="*/ 39 w 54"/>
                  <a:gd name="T73" fmla="*/ 5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4" h="77">
                    <a:moveTo>
                      <a:pt x="52" y="37"/>
                    </a:moveTo>
                    <a:cubicBezTo>
                      <a:pt x="50" y="27"/>
                      <a:pt x="47" y="16"/>
                      <a:pt x="40" y="8"/>
                    </a:cubicBezTo>
                    <a:cubicBezTo>
                      <a:pt x="36" y="2"/>
                      <a:pt x="28" y="0"/>
                      <a:pt x="21" y="3"/>
                    </a:cubicBezTo>
                    <a:cubicBezTo>
                      <a:pt x="13" y="7"/>
                      <a:pt x="8" y="17"/>
                      <a:pt x="5" y="26"/>
                    </a:cubicBezTo>
                    <a:cubicBezTo>
                      <a:pt x="5" y="26"/>
                      <a:pt x="4" y="27"/>
                      <a:pt x="4" y="27"/>
                    </a:cubicBezTo>
                    <a:cubicBezTo>
                      <a:pt x="0" y="33"/>
                      <a:pt x="0" y="39"/>
                      <a:pt x="1" y="45"/>
                    </a:cubicBezTo>
                    <a:cubicBezTo>
                      <a:pt x="3" y="55"/>
                      <a:pt x="13" y="63"/>
                      <a:pt x="20" y="69"/>
                    </a:cubicBezTo>
                    <a:cubicBezTo>
                      <a:pt x="29" y="75"/>
                      <a:pt x="41" y="77"/>
                      <a:pt x="48" y="67"/>
                    </a:cubicBezTo>
                    <a:cubicBezTo>
                      <a:pt x="54" y="59"/>
                      <a:pt x="53" y="46"/>
                      <a:pt x="52" y="37"/>
                    </a:cubicBezTo>
                    <a:close/>
                    <a:moveTo>
                      <a:pt x="39" y="50"/>
                    </a:moveTo>
                    <a:cubicBezTo>
                      <a:pt x="39" y="54"/>
                      <a:pt x="38" y="57"/>
                      <a:pt x="37" y="60"/>
                    </a:cubicBezTo>
                    <a:cubicBezTo>
                      <a:pt x="37" y="60"/>
                      <a:pt x="37" y="60"/>
                      <a:pt x="37" y="60"/>
                    </a:cubicBezTo>
                    <a:cubicBezTo>
                      <a:pt x="36" y="60"/>
                      <a:pt x="36" y="60"/>
                      <a:pt x="36" y="61"/>
                    </a:cubicBezTo>
                    <a:cubicBezTo>
                      <a:pt x="36" y="61"/>
                      <a:pt x="36" y="61"/>
                      <a:pt x="36" y="61"/>
                    </a:cubicBezTo>
                    <a:cubicBezTo>
                      <a:pt x="36" y="61"/>
                      <a:pt x="35" y="61"/>
                      <a:pt x="35" y="61"/>
                    </a:cubicBezTo>
                    <a:cubicBezTo>
                      <a:pt x="35" y="61"/>
                      <a:pt x="35" y="61"/>
                      <a:pt x="34" y="61"/>
                    </a:cubicBezTo>
                    <a:cubicBezTo>
                      <a:pt x="34" y="61"/>
                      <a:pt x="34" y="61"/>
                      <a:pt x="34" y="61"/>
                    </a:cubicBezTo>
                    <a:cubicBezTo>
                      <a:pt x="30" y="60"/>
                      <a:pt x="24" y="55"/>
                      <a:pt x="20" y="51"/>
                    </a:cubicBezTo>
                    <a:cubicBezTo>
                      <a:pt x="16" y="47"/>
                      <a:pt x="12" y="44"/>
                      <a:pt x="12" y="38"/>
                    </a:cubicBezTo>
                    <a:cubicBezTo>
                      <a:pt x="12" y="36"/>
                      <a:pt x="12" y="34"/>
                      <a:pt x="13" y="33"/>
                    </a:cubicBezTo>
                    <a:cubicBezTo>
                      <a:pt x="13" y="32"/>
                      <a:pt x="14" y="32"/>
                      <a:pt x="14" y="31"/>
                    </a:cubicBezTo>
                    <a:cubicBezTo>
                      <a:pt x="15" y="29"/>
                      <a:pt x="16" y="28"/>
                      <a:pt x="17" y="26"/>
                    </a:cubicBezTo>
                    <a:cubicBezTo>
                      <a:pt x="17" y="26"/>
                      <a:pt x="18" y="25"/>
                      <a:pt x="18" y="25"/>
                    </a:cubicBezTo>
                    <a:cubicBezTo>
                      <a:pt x="19" y="25"/>
                      <a:pt x="20" y="23"/>
                      <a:pt x="19" y="23"/>
                    </a:cubicBezTo>
                    <a:cubicBezTo>
                      <a:pt x="21" y="20"/>
                      <a:pt x="23" y="17"/>
                      <a:pt x="25" y="15"/>
                    </a:cubicBezTo>
                    <a:cubicBezTo>
                      <a:pt x="24" y="16"/>
                      <a:pt x="26" y="15"/>
                      <a:pt x="27" y="14"/>
                    </a:cubicBezTo>
                    <a:cubicBezTo>
                      <a:pt x="26" y="15"/>
                      <a:pt x="28" y="14"/>
                      <a:pt x="27" y="14"/>
                    </a:cubicBezTo>
                    <a:cubicBezTo>
                      <a:pt x="28" y="14"/>
                      <a:pt x="28" y="14"/>
                      <a:pt x="27" y="14"/>
                    </a:cubicBezTo>
                    <a:cubicBezTo>
                      <a:pt x="28" y="14"/>
                      <a:pt x="28" y="14"/>
                      <a:pt x="28" y="14"/>
                    </a:cubicBezTo>
                    <a:cubicBezTo>
                      <a:pt x="28" y="14"/>
                      <a:pt x="28" y="15"/>
                      <a:pt x="29" y="15"/>
                    </a:cubicBezTo>
                    <a:cubicBezTo>
                      <a:pt x="29" y="15"/>
                      <a:pt x="29" y="15"/>
                      <a:pt x="29" y="15"/>
                    </a:cubicBezTo>
                    <a:cubicBezTo>
                      <a:pt x="29" y="15"/>
                      <a:pt x="29" y="15"/>
                      <a:pt x="30" y="16"/>
                    </a:cubicBezTo>
                    <a:cubicBezTo>
                      <a:pt x="30" y="16"/>
                      <a:pt x="31" y="17"/>
                      <a:pt x="31" y="17"/>
                    </a:cubicBezTo>
                    <a:cubicBezTo>
                      <a:pt x="32" y="19"/>
                      <a:pt x="33" y="21"/>
                      <a:pt x="34" y="22"/>
                    </a:cubicBezTo>
                    <a:cubicBezTo>
                      <a:pt x="35" y="24"/>
                      <a:pt x="35" y="25"/>
                      <a:pt x="36" y="28"/>
                    </a:cubicBezTo>
                    <a:cubicBezTo>
                      <a:pt x="37" y="31"/>
                      <a:pt x="38" y="33"/>
                      <a:pt x="38" y="36"/>
                    </a:cubicBezTo>
                    <a:cubicBezTo>
                      <a:pt x="39" y="40"/>
                      <a:pt x="39" y="45"/>
                      <a:pt x="3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54" name="Freeform 505"/>
              <p:cNvSpPr>
                <a:spLocks noEditPoints="1"/>
              </p:cNvSpPr>
              <p:nvPr/>
            </p:nvSpPr>
            <p:spPr bwMode="auto">
              <a:xfrm>
                <a:off x="2352" y="1925"/>
                <a:ext cx="615" cy="622"/>
              </a:xfrm>
              <a:custGeom>
                <a:avLst/>
                <a:gdLst>
                  <a:gd name="T0" fmla="*/ 143 w 305"/>
                  <a:gd name="T1" fmla="*/ 38 h 308"/>
                  <a:gd name="T2" fmla="*/ 110 w 305"/>
                  <a:gd name="T3" fmla="*/ 82 h 308"/>
                  <a:gd name="T4" fmla="*/ 129 w 305"/>
                  <a:gd name="T5" fmla="*/ 186 h 308"/>
                  <a:gd name="T6" fmla="*/ 124 w 305"/>
                  <a:gd name="T7" fmla="*/ 173 h 308"/>
                  <a:gd name="T8" fmla="*/ 109 w 305"/>
                  <a:gd name="T9" fmla="*/ 172 h 308"/>
                  <a:gd name="T10" fmla="*/ 77 w 305"/>
                  <a:gd name="T11" fmla="*/ 182 h 308"/>
                  <a:gd name="T12" fmla="*/ 70 w 305"/>
                  <a:gd name="T13" fmla="*/ 187 h 308"/>
                  <a:gd name="T14" fmla="*/ 9 w 305"/>
                  <a:gd name="T15" fmla="*/ 259 h 308"/>
                  <a:gd name="T16" fmla="*/ 74 w 305"/>
                  <a:gd name="T17" fmla="*/ 277 h 308"/>
                  <a:gd name="T18" fmla="*/ 127 w 305"/>
                  <a:gd name="T19" fmla="*/ 220 h 308"/>
                  <a:gd name="T20" fmla="*/ 147 w 305"/>
                  <a:gd name="T21" fmla="*/ 183 h 308"/>
                  <a:gd name="T22" fmla="*/ 287 w 305"/>
                  <a:gd name="T23" fmla="*/ 161 h 308"/>
                  <a:gd name="T24" fmla="*/ 87 w 305"/>
                  <a:gd name="T25" fmla="*/ 190 h 308"/>
                  <a:gd name="T26" fmla="*/ 88 w 305"/>
                  <a:gd name="T27" fmla="*/ 188 h 308"/>
                  <a:gd name="T28" fmla="*/ 88 w 305"/>
                  <a:gd name="T29" fmla="*/ 187 h 308"/>
                  <a:gd name="T30" fmla="*/ 89 w 305"/>
                  <a:gd name="T31" fmla="*/ 187 h 308"/>
                  <a:gd name="T32" fmla="*/ 90 w 305"/>
                  <a:gd name="T33" fmla="*/ 185 h 308"/>
                  <a:gd name="T34" fmla="*/ 102 w 305"/>
                  <a:gd name="T35" fmla="*/ 181 h 308"/>
                  <a:gd name="T36" fmla="*/ 101 w 305"/>
                  <a:gd name="T37" fmla="*/ 199 h 308"/>
                  <a:gd name="T38" fmla="*/ 119 w 305"/>
                  <a:gd name="T39" fmla="*/ 212 h 308"/>
                  <a:gd name="T40" fmla="*/ 116 w 305"/>
                  <a:gd name="T41" fmla="*/ 216 h 308"/>
                  <a:gd name="T42" fmla="*/ 113 w 305"/>
                  <a:gd name="T43" fmla="*/ 217 h 308"/>
                  <a:gd name="T44" fmla="*/ 110 w 305"/>
                  <a:gd name="T45" fmla="*/ 217 h 308"/>
                  <a:gd name="T46" fmla="*/ 96 w 305"/>
                  <a:gd name="T47" fmla="*/ 207 h 308"/>
                  <a:gd name="T48" fmla="*/ 89 w 305"/>
                  <a:gd name="T49" fmla="*/ 197 h 308"/>
                  <a:gd name="T50" fmla="*/ 88 w 305"/>
                  <a:gd name="T51" fmla="*/ 194 h 308"/>
                  <a:gd name="T52" fmla="*/ 87 w 305"/>
                  <a:gd name="T53" fmla="*/ 192 h 308"/>
                  <a:gd name="T54" fmla="*/ 36 w 305"/>
                  <a:gd name="T55" fmla="*/ 292 h 308"/>
                  <a:gd name="T56" fmla="*/ 33 w 305"/>
                  <a:gd name="T57" fmla="*/ 244 h 308"/>
                  <a:gd name="T58" fmla="*/ 81 w 305"/>
                  <a:gd name="T59" fmla="*/ 208 h 308"/>
                  <a:gd name="T60" fmla="*/ 36 w 305"/>
                  <a:gd name="T61" fmla="*/ 292 h 308"/>
                  <a:gd name="T62" fmla="*/ 256 w 305"/>
                  <a:gd name="T63" fmla="*/ 141 h 308"/>
                  <a:gd name="T64" fmla="*/ 134 w 305"/>
                  <a:gd name="T65" fmla="*/ 133 h 308"/>
                  <a:gd name="T66" fmla="*/ 192 w 305"/>
                  <a:gd name="T67" fmla="*/ 51 h 308"/>
                  <a:gd name="T68" fmla="*/ 230 w 305"/>
                  <a:gd name="T69" fmla="*/ 52 h 308"/>
                  <a:gd name="T70" fmla="*/ 137 w 305"/>
                  <a:gd name="T71" fmla="*/ 52 h 308"/>
                  <a:gd name="T72" fmla="*/ 212 w 305"/>
                  <a:gd name="T73" fmla="*/ 40 h 308"/>
                  <a:gd name="T74" fmla="*/ 123 w 305"/>
                  <a:gd name="T75" fmla="*/ 88 h 308"/>
                  <a:gd name="T76" fmla="*/ 273 w 305"/>
                  <a:gd name="T77" fmla="*/ 160 h 308"/>
                  <a:gd name="T78" fmla="*/ 121 w 305"/>
                  <a:gd name="T79" fmla="*/ 142 h 308"/>
                  <a:gd name="T80" fmla="*/ 276 w 305"/>
                  <a:gd name="T81" fmla="*/ 10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5" h="308">
                    <a:moveTo>
                      <a:pt x="267" y="78"/>
                    </a:moveTo>
                    <a:cubicBezTo>
                      <a:pt x="242" y="30"/>
                      <a:pt x="170" y="0"/>
                      <a:pt x="143" y="38"/>
                    </a:cubicBezTo>
                    <a:cubicBezTo>
                      <a:pt x="131" y="37"/>
                      <a:pt x="120" y="50"/>
                      <a:pt x="116" y="60"/>
                    </a:cubicBezTo>
                    <a:cubicBezTo>
                      <a:pt x="112" y="67"/>
                      <a:pt x="111" y="74"/>
                      <a:pt x="110" y="82"/>
                    </a:cubicBezTo>
                    <a:cubicBezTo>
                      <a:pt x="89" y="117"/>
                      <a:pt x="108" y="153"/>
                      <a:pt x="139" y="177"/>
                    </a:cubicBezTo>
                    <a:cubicBezTo>
                      <a:pt x="136" y="180"/>
                      <a:pt x="133" y="184"/>
                      <a:pt x="129" y="186"/>
                    </a:cubicBezTo>
                    <a:cubicBezTo>
                      <a:pt x="123" y="190"/>
                      <a:pt x="117" y="191"/>
                      <a:pt x="110" y="190"/>
                    </a:cubicBezTo>
                    <a:cubicBezTo>
                      <a:pt x="114" y="183"/>
                      <a:pt x="117" y="177"/>
                      <a:pt x="124" y="173"/>
                    </a:cubicBezTo>
                    <a:cubicBezTo>
                      <a:pt x="129" y="169"/>
                      <a:pt x="125" y="162"/>
                      <a:pt x="119" y="165"/>
                    </a:cubicBezTo>
                    <a:cubicBezTo>
                      <a:pt x="115" y="167"/>
                      <a:pt x="112" y="169"/>
                      <a:pt x="109" y="172"/>
                    </a:cubicBezTo>
                    <a:cubicBezTo>
                      <a:pt x="109" y="172"/>
                      <a:pt x="108" y="172"/>
                      <a:pt x="108" y="172"/>
                    </a:cubicBezTo>
                    <a:cubicBezTo>
                      <a:pt x="97" y="170"/>
                      <a:pt x="83" y="172"/>
                      <a:pt x="77" y="182"/>
                    </a:cubicBezTo>
                    <a:cubicBezTo>
                      <a:pt x="77" y="183"/>
                      <a:pt x="77" y="183"/>
                      <a:pt x="77" y="184"/>
                    </a:cubicBezTo>
                    <a:cubicBezTo>
                      <a:pt x="70" y="187"/>
                      <a:pt x="70" y="187"/>
                      <a:pt x="70" y="187"/>
                    </a:cubicBezTo>
                    <a:cubicBezTo>
                      <a:pt x="69" y="187"/>
                      <a:pt x="69" y="189"/>
                      <a:pt x="71" y="189"/>
                    </a:cubicBezTo>
                    <a:cubicBezTo>
                      <a:pt x="47" y="209"/>
                      <a:pt x="22" y="232"/>
                      <a:pt x="9" y="259"/>
                    </a:cubicBezTo>
                    <a:cubicBezTo>
                      <a:pt x="2" y="272"/>
                      <a:pt x="0" y="304"/>
                      <a:pt x="21" y="306"/>
                    </a:cubicBezTo>
                    <a:cubicBezTo>
                      <a:pt x="41" y="308"/>
                      <a:pt x="60" y="289"/>
                      <a:pt x="74" y="277"/>
                    </a:cubicBezTo>
                    <a:cubicBezTo>
                      <a:pt x="91" y="261"/>
                      <a:pt x="109" y="243"/>
                      <a:pt x="123" y="224"/>
                    </a:cubicBezTo>
                    <a:cubicBezTo>
                      <a:pt x="124" y="223"/>
                      <a:pt x="125" y="221"/>
                      <a:pt x="127" y="220"/>
                    </a:cubicBezTo>
                    <a:cubicBezTo>
                      <a:pt x="131" y="214"/>
                      <a:pt x="133" y="203"/>
                      <a:pt x="130" y="196"/>
                    </a:cubicBezTo>
                    <a:cubicBezTo>
                      <a:pt x="137" y="193"/>
                      <a:pt x="143" y="189"/>
                      <a:pt x="147" y="183"/>
                    </a:cubicBezTo>
                    <a:cubicBezTo>
                      <a:pt x="163" y="194"/>
                      <a:pt x="181" y="201"/>
                      <a:pt x="199" y="203"/>
                    </a:cubicBezTo>
                    <a:cubicBezTo>
                      <a:pt x="234" y="207"/>
                      <a:pt x="268" y="192"/>
                      <a:pt x="287" y="161"/>
                    </a:cubicBezTo>
                    <a:cubicBezTo>
                      <a:pt x="305" y="133"/>
                      <a:pt x="293" y="96"/>
                      <a:pt x="267" y="78"/>
                    </a:cubicBezTo>
                    <a:close/>
                    <a:moveTo>
                      <a:pt x="87" y="190"/>
                    </a:moveTo>
                    <a:cubicBezTo>
                      <a:pt x="87" y="190"/>
                      <a:pt x="88" y="188"/>
                      <a:pt x="88" y="188"/>
                    </a:cubicBezTo>
                    <a:cubicBezTo>
                      <a:pt x="88" y="188"/>
                      <a:pt x="88" y="188"/>
                      <a:pt x="88" y="188"/>
                    </a:cubicBezTo>
                    <a:cubicBezTo>
                      <a:pt x="88" y="188"/>
                      <a:pt x="88" y="188"/>
                      <a:pt x="88" y="188"/>
                    </a:cubicBezTo>
                    <a:cubicBezTo>
                      <a:pt x="88" y="188"/>
                      <a:pt x="88" y="187"/>
                      <a:pt x="88" y="187"/>
                    </a:cubicBezTo>
                    <a:cubicBezTo>
                      <a:pt x="89" y="187"/>
                      <a:pt x="89" y="187"/>
                      <a:pt x="89" y="187"/>
                    </a:cubicBezTo>
                    <a:cubicBezTo>
                      <a:pt x="89" y="187"/>
                      <a:pt x="89" y="187"/>
                      <a:pt x="89" y="187"/>
                    </a:cubicBezTo>
                    <a:cubicBezTo>
                      <a:pt x="89" y="186"/>
                      <a:pt x="89" y="186"/>
                      <a:pt x="90" y="186"/>
                    </a:cubicBezTo>
                    <a:cubicBezTo>
                      <a:pt x="90" y="186"/>
                      <a:pt x="90" y="185"/>
                      <a:pt x="90" y="185"/>
                    </a:cubicBezTo>
                    <a:cubicBezTo>
                      <a:pt x="91" y="185"/>
                      <a:pt x="91" y="185"/>
                      <a:pt x="92" y="184"/>
                    </a:cubicBezTo>
                    <a:cubicBezTo>
                      <a:pt x="95" y="183"/>
                      <a:pt x="98" y="182"/>
                      <a:pt x="102" y="181"/>
                    </a:cubicBezTo>
                    <a:cubicBezTo>
                      <a:pt x="100" y="184"/>
                      <a:pt x="99" y="187"/>
                      <a:pt x="97" y="190"/>
                    </a:cubicBezTo>
                    <a:cubicBezTo>
                      <a:pt x="96" y="193"/>
                      <a:pt x="97" y="198"/>
                      <a:pt x="101" y="199"/>
                    </a:cubicBezTo>
                    <a:cubicBezTo>
                      <a:pt x="108" y="200"/>
                      <a:pt x="115" y="200"/>
                      <a:pt x="122" y="198"/>
                    </a:cubicBezTo>
                    <a:cubicBezTo>
                      <a:pt x="121" y="203"/>
                      <a:pt x="121" y="208"/>
                      <a:pt x="119" y="212"/>
                    </a:cubicBezTo>
                    <a:cubicBezTo>
                      <a:pt x="118" y="214"/>
                      <a:pt x="118" y="214"/>
                      <a:pt x="116" y="216"/>
                    </a:cubicBezTo>
                    <a:cubicBezTo>
                      <a:pt x="116" y="216"/>
                      <a:pt x="116" y="216"/>
                      <a:pt x="116" y="216"/>
                    </a:cubicBezTo>
                    <a:cubicBezTo>
                      <a:pt x="117" y="215"/>
                      <a:pt x="115" y="216"/>
                      <a:pt x="115" y="216"/>
                    </a:cubicBezTo>
                    <a:cubicBezTo>
                      <a:pt x="116" y="216"/>
                      <a:pt x="114" y="217"/>
                      <a:pt x="113" y="217"/>
                    </a:cubicBezTo>
                    <a:cubicBezTo>
                      <a:pt x="113" y="217"/>
                      <a:pt x="112" y="217"/>
                      <a:pt x="112" y="217"/>
                    </a:cubicBezTo>
                    <a:cubicBezTo>
                      <a:pt x="110" y="217"/>
                      <a:pt x="111" y="217"/>
                      <a:pt x="110" y="217"/>
                    </a:cubicBezTo>
                    <a:cubicBezTo>
                      <a:pt x="107" y="216"/>
                      <a:pt x="107" y="216"/>
                      <a:pt x="105" y="215"/>
                    </a:cubicBezTo>
                    <a:cubicBezTo>
                      <a:pt x="101" y="213"/>
                      <a:pt x="99" y="211"/>
                      <a:pt x="96" y="207"/>
                    </a:cubicBezTo>
                    <a:cubicBezTo>
                      <a:pt x="93" y="204"/>
                      <a:pt x="91" y="202"/>
                      <a:pt x="89" y="198"/>
                    </a:cubicBezTo>
                    <a:cubicBezTo>
                      <a:pt x="89" y="198"/>
                      <a:pt x="89" y="197"/>
                      <a:pt x="89" y="197"/>
                    </a:cubicBezTo>
                    <a:cubicBezTo>
                      <a:pt x="89" y="197"/>
                      <a:pt x="88" y="197"/>
                      <a:pt x="88" y="196"/>
                    </a:cubicBezTo>
                    <a:cubicBezTo>
                      <a:pt x="88" y="195"/>
                      <a:pt x="88" y="195"/>
                      <a:pt x="88" y="194"/>
                    </a:cubicBezTo>
                    <a:cubicBezTo>
                      <a:pt x="87" y="193"/>
                      <a:pt x="87" y="193"/>
                      <a:pt x="87" y="193"/>
                    </a:cubicBezTo>
                    <a:cubicBezTo>
                      <a:pt x="87" y="193"/>
                      <a:pt x="87" y="193"/>
                      <a:pt x="87" y="192"/>
                    </a:cubicBezTo>
                    <a:cubicBezTo>
                      <a:pt x="87" y="191"/>
                      <a:pt x="87" y="191"/>
                      <a:pt x="87" y="190"/>
                    </a:cubicBezTo>
                    <a:close/>
                    <a:moveTo>
                      <a:pt x="36" y="292"/>
                    </a:moveTo>
                    <a:cubicBezTo>
                      <a:pt x="28" y="296"/>
                      <a:pt x="19" y="298"/>
                      <a:pt x="16" y="287"/>
                    </a:cubicBezTo>
                    <a:cubicBezTo>
                      <a:pt x="11" y="272"/>
                      <a:pt x="24" y="255"/>
                      <a:pt x="33" y="244"/>
                    </a:cubicBezTo>
                    <a:cubicBezTo>
                      <a:pt x="45" y="228"/>
                      <a:pt x="64" y="215"/>
                      <a:pt x="76" y="199"/>
                    </a:cubicBezTo>
                    <a:cubicBezTo>
                      <a:pt x="77" y="202"/>
                      <a:pt x="79" y="205"/>
                      <a:pt x="81" y="208"/>
                    </a:cubicBezTo>
                    <a:cubicBezTo>
                      <a:pt x="86" y="216"/>
                      <a:pt x="95" y="224"/>
                      <a:pt x="105" y="226"/>
                    </a:cubicBezTo>
                    <a:cubicBezTo>
                      <a:pt x="83" y="249"/>
                      <a:pt x="65" y="276"/>
                      <a:pt x="36" y="292"/>
                    </a:cubicBezTo>
                    <a:close/>
                    <a:moveTo>
                      <a:pt x="230" y="52"/>
                    </a:moveTo>
                    <a:cubicBezTo>
                      <a:pt x="256" y="75"/>
                      <a:pt x="272" y="111"/>
                      <a:pt x="256" y="141"/>
                    </a:cubicBezTo>
                    <a:cubicBezTo>
                      <a:pt x="230" y="185"/>
                      <a:pt x="161" y="171"/>
                      <a:pt x="133" y="136"/>
                    </a:cubicBezTo>
                    <a:cubicBezTo>
                      <a:pt x="134" y="135"/>
                      <a:pt x="134" y="134"/>
                      <a:pt x="134" y="133"/>
                    </a:cubicBezTo>
                    <a:cubicBezTo>
                      <a:pt x="121" y="106"/>
                      <a:pt x="133" y="80"/>
                      <a:pt x="157" y="64"/>
                    </a:cubicBezTo>
                    <a:cubicBezTo>
                      <a:pt x="167" y="57"/>
                      <a:pt x="180" y="52"/>
                      <a:pt x="192" y="51"/>
                    </a:cubicBezTo>
                    <a:cubicBezTo>
                      <a:pt x="205" y="50"/>
                      <a:pt x="214" y="56"/>
                      <a:pt x="225" y="58"/>
                    </a:cubicBezTo>
                    <a:cubicBezTo>
                      <a:pt x="229" y="59"/>
                      <a:pt x="231" y="56"/>
                      <a:pt x="230" y="52"/>
                    </a:cubicBezTo>
                    <a:close/>
                    <a:moveTo>
                      <a:pt x="124" y="78"/>
                    </a:moveTo>
                    <a:cubicBezTo>
                      <a:pt x="126" y="65"/>
                      <a:pt x="130" y="58"/>
                      <a:pt x="137" y="52"/>
                    </a:cubicBezTo>
                    <a:cubicBezTo>
                      <a:pt x="139" y="54"/>
                      <a:pt x="143" y="54"/>
                      <a:pt x="145" y="52"/>
                    </a:cubicBezTo>
                    <a:cubicBezTo>
                      <a:pt x="163" y="28"/>
                      <a:pt x="189" y="28"/>
                      <a:pt x="212" y="40"/>
                    </a:cubicBezTo>
                    <a:cubicBezTo>
                      <a:pt x="191" y="34"/>
                      <a:pt x="161" y="45"/>
                      <a:pt x="146" y="57"/>
                    </a:cubicBezTo>
                    <a:cubicBezTo>
                      <a:pt x="136" y="66"/>
                      <a:pt x="127" y="76"/>
                      <a:pt x="123" y="88"/>
                    </a:cubicBezTo>
                    <a:cubicBezTo>
                      <a:pt x="123" y="85"/>
                      <a:pt x="123" y="81"/>
                      <a:pt x="124" y="78"/>
                    </a:cubicBezTo>
                    <a:close/>
                    <a:moveTo>
                      <a:pt x="273" y="160"/>
                    </a:moveTo>
                    <a:cubicBezTo>
                      <a:pt x="258" y="186"/>
                      <a:pt x="223" y="195"/>
                      <a:pt x="194" y="190"/>
                    </a:cubicBezTo>
                    <a:cubicBezTo>
                      <a:pt x="167" y="185"/>
                      <a:pt x="137" y="167"/>
                      <a:pt x="121" y="142"/>
                    </a:cubicBezTo>
                    <a:cubicBezTo>
                      <a:pt x="146" y="180"/>
                      <a:pt x="219" y="196"/>
                      <a:pt x="251" y="165"/>
                    </a:cubicBezTo>
                    <a:cubicBezTo>
                      <a:pt x="270" y="146"/>
                      <a:pt x="277" y="127"/>
                      <a:pt x="276" y="108"/>
                    </a:cubicBezTo>
                    <a:cubicBezTo>
                      <a:pt x="284" y="124"/>
                      <a:pt x="285" y="140"/>
                      <a:pt x="273" y="1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55" name="Freeform 506"/>
              <p:cNvSpPr/>
              <p:nvPr/>
            </p:nvSpPr>
            <p:spPr bwMode="auto">
              <a:xfrm>
                <a:off x="2638" y="2075"/>
                <a:ext cx="85" cy="137"/>
              </a:xfrm>
              <a:custGeom>
                <a:avLst/>
                <a:gdLst>
                  <a:gd name="T0" fmla="*/ 37 w 42"/>
                  <a:gd name="T1" fmla="*/ 5 h 68"/>
                  <a:gd name="T2" fmla="*/ 6 w 42"/>
                  <a:gd name="T3" fmla="*/ 22 h 68"/>
                  <a:gd name="T4" fmla="*/ 12 w 42"/>
                  <a:gd name="T5" fmla="*/ 63 h 68"/>
                  <a:gd name="T6" fmla="*/ 23 w 42"/>
                  <a:gd name="T7" fmla="*/ 56 h 68"/>
                  <a:gd name="T8" fmla="*/ 21 w 42"/>
                  <a:gd name="T9" fmla="*/ 31 h 68"/>
                  <a:gd name="T10" fmla="*/ 39 w 42"/>
                  <a:gd name="T11" fmla="*/ 17 h 68"/>
                  <a:gd name="T12" fmla="*/ 37 w 42"/>
                  <a:gd name="T13" fmla="*/ 5 h 68"/>
                </a:gdLst>
                <a:ahLst/>
                <a:cxnLst>
                  <a:cxn ang="0">
                    <a:pos x="T0" y="T1"/>
                  </a:cxn>
                  <a:cxn ang="0">
                    <a:pos x="T2" y="T3"/>
                  </a:cxn>
                  <a:cxn ang="0">
                    <a:pos x="T4" y="T5"/>
                  </a:cxn>
                  <a:cxn ang="0">
                    <a:pos x="T6" y="T7"/>
                  </a:cxn>
                  <a:cxn ang="0">
                    <a:pos x="T8" y="T9"/>
                  </a:cxn>
                  <a:cxn ang="0">
                    <a:pos x="T10" y="T11"/>
                  </a:cxn>
                  <a:cxn ang="0">
                    <a:pos x="T12" y="T13"/>
                  </a:cxn>
                </a:cxnLst>
                <a:rect l="0" t="0" r="r" b="b"/>
                <a:pathLst>
                  <a:path w="42" h="68">
                    <a:moveTo>
                      <a:pt x="37" y="5"/>
                    </a:moveTo>
                    <a:cubicBezTo>
                      <a:pt x="24" y="0"/>
                      <a:pt x="12" y="11"/>
                      <a:pt x="6" y="22"/>
                    </a:cubicBezTo>
                    <a:cubicBezTo>
                      <a:pt x="0" y="36"/>
                      <a:pt x="2" y="51"/>
                      <a:pt x="12" y="63"/>
                    </a:cubicBezTo>
                    <a:cubicBezTo>
                      <a:pt x="16" y="68"/>
                      <a:pt x="25" y="62"/>
                      <a:pt x="23" y="56"/>
                    </a:cubicBezTo>
                    <a:cubicBezTo>
                      <a:pt x="19" y="48"/>
                      <a:pt x="18" y="39"/>
                      <a:pt x="21" y="31"/>
                    </a:cubicBezTo>
                    <a:cubicBezTo>
                      <a:pt x="25" y="23"/>
                      <a:pt x="33" y="23"/>
                      <a:pt x="39" y="17"/>
                    </a:cubicBezTo>
                    <a:cubicBezTo>
                      <a:pt x="42" y="14"/>
                      <a:pt x="42" y="7"/>
                      <a:pt x="3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56" name="Freeform 507"/>
              <p:cNvSpPr>
                <a:spLocks noEditPoints="1"/>
              </p:cNvSpPr>
              <p:nvPr/>
            </p:nvSpPr>
            <p:spPr bwMode="auto">
              <a:xfrm>
                <a:off x="3816" y="-1135"/>
                <a:ext cx="461" cy="224"/>
              </a:xfrm>
              <a:custGeom>
                <a:avLst/>
                <a:gdLst>
                  <a:gd name="T0" fmla="*/ 226 w 229"/>
                  <a:gd name="T1" fmla="*/ 90 h 111"/>
                  <a:gd name="T2" fmla="*/ 175 w 229"/>
                  <a:gd name="T3" fmla="*/ 33 h 111"/>
                  <a:gd name="T4" fmla="*/ 123 w 229"/>
                  <a:gd name="T5" fmla="*/ 0 h 111"/>
                  <a:gd name="T6" fmla="*/ 5 w 229"/>
                  <a:gd name="T7" fmla="*/ 94 h 111"/>
                  <a:gd name="T8" fmla="*/ 12 w 229"/>
                  <a:gd name="T9" fmla="*/ 101 h 111"/>
                  <a:gd name="T10" fmla="*/ 14 w 229"/>
                  <a:gd name="T11" fmla="*/ 99 h 111"/>
                  <a:gd name="T12" fmla="*/ 215 w 229"/>
                  <a:gd name="T13" fmla="*/ 99 h 111"/>
                  <a:gd name="T14" fmla="*/ 220 w 229"/>
                  <a:gd name="T15" fmla="*/ 96 h 111"/>
                  <a:gd name="T16" fmla="*/ 226 w 229"/>
                  <a:gd name="T17" fmla="*/ 90 h 111"/>
                  <a:gd name="T18" fmla="*/ 20 w 229"/>
                  <a:gd name="T19" fmla="*/ 93 h 111"/>
                  <a:gd name="T20" fmla="*/ 40 w 229"/>
                  <a:gd name="T21" fmla="*/ 74 h 111"/>
                  <a:gd name="T22" fmla="*/ 48 w 229"/>
                  <a:gd name="T23" fmla="*/ 81 h 111"/>
                  <a:gd name="T24" fmla="*/ 54 w 229"/>
                  <a:gd name="T25" fmla="*/ 94 h 111"/>
                  <a:gd name="T26" fmla="*/ 20 w 229"/>
                  <a:gd name="T27" fmla="*/ 93 h 111"/>
                  <a:gd name="T28" fmla="*/ 170 w 229"/>
                  <a:gd name="T29" fmla="*/ 82 h 111"/>
                  <a:gd name="T30" fmla="*/ 60 w 229"/>
                  <a:gd name="T31" fmla="*/ 93 h 111"/>
                  <a:gd name="T32" fmla="*/ 56 w 229"/>
                  <a:gd name="T33" fmla="*/ 79 h 111"/>
                  <a:gd name="T34" fmla="*/ 46 w 229"/>
                  <a:gd name="T35" fmla="*/ 67 h 111"/>
                  <a:gd name="T36" fmla="*/ 114 w 229"/>
                  <a:gd name="T37" fmla="*/ 15 h 111"/>
                  <a:gd name="T38" fmla="*/ 177 w 229"/>
                  <a:gd name="T39" fmla="*/ 53 h 111"/>
                  <a:gd name="T40" fmla="*/ 180 w 229"/>
                  <a:gd name="T41" fmla="*/ 56 h 111"/>
                  <a:gd name="T42" fmla="*/ 170 w 229"/>
                  <a:gd name="T43" fmla="*/ 82 h 111"/>
                  <a:gd name="T44" fmla="*/ 181 w 229"/>
                  <a:gd name="T45" fmla="*/ 82 h 111"/>
                  <a:gd name="T46" fmla="*/ 181 w 229"/>
                  <a:gd name="T47" fmla="*/ 78 h 111"/>
                  <a:gd name="T48" fmla="*/ 188 w 229"/>
                  <a:gd name="T49" fmla="*/ 64 h 111"/>
                  <a:gd name="T50" fmla="*/ 209 w 229"/>
                  <a:gd name="T51" fmla="*/ 85 h 111"/>
                  <a:gd name="T52" fmla="*/ 181 w 229"/>
                  <a:gd name="T53" fmla="*/ 8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9" h="111">
                    <a:moveTo>
                      <a:pt x="226" y="90"/>
                    </a:moveTo>
                    <a:cubicBezTo>
                      <a:pt x="210" y="69"/>
                      <a:pt x="193" y="50"/>
                      <a:pt x="175" y="33"/>
                    </a:cubicBezTo>
                    <a:cubicBezTo>
                      <a:pt x="162" y="21"/>
                      <a:pt x="142" y="0"/>
                      <a:pt x="123" y="0"/>
                    </a:cubicBezTo>
                    <a:cubicBezTo>
                      <a:pt x="73" y="2"/>
                      <a:pt x="38" y="64"/>
                      <a:pt x="5" y="94"/>
                    </a:cubicBezTo>
                    <a:cubicBezTo>
                      <a:pt x="0" y="98"/>
                      <a:pt x="7" y="105"/>
                      <a:pt x="12" y="101"/>
                    </a:cubicBezTo>
                    <a:cubicBezTo>
                      <a:pt x="12" y="100"/>
                      <a:pt x="13" y="100"/>
                      <a:pt x="14" y="99"/>
                    </a:cubicBezTo>
                    <a:cubicBezTo>
                      <a:pt x="81" y="111"/>
                      <a:pt x="148" y="91"/>
                      <a:pt x="215" y="99"/>
                    </a:cubicBezTo>
                    <a:cubicBezTo>
                      <a:pt x="217" y="99"/>
                      <a:pt x="219" y="98"/>
                      <a:pt x="220" y="96"/>
                    </a:cubicBezTo>
                    <a:cubicBezTo>
                      <a:pt x="224" y="100"/>
                      <a:pt x="229" y="94"/>
                      <a:pt x="226" y="90"/>
                    </a:cubicBezTo>
                    <a:close/>
                    <a:moveTo>
                      <a:pt x="20" y="93"/>
                    </a:moveTo>
                    <a:cubicBezTo>
                      <a:pt x="27" y="87"/>
                      <a:pt x="33" y="81"/>
                      <a:pt x="40" y="74"/>
                    </a:cubicBezTo>
                    <a:cubicBezTo>
                      <a:pt x="42" y="76"/>
                      <a:pt x="46" y="78"/>
                      <a:pt x="48" y="81"/>
                    </a:cubicBezTo>
                    <a:cubicBezTo>
                      <a:pt x="51" y="85"/>
                      <a:pt x="53" y="89"/>
                      <a:pt x="54" y="94"/>
                    </a:cubicBezTo>
                    <a:cubicBezTo>
                      <a:pt x="42" y="94"/>
                      <a:pt x="31" y="94"/>
                      <a:pt x="20" y="93"/>
                    </a:cubicBezTo>
                    <a:close/>
                    <a:moveTo>
                      <a:pt x="170" y="82"/>
                    </a:moveTo>
                    <a:cubicBezTo>
                      <a:pt x="134" y="82"/>
                      <a:pt x="97" y="91"/>
                      <a:pt x="60" y="93"/>
                    </a:cubicBezTo>
                    <a:cubicBezTo>
                      <a:pt x="60" y="88"/>
                      <a:pt x="58" y="83"/>
                      <a:pt x="56" y="79"/>
                    </a:cubicBezTo>
                    <a:cubicBezTo>
                      <a:pt x="54" y="75"/>
                      <a:pt x="50" y="70"/>
                      <a:pt x="46" y="67"/>
                    </a:cubicBezTo>
                    <a:cubicBezTo>
                      <a:pt x="67" y="45"/>
                      <a:pt x="88" y="24"/>
                      <a:pt x="114" y="15"/>
                    </a:cubicBezTo>
                    <a:cubicBezTo>
                      <a:pt x="136" y="7"/>
                      <a:pt x="163" y="40"/>
                      <a:pt x="177" y="53"/>
                    </a:cubicBezTo>
                    <a:cubicBezTo>
                      <a:pt x="178" y="54"/>
                      <a:pt x="179" y="55"/>
                      <a:pt x="180" y="56"/>
                    </a:cubicBezTo>
                    <a:cubicBezTo>
                      <a:pt x="171" y="61"/>
                      <a:pt x="169" y="72"/>
                      <a:pt x="170" y="82"/>
                    </a:cubicBezTo>
                    <a:close/>
                    <a:moveTo>
                      <a:pt x="181" y="82"/>
                    </a:moveTo>
                    <a:cubicBezTo>
                      <a:pt x="181" y="81"/>
                      <a:pt x="181" y="79"/>
                      <a:pt x="181" y="78"/>
                    </a:cubicBezTo>
                    <a:cubicBezTo>
                      <a:pt x="182" y="72"/>
                      <a:pt x="186" y="69"/>
                      <a:pt x="188" y="64"/>
                    </a:cubicBezTo>
                    <a:cubicBezTo>
                      <a:pt x="195" y="71"/>
                      <a:pt x="202" y="78"/>
                      <a:pt x="209" y="85"/>
                    </a:cubicBezTo>
                    <a:cubicBezTo>
                      <a:pt x="200" y="84"/>
                      <a:pt x="190" y="83"/>
                      <a:pt x="181"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57" name="Freeform 508"/>
              <p:cNvSpPr/>
              <p:nvPr/>
            </p:nvSpPr>
            <p:spPr bwMode="auto">
              <a:xfrm>
                <a:off x="4009" y="-1252"/>
                <a:ext cx="105" cy="115"/>
              </a:xfrm>
              <a:custGeom>
                <a:avLst/>
                <a:gdLst>
                  <a:gd name="T0" fmla="*/ 50 w 52"/>
                  <a:gd name="T1" fmla="*/ 13 h 57"/>
                  <a:gd name="T2" fmla="*/ 20 w 52"/>
                  <a:gd name="T3" fmla="*/ 4 h 57"/>
                  <a:gd name="T4" fmla="*/ 4 w 52"/>
                  <a:gd name="T5" fmla="*/ 21 h 57"/>
                  <a:gd name="T6" fmla="*/ 29 w 52"/>
                  <a:gd name="T7" fmla="*/ 51 h 57"/>
                  <a:gd name="T8" fmla="*/ 46 w 52"/>
                  <a:gd name="T9" fmla="*/ 37 h 57"/>
                  <a:gd name="T10" fmla="*/ 39 w 52"/>
                  <a:gd name="T11" fmla="*/ 29 h 57"/>
                  <a:gd name="T12" fmla="*/ 31 w 52"/>
                  <a:gd name="T13" fmla="*/ 35 h 57"/>
                  <a:gd name="T14" fmla="*/ 26 w 52"/>
                  <a:gd name="T15" fmla="*/ 39 h 57"/>
                  <a:gd name="T16" fmla="*/ 26 w 52"/>
                  <a:gd name="T17" fmla="*/ 39 h 57"/>
                  <a:gd name="T18" fmla="*/ 25 w 52"/>
                  <a:gd name="T19" fmla="*/ 39 h 57"/>
                  <a:gd name="T20" fmla="*/ 23 w 52"/>
                  <a:gd name="T21" fmla="*/ 39 h 57"/>
                  <a:gd name="T22" fmla="*/ 22 w 52"/>
                  <a:gd name="T23" fmla="*/ 39 h 57"/>
                  <a:gd name="T24" fmla="*/ 20 w 52"/>
                  <a:gd name="T25" fmla="*/ 39 h 57"/>
                  <a:gd name="T26" fmla="*/ 20 w 52"/>
                  <a:gd name="T27" fmla="*/ 39 h 57"/>
                  <a:gd name="T28" fmla="*/ 19 w 52"/>
                  <a:gd name="T29" fmla="*/ 39 h 57"/>
                  <a:gd name="T30" fmla="*/ 19 w 52"/>
                  <a:gd name="T31" fmla="*/ 38 h 57"/>
                  <a:gd name="T32" fmla="*/ 18 w 52"/>
                  <a:gd name="T33" fmla="*/ 37 h 57"/>
                  <a:gd name="T34" fmla="*/ 17 w 52"/>
                  <a:gd name="T35" fmla="*/ 36 h 57"/>
                  <a:gd name="T36" fmla="*/ 17 w 52"/>
                  <a:gd name="T37" fmla="*/ 35 h 57"/>
                  <a:gd name="T38" fmla="*/ 17 w 52"/>
                  <a:gd name="T39" fmla="*/ 35 h 57"/>
                  <a:gd name="T40" fmla="*/ 16 w 52"/>
                  <a:gd name="T41" fmla="*/ 32 h 57"/>
                  <a:gd name="T42" fmla="*/ 16 w 52"/>
                  <a:gd name="T43" fmla="*/ 31 h 57"/>
                  <a:gd name="T44" fmla="*/ 16 w 52"/>
                  <a:gd name="T45" fmla="*/ 29 h 57"/>
                  <a:gd name="T46" fmla="*/ 16 w 52"/>
                  <a:gd name="T47" fmla="*/ 26 h 57"/>
                  <a:gd name="T48" fmla="*/ 16 w 52"/>
                  <a:gd name="T49" fmla="*/ 25 h 57"/>
                  <a:gd name="T50" fmla="*/ 17 w 52"/>
                  <a:gd name="T51" fmla="*/ 21 h 57"/>
                  <a:gd name="T52" fmla="*/ 18 w 52"/>
                  <a:gd name="T53" fmla="*/ 19 h 57"/>
                  <a:gd name="T54" fmla="*/ 19 w 52"/>
                  <a:gd name="T55" fmla="*/ 18 h 57"/>
                  <a:gd name="T56" fmla="*/ 20 w 52"/>
                  <a:gd name="T57" fmla="*/ 16 h 57"/>
                  <a:gd name="T58" fmla="*/ 20 w 52"/>
                  <a:gd name="T59" fmla="*/ 16 h 57"/>
                  <a:gd name="T60" fmla="*/ 21 w 52"/>
                  <a:gd name="T61" fmla="*/ 15 h 57"/>
                  <a:gd name="T62" fmla="*/ 31 w 52"/>
                  <a:gd name="T63" fmla="*/ 13 h 57"/>
                  <a:gd name="T64" fmla="*/ 48 w 52"/>
                  <a:gd name="T65" fmla="*/ 17 h 57"/>
                  <a:gd name="T66" fmla="*/ 50 w 52"/>
                  <a:gd name="T67" fmla="*/ 1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 h="57">
                    <a:moveTo>
                      <a:pt x="50" y="13"/>
                    </a:moveTo>
                    <a:cubicBezTo>
                      <a:pt x="42" y="6"/>
                      <a:pt x="31" y="0"/>
                      <a:pt x="20" y="4"/>
                    </a:cubicBezTo>
                    <a:cubicBezTo>
                      <a:pt x="12" y="6"/>
                      <a:pt x="6" y="13"/>
                      <a:pt x="4" y="21"/>
                    </a:cubicBezTo>
                    <a:cubicBezTo>
                      <a:pt x="0" y="37"/>
                      <a:pt x="10" y="57"/>
                      <a:pt x="29" y="51"/>
                    </a:cubicBezTo>
                    <a:cubicBezTo>
                      <a:pt x="36" y="48"/>
                      <a:pt x="42" y="43"/>
                      <a:pt x="46" y="37"/>
                    </a:cubicBezTo>
                    <a:cubicBezTo>
                      <a:pt x="48" y="32"/>
                      <a:pt x="43" y="26"/>
                      <a:pt x="39" y="29"/>
                    </a:cubicBezTo>
                    <a:cubicBezTo>
                      <a:pt x="36" y="31"/>
                      <a:pt x="34" y="33"/>
                      <a:pt x="31" y="35"/>
                    </a:cubicBezTo>
                    <a:cubicBezTo>
                      <a:pt x="30" y="36"/>
                      <a:pt x="28" y="37"/>
                      <a:pt x="26" y="39"/>
                    </a:cubicBezTo>
                    <a:cubicBezTo>
                      <a:pt x="26" y="39"/>
                      <a:pt x="26" y="39"/>
                      <a:pt x="26" y="39"/>
                    </a:cubicBezTo>
                    <a:cubicBezTo>
                      <a:pt x="25" y="39"/>
                      <a:pt x="25" y="39"/>
                      <a:pt x="25" y="39"/>
                    </a:cubicBezTo>
                    <a:cubicBezTo>
                      <a:pt x="24" y="39"/>
                      <a:pt x="23" y="39"/>
                      <a:pt x="23" y="39"/>
                    </a:cubicBezTo>
                    <a:cubicBezTo>
                      <a:pt x="23" y="39"/>
                      <a:pt x="22" y="39"/>
                      <a:pt x="22" y="39"/>
                    </a:cubicBezTo>
                    <a:cubicBezTo>
                      <a:pt x="22" y="39"/>
                      <a:pt x="21" y="39"/>
                      <a:pt x="20" y="39"/>
                    </a:cubicBezTo>
                    <a:cubicBezTo>
                      <a:pt x="20" y="39"/>
                      <a:pt x="20" y="39"/>
                      <a:pt x="20" y="39"/>
                    </a:cubicBezTo>
                    <a:cubicBezTo>
                      <a:pt x="19" y="39"/>
                      <a:pt x="19" y="39"/>
                      <a:pt x="19" y="39"/>
                    </a:cubicBezTo>
                    <a:cubicBezTo>
                      <a:pt x="19" y="38"/>
                      <a:pt x="19" y="38"/>
                      <a:pt x="19" y="38"/>
                    </a:cubicBezTo>
                    <a:cubicBezTo>
                      <a:pt x="19" y="38"/>
                      <a:pt x="18" y="38"/>
                      <a:pt x="18" y="37"/>
                    </a:cubicBezTo>
                    <a:cubicBezTo>
                      <a:pt x="18" y="37"/>
                      <a:pt x="17" y="36"/>
                      <a:pt x="17" y="36"/>
                    </a:cubicBezTo>
                    <a:cubicBezTo>
                      <a:pt x="17" y="35"/>
                      <a:pt x="17" y="35"/>
                      <a:pt x="17" y="35"/>
                    </a:cubicBezTo>
                    <a:cubicBezTo>
                      <a:pt x="17" y="35"/>
                      <a:pt x="17" y="35"/>
                      <a:pt x="17" y="35"/>
                    </a:cubicBezTo>
                    <a:cubicBezTo>
                      <a:pt x="16" y="34"/>
                      <a:pt x="16" y="33"/>
                      <a:pt x="16" y="32"/>
                    </a:cubicBezTo>
                    <a:cubicBezTo>
                      <a:pt x="16" y="32"/>
                      <a:pt x="16" y="31"/>
                      <a:pt x="16" y="31"/>
                    </a:cubicBezTo>
                    <a:cubicBezTo>
                      <a:pt x="16" y="30"/>
                      <a:pt x="16" y="29"/>
                      <a:pt x="16" y="29"/>
                    </a:cubicBezTo>
                    <a:cubicBezTo>
                      <a:pt x="16" y="28"/>
                      <a:pt x="16" y="27"/>
                      <a:pt x="16" y="26"/>
                    </a:cubicBezTo>
                    <a:cubicBezTo>
                      <a:pt x="16" y="26"/>
                      <a:pt x="16" y="25"/>
                      <a:pt x="16" y="25"/>
                    </a:cubicBezTo>
                    <a:cubicBezTo>
                      <a:pt x="16" y="24"/>
                      <a:pt x="16" y="22"/>
                      <a:pt x="17" y="21"/>
                    </a:cubicBezTo>
                    <a:cubicBezTo>
                      <a:pt x="17" y="20"/>
                      <a:pt x="17" y="19"/>
                      <a:pt x="18" y="19"/>
                    </a:cubicBezTo>
                    <a:cubicBezTo>
                      <a:pt x="18" y="19"/>
                      <a:pt x="18" y="18"/>
                      <a:pt x="19" y="18"/>
                    </a:cubicBezTo>
                    <a:cubicBezTo>
                      <a:pt x="19" y="17"/>
                      <a:pt x="19" y="17"/>
                      <a:pt x="20" y="16"/>
                    </a:cubicBezTo>
                    <a:cubicBezTo>
                      <a:pt x="20" y="16"/>
                      <a:pt x="20" y="16"/>
                      <a:pt x="20" y="16"/>
                    </a:cubicBezTo>
                    <a:cubicBezTo>
                      <a:pt x="20" y="16"/>
                      <a:pt x="21" y="15"/>
                      <a:pt x="21" y="15"/>
                    </a:cubicBezTo>
                    <a:cubicBezTo>
                      <a:pt x="24" y="14"/>
                      <a:pt x="27" y="13"/>
                      <a:pt x="31" y="13"/>
                    </a:cubicBezTo>
                    <a:cubicBezTo>
                      <a:pt x="37" y="13"/>
                      <a:pt x="42" y="15"/>
                      <a:pt x="48" y="17"/>
                    </a:cubicBezTo>
                    <a:cubicBezTo>
                      <a:pt x="50" y="17"/>
                      <a:pt x="52" y="14"/>
                      <a:pt x="5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58" name="Freeform 509"/>
              <p:cNvSpPr>
                <a:spLocks noEditPoints="1"/>
              </p:cNvSpPr>
              <p:nvPr/>
            </p:nvSpPr>
            <p:spPr bwMode="auto">
              <a:xfrm>
                <a:off x="3715" y="-1034"/>
                <a:ext cx="89" cy="148"/>
              </a:xfrm>
              <a:custGeom>
                <a:avLst/>
                <a:gdLst>
                  <a:gd name="T0" fmla="*/ 39 w 44"/>
                  <a:gd name="T1" fmla="*/ 36 h 73"/>
                  <a:gd name="T2" fmla="*/ 28 w 44"/>
                  <a:gd name="T3" fmla="*/ 4 h 73"/>
                  <a:gd name="T4" fmla="*/ 20 w 44"/>
                  <a:gd name="T5" fmla="*/ 4 h 73"/>
                  <a:gd name="T6" fmla="*/ 1 w 44"/>
                  <a:gd name="T7" fmla="*/ 66 h 73"/>
                  <a:gd name="T8" fmla="*/ 8 w 44"/>
                  <a:gd name="T9" fmla="*/ 69 h 73"/>
                  <a:gd name="T10" fmla="*/ 15 w 44"/>
                  <a:gd name="T11" fmla="*/ 50 h 73"/>
                  <a:gd name="T12" fmla="*/ 29 w 44"/>
                  <a:gd name="T13" fmla="*/ 50 h 73"/>
                  <a:gd name="T14" fmla="*/ 31 w 44"/>
                  <a:gd name="T15" fmla="*/ 49 h 73"/>
                  <a:gd name="T16" fmla="*/ 37 w 44"/>
                  <a:gd name="T17" fmla="*/ 62 h 73"/>
                  <a:gd name="T18" fmla="*/ 42 w 44"/>
                  <a:gd name="T19" fmla="*/ 61 h 73"/>
                  <a:gd name="T20" fmla="*/ 39 w 44"/>
                  <a:gd name="T21" fmla="*/ 36 h 73"/>
                  <a:gd name="T22" fmla="*/ 29 w 44"/>
                  <a:gd name="T23" fmla="*/ 45 h 73"/>
                  <a:gd name="T24" fmla="*/ 16 w 44"/>
                  <a:gd name="T25" fmla="*/ 46 h 73"/>
                  <a:gd name="T26" fmla="*/ 18 w 44"/>
                  <a:gd name="T27" fmla="*/ 40 h 73"/>
                  <a:gd name="T28" fmla="*/ 25 w 44"/>
                  <a:gd name="T29" fmla="*/ 19 h 73"/>
                  <a:gd name="T30" fmla="*/ 29 w 44"/>
                  <a:gd name="T31" fmla="*/ 38 h 73"/>
                  <a:gd name="T32" fmla="*/ 30 w 44"/>
                  <a:gd name="T33" fmla="*/ 45 h 73"/>
                  <a:gd name="T34" fmla="*/ 29 w 44"/>
                  <a:gd name="T35"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73">
                    <a:moveTo>
                      <a:pt x="39" y="36"/>
                    </a:moveTo>
                    <a:cubicBezTo>
                      <a:pt x="37" y="24"/>
                      <a:pt x="33" y="14"/>
                      <a:pt x="28" y="4"/>
                    </a:cubicBezTo>
                    <a:cubicBezTo>
                      <a:pt x="27" y="0"/>
                      <a:pt x="22" y="1"/>
                      <a:pt x="20" y="4"/>
                    </a:cubicBezTo>
                    <a:cubicBezTo>
                      <a:pt x="9" y="22"/>
                      <a:pt x="7" y="46"/>
                      <a:pt x="1" y="66"/>
                    </a:cubicBezTo>
                    <a:cubicBezTo>
                      <a:pt x="0" y="70"/>
                      <a:pt x="6" y="73"/>
                      <a:pt x="8" y="69"/>
                    </a:cubicBezTo>
                    <a:cubicBezTo>
                      <a:pt x="11" y="63"/>
                      <a:pt x="13" y="56"/>
                      <a:pt x="15" y="50"/>
                    </a:cubicBezTo>
                    <a:cubicBezTo>
                      <a:pt x="20" y="50"/>
                      <a:pt x="24" y="50"/>
                      <a:pt x="29" y="50"/>
                    </a:cubicBezTo>
                    <a:cubicBezTo>
                      <a:pt x="30" y="50"/>
                      <a:pt x="31" y="50"/>
                      <a:pt x="31" y="49"/>
                    </a:cubicBezTo>
                    <a:cubicBezTo>
                      <a:pt x="32" y="54"/>
                      <a:pt x="33" y="59"/>
                      <a:pt x="37" y="62"/>
                    </a:cubicBezTo>
                    <a:cubicBezTo>
                      <a:pt x="38" y="64"/>
                      <a:pt x="41" y="63"/>
                      <a:pt x="42" y="61"/>
                    </a:cubicBezTo>
                    <a:cubicBezTo>
                      <a:pt x="44" y="53"/>
                      <a:pt x="40" y="44"/>
                      <a:pt x="39" y="36"/>
                    </a:cubicBezTo>
                    <a:close/>
                    <a:moveTo>
                      <a:pt x="29" y="45"/>
                    </a:moveTo>
                    <a:cubicBezTo>
                      <a:pt x="25" y="45"/>
                      <a:pt x="21" y="45"/>
                      <a:pt x="16" y="46"/>
                    </a:cubicBezTo>
                    <a:cubicBezTo>
                      <a:pt x="17" y="44"/>
                      <a:pt x="17" y="42"/>
                      <a:pt x="18" y="40"/>
                    </a:cubicBezTo>
                    <a:cubicBezTo>
                      <a:pt x="20" y="33"/>
                      <a:pt x="22" y="26"/>
                      <a:pt x="25" y="19"/>
                    </a:cubicBezTo>
                    <a:cubicBezTo>
                      <a:pt x="27" y="25"/>
                      <a:pt x="28" y="32"/>
                      <a:pt x="29" y="38"/>
                    </a:cubicBezTo>
                    <a:cubicBezTo>
                      <a:pt x="30" y="41"/>
                      <a:pt x="30" y="43"/>
                      <a:pt x="30" y="45"/>
                    </a:cubicBezTo>
                    <a:cubicBezTo>
                      <a:pt x="30" y="45"/>
                      <a:pt x="30" y="45"/>
                      <a:pt x="29"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59" name="Freeform 510"/>
              <p:cNvSpPr>
                <a:spLocks noEditPoints="1"/>
              </p:cNvSpPr>
              <p:nvPr/>
            </p:nvSpPr>
            <p:spPr bwMode="auto">
              <a:xfrm>
                <a:off x="4292" y="-999"/>
                <a:ext cx="92" cy="141"/>
              </a:xfrm>
              <a:custGeom>
                <a:avLst/>
                <a:gdLst>
                  <a:gd name="T0" fmla="*/ 44 w 46"/>
                  <a:gd name="T1" fmla="*/ 42 h 70"/>
                  <a:gd name="T2" fmla="*/ 13 w 46"/>
                  <a:gd name="T3" fmla="*/ 24 h 70"/>
                  <a:gd name="T4" fmla="*/ 10 w 46"/>
                  <a:gd name="T5" fmla="*/ 6 h 70"/>
                  <a:gd name="T6" fmla="*/ 1 w 46"/>
                  <a:gd name="T7" fmla="*/ 6 h 70"/>
                  <a:gd name="T8" fmla="*/ 7 w 46"/>
                  <a:gd name="T9" fmla="*/ 62 h 70"/>
                  <a:gd name="T10" fmla="*/ 11 w 46"/>
                  <a:gd name="T11" fmla="*/ 66 h 70"/>
                  <a:gd name="T12" fmla="*/ 44 w 46"/>
                  <a:gd name="T13" fmla="*/ 42 h 70"/>
                  <a:gd name="T14" fmla="*/ 19 w 46"/>
                  <a:gd name="T15" fmla="*/ 54 h 70"/>
                  <a:gd name="T16" fmla="*/ 15 w 46"/>
                  <a:gd name="T17" fmla="*/ 35 h 70"/>
                  <a:gd name="T18" fmla="*/ 33 w 46"/>
                  <a:gd name="T19" fmla="*/ 42 h 70"/>
                  <a:gd name="T20" fmla="*/ 19 w 46"/>
                  <a:gd name="T21" fmla="*/ 5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0">
                    <a:moveTo>
                      <a:pt x="44" y="42"/>
                    </a:moveTo>
                    <a:cubicBezTo>
                      <a:pt x="42" y="27"/>
                      <a:pt x="26" y="19"/>
                      <a:pt x="13" y="24"/>
                    </a:cubicBezTo>
                    <a:cubicBezTo>
                      <a:pt x="12" y="18"/>
                      <a:pt x="11" y="12"/>
                      <a:pt x="10" y="6"/>
                    </a:cubicBezTo>
                    <a:cubicBezTo>
                      <a:pt x="10" y="0"/>
                      <a:pt x="2" y="0"/>
                      <a:pt x="1" y="6"/>
                    </a:cubicBezTo>
                    <a:cubicBezTo>
                      <a:pt x="0" y="25"/>
                      <a:pt x="4" y="43"/>
                      <a:pt x="7" y="62"/>
                    </a:cubicBezTo>
                    <a:cubicBezTo>
                      <a:pt x="7" y="64"/>
                      <a:pt x="10" y="66"/>
                      <a:pt x="11" y="66"/>
                    </a:cubicBezTo>
                    <a:cubicBezTo>
                      <a:pt x="28" y="70"/>
                      <a:pt x="46" y="61"/>
                      <a:pt x="44" y="42"/>
                    </a:cubicBezTo>
                    <a:close/>
                    <a:moveTo>
                      <a:pt x="19" y="54"/>
                    </a:moveTo>
                    <a:cubicBezTo>
                      <a:pt x="18" y="48"/>
                      <a:pt x="16" y="41"/>
                      <a:pt x="15" y="35"/>
                    </a:cubicBezTo>
                    <a:cubicBezTo>
                      <a:pt x="23" y="34"/>
                      <a:pt x="32" y="32"/>
                      <a:pt x="33" y="42"/>
                    </a:cubicBezTo>
                    <a:cubicBezTo>
                      <a:pt x="33" y="51"/>
                      <a:pt x="26" y="55"/>
                      <a:pt x="19"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60" name="Freeform 511"/>
              <p:cNvSpPr>
                <a:spLocks noEditPoints="1"/>
              </p:cNvSpPr>
              <p:nvPr/>
            </p:nvSpPr>
            <p:spPr bwMode="auto">
              <a:xfrm>
                <a:off x="2946" y="3242"/>
                <a:ext cx="595" cy="491"/>
              </a:xfrm>
              <a:custGeom>
                <a:avLst/>
                <a:gdLst>
                  <a:gd name="T0" fmla="*/ 274 w 295"/>
                  <a:gd name="T1" fmla="*/ 139 h 243"/>
                  <a:gd name="T2" fmla="*/ 13 w 295"/>
                  <a:gd name="T3" fmla="*/ 209 h 243"/>
                  <a:gd name="T4" fmla="*/ 18 w 295"/>
                  <a:gd name="T5" fmla="*/ 212 h 243"/>
                  <a:gd name="T6" fmla="*/ 99 w 295"/>
                  <a:gd name="T7" fmla="*/ 224 h 243"/>
                  <a:gd name="T8" fmla="*/ 272 w 295"/>
                  <a:gd name="T9" fmla="*/ 144 h 243"/>
                  <a:gd name="T10" fmla="*/ 81 w 295"/>
                  <a:gd name="T11" fmla="*/ 44 h 243"/>
                  <a:gd name="T12" fmla="*/ 260 w 295"/>
                  <a:gd name="T13" fmla="*/ 140 h 243"/>
                  <a:gd name="T14" fmla="*/ 254 w 295"/>
                  <a:gd name="T15" fmla="*/ 142 h 243"/>
                  <a:gd name="T16" fmla="*/ 245 w 295"/>
                  <a:gd name="T17" fmla="*/ 134 h 243"/>
                  <a:gd name="T18" fmla="*/ 209 w 295"/>
                  <a:gd name="T19" fmla="*/ 160 h 243"/>
                  <a:gd name="T20" fmla="*/ 208 w 295"/>
                  <a:gd name="T21" fmla="*/ 136 h 243"/>
                  <a:gd name="T22" fmla="*/ 220 w 295"/>
                  <a:gd name="T23" fmla="*/ 123 h 243"/>
                  <a:gd name="T24" fmla="*/ 100 w 295"/>
                  <a:gd name="T25" fmla="*/ 66 h 243"/>
                  <a:gd name="T26" fmla="*/ 51 w 295"/>
                  <a:gd name="T27" fmla="*/ 159 h 243"/>
                  <a:gd name="T28" fmla="*/ 57 w 295"/>
                  <a:gd name="T29" fmla="*/ 153 h 243"/>
                  <a:gd name="T30" fmla="*/ 147 w 295"/>
                  <a:gd name="T31" fmla="*/ 75 h 243"/>
                  <a:gd name="T32" fmla="*/ 207 w 295"/>
                  <a:gd name="T33" fmla="*/ 124 h 243"/>
                  <a:gd name="T34" fmla="*/ 41 w 295"/>
                  <a:gd name="T35" fmla="*/ 172 h 243"/>
                  <a:gd name="T36" fmla="*/ 204 w 295"/>
                  <a:gd name="T37" fmla="*/ 139 h 243"/>
                  <a:gd name="T38" fmla="*/ 200 w 295"/>
                  <a:gd name="T39" fmla="*/ 157 h 243"/>
                  <a:gd name="T40" fmla="*/ 159 w 295"/>
                  <a:gd name="T41" fmla="*/ 174 h 243"/>
                  <a:gd name="T42" fmla="*/ 154 w 295"/>
                  <a:gd name="T43" fmla="*/ 166 h 243"/>
                  <a:gd name="T44" fmla="*/ 132 w 295"/>
                  <a:gd name="T45" fmla="*/ 181 h 243"/>
                  <a:gd name="T46" fmla="*/ 127 w 295"/>
                  <a:gd name="T47" fmla="*/ 171 h 243"/>
                  <a:gd name="T48" fmla="*/ 101 w 295"/>
                  <a:gd name="T49" fmla="*/ 187 h 243"/>
                  <a:gd name="T50" fmla="*/ 102 w 295"/>
                  <a:gd name="T51" fmla="*/ 174 h 243"/>
                  <a:gd name="T52" fmla="*/ 78 w 295"/>
                  <a:gd name="T53" fmla="*/ 192 h 243"/>
                  <a:gd name="T54" fmla="*/ 74 w 295"/>
                  <a:gd name="T55" fmla="*/ 183 h 243"/>
                  <a:gd name="T56" fmla="*/ 29 w 295"/>
                  <a:gd name="T57" fmla="*/ 202 h 243"/>
                  <a:gd name="T58" fmla="*/ 22 w 295"/>
                  <a:gd name="T59" fmla="*/ 190 h 243"/>
                  <a:gd name="T60" fmla="*/ 18 w 295"/>
                  <a:gd name="T61" fmla="*/ 205 h 243"/>
                  <a:gd name="T62" fmla="*/ 23 w 295"/>
                  <a:gd name="T63" fmla="*/ 211 h 243"/>
                  <a:gd name="T64" fmla="*/ 172 w 295"/>
                  <a:gd name="T65" fmla="*/ 19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5" h="243">
                    <a:moveTo>
                      <a:pt x="272" y="144"/>
                    </a:moveTo>
                    <a:cubicBezTo>
                      <a:pt x="274" y="143"/>
                      <a:pt x="275" y="141"/>
                      <a:pt x="274" y="139"/>
                    </a:cubicBezTo>
                    <a:cubicBezTo>
                      <a:pt x="255" y="55"/>
                      <a:pt x="175" y="6"/>
                      <a:pt x="92" y="28"/>
                    </a:cubicBezTo>
                    <a:cubicBezTo>
                      <a:pt x="17" y="48"/>
                      <a:pt x="0" y="144"/>
                      <a:pt x="13" y="209"/>
                    </a:cubicBezTo>
                    <a:cubicBezTo>
                      <a:pt x="13" y="211"/>
                      <a:pt x="15" y="211"/>
                      <a:pt x="16" y="211"/>
                    </a:cubicBezTo>
                    <a:cubicBezTo>
                      <a:pt x="17" y="211"/>
                      <a:pt x="17" y="212"/>
                      <a:pt x="18" y="212"/>
                    </a:cubicBezTo>
                    <a:cubicBezTo>
                      <a:pt x="17" y="213"/>
                      <a:pt x="17" y="214"/>
                      <a:pt x="18" y="215"/>
                    </a:cubicBezTo>
                    <a:cubicBezTo>
                      <a:pt x="40" y="237"/>
                      <a:pt x="72" y="231"/>
                      <a:pt x="99" y="224"/>
                    </a:cubicBezTo>
                    <a:cubicBezTo>
                      <a:pt x="130" y="217"/>
                      <a:pt x="160" y="207"/>
                      <a:pt x="191" y="201"/>
                    </a:cubicBezTo>
                    <a:cubicBezTo>
                      <a:pt x="213" y="197"/>
                      <a:pt x="295" y="180"/>
                      <a:pt x="272" y="144"/>
                    </a:cubicBezTo>
                    <a:close/>
                    <a:moveTo>
                      <a:pt x="18" y="205"/>
                    </a:moveTo>
                    <a:cubicBezTo>
                      <a:pt x="15" y="144"/>
                      <a:pt x="23" y="76"/>
                      <a:pt x="81" y="44"/>
                    </a:cubicBezTo>
                    <a:cubicBezTo>
                      <a:pt x="159" y="0"/>
                      <a:pt x="237" y="65"/>
                      <a:pt x="262" y="137"/>
                    </a:cubicBezTo>
                    <a:cubicBezTo>
                      <a:pt x="261" y="138"/>
                      <a:pt x="260" y="139"/>
                      <a:pt x="260" y="140"/>
                    </a:cubicBezTo>
                    <a:cubicBezTo>
                      <a:pt x="259" y="140"/>
                      <a:pt x="259" y="140"/>
                      <a:pt x="259" y="140"/>
                    </a:cubicBezTo>
                    <a:cubicBezTo>
                      <a:pt x="257" y="141"/>
                      <a:pt x="255" y="142"/>
                      <a:pt x="254" y="142"/>
                    </a:cubicBezTo>
                    <a:cubicBezTo>
                      <a:pt x="254" y="139"/>
                      <a:pt x="255" y="137"/>
                      <a:pt x="254" y="134"/>
                    </a:cubicBezTo>
                    <a:cubicBezTo>
                      <a:pt x="252" y="130"/>
                      <a:pt x="246" y="130"/>
                      <a:pt x="245" y="134"/>
                    </a:cubicBezTo>
                    <a:cubicBezTo>
                      <a:pt x="243" y="138"/>
                      <a:pt x="244" y="142"/>
                      <a:pt x="245" y="146"/>
                    </a:cubicBezTo>
                    <a:cubicBezTo>
                      <a:pt x="233" y="151"/>
                      <a:pt x="221" y="156"/>
                      <a:pt x="209" y="160"/>
                    </a:cubicBezTo>
                    <a:cubicBezTo>
                      <a:pt x="214" y="153"/>
                      <a:pt x="218" y="142"/>
                      <a:pt x="210" y="137"/>
                    </a:cubicBezTo>
                    <a:cubicBezTo>
                      <a:pt x="209" y="136"/>
                      <a:pt x="209" y="136"/>
                      <a:pt x="208" y="136"/>
                    </a:cubicBezTo>
                    <a:cubicBezTo>
                      <a:pt x="213" y="135"/>
                      <a:pt x="217" y="134"/>
                      <a:pt x="221" y="133"/>
                    </a:cubicBezTo>
                    <a:cubicBezTo>
                      <a:pt x="226" y="131"/>
                      <a:pt x="226" y="123"/>
                      <a:pt x="220" y="123"/>
                    </a:cubicBezTo>
                    <a:cubicBezTo>
                      <a:pt x="220" y="123"/>
                      <a:pt x="220" y="123"/>
                      <a:pt x="220" y="123"/>
                    </a:cubicBezTo>
                    <a:cubicBezTo>
                      <a:pt x="196" y="75"/>
                      <a:pt x="152" y="51"/>
                      <a:pt x="100" y="66"/>
                    </a:cubicBezTo>
                    <a:cubicBezTo>
                      <a:pt x="64" y="76"/>
                      <a:pt x="27" y="125"/>
                      <a:pt x="44" y="162"/>
                    </a:cubicBezTo>
                    <a:cubicBezTo>
                      <a:pt x="46" y="166"/>
                      <a:pt x="52" y="163"/>
                      <a:pt x="51" y="159"/>
                    </a:cubicBezTo>
                    <a:cubicBezTo>
                      <a:pt x="45" y="126"/>
                      <a:pt x="68" y="94"/>
                      <a:pt x="97" y="80"/>
                    </a:cubicBezTo>
                    <a:cubicBezTo>
                      <a:pt x="71" y="97"/>
                      <a:pt x="51" y="125"/>
                      <a:pt x="57" y="153"/>
                    </a:cubicBezTo>
                    <a:cubicBezTo>
                      <a:pt x="57" y="156"/>
                      <a:pt x="62" y="155"/>
                      <a:pt x="62" y="152"/>
                    </a:cubicBezTo>
                    <a:cubicBezTo>
                      <a:pt x="64" y="109"/>
                      <a:pt x="107" y="79"/>
                      <a:pt x="147" y="75"/>
                    </a:cubicBezTo>
                    <a:cubicBezTo>
                      <a:pt x="147" y="75"/>
                      <a:pt x="148" y="75"/>
                      <a:pt x="148" y="74"/>
                    </a:cubicBezTo>
                    <a:cubicBezTo>
                      <a:pt x="173" y="81"/>
                      <a:pt x="193" y="101"/>
                      <a:pt x="207" y="124"/>
                    </a:cubicBezTo>
                    <a:cubicBezTo>
                      <a:pt x="151" y="129"/>
                      <a:pt x="93" y="152"/>
                      <a:pt x="39" y="166"/>
                    </a:cubicBezTo>
                    <a:cubicBezTo>
                      <a:pt x="35" y="167"/>
                      <a:pt x="37" y="173"/>
                      <a:pt x="41" y="172"/>
                    </a:cubicBezTo>
                    <a:cubicBezTo>
                      <a:pt x="96" y="163"/>
                      <a:pt x="152" y="152"/>
                      <a:pt x="206" y="137"/>
                    </a:cubicBezTo>
                    <a:cubicBezTo>
                      <a:pt x="205" y="138"/>
                      <a:pt x="204" y="138"/>
                      <a:pt x="204" y="139"/>
                    </a:cubicBezTo>
                    <a:cubicBezTo>
                      <a:pt x="203" y="142"/>
                      <a:pt x="204" y="145"/>
                      <a:pt x="204" y="148"/>
                    </a:cubicBezTo>
                    <a:cubicBezTo>
                      <a:pt x="203" y="151"/>
                      <a:pt x="202" y="154"/>
                      <a:pt x="200" y="157"/>
                    </a:cubicBezTo>
                    <a:cubicBezTo>
                      <a:pt x="198" y="159"/>
                      <a:pt x="199" y="161"/>
                      <a:pt x="200" y="163"/>
                    </a:cubicBezTo>
                    <a:cubicBezTo>
                      <a:pt x="187" y="167"/>
                      <a:pt x="173" y="171"/>
                      <a:pt x="159" y="174"/>
                    </a:cubicBezTo>
                    <a:cubicBezTo>
                      <a:pt x="160" y="172"/>
                      <a:pt x="161" y="169"/>
                      <a:pt x="160" y="166"/>
                    </a:cubicBezTo>
                    <a:cubicBezTo>
                      <a:pt x="159" y="163"/>
                      <a:pt x="155" y="163"/>
                      <a:pt x="154" y="166"/>
                    </a:cubicBezTo>
                    <a:cubicBezTo>
                      <a:pt x="153" y="170"/>
                      <a:pt x="152" y="173"/>
                      <a:pt x="151" y="176"/>
                    </a:cubicBezTo>
                    <a:cubicBezTo>
                      <a:pt x="144" y="178"/>
                      <a:pt x="138" y="179"/>
                      <a:pt x="132" y="181"/>
                    </a:cubicBezTo>
                    <a:cubicBezTo>
                      <a:pt x="133" y="179"/>
                      <a:pt x="134" y="177"/>
                      <a:pt x="134" y="175"/>
                    </a:cubicBezTo>
                    <a:cubicBezTo>
                      <a:pt x="135" y="172"/>
                      <a:pt x="130" y="168"/>
                      <a:pt x="127" y="171"/>
                    </a:cubicBezTo>
                    <a:cubicBezTo>
                      <a:pt x="124" y="175"/>
                      <a:pt x="121" y="179"/>
                      <a:pt x="119" y="184"/>
                    </a:cubicBezTo>
                    <a:cubicBezTo>
                      <a:pt x="113" y="185"/>
                      <a:pt x="107" y="186"/>
                      <a:pt x="101" y="187"/>
                    </a:cubicBezTo>
                    <a:cubicBezTo>
                      <a:pt x="102" y="184"/>
                      <a:pt x="104" y="181"/>
                      <a:pt x="106" y="178"/>
                    </a:cubicBezTo>
                    <a:cubicBezTo>
                      <a:pt x="107" y="176"/>
                      <a:pt x="104" y="173"/>
                      <a:pt x="102" y="174"/>
                    </a:cubicBezTo>
                    <a:cubicBezTo>
                      <a:pt x="97" y="177"/>
                      <a:pt x="96" y="183"/>
                      <a:pt x="96" y="188"/>
                    </a:cubicBezTo>
                    <a:cubicBezTo>
                      <a:pt x="90" y="190"/>
                      <a:pt x="84" y="191"/>
                      <a:pt x="78" y="192"/>
                    </a:cubicBezTo>
                    <a:cubicBezTo>
                      <a:pt x="79" y="189"/>
                      <a:pt x="80" y="186"/>
                      <a:pt x="79" y="183"/>
                    </a:cubicBezTo>
                    <a:cubicBezTo>
                      <a:pt x="78" y="181"/>
                      <a:pt x="75" y="181"/>
                      <a:pt x="74" y="183"/>
                    </a:cubicBezTo>
                    <a:cubicBezTo>
                      <a:pt x="73" y="187"/>
                      <a:pt x="73" y="190"/>
                      <a:pt x="73" y="193"/>
                    </a:cubicBezTo>
                    <a:cubicBezTo>
                      <a:pt x="58" y="196"/>
                      <a:pt x="43" y="199"/>
                      <a:pt x="29" y="202"/>
                    </a:cubicBezTo>
                    <a:cubicBezTo>
                      <a:pt x="29" y="198"/>
                      <a:pt x="30" y="194"/>
                      <a:pt x="28" y="190"/>
                    </a:cubicBezTo>
                    <a:cubicBezTo>
                      <a:pt x="27" y="188"/>
                      <a:pt x="23" y="188"/>
                      <a:pt x="22" y="190"/>
                    </a:cubicBezTo>
                    <a:cubicBezTo>
                      <a:pt x="21" y="194"/>
                      <a:pt x="22" y="199"/>
                      <a:pt x="22" y="204"/>
                    </a:cubicBezTo>
                    <a:cubicBezTo>
                      <a:pt x="21" y="204"/>
                      <a:pt x="20" y="204"/>
                      <a:pt x="18" y="205"/>
                    </a:cubicBezTo>
                    <a:close/>
                    <a:moveTo>
                      <a:pt x="172" y="195"/>
                    </a:moveTo>
                    <a:cubicBezTo>
                      <a:pt x="130" y="203"/>
                      <a:pt x="61" y="243"/>
                      <a:pt x="23" y="211"/>
                    </a:cubicBezTo>
                    <a:cubicBezTo>
                      <a:pt x="104" y="199"/>
                      <a:pt x="191" y="191"/>
                      <a:pt x="264" y="150"/>
                    </a:cubicBezTo>
                    <a:cubicBezTo>
                      <a:pt x="272" y="182"/>
                      <a:pt x="194" y="191"/>
                      <a:pt x="172" y="1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61" name="Freeform 512"/>
              <p:cNvSpPr/>
              <p:nvPr/>
            </p:nvSpPr>
            <p:spPr bwMode="auto">
              <a:xfrm>
                <a:off x="3043" y="3599"/>
                <a:ext cx="20" cy="41"/>
              </a:xfrm>
              <a:custGeom>
                <a:avLst/>
                <a:gdLst>
                  <a:gd name="T0" fmla="*/ 7 w 10"/>
                  <a:gd name="T1" fmla="*/ 3 h 20"/>
                  <a:gd name="T2" fmla="*/ 1 w 10"/>
                  <a:gd name="T3" fmla="*/ 5 h 20"/>
                  <a:gd name="T4" fmla="*/ 4 w 10"/>
                  <a:gd name="T5" fmla="*/ 17 h 20"/>
                  <a:gd name="T6" fmla="*/ 9 w 10"/>
                  <a:gd name="T7" fmla="*/ 17 h 20"/>
                  <a:gd name="T8" fmla="*/ 7 w 10"/>
                  <a:gd name="T9" fmla="*/ 3 h 20"/>
                </a:gdLst>
                <a:ahLst/>
                <a:cxnLst>
                  <a:cxn ang="0">
                    <a:pos x="T0" y="T1"/>
                  </a:cxn>
                  <a:cxn ang="0">
                    <a:pos x="T2" y="T3"/>
                  </a:cxn>
                  <a:cxn ang="0">
                    <a:pos x="T4" y="T5"/>
                  </a:cxn>
                  <a:cxn ang="0">
                    <a:pos x="T6" y="T7"/>
                  </a:cxn>
                  <a:cxn ang="0">
                    <a:pos x="T8" y="T9"/>
                  </a:cxn>
                </a:cxnLst>
                <a:rect l="0" t="0" r="r" b="b"/>
                <a:pathLst>
                  <a:path w="10" h="20">
                    <a:moveTo>
                      <a:pt x="7" y="3"/>
                    </a:moveTo>
                    <a:cubicBezTo>
                      <a:pt x="5" y="0"/>
                      <a:pt x="0" y="2"/>
                      <a:pt x="1" y="5"/>
                    </a:cubicBezTo>
                    <a:cubicBezTo>
                      <a:pt x="2" y="9"/>
                      <a:pt x="3" y="13"/>
                      <a:pt x="4" y="17"/>
                    </a:cubicBezTo>
                    <a:cubicBezTo>
                      <a:pt x="4" y="20"/>
                      <a:pt x="9" y="20"/>
                      <a:pt x="9" y="17"/>
                    </a:cubicBezTo>
                    <a:cubicBezTo>
                      <a:pt x="10" y="12"/>
                      <a:pt x="10" y="7"/>
                      <a:pt x="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62" name="Freeform 513"/>
              <p:cNvSpPr/>
              <p:nvPr/>
            </p:nvSpPr>
            <p:spPr bwMode="auto">
              <a:xfrm>
                <a:off x="3291" y="3537"/>
                <a:ext cx="33" cy="50"/>
              </a:xfrm>
              <a:custGeom>
                <a:avLst/>
                <a:gdLst>
                  <a:gd name="T0" fmla="*/ 14 w 16"/>
                  <a:gd name="T1" fmla="*/ 3 h 25"/>
                  <a:gd name="T2" fmla="*/ 9 w 16"/>
                  <a:gd name="T3" fmla="*/ 0 h 25"/>
                  <a:gd name="T4" fmla="*/ 1 w 16"/>
                  <a:gd name="T5" fmla="*/ 19 h 25"/>
                  <a:gd name="T6" fmla="*/ 10 w 16"/>
                  <a:gd name="T7" fmla="*/ 19 h 25"/>
                  <a:gd name="T8" fmla="*/ 14 w 16"/>
                  <a:gd name="T9" fmla="*/ 3 h 25"/>
                </a:gdLst>
                <a:ahLst/>
                <a:cxnLst>
                  <a:cxn ang="0">
                    <a:pos x="T0" y="T1"/>
                  </a:cxn>
                  <a:cxn ang="0">
                    <a:pos x="T2" y="T3"/>
                  </a:cxn>
                  <a:cxn ang="0">
                    <a:pos x="T4" y="T5"/>
                  </a:cxn>
                  <a:cxn ang="0">
                    <a:pos x="T6" y="T7"/>
                  </a:cxn>
                  <a:cxn ang="0">
                    <a:pos x="T8" y="T9"/>
                  </a:cxn>
                </a:cxnLst>
                <a:rect l="0" t="0" r="r" b="b"/>
                <a:pathLst>
                  <a:path w="16" h="25">
                    <a:moveTo>
                      <a:pt x="14" y="3"/>
                    </a:moveTo>
                    <a:cubicBezTo>
                      <a:pt x="13" y="1"/>
                      <a:pt x="11" y="0"/>
                      <a:pt x="9" y="0"/>
                    </a:cubicBezTo>
                    <a:cubicBezTo>
                      <a:pt x="2" y="3"/>
                      <a:pt x="0" y="12"/>
                      <a:pt x="1" y="19"/>
                    </a:cubicBezTo>
                    <a:cubicBezTo>
                      <a:pt x="1" y="25"/>
                      <a:pt x="9" y="24"/>
                      <a:pt x="10" y="19"/>
                    </a:cubicBezTo>
                    <a:cubicBezTo>
                      <a:pt x="10" y="13"/>
                      <a:pt x="16" y="9"/>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63" name="Freeform 514"/>
              <p:cNvSpPr/>
              <p:nvPr/>
            </p:nvSpPr>
            <p:spPr bwMode="auto">
              <a:xfrm>
                <a:off x="3388" y="3511"/>
                <a:ext cx="34" cy="40"/>
              </a:xfrm>
              <a:custGeom>
                <a:avLst/>
                <a:gdLst>
                  <a:gd name="T0" fmla="*/ 10 w 17"/>
                  <a:gd name="T1" fmla="*/ 3 h 20"/>
                  <a:gd name="T2" fmla="*/ 7 w 17"/>
                  <a:gd name="T3" fmla="*/ 8 h 20"/>
                  <a:gd name="T4" fmla="*/ 3 w 17"/>
                  <a:gd name="T5" fmla="*/ 15 h 20"/>
                  <a:gd name="T6" fmla="*/ 13 w 17"/>
                  <a:gd name="T7" fmla="*/ 17 h 20"/>
                  <a:gd name="T8" fmla="*/ 17 w 17"/>
                  <a:gd name="T9" fmla="*/ 5 h 20"/>
                  <a:gd name="T10" fmla="*/ 10 w 17"/>
                  <a:gd name="T11" fmla="*/ 3 h 20"/>
                </a:gdLst>
                <a:ahLst/>
                <a:cxnLst>
                  <a:cxn ang="0">
                    <a:pos x="T0" y="T1"/>
                  </a:cxn>
                  <a:cxn ang="0">
                    <a:pos x="T2" y="T3"/>
                  </a:cxn>
                  <a:cxn ang="0">
                    <a:pos x="T4" y="T5"/>
                  </a:cxn>
                  <a:cxn ang="0">
                    <a:pos x="T6" y="T7"/>
                  </a:cxn>
                  <a:cxn ang="0">
                    <a:pos x="T8" y="T9"/>
                  </a:cxn>
                  <a:cxn ang="0">
                    <a:pos x="T10" y="T11"/>
                  </a:cxn>
                </a:cxnLst>
                <a:rect l="0" t="0" r="r" b="b"/>
                <a:pathLst>
                  <a:path w="17" h="20">
                    <a:moveTo>
                      <a:pt x="10" y="3"/>
                    </a:moveTo>
                    <a:cubicBezTo>
                      <a:pt x="9" y="4"/>
                      <a:pt x="8" y="6"/>
                      <a:pt x="7" y="8"/>
                    </a:cubicBezTo>
                    <a:cubicBezTo>
                      <a:pt x="3" y="7"/>
                      <a:pt x="0" y="11"/>
                      <a:pt x="3" y="15"/>
                    </a:cubicBezTo>
                    <a:cubicBezTo>
                      <a:pt x="6" y="18"/>
                      <a:pt x="10" y="20"/>
                      <a:pt x="13" y="17"/>
                    </a:cubicBezTo>
                    <a:cubicBezTo>
                      <a:pt x="17" y="14"/>
                      <a:pt x="17" y="9"/>
                      <a:pt x="17" y="5"/>
                    </a:cubicBezTo>
                    <a:cubicBezTo>
                      <a:pt x="17" y="1"/>
                      <a:pt x="12" y="0"/>
                      <a:pt x="1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64" name="Freeform 515"/>
              <p:cNvSpPr>
                <a:spLocks noEditPoints="1"/>
              </p:cNvSpPr>
              <p:nvPr/>
            </p:nvSpPr>
            <p:spPr bwMode="auto">
              <a:xfrm>
                <a:off x="3235" y="2551"/>
                <a:ext cx="147" cy="155"/>
              </a:xfrm>
              <a:custGeom>
                <a:avLst/>
                <a:gdLst>
                  <a:gd name="T0" fmla="*/ 60 w 73"/>
                  <a:gd name="T1" fmla="*/ 14 h 77"/>
                  <a:gd name="T2" fmla="*/ 11 w 73"/>
                  <a:gd name="T3" fmla="*/ 23 h 77"/>
                  <a:gd name="T4" fmla="*/ 11 w 73"/>
                  <a:gd name="T5" fmla="*/ 63 h 77"/>
                  <a:gd name="T6" fmla="*/ 55 w 73"/>
                  <a:gd name="T7" fmla="*/ 50 h 77"/>
                  <a:gd name="T8" fmla="*/ 59 w 73"/>
                  <a:gd name="T9" fmla="*/ 68 h 77"/>
                  <a:gd name="T10" fmla="*/ 62 w 73"/>
                  <a:gd name="T11" fmla="*/ 67 h 77"/>
                  <a:gd name="T12" fmla="*/ 60 w 73"/>
                  <a:gd name="T13" fmla="*/ 14 h 77"/>
                  <a:gd name="T14" fmla="*/ 51 w 73"/>
                  <a:gd name="T15" fmla="*/ 42 h 77"/>
                  <a:gd name="T16" fmla="*/ 17 w 73"/>
                  <a:gd name="T17" fmla="*/ 55 h 77"/>
                  <a:gd name="T18" fmla="*/ 22 w 73"/>
                  <a:gd name="T19" fmla="*/ 27 h 77"/>
                  <a:gd name="T20" fmla="*/ 55 w 73"/>
                  <a:gd name="T21" fmla="*/ 28 h 77"/>
                  <a:gd name="T22" fmla="*/ 56 w 73"/>
                  <a:gd name="T23" fmla="*/ 42 h 77"/>
                  <a:gd name="T24" fmla="*/ 51 w 73"/>
                  <a:gd name="T25" fmla="*/ 4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77">
                    <a:moveTo>
                      <a:pt x="60" y="14"/>
                    </a:moveTo>
                    <a:cubicBezTo>
                      <a:pt x="48" y="0"/>
                      <a:pt x="21" y="10"/>
                      <a:pt x="11" y="23"/>
                    </a:cubicBezTo>
                    <a:cubicBezTo>
                      <a:pt x="3" y="34"/>
                      <a:pt x="0" y="52"/>
                      <a:pt x="11" y="63"/>
                    </a:cubicBezTo>
                    <a:cubicBezTo>
                      <a:pt x="24" y="77"/>
                      <a:pt x="46" y="62"/>
                      <a:pt x="55" y="50"/>
                    </a:cubicBezTo>
                    <a:cubicBezTo>
                      <a:pt x="56" y="56"/>
                      <a:pt x="57" y="61"/>
                      <a:pt x="59" y="68"/>
                    </a:cubicBezTo>
                    <a:cubicBezTo>
                      <a:pt x="60" y="69"/>
                      <a:pt x="62" y="69"/>
                      <a:pt x="62" y="67"/>
                    </a:cubicBezTo>
                    <a:cubicBezTo>
                      <a:pt x="61" y="51"/>
                      <a:pt x="73" y="28"/>
                      <a:pt x="60" y="14"/>
                    </a:cubicBezTo>
                    <a:close/>
                    <a:moveTo>
                      <a:pt x="51" y="42"/>
                    </a:moveTo>
                    <a:cubicBezTo>
                      <a:pt x="43" y="47"/>
                      <a:pt x="28" y="66"/>
                      <a:pt x="17" y="55"/>
                    </a:cubicBezTo>
                    <a:cubicBezTo>
                      <a:pt x="10" y="47"/>
                      <a:pt x="16" y="33"/>
                      <a:pt x="22" y="27"/>
                    </a:cubicBezTo>
                    <a:cubicBezTo>
                      <a:pt x="30" y="18"/>
                      <a:pt x="51" y="13"/>
                      <a:pt x="55" y="28"/>
                    </a:cubicBezTo>
                    <a:cubicBezTo>
                      <a:pt x="56" y="32"/>
                      <a:pt x="56" y="37"/>
                      <a:pt x="56" y="42"/>
                    </a:cubicBezTo>
                    <a:cubicBezTo>
                      <a:pt x="54" y="41"/>
                      <a:pt x="53" y="41"/>
                      <a:pt x="5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65" name="Freeform 516"/>
              <p:cNvSpPr/>
              <p:nvPr/>
            </p:nvSpPr>
            <p:spPr bwMode="auto">
              <a:xfrm>
                <a:off x="3356" y="2508"/>
                <a:ext cx="72" cy="81"/>
              </a:xfrm>
              <a:custGeom>
                <a:avLst/>
                <a:gdLst>
                  <a:gd name="T0" fmla="*/ 29 w 36"/>
                  <a:gd name="T1" fmla="*/ 26 h 40"/>
                  <a:gd name="T2" fmla="*/ 34 w 36"/>
                  <a:gd name="T3" fmla="*/ 11 h 40"/>
                  <a:gd name="T4" fmla="*/ 25 w 36"/>
                  <a:gd name="T5" fmla="*/ 2 h 40"/>
                  <a:gd name="T6" fmla="*/ 4 w 36"/>
                  <a:gd name="T7" fmla="*/ 8 h 40"/>
                  <a:gd name="T8" fmla="*/ 7 w 36"/>
                  <a:gd name="T9" fmla="*/ 13 h 40"/>
                  <a:gd name="T10" fmla="*/ 22 w 36"/>
                  <a:gd name="T11" fmla="*/ 10 h 40"/>
                  <a:gd name="T12" fmla="*/ 25 w 36"/>
                  <a:gd name="T13" fmla="*/ 13 h 40"/>
                  <a:gd name="T14" fmla="*/ 8 w 36"/>
                  <a:gd name="T15" fmla="*/ 23 h 40"/>
                  <a:gd name="T16" fmla="*/ 7 w 36"/>
                  <a:gd name="T17" fmla="*/ 36 h 40"/>
                  <a:gd name="T18" fmla="*/ 21 w 36"/>
                  <a:gd name="T19" fmla="*/ 39 h 40"/>
                  <a:gd name="T20" fmla="*/ 34 w 36"/>
                  <a:gd name="T21" fmla="*/ 35 h 40"/>
                  <a:gd name="T22" fmla="*/ 29 w 36"/>
                  <a:gd name="T23"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40">
                    <a:moveTo>
                      <a:pt x="29" y="26"/>
                    </a:moveTo>
                    <a:cubicBezTo>
                      <a:pt x="33" y="22"/>
                      <a:pt x="35" y="17"/>
                      <a:pt x="34" y="11"/>
                    </a:cubicBezTo>
                    <a:cubicBezTo>
                      <a:pt x="33" y="6"/>
                      <a:pt x="29" y="3"/>
                      <a:pt x="25" y="2"/>
                    </a:cubicBezTo>
                    <a:cubicBezTo>
                      <a:pt x="17" y="0"/>
                      <a:pt x="10" y="4"/>
                      <a:pt x="4" y="8"/>
                    </a:cubicBezTo>
                    <a:cubicBezTo>
                      <a:pt x="0" y="10"/>
                      <a:pt x="3" y="15"/>
                      <a:pt x="7" y="13"/>
                    </a:cubicBezTo>
                    <a:cubicBezTo>
                      <a:pt x="11" y="11"/>
                      <a:pt x="17" y="9"/>
                      <a:pt x="22" y="10"/>
                    </a:cubicBezTo>
                    <a:cubicBezTo>
                      <a:pt x="24" y="10"/>
                      <a:pt x="25" y="11"/>
                      <a:pt x="25" y="13"/>
                    </a:cubicBezTo>
                    <a:cubicBezTo>
                      <a:pt x="25" y="19"/>
                      <a:pt x="14" y="23"/>
                      <a:pt x="8" y="23"/>
                    </a:cubicBezTo>
                    <a:cubicBezTo>
                      <a:pt x="3" y="24"/>
                      <a:pt x="2" y="34"/>
                      <a:pt x="7" y="36"/>
                    </a:cubicBezTo>
                    <a:cubicBezTo>
                      <a:pt x="11" y="38"/>
                      <a:pt x="16" y="39"/>
                      <a:pt x="21" y="39"/>
                    </a:cubicBezTo>
                    <a:cubicBezTo>
                      <a:pt x="26" y="39"/>
                      <a:pt x="31" y="40"/>
                      <a:pt x="34" y="35"/>
                    </a:cubicBezTo>
                    <a:cubicBezTo>
                      <a:pt x="36" y="31"/>
                      <a:pt x="33" y="28"/>
                      <a:pt x="29"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66" name="Freeform 517"/>
              <p:cNvSpPr/>
              <p:nvPr/>
            </p:nvSpPr>
            <p:spPr bwMode="auto">
              <a:xfrm>
                <a:off x="3418" y="2579"/>
                <a:ext cx="89" cy="89"/>
              </a:xfrm>
              <a:custGeom>
                <a:avLst/>
                <a:gdLst>
                  <a:gd name="T0" fmla="*/ 39 w 44"/>
                  <a:gd name="T1" fmla="*/ 14 h 44"/>
                  <a:gd name="T2" fmla="*/ 30 w 44"/>
                  <a:gd name="T3" fmla="*/ 14 h 44"/>
                  <a:gd name="T4" fmla="*/ 29 w 44"/>
                  <a:gd name="T5" fmla="*/ 4 h 44"/>
                  <a:gd name="T6" fmla="*/ 21 w 44"/>
                  <a:gd name="T7" fmla="*/ 4 h 44"/>
                  <a:gd name="T8" fmla="*/ 20 w 44"/>
                  <a:gd name="T9" fmla="*/ 14 h 44"/>
                  <a:gd name="T10" fmla="*/ 17 w 44"/>
                  <a:gd name="T11" fmla="*/ 14 h 44"/>
                  <a:gd name="T12" fmla="*/ 6 w 44"/>
                  <a:gd name="T13" fmla="*/ 15 h 44"/>
                  <a:gd name="T14" fmla="*/ 2 w 44"/>
                  <a:gd name="T15" fmla="*/ 16 h 44"/>
                  <a:gd name="T16" fmla="*/ 2 w 44"/>
                  <a:gd name="T17" fmla="*/ 17 h 44"/>
                  <a:gd name="T18" fmla="*/ 0 w 44"/>
                  <a:gd name="T19" fmla="*/ 19 h 44"/>
                  <a:gd name="T20" fmla="*/ 2 w 44"/>
                  <a:gd name="T21" fmla="*/ 22 h 44"/>
                  <a:gd name="T22" fmla="*/ 2 w 44"/>
                  <a:gd name="T23" fmla="*/ 22 h 44"/>
                  <a:gd name="T24" fmla="*/ 6 w 44"/>
                  <a:gd name="T25" fmla="*/ 24 h 44"/>
                  <a:gd name="T26" fmla="*/ 17 w 44"/>
                  <a:gd name="T27" fmla="*/ 24 h 44"/>
                  <a:gd name="T28" fmla="*/ 19 w 44"/>
                  <a:gd name="T29" fmla="*/ 24 h 44"/>
                  <a:gd name="T30" fmla="*/ 19 w 44"/>
                  <a:gd name="T31" fmla="*/ 39 h 44"/>
                  <a:gd name="T32" fmla="*/ 27 w 44"/>
                  <a:gd name="T33" fmla="*/ 39 h 44"/>
                  <a:gd name="T34" fmla="*/ 29 w 44"/>
                  <a:gd name="T35" fmla="*/ 25 h 44"/>
                  <a:gd name="T36" fmla="*/ 39 w 44"/>
                  <a:gd name="T37" fmla="*/ 24 h 44"/>
                  <a:gd name="T38" fmla="*/ 39 w 44"/>
                  <a:gd name="T39" fmla="*/ 1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44">
                    <a:moveTo>
                      <a:pt x="39" y="14"/>
                    </a:moveTo>
                    <a:cubicBezTo>
                      <a:pt x="36" y="14"/>
                      <a:pt x="33" y="14"/>
                      <a:pt x="30" y="14"/>
                    </a:cubicBezTo>
                    <a:cubicBezTo>
                      <a:pt x="31" y="10"/>
                      <a:pt x="31" y="7"/>
                      <a:pt x="29" y="4"/>
                    </a:cubicBezTo>
                    <a:cubicBezTo>
                      <a:pt x="28" y="0"/>
                      <a:pt x="23" y="0"/>
                      <a:pt x="21" y="4"/>
                    </a:cubicBezTo>
                    <a:cubicBezTo>
                      <a:pt x="20" y="7"/>
                      <a:pt x="20" y="11"/>
                      <a:pt x="20" y="14"/>
                    </a:cubicBezTo>
                    <a:cubicBezTo>
                      <a:pt x="19" y="14"/>
                      <a:pt x="18" y="14"/>
                      <a:pt x="17" y="14"/>
                    </a:cubicBezTo>
                    <a:cubicBezTo>
                      <a:pt x="14" y="14"/>
                      <a:pt x="10" y="15"/>
                      <a:pt x="6" y="15"/>
                    </a:cubicBezTo>
                    <a:cubicBezTo>
                      <a:pt x="5" y="15"/>
                      <a:pt x="3" y="15"/>
                      <a:pt x="2" y="16"/>
                    </a:cubicBezTo>
                    <a:cubicBezTo>
                      <a:pt x="2" y="17"/>
                      <a:pt x="2" y="17"/>
                      <a:pt x="2" y="17"/>
                    </a:cubicBezTo>
                    <a:cubicBezTo>
                      <a:pt x="1" y="17"/>
                      <a:pt x="0" y="18"/>
                      <a:pt x="0" y="19"/>
                    </a:cubicBezTo>
                    <a:cubicBezTo>
                      <a:pt x="0" y="20"/>
                      <a:pt x="1" y="21"/>
                      <a:pt x="2" y="22"/>
                    </a:cubicBezTo>
                    <a:cubicBezTo>
                      <a:pt x="2" y="22"/>
                      <a:pt x="2" y="22"/>
                      <a:pt x="2" y="22"/>
                    </a:cubicBezTo>
                    <a:cubicBezTo>
                      <a:pt x="3" y="23"/>
                      <a:pt x="5" y="24"/>
                      <a:pt x="6" y="24"/>
                    </a:cubicBezTo>
                    <a:cubicBezTo>
                      <a:pt x="10" y="24"/>
                      <a:pt x="14" y="24"/>
                      <a:pt x="17" y="24"/>
                    </a:cubicBezTo>
                    <a:cubicBezTo>
                      <a:pt x="18" y="24"/>
                      <a:pt x="19" y="24"/>
                      <a:pt x="19" y="24"/>
                    </a:cubicBezTo>
                    <a:cubicBezTo>
                      <a:pt x="19" y="29"/>
                      <a:pt x="19" y="34"/>
                      <a:pt x="19" y="39"/>
                    </a:cubicBezTo>
                    <a:cubicBezTo>
                      <a:pt x="19" y="44"/>
                      <a:pt x="27" y="44"/>
                      <a:pt x="27" y="39"/>
                    </a:cubicBezTo>
                    <a:cubicBezTo>
                      <a:pt x="27" y="34"/>
                      <a:pt x="28" y="30"/>
                      <a:pt x="29" y="25"/>
                    </a:cubicBezTo>
                    <a:cubicBezTo>
                      <a:pt x="32" y="25"/>
                      <a:pt x="36" y="25"/>
                      <a:pt x="39" y="24"/>
                    </a:cubicBezTo>
                    <a:cubicBezTo>
                      <a:pt x="44" y="23"/>
                      <a:pt x="44" y="15"/>
                      <a:pt x="3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67" name="Freeform 518"/>
              <p:cNvSpPr>
                <a:spLocks noEditPoints="1"/>
              </p:cNvSpPr>
              <p:nvPr/>
            </p:nvSpPr>
            <p:spPr bwMode="auto">
              <a:xfrm>
                <a:off x="3547" y="2482"/>
                <a:ext cx="99" cy="206"/>
              </a:xfrm>
              <a:custGeom>
                <a:avLst/>
                <a:gdLst>
                  <a:gd name="T0" fmla="*/ 16 w 49"/>
                  <a:gd name="T1" fmla="*/ 47 h 102"/>
                  <a:gd name="T2" fmla="*/ 18 w 49"/>
                  <a:gd name="T3" fmla="*/ 4 h 102"/>
                  <a:gd name="T4" fmla="*/ 12 w 49"/>
                  <a:gd name="T5" fmla="*/ 4 h 102"/>
                  <a:gd name="T6" fmla="*/ 2 w 49"/>
                  <a:gd name="T7" fmla="*/ 97 h 102"/>
                  <a:gd name="T8" fmla="*/ 8 w 49"/>
                  <a:gd name="T9" fmla="*/ 102 h 102"/>
                  <a:gd name="T10" fmla="*/ 48 w 49"/>
                  <a:gd name="T11" fmla="*/ 65 h 102"/>
                  <a:gd name="T12" fmla="*/ 16 w 49"/>
                  <a:gd name="T13" fmla="*/ 47 h 102"/>
                  <a:gd name="T14" fmla="*/ 37 w 49"/>
                  <a:gd name="T15" fmla="*/ 71 h 102"/>
                  <a:gd name="T16" fmla="*/ 13 w 49"/>
                  <a:gd name="T17" fmla="*/ 90 h 102"/>
                  <a:gd name="T18" fmla="*/ 15 w 49"/>
                  <a:gd name="T19" fmla="*/ 59 h 102"/>
                  <a:gd name="T20" fmla="*/ 37 w 49"/>
                  <a:gd name="T21" fmla="*/ 7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02">
                    <a:moveTo>
                      <a:pt x="16" y="47"/>
                    </a:moveTo>
                    <a:cubicBezTo>
                      <a:pt x="18" y="33"/>
                      <a:pt x="19" y="19"/>
                      <a:pt x="18" y="4"/>
                    </a:cubicBezTo>
                    <a:cubicBezTo>
                      <a:pt x="18" y="0"/>
                      <a:pt x="12" y="0"/>
                      <a:pt x="12" y="4"/>
                    </a:cubicBezTo>
                    <a:cubicBezTo>
                      <a:pt x="9" y="35"/>
                      <a:pt x="0" y="66"/>
                      <a:pt x="2" y="97"/>
                    </a:cubicBezTo>
                    <a:cubicBezTo>
                      <a:pt x="2" y="100"/>
                      <a:pt x="4" y="102"/>
                      <a:pt x="8" y="102"/>
                    </a:cubicBezTo>
                    <a:cubicBezTo>
                      <a:pt x="29" y="102"/>
                      <a:pt x="49" y="88"/>
                      <a:pt x="48" y="65"/>
                    </a:cubicBezTo>
                    <a:cubicBezTo>
                      <a:pt x="48" y="47"/>
                      <a:pt x="30" y="43"/>
                      <a:pt x="16" y="47"/>
                    </a:cubicBezTo>
                    <a:close/>
                    <a:moveTo>
                      <a:pt x="37" y="71"/>
                    </a:moveTo>
                    <a:cubicBezTo>
                      <a:pt x="35" y="83"/>
                      <a:pt x="24" y="89"/>
                      <a:pt x="13" y="90"/>
                    </a:cubicBezTo>
                    <a:cubicBezTo>
                      <a:pt x="13" y="80"/>
                      <a:pt x="14" y="69"/>
                      <a:pt x="15" y="59"/>
                    </a:cubicBezTo>
                    <a:cubicBezTo>
                      <a:pt x="26" y="57"/>
                      <a:pt x="39" y="54"/>
                      <a:pt x="37"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68" name="Freeform 519"/>
              <p:cNvSpPr/>
              <p:nvPr/>
            </p:nvSpPr>
            <p:spPr bwMode="auto">
              <a:xfrm>
                <a:off x="3640" y="2482"/>
                <a:ext cx="89" cy="101"/>
              </a:xfrm>
              <a:custGeom>
                <a:avLst/>
                <a:gdLst>
                  <a:gd name="T0" fmla="*/ 37 w 44"/>
                  <a:gd name="T1" fmla="*/ 35 h 50"/>
                  <a:gd name="T2" fmla="*/ 30 w 44"/>
                  <a:gd name="T3" fmla="*/ 35 h 50"/>
                  <a:gd name="T4" fmla="*/ 33 w 44"/>
                  <a:gd name="T5" fmla="*/ 7 h 50"/>
                  <a:gd name="T6" fmla="*/ 27 w 44"/>
                  <a:gd name="T7" fmla="*/ 0 h 50"/>
                  <a:gd name="T8" fmla="*/ 2 w 44"/>
                  <a:gd name="T9" fmla="*/ 13 h 50"/>
                  <a:gd name="T10" fmla="*/ 8 w 44"/>
                  <a:gd name="T11" fmla="*/ 20 h 50"/>
                  <a:gd name="T12" fmla="*/ 21 w 44"/>
                  <a:gd name="T13" fmla="*/ 13 h 50"/>
                  <a:gd name="T14" fmla="*/ 13 w 44"/>
                  <a:gd name="T15" fmla="*/ 38 h 50"/>
                  <a:gd name="T16" fmla="*/ 18 w 44"/>
                  <a:gd name="T17" fmla="*/ 50 h 50"/>
                  <a:gd name="T18" fmla="*/ 40 w 44"/>
                  <a:gd name="T19" fmla="*/ 45 h 50"/>
                  <a:gd name="T20" fmla="*/ 37 w 44"/>
                  <a:gd name="T21"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0">
                    <a:moveTo>
                      <a:pt x="37" y="35"/>
                    </a:moveTo>
                    <a:cubicBezTo>
                      <a:pt x="35" y="35"/>
                      <a:pt x="32" y="35"/>
                      <a:pt x="30" y="35"/>
                    </a:cubicBezTo>
                    <a:cubicBezTo>
                      <a:pt x="33" y="26"/>
                      <a:pt x="34" y="17"/>
                      <a:pt x="33" y="7"/>
                    </a:cubicBezTo>
                    <a:cubicBezTo>
                      <a:pt x="33" y="3"/>
                      <a:pt x="31" y="0"/>
                      <a:pt x="27" y="0"/>
                    </a:cubicBezTo>
                    <a:cubicBezTo>
                      <a:pt x="17" y="1"/>
                      <a:pt x="9" y="5"/>
                      <a:pt x="2" y="13"/>
                    </a:cubicBezTo>
                    <a:cubicBezTo>
                      <a:pt x="0" y="17"/>
                      <a:pt x="3" y="23"/>
                      <a:pt x="8" y="20"/>
                    </a:cubicBezTo>
                    <a:cubicBezTo>
                      <a:pt x="12" y="17"/>
                      <a:pt x="16" y="15"/>
                      <a:pt x="21" y="13"/>
                    </a:cubicBezTo>
                    <a:cubicBezTo>
                      <a:pt x="21" y="22"/>
                      <a:pt x="20" y="31"/>
                      <a:pt x="13" y="38"/>
                    </a:cubicBezTo>
                    <a:cubicBezTo>
                      <a:pt x="9" y="42"/>
                      <a:pt x="12" y="50"/>
                      <a:pt x="18" y="50"/>
                    </a:cubicBezTo>
                    <a:cubicBezTo>
                      <a:pt x="25" y="50"/>
                      <a:pt x="34" y="50"/>
                      <a:pt x="40" y="45"/>
                    </a:cubicBezTo>
                    <a:cubicBezTo>
                      <a:pt x="44" y="42"/>
                      <a:pt x="43" y="35"/>
                      <a:pt x="37"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69" name="Freeform 520"/>
              <p:cNvSpPr/>
              <p:nvPr/>
            </p:nvSpPr>
            <p:spPr bwMode="auto">
              <a:xfrm>
                <a:off x="3725" y="2625"/>
                <a:ext cx="73" cy="30"/>
              </a:xfrm>
              <a:custGeom>
                <a:avLst/>
                <a:gdLst>
                  <a:gd name="T0" fmla="*/ 34 w 36"/>
                  <a:gd name="T1" fmla="*/ 3 h 15"/>
                  <a:gd name="T2" fmla="*/ 20 w 36"/>
                  <a:gd name="T3" fmla="*/ 4 h 15"/>
                  <a:gd name="T4" fmla="*/ 5 w 36"/>
                  <a:gd name="T5" fmla="*/ 7 h 15"/>
                  <a:gd name="T6" fmla="*/ 5 w 36"/>
                  <a:gd name="T7" fmla="*/ 15 h 15"/>
                  <a:gd name="T8" fmla="*/ 21 w 36"/>
                  <a:gd name="T9" fmla="*/ 14 h 15"/>
                  <a:gd name="T10" fmla="*/ 35 w 36"/>
                  <a:gd name="T11" fmla="*/ 7 h 15"/>
                  <a:gd name="T12" fmla="*/ 34 w 36"/>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36" h="15">
                    <a:moveTo>
                      <a:pt x="34" y="3"/>
                    </a:moveTo>
                    <a:cubicBezTo>
                      <a:pt x="30" y="0"/>
                      <a:pt x="24" y="3"/>
                      <a:pt x="20" y="4"/>
                    </a:cubicBezTo>
                    <a:cubicBezTo>
                      <a:pt x="15" y="5"/>
                      <a:pt x="10" y="7"/>
                      <a:pt x="5" y="7"/>
                    </a:cubicBezTo>
                    <a:cubicBezTo>
                      <a:pt x="0" y="7"/>
                      <a:pt x="0" y="15"/>
                      <a:pt x="5" y="15"/>
                    </a:cubicBezTo>
                    <a:cubicBezTo>
                      <a:pt x="10" y="15"/>
                      <a:pt x="16" y="15"/>
                      <a:pt x="21" y="14"/>
                    </a:cubicBezTo>
                    <a:cubicBezTo>
                      <a:pt x="26" y="13"/>
                      <a:pt x="33" y="13"/>
                      <a:pt x="35" y="7"/>
                    </a:cubicBezTo>
                    <a:cubicBezTo>
                      <a:pt x="36" y="5"/>
                      <a:pt x="35" y="4"/>
                      <a:pt x="3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70" name="Freeform 521"/>
              <p:cNvSpPr/>
              <p:nvPr/>
            </p:nvSpPr>
            <p:spPr bwMode="auto">
              <a:xfrm>
                <a:off x="3737" y="2597"/>
                <a:ext cx="69" cy="30"/>
              </a:xfrm>
              <a:custGeom>
                <a:avLst/>
                <a:gdLst>
                  <a:gd name="T0" fmla="*/ 32 w 34"/>
                  <a:gd name="T1" fmla="*/ 4 h 15"/>
                  <a:gd name="T2" fmla="*/ 15 w 34"/>
                  <a:gd name="T3" fmla="*/ 2 h 15"/>
                  <a:gd name="T4" fmla="*/ 0 w 34"/>
                  <a:gd name="T5" fmla="*/ 6 h 15"/>
                  <a:gd name="T6" fmla="*/ 0 w 34"/>
                  <a:gd name="T7" fmla="*/ 6 h 15"/>
                  <a:gd name="T8" fmla="*/ 0 w 34"/>
                  <a:gd name="T9" fmla="*/ 6 h 15"/>
                  <a:gd name="T10" fmla="*/ 0 w 34"/>
                  <a:gd name="T11" fmla="*/ 6 h 15"/>
                  <a:gd name="T12" fmla="*/ 0 w 34"/>
                  <a:gd name="T13" fmla="*/ 10 h 15"/>
                  <a:gd name="T14" fmla="*/ 0 w 34"/>
                  <a:gd name="T15" fmla="*/ 10 h 15"/>
                  <a:gd name="T16" fmla="*/ 0 w 34"/>
                  <a:gd name="T17" fmla="*/ 10 h 15"/>
                  <a:gd name="T18" fmla="*/ 0 w 34"/>
                  <a:gd name="T19" fmla="*/ 10 h 15"/>
                  <a:gd name="T20" fmla="*/ 15 w 34"/>
                  <a:gd name="T21" fmla="*/ 14 h 15"/>
                  <a:gd name="T22" fmla="*/ 32 w 34"/>
                  <a:gd name="T23" fmla="*/ 12 h 15"/>
                  <a:gd name="T24" fmla="*/ 32 w 34"/>
                  <a:gd name="T25"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5">
                    <a:moveTo>
                      <a:pt x="32" y="4"/>
                    </a:moveTo>
                    <a:cubicBezTo>
                      <a:pt x="27" y="0"/>
                      <a:pt x="21" y="2"/>
                      <a:pt x="15" y="2"/>
                    </a:cubicBezTo>
                    <a:cubicBezTo>
                      <a:pt x="11" y="2"/>
                      <a:pt x="3" y="1"/>
                      <a:pt x="0" y="6"/>
                    </a:cubicBezTo>
                    <a:cubicBezTo>
                      <a:pt x="0" y="6"/>
                      <a:pt x="0" y="6"/>
                      <a:pt x="0" y="6"/>
                    </a:cubicBezTo>
                    <a:cubicBezTo>
                      <a:pt x="0" y="6"/>
                      <a:pt x="0" y="6"/>
                      <a:pt x="0" y="6"/>
                    </a:cubicBezTo>
                    <a:cubicBezTo>
                      <a:pt x="0" y="6"/>
                      <a:pt x="0" y="6"/>
                      <a:pt x="0" y="6"/>
                    </a:cubicBezTo>
                    <a:cubicBezTo>
                      <a:pt x="0" y="7"/>
                      <a:pt x="0" y="9"/>
                      <a:pt x="0" y="10"/>
                    </a:cubicBezTo>
                    <a:cubicBezTo>
                      <a:pt x="0" y="10"/>
                      <a:pt x="0" y="10"/>
                      <a:pt x="0" y="10"/>
                    </a:cubicBezTo>
                    <a:cubicBezTo>
                      <a:pt x="0" y="10"/>
                      <a:pt x="0" y="10"/>
                      <a:pt x="0" y="10"/>
                    </a:cubicBezTo>
                    <a:cubicBezTo>
                      <a:pt x="0" y="10"/>
                      <a:pt x="0" y="10"/>
                      <a:pt x="0" y="10"/>
                    </a:cubicBezTo>
                    <a:cubicBezTo>
                      <a:pt x="3" y="15"/>
                      <a:pt x="11" y="13"/>
                      <a:pt x="15" y="14"/>
                    </a:cubicBezTo>
                    <a:cubicBezTo>
                      <a:pt x="21" y="14"/>
                      <a:pt x="27" y="15"/>
                      <a:pt x="32" y="12"/>
                    </a:cubicBezTo>
                    <a:cubicBezTo>
                      <a:pt x="34" y="10"/>
                      <a:pt x="34" y="6"/>
                      <a:pt x="3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71" name="Freeform 522"/>
              <p:cNvSpPr/>
              <p:nvPr/>
            </p:nvSpPr>
            <p:spPr bwMode="auto">
              <a:xfrm>
                <a:off x="3834" y="2524"/>
                <a:ext cx="109" cy="146"/>
              </a:xfrm>
              <a:custGeom>
                <a:avLst/>
                <a:gdLst>
                  <a:gd name="T0" fmla="*/ 44 w 54"/>
                  <a:gd name="T1" fmla="*/ 45 h 72"/>
                  <a:gd name="T2" fmla="*/ 18 w 54"/>
                  <a:gd name="T3" fmla="*/ 39 h 72"/>
                  <a:gd name="T4" fmla="*/ 47 w 54"/>
                  <a:gd name="T5" fmla="*/ 12 h 72"/>
                  <a:gd name="T6" fmla="*/ 46 w 54"/>
                  <a:gd name="T7" fmla="*/ 3 h 72"/>
                  <a:gd name="T8" fmla="*/ 4 w 54"/>
                  <a:gd name="T9" fmla="*/ 43 h 72"/>
                  <a:gd name="T10" fmla="*/ 50 w 54"/>
                  <a:gd name="T11" fmla="*/ 55 h 72"/>
                  <a:gd name="T12" fmla="*/ 44 w 54"/>
                  <a:gd name="T13" fmla="*/ 45 h 72"/>
                </a:gdLst>
                <a:ahLst/>
                <a:cxnLst>
                  <a:cxn ang="0">
                    <a:pos x="T0" y="T1"/>
                  </a:cxn>
                  <a:cxn ang="0">
                    <a:pos x="T2" y="T3"/>
                  </a:cxn>
                  <a:cxn ang="0">
                    <a:pos x="T4" y="T5"/>
                  </a:cxn>
                  <a:cxn ang="0">
                    <a:pos x="T6" y="T7"/>
                  </a:cxn>
                  <a:cxn ang="0">
                    <a:pos x="T8" y="T9"/>
                  </a:cxn>
                  <a:cxn ang="0">
                    <a:pos x="T10" y="T11"/>
                  </a:cxn>
                  <a:cxn ang="0">
                    <a:pos x="T12" y="T13"/>
                  </a:cxn>
                </a:cxnLst>
                <a:rect l="0" t="0" r="r" b="b"/>
                <a:pathLst>
                  <a:path w="54" h="72">
                    <a:moveTo>
                      <a:pt x="44" y="45"/>
                    </a:moveTo>
                    <a:cubicBezTo>
                      <a:pt x="33" y="49"/>
                      <a:pt x="21" y="54"/>
                      <a:pt x="18" y="39"/>
                    </a:cubicBezTo>
                    <a:cubicBezTo>
                      <a:pt x="15" y="22"/>
                      <a:pt x="34" y="15"/>
                      <a:pt x="47" y="12"/>
                    </a:cubicBezTo>
                    <a:cubicBezTo>
                      <a:pt x="53" y="11"/>
                      <a:pt x="51" y="3"/>
                      <a:pt x="46" y="3"/>
                    </a:cubicBezTo>
                    <a:cubicBezTo>
                      <a:pt x="23" y="0"/>
                      <a:pt x="0" y="19"/>
                      <a:pt x="4" y="43"/>
                    </a:cubicBezTo>
                    <a:cubicBezTo>
                      <a:pt x="8" y="66"/>
                      <a:pt x="35" y="72"/>
                      <a:pt x="50" y="55"/>
                    </a:cubicBezTo>
                    <a:cubicBezTo>
                      <a:pt x="54" y="51"/>
                      <a:pt x="50" y="43"/>
                      <a:pt x="44"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72" name="Freeform 523"/>
              <p:cNvSpPr/>
              <p:nvPr/>
            </p:nvSpPr>
            <p:spPr bwMode="auto">
              <a:xfrm>
                <a:off x="3937" y="2482"/>
                <a:ext cx="94" cy="111"/>
              </a:xfrm>
              <a:custGeom>
                <a:avLst/>
                <a:gdLst>
                  <a:gd name="T0" fmla="*/ 43 w 47"/>
                  <a:gd name="T1" fmla="*/ 38 h 55"/>
                  <a:gd name="T2" fmla="*/ 29 w 47"/>
                  <a:gd name="T3" fmla="*/ 34 h 55"/>
                  <a:gd name="T4" fmla="*/ 26 w 47"/>
                  <a:gd name="T5" fmla="*/ 33 h 55"/>
                  <a:gd name="T6" fmla="*/ 34 w 47"/>
                  <a:gd name="T7" fmla="*/ 20 h 55"/>
                  <a:gd name="T8" fmla="*/ 16 w 47"/>
                  <a:gd name="T9" fmla="*/ 1 h 55"/>
                  <a:gd name="T10" fmla="*/ 13 w 47"/>
                  <a:gd name="T11" fmla="*/ 12 h 55"/>
                  <a:gd name="T12" fmla="*/ 20 w 47"/>
                  <a:gd name="T13" fmla="*/ 20 h 55"/>
                  <a:gd name="T14" fmla="*/ 6 w 47"/>
                  <a:gd name="T15" fmla="*/ 30 h 55"/>
                  <a:gd name="T16" fmla="*/ 7 w 47"/>
                  <a:gd name="T17" fmla="*/ 42 h 55"/>
                  <a:gd name="T18" fmla="*/ 42 w 47"/>
                  <a:gd name="T19" fmla="*/ 49 h 55"/>
                  <a:gd name="T20" fmla="*/ 43 w 47"/>
                  <a:gd name="T21" fmla="*/ 3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55">
                    <a:moveTo>
                      <a:pt x="43" y="38"/>
                    </a:moveTo>
                    <a:cubicBezTo>
                      <a:pt x="39" y="35"/>
                      <a:pt x="34" y="35"/>
                      <a:pt x="29" y="34"/>
                    </a:cubicBezTo>
                    <a:cubicBezTo>
                      <a:pt x="28" y="33"/>
                      <a:pt x="27" y="33"/>
                      <a:pt x="26" y="33"/>
                    </a:cubicBezTo>
                    <a:cubicBezTo>
                      <a:pt x="30" y="29"/>
                      <a:pt x="33" y="25"/>
                      <a:pt x="34" y="20"/>
                    </a:cubicBezTo>
                    <a:cubicBezTo>
                      <a:pt x="37" y="9"/>
                      <a:pt x="25" y="3"/>
                      <a:pt x="16" y="1"/>
                    </a:cubicBezTo>
                    <a:cubicBezTo>
                      <a:pt x="9" y="0"/>
                      <a:pt x="6" y="9"/>
                      <a:pt x="13" y="12"/>
                    </a:cubicBezTo>
                    <a:cubicBezTo>
                      <a:pt x="17" y="13"/>
                      <a:pt x="23" y="15"/>
                      <a:pt x="20" y="20"/>
                    </a:cubicBezTo>
                    <a:cubicBezTo>
                      <a:pt x="17" y="25"/>
                      <a:pt x="11" y="27"/>
                      <a:pt x="6" y="30"/>
                    </a:cubicBezTo>
                    <a:cubicBezTo>
                      <a:pt x="0" y="32"/>
                      <a:pt x="2" y="41"/>
                      <a:pt x="7" y="42"/>
                    </a:cubicBezTo>
                    <a:cubicBezTo>
                      <a:pt x="16" y="45"/>
                      <a:pt x="33" y="55"/>
                      <a:pt x="42" y="49"/>
                    </a:cubicBezTo>
                    <a:cubicBezTo>
                      <a:pt x="45" y="47"/>
                      <a:pt x="47" y="41"/>
                      <a:pt x="4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73" name="Freeform 524"/>
              <p:cNvSpPr>
                <a:spLocks noEditPoints="1"/>
              </p:cNvSpPr>
              <p:nvPr/>
            </p:nvSpPr>
            <p:spPr bwMode="auto">
              <a:xfrm>
                <a:off x="2993" y="2855"/>
                <a:ext cx="627" cy="341"/>
              </a:xfrm>
              <a:custGeom>
                <a:avLst/>
                <a:gdLst>
                  <a:gd name="T0" fmla="*/ 256 w 311"/>
                  <a:gd name="T1" fmla="*/ 81 h 169"/>
                  <a:gd name="T2" fmla="*/ 179 w 311"/>
                  <a:gd name="T3" fmla="*/ 113 h 169"/>
                  <a:gd name="T4" fmla="*/ 132 w 311"/>
                  <a:gd name="T5" fmla="*/ 77 h 169"/>
                  <a:gd name="T6" fmla="*/ 133 w 311"/>
                  <a:gd name="T7" fmla="*/ 86 h 169"/>
                  <a:gd name="T8" fmla="*/ 118 w 311"/>
                  <a:gd name="T9" fmla="*/ 103 h 169"/>
                  <a:gd name="T10" fmla="*/ 104 w 311"/>
                  <a:gd name="T11" fmla="*/ 95 h 169"/>
                  <a:gd name="T12" fmla="*/ 84 w 311"/>
                  <a:gd name="T13" fmla="*/ 94 h 169"/>
                  <a:gd name="T14" fmla="*/ 81 w 311"/>
                  <a:gd name="T15" fmla="*/ 81 h 169"/>
                  <a:gd name="T16" fmla="*/ 72 w 311"/>
                  <a:gd name="T17" fmla="*/ 80 h 169"/>
                  <a:gd name="T18" fmla="*/ 70 w 311"/>
                  <a:gd name="T19" fmla="*/ 70 h 169"/>
                  <a:gd name="T20" fmla="*/ 99 w 311"/>
                  <a:gd name="T21" fmla="*/ 56 h 169"/>
                  <a:gd name="T22" fmla="*/ 187 w 311"/>
                  <a:gd name="T23" fmla="*/ 61 h 169"/>
                  <a:gd name="T24" fmla="*/ 196 w 311"/>
                  <a:gd name="T25" fmla="*/ 57 h 169"/>
                  <a:gd name="T26" fmla="*/ 65 w 311"/>
                  <a:gd name="T27" fmla="*/ 61 h 169"/>
                  <a:gd name="T28" fmla="*/ 44 w 311"/>
                  <a:gd name="T29" fmla="*/ 52 h 169"/>
                  <a:gd name="T30" fmla="*/ 1 w 311"/>
                  <a:gd name="T31" fmla="*/ 103 h 169"/>
                  <a:gd name="T32" fmla="*/ 48 w 311"/>
                  <a:gd name="T33" fmla="*/ 138 h 169"/>
                  <a:gd name="T34" fmla="*/ 83 w 311"/>
                  <a:gd name="T35" fmla="*/ 101 h 169"/>
                  <a:gd name="T36" fmla="*/ 97 w 311"/>
                  <a:gd name="T37" fmla="*/ 103 h 169"/>
                  <a:gd name="T38" fmla="*/ 110 w 311"/>
                  <a:gd name="T39" fmla="*/ 109 h 169"/>
                  <a:gd name="T40" fmla="*/ 113 w 311"/>
                  <a:gd name="T41" fmla="*/ 112 h 169"/>
                  <a:gd name="T42" fmla="*/ 110 w 311"/>
                  <a:gd name="T43" fmla="*/ 130 h 169"/>
                  <a:gd name="T44" fmla="*/ 160 w 311"/>
                  <a:gd name="T45" fmla="*/ 158 h 169"/>
                  <a:gd name="T46" fmla="*/ 179 w 311"/>
                  <a:gd name="T47" fmla="*/ 126 h 169"/>
                  <a:gd name="T48" fmla="*/ 236 w 311"/>
                  <a:gd name="T49" fmla="*/ 100 h 169"/>
                  <a:gd name="T50" fmla="*/ 269 w 311"/>
                  <a:gd name="T51" fmla="*/ 94 h 169"/>
                  <a:gd name="T52" fmla="*/ 283 w 311"/>
                  <a:gd name="T53" fmla="*/ 111 h 169"/>
                  <a:gd name="T54" fmla="*/ 292 w 311"/>
                  <a:gd name="T55" fmla="*/ 114 h 169"/>
                  <a:gd name="T56" fmla="*/ 256 w 311"/>
                  <a:gd name="T57" fmla="*/ 81 h 169"/>
                  <a:gd name="T58" fmla="*/ 65 w 311"/>
                  <a:gd name="T59" fmla="*/ 109 h 169"/>
                  <a:gd name="T60" fmla="*/ 48 w 311"/>
                  <a:gd name="T61" fmla="*/ 123 h 169"/>
                  <a:gd name="T62" fmla="*/ 16 w 311"/>
                  <a:gd name="T63" fmla="*/ 106 h 169"/>
                  <a:gd name="T64" fmla="*/ 40 w 311"/>
                  <a:gd name="T65" fmla="*/ 65 h 169"/>
                  <a:gd name="T66" fmla="*/ 55 w 311"/>
                  <a:gd name="T67" fmla="*/ 66 h 169"/>
                  <a:gd name="T68" fmla="*/ 19 w 311"/>
                  <a:gd name="T69" fmla="*/ 84 h 169"/>
                  <a:gd name="T70" fmla="*/ 21 w 311"/>
                  <a:gd name="T71" fmla="*/ 89 h 169"/>
                  <a:gd name="T72" fmla="*/ 62 w 311"/>
                  <a:gd name="T73" fmla="*/ 74 h 169"/>
                  <a:gd name="T74" fmla="*/ 63 w 311"/>
                  <a:gd name="T75" fmla="*/ 98 h 169"/>
                  <a:gd name="T76" fmla="*/ 68 w 311"/>
                  <a:gd name="T77" fmla="*/ 102 h 169"/>
                  <a:gd name="T78" fmla="*/ 65 w 311"/>
                  <a:gd name="T79" fmla="*/ 109 h 169"/>
                  <a:gd name="T80" fmla="*/ 156 w 311"/>
                  <a:gd name="T81" fmla="*/ 143 h 169"/>
                  <a:gd name="T82" fmla="*/ 124 w 311"/>
                  <a:gd name="T83" fmla="*/ 128 h 169"/>
                  <a:gd name="T84" fmla="*/ 153 w 311"/>
                  <a:gd name="T85" fmla="*/ 87 h 169"/>
                  <a:gd name="T86" fmla="*/ 164 w 311"/>
                  <a:gd name="T87" fmla="*/ 103 h 169"/>
                  <a:gd name="T88" fmla="*/ 156 w 311"/>
                  <a:gd name="T89" fmla="*/ 14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1" h="169">
                    <a:moveTo>
                      <a:pt x="256" y="81"/>
                    </a:moveTo>
                    <a:cubicBezTo>
                      <a:pt x="233" y="84"/>
                      <a:pt x="199" y="95"/>
                      <a:pt x="179" y="113"/>
                    </a:cubicBezTo>
                    <a:cubicBezTo>
                      <a:pt x="177" y="85"/>
                      <a:pt x="158" y="60"/>
                      <a:pt x="132" y="77"/>
                    </a:cubicBezTo>
                    <a:cubicBezTo>
                      <a:pt x="128" y="80"/>
                      <a:pt x="129" y="85"/>
                      <a:pt x="133" y="86"/>
                    </a:cubicBezTo>
                    <a:cubicBezTo>
                      <a:pt x="127" y="90"/>
                      <a:pt x="122" y="96"/>
                      <a:pt x="118" y="103"/>
                    </a:cubicBezTo>
                    <a:cubicBezTo>
                      <a:pt x="114" y="99"/>
                      <a:pt x="109" y="97"/>
                      <a:pt x="104" y="95"/>
                    </a:cubicBezTo>
                    <a:cubicBezTo>
                      <a:pt x="98" y="93"/>
                      <a:pt x="91" y="93"/>
                      <a:pt x="84" y="94"/>
                    </a:cubicBezTo>
                    <a:cubicBezTo>
                      <a:pt x="83" y="90"/>
                      <a:pt x="83" y="86"/>
                      <a:pt x="81" y="81"/>
                    </a:cubicBezTo>
                    <a:cubicBezTo>
                      <a:pt x="79" y="78"/>
                      <a:pt x="75" y="78"/>
                      <a:pt x="72" y="80"/>
                    </a:cubicBezTo>
                    <a:cubicBezTo>
                      <a:pt x="72" y="77"/>
                      <a:pt x="71" y="73"/>
                      <a:pt x="70" y="70"/>
                    </a:cubicBezTo>
                    <a:cubicBezTo>
                      <a:pt x="80" y="65"/>
                      <a:pt x="89" y="60"/>
                      <a:pt x="99" y="56"/>
                    </a:cubicBezTo>
                    <a:cubicBezTo>
                      <a:pt x="131" y="44"/>
                      <a:pt x="162" y="31"/>
                      <a:pt x="187" y="61"/>
                    </a:cubicBezTo>
                    <a:cubicBezTo>
                      <a:pt x="189" y="65"/>
                      <a:pt x="196" y="62"/>
                      <a:pt x="196" y="57"/>
                    </a:cubicBezTo>
                    <a:cubicBezTo>
                      <a:pt x="189" y="0"/>
                      <a:pt x="117" y="34"/>
                      <a:pt x="65" y="61"/>
                    </a:cubicBezTo>
                    <a:cubicBezTo>
                      <a:pt x="60" y="56"/>
                      <a:pt x="54" y="52"/>
                      <a:pt x="44" y="52"/>
                    </a:cubicBezTo>
                    <a:cubicBezTo>
                      <a:pt x="16" y="50"/>
                      <a:pt x="0" y="78"/>
                      <a:pt x="1" y="103"/>
                    </a:cubicBezTo>
                    <a:cubicBezTo>
                      <a:pt x="2" y="128"/>
                      <a:pt x="24" y="143"/>
                      <a:pt x="48" y="138"/>
                    </a:cubicBezTo>
                    <a:cubicBezTo>
                      <a:pt x="65" y="135"/>
                      <a:pt x="80" y="119"/>
                      <a:pt x="83" y="101"/>
                    </a:cubicBezTo>
                    <a:cubicBezTo>
                      <a:pt x="88" y="101"/>
                      <a:pt x="92" y="102"/>
                      <a:pt x="97" y="103"/>
                    </a:cubicBezTo>
                    <a:cubicBezTo>
                      <a:pt x="102" y="104"/>
                      <a:pt x="106" y="106"/>
                      <a:pt x="110" y="109"/>
                    </a:cubicBezTo>
                    <a:cubicBezTo>
                      <a:pt x="111" y="110"/>
                      <a:pt x="112" y="111"/>
                      <a:pt x="113" y="112"/>
                    </a:cubicBezTo>
                    <a:cubicBezTo>
                      <a:pt x="111" y="118"/>
                      <a:pt x="110" y="125"/>
                      <a:pt x="110" y="130"/>
                    </a:cubicBezTo>
                    <a:cubicBezTo>
                      <a:pt x="109" y="157"/>
                      <a:pt x="138" y="169"/>
                      <a:pt x="160" y="158"/>
                    </a:cubicBezTo>
                    <a:cubicBezTo>
                      <a:pt x="172" y="152"/>
                      <a:pt x="177" y="139"/>
                      <a:pt x="179" y="126"/>
                    </a:cubicBezTo>
                    <a:cubicBezTo>
                      <a:pt x="193" y="112"/>
                      <a:pt x="218" y="105"/>
                      <a:pt x="236" y="100"/>
                    </a:cubicBezTo>
                    <a:cubicBezTo>
                      <a:pt x="247" y="97"/>
                      <a:pt x="258" y="95"/>
                      <a:pt x="269" y="94"/>
                    </a:cubicBezTo>
                    <a:cubicBezTo>
                      <a:pt x="282" y="94"/>
                      <a:pt x="283" y="99"/>
                      <a:pt x="283" y="111"/>
                    </a:cubicBezTo>
                    <a:cubicBezTo>
                      <a:pt x="282" y="117"/>
                      <a:pt x="289" y="118"/>
                      <a:pt x="292" y="114"/>
                    </a:cubicBezTo>
                    <a:cubicBezTo>
                      <a:pt x="311" y="86"/>
                      <a:pt x="276" y="78"/>
                      <a:pt x="256" y="81"/>
                    </a:cubicBezTo>
                    <a:close/>
                    <a:moveTo>
                      <a:pt x="65" y="109"/>
                    </a:moveTo>
                    <a:cubicBezTo>
                      <a:pt x="62" y="116"/>
                      <a:pt x="55" y="121"/>
                      <a:pt x="48" y="123"/>
                    </a:cubicBezTo>
                    <a:cubicBezTo>
                      <a:pt x="33" y="129"/>
                      <a:pt x="19" y="122"/>
                      <a:pt x="16" y="106"/>
                    </a:cubicBezTo>
                    <a:cubicBezTo>
                      <a:pt x="11" y="88"/>
                      <a:pt x="22" y="69"/>
                      <a:pt x="40" y="65"/>
                    </a:cubicBezTo>
                    <a:cubicBezTo>
                      <a:pt x="46" y="63"/>
                      <a:pt x="51" y="64"/>
                      <a:pt x="55" y="66"/>
                    </a:cubicBezTo>
                    <a:cubicBezTo>
                      <a:pt x="39" y="75"/>
                      <a:pt x="26" y="82"/>
                      <a:pt x="19" y="84"/>
                    </a:cubicBezTo>
                    <a:cubicBezTo>
                      <a:pt x="16" y="85"/>
                      <a:pt x="17" y="90"/>
                      <a:pt x="21" y="89"/>
                    </a:cubicBezTo>
                    <a:cubicBezTo>
                      <a:pt x="35" y="86"/>
                      <a:pt x="48" y="80"/>
                      <a:pt x="62" y="74"/>
                    </a:cubicBezTo>
                    <a:cubicBezTo>
                      <a:pt x="65" y="81"/>
                      <a:pt x="65" y="90"/>
                      <a:pt x="63" y="98"/>
                    </a:cubicBezTo>
                    <a:cubicBezTo>
                      <a:pt x="62" y="101"/>
                      <a:pt x="66" y="103"/>
                      <a:pt x="68" y="102"/>
                    </a:cubicBezTo>
                    <a:cubicBezTo>
                      <a:pt x="67" y="104"/>
                      <a:pt x="67" y="106"/>
                      <a:pt x="65" y="109"/>
                    </a:cubicBezTo>
                    <a:close/>
                    <a:moveTo>
                      <a:pt x="156" y="143"/>
                    </a:moveTo>
                    <a:cubicBezTo>
                      <a:pt x="143" y="156"/>
                      <a:pt x="124" y="144"/>
                      <a:pt x="124" y="128"/>
                    </a:cubicBezTo>
                    <a:cubicBezTo>
                      <a:pt x="124" y="111"/>
                      <a:pt x="136" y="93"/>
                      <a:pt x="153" y="87"/>
                    </a:cubicBezTo>
                    <a:cubicBezTo>
                      <a:pt x="158" y="90"/>
                      <a:pt x="161" y="95"/>
                      <a:pt x="164" y="103"/>
                    </a:cubicBezTo>
                    <a:cubicBezTo>
                      <a:pt x="167" y="116"/>
                      <a:pt x="166" y="133"/>
                      <a:pt x="156"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74" name="Freeform 525"/>
              <p:cNvSpPr/>
              <p:nvPr/>
            </p:nvSpPr>
            <p:spPr bwMode="auto">
              <a:xfrm>
                <a:off x="1855" y="2859"/>
                <a:ext cx="142" cy="242"/>
              </a:xfrm>
              <a:custGeom>
                <a:avLst/>
                <a:gdLst>
                  <a:gd name="T0" fmla="*/ 68 w 70"/>
                  <a:gd name="T1" fmla="*/ 11 h 120"/>
                  <a:gd name="T2" fmla="*/ 60 w 70"/>
                  <a:gd name="T3" fmla="*/ 9 h 120"/>
                  <a:gd name="T4" fmla="*/ 53 w 70"/>
                  <a:gd name="T5" fmla="*/ 49 h 120"/>
                  <a:gd name="T6" fmla="*/ 52 w 70"/>
                  <a:gd name="T7" fmla="*/ 60 h 120"/>
                  <a:gd name="T8" fmla="*/ 37 w 70"/>
                  <a:gd name="T9" fmla="*/ 58 h 120"/>
                  <a:gd name="T10" fmla="*/ 23 w 70"/>
                  <a:gd name="T11" fmla="*/ 62 h 120"/>
                  <a:gd name="T12" fmla="*/ 23 w 70"/>
                  <a:gd name="T13" fmla="*/ 62 h 120"/>
                  <a:gd name="T14" fmla="*/ 41 w 70"/>
                  <a:gd name="T15" fmla="*/ 8 h 120"/>
                  <a:gd name="T16" fmla="*/ 33 w 70"/>
                  <a:gd name="T17" fmla="*/ 4 h 120"/>
                  <a:gd name="T18" fmla="*/ 2 w 70"/>
                  <a:gd name="T19" fmla="*/ 100 h 120"/>
                  <a:gd name="T20" fmla="*/ 8 w 70"/>
                  <a:gd name="T21" fmla="*/ 103 h 120"/>
                  <a:gd name="T22" fmla="*/ 20 w 70"/>
                  <a:gd name="T23" fmla="*/ 72 h 120"/>
                  <a:gd name="T24" fmla="*/ 25 w 70"/>
                  <a:gd name="T25" fmla="*/ 71 h 120"/>
                  <a:gd name="T26" fmla="*/ 25 w 70"/>
                  <a:gd name="T27" fmla="*/ 71 h 120"/>
                  <a:gd name="T28" fmla="*/ 27 w 70"/>
                  <a:gd name="T29" fmla="*/ 70 h 120"/>
                  <a:gd name="T30" fmla="*/ 39 w 70"/>
                  <a:gd name="T31" fmla="*/ 69 h 120"/>
                  <a:gd name="T32" fmla="*/ 50 w 70"/>
                  <a:gd name="T33" fmla="*/ 70 h 120"/>
                  <a:gd name="T34" fmla="*/ 37 w 70"/>
                  <a:gd name="T35" fmla="*/ 115 h 120"/>
                  <a:gd name="T36" fmla="*/ 41 w 70"/>
                  <a:gd name="T37" fmla="*/ 117 h 120"/>
                  <a:gd name="T38" fmla="*/ 60 w 70"/>
                  <a:gd name="T39" fmla="*/ 70 h 120"/>
                  <a:gd name="T40" fmla="*/ 68 w 70"/>
                  <a:gd name="T41" fmla="*/ 1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 h="120">
                    <a:moveTo>
                      <a:pt x="68" y="11"/>
                    </a:moveTo>
                    <a:cubicBezTo>
                      <a:pt x="68" y="7"/>
                      <a:pt x="62" y="5"/>
                      <a:pt x="60" y="9"/>
                    </a:cubicBezTo>
                    <a:cubicBezTo>
                      <a:pt x="54" y="21"/>
                      <a:pt x="54" y="36"/>
                      <a:pt x="53" y="49"/>
                    </a:cubicBezTo>
                    <a:cubicBezTo>
                      <a:pt x="52" y="53"/>
                      <a:pt x="52" y="56"/>
                      <a:pt x="52" y="60"/>
                    </a:cubicBezTo>
                    <a:cubicBezTo>
                      <a:pt x="47" y="58"/>
                      <a:pt x="42" y="58"/>
                      <a:pt x="37" y="58"/>
                    </a:cubicBezTo>
                    <a:cubicBezTo>
                      <a:pt x="32" y="58"/>
                      <a:pt x="27" y="59"/>
                      <a:pt x="23" y="62"/>
                    </a:cubicBezTo>
                    <a:cubicBezTo>
                      <a:pt x="23" y="62"/>
                      <a:pt x="23" y="62"/>
                      <a:pt x="23" y="62"/>
                    </a:cubicBezTo>
                    <a:cubicBezTo>
                      <a:pt x="28" y="44"/>
                      <a:pt x="36" y="26"/>
                      <a:pt x="41" y="8"/>
                    </a:cubicBezTo>
                    <a:cubicBezTo>
                      <a:pt x="43" y="3"/>
                      <a:pt x="36" y="0"/>
                      <a:pt x="33" y="4"/>
                    </a:cubicBezTo>
                    <a:cubicBezTo>
                      <a:pt x="15" y="32"/>
                      <a:pt x="11" y="69"/>
                      <a:pt x="2" y="100"/>
                    </a:cubicBezTo>
                    <a:cubicBezTo>
                      <a:pt x="0" y="104"/>
                      <a:pt x="7" y="107"/>
                      <a:pt x="8" y="103"/>
                    </a:cubicBezTo>
                    <a:cubicBezTo>
                      <a:pt x="13" y="93"/>
                      <a:pt x="17" y="82"/>
                      <a:pt x="20" y="72"/>
                    </a:cubicBezTo>
                    <a:cubicBezTo>
                      <a:pt x="21" y="73"/>
                      <a:pt x="24" y="73"/>
                      <a:pt x="25" y="71"/>
                    </a:cubicBezTo>
                    <a:cubicBezTo>
                      <a:pt x="25" y="71"/>
                      <a:pt x="25" y="71"/>
                      <a:pt x="25" y="71"/>
                    </a:cubicBezTo>
                    <a:cubicBezTo>
                      <a:pt x="26" y="71"/>
                      <a:pt x="27" y="71"/>
                      <a:pt x="27" y="70"/>
                    </a:cubicBezTo>
                    <a:cubicBezTo>
                      <a:pt x="31" y="69"/>
                      <a:pt x="35" y="69"/>
                      <a:pt x="39" y="69"/>
                    </a:cubicBezTo>
                    <a:cubicBezTo>
                      <a:pt x="43" y="69"/>
                      <a:pt x="47" y="70"/>
                      <a:pt x="50" y="70"/>
                    </a:cubicBezTo>
                    <a:cubicBezTo>
                      <a:pt x="48" y="85"/>
                      <a:pt x="44" y="100"/>
                      <a:pt x="37" y="115"/>
                    </a:cubicBezTo>
                    <a:cubicBezTo>
                      <a:pt x="36" y="117"/>
                      <a:pt x="40" y="120"/>
                      <a:pt x="41" y="117"/>
                    </a:cubicBezTo>
                    <a:cubicBezTo>
                      <a:pt x="52" y="103"/>
                      <a:pt x="57" y="87"/>
                      <a:pt x="60" y="70"/>
                    </a:cubicBezTo>
                    <a:cubicBezTo>
                      <a:pt x="64" y="52"/>
                      <a:pt x="70" y="30"/>
                      <a:pt x="6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75" name="Freeform 526"/>
              <p:cNvSpPr/>
              <p:nvPr/>
            </p:nvSpPr>
            <p:spPr bwMode="auto">
              <a:xfrm>
                <a:off x="1984" y="3000"/>
                <a:ext cx="95" cy="99"/>
              </a:xfrm>
              <a:custGeom>
                <a:avLst/>
                <a:gdLst>
                  <a:gd name="T0" fmla="*/ 45 w 47"/>
                  <a:gd name="T1" fmla="*/ 37 h 49"/>
                  <a:gd name="T2" fmla="*/ 29 w 47"/>
                  <a:gd name="T3" fmla="*/ 33 h 49"/>
                  <a:gd name="T4" fmla="*/ 21 w 47"/>
                  <a:gd name="T5" fmla="*/ 32 h 49"/>
                  <a:gd name="T6" fmla="*/ 23 w 47"/>
                  <a:gd name="T7" fmla="*/ 24 h 49"/>
                  <a:gd name="T8" fmla="*/ 18 w 47"/>
                  <a:gd name="T9" fmla="*/ 3 h 49"/>
                  <a:gd name="T10" fmla="*/ 14 w 47"/>
                  <a:gd name="T11" fmla="*/ 0 h 49"/>
                  <a:gd name="T12" fmla="*/ 5 w 47"/>
                  <a:gd name="T13" fmla="*/ 4 h 49"/>
                  <a:gd name="T14" fmla="*/ 2 w 47"/>
                  <a:gd name="T15" fmla="*/ 10 h 49"/>
                  <a:gd name="T16" fmla="*/ 7 w 47"/>
                  <a:gd name="T17" fmla="*/ 14 h 49"/>
                  <a:gd name="T18" fmla="*/ 11 w 47"/>
                  <a:gd name="T19" fmla="*/ 9 h 49"/>
                  <a:gd name="T20" fmla="*/ 12 w 47"/>
                  <a:gd name="T21" fmla="*/ 19 h 49"/>
                  <a:gd name="T22" fmla="*/ 5 w 47"/>
                  <a:gd name="T23" fmla="*/ 34 h 49"/>
                  <a:gd name="T24" fmla="*/ 9 w 47"/>
                  <a:gd name="T25" fmla="*/ 45 h 49"/>
                  <a:gd name="T26" fmla="*/ 29 w 47"/>
                  <a:gd name="T27" fmla="*/ 47 h 49"/>
                  <a:gd name="T28" fmla="*/ 45 w 47"/>
                  <a:gd name="T29" fmla="*/ 45 h 49"/>
                  <a:gd name="T30" fmla="*/ 45 w 47"/>
                  <a:gd name="T31" fmla="*/ 3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 h="49">
                    <a:moveTo>
                      <a:pt x="45" y="37"/>
                    </a:moveTo>
                    <a:cubicBezTo>
                      <a:pt x="40" y="33"/>
                      <a:pt x="35" y="34"/>
                      <a:pt x="29" y="33"/>
                    </a:cubicBezTo>
                    <a:cubicBezTo>
                      <a:pt x="26" y="33"/>
                      <a:pt x="23" y="33"/>
                      <a:pt x="21" y="32"/>
                    </a:cubicBezTo>
                    <a:cubicBezTo>
                      <a:pt x="22" y="30"/>
                      <a:pt x="22" y="27"/>
                      <a:pt x="23" y="24"/>
                    </a:cubicBezTo>
                    <a:cubicBezTo>
                      <a:pt x="23" y="17"/>
                      <a:pt x="20" y="10"/>
                      <a:pt x="18" y="3"/>
                    </a:cubicBezTo>
                    <a:cubicBezTo>
                      <a:pt x="18" y="2"/>
                      <a:pt x="16" y="0"/>
                      <a:pt x="14" y="0"/>
                    </a:cubicBezTo>
                    <a:cubicBezTo>
                      <a:pt x="11" y="1"/>
                      <a:pt x="7" y="1"/>
                      <a:pt x="5" y="4"/>
                    </a:cubicBezTo>
                    <a:cubicBezTo>
                      <a:pt x="3" y="6"/>
                      <a:pt x="3" y="8"/>
                      <a:pt x="2" y="10"/>
                    </a:cubicBezTo>
                    <a:cubicBezTo>
                      <a:pt x="0" y="13"/>
                      <a:pt x="4" y="17"/>
                      <a:pt x="7" y="14"/>
                    </a:cubicBezTo>
                    <a:cubicBezTo>
                      <a:pt x="9" y="12"/>
                      <a:pt x="9" y="10"/>
                      <a:pt x="11" y="9"/>
                    </a:cubicBezTo>
                    <a:cubicBezTo>
                      <a:pt x="11" y="13"/>
                      <a:pt x="12" y="16"/>
                      <a:pt x="12" y="19"/>
                    </a:cubicBezTo>
                    <a:cubicBezTo>
                      <a:pt x="13" y="26"/>
                      <a:pt x="9" y="30"/>
                      <a:pt x="5" y="34"/>
                    </a:cubicBezTo>
                    <a:cubicBezTo>
                      <a:pt x="0" y="38"/>
                      <a:pt x="4" y="45"/>
                      <a:pt x="9" y="45"/>
                    </a:cubicBezTo>
                    <a:cubicBezTo>
                      <a:pt x="16" y="46"/>
                      <a:pt x="22" y="46"/>
                      <a:pt x="29" y="47"/>
                    </a:cubicBezTo>
                    <a:cubicBezTo>
                      <a:pt x="35" y="48"/>
                      <a:pt x="40" y="49"/>
                      <a:pt x="45" y="45"/>
                    </a:cubicBezTo>
                    <a:cubicBezTo>
                      <a:pt x="47" y="43"/>
                      <a:pt x="46" y="39"/>
                      <a:pt x="4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76" name="Freeform 527"/>
              <p:cNvSpPr>
                <a:spLocks noEditPoints="1"/>
              </p:cNvSpPr>
              <p:nvPr/>
            </p:nvSpPr>
            <p:spPr bwMode="auto">
              <a:xfrm>
                <a:off x="2033" y="2873"/>
                <a:ext cx="169" cy="212"/>
              </a:xfrm>
              <a:custGeom>
                <a:avLst/>
                <a:gdLst>
                  <a:gd name="T0" fmla="*/ 43 w 84"/>
                  <a:gd name="T1" fmla="*/ 14 h 105"/>
                  <a:gd name="T2" fmla="*/ 42 w 84"/>
                  <a:gd name="T3" fmla="*/ 15 h 105"/>
                  <a:gd name="T4" fmla="*/ 50 w 84"/>
                  <a:gd name="T5" fmla="*/ 96 h 105"/>
                  <a:gd name="T6" fmla="*/ 84 w 84"/>
                  <a:gd name="T7" fmla="*/ 44 h 105"/>
                  <a:gd name="T8" fmla="*/ 43 w 84"/>
                  <a:gd name="T9" fmla="*/ 14 h 105"/>
                  <a:gd name="T10" fmla="*/ 50 w 84"/>
                  <a:gd name="T11" fmla="*/ 80 h 105"/>
                  <a:gd name="T12" fmla="*/ 31 w 84"/>
                  <a:gd name="T13" fmla="*/ 53 h 105"/>
                  <a:gd name="T14" fmla="*/ 47 w 84"/>
                  <a:gd name="T15" fmla="*/ 25 h 105"/>
                  <a:gd name="T16" fmla="*/ 63 w 84"/>
                  <a:gd name="T17" fmla="*/ 29 h 105"/>
                  <a:gd name="T18" fmla="*/ 69 w 84"/>
                  <a:gd name="T19" fmla="*/ 44 h 105"/>
                  <a:gd name="T20" fmla="*/ 50 w 84"/>
                  <a:gd name="T21" fmla="*/ 8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5">
                    <a:moveTo>
                      <a:pt x="43" y="14"/>
                    </a:moveTo>
                    <a:cubicBezTo>
                      <a:pt x="43" y="14"/>
                      <a:pt x="42" y="15"/>
                      <a:pt x="42" y="15"/>
                    </a:cubicBezTo>
                    <a:cubicBezTo>
                      <a:pt x="10" y="34"/>
                      <a:pt x="0" y="105"/>
                      <a:pt x="50" y="96"/>
                    </a:cubicBezTo>
                    <a:cubicBezTo>
                      <a:pt x="72" y="92"/>
                      <a:pt x="83" y="64"/>
                      <a:pt x="84" y="44"/>
                    </a:cubicBezTo>
                    <a:cubicBezTo>
                      <a:pt x="84" y="25"/>
                      <a:pt x="64" y="0"/>
                      <a:pt x="43" y="14"/>
                    </a:cubicBezTo>
                    <a:close/>
                    <a:moveTo>
                      <a:pt x="50" y="80"/>
                    </a:moveTo>
                    <a:cubicBezTo>
                      <a:pt x="31" y="91"/>
                      <a:pt x="27" y="65"/>
                      <a:pt x="31" y="53"/>
                    </a:cubicBezTo>
                    <a:cubicBezTo>
                      <a:pt x="33" y="43"/>
                      <a:pt x="39" y="33"/>
                      <a:pt x="47" y="25"/>
                    </a:cubicBezTo>
                    <a:cubicBezTo>
                      <a:pt x="53" y="26"/>
                      <a:pt x="58" y="25"/>
                      <a:pt x="63" y="29"/>
                    </a:cubicBezTo>
                    <a:cubicBezTo>
                      <a:pt x="68" y="32"/>
                      <a:pt x="68" y="39"/>
                      <a:pt x="69" y="44"/>
                    </a:cubicBezTo>
                    <a:cubicBezTo>
                      <a:pt x="69" y="58"/>
                      <a:pt x="62" y="73"/>
                      <a:pt x="50"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77" name="Freeform 528"/>
              <p:cNvSpPr>
                <a:spLocks noEditPoints="1"/>
              </p:cNvSpPr>
              <p:nvPr/>
            </p:nvSpPr>
            <p:spPr bwMode="auto">
              <a:xfrm>
                <a:off x="3035" y="1885"/>
                <a:ext cx="339" cy="575"/>
              </a:xfrm>
              <a:custGeom>
                <a:avLst/>
                <a:gdLst>
                  <a:gd name="T0" fmla="*/ 11 w 168"/>
                  <a:gd name="T1" fmla="*/ 4 h 285"/>
                  <a:gd name="T2" fmla="*/ 4 w 168"/>
                  <a:gd name="T3" fmla="*/ 17 h 285"/>
                  <a:gd name="T4" fmla="*/ 24 w 168"/>
                  <a:gd name="T5" fmla="*/ 46 h 285"/>
                  <a:gd name="T6" fmla="*/ 31 w 168"/>
                  <a:gd name="T7" fmla="*/ 57 h 285"/>
                  <a:gd name="T8" fmla="*/ 25 w 168"/>
                  <a:gd name="T9" fmla="*/ 60 h 285"/>
                  <a:gd name="T10" fmla="*/ 22 w 168"/>
                  <a:gd name="T11" fmla="*/ 62 h 285"/>
                  <a:gd name="T12" fmla="*/ 17 w 168"/>
                  <a:gd name="T13" fmla="*/ 73 h 285"/>
                  <a:gd name="T14" fmla="*/ 23 w 168"/>
                  <a:gd name="T15" fmla="*/ 95 h 285"/>
                  <a:gd name="T16" fmla="*/ 37 w 168"/>
                  <a:gd name="T17" fmla="*/ 106 h 285"/>
                  <a:gd name="T18" fmla="*/ 33 w 168"/>
                  <a:gd name="T19" fmla="*/ 114 h 285"/>
                  <a:gd name="T20" fmla="*/ 21 w 168"/>
                  <a:gd name="T21" fmla="*/ 154 h 285"/>
                  <a:gd name="T22" fmla="*/ 40 w 168"/>
                  <a:gd name="T23" fmla="*/ 158 h 285"/>
                  <a:gd name="T24" fmla="*/ 58 w 168"/>
                  <a:gd name="T25" fmla="*/ 281 h 285"/>
                  <a:gd name="T26" fmla="*/ 72 w 168"/>
                  <a:gd name="T27" fmla="*/ 278 h 285"/>
                  <a:gd name="T28" fmla="*/ 66 w 168"/>
                  <a:gd name="T29" fmla="*/ 150 h 285"/>
                  <a:gd name="T30" fmla="*/ 89 w 168"/>
                  <a:gd name="T31" fmla="*/ 165 h 285"/>
                  <a:gd name="T32" fmla="*/ 167 w 168"/>
                  <a:gd name="T33" fmla="*/ 235 h 285"/>
                  <a:gd name="T34" fmla="*/ 116 w 168"/>
                  <a:gd name="T35" fmla="*/ 129 h 285"/>
                  <a:gd name="T36" fmla="*/ 94 w 168"/>
                  <a:gd name="T37" fmla="*/ 124 h 285"/>
                  <a:gd name="T38" fmla="*/ 67 w 168"/>
                  <a:gd name="T39" fmla="*/ 101 h 285"/>
                  <a:gd name="T40" fmla="*/ 71 w 168"/>
                  <a:gd name="T41" fmla="*/ 89 h 285"/>
                  <a:gd name="T42" fmla="*/ 59 w 168"/>
                  <a:gd name="T43" fmla="*/ 45 h 285"/>
                  <a:gd name="T44" fmla="*/ 45 w 168"/>
                  <a:gd name="T45" fmla="*/ 49 h 285"/>
                  <a:gd name="T46" fmla="*/ 32 w 168"/>
                  <a:gd name="T47" fmla="*/ 22 h 285"/>
                  <a:gd name="T48" fmla="*/ 23 w 168"/>
                  <a:gd name="T49" fmla="*/ 7 h 285"/>
                  <a:gd name="T50" fmla="*/ 58 w 168"/>
                  <a:gd name="T51" fmla="*/ 275 h 285"/>
                  <a:gd name="T52" fmla="*/ 54 w 168"/>
                  <a:gd name="T53" fmla="*/ 154 h 285"/>
                  <a:gd name="T54" fmla="*/ 65 w 168"/>
                  <a:gd name="T55" fmla="*/ 135 h 285"/>
                  <a:gd name="T56" fmla="*/ 50 w 168"/>
                  <a:gd name="T57" fmla="*/ 106 h 285"/>
                  <a:gd name="T58" fmla="*/ 67 w 168"/>
                  <a:gd name="T59" fmla="*/ 135 h 285"/>
                  <a:gd name="T60" fmla="*/ 84 w 168"/>
                  <a:gd name="T61" fmla="*/ 143 h 285"/>
                  <a:gd name="T62" fmla="*/ 152 w 168"/>
                  <a:gd name="T63" fmla="*/ 218 h 285"/>
                  <a:gd name="T64" fmla="*/ 75 w 168"/>
                  <a:gd name="T65" fmla="*/ 131 h 285"/>
                  <a:gd name="T66" fmla="*/ 80 w 168"/>
                  <a:gd name="T67" fmla="*/ 129 h 285"/>
                  <a:gd name="T68" fmla="*/ 59 w 168"/>
                  <a:gd name="T69" fmla="*/ 83 h 285"/>
                  <a:gd name="T70" fmla="*/ 34 w 168"/>
                  <a:gd name="T71" fmla="*/ 87 h 285"/>
                  <a:gd name="T72" fmla="*/ 28 w 168"/>
                  <a:gd name="T73" fmla="*/ 71 h 285"/>
                  <a:gd name="T74" fmla="*/ 42 w 168"/>
                  <a:gd name="T75" fmla="*/ 64 h 285"/>
                  <a:gd name="T76" fmla="*/ 59 w 168"/>
                  <a:gd name="T77" fmla="*/ 8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8" h="285">
                    <a:moveTo>
                      <a:pt x="23" y="7"/>
                    </a:moveTo>
                    <a:cubicBezTo>
                      <a:pt x="22" y="2"/>
                      <a:pt x="15" y="0"/>
                      <a:pt x="11" y="4"/>
                    </a:cubicBezTo>
                    <a:cubicBezTo>
                      <a:pt x="11" y="5"/>
                      <a:pt x="11" y="5"/>
                      <a:pt x="10" y="6"/>
                    </a:cubicBezTo>
                    <a:cubicBezTo>
                      <a:pt x="5" y="6"/>
                      <a:pt x="0" y="11"/>
                      <a:pt x="4" y="17"/>
                    </a:cubicBezTo>
                    <a:cubicBezTo>
                      <a:pt x="10" y="24"/>
                      <a:pt x="15" y="30"/>
                      <a:pt x="20" y="38"/>
                    </a:cubicBezTo>
                    <a:cubicBezTo>
                      <a:pt x="21" y="40"/>
                      <a:pt x="23" y="43"/>
                      <a:pt x="24" y="46"/>
                    </a:cubicBezTo>
                    <a:cubicBezTo>
                      <a:pt x="26" y="48"/>
                      <a:pt x="27" y="51"/>
                      <a:pt x="29" y="54"/>
                    </a:cubicBezTo>
                    <a:cubicBezTo>
                      <a:pt x="29" y="55"/>
                      <a:pt x="30" y="56"/>
                      <a:pt x="31" y="57"/>
                    </a:cubicBezTo>
                    <a:cubicBezTo>
                      <a:pt x="31" y="57"/>
                      <a:pt x="31" y="57"/>
                      <a:pt x="31" y="57"/>
                    </a:cubicBezTo>
                    <a:cubicBezTo>
                      <a:pt x="29" y="58"/>
                      <a:pt x="27" y="59"/>
                      <a:pt x="25" y="60"/>
                    </a:cubicBezTo>
                    <a:cubicBezTo>
                      <a:pt x="24" y="60"/>
                      <a:pt x="23" y="60"/>
                      <a:pt x="22" y="61"/>
                    </a:cubicBezTo>
                    <a:cubicBezTo>
                      <a:pt x="22" y="61"/>
                      <a:pt x="22" y="62"/>
                      <a:pt x="22" y="62"/>
                    </a:cubicBezTo>
                    <a:cubicBezTo>
                      <a:pt x="20" y="62"/>
                      <a:pt x="19" y="63"/>
                      <a:pt x="18" y="64"/>
                    </a:cubicBezTo>
                    <a:cubicBezTo>
                      <a:pt x="14" y="66"/>
                      <a:pt x="14" y="71"/>
                      <a:pt x="17" y="73"/>
                    </a:cubicBezTo>
                    <a:cubicBezTo>
                      <a:pt x="17" y="75"/>
                      <a:pt x="17" y="77"/>
                      <a:pt x="17" y="79"/>
                    </a:cubicBezTo>
                    <a:cubicBezTo>
                      <a:pt x="18" y="85"/>
                      <a:pt x="20" y="90"/>
                      <a:pt x="23" y="95"/>
                    </a:cubicBezTo>
                    <a:cubicBezTo>
                      <a:pt x="27" y="99"/>
                      <a:pt x="31" y="102"/>
                      <a:pt x="36" y="104"/>
                    </a:cubicBezTo>
                    <a:cubicBezTo>
                      <a:pt x="36" y="105"/>
                      <a:pt x="36" y="105"/>
                      <a:pt x="37" y="106"/>
                    </a:cubicBezTo>
                    <a:cubicBezTo>
                      <a:pt x="37" y="106"/>
                      <a:pt x="37" y="107"/>
                      <a:pt x="37" y="108"/>
                    </a:cubicBezTo>
                    <a:cubicBezTo>
                      <a:pt x="35" y="108"/>
                      <a:pt x="32" y="110"/>
                      <a:pt x="33" y="114"/>
                    </a:cubicBezTo>
                    <a:cubicBezTo>
                      <a:pt x="35" y="124"/>
                      <a:pt x="36" y="135"/>
                      <a:pt x="38" y="146"/>
                    </a:cubicBezTo>
                    <a:cubicBezTo>
                      <a:pt x="32" y="148"/>
                      <a:pt x="27" y="151"/>
                      <a:pt x="21" y="154"/>
                    </a:cubicBezTo>
                    <a:cubicBezTo>
                      <a:pt x="19" y="155"/>
                      <a:pt x="20" y="160"/>
                      <a:pt x="23" y="160"/>
                    </a:cubicBezTo>
                    <a:cubicBezTo>
                      <a:pt x="29" y="160"/>
                      <a:pt x="34" y="159"/>
                      <a:pt x="40" y="158"/>
                    </a:cubicBezTo>
                    <a:cubicBezTo>
                      <a:pt x="44" y="199"/>
                      <a:pt x="46" y="240"/>
                      <a:pt x="52" y="281"/>
                    </a:cubicBezTo>
                    <a:cubicBezTo>
                      <a:pt x="52" y="285"/>
                      <a:pt x="57" y="285"/>
                      <a:pt x="58" y="281"/>
                    </a:cubicBezTo>
                    <a:cubicBezTo>
                      <a:pt x="61" y="282"/>
                      <a:pt x="63" y="282"/>
                      <a:pt x="66" y="282"/>
                    </a:cubicBezTo>
                    <a:cubicBezTo>
                      <a:pt x="69" y="283"/>
                      <a:pt x="71" y="281"/>
                      <a:pt x="72" y="278"/>
                    </a:cubicBezTo>
                    <a:cubicBezTo>
                      <a:pt x="81" y="237"/>
                      <a:pt x="77" y="192"/>
                      <a:pt x="66" y="150"/>
                    </a:cubicBezTo>
                    <a:cubicBezTo>
                      <a:pt x="66" y="150"/>
                      <a:pt x="66" y="150"/>
                      <a:pt x="66" y="150"/>
                    </a:cubicBezTo>
                    <a:cubicBezTo>
                      <a:pt x="69" y="149"/>
                      <a:pt x="72" y="148"/>
                      <a:pt x="75" y="147"/>
                    </a:cubicBezTo>
                    <a:cubicBezTo>
                      <a:pt x="80" y="153"/>
                      <a:pt x="84" y="159"/>
                      <a:pt x="89" y="165"/>
                    </a:cubicBezTo>
                    <a:cubicBezTo>
                      <a:pt x="110" y="192"/>
                      <a:pt x="134" y="215"/>
                      <a:pt x="157" y="240"/>
                    </a:cubicBezTo>
                    <a:cubicBezTo>
                      <a:pt x="161" y="244"/>
                      <a:pt x="168" y="241"/>
                      <a:pt x="167" y="235"/>
                    </a:cubicBezTo>
                    <a:cubicBezTo>
                      <a:pt x="163" y="193"/>
                      <a:pt x="134" y="164"/>
                      <a:pt x="104" y="137"/>
                    </a:cubicBezTo>
                    <a:cubicBezTo>
                      <a:pt x="109" y="135"/>
                      <a:pt x="113" y="133"/>
                      <a:pt x="116" y="129"/>
                    </a:cubicBezTo>
                    <a:cubicBezTo>
                      <a:pt x="119" y="125"/>
                      <a:pt x="116" y="120"/>
                      <a:pt x="112" y="119"/>
                    </a:cubicBezTo>
                    <a:cubicBezTo>
                      <a:pt x="105" y="118"/>
                      <a:pt x="100" y="121"/>
                      <a:pt x="94" y="124"/>
                    </a:cubicBezTo>
                    <a:cubicBezTo>
                      <a:pt x="93" y="124"/>
                      <a:pt x="92" y="124"/>
                      <a:pt x="91" y="125"/>
                    </a:cubicBezTo>
                    <a:cubicBezTo>
                      <a:pt x="83" y="117"/>
                      <a:pt x="75" y="109"/>
                      <a:pt x="67" y="101"/>
                    </a:cubicBezTo>
                    <a:cubicBezTo>
                      <a:pt x="67" y="100"/>
                      <a:pt x="66" y="99"/>
                      <a:pt x="64" y="99"/>
                    </a:cubicBezTo>
                    <a:cubicBezTo>
                      <a:pt x="67" y="96"/>
                      <a:pt x="69" y="93"/>
                      <a:pt x="71" y="89"/>
                    </a:cubicBezTo>
                    <a:cubicBezTo>
                      <a:pt x="72" y="83"/>
                      <a:pt x="72" y="77"/>
                      <a:pt x="71" y="70"/>
                    </a:cubicBezTo>
                    <a:cubicBezTo>
                      <a:pt x="69" y="62"/>
                      <a:pt x="65" y="51"/>
                      <a:pt x="59" y="45"/>
                    </a:cubicBezTo>
                    <a:cubicBezTo>
                      <a:pt x="57" y="43"/>
                      <a:pt x="54" y="44"/>
                      <a:pt x="52" y="45"/>
                    </a:cubicBezTo>
                    <a:cubicBezTo>
                      <a:pt x="49" y="46"/>
                      <a:pt x="47" y="47"/>
                      <a:pt x="45" y="49"/>
                    </a:cubicBezTo>
                    <a:cubicBezTo>
                      <a:pt x="44" y="48"/>
                      <a:pt x="44" y="48"/>
                      <a:pt x="44" y="47"/>
                    </a:cubicBezTo>
                    <a:cubicBezTo>
                      <a:pt x="40" y="39"/>
                      <a:pt x="36" y="30"/>
                      <a:pt x="32" y="22"/>
                    </a:cubicBezTo>
                    <a:cubicBezTo>
                      <a:pt x="30" y="18"/>
                      <a:pt x="28" y="14"/>
                      <a:pt x="26" y="10"/>
                    </a:cubicBezTo>
                    <a:cubicBezTo>
                      <a:pt x="25" y="8"/>
                      <a:pt x="22" y="1"/>
                      <a:pt x="23" y="7"/>
                    </a:cubicBezTo>
                    <a:close/>
                    <a:moveTo>
                      <a:pt x="60" y="185"/>
                    </a:moveTo>
                    <a:cubicBezTo>
                      <a:pt x="63" y="201"/>
                      <a:pt x="74" y="262"/>
                      <a:pt x="58" y="275"/>
                    </a:cubicBezTo>
                    <a:cubicBezTo>
                      <a:pt x="57" y="235"/>
                      <a:pt x="55" y="195"/>
                      <a:pt x="50" y="155"/>
                    </a:cubicBezTo>
                    <a:cubicBezTo>
                      <a:pt x="52" y="155"/>
                      <a:pt x="53" y="154"/>
                      <a:pt x="54" y="154"/>
                    </a:cubicBezTo>
                    <a:cubicBezTo>
                      <a:pt x="56" y="164"/>
                      <a:pt x="59" y="175"/>
                      <a:pt x="60" y="185"/>
                    </a:cubicBezTo>
                    <a:close/>
                    <a:moveTo>
                      <a:pt x="65" y="135"/>
                    </a:moveTo>
                    <a:cubicBezTo>
                      <a:pt x="64" y="136"/>
                      <a:pt x="63" y="136"/>
                      <a:pt x="62" y="137"/>
                    </a:cubicBezTo>
                    <a:cubicBezTo>
                      <a:pt x="58" y="126"/>
                      <a:pt x="54" y="116"/>
                      <a:pt x="50" y="106"/>
                    </a:cubicBezTo>
                    <a:cubicBezTo>
                      <a:pt x="52" y="106"/>
                      <a:pt x="54" y="105"/>
                      <a:pt x="56" y="105"/>
                    </a:cubicBezTo>
                    <a:cubicBezTo>
                      <a:pt x="57" y="115"/>
                      <a:pt x="61" y="125"/>
                      <a:pt x="67" y="135"/>
                    </a:cubicBezTo>
                    <a:cubicBezTo>
                      <a:pt x="66" y="135"/>
                      <a:pt x="65" y="135"/>
                      <a:pt x="65" y="135"/>
                    </a:cubicBezTo>
                    <a:close/>
                    <a:moveTo>
                      <a:pt x="84" y="143"/>
                    </a:moveTo>
                    <a:cubicBezTo>
                      <a:pt x="87" y="143"/>
                      <a:pt x="90" y="142"/>
                      <a:pt x="92" y="141"/>
                    </a:cubicBezTo>
                    <a:cubicBezTo>
                      <a:pt x="117" y="163"/>
                      <a:pt x="142" y="187"/>
                      <a:pt x="152" y="218"/>
                    </a:cubicBezTo>
                    <a:cubicBezTo>
                      <a:pt x="129" y="195"/>
                      <a:pt x="104" y="170"/>
                      <a:pt x="84" y="143"/>
                    </a:cubicBezTo>
                    <a:close/>
                    <a:moveTo>
                      <a:pt x="75" y="131"/>
                    </a:moveTo>
                    <a:cubicBezTo>
                      <a:pt x="72" y="126"/>
                      <a:pt x="69" y="121"/>
                      <a:pt x="66" y="116"/>
                    </a:cubicBezTo>
                    <a:cubicBezTo>
                      <a:pt x="71" y="120"/>
                      <a:pt x="75" y="125"/>
                      <a:pt x="80" y="129"/>
                    </a:cubicBezTo>
                    <a:cubicBezTo>
                      <a:pt x="79" y="130"/>
                      <a:pt x="77" y="130"/>
                      <a:pt x="75" y="131"/>
                    </a:cubicBezTo>
                    <a:close/>
                    <a:moveTo>
                      <a:pt x="59" y="83"/>
                    </a:moveTo>
                    <a:cubicBezTo>
                      <a:pt x="59" y="89"/>
                      <a:pt x="54" y="93"/>
                      <a:pt x="49" y="93"/>
                    </a:cubicBezTo>
                    <a:cubicBezTo>
                      <a:pt x="43" y="94"/>
                      <a:pt x="37" y="91"/>
                      <a:pt x="34" y="87"/>
                    </a:cubicBezTo>
                    <a:cubicBezTo>
                      <a:pt x="31" y="84"/>
                      <a:pt x="30" y="81"/>
                      <a:pt x="29" y="78"/>
                    </a:cubicBezTo>
                    <a:cubicBezTo>
                      <a:pt x="28" y="75"/>
                      <a:pt x="28" y="73"/>
                      <a:pt x="28" y="71"/>
                    </a:cubicBezTo>
                    <a:cubicBezTo>
                      <a:pt x="28" y="71"/>
                      <a:pt x="28" y="71"/>
                      <a:pt x="28" y="71"/>
                    </a:cubicBezTo>
                    <a:cubicBezTo>
                      <a:pt x="33" y="69"/>
                      <a:pt x="37" y="67"/>
                      <a:pt x="42" y="64"/>
                    </a:cubicBezTo>
                    <a:cubicBezTo>
                      <a:pt x="45" y="63"/>
                      <a:pt x="49" y="61"/>
                      <a:pt x="53" y="59"/>
                    </a:cubicBezTo>
                    <a:cubicBezTo>
                      <a:pt x="56" y="67"/>
                      <a:pt x="61" y="74"/>
                      <a:pt x="59"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78" name="Freeform 529"/>
              <p:cNvSpPr>
                <a:spLocks noEditPoints="1"/>
              </p:cNvSpPr>
              <p:nvPr/>
            </p:nvSpPr>
            <p:spPr bwMode="auto">
              <a:xfrm>
                <a:off x="5344" y="721"/>
                <a:ext cx="484" cy="462"/>
              </a:xfrm>
              <a:custGeom>
                <a:avLst/>
                <a:gdLst>
                  <a:gd name="T0" fmla="*/ 232 w 240"/>
                  <a:gd name="T1" fmla="*/ 1 h 229"/>
                  <a:gd name="T2" fmla="*/ 174 w 240"/>
                  <a:gd name="T3" fmla="*/ 34 h 229"/>
                  <a:gd name="T4" fmla="*/ 127 w 240"/>
                  <a:gd name="T5" fmla="*/ 8 h 229"/>
                  <a:gd name="T6" fmla="*/ 108 w 240"/>
                  <a:gd name="T7" fmla="*/ 36 h 229"/>
                  <a:gd name="T8" fmla="*/ 108 w 240"/>
                  <a:gd name="T9" fmla="*/ 55 h 229"/>
                  <a:gd name="T10" fmla="*/ 95 w 240"/>
                  <a:gd name="T11" fmla="*/ 73 h 229"/>
                  <a:gd name="T12" fmla="*/ 40 w 240"/>
                  <a:gd name="T13" fmla="*/ 103 h 229"/>
                  <a:gd name="T14" fmla="*/ 61 w 240"/>
                  <a:gd name="T15" fmla="*/ 123 h 229"/>
                  <a:gd name="T16" fmla="*/ 21 w 240"/>
                  <a:gd name="T17" fmla="*/ 201 h 229"/>
                  <a:gd name="T18" fmla="*/ 72 w 240"/>
                  <a:gd name="T19" fmla="*/ 176 h 229"/>
                  <a:gd name="T20" fmla="*/ 105 w 240"/>
                  <a:gd name="T21" fmla="*/ 205 h 229"/>
                  <a:gd name="T22" fmla="*/ 125 w 240"/>
                  <a:gd name="T23" fmla="*/ 163 h 229"/>
                  <a:gd name="T24" fmla="*/ 165 w 240"/>
                  <a:gd name="T25" fmla="*/ 162 h 229"/>
                  <a:gd name="T26" fmla="*/ 176 w 240"/>
                  <a:gd name="T27" fmla="*/ 134 h 229"/>
                  <a:gd name="T28" fmla="*/ 178 w 240"/>
                  <a:gd name="T29" fmla="*/ 119 h 229"/>
                  <a:gd name="T30" fmla="*/ 209 w 240"/>
                  <a:gd name="T31" fmla="*/ 109 h 229"/>
                  <a:gd name="T32" fmla="*/ 228 w 240"/>
                  <a:gd name="T33" fmla="*/ 69 h 229"/>
                  <a:gd name="T34" fmla="*/ 190 w 240"/>
                  <a:gd name="T35" fmla="*/ 41 h 229"/>
                  <a:gd name="T36" fmla="*/ 237 w 240"/>
                  <a:gd name="T37" fmla="*/ 10 h 229"/>
                  <a:gd name="T38" fmla="*/ 232 w 240"/>
                  <a:gd name="T39" fmla="*/ 1 h 229"/>
                  <a:gd name="T40" fmla="*/ 177 w 240"/>
                  <a:gd name="T41" fmla="*/ 51 h 229"/>
                  <a:gd name="T42" fmla="*/ 205 w 240"/>
                  <a:gd name="T43" fmla="*/ 60 h 229"/>
                  <a:gd name="T44" fmla="*/ 200 w 240"/>
                  <a:gd name="T45" fmla="*/ 102 h 229"/>
                  <a:gd name="T46" fmla="*/ 188 w 240"/>
                  <a:gd name="T47" fmla="*/ 104 h 229"/>
                  <a:gd name="T48" fmla="*/ 159 w 240"/>
                  <a:gd name="T49" fmla="*/ 117 h 229"/>
                  <a:gd name="T50" fmla="*/ 158 w 240"/>
                  <a:gd name="T51" fmla="*/ 126 h 229"/>
                  <a:gd name="T52" fmla="*/ 161 w 240"/>
                  <a:gd name="T53" fmla="*/ 152 h 229"/>
                  <a:gd name="T54" fmla="*/ 111 w 240"/>
                  <a:gd name="T55" fmla="*/ 151 h 229"/>
                  <a:gd name="T56" fmla="*/ 100 w 240"/>
                  <a:gd name="T57" fmla="*/ 172 h 229"/>
                  <a:gd name="T58" fmla="*/ 100 w 240"/>
                  <a:gd name="T59" fmla="*/ 189 h 229"/>
                  <a:gd name="T60" fmla="*/ 79 w 240"/>
                  <a:gd name="T61" fmla="*/ 182 h 229"/>
                  <a:gd name="T62" fmla="*/ 77 w 240"/>
                  <a:gd name="T63" fmla="*/ 167 h 229"/>
                  <a:gd name="T64" fmla="*/ 77 w 240"/>
                  <a:gd name="T65" fmla="*/ 165 h 229"/>
                  <a:gd name="T66" fmla="*/ 77 w 240"/>
                  <a:gd name="T67" fmla="*/ 165 h 229"/>
                  <a:gd name="T68" fmla="*/ 72 w 240"/>
                  <a:gd name="T69" fmla="*/ 163 h 229"/>
                  <a:gd name="T70" fmla="*/ 26 w 240"/>
                  <a:gd name="T71" fmla="*/ 179 h 229"/>
                  <a:gd name="T72" fmla="*/ 78 w 240"/>
                  <a:gd name="T73" fmla="*/ 121 h 229"/>
                  <a:gd name="T74" fmla="*/ 74 w 240"/>
                  <a:gd name="T75" fmla="*/ 114 h 229"/>
                  <a:gd name="T76" fmla="*/ 55 w 240"/>
                  <a:gd name="T77" fmla="*/ 102 h 229"/>
                  <a:gd name="T78" fmla="*/ 76 w 240"/>
                  <a:gd name="T79" fmla="*/ 88 h 229"/>
                  <a:gd name="T80" fmla="*/ 95 w 240"/>
                  <a:gd name="T81" fmla="*/ 81 h 229"/>
                  <a:gd name="T82" fmla="*/ 119 w 240"/>
                  <a:gd name="T83" fmla="*/ 50 h 229"/>
                  <a:gd name="T84" fmla="*/ 133 w 240"/>
                  <a:gd name="T85" fmla="*/ 19 h 229"/>
                  <a:gd name="T86" fmla="*/ 163 w 240"/>
                  <a:gd name="T87" fmla="*/ 39 h 229"/>
                  <a:gd name="T88" fmla="*/ 164 w 240"/>
                  <a:gd name="T89" fmla="*/ 43 h 229"/>
                  <a:gd name="T90" fmla="*/ 154 w 240"/>
                  <a:gd name="T91" fmla="*/ 52 h 229"/>
                  <a:gd name="T92" fmla="*/ 83 w 240"/>
                  <a:gd name="T93" fmla="*/ 143 h 229"/>
                  <a:gd name="T94" fmla="*/ 90 w 240"/>
                  <a:gd name="T95" fmla="*/ 147 h 229"/>
                  <a:gd name="T96" fmla="*/ 156 w 240"/>
                  <a:gd name="T97" fmla="*/ 66 h 229"/>
                  <a:gd name="T98" fmla="*/ 176 w 240"/>
                  <a:gd name="T99" fmla="*/ 51 h 229"/>
                  <a:gd name="T100" fmla="*/ 177 w 240"/>
                  <a:gd name="T101" fmla="*/ 5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0" h="229">
                    <a:moveTo>
                      <a:pt x="232" y="1"/>
                    </a:moveTo>
                    <a:cubicBezTo>
                      <a:pt x="212" y="3"/>
                      <a:pt x="191" y="18"/>
                      <a:pt x="174" y="34"/>
                    </a:cubicBezTo>
                    <a:cubicBezTo>
                      <a:pt x="179" y="13"/>
                      <a:pt x="144" y="2"/>
                      <a:pt x="127" y="8"/>
                    </a:cubicBezTo>
                    <a:cubicBezTo>
                      <a:pt x="115" y="13"/>
                      <a:pt x="109" y="24"/>
                      <a:pt x="108" y="36"/>
                    </a:cubicBezTo>
                    <a:cubicBezTo>
                      <a:pt x="108" y="42"/>
                      <a:pt x="108" y="49"/>
                      <a:pt x="108" y="55"/>
                    </a:cubicBezTo>
                    <a:cubicBezTo>
                      <a:pt x="107" y="66"/>
                      <a:pt x="103" y="68"/>
                      <a:pt x="95" y="73"/>
                    </a:cubicBezTo>
                    <a:cubicBezTo>
                      <a:pt x="73" y="78"/>
                      <a:pt x="52" y="81"/>
                      <a:pt x="40" y="103"/>
                    </a:cubicBezTo>
                    <a:cubicBezTo>
                      <a:pt x="31" y="119"/>
                      <a:pt x="47" y="123"/>
                      <a:pt x="61" y="123"/>
                    </a:cubicBezTo>
                    <a:cubicBezTo>
                      <a:pt x="36" y="144"/>
                      <a:pt x="0" y="162"/>
                      <a:pt x="21" y="201"/>
                    </a:cubicBezTo>
                    <a:cubicBezTo>
                      <a:pt x="32" y="223"/>
                      <a:pt x="60" y="195"/>
                      <a:pt x="72" y="176"/>
                    </a:cubicBezTo>
                    <a:cubicBezTo>
                      <a:pt x="74" y="196"/>
                      <a:pt x="89" y="229"/>
                      <a:pt x="105" y="205"/>
                    </a:cubicBezTo>
                    <a:cubicBezTo>
                      <a:pt x="112" y="195"/>
                      <a:pt x="108" y="148"/>
                      <a:pt x="125" y="163"/>
                    </a:cubicBezTo>
                    <a:cubicBezTo>
                      <a:pt x="134" y="171"/>
                      <a:pt x="155" y="167"/>
                      <a:pt x="165" y="162"/>
                    </a:cubicBezTo>
                    <a:cubicBezTo>
                      <a:pt x="171" y="158"/>
                      <a:pt x="177" y="141"/>
                      <a:pt x="176" y="134"/>
                    </a:cubicBezTo>
                    <a:cubicBezTo>
                      <a:pt x="175" y="129"/>
                      <a:pt x="164" y="123"/>
                      <a:pt x="178" y="119"/>
                    </a:cubicBezTo>
                    <a:cubicBezTo>
                      <a:pt x="187" y="117"/>
                      <a:pt x="200" y="113"/>
                      <a:pt x="209" y="109"/>
                    </a:cubicBezTo>
                    <a:cubicBezTo>
                      <a:pt x="225" y="102"/>
                      <a:pt x="231" y="85"/>
                      <a:pt x="228" y="69"/>
                    </a:cubicBezTo>
                    <a:cubicBezTo>
                      <a:pt x="224" y="53"/>
                      <a:pt x="205" y="45"/>
                      <a:pt x="190" y="41"/>
                    </a:cubicBezTo>
                    <a:cubicBezTo>
                      <a:pt x="206" y="31"/>
                      <a:pt x="222" y="22"/>
                      <a:pt x="237" y="10"/>
                    </a:cubicBezTo>
                    <a:cubicBezTo>
                      <a:pt x="240" y="7"/>
                      <a:pt x="237" y="0"/>
                      <a:pt x="232" y="1"/>
                    </a:cubicBezTo>
                    <a:close/>
                    <a:moveTo>
                      <a:pt x="177" y="51"/>
                    </a:moveTo>
                    <a:cubicBezTo>
                      <a:pt x="188" y="53"/>
                      <a:pt x="196" y="55"/>
                      <a:pt x="205" y="60"/>
                    </a:cubicBezTo>
                    <a:cubicBezTo>
                      <a:pt x="203" y="74"/>
                      <a:pt x="202" y="88"/>
                      <a:pt x="200" y="102"/>
                    </a:cubicBezTo>
                    <a:cubicBezTo>
                      <a:pt x="196" y="102"/>
                      <a:pt x="192" y="103"/>
                      <a:pt x="188" y="104"/>
                    </a:cubicBezTo>
                    <a:cubicBezTo>
                      <a:pt x="179" y="106"/>
                      <a:pt x="166" y="110"/>
                      <a:pt x="159" y="117"/>
                    </a:cubicBezTo>
                    <a:cubicBezTo>
                      <a:pt x="157" y="119"/>
                      <a:pt x="157" y="124"/>
                      <a:pt x="158" y="126"/>
                    </a:cubicBezTo>
                    <a:cubicBezTo>
                      <a:pt x="165" y="137"/>
                      <a:pt x="165" y="140"/>
                      <a:pt x="161" y="152"/>
                    </a:cubicBezTo>
                    <a:cubicBezTo>
                      <a:pt x="153" y="173"/>
                      <a:pt x="124" y="139"/>
                      <a:pt x="111" y="151"/>
                    </a:cubicBezTo>
                    <a:cubicBezTo>
                      <a:pt x="103" y="158"/>
                      <a:pt x="101" y="162"/>
                      <a:pt x="100" y="172"/>
                    </a:cubicBezTo>
                    <a:cubicBezTo>
                      <a:pt x="100" y="178"/>
                      <a:pt x="100" y="184"/>
                      <a:pt x="100" y="189"/>
                    </a:cubicBezTo>
                    <a:cubicBezTo>
                      <a:pt x="87" y="199"/>
                      <a:pt x="80" y="197"/>
                      <a:pt x="79" y="182"/>
                    </a:cubicBezTo>
                    <a:cubicBezTo>
                      <a:pt x="77" y="177"/>
                      <a:pt x="77" y="172"/>
                      <a:pt x="77" y="167"/>
                    </a:cubicBezTo>
                    <a:cubicBezTo>
                      <a:pt x="77" y="166"/>
                      <a:pt x="77" y="166"/>
                      <a:pt x="77" y="165"/>
                    </a:cubicBezTo>
                    <a:cubicBezTo>
                      <a:pt x="77" y="165"/>
                      <a:pt x="77" y="165"/>
                      <a:pt x="77" y="165"/>
                    </a:cubicBezTo>
                    <a:cubicBezTo>
                      <a:pt x="78" y="162"/>
                      <a:pt x="74" y="161"/>
                      <a:pt x="72" y="163"/>
                    </a:cubicBezTo>
                    <a:cubicBezTo>
                      <a:pt x="60" y="173"/>
                      <a:pt x="30" y="223"/>
                      <a:pt x="26" y="179"/>
                    </a:cubicBezTo>
                    <a:cubicBezTo>
                      <a:pt x="24" y="153"/>
                      <a:pt x="63" y="138"/>
                      <a:pt x="78" y="121"/>
                    </a:cubicBezTo>
                    <a:cubicBezTo>
                      <a:pt x="80" y="119"/>
                      <a:pt x="79" y="113"/>
                      <a:pt x="74" y="114"/>
                    </a:cubicBezTo>
                    <a:cubicBezTo>
                      <a:pt x="69" y="114"/>
                      <a:pt x="41" y="119"/>
                      <a:pt x="55" y="102"/>
                    </a:cubicBezTo>
                    <a:cubicBezTo>
                      <a:pt x="61" y="95"/>
                      <a:pt x="68" y="91"/>
                      <a:pt x="76" y="88"/>
                    </a:cubicBezTo>
                    <a:cubicBezTo>
                      <a:pt x="83" y="86"/>
                      <a:pt x="89" y="84"/>
                      <a:pt x="95" y="81"/>
                    </a:cubicBezTo>
                    <a:cubicBezTo>
                      <a:pt x="114" y="83"/>
                      <a:pt x="119" y="64"/>
                      <a:pt x="119" y="50"/>
                    </a:cubicBezTo>
                    <a:cubicBezTo>
                      <a:pt x="120" y="38"/>
                      <a:pt x="120" y="25"/>
                      <a:pt x="133" y="19"/>
                    </a:cubicBezTo>
                    <a:cubicBezTo>
                      <a:pt x="146" y="15"/>
                      <a:pt x="169" y="23"/>
                      <a:pt x="163" y="39"/>
                    </a:cubicBezTo>
                    <a:cubicBezTo>
                      <a:pt x="163" y="41"/>
                      <a:pt x="163" y="42"/>
                      <a:pt x="164" y="43"/>
                    </a:cubicBezTo>
                    <a:cubicBezTo>
                      <a:pt x="161" y="46"/>
                      <a:pt x="157" y="49"/>
                      <a:pt x="154" y="52"/>
                    </a:cubicBezTo>
                    <a:cubicBezTo>
                      <a:pt x="126" y="78"/>
                      <a:pt x="98" y="108"/>
                      <a:pt x="83" y="143"/>
                    </a:cubicBezTo>
                    <a:cubicBezTo>
                      <a:pt x="81" y="147"/>
                      <a:pt x="88" y="151"/>
                      <a:pt x="90" y="147"/>
                    </a:cubicBezTo>
                    <a:cubicBezTo>
                      <a:pt x="105" y="115"/>
                      <a:pt x="131" y="89"/>
                      <a:pt x="156" y="66"/>
                    </a:cubicBezTo>
                    <a:cubicBezTo>
                      <a:pt x="163" y="60"/>
                      <a:pt x="169" y="55"/>
                      <a:pt x="176" y="51"/>
                    </a:cubicBezTo>
                    <a:cubicBezTo>
                      <a:pt x="176" y="51"/>
                      <a:pt x="177" y="51"/>
                      <a:pt x="177"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79" name="Freeform 530"/>
              <p:cNvSpPr>
                <a:spLocks noEditPoints="1"/>
              </p:cNvSpPr>
              <p:nvPr/>
            </p:nvSpPr>
            <p:spPr bwMode="auto">
              <a:xfrm>
                <a:off x="4386" y="2169"/>
                <a:ext cx="551" cy="357"/>
              </a:xfrm>
              <a:custGeom>
                <a:avLst/>
                <a:gdLst>
                  <a:gd name="T0" fmla="*/ 258 w 273"/>
                  <a:gd name="T1" fmla="*/ 37 h 177"/>
                  <a:gd name="T2" fmla="*/ 250 w 273"/>
                  <a:gd name="T3" fmla="*/ 37 h 177"/>
                  <a:gd name="T4" fmla="*/ 247 w 273"/>
                  <a:gd name="T5" fmla="*/ 38 h 177"/>
                  <a:gd name="T6" fmla="*/ 246 w 273"/>
                  <a:gd name="T7" fmla="*/ 38 h 177"/>
                  <a:gd name="T8" fmla="*/ 174 w 273"/>
                  <a:gd name="T9" fmla="*/ 44 h 177"/>
                  <a:gd name="T10" fmla="*/ 126 w 273"/>
                  <a:gd name="T11" fmla="*/ 4 h 177"/>
                  <a:gd name="T12" fmla="*/ 114 w 273"/>
                  <a:gd name="T13" fmla="*/ 3 h 177"/>
                  <a:gd name="T14" fmla="*/ 79 w 273"/>
                  <a:gd name="T15" fmla="*/ 40 h 177"/>
                  <a:gd name="T16" fmla="*/ 60 w 273"/>
                  <a:gd name="T17" fmla="*/ 60 h 177"/>
                  <a:gd name="T18" fmla="*/ 55 w 273"/>
                  <a:gd name="T19" fmla="*/ 67 h 177"/>
                  <a:gd name="T20" fmla="*/ 56 w 273"/>
                  <a:gd name="T21" fmla="*/ 71 h 177"/>
                  <a:gd name="T22" fmla="*/ 55 w 273"/>
                  <a:gd name="T23" fmla="*/ 71 h 177"/>
                  <a:gd name="T24" fmla="*/ 55 w 273"/>
                  <a:gd name="T25" fmla="*/ 72 h 177"/>
                  <a:gd name="T26" fmla="*/ 55 w 273"/>
                  <a:gd name="T27" fmla="*/ 74 h 177"/>
                  <a:gd name="T28" fmla="*/ 115 w 273"/>
                  <a:gd name="T29" fmla="*/ 25 h 177"/>
                  <a:gd name="T30" fmla="*/ 116 w 273"/>
                  <a:gd name="T31" fmla="*/ 62 h 177"/>
                  <a:gd name="T32" fmla="*/ 115 w 273"/>
                  <a:gd name="T33" fmla="*/ 101 h 177"/>
                  <a:gd name="T34" fmla="*/ 16 w 273"/>
                  <a:gd name="T35" fmla="*/ 61 h 177"/>
                  <a:gd name="T36" fmla="*/ 29 w 273"/>
                  <a:gd name="T37" fmla="*/ 62 h 177"/>
                  <a:gd name="T38" fmla="*/ 58 w 273"/>
                  <a:gd name="T39" fmla="*/ 61 h 177"/>
                  <a:gd name="T40" fmla="*/ 58 w 273"/>
                  <a:gd name="T41" fmla="*/ 54 h 177"/>
                  <a:gd name="T42" fmla="*/ 33 w 273"/>
                  <a:gd name="T43" fmla="*/ 53 h 177"/>
                  <a:gd name="T44" fmla="*/ 6 w 273"/>
                  <a:gd name="T45" fmla="*/ 51 h 177"/>
                  <a:gd name="T46" fmla="*/ 3 w 273"/>
                  <a:gd name="T47" fmla="*/ 59 h 177"/>
                  <a:gd name="T48" fmla="*/ 3 w 273"/>
                  <a:gd name="T49" fmla="*/ 60 h 177"/>
                  <a:gd name="T50" fmla="*/ 0 w 273"/>
                  <a:gd name="T51" fmla="*/ 63 h 177"/>
                  <a:gd name="T52" fmla="*/ 45 w 273"/>
                  <a:gd name="T53" fmla="*/ 162 h 177"/>
                  <a:gd name="T54" fmla="*/ 52 w 273"/>
                  <a:gd name="T55" fmla="*/ 166 h 177"/>
                  <a:gd name="T56" fmla="*/ 204 w 273"/>
                  <a:gd name="T57" fmla="*/ 156 h 177"/>
                  <a:gd name="T58" fmla="*/ 270 w 273"/>
                  <a:gd name="T59" fmla="*/ 43 h 177"/>
                  <a:gd name="T60" fmla="*/ 258 w 273"/>
                  <a:gd name="T61" fmla="*/ 37 h 177"/>
                  <a:gd name="T62" fmla="*/ 224 w 273"/>
                  <a:gd name="T63" fmla="*/ 52 h 177"/>
                  <a:gd name="T64" fmla="*/ 200 w 273"/>
                  <a:gd name="T65" fmla="*/ 69 h 177"/>
                  <a:gd name="T66" fmla="*/ 199 w 273"/>
                  <a:gd name="T67" fmla="*/ 68 h 177"/>
                  <a:gd name="T68" fmla="*/ 184 w 273"/>
                  <a:gd name="T69" fmla="*/ 54 h 177"/>
                  <a:gd name="T70" fmla="*/ 224 w 273"/>
                  <a:gd name="T71" fmla="*/ 52 h 177"/>
                  <a:gd name="T72" fmla="*/ 131 w 273"/>
                  <a:gd name="T73" fmla="*/ 62 h 177"/>
                  <a:gd name="T74" fmla="*/ 131 w 273"/>
                  <a:gd name="T75" fmla="*/ 21 h 177"/>
                  <a:gd name="T76" fmla="*/ 191 w 273"/>
                  <a:gd name="T77" fmla="*/ 76 h 177"/>
                  <a:gd name="T78" fmla="*/ 129 w 273"/>
                  <a:gd name="T79" fmla="*/ 102 h 177"/>
                  <a:gd name="T80" fmla="*/ 125 w 273"/>
                  <a:gd name="T81" fmla="*/ 102 h 177"/>
                  <a:gd name="T82" fmla="*/ 131 w 273"/>
                  <a:gd name="T83" fmla="*/ 62 h 177"/>
                  <a:gd name="T84" fmla="*/ 54 w 273"/>
                  <a:gd name="T85" fmla="*/ 148 h 177"/>
                  <a:gd name="T86" fmla="*/ 40 w 273"/>
                  <a:gd name="T87" fmla="*/ 121 h 177"/>
                  <a:gd name="T88" fmla="*/ 7 w 273"/>
                  <a:gd name="T89" fmla="*/ 65 h 177"/>
                  <a:gd name="T90" fmla="*/ 89 w 273"/>
                  <a:gd name="T91" fmla="*/ 108 h 177"/>
                  <a:gd name="T92" fmla="*/ 54 w 273"/>
                  <a:gd name="T93" fmla="*/ 147 h 177"/>
                  <a:gd name="T94" fmla="*/ 54 w 273"/>
                  <a:gd name="T95" fmla="*/ 148 h 177"/>
                  <a:gd name="T96" fmla="*/ 225 w 273"/>
                  <a:gd name="T97" fmla="*/ 114 h 177"/>
                  <a:gd name="T98" fmla="*/ 215 w 273"/>
                  <a:gd name="T99" fmla="*/ 128 h 177"/>
                  <a:gd name="T100" fmla="*/ 202 w 273"/>
                  <a:gd name="T101" fmla="*/ 105 h 177"/>
                  <a:gd name="T102" fmla="*/ 190 w 273"/>
                  <a:gd name="T103" fmla="*/ 110 h 177"/>
                  <a:gd name="T104" fmla="*/ 207 w 273"/>
                  <a:gd name="T105" fmla="*/ 135 h 177"/>
                  <a:gd name="T106" fmla="*/ 140 w 273"/>
                  <a:gd name="T107" fmla="*/ 152 h 177"/>
                  <a:gd name="T108" fmla="*/ 59 w 273"/>
                  <a:gd name="T109" fmla="*/ 153 h 177"/>
                  <a:gd name="T110" fmla="*/ 59 w 273"/>
                  <a:gd name="T111" fmla="*/ 153 h 177"/>
                  <a:gd name="T112" fmla="*/ 96 w 273"/>
                  <a:gd name="T113" fmla="*/ 111 h 177"/>
                  <a:gd name="T114" fmla="*/ 97 w 273"/>
                  <a:gd name="T115" fmla="*/ 110 h 177"/>
                  <a:gd name="T116" fmla="*/ 129 w 273"/>
                  <a:gd name="T117" fmla="*/ 116 h 177"/>
                  <a:gd name="T118" fmla="*/ 251 w 273"/>
                  <a:gd name="T119" fmla="*/ 53 h 177"/>
                  <a:gd name="T120" fmla="*/ 225 w 273"/>
                  <a:gd name="T121" fmla="*/ 114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3" h="177">
                    <a:moveTo>
                      <a:pt x="258" y="37"/>
                    </a:moveTo>
                    <a:cubicBezTo>
                      <a:pt x="255" y="36"/>
                      <a:pt x="253" y="35"/>
                      <a:pt x="250" y="37"/>
                    </a:cubicBezTo>
                    <a:cubicBezTo>
                      <a:pt x="249" y="37"/>
                      <a:pt x="248" y="37"/>
                      <a:pt x="247" y="38"/>
                    </a:cubicBezTo>
                    <a:cubicBezTo>
                      <a:pt x="247" y="38"/>
                      <a:pt x="247" y="38"/>
                      <a:pt x="246" y="38"/>
                    </a:cubicBezTo>
                    <a:cubicBezTo>
                      <a:pt x="222" y="39"/>
                      <a:pt x="199" y="46"/>
                      <a:pt x="174" y="44"/>
                    </a:cubicBezTo>
                    <a:cubicBezTo>
                      <a:pt x="159" y="30"/>
                      <a:pt x="142" y="16"/>
                      <a:pt x="126" y="4"/>
                    </a:cubicBezTo>
                    <a:cubicBezTo>
                      <a:pt x="123" y="1"/>
                      <a:pt x="118" y="0"/>
                      <a:pt x="114" y="3"/>
                    </a:cubicBezTo>
                    <a:cubicBezTo>
                      <a:pt x="101" y="14"/>
                      <a:pt x="90" y="28"/>
                      <a:pt x="79" y="40"/>
                    </a:cubicBezTo>
                    <a:cubicBezTo>
                      <a:pt x="73" y="47"/>
                      <a:pt x="66" y="54"/>
                      <a:pt x="60" y="60"/>
                    </a:cubicBezTo>
                    <a:cubicBezTo>
                      <a:pt x="58" y="62"/>
                      <a:pt x="56" y="64"/>
                      <a:pt x="55" y="67"/>
                    </a:cubicBezTo>
                    <a:cubicBezTo>
                      <a:pt x="54" y="70"/>
                      <a:pt x="55" y="71"/>
                      <a:pt x="56" y="71"/>
                    </a:cubicBezTo>
                    <a:cubicBezTo>
                      <a:pt x="55" y="71"/>
                      <a:pt x="55" y="71"/>
                      <a:pt x="55" y="71"/>
                    </a:cubicBezTo>
                    <a:cubicBezTo>
                      <a:pt x="55" y="72"/>
                      <a:pt x="55" y="72"/>
                      <a:pt x="55" y="72"/>
                    </a:cubicBezTo>
                    <a:cubicBezTo>
                      <a:pt x="55" y="73"/>
                      <a:pt x="55" y="73"/>
                      <a:pt x="55" y="74"/>
                    </a:cubicBezTo>
                    <a:cubicBezTo>
                      <a:pt x="64" y="84"/>
                      <a:pt x="97" y="45"/>
                      <a:pt x="115" y="25"/>
                    </a:cubicBezTo>
                    <a:cubicBezTo>
                      <a:pt x="117" y="37"/>
                      <a:pt x="116" y="50"/>
                      <a:pt x="116" y="62"/>
                    </a:cubicBezTo>
                    <a:cubicBezTo>
                      <a:pt x="115" y="74"/>
                      <a:pt x="110" y="90"/>
                      <a:pt x="115" y="101"/>
                    </a:cubicBezTo>
                    <a:cubicBezTo>
                      <a:pt x="81" y="97"/>
                      <a:pt x="48" y="73"/>
                      <a:pt x="16" y="61"/>
                    </a:cubicBezTo>
                    <a:cubicBezTo>
                      <a:pt x="21" y="61"/>
                      <a:pt x="25" y="62"/>
                      <a:pt x="29" y="62"/>
                    </a:cubicBezTo>
                    <a:cubicBezTo>
                      <a:pt x="38" y="63"/>
                      <a:pt x="49" y="64"/>
                      <a:pt x="58" y="61"/>
                    </a:cubicBezTo>
                    <a:cubicBezTo>
                      <a:pt x="61" y="60"/>
                      <a:pt x="61" y="55"/>
                      <a:pt x="58" y="54"/>
                    </a:cubicBezTo>
                    <a:cubicBezTo>
                      <a:pt x="50" y="52"/>
                      <a:pt x="41" y="53"/>
                      <a:pt x="33" y="53"/>
                    </a:cubicBezTo>
                    <a:cubicBezTo>
                      <a:pt x="24" y="53"/>
                      <a:pt x="15" y="52"/>
                      <a:pt x="6" y="51"/>
                    </a:cubicBezTo>
                    <a:cubicBezTo>
                      <a:pt x="2" y="51"/>
                      <a:pt x="0" y="57"/>
                      <a:pt x="3" y="59"/>
                    </a:cubicBezTo>
                    <a:cubicBezTo>
                      <a:pt x="3" y="59"/>
                      <a:pt x="3" y="59"/>
                      <a:pt x="3" y="60"/>
                    </a:cubicBezTo>
                    <a:cubicBezTo>
                      <a:pt x="1" y="60"/>
                      <a:pt x="0" y="61"/>
                      <a:pt x="0" y="63"/>
                    </a:cubicBezTo>
                    <a:cubicBezTo>
                      <a:pt x="6" y="100"/>
                      <a:pt x="34" y="127"/>
                      <a:pt x="45" y="162"/>
                    </a:cubicBezTo>
                    <a:cubicBezTo>
                      <a:pt x="46" y="164"/>
                      <a:pt x="49" y="167"/>
                      <a:pt x="52" y="166"/>
                    </a:cubicBezTo>
                    <a:cubicBezTo>
                      <a:pt x="99" y="165"/>
                      <a:pt x="159" y="177"/>
                      <a:pt x="204" y="156"/>
                    </a:cubicBezTo>
                    <a:cubicBezTo>
                      <a:pt x="242" y="139"/>
                      <a:pt x="261" y="80"/>
                      <a:pt x="270" y="43"/>
                    </a:cubicBezTo>
                    <a:cubicBezTo>
                      <a:pt x="273" y="34"/>
                      <a:pt x="262" y="31"/>
                      <a:pt x="258" y="37"/>
                    </a:cubicBezTo>
                    <a:close/>
                    <a:moveTo>
                      <a:pt x="224" y="52"/>
                    </a:moveTo>
                    <a:cubicBezTo>
                      <a:pt x="216" y="58"/>
                      <a:pt x="208" y="64"/>
                      <a:pt x="200" y="69"/>
                    </a:cubicBezTo>
                    <a:cubicBezTo>
                      <a:pt x="200" y="69"/>
                      <a:pt x="200" y="69"/>
                      <a:pt x="199" y="68"/>
                    </a:cubicBezTo>
                    <a:cubicBezTo>
                      <a:pt x="194" y="63"/>
                      <a:pt x="189" y="58"/>
                      <a:pt x="184" y="54"/>
                    </a:cubicBezTo>
                    <a:cubicBezTo>
                      <a:pt x="198" y="55"/>
                      <a:pt x="211" y="54"/>
                      <a:pt x="224" y="52"/>
                    </a:cubicBezTo>
                    <a:close/>
                    <a:moveTo>
                      <a:pt x="131" y="62"/>
                    </a:moveTo>
                    <a:cubicBezTo>
                      <a:pt x="132" y="48"/>
                      <a:pt x="133" y="35"/>
                      <a:pt x="131" y="21"/>
                    </a:cubicBezTo>
                    <a:cubicBezTo>
                      <a:pt x="150" y="40"/>
                      <a:pt x="171" y="57"/>
                      <a:pt x="191" y="76"/>
                    </a:cubicBezTo>
                    <a:cubicBezTo>
                      <a:pt x="171" y="89"/>
                      <a:pt x="151" y="101"/>
                      <a:pt x="129" y="102"/>
                    </a:cubicBezTo>
                    <a:cubicBezTo>
                      <a:pt x="127" y="102"/>
                      <a:pt x="126" y="102"/>
                      <a:pt x="125" y="102"/>
                    </a:cubicBezTo>
                    <a:cubicBezTo>
                      <a:pt x="131" y="91"/>
                      <a:pt x="129" y="74"/>
                      <a:pt x="131" y="62"/>
                    </a:cubicBezTo>
                    <a:close/>
                    <a:moveTo>
                      <a:pt x="54" y="148"/>
                    </a:moveTo>
                    <a:cubicBezTo>
                      <a:pt x="48" y="140"/>
                      <a:pt x="42" y="124"/>
                      <a:pt x="40" y="121"/>
                    </a:cubicBezTo>
                    <a:cubicBezTo>
                      <a:pt x="28" y="102"/>
                      <a:pt x="16" y="85"/>
                      <a:pt x="7" y="65"/>
                    </a:cubicBezTo>
                    <a:cubicBezTo>
                      <a:pt x="34" y="79"/>
                      <a:pt x="61" y="97"/>
                      <a:pt x="89" y="108"/>
                    </a:cubicBezTo>
                    <a:cubicBezTo>
                      <a:pt x="76" y="120"/>
                      <a:pt x="65" y="134"/>
                      <a:pt x="54" y="147"/>
                    </a:cubicBezTo>
                    <a:cubicBezTo>
                      <a:pt x="54" y="148"/>
                      <a:pt x="54" y="148"/>
                      <a:pt x="54" y="148"/>
                    </a:cubicBezTo>
                    <a:close/>
                    <a:moveTo>
                      <a:pt x="225" y="114"/>
                    </a:moveTo>
                    <a:cubicBezTo>
                      <a:pt x="222" y="119"/>
                      <a:pt x="219" y="124"/>
                      <a:pt x="215" y="128"/>
                    </a:cubicBezTo>
                    <a:cubicBezTo>
                      <a:pt x="209" y="121"/>
                      <a:pt x="206" y="112"/>
                      <a:pt x="202" y="105"/>
                    </a:cubicBezTo>
                    <a:cubicBezTo>
                      <a:pt x="198" y="99"/>
                      <a:pt x="188" y="103"/>
                      <a:pt x="190" y="110"/>
                    </a:cubicBezTo>
                    <a:cubicBezTo>
                      <a:pt x="194" y="119"/>
                      <a:pt x="200" y="128"/>
                      <a:pt x="207" y="135"/>
                    </a:cubicBezTo>
                    <a:cubicBezTo>
                      <a:pt x="189" y="149"/>
                      <a:pt x="166" y="150"/>
                      <a:pt x="140" y="152"/>
                    </a:cubicBezTo>
                    <a:cubicBezTo>
                      <a:pt x="113" y="153"/>
                      <a:pt x="86" y="152"/>
                      <a:pt x="59" y="153"/>
                    </a:cubicBezTo>
                    <a:cubicBezTo>
                      <a:pt x="59" y="153"/>
                      <a:pt x="59" y="153"/>
                      <a:pt x="59" y="153"/>
                    </a:cubicBezTo>
                    <a:cubicBezTo>
                      <a:pt x="71" y="139"/>
                      <a:pt x="84" y="125"/>
                      <a:pt x="96" y="111"/>
                    </a:cubicBezTo>
                    <a:cubicBezTo>
                      <a:pt x="96" y="111"/>
                      <a:pt x="96" y="111"/>
                      <a:pt x="97" y="110"/>
                    </a:cubicBezTo>
                    <a:cubicBezTo>
                      <a:pt x="107" y="113"/>
                      <a:pt x="118" y="116"/>
                      <a:pt x="129" y="116"/>
                    </a:cubicBezTo>
                    <a:cubicBezTo>
                      <a:pt x="171" y="119"/>
                      <a:pt x="214" y="74"/>
                      <a:pt x="251" y="53"/>
                    </a:cubicBezTo>
                    <a:cubicBezTo>
                      <a:pt x="243" y="74"/>
                      <a:pt x="236" y="94"/>
                      <a:pt x="225"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80" name="Freeform 531"/>
              <p:cNvSpPr>
                <a:spLocks noEditPoints="1"/>
              </p:cNvSpPr>
              <p:nvPr/>
            </p:nvSpPr>
            <p:spPr bwMode="auto">
              <a:xfrm>
                <a:off x="2739" y="1118"/>
                <a:ext cx="195" cy="529"/>
              </a:xfrm>
              <a:custGeom>
                <a:avLst/>
                <a:gdLst>
                  <a:gd name="T0" fmla="*/ 29 w 97"/>
                  <a:gd name="T1" fmla="*/ 2 h 262"/>
                  <a:gd name="T2" fmla="*/ 19 w 97"/>
                  <a:gd name="T3" fmla="*/ 5 h 262"/>
                  <a:gd name="T4" fmla="*/ 5 w 97"/>
                  <a:gd name="T5" fmla="*/ 70 h 262"/>
                  <a:gd name="T6" fmla="*/ 4 w 97"/>
                  <a:gd name="T7" fmla="*/ 71 h 262"/>
                  <a:gd name="T8" fmla="*/ 4 w 97"/>
                  <a:gd name="T9" fmla="*/ 81 h 262"/>
                  <a:gd name="T10" fmla="*/ 0 w 97"/>
                  <a:gd name="T11" fmla="*/ 86 h 262"/>
                  <a:gd name="T12" fmla="*/ 26 w 97"/>
                  <a:gd name="T13" fmla="*/ 240 h 262"/>
                  <a:gd name="T14" fmla="*/ 33 w 97"/>
                  <a:gd name="T15" fmla="*/ 242 h 262"/>
                  <a:gd name="T16" fmla="*/ 34 w 97"/>
                  <a:gd name="T17" fmla="*/ 239 h 262"/>
                  <a:gd name="T18" fmla="*/ 95 w 97"/>
                  <a:gd name="T19" fmla="*/ 244 h 262"/>
                  <a:gd name="T20" fmla="*/ 95 w 97"/>
                  <a:gd name="T21" fmla="*/ 237 h 262"/>
                  <a:gd name="T22" fmla="*/ 95 w 97"/>
                  <a:gd name="T23" fmla="*/ 237 h 262"/>
                  <a:gd name="T24" fmla="*/ 63 w 97"/>
                  <a:gd name="T25" fmla="*/ 85 h 262"/>
                  <a:gd name="T26" fmla="*/ 62 w 97"/>
                  <a:gd name="T27" fmla="*/ 84 h 262"/>
                  <a:gd name="T28" fmla="*/ 29 w 97"/>
                  <a:gd name="T29" fmla="*/ 2 h 262"/>
                  <a:gd name="T30" fmla="*/ 89 w 97"/>
                  <a:gd name="T31" fmla="*/ 237 h 262"/>
                  <a:gd name="T32" fmla="*/ 37 w 97"/>
                  <a:gd name="T33" fmla="*/ 234 h 262"/>
                  <a:gd name="T34" fmla="*/ 36 w 97"/>
                  <a:gd name="T35" fmla="*/ 233 h 262"/>
                  <a:gd name="T36" fmla="*/ 38 w 97"/>
                  <a:gd name="T37" fmla="*/ 216 h 262"/>
                  <a:gd name="T38" fmla="*/ 60 w 97"/>
                  <a:gd name="T39" fmla="*/ 223 h 262"/>
                  <a:gd name="T40" fmla="*/ 85 w 97"/>
                  <a:gd name="T41" fmla="*/ 211 h 262"/>
                  <a:gd name="T42" fmla="*/ 89 w 97"/>
                  <a:gd name="T43" fmla="*/ 237 h 262"/>
                  <a:gd name="T44" fmla="*/ 42 w 97"/>
                  <a:gd name="T45" fmla="*/ 148 h 262"/>
                  <a:gd name="T46" fmla="*/ 51 w 97"/>
                  <a:gd name="T47" fmla="*/ 148 h 262"/>
                  <a:gd name="T48" fmla="*/ 61 w 97"/>
                  <a:gd name="T49" fmla="*/ 156 h 262"/>
                  <a:gd name="T50" fmla="*/ 57 w 97"/>
                  <a:gd name="T51" fmla="*/ 175 h 262"/>
                  <a:gd name="T52" fmla="*/ 42 w 97"/>
                  <a:gd name="T53" fmla="*/ 148 h 262"/>
                  <a:gd name="T54" fmla="*/ 65 w 97"/>
                  <a:gd name="T55" fmla="*/ 144 h 262"/>
                  <a:gd name="T56" fmla="*/ 39 w 97"/>
                  <a:gd name="T57" fmla="*/ 139 h 262"/>
                  <a:gd name="T58" fmla="*/ 32 w 97"/>
                  <a:gd name="T59" fmla="*/ 141 h 262"/>
                  <a:gd name="T60" fmla="*/ 63 w 97"/>
                  <a:gd name="T61" fmla="*/ 186 h 262"/>
                  <a:gd name="T62" fmla="*/ 74 w 97"/>
                  <a:gd name="T63" fmla="*/ 171 h 262"/>
                  <a:gd name="T64" fmla="*/ 83 w 97"/>
                  <a:gd name="T65" fmla="*/ 203 h 262"/>
                  <a:gd name="T66" fmla="*/ 79 w 97"/>
                  <a:gd name="T67" fmla="*/ 203 h 262"/>
                  <a:gd name="T68" fmla="*/ 61 w 97"/>
                  <a:gd name="T69" fmla="*/ 214 h 262"/>
                  <a:gd name="T70" fmla="*/ 38 w 97"/>
                  <a:gd name="T71" fmla="*/ 208 h 262"/>
                  <a:gd name="T72" fmla="*/ 14 w 97"/>
                  <a:gd name="T73" fmla="*/ 105 h 262"/>
                  <a:gd name="T74" fmla="*/ 55 w 97"/>
                  <a:gd name="T75" fmla="*/ 104 h 262"/>
                  <a:gd name="T76" fmla="*/ 65 w 97"/>
                  <a:gd name="T77" fmla="*/ 144 h 262"/>
                  <a:gd name="T78" fmla="*/ 54 w 97"/>
                  <a:gd name="T79" fmla="*/ 85 h 262"/>
                  <a:gd name="T80" fmla="*/ 53 w 97"/>
                  <a:gd name="T81" fmla="*/ 87 h 262"/>
                  <a:gd name="T82" fmla="*/ 54 w 97"/>
                  <a:gd name="T83" fmla="*/ 95 h 262"/>
                  <a:gd name="T84" fmla="*/ 13 w 97"/>
                  <a:gd name="T85" fmla="*/ 98 h 262"/>
                  <a:gd name="T86" fmla="*/ 10 w 97"/>
                  <a:gd name="T87" fmla="*/ 85 h 262"/>
                  <a:gd name="T88" fmla="*/ 10 w 97"/>
                  <a:gd name="T89" fmla="*/ 84 h 262"/>
                  <a:gd name="T90" fmla="*/ 11 w 97"/>
                  <a:gd name="T91" fmla="*/ 78 h 262"/>
                  <a:gd name="T92" fmla="*/ 30 w 97"/>
                  <a:gd name="T93" fmla="*/ 84 h 262"/>
                  <a:gd name="T94" fmla="*/ 54 w 97"/>
                  <a:gd name="T95" fmla="*/ 80 h 262"/>
                  <a:gd name="T96" fmla="*/ 54 w 97"/>
                  <a:gd name="T97" fmla="*/ 85 h 262"/>
                  <a:gd name="T98" fmla="*/ 52 w 97"/>
                  <a:gd name="T99" fmla="*/ 71 h 262"/>
                  <a:gd name="T100" fmla="*/ 32 w 97"/>
                  <a:gd name="T101" fmla="*/ 75 h 262"/>
                  <a:gd name="T102" fmla="*/ 13 w 97"/>
                  <a:gd name="T103" fmla="*/ 71 h 262"/>
                  <a:gd name="T104" fmla="*/ 27 w 97"/>
                  <a:gd name="T105" fmla="*/ 17 h 262"/>
                  <a:gd name="T106" fmla="*/ 52 w 97"/>
                  <a:gd name="T107" fmla="*/ 7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262">
                    <a:moveTo>
                      <a:pt x="29" y="2"/>
                    </a:moveTo>
                    <a:cubicBezTo>
                      <a:pt x="26" y="0"/>
                      <a:pt x="20" y="0"/>
                      <a:pt x="19" y="5"/>
                    </a:cubicBezTo>
                    <a:cubicBezTo>
                      <a:pt x="13" y="25"/>
                      <a:pt x="6" y="48"/>
                      <a:pt x="5" y="70"/>
                    </a:cubicBezTo>
                    <a:cubicBezTo>
                      <a:pt x="4" y="70"/>
                      <a:pt x="4" y="71"/>
                      <a:pt x="4" y="71"/>
                    </a:cubicBezTo>
                    <a:cubicBezTo>
                      <a:pt x="4" y="75"/>
                      <a:pt x="4" y="78"/>
                      <a:pt x="4" y="81"/>
                    </a:cubicBezTo>
                    <a:cubicBezTo>
                      <a:pt x="2" y="82"/>
                      <a:pt x="0" y="83"/>
                      <a:pt x="0" y="86"/>
                    </a:cubicBezTo>
                    <a:cubicBezTo>
                      <a:pt x="0" y="138"/>
                      <a:pt x="38" y="187"/>
                      <a:pt x="26" y="240"/>
                    </a:cubicBezTo>
                    <a:cubicBezTo>
                      <a:pt x="25" y="244"/>
                      <a:pt x="32" y="246"/>
                      <a:pt x="33" y="242"/>
                    </a:cubicBezTo>
                    <a:cubicBezTo>
                      <a:pt x="34" y="241"/>
                      <a:pt x="34" y="240"/>
                      <a:pt x="34" y="239"/>
                    </a:cubicBezTo>
                    <a:cubicBezTo>
                      <a:pt x="44" y="262"/>
                      <a:pt x="79" y="261"/>
                      <a:pt x="95" y="244"/>
                    </a:cubicBezTo>
                    <a:cubicBezTo>
                      <a:pt x="97" y="241"/>
                      <a:pt x="96" y="239"/>
                      <a:pt x="95" y="237"/>
                    </a:cubicBezTo>
                    <a:cubicBezTo>
                      <a:pt x="95" y="237"/>
                      <a:pt x="95" y="237"/>
                      <a:pt x="95" y="237"/>
                    </a:cubicBezTo>
                    <a:cubicBezTo>
                      <a:pt x="96" y="187"/>
                      <a:pt x="80" y="132"/>
                      <a:pt x="63" y="85"/>
                    </a:cubicBezTo>
                    <a:cubicBezTo>
                      <a:pt x="63" y="85"/>
                      <a:pt x="62" y="84"/>
                      <a:pt x="62" y="84"/>
                    </a:cubicBezTo>
                    <a:cubicBezTo>
                      <a:pt x="61" y="53"/>
                      <a:pt x="51" y="25"/>
                      <a:pt x="29" y="2"/>
                    </a:cubicBezTo>
                    <a:close/>
                    <a:moveTo>
                      <a:pt x="89" y="237"/>
                    </a:moveTo>
                    <a:cubicBezTo>
                      <a:pt x="71" y="244"/>
                      <a:pt x="51" y="254"/>
                      <a:pt x="37" y="234"/>
                    </a:cubicBezTo>
                    <a:cubicBezTo>
                      <a:pt x="37" y="234"/>
                      <a:pt x="36" y="233"/>
                      <a:pt x="36" y="233"/>
                    </a:cubicBezTo>
                    <a:cubicBezTo>
                      <a:pt x="37" y="227"/>
                      <a:pt x="37" y="222"/>
                      <a:pt x="38" y="216"/>
                    </a:cubicBezTo>
                    <a:cubicBezTo>
                      <a:pt x="44" y="221"/>
                      <a:pt x="51" y="224"/>
                      <a:pt x="60" y="223"/>
                    </a:cubicBezTo>
                    <a:cubicBezTo>
                      <a:pt x="68" y="223"/>
                      <a:pt x="80" y="218"/>
                      <a:pt x="85" y="211"/>
                    </a:cubicBezTo>
                    <a:cubicBezTo>
                      <a:pt x="87" y="219"/>
                      <a:pt x="88" y="228"/>
                      <a:pt x="89" y="237"/>
                    </a:cubicBezTo>
                    <a:close/>
                    <a:moveTo>
                      <a:pt x="42" y="148"/>
                    </a:moveTo>
                    <a:cubicBezTo>
                      <a:pt x="45" y="148"/>
                      <a:pt x="48" y="147"/>
                      <a:pt x="51" y="148"/>
                    </a:cubicBezTo>
                    <a:cubicBezTo>
                      <a:pt x="56" y="149"/>
                      <a:pt x="59" y="152"/>
                      <a:pt x="61" y="156"/>
                    </a:cubicBezTo>
                    <a:cubicBezTo>
                      <a:pt x="63" y="159"/>
                      <a:pt x="63" y="177"/>
                      <a:pt x="57" y="175"/>
                    </a:cubicBezTo>
                    <a:cubicBezTo>
                      <a:pt x="48" y="170"/>
                      <a:pt x="44" y="158"/>
                      <a:pt x="42" y="148"/>
                    </a:cubicBezTo>
                    <a:close/>
                    <a:moveTo>
                      <a:pt x="65" y="144"/>
                    </a:moveTo>
                    <a:cubicBezTo>
                      <a:pt x="58" y="138"/>
                      <a:pt x="47" y="135"/>
                      <a:pt x="39" y="139"/>
                    </a:cubicBezTo>
                    <a:cubicBezTo>
                      <a:pt x="37" y="138"/>
                      <a:pt x="33" y="139"/>
                      <a:pt x="32" y="141"/>
                    </a:cubicBezTo>
                    <a:cubicBezTo>
                      <a:pt x="27" y="156"/>
                      <a:pt x="43" y="195"/>
                      <a:pt x="63" y="186"/>
                    </a:cubicBezTo>
                    <a:cubicBezTo>
                      <a:pt x="69" y="183"/>
                      <a:pt x="72" y="178"/>
                      <a:pt x="74" y="171"/>
                    </a:cubicBezTo>
                    <a:cubicBezTo>
                      <a:pt x="77" y="182"/>
                      <a:pt x="80" y="192"/>
                      <a:pt x="83" y="203"/>
                    </a:cubicBezTo>
                    <a:cubicBezTo>
                      <a:pt x="82" y="202"/>
                      <a:pt x="81" y="202"/>
                      <a:pt x="79" y="203"/>
                    </a:cubicBezTo>
                    <a:cubicBezTo>
                      <a:pt x="73" y="207"/>
                      <a:pt x="69" y="213"/>
                      <a:pt x="61" y="214"/>
                    </a:cubicBezTo>
                    <a:cubicBezTo>
                      <a:pt x="52" y="216"/>
                      <a:pt x="45" y="213"/>
                      <a:pt x="38" y="208"/>
                    </a:cubicBezTo>
                    <a:cubicBezTo>
                      <a:pt x="37" y="174"/>
                      <a:pt x="23" y="139"/>
                      <a:pt x="14" y="105"/>
                    </a:cubicBezTo>
                    <a:cubicBezTo>
                      <a:pt x="27" y="111"/>
                      <a:pt x="43" y="111"/>
                      <a:pt x="55" y="104"/>
                    </a:cubicBezTo>
                    <a:cubicBezTo>
                      <a:pt x="58" y="117"/>
                      <a:pt x="61" y="131"/>
                      <a:pt x="65" y="144"/>
                    </a:cubicBezTo>
                    <a:close/>
                    <a:moveTo>
                      <a:pt x="54" y="85"/>
                    </a:moveTo>
                    <a:cubicBezTo>
                      <a:pt x="54" y="85"/>
                      <a:pt x="53" y="86"/>
                      <a:pt x="53" y="87"/>
                    </a:cubicBezTo>
                    <a:cubicBezTo>
                      <a:pt x="54" y="89"/>
                      <a:pt x="54" y="92"/>
                      <a:pt x="54" y="95"/>
                    </a:cubicBezTo>
                    <a:cubicBezTo>
                      <a:pt x="40" y="101"/>
                      <a:pt x="28" y="106"/>
                      <a:pt x="13" y="98"/>
                    </a:cubicBezTo>
                    <a:cubicBezTo>
                      <a:pt x="12" y="94"/>
                      <a:pt x="11" y="89"/>
                      <a:pt x="10" y="85"/>
                    </a:cubicBezTo>
                    <a:cubicBezTo>
                      <a:pt x="10" y="85"/>
                      <a:pt x="10" y="84"/>
                      <a:pt x="10" y="84"/>
                    </a:cubicBezTo>
                    <a:cubicBezTo>
                      <a:pt x="10" y="82"/>
                      <a:pt x="11" y="80"/>
                      <a:pt x="11" y="78"/>
                    </a:cubicBezTo>
                    <a:cubicBezTo>
                      <a:pt x="17" y="81"/>
                      <a:pt x="23" y="84"/>
                      <a:pt x="30" y="84"/>
                    </a:cubicBezTo>
                    <a:cubicBezTo>
                      <a:pt x="37" y="85"/>
                      <a:pt x="47" y="85"/>
                      <a:pt x="54" y="80"/>
                    </a:cubicBezTo>
                    <a:cubicBezTo>
                      <a:pt x="54" y="82"/>
                      <a:pt x="54" y="83"/>
                      <a:pt x="54" y="85"/>
                    </a:cubicBezTo>
                    <a:close/>
                    <a:moveTo>
                      <a:pt x="52" y="71"/>
                    </a:moveTo>
                    <a:cubicBezTo>
                      <a:pt x="45" y="71"/>
                      <a:pt x="39" y="75"/>
                      <a:pt x="32" y="75"/>
                    </a:cubicBezTo>
                    <a:cubicBezTo>
                      <a:pt x="26" y="76"/>
                      <a:pt x="19" y="74"/>
                      <a:pt x="13" y="71"/>
                    </a:cubicBezTo>
                    <a:cubicBezTo>
                      <a:pt x="18" y="53"/>
                      <a:pt x="22" y="35"/>
                      <a:pt x="27" y="17"/>
                    </a:cubicBezTo>
                    <a:cubicBezTo>
                      <a:pt x="40" y="33"/>
                      <a:pt x="48" y="51"/>
                      <a:pt x="52"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81" name="Freeform 532"/>
              <p:cNvSpPr>
                <a:spLocks noEditPoints="1"/>
              </p:cNvSpPr>
              <p:nvPr/>
            </p:nvSpPr>
            <p:spPr bwMode="auto">
              <a:xfrm>
                <a:off x="4027" y="874"/>
                <a:ext cx="525" cy="527"/>
              </a:xfrm>
              <a:custGeom>
                <a:avLst/>
                <a:gdLst>
                  <a:gd name="T0" fmla="*/ 182 w 260"/>
                  <a:gd name="T1" fmla="*/ 108 h 261"/>
                  <a:gd name="T2" fmla="*/ 214 w 260"/>
                  <a:gd name="T3" fmla="*/ 24 h 261"/>
                  <a:gd name="T4" fmla="*/ 159 w 260"/>
                  <a:gd name="T5" fmla="*/ 49 h 261"/>
                  <a:gd name="T6" fmla="*/ 111 w 260"/>
                  <a:gd name="T7" fmla="*/ 7 h 261"/>
                  <a:gd name="T8" fmla="*/ 107 w 260"/>
                  <a:gd name="T9" fmla="*/ 82 h 261"/>
                  <a:gd name="T10" fmla="*/ 7 w 260"/>
                  <a:gd name="T11" fmla="*/ 10 h 261"/>
                  <a:gd name="T12" fmla="*/ 64 w 260"/>
                  <a:gd name="T13" fmla="*/ 60 h 261"/>
                  <a:gd name="T14" fmla="*/ 25 w 260"/>
                  <a:gd name="T15" fmla="*/ 129 h 261"/>
                  <a:gd name="T16" fmla="*/ 107 w 260"/>
                  <a:gd name="T17" fmla="*/ 136 h 261"/>
                  <a:gd name="T18" fmla="*/ 133 w 260"/>
                  <a:gd name="T19" fmla="*/ 249 h 261"/>
                  <a:gd name="T20" fmla="*/ 250 w 260"/>
                  <a:gd name="T21" fmla="*/ 219 h 261"/>
                  <a:gd name="T22" fmla="*/ 226 w 260"/>
                  <a:gd name="T23" fmla="*/ 125 h 261"/>
                  <a:gd name="T24" fmla="*/ 50 w 260"/>
                  <a:gd name="T25" fmla="*/ 147 h 261"/>
                  <a:gd name="T26" fmla="*/ 85 w 260"/>
                  <a:gd name="T27" fmla="*/ 116 h 261"/>
                  <a:gd name="T28" fmla="*/ 60 w 260"/>
                  <a:gd name="T29" fmla="*/ 124 h 261"/>
                  <a:gd name="T30" fmla="*/ 108 w 260"/>
                  <a:gd name="T31" fmla="*/ 122 h 261"/>
                  <a:gd name="T32" fmla="*/ 182 w 260"/>
                  <a:gd name="T33" fmla="*/ 53 h 261"/>
                  <a:gd name="T34" fmla="*/ 161 w 260"/>
                  <a:gd name="T35" fmla="*/ 75 h 261"/>
                  <a:gd name="T36" fmla="*/ 197 w 260"/>
                  <a:gd name="T37" fmla="*/ 78 h 261"/>
                  <a:gd name="T38" fmla="*/ 149 w 260"/>
                  <a:gd name="T39" fmla="*/ 114 h 261"/>
                  <a:gd name="T40" fmla="*/ 151 w 260"/>
                  <a:gd name="T41" fmla="*/ 100 h 261"/>
                  <a:gd name="T42" fmla="*/ 182 w 260"/>
                  <a:gd name="T43" fmla="*/ 53 h 261"/>
                  <a:gd name="T44" fmla="*/ 130 w 260"/>
                  <a:gd name="T45" fmla="*/ 18 h 261"/>
                  <a:gd name="T46" fmla="*/ 132 w 260"/>
                  <a:gd name="T47" fmla="*/ 99 h 261"/>
                  <a:gd name="T48" fmla="*/ 127 w 260"/>
                  <a:gd name="T49" fmla="*/ 32 h 261"/>
                  <a:gd name="T50" fmla="*/ 126 w 260"/>
                  <a:gd name="T51" fmla="*/ 92 h 261"/>
                  <a:gd name="T52" fmla="*/ 137 w 260"/>
                  <a:gd name="T53" fmla="*/ 232 h 261"/>
                  <a:gd name="T54" fmla="*/ 104 w 260"/>
                  <a:gd name="T55" fmla="*/ 187 h 261"/>
                  <a:gd name="T56" fmla="*/ 118 w 260"/>
                  <a:gd name="T57" fmla="*/ 204 h 261"/>
                  <a:gd name="T58" fmla="*/ 123 w 260"/>
                  <a:gd name="T59" fmla="*/ 128 h 261"/>
                  <a:gd name="T60" fmla="*/ 126 w 260"/>
                  <a:gd name="T61" fmla="*/ 123 h 261"/>
                  <a:gd name="T62" fmla="*/ 131 w 260"/>
                  <a:gd name="T63" fmla="*/ 124 h 261"/>
                  <a:gd name="T64" fmla="*/ 146 w 260"/>
                  <a:gd name="T65" fmla="*/ 140 h 261"/>
                  <a:gd name="T66" fmla="*/ 212 w 260"/>
                  <a:gd name="T67" fmla="*/ 186 h 261"/>
                  <a:gd name="T68" fmla="*/ 214 w 260"/>
                  <a:gd name="T69" fmla="*/ 187 h 261"/>
                  <a:gd name="T70" fmla="*/ 145 w 260"/>
                  <a:gd name="T71" fmla="*/ 134 h 261"/>
                  <a:gd name="T72" fmla="*/ 222 w 260"/>
                  <a:gd name="T73" fmla="*/ 136 h 261"/>
                  <a:gd name="T74" fmla="*/ 214 w 260"/>
                  <a:gd name="T75" fmla="*/ 187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0" h="261">
                    <a:moveTo>
                      <a:pt x="226" y="125"/>
                    </a:moveTo>
                    <a:cubicBezTo>
                      <a:pt x="213" y="113"/>
                      <a:pt x="198" y="108"/>
                      <a:pt x="182" y="108"/>
                    </a:cubicBezTo>
                    <a:cubicBezTo>
                      <a:pt x="190" y="102"/>
                      <a:pt x="197" y="95"/>
                      <a:pt x="204" y="87"/>
                    </a:cubicBezTo>
                    <a:cubicBezTo>
                      <a:pt x="216" y="71"/>
                      <a:pt x="228" y="43"/>
                      <a:pt x="214" y="24"/>
                    </a:cubicBezTo>
                    <a:cubicBezTo>
                      <a:pt x="200" y="6"/>
                      <a:pt x="179" y="12"/>
                      <a:pt x="169" y="28"/>
                    </a:cubicBezTo>
                    <a:cubicBezTo>
                      <a:pt x="164" y="35"/>
                      <a:pt x="161" y="42"/>
                      <a:pt x="159" y="49"/>
                    </a:cubicBezTo>
                    <a:cubicBezTo>
                      <a:pt x="159" y="46"/>
                      <a:pt x="158" y="43"/>
                      <a:pt x="158" y="41"/>
                    </a:cubicBezTo>
                    <a:cubicBezTo>
                      <a:pt x="156" y="19"/>
                      <a:pt x="133" y="0"/>
                      <a:pt x="111" y="7"/>
                    </a:cubicBezTo>
                    <a:cubicBezTo>
                      <a:pt x="92" y="12"/>
                      <a:pt x="94" y="40"/>
                      <a:pt x="97" y="55"/>
                    </a:cubicBezTo>
                    <a:cubicBezTo>
                      <a:pt x="99" y="63"/>
                      <a:pt x="102" y="73"/>
                      <a:pt x="107" y="82"/>
                    </a:cubicBezTo>
                    <a:cubicBezTo>
                      <a:pt x="99" y="74"/>
                      <a:pt x="90" y="67"/>
                      <a:pt x="82" y="61"/>
                    </a:cubicBezTo>
                    <a:cubicBezTo>
                      <a:pt x="59" y="42"/>
                      <a:pt x="33" y="26"/>
                      <a:pt x="7" y="10"/>
                    </a:cubicBezTo>
                    <a:cubicBezTo>
                      <a:pt x="4" y="8"/>
                      <a:pt x="0" y="13"/>
                      <a:pt x="3" y="16"/>
                    </a:cubicBezTo>
                    <a:cubicBezTo>
                      <a:pt x="22" y="32"/>
                      <a:pt x="44" y="45"/>
                      <a:pt x="64" y="60"/>
                    </a:cubicBezTo>
                    <a:cubicBezTo>
                      <a:pt x="81" y="73"/>
                      <a:pt x="94" y="89"/>
                      <a:pt x="108" y="104"/>
                    </a:cubicBezTo>
                    <a:cubicBezTo>
                      <a:pt x="76" y="100"/>
                      <a:pt x="27" y="101"/>
                      <a:pt x="25" y="129"/>
                    </a:cubicBezTo>
                    <a:cubicBezTo>
                      <a:pt x="24" y="152"/>
                      <a:pt x="47" y="161"/>
                      <a:pt x="66" y="157"/>
                    </a:cubicBezTo>
                    <a:cubicBezTo>
                      <a:pt x="81" y="153"/>
                      <a:pt x="95" y="144"/>
                      <a:pt x="107" y="136"/>
                    </a:cubicBezTo>
                    <a:cubicBezTo>
                      <a:pt x="108" y="136"/>
                      <a:pt x="109" y="135"/>
                      <a:pt x="110" y="134"/>
                    </a:cubicBezTo>
                    <a:cubicBezTo>
                      <a:pt x="92" y="180"/>
                      <a:pt x="65" y="261"/>
                      <a:pt x="133" y="249"/>
                    </a:cubicBezTo>
                    <a:cubicBezTo>
                      <a:pt x="166" y="243"/>
                      <a:pt x="161" y="203"/>
                      <a:pt x="151" y="167"/>
                    </a:cubicBezTo>
                    <a:cubicBezTo>
                      <a:pt x="175" y="192"/>
                      <a:pt x="222" y="190"/>
                      <a:pt x="250" y="219"/>
                    </a:cubicBezTo>
                    <a:cubicBezTo>
                      <a:pt x="253" y="222"/>
                      <a:pt x="258" y="220"/>
                      <a:pt x="258" y="215"/>
                    </a:cubicBezTo>
                    <a:cubicBezTo>
                      <a:pt x="260" y="182"/>
                      <a:pt x="252" y="148"/>
                      <a:pt x="226" y="125"/>
                    </a:cubicBezTo>
                    <a:close/>
                    <a:moveTo>
                      <a:pt x="84" y="138"/>
                    </a:moveTo>
                    <a:cubicBezTo>
                      <a:pt x="74" y="144"/>
                      <a:pt x="62" y="149"/>
                      <a:pt x="50" y="147"/>
                    </a:cubicBezTo>
                    <a:cubicBezTo>
                      <a:pt x="43" y="146"/>
                      <a:pt x="33" y="134"/>
                      <a:pt x="39" y="126"/>
                    </a:cubicBezTo>
                    <a:cubicBezTo>
                      <a:pt x="48" y="115"/>
                      <a:pt x="73" y="116"/>
                      <a:pt x="85" y="116"/>
                    </a:cubicBezTo>
                    <a:cubicBezTo>
                      <a:pt x="88" y="116"/>
                      <a:pt x="91" y="116"/>
                      <a:pt x="94" y="115"/>
                    </a:cubicBezTo>
                    <a:cubicBezTo>
                      <a:pt x="83" y="118"/>
                      <a:pt x="71" y="121"/>
                      <a:pt x="60" y="124"/>
                    </a:cubicBezTo>
                    <a:cubicBezTo>
                      <a:pt x="56" y="125"/>
                      <a:pt x="57" y="132"/>
                      <a:pt x="61" y="132"/>
                    </a:cubicBezTo>
                    <a:cubicBezTo>
                      <a:pt x="77" y="132"/>
                      <a:pt x="93" y="128"/>
                      <a:pt x="108" y="122"/>
                    </a:cubicBezTo>
                    <a:cubicBezTo>
                      <a:pt x="100" y="128"/>
                      <a:pt x="92" y="134"/>
                      <a:pt x="84" y="138"/>
                    </a:cubicBezTo>
                    <a:close/>
                    <a:moveTo>
                      <a:pt x="182" y="53"/>
                    </a:moveTo>
                    <a:cubicBezTo>
                      <a:pt x="174" y="65"/>
                      <a:pt x="167" y="76"/>
                      <a:pt x="157" y="86"/>
                    </a:cubicBezTo>
                    <a:cubicBezTo>
                      <a:pt x="158" y="82"/>
                      <a:pt x="160" y="79"/>
                      <a:pt x="161" y="75"/>
                    </a:cubicBezTo>
                    <a:cubicBezTo>
                      <a:pt x="166" y="59"/>
                      <a:pt x="176" y="15"/>
                      <a:pt x="200" y="27"/>
                    </a:cubicBezTo>
                    <a:cubicBezTo>
                      <a:pt x="219" y="36"/>
                      <a:pt x="204" y="67"/>
                      <a:pt x="197" y="78"/>
                    </a:cubicBezTo>
                    <a:cubicBezTo>
                      <a:pt x="188" y="93"/>
                      <a:pt x="175" y="105"/>
                      <a:pt x="160" y="111"/>
                    </a:cubicBezTo>
                    <a:cubicBezTo>
                      <a:pt x="156" y="112"/>
                      <a:pt x="153" y="113"/>
                      <a:pt x="149" y="114"/>
                    </a:cubicBezTo>
                    <a:cubicBezTo>
                      <a:pt x="147" y="114"/>
                      <a:pt x="145" y="115"/>
                      <a:pt x="143" y="115"/>
                    </a:cubicBezTo>
                    <a:cubicBezTo>
                      <a:pt x="146" y="110"/>
                      <a:pt x="149" y="105"/>
                      <a:pt x="151" y="100"/>
                    </a:cubicBezTo>
                    <a:cubicBezTo>
                      <a:pt x="167" y="90"/>
                      <a:pt x="180" y="73"/>
                      <a:pt x="188" y="57"/>
                    </a:cubicBezTo>
                    <a:cubicBezTo>
                      <a:pt x="191" y="52"/>
                      <a:pt x="185" y="49"/>
                      <a:pt x="182" y="53"/>
                    </a:cubicBezTo>
                    <a:close/>
                    <a:moveTo>
                      <a:pt x="110" y="21"/>
                    </a:moveTo>
                    <a:cubicBezTo>
                      <a:pt x="114" y="14"/>
                      <a:pt x="124" y="16"/>
                      <a:pt x="130" y="18"/>
                    </a:cubicBezTo>
                    <a:cubicBezTo>
                      <a:pt x="144" y="23"/>
                      <a:pt x="148" y="36"/>
                      <a:pt x="148" y="48"/>
                    </a:cubicBezTo>
                    <a:cubicBezTo>
                      <a:pt x="149" y="67"/>
                      <a:pt x="139" y="83"/>
                      <a:pt x="132" y="99"/>
                    </a:cubicBezTo>
                    <a:cubicBezTo>
                      <a:pt x="131" y="98"/>
                      <a:pt x="130" y="97"/>
                      <a:pt x="129" y="96"/>
                    </a:cubicBezTo>
                    <a:cubicBezTo>
                      <a:pt x="134" y="75"/>
                      <a:pt x="131" y="53"/>
                      <a:pt x="127" y="32"/>
                    </a:cubicBezTo>
                    <a:cubicBezTo>
                      <a:pt x="127" y="29"/>
                      <a:pt x="121" y="29"/>
                      <a:pt x="121" y="33"/>
                    </a:cubicBezTo>
                    <a:cubicBezTo>
                      <a:pt x="123" y="53"/>
                      <a:pt x="127" y="72"/>
                      <a:pt x="126" y="92"/>
                    </a:cubicBezTo>
                    <a:cubicBezTo>
                      <a:pt x="111" y="73"/>
                      <a:pt x="100" y="39"/>
                      <a:pt x="110" y="21"/>
                    </a:cubicBezTo>
                    <a:close/>
                    <a:moveTo>
                      <a:pt x="137" y="232"/>
                    </a:moveTo>
                    <a:cubicBezTo>
                      <a:pt x="128" y="242"/>
                      <a:pt x="106" y="238"/>
                      <a:pt x="101" y="226"/>
                    </a:cubicBezTo>
                    <a:cubicBezTo>
                      <a:pt x="97" y="214"/>
                      <a:pt x="101" y="199"/>
                      <a:pt x="104" y="187"/>
                    </a:cubicBezTo>
                    <a:cubicBezTo>
                      <a:pt x="107" y="175"/>
                      <a:pt x="111" y="165"/>
                      <a:pt x="115" y="154"/>
                    </a:cubicBezTo>
                    <a:cubicBezTo>
                      <a:pt x="114" y="171"/>
                      <a:pt x="115" y="188"/>
                      <a:pt x="118" y="204"/>
                    </a:cubicBezTo>
                    <a:cubicBezTo>
                      <a:pt x="118" y="210"/>
                      <a:pt x="127" y="208"/>
                      <a:pt x="127" y="203"/>
                    </a:cubicBezTo>
                    <a:cubicBezTo>
                      <a:pt x="126" y="178"/>
                      <a:pt x="125" y="153"/>
                      <a:pt x="123" y="128"/>
                    </a:cubicBezTo>
                    <a:cubicBezTo>
                      <a:pt x="124" y="126"/>
                      <a:pt x="124" y="125"/>
                      <a:pt x="125" y="123"/>
                    </a:cubicBezTo>
                    <a:cubicBezTo>
                      <a:pt x="125" y="123"/>
                      <a:pt x="125" y="123"/>
                      <a:pt x="126" y="123"/>
                    </a:cubicBezTo>
                    <a:cubicBezTo>
                      <a:pt x="127" y="123"/>
                      <a:pt x="127" y="123"/>
                      <a:pt x="128" y="122"/>
                    </a:cubicBezTo>
                    <a:cubicBezTo>
                      <a:pt x="129" y="123"/>
                      <a:pt x="130" y="123"/>
                      <a:pt x="131" y="124"/>
                    </a:cubicBezTo>
                    <a:cubicBezTo>
                      <a:pt x="137" y="155"/>
                      <a:pt x="158" y="206"/>
                      <a:pt x="137" y="232"/>
                    </a:cubicBezTo>
                    <a:close/>
                    <a:moveTo>
                      <a:pt x="146" y="140"/>
                    </a:moveTo>
                    <a:cubicBezTo>
                      <a:pt x="174" y="148"/>
                      <a:pt x="193" y="164"/>
                      <a:pt x="212" y="186"/>
                    </a:cubicBezTo>
                    <a:cubicBezTo>
                      <a:pt x="212" y="186"/>
                      <a:pt x="212" y="186"/>
                      <a:pt x="212" y="186"/>
                    </a:cubicBezTo>
                    <a:cubicBezTo>
                      <a:pt x="185" y="176"/>
                      <a:pt x="156" y="169"/>
                      <a:pt x="146" y="140"/>
                    </a:cubicBezTo>
                    <a:close/>
                    <a:moveTo>
                      <a:pt x="214" y="187"/>
                    </a:moveTo>
                    <a:cubicBezTo>
                      <a:pt x="217" y="187"/>
                      <a:pt x="219" y="184"/>
                      <a:pt x="217" y="182"/>
                    </a:cubicBezTo>
                    <a:cubicBezTo>
                      <a:pt x="200" y="160"/>
                      <a:pt x="174" y="138"/>
                      <a:pt x="145" y="134"/>
                    </a:cubicBezTo>
                    <a:cubicBezTo>
                      <a:pt x="144" y="132"/>
                      <a:pt x="144" y="130"/>
                      <a:pt x="144" y="128"/>
                    </a:cubicBezTo>
                    <a:cubicBezTo>
                      <a:pt x="171" y="118"/>
                      <a:pt x="199" y="115"/>
                      <a:pt x="222" y="136"/>
                    </a:cubicBezTo>
                    <a:cubicBezTo>
                      <a:pt x="242" y="152"/>
                      <a:pt x="248" y="180"/>
                      <a:pt x="249" y="204"/>
                    </a:cubicBezTo>
                    <a:cubicBezTo>
                      <a:pt x="239" y="197"/>
                      <a:pt x="227" y="191"/>
                      <a:pt x="214" y="1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82" name="Freeform 533"/>
              <p:cNvSpPr>
                <a:spLocks noEditPoints="1"/>
              </p:cNvSpPr>
              <p:nvPr/>
            </p:nvSpPr>
            <p:spPr bwMode="auto">
              <a:xfrm>
                <a:off x="2047" y="1344"/>
                <a:ext cx="565" cy="605"/>
              </a:xfrm>
              <a:custGeom>
                <a:avLst/>
                <a:gdLst>
                  <a:gd name="T0" fmla="*/ 276 w 280"/>
                  <a:gd name="T1" fmla="*/ 57 h 300"/>
                  <a:gd name="T2" fmla="*/ 143 w 280"/>
                  <a:gd name="T3" fmla="*/ 9 h 300"/>
                  <a:gd name="T4" fmla="*/ 86 w 280"/>
                  <a:gd name="T5" fmla="*/ 18 h 300"/>
                  <a:gd name="T6" fmla="*/ 37 w 280"/>
                  <a:gd name="T7" fmla="*/ 119 h 300"/>
                  <a:gd name="T8" fmla="*/ 1 w 280"/>
                  <a:gd name="T9" fmla="*/ 247 h 300"/>
                  <a:gd name="T10" fmla="*/ 2 w 280"/>
                  <a:gd name="T11" fmla="*/ 251 h 300"/>
                  <a:gd name="T12" fmla="*/ 3 w 280"/>
                  <a:gd name="T13" fmla="*/ 253 h 300"/>
                  <a:gd name="T14" fmla="*/ 147 w 280"/>
                  <a:gd name="T15" fmla="*/ 296 h 300"/>
                  <a:gd name="T16" fmla="*/ 189 w 280"/>
                  <a:gd name="T17" fmla="*/ 282 h 300"/>
                  <a:gd name="T18" fmla="*/ 241 w 280"/>
                  <a:gd name="T19" fmla="*/ 185 h 300"/>
                  <a:gd name="T20" fmla="*/ 278 w 280"/>
                  <a:gd name="T21" fmla="*/ 65 h 300"/>
                  <a:gd name="T22" fmla="*/ 276 w 280"/>
                  <a:gd name="T23" fmla="*/ 57 h 300"/>
                  <a:gd name="T24" fmla="*/ 215 w 280"/>
                  <a:gd name="T25" fmla="*/ 208 h 300"/>
                  <a:gd name="T26" fmla="*/ 212 w 280"/>
                  <a:gd name="T27" fmla="*/ 204 h 300"/>
                  <a:gd name="T28" fmla="*/ 104 w 280"/>
                  <a:gd name="T29" fmla="*/ 157 h 300"/>
                  <a:gd name="T30" fmla="*/ 102 w 280"/>
                  <a:gd name="T31" fmla="*/ 162 h 300"/>
                  <a:gd name="T32" fmla="*/ 208 w 280"/>
                  <a:gd name="T33" fmla="*/ 212 h 300"/>
                  <a:gd name="T34" fmla="*/ 213 w 280"/>
                  <a:gd name="T35" fmla="*/ 212 h 300"/>
                  <a:gd name="T36" fmla="*/ 200 w 280"/>
                  <a:gd name="T37" fmla="*/ 234 h 300"/>
                  <a:gd name="T38" fmla="*/ 98 w 280"/>
                  <a:gd name="T39" fmla="*/ 172 h 300"/>
                  <a:gd name="T40" fmla="*/ 94 w 280"/>
                  <a:gd name="T41" fmla="*/ 176 h 300"/>
                  <a:gd name="T42" fmla="*/ 196 w 280"/>
                  <a:gd name="T43" fmla="*/ 243 h 300"/>
                  <a:gd name="T44" fmla="*/ 187 w 280"/>
                  <a:gd name="T45" fmla="*/ 261 h 300"/>
                  <a:gd name="T46" fmla="*/ 122 w 280"/>
                  <a:gd name="T47" fmla="*/ 277 h 300"/>
                  <a:gd name="T48" fmla="*/ 9 w 280"/>
                  <a:gd name="T49" fmla="*/ 251 h 300"/>
                  <a:gd name="T50" fmla="*/ 11 w 280"/>
                  <a:gd name="T51" fmla="*/ 248 h 300"/>
                  <a:gd name="T52" fmla="*/ 79 w 280"/>
                  <a:gd name="T53" fmla="*/ 53 h 300"/>
                  <a:gd name="T54" fmla="*/ 109 w 280"/>
                  <a:gd name="T55" fmla="*/ 16 h 300"/>
                  <a:gd name="T56" fmla="*/ 148 w 280"/>
                  <a:gd name="T57" fmla="*/ 23 h 300"/>
                  <a:gd name="T58" fmla="*/ 264 w 280"/>
                  <a:gd name="T59" fmla="*/ 64 h 300"/>
                  <a:gd name="T60" fmla="*/ 264 w 280"/>
                  <a:gd name="T61" fmla="*/ 65 h 300"/>
                  <a:gd name="T62" fmla="*/ 262 w 280"/>
                  <a:gd name="T63" fmla="*/ 101 h 300"/>
                  <a:gd name="T64" fmla="*/ 129 w 280"/>
                  <a:gd name="T65" fmla="*/ 45 h 300"/>
                  <a:gd name="T66" fmla="*/ 126 w 280"/>
                  <a:gd name="T67" fmla="*/ 51 h 300"/>
                  <a:gd name="T68" fmla="*/ 259 w 280"/>
                  <a:gd name="T69" fmla="*/ 113 h 300"/>
                  <a:gd name="T70" fmla="*/ 215 w 280"/>
                  <a:gd name="T71" fmla="*/ 20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0" h="300">
                    <a:moveTo>
                      <a:pt x="276" y="57"/>
                    </a:moveTo>
                    <a:cubicBezTo>
                      <a:pt x="234" y="36"/>
                      <a:pt x="188" y="24"/>
                      <a:pt x="143" y="9"/>
                    </a:cubicBezTo>
                    <a:cubicBezTo>
                      <a:pt x="121" y="2"/>
                      <a:pt x="102" y="0"/>
                      <a:pt x="86" y="18"/>
                    </a:cubicBezTo>
                    <a:cubicBezTo>
                      <a:pt x="62" y="44"/>
                      <a:pt x="50" y="87"/>
                      <a:pt x="37" y="119"/>
                    </a:cubicBezTo>
                    <a:cubicBezTo>
                      <a:pt x="20" y="160"/>
                      <a:pt x="6" y="203"/>
                      <a:pt x="1" y="247"/>
                    </a:cubicBezTo>
                    <a:cubicBezTo>
                      <a:pt x="0" y="249"/>
                      <a:pt x="1" y="250"/>
                      <a:pt x="2" y="251"/>
                    </a:cubicBezTo>
                    <a:cubicBezTo>
                      <a:pt x="2" y="252"/>
                      <a:pt x="2" y="253"/>
                      <a:pt x="3" y="253"/>
                    </a:cubicBezTo>
                    <a:cubicBezTo>
                      <a:pt x="52" y="265"/>
                      <a:pt x="98" y="283"/>
                      <a:pt x="147" y="296"/>
                    </a:cubicBezTo>
                    <a:cubicBezTo>
                      <a:pt x="164" y="300"/>
                      <a:pt x="178" y="297"/>
                      <a:pt x="189" y="282"/>
                    </a:cubicBezTo>
                    <a:cubicBezTo>
                      <a:pt x="208" y="252"/>
                      <a:pt x="223" y="216"/>
                      <a:pt x="241" y="185"/>
                    </a:cubicBezTo>
                    <a:cubicBezTo>
                      <a:pt x="261" y="149"/>
                      <a:pt x="278" y="108"/>
                      <a:pt x="278" y="65"/>
                    </a:cubicBezTo>
                    <a:cubicBezTo>
                      <a:pt x="280" y="63"/>
                      <a:pt x="280" y="59"/>
                      <a:pt x="276" y="57"/>
                    </a:cubicBezTo>
                    <a:close/>
                    <a:moveTo>
                      <a:pt x="215" y="208"/>
                    </a:moveTo>
                    <a:cubicBezTo>
                      <a:pt x="215" y="207"/>
                      <a:pt x="214" y="205"/>
                      <a:pt x="212" y="204"/>
                    </a:cubicBezTo>
                    <a:cubicBezTo>
                      <a:pt x="178" y="185"/>
                      <a:pt x="142" y="166"/>
                      <a:pt x="104" y="157"/>
                    </a:cubicBezTo>
                    <a:cubicBezTo>
                      <a:pt x="101" y="156"/>
                      <a:pt x="99" y="161"/>
                      <a:pt x="102" y="162"/>
                    </a:cubicBezTo>
                    <a:cubicBezTo>
                      <a:pt x="140" y="173"/>
                      <a:pt x="172" y="196"/>
                      <a:pt x="208" y="212"/>
                    </a:cubicBezTo>
                    <a:cubicBezTo>
                      <a:pt x="210" y="213"/>
                      <a:pt x="211" y="212"/>
                      <a:pt x="213" y="212"/>
                    </a:cubicBezTo>
                    <a:cubicBezTo>
                      <a:pt x="208" y="219"/>
                      <a:pt x="204" y="227"/>
                      <a:pt x="200" y="234"/>
                    </a:cubicBezTo>
                    <a:cubicBezTo>
                      <a:pt x="166" y="213"/>
                      <a:pt x="130" y="197"/>
                      <a:pt x="98" y="172"/>
                    </a:cubicBezTo>
                    <a:cubicBezTo>
                      <a:pt x="95" y="170"/>
                      <a:pt x="91" y="174"/>
                      <a:pt x="94" y="176"/>
                    </a:cubicBezTo>
                    <a:cubicBezTo>
                      <a:pt x="124" y="202"/>
                      <a:pt x="159" y="227"/>
                      <a:pt x="196" y="243"/>
                    </a:cubicBezTo>
                    <a:cubicBezTo>
                      <a:pt x="192" y="249"/>
                      <a:pt x="189" y="255"/>
                      <a:pt x="187" y="261"/>
                    </a:cubicBezTo>
                    <a:cubicBezTo>
                      <a:pt x="172" y="294"/>
                      <a:pt x="153" y="287"/>
                      <a:pt x="122" y="277"/>
                    </a:cubicBezTo>
                    <a:cubicBezTo>
                      <a:pt x="85" y="266"/>
                      <a:pt x="48" y="253"/>
                      <a:pt x="9" y="251"/>
                    </a:cubicBezTo>
                    <a:cubicBezTo>
                      <a:pt x="10" y="250"/>
                      <a:pt x="10" y="250"/>
                      <a:pt x="11" y="248"/>
                    </a:cubicBezTo>
                    <a:cubicBezTo>
                      <a:pt x="21" y="181"/>
                      <a:pt x="49" y="115"/>
                      <a:pt x="79" y="53"/>
                    </a:cubicBezTo>
                    <a:cubicBezTo>
                      <a:pt x="86" y="39"/>
                      <a:pt x="93" y="21"/>
                      <a:pt x="109" y="16"/>
                    </a:cubicBezTo>
                    <a:cubicBezTo>
                      <a:pt x="120" y="12"/>
                      <a:pt x="137" y="20"/>
                      <a:pt x="148" y="23"/>
                    </a:cubicBezTo>
                    <a:cubicBezTo>
                      <a:pt x="187" y="37"/>
                      <a:pt x="226" y="48"/>
                      <a:pt x="264" y="64"/>
                    </a:cubicBezTo>
                    <a:cubicBezTo>
                      <a:pt x="264" y="65"/>
                      <a:pt x="264" y="65"/>
                      <a:pt x="264" y="65"/>
                    </a:cubicBezTo>
                    <a:cubicBezTo>
                      <a:pt x="265" y="77"/>
                      <a:pt x="264" y="89"/>
                      <a:pt x="262" y="101"/>
                    </a:cubicBezTo>
                    <a:cubicBezTo>
                      <a:pt x="218" y="81"/>
                      <a:pt x="173" y="64"/>
                      <a:pt x="129" y="45"/>
                    </a:cubicBezTo>
                    <a:cubicBezTo>
                      <a:pt x="125" y="43"/>
                      <a:pt x="122" y="48"/>
                      <a:pt x="126" y="51"/>
                    </a:cubicBezTo>
                    <a:cubicBezTo>
                      <a:pt x="168" y="74"/>
                      <a:pt x="213" y="99"/>
                      <a:pt x="259" y="113"/>
                    </a:cubicBezTo>
                    <a:cubicBezTo>
                      <a:pt x="250" y="146"/>
                      <a:pt x="232" y="177"/>
                      <a:pt x="215" y="2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83" name="Freeform 534"/>
              <p:cNvSpPr/>
              <p:nvPr/>
            </p:nvSpPr>
            <p:spPr bwMode="auto">
              <a:xfrm>
                <a:off x="2107" y="1728"/>
                <a:ext cx="57" cy="64"/>
              </a:xfrm>
              <a:custGeom>
                <a:avLst/>
                <a:gdLst>
                  <a:gd name="T0" fmla="*/ 22 w 28"/>
                  <a:gd name="T1" fmla="*/ 2 h 32"/>
                  <a:gd name="T2" fmla="*/ 17 w 28"/>
                  <a:gd name="T3" fmla="*/ 3 h 32"/>
                  <a:gd name="T4" fmla="*/ 17 w 28"/>
                  <a:gd name="T5" fmla="*/ 16 h 32"/>
                  <a:gd name="T6" fmla="*/ 10 w 28"/>
                  <a:gd name="T7" fmla="*/ 21 h 32"/>
                  <a:gd name="T8" fmla="*/ 10 w 28"/>
                  <a:gd name="T9" fmla="*/ 20 h 32"/>
                  <a:gd name="T10" fmla="*/ 11 w 28"/>
                  <a:gd name="T11" fmla="*/ 16 h 32"/>
                  <a:gd name="T12" fmla="*/ 4 w 28"/>
                  <a:gd name="T13" fmla="*/ 15 h 32"/>
                  <a:gd name="T14" fmla="*/ 1 w 28"/>
                  <a:gd name="T15" fmla="*/ 20 h 32"/>
                  <a:gd name="T16" fmla="*/ 3 w 28"/>
                  <a:gd name="T17" fmla="*/ 27 h 32"/>
                  <a:gd name="T18" fmla="*/ 20 w 28"/>
                  <a:gd name="T19" fmla="*/ 27 h 32"/>
                  <a:gd name="T20" fmla="*/ 22 w 28"/>
                  <a:gd name="T21"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2">
                    <a:moveTo>
                      <a:pt x="22" y="2"/>
                    </a:moveTo>
                    <a:cubicBezTo>
                      <a:pt x="21" y="0"/>
                      <a:pt x="17" y="0"/>
                      <a:pt x="17" y="3"/>
                    </a:cubicBezTo>
                    <a:cubicBezTo>
                      <a:pt x="15" y="7"/>
                      <a:pt x="17" y="12"/>
                      <a:pt x="17" y="16"/>
                    </a:cubicBezTo>
                    <a:cubicBezTo>
                      <a:pt x="16" y="20"/>
                      <a:pt x="13" y="20"/>
                      <a:pt x="10" y="21"/>
                    </a:cubicBezTo>
                    <a:cubicBezTo>
                      <a:pt x="10" y="21"/>
                      <a:pt x="10" y="21"/>
                      <a:pt x="10" y="20"/>
                    </a:cubicBezTo>
                    <a:cubicBezTo>
                      <a:pt x="11" y="19"/>
                      <a:pt x="11" y="17"/>
                      <a:pt x="11" y="16"/>
                    </a:cubicBezTo>
                    <a:cubicBezTo>
                      <a:pt x="11" y="12"/>
                      <a:pt x="5" y="11"/>
                      <a:pt x="4" y="15"/>
                    </a:cubicBezTo>
                    <a:cubicBezTo>
                      <a:pt x="4" y="17"/>
                      <a:pt x="2" y="18"/>
                      <a:pt x="1" y="20"/>
                    </a:cubicBezTo>
                    <a:cubicBezTo>
                      <a:pt x="0" y="23"/>
                      <a:pt x="1" y="25"/>
                      <a:pt x="3" y="27"/>
                    </a:cubicBezTo>
                    <a:cubicBezTo>
                      <a:pt x="7" y="32"/>
                      <a:pt x="15" y="30"/>
                      <a:pt x="20" y="27"/>
                    </a:cubicBezTo>
                    <a:cubicBezTo>
                      <a:pt x="28" y="23"/>
                      <a:pt x="27" y="9"/>
                      <a:pt x="2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84" name="Freeform 535"/>
              <p:cNvSpPr/>
              <p:nvPr/>
            </p:nvSpPr>
            <p:spPr bwMode="auto">
              <a:xfrm>
                <a:off x="2174" y="1607"/>
                <a:ext cx="44" cy="44"/>
              </a:xfrm>
              <a:custGeom>
                <a:avLst/>
                <a:gdLst>
                  <a:gd name="T0" fmla="*/ 19 w 22"/>
                  <a:gd name="T1" fmla="*/ 4 h 22"/>
                  <a:gd name="T2" fmla="*/ 12 w 22"/>
                  <a:gd name="T3" fmla="*/ 5 h 22"/>
                  <a:gd name="T4" fmla="*/ 12 w 22"/>
                  <a:gd name="T5" fmla="*/ 12 h 22"/>
                  <a:gd name="T6" fmla="*/ 12 w 22"/>
                  <a:gd name="T7" fmla="*/ 12 h 22"/>
                  <a:gd name="T8" fmla="*/ 12 w 22"/>
                  <a:gd name="T9" fmla="*/ 12 h 22"/>
                  <a:gd name="T10" fmla="*/ 9 w 22"/>
                  <a:gd name="T11" fmla="*/ 13 h 22"/>
                  <a:gd name="T12" fmla="*/ 10 w 22"/>
                  <a:gd name="T13" fmla="*/ 7 h 22"/>
                  <a:gd name="T14" fmla="*/ 7 w 22"/>
                  <a:gd name="T15" fmla="*/ 3 h 22"/>
                  <a:gd name="T16" fmla="*/ 1 w 22"/>
                  <a:gd name="T17" fmla="*/ 10 h 22"/>
                  <a:gd name="T18" fmla="*/ 2 w 22"/>
                  <a:gd name="T19" fmla="*/ 19 h 22"/>
                  <a:gd name="T20" fmla="*/ 11 w 22"/>
                  <a:gd name="T21" fmla="*/ 22 h 22"/>
                  <a:gd name="T22" fmla="*/ 21 w 22"/>
                  <a:gd name="T23" fmla="*/ 14 h 22"/>
                  <a:gd name="T24" fmla="*/ 19 w 22"/>
                  <a:gd name="T2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19" y="4"/>
                    </a:moveTo>
                    <a:cubicBezTo>
                      <a:pt x="19" y="0"/>
                      <a:pt x="12" y="1"/>
                      <a:pt x="12" y="5"/>
                    </a:cubicBezTo>
                    <a:cubicBezTo>
                      <a:pt x="12" y="7"/>
                      <a:pt x="12" y="10"/>
                      <a:pt x="12" y="12"/>
                    </a:cubicBezTo>
                    <a:cubicBezTo>
                      <a:pt x="12" y="12"/>
                      <a:pt x="12" y="12"/>
                      <a:pt x="12" y="12"/>
                    </a:cubicBezTo>
                    <a:cubicBezTo>
                      <a:pt x="12" y="12"/>
                      <a:pt x="12" y="12"/>
                      <a:pt x="12" y="12"/>
                    </a:cubicBezTo>
                    <a:cubicBezTo>
                      <a:pt x="11" y="12"/>
                      <a:pt x="10" y="13"/>
                      <a:pt x="9" y="13"/>
                    </a:cubicBezTo>
                    <a:cubicBezTo>
                      <a:pt x="8" y="11"/>
                      <a:pt x="8" y="9"/>
                      <a:pt x="10" y="7"/>
                    </a:cubicBezTo>
                    <a:cubicBezTo>
                      <a:pt x="13" y="5"/>
                      <a:pt x="10" y="2"/>
                      <a:pt x="7" y="3"/>
                    </a:cubicBezTo>
                    <a:cubicBezTo>
                      <a:pt x="4" y="4"/>
                      <a:pt x="2" y="7"/>
                      <a:pt x="1" y="10"/>
                    </a:cubicBezTo>
                    <a:cubicBezTo>
                      <a:pt x="0" y="13"/>
                      <a:pt x="1" y="16"/>
                      <a:pt x="2" y="19"/>
                    </a:cubicBezTo>
                    <a:cubicBezTo>
                      <a:pt x="3" y="22"/>
                      <a:pt x="7" y="22"/>
                      <a:pt x="11" y="22"/>
                    </a:cubicBezTo>
                    <a:cubicBezTo>
                      <a:pt x="15" y="21"/>
                      <a:pt x="20" y="19"/>
                      <a:pt x="21" y="14"/>
                    </a:cubicBezTo>
                    <a:cubicBezTo>
                      <a:pt x="22" y="11"/>
                      <a:pt x="20" y="8"/>
                      <a:pt x="1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85" name="Freeform 536"/>
              <p:cNvSpPr/>
              <p:nvPr/>
            </p:nvSpPr>
            <p:spPr bwMode="auto">
              <a:xfrm>
                <a:off x="2224" y="1437"/>
                <a:ext cx="61" cy="47"/>
              </a:xfrm>
              <a:custGeom>
                <a:avLst/>
                <a:gdLst>
                  <a:gd name="T0" fmla="*/ 28 w 30"/>
                  <a:gd name="T1" fmla="*/ 3 h 23"/>
                  <a:gd name="T2" fmla="*/ 23 w 30"/>
                  <a:gd name="T3" fmla="*/ 0 h 23"/>
                  <a:gd name="T4" fmla="*/ 18 w 30"/>
                  <a:gd name="T5" fmla="*/ 1 h 23"/>
                  <a:gd name="T6" fmla="*/ 15 w 30"/>
                  <a:gd name="T7" fmla="*/ 6 h 23"/>
                  <a:gd name="T8" fmla="*/ 18 w 30"/>
                  <a:gd name="T9" fmla="*/ 9 h 23"/>
                  <a:gd name="T10" fmla="*/ 19 w 30"/>
                  <a:gd name="T11" fmla="*/ 9 h 23"/>
                  <a:gd name="T12" fmla="*/ 15 w 30"/>
                  <a:gd name="T13" fmla="*/ 14 h 23"/>
                  <a:gd name="T14" fmla="*/ 7 w 30"/>
                  <a:gd name="T15" fmla="*/ 11 h 23"/>
                  <a:gd name="T16" fmla="*/ 4 w 30"/>
                  <a:gd name="T17" fmla="*/ 17 h 23"/>
                  <a:gd name="T18" fmla="*/ 16 w 30"/>
                  <a:gd name="T19" fmla="*/ 23 h 23"/>
                  <a:gd name="T20" fmla="*/ 29 w 30"/>
                  <a:gd name="T21" fmla="*/ 9 h 23"/>
                  <a:gd name="T22" fmla="*/ 28 w 30"/>
                  <a:gd name="T23"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3">
                    <a:moveTo>
                      <a:pt x="28" y="3"/>
                    </a:moveTo>
                    <a:cubicBezTo>
                      <a:pt x="27" y="1"/>
                      <a:pt x="25" y="0"/>
                      <a:pt x="23" y="0"/>
                    </a:cubicBezTo>
                    <a:cubicBezTo>
                      <a:pt x="22" y="0"/>
                      <a:pt x="18" y="1"/>
                      <a:pt x="18" y="1"/>
                    </a:cubicBezTo>
                    <a:cubicBezTo>
                      <a:pt x="16" y="0"/>
                      <a:pt x="13" y="3"/>
                      <a:pt x="15" y="6"/>
                    </a:cubicBezTo>
                    <a:cubicBezTo>
                      <a:pt x="16" y="7"/>
                      <a:pt x="17" y="8"/>
                      <a:pt x="18" y="9"/>
                    </a:cubicBezTo>
                    <a:cubicBezTo>
                      <a:pt x="18" y="9"/>
                      <a:pt x="19" y="9"/>
                      <a:pt x="19" y="9"/>
                    </a:cubicBezTo>
                    <a:cubicBezTo>
                      <a:pt x="17" y="11"/>
                      <a:pt x="16" y="14"/>
                      <a:pt x="15" y="14"/>
                    </a:cubicBezTo>
                    <a:cubicBezTo>
                      <a:pt x="12" y="14"/>
                      <a:pt x="9" y="12"/>
                      <a:pt x="7" y="11"/>
                    </a:cubicBezTo>
                    <a:cubicBezTo>
                      <a:pt x="3" y="8"/>
                      <a:pt x="0" y="14"/>
                      <a:pt x="4" y="17"/>
                    </a:cubicBezTo>
                    <a:cubicBezTo>
                      <a:pt x="7" y="20"/>
                      <a:pt x="11" y="23"/>
                      <a:pt x="16" y="23"/>
                    </a:cubicBezTo>
                    <a:cubicBezTo>
                      <a:pt x="23" y="22"/>
                      <a:pt x="26" y="15"/>
                      <a:pt x="29" y="9"/>
                    </a:cubicBezTo>
                    <a:cubicBezTo>
                      <a:pt x="30" y="7"/>
                      <a:pt x="30" y="5"/>
                      <a:pt x="2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grpSp>
        <p:sp>
          <p:nvSpPr>
            <p:cNvPr id="60" name="Freeform 538"/>
            <p:cNvSpPr/>
            <p:nvPr/>
          </p:nvSpPr>
          <p:spPr bwMode="auto">
            <a:xfrm>
              <a:off x="2180" y="1814"/>
              <a:ext cx="218" cy="91"/>
            </a:xfrm>
            <a:custGeom>
              <a:avLst/>
              <a:gdLst>
                <a:gd name="T0" fmla="*/ 105 w 108"/>
                <a:gd name="T1" fmla="*/ 38 h 45"/>
                <a:gd name="T2" fmla="*/ 6 w 108"/>
                <a:gd name="T3" fmla="*/ 1 h 45"/>
                <a:gd name="T4" fmla="*/ 5 w 108"/>
                <a:gd name="T5" fmla="*/ 8 h 45"/>
                <a:gd name="T6" fmla="*/ 102 w 108"/>
                <a:gd name="T7" fmla="*/ 44 h 45"/>
                <a:gd name="T8" fmla="*/ 105 w 108"/>
                <a:gd name="T9" fmla="*/ 38 h 45"/>
              </a:gdLst>
              <a:ahLst/>
              <a:cxnLst>
                <a:cxn ang="0">
                  <a:pos x="T0" y="T1"/>
                </a:cxn>
                <a:cxn ang="0">
                  <a:pos x="T2" y="T3"/>
                </a:cxn>
                <a:cxn ang="0">
                  <a:pos x="T4" y="T5"/>
                </a:cxn>
                <a:cxn ang="0">
                  <a:pos x="T6" y="T7"/>
                </a:cxn>
                <a:cxn ang="0">
                  <a:pos x="T8" y="T9"/>
                </a:cxn>
              </a:cxnLst>
              <a:rect l="0" t="0" r="r" b="b"/>
              <a:pathLst>
                <a:path w="108" h="45">
                  <a:moveTo>
                    <a:pt x="105" y="38"/>
                  </a:moveTo>
                  <a:cubicBezTo>
                    <a:pt x="74" y="24"/>
                    <a:pt x="40" y="8"/>
                    <a:pt x="6" y="1"/>
                  </a:cubicBezTo>
                  <a:cubicBezTo>
                    <a:pt x="2" y="0"/>
                    <a:pt x="0" y="6"/>
                    <a:pt x="5" y="8"/>
                  </a:cubicBezTo>
                  <a:cubicBezTo>
                    <a:pt x="38" y="17"/>
                    <a:pt x="68" y="37"/>
                    <a:pt x="102" y="44"/>
                  </a:cubicBezTo>
                  <a:cubicBezTo>
                    <a:pt x="106" y="45"/>
                    <a:pt x="108" y="39"/>
                    <a:pt x="10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1" name="Freeform 539"/>
            <p:cNvSpPr/>
            <p:nvPr/>
          </p:nvSpPr>
          <p:spPr bwMode="auto">
            <a:xfrm>
              <a:off x="2220" y="1770"/>
              <a:ext cx="204" cy="93"/>
            </a:xfrm>
            <a:custGeom>
              <a:avLst/>
              <a:gdLst>
                <a:gd name="T0" fmla="*/ 96 w 101"/>
                <a:gd name="T1" fmla="*/ 37 h 46"/>
                <a:gd name="T2" fmla="*/ 6 w 101"/>
                <a:gd name="T3" fmla="*/ 2 h 46"/>
                <a:gd name="T4" fmla="*/ 3 w 101"/>
                <a:gd name="T5" fmla="*/ 7 h 46"/>
                <a:gd name="T6" fmla="*/ 94 w 101"/>
                <a:gd name="T7" fmla="*/ 45 h 46"/>
                <a:gd name="T8" fmla="*/ 96 w 101"/>
                <a:gd name="T9" fmla="*/ 37 h 46"/>
              </a:gdLst>
              <a:ahLst/>
              <a:cxnLst>
                <a:cxn ang="0">
                  <a:pos x="T0" y="T1"/>
                </a:cxn>
                <a:cxn ang="0">
                  <a:pos x="T2" y="T3"/>
                </a:cxn>
                <a:cxn ang="0">
                  <a:pos x="T4" y="T5"/>
                </a:cxn>
                <a:cxn ang="0">
                  <a:pos x="T6" y="T7"/>
                </a:cxn>
                <a:cxn ang="0">
                  <a:pos x="T8" y="T9"/>
                </a:cxn>
              </a:cxnLst>
              <a:rect l="0" t="0" r="r" b="b"/>
              <a:pathLst>
                <a:path w="101" h="46">
                  <a:moveTo>
                    <a:pt x="96" y="37"/>
                  </a:moveTo>
                  <a:cubicBezTo>
                    <a:pt x="66" y="25"/>
                    <a:pt x="34" y="20"/>
                    <a:pt x="6" y="2"/>
                  </a:cubicBezTo>
                  <a:cubicBezTo>
                    <a:pt x="3" y="0"/>
                    <a:pt x="0" y="4"/>
                    <a:pt x="3" y="7"/>
                  </a:cubicBezTo>
                  <a:cubicBezTo>
                    <a:pt x="27" y="28"/>
                    <a:pt x="63" y="37"/>
                    <a:pt x="94" y="45"/>
                  </a:cubicBezTo>
                  <a:cubicBezTo>
                    <a:pt x="99" y="46"/>
                    <a:pt x="101" y="39"/>
                    <a:pt x="96"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2" name="Freeform 540"/>
            <p:cNvSpPr/>
            <p:nvPr/>
          </p:nvSpPr>
          <p:spPr bwMode="auto">
            <a:xfrm>
              <a:off x="2273" y="1576"/>
              <a:ext cx="230" cy="121"/>
            </a:xfrm>
            <a:custGeom>
              <a:avLst/>
              <a:gdLst>
                <a:gd name="T0" fmla="*/ 110 w 114"/>
                <a:gd name="T1" fmla="*/ 51 h 60"/>
                <a:gd name="T2" fmla="*/ 7 w 114"/>
                <a:gd name="T3" fmla="*/ 2 h 60"/>
                <a:gd name="T4" fmla="*/ 5 w 114"/>
                <a:gd name="T5" fmla="*/ 9 h 60"/>
                <a:gd name="T6" fmla="*/ 107 w 114"/>
                <a:gd name="T7" fmla="*/ 58 h 60"/>
                <a:gd name="T8" fmla="*/ 110 w 114"/>
                <a:gd name="T9" fmla="*/ 51 h 60"/>
              </a:gdLst>
              <a:ahLst/>
              <a:cxnLst>
                <a:cxn ang="0">
                  <a:pos x="T0" y="T1"/>
                </a:cxn>
                <a:cxn ang="0">
                  <a:pos x="T2" y="T3"/>
                </a:cxn>
                <a:cxn ang="0">
                  <a:pos x="T4" y="T5"/>
                </a:cxn>
                <a:cxn ang="0">
                  <a:pos x="T6" y="T7"/>
                </a:cxn>
                <a:cxn ang="0">
                  <a:pos x="T8" y="T9"/>
                </a:cxn>
              </a:cxnLst>
              <a:rect l="0" t="0" r="r" b="b"/>
              <a:pathLst>
                <a:path w="114" h="60">
                  <a:moveTo>
                    <a:pt x="110" y="51"/>
                  </a:moveTo>
                  <a:cubicBezTo>
                    <a:pt x="77" y="32"/>
                    <a:pt x="43" y="14"/>
                    <a:pt x="7" y="2"/>
                  </a:cubicBezTo>
                  <a:cubicBezTo>
                    <a:pt x="2" y="0"/>
                    <a:pt x="0" y="8"/>
                    <a:pt x="5" y="9"/>
                  </a:cubicBezTo>
                  <a:cubicBezTo>
                    <a:pt x="40" y="22"/>
                    <a:pt x="71" y="46"/>
                    <a:pt x="107" y="58"/>
                  </a:cubicBezTo>
                  <a:cubicBezTo>
                    <a:pt x="111" y="60"/>
                    <a:pt x="114" y="53"/>
                    <a:pt x="11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3" name="Freeform 541"/>
            <p:cNvSpPr/>
            <p:nvPr/>
          </p:nvSpPr>
          <p:spPr bwMode="auto">
            <a:xfrm>
              <a:off x="2285" y="1512"/>
              <a:ext cx="250" cy="115"/>
            </a:xfrm>
            <a:custGeom>
              <a:avLst/>
              <a:gdLst>
                <a:gd name="T0" fmla="*/ 121 w 124"/>
                <a:gd name="T1" fmla="*/ 49 h 57"/>
                <a:gd name="T2" fmla="*/ 42 w 124"/>
                <a:gd name="T3" fmla="*/ 17 h 57"/>
                <a:gd name="T4" fmla="*/ 0 w 124"/>
                <a:gd name="T5" fmla="*/ 11 h 57"/>
                <a:gd name="T6" fmla="*/ 4 w 124"/>
                <a:gd name="T7" fmla="*/ 11 h 57"/>
                <a:gd name="T8" fmla="*/ 58 w 124"/>
                <a:gd name="T9" fmla="*/ 34 h 57"/>
                <a:gd name="T10" fmla="*/ 119 w 124"/>
                <a:gd name="T11" fmla="*/ 56 h 57"/>
                <a:gd name="T12" fmla="*/ 121 w 124"/>
                <a:gd name="T13" fmla="*/ 49 h 57"/>
              </a:gdLst>
              <a:ahLst/>
              <a:cxnLst>
                <a:cxn ang="0">
                  <a:pos x="T0" y="T1"/>
                </a:cxn>
                <a:cxn ang="0">
                  <a:pos x="T2" y="T3"/>
                </a:cxn>
                <a:cxn ang="0">
                  <a:pos x="T4" y="T5"/>
                </a:cxn>
                <a:cxn ang="0">
                  <a:pos x="T6" y="T7"/>
                </a:cxn>
                <a:cxn ang="0">
                  <a:pos x="T8" y="T9"/>
                </a:cxn>
                <a:cxn ang="0">
                  <a:pos x="T10" y="T11"/>
                </a:cxn>
                <a:cxn ang="0">
                  <a:pos x="T12" y="T13"/>
                </a:cxn>
              </a:cxnLst>
              <a:rect l="0" t="0" r="r" b="b"/>
              <a:pathLst>
                <a:path w="124" h="57">
                  <a:moveTo>
                    <a:pt x="121" y="49"/>
                  </a:moveTo>
                  <a:cubicBezTo>
                    <a:pt x="100" y="33"/>
                    <a:pt x="67" y="26"/>
                    <a:pt x="42" y="17"/>
                  </a:cubicBezTo>
                  <a:cubicBezTo>
                    <a:pt x="39" y="16"/>
                    <a:pt x="0" y="0"/>
                    <a:pt x="0" y="11"/>
                  </a:cubicBezTo>
                  <a:cubicBezTo>
                    <a:pt x="0" y="14"/>
                    <a:pt x="4" y="14"/>
                    <a:pt x="4" y="11"/>
                  </a:cubicBezTo>
                  <a:cubicBezTo>
                    <a:pt x="4" y="16"/>
                    <a:pt x="52" y="32"/>
                    <a:pt x="58" y="34"/>
                  </a:cubicBezTo>
                  <a:cubicBezTo>
                    <a:pt x="77" y="42"/>
                    <a:pt x="98" y="55"/>
                    <a:pt x="119" y="56"/>
                  </a:cubicBezTo>
                  <a:cubicBezTo>
                    <a:pt x="123" y="57"/>
                    <a:pt x="124" y="51"/>
                    <a:pt x="12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4" name="Freeform 542"/>
            <p:cNvSpPr>
              <a:spLocks noEditPoints="1"/>
            </p:cNvSpPr>
            <p:nvPr/>
          </p:nvSpPr>
          <p:spPr bwMode="auto">
            <a:xfrm>
              <a:off x="1615" y="1962"/>
              <a:ext cx="589" cy="821"/>
            </a:xfrm>
            <a:custGeom>
              <a:avLst/>
              <a:gdLst>
                <a:gd name="T0" fmla="*/ 212 w 292"/>
                <a:gd name="T1" fmla="*/ 74 h 407"/>
                <a:gd name="T2" fmla="*/ 216 w 292"/>
                <a:gd name="T3" fmla="*/ 34 h 407"/>
                <a:gd name="T4" fmla="*/ 82 w 292"/>
                <a:gd name="T5" fmla="*/ 21 h 407"/>
                <a:gd name="T6" fmla="*/ 78 w 292"/>
                <a:gd name="T7" fmla="*/ 36 h 407"/>
                <a:gd name="T8" fmla="*/ 82 w 292"/>
                <a:gd name="T9" fmla="*/ 71 h 407"/>
                <a:gd name="T10" fmla="*/ 23 w 292"/>
                <a:gd name="T11" fmla="*/ 139 h 407"/>
                <a:gd name="T12" fmla="*/ 128 w 292"/>
                <a:gd name="T13" fmla="*/ 258 h 407"/>
                <a:gd name="T14" fmla="*/ 78 w 292"/>
                <a:gd name="T15" fmla="*/ 291 h 407"/>
                <a:gd name="T16" fmla="*/ 55 w 292"/>
                <a:gd name="T17" fmla="*/ 327 h 407"/>
                <a:gd name="T18" fmla="*/ 227 w 292"/>
                <a:gd name="T19" fmla="*/ 340 h 407"/>
                <a:gd name="T20" fmla="*/ 197 w 292"/>
                <a:gd name="T21" fmla="*/ 287 h 407"/>
                <a:gd name="T22" fmla="*/ 152 w 292"/>
                <a:gd name="T23" fmla="*/ 261 h 407"/>
                <a:gd name="T24" fmla="*/ 207 w 292"/>
                <a:gd name="T25" fmla="*/ 194 h 407"/>
                <a:gd name="T26" fmla="*/ 291 w 292"/>
                <a:gd name="T27" fmla="*/ 100 h 407"/>
                <a:gd name="T28" fmla="*/ 28 w 292"/>
                <a:gd name="T29" fmla="*/ 88 h 407"/>
                <a:gd name="T30" fmla="*/ 68 w 292"/>
                <a:gd name="T31" fmla="*/ 162 h 407"/>
                <a:gd name="T32" fmla="*/ 70 w 292"/>
                <a:gd name="T33" fmla="*/ 176 h 407"/>
                <a:gd name="T34" fmla="*/ 46 w 292"/>
                <a:gd name="T35" fmla="*/ 79 h 407"/>
                <a:gd name="T36" fmla="*/ 94 w 292"/>
                <a:gd name="T37" fmla="*/ 29 h 407"/>
                <a:gd name="T38" fmla="*/ 195 w 292"/>
                <a:gd name="T39" fmla="*/ 36 h 407"/>
                <a:gd name="T40" fmla="*/ 95 w 292"/>
                <a:gd name="T41" fmla="*/ 36 h 407"/>
                <a:gd name="T42" fmla="*/ 84 w 292"/>
                <a:gd name="T43" fmla="*/ 42 h 407"/>
                <a:gd name="T44" fmla="*/ 212 w 292"/>
                <a:gd name="T45" fmla="*/ 43 h 407"/>
                <a:gd name="T46" fmla="*/ 119 w 292"/>
                <a:gd name="T47" fmla="*/ 66 h 407"/>
                <a:gd name="T48" fmla="*/ 88 w 292"/>
                <a:gd name="T49" fmla="*/ 306 h 407"/>
                <a:gd name="T50" fmla="*/ 136 w 292"/>
                <a:gd name="T51" fmla="*/ 346 h 407"/>
                <a:gd name="T52" fmla="*/ 211 w 292"/>
                <a:gd name="T53" fmla="*/ 345 h 407"/>
                <a:gd name="T54" fmla="*/ 80 w 292"/>
                <a:gd name="T55" fmla="*/ 327 h 407"/>
                <a:gd name="T56" fmla="*/ 85 w 292"/>
                <a:gd name="T57" fmla="*/ 335 h 407"/>
                <a:gd name="T58" fmla="*/ 165 w 292"/>
                <a:gd name="T59" fmla="*/ 355 h 407"/>
                <a:gd name="T60" fmla="*/ 188 w 292"/>
                <a:gd name="T61" fmla="*/ 314 h 407"/>
                <a:gd name="T62" fmla="*/ 184 w 292"/>
                <a:gd name="T63" fmla="*/ 326 h 407"/>
                <a:gd name="T64" fmla="*/ 146 w 292"/>
                <a:gd name="T65" fmla="*/ 312 h 407"/>
                <a:gd name="T66" fmla="*/ 164 w 292"/>
                <a:gd name="T67" fmla="*/ 284 h 407"/>
                <a:gd name="T68" fmla="*/ 141 w 292"/>
                <a:gd name="T69" fmla="*/ 300 h 407"/>
                <a:gd name="T70" fmla="*/ 105 w 292"/>
                <a:gd name="T71" fmla="*/ 281 h 407"/>
                <a:gd name="T72" fmla="*/ 164 w 292"/>
                <a:gd name="T73" fmla="*/ 284 h 407"/>
                <a:gd name="T74" fmla="*/ 155 w 292"/>
                <a:gd name="T75" fmla="*/ 275 h 407"/>
                <a:gd name="T76" fmla="*/ 157 w 292"/>
                <a:gd name="T77" fmla="*/ 277 h 407"/>
                <a:gd name="T78" fmla="*/ 153 w 292"/>
                <a:gd name="T79" fmla="*/ 278 h 407"/>
                <a:gd name="T80" fmla="*/ 149 w 292"/>
                <a:gd name="T81" fmla="*/ 279 h 407"/>
                <a:gd name="T82" fmla="*/ 128 w 292"/>
                <a:gd name="T83" fmla="*/ 279 h 407"/>
                <a:gd name="T84" fmla="*/ 127 w 292"/>
                <a:gd name="T85" fmla="*/ 279 h 407"/>
                <a:gd name="T86" fmla="*/ 116 w 292"/>
                <a:gd name="T87" fmla="*/ 276 h 407"/>
                <a:gd name="T88" fmla="*/ 114 w 292"/>
                <a:gd name="T89" fmla="*/ 275 h 407"/>
                <a:gd name="T90" fmla="*/ 116 w 292"/>
                <a:gd name="T91" fmla="*/ 273 h 407"/>
                <a:gd name="T92" fmla="*/ 129 w 292"/>
                <a:gd name="T93" fmla="*/ 265 h 407"/>
                <a:gd name="T94" fmla="*/ 146 w 292"/>
                <a:gd name="T95" fmla="*/ 269 h 407"/>
                <a:gd name="T96" fmla="*/ 153 w 292"/>
                <a:gd name="T97" fmla="*/ 274 h 407"/>
                <a:gd name="T98" fmla="*/ 145 w 292"/>
                <a:gd name="T99" fmla="*/ 255 h 407"/>
                <a:gd name="T100" fmla="*/ 137 w 292"/>
                <a:gd name="T101" fmla="*/ 245 h 407"/>
                <a:gd name="T102" fmla="*/ 146 w 292"/>
                <a:gd name="T103" fmla="*/ 78 h 407"/>
                <a:gd name="T104" fmla="*/ 137 w 292"/>
                <a:gd name="T105" fmla="*/ 233 h 407"/>
                <a:gd name="T106" fmla="*/ 217 w 292"/>
                <a:gd name="T107" fmla="*/ 146 h 407"/>
                <a:gd name="T108" fmla="*/ 259 w 292"/>
                <a:gd name="T109" fmla="*/ 85 h 407"/>
                <a:gd name="T110" fmla="*/ 256 w 292"/>
                <a:gd name="T111" fmla="*/ 95 h 407"/>
                <a:gd name="T112" fmla="*/ 215 w 292"/>
                <a:gd name="T113" fmla="*/ 87 h 407"/>
                <a:gd name="T114" fmla="*/ 270 w 292"/>
                <a:gd name="T115" fmla="*/ 119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2" h="407">
                  <a:moveTo>
                    <a:pt x="268" y="66"/>
                  </a:moveTo>
                  <a:cubicBezTo>
                    <a:pt x="250" y="61"/>
                    <a:pt x="229" y="74"/>
                    <a:pt x="214" y="83"/>
                  </a:cubicBezTo>
                  <a:cubicBezTo>
                    <a:pt x="214" y="80"/>
                    <a:pt x="213" y="77"/>
                    <a:pt x="212" y="74"/>
                  </a:cubicBezTo>
                  <a:cubicBezTo>
                    <a:pt x="211" y="71"/>
                    <a:pt x="209" y="70"/>
                    <a:pt x="207" y="70"/>
                  </a:cubicBezTo>
                  <a:cubicBezTo>
                    <a:pt x="213" y="69"/>
                    <a:pt x="219" y="67"/>
                    <a:pt x="224" y="64"/>
                  </a:cubicBezTo>
                  <a:cubicBezTo>
                    <a:pt x="246" y="54"/>
                    <a:pt x="233" y="40"/>
                    <a:pt x="216" y="34"/>
                  </a:cubicBezTo>
                  <a:cubicBezTo>
                    <a:pt x="214" y="33"/>
                    <a:pt x="212" y="34"/>
                    <a:pt x="211" y="35"/>
                  </a:cubicBezTo>
                  <a:cubicBezTo>
                    <a:pt x="218" y="16"/>
                    <a:pt x="185" y="3"/>
                    <a:pt x="172" y="2"/>
                  </a:cubicBezTo>
                  <a:cubicBezTo>
                    <a:pt x="146" y="0"/>
                    <a:pt x="102" y="3"/>
                    <a:pt x="82" y="21"/>
                  </a:cubicBezTo>
                  <a:cubicBezTo>
                    <a:pt x="79" y="23"/>
                    <a:pt x="80" y="26"/>
                    <a:pt x="82" y="28"/>
                  </a:cubicBezTo>
                  <a:cubicBezTo>
                    <a:pt x="81" y="29"/>
                    <a:pt x="80" y="29"/>
                    <a:pt x="79" y="30"/>
                  </a:cubicBezTo>
                  <a:cubicBezTo>
                    <a:pt x="78" y="32"/>
                    <a:pt x="77" y="34"/>
                    <a:pt x="78" y="36"/>
                  </a:cubicBezTo>
                  <a:cubicBezTo>
                    <a:pt x="71" y="35"/>
                    <a:pt x="64" y="36"/>
                    <a:pt x="61" y="43"/>
                  </a:cubicBezTo>
                  <a:cubicBezTo>
                    <a:pt x="56" y="50"/>
                    <a:pt x="58" y="58"/>
                    <a:pt x="65" y="63"/>
                  </a:cubicBezTo>
                  <a:cubicBezTo>
                    <a:pt x="70" y="66"/>
                    <a:pt x="76" y="69"/>
                    <a:pt x="82" y="71"/>
                  </a:cubicBezTo>
                  <a:cubicBezTo>
                    <a:pt x="81" y="74"/>
                    <a:pt x="80" y="76"/>
                    <a:pt x="79" y="79"/>
                  </a:cubicBezTo>
                  <a:cubicBezTo>
                    <a:pt x="59" y="73"/>
                    <a:pt x="13" y="47"/>
                    <a:pt x="5" y="78"/>
                  </a:cubicBezTo>
                  <a:cubicBezTo>
                    <a:pt x="0" y="98"/>
                    <a:pt x="14" y="123"/>
                    <a:pt x="23" y="139"/>
                  </a:cubicBezTo>
                  <a:cubicBezTo>
                    <a:pt x="34" y="158"/>
                    <a:pt x="52" y="183"/>
                    <a:pt x="73" y="190"/>
                  </a:cubicBezTo>
                  <a:cubicBezTo>
                    <a:pt x="80" y="219"/>
                    <a:pt x="98" y="241"/>
                    <a:pt x="131" y="244"/>
                  </a:cubicBezTo>
                  <a:cubicBezTo>
                    <a:pt x="129" y="249"/>
                    <a:pt x="128" y="254"/>
                    <a:pt x="128" y="258"/>
                  </a:cubicBezTo>
                  <a:cubicBezTo>
                    <a:pt x="121" y="260"/>
                    <a:pt x="108" y="264"/>
                    <a:pt x="104" y="270"/>
                  </a:cubicBezTo>
                  <a:cubicBezTo>
                    <a:pt x="95" y="273"/>
                    <a:pt x="88" y="277"/>
                    <a:pt x="80" y="282"/>
                  </a:cubicBezTo>
                  <a:cubicBezTo>
                    <a:pt x="77" y="283"/>
                    <a:pt x="76" y="288"/>
                    <a:pt x="78" y="291"/>
                  </a:cubicBezTo>
                  <a:cubicBezTo>
                    <a:pt x="77" y="295"/>
                    <a:pt x="78" y="299"/>
                    <a:pt x="78" y="303"/>
                  </a:cubicBezTo>
                  <a:cubicBezTo>
                    <a:pt x="78" y="307"/>
                    <a:pt x="79" y="311"/>
                    <a:pt x="79" y="315"/>
                  </a:cubicBezTo>
                  <a:cubicBezTo>
                    <a:pt x="70" y="317"/>
                    <a:pt x="63" y="322"/>
                    <a:pt x="55" y="327"/>
                  </a:cubicBezTo>
                  <a:cubicBezTo>
                    <a:pt x="52" y="330"/>
                    <a:pt x="51" y="333"/>
                    <a:pt x="53" y="337"/>
                  </a:cubicBezTo>
                  <a:cubicBezTo>
                    <a:pt x="89" y="407"/>
                    <a:pt x="175" y="397"/>
                    <a:pt x="227" y="351"/>
                  </a:cubicBezTo>
                  <a:cubicBezTo>
                    <a:pt x="230" y="348"/>
                    <a:pt x="229" y="343"/>
                    <a:pt x="227" y="340"/>
                  </a:cubicBezTo>
                  <a:cubicBezTo>
                    <a:pt x="219" y="331"/>
                    <a:pt x="210" y="323"/>
                    <a:pt x="200" y="319"/>
                  </a:cubicBezTo>
                  <a:cubicBezTo>
                    <a:pt x="203" y="310"/>
                    <a:pt x="203" y="300"/>
                    <a:pt x="201" y="290"/>
                  </a:cubicBezTo>
                  <a:cubicBezTo>
                    <a:pt x="200" y="288"/>
                    <a:pt x="199" y="287"/>
                    <a:pt x="197" y="287"/>
                  </a:cubicBezTo>
                  <a:cubicBezTo>
                    <a:pt x="197" y="286"/>
                    <a:pt x="196" y="285"/>
                    <a:pt x="195" y="285"/>
                  </a:cubicBezTo>
                  <a:cubicBezTo>
                    <a:pt x="185" y="277"/>
                    <a:pt x="175" y="270"/>
                    <a:pt x="163" y="269"/>
                  </a:cubicBezTo>
                  <a:cubicBezTo>
                    <a:pt x="160" y="266"/>
                    <a:pt x="155" y="263"/>
                    <a:pt x="152" y="261"/>
                  </a:cubicBezTo>
                  <a:cubicBezTo>
                    <a:pt x="152" y="261"/>
                    <a:pt x="152" y="260"/>
                    <a:pt x="152" y="260"/>
                  </a:cubicBezTo>
                  <a:cubicBezTo>
                    <a:pt x="154" y="256"/>
                    <a:pt x="155" y="249"/>
                    <a:pt x="153" y="244"/>
                  </a:cubicBezTo>
                  <a:cubicBezTo>
                    <a:pt x="180" y="239"/>
                    <a:pt x="198" y="220"/>
                    <a:pt x="207" y="194"/>
                  </a:cubicBezTo>
                  <a:cubicBezTo>
                    <a:pt x="207" y="194"/>
                    <a:pt x="207" y="194"/>
                    <a:pt x="207" y="194"/>
                  </a:cubicBezTo>
                  <a:cubicBezTo>
                    <a:pt x="224" y="182"/>
                    <a:pt x="241" y="167"/>
                    <a:pt x="256" y="152"/>
                  </a:cubicBezTo>
                  <a:cubicBezTo>
                    <a:pt x="270" y="139"/>
                    <a:pt x="288" y="120"/>
                    <a:pt x="291" y="100"/>
                  </a:cubicBezTo>
                  <a:cubicBezTo>
                    <a:pt x="292" y="84"/>
                    <a:pt x="284" y="70"/>
                    <a:pt x="268" y="66"/>
                  </a:cubicBezTo>
                  <a:close/>
                  <a:moveTo>
                    <a:pt x="75" y="95"/>
                  </a:moveTo>
                  <a:cubicBezTo>
                    <a:pt x="60" y="90"/>
                    <a:pt x="45" y="84"/>
                    <a:pt x="28" y="88"/>
                  </a:cubicBezTo>
                  <a:cubicBezTo>
                    <a:pt x="26" y="89"/>
                    <a:pt x="25" y="91"/>
                    <a:pt x="25" y="92"/>
                  </a:cubicBezTo>
                  <a:cubicBezTo>
                    <a:pt x="24" y="122"/>
                    <a:pt x="45" y="145"/>
                    <a:pt x="64" y="164"/>
                  </a:cubicBezTo>
                  <a:cubicBezTo>
                    <a:pt x="66" y="166"/>
                    <a:pt x="69" y="164"/>
                    <a:pt x="68" y="162"/>
                  </a:cubicBezTo>
                  <a:cubicBezTo>
                    <a:pt x="53" y="142"/>
                    <a:pt x="34" y="122"/>
                    <a:pt x="34" y="96"/>
                  </a:cubicBezTo>
                  <a:cubicBezTo>
                    <a:pt x="47" y="94"/>
                    <a:pt x="60" y="99"/>
                    <a:pt x="73" y="103"/>
                  </a:cubicBezTo>
                  <a:cubicBezTo>
                    <a:pt x="69" y="126"/>
                    <a:pt x="67" y="152"/>
                    <a:pt x="70" y="176"/>
                  </a:cubicBezTo>
                  <a:cubicBezTo>
                    <a:pt x="60" y="165"/>
                    <a:pt x="49" y="156"/>
                    <a:pt x="40" y="144"/>
                  </a:cubicBezTo>
                  <a:cubicBezTo>
                    <a:pt x="28" y="127"/>
                    <a:pt x="19" y="107"/>
                    <a:pt x="17" y="87"/>
                  </a:cubicBezTo>
                  <a:cubicBezTo>
                    <a:pt x="15" y="69"/>
                    <a:pt x="36" y="76"/>
                    <a:pt x="46" y="79"/>
                  </a:cubicBezTo>
                  <a:cubicBezTo>
                    <a:pt x="57" y="82"/>
                    <a:pt x="67" y="84"/>
                    <a:pt x="77" y="85"/>
                  </a:cubicBezTo>
                  <a:cubicBezTo>
                    <a:pt x="77" y="88"/>
                    <a:pt x="76" y="92"/>
                    <a:pt x="75" y="95"/>
                  </a:cubicBezTo>
                  <a:close/>
                  <a:moveTo>
                    <a:pt x="94" y="29"/>
                  </a:moveTo>
                  <a:cubicBezTo>
                    <a:pt x="108" y="26"/>
                    <a:pt x="123" y="19"/>
                    <a:pt x="136" y="17"/>
                  </a:cubicBezTo>
                  <a:cubicBezTo>
                    <a:pt x="149" y="14"/>
                    <a:pt x="162" y="14"/>
                    <a:pt x="175" y="16"/>
                  </a:cubicBezTo>
                  <a:cubicBezTo>
                    <a:pt x="182" y="17"/>
                    <a:pt x="207" y="27"/>
                    <a:pt x="195" y="36"/>
                  </a:cubicBezTo>
                  <a:cubicBezTo>
                    <a:pt x="180" y="46"/>
                    <a:pt x="155" y="45"/>
                    <a:pt x="138" y="44"/>
                  </a:cubicBezTo>
                  <a:cubicBezTo>
                    <a:pt x="128" y="44"/>
                    <a:pt x="118" y="42"/>
                    <a:pt x="108" y="40"/>
                  </a:cubicBezTo>
                  <a:cubicBezTo>
                    <a:pt x="104" y="39"/>
                    <a:pt x="99" y="38"/>
                    <a:pt x="95" y="36"/>
                  </a:cubicBezTo>
                  <a:cubicBezTo>
                    <a:pt x="89" y="33"/>
                    <a:pt x="90" y="31"/>
                    <a:pt x="94" y="29"/>
                  </a:cubicBezTo>
                  <a:close/>
                  <a:moveTo>
                    <a:pt x="80" y="59"/>
                  </a:moveTo>
                  <a:cubicBezTo>
                    <a:pt x="67" y="55"/>
                    <a:pt x="75" y="45"/>
                    <a:pt x="84" y="42"/>
                  </a:cubicBezTo>
                  <a:cubicBezTo>
                    <a:pt x="100" y="55"/>
                    <a:pt x="128" y="56"/>
                    <a:pt x="147" y="56"/>
                  </a:cubicBezTo>
                  <a:cubicBezTo>
                    <a:pt x="165" y="57"/>
                    <a:pt x="198" y="57"/>
                    <a:pt x="209" y="39"/>
                  </a:cubicBezTo>
                  <a:cubicBezTo>
                    <a:pt x="209" y="41"/>
                    <a:pt x="210" y="42"/>
                    <a:pt x="212" y="43"/>
                  </a:cubicBezTo>
                  <a:cubicBezTo>
                    <a:pt x="233" y="54"/>
                    <a:pt x="210" y="58"/>
                    <a:pt x="198" y="61"/>
                  </a:cubicBezTo>
                  <a:cubicBezTo>
                    <a:pt x="182" y="64"/>
                    <a:pt x="167" y="66"/>
                    <a:pt x="151" y="67"/>
                  </a:cubicBezTo>
                  <a:cubicBezTo>
                    <a:pt x="140" y="68"/>
                    <a:pt x="130" y="67"/>
                    <a:pt x="119" y="66"/>
                  </a:cubicBezTo>
                  <a:cubicBezTo>
                    <a:pt x="110" y="65"/>
                    <a:pt x="100" y="63"/>
                    <a:pt x="91" y="61"/>
                  </a:cubicBezTo>
                  <a:cubicBezTo>
                    <a:pt x="87" y="61"/>
                    <a:pt x="84" y="60"/>
                    <a:pt x="80" y="59"/>
                  </a:cubicBezTo>
                  <a:close/>
                  <a:moveTo>
                    <a:pt x="88" y="306"/>
                  </a:moveTo>
                  <a:cubicBezTo>
                    <a:pt x="88" y="303"/>
                    <a:pt x="88" y="300"/>
                    <a:pt x="88" y="297"/>
                  </a:cubicBezTo>
                  <a:cubicBezTo>
                    <a:pt x="103" y="305"/>
                    <a:pt x="119" y="312"/>
                    <a:pt x="136" y="312"/>
                  </a:cubicBezTo>
                  <a:cubicBezTo>
                    <a:pt x="134" y="324"/>
                    <a:pt x="134" y="335"/>
                    <a:pt x="136" y="346"/>
                  </a:cubicBezTo>
                  <a:cubicBezTo>
                    <a:pt x="118" y="345"/>
                    <a:pt x="100" y="337"/>
                    <a:pt x="86" y="326"/>
                  </a:cubicBezTo>
                  <a:cubicBezTo>
                    <a:pt x="87" y="320"/>
                    <a:pt x="87" y="313"/>
                    <a:pt x="88" y="306"/>
                  </a:cubicBezTo>
                  <a:close/>
                  <a:moveTo>
                    <a:pt x="211" y="345"/>
                  </a:moveTo>
                  <a:cubicBezTo>
                    <a:pt x="189" y="363"/>
                    <a:pt x="163" y="373"/>
                    <a:pt x="135" y="374"/>
                  </a:cubicBezTo>
                  <a:cubicBezTo>
                    <a:pt x="109" y="375"/>
                    <a:pt x="49" y="348"/>
                    <a:pt x="79" y="322"/>
                  </a:cubicBezTo>
                  <a:cubicBezTo>
                    <a:pt x="80" y="324"/>
                    <a:pt x="80" y="325"/>
                    <a:pt x="80" y="327"/>
                  </a:cubicBezTo>
                  <a:cubicBezTo>
                    <a:pt x="79" y="328"/>
                    <a:pt x="79" y="329"/>
                    <a:pt x="80" y="331"/>
                  </a:cubicBezTo>
                  <a:cubicBezTo>
                    <a:pt x="80" y="332"/>
                    <a:pt x="80" y="332"/>
                    <a:pt x="80" y="333"/>
                  </a:cubicBezTo>
                  <a:cubicBezTo>
                    <a:pt x="80" y="336"/>
                    <a:pt x="83" y="337"/>
                    <a:pt x="85" y="335"/>
                  </a:cubicBezTo>
                  <a:cubicBezTo>
                    <a:pt x="100" y="348"/>
                    <a:pt x="119" y="356"/>
                    <a:pt x="139" y="357"/>
                  </a:cubicBezTo>
                  <a:cubicBezTo>
                    <a:pt x="140" y="358"/>
                    <a:pt x="141" y="358"/>
                    <a:pt x="142" y="357"/>
                  </a:cubicBezTo>
                  <a:cubicBezTo>
                    <a:pt x="149" y="358"/>
                    <a:pt x="157" y="357"/>
                    <a:pt x="165" y="355"/>
                  </a:cubicBezTo>
                  <a:cubicBezTo>
                    <a:pt x="178" y="352"/>
                    <a:pt x="188" y="343"/>
                    <a:pt x="195" y="332"/>
                  </a:cubicBezTo>
                  <a:cubicBezTo>
                    <a:pt x="200" y="336"/>
                    <a:pt x="206" y="340"/>
                    <a:pt x="211" y="345"/>
                  </a:cubicBezTo>
                  <a:close/>
                  <a:moveTo>
                    <a:pt x="188" y="314"/>
                  </a:moveTo>
                  <a:cubicBezTo>
                    <a:pt x="187" y="314"/>
                    <a:pt x="185" y="314"/>
                    <a:pt x="184" y="313"/>
                  </a:cubicBezTo>
                  <a:cubicBezTo>
                    <a:pt x="178" y="312"/>
                    <a:pt x="174" y="320"/>
                    <a:pt x="180" y="324"/>
                  </a:cubicBezTo>
                  <a:cubicBezTo>
                    <a:pt x="181" y="324"/>
                    <a:pt x="182" y="325"/>
                    <a:pt x="184" y="326"/>
                  </a:cubicBezTo>
                  <a:cubicBezTo>
                    <a:pt x="179" y="335"/>
                    <a:pt x="171" y="341"/>
                    <a:pt x="157" y="345"/>
                  </a:cubicBezTo>
                  <a:cubicBezTo>
                    <a:pt x="154" y="346"/>
                    <a:pt x="150" y="346"/>
                    <a:pt x="146" y="347"/>
                  </a:cubicBezTo>
                  <a:cubicBezTo>
                    <a:pt x="144" y="335"/>
                    <a:pt x="145" y="324"/>
                    <a:pt x="146" y="312"/>
                  </a:cubicBezTo>
                  <a:cubicBezTo>
                    <a:pt x="161" y="310"/>
                    <a:pt x="176" y="303"/>
                    <a:pt x="189" y="297"/>
                  </a:cubicBezTo>
                  <a:cubicBezTo>
                    <a:pt x="189" y="303"/>
                    <a:pt x="189" y="309"/>
                    <a:pt x="188" y="314"/>
                  </a:cubicBezTo>
                  <a:close/>
                  <a:moveTo>
                    <a:pt x="164" y="284"/>
                  </a:moveTo>
                  <a:cubicBezTo>
                    <a:pt x="165" y="283"/>
                    <a:pt x="166" y="282"/>
                    <a:pt x="167" y="281"/>
                  </a:cubicBezTo>
                  <a:cubicBezTo>
                    <a:pt x="171" y="284"/>
                    <a:pt x="176" y="286"/>
                    <a:pt x="180" y="289"/>
                  </a:cubicBezTo>
                  <a:cubicBezTo>
                    <a:pt x="168" y="294"/>
                    <a:pt x="155" y="299"/>
                    <a:pt x="141" y="300"/>
                  </a:cubicBezTo>
                  <a:cubicBezTo>
                    <a:pt x="125" y="302"/>
                    <a:pt x="109" y="294"/>
                    <a:pt x="94" y="286"/>
                  </a:cubicBezTo>
                  <a:cubicBezTo>
                    <a:pt x="97" y="284"/>
                    <a:pt x="101" y="281"/>
                    <a:pt x="104" y="279"/>
                  </a:cubicBezTo>
                  <a:cubicBezTo>
                    <a:pt x="104" y="279"/>
                    <a:pt x="105" y="280"/>
                    <a:pt x="105" y="281"/>
                  </a:cubicBezTo>
                  <a:cubicBezTo>
                    <a:pt x="108" y="285"/>
                    <a:pt x="114" y="287"/>
                    <a:pt x="118" y="288"/>
                  </a:cubicBezTo>
                  <a:cubicBezTo>
                    <a:pt x="124" y="289"/>
                    <a:pt x="131" y="290"/>
                    <a:pt x="137" y="290"/>
                  </a:cubicBezTo>
                  <a:cubicBezTo>
                    <a:pt x="146" y="290"/>
                    <a:pt x="157" y="290"/>
                    <a:pt x="164" y="284"/>
                  </a:cubicBezTo>
                  <a:close/>
                  <a:moveTo>
                    <a:pt x="153" y="274"/>
                  </a:moveTo>
                  <a:cubicBezTo>
                    <a:pt x="154" y="274"/>
                    <a:pt x="154" y="274"/>
                    <a:pt x="154" y="274"/>
                  </a:cubicBezTo>
                  <a:cubicBezTo>
                    <a:pt x="154" y="275"/>
                    <a:pt x="154" y="275"/>
                    <a:pt x="155" y="275"/>
                  </a:cubicBezTo>
                  <a:cubicBezTo>
                    <a:pt x="155" y="276"/>
                    <a:pt x="156" y="276"/>
                    <a:pt x="156" y="276"/>
                  </a:cubicBezTo>
                  <a:cubicBezTo>
                    <a:pt x="156" y="277"/>
                    <a:pt x="156" y="277"/>
                    <a:pt x="156" y="277"/>
                  </a:cubicBezTo>
                  <a:cubicBezTo>
                    <a:pt x="157" y="277"/>
                    <a:pt x="157" y="277"/>
                    <a:pt x="157" y="277"/>
                  </a:cubicBezTo>
                  <a:cubicBezTo>
                    <a:pt x="156" y="277"/>
                    <a:pt x="156" y="278"/>
                    <a:pt x="156" y="278"/>
                  </a:cubicBezTo>
                  <a:cubicBezTo>
                    <a:pt x="155" y="278"/>
                    <a:pt x="155" y="278"/>
                    <a:pt x="155" y="278"/>
                  </a:cubicBezTo>
                  <a:cubicBezTo>
                    <a:pt x="154" y="278"/>
                    <a:pt x="154" y="278"/>
                    <a:pt x="153" y="278"/>
                  </a:cubicBezTo>
                  <a:cubicBezTo>
                    <a:pt x="152" y="279"/>
                    <a:pt x="151" y="279"/>
                    <a:pt x="150" y="279"/>
                  </a:cubicBezTo>
                  <a:cubicBezTo>
                    <a:pt x="149" y="279"/>
                    <a:pt x="149" y="279"/>
                    <a:pt x="149" y="279"/>
                  </a:cubicBezTo>
                  <a:cubicBezTo>
                    <a:pt x="149" y="279"/>
                    <a:pt x="149" y="279"/>
                    <a:pt x="149" y="279"/>
                  </a:cubicBezTo>
                  <a:cubicBezTo>
                    <a:pt x="148" y="279"/>
                    <a:pt x="147" y="279"/>
                    <a:pt x="147" y="280"/>
                  </a:cubicBezTo>
                  <a:cubicBezTo>
                    <a:pt x="144" y="280"/>
                    <a:pt x="141" y="280"/>
                    <a:pt x="138" y="280"/>
                  </a:cubicBezTo>
                  <a:cubicBezTo>
                    <a:pt x="134" y="280"/>
                    <a:pt x="131" y="279"/>
                    <a:pt x="128" y="279"/>
                  </a:cubicBezTo>
                  <a:cubicBezTo>
                    <a:pt x="128" y="279"/>
                    <a:pt x="128" y="279"/>
                    <a:pt x="128" y="279"/>
                  </a:cubicBezTo>
                  <a:cubicBezTo>
                    <a:pt x="128" y="279"/>
                    <a:pt x="128" y="279"/>
                    <a:pt x="128" y="279"/>
                  </a:cubicBezTo>
                  <a:cubicBezTo>
                    <a:pt x="128" y="279"/>
                    <a:pt x="128" y="279"/>
                    <a:pt x="127" y="279"/>
                  </a:cubicBezTo>
                  <a:cubicBezTo>
                    <a:pt x="126" y="279"/>
                    <a:pt x="126" y="279"/>
                    <a:pt x="125" y="279"/>
                  </a:cubicBezTo>
                  <a:cubicBezTo>
                    <a:pt x="124" y="278"/>
                    <a:pt x="122" y="278"/>
                    <a:pt x="121" y="278"/>
                  </a:cubicBezTo>
                  <a:cubicBezTo>
                    <a:pt x="119" y="277"/>
                    <a:pt x="118" y="277"/>
                    <a:pt x="116" y="276"/>
                  </a:cubicBezTo>
                  <a:cubicBezTo>
                    <a:pt x="116" y="276"/>
                    <a:pt x="116" y="276"/>
                    <a:pt x="115" y="276"/>
                  </a:cubicBezTo>
                  <a:cubicBezTo>
                    <a:pt x="115" y="275"/>
                    <a:pt x="114" y="275"/>
                    <a:pt x="114" y="275"/>
                  </a:cubicBezTo>
                  <a:cubicBezTo>
                    <a:pt x="114" y="275"/>
                    <a:pt x="114" y="275"/>
                    <a:pt x="114" y="275"/>
                  </a:cubicBezTo>
                  <a:cubicBezTo>
                    <a:pt x="114" y="275"/>
                    <a:pt x="114" y="275"/>
                    <a:pt x="114" y="275"/>
                  </a:cubicBezTo>
                  <a:cubicBezTo>
                    <a:pt x="114" y="275"/>
                    <a:pt x="114" y="274"/>
                    <a:pt x="114" y="274"/>
                  </a:cubicBezTo>
                  <a:cubicBezTo>
                    <a:pt x="114" y="274"/>
                    <a:pt x="115" y="273"/>
                    <a:pt x="116" y="273"/>
                  </a:cubicBezTo>
                  <a:cubicBezTo>
                    <a:pt x="116" y="273"/>
                    <a:pt x="116" y="272"/>
                    <a:pt x="117" y="272"/>
                  </a:cubicBezTo>
                  <a:cubicBezTo>
                    <a:pt x="116" y="273"/>
                    <a:pt x="117" y="272"/>
                    <a:pt x="117" y="271"/>
                  </a:cubicBezTo>
                  <a:cubicBezTo>
                    <a:pt x="121" y="269"/>
                    <a:pt x="125" y="267"/>
                    <a:pt x="129" y="265"/>
                  </a:cubicBezTo>
                  <a:cubicBezTo>
                    <a:pt x="130" y="267"/>
                    <a:pt x="131" y="270"/>
                    <a:pt x="132" y="272"/>
                  </a:cubicBezTo>
                  <a:cubicBezTo>
                    <a:pt x="134" y="275"/>
                    <a:pt x="136" y="275"/>
                    <a:pt x="139" y="274"/>
                  </a:cubicBezTo>
                  <a:cubicBezTo>
                    <a:pt x="142" y="273"/>
                    <a:pt x="144" y="271"/>
                    <a:pt x="146" y="269"/>
                  </a:cubicBezTo>
                  <a:cubicBezTo>
                    <a:pt x="146" y="269"/>
                    <a:pt x="146" y="269"/>
                    <a:pt x="146" y="269"/>
                  </a:cubicBezTo>
                  <a:cubicBezTo>
                    <a:pt x="148" y="271"/>
                    <a:pt x="150" y="272"/>
                    <a:pt x="151" y="273"/>
                  </a:cubicBezTo>
                  <a:cubicBezTo>
                    <a:pt x="152" y="273"/>
                    <a:pt x="153" y="274"/>
                    <a:pt x="153" y="274"/>
                  </a:cubicBezTo>
                  <a:close/>
                  <a:moveTo>
                    <a:pt x="137" y="245"/>
                  </a:moveTo>
                  <a:cubicBezTo>
                    <a:pt x="140" y="245"/>
                    <a:pt x="142" y="245"/>
                    <a:pt x="145" y="245"/>
                  </a:cubicBezTo>
                  <a:cubicBezTo>
                    <a:pt x="145" y="248"/>
                    <a:pt x="146" y="252"/>
                    <a:pt x="145" y="255"/>
                  </a:cubicBezTo>
                  <a:cubicBezTo>
                    <a:pt x="144" y="259"/>
                    <a:pt x="142" y="262"/>
                    <a:pt x="139" y="264"/>
                  </a:cubicBezTo>
                  <a:cubicBezTo>
                    <a:pt x="137" y="258"/>
                    <a:pt x="137" y="252"/>
                    <a:pt x="137" y="246"/>
                  </a:cubicBezTo>
                  <a:cubicBezTo>
                    <a:pt x="137" y="245"/>
                    <a:pt x="137" y="245"/>
                    <a:pt x="137" y="245"/>
                  </a:cubicBezTo>
                  <a:close/>
                  <a:moveTo>
                    <a:pt x="137" y="233"/>
                  </a:moveTo>
                  <a:cubicBezTo>
                    <a:pt x="64" y="236"/>
                    <a:pt x="78" y="120"/>
                    <a:pt x="87" y="72"/>
                  </a:cubicBezTo>
                  <a:cubicBezTo>
                    <a:pt x="106" y="78"/>
                    <a:pt x="128" y="79"/>
                    <a:pt x="146" y="78"/>
                  </a:cubicBezTo>
                  <a:cubicBezTo>
                    <a:pt x="164" y="78"/>
                    <a:pt x="185" y="76"/>
                    <a:pt x="204" y="71"/>
                  </a:cubicBezTo>
                  <a:cubicBezTo>
                    <a:pt x="203" y="72"/>
                    <a:pt x="201" y="74"/>
                    <a:pt x="202" y="77"/>
                  </a:cubicBezTo>
                  <a:cubicBezTo>
                    <a:pt x="215" y="131"/>
                    <a:pt x="210" y="230"/>
                    <a:pt x="137" y="233"/>
                  </a:cubicBezTo>
                  <a:close/>
                  <a:moveTo>
                    <a:pt x="270" y="119"/>
                  </a:moveTo>
                  <a:cubicBezTo>
                    <a:pt x="255" y="141"/>
                    <a:pt x="233" y="157"/>
                    <a:pt x="213" y="174"/>
                  </a:cubicBezTo>
                  <a:cubicBezTo>
                    <a:pt x="215" y="165"/>
                    <a:pt x="217" y="155"/>
                    <a:pt x="217" y="146"/>
                  </a:cubicBezTo>
                  <a:cubicBezTo>
                    <a:pt x="227" y="147"/>
                    <a:pt x="239" y="136"/>
                    <a:pt x="245" y="131"/>
                  </a:cubicBezTo>
                  <a:cubicBezTo>
                    <a:pt x="257" y="121"/>
                    <a:pt x="268" y="105"/>
                    <a:pt x="265" y="89"/>
                  </a:cubicBezTo>
                  <a:cubicBezTo>
                    <a:pt x="265" y="86"/>
                    <a:pt x="262" y="85"/>
                    <a:pt x="259" y="85"/>
                  </a:cubicBezTo>
                  <a:cubicBezTo>
                    <a:pt x="243" y="88"/>
                    <a:pt x="225" y="92"/>
                    <a:pt x="219" y="109"/>
                  </a:cubicBezTo>
                  <a:cubicBezTo>
                    <a:pt x="218" y="112"/>
                    <a:pt x="222" y="113"/>
                    <a:pt x="224" y="111"/>
                  </a:cubicBezTo>
                  <a:cubicBezTo>
                    <a:pt x="232" y="100"/>
                    <a:pt x="244" y="97"/>
                    <a:pt x="256" y="95"/>
                  </a:cubicBezTo>
                  <a:cubicBezTo>
                    <a:pt x="255" y="106"/>
                    <a:pt x="244" y="114"/>
                    <a:pt x="238" y="120"/>
                  </a:cubicBezTo>
                  <a:cubicBezTo>
                    <a:pt x="233" y="125"/>
                    <a:pt x="225" y="131"/>
                    <a:pt x="218" y="133"/>
                  </a:cubicBezTo>
                  <a:cubicBezTo>
                    <a:pt x="218" y="116"/>
                    <a:pt x="217" y="100"/>
                    <a:pt x="215" y="87"/>
                  </a:cubicBezTo>
                  <a:cubicBezTo>
                    <a:pt x="215" y="87"/>
                    <a:pt x="215" y="87"/>
                    <a:pt x="215" y="87"/>
                  </a:cubicBezTo>
                  <a:cubicBezTo>
                    <a:pt x="229" y="81"/>
                    <a:pt x="244" y="76"/>
                    <a:pt x="259" y="75"/>
                  </a:cubicBezTo>
                  <a:cubicBezTo>
                    <a:pt x="287" y="74"/>
                    <a:pt x="280" y="105"/>
                    <a:pt x="27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5" name="Freeform 543"/>
            <p:cNvSpPr>
              <a:spLocks noEditPoints="1"/>
            </p:cNvSpPr>
            <p:nvPr/>
          </p:nvSpPr>
          <p:spPr bwMode="auto">
            <a:xfrm>
              <a:off x="1845" y="2143"/>
              <a:ext cx="131" cy="222"/>
            </a:xfrm>
            <a:custGeom>
              <a:avLst/>
              <a:gdLst>
                <a:gd name="T0" fmla="*/ 65 w 65"/>
                <a:gd name="T1" fmla="*/ 12 h 110"/>
                <a:gd name="T2" fmla="*/ 61 w 65"/>
                <a:gd name="T3" fmla="*/ 7 h 110"/>
                <a:gd name="T4" fmla="*/ 21 w 65"/>
                <a:gd name="T5" fmla="*/ 2 h 110"/>
                <a:gd name="T6" fmla="*/ 4 w 65"/>
                <a:gd name="T7" fmla="*/ 35 h 110"/>
                <a:gd name="T8" fmla="*/ 4 w 65"/>
                <a:gd name="T9" fmla="*/ 43 h 110"/>
                <a:gd name="T10" fmla="*/ 26 w 65"/>
                <a:gd name="T11" fmla="*/ 46 h 110"/>
                <a:gd name="T12" fmla="*/ 17 w 65"/>
                <a:gd name="T13" fmla="*/ 98 h 110"/>
                <a:gd name="T14" fmla="*/ 19 w 65"/>
                <a:gd name="T15" fmla="*/ 105 h 110"/>
                <a:gd name="T16" fmla="*/ 48 w 65"/>
                <a:gd name="T17" fmla="*/ 101 h 110"/>
                <a:gd name="T18" fmla="*/ 49 w 65"/>
                <a:gd name="T19" fmla="*/ 96 h 110"/>
                <a:gd name="T20" fmla="*/ 56 w 65"/>
                <a:gd name="T21" fmla="*/ 62 h 110"/>
                <a:gd name="T22" fmla="*/ 65 w 65"/>
                <a:gd name="T23" fmla="*/ 12 h 110"/>
                <a:gd name="T24" fmla="*/ 45 w 65"/>
                <a:gd name="T25" fmla="*/ 59 h 110"/>
                <a:gd name="T26" fmla="*/ 40 w 65"/>
                <a:gd name="T27" fmla="*/ 93 h 110"/>
                <a:gd name="T28" fmla="*/ 29 w 65"/>
                <a:gd name="T29" fmla="*/ 95 h 110"/>
                <a:gd name="T30" fmla="*/ 33 w 65"/>
                <a:gd name="T31" fmla="*/ 46 h 110"/>
                <a:gd name="T32" fmla="*/ 35 w 65"/>
                <a:gd name="T33" fmla="*/ 46 h 110"/>
                <a:gd name="T34" fmla="*/ 35 w 65"/>
                <a:gd name="T35" fmla="*/ 36 h 110"/>
                <a:gd name="T36" fmla="*/ 21 w 65"/>
                <a:gd name="T37" fmla="*/ 37 h 110"/>
                <a:gd name="T38" fmla="*/ 14 w 65"/>
                <a:gd name="T39" fmla="*/ 36 h 110"/>
                <a:gd name="T40" fmla="*/ 25 w 65"/>
                <a:gd name="T41" fmla="*/ 14 h 110"/>
                <a:gd name="T42" fmla="*/ 53 w 65"/>
                <a:gd name="T43" fmla="*/ 16 h 110"/>
                <a:gd name="T44" fmla="*/ 45 w 65"/>
                <a:gd name="T45" fmla="*/ 5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110">
                  <a:moveTo>
                    <a:pt x="65" y="12"/>
                  </a:moveTo>
                  <a:cubicBezTo>
                    <a:pt x="65" y="10"/>
                    <a:pt x="63" y="7"/>
                    <a:pt x="61" y="7"/>
                  </a:cubicBezTo>
                  <a:cubicBezTo>
                    <a:pt x="47" y="4"/>
                    <a:pt x="35" y="0"/>
                    <a:pt x="21" y="2"/>
                  </a:cubicBezTo>
                  <a:cubicBezTo>
                    <a:pt x="13" y="3"/>
                    <a:pt x="6" y="26"/>
                    <a:pt x="4" y="35"/>
                  </a:cubicBezTo>
                  <a:cubicBezTo>
                    <a:pt x="1" y="36"/>
                    <a:pt x="0" y="42"/>
                    <a:pt x="4" y="43"/>
                  </a:cubicBezTo>
                  <a:cubicBezTo>
                    <a:pt x="11" y="45"/>
                    <a:pt x="19" y="46"/>
                    <a:pt x="26" y="46"/>
                  </a:cubicBezTo>
                  <a:cubicBezTo>
                    <a:pt x="24" y="64"/>
                    <a:pt x="19" y="81"/>
                    <a:pt x="17" y="98"/>
                  </a:cubicBezTo>
                  <a:cubicBezTo>
                    <a:pt x="16" y="101"/>
                    <a:pt x="17" y="104"/>
                    <a:pt x="19" y="105"/>
                  </a:cubicBezTo>
                  <a:cubicBezTo>
                    <a:pt x="29" y="109"/>
                    <a:pt x="41" y="110"/>
                    <a:pt x="48" y="101"/>
                  </a:cubicBezTo>
                  <a:cubicBezTo>
                    <a:pt x="49" y="99"/>
                    <a:pt x="49" y="97"/>
                    <a:pt x="49" y="96"/>
                  </a:cubicBezTo>
                  <a:cubicBezTo>
                    <a:pt x="54" y="86"/>
                    <a:pt x="55" y="73"/>
                    <a:pt x="56" y="62"/>
                  </a:cubicBezTo>
                  <a:cubicBezTo>
                    <a:pt x="60" y="46"/>
                    <a:pt x="63" y="29"/>
                    <a:pt x="65" y="12"/>
                  </a:cubicBezTo>
                  <a:close/>
                  <a:moveTo>
                    <a:pt x="45" y="59"/>
                  </a:moveTo>
                  <a:cubicBezTo>
                    <a:pt x="43" y="70"/>
                    <a:pt x="39" y="82"/>
                    <a:pt x="40" y="93"/>
                  </a:cubicBezTo>
                  <a:cubicBezTo>
                    <a:pt x="36" y="94"/>
                    <a:pt x="33" y="96"/>
                    <a:pt x="29" y="95"/>
                  </a:cubicBezTo>
                  <a:cubicBezTo>
                    <a:pt x="31" y="79"/>
                    <a:pt x="33" y="63"/>
                    <a:pt x="33" y="46"/>
                  </a:cubicBezTo>
                  <a:cubicBezTo>
                    <a:pt x="33" y="46"/>
                    <a:pt x="34" y="46"/>
                    <a:pt x="35" y="46"/>
                  </a:cubicBezTo>
                  <a:cubicBezTo>
                    <a:pt x="41" y="46"/>
                    <a:pt x="41" y="37"/>
                    <a:pt x="35" y="36"/>
                  </a:cubicBezTo>
                  <a:cubicBezTo>
                    <a:pt x="30" y="36"/>
                    <a:pt x="26" y="37"/>
                    <a:pt x="21" y="37"/>
                  </a:cubicBezTo>
                  <a:cubicBezTo>
                    <a:pt x="19" y="37"/>
                    <a:pt x="16" y="37"/>
                    <a:pt x="14" y="36"/>
                  </a:cubicBezTo>
                  <a:cubicBezTo>
                    <a:pt x="17" y="29"/>
                    <a:pt x="21" y="21"/>
                    <a:pt x="25" y="14"/>
                  </a:cubicBezTo>
                  <a:cubicBezTo>
                    <a:pt x="28" y="9"/>
                    <a:pt x="44" y="13"/>
                    <a:pt x="53" y="16"/>
                  </a:cubicBezTo>
                  <a:cubicBezTo>
                    <a:pt x="51" y="31"/>
                    <a:pt x="48" y="45"/>
                    <a:pt x="45"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6" name="Freeform 544"/>
            <p:cNvSpPr>
              <a:spLocks noEditPoints="1"/>
            </p:cNvSpPr>
            <p:nvPr/>
          </p:nvSpPr>
          <p:spPr bwMode="auto">
            <a:xfrm>
              <a:off x="3013" y="1060"/>
              <a:ext cx="976" cy="710"/>
            </a:xfrm>
            <a:custGeom>
              <a:avLst/>
              <a:gdLst>
                <a:gd name="T0" fmla="*/ 471 w 484"/>
                <a:gd name="T1" fmla="*/ 300 h 352"/>
                <a:gd name="T2" fmla="*/ 460 w 484"/>
                <a:gd name="T3" fmla="*/ 295 h 352"/>
                <a:gd name="T4" fmla="*/ 468 w 484"/>
                <a:gd name="T5" fmla="*/ 25 h 352"/>
                <a:gd name="T6" fmla="*/ 460 w 484"/>
                <a:gd name="T7" fmla="*/ 17 h 352"/>
                <a:gd name="T8" fmla="*/ 248 w 484"/>
                <a:gd name="T9" fmla="*/ 18 h 352"/>
                <a:gd name="T10" fmla="*/ 18 w 484"/>
                <a:gd name="T11" fmla="*/ 26 h 352"/>
                <a:gd name="T12" fmla="*/ 358 w 484"/>
                <a:gd name="T13" fmla="*/ 32 h 352"/>
                <a:gd name="T14" fmla="*/ 461 w 484"/>
                <a:gd name="T15" fmla="*/ 193 h 352"/>
                <a:gd name="T16" fmla="*/ 459 w 484"/>
                <a:gd name="T17" fmla="*/ 291 h 352"/>
                <a:gd name="T18" fmla="*/ 458 w 484"/>
                <a:gd name="T19" fmla="*/ 295 h 352"/>
                <a:gd name="T20" fmla="*/ 444 w 484"/>
                <a:gd name="T21" fmla="*/ 49 h 352"/>
                <a:gd name="T22" fmla="*/ 431 w 484"/>
                <a:gd name="T23" fmla="*/ 44 h 352"/>
                <a:gd name="T24" fmla="*/ 49 w 484"/>
                <a:gd name="T25" fmla="*/ 42 h 352"/>
                <a:gd name="T26" fmla="*/ 41 w 484"/>
                <a:gd name="T27" fmla="*/ 47 h 352"/>
                <a:gd name="T28" fmla="*/ 37 w 484"/>
                <a:gd name="T29" fmla="*/ 250 h 352"/>
                <a:gd name="T30" fmla="*/ 17 w 484"/>
                <a:gd name="T31" fmla="*/ 304 h 352"/>
                <a:gd name="T32" fmla="*/ 6 w 484"/>
                <a:gd name="T33" fmla="*/ 27 h 352"/>
                <a:gd name="T34" fmla="*/ 5 w 484"/>
                <a:gd name="T35" fmla="*/ 307 h 352"/>
                <a:gd name="T36" fmla="*/ 9 w 484"/>
                <a:gd name="T37" fmla="*/ 336 h 352"/>
                <a:gd name="T38" fmla="*/ 11 w 484"/>
                <a:gd name="T39" fmla="*/ 342 h 352"/>
                <a:gd name="T40" fmla="*/ 104 w 484"/>
                <a:gd name="T41" fmla="*/ 343 h 352"/>
                <a:gd name="T42" fmla="*/ 471 w 484"/>
                <a:gd name="T43" fmla="*/ 336 h 352"/>
                <a:gd name="T44" fmla="*/ 475 w 484"/>
                <a:gd name="T45" fmla="*/ 329 h 352"/>
                <a:gd name="T46" fmla="*/ 48 w 484"/>
                <a:gd name="T47" fmla="*/ 51 h 352"/>
                <a:gd name="T48" fmla="*/ 250 w 484"/>
                <a:gd name="T49" fmla="*/ 56 h 352"/>
                <a:gd name="T50" fmla="*/ 433 w 484"/>
                <a:gd name="T51" fmla="*/ 55 h 352"/>
                <a:gd name="T52" fmla="*/ 354 w 484"/>
                <a:gd name="T53" fmla="*/ 299 h 352"/>
                <a:gd name="T54" fmla="*/ 289 w 484"/>
                <a:gd name="T55" fmla="*/ 271 h 352"/>
                <a:gd name="T56" fmla="*/ 199 w 484"/>
                <a:gd name="T57" fmla="*/ 292 h 352"/>
                <a:gd name="T58" fmla="*/ 43 w 484"/>
                <a:gd name="T59" fmla="*/ 300 h 352"/>
                <a:gd name="T60" fmla="*/ 275 w 484"/>
                <a:gd name="T61" fmla="*/ 295 h 352"/>
                <a:gd name="T62" fmla="*/ 206 w 484"/>
                <a:gd name="T63" fmla="*/ 292 h 352"/>
                <a:gd name="T64" fmla="*/ 275 w 484"/>
                <a:gd name="T65" fmla="*/ 295 h 352"/>
                <a:gd name="T66" fmla="*/ 115 w 484"/>
                <a:gd name="T67" fmla="*/ 333 h 352"/>
                <a:gd name="T68" fmla="*/ 17 w 484"/>
                <a:gd name="T69" fmla="*/ 310 h 352"/>
                <a:gd name="T70" fmla="*/ 233 w 484"/>
                <a:gd name="T71" fmla="*/ 303 h 352"/>
                <a:gd name="T72" fmla="*/ 458 w 484"/>
                <a:gd name="T73" fmla="*/ 305 h 352"/>
                <a:gd name="T74" fmla="*/ 227 w 484"/>
                <a:gd name="T75" fmla="*/ 32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4" h="352">
                  <a:moveTo>
                    <a:pt x="475" y="329"/>
                  </a:moveTo>
                  <a:cubicBezTo>
                    <a:pt x="467" y="322"/>
                    <a:pt x="471" y="309"/>
                    <a:pt x="471" y="300"/>
                  </a:cubicBezTo>
                  <a:cubicBezTo>
                    <a:pt x="471" y="295"/>
                    <a:pt x="465" y="293"/>
                    <a:pt x="461" y="296"/>
                  </a:cubicBezTo>
                  <a:cubicBezTo>
                    <a:pt x="461" y="295"/>
                    <a:pt x="461" y="295"/>
                    <a:pt x="460" y="295"/>
                  </a:cubicBezTo>
                  <a:cubicBezTo>
                    <a:pt x="460" y="295"/>
                    <a:pt x="460" y="295"/>
                    <a:pt x="460" y="295"/>
                  </a:cubicBezTo>
                  <a:cubicBezTo>
                    <a:pt x="484" y="297"/>
                    <a:pt x="468" y="36"/>
                    <a:pt x="468" y="25"/>
                  </a:cubicBezTo>
                  <a:cubicBezTo>
                    <a:pt x="468" y="23"/>
                    <a:pt x="467" y="21"/>
                    <a:pt x="465" y="21"/>
                  </a:cubicBezTo>
                  <a:cubicBezTo>
                    <a:pt x="464" y="19"/>
                    <a:pt x="462" y="17"/>
                    <a:pt x="460" y="17"/>
                  </a:cubicBezTo>
                  <a:cubicBezTo>
                    <a:pt x="427" y="14"/>
                    <a:pt x="392" y="18"/>
                    <a:pt x="358" y="18"/>
                  </a:cubicBezTo>
                  <a:cubicBezTo>
                    <a:pt x="321" y="18"/>
                    <a:pt x="285" y="18"/>
                    <a:pt x="248" y="18"/>
                  </a:cubicBezTo>
                  <a:cubicBezTo>
                    <a:pt x="171" y="19"/>
                    <a:pt x="92" y="0"/>
                    <a:pt x="17" y="19"/>
                  </a:cubicBezTo>
                  <a:cubicBezTo>
                    <a:pt x="13" y="20"/>
                    <a:pt x="14" y="27"/>
                    <a:pt x="18" y="26"/>
                  </a:cubicBezTo>
                  <a:cubicBezTo>
                    <a:pt x="94" y="17"/>
                    <a:pt x="171" y="33"/>
                    <a:pt x="248" y="31"/>
                  </a:cubicBezTo>
                  <a:cubicBezTo>
                    <a:pt x="285" y="30"/>
                    <a:pt x="321" y="31"/>
                    <a:pt x="358" y="32"/>
                  </a:cubicBezTo>
                  <a:cubicBezTo>
                    <a:pt x="390" y="32"/>
                    <a:pt x="426" y="35"/>
                    <a:pt x="458" y="29"/>
                  </a:cubicBezTo>
                  <a:cubicBezTo>
                    <a:pt x="458" y="83"/>
                    <a:pt x="462" y="138"/>
                    <a:pt x="461" y="193"/>
                  </a:cubicBezTo>
                  <a:cubicBezTo>
                    <a:pt x="461" y="212"/>
                    <a:pt x="460" y="232"/>
                    <a:pt x="459" y="252"/>
                  </a:cubicBezTo>
                  <a:cubicBezTo>
                    <a:pt x="459" y="257"/>
                    <a:pt x="461" y="288"/>
                    <a:pt x="459" y="291"/>
                  </a:cubicBezTo>
                  <a:cubicBezTo>
                    <a:pt x="457" y="292"/>
                    <a:pt x="458" y="294"/>
                    <a:pt x="460" y="295"/>
                  </a:cubicBezTo>
                  <a:cubicBezTo>
                    <a:pt x="459" y="295"/>
                    <a:pt x="459" y="295"/>
                    <a:pt x="458" y="295"/>
                  </a:cubicBezTo>
                  <a:cubicBezTo>
                    <a:pt x="450" y="295"/>
                    <a:pt x="442" y="296"/>
                    <a:pt x="435" y="296"/>
                  </a:cubicBezTo>
                  <a:cubicBezTo>
                    <a:pt x="436" y="214"/>
                    <a:pt x="445" y="132"/>
                    <a:pt x="444" y="49"/>
                  </a:cubicBezTo>
                  <a:cubicBezTo>
                    <a:pt x="444" y="44"/>
                    <a:pt x="438" y="43"/>
                    <a:pt x="435" y="46"/>
                  </a:cubicBezTo>
                  <a:cubicBezTo>
                    <a:pt x="434" y="45"/>
                    <a:pt x="433" y="44"/>
                    <a:pt x="431" y="44"/>
                  </a:cubicBezTo>
                  <a:cubicBezTo>
                    <a:pt x="372" y="37"/>
                    <a:pt x="309" y="43"/>
                    <a:pt x="250" y="42"/>
                  </a:cubicBezTo>
                  <a:cubicBezTo>
                    <a:pt x="183" y="41"/>
                    <a:pt x="116" y="39"/>
                    <a:pt x="49" y="42"/>
                  </a:cubicBezTo>
                  <a:cubicBezTo>
                    <a:pt x="47" y="42"/>
                    <a:pt x="46" y="44"/>
                    <a:pt x="45" y="45"/>
                  </a:cubicBezTo>
                  <a:cubicBezTo>
                    <a:pt x="43" y="45"/>
                    <a:pt x="42" y="45"/>
                    <a:pt x="41" y="47"/>
                  </a:cubicBezTo>
                  <a:cubicBezTo>
                    <a:pt x="22" y="86"/>
                    <a:pt x="33" y="142"/>
                    <a:pt x="33" y="183"/>
                  </a:cubicBezTo>
                  <a:cubicBezTo>
                    <a:pt x="33" y="206"/>
                    <a:pt x="36" y="228"/>
                    <a:pt x="37" y="250"/>
                  </a:cubicBezTo>
                  <a:cubicBezTo>
                    <a:pt x="37" y="268"/>
                    <a:pt x="34" y="284"/>
                    <a:pt x="33" y="301"/>
                  </a:cubicBezTo>
                  <a:cubicBezTo>
                    <a:pt x="27" y="302"/>
                    <a:pt x="22" y="303"/>
                    <a:pt x="17" y="304"/>
                  </a:cubicBezTo>
                  <a:cubicBezTo>
                    <a:pt x="22" y="212"/>
                    <a:pt x="12" y="120"/>
                    <a:pt x="14" y="27"/>
                  </a:cubicBezTo>
                  <a:cubicBezTo>
                    <a:pt x="15" y="22"/>
                    <a:pt x="6" y="22"/>
                    <a:pt x="6" y="27"/>
                  </a:cubicBezTo>
                  <a:cubicBezTo>
                    <a:pt x="0" y="119"/>
                    <a:pt x="7" y="211"/>
                    <a:pt x="13" y="303"/>
                  </a:cubicBezTo>
                  <a:cubicBezTo>
                    <a:pt x="10" y="301"/>
                    <a:pt x="5" y="303"/>
                    <a:pt x="5" y="307"/>
                  </a:cubicBezTo>
                  <a:cubicBezTo>
                    <a:pt x="5" y="312"/>
                    <a:pt x="6" y="318"/>
                    <a:pt x="7" y="323"/>
                  </a:cubicBezTo>
                  <a:cubicBezTo>
                    <a:pt x="8" y="328"/>
                    <a:pt x="8" y="332"/>
                    <a:pt x="9" y="336"/>
                  </a:cubicBezTo>
                  <a:cubicBezTo>
                    <a:pt x="7" y="337"/>
                    <a:pt x="7" y="341"/>
                    <a:pt x="9" y="342"/>
                  </a:cubicBezTo>
                  <a:cubicBezTo>
                    <a:pt x="10" y="342"/>
                    <a:pt x="10" y="342"/>
                    <a:pt x="11" y="342"/>
                  </a:cubicBezTo>
                  <a:cubicBezTo>
                    <a:pt x="11" y="342"/>
                    <a:pt x="12" y="342"/>
                    <a:pt x="13" y="342"/>
                  </a:cubicBezTo>
                  <a:cubicBezTo>
                    <a:pt x="42" y="350"/>
                    <a:pt x="75" y="345"/>
                    <a:pt x="104" y="343"/>
                  </a:cubicBezTo>
                  <a:cubicBezTo>
                    <a:pt x="145" y="341"/>
                    <a:pt x="186" y="337"/>
                    <a:pt x="227" y="336"/>
                  </a:cubicBezTo>
                  <a:cubicBezTo>
                    <a:pt x="308" y="333"/>
                    <a:pt x="390" y="352"/>
                    <a:pt x="471" y="336"/>
                  </a:cubicBezTo>
                  <a:cubicBezTo>
                    <a:pt x="472" y="336"/>
                    <a:pt x="473" y="335"/>
                    <a:pt x="473" y="335"/>
                  </a:cubicBezTo>
                  <a:cubicBezTo>
                    <a:pt x="475" y="334"/>
                    <a:pt x="477" y="331"/>
                    <a:pt x="475" y="329"/>
                  </a:cubicBezTo>
                  <a:close/>
                  <a:moveTo>
                    <a:pt x="47" y="210"/>
                  </a:moveTo>
                  <a:cubicBezTo>
                    <a:pt x="44" y="156"/>
                    <a:pt x="47" y="104"/>
                    <a:pt x="48" y="51"/>
                  </a:cubicBezTo>
                  <a:cubicBezTo>
                    <a:pt x="49" y="51"/>
                    <a:pt x="49" y="51"/>
                    <a:pt x="49" y="52"/>
                  </a:cubicBezTo>
                  <a:cubicBezTo>
                    <a:pt x="116" y="55"/>
                    <a:pt x="183" y="55"/>
                    <a:pt x="250" y="56"/>
                  </a:cubicBezTo>
                  <a:cubicBezTo>
                    <a:pt x="309" y="57"/>
                    <a:pt x="373" y="63"/>
                    <a:pt x="433" y="55"/>
                  </a:cubicBezTo>
                  <a:cubicBezTo>
                    <a:pt x="433" y="55"/>
                    <a:pt x="433" y="55"/>
                    <a:pt x="433" y="55"/>
                  </a:cubicBezTo>
                  <a:cubicBezTo>
                    <a:pt x="430" y="135"/>
                    <a:pt x="418" y="216"/>
                    <a:pt x="427" y="297"/>
                  </a:cubicBezTo>
                  <a:cubicBezTo>
                    <a:pt x="403" y="298"/>
                    <a:pt x="379" y="300"/>
                    <a:pt x="354" y="299"/>
                  </a:cubicBezTo>
                  <a:cubicBezTo>
                    <a:pt x="332" y="299"/>
                    <a:pt x="310" y="297"/>
                    <a:pt x="288" y="296"/>
                  </a:cubicBezTo>
                  <a:cubicBezTo>
                    <a:pt x="290" y="288"/>
                    <a:pt x="289" y="279"/>
                    <a:pt x="289" y="271"/>
                  </a:cubicBezTo>
                  <a:cubicBezTo>
                    <a:pt x="288" y="268"/>
                    <a:pt x="286" y="265"/>
                    <a:pt x="283" y="265"/>
                  </a:cubicBezTo>
                  <a:cubicBezTo>
                    <a:pt x="265" y="265"/>
                    <a:pt x="187" y="253"/>
                    <a:pt x="199" y="292"/>
                  </a:cubicBezTo>
                  <a:cubicBezTo>
                    <a:pt x="172" y="292"/>
                    <a:pt x="146" y="294"/>
                    <a:pt x="119" y="296"/>
                  </a:cubicBezTo>
                  <a:cubicBezTo>
                    <a:pt x="95" y="298"/>
                    <a:pt x="69" y="297"/>
                    <a:pt x="43" y="300"/>
                  </a:cubicBezTo>
                  <a:cubicBezTo>
                    <a:pt x="56" y="280"/>
                    <a:pt x="48" y="225"/>
                    <a:pt x="47" y="210"/>
                  </a:cubicBezTo>
                  <a:close/>
                  <a:moveTo>
                    <a:pt x="275" y="295"/>
                  </a:moveTo>
                  <a:cubicBezTo>
                    <a:pt x="261" y="294"/>
                    <a:pt x="247" y="293"/>
                    <a:pt x="233" y="292"/>
                  </a:cubicBezTo>
                  <a:cubicBezTo>
                    <a:pt x="224" y="292"/>
                    <a:pt x="215" y="292"/>
                    <a:pt x="206" y="292"/>
                  </a:cubicBezTo>
                  <a:cubicBezTo>
                    <a:pt x="208" y="266"/>
                    <a:pt x="254" y="274"/>
                    <a:pt x="276" y="276"/>
                  </a:cubicBezTo>
                  <a:cubicBezTo>
                    <a:pt x="276" y="282"/>
                    <a:pt x="275" y="289"/>
                    <a:pt x="275" y="295"/>
                  </a:cubicBezTo>
                  <a:close/>
                  <a:moveTo>
                    <a:pt x="227" y="327"/>
                  </a:moveTo>
                  <a:cubicBezTo>
                    <a:pt x="189" y="328"/>
                    <a:pt x="152" y="332"/>
                    <a:pt x="115" y="333"/>
                  </a:cubicBezTo>
                  <a:cubicBezTo>
                    <a:pt x="83" y="334"/>
                    <a:pt x="49" y="332"/>
                    <a:pt x="17" y="335"/>
                  </a:cubicBezTo>
                  <a:cubicBezTo>
                    <a:pt x="18" y="327"/>
                    <a:pt x="19" y="318"/>
                    <a:pt x="17" y="310"/>
                  </a:cubicBezTo>
                  <a:cubicBezTo>
                    <a:pt x="46" y="316"/>
                    <a:pt x="80" y="309"/>
                    <a:pt x="109" y="307"/>
                  </a:cubicBezTo>
                  <a:cubicBezTo>
                    <a:pt x="150" y="304"/>
                    <a:pt x="192" y="302"/>
                    <a:pt x="233" y="303"/>
                  </a:cubicBezTo>
                  <a:cubicBezTo>
                    <a:pt x="274" y="305"/>
                    <a:pt x="314" y="310"/>
                    <a:pt x="354" y="312"/>
                  </a:cubicBezTo>
                  <a:cubicBezTo>
                    <a:pt x="387" y="314"/>
                    <a:pt x="426" y="317"/>
                    <a:pt x="458" y="305"/>
                  </a:cubicBezTo>
                  <a:cubicBezTo>
                    <a:pt x="458" y="313"/>
                    <a:pt x="459" y="322"/>
                    <a:pt x="464" y="328"/>
                  </a:cubicBezTo>
                  <a:cubicBezTo>
                    <a:pt x="385" y="339"/>
                    <a:pt x="306" y="326"/>
                    <a:pt x="227" y="3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7" name="Freeform 545"/>
            <p:cNvSpPr>
              <a:spLocks noEditPoints="1"/>
            </p:cNvSpPr>
            <p:nvPr/>
          </p:nvSpPr>
          <p:spPr bwMode="auto">
            <a:xfrm>
              <a:off x="3188" y="1252"/>
              <a:ext cx="69" cy="147"/>
            </a:xfrm>
            <a:custGeom>
              <a:avLst/>
              <a:gdLst>
                <a:gd name="T0" fmla="*/ 31 w 34"/>
                <a:gd name="T1" fmla="*/ 14 h 73"/>
                <a:gd name="T2" fmla="*/ 13 w 34"/>
                <a:gd name="T3" fmla="*/ 8 h 73"/>
                <a:gd name="T4" fmla="*/ 13 w 34"/>
                <a:gd name="T5" fmla="*/ 5 h 73"/>
                <a:gd name="T6" fmla="*/ 4 w 34"/>
                <a:gd name="T7" fmla="*/ 5 h 73"/>
                <a:gd name="T8" fmla="*/ 5 w 34"/>
                <a:gd name="T9" fmla="*/ 28 h 73"/>
                <a:gd name="T10" fmla="*/ 6 w 34"/>
                <a:gd name="T11" fmla="*/ 34 h 73"/>
                <a:gd name="T12" fmla="*/ 6 w 34"/>
                <a:gd name="T13" fmla="*/ 56 h 73"/>
                <a:gd name="T14" fmla="*/ 5 w 34"/>
                <a:gd name="T15" fmla="*/ 57 h 73"/>
                <a:gd name="T16" fmla="*/ 3 w 34"/>
                <a:gd name="T17" fmla="*/ 65 h 73"/>
                <a:gd name="T18" fmla="*/ 31 w 34"/>
                <a:gd name="T19" fmla="*/ 57 h 73"/>
                <a:gd name="T20" fmla="*/ 23 w 34"/>
                <a:gd name="T21" fmla="*/ 31 h 73"/>
                <a:gd name="T22" fmla="*/ 31 w 34"/>
                <a:gd name="T23" fmla="*/ 14 h 73"/>
                <a:gd name="T24" fmla="*/ 14 w 34"/>
                <a:gd name="T25" fmla="*/ 13 h 73"/>
                <a:gd name="T26" fmla="*/ 23 w 34"/>
                <a:gd name="T27" fmla="*/ 16 h 73"/>
                <a:gd name="T28" fmla="*/ 14 w 34"/>
                <a:gd name="T29" fmla="*/ 23 h 73"/>
                <a:gd name="T30" fmla="*/ 13 w 34"/>
                <a:gd name="T31" fmla="*/ 13 h 73"/>
                <a:gd name="T32" fmla="*/ 14 w 34"/>
                <a:gd name="T33" fmla="*/ 13 h 73"/>
                <a:gd name="T34" fmla="*/ 12 w 34"/>
                <a:gd name="T35" fmla="*/ 56 h 73"/>
                <a:gd name="T36" fmla="*/ 14 w 34"/>
                <a:gd name="T37" fmla="*/ 38 h 73"/>
                <a:gd name="T38" fmla="*/ 21 w 34"/>
                <a:gd name="T39" fmla="*/ 50 h 73"/>
                <a:gd name="T40" fmla="*/ 12 w 34"/>
                <a:gd name="T41"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73">
                  <a:moveTo>
                    <a:pt x="31" y="14"/>
                  </a:moveTo>
                  <a:cubicBezTo>
                    <a:pt x="29" y="6"/>
                    <a:pt x="19" y="3"/>
                    <a:pt x="13" y="8"/>
                  </a:cubicBezTo>
                  <a:cubicBezTo>
                    <a:pt x="13" y="7"/>
                    <a:pt x="13" y="6"/>
                    <a:pt x="13" y="5"/>
                  </a:cubicBezTo>
                  <a:cubicBezTo>
                    <a:pt x="12" y="0"/>
                    <a:pt x="5" y="0"/>
                    <a:pt x="4" y="5"/>
                  </a:cubicBezTo>
                  <a:cubicBezTo>
                    <a:pt x="4" y="13"/>
                    <a:pt x="5" y="21"/>
                    <a:pt x="5" y="28"/>
                  </a:cubicBezTo>
                  <a:cubicBezTo>
                    <a:pt x="4" y="30"/>
                    <a:pt x="4" y="32"/>
                    <a:pt x="6" y="34"/>
                  </a:cubicBezTo>
                  <a:cubicBezTo>
                    <a:pt x="7" y="41"/>
                    <a:pt x="7" y="49"/>
                    <a:pt x="6" y="56"/>
                  </a:cubicBezTo>
                  <a:cubicBezTo>
                    <a:pt x="6" y="57"/>
                    <a:pt x="5" y="57"/>
                    <a:pt x="5" y="57"/>
                  </a:cubicBezTo>
                  <a:cubicBezTo>
                    <a:pt x="1" y="58"/>
                    <a:pt x="0" y="62"/>
                    <a:pt x="3" y="65"/>
                  </a:cubicBezTo>
                  <a:cubicBezTo>
                    <a:pt x="11" y="73"/>
                    <a:pt x="28" y="68"/>
                    <a:pt x="31" y="57"/>
                  </a:cubicBezTo>
                  <a:cubicBezTo>
                    <a:pt x="34" y="47"/>
                    <a:pt x="30" y="38"/>
                    <a:pt x="23" y="31"/>
                  </a:cubicBezTo>
                  <a:cubicBezTo>
                    <a:pt x="30" y="27"/>
                    <a:pt x="34" y="22"/>
                    <a:pt x="31" y="14"/>
                  </a:cubicBezTo>
                  <a:close/>
                  <a:moveTo>
                    <a:pt x="14" y="13"/>
                  </a:moveTo>
                  <a:cubicBezTo>
                    <a:pt x="18" y="12"/>
                    <a:pt x="22" y="12"/>
                    <a:pt x="23" y="16"/>
                  </a:cubicBezTo>
                  <a:cubicBezTo>
                    <a:pt x="25" y="21"/>
                    <a:pt x="19" y="22"/>
                    <a:pt x="14" y="23"/>
                  </a:cubicBezTo>
                  <a:cubicBezTo>
                    <a:pt x="14" y="20"/>
                    <a:pt x="14" y="16"/>
                    <a:pt x="13" y="13"/>
                  </a:cubicBezTo>
                  <a:cubicBezTo>
                    <a:pt x="14" y="13"/>
                    <a:pt x="14" y="13"/>
                    <a:pt x="14" y="13"/>
                  </a:cubicBezTo>
                  <a:close/>
                  <a:moveTo>
                    <a:pt x="12" y="56"/>
                  </a:moveTo>
                  <a:cubicBezTo>
                    <a:pt x="14" y="51"/>
                    <a:pt x="14" y="45"/>
                    <a:pt x="14" y="38"/>
                  </a:cubicBezTo>
                  <a:cubicBezTo>
                    <a:pt x="18" y="41"/>
                    <a:pt x="21" y="45"/>
                    <a:pt x="21" y="50"/>
                  </a:cubicBezTo>
                  <a:cubicBezTo>
                    <a:pt x="21" y="56"/>
                    <a:pt x="17" y="56"/>
                    <a:pt x="12"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8" name="Freeform 546"/>
            <p:cNvSpPr>
              <a:spLocks noEditPoints="1"/>
            </p:cNvSpPr>
            <p:nvPr/>
          </p:nvSpPr>
          <p:spPr bwMode="auto">
            <a:xfrm>
              <a:off x="3267" y="1256"/>
              <a:ext cx="73" cy="137"/>
            </a:xfrm>
            <a:custGeom>
              <a:avLst/>
              <a:gdLst>
                <a:gd name="T0" fmla="*/ 30 w 36"/>
                <a:gd name="T1" fmla="*/ 12 h 68"/>
                <a:gd name="T2" fmla="*/ 12 w 36"/>
                <a:gd name="T3" fmla="*/ 1 h 68"/>
                <a:gd name="T4" fmla="*/ 3 w 36"/>
                <a:gd name="T5" fmla="*/ 13 h 68"/>
                <a:gd name="T6" fmla="*/ 9 w 36"/>
                <a:gd name="T7" fmla="*/ 14 h 68"/>
                <a:gd name="T8" fmla="*/ 21 w 36"/>
                <a:gd name="T9" fmla="*/ 16 h 68"/>
                <a:gd name="T10" fmla="*/ 23 w 36"/>
                <a:gd name="T11" fmla="*/ 30 h 68"/>
                <a:gd name="T12" fmla="*/ 23 w 36"/>
                <a:gd name="T13" fmla="*/ 30 h 68"/>
                <a:gd name="T14" fmla="*/ 0 w 36"/>
                <a:gd name="T15" fmla="*/ 45 h 68"/>
                <a:gd name="T16" fmla="*/ 8 w 36"/>
                <a:gd name="T17" fmla="*/ 56 h 68"/>
                <a:gd name="T18" fmla="*/ 20 w 36"/>
                <a:gd name="T19" fmla="*/ 58 h 68"/>
                <a:gd name="T20" fmla="*/ 21 w 36"/>
                <a:gd name="T21" fmla="*/ 64 h 68"/>
                <a:gd name="T22" fmla="*/ 28 w 36"/>
                <a:gd name="T23" fmla="*/ 66 h 68"/>
                <a:gd name="T24" fmla="*/ 35 w 36"/>
                <a:gd name="T25" fmla="*/ 42 h 68"/>
                <a:gd name="T26" fmla="*/ 30 w 36"/>
                <a:gd name="T27" fmla="*/ 12 h 68"/>
                <a:gd name="T28" fmla="*/ 14 w 36"/>
                <a:gd name="T29" fmla="*/ 47 h 68"/>
                <a:gd name="T30" fmla="*/ 11 w 36"/>
                <a:gd name="T31" fmla="*/ 46 h 68"/>
                <a:gd name="T32" fmla="*/ 10 w 36"/>
                <a:gd name="T33" fmla="*/ 44 h 68"/>
                <a:gd name="T34" fmla="*/ 10 w 36"/>
                <a:gd name="T35" fmla="*/ 42 h 68"/>
                <a:gd name="T36" fmla="*/ 12 w 36"/>
                <a:gd name="T37" fmla="*/ 40 h 68"/>
                <a:gd name="T38" fmla="*/ 23 w 36"/>
                <a:gd name="T39" fmla="*/ 36 h 68"/>
                <a:gd name="T40" fmla="*/ 23 w 36"/>
                <a:gd name="T41" fmla="*/ 36 h 68"/>
                <a:gd name="T42" fmla="*/ 22 w 36"/>
                <a:gd name="T43" fmla="*/ 47 h 68"/>
                <a:gd name="T44" fmla="*/ 14 w 36"/>
                <a:gd name="T45" fmla="*/ 4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68">
                  <a:moveTo>
                    <a:pt x="30" y="12"/>
                  </a:moveTo>
                  <a:cubicBezTo>
                    <a:pt x="27" y="5"/>
                    <a:pt x="20" y="0"/>
                    <a:pt x="12" y="1"/>
                  </a:cubicBezTo>
                  <a:cubicBezTo>
                    <a:pt x="7" y="3"/>
                    <a:pt x="4" y="8"/>
                    <a:pt x="3" y="13"/>
                  </a:cubicBezTo>
                  <a:cubicBezTo>
                    <a:pt x="3" y="17"/>
                    <a:pt x="8" y="17"/>
                    <a:pt x="9" y="14"/>
                  </a:cubicBezTo>
                  <a:cubicBezTo>
                    <a:pt x="11" y="6"/>
                    <a:pt x="19" y="11"/>
                    <a:pt x="21" y="16"/>
                  </a:cubicBezTo>
                  <a:cubicBezTo>
                    <a:pt x="24" y="20"/>
                    <a:pt x="24" y="25"/>
                    <a:pt x="23" y="30"/>
                  </a:cubicBezTo>
                  <a:cubicBezTo>
                    <a:pt x="23" y="30"/>
                    <a:pt x="23" y="30"/>
                    <a:pt x="23" y="30"/>
                  </a:cubicBezTo>
                  <a:cubicBezTo>
                    <a:pt x="13" y="29"/>
                    <a:pt x="0" y="33"/>
                    <a:pt x="0" y="45"/>
                  </a:cubicBezTo>
                  <a:cubicBezTo>
                    <a:pt x="0" y="50"/>
                    <a:pt x="4" y="54"/>
                    <a:pt x="8" y="56"/>
                  </a:cubicBezTo>
                  <a:cubicBezTo>
                    <a:pt x="11" y="57"/>
                    <a:pt x="15" y="58"/>
                    <a:pt x="20" y="58"/>
                  </a:cubicBezTo>
                  <a:cubicBezTo>
                    <a:pt x="19" y="60"/>
                    <a:pt x="20" y="62"/>
                    <a:pt x="21" y="64"/>
                  </a:cubicBezTo>
                  <a:cubicBezTo>
                    <a:pt x="23" y="67"/>
                    <a:pt x="25" y="68"/>
                    <a:pt x="28" y="66"/>
                  </a:cubicBezTo>
                  <a:cubicBezTo>
                    <a:pt x="35" y="62"/>
                    <a:pt x="34" y="49"/>
                    <a:pt x="35" y="42"/>
                  </a:cubicBezTo>
                  <a:cubicBezTo>
                    <a:pt x="36" y="32"/>
                    <a:pt x="35" y="21"/>
                    <a:pt x="30" y="12"/>
                  </a:cubicBezTo>
                  <a:close/>
                  <a:moveTo>
                    <a:pt x="14" y="47"/>
                  </a:moveTo>
                  <a:cubicBezTo>
                    <a:pt x="13" y="47"/>
                    <a:pt x="11" y="46"/>
                    <a:pt x="11" y="46"/>
                  </a:cubicBezTo>
                  <a:cubicBezTo>
                    <a:pt x="10" y="45"/>
                    <a:pt x="10" y="44"/>
                    <a:pt x="10" y="44"/>
                  </a:cubicBezTo>
                  <a:cubicBezTo>
                    <a:pt x="10" y="43"/>
                    <a:pt x="10" y="43"/>
                    <a:pt x="10" y="42"/>
                  </a:cubicBezTo>
                  <a:cubicBezTo>
                    <a:pt x="10" y="42"/>
                    <a:pt x="11" y="41"/>
                    <a:pt x="12" y="40"/>
                  </a:cubicBezTo>
                  <a:cubicBezTo>
                    <a:pt x="15" y="37"/>
                    <a:pt x="19" y="36"/>
                    <a:pt x="23" y="36"/>
                  </a:cubicBezTo>
                  <a:cubicBezTo>
                    <a:pt x="23" y="36"/>
                    <a:pt x="23" y="36"/>
                    <a:pt x="23" y="36"/>
                  </a:cubicBezTo>
                  <a:cubicBezTo>
                    <a:pt x="23" y="40"/>
                    <a:pt x="22" y="43"/>
                    <a:pt x="22" y="47"/>
                  </a:cubicBezTo>
                  <a:cubicBezTo>
                    <a:pt x="19" y="47"/>
                    <a:pt x="16" y="48"/>
                    <a:pt x="14"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9" name="Freeform 547"/>
            <p:cNvSpPr/>
            <p:nvPr/>
          </p:nvSpPr>
          <p:spPr bwMode="auto">
            <a:xfrm>
              <a:off x="3340" y="1268"/>
              <a:ext cx="78" cy="80"/>
            </a:xfrm>
            <a:custGeom>
              <a:avLst/>
              <a:gdLst>
                <a:gd name="T0" fmla="*/ 32 w 39"/>
                <a:gd name="T1" fmla="*/ 22 h 40"/>
                <a:gd name="T2" fmla="*/ 12 w 39"/>
                <a:gd name="T3" fmla="*/ 26 h 40"/>
                <a:gd name="T4" fmla="*/ 14 w 39"/>
                <a:gd name="T5" fmla="*/ 15 h 40"/>
                <a:gd name="T6" fmla="*/ 27 w 39"/>
                <a:gd name="T7" fmla="*/ 9 h 40"/>
                <a:gd name="T8" fmla="*/ 26 w 39"/>
                <a:gd name="T9" fmla="*/ 1 h 40"/>
                <a:gd name="T10" fmla="*/ 6 w 39"/>
                <a:gd name="T11" fmla="*/ 9 h 40"/>
                <a:gd name="T12" fmla="*/ 0 w 39"/>
                <a:gd name="T13" fmla="*/ 32 h 40"/>
                <a:gd name="T14" fmla="*/ 5 w 39"/>
                <a:gd name="T15" fmla="*/ 37 h 40"/>
                <a:gd name="T16" fmla="*/ 36 w 39"/>
                <a:gd name="T17" fmla="*/ 30 h 40"/>
                <a:gd name="T18" fmla="*/ 32 w 39"/>
                <a:gd name="T19"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0">
                  <a:moveTo>
                    <a:pt x="32" y="22"/>
                  </a:moveTo>
                  <a:cubicBezTo>
                    <a:pt x="25" y="25"/>
                    <a:pt x="19" y="27"/>
                    <a:pt x="12" y="26"/>
                  </a:cubicBezTo>
                  <a:cubicBezTo>
                    <a:pt x="12" y="22"/>
                    <a:pt x="12" y="19"/>
                    <a:pt x="14" y="15"/>
                  </a:cubicBezTo>
                  <a:cubicBezTo>
                    <a:pt x="17" y="11"/>
                    <a:pt x="23" y="10"/>
                    <a:pt x="27" y="9"/>
                  </a:cubicBezTo>
                  <a:cubicBezTo>
                    <a:pt x="31" y="8"/>
                    <a:pt x="30" y="0"/>
                    <a:pt x="26" y="1"/>
                  </a:cubicBezTo>
                  <a:cubicBezTo>
                    <a:pt x="19" y="2"/>
                    <a:pt x="11" y="4"/>
                    <a:pt x="6" y="9"/>
                  </a:cubicBezTo>
                  <a:cubicBezTo>
                    <a:pt x="0" y="15"/>
                    <a:pt x="0" y="24"/>
                    <a:pt x="0" y="32"/>
                  </a:cubicBezTo>
                  <a:cubicBezTo>
                    <a:pt x="1" y="34"/>
                    <a:pt x="2" y="37"/>
                    <a:pt x="5" y="37"/>
                  </a:cubicBezTo>
                  <a:cubicBezTo>
                    <a:pt x="16" y="40"/>
                    <a:pt x="28" y="38"/>
                    <a:pt x="36" y="30"/>
                  </a:cubicBezTo>
                  <a:cubicBezTo>
                    <a:pt x="39" y="27"/>
                    <a:pt x="36" y="21"/>
                    <a:pt x="3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0" name="Freeform 548"/>
            <p:cNvSpPr/>
            <p:nvPr/>
          </p:nvSpPr>
          <p:spPr bwMode="auto">
            <a:xfrm>
              <a:off x="3426" y="1195"/>
              <a:ext cx="83" cy="176"/>
            </a:xfrm>
            <a:custGeom>
              <a:avLst/>
              <a:gdLst>
                <a:gd name="T0" fmla="*/ 23 w 41"/>
                <a:gd name="T1" fmla="*/ 67 h 87"/>
                <a:gd name="T2" fmla="*/ 13 w 41"/>
                <a:gd name="T3" fmla="*/ 60 h 87"/>
                <a:gd name="T4" fmla="*/ 13 w 41"/>
                <a:gd name="T5" fmla="*/ 57 h 87"/>
                <a:gd name="T6" fmla="*/ 15 w 41"/>
                <a:gd name="T7" fmla="*/ 55 h 87"/>
                <a:gd name="T8" fmla="*/ 25 w 41"/>
                <a:gd name="T9" fmla="*/ 49 h 87"/>
                <a:gd name="T10" fmla="*/ 40 w 41"/>
                <a:gd name="T11" fmla="*/ 35 h 87"/>
                <a:gd name="T12" fmla="*/ 35 w 41"/>
                <a:gd name="T13" fmla="*/ 30 h 87"/>
                <a:gd name="T14" fmla="*/ 19 w 41"/>
                <a:gd name="T15" fmla="*/ 40 h 87"/>
                <a:gd name="T16" fmla="*/ 14 w 41"/>
                <a:gd name="T17" fmla="*/ 44 h 87"/>
                <a:gd name="T18" fmla="*/ 17 w 41"/>
                <a:gd name="T19" fmla="*/ 7 h 87"/>
                <a:gd name="T20" fmla="*/ 7 w 41"/>
                <a:gd name="T21" fmla="*/ 5 h 87"/>
                <a:gd name="T22" fmla="*/ 3 w 41"/>
                <a:gd name="T23" fmla="*/ 72 h 87"/>
                <a:gd name="T24" fmla="*/ 12 w 41"/>
                <a:gd name="T25" fmla="*/ 72 h 87"/>
                <a:gd name="T26" fmla="*/ 12 w 41"/>
                <a:gd name="T27" fmla="*/ 67 h 87"/>
                <a:gd name="T28" fmla="*/ 19 w 41"/>
                <a:gd name="T29" fmla="*/ 74 h 87"/>
                <a:gd name="T30" fmla="*/ 35 w 41"/>
                <a:gd name="T31" fmla="*/ 86 h 87"/>
                <a:gd name="T32" fmla="*/ 40 w 41"/>
                <a:gd name="T33" fmla="*/ 80 h 87"/>
                <a:gd name="T34" fmla="*/ 23 w 41"/>
                <a:gd name="T35"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87">
                  <a:moveTo>
                    <a:pt x="23" y="67"/>
                  </a:moveTo>
                  <a:cubicBezTo>
                    <a:pt x="19" y="64"/>
                    <a:pt x="16" y="62"/>
                    <a:pt x="13" y="60"/>
                  </a:cubicBezTo>
                  <a:cubicBezTo>
                    <a:pt x="13" y="59"/>
                    <a:pt x="13" y="58"/>
                    <a:pt x="13" y="57"/>
                  </a:cubicBezTo>
                  <a:cubicBezTo>
                    <a:pt x="14" y="56"/>
                    <a:pt x="15" y="56"/>
                    <a:pt x="15" y="55"/>
                  </a:cubicBezTo>
                  <a:cubicBezTo>
                    <a:pt x="19" y="53"/>
                    <a:pt x="22" y="51"/>
                    <a:pt x="25" y="49"/>
                  </a:cubicBezTo>
                  <a:cubicBezTo>
                    <a:pt x="31" y="45"/>
                    <a:pt x="38" y="41"/>
                    <a:pt x="40" y="35"/>
                  </a:cubicBezTo>
                  <a:cubicBezTo>
                    <a:pt x="41" y="32"/>
                    <a:pt x="38" y="29"/>
                    <a:pt x="35" y="30"/>
                  </a:cubicBezTo>
                  <a:cubicBezTo>
                    <a:pt x="29" y="32"/>
                    <a:pt x="24" y="36"/>
                    <a:pt x="19" y="40"/>
                  </a:cubicBezTo>
                  <a:cubicBezTo>
                    <a:pt x="18" y="41"/>
                    <a:pt x="16" y="42"/>
                    <a:pt x="14" y="44"/>
                  </a:cubicBezTo>
                  <a:cubicBezTo>
                    <a:pt x="15" y="31"/>
                    <a:pt x="16" y="19"/>
                    <a:pt x="17" y="7"/>
                  </a:cubicBezTo>
                  <a:cubicBezTo>
                    <a:pt x="17" y="1"/>
                    <a:pt x="9" y="0"/>
                    <a:pt x="7" y="5"/>
                  </a:cubicBezTo>
                  <a:cubicBezTo>
                    <a:pt x="0" y="26"/>
                    <a:pt x="1" y="51"/>
                    <a:pt x="3" y="72"/>
                  </a:cubicBezTo>
                  <a:cubicBezTo>
                    <a:pt x="3" y="78"/>
                    <a:pt x="11" y="78"/>
                    <a:pt x="12" y="72"/>
                  </a:cubicBezTo>
                  <a:cubicBezTo>
                    <a:pt x="12" y="71"/>
                    <a:pt x="12" y="69"/>
                    <a:pt x="12" y="67"/>
                  </a:cubicBezTo>
                  <a:cubicBezTo>
                    <a:pt x="14" y="69"/>
                    <a:pt x="17" y="72"/>
                    <a:pt x="19" y="74"/>
                  </a:cubicBezTo>
                  <a:cubicBezTo>
                    <a:pt x="24" y="78"/>
                    <a:pt x="29" y="85"/>
                    <a:pt x="35" y="86"/>
                  </a:cubicBezTo>
                  <a:cubicBezTo>
                    <a:pt x="39" y="87"/>
                    <a:pt x="41" y="83"/>
                    <a:pt x="40" y="80"/>
                  </a:cubicBezTo>
                  <a:cubicBezTo>
                    <a:pt x="37" y="74"/>
                    <a:pt x="28" y="70"/>
                    <a:pt x="23"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1" name="Freeform 549"/>
            <p:cNvSpPr/>
            <p:nvPr/>
          </p:nvSpPr>
          <p:spPr bwMode="auto">
            <a:xfrm>
              <a:off x="3529" y="1237"/>
              <a:ext cx="105" cy="115"/>
            </a:xfrm>
            <a:custGeom>
              <a:avLst/>
              <a:gdLst>
                <a:gd name="T0" fmla="*/ 46 w 52"/>
                <a:gd name="T1" fmla="*/ 8 h 57"/>
                <a:gd name="T2" fmla="*/ 33 w 52"/>
                <a:gd name="T3" fmla="*/ 9 h 57"/>
                <a:gd name="T4" fmla="*/ 30 w 52"/>
                <a:gd name="T5" fmla="*/ 3 h 57"/>
                <a:gd name="T6" fmla="*/ 23 w 52"/>
                <a:gd name="T7" fmla="*/ 4 h 57"/>
                <a:gd name="T8" fmla="*/ 22 w 52"/>
                <a:gd name="T9" fmla="*/ 11 h 57"/>
                <a:gd name="T10" fmla="*/ 3 w 52"/>
                <a:gd name="T11" fmla="*/ 17 h 57"/>
                <a:gd name="T12" fmla="*/ 6 w 52"/>
                <a:gd name="T13" fmla="*/ 23 h 57"/>
                <a:gd name="T14" fmla="*/ 23 w 52"/>
                <a:gd name="T15" fmla="*/ 20 h 57"/>
                <a:gd name="T16" fmla="*/ 24 w 52"/>
                <a:gd name="T17" fmla="*/ 25 h 57"/>
                <a:gd name="T18" fmla="*/ 25 w 52"/>
                <a:gd name="T19" fmla="*/ 51 h 57"/>
                <a:gd name="T20" fmla="*/ 33 w 52"/>
                <a:gd name="T21" fmla="*/ 51 h 57"/>
                <a:gd name="T22" fmla="*/ 34 w 52"/>
                <a:gd name="T23" fmla="*/ 25 h 57"/>
                <a:gd name="T24" fmla="*/ 34 w 52"/>
                <a:gd name="T25" fmla="*/ 20 h 57"/>
                <a:gd name="T26" fmla="*/ 47 w 52"/>
                <a:gd name="T27" fmla="*/ 17 h 57"/>
                <a:gd name="T28" fmla="*/ 46 w 52"/>
                <a:gd name="T29" fmla="*/ 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57">
                  <a:moveTo>
                    <a:pt x="46" y="8"/>
                  </a:moveTo>
                  <a:cubicBezTo>
                    <a:pt x="42" y="8"/>
                    <a:pt x="37" y="8"/>
                    <a:pt x="33" y="9"/>
                  </a:cubicBezTo>
                  <a:cubicBezTo>
                    <a:pt x="32" y="7"/>
                    <a:pt x="31" y="5"/>
                    <a:pt x="30" y="3"/>
                  </a:cubicBezTo>
                  <a:cubicBezTo>
                    <a:pt x="29" y="0"/>
                    <a:pt x="23" y="0"/>
                    <a:pt x="23" y="4"/>
                  </a:cubicBezTo>
                  <a:cubicBezTo>
                    <a:pt x="22" y="6"/>
                    <a:pt x="22" y="9"/>
                    <a:pt x="22" y="11"/>
                  </a:cubicBezTo>
                  <a:cubicBezTo>
                    <a:pt x="15" y="12"/>
                    <a:pt x="9" y="13"/>
                    <a:pt x="3" y="17"/>
                  </a:cubicBezTo>
                  <a:cubicBezTo>
                    <a:pt x="0" y="19"/>
                    <a:pt x="2" y="24"/>
                    <a:pt x="6" y="23"/>
                  </a:cubicBezTo>
                  <a:cubicBezTo>
                    <a:pt x="11" y="21"/>
                    <a:pt x="17" y="21"/>
                    <a:pt x="23" y="20"/>
                  </a:cubicBezTo>
                  <a:cubicBezTo>
                    <a:pt x="23" y="22"/>
                    <a:pt x="23" y="23"/>
                    <a:pt x="24" y="25"/>
                  </a:cubicBezTo>
                  <a:cubicBezTo>
                    <a:pt x="24" y="34"/>
                    <a:pt x="25" y="43"/>
                    <a:pt x="25" y="51"/>
                  </a:cubicBezTo>
                  <a:cubicBezTo>
                    <a:pt x="25" y="57"/>
                    <a:pt x="33" y="57"/>
                    <a:pt x="33" y="51"/>
                  </a:cubicBezTo>
                  <a:cubicBezTo>
                    <a:pt x="34" y="43"/>
                    <a:pt x="34" y="34"/>
                    <a:pt x="34" y="25"/>
                  </a:cubicBezTo>
                  <a:cubicBezTo>
                    <a:pt x="34" y="23"/>
                    <a:pt x="34" y="21"/>
                    <a:pt x="34" y="20"/>
                  </a:cubicBezTo>
                  <a:cubicBezTo>
                    <a:pt x="38" y="19"/>
                    <a:pt x="43" y="19"/>
                    <a:pt x="47" y="17"/>
                  </a:cubicBezTo>
                  <a:cubicBezTo>
                    <a:pt x="52" y="15"/>
                    <a:pt x="52" y="8"/>
                    <a:pt x="4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2" name="Freeform 550"/>
            <p:cNvSpPr>
              <a:spLocks noEditPoints="1"/>
            </p:cNvSpPr>
            <p:nvPr/>
          </p:nvSpPr>
          <p:spPr bwMode="auto">
            <a:xfrm>
              <a:off x="3612" y="1237"/>
              <a:ext cx="109" cy="130"/>
            </a:xfrm>
            <a:custGeom>
              <a:avLst/>
              <a:gdLst>
                <a:gd name="T0" fmla="*/ 51 w 54"/>
                <a:gd name="T1" fmla="*/ 17 h 64"/>
                <a:gd name="T2" fmla="*/ 16 w 54"/>
                <a:gd name="T3" fmla="*/ 11 h 64"/>
                <a:gd name="T4" fmla="*/ 16 w 54"/>
                <a:gd name="T5" fmla="*/ 18 h 64"/>
                <a:gd name="T6" fmla="*/ 5 w 54"/>
                <a:gd name="T7" fmla="*/ 48 h 64"/>
                <a:gd name="T8" fmla="*/ 40 w 54"/>
                <a:gd name="T9" fmla="*/ 52 h 64"/>
                <a:gd name="T10" fmla="*/ 51 w 54"/>
                <a:gd name="T11" fmla="*/ 17 h 64"/>
                <a:gd name="T12" fmla="*/ 32 w 54"/>
                <a:gd name="T13" fmla="*/ 40 h 64"/>
                <a:gd name="T14" fmla="*/ 18 w 54"/>
                <a:gd name="T15" fmla="*/ 46 h 64"/>
                <a:gd name="T16" fmla="*/ 18 w 54"/>
                <a:gd name="T17" fmla="*/ 30 h 64"/>
                <a:gd name="T18" fmla="*/ 35 w 54"/>
                <a:gd name="T19" fmla="*/ 17 h 64"/>
                <a:gd name="T20" fmla="*/ 35 w 54"/>
                <a:gd name="T21" fmla="*/ 17 h 64"/>
                <a:gd name="T22" fmla="*/ 38 w 54"/>
                <a:gd name="T23" fmla="*/ 20 h 64"/>
                <a:gd name="T24" fmla="*/ 32 w 54"/>
                <a:gd name="T25" fmla="*/ 4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64">
                  <a:moveTo>
                    <a:pt x="51" y="17"/>
                  </a:moveTo>
                  <a:cubicBezTo>
                    <a:pt x="46" y="0"/>
                    <a:pt x="27" y="3"/>
                    <a:pt x="16" y="11"/>
                  </a:cubicBezTo>
                  <a:cubicBezTo>
                    <a:pt x="13" y="13"/>
                    <a:pt x="14" y="17"/>
                    <a:pt x="16" y="18"/>
                  </a:cubicBezTo>
                  <a:cubicBezTo>
                    <a:pt x="7" y="25"/>
                    <a:pt x="0" y="37"/>
                    <a:pt x="5" y="48"/>
                  </a:cubicBezTo>
                  <a:cubicBezTo>
                    <a:pt x="11" y="64"/>
                    <a:pt x="30" y="62"/>
                    <a:pt x="40" y="52"/>
                  </a:cubicBezTo>
                  <a:cubicBezTo>
                    <a:pt x="49" y="43"/>
                    <a:pt x="54" y="29"/>
                    <a:pt x="51" y="17"/>
                  </a:cubicBezTo>
                  <a:close/>
                  <a:moveTo>
                    <a:pt x="32" y="40"/>
                  </a:moveTo>
                  <a:cubicBezTo>
                    <a:pt x="29" y="44"/>
                    <a:pt x="24" y="49"/>
                    <a:pt x="18" y="46"/>
                  </a:cubicBezTo>
                  <a:cubicBezTo>
                    <a:pt x="11" y="43"/>
                    <a:pt x="15" y="34"/>
                    <a:pt x="18" y="30"/>
                  </a:cubicBezTo>
                  <a:cubicBezTo>
                    <a:pt x="21" y="24"/>
                    <a:pt x="28" y="18"/>
                    <a:pt x="35" y="17"/>
                  </a:cubicBezTo>
                  <a:cubicBezTo>
                    <a:pt x="35" y="17"/>
                    <a:pt x="35" y="17"/>
                    <a:pt x="35" y="17"/>
                  </a:cubicBezTo>
                  <a:cubicBezTo>
                    <a:pt x="37" y="18"/>
                    <a:pt x="37" y="18"/>
                    <a:pt x="38" y="20"/>
                  </a:cubicBezTo>
                  <a:cubicBezTo>
                    <a:pt x="39" y="26"/>
                    <a:pt x="36" y="34"/>
                    <a:pt x="32"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3" name="Freeform 551"/>
            <p:cNvSpPr/>
            <p:nvPr/>
          </p:nvSpPr>
          <p:spPr bwMode="auto">
            <a:xfrm>
              <a:off x="3184" y="1411"/>
              <a:ext cx="89" cy="129"/>
            </a:xfrm>
            <a:custGeom>
              <a:avLst/>
              <a:gdLst>
                <a:gd name="T0" fmla="*/ 42 w 44"/>
                <a:gd name="T1" fmla="*/ 12 h 64"/>
                <a:gd name="T2" fmla="*/ 2 w 44"/>
                <a:gd name="T3" fmla="*/ 15 h 64"/>
                <a:gd name="T4" fmla="*/ 3 w 44"/>
                <a:gd name="T5" fmla="*/ 23 h 64"/>
                <a:gd name="T6" fmla="*/ 22 w 44"/>
                <a:gd name="T7" fmla="*/ 44 h 64"/>
                <a:gd name="T8" fmla="*/ 4 w 44"/>
                <a:gd name="T9" fmla="*/ 52 h 64"/>
                <a:gd name="T10" fmla="*/ 2 w 44"/>
                <a:gd name="T11" fmla="*/ 57 h 64"/>
                <a:gd name="T12" fmla="*/ 24 w 44"/>
                <a:gd name="T13" fmla="*/ 60 h 64"/>
                <a:gd name="T14" fmla="*/ 33 w 44"/>
                <a:gd name="T15" fmla="*/ 47 h 64"/>
                <a:gd name="T16" fmla="*/ 14 w 44"/>
                <a:gd name="T17" fmla="*/ 18 h 64"/>
                <a:gd name="T18" fmla="*/ 38 w 44"/>
                <a:gd name="T19" fmla="*/ 16 h 64"/>
                <a:gd name="T20" fmla="*/ 42 w 44"/>
                <a:gd name="T21"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4">
                  <a:moveTo>
                    <a:pt x="42" y="12"/>
                  </a:moveTo>
                  <a:cubicBezTo>
                    <a:pt x="29" y="0"/>
                    <a:pt x="13" y="2"/>
                    <a:pt x="2" y="15"/>
                  </a:cubicBezTo>
                  <a:cubicBezTo>
                    <a:pt x="0" y="18"/>
                    <a:pt x="0" y="22"/>
                    <a:pt x="3" y="23"/>
                  </a:cubicBezTo>
                  <a:cubicBezTo>
                    <a:pt x="11" y="27"/>
                    <a:pt x="19" y="35"/>
                    <a:pt x="22" y="44"/>
                  </a:cubicBezTo>
                  <a:cubicBezTo>
                    <a:pt x="26" y="55"/>
                    <a:pt x="8" y="49"/>
                    <a:pt x="4" y="52"/>
                  </a:cubicBezTo>
                  <a:cubicBezTo>
                    <a:pt x="2" y="53"/>
                    <a:pt x="1" y="56"/>
                    <a:pt x="2" y="57"/>
                  </a:cubicBezTo>
                  <a:cubicBezTo>
                    <a:pt x="7" y="64"/>
                    <a:pt x="17" y="63"/>
                    <a:pt x="24" y="60"/>
                  </a:cubicBezTo>
                  <a:cubicBezTo>
                    <a:pt x="30" y="58"/>
                    <a:pt x="32" y="53"/>
                    <a:pt x="33" y="47"/>
                  </a:cubicBezTo>
                  <a:cubicBezTo>
                    <a:pt x="34" y="35"/>
                    <a:pt x="24" y="24"/>
                    <a:pt x="14" y="18"/>
                  </a:cubicBezTo>
                  <a:cubicBezTo>
                    <a:pt x="21" y="12"/>
                    <a:pt x="29" y="11"/>
                    <a:pt x="38" y="16"/>
                  </a:cubicBezTo>
                  <a:cubicBezTo>
                    <a:pt x="41" y="18"/>
                    <a:pt x="44" y="14"/>
                    <a:pt x="4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4" name="Freeform 552"/>
            <p:cNvSpPr/>
            <p:nvPr/>
          </p:nvSpPr>
          <p:spPr bwMode="auto">
            <a:xfrm>
              <a:off x="3261" y="1433"/>
              <a:ext cx="83" cy="93"/>
            </a:xfrm>
            <a:custGeom>
              <a:avLst/>
              <a:gdLst>
                <a:gd name="T0" fmla="*/ 31 w 41"/>
                <a:gd name="T1" fmla="*/ 25 h 46"/>
                <a:gd name="T2" fmla="*/ 16 w 41"/>
                <a:gd name="T3" fmla="*/ 32 h 46"/>
                <a:gd name="T4" fmla="*/ 13 w 41"/>
                <a:gd name="T5" fmla="*/ 28 h 46"/>
                <a:gd name="T6" fmla="*/ 32 w 41"/>
                <a:gd name="T7" fmla="*/ 6 h 46"/>
                <a:gd name="T8" fmla="*/ 31 w 41"/>
                <a:gd name="T9" fmla="*/ 0 h 46"/>
                <a:gd name="T10" fmla="*/ 2 w 41"/>
                <a:gd name="T11" fmla="*/ 29 h 46"/>
                <a:gd name="T12" fmla="*/ 13 w 41"/>
                <a:gd name="T13" fmla="*/ 43 h 46"/>
                <a:gd name="T14" fmla="*/ 37 w 41"/>
                <a:gd name="T15" fmla="*/ 33 h 46"/>
                <a:gd name="T16" fmla="*/ 31 w 41"/>
                <a:gd name="T17" fmla="*/ 2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6">
                  <a:moveTo>
                    <a:pt x="31" y="25"/>
                  </a:moveTo>
                  <a:cubicBezTo>
                    <a:pt x="26" y="28"/>
                    <a:pt x="21" y="32"/>
                    <a:pt x="16" y="32"/>
                  </a:cubicBezTo>
                  <a:cubicBezTo>
                    <a:pt x="15" y="32"/>
                    <a:pt x="13" y="30"/>
                    <a:pt x="13" y="28"/>
                  </a:cubicBezTo>
                  <a:cubicBezTo>
                    <a:pt x="12" y="17"/>
                    <a:pt x="22" y="9"/>
                    <a:pt x="32" y="6"/>
                  </a:cubicBezTo>
                  <a:cubicBezTo>
                    <a:pt x="35" y="5"/>
                    <a:pt x="34" y="0"/>
                    <a:pt x="31" y="0"/>
                  </a:cubicBezTo>
                  <a:cubicBezTo>
                    <a:pt x="15" y="1"/>
                    <a:pt x="0" y="12"/>
                    <a:pt x="2" y="29"/>
                  </a:cubicBezTo>
                  <a:cubicBezTo>
                    <a:pt x="2" y="36"/>
                    <a:pt x="6" y="42"/>
                    <a:pt x="13" y="43"/>
                  </a:cubicBezTo>
                  <a:cubicBezTo>
                    <a:pt x="22" y="46"/>
                    <a:pt x="31" y="40"/>
                    <a:pt x="37" y="33"/>
                  </a:cubicBezTo>
                  <a:cubicBezTo>
                    <a:pt x="41" y="29"/>
                    <a:pt x="36" y="22"/>
                    <a:pt x="31"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5" name="Freeform 553"/>
            <p:cNvSpPr>
              <a:spLocks noEditPoints="1"/>
            </p:cNvSpPr>
            <p:nvPr/>
          </p:nvSpPr>
          <p:spPr bwMode="auto">
            <a:xfrm>
              <a:off x="3364" y="1367"/>
              <a:ext cx="232" cy="161"/>
            </a:xfrm>
            <a:custGeom>
              <a:avLst/>
              <a:gdLst>
                <a:gd name="T0" fmla="*/ 109 w 115"/>
                <a:gd name="T1" fmla="*/ 32 h 80"/>
                <a:gd name="T2" fmla="*/ 103 w 115"/>
                <a:gd name="T3" fmla="*/ 45 h 80"/>
                <a:gd name="T4" fmla="*/ 102 w 115"/>
                <a:gd name="T5" fmla="*/ 50 h 80"/>
                <a:gd name="T6" fmla="*/ 101 w 115"/>
                <a:gd name="T7" fmla="*/ 51 h 80"/>
                <a:gd name="T8" fmla="*/ 100 w 115"/>
                <a:gd name="T9" fmla="*/ 52 h 80"/>
                <a:gd name="T10" fmla="*/ 99 w 115"/>
                <a:gd name="T11" fmla="*/ 52 h 80"/>
                <a:gd name="T12" fmla="*/ 96 w 115"/>
                <a:gd name="T13" fmla="*/ 53 h 80"/>
                <a:gd name="T14" fmla="*/ 95 w 115"/>
                <a:gd name="T15" fmla="*/ 53 h 80"/>
                <a:gd name="T16" fmla="*/ 92 w 115"/>
                <a:gd name="T17" fmla="*/ 53 h 80"/>
                <a:gd name="T18" fmla="*/ 90 w 115"/>
                <a:gd name="T19" fmla="*/ 52 h 80"/>
                <a:gd name="T20" fmla="*/ 88 w 115"/>
                <a:gd name="T21" fmla="*/ 50 h 80"/>
                <a:gd name="T22" fmla="*/ 87 w 115"/>
                <a:gd name="T23" fmla="*/ 49 h 80"/>
                <a:gd name="T24" fmla="*/ 88 w 115"/>
                <a:gd name="T25" fmla="*/ 39 h 80"/>
                <a:gd name="T26" fmla="*/ 95 w 115"/>
                <a:gd name="T27" fmla="*/ 24 h 80"/>
                <a:gd name="T28" fmla="*/ 64 w 115"/>
                <a:gd name="T29" fmla="*/ 38 h 80"/>
                <a:gd name="T30" fmla="*/ 61 w 115"/>
                <a:gd name="T31" fmla="*/ 31 h 80"/>
                <a:gd name="T32" fmla="*/ 32 w 115"/>
                <a:gd name="T33" fmla="*/ 37 h 80"/>
                <a:gd name="T34" fmla="*/ 15 w 115"/>
                <a:gd name="T35" fmla="*/ 4 h 80"/>
                <a:gd name="T36" fmla="*/ 0 w 115"/>
                <a:gd name="T37" fmla="*/ 73 h 80"/>
                <a:gd name="T38" fmla="*/ 28 w 115"/>
                <a:gd name="T39" fmla="*/ 52 h 80"/>
                <a:gd name="T40" fmla="*/ 46 w 115"/>
                <a:gd name="T41" fmla="*/ 72 h 80"/>
                <a:gd name="T42" fmla="*/ 51 w 115"/>
                <a:gd name="T43" fmla="*/ 65 h 80"/>
                <a:gd name="T44" fmla="*/ 80 w 115"/>
                <a:gd name="T45" fmla="*/ 59 h 80"/>
                <a:gd name="T46" fmla="*/ 88 w 115"/>
                <a:gd name="T47" fmla="*/ 62 h 80"/>
                <a:gd name="T48" fmla="*/ 111 w 115"/>
                <a:gd name="T49" fmla="*/ 35 h 80"/>
                <a:gd name="T50" fmla="*/ 74 w 115"/>
                <a:gd name="T51" fmla="*/ 49 h 80"/>
                <a:gd name="T52" fmla="*/ 70 w 115"/>
                <a:gd name="T53" fmla="*/ 52 h 80"/>
                <a:gd name="T54" fmla="*/ 67 w 115"/>
                <a:gd name="T55" fmla="*/ 53 h 80"/>
                <a:gd name="T56" fmla="*/ 60 w 115"/>
                <a:gd name="T57" fmla="*/ 55 h 80"/>
                <a:gd name="T58" fmla="*/ 58 w 115"/>
                <a:gd name="T59" fmla="*/ 55 h 80"/>
                <a:gd name="T60" fmla="*/ 56 w 115"/>
                <a:gd name="T61" fmla="*/ 55 h 80"/>
                <a:gd name="T62" fmla="*/ 54 w 115"/>
                <a:gd name="T63" fmla="*/ 54 h 80"/>
                <a:gd name="T64" fmla="*/ 54 w 115"/>
                <a:gd name="T65" fmla="*/ 54 h 80"/>
                <a:gd name="T66" fmla="*/ 55 w 115"/>
                <a:gd name="T67" fmla="*/ 52 h 80"/>
                <a:gd name="T68" fmla="*/ 60 w 115"/>
                <a:gd name="T69" fmla="*/ 42 h 80"/>
                <a:gd name="T70" fmla="*/ 73 w 115"/>
                <a:gd name="T71" fmla="*/ 48 h 80"/>
                <a:gd name="T72" fmla="*/ 75 w 115"/>
                <a:gd name="T73" fmla="*/ 4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80">
                  <a:moveTo>
                    <a:pt x="111" y="35"/>
                  </a:moveTo>
                  <a:cubicBezTo>
                    <a:pt x="110" y="34"/>
                    <a:pt x="110" y="33"/>
                    <a:pt x="109" y="32"/>
                  </a:cubicBezTo>
                  <a:cubicBezTo>
                    <a:pt x="108" y="29"/>
                    <a:pt x="102" y="30"/>
                    <a:pt x="103" y="34"/>
                  </a:cubicBezTo>
                  <a:cubicBezTo>
                    <a:pt x="103" y="38"/>
                    <a:pt x="104" y="41"/>
                    <a:pt x="103" y="45"/>
                  </a:cubicBezTo>
                  <a:cubicBezTo>
                    <a:pt x="103" y="46"/>
                    <a:pt x="103" y="47"/>
                    <a:pt x="103" y="49"/>
                  </a:cubicBezTo>
                  <a:cubicBezTo>
                    <a:pt x="103" y="49"/>
                    <a:pt x="102" y="50"/>
                    <a:pt x="102" y="50"/>
                  </a:cubicBezTo>
                  <a:cubicBezTo>
                    <a:pt x="102" y="50"/>
                    <a:pt x="102" y="50"/>
                    <a:pt x="102" y="50"/>
                  </a:cubicBezTo>
                  <a:cubicBezTo>
                    <a:pt x="102" y="50"/>
                    <a:pt x="102" y="50"/>
                    <a:pt x="101" y="51"/>
                  </a:cubicBezTo>
                  <a:cubicBezTo>
                    <a:pt x="101" y="51"/>
                    <a:pt x="101" y="51"/>
                    <a:pt x="101" y="51"/>
                  </a:cubicBezTo>
                  <a:cubicBezTo>
                    <a:pt x="100" y="52"/>
                    <a:pt x="100" y="52"/>
                    <a:pt x="100" y="52"/>
                  </a:cubicBezTo>
                  <a:cubicBezTo>
                    <a:pt x="99" y="52"/>
                    <a:pt x="99" y="52"/>
                    <a:pt x="99" y="52"/>
                  </a:cubicBezTo>
                  <a:cubicBezTo>
                    <a:pt x="99" y="52"/>
                    <a:pt x="99" y="52"/>
                    <a:pt x="99" y="52"/>
                  </a:cubicBezTo>
                  <a:cubicBezTo>
                    <a:pt x="98" y="52"/>
                    <a:pt x="98" y="53"/>
                    <a:pt x="97" y="53"/>
                  </a:cubicBezTo>
                  <a:cubicBezTo>
                    <a:pt x="97" y="53"/>
                    <a:pt x="97" y="53"/>
                    <a:pt x="96" y="53"/>
                  </a:cubicBezTo>
                  <a:cubicBezTo>
                    <a:pt x="96" y="53"/>
                    <a:pt x="96" y="53"/>
                    <a:pt x="96" y="53"/>
                  </a:cubicBezTo>
                  <a:cubicBezTo>
                    <a:pt x="96" y="53"/>
                    <a:pt x="95" y="53"/>
                    <a:pt x="95" y="53"/>
                  </a:cubicBezTo>
                  <a:cubicBezTo>
                    <a:pt x="94" y="53"/>
                    <a:pt x="94" y="53"/>
                    <a:pt x="93" y="53"/>
                  </a:cubicBezTo>
                  <a:cubicBezTo>
                    <a:pt x="93" y="53"/>
                    <a:pt x="92" y="53"/>
                    <a:pt x="92" y="53"/>
                  </a:cubicBezTo>
                  <a:cubicBezTo>
                    <a:pt x="92" y="52"/>
                    <a:pt x="91" y="52"/>
                    <a:pt x="91" y="52"/>
                  </a:cubicBezTo>
                  <a:cubicBezTo>
                    <a:pt x="91" y="52"/>
                    <a:pt x="90" y="52"/>
                    <a:pt x="90" y="52"/>
                  </a:cubicBezTo>
                  <a:cubicBezTo>
                    <a:pt x="90" y="51"/>
                    <a:pt x="89" y="51"/>
                    <a:pt x="89" y="51"/>
                  </a:cubicBezTo>
                  <a:cubicBezTo>
                    <a:pt x="89" y="51"/>
                    <a:pt x="88" y="50"/>
                    <a:pt x="88" y="50"/>
                  </a:cubicBezTo>
                  <a:cubicBezTo>
                    <a:pt x="88" y="50"/>
                    <a:pt x="87" y="50"/>
                    <a:pt x="87" y="49"/>
                  </a:cubicBezTo>
                  <a:cubicBezTo>
                    <a:pt x="87" y="49"/>
                    <a:pt x="87" y="49"/>
                    <a:pt x="87" y="49"/>
                  </a:cubicBezTo>
                  <a:cubicBezTo>
                    <a:pt x="87" y="48"/>
                    <a:pt x="86" y="47"/>
                    <a:pt x="86" y="46"/>
                  </a:cubicBezTo>
                  <a:cubicBezTo>
                    <a:pt x="86" y="44"/>
                    <a:pt x="87" y="42"/>
                    <a:pt x="88" y="39"/>
                  </a:cubicBezTo>
                  <a:cubicBezTo>
                    <a:pt x="91" y="35"/>
                    <a:pt x="95" y="32"/>
                    <a:pt x="98" y="28"/>
                  </a:cubicBezTo>
                  <a:cubicBezTo>
                    <a:pt x="101" y="26"/>
                    <a:pt x="98" y="23"/>
                    <a:pt x="95" y="24"/>
                  </a:cubicBezTo>
                  <a:cubicBezTo>
                    <a:pt x="89" y="27"/>
                    <a:pt x="82" y="33"/>
                    <a:pt x="79" y="40"/>
                  </a:cubicBezTo>
                  <a:cubicBezTo>
                    <a:pt x="74" y="38"/>
                    <a:pt x="68" y="38"/>
                    <a:pt x="64" y="38"/>
                  </a:cubicBezTo>
                  <a:cubicBezTo>
                    <a:pt x="64" y="37"/>
                    <a:pt x="65" y="36"/>
                    <a:pt x="65" y="35"/>
                  </a:cubicBezTo>
                  <a:cubicBezTo>
                    <a:pt x="67" y="33"/>
                    <a:pt x="64" y="29"/>
                    <a:pt x="61" y="31"/>
                  </a:cubicBezTo>
                  <a:cubicBezTo>
                    <a:pt x="56" y="34"/>
                    <a:pt x="50" y="40"/>
                    <a:pt x="46" y="47"/>
                  </a:cubicBezTo>
                  <a:cubicBezTo>
                    <a:pt x="44" y="41"/>
                    <a:pt x="39" y="37"/>
                    <a:pt x="32" y="37"/>
                  </a:cubicBezTo>
                  <a:cubicBezTo>
                    <a:pt x="24" y="38"/>
                    <a:pt x="18" y="42"/>
                    <a:pt x="13" y="48"/>
                  </a:cubicBezTo>
                  <a:cubicBezTo>
                    <a:pt x="14" y="34"/>
                    <a:pt x="15" y="19"/>
                    <a:pt x="15" y="4"/>
                  </a:cubicBezTo>
                  <a:cubicBezTo>
                    <a:pt x="15" y="0"/>
                    <a:pt x="8" y="0"/>
                    <a:pt x="8" y="4"/>
                  </a:cubicBezTo>
                  <a:cubicBezTo>
                    <a:pt x="7" y="27"/>
                    <a:pt x="1" y="50"/>
                    <a:pt x="0" y="73"/>
                  </a:cubicBezTo>
                  <a:cubicBezTo>
                    <a:pt x="0" y="80"/>
                    <a:pt x="10" y="80"/>
                    <a:pt x="12" y="74"/>
                  </a:cubicBezTo>
                  <a:cubicBezTo>
                    <a:pt x="16" y="66"/>
                    <a:pt x="20" y="57"/>
                    <a:pt x="28" y="52"/>
                  </a:cubicBezTo>
                  <a:cubicBezTo>
                    <a:pt x="39" y="44"/>
                    <a:pt x="35" y="65"/>
                    <a:pt x="35" y="70"/>
                  </a:cubicBezTo>
                  <a:cubicBezTo>
                    <a:pt x="35" y="76"/>
                    <a:pt x="44" y="77"/>
                    <a:pt x="46" y="72"/>
                  </a:cubicBezTo>
                  <a:cubicBezTo>
                    <a:pt x="47" y="69"/>
                    <a:pt x="47" y="66"/>
                    <a:pt x="47" y="63"/>
                  </a:cubicBezTo>
                  <a:cubicBezTo>
                    <a:pt x="48" y="64"/>
                    <a:pt x="49" y="64"/>
                    <a:pt x="51" y="65"/>
                  </a:cubicBezTo>
                  <a:cubicBezTo>
                    <a:pt x="56" y="67"/>
                    <a:pt x="61" y="66"/>
                    <a:pt x="66" y="65"/>
                  </a:cubicBezTo>
                  <a:cubicBezTo>
                    <a:pt x="71" y="64"/>
                    <a:pt x="76" y="62"/>
                    <a:pt x="80" y="59"/>
                  </a:cubicBezTo>
                  <a:cubicBezTo>
                    <a:pt x="81" y="59"/>
                    <a:pt x="82" y="58"/>
                    <a:pt x="82" y="58"/>
                  </a:cubicBezTo>
                  <a:cubicBezTo>
                    <a:pt x="84" y="60"/>
                    <a:pt x="86" y="61"/>
                    <a:pt x="88" y="62"/>
                  </a:cubicBezTo>
                  <a:cubicBezTo>
                    <a:pt x="95" y="65"/>
                    <a:pt x="102" y="63"/>
                    <a:pt x="108" y="59"/>
                  </a:cubicBezTo>
                  <a:cubicBezTo>
                    <a:pt x="114" y="53"/>
                    <a:pt x="115" y="42"/>
                    <a:pt x="111" y="35"/>
                  </a:cubicBezTo>
                  <a:close/>
                  <a:moveTo>
                    <a:pt x="74" y="49"/>
                  </a:moveTo>
                  <a:cubicBezTo>
                    <a:pt x="74" y="49"/>
                    <a:pt x="74" y="49"/>
                    <a:pt x="74" y="49"/>
                  </a:cubicBezTo>
                  <a:cubicBezTo>
                    <a:pt x="74" y="50"/>
                    <a:pt x="73" y="50"/>
                    <a:pt x="73" y="50"/>
                  </a:cubicBezTo>
                  <a:cubicBezTo>
                    <a:pt x="72" y="51"/>
                    <a:pt x="71" y="51"/>
                    <a:pt x="70" y="52"/>
                  </a:cubicBezTo>
                  <a:cubicBezTo>
                    <a:pt x="70" y="52"/>
                    <a:pt x="69" y="52"/>
                    <a:pt x="69" y="52"/>
                  </a:cubicBezTo>
                  <a:cubicBezTo>
                    <a:pt x="68" y="52"/>
                    <a:pt x="68" y="53"/>
                    <a:pt x="67" y="53"/>
                  </a:cubicBezTo>
                  <a:cubicBezTo>
                    <a:pt x="65" y="54"/>
                    <a:pt x="62" y="54"/>
                    <a:pt x="60" y="55"/>
                  </a:cubicBezTo>
                  <a:cubicBezTo>
                    <a:pt x="60" y="55"/>
                    <a:pt x="60" y="55"/>
                    <a:pt x="60" y="55"/>
                  </a:cubicBezTo>
                  <a:cubicBezTo>
                    <a:pt x="60" y="55"/>
                    <a:pt x="60" y="55"/>
                    <a:pt x="60" y="55"/>
                  </a:cubicBezTo>
                  <a:cubicBezTo>
                    <a:pt x="59" y="55"/>
                    <a:pt x="58" y="55"/>
                    <a:pt x="58" y="55"/>
                  </a:cubicBezTo>
                  <a:cubicBezTo>
                    <a:pt x="57" y="55"/>
                    <a:pt x="57" y="55"/>
                    <a:pt x="56" y="55"/>
                  </a:cubicBezTo>
                  <a:cubicBezTo>
                    <a:pt x="56" y="55"/>
                    <a:pt x="56" y="55"/>
                    <a:pt x="56" y="55"/>
                  </a:cubicBezTo>
                  <a:cubicBezTo>
                    <a:pt x="55" y="55"/>
                    <a:pt x="55" y="54"/>
                    <a:pt x="54" y="54"/>
                  </a:cubicBezTo>
                  <a:cubicBezTo>
                    <a:pt x="54" y="54"/>
                    <a:pt x="54" y="54"/>
                    <a:pt x="54" y="54"/>
                  </a:cubicBezTo>
                  <a:cubicBezTo>
                    <a:pt x="54" y="54"/>
                    <a:pt x="54" y="54"/>
                    <a:pt x="54" y="54"/>
                  </a:cubicBezTo>
                  <a:cubicBezTo>
                    <a:pt x="54" y="54"/>
                    <a:pt x="54" y="54"/>
                    <a:pt x="54" y="54"/>
                  </a:cubicBezTo>
                  <a:cubicBezTo>
                    <a:pt x="54" y="53"/>
                    <a:pt x="54" y="53"/>
                    <a:pt x="54" y="53"/>
                  </a:cubicBezTo>
                  <a:cubicBezTo>
                    <a:pt x="54" y="53"/>
                    <a:pt x="54" y="52"/>
                    <a:pt x="55" y="52"/>
                  </a:cubicBezTo>
                  <a:cubicBezTo>
                    <a:pt x="55" y="52"/>
                    <a:pt x="55" y="51"/>
                    <a:pt x="55" y="51"/>
                  </a:cubicBezTo>
                  <a:cubicBezTo>
                    <a:pt x="56" y="48"/>
                    <a:pt x="58" y="45"/>
                    <a:pt x="60" y="42"/>
                  </a:cubicBezTo>
                  <a:cubicBezTo>
                    <a:pt x="60" y="43"/>
                    <a:pt x="61" y="44"/>
                    <a:pt x="62" y="44"/>
                  </a:cubicBezTo>
                  <a:cubicBezTo>
                    <a:pt x="66" y="45"/>
                    <a:pt x="69" y="46"/>
                    <a:pt x="73" y="48"/>
                  </a:cubicBezTo>
                  <a:cubicBezTo>
                    <a:pt x="73" y="48"/>
                    <a:pt x="74" y="48"/>
                    <a:pt x="74" y="49"/>
                  </a:cubicBezTo>
                  <a:cubicBezTo>
                    <a:pt x="74" y="49"/>
                    <a:pt x="75" y="49"/>
                    <a:pt x="75" y="49"/>
                  </a:cubicBezTo>
                  <a:cubicBezTo>
                    <a:pt x="75" y="49"/>
                    <a:pt x="74" y="49"/>
                    <a:pt x="74"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6" name="Freeform 554"/>
            <p:cNvSpPr/>
            <p:nvPr/>
          </p:nvSpPr>
          <p:spPr bwMode="auto">
            <a:xfrm>
              <a:off x="3586" y="1379"/>
              <a:ext cx="80" cy="117"/>
            </a:xfrm>
            <a:custGeom>
              <a:avLst/>
              <a:gdLst>
                <a:gd name="T0" fmla="*/ 31 w 40"/>
                <a:gd name="T1" fmla="*/ 37 h 58"/>
                <a:gd name="T2" fmla="*/ 13 w 40"/>
                <a:gd name="T3" fmla="*/ 45 h 58"/>
                <a:gd name="T4" fmla="*/ 22 w 40"/>
                <a:gd name="T5" fmla="*/ 7 h 58"/>
                <a:gd name="T6" fmla="*/ 14 w 40"/>
                <a:gd name="T7" fmla="*/ 5 h 58"/>
                <a:gd name="T8" fmla="*/ 1 w 40"/>
                <a:gd name="T9" fmla="*/ 51 h 58"/>
                <a:gd name="T10" fmla="*/ 6 w 40"/>
                <a:gd name="T11" fmla="*/ 57 h 58"/>
                <a:gd name="T12" fmla="*/ 37 w 40"/>
                <a:gd name="T13" fmla="*/ 46 h 58"/>
                <a:gd name="T14" fmla="*/ 31 w 40"/>
                <a:gd name="T15" fmla="*/ 37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58">
                  <a:moveTo>
                    <a:pt x="31" y="37"/>
                  </a:moveTo>
                  <a:cubicBezTo>
                    <a:pt x="25" y="39"/>
                    <a:pt x="19" y="42"/>
                    <a:pt x="13" y="45"/>
                  </a:cubicBezTo>
                  <a:cubicBezTo>
                    <a:pt x="17" y="32"/>
                    <a:pt x="20" y="20"/>
                    <a:pt x="22" y="7"/>
                  </a:cubicBezTo>
                  <a:cubicBezTo>
                    <a:pt x="23" y="2"/>
                    <a:pt x="15" y="0"/>
                    <a:pt x="14" y="5"/>
                  </a:cubicBezTo>
                  <a:cubicBezTo>
                    <a:pt x="11" y="20"/>
                    <a:pt x="7" y="36"/>
                    <a:pt x="1" y="51"/>
                  </a:cubicBezTo>
                  <a:cubicBezTo>
                    <a:pt x="0" y="54"/>
                    <a:pt x="3" y="57"/>
                    <a:pt x="6" y="57"/>
                  </a:cubicBezTo>
                  <a:cubicBezTo>
                    <a:pt x="17" y="58"/>
                    <a:pt x="29" y="54"/>
                    <a:pt x="37" y="46"/>
                  </a:cubicBezTo>
                  <a:cubicBezTo>
                    <a:pt x="40" y="42"/>
                    <a:pt x="37" y="35"/>
                    <a:pt x="31"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7" name="Freeform 555"/>
            <p:cNvSpPr/>
            <p:nvPr/>
          </p:nvSpPr>
          <p:spPr bwMode="auto">
            <a:xfrm>
              <a:off x="3687" y="1363"/>
              <a:ext cx="34" cy="102"/>
            </a:xfrm>
            <a:custGeom>
              <a:avLst/>
              <a:gdLst>
                <a:gd name="T0" fmla="*/ 14 w 17"/>
                <a:gd name="T1" fmla="*/ 23 h 51"/>
                <a:gd name="T2" fmla="*/ 12 w 17"/>
                <a:gd name="T3" fmla="*/ 9 h 51"/>
                <a:gd name="T4" fmla="*/ 11 w 17"/>
                <a:gd name="T5" fmla="*/ 4 h 51"/>
                <a:gd name="T6" fmla="*/ 10 w 17"/>
                <a:gd name="T7" fmla="*/ 3 h 51"/>
                <a:gd name="T8" fmla="*/ 4 w 17"/>
                <a:gd name="T9" fmla="*/ 3 h 51"/>
                <a:gd name="T10" fmla="*/ 3 w 17"/>
                <a:gd name="T11" fmla="*/ 4 h 51"/>
                <a:gd name="T12" fmla="*/ 2 w 17"/>
                <a:gd name="T13" fmla="*/ 9 h 51"/>
                <a:gd name="T14" fmla="*/ 1 w 17"/>
                <a:gd name="T15" fmla="*/ 23 h 51"/>
                <a:gd name="T16" fmla="*/ 6 w 17"/>
                <a:gd name="T17" fmla="*/ 49 h 51"/>
                <a:gd name="T18" fmla="*/ 14 w 17"/>
                <a:gd name="T19" fmla="*/ 48 h 51"/>
                <a:gd name="T20" fmla="*/ 14 w 17"/>
                <a:gd name="T21" fmla="*/ 2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51">
                  <a:moveTo>
                    <a:pt x="14" y="23"/>
                  </a:moveTo>
                  <a:cubicBezTo>
                    <a:pt x="13" y="18"/>
                    <a:pt x="13" y="14"/>
                    <a:pt x="12" y="9"/>
                  </a:cubicBezTo>
                  <a:cubicBezTo>
                    <a:pt x="12" y="8"/>
                    <a:pt x="12" y="6"/>
                    <a:pt x="11" y="4"/>
                  </a:cubicBezTo>
                  <a:cubicBezTo>
                    <a:pt x="10" y="3"/>
                    <a:pt x="10" y="3"/>
                    <a:pt x="10" y="3"/>
                  </a:cubicBezTo>
                  <a:cubicBezTo>
                    <a:pt x="9" y="0"/>
                    <a:pt x="5" y="0"/>
                    <a:pt x="4" y="3"/>
                  </a:cubicBezTo>
                  <a:cubicBezTo>
                    <a:pt x="4" y="3"/>
                    <a:pt x="4" y="3"/>
                    <a:pt x="3" y="4"/>
                  </a:cubicBezTo>
                  <a:cubicBezTo>
                    <a:pt x="2" y="6"/>
                    <a:pt x="2" y="8"/>
                    <a:pt x="2" y="9"/>
                  </a:cubicBezTo>
                  <a:cubicBezTo>
                    <a:pt x="1" y="14"/>
                    <a:pt x="1" y="18"/>
                    <a:pt x="1" y="23"/>
                  </a:cubicBezTo>
                  <a:cubicBezTo>
                    <a:pt x="1" y="30"/>
                    <a:pt x="0" y="44"/>
                    <a:pt x="6" y="49"/>
                  </a:cubicBezTo>
                  <a:cubicBezTo>
                    <a:pt x="8" y="51"/>
                    <a:pt x="12" y="51"/>
                    <a:pt x="14" y="48"/>
                  </a:cubicBezTo>
                  <a:cubicBezTo>
                    <a:pt x="17" y="41"/>
                    <a:pt x="14" y="30"/>
                    <a:pt x="14"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8" name="Freeform 556"/>
            <p:cNvSpPr/>
            <p:nvPr/>
          </p:nvSpPr>
          <p:spPr bwMode="auto">
            <a:xfrm>
              <a:off x="3687" y="1484"/>
              <a:ext cx="30" cy="36"/>
            </a:xfrm>
            <a:custGeom>
              <a:avLst/>
              <a:gdLst>
                <a:gd name="T0" fmla="*/ 7 w 15"/>
                <a:gd name="T1" fmla="*/ 0 h 18"/>
                <a:gd name="T2" fmla="*/ 0 w 15"/>
                <a:gd name="T3" fmla="*/ 7 h 18"/>
                <a:gd name="T4" fmla="*/ 2 w 15"/>
                <a:gd name="T5" fmla="*/ 13 h 18"/>
                <a:gd name="T6" fmla="*/ 4 w 15"/>
                <a:gd name="T7" fmla="*/ 15 h 18"/>
                <a:gd name="T8" fmla="*/ 10 w 15"/>
                <a:gd name="T9" fmla="*/ 15 h 18"/>
                <a:gd name="T10" fmla="*/ 12 w 15"/>
                <a:gd name="T11" fmla="*/ 13 h 18"/>
                <a:gd name="T12" fmla="*/ 15 w 15"/>
                <a:gd name="T13" fmla="*/ 7 h 18"/>
                <a:gd name="T14" fmla="*/ 7 w 15"/>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8">
                  <a:moveTo>
                    <a:pt x="7" y="0"/>
                  </a:moveTo>
                  <a:cubicBezTo>
                    <a:pt x="3" y="0"/>
                    <a:pt x="0" y="3"/>
                    <a:pt x="0" y="7"/>
                  </a:cubicBezTo>
                  <a:cubicBezTo>
                    <a:pt x="0" y="9"/>
                    <a:pt x="0" y="11"/>
                    <a:pt x="2" y="13"/>
                  </a:cubicBezTo>
                  <a:cubicBezTo>
                    <a:pt x="3" y="14"/>
                    <a:pt x="4" y="14"/>
                    <a:pt x="4" y="15"/>
                  </a:cubicBezTo>
                  <a:cubicBezTo>
                    <a:pt x="5" y="18"/>
                    <a:pt x="9" y="18"/>
                    <a:pt x="10" y="15"/>
                  </a:cubicBezTo>
                  <a:cubicBezTo>
                    <a:pt x="10" y="14"/>
                    <a:pt x="11" y="14"/>
                    <a:pt x="12" y="13"/>
                  </a:cubicBezTo>
                  <a:cubicBezTo>
                    <a:pt x="14" y="11"/>
                    <a:pt x="15" y="9"/>
                    <a:pt x="15" y="7"/>
                  </a:cubicBezTo>
                  <a:cubicBezTo>
                    <a:pt x="15" y="3"/>
                    <a:pt x="11"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9" name="Freeform 557"/>
            <p:cNvSpPr>
              <a:spLocks noEditPoints="1"/>
            </p:cNvSpPr>
            <p:nvPr/>
          </p:nvSpPr>
          <p:spPr bwMode="auto">
            <a:xfrm>
              <a:off x="3523" y="1958"/>
              <a:ext cx="694" cy="383"/>
            </a:xfrm>
            <a:custGeom>
              <a:avLst/>
              <a:gdLst>
                <a:gd name="T0" fmla="*/ 190 w 344"/>
                <a:gd name="T1" fmla="*/ 7 h 190"/>
                <a:gd name="T2" fmla="*/ 37 w 344"/>
                <a:gd name="T3" fmla="*/ 92 h 190"/>
                <a:gd name="T4" fmla="*/ 6 w 344"/>
                <a:gd name="T5" fmla="*/ 157 h 190"/>
                <a:gd name="T6" fmla="*/ 32 w 344"/>
                <a:gd name="T7" fmla="*/ 167 h 190"/>
                <a:gd name="T8" fmla="*/ 87 w 344"/>
                <a:gd name="T9" fmla="*/ 170 h 190"/>
                <a:gd name="T10" fmla="*/ 258 w 344"/>
                <a:gd name="T11" fmla="*/ 159 h 190"/>
                <a:gd name="T12" fmla="*/ 257 w 344"/>
                <a:gd name="T13" fmla="*/ 169 h 190"/>
                <a:gd name="T14" fmla="*/ 302 w 344"/>
                <a:gd name="T15" fmla="*/ 163 h 190"/>
                <a:gd name="T16" fmla="*/ 318 w 344"/>
                <a:gd name="T17" fmla="*/ 162 h 190"/>
                <a:gd name="T18" fmla="*/ 325 w 344"/>
                <a:gd name="T19" fmla="*/ 154 h 190"/>
                <a:gd name="T20" fmla="*/ 68 w 344"/>
                <a:gd name="T21" fmla="*/ 66 h 190"/>
                <a:gd name="T22" fmla="*/ 64 w 344"/>
                <a:gd name="T23" fmla="*/ 80 h 190"/>
                <a:gd name="T24" fmla="*/ 31 w 344"/>
                <a:gd name="T25" fmla="*/ 109 h 190"/>
                <a:gd name="T26" fmla="*/ 16 w 344"/>
                <a:gd name="T27" fmla="*/ 125 h 190"/>
                <a:gd name="T28" fmla="*/ 80 w 344"/>
                <a:gd name="T29" fmla="*/ 159 h 190"/>
                <a:gd name="T30" fmla="*/ 70 w 344"/>
                <a:gd name="T31" fmla="*/ 145 h 190"/>
                <a:gd name="T32" fmla="*/ 78 w 344"/>
                <a:gd name="T33" fmla="*/ 141 h 190"/>
                <a:gd name="T34" fmla="*/ 80 w 344"/>
                <a:gd name="T35" fmla="*/ 159 h 190"/>
                <a:gd name="T36" fmla="*/ 268 w 344"/>
                <a:gd name="T37" fmla="*/ 166 h 190"/>
                <a:gd name="T38" fmla="*/ 288 w 344"/>
                <a:gd name="T39" fmla="*/ 154 h 190"/>
                <a:gd name="T40" fmla="*/ 318 w 344"/>
                <a:gd name="T41" fmla="*/ 153 h 190"/>
                <a:gd name="T42" fmla="*/ 318 w 344"/>
                <a:gd name="T43" fmla="*/ 154 h 190"/>
                <a:gd name="T44" fmla="*/ 301 w 344"/>
                <a:gd name="T45" fmla="*/ 157 h 190"/>
                <a:gd name="T46" fmla="*/ 266 w 344"/>
                <a:gd name="T47" fmla="*/ 137 h 190"/>
                <a:gd name="T48" fmla="*/ 263 w 344"/>
                <a:gd name="T49" fmla="*/ 151 h 190"/>
                <a:gd name="T50" fmla="*/ 96 w 344"/>
                <a:gd name="T51" fmla="*/ 151 h 190"/>
                <a:gd name="T52" fmla="*/ 63 w 344"/>
                <a:gd name="T53" fmla="*/ 138 h 190"/>
                <a:gd name="T54" fmla="*/ 34 w 344"/>
                <a:gd name="T55" fmla="*/ 154 h 190"/>
                <a:gd name="T56" fmla="*/ 13 w 344"/>
                <a:gd name="T57" fmla="*/ 133 h 190"/>
                <a:gd name="T58" fmla="*/ 40 w 344"/>
                <a:gd name="T59" fmla="*/ 105 h 190"/>
                <a:gd name="T60" fmla="*/ 40 w 344"/>
                <a:gd name="T61" fmla="*/ 103 h 190"/>
                <a:gd name="T62" fmla="*/ 315 w 344"/>
                <a:gd name="T63" fmla="*/ 92 h 190"/>
                <a:gd name="T64" fmla="*/ 50 w 344"/>
                <a:gd name="T65" fmla="*/ 97 h 190"/>
                <a:gd name="T66" fmla="*/ 92 w 344"/>
                <a:gd name="T67" fmla="*/ 72 h 190"/>
                <a:gd name="T68" fmla="*/ 190 w 344"/>
                <a:gd name="T69" fmla="*/ 18 h 190"/>
                <a:gd name="T70" fmla="*/ 318 w 344"/>
                <a:gd name="T71" fmla="*/ 15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4" h="190">
                  <a:moveTo>
                    <a:pt x="314" y="31"/>
                  </a:moveTo>
                  <a:cubicBezTo>
                    <a:pt x="285" y="0"/>
                    <a:pt x="228" y="7"/>
                    <a:pt x="190" y="7"/>
                  </a:cubicBezTo>
                  <a:cubicBezTo>
                    <a:pt x="144" y="6"/>
                    <a:pt x="91" y="4"/>
                    <a:pt x="64" y="48"/>
                  </a:cubicBezTo>
                  <a:cubicBezTo>
                    <a:pt x="54" y="65"/>
                    <a:pt x="59" y="80"/>
                    <a:pt x="37" y="92"/>
                  </a:cubicBezTo>
                  <a:cubicBezTo>
                    <a:pt x="26" y="98"/>
                    <a:pt x="19" y="102"/>
                    <a:pt x="11" y="113"/>
                  </a:cubicBezTo>
                  <a:cubicBezTo>
                    <a:pt x="0" y="127"/>
                    <a:pt x="1" y="141"/>
                    <a:pt x="6" y="157"/>
                  </a:cubicBezTo>
                  <a:cubicBezTo>
                    <a:pt x="4" y="160"/>
                    <a:pt x="4" y="166"/>
                    <a:pt x="10" y="166"/>
                  </a:cubicBezTo>
                  <a:cubicBezTo>
                    <a:pt x="17" y="167"/>
                    <a:pt x="25" y="167"/>
                    <a:pt x="32" y="167"/>
                  </a:cubicBezTo>
                  <a:cubicBezTo>
                    <a:pt x="37" y="167"/>
                    <a:pt x="45" y="168"/>
                    <a:pt x="50" y="166"/>
                  </a:cubicBezTo>
                  <a:cubicBezTo>
                    <a:pt x="57" y="180"/>
                    <a:pt x="77" y="180"/>
                    <a:pt x="87" y="170"/>
                  </a:cubicBezTo>
                  <a:cubicBezTo>
                    <a:pt x="90" y="167"/>
                    <a:pt x="93" y="162"/>
                    <a:pt x="94" y="158"/>
                  </a:cubicBezTo>
                  <a:cubicBezTo>
                    <a:pt x="147" y="171"/>
                    <a:pt x="205" y="157"/>
                    <a:pt x="258" y="159"/>
                  </a:cubicBezTo>
                  <a:cubicBezTo>
                    <a:pt x="258" y="159"/>
                    <a:pt x="259" y="159"/>
                    <a:pt x="259" y="159"/>
                  </a:cubicBezTo>
                  <a:cubicBezTo>
                    <a:pt x="257" y="162"/>
                    <a:pt x="257" y="165"/>
                    <a:pt x="257" y="169"/>
                  </a:cubicBezTo>
                  <a:cubicBezTo>
                    <a:pt x="256" y="185"/>
                    <a:pt x="274" y="190"/>
                    <a:pt x="287" y="184"/>
                  </a:cubicBezTo>
                  <a:cubicBezTo>
                    <a:pt x="296" y="180"/>
                    <a:pt x="301" y="172"/>
                    <a:pt x="302" y="163"/>
                  </a:cubicBezTo>
                  <a:cubicBezTo>
                    <a:pt x="304" y="163"/>
                    <a:pt x="306" y="163"/>
                    <a:pt x="308" y="163"/>
                  </a:cubicBezTo>
                  <a:cubicBezTo>
                    <a:pt x="311" y="162"/>
                    <a:pt x="315" y="164"/>
                    <a:pt x="318" y="162"/>
                  </a:cubicBezTo>
                  <a:cubicBezTo>
                    <a:pt x="321" y="161"/>
                    <a:pt x="322" y="158"/>
                    <a:pt x="320" y="156"/>
                  </a:cubicBezTo>
                  <a:cubicBezTo>
                    <a:pt x="322" y="157"/>
                    <a:pt x="324" y="156"/>
                    <a:pt x="325" y="154"/>
                  </a:cubicBezTo>
                  <a:cubicBezTo>
                    <a:pt x="332" y="115"/>
                    <a:pt x="344" y="63"/>
                    <a:pt x="314" y="31"/>
                  </a:cubicBezTo>
                  <a:close/>
                  <a:moveTo>
                    <a:pt x="68" y="66"/>
                  </a:moveTo>
                  <a:cubicBezTo>
                    <a:pt x="72" y="54"/>
                    <a:pt x="78" y="45"/>
                    <a:pt x="85" y="38"/>
                  </a:cubicBezTo>
                  <a:cubicBezTo>
                    <a:pt x="87" y="57"/>
                    <a:pt x="85" y="78"/>
                    <a:pt x="64" y="80"/>
                  </a:cubicBezTo>
                  <a:cubicBezTo>
                    <a:pt x="66" y="75"/>
                    <a:pt x="67" y="71"/>
                    <a:pt x="68" y="66"/>
                  </a:cubicBezTo>
                  <a:close/>
                  <a:moveTo>
                    <a:pt x="31" y="109"/>
                  </a:moveTo>
                  <a:cubicBezTo>
                    <a:pt x="31" y="114"/>
                    <a:pt x="31" y="118"/>
                    <a:pt x="29" y="122"/>
                  </a:cubicBezTo>
                  <a:cubicBezTo>
                    <a:pt x="26" y="126"/>
                    <a:pt x="21" y="126"/>
                    <a:pt x="16" y="125"/>
                  </a:cubicBezTo>
                  <a:cubicBezTo>
                    <a:pt x="20" y="119"/>
                    <a:pt x="24" y="114"/>
                    <a:pt x="31" y="109"/>
                  </a:cubicBezTo>
                  <a:close/>
                  <a:moveTo>
                    <a:pt x="80" y="159"/>
                  </a:moveTo>
                  <a:cubicBezTo>
                    <a:pt x="76" y="163"/>
                    <a:pt x="67" y="166"/>
                    <a:pt x="64" y="160"/>
                  </a:cubicBezTo>
                  <a:cubicBezTo>
                    <a:pt x="60" y="155"/>
                    <a:pt x="64" y="147"/>
                    <a:pt x="70" y="145"/>
                  </a:cubicBezTo>
                  <a:cubicBezTo>
                    <a:pt x="70" y="145"/>
                    <a:pt x="70" y="144"/>
                    <a:pt x="71" y="144"/>
                  </a:cubicBezTo>
                  <a:cubicBezTo>
                    <a:pt x="73" y="143"/>
                    <a:pt x="76" y="142"/>
                    <a:pt x="78" y="141"/>
                  </a:cubicBezTo>
                  <a:cubicBezTo>
                    <a:pt x="81" y="141"/>
                    <a:pt x="82" y="142"/>
                    <a:pt x="83" y="143"/>
                  </a:cubicBezTo>
                  <a:cubicBezTo>
                    <a:pt x="85" y="148"/>
                    <a:pt x="83" y="155"/>
                    <a:pt x="80" y="159"/>
                  </a:cubicBezTo>
                  <a:close/>
                  <a:moveTo>
                    <a:pt x="284" y="172"/>
                  </a:moveTo>
                  <a:cubicBezTo>
                    <a:pt x="277" y="176"/>
                    <a:pt x="268" y="175"/>
                    <a:pt x="268" y="166"/>
                  </a:cubicBezTo>
                  <a:cubicBezTo>
                    <a:pt x="268" y="159"/>
                    <a:pt x="273" y="151"/>
                    <a:pt x="279" y="147"/>
                  </a:cubicBezTo>
                  <a:cubicBezTo>
                    <a:pt x="283" y="147"/>
                    <a:pt x="286" y="149"/>
                    <a:pt x="288" y="154"/>
                  </a:cubicBezTo>
                  <a:cubicBezTo>
                    <a:pt x="293" y="161"/>
                    <a:pt x="291" y="168"/>
                    <a:pt x="284" y="172"/>
                  </a:cubicBezTo>
                  <a:close/>
                  <a:moveTo>
                    <a:pt x="318" y="153"/>
                  </a:moveTo>
                  <a:cubicBezTo>
                    <a:pt x="318" y="154"/>
                    <a:pt x="318" y="154"/>
                    <a:pt x="318" y="154"/>
                  </a:cubicBezTo>
                  <a:cubicBezTo>
                    <a:pt x="318" y="154"/>
                    <a:pt x="318" y="154"/>
                    <a:pt x="318" y="154"/>
                  </a:cubicBezTo>
                  <a:cubicBezTo>
                    <a:pt x="314" y="153"/>
                    <a:pt x="311" y="154"/>
                    <a:pt x="308" y="155"/>
                  </a:cubicBezTo>
                  <a:cubicBezTo>
                    <a:pt x="306" y="156"/>
                    <a:pt x="304" y="157"/>
                    <a:pt x="301" y="157"/>
                  </a:cubicBezTo>
                  <a:cubicBezTo>
                    <a:pt x="301" y="155"/>
                    <a:pt x="301" y="153"/>
                    <a:pt x="300" y="152"/>
                  </a:cubicBezTo>
                  <a:cubicBezTo>
                    <a:pt x="295" y="140"/>
                    <a:pt x="278" y="130"/>
                    <a:pt x="266" y="137"/>
                  </a:cubicBezTo>
                  <a:cubicBezTo>
                    <a:pt x="262" y="140"/>
                    <a:pt x="264" y="145"/>
                    <a:pt x="268" y="145"/>
                  </a:cubicBezTo>
                  <a:cubicBezTo>
                    <a:pt x="266" y="147"/>
                    <a:pt x="264" y="149"/>
                    <a:pt x="263" y="151"/>
                  </a:cubicBezTo>
                  <a:cubicBezTo>
                    <a:pt x="262" y="149"/>
                    <a:pt x="260" y="148"/>
                    <a:pt x="258" y="148"/>
                  </a:cubicBezTo>
                  <a:cubicBezTo>
                    <a:pt x="204" y="142"/>
                    <a:pt x="150" y="155"/>
                    <a:pt x="96" y="151"/>
                  </a:cubicBezTo>
                  <a:cubicBezTo>
                    <a:pt x="96" y="146"/>
                    <a:pt x="95" y="142"/>
                    <a:pt x="93" y="138"/>
                  </a:cubicBezTo>
                  <a:cubicBezTo>
                    <a:pt x="87" y="125"/>
                    <a:pt x="70" y="129"/>
                    <a:pt x="63" y="138"/>
                  </a:cubicBezTo>
                  <a:cubicBezTo>
                    <a:pt x="55" y="141"/>
                    <a:pt x="49" y="147"/>
                    <a:pt x="48" y="155"/>
                  </a:cubicBezTo>
                  <a:cubicBezTo>
                    <a:pt x="44" y="154"/>
                    <a:pt x="39" y="154"/>
                    <a:pt x="34" y="154"/>
                  </a:cubicBezTo>
                  <a:cubicBezTo>
                    <a:pt x="27" y="154"/>
                    <a:pt x="19" y="154"/>
                    <a:pt x="12" y="155"/>
                  </a:cubicBezTo>
                  <a:cubicBezTo>
                    <a:pt x="11" y="146"/>
                    <a:pt x="11" y="139"/>
                    <a:pt x="13" y="133"/>
                  </a:cubicBezTo>
                  <a:cubicBezTo>
                    <a:pt x="21" y="135"/>
                    <a:pt x="28" y="134"/>
                    <a:pt x="34" y="129"/>
                  </a:cubicBezTo>
                  <a:cubicBezTo>
                    <a:pt x="41" y="123"/>
                    <a:pt x="42" y="113"/>
                    <a:pt x="40" y="105"/>
                  </a:cubicBezTo>
                  <a:cubicBezTo>
                    <a:pt x="39" y="104"/>
                    <a:pt x="39" y="104"/>
                    <a:pt x="39" y="104"/>
                  </a:cubicBezTo>
                  <a:cubicBezTo>
                    <a:pt x="39" y="103"/>
                    <a:pt x="40" y="103"/>
                    <a:pt x="40" y="103"/>
                  </a:cubicBezTo>
                  <a:cubicBezTo>
                    <a:pt x="130" y="124"/>
                    <a:pt x="228" y="120"/>
                    <a:pt x="318" y="102"/>
                  </a:cubicBezTo>
                  <a:cubicBezTo>
                    <a:pt x="325" y="101"/>
                    <a:pt x="322" y="91"/>
                    <a:pt x="315" y="92"/>
                  </a:cubicBezTo>
                  <a:cubicBezTo>
                    <a:pt x="228" y="109"/>
                    <a:pt x="137" y="111"/>
                    <a:pt x="48" y="98"/>
                  </a:cubicBezTo>
                  <a:cubicBezTo>
                    <a:pt x="49" y="98"/>
                    <a:pt x="50" y="98"/>
                    <a:pt x="50" y="97"/>
                  </a:cubicBezTo>
                  <a:cubicBezTo>
                    <a:pt x="55" y="95"/>
                    <a:pt x="59" y="91"/>
                    <a:pt x="61" y="86"/>
                  </a:cubicBezTo>
                  <a:cubicBezTo>
                    <a:pt x="74" y="87"/>
                    <a:pt x="85" y="84"/>
                    <a:pt x="92" y="72"/>
                  </a:cubicBezTo>
                  <a:cubicBezTo>
                    <a:pt x="98" y="61"/>
                    <a:pt x="97" y="45"/>
                    <a:pt x="91" y="34"/>
                  </a:cubicBezTo>
                  <a:cubicBezTo>
                    <a:pt x="118" y="16"/>
                    <a:pt x="160" y="18"/>
                    <a:pt x="190" y="18"/>
                  </a:cubicBezTo>
                  <a:cubicBezTo>
                    <a:pt x="226" y="17"/>
                    <a:pt x="265" y="14"/>
                    <a:pt x="298" y="30"/>
                  </a:cubicBezTo>
                  <a:cubicBezTo>
                    <a:pt x="337" y="48"/>
                    <a:pt x="323" y="119"/>
                    <a:pt x="318" y="1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0" name="Freeform 558"/>
            <p:cNvSpPr>
              <a:spLocks noEditPoints="1"/>
            </p:cNvSpPr>
            <p:nvPr/>
          </p:nvSpPr>
          <p:spPr bwMode="auto">
            <a:xfrm>
              <a:off x="3727" y="2010"/>
              <a:ext cx="115" cy="137"/>
            </a:xfrm>
            <a:custGeom>
              <a:avLst/>
              <a:gdLst>
                <a:gd name="T0" fmla="*/ 48 w 57"/>
                <a:gd name="T1" fmla="*/ 7 h 68"/>
                <a:gd name="T2" fmla="*/ 18 w 57"/>
                <a:gd name="T3" fmla="*/ 6 h 68"/>
                <a:gd name="T4" fmla="*/ 14 w 57"/>
                <a:gd name="T5" fmla="*/ 7 h 68"/>
                <a:gd name="T6" fmla="*/ 1 w 57"/>
                <a:gd name="T7" fmla="*/ 50 h 68"/>
                <a:gd name="T8" fmla="*/ 4 w 57"/>
                <a:gd name="T9" fmla="*/ 57 h 68"/>
                <a:gd name="T10" fmla="*/ 55 w 57"/>
                <a:gd name="T11" fmla="*/ 33 h 68"/>
                <a:gd name="T12" fmla="*/ 48 w 57"/>
                <a:gd name="T13" fmla="*/ 7 h 68"/>
                <a:gd name="T14" fmla="*/ 43 w 57"/>
                <a:gd name="T15" fmla="*/ 31 h 68"/>
                <a:gd name="T16" fmla="*/ 13 w 57"/>
                <a:gd name="T17" fmla="*/ 48 h 68"/>
                <a:gd name="T18" fmla="*/ 18 w 57"/>
                <a:gd name="T19" fmla="*/ 14 h 68"/>
                <a:gd name="T20" fmla="*/ 19 w 57"/>
                <a:gd name="T21" fmla="*/ 14 h 68"/>
                <a:gd name="T22" fmla="*/ 40 w 57"/>
                <a:gd name="T23" fmla="*/ 16 h 68"/>
                <a:gd name="T24" fmla="*/ 43 w 57"/>
                <a:gd name="T25"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8">
                  <a:moveTo>
                    <a:pt x="48" y="7"/>
                  </a:moveTo>
                  <a:cubicBezTo>
                    <a:pt x="40" y="0"/>
                    <a:pt x="26" y="0"/>
                    <a:pt x="18" y="6"/>
                  </a:cubicBezTo>
                  <a:cubicBezTo>
                    <a:pt x="17" y="5"/>
                    <a:pt x="15" y="5"/>
                    <a:pt x="14" y="7"/>
                  </a:cubicBezTo>
                  <a:cubicBezTo>
                    <a:pt x="7" y="20"/>
                    <a:pt x="4" y="35"/>
                    <a:pt x="1" y="50"/>
                  </a:cubicBezTo>
                  <a:cubicBezTo>
                    <a:pt x="0" y="53"/>
                    <a:pt x="1" y="56"/>
                    <a:pt x="4" y="57"/>
                  </a:cubicBezTo>
                  <a:cubicBezTo>
                    <a:pt x="26" y="68"/>
                    <a:pt x="50" y="58"/>
                    <a:pt x="55" y="33"/>
                  </a:cubicBezTo>
                  <a:cubicBezTo>
                    <a:pt x="57" y="24"/>
                    <a:pt x="55" y="14"/>
                    <a:pt x="48" y="7"/>
                  </a:cubicBezTo>
                  <a:close/>
                  <a:moveTo>
                    <a:pt x="43" y="31"/>
                  </a:moveTo>
                  <a:cubicBezTo>
                    <a:pt x="40" y="47"/>
                    <a:pt x="27" y="53"/>
                    <a:pt x="13" y="48"/>
                  </a:cubicBezTo>
                  <a:cubicBezTo>
                    <a:pt x="15" y="37"/>
                    <a:pt x="16" y="26"/>
                    <a:pt x="18" y="14"/>
                  </a:cubicBezTo>
                  <a:cubicBezTo>
                    <a:pt x="18" y="14"/>
                    <a:pt x="18" y="14"/>
                    <a:pt x="19" y="14"/>
                  </a:cubicBezTo>
                  <a:cubicBezTo>
                    <a:pt x="26" y="15"/>
                    <a:pt x="34" y="11"/>
                    <a:pt x="40" y="16"/>
                  </a:cubicBezTo>
                  <a:cubicBezTo>
                    <a:pt x="44" y="20"/>
                    <a:pt x="44" y="26"/>
                    <a:pt x="4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1" name="Freeform 559"/>
            <p:cNvSpPr>
              <a:spLocks noEditPoints="1"/>
            </p:cNvSpPr>
            <p:nvPr/>
          </p:nvSpPr>
          <p:spPr bwMode="auto">
            <a:xfrm>
              <a:off x="3860" y="2010"/>
              <a:ext cx="135" cy="139"/>
            </a:xfrm>
            <a:custGeom>
              <a:avLst/>
              <a:gdLst>
                <a:gd name="T0" fmla="*/ 46 w 67"/>
                <a:gd name="T1" fmla="*/ 9 h 69"/>
                <a:gd name="T2" fmla="*/ 12 w 67"/>
                <a:gd name="T3" fmla="*/ 9 h 69"/>
                <a:gd name="T4" fmla="*/ 12 w 67"/>
                <a:gd name="T5" fmla="*/ 10 h 69"/>
                <a:gd name="T6" fmla="*/ 10 w 67"/>
                <a:gd name="T7" fmla="*/ 11 h 69"/>
                <a:gd name="T8" fmla="*/ 14 w 67"/>
                <a:gd name="T9" fmla="*/ 58 h 69"/>
                <a:gd name="T10" fmla="*/ 60 w 67"/>
                <a:gd name="T11" fmla="*/ 39 h 69"/>
                <a:gd name="T12" fmla="*/ 46 w 67"/>
                <a:gd name="T13" fmla="*/ 9 h 69"/>
                <a:gd name="T14" fmla="*/ 50 w 67"/>
                <a:gd name="T15" fmla="*/ 32 h 69"/>
                <a:gd name="T16" fmla="*/ 21 w 67"/>
                <a:gd name="T17" fmla="*/ 48 h 69"/>
                <a:gd name="T18" fmla="*/ 14 w 67"/>
                <a:gd name="T19" fmla="*/ 35 h 69"/>
                <a:gd name="T20" fmla="*/ 16 w 67"/>
                <a:gd name="T21" fmla="*/ 18 h 69"/>
                <a:gd name="T22" fmla="*/ 17 w 67"/>
                <a:gd name="T23" fmla="*/ 18 h 69"/>
                <a:gd name="T24" fmla="*/ 50 w 67"/>
                <a:gd name="T25" fmla="*/ 3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69">
                  <a:moveTo>
                    <a:pt x="46" y="9"/>
                  </a:moveTo>
                  <a:cubicBezTo>
                    <a:pt x="37" y="5"/>
                    <a:pt x="20" y="0"/>
                    <a:pt x="12" y="9"/>
                  </a:cubicBezTo>
                  <a:cubicBezTo>
                    <a:pt x="12" y="9"/>
                    <a:pt x="12" y="9"/>
                    <a:pt x="12" y="10"/>
                  </a:cubicBezTo>
                  <a:cubicBezTo>
                    <a:pt x="11" y="10"/>
                    <a:pt x="11" y="10"/>
                    <a:pt x="10" y="11"/>
                  </a:cubicBezTo>
                  <a:cubicBezTo>
                    <a:pt x="2" y="24"/>
                    <a:pt x="0" y="47"/>
                    <a:pt x="14" y="58"/>
                  </a:cubicBezTo>
                  <a:cubicBezTo>
                    <a:pt x="30" y="69"/>
                    <a:pt x="52" y="53"/>
                    <a:pt x="60" y="39"/>
                  </a:cubicBezTo>
                  <a:cubicBezTo>
                    <a:pt x="67" y="26"/>
                    <a:pt x="58" y="14"/>
                    <a:pt x="46" y="9"/>
                  </a:cubicBezTo>
                  <a:close/>
                  <a:moveTo>
                    <a:pt x="50" y="32"/>
                  </a:moveTo>
                  <a:cubicBezTo>
                    <a:pt x="47" y="41"/>
                    <a:pt x="31" y="54"/>
                    <a:pt x="21" y="48"/>
                  </a:cubicBezTo>
                  <a:cubicBezTo>
                    <a:pt x="17" y="46"/>
                    <a:pt x="15" y="39"/>
                    <a:pt x="14" y="35"/>
                  </a:cubicBezTo>
                  <a:cubicBezTo>
                    <a:pt x="14" y="29"/>
                    <a:pt x="15" y="24"/>
                    <a:pt x="16" y="18"/>
                  </a:cubicBezTo>
                  <a:cubicBezTo>
                    <a:pt x="16" y="18"/>
                    <a:pt x="17" y="18"/>
                    <a:pt x="17" y="18"/>
                  </a:cubicBezTo>
                  <a:cubicBezTo>
                    <a:pt x="24" y="15"/>
                    <a:pt x="53" y="18"/>
                    <a:pt x="5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2" name="Freeform 560"/>
            <p:cNvSpPr>
              <a:spLocks noEditPoints="1"/>
            </p:cNvSpPr>
            <p:nvPr/>
          </p:nvSpPr>
          <p:spPr bwMode="auto">
            <a:xfrm>
              <a:off x="4003" y="2004"/>
              <a:ext cx="147" cy="119"/>
            </a:xfrm>
            <a:custGeom>
              <a:avLst/>
              <a:gdLst>
                <a:gd name="T0" fmla="*/ 52 w 73"/>
                <a:gd name="T1" fmla="*/ 17 h 59"/>
                <a:gd name="T2" fmla="*/ 14 w 73"/>
                <a:gd name="T3" fmla="*/ 4 h 59"/>
                <a:gd name="T4" fmla="*/ 13 w 73"/>
                <a:gd name="T5" fmla="*/ 13 h 59"/>
                <a:gd name="T6" fmla="*/ 13 w 73"/>
                <a:gd name="T7" fmla="*/ 13 h 59"/>
                <a:gd name="T8" fmla="*/ 10 w 73"/>
                <a:gd name="T9" fmla="*/ 14 h 59"/>
                <a:gd name="T10" fmla="*/ 1 w 73"/>
                <a:gd name="T11" fmla="*/ 50 h 59"/>
                <a:gd name="T12" fmla="*/ 4 w 73"/>
                <a:gd name="T13" fmla="*/ 55 h 59"/>
                <a:gd name="T14" fmla="*/ 41 w 73"/>
                <a:gd name="T15" fmla="*/ 59 h 59"/>
                <a:gd name="T16" fmla="*/ 68 w 73"/>
                <a:gd name="T17" fmla="*/ 47 h 59"/>
                <a:gd name="T18" fmla="*/ 52 w 73"/>
                <a:gd name="T19" fmla="*/ 17 h 59"/>
                <a:gd name="T20" fmla="*/ 57 w 73"/>
                <a:gd name="T21" fmla="*/ 44 h 59"/>
                <a:gd name="T22" fmla="*/ 11 w 73"/>
                <a:gd name="T23" fmla="*/ 46 h 59"/>
                <a:gd name="T24" fmla="*/ 16 w 73"/>
                <a:gd name="T25" fmla="*/ 17 h 59"/>
                <a:gd name="T26" fmla="*/ 15 w 73"/>
                <a:gd name="T27" fmla="*/ 14 h 59"/>
                <a:gd name="T28" fmla="*/ 37 w 73"/>
                <a:gd name="T29" fmla="*/ 21 h 59"/>
                <a:gd name="T30" fmla="*/ 57 w 73"/>
                <a:gd name="T31" fmla="*/ 4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 h="59">
                  <a:moveTo>
                    <a:pt x="52" y="17"/>
                  </a:moveTo>
                  <a:cubicBezTo>
                    <a:pt x="44" y="11"/>
                    <a:pt x="24" y="0"/>
                    <a:pt x="14" y="4"/>
                  </a:cubicBezTo>
                  <a:cubicBezTo>
                    <a:pt x="11" y="5"/>
                    <a:pt x="9" y="11"/>
                    <a:pt x="13" y="13"/>
                  </a:cubicBezTo>
                  <a:cubicBezTo>
                    <a:pt x="13" y="13"/>
                    <a:pt x="13" y="13"/>
                    <a:pt x="13" y="13"/>
                  </a:cubicBezTo>
                  <a:cubicBezTo>
                    <a:pt x="12" y="13"/>
                    <a:pt x="11" y="13"/>
                    <a:pt x="10" y="14"/>
                  </a:cubicBezTo>
                  <a:cubicBezTo>
                    <a:pt x="4" y="25"/>
                    <a:pt x="1" y="38"/>
                    <a:pt x="1" y="50"/>
                  </a:cubicBezTo>
                  <a:cubicBezTo>
                    <a:pt x="0" y="52"/>
                    <a:pt x="2" y="54"/>
                    <a:pt x="4" y="55"/>
                  </a:cubicBezTo>
                  <a:cubicBezTo>
                    <a:pt x="16" y="59"/>
                    <a:pt x="29" y="59"/>
                    <a:pt x="41" y="59"/>
                  </a:cubicBezTo>
                  <a:cubicBezTo>
                    <a:pt x="51" y="59"/>
                    <a:pt x="63" y="58"/>
                    <a:pt x="68" y="47"/>
                  </a:cubicBezTo>
                  <a:cubicBezTo>
                    <a:pt x="73" y="35"/>
                    <a:pt x="60" y="23"/>
                    <a:pt x="52" y="17"/>
                  </a:cubicBezTo>
                  <a:close/>
                  <a:moveTo>
                    <a:pt x="57" y="44"/>
                  </a:moveTo>
                  <a:cubicBezTo>
                    <a:pt x="55" y="52"/>
                    <a:pt x="23" y="48"/>
                    <a:pt x="11" y="46"/>
                  </a:cubicBezTo>
                  <a:cubicBezTo>
                    <a:pt x="11" y="36"/>
                    <a:pt x="13" y="26"/>
                    <a:pt x="16" y="17"/>
                  </a:cubicBezTo>
                  <a:cubicBezTo>
                    <a:pt x="16" y="15"/>
                    <a:pt x="16" y="14"/>
                    <a:pt x="15" y="14"/>
                  </a:cubicBezTo>
                  <a:cubicBezTo>
                    <a:pt x="22" y="17"/>
                    <a:pt x="30" y="18"/>
                    <a:pt x="37" y="21"/>
                  </a:cubicBezTo>
                  <a:cubicBezTo>
                    <a:pt x="45" y="25"/>
                    <a:pt x="60" y="33"/>
                    <a:pt x="57"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3" name="Freeform 561"/>
            <p:cNvSpPr>
              <a:spLocks noEditPoints="1"/>
            </p:cNvSpPr>
            <p:nvPr/>
          </p:nvSpPr>
          <p:spPr bwMode="auto">
            <a:xfrm>
              <a:off x="4447" y="-973"/>
              <a:ext cx="1010" cy="647"/>
            </a:xfrm>
            <a:custGeom>
              <a:avLst/>
              <a:gdLst>
                <a:gd name="T0" fmla="*/ 484 w 501"/>
                <a:gd name="T1" fmla="*/ 181 h 321"/>
                <a:gd name="T2" fmla="*/ 477 w 501"/>
                <a:gd name="T3" fmla="*/ 177 h 321"/>
                <a:gd name="T4" fmla="*/ 360 w 501"/>
                <a:gd name="T5" fmla="*/ 113 h 321"/>
                <a:gd name="T6" fmla="*/ 260 w 501"/>
                <a:gd name="T7" fmla="*/ 15 h 321"/>
                <a:gd name="T8" fmla="*/ 201 w 501"/>
                <a:gd name="T9" fmla="*/ 12 h 321"/>
                <a:gd name="T10" fmla="*/ 74 w 501"/>
                <a:gd name="T11" fmla="*/ 90 h 321"/>
                <a:gd name="T12" fmla="*/ 72 w 501"/>
                <a:gd name="T13" fmla="*/ 91 h 321"/>
                <a:gd name="T14" fmla="*/ 72 w 501"/>
                <a:gd name="T15" fmla="*/ 91 h 321"/>
                <a:gd name="T16" fmla="*/ 70 w 501"/>
                <a:gd name="T17" fmla="*/ 97 h 321"/>
                <a:gd name="T18" fmla="*/ 69 w 501"/>
                <a:gd name="T19" fmla="*/ 98 h 321"/>
                <a:gd name="T20" fmla="*/ 234 w 501"/>
                <a:gd name="T21" fmla="*/ 291 h 321"/>
                <a:gd name="T22" fmla="*/ 310 w 501"/>
                <a:gd name="T23" fmla="*/ 317 h 321"/>
                <a:gd name="T24" fmla="*/ 393 w 501"/>
                <a:gd name="T25" fmla="*/ 287 h 321"/>
                <a:gd name="T26" fmla="*/ 484 w 501"/>
                <a:gd name="T27" fmla="*/ 181 h 321"/>
                <a:gd name="T28" fmla="*/ 467 w 501"/>
                <a:gd name="T29" fmla="*/ 179 h 321"/>
                <a:gd name="T30" fmla="*/ 465 w 501"/>
                <a:gd name="T31" fmla="*/ 182 h 321"/>
                <a:gd name="T32" fmla="*/ 323 w 501"/>
                <a:gd name="T33" fmla="*/ 296 h 321"/>
                <a:gd name="T34" fmla="*/ 322 w 501"/>
                <a:gd name="T35" fmla="*/ 296 h 321"/>
                <a:gd name="T36" fmla="*/ 322 w 501"/>
                <a:gd name="T37" fmla="*/ 296 h 321"/>
                <a:gd name="T38" fmla="*/ 156 w 501"/>
                <a:gd name="T39" fmla="*/ 212 h 321"/>
                <a:gd name="T40" fmla="*/ 143 w 501"/>
                <a:gd name="T41" fmla="*/ 199 h 321"/>
                <a:gd name="T42" fmla="*/ 311 w 501"/>
                <a:gd name="T43" fmla="*/ 94 h 321"/>
                <a:gd name="T44" fmla="*/ 314 w 501"/>
                <a:gd name="T45" fmla="*/ 92 h 321"/>
                <a:gd name="T46" fmla="*/ 467 w 501"/>
                <a:gd name="T47" fmla="*/ 179 h 321"/>
                <a:gd name="T48" fmla="*/ 185 w 501"/>
                <a:gd name="T49" fmla="*/ 32 h 321"/>
                <a:gd name="T50" fmla="*/ 232 w 501"/>
                <a:gd name="T51" fmla="*/ 15 h 321"/>
                <a:gd name="T52" fmla="*/ 283 w 501"/>
                <a:gd name="T53" fmla="*/ 59 h 321"/>
                <a:gd name="T54" fmla="*/ 303 w 501"/>
                <a:gd name="T55" fmla="*/ 82 h 321"/>
                <a:gd name="T56" fmla="*/ 136 w 501"/>
                <a:gd name="T57" fmla="*/ 192 h 321"/>
                <a:gd name="T58" fmla="*/ 77 w 501"/>
                <a:gd name="T59" fmla="*/ 98 h 321"/>
                <a:gd name="T60" fmla="*/ 185 w 501"/>
                <a:gd name="T61" fmla="*/ 32 h 321"/>
                <a:gd name="T62" fmla="*/ 378 w 501"/>
                <a:gd name="T63" fmla="*/ 283 h 321"/>
                <a:gd name="T64" fmla="*/ 297 w 501"/>
                <a:gd name="T65" fmla="*/ 305 h 321"/>
                <a:gd name="T66" fmla="*/ 230 w 501"/>
                <a:gd name="T67" fmla="*/ 279 h 321"/>
                <a:gd name="T68" fmla="*/ 70 w 501"/>
                <a:gd name="T69" fmla="*/ 111 h 321"/>
                <a:gd name="T70" fmla="*/ 128 w 501"/>
                <a:gd name="T71" fmla="*/ 196 h 321"/>
                <a:gd name="T72" fmla="*/ 131 w 501"/>
                <a:gd name="T73" fmla="*/ 204 h 321"/>
                <a:gd name="T74" fmla="*/ 134 w 501"/>
                <a:gd name="T75" fmla="*/ 202 h 321"/>
                <a:gd name="T76" fmla="*/ 142 w 501"/>
                <a:gd name="T77" fmla="*/ 211 h 321"/>
                <a:gd name="T78" fmla="*/ 319 w 501"/>
                <a:gd name="T79" fmla="*/ 304 h 321"/>
                <a:gd name="T80" fmla="*/ 322 w 501"/>
                <a:gd name="T81" fmla="*/ 303 h 321"/>
                <a:gd name="T82" fmla="*/ 326 w 501"/>
                <a:gd name="T83" fmla="*/ 303 h 321"/>
                <a:gd name="T84" fmla="*/ 474 w 501"/>
                <a:gd name="T85" fmla="*/ 193 h 321"/>
                <a:gd name="T86" fmla="*/ 378 w 501"/>
                <a:gd name="T87" fmla="*/ 283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1" h="321">
                  <a:moveTo>
                    <a:pt x="484" y="181"/>
                  </a:moveTo>
                  <a:cubicBezTo>
                    <a:pt x="483" y="178"/>
                    <a:pt x="479" y="177"/>
                    <a:pt x="477" y="177"/>
                  </a:cubicBezTo>
                  <a:cubicBezTo>
                    <a:pt x="441" y="151"/>
                    <a:pt x="399" y="133"/>
                    <a:pt x="360" y="113"/>
                  </a:cubicBezTo>
                  <a:cubicBezTo>
                    <a:pt x="314" y="90"/>
                    <a:pt x="297" y="47"/>
                    <a:pt x="260" y="15"/>
                  </a:cubicBezTo>
                  <a:cubicBezTo>
                    <a:pt x="243" y="0"/>
                    <a:pt x="221" y="3"/>
                    <a:pt x="201" y="12"/>
                  </a:cubicBezTo>
                  <a:cubicBezTo>
                    <a:pt x="155" y="32"/>
                    <a:pt x="119" y="68"/>
                    <a:pt x="74" y="90"/>
                  </a:cubicBezTo>
                  <a:cubicBezTo>
                    <a:pt x="73" y="90"/>
                    <a:pt x="73" y="91"/>
                    <a:pt x="72" y="91"/>
                  </a:cubicBezTo>
                  <a:cubicBezTo>
                    <a:pt x="72" y="91"/>
                    <a:pt x="72" y="91"/>
                    <a:pt x="72" y="91"/>
                  </a:cubicBezTo>
                  <a:cubicBezTo>
                    <a:pt x="69" y="92"/>
                    <a:pt x="69" y="95"/>
                    <a:pt x="70" y="97"/>
                  </a:cubicBezTo>
                  <a:cubicBezTo>
                    <a:pt x="70" y="97"/>
                    <a:pt x="70" y="97"/>
                    <a:pt x="69" y="98"/>
                  </a:cubicBezTo>
                  <a:cubicBezTo>
                    <a:pt x="0" y="178"/>
                    <a:pt x="183" y="266"/>
                    <a:pt x="234" y="291"/>
                  </a:cubicBezTo>
                  <a:cubicBezTo>
                    <a:pt x="258" y="303"/>
                    <a:pt x="283" y="314"/>
                    <a:pt x="310" y="317"/>
                  </a:cubicBezTo>
                  <a:cubicBezTo>
                    <a:pt x="340" y="321"/>
                    <a:pt x="369" y="302"/>
                    <a:pt x="393" y="287"/>
                  </a:cubicBezTo>
                  <a:cubicBezTo>
                    <a:pt x="430" y="265"/>
                    <a:pt x="501" y="236"/>
                    <a:pt x="484" y="181"/>
                  </a:cubicBezTo>
                  <a:close/>
                  <a:moveTo>
                    <a:pt x="467" y="179"/>
                  </a:moveTo>
                  <a:cubicBezTo>
                    <a:pt x="466" y="180"/>
                    <a:pt x="465" y="181"/>
                    <a:pt x="465" y="182"/>
                  </a:cubicBezTo>
                  <a:cubicBezTo>
                    <a:pt x="436" y="239"/>
                    <a:pt x="376" y="266"/>
                    <a:pt x="323" y="296"/>
                  </a:cubicBezTo>
                  <a:cubicBezTo>
                    <a:pt x="322" y="296"/>
                    <a:pt x="322" y="296"/>
                    <a:pt x="322" y="296"/>
                  </a:cubicBezTo>
                  <a:cubicBezTo>
                    <a:pt x="322" y="296"/>
                    <a:pt x="322" y="296"/>
                    <a:pt x="322" y="296"/>
                  </a:cubicBezTo>
                  <a:cubicBezTo>
                    <a:pt x="267" y="269"/>
                    <a:pt x="201" y="255"/>
                    <a:pt x="156" y="212"/>
                  </a:cubicBezTo>
                  <a:cubicBezTo>
                    <a:pt x="152" y="208"/>
                    <a:pt x="147" y="204"/>
                    <a:pt x="143" y="199"/>
                  </a:cubicBezTo>
                  <a:cubicBezTo>
                    <a:pt x="204" y="173"/>
                    <a:pt x="252" y="123"/>
                    <a:pt x="311" y="94"/>
                  </a:cubicBezTo>
                  <a:cubicBezTo>
                    <a:pt x="312" y="93"/>
                    <a:pt x="313" y="92"/>
                    <a:pt x="314" y="92"/>
                  </a:cubicBezTo>
                  <a:cubicBezTo>
                    <a:pt x="357" y="130"/>
                    <a:pt x="416" y="152"/>
                    <a:pt x="467" y="179"/>
                  </a:cubicBezTo>
                  <a:close/>
                  <a:moveTo>
                    <a:pt x="185" y="32"/>
                  </a:moveTo>
                  <a:cubicBezTo>
                    <a:pt x="200" y="24"/>
                    <a:pt x="215" y="16"/>
                    <a:pt x="232" y="15"/>
                  </a:cubicBezTo>
                  <a:cubicBezTo>
                    <a:pt x="255" y="15"/>
                    <a:pt x="272" y="44"/>
                    <a:pt x="283" y="59"/>
                  </a:cubicBezTo>
                  <a:cubicBezTo>
                    <a:pt x="289" y="67"/>
                    <a:pt x="296" y="75"/>
                    <a:pt x="303" y="82"/>
                  </a:cubicBezTo>
                  <a:cubicBezTo>
                    <a:pt x="243" y="111"/>
                    <a:pt x="196" y="161"/>
                    <a:pt x="136" y="192"/>
                  </a:cubicBezTo>
                  <a:cubicBezTo>
                    <a:pt x="110" y="166"/>
                    <a:pt x="82" y="131"/>
                    <a:pt x="77" y="98"/>
                  </a:cubicBezTo>
                  <a:cubicBezTo>
                    <a:pt x="116" y="81"/>
                    <a:pt x="148" y="52"/>
                    <a:pt x="185" y="32"/>
                  </a:cubicBezTo>
                  <a:close/>
                  <a:moveTo>
                    <a:pt x="378" y="283"/>
                  </a:moveTo>
                  <a:cubicBezTo>
                    <a:pt x="352" y="300"/>
                    <a:pt x="328" y="311"/>
                    <a:pt x="297" y="305"/>
                  </a:cubicBezTo>
                  <a:cubicBezTo>
                    <a:pt x="273" y="301"/>
                    <a:pt x="251" y="289"/>
                    <a:pt x="230" y="279"/>
                  </a:cubicBezTo>
                  <a:cubicBezTo>
                    <a:pt x="174" y="251"/>
                    <a:pt x="44" y="190"/>
                    <a:pt x="70" y="111"/>
                  </a:cubicBezTo>
                  <a:cubicBezTo>
                    <a:pt x="75" y="140"/>
                    <a:pt x="106" y="173"/>
                    <a:pt x="128" y="196"/>
                  </a:cubicBezTo>
                  <a:cubicBezTo>
                    <a:pt x="124" y="198"/>
                    <a:pt x="127" y="205"/>
                    <a:pt x="131" y="204"/>
                  </a:cubicBezTo>
                  <a:cubicBezTo>
                    <a:pt x="132" y="203"/>
                    <a:pt x="133" y="203"/>
                    <a:pt x="134" y="202"/>
                  </a:cubicBezTo>
                  <a:cubicBezTo>
                    <a:pt x="137" y="206"/>
                    <a:pt x="140" y="209"/>
                    <a:pt x="142" y="211"/>
                  </a:cubicBezTo>
                  <a:cubicBezTo>
                    <a:pt x="187" y="259"/>
                    <a:pt x="259" y="280"/>
                    <a:pt x="319" y="304"/>
                  </a:cubicBezTo>
                  <a:cubicBezTo>
                    <a:pt x="320" y="304"/>
                    <a:pt x="321" y="304"/>
                    <a:pt x="322" y="303"/>
                  </a:cubicBezTo>
                  <a:cubicBezTo>
                    <a:pt x="323" y="303"/>
                    <a:pt x="324" y="304"/>
                    <a:pt x="326" y="303"/>
                  </a:cubicBezTo>
                  <a:cubicBezTo>
                    <a:pt x="381" y="285"/>
                    <a:pt x="447" y="247"/>
                    <a:pt x="474" y="193"/>
                  </a:cubicBezTo>
                  <a:cubicBezTo>
                    <a:pt x="479" y="237"/>
                    <a:pt x="409" y="264"/>
                    <a:pt x="378" y="2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4" name="Freeform 562"/>
            <p:cNvSpPr>
              <a:spLocks noEditPoints="1"/>
            </p:cNvSpPr>
            <p:nvPr/>
          </p:nvSpPr>
          <p:spPr bwMode="auto">
            <a:xfrm>
              <a:off x="4651" y="-905"/>
              <a:ext cx="332" cy="257"/>
            </a:xfrm>
            <a:custGeom>
              <a:avLst/>
              <a:gdLst>
                <a:gd name="T0" fmla="*/ 160 w 165"/>
                <a:gd name="T1" fmla="*/ 34 h 127"/>
                <a:gd name="T2" fmla="*/ 160 w 165"/>
                <a:gd name="T3" fmla="*/ 33 h 127"/>
                <a:gd name="T4" fmla="*/ 142 w 165"/>
                <a:gd name="T5" fmla="*/ 4 h 127"/>
                <a:gd name="T6" fmla="*/ 134 w 165"/>
                <a:gd name="T7" fmla="*/ 1 h 127"/>
                <a:gd name="T8" fmla="*/ 4 w 165"/>
                <a:gd name="T9" fmla="*/ 73 h 127"/>
                <a:gd name="T10" fmla="*/ 2 w 165"/>
                <a:gd name="T11" fmla="*/ 81 h 127"/>
                <a:gd name="T12" fmla="*/ 29 w 165"/>
                <a:gd name="T13" fmla="*/ 115 h 127"/>
                <a:gd name="T14" fmla="*/ 31 w 165"/>
                <a:gd name="T15" fmla="*/ 116 h 127"/>
                <a:gd name="T16" fmla="*/ 26 w 165"/>
                <a:gd name="T17" fmla="*/ 119 h 127"/>
                <a:gd name="T18" fmla="*/ 31 w 165"/>
                <a:gd name="T19" fmla="*/ 125 h 127"/>
                <a:gd name="T20" fmla="*/ 90 w 165"/>
                <a:gd name="T21" fmla="*/ 82 h 127"/>
                <a:gd name="T22" fmla="*/ 161 w 165"/>
                <a:gd name="T23" fmla="*/ 44 h 127"/>
                <a:gd name="T24" fmla="*/ 160 w 165"/>
                <a:gd name="T25" fmla="*/ 34 h 127"/>
                <a:gd name="T26" fmla="*/ 35 w 165"/>
                <a:gd name="T27" fmla="*/ 112 h 127"/>
                <a:gd name="T28" fmla="*/ 34 w 165"/>
                <a:gd name="T29" fmla="*/ 109 h 127"/>
                <a:gd name="T30" fmla="*/ 15 w 165"/>
                <a:gd name="T31" fmla="*/ 80 h 127"/>
                <a:gd name="T32" fmla="*/ 82 w 165"/>
                <a:gd name="T33" fmla="*/ 40 h 127"/>
                <a:gd name="T34" fmla="*/ 128 w 165"/>
                <a:gd name="T35" fmla="*/ 18 h 127"/>
                <a:gd name="T36" fmla="*/ 150 w 165"/>
                <a:gd name="T37" fmla="*/ 35 h 127"/>
                <a:gd name="T38" fmla="*/ 35 w 165"/>
                <a:gd name="T39" fmla="*/ 11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5" h="127">
                  <a:moveTo>
                    <a:pt x="160" y="34"/>
                  </a:moveTo>
                  <a:cubicBezTo>
                    <a:pt x="160" y="34"/>
                    <a:pt x="160" y="33"/>
                    <a:pt x="160" y="33"/>
                  </a:cubicBezTo>
                  <a:cubicBezTo>
                    <a:pt x="156" y="22"/>
                    <a:pt x="148" y="15"/>
                    <a:pt x="142" y="4"/>
                  </a:cubicBezTo>
                  <a:cubicBezTo>
                    <a:pt x="140" y="1"/>
                    <a:pt x="137" y="0"/>
                    <a:pt x="134" y="1"/>
                  </a:cubicBezTo>
                  <a:cubicBezTo>
                    <a:pt x="87" y="19"/>
                    <a:pt x="46" y="45"/>
                    <a:pt x="4" y="73"/>
                  </a:cubicBezTo>
                  <a:cubicBezTo>
                    <a:pt x="1" y="75"/>
                    <a:pt x="0" y="78"/>
                    <a:pt x="2" y="81"/>
                  </a:cubicBezTo>
                  <a:cubicBezTo>
                    <a:pt x="9" y="95"/>
                    <a:pt x="17" y="104"/>
                    <a:pt x="29" y="115"/>
                  </a:cubicBezTo>
                  <a:cubicBezTo>
                    <a:pt x="29" y="115"/>
                    <a:pt x="30" y="115"/>
                    <a:pt x="31" y="116"/>
                  </a:cubicBezTo>
                  <a:cubicBezTo>
                    <a:pt x="29" y="117"/>
                    <a:pt x="28" y="118"/>
                    <a:pt x="26" y="119"/>
                  </a:cubicBezTo>
                  <a:cubicBezTo>
                    <a:pt x="24" y="122"/>
                    <a:pt x="27" y="127"/>
                    <a:pt x="31" y="125"/>
                  </a:cubicBezTo>
                  <a:cubicBezTo>
                    <a:pt x="51" y="111"/>
                    <a:pt x="70" y="96"/>
                    <a:pt x="90" y="82"/>
                  </a:cubicBezTo>
                  <a:cubicBezTo>
                    <a:pt x="113" y="67"/>
                    <a:pt x="137" y="57"/>
                    <a:pt x="161" y="44"/>
                  </a:cubicBezTo>
                  <a:cubicBezTo>
                    <a:pt x="165" y="41"/>
                    <a:pt x="164" y="36"/>
                    <a:pt x="160" y="34"/>
                  </a:cubicBezTo>
                  <a:close/>
                  <a:moveTo>
                    <a:pt x="35" y="112"/>
                  </a:moveTo>
                  <a:cubicBezTo>
                    <a:pt x="35" y="111"/>
                    <a:pt x="35" y="110"/>
                    <a:pt x="34" y="109"/>
                  </a:cubicBezTo>
                  <a:cubicBezTo>
                    <a:pt x="26" y="100"/>
                    <a:pt x="20" y="91"/>
                    <a:pt x="15" y="80"/>
                  </a:cubicBezTo>
                  <a:cubicBezTo>
                    <a:pt x="37" y="66"/>
                    <a:pt x="59" y="52"/>
                    <a:pt x="82" y="40"/>
                  </a:cubicBezTo>
                  <a:cubicBezTo>
                    <a:pt x="97" y="32"/>
                    <a:pt x="112" y="24"/>
                    <a:pt x="128" y="18"/>
                  </a:cubicBezTo>
                  <a:cubicBezTo>
                    <a:pt x="136" y="15"/>
                    <a:pt x="144" y="28"/>
                    <a:pt x="150" y="35"/>
                  </a:cubicBezTo>
                  <a:cubicBezTo>
                    <a:pt x="108" y="45"/>
                    <a:pt x="67" y="82"/>
                    <a:pt x="35"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5" name="Freeform 563"/>
            <p:cNvSpPr>
              <a:spLocks noEditPoints="1"/>
            </p:cNvSpPr>
            <p:nvPr/>
          </p:nvSpPr>
          <p:spPr bwMode="auto">
            <a:xfrm>
              <a:off x="4876" y="-739"/>
              <a:ext cx="458" cy="335"/>
            </a:xfrm>
            <a:custGeom>
              <a:avLst/>
              <a:gdLst>
                <a:gd name="T0" fmla="*/ 117 w 227"/>
                <a:gd name="T1" fmla="*/ 6 h 166"/>
                <a:gd name="T2" fmla="*/ 72 w 227"/>
                <a:gd name="T3" fmla="*/ 23 h 166"/>
                <a:gd name="T4" fmla="*/ 38 w 227"/>
                <a:gd name="T5" fmla="*/ 73 h 166"/>
                <a:gd name="T6" fmla="*/ 51 w 227"/>
                <a:gd name="T7" fmla="*/ 123 h 166"/>
                <a:gd name="T8" fmla="*/ 85 w 227"/>
                <a:gd name="T9" fmla="*/ 139 h 166"/>
                <a:gd name="T10" fmla="*/ 113 w 227"/>
                <a:gd name="T11" fmla="*/ 155 h 166"/>
                <a:gd name="T12" fmla="*/ 114 w 227"/>
                <a:gd name="T13" fmla="*/ 165 h 166"/>
                <a:gd name="T14" fmla="*/ 148 w 227"/>
                <a:gd name="T15" fmla="*/ 129 h 166"/>
                <a:gd name="T16" fmla="*/ 141 w 227"/>
                <a:gd name="T17" fmla="*/ 125 h 166"/>
                <a:gd name="T18" fmla="*/ 112 w 227"/>
                <a:gd name="T19" fmla="*/ 121 h 166"/>
                <a:gd name="T20" fmla="*/ 122 w 227"/>
                <a:gd name="T21" fmla="*/ 98 h 166"/>
                <a:gd name="T22" fmla="*/ 135 w 227"/>
                <a:gd name="T23" fmla="*/ 98 h 166"/>
                <a:gd name="T24" fmla="*/ 194 w 227"/>
                <a:gd name="T25" fmla="*/ 85 h 166"/>
                <a:gd name="T26" fmla="*/ 224 w 227"/>
                <a:gd name="T27" fmla="*/ 54 h 166"/>
                <a:gd name="T28" fmla="*/ 16 w 227"/>
                <a:gd name="T29" fmla="*/ 103 h 166"/>
                <a:gd name="T30" fmla="*/ 50 w 227"/>
                <a:gd name="T31" fmla="*/ 116 h 166"/>
                <a:gd name="T32" fmla="*/ 46 w 227"/>
                <a:gd name="T33" fmla="*/ 68 h 166"/>
                <a:gd name="T34" fmla="*/ 47 w 227"/>
                <a:gd name="T35" fmla="*/ 59 h 166"/>
                <a:gd name="T36" fmla="*/ 48 w 227"/>
                <a:gd name="T37" fmla="*/ 57 h 166"/>
                <a:gd name="T38" fmla="*/ 54 w 227"/>
                <a:gd name="T39" fmla="*/ 56 h 166"/>
                <a:gd name="T40" fmla="*/ 70 w 227"/>
                <a:gd name="T41" fmla="*/ 86 h 166"/>
                <a:gd name="T42" fmla="*/ 81 w 227"/>
                <a:gd name="T43" fmla="*/ 128 h 166"/>
                <a:gd name="T44" fmla="*/ 69 w 227"/>
                <a:gd name="T45" fmla="*/ 101 h 166"/>
                <a:gd name="T46" fmla="*/ 111 w 227"/>
                <a:gd name="T47" fmla="*/ 101 h 166"/>
                <a:gd name="T48" fmla="*/ 93 w 227"/>
                <a:gd name="T49" fmla="*/ 85 h 166"/>
                <a:gd name="T50" fmla="*/ 139 w 227"/>
                <a:gd name="T51" fmla="*/ 81 h 166"/>
                <a:gd name="T52" fmla="*/ 112 w 227"/>
                <a:gd name="T53" fmla="*/ 76 h 166"/>
                <a:gd name="T54" fmla="*/ 134 w 227"/>
                <a:gd name="T55" fmla="*/ 69 h 166"/>
                <a:gd name="T56" fmla="*/ 143 w 227"/>
                <a:gd name="T57" fmla="*/ 97 h 166"/>
                <a:gd name="T58" fmla="*/ 147 w 227"/>
                <a:gd name="T59" fmla="*/ 89 h 166"/>
                <a:gd name="T60" fmla="*/ 117 w 227"/>
                <a:gd name="T61" fmla="*/ 54 h 166"/>
                <a:gd name="T62" fmla="*/ 97 w 227"/>
                <a:gd name="T63" fmla="*/ 73 h 166"/>
                <a:gd name="T64" fmla="*/ 91 w 227"/>
                <a:gd name="T65" fmla="*/ 64 h 166"/>
                <a:gd name="T66" fmla="*/ 67 w 227"/>
                <a:gd name="T67" fmla="*/ 47 h 166"/>
                <a:gd name="T68" fmla="*/ 121 w 227"/>
                <a:gd name="T69" fmla="*/ 45 h 166"/>
                <a:gd name="T70" fmla="*/ 112 w 227"/>
                <a:gd name="T71" fmla="*/ 34 h 166"/>
                <a:gd name="T72" fmla="*/ 119 w 227"/>
                <a:gd name="T73" fmla="*/ 21 h 166"/>
                <a:gd name="T74" fmla="*/ 128 w 227"/>
                <a:gd name="T75" fmla="*/ 41 h 166"/>
                <a:gd name="T76" fmla="*/ 159 w 227"/>
                <a:gd name="T77" fmla="*/ 76 h 166"/>
                <a:gd name="T78" fmla="*/ 142 w 227"/>
                <a:gd name="T79" fmla="*/ 60 h 166"/>
                <a:gd name="T80" fmla="*/ 160 w 227"/>
                <a:gd name="T81" fmla="*/ 88 h 166"/>
                <a:gd name="T82" fmla="*/ 131 w 227"/>
                <a:gd name="T83" fmla="*/ 42 h 166"/>
                <a:gd name="T84" fmla="*/ 144 w 227"/>
                <a:gd name="T85" fmla="*/ 3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7" h="166">
                  <a:moveTo>
                    <a:pt x="224" y="54"/>
                  </a:moveTo>
                  <a:cubicBezTo>
                    <a:pt x="213" y="49"/>
                    <a:pt x="164" y="19"/>
                    <a:pt x="140" y="23"/>
                  </a:cubicBezTo>
                  <a:cubicBezTo>
                    <a:pt x="134" y="16"/>
                    <a:pt x="124" y="9"/>
                    <a:pt x="117" y="6"/>
                  </a:cubicBezTo>
                  <a:cubicBezTo>
                    <a:pt x="104" y="0"/>
                    <a:pt x="95" y="7"/>
                    <a:pt x="88" y="18"/>
                  </a:cubicBezTo>
                  <a:cubicBezTo>
                    <a:pt x="87" y="19"/>
                    <a:pt x="87" y="20"/>
                    <a:pt x="87" y="21"/>
                  </a:cubicBezTo>
                  <a:cubicBezTo>
                    <a:pt x="82" y="20"/>
                    <a:pt x="76" y="21"/>
                    <a:pt x="72" y="23"/>
                  </a:cubicBezTo>
                  <a:cubicBezTo>
                    <a:pt x="65" y="26"/>
                    <a:pt x="54" y="39"/>
                    <a:pt x="55" y="47"/>
                  </a:cubicBezTo>
                  <a:cubicBezTo>
                    <a:pt x="47" y="46"/>
                    <a:pt x="41" y="48"/>
                    <a:pt x="38" y="57"/>
                  </a:cubicBezTo>
                  <a:cubicBezTo>
                    <a:pt x="36" y="62"/>
                    <a:pt x="36" y="68"/>
                    <a:pt x="38" y="73"/>
                  </a:cubicBezTo>
                  <a:cubicBezTo>
                    <a:pt x="33" y="68"/>
                    <a:pt x="31" y="64"/>
                    <a:pt x="22" y="67"/>
                  </a:cubicBezTo>
                  <a:cubicBezTo>
                    <a:pt x="11" y="71"/>
                    <a:pt x="2" y="79"/>
                    <a:pt x="1" y="91"/>
                  </a:cubicBezTo>
                  <a:cubicBezTo>
                    <a:pt x="0" y="115"/>
                    <a:pt x="33" y="129"/>
                    <a:pt x="51" y="123"/>
                  </a:cubicBezTo>
                  <a:cubicBezTo>
                    <a:pt x="52" y="123"/>
                    <a:pt x="52" y="123"/>
                    <a:pt x="52" y="123"/>
                  </a:cubicBezTo>
                  <a:cubicBezTo>
                    <a:pt x="54" y="129"/>
                    <a:pt x="58" y="133"/>
                    <a:pt x="63" y="137"/>
                  </a:cubicBezTo>
                  <a:cubicBezTo>
                    <a:pt x="69" y="141"/>
                    <a:pt x="78" y="142"/>
                    <a:pt x="85" y="139"/>
                  </a:cubicBezTo>
                  <a:cubicBezTo>
                    <a:pt x="90" y="137"/>
                    <a:pt x="96" y="131"/>
                    <a:pt x="99" y="124"/>
                  </a:cubicBezTo>
                  <a:cubicBezTo>
                    <a:pt x="106" y="131"/>
                    <a:pt x="116" y="136"/>
                    <a:pt x="125" y="140"/>
                  </a:cubicBezTo>
                  <a:cubicBezTo>
                    <a:pt x="123" y="147"/>
                    <a:pt x="120" y="153"/>
                    <a:pt x="113" y="155"/>
                  </a:cubicBezTo>
                  <a:cubicBezTo>
                    <a:pt x="104" y="158"/>
                    <a:pt x="97" y="148"/>
                    <a:pt x="92" y="142"/>
                  </a:cubicBezTo>
                  <a:cubicBezTo>
                    <a:pt x="89" y="139"/>
                    <a:pt x="85" y="143"/>
                    <a:pt x="87" y="146"/>
                  </a:cubicBezTo>
                  <a:cubicBezTo>
                    <a:pt x="91" y="156"/>
                    <a:pt x="102" y="166"/>
                    <a:pt x="114" y="165"/>
                  </a:cubicBezTo>
                  <a:cubicBezTo>
                    <a:pt x="126" y="163"/>
                    <a:pt x="133" y="151"/>
                    <a:pt x="135" y="140"/>
                  </a:cubicBezTo>
                  <a:cubicBezTo>
                    <a:pt x="137" y="141"/>
                    <a:pt x="140" y="142"/>
                    <a:pt x="142" y="139"/>
                  </a:cubicBezTo>
                  <a:cubicBezTo>
                    <a:pt x="144" y="136"/>
                    <a:pt x="146" y="132"/>
                    <a:pt x="148" y="129"/>
                  </a:cubicBezTo>
                  <a:cubicBezTo>
                    <a:pt x="150" y="126"/>
                    <a:pt x="153" y="123"/>
                    <a:pt x="155" y="119"/>
                  </a:cubicBezTo>
                  <a:cubicBezTo>
                    <a:pt x="156" y="114"/>
                    <a:pt x="151" y="112"/>
                    <a:pt x="147" y="115"/>
                  </a:cubicBezTo>
                  <a:cubicBezTo>
                    <a:pt x="144" y="117"/>
                    <a:pt x="143" y="121"/>
                    <a:pt x="141" y="125"/>
                  </a:cubicBezTo>
                  <a:cubicBezTo>
                    <a:pt x="139" y="128"/>
                    <a:pt x="137" y="131"/>
                    <a:pt x="135" y="134"/>
                  </a:cubicBezTo>
                  <a:cubicBezTo>
                    <a:pt x="135" y="134"/>
                    <a:pt x="134" y="133"/>
                    <a:pt x="134" y="133"/>
                  </a:cubicBezTo>
                  <a:cubicBezTo>
                    <a:pt x="126" y="129"/>
                    <a:pt x="119" y="125"/>
                    <a:pt x="112" y="121"/>
                  </a:cubicBezTo>
                  <a:cubicBezTo>
                    <a:pt x="110" y="120"/>
                    <a:pt x="108" y="118"/>
                    <a:pt x="106" y="117"/>
                  </a:cubicBezTo>
                  <a:cubicBezTo>
                    <a:pt x="114" y="116"/>
                    <a:pt x="120" y="111"/>
                    <a:pt x="122" y="98"/>
                  </a:cubicBezTo>
                  <a:cubicBezTo>
                    <a:pt x="122" y="98"/>
                    <a:pt x="122" y="98"/>
                    <a:pt x="122" y="98"/>
                  </a:cubicBezTo>
                  <a:cubicBezTo>
                    <a:pt x="122" y="98"/>
                    <a:pt x="122" y="98"/>
                    <a:pt x="122" y="98"/>
                  </a:cubicBezTo>
                  <a:cubicBezTo>
                    <a:pt x="123" y="100"/>
                    <a:pt x="125" y="101"/>
                    <a:pt x="127" y="101"/>
                  </a:cubicBezTo>
                  <a:cubicBezTo>
                    <a:pt x="130" y="100"/>
                    <a:pt x="133" y="99"/>
                    <a:pt x="135" y="98"/>
                  </a:cubicBezTo>
                  <a:cubicBezTo>
                    <a:pt x="135" y="99"/>
                    <a:pt x="135" y="100"/>
                    <a:pt x="136" y="101"/>
                  </a:cubicBezTo>
                  <a:cubicBezTo>
                    <a:pt x="144" y="111"/>
                    <a:pt x="158" y="118"/>
                    <a:pt x="171" y="116"/>
                  </a:cubicBezTo>
                  <a:cubicBezTo>
                    <a:pt x="186" y="113"/>
                    <a:pt x="192" y="97"/>
                    <a:pt x="194" y="85"/>
                  </a:cubicBezTo>
                  <a:cubicBezTo>
                    <a:pt x="194" y="84"/>
                    <a:pt x="194" y="84"/>
                    <a:pt x="194" y="83"/>
                  </a:cubicBezTo>
                  <a:cubicBezTo>
                    <a:pt x="208" y="84"/>
                    <a:pt x="219" y="78"/>
                    <a:pt x="226" y="61"/>
                  </a:cubicBezTo>
                  <a:cubicBezTo>
                    <a:pt x="227" y="59"/>
                    <a:pt x="226" y="55"/>
                    <a:pt x="224" y="54"/>
                  </a:cubicBezTo>
                  <a:close/>
                  <a:moveTo>
                    <a:pt x="50" y="116"/>
                  </a:moveTo>
                  <a:cubicBezTo>
                    <a:pt x="50" y="116"/>
                    <a:pt x="50" y="117"/>
                    <a:pt x="50" y="117"/>
                  </a:cubicBezTo>
                  <a:cubicBezTo>
                    <a:pt x="38" y="118"/>
                    <a:pt x="24" y="113"/>
                    <a:pt x="16" y="103"/>
                  </a:cubicBezTo>
                  <a:cubicBezTo>
                    <a:pt x="3" y="89"/>
                    <a:pt x="16" y="79"/>
                    <a:pt x="28" y="73"/>
                  </a:cubicBezTo>
                  <a:cubicBezTo>
                    <a:pt x="37" y="82"/>
                    <a:pt x="46" y="91"/>
                    <a:pt x="56" y="98"/>
                  </a:cubicBezTo>
                  <a:cubicBezTo>
                    <a:pt x="53" y="103"/>
                    <a:pt x="50" y="109"/>
                    <a:pt x="50" y="116"/>
                  </a:cubicBezTo>
                  <a:close/>
                  <a:moveTo>
                    <a:pt x="56" y="81"/>
                  </a:moveTo>
                  <a:cubicBezTo>
                    <a:pt x="54" y="79"/>
                    <a:pt x="51" y="77"/>
                    <a:pt x="49" y="75"/>
                  </a:cubicBezTo>
                  <a:cubicBezTo>
                    <a:pt x="47" y="72"/>
                    <a:pt x="47" y="71"/>
                    <a:pt x="46" y="68"/>
                  </a:cubicBezTo>
                  <a:cubicBezTo>
                    <a:pt x="45" y="66"/>
                    <a:pt x="45" y="63"/>
                    <a:pt x="46" y="61"/>
                  </a:cubicBezTo>
                  <a:cubicBezTo>
                    <a:pt x="46" y="61"/>
                    <a:pt x="46" y="60"/>
                    <a:pt x="46" y="59"/>
                  </a:cubicBezTo>
                  <a:cubicBezTo>
                    <a:pt x="46" y="61"/>
                    <a:pt x="47" y="59"/>
                    <a:pt x="47" y="59"/>
                  </a:cubicBezTo>
                  <a:cubicBezTo>
                    <a:pt x="47" y="58"/>
                    <a:pt x="47" y="58"/>
                    <a:pt x="47" y="58"/>
                  </a:cubicBezTo>
                  <a:cubicBezTo>
                    <a:pt x="47" y="58"/>
                    <a:pt x="47" y="58"/>
                    <a:pt x="48" y="58"/>
                  </a:cubicBezTo>
                  <a:cubicBezTo>
                    <a:pt x="48" y="58"/>
                    <a:pt x="48" y="57"/>
                    <a:pt x="48" y="57"/>
                  </a:cubicBezTo>
                  <a:cubicBezTo>
                    <a:pt x="48" y="57"/>
                    <a:pt x="48" y="57"/>
                    <a:pt x="48" y="57"/>
                  </a:cubicBezTo>
                  <a:cubicBezTo>
                    <a:pt x="48" y="57"/>
                    <a:pt x="48" y="57"/>
                    <a:pt x="48" y="57"/>
                  </a:cubicBezTo>
                  <a:cubicBezTo>
                    <a:pt x="50" y="56"/>
                    <a:pt x="52" y="56"/>
                    <a:pt x="54" y="56"/>
                  </a:cubicBezTo>
                  <a:cubicBezTo>
                    <a:pt x="56" y="56"/>
                    <a:pt x="58" y="57"/>
                    <a:pt x="59" y="58"/>
                  </a:cubicBezTo>
                  <a:cubicBezTo>
                    <a:pt x="65" y="66"/>
                    <a:pt x="75" y="73"/>
                    <a:pt x="82" y="77"/>
                  </a:cubicBezTo>
                  <a:cubicBezTo>
                    <a:pt x="78" y="80"/>
                    <a:pt x="73" y="82"/>
                    <a:pt x="70" y="86"/>
                  </a:cubicBezTo>
                  <a:cubicBezTo>
                    <a:pt x="70" y="84"/>
                    <a:pt x="70" y="83"/>
                    <a:pt x="68" y="83"/>
                  </a:cubicBezTo>
                  <a:cubicBezTo>
                    <a:pt x="64" y="83"/>
                    <a:pt x="60" y="82"/>
                    <a:pt x="56" y="81"/>
                  </a:cubicBezTo>
                  <a:close/>
                  <a:moveTo>
                    <a:pt x="81" y="128"/>
                  </a:moveTo>
                  <a:cubicBezTo>
                    <a:pt x="77" y="130"/>
                    <a:pt x="73" y="129"/>
                    <a:pt x="69" y="127"/>
                  </a:cubicBezTo>
                  <a:cubicBezTo>
                    <a:pt x="60" y="122"/>
                    <a:pt x="60" y="111"/>
                    <a:pt x="64" y="102"/>
                  </a:cubicBezTo>
                  <a:cubicBezTo>
                    <a:pt x="65" y="103"/>
                    <a:pt x="67" y="102"/>
                    <a:pt x="69" y="101"/>
                  </a:cubicBezTo>
                  <a:cubicBezTo>
                    <a:pt x="75" y="106"/>
                    <a:pt x="83" y="112"/>
                    <a:pt x="91" y="115"/>
                  </a:cubicBezTo>
                  <a:cubicBezTo>
                    <a:pt x="87" y="118"/>
                    <a:pt x="86" y="125"/>
                    <a:pt x="81" y="128"/>
                  </a:cubicBezTo>
                  <a:close/>
                  <a:moveTo>
                    <a:pt x="111" y="101"/>
                  </a:moveTo>
                  <a:cubicBezTo>
                    <a:pt x="108" y="117"/>
                    <a:pt x="86" y="105"/>
                    <a:pt x="75" y="98"/>
                  </a:cubicBezTo>
                  <a:cubicBezTo>
                    <a:pt x="77" y="96"/>
                    <a:pt x="79" y="93"/>
                    <a:pt x="81" y="91"/>
                  </a:cubicBezTo>
                  <a:cubicBezTo>
                    <a:pt x="84" y="88"/>
                    <a:pt x="89" y="86"/>
                    <a:pt x="93" y="85"/>
                  </a:cubicBezTo>
                  <a:cubicBezTo>
                    <a:pt x="105" y="81"/>
                    <a:pt x="113" y="89"/>
                    <a:pt x="111" y="101"/>
                  </a:cubicBezTo>
                  <a:close/>
                  <a:moveTo>
                    <a:pt x="140" y="79"/>
                  </a:moveTo>
                  <a:cubicBezTo>
                    <a:pt x="140" y="79"/>
                    <a:pt x="139" y="81"/>
                    <a:pt x="139" y="81"/>
                  </a:cubicBezTo>
                  <a:cubicBezTo>
                    <a:pt x="138" y="83"/>
                    <a:pt x="138" y="83"/>
                    <a:pt x="136" y="85"/>
                  </a:cubicBezTo>
                  <a:cubicBezTo>
                    <a:pt x="134" y="87"/>
                    <a:pt x="131" y="88"/>
                    <a:pt x="128" y="90"/>
                  </a:cubicBezTo>
                  <a:cubicBezTo>
                    <a:pt x="123" y="84"/>
                    <a:pt x="117" y="81"/>
                    <a:pt x="112" y="76"/>
                  </a:cubicBezTo>
                  <a:cubicBezTo>
                    <a:pt x="113" y="73"/>
                    <a:pt x="113" y="70"/>
                    <a:pt x="115" y="68"/>
                  </a:cubicBezTo>
                  <a:cubicBezTo>
                    <a:pt x="116" y="66"/>
                    <a:pt x="118" y="65"/>
                    <a:pt x="119" y="65"/>
                  </a:cubicBezTo>
                  <a:cubicBezTo>
                    <a:pt x="125" y="64"/>
                    <a:pt x="129" y="66"/>
                    <a:pt x="134" y="69"/>
                  </a:cubicBezTo>
                  <a:cubicBezTo>
                    <a:pt x="135" y="70"/>
                    <a:pt x="137" y="72"/>
                    <a:pt x="138" y="74"/>
                  </a:cubicBezTo>
                  <a:cubicBezTo>
                    <a:pt x="139" y="76"/>
                    <a:pt x="140" y="77"/>
                    <a:pt x="140" y="79"/>
                  </a:cubicBezTo>
                  <a:close/>
                  <a:moveTo>
                    <a:pt x="143" y="97"/>
                  </a:moveTo>
                  <a:cubicBezTo>
                    <a:pt x="142" y="97"/>
                    <a:pt x="141" y="96"/>
                    <a:pt x="140" y="95"/>
                  </a:cubicBezTo>
                  <a:cubicBezTo>
                    <a:pt x="140" y="95"/>
                    <a:pt x="140" y="95"/>
                    <a:pt x="140" y="95"/>
                  </a:cubicBezTo>
                  <a:cubicBezTo>
                    <a:pt x="142" y="93"/>
                    <a:pt x="145" y="92"/>
                    <a:pt x="147" y="89"/>
                  </a:cubicBezTo>
                  <a:cubicBezTo>
                    <a:pt x="145" y="92"/>
                    <a:pt x="144" y="95"/>
                    <a:pt x="143" y="97"/>
                  </a:cubicBezTo>
                  <a:close/>
                  <a:moveTo>
                    <a:pt x="142" y="60"/>
                  </a:moveTo>
                  <a:cubicBezTo>
                    <a:pt x="135" y="55"/>
                    <a:pt x="126" y="51"/>
                    <a:pt x="117" y="54"/>
                  </a:cubicBezTo>
                  <a:cubicBezTo>
                    <a:pt x="110" y="57"/>
                    <a:pt x="104" y="63"/>
                    <a:pt x="102" y="71"/>
                  </a:cubicBezTo>
                  <a:cubicBezTo>
                    <a:pt x="102" y="71"/>
                    <a:pt x="101" y="72"/>
                    <a:pt x="101" y="73"/>
                  </a:cubicBezTo>
                  <a:cubicBezTo>
                    <a:pt x="100" y="73"/>
                    <a:pt x="98" y="73"/>
                    <a:pt x="97" y="73"/>
                  </a:cubicBezTo>
                  <a:cubicBezTo>
                    <a:pt x="95" y="73"/>
                    <a:pt x="93" y="73"/>
                    <a:pt x="90" y="74"/>
                  </a:cubicBezTo>
                  <a:cubicBezTo>
                    <a:pt x="92" y="72"/>
                    <a:pt x="93" y="70"/>
                    <a:pt x="95" y="68"/>
                  </a:cubicBezTo>
                  <a:cubicBezTo>
                    <a:pt x="96" y="66"/>
                    <a:pt x="93" y="62"/>
                    <a:pt x="91" y="64"/>
                  </a:cubicBezTo>
                  <a:cubicBezTo>
                    <a:pt x="89" y="65"/>
                    <a:pt x="88" y="66"/>
                    <a:pt x="87" y="67"/>
                  </a:cubicBezTo>
                  <a:cubicBezTo>
                    <a:pt x="84" y="63"/>
                    <a:pt x="78" y="58"/>
                    <a:pt x="73" y="54"/>
                  </a:cubicBezTo>
                  <a:cubicBezTo>
                    <a:pt x="71" y="52"/>
                    <a:pt x="69" y="49"/>
                    <a:pt x="67" y="47"/>
                  </a:cubicBezTo>
                  <a:cubicBezTo>
                    <a:pt x="72" y="38"/>
                    <a:pt x="78" y="29"/>
                    <a:pt x="89" y="33"/>
                  </a:cubicBezTo>
                  <a:cubicBezTo>
                    <a:pt x="99" y="36"/>
                    <a:pt x="106" y="46"/>
                    <a:pt x="114" y="51"/>
                  </a:cubicBezTo>
                  <a:cubicBezTo>
                    <a:pt x="118" y="54"/>
                    <a:pt x="123" y="49"/>
                    <a:pt x="121" y="45"/>
                  </a:cubicBezTo>
                  <a:cubicBezTo>
                    <a:pt x="120" y="44"/>
                    <a:pt x="120" y="43"/>
                    <a:pt x="119" y="42"/>
                  </a:cubicBezTo>
                  <a:cubicBezTo>
                    <a:pt x="122" y="42"/>
                    <a:pt x="122" y="38"/>
                    <a:pt x="120" y="37"/>
                  </a:cubicBezTo>
                  <a:cubicBezTo>
                    <a:pt x="117" y="36"/>
                    <a:pt x="114" y="35"/>
                    <a:pt x="112" y="34"/>
                  </a:cubicBezTo>
                  <a:cubicBezTo>
                    <a:pt x="110" y="32"/>
                    <a:pt x="107" y="30"/>
                    <a:pt x="105" y="28"/>
                  </a:cubicBezTo>
                  <a:cubicBezTo>
                    <a:pt x="103" y="26"/>
                    <a:pt x="101" y="23"/>
                    <a:pt x="99" y="21"/>
                  </a:cubicBezTo>
                  <a:cubicBezTo>
                    <a:pt x="105" y="14"/>
                    <a:pt x="111" y="14"/>
                    <a:pt x="119" y="21"/>
                  </a:cubicBezTo>
                  <a:cubicBezTo>
                    <a:pt x="123" y="24"/>
                    <a:pt x="126" y="27"/>
                    <a:pt x="129" y="30"/>
                  </a:cubicBezTo>
                  <a:cubicBezTo>
                    <a:pt x="128" y="32"/>
                    <a:pt x="127" y="34"/>
                    <a:pt x="127" y="36"/>
                  </a:cubicBezTo>
                  <a:cubicBezTo>
                    <a:pt x="126" y="38"/>
                    <a:pt x="127" y="40"/>
                    <a:pt x="128" y="41"/>
                  </a:cubicBezTo>
                  <a:cubicBezTo>
                    <a:pt x="126" y="41"/>
                    <a:pt x="124" y="46"/>
                    <a:pt x="127" y="48"/>
                  </a:cubicBezTo>
                  <a:cubicBezTo>
                    <a:pt x="137" y="55"/>
                    <a:pt x="151" y="66"/>
                    <a:pt x="166" y="74"/>
                  </a:cubicBezTo>
                  <a:cubicBezTo>
                    <a:pt x="164" y="74"/>
                    <a:pt x="161" y="75"/>
                    <a:pt x="159" y="76"/>
                  </a:cubicBezTo>
                  <a:cubicBezTo>
                    <a:pt x="156" y="78"/>
                    <a:pt x="152" y="81"/>
                    <a:pt x="149" y="85"/>
                  </a:cubicBezTo>
                  <a:cubicBezTo>
                    <a:pt x="150" y="84"/>
                    <a:pt x="150" y="83"/>
                    <a:pt x="151" y="81"/>
                  </a:cubicBezTo>
                  <a:cubicBezTo>
                    <a:pt x="153" y="73"/>
                    <a:pt x="148" y="65"/>
                    <a:pt x="142" y="60"/>
                  </a:cubicBezTo>
                  <a:close/>
                  <a:moveTo>
                    <a:pt x="169" y="106"/>
                  </a:moveTo>
                  <a:cubicBezTo>
                    <a:pt x="163" y="108"/>
                    <a:pt x="156" y="106"/>
                    <a:pt x="151" y="103"/>
                  </a:cubicBezTo>
                  <a:cubicBezTo>
                    <a:pt x="154" y="98"/>
                    <a:pt x="156" y="93"/>
                    <a:pt x="160" y="88"/>
                  </a:cubicBezTo>
                  <a:cubicBezTo>
                    <a:pt x="167" y="81"/>
                    <a:pt x="176" y="82"/>
                    <a:pt x="184" y="86"/>
                  </a:cubicBezTo>
                  <a:cubicBezTo>
                    <a:pt x="182" y="95"/>
                    <a:pt x="178" y="103"/>
                    <a:pt x="169" y="106"/>
                  </a:cubicBezTo>
                  <a:close/>
                  <a:moveTo>
                    <a:pt x="131" y="42"/>
                  </a:moveTo>
                  <a:cubicBezTo>
                    <a:pt x="132" y="42"/>
                    <a:pt x="133" y="42"/>
                    <a:pt x="133" y="41"/>
                  </a:cubicBezTo>
                  <a:cubicBezTo>
                    <a:pt x="136" y="40"/>
                    <a:pt x="138" y="38"/>
                    <a:pt x="141" y="38"/>
                  </a:cubicBezTo>
                  <a:cubicBezTo>
                    <a:pt x="142" y="38"/>
                    <a:pt x="143" y="37"/>
                    <a:pt x="144" y="37"/>
                  </a:cubicBezTo>
                  <a:cubicBezTo>
                    <a:pt x="166" y="32"/>
                    <a:pt x="193" y="52"/>
                    <a:pt x="214" y="62"/>
                  </a:cubicBezTo>
                  <a:cubicBezTo>
                    <a:pt x="198" y="92"/>
                    <a:pt x="151" y="55"/>
                    <a:pt x="13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grpSp>
      <p:sp>
        <p:nvSpPr>
          <p:cNvPr id="2" name="标题 1"/>
          <p:cNvSpPr>
            <a:spLocks noGrp="1"/>
          </p:cNvSpPr>
          <p:nvPr>
            <p:ph type="ctrTitle"/>
          </p:nvPr>
        </p:nvSpPr>
        <p:spPr>
          <a:xfrm>
            <a:off x="839786" y="4452937"/>
            <a:ext cx="10512425" cy="1080000"/>
          </a:xfrm>
        </p:spPr>
        <p:txBody>
          <a:bodyPr>
            <a:normAutofit/>
          </a:bodyPr>
          <a:lstStyle>
            <a:lvl1pPr algn="ctr">
              <a:defRPr sz="4800">
                <a:solidFill>
                  <a:srgbClr val="5DD8EF"/>
                </a:solidFill>
              </a:defRPr>
            </a:lvl1pPr>
          </a:lstStyle>
          <a:p>
            <a:r>
              <a:rPr lang="zh-CN" altLang="en-US" noProof="1" smtClean="0"/>
              <a:t>单击此处编辑母版标题样式</a:t>
            </a:r>
            <a:endParaRPr lang="zh-TW" altLang="en-US" noProof="1"/>
          </a:p>
        </p:txBody>
      </p:sp>
      <p:sp>
        <p:nvSpPr>
          <p:cNvPr id="286" name="页脚占位符 2"/>
          <p:cNvSpPr>
            <a:spLocks noGrp="1"/>
          </p:cNvSpPr>
          <p:nvPr>
            <p:ph type="ftr" sz="quarter" idx="10"/>
          </p:nvPr>
        </p:nvSpPr>
        <p:spPr/>
        <p:txBody>
          <a:bodyPr/>
          <a:lstStyle>
            <a:lvl1pPr>
              <a:defRPr/>
            </a:lvl1pPr>
          </a:lstStyle>
          <a:p>
            <a:pPr>
              <a:defRPr/>
            </a:pPr>
            <a:r>
              <a:rPr lang="en-US" altLang="zh-TW"/>
              <a:t>YOUR COMPANY SLOGAN GOES HERE</a:t>
            </a:r>
            <a:endParaRPr lang="zh-TW" altLang="en-US"/>
          </a:p>
        </p:txBody>
      </p:sp>
      <p:sp>
        <p:nvSpPr>
          <p:cNvPr id="287" name="灯片编号占位符 3"/>
          <p:cNvSpPr>
            <a:spLocks noGrp="1"/>
          </p:cNvSpPr>
          <p:nvPr>
            <p:ph type="sldNum" sz="quarter" idx="11"/>
          </p:nvPr>
        </p:nvSpPr>
        <p:spPr/>
        <p:txBody>
          <a:bodyPr/>
          <a:lstStyle>
            <a:lvl1pPr>
              <a:defRPr/>
            </a:lvl1pPr>
          </a:lstStyle>
          <a:p>
            <a:fld id="{392A9702-6F20-4072-A313-F2D147DD7F60}" type="slidenum">
              <a:rPr lang="zh-TW" altLang="en-US"/>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6361113"/>
            <a:ext cx="12192000" cy="28575"/>
          </a:xfrm>
          <a:prstGeom prst="rect">
            <a:avLst/>
          </a:prstGeom>
          <a:solidFill>
            <a:srgbClr val="4AD1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nvGrpSpPr>
          <p:cNvPr id="5" name="Group 336"/>
          <p:cNvGrpSpPr>
            <a:grpSpLocks noChangeAspect="1"/>
          </p:cNvGrpSpPr>
          <p:nvPr/>
        </p:nvGrpSpPr>
        <p:grpSpPr bwMode="auto">
          <a:xfrm>
            <a:off x="158376" y="175750"/>
            <a:ext cx="11875246" cy="6523873"/>
            <a:chOff x="476" y="-2056"/>
            <a:chExt cx="5923" cy="5986"/>
          </a:xfrm>
          <a:solidFill>
            <a:schemeClr val="tx1">
              <a:lumMod val="50000"/>
              <a:lumOff val="50000"/>
              <a:alpha val="4000"/>
            </a:schemeClr>
          </a:solidFill>
        </p:grpSpPr>
        <p:grpSp>
          <p:nvGrpSpPr>
            <p:cNvPr id="6" name="Group 537"/>
            <p:cNvGrpSpPr/>
            <p:nvPr/>
          </p:nvGrpSpPr>
          <p:grpSpPr bwMode="auto">
            <a:xfrm>
              <a:off x="476" y="-2056"/>
              <a:ext cx="5923" cy="5986"/>
              <a:chOff x="476" y="-2056"/>
              <a:chExt cx="5923" cy="5986"/>
            </a:xfrm>
            <a:grpFill/>
          </p:grpSpPr>
          <p:sp>
            <p:nvSpPr>
              <p:cNvPr id="33" name="Freeform 337"/>
              <p:cNvSpPr/>
              <p:nvPr/>
            </p:nvSpPr>
            <p:spPr bwMode="auto">
              <a:xfrm>
                <a:off x="758" y="-1754"/>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4" name="Freeform 338"/>
              <p:cNvSpPr>
                <a:spLocks noEditPoints="1"/>
              </p:cNvSpPr>
              <p:nvPr/>
            </p:nvSpPr>
            <p:spPr bwMode="auto">
              <a:xfrm>
                <a:off x="524" y="-1941"/>
                <a:ext cx="884" cy="1030"/>
              </a:xfrm>
              <a:custGeom>
                <a:avLst/>
                <a:gdLst>
                  <a:gd name="T0" fmla="*/ 306 w 438"/>
                  <a:gd name="T1" fmla="*/ 26 h 511"/>
                  <a:gd name="T2" fmla="*/ 147 w 438"/>
                  <a:gd name="T3" fmla="*/ 7 h 511"/>
                  <a:gd name="T4" fmla="*/ 67 w 438"/>
                  <a:gd name="T5" fmla="*/ 331 h 511"/>
                  <a:gd name="T6" fmla="*/ 88 w 438"/>
                  <a:gd name="T7" fmla="*/ 342 h 511"/>
                  <a:gd name="T8" fmla="*/ 328 w 438"/>
                  <a:gd name="T9" fmla="*/ 49 h 511"/>
                  <a:gd name="T10" fmla="*/ 155 w 438"/>
                  <a:gd name="T11" fmla="*/ 392 h 511"/>
                  <a:gd name="T12" fmla="*/ 151 w 438"/>
                  <a:gd name="T13" fmla="*/ 404 h 511"/>
                  <a:gd name="T14" fmla="*/ 227 w 438"/>
                  <a:gd name="T15" fmla="*/ 482 h 511"/>
                  <a:gd name="T16" fmla="*/ 368 w 438"/>
                  <a:gd name="T17" fmla="*/ 321 h 511"/>
                  <a:gd name="T18" fmla="*/ 313 w 438"/>
                  <a:gd name="T19" fmla="*/ 40 h 511"/>
                  <a:gd name="T20" fmla="*/ 311 w 438"/>
                  <a:gd name="T21" fmla="*/ 55 h 511"/>
                  <a:gd name="T22" fmla="*/ 214 w 438"/>
                  <a:gd name="T23" fmla="*/ 22 h 511"/>
                  <a:gd name="T24" fmla="*/ 277 w 438"/>
                  <a:gd name="T25" fmla="*/ 75 h 511"/>
                  <a:gd name="T26" fmla="*/ 342 w 438"/>
                  <a:gd name="T27" fmla="*/ 184 h 511"/>
                  <a:gd name="T28" fmla="*/ 277 w 438"/>
                  <a:gd name="T29" fmla="*/ 273 h 511"/>
                  <a:gd name="T30" fmla="*/ 132 w 438"/>
                  <a:gd name="T31" fmla="*/ 153 h 511"/>
                  <a:gd name="T32" fmla="*/ 209 w 438"/>
                  <a:gd name="T33" fmla="*/ 138 h 511"/>
                  <a:gd name="T34" fmla="*/ 252 w 438"/>
                  <a:gd name="T35" fmla="*/ 102 h 511"/>
                  <a:gd name="T36" fmla="*/ 267 w 438"/>
                  <a:gd name="T37" fmla="*/ 55 h 511"/>
                  <a:gd name="T38" fmla="*/ 244 w 438"/>
                  <a:gd name="T39" fmla="*/ 83 h 511"/>
                  <a:gd name="T40" fmla="*/ 197 w 438"/>
                  <a:gd name="T41" fmla="*/ 133 h 511"/>
                  <a:gd name="T42" fmla="*/ 125 w 438"/>
                  <a:gd name="T43" fmla="*/ 157 h 511"/>
                  <a:gd name="T44" fmla="*/ 166 w 438"/>
                  <a:gd name="T45" fmla="*/ 213 h 511"/>
                  <a:gd name="T46" fmla="*/ 108 w 438"/>
                  <a:gd name="T47" fmla="*/ 153 h 511"/>
                  <a:gd name="T48" fmla="*/ 117 w 438"/>
                  <a:gd name="T49" fmla="*/ 121 h 511"/>
                  <a:gd name="T50" fmla="*/ 111 w 438"/>
                  <a:gd name="T51" fmla="*/ 115 h 511"/>
                  <a:gd name="T52" fmla="*/ 114 w 438"/>
                  <a:gd name="T53" fmla="*/ 92 h 511"/>
                  <a:gd name="T54" fmla="*/ 120 w 438"/>
                  <a:gd name="T55" fmla="*/ 66 h 511"/>
                  <a:gd name="T56" fmla="*/ 261 w 438"/>
                  <a:gd name="T57" fmla="*/ 326 h 511"/>
                  <a:gd name="T58" fmla="*/ 107 w 438"/>
                  <a:gd name="T59" fmla="*/ 320 h 511"/>
                  <a:gd name="T60" fmla="*/ 133 w 438"/>
                  <a:gd name="T61" fmla="*/ 249 h 511"/>
                  <a:gd name="T62" fmla="*/ 177 w 438"/>
                  <a:gd name="T63" fmla="*/ 233 h 511"/>
                  <a:gd name="T64" fmla="*/ 257 w 438"/>
                  <a:gd name="T65" fmla="*/ 307 h 511"/>
                  <a:gd name="T66" fmla="*/ 101 w 438"/>
                  <a:gd name="T67" fmla="*/ 169 h 511"/>
                  <a:gd name="T68" fmla="*/ 129 w 438"/>
                  <a:gd name="T69" fmla="*/ 235 h 511"/>
                  <a:gd name="T70" fmla="*/ 109 w 438"/>
                  <a:gd name="T71" fmla="*/ 309 h 511"/>
                  <a:gd name="T72" fmla="*/ 285 w 438"/>
                  <a:gd name="T73" fmla="*/ 286 h 511"/>
                  <a:gd name="T74" fmla="*/ 281 w 438"/>
                  <a:gd name="T75" fmla="*/ 297 h 511"/>
                  <a:gd name="T76" fmla="*/ 341 w 438"/>
                  <a:gd name="T77" fmla="*/ 193 h 511"/>
                  <a:gd name="T78" fmla="*/ 287 w 438"/>
                  <a:gd name="T79" fmla="*/ 276 h 511"/>
                  <a:gd name="T80" fmla="*/ 90 w 438"/>
                  <a:gd name="T81" fmla="*/ 79 h 511"/>
                  <a:gd name="T82" fmla="*/ 143 w 438"/>
                  <a:gd name="T83" fmla="*/ 21 h 511"/>
                  <a:gd name="T84" fmla="*/ 67 w 438"/>
                  <a:gd name="T85" fmla="*/ 67 h 511"/>
                  <a:gd name="T86" fmla="*/ 79 w 438"/>
                  <a:gd name="T87" fmla="*/ 289 h 511"/>
                  <a:gd name="T88" fmla="*/ 86 w 438"/>
                  <a:gd name="T89" fmla="*/ 334 h 511"/>
                  <a:gd name="T90" fmla="*/ 82 w 438"/>
                  <a:gd name="T91" fmla="*/ 322 h 511"/>
                  <a:gd name="T92" fmla="*/ 376 w 438"/>
                  <a:gd name="T93" fmla="*/ 184 h 511"/>
                  <a:gd name="T94" fmla="*/ 91 w 438"/>
                  <a:gd name="T95" fmla="*/ 339 h 511"/>
                  <a:gd name="T96" fmla="*/ 153 w 438"/>
                  <a:gd name="T97" fmla="*/ 349 h 511"/>
                  <a:gd name="T98" fmla="*/ 315 w 438"/>
                  <a:gd name="T99" fmla="*/ 67 h 511"/>
                  <a:gd name="T100" fmla="*/ 141 w 438"/>
                  <a:gd name="T101" fmla="*/ 495 h 511"/>
                  <a:gd name="T102" fmla="*/ 219 w 438"/>
                  <a:gd name="T103" fmla="*/ 467 h 511"/>
                  <a:gd name="T104" fmla="*/ 216 w 438"/>
                  <a:gd name="T105" fmla="*/ 455 h 511"/>
                  <a:gd name="T106" fmla="*/ 160 w 438"/>
                  <a:gd name="T107" fmla="*/ 40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8" h="511">
                    <a:moveTo>
                      <a:pt x="326" y="34"/>
                    </a:moveTo>
                    <a:cubicBezTo>
                      <a:pt x="323" y="29"/>
                      <a:pt x="319" y="25"/>
                      <a:pt x="312" y="23"/>
                    </a:cubicBezTo>
                    <a:cubicBezTo>
                      <a:pt x="309" y="22"/>
                      <a:pt x="307" y="24"/>
                      <a:pt x="306" y="26"/>
                    </a:cubicBezTo>
                    <a:cubicBezTo>
                      <a:pt x="305" y="26"/>
                      <a:pt x="305" y="26"/>
                      <a:pt x="305" y="27"/>
                    </a:cubicBezTo>
                    <a:cubicBezTo>
                      <a:pt x="300" y="32"/>
                      <a:pt x="294" y="37"/>
                      <a:pt x="289" y="42"/>
                    </a:cubicBezTo>
                    <a:cubicBezTo>
                      <a:pt x="254" y="6"/>
                      <a:pt x="194" y="0"/>
                      <a:pt x="147" y="7"/>
                    </a:cubicBezTo>
                    <a:cubicBezTo>
                      <a:pt x="92" y="16"/>
                      <a:pt x="51" y="53"/>
                      <a:pt x="30" y="103"/>
                    </a:cubicBezTo>
                    <a:cubicBezTo>
                      <a:pt x="0" y="175"/>
                      <a:pt x="18" y="270"/>
                      <a:pt x="77" y="318"/>
                    </a:cubicBezTo>
                    <a:cubicBezTo>
                      <a:pt x="73" y="322"/>
                      <a:pt x="67" y="325"/>
                      <a:pt x="67" y="331"/>
                    </a:cubicBezTo>
                    <a:cubicBezTo>
                      <a:pt x="67" y="334"/>
                      <a:pt x="67" y="338"/>
                      <a:pt x="69" y="340"/>
                    </a:cubicBezTo>
                    <a:cubicBezTo>
                      <a:pt x="71" y="342"/>
                      <a:pt x="76" y="343"/>
                      <a:pt x="79" y="343"/>
                    </a:cubicBezTo>
                    <a:cubicBezTo>
                      <a:pt x="82" y="344"/>
                      <a:pt x="85" y="343"/>
                      <a:pt x="88" y="342"/>
                    </a:cubicBezTo>
                    <a:cubicBezTo>
                      <a:pt x="176" y="395"/>
                      <a:pt x="280" y="399"/>
                      <a:pt x="349" y="314"/>
                    </a:cubicBezTo>
                    <a:cubicBezTo>
                      <a:pt x="409" y="240"/>
                      <a:pt x="400" y="116"/>
                      <a:pt x="325" y="56"/>
                    </a:cubicBezTo>
                    <a:cubicBezTo>
                      <a:pt x="327" y="54"/>
                      <a:pt x="327" y="51"/>
                      <a:pt x="328" y="49"/>
                    </a:cubicBezTo>
                    <a:cubicBezTo>
                      <a:pt x="413" y="109"/>
                      <a:pt x="421" y="221"/>
                      <a:pt x="364" y="308"/>
                    </a:cubicBezTo>
                    <a:cubicBezTo>
                      <a:pt x="320" y="375"/>
                      <a:pt x="232" y="409"/>
                      <a:pt x="156" y="392"/>
                    </a:cubicBezTo>
                    <a:cubicBezTo>
                      <a:pt x="156" y="392"/>
                      <a:pt x="156" y="392"/>
                      <a:pt x="155" y="392"/>
                    </a:cubicBezTo>
                    <a:cubicBezTo>
                      <a:pt x="125" y="384"/>
                      <a:pt x="97" y="369"/>
                      <a:pt x="75" y="344"/>
                    </a:cubicBezTo>
                    <a:cubicBezTo>
                      <a:pt x="72" y="341"/>
                      <a:pt x="67" y="345"/>
                      <a:pt x="69" y="348"/>
                    </a:cubicBezTo>
                    <a:cubicBezTo>
                      <a:pt x="90" y="379"/>
                      <a:pt x="119" y="397"/>
                      <a:pt x="151" y="404"/>
                    </a:cubicBezTo>
                    <a:cubicBezTo>
                      <a:pt x="146" y="428"/>
                      <a:pt x="116" y="445"/>
                      <a:pt x="107" y="467"/>
                    </a:cubicBezTo>
                    <a:cubicBezTo>
                      <a:pt x="96" y="493"/>
                      <a:pt x="128" y="506"/>
                      <a:pt x="148" y="508"/>
                    </a:cubicBezTo>
                    <a:cubicBezTo>
                      <a:pt x="176" y="511"/>
                      <a:pt x="211" y="507"/>
                      <a:pt x="227" y="482"/>
                    </a:cubicBezTo>
                    <a:cubicBezTo>
                      <a:pt x="234" y="471"/>
                      <a:pt x="233" y="457"/>
                      <a:pt x="225" y="448"/>
                    </a:cubicBezTo>
                    <a:cubicBezTo>
                      <a:pt x="214" y="433"/>
                      <a:pt x="198" y="423"/>
                      <a:pt x="186" y="408"/>
                    </a:cubicBezTo>
                    <a:cubicBezTo>
                      <a:pt x="254" y="409"/>
                      <a:pt x="328" y="371"/>
                      <a:pt x="368" y="321"/>
                    </a:cubicBezTo>
                    <a:cubicBezTo>
                      <a:pt x="438" y="234"/>
                      <a:pt x="429" y="89"/>
                      <a:pt x="326" y="34"/>
                    </a:cubicBezTo>
                    <a:close/>
                    <a:moveTo>
                      <a:pt x="310" y="35"/>
                    </a:moveTo>
                    <a:cubicBezTo>
                      <a:pt x="310" y="37"/>
                      <a:pt x="311" y="39"/>
                      <a:pt x="313" y="40"/>
                    </a:cubicBezTo>
                    <a:cubicBezTo>
                      <a:pt x="315" y="41"/>
                      <a:pt x="316" y="42"/>
                      <a:pt x="318" y="43"/>
                    </a:cubicBezTo>
                    <a:cubicBezTo>
                      <a:pt x="318" y="43"/>
                      <a:pt x="318" y="43"/>
                      <a:pt x="318" y="43"/>
                    </a:cubicBezTo>
                    <a:cubicBezTo>
                      <a:pt x="318" y="48"/>
                      <a:pt x="314" y="52"/>
                      <a:pt x="311" y="55"/>
                    </a:cubicBezTo>
                    <a:cubicBezTo>
                      <a:pt x="305" y="61"/>
                      <a:pt x="296" y="65"/>
                      <a:pt x="287" y="65"/>
                    </a:cubicBezTo>
                    <a:cubicBezTo>
                      <a:pt x="292" y="53"/>
                      <a:pt x="302" y="45"/>
                      <a:pt x="310" y="35"/>
                    </a:cubicBezTo>
                    <a:close/>
                    <a:moveTo>
                      <a:pt x="214" y="22"/>
                    </a:moveTo>
                    <a:cubicBezTo>
                      <a:pt x="237" y="28"/>
                      <a:pt x="259" y="38"/>
                      <a:pt x="280" y="51"/>
                    </a:cubicBezTo>
                    <a:cubicBezTo>
                      <a:pt x="277" y="56"/>
                      <a:pt x="274" y="61"/>
                      <a:pt x="273" y="68"/>
                    </a:cubicBezTo>
                    <a:cubicBezTo>
                      <a:pt x="273" y="71"/>
                      <a:pt x="274" y="74"/>
                      <a:pt x="277" y="75"/>
                    </a:cubicBezTo>
                    <a:cubicBezTo>
                      <a:pt x="287" y="78"/>
                      <a:pt x="297" y="76"/>
                      <a:pt x="306" y="72"/>
                    </a:cubicBezTo>
                    <a:cubicBezTo>
                      <a:pt x="306" y="74"/>
                      <a:pt x="306" y="76"/>
                      <a:pt x="307" y="78"/>
                    </a:cubicBezTo>
                    <a:cubicBezTo>
                      <a:pt x="331" y="110"/>
                      <a:pt x="342" y="147"/>
                      <a:pt x="342" y="184"/>
                    </a:cubicBezTo>
                    <a:cubicBezTo>
                      <a:pt x="340" y="183"/>
                      <a:pt x="338" y="183"/>
                      <a:pt x="337" y="185"/>
                    </a:cubicBezTo>
                    <a:cubicBezTo>
                      <a:pt x="312" y="214"/>
                      <a:pt x="279" y="217"/>
                      <a:pt x="276" y="259"/>
                    </a:cubicBezTo>
                    <a:cubicBezTo>
                      <a:pt x="276" y="265"/>
                      <a:pt x="277" y="269"/>
                      <a:pt x="277" y="273"/>
                    </a:cubicBezTo>
                    <a:cubicBezTo>
                      <a:pt x="242" y="263"/>
                      <a:pt x="208" y="242"/>
                      <a:pt x="178" y="221"/>
                    </a:cubicBezTo>
                    <a:cubicBezTo>
                      <a:pt x="176" y="212"/>
                      <a:pt x="171" y="204"/>
                      <a:pt x="165" y="195"/>
                    </a:cubicBezTo>
                    <a:cubicBezTo>
                      <a:pt x="156" y="181"/>
                      <a:pt x="146" y="163"/>
                      <a:pt x="132" y="153"/>
                    </a:cubicBezTo>
                    <a:cubicBezTo>
                      <a:pt x="135" y="153"/>
                      <a:pt x="137" y="151"/>
                      <a:pt x="136" y="148"/>
                    </a:cubicBezTo>
                    <a:cubicBezTo>
                      <a:pt x="131" y="136"/>
                      <a:pt x="177" y="142"/>
                      <a:pt x="180" y="143"/>
                    </a:cubicBezTo>
                    <a:cubicBezTo>
                      <a:pt x="191" y="145"/>
                      <a:pt x="199" y="142"/>
                      <a:pt x="209" y="138"/>
                    </a:cubicBezTo>
                    <a:cubicBezTo>
                      <a:pt x="214" y="136"/>
                      <a:pt x="217" y="131"/>
                      <a:pt x="218" y="126"/>
                    </a:cubicBezTo>
                    <a:cubicBezTo>
                      <a:pt x="220" y="121"/>
                      <a:pt x="240" y="104"/>
                      <a:pt x="246" y="105"/>
                    </a:cubicBezTo>
                    <a:cubicBezTo>
                      <a:pt x="249" y="106"/>
                      <a:pt x="251" y="105"/>
                      <a:pt x="252" y="102"/>
                    </a:cubicBezTo>
                    <a:cubicBezTo>
                      <a:pt x="256" y="90"/>
                      <a:pt x="251" y="87"/>
                      <a:pt x="251" y="76"/>
                    </a:cubicBezTo>
                    <a:cubicBezTo>
                      <a:pt x="252" y="74"/>
                      <a:pt x="250" y="72"/>
                      <a:pt x="250" y="70"/>
                    </a:cubicBezTo>
                    <a:cubicBezTo>
                      <a:pt x="244" y="58"/>
                      <a:pt x="256" y="56"/>
                      <a:pt x="267" y="55"/>
                    </a:cubicBezTo>
                    <a:cubicBezTo>
                      <a:pt x="270" y="55"/>
                      <a:pt x="271" y="50"/>
                      <a:pt x="268" y="49"/>
                    </a:cubicBezTo>
                    <a:cubicBezTo>
                      <a:pt x="258" y="47"/>
                      <a:pt x="234" y="45"/>
                      <a:pt x="239" y="62"/>
                    </a:cubicBezTo>
                    <a:cubicBezTo>
                      <a:pt x="240" y="69"/>
                      <a:pt x="242" y="76"/>
                      <a:pt x="244" y="83"/>
                    </a:cubicBezTo>
                    <a:cubicBezTo>
                      <a:pt x="248" y="100"/>
                      <a:pt x="246" y="95"/>
                      <a:pt x="233" y="102"/>
                    </a:cubicBezTo>
                    <a:cubicBezTo>
                      <a:pt x="227" y="105"/>
                      <a:pt x="216" y="110"/>
                      <a:pt x="213" y="116"/>
                    </a:cubicBezTo>
                    <a:cubicBezTo>
                      <a:pt x="208" y="124"/>
                      <a:pt x="209" y="128"/>
                      <a:pt x="197" y="133"/>
                    </a:cubicBezTo>
                    <a:cubicBezTo>
                      <a:pt x="189" y="136"/>
                      <a:pt x="169" y="130"/>
                      <a:pt x="157" y="130"/>
                    </a:cubicBezTo>
                    <a:cubicBezTo>
                      <a:pt x="146" y="130"/>
                      <a:pt x="113" y="135"/>
                      <a:pt x="130" y="151"/>
                    </a:cubicBezTo>
                    <a:cubicBezTo>
                      <a:pt x="126" y="149"/>
                      <a:pt x="123" y="154"/>
                      <a:pt x="125" y="157"/>
                    </a:cubicBezTo>
                    <a:cubicBezTo>
                      <a:pt x="136" y="168"/>
                      <a:pt x="145" y="181"/>
                      <a:pt x="154" y="194"/>
                    </a:cubicBezTo>
                    <a:cubicBezTo>
                      <a:pt x="158" y="200"/>
                      <a:pt x="162" y="206"/>
                      <a:pt x="166" y="212"/>
                    </a:cubicBezTo>
                    <a:cubicBezTo>
                      <a:pt x="166" y="213"/>
                      <a:pt x="166" y="213"/>
                      <a:pt x="166" y="213"/>
                    </a:cubicBezTo>
                    <a:cubicBezTo>
                      <a:pt x="166" y="213"/>
                      <a:pt x="165" y="213"/>
                      <a:pt x="165" y="212"/>
                    </a:cubicBezTo>
                    <a:cubicBezTo>
                      <a:pt x="141" y="195"/>
                      <a:pt x="122" y="175"/>
                      <a:pt x="108" y="153"/>
                    </a:cubicBezTo>
                    <a:cubicBezTo>
                      <a:pt x="108" y="153"/>
                      <a:pt x="108" y="153"/>
                      <a:pt x="108" y="153"/>
                    </a:cubicBezTo>
                    <a:cubicBezTo>
                      <a:pt x="109" y="153"/>
                      <a:pt x="109" y="152"/>
                      <a:pt x="109" y="152"/>
                    </a:cubicBezTo>
                    <a:cubicBezTo>
                      <a:pt x="114" y="148"/>
                      <a:pt x="116" y="142"/>
                      <a:pt x="118" y="136"/>
                    </a:cubicBezTo>
                    <a:cubicBezTo>
                      <a:pt x="119" y="131"/>
                      <a:pt x="117" y="126"/>
                      <a:pt x="117" y="121"/>
                    </a:cubicBezTo>
                    <a:cubicBezTo>
                      <a:pt x="116" y="113"/>
                      <a:pt x="118" y="106"/>
                      <a:pt x="120" y="99"/>
                    </a:cubicBezTo>
                    <a:cubicBezTo>
                      <a:pt x="121" y="97"/>
                      <a:pt x="118" y="96"/>
                      <a:pt x="117" y="97"/>
                    </a:cubicBezTo>
                    <a:cubicBezTo>
                      <a:pt x="112" y="102"/>
                      <a:pt x="111" y="108"/>
                      <a:pt x="111" y="115"/>
                    </a:cubicBezTo>
                    <a:cubicBezTo>
                      <a:pt x="110" y="123"/>
                      <a:pt x="114" y="142"/>
                      <a:pt x="103" y="146"/>
                    </a:cubicBezTo>
                    <a:cubicBezTo>
                      <a:pt x="96" y="133"/>
                      <a:pt x="90" y="120"/>
                      <a:pt x="86" y="106"/>
                    </a:cubicBezTo>
                    <a:cubicBezTo>
                      <a:pt x="96" y="108"/>
                      <a:pt x="107" y="98"/>
                      <a:pt x="114" y="92"/>
                    </a:cubicBezTo>
                    <a:cubicBezTo>
                      <a:pt x="115" y="91"/>
                      <a:pt x="114" y="90"/>
                      <a:pt x="113" y="90"/>
                    </a:cubicBezTo>
                    <a:cubicBezTo>
                      <a:pt x="99" y="102"/>
                      <a:pt x="77" y="102"/>
                      <a:pt x="96" y="85"/>
                    </a:cubicBezTo>
                    <a:cubicBezTo>
                      <a:pt x="103" y="78"/>
                      <a:pt x="112" y="71"/>
                      <a:pt x="120" y="66"/>
                    </a:cubicBezTo>
                    <a:cubicBezTo>
                      <a:pt x="148" y="46"/>
                      <a:pt x="184" y="39"/>
                      <a:pt x="213" y="22"/>
                    </a:cubicBezTo>
                    <a:cubicBezTo>
                      <a:pt x="214" y="22"/>
                      <a:pt x="214" y="22"/>
                      <a:pt x="214" y="22"/>
                    </a:cubicBezTo>
                    <a:close/>
                    <a:moveTo>
                      <a:pt x="261" y="326"/>
                    </a:moveTo>
                    <a:cubicBezTo>
                      <a:pt x="230" y="343"/>
                      <a:pt x="193" y="347"/>
                      <a:pt x="156" y="341"/>
                    </a:cubicBezTo>
                    <a:cubicBezTo>
                      <a:pt x="155" y="340"/>
                      <a:pt x="155" y="340"/>
                      <a:pt x="154" y="340"/>
                    </a:cubicBezTo>
                    <a:cubicBezTo>
                      <a:pt x="137" y="334"/>
                      <a:pt x="121" y="328"/>
                      <a:pt x="107" y="320"/>
                    </a:cubicBezTo>
                    <a:cubicBezTo>
                      <a:pt x="118" y="318"/>
                      <a:pt x="126" y="306"/>
                      <a:pt x="129" y="296"/>
                    </a:cubicBezTo>
                    <a:cubicBezTo>
                      <a:pt x="132" y="287"/>
                      <a:pt x="132" y="277"/>
                      <a:pt x="133" y="268"/>
                    </a:cubicBezTo>
                    <a:cubicBezTo>
                      <a:pt x="133" y="262"/>
                      <a:pt x="133" y="255"/>
                      <a:pt x="133" y="249"/>
                    </a:cubicBezTo>
                    <a:cubicBezTo>
                      <a:pt x="133" y="241"/>
                      <a:pt x="133" y="245"/>
                      <a:pt x="141" y="246"/>
                    </a:cubicBezTo>
                    <a:cubicBezTo>
                      <a:pt x="151" y="247"/>
                      <a:pt x="173" y="250"/>
                      <a:pt x="177" y="236"/>
                    </a:cubicBezTo>
                    <a:cubicBezTo>
                      <a:pt x="177" y="235"/>
                      <a:pt x="177" y="234"/>
                      <a:pt x="177" y="233"/>
                    </a:cubicBezTo>
                    <a:cubicBezTo>
                      <a:pt x="208" y="254"/>
                      <a:pt x="242" y="274"/>
                      <a:pt x="277" y="284"/>
                    </a:cubicBezTo>
                    <a:cubicBezTo>
                      <a:pt x="276" y="287"/>
                      <a:pt x="274" y="291"/>
                      <a:pt x="271" y="295"/>
                    </a:cubicBezTo>
                    <a:cubicBezTo>
                      <a:pt x="267" y="300"/>
                      <a:pt x="260" y="302"/>
                      <a:pt x="257" y="307"/>
                    </a:cubicBezTo>
                    <a:cubicBezTo>
                      <a:pt x="254" y="315"/>
                      <a:pt x="257" y="320"/>
                      <a:pt x="261" y="326"/>
                    </a:cubicBezTo>
                    <a:close/>
                    <a:moveTo>
                      <a:pt x="86" y="276"/>
                    </a:moveTo>
                    <a:cubicBezTo>
                      <a:pt x="84" y="244"/>
                      <a:pt x="85" y="199"/>
                      <a:pt x="101" y="169"/>
                    </a:cubicBezTo>
                    <a:cubicBezTo>
                      <a:pt x="112" y="184"/>
                      <a:pt x="125" y="196"/>
                      <a:pt x="140" y="207"/>
                    </a:cubicBezTo>
                    <a:cubicBezTo>
                      <a:pt x="149" y="214"/>
                      <a:pt x="160" y="221"/>
                      <a:pt x="170" y="228"/>
                    </a:cubicBezTo>
                    <a:cubicBezTo>
                      <a:pt x="168" y="242"/>
                      <a:pt x="137" y="237"/>
                      <a:pt x="129" y="235"/>
                    </a:cubicBezTo>
                    <a:cubicBezTo>
                      <a:pt x="127" y="235"/>
                      <a:pt x="124" y="236"/>
                      <a:pt x="124" y="239"/>
                    </a:cubicBezTo>
                    <a:cubicBezTo>
                      <a:pt x="124" y="251"/>
                      <a:pt x="124" y="263"/>
                      <a:pt x="123" y="275"/>
                    </a:cubicBezTo>
                    <a:cubicBezTo>
                      <a:pt x="123" y="288"/>
                      <a:pt x="121" y="300"/>
                      <a:pt x="109" y="309"/>
                    </a:cubicBezTo>
                    <a:cubicBezTo>
                      <a:pt x="89" y="324"/>
                      <a:pt x="87" y="282"/>
                      <a:pt x="86" y="276"/>
                    </a:cubicBezTo>
                    <a:close/>
                    <a:moveTo>
                      <a:pt x="281" y="297"/>
                    </a:moveTo>
                    <a:cubicBezTo>
                      <a:pt x="283" y="294"/>
                      <a:pt x="284" y="290"/>
                      <a:pt x="285" y="286"/>
                    </a:cubicBezTo>
                    <a:cubicBezTo>
                      <a:pt x="292" y="287"/>
                      <a:pt x="299" y="289"/>
                      <a:pt x="305" y="289"/>
                    </a:cubicBezTo>
                    <a:cubicBezTo>
                      <a:pt x="295" y="303"/>
                      <a:pt x="282" y="314"/>
                      <a:pt x="268" y="322"/>
                    </a:cubicBezTo>
                    <a:cubicBezTo>
                      <a:pt x="259" y="307"/>
                      <a:pt x="276" y="308"/>
                      <a:pt x="281" y="297"/>
                    </a:cubicBezTo>
                    <a:close/>
                    <a:moveTo>
                      <a:pt x="287" y="276"/>
                    </a:moveTo>
                    <a:cubicBezTo>
                      <a:pt x="287" y="274"/>
                      <a:pt x="287" y="272"/>
                      <a:pt x="287" y="270"/>
                    </a:cubicBezTo>
                    <a:cubicBezTo>
                      <a:pt x="280" y="226"/>
                      <a:pt x="318" y="219"/>
                      <a:pt x="341" y="193"/>
                    </a:cubicBezTo>
                    <a:cubicBezTo>
                      <a:pt x="340" y="217"/>
                      <a:pt x="333" y="241"/>
                      <a:pt x="322" y="264"/>
                    </a:cubicBezTo>
                    <a:cubicBezTo>
                      <a:pt x="319" y="270"/>
                      <a:pt x="315" y="275"/>
                      <a:pt x="312" y="281"/>
                    </a:cubicBezTo>
                    <a:cubicBezTo>
                      <a:pt x="303" y="280"/>
                      <a:pt x="295" y="278"/>
                      <a:pt x="287" y="276"/>
                    </a:cubicBezTo>
                    <a:close/>
                    <a:moveTo>
                      <a:pt x="143" y="21"/>
                    </a:moveTo>
                    <a:cubicBezTo>
                      <a:pt x="163" y="16"/>
                      <a:pt x="182" y="16"/>
                      <a:pt x="200" y="19"/>
                    </a:cubicBezTo>
                    <a:cubicBezTo>
                      <a:pt x="162" y="39"/>
                      <a:pt x="122" y="50"/>
                      <a:pt x="90" y="79"/>
                    </a:cubicBezTo>
                    <a:cubicBezTo>
                      <a:pt x="88" y="81"/>
                      <a:pt x="84" y="84"/>
                      <a:pt x="81" y="88"/>
                    </a:cubicBezTo>
                    <a:cubicBezTo>
                      <a:pt x="79" y="78"/>
                      <a:pt x="77" y="68"/>
                      <a:pt x="76" y="57"/>
                    </a:cubicBezTo>
                    <a:cubicBezTo>
                      <a:pt x="94" y="40"/>
                      <a:pt x="117" y="27"/>
                      <a:pt x="143" y="21"/>
                    </a:cubicBezTo>
                    <a:close/>
                    <a:moveTo>
                      <a:pt x="45" y="256"/>
                    </a:moveTo>
                    <a:cubicBezTo>
                      <a:pt x="23" y="213"/>
                      <a:pt x="26" y="161"/>
                      <a:pt x="40" y="116"/>
                    </a:cubicBezTo>
                    <a:cubicBezTo>
                      <a:pt x="46" y="97"/>
                      <a:pt x="56" y="81"/>
                      <a:pt x="67" y="67"/>
                    </a:cubicBezTo>
                    <a:cubicBezTo>
                      <a:pt x="66" y="101"/>
                      <a:pt x="77" y="135"/>
                      <a:pt x="97" y="163"/>
                    </a:cubicBezTo>
                    <a:cubicBezTo>
                      <a:pt x="86" y="177"/>
                      <a:pt x="82" y="195"/>
                      <a:pt x="80" y="214"/>
                    </a:cubicBezTo>
                    <a:cubicBezTo>
                      <a:pt x="77" y="237"/>
                      <a:pt x="75" y="266"/>
                      <a:pt x="79" y="289"/>
                    </a:cubicBezTo>
                    <a:cubicBezTo>
                      <a:pt x="80" y="294"/>
                      <a:pt x="81" y="299"/>
                      <a:pt x="82" y="303"/>
                    </a:cubicBezTo>
                    <a:cubicBezTo>
                      <a:pt x="67" y="291"/>
                      <a:pt x="55" y="276"/>
                      <a:pt x="45" y="256"/>
                    </a:cubicBezTo>
                    <a:close/>
                    <a:moveTo>
                      <a:pt x="86" y="334"/>
                    </a:moveTo>
                    <a:cubicBezTo>
                      <a:pt x="84" y="337"/>
                      <a:pt x="80" y="336"/>
                      <a:pt x="76" y="334"/>
                    </a:cubicBezTo>
                    <a:cubicBezTo>
                      <a:pt x="76" y="332"/>
                      <a:pt x="76" y="330"/>
                      <a:pt x="78" y="328"/>
                    </a:cubicBezTo>
                    <a:cubicBezTo>
                      <a:pt x="79" y="326"/>
                      <a:pt x="80" y="324"/>
                      <a:pt x="82" y="322"/>
                    </a:cubicBezTo>
                    <a:cubicBezTo>
                      <a:pt x="84" y="324"/>
                      <a:pt x="87" y="326"/>
                      <a:pt x="89" y="327"/>
                    </a:cubicBezTo>
                    <a:cubicBezTo>
                      <a:pt x="88" y="329"/>
                      <a:pt x="87" y="332"/>
                      <a:pt x="86" y="334"/>
                    </a:cubicBezTo>
                    <a:close/>
                    <a:moveTo>
                      <a:pt x="376" y="184"/>
                    </a:moveTo>
                    <a:cubicBezTo>
                      <a:pt x="381" y="231"/>
                      <a:pt x="363" y="278"/>
                      <a:pt x="334" y="314"/>
                    </a:cubicBezTo>
                    <a:cubicBezTo>
                      <a:pt x="269" y="396"/>
                      <a:pt x="173" y="379"/>
                      <a:pt x="91" y="339"/>
                    </a:cubicBezTo>
                    <a:cubicBezTo>
                      <a:pt x="91" y="339"/>
                      <a:pt x="91" y="339"/>
                      <a:pt x="91" y="339"/>
                    </a:cubicBezTo>
                    <a:cubicBezTo>
                      <a:pt x="93" y="337"/>
                      <a:pt x="94" y="334"/>
                      <a:pt x="96" y="331"/>
                    </a:cubicBezTo>
                    <a:cubicBezTo>
                      <a:pt x="112" y="341"/>
                      <a:pt x="131" y="347"/>
                      <a:pt x="153" y="349"/>
                    </a:cubicBezTo>
                    <a:cubicBezTo>
                      <a:pt x="153" y="349"/>
                      <a:pt x="153" y="349"/>
                      <a:pt x="153" y="349"/>
                    </a:cubicBezTo>
                    <a:cubicBezTo>
                      <a:pt x="223" y="370"/>
                      <a:pt x="292" y="339"/>
                      <a:pt x="331" y="277"/>
                    </a:cubicBezTo>
                    <a:cubicBezTo>
                      <a:pt x="372" y="213"/>
                      <a:pt x="365" y="128"/>
                      <a:pt x="318" y="69"/>
                    </a:cubicBezTo>
                    <a:cubicBezTo>
                      <a:pt x="317" y="68"/>
                      <a:pt x="316" y="67"/>
                      <a:pt x="315" y="67"/>
                    </a:cubicBezTo>
                    <a:cubicBezTo>
                      <a:pt x="316" y="66"/>
                      <a:pt x="318" y="64"/>
                      <a:pt x="320" y="63"/>
                    </a:cubicBezTo>
                    <a:cubicBezTo>
                      <a:pt x="349" y="100"/>
                      <a:pt x="372" y="135"/>
                      <a:pt x="376" y="184"/>
                    </a:cubicBezTo>
                    <a:close/>
                    <a:moveTo>
                      <a:pt x="141" y="495"/>
                    </a:moveTo>
                    <a:cubicBezTo>
                      <a:pt x="127" y="492"/>
                      <a:pt x="111" y="485"/>
                      <a:pt x="120" y="469"/>
                    </a:cubicBezTo>
                    <a:cubicBezTo>
                      <a:pt x="120" y="468"/>
                      <a:pt x="121" y="468"/>
                      <a:pt x="122" y="467"/>
                    </a:cubicBezTo>
                    <a:cubicBezTo>
                      <a:pt x="150" y="486"/>
                      <a:pt x="188" y="479"/>
                      <a:pt x="219" y="467"/>
                    </a:cubicBezTo>
                    <a:cubicBezTo>
                      <a:pt x="219" y="467"/>
                      <a:pt x="219" y="467"/>
                      <a:pt x="220" y="467"/>
                    </a:cubicBezTo>
                    <a:cubicBezTo>
                      <a:pt x="220" y="499"/>
                      <a:pt x="161" y="501"/>
                      <a:pt x="141" y="495"/>
                    </a:cubicBezTo>
                    <a:close/>
                    <a:moveTo>
                      <a:pt x="216" y="455"/>
                    </a:moveTo>
                    <a:cubicBezTo>
                      <a:pt x="187" y="466"/>
                      <a:pt x="154" y="475"/>
                      <a:pt x="126" y="461"/>
                    </a:cubicBezTo>
                    <a:cubicBezTo>
                      <a:pt x="131" y="455"/>
                      <a:pt x="136" y="449"/>
                      <a:pt x="141" y="443"/>
                    </a:cubicBezTo>
                    <a:cubicBezTo>
                      <a:pt x="151" y="432"/>
                      <a:pt x="159" y="420"/>
                      <a:pt x="160" y="406"/>
                    </a:cubicBezTo>
                    <a:cubicBezTo>
                      <a:pt x="165" y="407"/>
                      <a:pt x="170" y="408"/>
                      <a:pt x="175" y="408"/>
                    </a:cubicBezTo>
                    <a:cubicBezTo>
                      <a:pt x="177" y="431"/>
                      <a:pt x="206" y="438"/>
                      <a:pt x="216" y="4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5" name="Freeform 339"/>
              <p:cNvSpPr/>
              <p:nvPr/>
            </p:nvSpPr>
            <p:spPr bwMode="auto">
              <a:xfrm>
                <a:off x="1071" y="-1770"/>
                <a:ext cx="79" cy="131"/>
              </a:xfrm>
              <a:custGeom>
                <a:avLst/>
                <a:gdLst>
                  <a:gd name="T0" fmla="*/ 29 w 39"/>
                  <a:gd name="T1" fmla="*/ 2 h 65"/>
                  <a:gd name="T2" fmla="*/ 25 w 39"/>
                  <a:gd name="T3" fmla="*/ 4 h 65"/>
                  <a:gd name="T4" fmla="*/ 30 w 39"/>
                  <a:gd name="T5" fmla="*/ 32 h 65"/>
                  <a:gd name="T6" fmla="*/ 15 w 39"/>
                  <a:gd name="T7" fmla="*/ 54 h 65"/>
                  <a:gd name="T8" fmla="*/ 21 w 39"/>
                  <a:gd name="T9" fmla="*/ 16 h 65"/>
                  <a:gd name="T10" fmla="*/ 15 w 39"/>
                  <a:gd name="T11" fmla="*/ 10 h 65"/>
                  <a:gd name="T12" fmla="*/ 6 w 39"/>
                  <a:gd name="T13" fmla="*/ 61 h 65"/>
                  <a:gd name="T14" fmla="*/ 10 w 39"/>
                  <a:gd name="T15" fmla="*/ 65 h 65"/>
                  <a:gd name="T16" fmla="*/ 35 w 39"/>
                  <a:gd name="T17" fmla="*/ 42 h 65"/>
                  <a:gd name="T18" fmla="*/ 29 w 39"/>
                  <a:gd name="T19"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65">
                    <a:moveTo>
                      <a:pt x="29" y="2"/>
                    </a:moveTo>
                    <a:cubicBezTo>
                      <a:pt x="27" y="0"/>
                      <a:pt x="24" y="2"/>
                      <a:pt x="25" y="4"/>
                    </a:cubicBezTo>
                    <a:cubicBezTo>
                      <a:pt x="27" y="14"/>
                      <a:pt x="31" y="21"/>
                      <a:pt x="30" y="32"/>
                    </a:cubicBezTo>
                    <a:cubicBezTo>
                      <a:pt x="30" y="42"/>
                      <a:pt x="25" y="52"/>
                      <a:pt x="15" y="54"/>
                    </a:cubicBezTo>
                    <a:cubicBezTo>
                      <a:pt x="12" y="41"/>
                      <a:pt x="14" y="27"/>
                      <a:pt x="21" y="16"/>
                    </a:cubicBezTo>
                    <a:cubicBezTo>
                      <a:pt x="24" y="11"/>
                      <a:pt x="18" y="7"/>
                      <a:pt x="15" y="10"/>
                    </a:cubicBezTo>
                    <a:cubicBezTo>
                      <a:pt x="3" y="24"/>
                      <a:pt x="0" y="44"/>
                      <a:pt x="6" y="61"/>
                    </a:cubicBezTo>
                    <a:cubicBezTo>
                      <a:pt x="6" y="63"/>
                      <a:pt x="8" y="65"/>
                      <a:pt x="10" y="65"/>
                    </a:cubicBezTo>
                    <a:cubicBezTo>
                      <a:pt x="23" y="63"/>
                      <a:pt x="32" y="54"/>
                      <a:pt x="35" y="42"/>
                    </a:cubicBezTo>
                    <a:cubicBezTo>
                      <a:pt x="39" y="31"/>
                      <a:pt x="39" y="10"/>
                      <a:pt x="2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6" name="Freeform 340"/>
              <p:cNvSpPr>
                <a:spLocks noEditPoints="1"/>
              </p:cNvSpPr>
              <p:nvPr/>
            </p:nvSpPr>
            <p:spPr bwMode="auto">
              <a:xfrm>
                <a:off x="1051" y="-1088"/>
                <a:ext cx="605" cy="637"/>
              </a:xfrm>
              <a:custGeom>
                <a:avLst/>
                <a:gdLst>
                  <a:gd name="T0" fmla="*/ 196 w 300"/>
                  <a:gd name="T1" fmla="*/ 6 h 316"/>
                  <a:gd name="T2" fmla="*/ 12 w 300"/>
                  <a:gd name="T3" fmla="*/ 72 h 316"/>
                  <a:gd name="T4" fmla="*/ 36 w 300"/>
                  <a:gd name="T5" fmla="*/ 175 h 316"/>
                  <a:gd name="T6" fmla="*/ 271 w 300"/>
                  <a:gd name="T7" fmla="*/ 222 h 316"/>
                  <a:gd name="T8" fmla="*/ 255 w 300"/>
                  <a:gd name="T9" fmla="*/ 129 h 316"/>
                  <a:gd name="T10" fmla="*/ 248 w 300"/>
                  <a:gd name="T11" fmla="*/ 159 h 316"/>
                  <a:gd name="T12" fmla="*/ 250 w 300"/>
                  <a:gd name="T13" fmla="*/ 140 h 316"/>
                  <a:gd name="T14" fmla="*/ 227 w 300"/>
                  <a:gd name="T15" fmla="*/ 77 h 316"/>
                  <a:gd name="T16" fmla="*/ 240 w 300"/>
                  <a:gd name="T17" fmla="*/ 143 h 316"/>
                  <a:gd name="T18" fmla="*/ 237 w 300"/>
                  <a:gd name="T19" fmla="*/ 109 h 316"/>
                  <a:gd name="T20" fmla="*/ 231 w 300"/>
                  <a:gd name="T21" fmla="*/ 90 h 316"/>
                  <a:gd name="T22" fmla="*/ 215 w 300"/>
                  <a:gd name="T23" fmla="*/ 80 h 316"/>
                  <a:gd name="T24" fmla="*/ 211 w 300"/>
                  <a:gd name="T25" fmla="*/ 68 h 316"/>
                  <a:gd name="T26" fmla="*/ 208 w 300"/>
                  <a:gd name="T27" fmla="*/ 40 h 316"/>
                  <a:gd name="T28" fmla="*/ 199 w 300"/>
                  <a:gd name="T29" fmla="*/ 34 h 316"/>
                  <a:gd name="T30" fmla="*/ 190 w 300"/>
                  <a:gd name="T31" fmla="*/ 17 h 316"/>
                  <a:gd name="T32" fmla="*/ 177 w 300"/>
                  <a:gd name="T33" fmla="*/ 36 h 316"/>
                  <a:gd name="T34" fmla="*/ 182 w 300"/>
                  <a:gd name="T35" fmla="*/ 18 h 316"/>
                  <a:gd name="T36" fmla="*/ 167 w 300"/>
                  <a:gd name="T37" fmla="*/ 38 h 316"/>
                  <a:gd name="T38" fmla="*/ 168 w 300"/>
                  <a:gd name="T39" fmla="*/ 20 h 316"/>
                  <a:gd name="T40" fmla="*/ 144 w 300"/>
                  <a:gd name="T41" fmla="*/ 47 h 316"/>
                  <a:gd name="T42" fmla="*/ 142 w 300"/>
                  <a:gd name="T43" fmla="*/ 29 h 316"/>
                  <a:gd name="T44" fmla="*/ 121 w 300"/>
                  <a:gd name="T45" fmla="*/ 56 h 316"/>
                  <a:gd name="T46" fmla="*/ 119 w 300"/>
                  <a:gd name="T47" fmla="*/ 37 h 316"/>
                  <a:gd name="T48" fmla="*/ 109 w 300"/>
                  <a:gd name="T49" fmla="*/ 39 h 316"/>
                  <a:gd name="T50" fmla="*/ 82 w 300"/>
                  <a:gd name="T51" fmla="*/ 72 h 316"/>
                  <a:gd name="T52" fmla="*/ 58 w 300"/>
                  <a:gd name="T53" fmla="*/ 50 h 316"/>
                  <a:gd name="T54" fmla="*/ 59 w 300"/>
                  <a:gd name="T55" fmla="*/ 75 h 316"/>
                  <a:gd name="T56" fmla="*/ 53 w 300"/>
                  <a:gd name="T57" fmla="*/ 76 h 316"/>
                  <a:gd name="T58" fmla="*/ 48 w 300"/>
                  <a:gd name="T59" fmla="*/ 58 h 316"/>
                  <a:gd name="T60" fmla="*/ 58 w 300"/>
                  <a:gd name="T61" fmla="*/ 50 h 316"/>
                  <a:gd name="T62" fmla="*/ 56 w 300"/>
                  <a:gd name="T63" fmla="*/ 194 h 316"/>
                  <a:gd name="T64" fmla="*/ 71 w 300"/>
                  <a:gd name="T65" fmla="*/ 182 h 316"/>
                  <a:gd name="T66" fmla="*/ 63 w 300"/>
                  <a:gd name="T67" fmla="*/ 165 h 316"/>
                  <a:gd name="T68" fmla="*/ 59 w 300"/>
                  <a:gd name="T69" fmla="*/ 150 h 316"/>
                  <a:gd name="T70" fmla="*/ 34 w 300"/>
                  <a:gd name="T71" fmla="*/ 129 h 316"/>
                  <a:gd name="T72" fmla="*/ 52 w 300"/>
                  <a:gd name="T73" fmla="*/ 120 h 316"/>
                  <a:gd name="T74" fmla="*/ 18 w 300"/>
                  <a:gd name="T75" fmla="*/ 79 h 316"/>
                  <a:gd name="T76" fmla="*/ 199 w 300"/>
                  <a:gd name="T77" fmla="*/ 61 h 316"/>
                  <a:gd name="T78" fmla="*/ 208 w 300"/>
                  <a:gd name="T79" fmla="*/ 93 h 316"/>
                  <a:gd name="T80" fmla="*/ 270 w 300"/>
                  <a:gd name="T81" fmla="*/ 213 h 316"/>
                  <a:gd name="T82" fmla="*/ 271 w 300"/>
                  <a:gd name="T83" fmla="*/ 166 h 316"/>
                  <a:gd name="T84" fmla="*/ 268 w 300"/>
                  <a:gd name="T85" fmla="*/ 187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0" h="316">
                    <a:moveTo>
                      <a:pt x="254" y="106"/>
                    </a:moveTo>
                    <a:cubicBezTo>
                      <a:pt x="242" y="82"/>
                      <a:pt x="232" y="59"/>
                      <a:pt x="226" y="33"/>
                    </a:cubicBezTo>
                    <a:cubicBezTo>
                      <a:pt x="222" y="17"/>
                      <a:pt x="212" y="9"/>
                      <a:pt x="196" y="6"/>
                    </a:cubicBezTo>
                    <a:cubicBezTo>
                      <a:pt x="171" y="0"/>
                      <a:pt x="144" y="16"/>
                      <a:pt x="121" y="24"/>
                    </a:cubicBezTo>
                    <a:cubicBezTo>
                      <a:pt x="104" y="31"/>
                      <a:pt x="85" y="33"/>
                      <a:pt x="67" y="38"/>
                    </a:cubicBezTo>
                    <a:cubicBezTo>
                      <a:pt x="58" y="40"/>
                      <a:pt x="0" y="51"/>
                      <a:pt x="12" y="72"/>
                    </a:cubicBezTo>
                    <a:cubicBezTo>
                      <a:pt x="12" y="72"/>
                      <a:pt x="12" y="72"/>
                      <a:pt x="12" y="72"/>
                    </a:cubicBezTo>
                    <a:cubicBezTo>
                      <a:pt x="11" y="72"/>
                      <a:pt x="10" y="73"/>
                      <a:pt x="11" y="74"/>
                    </a:cubicBezTo>
                    <a:cubicBezTo>
                      <a:pt x="15" y="109"/>
                      <a:pt x="25" y="142"/>
                      <a:pt x="36" y="175"/>
                    </a:cubicBezTo>
                    <a:cubicBezTo>
                      <a:pt x="47" y="209"/>
                      <a:pt x="59" y="247"/>
                      <a:pt x="79" y="277"/>
                    </a:cubicBezTo>
                    <a:cubicBezTo>
                      <a:pt x="106" y="316"/>
                      <a:pt x="156" y="303"/>
                      <a:pt x="192" y="288"/>
                    </a:cubicBezTo>
                    <a:cubicBezTo>
                      <a:pt x="218" y="276"/>
                      <a:pt x="269" y="257"/>
                      <a:pt x="271" y="222"/>
                    </a:cubicBezTo>
                    <a:cubicBezTo>
                      <a:pt x="273" y="224"/>
                      <a:pt x="277" y="224"/>
                      <a:pt x="279" y="221"/>
                    </a:cubicBezTo>
                    <a:cubicBezTo>
                      <a:pt x="300" y="186"/>
                      <a:pt x="269" y="137"/>
                      <a:pt x="254" y="106"/>
                    </a:cubicBezTo>
                    <a:close/>
                    <a:moveTo>
                      <a:pt x="255" y="129"/>
                    </a:moveTo>
                    <a:cubicBezTo>
                      <a:pt x="259" y="137"/>
                      <a:pt x="263" y="145"/>
                      <a:pt x="266" y="153"/>
                    </a:cubicBezTo>
                    <a:cubicBezTo>
                      <a:pt x="262" y="159"/>
                      <a:pt x="259" y="165"/>
                      <a:pt x="253" y="170"/>
                    </a:cubicBezTo>
                    <a:cubicBezTo>
                      <a:pt x="251" y="166"/>
                      <a:pt x="250" y="162"/>
                      <a:pt x="248" y="159"/>
                    </a:cubicBezTo>
                    <a:cubicBezTo>
                      <a:pt x="247" y="157"/>
                      <a:pt x="246" y="155"/>
                      <a:pt x="245" y="154"/>
                    </a:cubicBezTo>
                    <a:cubicBezTo>
                      <a:pt x="246" y="154"/>
                      <a:pt x="246" y="153"/>
                      <a:pt x="246" y="153"/>
                    </a:cubicBezTo>
                    <a:cubicBezTo>
                      <a:pt x="247" y="149"/>
                      <a:pt x="248" y="144"/>
                      <a:pt x="250" y="140"/>
                    </a:cubicBezTo>
                    <a:cubicBezTo>
                      <a:pt x="252" y="137"/>
                      <a:pt x="254" y="133"/>
                      <a:pt x="255" y="129"/>
                    </a:cubicBezTo>
                    <a:close/>
                    <a:moveTo>
                      <a:pt x="206" y="24"/>
                    </a:moveTo>
                    <a:cubicBezTo>
                      <a:pt x="218" y="36"/>
                      <a:pt x="220" y="62"/>
                      <a:pt x="227" y="77"/>
                    </a:cubicBezTo>
                    <a:cubicBezTo>
                      <a:pt x="232" y="89"/>
                      <a:pt x="243" y="106"/>
                      <a:pt x="252" y="125"/>
                    </a:cubicBezTo>
                    <a:cubicBezTo>
                      <a:pt x="251" y="124"/>
                      <a:pt x="250" y="125"/>
                      <a:pt x="250" y="125"/>
                    </a:cubicBezTo>
                    <a:cubicBezTo>
                      <a:pt x="244" y="129"/>
                      <a:pt x="242" y="137"/>
                      <a:pt x="240" y="143"/>
                    </a:cubicBezTo>
                    <a:cubicBezTo>
                      <a:pt x="238" y="138"/>
                      <a:pt x="236" y="133"/>
                      <a:pt x="234" y="129"/>
                    </a:cubicBezTo>
                    <a:cubicBezTo>
                      <a:pt x="237" y="123"/>
                      <a:pt x="241" y="118"/>
                      <a:pt x="243" y="111"/>
                    </a:cubicBezTo>
                    <a:cubicBezTo>
                      <a:pt x="244" y="108"/>
                      <a:pt x="239" y="106"/>
                      <a:pt x="237" y="109"/>
                    </a:cubicBezTo>
                    <a:cubicBezTo>
                      <a:pt x="235" y="113"/>
                      <a:pt x="233" y="117"/>
                      <a:pt x="231" y="121"/>
                    </a:cubicBezTo>
                    <a:cubicBezTo>
                      <a:pt x="229" y="116"/>
                      <a:pt x="226" y="111"/>
                      <a:pt x="224" y="105"/>
                    </a:cubicBezTo>
                    <a:cubicBezTo>
                      <a:pt x="225" y="100"/>
                      <a:pt x="228" y="95"/>
                      <a:pt x="231" y="90"/>
                    </a:cubicBezTo>
                    <a:cubicBezTo>
                      <a:pt x="233" y="87"/>
                      <a:pt x="228" y="84"/>
                      <a:pt x="225" y="86"/>
                    </a:cubicBezTo>
                    <a:cubicBezTo>
                      <a:pt x="223" y="88"/>
                      <a:pt x="221" y="91"/>
                      <a:pt x="220" y="93"/>
                    </a:cubicBezTo>
                    <a:cubicBezTo>
                      <a:pt x="218" y="89"/>
                      <a:pt x="217" y="85"/>
                      <a:pt x="215" y="80"/>
                    </a:cubicBezTo>
                    <a:cubicBezTo>
                      <a:pt x="216" y="76"/>
                      <a:pt x="217" y="72"/>
                      <a:pt x="219" y="69"/>
                    </a:cubicBezTo>
                    <a:cubicBezTo>
                      <a:pt x="221" y="64"/>
                      <a:pt x="214" y="60"/>
                      <a:pt x="212" y="65"/>
                    </a:cubicBezTo>
                    <a:cubicBezTo>
                      <a:pt x="212" y="66"/>
                      <a:pt x="211" y="67"/>
                      <a:pt x="211" y="68"/>
                    </a:cubicBezTo>
                    <a:cubicBezTo>
                      <a:pt x="210" y="65"/>
                      <a:pt x="209" y="63"/>
                      <a:pt x="208" y="60"/>
                    </a:cubicBezTo>
                    <a:cubicBezTo>
                      <a:pt x="210" y="54"/>
                      <a:pt x="213" y="49"/>
                      <a:pt x="215" y="44"/>
                    </a:cubicBezTo>
                    <a:cubicBezTo>
                      <a:pt x="216" y="40"/>
                      <a:pt x="211" y="37"/>
                      <a:pt x="208" y="40"/>
                    </a:cubicBezTo>
                    <a:cubicBezTo>
                      <a:pt x="206" y="41"/>
                      <a:pt x="205" y="43"/>
                      <a:pt x="203" y="45"/>
                    </a:cubicBezTo>
                    <a:cubicBezTo>
                      <a:pt x="202" y="42"/>
                      <a:pt x="202" y="39"/>
                      <a:pt x="201" y="36"/>
                    </a:cubicBezTo>
                    <a:cubicBezTo>
                      <a:pt x="200" y="35"/>
                      <a:pt x="200" y="34"/>
                      <a:pt x="199" y="34"/>
                    </a:cubicBezTo>
                    <a:cubicBezTo>
                      <a:pt x="201" y="31"/>
                      <a:pt x="204" y="27"/>
                      <a:pt x="206" y="24"/>
                    </a:cubicBezTo>
                    <a:close/>
                    <a:moveTo>
                      <a:pt x="190" y="19"/>
                    </a:moveTo>
                    <a:cubicBezTo>
                      <a:pt x="190" y="18"/>
                      <a:pt x="190" y="18"/>
                      <a:pt x="190" y="17"/>
                    </a:cubicBezTo>
                    <a:cubicBezTo>
                      <a:pt x="193" y="17"/>
                      <a:pt x="195" y="18"/>
                      <a:pt x="197" y="19"/>
                    </a:cubicBezTo>
                    <a:cubicBezTo>
                      <a:pt x="194" y="23"/>
                      <a:pt x="192" y="29"/>
                      <a:pt x="188" y="34"/>
                    </a:cubicBezTo>
                    <a:cubicBezTo>
                      <a:pt x="185" y="34"/>
                      <a:pt x="181" y="35"/>
                      <a:pt x="177" y="36"/>
                    </a:cubicBezTo>
                    <a:cubicBezTo>
                      <a:pt x="183" y="31"/>
                      <a:pt x="188" y="25"/>
                      <a:pt x="190" y="19"/>
                    </a:cubicBezTo>
                    <a:close/>
                    <a:moveTo>
                      <a:pt x="168" y="20"/>
                    </a:moveTo>
                    <a:cubicBezTo>
                      <a:pt x="173" y="19"/>
                      <a:pt x="177" y="18"/>
                      <a:pt x="182" y="18"/>
                    </a:cubicBezTo>
                    <a:cubicBezTo>
                      <a:pt x="180" y="20"/>
                      <a:pt x="178" y="23"/>
                      <a:pt x="176" y="26"/>
                    </a:cubicBezTo>
                    <a:cubicBezTo>
                      <a:pt x="174" y="29"/>
                      <a:pt x="170" y="33"/>
                      <a:pt x="167" y="36"/>
                    </a:cubicBezTo>
                    <a:cubicBezTo>
                      <a:pt x="166" y="37"/>
                      <a:pt x="166" y="38"/>
                      <a:pt x="167" y="38"/>
                    </a:cubicBezTo>
                    <a:cubicBezTo>
                      <a:pt x="161" y="40"/>
                      <a:pt x="156" y="42"/>
                      <a:pt x="151" y="44"/>
                    </a:cubicBezTo>
                    <a:cubicBezTo>
                      <a:pt x="159" y="38"/>
                      <a:pt x="167" y="30"/>
                      <a:pt x="168" y="21"/>
                    </a:cubicBezTo>
                    <a:cubicBezTo>
                      <a:pt x="168" y="20"/>
                      <a:pt x="168" y="20"/>
                      <a:pt x="168" y="20"/>
                    </a:cubicBezTo>
                    <a:close/>
                    <a:moveTo>
                      <a:pt x="159" y="23"/>
                    </a:moveTo>
                    <a:cubicBezTo>
                      <a:pt x="155" y="31"/>
                      <a:pt x="150" y="38"/>
                      <a:pt x="143" y="43"/>
                    </a:cubicBezTo>
                    <a:cubicBezTo>
                      <a:pt x="142" y="44"/>
                      <a:pt x="142" y="46"/>
                      <a:pt x="144" y="47"/>
                    </a:cubicBezTo>
                    <a:cubicBezTo>
                      <a:pt x="139" y="49"/>
                      <a:pt x="134" y="51"/>
                      <a:pt x="129" y="53"/>
                    </a:cubicBezTo>
                    <a:cubicBezTo>
                      <a:pt x="134" y="47"/>
                      <a:pt x="139" y="39"/>
                      <a:pt x="143" y="31"/>
                    </a:cubicBezTo>
                    <a:cubicBezTo>
                      <a:pt x="143" y="30"/>
                      <a:pt x="143" y="29"/>
                      <a:pt x="142" y="29"/>
                    </a:cubicBezTo>
                    <a:cubicBezTo>
                      <a:pt x="148" y="27"/>
                      <a:pt x="153" y="25"/>
                      <a:pt x="159" y="23"/>
                    </a:cubicBezTo>
                    <a:close/>
                    <a:moveTo>
                      <a:pt x="136" y="31"/>
                    </a:moveTo>
                    <a:cubicBezTo>
                      <a:pt x="131" y="39"/>
                      <a:pt x="126" y="48"/>
                      <a:pt x="121" y="56"/>
                    </a:cubicBezTo>
                    <a:cubicBezTo>
                      <a:pt x="121" y="56"/>
                      <a:pt x="121" y="57"/>
                      <a:pt x="121" y="57"/>
                    </a:cubicBezTo>
                    <a:cubicBezTo>
                      <a:pt x="115" y="60"/>
                      <a:pt x="109" y="62"/>
                      <a:pt x="102" y="65"/>
                    </a:cubicBezTo>
                    <a:cubicBezTo>
                      <a:pt x="109" y="56"/>
                      <a:pt x="115" y="47"/>
                      <a:pt x="119" y="37"/>
                    </a:cubicBezTo>
                    <a:cubicBezTo>
                      <a:pt x="125" y="35"/>
                      <a:pt x="131" y="33"/>
                      <a:pt x="136" y="31"/>
                    </a:cubicBezTo>
                    <a:close/>
                    <a:moveTo>
                      <a:pt x="99" y="41"/>
                    </a:moveTo>
                    <a:cubicBezTo>
                      <a:pt x="102" y="41"/>
                      <a:pt x="106" y="40"/>
                      <a:pt x="109" y="39"/>
                    </a:cubicBezTo>
                    <a:cubicBezTo>
                      <a:pt x="109" y="39"/>
                      <a:pt x="110" y="39"/>
                      <a:pt x="110" y="39"/>
                    </a:cubicBezTo>
                    <a:cubicBezTo>
                      <a:pt x="104" y="48"/>
                      <a:pt x="99" y="59"/>
                      <a:pt x="94" y="68"/>
                    </a:cubicBezTo>
                    <a:cubicBezTo>
                      <a:pt x="90" y="69"/>
                      <a:pt x="86" y="71"/>
                      <a:pt x="82" y="72"/>
                    </a:cubicBezTo>
                    <a:cubicBezTo>
                      <a:pt x="89" y="63"/>
                      <a:pt x="94" y="54"/>
                      <a:pt x="99" y="44"/>
                    </a:cubicBezTo>
                    <a:cubicBezTo>
                      <a:pt x="100" y="43"/>
                      <a:pt x="99" y="42"/>
                      <a:pt x="99" y="41"/>
                    </a:cubicBezTo>
                    <a:close/>
                    <a:moveTo>
                      <a:pt x="58" y="50"/>
                    </a:moveTo>
                    <a:cubicBezTo>
                      <a:pt x="69" y="47"/>
                      <a:pt x="81" y="45"/>
                      <a:pt x="92" y="42"/>
                    </a:cubicBezTo>
                    <a:cubicBezTo>
                      <a:pt x="86" y="53"/>
                      <a:pt x="81" y="64"/>
                      <a:pt x="73" y="74"/>
                    </a:cubicBezTo>
                    <a:cubicBezTo>
                      <a:pt x="68" y="75"/>
                      <a:pt x="64" y="75"/>
                      <a:pt x="59" y="75"/>
                    </a:cubicBezTo>
                    <a:cubicBezTo>
                      <a:pt x="66" y="68"/>
                      <a:pt x="71" y="60"/>
                      <a:pt x="74" y="50"/>
                    </a:cubicBezTo>
                    <a:cubicBezTo>
                      <a:pt x="75" y="48"/>
                      <a:pt x="71" y="46"/>
                      <a:pt x="70" y="48"/>
                    </a:cubicBezTo>
                    <a:cubicBezTo>
                      <a:pt x="65" y="58"/>
                      <a:pt x="59" y="67"/>
                      <a:pt x="53" y="76"/>
                    </a:cubicBezTo>
                    <a:cubicBezTo>
                      <a:pt x="49" y="76"/>
                      <a:pt x="46" y="75"/>
                      <a:pt x="43" y="75"/>
                    </a:cubicBezTo>
                    <a:cubicBezTo>
                      <a:pt x="46" y="70"/>
                      <a:pt x="49" y="66"/>
                      <a:pt x="52" y="61"/>
                    </a:cubicBezTo>
                    <a:cubicBezTo>
                      <a:pt x="53" y="58"/>
                      <a:pt x="50" y="56"/>
                      <a:pt x="48" y="58"/>
                    </a:cubicBezTo>
                    <a:cubicBezTo>
                      <a:pt x="44" y="63"/>
                      <a:pt x="40" y="68"/>
                      <a:pt x="37" y="74"/>
                    </a:cubicBezTo>
                    <a:cubicBezTo>
                      <a:pt x="35" y="73"/>
                      <a:pt x="33" y="73"/>
                      <a:pt x="31" y="72"/>
                    </a:cubicBezTo>
                    <a:cubicBezTo>
                      <a:pt x="5" y="64"/>
                      <a:pt x="50" y="52"/>
                      <a:pt x="58" y="50"/>
                    </a:cubicBezTo>
                    <a:close/>
                    <a:moveTo>
                      <a:pt x="233" y="250"/>
                    </a:moveTo>
                    <a:cubicBezTo>
                      <a:pt x="204" y="268"/>
                      <a:pt x="168" y="286"/>
                      <a:pt x="134" y="289"/>
                    </a:cubicBezTo>
                    <a:cubicBezTo>
                      <a:pt x="85" y="294"/>
                      <a:pt x="70" y="229"/>
                      <a:pt x="56" y="194"/>
                    </a:cubicBezTo>
                    <a:cubicBezTo>
                      <a:pt x="55" y="190"/>
                      <a:pt x="53" y="186"/>
                      <a:pt x="52" y="183"/>
                    </a:cubicBezTo>
                    <a:cubicBezTo>
                      <a:pt x="56" y="185"/>
                      <a:pt x="60" y="187"/>
                      <a:pt x="63" y="190"/>
                    </a:cubicBezTo>
                    <a:cubicBezTo>
                      <a:pt x="68" y="195"/>
                      <a:pt x="76" y="187"/>
                      <a:pt x="71" y="182"/>
                    </a:cubicBezTo>
                    <a:cubicBezTo>
                      <a:pt x="68" y="179"/>
                      <a:pt x="64" y="177"/>
                      <a:pt x="60" y="176"/>
                    </a:cubicBezTo>
                    <a:cubicBezTo>
                      <a:pt x="62" y="174"/>
                      <a:pt x="64" y="173"/>
                      <a:pt x="65" y="171"/>
                    </a:cubicBezTo>
                    <a:cubicBezTo>
                      <a:pt x="66" y="169"/>
                      <a:pt x="66" y="166"/>
                      <a:pt x="63" y="165"/>
                    </a:cubicBezTo>
                    <a:cubicBezTo>
                      <a:pt x="57" y="165"/>
                      <a:pt x="53" y="169"/>
                      <a:pt x="48" y="172"/>
                    </a:cubicBezTo>
                    <a:cubicBezTo>
                      <a:pt x="46" y="167"/>
                      <a:pt x="44" y="162"/>
                      <a:pt x="43" y="156"/>
                    </a:cubicBezTo>
                    <a:cubicBezTo>
                      <a:pt x="48" y="154"/>
                      <a:pt x="54" y="153"/>
                      <a:pt x="59" y="150"/>
                    </a:cubicBezTo>
                    <a:cubicBezTo>
                      <a:pt x="63" y="148"/>
                      <a:pt x="60" y="143"/>
                      <a:pt x="56" y="144"/>
                    </a:cubicBezTo>
                    <a:cubicBezTo>
                      <a:pt x="51" y="145"/>
                      <a:pt x="46" y="148"/>
                      <a:pt x="41" y="151"/>
                    </a:cubicBezTo>
                    <a:cubicBezTo>
                      <a:pt x="38" y="144"/>
                      <a:pt x="36" y="136"/>
                      <a:pt x="34" y="129"/>
                    </a:cubicBezTo>
                    <a:cubicBezTo>
                      <a:pt x="34" y="129"/>
                      <a:pt x="35" y="130"/>
                      <a:pt x="35" y="130"/>
                    </a:cubicBezTo>
                    <a:cubicBezTo>
                      <a:pt x="42" y="130"/>
                      <a:pt x="48" y="128"/>
                      <a:pt x="54" y="125"/>
                    </a:cubicBezTo>
                    <a:cubicBezTo>
                      <a:pt x="56" y="123"/>
                      <a:pt x="54" y="120"/>
                      <a:pt x="52" y="120"/>
                    </a:cubicBezTo>
                    <a:cubicBezTo>
                      <a:pt x="47" y="122"/>
                      <a:pt x="41" y="125"/>
                      <a:pt x="35" y="125"/>
                    </a:cubicBezTo>
                    <a:cubicBezTo>
                      <a:pt x="34" y="126"/>
                      <a:pt x="33" y="127"/>
                      <a:pt x="33" y="128"/>
                    </a:cubicBezTo>
                    <a:cubicBezTo>
                      <a:pt x="28" y="112"/>
                      <a:pt x="23" y="95"/>
                      <a:pt x="18" y="79"/>
                    </a:cubicBezTo>
                    <a:cubicBezTo>
                      <a:pt x="43" y="102"/>
                      <a:pt x="101" y="77"/>
                      <a:pt x="123" y="66"/>
                    </a:cubicBezTo>
                    <a:cubicBezTo>
                      <a:pt x="139" y="59"/>
                      <a:pt x="155" y="51"/>
                      <a:pt x="172" y="46"/>
                    </a:cubicBezTo>
                    <a:cubicBezTo>
                      <a:pt x="187" y="41"/>
                      <a:pt x="195" y="50"/>
                      <a:pt x="199" y="61"/>
                    </a:cubicBezTo>
                    <a:cubicBezTo>
                      <a:pt x="199" y="62"/>
                      <a:pt x="199" y="63"/>
                      <a:pt x="199" y="64"/>
                    </a:cubicBezTo>
                    <a:cubicBezTo>
                      <a:pt x="199" y="66"/>
                      <a:pt x="200" y="67"/>
                      <a:pt x="201" y="68"/>
                    </a:cubicBezTo>
                    <a:cubicBezTo>
                      <a:pt x="204" y="76"/>
                      <a:pt x="206" y="86"/>
                      <a:pt x="208" y="93"/>
                    </a:cubicBezTo>
                    <a:cubicBezTo>
                      <a:pt x="217" y="126"/>
                      <a:pt x="231" y="156"/>
                      <a:pt x="246" y="187"/>
                    </a:cubicBezTo>
                    <a:cubicBezTo>
                      <a:pt x="259" y="215"/>
                      <a:pt x="260" y="232"/>
                      <a:pt x="233" y="250"/>
                    </a:cubicBezTo>
                    <a:close/>
                    <a:moveTo>
                      <a:pt x="270" y="213"/>
                    </a:moveTo>
                    <a:cubicBezTo>
                      <a:pt x="268" y="200"/>
                      <a:pt x="263" y="188"/>
                      <a:pt x="257" y="177"/>
                    </a:cubicBezTo>
                    <a:cubicBezTo>
                      <a:pt x="262" y="173"/>
                      <a:pt x="267" y="169"/>
                      <a:pt x="270" y="163"/>
                    </a:cubicBezTo>
                    <a:cubicBezTo>
                      <a:pt x="270" y="164"/>
                      <a:pt x="270" y="165"/>
                      <a:pt x="271" y="166"/>
                    </a:cubicBezTo>
                    <a:cubicBezTo>
                      <a:pt x="271" y="166"/>
                      <a:pt x="270" y="166"/>
                      <a:pt x="270" y="167"/>
                    </a:cubicBezTo>
                    <a:cubicBezTo>
                      <a:pt x="270" y="173"/>
                      <a:pt x="270" y="179"/>
                      <a:pt x="265" y="185"/>
                    </a:cubicBezTo>
                    <a:cubicBezTo>
                      <a:pt x="264" y="187"/>
                      <a:pt x="266" y="189"/>
                      <a:pt x="268" y="187"/>
                    </a:cubicBezTo>
                    <a:cubicBezTo>
                      <a:pt x="270" y="185"/>
                      <a:pt x="272" y="183"/>
                      <a:pt x="274" y="180"/>
                    </a:cubicBezTo>
                    <a:cubicBezTo>
                      <a:pt x="276" y="192"/>
                      <a:pt x="275" y="203"/>
                      <a:pt x="270" y="2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7" name="Freeform 341"/>
              <p:cNvSpPr>
                <a:spLocks noEditPoints="1"/>
              </p:cNvSpPr>
              <p:nvPr/>
            </p:nvSpPr>
            <p:spPr bwMode="auto">
              <a:xfrm>
                <a:off x="1218" y="-921"/>
                <a:ext cx="291" cy="293"/>
              </a:xfrm>
              <a:custGeom>
                <a:avLst/>
                <a:gdLst>
                  <a:gd name="T0" fmla="*/ 105 w 144"/>
                  <a:gd name="T1" fmla="*/ 21 h 145"/>
                  <a:gd name="T2" fmla="*/ 7 w 144"/>
                  <a:gd name="T3" fmla="*/ 51 h 145"/>
                  <a:gd name="T4" fmla="*/ 7 w 144"/>
                  <a:gd name="T5" fmla="*/ 63 h 145"/>
                  <a:gd name="T6" fmla="*/ 38 w 144"/>
                  <a:gd name="T7" fmla="*/ 141 h 145"/>
                  <a:gd name="T8" fmla="*/ 82 w 144"/>
                  <a:gd name="T9" fmla="*/ 133 h 145"/>
                  <a:gd name="T10" fmla="*/ 123 w 144"/>
                  <a:gd name="T11" fmla="*/ 113 h 145"/>
                  <a:gd name="T12" fmla="*/ 105 w 144"/>
                  <a:gd name="T13" fmla="*/ 21 h 145"/>
                  <a:gd name="T14" fmla="*/ 114 w 144"/>
                  <a:gd name="T15" fmla="*/ 102 h 145"/>
                  <a:gd name="T16" fmla="*/ 83 w 144"/>
                  <a:gd name="T17" fmla="*/ 119 h 145"/>
                  <a:gd name="T18" fmla="*/ 47 w 144"/>
                  <a:gd name="T19" fmla="*/ 129 h 145"/>
                  <a:gd name="T20" fmla="*/ 15 w 144"/>
                  <a:gd name="T21" fmla="*/ 61 h 145"/>
                  <a:gd name="T22" fmla="*/ 82 w 144"/>
                  <a:gd name="T23" fmla="*/ 30 h 145"/>
                  <a:gd name="T24" fmla="*/ 114 w 144"/>
                  <a:gd name="T25" fmla="*/ 10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45">
                    <a:moveTo>
                      <a:pt x="105" y="21"/>
                    </a:moveTo>
                    <a:cubicBezTo>
                      <a:pt x="79" y="0"/>
                      <a:pt x="31" y="43"/>
                      <a:pt x="7" y="51"/>
                    </a:cubicBezTo>
                    <a:cubicBezTo>
                      <a:pt x="0" y="53"/>
                      <a:pt x="2" y="62"/>
                      <a:pt x="7" y="63"/>
                    </a:cubicBezTo>
                    <a:cubicBezTo>
                      <a:pt x="8" y="88"/>
                      <a:pt x="16" y="132"/>
                      <a:pt x="38" y="141"/>
                    </a:cubicBezTo>
                    <a:cubicBezTo>
                      <a:pt x="51" y="145"/>
                      <a:pt x="70" y="137"/>
                      <a:pt x="82" y="133"/>
                    </a:cubicBezTo>
                    <a:cubicBezTo>
                      <a:pt x="95" y="129"/>
                      <a:pt x="113" y="123"/>
                      <a:pt x="123" y="113"/>
                    </a:cubicBezTo>
                    <a:cubicBezTo>
                      <a:pt x="144" y="91"/>
                      <a:pt x="125" y="38"/>
                      <a:pt x="105" y="21"/>
                    </a:cubicBezTo>
                    <a:close/>
                    <a:moveTo>
                      <a:pt x="114" y="102"/>
                    </a:moveTo>
                    <a:cubicBezTo>
                      <a:pt x="109" y="110"/>
                      <a:pt x="90" y="116"/>
                      <a:pt x="83" y="119"/>
                    </a:cubicBezTo>
                    <a:cubicBezTo>
                      <a:pt x="71" y="123"/>
                      <a:pt x="59" y="127"/>
                      <a:pt x="47" y="129"/>
                    </a:cubicBezTo>
                    <a:cubicBezTo>
                      <a:pt x="28" y="131"/>
                      <a:pt x="18" y="83"/>
                      <a:pt x="15" y="61"/>
                    </a:cubicBezTo>
                    <a:cubicBezTo>
                      <a:pt x="38" y="54"/>
                      <a:pt x="58" y="38"/>
                      <a:pt x="82" y="30"/>
                    </a:cubicBezTo>
                    <a:cubicBezTo>
                      <a:pt x="111" y="21"/>
                      <a:pt x="122" y="83"/>
                      <a:pt x="114"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8" name="Freeform 342"/>
              <p:cNvSpPr/>
              <p:nvPr/>
            </p:nvSpPr>
            <p:spPr bwMode="auto">
              <a:xfrm>
                <a:off x="1269" y="-828"/>
                <a:ext cx="116" cy="53"/>
              </a:xfrm>
              <a:custGeom>
                <a:avLst/>
                <a:gdLst>
                  <a:gd name="T0" fmla="*/ 54 w 58"/>
                  <a:gd name="T1" fmla="*/ 0 h 26"/>
                  <a:gd name="T2" fmla="*/ 25 w 58"/>
                  <a:gd name="T3" fmla="*/ 11 h 26"/>
                  <a:gd name="T4" fmla="*/ 10 w 58"/>
                  <a:gd name="T5" fmla="*/ 17 h 26"/>
                  <a:gd name="T6" fmla="*/ 5 w 58"/>
                  <a:gd name="T7" fmla="*/ 19 h 26"/>
                  <a:gd name="T8" fmla="*/ 2 w 58"/>
                  <a:gd name="T9" fmla="*/ 21 h 26"/>
                  <a:gd name="T10" fmla="*/ 2 w 58"/>
                  <a:gd name="T11" fmla="*/ 25 h 26"/>
                  <a:gd name="T12" fmla="*/ 27 w 58"/>
                  <a:gd name="T13" fmla="*/ 20 h 26"/>
                  <a:gd name="T14" fmla="*/ 57 w 58"/>
                  <a:gd name="T15" fmla="*/ 5 h 26"/>
                  <a:gd name="T16" fmla="*/ 54 w 58"/>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26">
                    <a:moveTo>
                      <a:pt x="54" y="0"/>
                    </a:moveTo>
                    <a:cubicBezTo>
                      <a:pt x="44" y="1"/>
                      <a:pt x="34" y="8"/>
                      <a:pt x="25" y="11"/>
                    </a:cubicBezTo>
                    <a:cubicBezTo>
                      <a:pt x="20" y="13"/>
                      <a:pt x="15" y="15"/>
                      <a:pt x="10" y="17"/>
                    </a:cubicBezTo>
                    <a:cubicBezTo>
                      <a:pt x="8" y="17"/>
                      <a:pt x="7" y="18"/>
                      <a:pt x="5" y="19"/>
                    </a:cubicBezTo>
                    <a:cubicBezTo>
                      <a:pt x="4" y="19"/>
                      <a:pt x="3" y="20"/>
                      <a:pt x="2" y="21"/>
                    </a:cubicBezTo>
                    <a:cubicBezTo>
                      <a:pt x="0" y="21"/>
                      <a:pt x="0" y="25"/>
                      <a:pt x="2" y="25"/>
                    </a:cubicBezTo>
                    <a:cubicBezTo>
                      <a:pt x="11" y="26"/>
                      <a:pt x="19" y="23"/>
                      <a:pt x="27" y="20"/>
                    </a:cubicBezTo>
                    <a:cubicBezTo>
                      <a:pt x="36" y="17"/>
                      <a:pt x="51" y="14"/>
                      <a:pt x="57" y="5"/>
                    </a:cubicBezTo>
                    <a:cubicBezTo>
                      <a:pt x="58" y="3"/>
                      <a:pt x="56"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9" name="Freeform 343"/>
              <p:cNvSpPr/>
              <p:nvPr/>
            </p:nvSpPr>
            <p:spPr bwMode="auto">
              <a:xfrm>
                <a:off x="1271" y="-775"/>
                <a:ext cx="123" cy="44"/>
              </a:xfrm>
              <a:custGeom>
                <a:avLst/>
                <a:gdLst>
                  <a:gd name="T0" fmla="*/ 54 w 61"/>
                  <a:gd name="T1" fmla="*/ 1 h 22"/>
                  <a:gd name="T2" fmla="*/ 3 w 61"/>
                  <a:gd name="T3" fmla="*/ 16 h 22"/>
                  <a:gd name="T4" fmla="*/ 4 w 61"/>
                  <a:gd name="T5" fmla="*/ 22 h 22"/>
                  <a:gd name="T6" fmla="*/ 57 w 61"/>
                  <a:gd name="T7" fmla="*/ 7 h 22"/>
                  <a:gd name="T8" fmla="*/ 54 w 61"/>
                  <a:gd name="T9" fmla="*/ 1 h 22"/>
                </a:gdLst>
                <a:ahLst/>
                <a:cxnLst>
                  <a:cxn ang="0">
                    <a:pos x="T0" y="T1"/>
                  </a:cxn>
                  <a:cxn ang="0">
                    <a:pos x="T2" y="T3"/>
                  </a:cxn>
                  <a:cxn ang="0">
                    <a:pos x="T4" y="T5"/>
                  </a:cxn>
                  <a:cxn ang="0">
                    <a:pos x="T6" y="T7"/>
                  </a:cxn>
                  <a:cxn ang="0">
                    <a:pos x="T8" y="T9"/>
                  </a:cxn>
                </a:cxnLst>
                <a:rect l="0" t="0" r="r" b="b"/>
                <a:pathLst>
                  <a:path w="61" h="22">
                    <a:moveTo>
                      <a:pt x="54" y="1"/>
                    </a:moveTo>
                    <a:cubicBezTo>
                      <a:pt x="37" y="5"/>
                      <a:pt x="21" y="13"/>
                      <a:pt x="3" y="16"/>
                    </a:cubicBezTo>
                    <a:cubicBezTo>
                      <a:pt x="0" y="17"/>
                      <a:pt x="1" y="22"/>
                      <a:pt x="4" y="22"/>
                    </a:cubicBezTo>
                    <a:cubicBezTo>
                      <a:pt x="22" y="20"/>
                      <a:pt x="42" y="16"/>
                      <a:pt x="57" y="7"/>
                    </a:cubicBezTo>
                    <a:cubicBezTo>
                      <a:pt x="61" y="5"/>
                      <a:pt x="58" y="0"/>
                      <a:pt x="5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0" name="Freeform 344"/>
              <p:cNvSpPr/>
              <p:nvPr/>
            </p:nvSpPr>
            <p:spPr bwMode="auto">
              <a:xfrm>
                <a:off x="1297" y="-745"/>
                <a:ext cx="119" cy="52"/>
              </a:xfrm>
              <a:custGeom>
                <a:avLst/>
                <a:gdLst>
                  <a:gd name="T0" fmla="*/ 54 w 59"/>
                  <a:gd name="T1" fmla="*/ 1 h 26"/>
                  <a:gd name="T2" fmla="*/ 5 w 59"/>
                  <a:gd name="T3" fmla="*/ 17 h 26"/>
                  <a:gd name="T4" fmla="*/ 7 w 59"/>
                  <a:gd name="T5" fmla="*/ 24 h 26"/>
                  <a:gd name="T6" fmla="*/ 56 w 59"/>
                  <a:gd name="T7" fmla="*/ 7 h 26"/>
                  <a:gd name="T8" fmla="*/ 54 w 59"/>
                  <a:gd name="T9" fmla="*/ 1 h 26"/>
                </a:gdLst>
                <a:ahLst/>
                <a:cxnLst>
                  <a:cxn ang="0">
                    <a:pos x="T0" y="T1"/>
                  </a:cxn>
                  <a:cxn ang="0">
                    <a:pos x="T2" y="T3"/>
                  </a:cxn>
                  <a:cxn ang="0">
                    <a:pos x="T4" y="T5"/>
                  </a:cxn>
                  <a:cxn ang="0">
                    <a:pos x="T6" y="T7"/>
                  </a:cxn>
                  <a:cxn ang="0">
                    <a:pos x="T8" y="T9"/>
                  </a:cxn>
                </a:cxnLst>
                <a:rect l="0" t="0" r="r" b="b"/>
                <a:pathLst>
                  <a:path w="59" h="26">
                    <a:moveTo>
                      <a:pt x="54" y="1"/>
                    </a:moveTo>
                    <a:cubicBezTo>
                      <a:pt x="37" y="4"/>
                      <a:pt x="21" y="12"/>
                      <a:pt x="5" y="17"/>
                    </a:cubicBezTo>
                    <a:cubicBezTo>
                      <a:pt x="0" y="19"/>
                      <a:pt x="2" y="26"/>
                      <a:pt x="7" y="24"/>
                    </a:cubicBezTo>
                    <a:cubicBezTo>
                      <a:pt x="23" y="20"/>
                      <a:pt x="42" y="16"/>
                      <a:pt x="56" y="7"/>
                    </a:cubicBezTo>
                    <a:cubicBezTo>
                      <a:pt x="59" y="5"/>
                      <a:pt x="57" y="0"/>
                      <a:pt x="5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1" name="Freeform 345"/>
              <p:cNvSpPr/>
              <p:nvPr/>
            </p:nvSpPr>
            <p:spPr bwMode="auto">
              <a:xfrm>
                <a:off x="1117" y="-878"/>
                <a:ext cx="55" cy="12"/>
              </a:xfrm>
              <a:custGeom>
                <a:avLst/>
                <a:gdLst>
                  <a:gd name="T0" fmla="*/ 24 w 27"/>
                  <a:gd name="T1" fmla="*/ 0 h 6"/>
                  <a:gd name="T2" fmla="*/ 2 w 27"/>
                  <a:gd name="T3" fmla="*/ 3 h 6"/>
                  <a:gd name="T4" fmla="*/ 2 w 27"/>
                  <a:gd name="T5" fmla="*/ 6 h 6"/>
                  <a:gd name="T6" fmla="*/ 25 w 27"/>
                  <a:gd name="T7" fmla="*/ 3 h 6"/>
                  <a:gd name="T8" fmla="*/ 24 w 27"/>
                  <a:gd name="T9" fmla="*/ 0 h 6"/>
                </a:gdLst>
                <a:ahLst/>
                <a:cxnLst>
                  <a:cxn ang="0">
                    <a:pos x="T0" y="T1"/>
                  </a:cxn>
                  <a:cxn ang="0">
                    <a:pos x="T2" y="T3"/>
                  </a:cxn>
                  <a:cxn ang="0">
                    <a:pos x="T4" y="T5"/>
                  </a:cxn>
                  <a:cxn ang="0">
                    <a:pos x="T6" y="T7"/>
                  </a:cxn>
                  <a:cxn ang="0">
                    <a:pos x="T8" y="T9"/>
                  </a:cxn>
                </a:cxnLst>
                <a:rect l="0" t="0" r="r" b="b"/>
                <a:pathLst>
                  <a:path w="27" h="6">
                    <a:moveTo>
                      <a:pt x="24" y="0"/>
                    </a:moveTo>
                    <a:cubicBezTo>
                      <a:pt x="17" y="3"/>
                      <a:pt x="9" y="3"/>
                      <a:pt x="2" y="3"/>
                    </a:cubicBezTo>
                    <a:cubicBezTo>
                      <a:pt x="0" y="3"/>
                      <a:pt x="0" y="6"/>
                      <a:pt x="2" y="6"/>
                    </a:cubicBezTo>
                    <a:cubicBezTo>
                      <a:pt x="10" y="6"/>
                      <a:pt x="18" y="6"/>
                      <a:pt x="25" y="3"/>
                    </a:cubicBezTo>
                    <a:cubicBezTo>
                      <a:pt x="27" y="2"/>
                      <a:pt x="26"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2" name="Freeform 346"/>
              <p:cNvSpPr>
                <a:spLocks noEditPoints="1"/>
              </p:cNvSpPr>
              <p:nvPr/>
            </p:nvSpPr>
            <p:spPr bwMode="auto">
              <a:xfrm>
                <a:off x="1557" y="-1818"/>
                <a:ext cx="591" cy="702"/>
              </a:xfrm>
              <a:custGeom>
                <a:avLst/>
                <a:gdLst>
                  <a:gd name="T0" fmla="*/ 247 w 293"/>
                  <a:gd name="T1" fmla="*/ 272 h 348"/>
                  <a:gd name="T2" fmla="*/ 292 w 293"/>
                  <a:gd name="T3" fmla="*/ 160 h 348"/>
                  <a:gd name="T4" fmla="*/ 136 w 293"/>
                  <a:gd name="T5" fmla="*/ 42 h 348"/>
                  <a:gd name="T6" fmla="*/ 131 w 293"/>
                  <a:gd name="T7" fmla="*/ 29 h 348"/>
                  <a:gd name="T8" fmla="*/ 129 w 293"/>
                  <a:gd name="T9" fmla="*/ 18 h 348"/>
                  <a:gd name="T10" fmla="*/ 130 w 293"/>
                  <a:gd name="T11" fmla="*/ 18 h 348"/>
                  <a:gd name="T12" fmla="*/ 140 w 293"/>
                  <a:gd name="T13" fmla="*/ 11 h 348"/>
                  <a:gd name="T14" fmla="*/ 129 w 293"/>
                  <a:gd name="T15" fmla="*/ 4 h 348"/>
                  <a:gd name="T16" fmla="*/ 117 w 293"/>
                  <a:gd name="T17" fmla="*/ 9 h 348"/>
                  <a:gd name="T18" fmla="*/ 104 w 293"/>
                  <a:gd name="T19" fmla="*/ 15 h 348"/>
                  <a:gd name="T20" fmla="*/ 106 w 293"/>
                  <a:gd name="T21" fmla="*/ 21 h 348"/>
                  <a:gd name="T22" fmla="*/ 116 w 293"/>
                  <a:gd name="T23" fmla="*/ 20 h 348"/>
                  <a:gd name="T24" fmla="*/ 119 w 293"/>
                  <a:gd name="T25" fmla="*/ 32 h 348"/>
                  <a:gd name="T26" fmla="*/ 126 w 293"/>
                  <a:gd name="T27" fmla="*/ 43 h 348"/>
                  <a:gd name="T28" fmla="*/ 2 w 293"/>
                  <a:gd name="T29" fmla="*/ 195 h 348"/>
                  <a:gd name="T30" fmla="*/ 73 w 293"/>
                  <a:gd name="T31" fmla="*/ 308 h 348"/>
                  <a:gd name="T32" fmla="*/ 57 w 293"/>
                  <a:gd name="T33" fmla="*/ 340 h 348"/>
                  <a:gd name="T34" fmla="*/ 62 w 293"/>
                  <a:gd name="T35" fmla="*/ 347 h 348"/>
                  <a:gd name="T36" fmla="*/ 86 w 293"/>
                  <a:gd name="T37" fmla="*/ 337 h 348"/>
                  <a:gd name="T38" fmla="*/ 98 w 293"/>
                  <a:gd name="T39" fmla="*/ 318 h 348"/>
                  <a:gd name="T40" fmla="*/ 154 w 293"/>
                  <a:gd name="T41" fmla="*/ 322 h 348"/>
                  <a:gd name="T42" fmla="*/ 228 w 293"/>
                  <a:gd name="T43" fmla="*/ 290 h 348"/>
                  <a:gd name="T44" fmla="*/ 258 w 293"/>
                  <a:gd name="T45" fmla="*/ 319 h 348"/>
                  <a:gd name="T46" fmla="*/ 264 w 293"/>
                  <a:gd name="T47" fmla="*/ 316 h 348"/>
                  <a:gd name="T48" fmla="*/ 261 w 293"/>
                  <a:gd name="T49" fmla="*/ 291 h 348"/>
                  <a:gd name="T50" fmla="*/ 247 w 293"/>
                  <a:gd name="T51" fmla="*/ 272 h 348"/>
                  <a:gd name="T52" fmla="*/ 69 w 293"/>
                  <a:gd name="T53" fmla="*/ 336 h 348"/>
                  <a:gd name="T54" fmla="*/ 80 w 293"/>
                  <a:gd name="T55" fmla="*/ 312 h 348"/>
                  <a:gd name="T56" fmla="*/ 80 w 293"/>
                  <a:gd name="T57" fmla="*/ 311 h 348"/>
                  <a:gd name="T58" fmla="*/ 88 w 293"/>
                  <a:gd name="T59" fmla="*/ 315 h 348"/>
                  <a:gd name="T60" fmla="*/ 69 w 293"/>
                  <a:gd name="T61" fmla="*/ 336 h 348"/>
                  <a:gd name="T62" fmla="*/ 151 w 293"/>
                  <a:gd name="T63" fmla="*/ 310 h 348"/>
                  <a:gd name="T64" fmla="*/ 100 w 293"/>
                  <a:gd name="T65" fmla="*/ 307 h 348"/>
                  <a:gd name="T66" fmla="*/ 94 w 293"/>
                  <a:gd name="T67" fmla="*/ 306 h 348"/>
                  <a:gd name="T68" fmla="*/ 15 w 293"/>
                  <a:gd name="T69" fmla="*/ 188 h 348"/>
                  <a:gd name="T70" fmla="*/ 128 w 293"/>
                  <a:gd name="T71" fmla="*/ 52 h 348"/>
                  <a:gd name="T72" fmla="*/ 135 w 293"/>
                  <a:gd name="T73" fmla="*/ 54 h 348"/>
                  <a:gd name="T74" fmla="*/ 283 w 293"/>
                  <a:gd name="T75" fmla="*/ 180 h 348"/>
                  <a:gd name="T76" fmla="*/ 151 w 293"/>
                  <a:gd name="T77" fmla="*/ 310 h 348"/>
                  <a:gd name="T78" fmla="*/ 232 w 293"/>
                  <a:gd name="T79" fmla="*/ 287 h 348"/>
                  <a:gd name="T80" fmla="*/ 232 w 293"/>
                  <a:gd name="T81" fmla="*/ 286 h 348"/>
                  <a:gd name="T82" fmla="*/ 241 w 293"/>
                  <a:gd name="T83" fmla="*/ 278 h 348"/>
                  <a:gd name="T84" fmla="*/ 250 w 293"/>
                  <a:gd name="T85" fmla="*/ 293 h 348"/>
                  <a:gd name="T86" fmla="*/ 254 w 293"/>
                  <a:gd name="T87" fmla="*/ 308 h 348"/>
                  <a:gd name="T88" fmla="*/ 232 w 293"/>
                  <a:gd name="T89" fmla="*/ 287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348">
                    <a:moveTo>
                      <a:pt x="247" y="272"/>
                    </a:moveTo>
                    <a:cubicBezTo>
                      <a:pt x="275" y="242"/>
                      <a:pt x="292" y="201"/>
                      <a:pt x="292" y="160"/>
                    </a:cubicBezTo>
                    <a:cubicBezTo>
                      <a:pt x="291" y="90"/>
                      <a:pt x="203" y="19"/>
                      <a:pt x="136" y="42"/>
                    </a:cubicBezTo>
                    <a:cubicBezTo>
                      <a:pt x="134" y="38"/>
                      <a:pt x="132" y="33"/>
                      <a:pt x="131" y="29"/>
                    </a:cubicBezTo>
                    <a:cubicBezTo>
                      <a:pt x="130" y="25"/>
                      <a:pt x="130" y="21"/>
                      <a:pt x="129" y="18"/>
                    </a:cubicBezTo>
                    <a:cubicBezTo>
                      <a:pt x="130" y="18"/>
                      <a:pt x="130" y="18"/>
                      <a:pt x="130" y="18"/>
                    </a:cubicBezTo>
                    <a:cubicBezTo>
                      <a:pt x="135" y="19"/>
                      <a:pt x="140" y="16"/>
                      <a:pt x="140" y="11"/>
                    </a:cubicBezTo>
                    <a:cubicBezTo>
                      <a:pt x="140" y="5"/>
                      <a:pt x="134" y="0"/>
                      <a:pt x="129" y="4"/>
                    </a:cubicBezTo>
                    <a:cubicBezTo>
                      <a:pt x="125" y="6"/>
                      <a:pt x="121" y="7"/>
                      <a:pt x="117" y="9"/>
                    </a:cubicBezTo>
                    <a:cubicBezTo>
                      <a:pt x="113" y="11"/>
                      <a:pt x="108" y="13"/>
                      <a:pt x="104" y="15"/>
                    </a:cubicBezTo>
                    <a:cubicBezTo>
                      <a:pt x="101" y="16"/>
                      <a:pt x="102" y="22"/>
                      <a:pt x="106" y="21"/>
                    </a:cubicBezTo>
                    <a:cubicBezTo>
                      <a:pt x="109" y="21"/>
                      <a:pt x="113" y="21"/>
                      <a:pt x="116" y="20"/>
                    </a:cubicBezTo>
                    <a:cubicBezTo>
                      <a:pt x="116" y="24"/>
                      <a:pt x="118" y="28"/>
                      <a:pt x="119" y="32"/>
                    </a:cubicBezTo>
                    <a:cubicBezTo>
                      <a:pt x="121" y="36"/>
                      <a:pt x="124" y="40"/>
                      <a:pt x="126" y="43"/>
                    </a:cubicBezTo>
                    <a:cubicBezTo>
                      <a:pt x="51" y="43"/>
                      <a:pt x="5" y="128"/>
                      <a:pt x="2" y="195"/>
                    </a:cubicBezTo>
                    <a:cubicBezTo>
                      <a:pt x="0" y="247"/>
                      <a:pt x="31" y="288"/>
                      <a:pt x="73" y="308"/>
                    </a:cubicBezTo>
                    <a:cubicBezTo>
                      <a:pt x="66" y="318"/>
                      <a:pt x="60" y="328"/>
                      <a:pt x="57" y="340"/>
                    </a:cubicBezTo>
                    <a:cubicBezTo>
                      <a:pt x="56" y="344"/>
                      <a:pt x="59" y="346"/>
                      <a:pt x="62" y="347"/>
                    </a:cubicBezTo>
                    <a:cubicBezTo>
                      <a:pt x="71" y="348"/>
                      <a:pt x="79" y="344"/>
                      <a:pt x="86" y="337"/>
                    </a:cubicBezTo>
                    <a:cubicBezTo>
                      <a:pt x="91" y="332"/>
                      <a:pt x="95" y="325"/>
                      <a:pt x="98" y="318"/>
                    </a:cubicBezTo>
                    <a:cubicBezTo>
                      <a:pt x="116" y="323"/>
                      <a:pt x="135" y="324"/>
                      <a:pt x="154" y="322"/>
                    </a:cubicBezTo>
                    <a:cubicBezTo>
                      <a:pt x="182" y="318"/>
                      <a:pt x="207" y="306"/>
                      <a:pt x="228" y="290"/>
                    </a:cubicBezTo>
                    <a:cubicBezTo>
                      <a:pt x="232" y="305"/>
                      <a:pt x="242" y="316"/>
                      <a:pt x="258" y="319"/>
                    </a:cubicBezTo>
                    <a:cubicBezTo>
                      <a:pt x="260" y="320"/>
                      <a:pt x="263" y="319"/>
                      <a:pt x="264" y="316"/>
                    </a:cubicBezTo>
                    <a:cubicBezTo>
                      <a:pt x="265" y="307"/>
                      <a:pt x="264" y="299"/>
                      <a:pt x="261" y="291"/>
                    </a:cubicBezTo>
                    <a:cubicBezTo>
                      <a:pt x="258" y="284"/>
                      <a:pt x="254" y="275"/>
                      <a:pt x="247" y="272"/>
                    </a:cubicBezTo>
                    <a:close/>
                    <a:moveTo>
                      <a:pt x="69" y="336"/>
                    </a:moveTo>
                    <a:cubicBezTo>
                      <a:pt x="72" y="327"/>
                      <a:pt x="75" y="319"/>
                      <a:pt x="80" y="312"/>
                    </a:cubicBezTo>
                    <a:cubicBezTo>
                      <a:pt x="80" y="312"/>
                      <a:pt x="80" y="311"/>
                      <a:pt x="80" y="311"/>
                    </a:cubicBezTo>
                    <a:cubicBezTo>
                      <a:pt x="82" y="313"/>
                      <a:pt x="85" y="314"/>
                      <a:pt x="88" y="315"/>
                    </a:cubicBezTo>
                    <a:cubicBezTo>
                      <a:pt x="83" y="323"/>
                      <a:pt x="79" y="333"/>
                      <a:pt x="69" y="336"/>
                    </a:cubicBezTo>
                    <a:close/>
                    <a:moveTo>
                      <a:pt x="151" y="310"/>
                    </a:moveTo>
                    <a:cubicBezTo>
                      <a:pt x="133" y="313"/>
                      <a:pt x="116" y="312"/>
                      <a:pt x="100" y="307"/>
                    </a:cubicBezTo>
                    <a:cubicBezTo>
                      <a:pt x="99" y="306"/>
                      <a:pt x="96" y="305"/>
                      <a:pt x="94" y="306"/>
                    </a:cubicBezTo>
                    <a:cubicBezTo>
                      <a:pt x="47" y="290"/>
                      <a:pt x="12" y="241"/>
                      <a:pt x="15" y="188"/>
                    </a:cubicBezTo>
                    <a:cubicBezTo>
                      <a:pt x="17" y="123"/>
                      <a:pt x="66" y="66"/>
                      <a:pt x="128" y="52"/>
                    </a:cubicBezTo>
                    <a:cubicBezTo>
                      <a:pt x="129" y="54"/>
                      <a:pt x="132" y="56"/>
                      <a:pt x="135" y="54"/>
                    </a:cubicBezTo>
                    <a:cubicBezTo>
                      <a:pt x="206" y="22"/>
                      <a:pt x="293" y="110"/>
                      <a:pt x="283" y="180"/>
                    </a:cubicBezTo>
                    <a:cubicBezTo>
                      <a:pt x="274" y="245"/>
                      <a:pt x="213" y="298"/>
                      <a:pt x="151" y="310"/>
                    </a:cubicBezTo>
                    <a:close/>
                    <a:moveTo>
                      <a:pt x="232" y="287"/>
                    </a:moveTo>
                    <a:cubicBezTo>
                      <a:pt x="232" y="287"/>
                      <a:pt x="232" y="287"/>
                      <a:pt x="232" y="286"/>
                    </a:cubicBezTo>
                    <a:cubicBezTo>
                      <a:pt x="235" y="284"/>
                      <a:pt x="238" y="281"/>
                      <a:pt x="241" y="278"/>
                    </a:cubicBezTo>
                    <a:cubicBezTo>
                      <a:pt x="243" y="283"/>
                      <a:pt x="247" y="287"/>
                      <a:pt x="250" y="293"/>
                    </a:cubicBezTo>
                    <a:cubicBezTo>
                      <a:pt x="253" y="297"/>
                      <a:pt x="254" y="303"/>
                      <a:pt x="254" y="308"/>
                    </a:cubicBezTo>
                    <a:cubicBezTo>
                      <a:pt x="244" y="305"/>
                      <a:pt x="237" y="298"/>
                      <a:pt x="232" y="2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3" name="Freeform 347"/>
              <p:cNvSpPr/>
              <p:nvPr/>
            </p:nvSpPr>
            <p:spPr bwMode="auto">
              <a:xfrm>
                <a:off x="1597" y="-1709"/>
                <a:ext cx="531" cy="488"/>
              </a:xfrm>
              <a:custGeom>
                <a:avLst/>
                <a:gdLst>
                  <a:gd name="T0" fmla="*/ 161 w 263"/>
                  <a:gd name="T1" fmla="*/ 16 h 242"/>
                  <a:gd name="T2" fmla="*/ 161 w 263"/>
                  <a:gd name="T3" fmla="*/ 28 h 242"/>
                  <a:gd name="T4" fmla="*/ 229 w 263"/>
                  <a:gd name="T5" fmla="*/ 151 h 242"/>
                  <a:gd name="T6" fmla="*/ 179 w 263"/>
                  <a:gd name="T7" fmla="*/ 208 h 242"/>
                  <a:gd name="T8" fmla="*/ 177 w 263"/>
                  <a:gd name="T9" fmla="*/ 202 h 242"/>
                  <a:gd name="T10" fmla="*/ 174 w 263"/>
                  <a:gd name="T11" fmla="*/ 192 h 242"/>
                  <a:gd name="T12" fmla="*/ 168 w 263"/>
                  <a:gd name="T13" fmla="*/ 192 h 242"/>
                  <a:gd name="T14" fmla="*/ 169 w 263"/>
                  <a:gd name="T15" fmla="*/ 203 h 242"/>
                  <a:gd name="T16" fmla="*/ 173 w 263"/>
                  <a:gd name="T17" fmla="*/ 212 h 242"/>
                  <a:gd name="T18" fmla="*/ 123 w 263"/>
                  <a:gd name="T19" fmla="*/ 228 h 242"/>
                  <a:gd name="T20" fmla="*/ 19 w 263"/>
                  <a:gd name="T21" fmla="*/ 125 h 242"/>
                  <a:gd name="T22" fmla="*/ 64 w 263"/>
                  <a:gd name="T23" fmla="*/ 40 h 242"/>
                  <a:gd name="T24" fmla="*/ 151 w 263"/>
                  <a:gd name="T25" fmla="*/ 18 h 242"/>
                  <a:gd name="T26" fmla="*/ 152 w 263"/>
                  <a:gd name="T27" fmla="*/ 12 h 242"/>
                  <a:gd name="T28" fmla="*/ 9 w 263"/>
                  <a:gd name="T29" fmla="*/ 109 h 242"/>
                  <a:gd name="T30" fmla="*/ 116 w 263"/>
                  <a:gd name="T31" fmla="*/ 241 h 242"/>
                  <a:gd name="T32" fmla="*/ 244 w 263"/>
                  <a:gd name="T33" fmla="*/ 143 h 242"/>
                  <a:gd name="T34" fmla="*/ 161 w 263"/>
                  <a:gd name="T35"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42">
                    <a:moveTo>
                      <a:pt x="161" y="16"/>
                    </a:moveTo>
                    <a:cubicBezTo>
                      <a:pt x="154" y="16"/>
                      <a:pt x="154" y="27"/>
                      <a:pt x="161" y="28"/>
                    </a:cubicBezTo>
                    <a:cubicBezTo>
                      <a:pt x="224" y="34"/>
                      <a:pt x="252" y="97"/>
                      <a:pt x="229" y="151"/>
                    </a:cubicBezTo>
                    <a:cubicBezTo>
                      <a:pt x="219" y="175"/>
                      <a:pt x="201" y="195"/>
                      <a:pt x="179" y="208"/>
                    </a:cubicBezTo>
                    <a:cubicBezTo>
                      <a:pt x="179" y="206"/>
                      <a:pt x="178" y="204"/>
                      <a:pt x="177" y="202"/>
                    </a:cubicBezTo>
                    <a:cubicBezTo>
                      <a:pt x="176" y="199"/>
                      <a:pt x="174" y="196"/>
                      <a:pt x="174" y="192"/>
                    </a:cubicBezTo>
                    <a:cubicBezTo>
                      <a:pt x="174" y="188"/>
                      <a:pt x="168" y="188"/>
                      <a:pt x="168" y="192"/>
                    </a:cubicBezTo>
                    <a:cubicBezTo>
                      <a:pt x="168" y="196"/>
                      <a:pt x="168" y="199"/>
                      <a:pt x="169" y="203"/>
                    </a:cubicBezTo>
                    <a:cubicBezTo>
                      <a:pt x="170" y="206"/>
                      <a:pt x="170" y="210"/>
                      <a:pt x="173" y="212"/>
                    </a:cubicBezTo>
                    <a:cubicBezTo>
                      <a:pt x="158" y="221"/>
                      <a:pt x="141" y="226"/>
                      <a:pt x="123" y="228"/>
                    </a:cubicBezTo>
                    <a:cubicBezTo>
                      <a:pt x="61" y="235"/>
                      <a:pt x="18" y="184"/>
                      <a:pt x="19" y="125"/>
                    </a:cubicBezTo>
                    <a:cubicBezTo>
                      <a:pt x="19" y="91"/>
                      <a:pt x="36" y="59"/>
                      <a:pt x="64" y="40"/>
                    </a:cubicBezTo>
                    <a:cubicBezTo>
                      <a:pt x="90" y="23"/>
                      <a:pt x="122" y="22"/>
                      <a:pt x="151" y="18"/>
                    </a:cubicBezTo>
                    <a:cubicBezTo>
                      <a:pt x="155" y="18"/>
                      <a:pt x="156" y="12"/>
                      <a:pt x="152" y="12"/>
                    </a:cubicBezTo>
                    <a:cubicBezTo>
                      <a:pt x="86" y="0"/>
                      <a:pt x="18" y="41"/>
                      <a:pt x="9" y="109"/>
                    </a:cubicBezTo>
                    <a:cubicBezTo>
                      <a:pt x="0" y="180"/>
                      <a:pt x="44" y="239"/>
                      <a:pt x="116" y="241"/>
                    </a:cubicBezTo>
                    <a:cubicBezTo>
                      <a:pt x="174" y="242"/>
                      <a:pt x="226" y="196"/>
                      <a:pt x="244" y="143"/>
                    </a:cubicBezTo>
                    <a:cubicBezTo>
                      <a:pt x="263" y="85"/>
                      <a:pt x="221" y="22"/>
                      <a:pt x="16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4" name="Freeform 348"/>
              <p:cNvSpPr/>
              <p:nvPr/>
            </p:nvSpPr>
            <p:spPr bwMode="auto">
              <a:xfrm>
                <a:off x="1787" y="-1308"/>
                <a:ext cx="28" cy="50"/>
              </a:xfrm>
              <a:custGeom>
                <a:avLst/>
                <a:gdLst>
                  <a:gd name="T0" fmla="*/ 5 w 14"/>
                  <a:gd name="T1" fmla="*/ 4 h 25"/>
                  <a:gd name="T2" fmla="*/ 1 w 14"/>
                  <a:gd name="T3" fmla="*/ 20 h 25"/>
                  <a:gd name="T4" fmla="*/ 7 w 14"/>
                  <a:gd name="T5" fmla="*/ 21 h 25"/>
                  <a:gd name="T6" fmla="*/ 13 w 14"/>
                  <a:gd name="T7" fmla="*/ 7 h 25"/>
                  <a:gd name="T8" fmla="*/ 5 w 14"/>
                  <a:gd name="T9" fmla="*/ 4 h 25"/>
                </a:gdLst>
                <a:ahLst/>
                <a:cxnLst>
                  <a:cxn ang="0">
                    <a:pos x="T0" y="T1"/>
                  </a:cxn>
                  <a:cxn ang="0">
                    <a:pos x="T2" y="T3"/>
                  </a:cxn>
                  <a:cxn ang="0">
                    <a:pos x="T4" y="T5"/>
                  </a:cxn>
                  <a:cxn ang="0">
                    <a:pos x="T6" y="T7"/>
                  </a:cxn>
                  <a:cxn ang="0">
                    <a:pos x="T8" y="T9"/>
                  </a:cxn>
                </a:cxnLst>
                <a:rect l="0" t="0" r="r" b="b"/>
                <a:pathLst>
                  <a:path w="14" h="25">
                    <a:moveTo>
                      <a:pt x="5" y="4"/>
                    </a:moveTo>
                    <a:cubicBezTo>
                      <a:pt x="2" y="9"/>
                      <a:pt x="0" y="14"/>
                      <a:pt x="1" y="20"/>
                    </a:cubicBezTo>
                    <a:cubicBezTo>
                      <a:pt x="1" y="24"/>
                      <a:pt x="7" y="25"/>
                      <a:pt x="7" y="21"/>
                    </a:cubicBezTo>
                    <a:cubicBezTo>
                      <a:pt x="8" y="16"/>
                      <a:pt x="11" y="11"/>
                      <a:pt x="13" y="7"/>
                    </a:cubicBezTo>
                    <a:cubicBezTo>
                      <a:pt x="14" y="2"/>
                      <a:pt x="8" y="0"/>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5" name="Freeform 349"/>
              <p:cNvSpPr/>
              <p:nvPr/>
            </p:nvSpPr>
            <p:spPr bwMode="auto">
              <a:xfrm>
                <a:off x="1666" y="-1379"/>
                <a:ext cx="44" cy="39"/>
              </a:xfrm>
              <a:custGeom>
                <a:avLst/>
                <a:gdLst>
                  <a:gd name="T0" fmla="*/ 12 w 22"/>
                  <a:gd name="T1" fmla="*/ 4 h 19"/>
                  <a:gd name="T2" fmla="*/ 3 w 22"/>
                  <a:gd name="T3" fmla="*/ 11 h 19"/>
                  <a:gd name="T4" fmla="*/ 8 w 22"/>
                  <a:gd name="T5" fmla="*/ 16 h 19"/>
                  <a:gd name="T6" fmla="*/ 18 w 22"/>
                  <a:gd name="T7" fmla="*/ 9 h 19"/>
                  <a:gd name="T8" fmla="*/ 12 w 22"/>
                  <a:gd name="T9" fmla="*/ 4 h 19"/>
                </a:gdLst>
                <a:ahLst/>
                <a:cxnLst>
                  <a:cxn ang="0">
                    <a:pos x="T0" y="T1"/>
                  </a:cxn>
                  <a:cxn ang="0">
                    <a:pos x="T2" y="T3"/>
                  </a:cxn>
                  <a:cxn ang="0">
                    <a:pos x="T4" y="T5"/>
                  </a:cxn>
                  <a:cxn ang="0">
                    <a:pos x="T6" y="T7"/>
                  </a:cxn>
                  <a:cxn ang="0">
                    <a:pos x="T8" y="T9"/>
                  </a:cxn>
                </a:cxnLst>
                <a:rect l="0" t="0" r="r" b="b"/>
                <a:pathLst>
                  <a:path w="22" h="19">
                    <a:moveTo>
                      <a:pt x="12" y="4"/>
                    </a:moveTo>
                    <a:cubicBezTo>
                      <a:pt x="10" y="7"/>
                      <a:pt x="6" y="9"/>
                      <a:pt x="3" y="11"/>
                    </a:cubicBezTo>
                    <a:cubicBezTo>
                      <a:pt x="0" y="15"/>
                      <a:pt x="5" y="19"/>
                      <a:pt x="8" y="16"/>
                    </a:cubicBezTo>
                    <a:cubicBezTo>
                      <a:pt x="11" y="14"/>
                      <a:pt x="15" y="12"/>
                      <a:pt x="18" y="9"/>
                    </a:cubicBezTo>
                    <a:cubicBezTo>
                      <a:pt x="22" y="6"/>
                      <a:pt x="16" y="0"/>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6" name="Freeform 350"/>
              <p:cNvSpPr/>
              <p:nvPr/>
            </p:nvSpPr>
            <p:spPr bwMode="auto">
              <a:xfrm>
                <a:off x="1644" y="-1465"/>
                <a:ext cx="38" cy="14"/>
              </a:xfrm>
              <a:custGeom>
                <a:avLst/>
                <a:gdLst>
                  <a:gd name="T0" fmla="*/ 14 w 19"/>
                  <a:gd name="T1" fmla="*/ 0 h 7"/>
                  <a:gd name="T2" fmla="*/ 4 w 19"/>
                  <a:gd name="T3" fmla="*/ 0 h 7"/>
                  <a:gd name="T4" fmla="*/ 4 w 19"/>
                  <a:gd name="T5" fmla="*/ 7 h 7"/>
                  <a:gd name="T6" fmla="*/ 14 w 19"/>
                  <a:gd name="T7" fmla="*/ 7 h 7"/>
                  <a:gd name="T8" fmla="*/ 14 w 19"/>
                  <a:gd name="T9" fmla="*/ 0 h 7"/>
                </a:gdLst>
                <a:ahLst/>
                <a:cxnLst>
                  <a:cxn ang="0">
                    <a:pos x="T0" y="T1"/>
                  </a:cxn>
                  <a:cxn ang="0">
                    <a:pos x="T2" y="T3"/>
                  </a:cxn>
                  <a:cxn ang="0">
                    <a:pos x="T4" y="T5"/>
                  </a:cxn>
                  <a:cxn ang="0">
                    <a:pos x="T6" y="T7"/>
                  </a:cxn>
                  <a:cxn ang="0">
                    <a:pos x="T8" y="T9"/>
                  </a:cxn>
                </a:cxnLst>
                <a:rect l="0" t="0" r="r" b="b"/>
                <a:pathLst>
                  <a:path w="19" h="7">
                    <a:moveTo>
                      <a:pt x="14" y="0"/>
                    </a:moveTo>
                    <a:cubicBezTo>
                      <a:pt x="11" y="0"/>
                      <a:pt x="8" y="0"/>
                      <a:pt x="4" y="0"/>
                    </a:cubicBezTo>
                    <a:cubicBezTo>
                      <a:pt x="0" y="0"/>
                      <a:pt x="0" y="6"/>
                      <a:pt x="4" y="7"/>
                    </a:cubicBezTo>
                    <a:cubicBezTo>
                      <a:pt x="8" y="7"/>
                      <a:pt x="11" y="7"/>
                      <a:pt x="14" y="7"/>
                    </a:cubicBezTo>
                    <a:cubicBezTo>
                      <a:pt x="19" y="7"/>
                      <a:pt x="19"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7" name="Freeform 351"/>
              <p:cNvSpPr/>
              <p:nvPr/>
            </p:nvSpPr>
            <p:spPr bwMode="auto">
              <a:xfrm>
                <a:off x="1686" y="-1556"/>
                <a:ext cx="22" cy="28"/>
              </a:xfrm>
              <a:custGeom>
                <a:avLst/>
                <a:gdLst>
                  <a:gd name="T0" fmla="*/ 8 w 11"/>
                  <a:gd name="T1" fmla="*/ 5 h 14"/>
                  <a:gd name="T2" fmla="*/ 6 w 11"/>
                  <a:gd name="T3" fmla="*/ 4 h 14"/>
                  <a:gd name="T4" fmla="*/ 0 w 11"/>
                  <a:gd name="T5" fmla="*/ 5 h 14"/>
                  <a:gd name="T6" fmla="*/ 5 w 11"/>
                  <a:gd name="T7" fmla="*/ 13 h 14"/>
                  <a:gd name="T8" fmla="*/ 10 w 11"/>
                  <a:gd name="T9" fmla="*/ 11 h 14"/>
                  <a:gd name="T10" fmla="*/ 8 w 11"/>
                  <a:gd name="T11" fmla="*/ 5 h 14"/>
                </a:gdLst>
                <a:ahLst/>
                <a:cxnLst>
                  <a:cxn ang="0">
                    <a:pos x="T0" y="T1"/>
                  </a:cxn>
                  <a:cxn ang="0">
                    <a:pos x="T2" y="T3"/>
                  </a:cxn>
                  <a:cxn ang="0">
                    <a:pos x="T4" y="T5"/>
                  </a:cxn>
                  <a:cxn ang="0">
                    <a:pos x="T6" y="T7"/>
                  </a:cxn>
                  <a:cxn ang="0">
                    <a:pos x="T8" y="T9"/>
                  </a:cxn>
                  <a:cxn ang="0">
                    <a:pos x="T10" y="T11"/>
                  </a:cxn>
                </a:cxnLst>
                <a:rect l="0" t="0" r="r" b="b"/>
                <a:pathLst>
                  <a:path w="11" h="14">
                    <a:moveTo>
                      <a:pt x="8" y="5"/>
                    </a:moveTo>
                    <a:cubicBezTo>
                      <a:pt x="8" y="4"/>
                      <a:pt x="7" y="4"/>
                      <a:pt x="6" y="4"/>
                    </a:cubicBezTo>
                    <a:cubicBezTo>
                      <a:pt x="5" y="0"/>
                      <a:pt x="0" y="1"/>
                      <a:pt x="0" y="5"/>
                    </a:cubicBezTo>
                    <a:cubicBezTo>
                      <a:pt x="0" y="8"/>
                      <a:pt x="2" y="11"/>
                      <a:pt x="5" y="13"/>
                    </a:cubicBezTo>
                    <a:cubicBezTo>
                      <a:pt x="7" y="14"/>
                      <a:pt x="10" y="14"/>
                      <a:pt x="10" y="11"/>
                    </a:cubicBezTo>
                    <a:cubicBezTo>
                      <a:pt x="11" y="9"/>
                      <a:pt x="10" y="7"/>
                      <a:pt x="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8" name="Freeform 352"/>
              <p:cNvSpPr/>
              <p:nvPr/>
            </p:nvSpPr>
            <p:spPr bwMode="auto">
              <a:xfrm>
                <a:off x="1775" y="-1643"/>
                <a:ext cx="30" cy="47"/>
              </a:xfrm>
              <a:custGeom>
                <a:avLst/>
                <a:gdLst>
                  <a:gd name="T0" fmla="*/ 12 w 15"/>
                  <a:gd name="T1" fmla="*/ 16 h 23"/>
                  <a:gd name="T2" fmla="*/ 5 w 15"/>
                  <a:gd name="T3" fmla="*/ 4 h 23"/>
                  <a:gd name="T4" fmla="*/ 0 w 15"/>
                  <a:gd name="T5" fmla="*/ 4 h 23"/>
                  <a:gd name="T6" fmla="*/ 8 w 15"/>
                  <a:gd name="T7" fmla="*/ 21 h 23"/>
                  <a:gd name="T8" fmla="*/ 12 w 15"/>
                  <a:gd name="T9" fmla="*/ 16 h 23"/>
                </a:gdLst>
                <a:ahLst/>
                <a:cxnLst>
                  <a:cxn ang="0">
                    <a:pos x="T0" y="T1"/>
                  </a:cxn>
                  <a:cxn ang="0">
                    <a:pos x="T2" y="T3"/>
                  </a:cxn>
                  <a:cxn ang="0">
                    <a:pos x="T4" y="T5"/>
                  </a:cxn>
                  <a:cxn ang="0">
                    <a:pos x="T6" y="T7"/>
                  </a:cxn>
                  <a:cxn ang="0">
                    <a:pos x="T8" y="T9"/>
                  </a:cxn>
                </a:cxnLst>
                <a:rect l="0" t="0" r="r" b="b"/>
                <a:pathLst>
                  <a:path w="15" h="23">
                    <a:moveTo>
                      <a:pt x="12" y="16"/>
                    </a:moveTo>
                    <a:cubicBezTo>
                      <a:pt x="8" y="13"/>
                      <a:pt x="6" y="8"/>
                      <a:pt x="5" y="4"/>
                    </a:cubicBezTo>
                    <a:cubicBezTo>
                      <a:pt x="5" y="0"/>
                      <a:pt x="0" y="0"/>
                      <a:pt x="0" y="4"/>
                    </a:cubicBezTo>
                    <a:cubicBezTo>
                      <a:pt x="0" y="10"/>
                      <a:pt x="2" y="18"/>
                      <a:pt x="8" y="21"/>
                    </a:cubicBezTo>
                    <a:cubicBezTo>
                      <a:pt x="12" y="23"/>
                      <a:pt x="15" y="18"/>
                      <a:pt x="1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9" name="Freeform 353"/>
              <p:cNvSpPr/>
              <p:nvPr/>
            </p:nvSpPr>
            <p:spPr bwMode="auto">
              <a:xfrm>
                <a:off x="1940" y="-1631"/>
                <a:ext cx="34" cy="27"/>
              </a:xfrm>
              <a:custGeom>
                <a:avLst/>
                <a:gdLst>
                  <a:gd name="T0" fmla="*/ 10 w 17"/>
                  <a:gd name="T1" fmla="*/ 1 h 13"/>
                  <a:gd name="T2" fmla="*/ 3 w 17"/>
                  <a:gd name="T3" fmla="*/ 5 h 13"/>
                  <a:gd name="T4" fmla="*/ 8 w 17"/>
                  <a:gd name="T5" fmla="*/ 10 h 13"/>
                  <a:gd name="T6" fmla="*/ 9 w 17"/>
                  <a:gd name="T7" fmla="*/ 10 h 13"/>
                  <a:gd name="T8" fmla="*/ 11 w 17"/>
                  <a:gd name="T9" fmla="*/ 9 h 13"/>
                  <a:gd name="T10" fmla="*/ 10 w 17"/>
                  <a:gd name="T11" fmla="*/ 1 h 13"/>
                </a:gdLst>
                <a:ahLst/>
                <a:cxnLst>
                  <a:cxn ang="0">
                    <a:pos x="T0" y="T1"/>
                  </a:cxn>
                  <a:cxn ang="0">
                    <a:pos x="T2" y="T3"/>
                  </a:cxn>
                  <a:cxn ang="0">
                    <a:pos x="T4" y="T5"/>
                  </a:cxn>
                  <a:cxn ang="0">
                    <a:pos x="T6" y="T7"/>
                  </a:cxn>
                  <a:cxn ang="0">
                    <a:pos x="T8" y="T9"/>
                  </a:cxn>
                  <a:cxn ang="0">
                    <a:pos x="T10" y="T11"/>
                  </a:cxn>
                </a:cxnLst>
                <a:rect l="0" t="0" r="r" b="b"/>
                <a:pathLst>
                  <a:path w="17" h="13">
                    <a:moveTo>
                      <a:pt x="10" y="1"/>
                    </a:moveTo>
                    <a:cubicBezTo>
                      <a:pt x="7" y="1"/>
                      <a:pt x="5" y="3"/>
                      <a:pt x="3" y="5"/>
                    </a:cubicBezTo>
                    <a:cubicBezTo>
                      <a:pt x="0" y="9"/>
                      <a:pt x="5" y="13"/>
                      <a:pt x="8" y="10"/>
                    </a:cubicBezTo>
                    <a:cubicBezTo>
                      <a:pt x="7" y="11"/>
                      <a:pt x="9" y="10"/>
                      <a:pt x="9" y="10"/>
                    </a:cubicBezTo>
                    <a:cubicBezTo>
                      <a:pt x="10" y="10"/>
                      <a:pt x="10" y="9"/>
                      <a:pt x="11" y="9"/>
                    </a:cubicBezTo>
                    <a:cubicBezTo>
                      <a:pt x="17" y="9"/>
                      <a:pt x="16" y="0"/>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0" name="Freeform 354"/>
              <p:cNvSpPr/>
              <p:nvPr/>
            </p:nvSpPr>
            <p:spPr bwMode="auto">
              <a:xfrm>
                <a:off x="1988" y="-1562"/>
                <a:ext cx="41" cy="30"/>
              </a:xfrm>
              <a:custGeom>
                <a:avLst/>
                <a:gdLst>
                  <a:gd name="T0" fmla="*/ 13 w 20"/>
                  <a:gd name="T1" fmla="*/ 3 h 15"/>
                  <a:gd name="T2" fmla="*/ 4 w 20"/>
                  <a:gd name="T3" fmla="*/ 8 h 15"/>
                  <a:gd name="T4" fmla="*/ 2 w 20"/>
                  <a:gd name="T5" fmla="*/ 12 h 15"/>
                  <a:gd name="T6" fmla="*/ 19 w 20"/>
                  <a:gd name="T7" fmla="*/ 6 h 15"/>
                  <a:gd name="T8" fmla="*/ 13 w 20"/>
                  <a:gd name="T9" fmla="*/ 3 h 15"/>
                </a:gdLst>
                <a:ahLst/>
                <a:cxnLst>
                  <a:cxn ang="0">
                    <a:pos x="T0" y="T1"/>
                  </a:cxn>
                  <a:cxn ang="0">
                    <a:pos x="T2" y="T3"/>
                  </a:cxn>
                  <a:cxn ang="0">
                    <a:pos x="T4" y="T5"/>
                  </a:cxn>
                  <a:cxn ang="0">
                    <a:pos x="T6" y="T7"/>
                  </a:cxn>
                  <a:cxn ang="0">
                    <a:pos x="T8" y="T9"/>
                  </a:cxn>
                </a:cxnLst>
                <a:rect l="0" t="0" r="r" b="b"/>
                <a:pathLst>
                  <a:path w="20" h="15">
                    <a:moveTo>
                      <a:pt x="13" y="3"/>
                    </a:moveTo>
                    <a:cubicBezTo>
                      <a:pt x="11" y="5"/>
                      <a:pt x="9" y="9"/>
                      <a:pt x="4" y="8"/>
                    </a:cubicBezTo>
                    <a:cubicBezTo>
                      <a:pt x="2" y="7"/>
                      <a:pt x="0" y="11"/>
                      <a:pt x="2" y="12"/>
                    </a:cubicBezTo>
                    <a:cubicBezTo>
                      <a:pt x="8" y="15"/>
                      <a:pt x="18" y="14"/>
                      <a:pt x="19" y="6"/>
                    </a:cubicBezTo>
                    <a:cubicBezTo>
                      <a:pt x="20" y="3"/>
                      <a:pt x="16" y="0"/>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1" name="Freeform 355"/>
              <p:cNvSpPr/>
              <p:nvPr/>
            </p:nvSpPr>
            <p:spPr bwMode="auto">
              <a:xfrm>
                <a:off x="2029" y="-1475"/>
                <a:ext cx="44" cy="28"/>
              </a:xfrm>
              <a:custGeom>
                <a:avLst/>
                <a:gdLst>
                  <a:gd name="T0" fmla="*/ 20 w 22"/>
                  <a:gd name="T1" fmla="*/ 3 h 14"/>
                  <a:gd name="T2" fmla="*/ 3 w 22"/>
                  <a:gd name="T3" fmla="*/ 6 h 14"/>
                  <a:gd name="T4" fmla="*/ 7 w 22"/>
                  <a:gd name="T5" fmla="*/ 12 h 14"/>
                  <a:gd name="T6" fmla="*/ 20 w 22"/>
                  <a:gd name="T7" fmla="*/ 9 h 14"/>
                  <a:gd name="T8" fmla="*/ 20 w 22"/>
                  <a:gd name="T9" fmla="*/ 3 h 14"/>
                </a:gdLst>
                <a:ahLst/>
                <a:cxnLst>
                  <a:cxn ang="0">
                    <a:pos x="T0" y="T1"/>
                  </a:cxn>
                  <a:cxn ang="0">
                    <a:pos x="T2" y="T3"/>
                  </a:cxn>
                  <a:cxn ang="0">
                    <a:pos x="T4" y="T5"/>
                  </a:cxn>
                  <a:cxn ang="0">
                    <a:pos x="T6" y="T7"/>
                  </a:cxn>
                  <a:cxn ang="0">
                    <a:pos x="T8" y="T9"/>
                  </a:cxn>
                </a:cxnLst>
                <a:rect l="0" t="0" r="r" b="b"/>
                <a:pathLst>
                  <a:path w="22" h="14">
                    <a:moveTo>
                      <a:pt x="20" y="3"/>
                    </a:moveTo>
                    <a:cubicBezTo>
                      <a:pt x="15" y="0"/>
                      <a:pt x="7" y="2"/>
                      <a:pt x="3" y="6"/>
                    </a:cubicBezTo>
                    <a:cubicBezTo>
                      <a:pt x="0" y="9"/>
                      <a:pt x="4" y="14"/>
                      <a:pt x="7" y="12"/>
                    </a:cubicBezTo>
                    <a:cubicBezTo>
                      <a:pt x="11" y="9"/>
                      <a:pt x="16" y="11"/>
                      <a:pt x="20" y="9"/>
                    </a:cubicBezTo>
                    <a:cubicBezTo>
                      <a:pt x="22" y="8"/>
                      <a:pt x="22" y="4"/>
                      <a:pt x="2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2" name="Freeform 356"/>
              <p:cNvSpPr/>
              <p:nvPr/>
            </p:nvSpPr>
            <p:spPr bwMode="auto">
              <a:xfrm>
                <a:off x="1997" y="-1397"/>
                <a:ext cx="36" cy="24"/>
              </a:xfrm>
              <a:custGeom>
                <a:avLst/>
                <a:gdLst>
                  <a:gd name="T0" fmla="*/ 5 w 18"/>
                  <a:gd name="T1" fmla="*/ 0 h 12"/>
                  <a:gd name="T2" fmla="*/ 4 w 18"/>
                  <a:gd name="T3" fmla="*/ 7 h 12"/>
                  <a:gd name="T4" fmla="*/ 9 w 18"/>
                  <a:gd name="T5" fmla="*/ 9 h 12"/>
                  <a:gd name="T6" fmla="*/ 14 w 18"/>
                  <a:gd name="T7" fmla="*/ 12 h 12"/>
                  <a:gd name="T8" fmla="*/ 18 w 18"/>
                  <a:gd name="T9" fmla="*/ 8 h 12"/>
                  <a:gd name="T10" fmla="*/ 5 w 18"/>
                  <a:gd name="T11" fmla="*/ 0 h 12"/>
                </a:gdLst>
                <a:ahLst/>
                <a:cxnLst>
                  <a:cxn ang="0">
                    <a:pos x="T0" y="T1"/>
                  </a:cxn>
                  <a:cxn ang="0">
                    <a:pos x="T2" y="T3"/>
                  </a:cxn>
                  <a:cxn ang="0">
                    <a:pos x="T4" y="T5"/>
                  </a:cxn>
                  <a:cxn ang="0">
                    <a:pos x="T6" y="T7"/>
                  </a:cxn>
                  <a:cxn ang="0">
                    <a:pos x="T8" y="T9"/>
                  </a:cxn>
                  <a:cxn ang="0">
                    <a:pos x="T10" y="T11"/>
                  </a:cxn>
                </a:cxnLst>
                <a:rect l="0" t="0" r="r" b="b"/>
                <a:pathLst>
                  <a:path w="18" h="12">
                    <a:moveTo>
                      <a:pt x="5" y="0"/>
                    </a:moveTo>
                    <a:cubicBezTo>
                      <a:pt x="1" y="0"/>
                      <a:pt x="0" y="6"/>
                      <a:pt x="4" y="7"/>
                    </a:cubicBezTo>
                    <a:cubicBezTo>
                      <a:pt x="6" y="7"/>
                      <a:pt x="7" y="8"/>
                      <a:pt x="9" y="9"/>
                    </a:cubicBezTo>
                    <a:cubicBezTo>
                      <a:pt x="11" y="10"/>
                      <a:pt x="12" y="12"/>
                      <a:pt x="14" y="12"/>
                    </a:cubicBezTo>
                    <a:cubicBezTo>
                      <a:pt x="16" y="12"/>
                      <a:pt x="18" y="10"/>
                      <a:pt x="18" y="8"/>
                    </a:cubicBezTo>
                    <a:cubicBezTo>
                      <a:pt x="18" y="3"/>
                      <a:pt x="9"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3" name="Freeform 357"/>
              <p:cNvSpPr>
                <a:spLocks noEditPoints="1"/>
              </p:cNvSpPr>
              <p:nvPr/>
            </p:nvSpPr>
            <p:spPr bwMode="auto">
              <a:xfrm>
                <a:off x="1730" y="-1639"/>
                <a:ext cx="178" cy="273"/>
              </a:xfrm>
              <a:custGeom>
                <a:avLst/>
                <a:gdLst>
                  <a:gd name="T0" fmla="*/ 81 w 88"/>
                  <a:gd name="T1" fmla="*/ 2 h 135"/>
                  <a:gd name="T2" fmla="*/ 76 w 88"/>
                  <a:gd name="T3" fmla="*/ 1 h 135"/>
                  <a:gd name="T4" fmla="*/ 60 w 88"/>
                  <a:gd name="T5" fmla="*/ 82 h 135"/>
                  <a:gd name="T6" fmla="*/ 61 w 88"/>
                  <a:gd name="T7" fmla="*/ 84 h 135"/>
                  <a:gd name="T8" fmla="*/ 60 w 88"/>
                  <a:gd name="T9" fmla="*/ 85 h 135"/>
                  <a:gd name="T10" fmla="*/ 59 w 88"/>
                  <a:gd name="T11" fmla="*/ 86 h 135"/>
                  <a:gd name="T12" fmla="*/ 2 w 88"/>
                  <a:gd name="T13" fmla="*/ 122 h 135"/>
                  <a:gd name="T14" fmla="*/ 4 w 88"/>
                  <a:gd name="T15" fmla="*/ 131 h 135"/>
                  <a:gd name="T16" fmla="*/ 69 w 88"/>
                  <a:gd name="T17" fmla="*/ 98 h 135"/>
                  <a:gd name="T18" fmla="*/ 70 w 88"/>
                  <a:gd name="T19" fmla="*/ 98 h 135"/>
                  <a:gd name="T20" fmla="*/ 70 w 88"/>
                  <a:gd name="T21" fmla="*/ 97 h 135"/>
                  <a:gd name="T22" fmla="*/ 72 w 88"/>
                  <a:gd name="T23" fmla="*/ 94 h 135"/>
                  <a:gd name="T24" fmla="*/ 73 w 88"/>
                  <a:gd name="T25" fmla="*/ 91 h 135"/>
                  <a:gd name="T26" fmla="*/ 73 w 88"/>
                  <a:gd name="T27" fmla="*/ 91 h 135"/>
                  <a:gd name="T28" fmla="*/ 74 w 88"/>
                  <a:gd name="T29" fmla="*/ 87 h 135"/>
                  <a:gd name="T30" fmla="*/ 74 w 88"/>
                  <a:gd name="T31" fmla="*/ 85 h 135"/>
                  <a:gd name="T32" fmla="*/ 83 w 88"/>
                  <a:gd name="T33" fmla="*/ 37 h 135"/>
                  <a:gd name="T34" fmla="*/ 81 w 88"/>
                  <a:gd name="T35" fmla="*/ 2 h 135"/>
                  <a:gd name="T36" fmla="*/ 16 w 88"/>
                  <a:gd name="T37" fmla="*/ 123 h 135"/>
                  <a:gd name="T38" fmla="*/ 57 w 88"/>
                  <a:gd name="T39" fmla="*/ 93 h 135"/>
                  <a:gd name="T40" fmla="*/ 60 w 88"/>
                  <a:gd name="T41" fmla="*/ 97 h 135"/>
                  <a:gd name="T42" fmla="*/ 16 w 88"/>
                  <a:gd name="T43" fmla="*/ 123 h 135"/>
                  <a:gd name="T44" fmla="*/ 76 w 88"/>
                  <a:gd name="T45" fmla="*/ 42 h 135"/>
                  <a:gd name="T46" fmla="*/ 68 w 88"/>
                  <a:gd name="T47" fmla="*/ 80 h 135"/>
                  <a:gd name="T48" fmla="*/ 67 w 88"/>
                  <a:gd name="T49" fmla="*/ 80 h 135"/>
                  <a:gd name="T50" fmla="*/ 78 w 88"/>
                  <a:gd name="T51" fmla="*/ 10 h 135"/>
                  <a:gd name="T52" fmla="*/ 76 w 88"/>
                  <a:gd name="T53" fmla="*/ 4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5">
                    <a:moveTo>
                      <a:pt x="81" y="2"/>
                    </a:moveTo>
                    <a:cubicBezTo>
                      <a:pt x="80" y="1"/>
                      <a:pt x="78" y="0"/>
                      <a:pt x="76" y="1"/>
                    </a:cubicBezTo>
                    <a:cubicBezTo>
                      <a:pt x="51" y="17"/>
                      <a:pt x="59" y="58"/>
                      <a:pt x="60" y="82"/>
                    </a:cubicBezTo>
                    <a:cubicBezTo>
                      <a:pt x="60" y="83"/>
                      <a:pt x="60" y="83"/>
                      <a:pt x="61" y="84"/>
                    </a:cubicBezTo>
                    <a:cubicBezTo>
                      <a:pt x="60" y="84"/>
                      <a:pt x="60" y="84"/>
                      <a:pt x="60" y="85"/>
                    </a:cubicBezTo>
                    <a:cubicBezTo>
                      <a:pt x="59" y="85"/>
                      <a:pt x="59" y="86"/>
                      <a:pt x="59" y="86"/>
                    </a:cubicBezTo>
                    <a:cubicBezTo>
                      <a:pt x="38" y="94"/>
                      <a:pt x="16" y="105"/>
                      <a:pt x="2" y="122"/>
                    </a:cubicBezTo>
                    <a:cubicBezTo>
                      <a:pt x="0" y="125"/>
                      <a:pt x="0" y="130"/>
                      <a:pt x="4" y="131"/>
                    </a:cubicBezTo>
                    <a:cubicBezTo>
                      <a:pt x="30" y="135"/>
                      <a:pt x="55" y="119"/>
                      <a:pt x="69" y="98"/>
                    </a:cubicBezTo>
                    <a:cubicBezTo>
                      <a:pt x="70" y="98"/>
                      <a:pt x="70" y="98"/>
                      <a:pt x="70" y="98"/>
                    </a:cubicBezTo>
                    <a:cubicBezTo>
                      <a:pt x="70" y="97"/>
                      <a:pt x="70" y="97"/>
                      <a:pt x="70" y="97"/>
                    </a:cubicBezTo>
                    <a:cubicBezTo>
                      <a:pt x="71" y="96"/>
                      <a:pt x="71" y="95"/>
                      <a:pt x="72" y="94"/>
                    </a:cubicBezTo>
                    <a:cubicBezTo>
                      <a:pt x="72" y="93"/>
                      <a:pt x="73" y="92"/>
                      <a:pt x="73" y="91"/>
                    </a:cubicBezTo>
                    <a:cubicBezTo>
                      <a:pt x="73" y="91"/>
                      <a:pt x="73" y="91"/>
                      <a:pt x="73" y="91"/>
                    </a:cubicBezTo>
                    <a:cubicBezTo>
                      <a:pt x="73" y="90"/>
                      <a:pt x="73" y="88"/>
                      <a:pt x="74" y="87"/>
                    </a:cubicBezTo>
                    <a:cubicBezTo>
                      <a:pt x="74" y="87"/>
                      <a:pt x="74" y="86"/>
                      <a:pt x="74" y="85"/>
                    </a:cubicBezTo>
                    <a:cubicBezTo>
                      <a:pt x="77" y="69"/>
                      <a:pt x="81" y="53"/>
                      <a:pt x="83" y="37"/>
                    </a:cubicBezTo>
                    <a:cubicBezTo>
                      <a:pt x="85" y="26"/>
                      <a:pt x="88" y="10"/>
                      <a:pt x="81" y="2"/>
                    </a:cubicBezTo>
                    <a:close/>
                    <a:moveTo>
                      <a:pt x="16" y="123"/>
                    </a:moveTo>
                    <a:cubicBezTo>
                      <a:pt x="29" y="112"/>
                      <a:pt x="44" y="104"/>
                      <a:pt x="57" y="93"/>
                    </a:cubicBezTo>
                    <a:cubicBezTo>
                      <a:pt x="57" y="95"/>
                      <a:pt x="58" y="96"/>
                      <a:pt x="60" y="97"/>
                    </a:cubicBezTo>
                    <a:cubicBezTo>
                      <a:pt x="49" y="110"/>
                      <a:pt x="33" y="123"/>
                      <a:pt x="16" y="123"/>
                    </a:cubicBezTo>
                    <a:close/>
                    <a:moveTo>
                      <a:pt x="76" y="42"/>
                    </a:moveTo>
                    <a:cubicBezTo>
                      <a:pt x="74" y="54"/>
                      <a:pt x="71" y="67"/>
                      <a:pt x="68" y="80"/>
                    </a:cubicBezTo>
                    <a:cubicBezTo>
                      <a:pt x="68" y="80"/>
                      <a:pt x="67" y="80"/>
                      <a:pt x="67" y="80"/>
                    </a:cubicBezTo>
                    <a:cubicBezTo>
                      <a:pt x="68" y="59"/>
                      <a:pt x="63" y="27"/>
                      <a:pt x="78" y="10"/>
                    </a:cubicBezTo>
                    <a:cubicBezTo>
                      <a:pt x="81" y="18"/>
                      <a:pt x="76" y="36"/>
                      <a:pt x="76"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4" name="Freeform 358"/>
              <p:cNvSpPr>
                <a:spLocks noEditPoints="1"/>
              </p:cNvSpPr>
              <p:nvPr/>
            </p:nvSpPr>
            <p:spPr bwMode="auto">
              <a:xfrm>
                <a:off x="1509" y="-1804"/>
                <a:ext cx="209" cy="173"/>
              </a:xfrm>
              <a:custGeom>
                <a:avLst/>
                <a:gdLst>
                  <a:gd name="T0" fmla="*/ 102 w 104"/>
                  <a:gd name="T1" fmla="*/ 33 h 86"/>
                  <a:gd name="T2" fmla="*/ 58 w 104"/>
                  <a:gd name="T3" fmla="*/ 1 h 86"/>
                  <a:gd name="T4" fmla="*/ 20 w 104"/>
                  <a:gd name="T5" fmla="*/ 23 h 86"/>
                  <a:gd name="T6" fmla="*/ 35 w 104"/>
                  <a:gd name="T7" fmla="*/ 86 h 86"/>
                  <a:gd name="T8" fmla="*/ 39 w 104"/>
                  <a:gd name="T9" fmla="*/ 84 h 86"/>
                  <a:gd name="T10" fmla="*/ 41 w 104"/>
                  <a:gd name="T11" fmla="*/ 85 h 86"/>
                  <a:gd name="T12" fmla="*/ 65 w 104"/>
                  <a:gd name="T13" fmla="*/ 69 h 86"/>
                  <a:gd name="T14" fmla="*/ 101 w 104"/>
                  <a:gd name="T15" fmla="*/ 39 h 86"/>
                  <a:gd name="T16" fmla="*/ 102 w 104"/>
                  <a:gd name="T17" fmla="*/ 33 h 86"/>
                  <a:gd name="T18" fmla="*/ 63 w 104"/>
                  <a:gd name="T19" fmla="*/ 58 h 86"/>
                  <a:gd name="T20" fmla="*/ 39 w 104"/>
                  <a:gd name="T21" fmla="*/ 80 h 86"/>
                  <a:gd name="T22" fmla="*/ 36 w 104"/>
                  <a:gd name="T23" fmla="*/ 77 h 86"/>
                  <a:gd name="T24" fmla="*/ 28 w 104"/>
                  <a:gd name="T25" fmla="*/ 29 h 86"/>
                  <a:gd name="T26" fmla="*/ 56 w 104"/>
                  <a:gd name="T27" fmla="*/ 11 h 86"/>
                  <a:gd name="T28" fmla="*/ 91 w 104"/>
                  <a:gd name="T29" fmla="*/ 34 h 86"/>
                  <a:gd name="T30" fmla="*/ 63 w 104"/>
                  <a:gd name="T31"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86">
                    <a:moveTo>
                      <a:pt x="102" y="33"/>
                    </a:moveTo>
                    <a:cubicBezTo>
                      <a:pt x="92" y="17"/>
                      <a:pt x="78" y="2"/>
                      <a:pt x="58" y="1"/>
                    </a:cubicBezTo>
                    <a:cubicBezTo>
                      <a:pt x="42" y="0"/>
                      <a:pt x="29" y="11"/>
                      <a:pt x="20" y="23"/>
                    </a:cubicBezTo>
                    <a:cubicBezTo>
                      <a:pt x="6" y="42"/>
                      <a:pt x="0" y="86"/>
                      <a:pt x="35" y="86"/>
                    </a:cubicBezTo>
                    <a:cubicBezTo>
                      <a:pt x="37" y="86"/>
                      <a:pt x="38" y="85"/>
                      <a:pt x="39" y="84"/>
                    </a:cubicBezTo>
                    <a:cubicBezTo>
                      <a:pt x="39" y="85"/>
                      <a:pt x="40" y="85"/>
                      <a:pt x="41" y="85"/>
                    </a:cubicBezTo>
                    <a:cubicBezTo>
                      <a:pt x="48" y="86"/>
                      <a:pt x="59" y="73"/>
                      <a:pt x="65" y="69"/>
                    </a:cubicBezTo>
                    <a:cubicBezTo>
                      <a:pt x="77" y="59"/>
                      <a:pt x="88" y="49"/>
                      <a:pt x="101" y="39"/>
                    </a:cubicBezTo>
                    <a:cubicBezTo>
                      <a:pt x="103" y="38"/>
                      <a:pt x="104" y="35"/>
                      <a:pt x="102" y="33"/>
                    </a:cubicBezTo>
                    <a:close/>
                    <a:moveTo>
                      <a:pt x="63" y="58"/>
                    </a:moveTo>
                    <a:cubicBezTo>
                      <a:pt x="57" y="63"/>
                      <a:pt x="43" y="72"/>
                      <a:pt x="39" y="80"/>
                    </a:cubicBezTo>
                    <a:cubicBezTo>
                      <a:pt x="39" y="78"/>
                      <a:pt x="38" y="77"/>
                      <a:pt x="36" y="77"/>
                    </a:cubicBezTo>
                    <a:cubicBezTo>
                      <a:pt x="11" y="73"/>
                      <a:pt x="17" y="46"/>
                      <a:pt x="28" y="29"/>
                    </a:cubicBezTo>
                    <a:cubicBezTo>
                      <a:pt x="34" y="20"/>
                      <a:pt x="44" y="12"/>
                      <a:pt x="56" y="11"/>
                    </a:cubicBezTo>
                    <a:cubicBezTo>
                      <a:pt x="71" y="10"/>
                      <a:pt x="83" y="23"/>
                      <a:pt x="91" y="34"/>
                    </a:cubicBezTo>
                    <a:cubicBezTo>
                      <a:pt x="82" y="42"/>
                      <a:pt x="72" y="50"/>
                      <a:pt x="6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5" name="Freeform 359"/>
              <p:cNvSpPr/>
              <p:nvPr/>
            </p:nvSpPr>
            <p:spPr bwMode="auto">
              <a:xfrm>
                <a:off x="1575" y="-1756"/>
                <a:ext cx="50" cy="67"/>
              </a:xfrm>
              <a:custGeom>
                <a:avLst/>
                <a:gdLst>
                  <a:gd name="T0" fmla="*/ 15 w 25"/>
                  <a:gd name="T1" fmla="*/ 3 h 33"/>
                  <a:gd name="T2" fmla="*/ 11 w 25"/>
                  <a:gd name="T3" fmla="*/ 5 h 33"/>
                  <a:gd name="T4" fmla="*/ 2 w 25"/>
                  <a:gd name="T5" fmla="*/ 6 h 33"/>
                  <a:gd name="T6" fmla="*/ 1 w 25"/>
                  <a:gd name="T7" fmla="*/ 28 h 33"/>
                  <a:gd name="T8" fmla="*/ 8 w 25"/>
                  <a:gd name="T9" fmla="*/ 28 h 33"/>
                  <a:gd name="T10" fmla="*/ 8 w 25"/>
                  <a:gd name="T11" fmla="*/ 26 h 33"/>
                  <a:gd name="T12" fmla="*/ 15 w 25"/>
                  <a:gd name="T13" fmla="*/ 21 h 33"/>
                  <a:gd name="T14" fmla="*/ 20 w 25"/>
                  <a:gd name="T15" fmla="*/ 13 h 33"/>
                  <a:gd name="T16" fmla="*/ 15 w 25"/>
                  <a:gd name="T17"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3">
                    <a:moveTo>
                      <a:pt x="15" y="3"/>
                    </a:moveTo>
                    <a:cubicBezTo>
                      <a:pt x="14" y="4"/>
                      <a:pt x="13" y="4"/>
                      <a:pt x="11" y="5"/>
                    </a:cubicBezTo>
                    <a:cubicBezTo>
                      <a:pt x="10" y="0"/>
                      <a:pt x="1" y="0"/>
                      <a:pt x="2" y="6"/>
                    </a:cubicBezTo>
                    <a:cubicBezTo>
                      <a:pt x="2" y="14"/>
                      <a:pt x="0" y="21"/>
                      <a:pt x="1" y="28"/>
                    </a:cubicBezTo>
                    <a:cubicBezTo>
                      <a:pt x="1" y="33"/>
                      <a:pt x="8" y="33"/>
                      <a:pt x="8" y="28"/>
                    </a:cubicBezTo>
                    <a:cubicBezTo>
                      <a:pt x="8" y="27"/>
                      <a:pt x="8" y="27"/>
                      <a:pt x="8" y="26"/>
                    </a:cubicBezTo>
                    <a:cubicBezTo>
                      <a:pt x="11" y="26"/>
                      <a:pt x="14" y="25"/>
                      <a:pt x="15" y="21"/>
                    </a:cubicBezTo>
                    <a:cubicBezTo>
                      <a:pt x="15" y="17"/>
                      <a:pt x="18" y="15"/>
                      <a:pt x="20" y="13"/>
                    </a:cubicBezTo>
                    <a:cubicBezTo>
                      <a:pt x="25" y="9"/>
                      <a:pt x="20" y="2"/>
                      <a:pt x="1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6" name="Freeform 360"/>
              <p:cNvSpPr/>
              <p:nvPr/>
            </p:nvSpPr>
            <p:spPr bwMode="auto">
              <a:xfrm>
                <a:off x="1577" y="-1994"/>
                <a:ext cx="575" cy="333"/>
              </a:xfrm>
              <a:custGeom>
                <a:avLst/>
                <a:gdLst>
                  <a:gd name="T0" fmla="*/ 260 w 285"/>
                  <a:gd name="T1" fmla="*/ 81 h 165"/>
                  <a:gd name="T2" fmla="*/ 224 w 285"/>
                  <a:gd name="T3" fmla="*/ 71 h 165"/>
                  <a:gd name="T4" fmla="*/ 222 w 285"/>
                  <a:gd name="T5" fmla="*/ 66 h 165"/>
                  <a:gd name="T6" fmla="*/ 177 w 285"/>
                  <a:gd name="T7" fmla="*/ 11 h 165"/>
                  <a:gd name="T8" fmla="*/ 108 w 285"/>
                  <a:gd name="T9" fmla="*/ 10 h 165"/>
                  <a:gd name="T10" fmla="*/ 48 w 285"/>
                  <a:gd name="T11" fmla="*/ 28 h 165"/>
                  <a:gd name="T12" fmla="*/ 3 w 285"/>
                  <a:gd name="T13" fmla="*/ 93 h 165"/>
                  <a:gd name="T14" fmla="*/ 7 w 285"/>
                  <a:gd name="T15" fmla="*/ 98 h 165"/>
                  <a:gd name="T16" fmla="*/ 32 w 285"/>
                  <a:gd name="T17" fmla="*/ 67 h 165"/>
                  <a:gd name="T18" fmla="*/ 94 w 285"/>
                  <a:gd name="T19" fmla="*/ 25 h 165"/>
                  <a:gd name="T20" fmla="*/ 165 w 285"/>
                  <a:gd name="T21" fmla="*/ 22 h 165"/>
                  <a:gd name="T22" fmla="*/ 213 w 285"/>
                  <a:gd name="T23" fmla="*/ 75 h 165"/>
                  <a:gd name="T24" fmla="*/ 186 w 285"/>
                  <a:gd name="T25" fmla="*/ 97 h 165"/>
                  <a:gd name="T26" fmla="*/ 195 w 285"/>
                  <a:gd name="T27" fmla="*/ 103 h 165"/>
                  <a:gd name="T28" fmla="*/ 254 w 285"/>
                  <a:gd name="T29" fmla="*/ 91 h 165"/>
                  <a:gd name="T30" fmla="*/ 253 w 285"/>
                  <a:gd name="T31" fmla="*/ 150 h 165"/>
                  <a:gd name="T32" fmla="*/ 218 w 285"/>
                  <a:gd name="T33" fmla="*/ 119 h 165"/>
                  <a:gd name="T34" fmla="*/ 187 w 285"/>
                  <a:gd name="T35" fmla="*/ 111 h 165"/>
                  <a:gd name="T36" fmla="*/ 189 w 285"/>
                  <a:gd name="T37" fmla="*/ 114 h 165"/>
                  <a:gd name="T38" fmla="*/ 221 w 285"/>
                  <a:gd name="T39" fmla="*/ 135 h 165"/>
                  <a:gd name="T40" fmla="*/ 250 w 285"/>
                  <a:gd name="T41" fmla="*/ 162 h 165"/>
                  <a:gd name="T42" fmla="*/ 258 w 285"/>
                  <a:gd name="T43" fmla="*/ 162 h 165"/>
                  <a:gd name="T44" fmla="*/ 260 w 285"/>
                  <a:gd name="T45" fmla="*/ 81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5" h="165">
                    <a:moveTo>
                      <a:pt x="260" y="81"/>
                    </a:moveTo>
                    <a:cubicBezTo>
                      <a:pt x="249" y="71"/>
                      <a:pt x="236" y="68"/>
                      <a:pt x="224" y="71"/>
                    </a:cubicBezTo>
                    <a:cubicBezTo>
                      <a:pt x="224" y="70"/>
                      <a:pt x="223" y="68"/>
                      <a:pt x="222" y="66"/>
                    </a:cubicBezTo>
                    <a:cubicBezTo>
                      <a:pt x="205" y="48"/>
                      <a:pt x="199" y="25"/>
                      <a:pt x="177" y="11"/>
                    </a:cubicBezTo>
                    <a:cubicBezTo>
                      <a:pt x="159" y="0"/>
                      <a:pt x="127" y="7"/>
                      <a:pt x="108" y="10"/>
                    </a:cubicBezTo>
                    <a:cubicBezTo>
                      <a:pt x="86" y="12"/>
                      <a:pt x="66" y="16"/>
                      <a:pt x="48" y="28"/>
                    </a:cubicBezTo>
                    <a:cubicBezTo>
                      <a:pt x="22" y="45"/>
                      <a:pt x="25" y="76"/>
                      <a:pt x="3" y="93"/>
                    </a:cubicBezTo>
                    <a:cubicBezTo>
                      <a:pt x="0" y="95"/>
                      <a:pt x="4" y="100"/>
                      <a:pt x="7" y="98"/>
                    </a:cubicBezTo>
                    <a:cubicBezTo>
                      <a:pt x="22" y="90"/>
                      <a:pt x="26" y="81"/>
                      <a:pt x="32" y="67"/>
                    </a:cubicBezTo>
                    <a:cubicBezTo>
                      <a:pt x="42" y="42"/>
                      <a:pt x="69" y="30"/>
                      <a:pt x="94" y="25"/>
                    </a:cubicBezTo>
                    <a:cubicBezTo>
                      <a:pt x="116" y="21"/>
                      <a:pt x="142" y="18"/>
                      <a:pt x="165" y="22"/>
                    </a:cubicBezTo>
                    <a:cubicBezTo>
                      <a:pt x="188" y="25"/>
                      <a:pt x="198" y="60"/>
                      <a:pt x="213" y="75"/>
                    </a:cubicBezTo>
                    <a:cubicBezTo>
                      <a:pt x="202" y="80"/>
                      <a:pt x="193" y="88"/>
                      <a:pt x="186" y="97"/>
                    </a:cubicBezTo>
                    <a:cubicBezTo>
                      <a:pt x="182" y="103"/>
                      <a:pt x="191" y="108"/>
                      <a:pt x="195" y="103"/>
                    </a:cubicBezTo>
                    <a:cubicBezTo>
                      <a:pt x="210" y="84"/>
                      <a:pt x="234" y="72"/>
                      <a:pt x="254" y="91"/>
                    </a:cubicBezTo>
                    <a:cubicBezTo>
                      <a:pt x="271" y="108"/>
                      <a:pt x="266" y="132"/>
                      <a:pt x="253" y="150"/>
                    </a:cubicBezTo>
                    <a:cubicBezTo>
                      <a:pt x="242" y="139"/>
                      <a:pt x="231" y="128"/>
                      <a:pt x="218" y="119"/>
                    </a:cubicBezTo>
                    <a:cubicBezTo>
                      <a:pt x="211" y="113"/>
                      <a:pt x="195" y="101"/>
                      <a:pt x="187" y="111"/>
                    </a:cubicBezTo>
                    <a:cubicBezTo>
                      <a:pt x="185" y="112"/>
                      <a:pt x="187" y="115"/>
                      <a:pt x="189" y="114"/>
                    </a:cubicBezTo>
                    <a:cubicBezTo>
                      <a:pt x="196" y="110"/>
                      <a:pt x="216" y="131"/>
                      <a:pt x="221" y="135"/>
                    </a:cubicBezTo>
                    <a:cubicBezTo>
                      <a:pt x="231" y="144"/>
                      <a:pt x="240" y="153"/>
                      <a:pt x="250" y="162"/>
                    </a:cubicBezTo>
                    <a:cubicBezTo>
                      <a:pt x="252" y="165"/>
                      <a:pt x="256" y="165"/>
                      <a:pt x="258" y="162"/>
                    </a:cubicBezTo>
                    <a:cubicBezTo>
                      <a:pt x="278" y="139"/>
                      <a:pt x="285" y="104"/>
                      <a:pt x="260"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7" name="Freeform 361"/>
              <p:cNvSpPr/>
              <p:nvPr/>
            </p:nvSpPr>
            <p:spPr bwMode="auto">
              <a:xfrm>
                <a:off x="1993" y="-1814"/>
                <a:ext cx="58" cy="58"/>
              </a:xfrm>
              <a:custGeom>
                <a:avLst/>
                <a:gdLst>
                  <a:gd name="T0" fmla="*/ 28 w 29"/>
                  <a:gd name="T1" fmla="*/ 22 h 29"/>
                  <a:gd name="T2" fmla="*/ 23 w 29"/>
                  <a:gd name="T3" fmla="*/ 14 h 29"/>
                  <a:gd name="T4" fmla="*/ 15 w 29"/>
                  <a:gd name="T5" fmla="*/ 8 h 29"/>
                  <a:gd name="T6" fmla="*/ 12 w 29"/>
                  <a:gd name="T7" fmla="*/ 8 h 29"/>
                  <a:gd name="T8" fmla="*/ 11 w 29"/>
                  <a:gd name="T9" fmla="*/ 6 h 29"/>
                  <a:gd name="T10" fmla="*/ 2 w 29"/>
                  <a:gd name="T11" fmla="*/ 5 h 29"/>
                  <a:gd name="T12" fmla="*/ 0 w 29"/>
                  <a:gd name="T13" fmla="*/ 18 h 29"/>
                  <a:gd name="T14" fmla="*/ 4 w 29"/>
                  <a:gd name="T15" fmla="*/ 22 h 29"/>
                  <a:gd name="T16" fmla="*/ 14 w 29"/>
                  <a:gd name="T17" fmla="*/ 22 h 29"/>
                  <a:gd name="T18" fmla="*/ 22 w 29"/>
                  <a:gd name="T19" fmla="*/ 27 h 29"/>
                  <a:gd name="T20" fmla="*/ 28 w 29"/>
                  <a:gd name="T21" fmla="*/ 2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29">
                    <a:moveTo>
                      <a:pt x="28" y="22"/>
                    </a:moveTo>
                    <a:cubicBezTo>
                      <a:pt x="27" y="19"/>
                      <a:pt x="25" y="17"/>
                      <a:pt x="23" y="14"/>
                    </a:cubicBezTo>
                    <a:cubicBezTo>
                      <a:pt x="21" y="12"/>
                      <a:pt x="18" y="9"/>
                      <a:pt x="15" y="8"/>
                    </a:cubicBezTo>
                    <a:cubicBezTo>
                      <a:pt x="14" y="7"/>
                      <a:pt x="13" y="8"/>
                      <a:pt x="12" y="8"/>
                    </a:cubicBezTo>
                    <a:cubicBezTo>
                      <a:pt x="12" y="7"/>
                      <a:pt x="12" y="7"/>
                      <a:pt x="11" y="6"/>
                    </a:cubicBezTo>
                    <a:cubicBezTo>
                      <a:pt x="11" y="0"/>
                      <a:pt x="4" y="0"/>
                      <a:pt x="2" y="5"/>
                    </a:cubicBezTo>
                    <a:cubicBezTo>
                      <a:pt x="0" y="9"/>
                      <a:pt x="0" y="13"/>
                      <a:pt x="0" y="18"/>
                    </a:cubicBezTo>
                    <a:cubicBezTo>
                      <a:pt x="1" y="20"/>
                      <a:pt x="2" y="22"/>
                      <a:pt x="4" y="22"/>
                    </a:cubicBezTo>
                    <a:cubicBezTo>
                      <a:pt x="5" y="27"/>
                      <a:pt x="13" y="27"/>
                      <a:pt x="14" y="22"/>
                    </a:cubicBezTo>
                    <a:cubicBezTo>
                      <a:pt x="17" y="24"/>
                      <a:pt x="19" y="26"/>
                      <a:pt x="22" y="27"/>
                    </a:cubicBezTo>
                    <a:cubicBezTo>
                      <a:pt x="25" y="29"/>
                      <a:pt x="29" y="25"/>
                      <a:pt x="2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8" name="Freeform 362"/>
              <p:cNvSpPr/>
              <p:nvPr/>
            </p:nvSpPr>
            <p:spPr bwMode="auto">
              <a:xfrm>
                <a:off x="5988" y="2478"/>
                <a:ext cx="357" cy="331"/>
              </a:xfrm>
              <a:custGeom>
                <a:avLst/>
                <a:gdLst>
                  <a:gd name="T0" fmla="*/ 165 w 177"/>
                  <a:gd name="T1" fmla="*/ 13 h 164"/>
                  <a:gd name="T2" fmla="*/ 126 w 177"/>
                  <a:gd name="T3" fmla="*/ 36 h 164"/>
                  <a:gd name="T4" fmla="*/ 40 w 177"/>
                  <a:gd name="T5" fmla="*/ 45 h 164"/>
                  <a:gd name="T6" fmla="*/ 46 w 177"/>
                  <a:gd name="T7" fmla="*/ 159 h 164"/>
                  <a:gd name="T8" fmla="*/ 50 w 177"/>
                  <a:gd name="T9" fmla="*/ 153 h 164"/>
                  <a:gd name="T10" fmla="*/ 46 w 177"/>
                  <a:gd name="T11" fmla="*/ 59 h 164"/>
                  <a:gd name="T12" fmla="*/ 83 w 177"/>
                  <a:gd name="T13" fmla="*/ 27 h 164"/>
                  <a:gd name="T14" fmla="*/ 118 w 177"/>
                  <a:gd name="T15" fmla="*/ 43 h 164"/>
                  <a:gd name="T16" fmla="*/ 65 w 177"/>
                  <a:gd name="T17" fmla="*/ 121 h 164"/>
                  <a:gd name="T18" fmla="*/ 69 w 177"/>
                  <a:gd name="T19" fmla="*/ 124 h 164"/>
                  <a:gd name="T20" fmla="*/ 124 w 177"/>
                  <a:gd name="T21" fmla="*/ 55 h 164"/>
                  <a:gd name="T22" fmla="*/ 128 w 177"/>
                  <a:gd name="T23" fmla="*/ 57 h 164"/>
                  <a:gd name="T24" fmla="*/ 130 w 177"/>
                  <a:gd name="T25" fmla="*/ 132 h 164"/>
                  <a:gd name="T26" fmla="*/ 64 w 177"/>
                  <a:gd name="T27" fmla="*/ 157 h 164"/>
                  <a:gd name="T28" fmla="*/ 70 w 177"/>
                  <a:gd name="T29" fmla="*/ 160 h 164"/>
                  <a:gd name="T30" fmla="*/ 133 w 177"/>
                  <a:gd name="T31" fmla="*/ 143 h 164"/>
                  <a:gd name="T32" fmla="*/ 166 w 177"/>
                  <a:gd name="T33" fmla="*/ 113 h 164"/>
                  <a:gd name="T34" fmla="*/ 134 w 177"/>
                  <a:gd name="T35" fmla="*/ 47 h 164"/>
                  <a:gd name="T36" fmla="*/ 169 w 177"/>
                  <a:gd name="T37" fmla="*/ 26 h 164"/>
                  <a:gd name="T38" fmla="*/ 165 w 177"/>
                  <a:gd name="T39" fmla="*/ 1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164">
                    <a:moveTo>
                      <a:pt x="165" y="13"/>
                    </a:moveTo>
                    <a:cubicBezTo>
                      <a:pt x="150" y="19"/>
                      <a:pt x="138" y="27"/>
                      <a:pt x="126" y="36"/>
                    </a:cubicBezTo>
                    <a:cubicBezTo>
                      <a:pt x="108" y="0"/>
                      <a:pt x="62" y="19"/>
                      <a:pt x="40" y="45"/>
                    </a:cubicBezTo>
                    <a:cubicBezTo>
                      <a:pt x="14" y="77"/>
                      <a:pt x="0" y="137"/>
                      <a:pt x="46" y="159"/>
                    </a:cubicBezTo>
                    <a:cubicBezTo>
                      <a:pt x="49" y="161"/>
                      <a:pt x="53" y="156"/>
                      <a:pt x="50" y="153"/>
                    </a:cubicBezTo>
                    <a:cubicBezTo>
                      <a:pt x="20" y="126"/>
                      <a:pt x="24" y="90"/>
                      <a:pt x="46" y="59"/>
                    </a:cubicBezTo>
                    <a:cubicBezTo>
                      <a:pt x="55" y="45"/>
                      <a:pt x="68" y="33"/>
                      <a:pt x="83" y="27"/>
                    </a:cubicBezTo>
                    <a:cubicBezTo>
                      <a:pt x="100" y="22"/>
                      <a:pt x="110" y="31"/>
                      <a:pt x="118" y="43"/>
                    </a:cubicBezTo>
                    <a:cubicBezTo>
                      <a:pt x="95" y="65"/>
                      <a:pt x="78" y="92"/>
                      <a:pt x="65" y="121"/>
                    </a:cubicBezTo>
                    <a:cubicBezTo>
                      <a:pt x="64" y="123"/>
                      <a:pt x="67" y="126"/>
                      <a:pt x="69" y="124"/>
                    </a:cubicBezTo>
                    <a:cubicBezTo>
                      <a:pt x="88" y="101"/>
                      <a:pt x="104" y="75"/>
                      <a:pt x="124" y="55"/>
                    </a:cubicBezTo>
                    <a:cubicBezTo>
                      <a:pt x="125" y="56"/>
                      <a:pt x="126" y="57"/>
                      <a:pt x="128" y="57"/>
                    </a:cubicBezTo>
                    <a:cubicBezTo>
                      <a:pt x="167" y="62"/>
                      <a:pt x="165" y="121"/>
                      <a:pt x="130" y="132"/>
                    </a:cubicBezTo>
                    <a:cubicBezTo>
                      <a:pt x="106" y="139"/>
                      <a:pt x="77" y="128"/>
                      <a:pt x="64" y="157"/>
                    </a:cubicBezTo>
                    <a:cubicBezTo>
                      <a:pt x="62" y="161"/>
                      <a:pt x="67" y="164"/>
                      <a:pt x="70" y="160"/>
                    </a:cubicBezTo>
                    <a:cubicBezTo>
                      <a:pt x="85" y="139"/>
                      <a:pt x="111" y="147"/>
                      <a:pt x="133" y="143"/>
                    </a:cubicBezTo>
                    <a:cubicBezTo>
                      <a:pt x="148" y="140"/>
                      <a:pt x="161" y="127"/>
                      <a:pt x="166" y="113"/>
                    </a:cubicBezTo>
                    <a:cubicBezTo>
                      <a:pt x="176" y="84"/>
                      <a:pt x="164" y="53"/>
                      <a:pt x="134" y="47"/>
                    </a:cubicBezTo>
                    <a:cubicBezTo>
                      <a:pt x="144" y="38"/>
                      <a:pt x="155" y="31"/>
                      <a:pt x="169" y="26"/>
                    </a:cubicBezTo>
                    <a:cubicBezTo>
                      <a:pt x="177" y="23"/>
                      <a:pt x="173" y="10"/>
                      <a:pt x="16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9" name="Freeform 363"/>
              <p:cNvSpPr/>
              <p:nvPr/>
            </p:nvSpPr>
            <p:spPr bwMode="auto">
              <a:xfrm>
                <a:off x="6232" y="2617"/>
                <a:ext cx="40" cy="89"/>
              </a:xfrm>
              <a:custGeom>
                <a:avLst/>
                <a:gdLst>
                  <a:gd name="T0" fmla="*/ 12 w 20"/>
                  <a:gd name="T1" fmla="*/ 18 h 44"/>
                  <a:gd name="T2" fmla="*/ 7 w 20"/>
                  <a:gd name="T3" fmla="*/ 6 h 44"/>
                  <a:gd name="T4" fmla="*/ 5 w 20"/>
                  <a:gd name="T5" fmla="*/ 3 h 44"/>
                  <a:gd name="T6" fmla="*/ 3 w 20"/>
                  <a:gd name="T7" fmla="*/ 2 h 44"/>
                  <a:gd name="T8" fmla="*/ 3 w 20"/>
                  <a:gd name="T9" fmla="*/ 1 h 44"/>
                  <a:gd name="T10" fmla="*/ 2 w 20"/>
                  <a:gd name="T11" fmla="*/ 0 h 44"/>
                  <a:gd name="T12" fmla="*/ 0 w 20"/>
                  <a:gd name="T13" fmla="*/ 1 h 44"/>
                  <a:gd name="T14" fmla="*/ 3 w 20"/>
                  <a:gd name="T15" fmla="*/ 15 h 44"/>
                  <a:gd name="T16" fmla="*/ 8 w 20"/>
                  <a:gd name="T17" fmla="*/ 29 h 44"/>
                  <a:gd name="T18" fmla="*/ 11 w 20"/>
                  <a:gd name="T19" fmla="*/ 40 h 44"/>
                  <a:gd name="T20" fmla="*/ 18 w 20"/>
                  <a:gd name="T21" fmla="*/ 39 h 44"/>
                  <a:gd name="T22" fmla="*/ 12 w 20"/>
                  <a:gd name="T23"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44">
                    <a:moveTo>
                      <a:pt x="12" y="18"/>
                    </a:moveTo>
                    <a:cubicBezTo>
                      <a:pt x="11" y="14"/>
                      <a:pt x="9" y="10"/>
                      <a:pt x="7" y="6"/>
                    </a:cubicBezTo>
                    <a:cubicBezTo>
                      <a:pt x="6" y="5"/>
                      <a:pt x="6" y="3"/>
                      <a:pt x="5" y="3"/>
                    </a:cubicBezTo>
                    <a:cubicBezTo>
                      <a:pt x="4" y="2"/>
                      <a:pt x="4" y="2"/>
                      <a:pt x="3" y="2"/>
                    </a:cubicBezTo>
                    <a:cubicBezTo>
                      <a:pt x="3" y="2"/>
                      <a:pt x="3" y="1"/>
                      <a:pt x="3" y="1"/>
                    </a:cubicBezTo>
                    <a:cubicBezTo>
                      <a:pt x="3" y="0"/>
                      <a:pt x="2" y="0"/>
                      <a:pt x="2" y="0"/>
                    </a:cubicBezTo>
                    <a:cubicBezTo>
                      <a:pt x="1" y="0"/>
                      <a:pt x="0" y="1"/>
                      <a:pt x="0" y="1"/>
                    </a:cubicBezTo>
                    <a:cubicBezTo>
                      <a:pt x="0" y="5"/>
                      <a:pt x="2" y="10"/>
                      <a:pt x="3" y="15"/>
                    </a:cubicBezTo>
                    <a:cubicBezTo>
                      <a:pt x="5" y="20"/>
                      <a:pt x="6" y="24"/>
                      <a:pt x="8" y="29"/>
                    </a:cubicBezTo>
                    <a:cubicBezTo>
                      <a:pt x="9" y="32"/>
                      <a:pt x="9" y="37"/>
                      <a:pt x="11" y="40"/>
                    </a:cubicBezTo>
                    <a:cubicBezTo>
                      <a:pt x="12" y="44"/>
                      <a:pt x="17" y="42"/>
                      <a:pt x="18" y="39"/>
                    </a:cubicBezTo>
                    <a:cubicBezTo>
                      <a:pt x="20" y="33"/>
                      <a:pt x="15" y="24"/>
                      <a:pt x="1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0" name="Freeform 364"/>
              <p:cNvSpPr/>
              <p:nvPr/>
            </p:nvSpPr>
            <p:spPr bwMode="auto">
              <a:xfrm>
                <a:off x="6195" y="2647"/>
                <a:ext cx="25" cy="79"/>
              </a:xfrm>
              <a:custGeom>
                <a:avLst/>
                <a:gdLst>
                  <a:gd name="T0" fmla="*/ 10 w 12"/>
                  <a:gd name="T1" fmla="*/ 22 h 39"/>
                  <a:gd name="T2" fmla="*/ 5 w 12"/>
                  <a:gd name="T3" fmla="*/ 3 h 39"/>
                  <a:gd name="T4" fmla="*/ 1 w 12"/>
                  <a:gd name="T5" fmla="*/ 4 h 39"/>
                  <a:gd name="T6" fmla="*/ 3 w 12"/>
                  <a:gd name="T7" fmla="*/ 21 h 39"/>
                  <a:gd name="T8" fmla="*/ 5 w 12"/>
                  <a:gd name="T9" fmla="*/ 36 h 39"/>
                  <a:gd name="T10" fmla="*/ 11 w 12"/>
                  <a:gd name="T11" fmla="*/ 36 h 39"/>
                  <a:gd name="T12" fmla="*/ 10 w 12"/>
                  <a:gd name="T13" fmla="*/ 22 h 39"/>
                </a:gdLst>
                <a:ahLst/>
                <a:cxnLst>
                  <a:cxn ang="0">
                    <a:pos x="T0" y="T1"/>
                  </a:cxn>
                  <a:cxn ang="0">
                    <a:pos x="T2" y="T3"/>
                  </a:cxn>
                  <a:cxn ang="0">
                    <a:pos x="T4" y="T5"/>
                  </a:cxn>
                  <a:cxn ang="0">
                    <a:pos x="T6" y="T7"/>
                  </a:cxn>
                  <a:cxn ang="0">
                    <a:pos x="T8" y="T9"/>
                  </a:cxn>
                  <a:cxn ang="0">
                    <a:pos x="T10" y="T11"/>
                  </a:cxn>
                  <a:cxn ang="0">
                    <a:pos x="T12" y="T13"/>
                  </a:cxn>
                </a:cxnLst>
                <a:rect l="0" t="0" r="r" b="b"/>
                <a:pathLst>
                  <a:path w="12" h="39">
                    <a:moveTo>
                      <a:pt x="10" y="22"/>
                    </a:moveTo>
                    <a:cubicBezTo>
                      <a:pt x="9" y="16"/>
                      <a:pt x="7" y="9"/>
                      <a:pt x="5" y="3"/>
                    </a:cubicBezTo>
                    <a:cubicBezTo>
                      <a:pt x="4" y="0"/>
                      <a:pt x="0" y="2"/>
                      <a:pt x="1" y="4"/>
                    </a:cubicBezTo>
                    <a:cubicBezTo>
                      <a:pt x="2" y="10"/>
                      <a:pt x="3" y="15"/>
                      <a:pt x="3" y="21"/>
                    </a:cubicBezTo>
                    <a:cubicBezTo>
                      <a:pt x="4" y="26"/>
                      <a:pt x="3" y="31"/>
                      <a:pt x="5" y="36"/>
                    </a:cubicBezTo>
                    <a:cubicBezTo>
                      <a:pt x="6" y="39"/>
                      <a:pt x="10" y="39"/>
                      <a:pt x="11" y="36"/>
                    </a:cubicBezTo>
                    <a:cubicBezTo>
                      <a:pt x="12" y="32"/>
                      <a:pt x="11" y="27"/>
                      <a:pt x="10"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1" name="Freeform 365"/>
              <p:cNvSpPr/>
              <p:nvPr/>
            </p:nvSpPr>
            <p:spPr bwMode="auto">
              <a:xfrm>
                <a:off x="6163" y="2678"/>
                <a:ext cx="18" cy="68"/>
              </a:xfrm>
              <a:custGeom>
                <a:avLst/>
                <a:gdLst>
                  <a:gd name="T0" fmla="*/ 7 w 9"/>
                  <a:gd name="T1" fmla="*/ 3 h 34"/>
                  <a:gd name="T2" fmla="*/ 2 w 9"/>
                  <a:gd name="T3" fmla="*/ 3 h 34"/>
                  <a:gd name="T4" fmla="*/ 2 w 9"/>
                  <a:gd name="T5" fmla="*/ 31 h 34"/>
                  <a:gd name="T6" fmla="*/ 7 w 9"/>
                  <a:gd name="T7" fmla="*/ 31 h 34"/>
                  <a:gd name="T8" fmla="*/ 7 w 9"/>
                  <a:gd name="T9" fmla="*/ 3 h 34"/>
                </a:gdLst>
                <a:ahLst/>
                <a:cxnLst>
                  <a:cxn ang="0">
                    <a:pos x="T0" y="T1"/>
                  </a:cxn>
                  <a:cxn ang="0">
                    <a:pos x="T2" y="T3"/>
                  </a:cxn>
                  <a:cxn ang="0">
                    <a:pos x="T4" y="T5"/>
                  </a:cxn>
                  <a:cxn ang="0">
                    <a:pos x="T6" y="T7"/>
                  </a:cxn>
                  <a:cxn ang="0">
                    <a:pos x="T8" y="T9"/>
                  </a:cxn>
                </a:cxnLst>
                <a:rect l="0" t="0" r="r" b="b"/>
                <a:pathLst>
                  <a:path w="9" h="34">
                    <a:moveTo>
                      <a:pt x="7" y="3"/>
                    </a:moveTo>
                    <a:cubicBezTo>
                      <a:pt x="7" y="0"/>
                      <a:pt x="2" y="0"/>
                      <a:pt x="2" y="3"/>
                    </a:cubicBezTo>
                    <a:cubicBezTo>
                      <a:pt x="2" y="12"/>
                      <a:pt x="0" y="22"/>
                      <a:pt x="2" y="31"/>
                    </a:cubicBezTo>
                    <a:cubicBezTo>
                      <a:pt x="2" y="34"/>
                      <a:pt x="7" y="34"/>
                      <a:pt x="7" y="31"/>
                    </a:cubicBezTo>
                    <a:cubicBezTo>
                      <a:pt x="9" y="22"/>
                      <a:pt x="7" y="12"/>
                      <a:pt x="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2" name="Freeform 366"/>
              <p:cNvSpPr/>
              <p:nvPr/>
            </p:nvSpPr>
            <p:spPr bwMode="auto">
              <a:xfrm>
                <a:off x="6103" y="2557"/>
                <a:ext cx="105" cy="32"/>
              </a:xfrm>
              <a:custGeom>
                <a:avLst/>
                <a:gdLst>
                  <a:gd name="T0" fmla="*/ 47 w 52"/>
                  <a:gd name="T1" fmla="*/ 2 h 16"/>
                  <a:gd name="T2" fmla="*/ 2 w 52"/>
                  <a:gd name="T3" fmla="*/ 10 h 16"/>
                  <a:gd name="T4" fmla="*/ 5 w 52"/>
                  <a:gd name="T5" fmla="*/ 16 h 16"/>
                  <a:gd name="T6" fmla="*/ 23 w 52"/>
                  <a:gd name="T7" fmla="*/ 12 h 16"/>
                  <a:gd name="T8" fmla="*/ 47 w 52"/>
                  <a:gd name="T9" fmla="*/ 8 h 16"/>
                  <a:gd name="T10" fmla="*/ 47 w 52"/>
                  <a:gd name="T11" fmla="*/ 2 h 16"/>
                </a:gdLst>
                <a:ahLst/>
                <a:cxnLst>
                  <a:cxn ang="0">
                    <a:pos x="T0" y="T1"/>
                  </a:cxn>
                  <a:cxn ang="0">
                    <a:pos x="T2" y="T3"/>
                  </a:cxn>
                  <a:cxn ang="0">
                    <a:pos x="T4" y="T5"/>
                  </a:cxn>
                  <a:cxn ang="0">
                    <a:pos x="T6" y="T7"/>
                  </a:cxn>
                  <a:cxn ang="0">
                    <a:pos x="T8" y="T9"/>
                  </a:cxn>
                  <a:cxn ang="0">
                    <a:pos x="T10" y="T11"/>
                  </a:cxn>
                </a:cxnLst>
                <a:rect l="0" t="0" r="r" b="b"/>
                <a:pathLst>
                  <a:path w="52" h="16">
                    <a:moveTo>
                      <a:pt x="47" y="2"/>
                    </a:moveTo>
                    <a:cubicBezTo>
                      <a:pt x="34" y="0"/>
                      <a:pt x="13" y="1"/>
                      <a:pt x="2" y="10"/>
                    </a:cubicBezTo>
                    <a:cubicBezTo>
                      <a:pt x="0" y="12"/>
                      <a:pt x="2" y="16"/>
                      <a:pt x="5" y="16"/>
                    </a:cubicBezTo>
                    <a:cubicBezTo>
                      <a:pt x="11" y="16"/>
                      <a:pt x="17" y="14"/>
                      <a:pt x="23" y="12"/>
                    </a:cubicBezTo>
                    <a:cubicBezTo>
                      <a:pt x="31" y="10"/>
                      <a:pt x="39" y="9"/>
                      <a:pt x="47" y="8"/>
                    </a:cubicBezTo>
                    <a:cubicBezTo>
                      <a:pt x="52" y="8"/>
                      <a:pt x="50"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3" name="Freeform 367"/>
              <p:cNvSpPr/>
              <p:nvPr/>
            </p:nvSpPr>
            <p:spPr bwMode="auto">
              <a:xfrm>
                <a:off x="6082" y="2607"/>
                <a:ext cx="75" cy="28"/>
              </a:xfrm>
              <a:custGeom>
                <a:avLst/>
                <a:gdLst>
                  <a:gd name="T0" fmla="*/ 32 w 37"/>
                  <a:gd name="T1" fmla="*/ 3 h 14"/>
                  <a:gd name="T2" fmla="*/ 3 w 37"/>
                  <a:gd name="T3" fmla="*/ 5 h 14"/>
                  <a:gd name="T4" fmla="*/ 4 w 37"/>
                  <a:gd name="T5" fmla="*/ 14 h 14"/>
                  <a:gd name="T6" fmla="*/ 18 w 37"/>
                  <a:gd name="T7" fmla="*/ 12 h 14"/>
                  <a:gd name="T8" fmla="*/ 32 w 37"/>
                  <a:gd name="T9" fmla="*/ 10 h 14"/>
                  <a:gd name="T10" fmla="*/ 32 w 37"/>
                  <a:gd name="T11" fmla="*/ 3 h 14"/>
                </a:gdLst>
                <a:ahLst/>
                <a:cxnLst>
                  <a:cxn ang="0">
                    <a:pos x="T0" y="T1"/>
                  </a:cxn>
                  <a:cxn ang="0">
                    <a:pos x="T2" y="T3"/>
                  </a:cxn>
                  <a:cxn ang="0">
                    <a:pos x="T4" y="T5"/>
                  </a:cxn>
                  <a:cxn ang="0">
                    <a:pos x="T6" y="T7"/>
                  </a:cxn>
                  <a:cxn ang="0">
                    <a:pos x="T8" y="T9"/>
                  </a:cxn>
                  <a:cxn ang="0">
                    <a:pos x="T10" y="T11"/>
                  </a:cxn>
                </a:cxnLst>
                <a:rect l="0" t="0" r="r" b="b"/>
                <a:pathLst>
                  <a:path w="37" h="14">
                    <a:moveTo>
                      <a:pt x="32" y="3"/>
                    </a:moveTo>
                    <a:cubicBezTo>
                      <a:pt x="24" y="3"/>
                      <a:pt x="10" y="0"/>
                      <a:pt x="3" y="5"/>
                    </a:cubicBezTo>
                    <a:cubicBezTo>
                      <a:pt x="0" y="7"/>
                      <a:pt x="0" y="13"/>
                      <a:pt x="4" y="14"/>
                    </a:cubicBezTo>
                    <a:cubicBezTo>
                      <a:pt x="9" y="14"/>
                      <a:pt x="13" y="13"/>
                      <a:pt x="18" y="12"/>
                    </a:cubicBezTo>
                    <a:cubicBezTo>
                      <a:pt x="22" y="11"/>
                      <a:pt x="27" y="11"/>
                      <a:pt x="32" y="10"/>
                    </a:cubicBezTo>
                    <a:cubicBezTo>
                      <a:pt x="37" y="10"/>
                      <a:pt x="37" y="4"/>
                      <a:pt x="3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4" name="Freeform 368"/>
              <p:cNvSpPr/>
              <p:nvPr/>
            </p:nvSpPr>
            <p:spPr bwMode="auto">
              <a:xfrm>
                <a:off x="6056" y="2661"/>
                <a:ext cx="63" cy="33"/>
              </a:xfrm>
              <a:custGeom>
                <a:avLst/>
                <a:gdLst>
                  <a:gd name="T0" fmla="*/ 26 w 31"/>
                  <a:gd name="T1" fmla="*/ 0 h 16"/>
                  <a:gd name="T2" fmla="*/ 4 w 31"/>
                  <a:gd name="T3" fmla="*/ 8 h 16"/>
                  <a:gd name="T4" fmla="*/ 7 w 31"/>
                  <a:gd name="T5" fmla="*/ 16 h 16"/>
                  <a:gd name="T6" fmla="*/ 28 w 31"/>
                  <a:gd name="T7" fmla="*/ 8 h 16"/>
                  <a:gd name="T8" fmla="*/ 26 w 31"/>
                  <a:gd name="T9" fmla="*/ 0 h 16"/>
                </a:gdLst>
                <a:ahLst/>
                <a:cxnLst>
                  <a:cxn ang="0">
                    <a:pos x="T0" y="T1"/>
                  </a:cxn>
                  <a:cxn ang="0">
                    <a:pos x="T2" y="T3"/>
                  </a:cxn>
                  <a:cxn ang="0">
                    <a:pos x="T4" y="T5"/>
                  </a:cxn>
                  <a:cxn ang="0">
                    <a:pos x="T6" y="T7"/>
                  </a:cxn>
                  <a:cxn ang="0">
                    <a:pos x="T8" y="T9"/>
                  </a:cxn>
                </a:cxnLst>
                <a:rect l="0" t="0" r="r" b="b"/>
                <a:pathLst>
                  <a:path w="31" h="16">
                    <a:moveTo>
                      <a:pt x="26" y="0"/>
                    </a:moveTo>
                    <a:cubicBezTo>
                      <a:pt x="18" y="1"/>
                      <a:pt x="11" y="4"/>
                      <a:pt x="4" y="8"/>
                    </a:cubicBezTo>
                    <a:cubicBezTo>
                      <a:pt x="0" y="10"/>
                      <a:pt x="3" y="16"/>
                      <a:pt x="7" y="16"/>
                    </a:cubicBezTo>
                    <a:cubicBezTo>
                      <a:pt x="15" y="15"/>
                      <a:pt x="22" y="11"/>
                      <a:pt x="28" y="8"/>
                    </a:cubicBezTo>
                    <a:cubicBezTo>
                      <a:pt x="31" y="6"/>
                      <a:pt x="30" y="0"/>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5" name="Freeform 369"/>
              <p:cNvSpPr>
                <a:spLocks noEditPoints="1"/>
              </p:cNvSpPr>
              <p:nvPr/>
            </p:nvSpPr>
            <p:spPr bwMode="auto">
              <a:xfrm>
                <a:off x="5492" y="-1921"/>
                <a:ext cx="762" cy="645"/>
              </a:xfrm>
              <a:custGeom>
                <a:avLst/>
                <a:gdLst>
                  <a:gd name="T0" fmla="*/ 272 w 378"/>
                  <a:gd name="T1" fmla="*/ 68 h 320"/>
                  <a:gd name="T2" fmla="*/ 225 w 378"/>
                  <a:gd name="T3" fmla="*/ 18 h 320"/>
                  <a:gd name="T4" fmla="*/ 106 w 378"/>
                  <a:gd name="T5" fmla="*/ 35 h 320"/>
                  <a:gd name="T6" fmla="*/ 26 w 378"/>
                  <a:gd name="T7" fmla="*/ 183 h 320"/>
                  <a:gd name="T8" fmla="*/ 121 w 378"/>
                  <a:gd name="T9" fmla="*/ 295 h 320"/>
                  <a:gd name="T10" fmla="*/ 294 w 378"/>
                  <a:gd name="T11" fmla="*/ 309 h 320"/>
                  <a:gd name="T12" fmla="*/ 356 w 378"/>
                  <a:gd name="T13" fmla="*/ 312 h 320"/>
                  <a:gd name="T14" fmla="*/ 377 w 378"/>
                  <a:gd name="T15" fmla="*/ 192 h 320"/>
                  <a:gd name="T16" fmla="*/ 174 w 378"/>
                  <a:gd name="T17" fmla="*/ 22 h 320"/>
                  <a:gd name="T18" fmla="*/ 247 w 378"/>
                  <a:gd name="T19" fmla="*/ 34 h 320"/>
                  <a:gd name="T20" fmla="*/ 253 w 378"/>
                  <a:gd name="T21" fmla="*/ 66 h 320"/>
                  <a:gd name="T22" fmla="*/ 169 w 378"/>
                  <a:gd name="T23" fmla="*/ 51 h 320"/>
                  <a:gd name="T24" fmla="*/ 241 w 378"/>
                  <a:gd name="T25" fmla="*/ 65 h 320"/>
                  <a:gd name="T26" fmla="*/ 147 w 378"/>
                  <a:gd name="T27" fmla="*/ 49 h 320"/>
                  <a:gd name="T28" fmla="*/ 301 w 378"/>
                  <a:gd name="T29" fmla="*/ 249 h 320"/>
                  <a:gd name="T30" fmla="*/ 248 w 378"/>
                  <a:gd name="T31" fmla="*/ 302 h 320"/>
                  <a:gd name="T32" fmla="*/ 29 w 378"/>
                  <a:gd name="T33" fmla="*/ 239 h 320"/>
                  <a:gd name="T34" fmla="*/ 117 w 378"/>
                  <a:gd name="T35" fmla="*/ 192 h 320"/>
                  <a:gd name="T36" fmla="*/ 129 w 378"/>
                  <a:gd name="T37" fmla="*/ 191 h 320"/>
                  <a:gd name="T38" fmla="*/ 118 w 378"/>
                  <a:gd name="T39" fmla="*/ 235 h 320"/>
                  <a:gd name="T40" fmla="*/ 157 w 378"/>
                  <a:gd name="T41" fmla="*/ 207 h 320"/>
                  <a:gd name="T42" fmla="*/ 158 w 378"/>
                  <a:gd name="T43" fmla="*/ 192 h 320"/>
                  <a:gd name="T44" fmla="*/ 171 w 378"/>
                  <a:gd name="T45" fmla="*/ 152 h 320"/>
                  <a:gd name="T46" fmla="*/ 116 w 378"/>
                  <a:gd name="T47" fmla="*/ 181 h 320"/>
                  <a:gd name="T48" fmla="*/ 64 w 378"/>
                  <a:gd name="T49" fmla="*/ 179 h 320"/>
                  <a:gd name="T50" fmla="*/ 60 w 378"/>
                  <a:gd name="T51" fmla="*/ 60 h 320"/>
                  <a:gd name="T52" fmla="*/ 325 w 378"/>
                  <a:gd name="T53" fmla="*/ 96 h 320"/>
                  <a:gd name="T54" fmla="*/ 314 w 378"/>
                  <a:gd name="T55" fmla="*/ 105 h 320"/>
                  <a:gd name="T56" fmla="*/ 276 w 378"/>
                  <a:gd name="T57" fmla="*/ 199 h 320"/>
                  <a:gd name="T58" fmla="*/ 163 w 378"/>
                  <a:gd name="T59" fmla="*/ 197 h 320"/>
                  <a:gd name="T60" fmla="*/ 268 w 378"/>
                  <a:gd name="T61" fmla="*/ 227 h 320"/>
                  <a:gd name="T62" fmla="*/ 301 w 378"/>
                  <a:gd name="T63" fmla="*/ 249 h 320"/>
                  <a:gd name="T64" fmla="*/ 160 w 378"/>
                  <a:gd name="T65" fmla="*/ 157 h 320"/>
                  <a:gd name="T66" fmla="*/ 159 w 378"/>
                  <a:gd name="T67" fmla="*/ 184 h 320"/>
                  <a:gd name="T68" fmla="*/ 149 w 378"/>
                  <a:gd name="T69" fmla="*/ 193 h 320"/>
                  <a:gd name="T70" fmla="*/ 145 w 378"/>
                  <a:gd name="T71" fmla="*/ 214 h 320"/>
                  <a:gd name="T72" fmla="*/ 134 w 378"/>
                  <a:gd name="T73" fmla="*/ 229 h 320"/>
                  <a:gd name="T74" fmla="*/ 133 w 378"/>
                  <a:gd name="T75" fmla="*/ 229 h 320"/>
                  <a:gd name="T76" fmla="*/ 130 w 378"/>
                  <a:gd name="T77" fmla="*/ 230 h 320"/>
                  <a:gd name="T78" fmla="*/ 129 w 378"/>
                  <a:gd name="T79" fmla="*/ 230 h 320"/>
                  <a:gd name="T80" fmla="*/ 128 w 378"/>
                  <a:gd name="T81" fmla="*/ 229 h 320"/>
                  <a:gd name="T82" fmla="*/ 126 w 378"/>
                  <a:gd name="T83" fmla="*/ 228 h 320"/>
                  <a:gd name="T84" fmla="*/ 125 w 378"/>
                  <a:gd name="T85" fmla="*/ 228 h 320"/>
                  <a:gd name="T86" fmla="*/ 123 w 378"/>
                  <a:gd name="T87" fmla="*/ 225 h 320"/>
                  <a:gd name="T88" fmla="*/ 121 w 378"/>
                  <a:gd name="T89" fmla="*/ 221 h 320"/>
                  <a:gd name="T90" fmla="*/ 121 w 378"/>
                  <a:gd name="T91" fmla="*/ 217 h 320"/>
                  <a:gd name="T92" fmla="*/ 122 w 378"/>
                  <a:gd name="T93" fmla="*/ 210 h 320"/>
                  <a:gd name="T94" fmla="*/ 136 w 378"/>
                  <a:gd name="T95" fmla="*/ 193 h 320"/>
                  <a:gd name="T96" fmla="*/ 149 w 378"/>
                  <a:gd name="T97" fmla="*/ 193 h 320"/>
                  <a:gd name="T98" fmla="*/ 307 w 378"/>
                  <a:gd name="T99" fmla="*/ 295 h 320"/>
                  <a:gd name="T100" fmla="*/ 313 w 378"/>
                  <a:gd name="T101" fmla="*/ 240 h 320"/>
                  <a:gd name="T102" fmla="*/ 335 w 378"/>
                  <a:gd name="T103" fmla="*/ 104 h 320"/>
                  <a:gd name="T104" fmla="*/ 357 w 378"/>
                  <a:gd name="T105" fmla="*/ 134 h 320"/>
                  <a:gd name="T106" fmla="*/ 357 w 378"/>
                  <a:gd name="T107" fmla="*/ 146 h 320"/>
                  <a:gd name="T108" fmla="*/ 349 w 378"/>
                  <a:gd name="T109" fmla="*/ 272 h 320"/>
                  <a:gd name="T110" fmla="*/ 356 w 378"/>
                  <a:gd name="T111" fmla="*/ 29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8" h="320">
                    <a:moveTo>
                      <a:pt x="358" y="103"/>
                    </a:moveTo>
                    <a:cubicBezTo>
                      <a:pt x="340" y="76"/>
                      <a:pt x="301" y="71"/>
                      <a:pt x="272" y="68"/>
                    </a:cubicBezTo>
                    <a:cubicBezTo>
                      <a:pt x="272" y="68"/>
                      <a:pt x="272" y="68"/>
                      <a:pt x="271" y="68"/>
                    </a:cubicBezTo>
                    <a:cubicBezTo>
                      <a:pt x="290" y="38"/>
                      <a:pt x="253" y="22"/>
                      <a:pt x="225" y="18"/>
                    </a:cubicBezTo>
                    <a:cubicBezTo>
                      <a:pt x="192" y="14"/>
                      <a:pt x="143" y="0"/>
                      <a:pt x="142" y="48"/>
                    </a:cubicBezTo>
                    <a:cubicBezTo>
                      <a:pt x="130" y="44"/>
                      <a:pt x="118" y="39"/>
                      <a:pt x="106" y="35"/>
                    </a:cubicBezTo>
                    <a:cubicBezTo>
                      <a:pt x="52" y="18"/>
                      <a:pt x="13" y="100"/>
                      <a:pt x="5" y="141"/>
                    </a:cubicBezTo>
                    <a:cubicBezTo>
                      <a:pt x="0" y="163"/>
                      <a:pt x="10" y="176"/>
                      <a:pt x="26" y="183"/>
                    </a:cubicBezTo>
                    <a:cubicBezTo>
                      <a:pt x="17" y="211"/>
                      <a:pt x="7" y="248"/>
                      <a:pt x="35" y="268"/>
                    </a:cubicBezTo>
                    <a:cubicBezTo>
                      <a:pt x="60" y="285"/>
                      <a:pt x="92" y="289"/>
                      <a:pt x="121" y="295"/>
                    </a:cubicBezTo>
                    <a:cubicBezTo>
                      <a:pt x="157" y="303"/>
                      <a:pt x="195" y="307"/>
                      <a:pt x="231" y="312"/>
                    </a:cubicBezTo>
                    <a:cubicBezTo>
                      <a:pt x="251" y="315"/>
                      <a:pt x="277" y="320"/>
                      <a:pt x="294" y="309"/>
                    </a:cubicBezTo>
                    <a:cubicBezTo>
                      <a:pt x="315" y="304"/>
                      <a:pt x="334" y="298"/>
                      <a:pt x="353" y="311"/>
                    </a:cubicBezTo>
                    <a:cubicBezTo>
                      <a:pt x="354" y="311"/>
                      <a:pt x="355" y="312"/>
                      <a:pt x="356" y="312"/>
                    </a:cubicBezTo>
                    <a:cubicBezTo>
                      <a:pt x="357" y="316"/>
                      <a:pt x="364" y="317"/>
                      <a:pt x="365" y="312"/>
                    </a:cubicBezTo>
                    <a:cubicBezTo>
                      <a:pt x="375" y="273"/>
                      <a:pt x="376" y="232"/>
                      <a:pt x="377" y="192"/>
                    </a:cubicBezTo>
                    <a:cubicBezTo>
                      <a:pt x="378" y="161"/>
                      <a:pt x="376" y="129"/>
                      <a:pt x="358" y="103"/>
                    </a:cubicBezTo>
                    <a:close/>
                    <a:moveTo>
                      <a:pt x="174" y="22"/>
                    </a:moveTo>
                    <a:cubicBezTo>
                      <a:pt x="187" y="22"/>
                      <a:pt x="201" y="25"/>
                      <a:pt x="213" y="27"/>
                    </a:cubicBezTo>
                    <a:cubicBezTo>
                      <a:pt x="225" y="29"/>
                      <a:pt x="236" y="30"/>
                      <a:pt x="247" y="34"/>
                    </a:cubicBezTo>
                    <a:cubicBezTo>
                      <a:pt x="267" y="39"/>
                      <a:pt x="265" y="52"/>
                      <a:pt x="261" y="67"/>
                    </a:cubicBezTo>
                    <a:cubicBezTo>
                      <a:pt x="258" y="67"/>
                      <a:pt x="255" y="66"/>
                      <a:pt x="253" y="66"/>
                    </a:cubicBezTo>
                    <a:cubicBezTo>
                      <a:pt x="260" y="21"/>
                      <a:pt x="163" y="15"/>
                      <a:pt x="163" y="50"/>
                    </a:cubicBezTo>
                    <a:cubicBezTo>
                      <a:pt x="163" y="54"/>
                      <a:pt x="168" y="55"/>
                      <a:pt x="169" y="51"/>
                    </a:cubicBezTo>
                    <a:cubicBezTo>
                      <a:pt x="174" y="38"/>
                      <a:pt x="197" y="38"/>
                      <a:pt x="208" y="39"/>
                    </a:cubicBezTo>
                    <a:cubicBezTo>
                      <a:pt x="225" y="40"/>
                      <a:pt x="242" y="47"/>
                      <a:pt x="241" y="65"/>
                    </a:cubicBezTo>
                    <a:cubicBezTo>
                      <a:pt x="222" y="63"/>
                      <a:pt x="204" y="61"/>
                      <a:pt x="186" y="59"/>
                    </a:cubicBezTo>
                    <a:cubicBezTo>
                      <a:pt x="172" y="57"/>
                      <a:pt x="159" y="54"/>
                      <a:pt x="147" y="49"/>
                    </a:cubicBezTo>
                    <a:cubicBezTo>
                      <a:pt x="150" y="34"/>
                      <a:pt x="155" y="22"/>
                      <a:pt x="174" y="22"/>
                    </a:cubicBezTo>
                    <a:close/>
                    <a:moveTo>
                      <a:pt x="301" y="249"/>
                    </a:moveTo>
                    <a:cubicBezTo>
                      <a:pt x="301" y="264"/>
                      <a:pt x="302" y="284"/>
                      <a:pt x="291" y="297"/>
                    </a:cubicBezTo>
                    <a:cubicBezTo>
                      <a:pt x="282" y="307"/>
                      <a:pt x="260" y="303"/>
                      <a:pt x="248" y="302"/>
                    </a:cubicBezTo>
                    <a:cubicBezTo>
                      <a:pt x="195" y="298"/>
                      <a:pt x="142" y="288"/>
                      <a:pt x="90" y="276"/>
                    </a:cubicBezTo>
                    <a:cubicBezTo>
                      <a:pt x="67" y="271"/>
                      <a:pt x="37" y="265"/>
                      <a:pt x="29" y="239"/>
                    </a:cubicBezTo>
                    <a:cubicBezTo>
                      <a:pt x="24" y="224"/>
                      <a:pt x="30" y="203"/>
                      <a:pt x="34" y="186"/>
                    </a:cubicBezTo>
                    <a:cubicBezTo>
                      <a:pt x="60" y="194"/>
                      <a:pt x="97" y="192"/>
                      <a:pt x="117" y="192"/>
                    </a:cubicBezTo>
                    <a:cubicBezTo>
                      <a:pt x="119" y="192"/>
                      <a:pt x="121" y="191"/>
                      <a:pt x="121" y="189"/>
                    </a:cubicBezTo>
                    <a:cubicBezTo>
                      <a:pt x="123" y="190"/>
                      <a:pt x="126" y="191"/>
                      <a:pt x="129" y="191"/>
                    </a:cubicBezTo>
                    <a:cubicBezTo>
                      <a:pt x="121" y="196"/>
                      <a:pt x="114" y="202"/>
                      <a:pt x="112" y="212"/>
                    </a:cubicBezTo>
                    <a:cubicBezTo>
                      <a:pt x="109" y="220"/>
                      <a:pt x="112" y="229"/>
                      <a:pt x="118" y="235"/>
                    </a:cubicBezTo>
                    <a:cubicBezTo>
                      <a:pt x="124" y="241"/>
                      <a:pt x="133" y="242"/>
                      <a:pt x="140" y="238"/>
                    </a:cubicBezTo>
                    <a:cubicBezTo>
                      <a:pt x="151" y="232"/>
                      <a:pt x="155" y="218"/>
                      <a:pt x="157" y="207"/>
                    </a:cubicBezTo>
                    <a:cubicBezTo>
                      <a:pt x="158" y="202"/>
                      <a:pt x="159" y="197"/>
                      <a:pt x="158" y="192"/>
                    </a:cubicBezTo>
                    <a:cubicBezTo>
                      <a:pt x="158" y="192"/>
                      <a:pt x="158" y="192"/>
                      <a:pt x="158" y="192"/>
                    </a:cubicBezTo>
                    <a:cubicBezTo>
                      <a:pt x="162" y="191"/>
                      <a:pt x="165" y="191"/>
                      <a:pt x="168" y="190"/>
                    </a:cubicBezTo>
                    <a:cubicBezTo>
                      <a:pt x="189" y="185"/>
                      <a:pt x="180" y="164"/>
                      <a:pt x="171" y="152"/>
                    </a:cubicBezTo>
                    <a:cubicBezTo>
                      <a:pt x="159" y="135"/>
                      <a:pt x="140" y="136"/>
                      <a:pt x="128" y="152"/>
                    </a:cubicBezTo>
                    <a:cubicBezTo>
                      <a:pt x="122" y="160"/>
                      <a:pt x="116" y="171"/>
                      <a:pt x="116" y="181"/>
                    </a:cubicBezTo>
                    <a:cubicBezTo>
                      <a:pt x="115" y="182"/>
                      <a:pt x="115" y="183"/>
                      <a:pt x="116" y="185"/>
                    </a:cubicBezTo>
                    <a:cubicBezTo>
                      <a:pt x="98" y="182"/>
                      <a:pt x="81" y="180"/>
                      <a:pt x="64" y="179"/>
                    </a:cubicBezTo>
                    <a:cubicBezTo>
                      <a:pt x="33" y="176"/>
                      <a:pt x="8" y="165"/>
                      <a:pt x="20" y="130"/>
                    </a:cubicBezTo>
                    <a:cubicBezTo>
                      <a:pt x="29" y="106"/>
                      <a:pt x="43" y="80"/>
                      <a:pt x="60" y="60"/>
                    </a:cubicBezTo>
                    <a:cubicBezTo>
                      <a:pt x="86" y="28"/>
                      <a:pt x="141" y="62"/>
                      <a:pt x="172" y="69"/>
                    </a:cubicBezTo>
                    <a:cubicBezTo>
                      <a:pt x="215" y="78"/>
                      <a:pt x="283" y="72"/>
                      <a:pt x="325" y="96"/>
                    </a:cubicBezTo>
                    <a:cubicBezTo>
                      <a:pt x="323" y="97"/>
                      <a:pt x="321" y="99"/>
                      <a:pt x="319" y="101"/>
                    </a:cubicBezTo>
                    <a:cubicBezTo>
                      <a:pt x="317" y="101"/>
                      <a:pt x="315" y="102"/>
                      <a:pt x="314" y="105"/>
                    </a:cubicBezTo>
                    <a:cubicBezTo>
                      <a:pt x="314" y="105"/>
                      <a:pt x="314" y="106"/>
                      <a:pt x="314" y="106"/>
                    </a:cubicBezTo>
                    <a:cubicBezTo>
                      <a:pt x="292" y="131"/>
                      <a:pt x="291" y="169"/>
                      <a:pt x="276" y="199"/>
                    </a:cubicBezTo>
                    <a:cubicBezTo>
                      <a:pt x="255" y="245"/>
                      <a:pt x="195" y="185"/>
                      <a:pt x="163" y="195"/>
                    </a:cubicBezTo>
                    <a:cubicBezTo>
                      <a:pt x="162" y="195"/>
                      <a:pt x="162" y="196"/>
                      <a:pt x="163" y="197"/>
                    </a:cubicBezTo>
                    <a:cubicBezTo>
                      <a:pt x="175" y="208"/>
                      <a:pt x="197" y="213"/>
                      <a:pt x="212" y="218"/>
                    </a:cubicBezTo>
                    <a:cubicBezTo>
                      <a:pt x="229" y="224"/>
                      <a:pt x="250" y="233"/>
                      <a:pt x="268" y="227"/>
                    </a:cubicBezTo>
                    <a:cubicBezTo>
                      <a:pt x="289" y="219"/>
                      <a:pt x="296" y="197"/>
                      <a:pt x="302" y="172"/>
                    </a:cubicBezTo>
                    <a:cubicBezTo>
                      <a:pt x="300" y="197"/>
                      <a:pt x="301" y="223"/>
                      <a:pt x="301" y="249"/>
                    </a:cubicBezTo>
                    <a:close/>
                    <a:moveTo>
                      <a:pt x="127" y="180"/>
                    </a:moveTo>
                    <a:cubicBezTo>
                      <a:pt x="135" y="166"/>
                      <a:pt x="143" y="142"/>
                      <a:pt x="160" y="157"/>
                    </a:cubicBezTo>
                    <a:cubicBezTo>
                      <a:pt x="165" y="161"/>
                      <a:pt x="174" y="171"/>
                      <a:pt x="173" y="178"/>
                    </a:cubicBezTo>
                    <a:cubicBezTo>
                      <a:pt x="172" y="184"/>
                      <a:pt x="164" y="184"/>
                      <a:pt x="159" y="184"/>
                    </a:cubicBezTo>
                    <a:cubicBezTo>
                      <a:pt x="148" y="184"/>
                      <a:pt x="138" y="182"/>
                      <a:pt x="127" y="180"/>
                    </a:cubicBezTo>
                    <a:close/>
                    <a:moveTo>
                      <a:pt x="149" y="193"/>
                    </a:moveTo>
                    <a:cubicBezTo>
                      <a:pt x="148" y="196"/>
                      <a:pt x="148" y="201"/>
                      <a:pt x="147" y="204"/>
                    </a:cubicBezTo>
                    <a:cubicBezTo>
                      <a:pt x="146" y="208"/>
                      <a:pt x="146" y="211"/>
                      <a:pt x="145" y="214"/>
                    </a:cubicBezTo>
                    <a:cubicBezTo>
                      <a:pt x="143" y="219"/>
                      <a:pt x="141" y="223"/>
                      <a:pt x="138" y="226"/>
                    </a:cubicBezTo>
                    <a:cubicBezTo>
                      <a:pt x="136" y="228"/>
                      <a:pt x="136" y="228"/>
                      <a:pt x="134" y="229"/>
                    </a:cubicBezTo>
                    <a:cubicBezTo>
                      <a:pt x="134" y="229"/>
                      <a:pt x="134" y="229"/>
                      <a:pt x="134" y="229"/>
                    </a:cubicBezTo>
                    <a:cubicBezTo>
                      <a:pt x="134" y="229"/>
                      <a:pt x="134" y="229"/>
                      <a:pt x="133" y="229"/>
                    </a:cubicBezTo>
                    <a:cubicBezTo>
                      <a:pt x="133" y="230"/>
                      <a:pt x="132" y="230"/>
                      <a:pt x="132" y="230"/>
                    </a:cubicBezTo>
                    <a:cubicBezTo>
                      <a:pt x="131" y="230"/>
                      <a:pt x="131" y="230"/>
                      <a:pt x="130" y="230"/>
                    </a:cubicBezTo>
                    <a:cubicBezTo>
                      <a:pt x="130" y="230"/>
                      <a:pt x="130" y="230"/>
                      <a:pt x="130" y="230"/>
                    </a:cubicBezTo>
                    <a:cubicBezTo>
                      <a:pt x="130" y="230"/>
                      <a:pt x="129" y="230"/>
                      <a:pt x="129" y="230"/>
                    </a:cubicBezTo>
                    <a:cubicBezTo>
                      <a:pt x="129" y="230"/>
                      <a:pt x="128" y="229"/>
                      <a:pt x="128" y="229"/>
                    </a:cubicBezTo>
                    <a:cubicBezTo>
                      <a:pt x="128" y="229"/>
                      <a:pt x="128" y="229"/>
                      <a:pt x="128" y="229"/>
                    </a:cubicBezTo>
                    <a:cubicBezTo>
                      <a:pt x="128" y="229"/>
                      <a:pt x="128" y="229"/>
                      <a:pt x="128" y="229"/>
                    </a:cubicBezTo>
                    <a:cubicBezTo>
                      <a:pt x="127" y="229"/>
                      <a:pt x="127" y="229"/>
                      <a:pt x="126" y="228"/>
                    </a:cubicBezTo>
                    <a:cubicBezTo>
                      <a:pt x="126" y="228"/>
                      <a:pt x="126" y="228"/>
                      <a:pt x="126" y="228"/>
                    </a:cubicBezTo>
                    <a:cubicBezTo>
                      <a:pt x="126" y="228"/>
                      <a:pt x="125" y="228"/>
                      <a:pt x="125" y="228"/>
                    </a:cubicBezTo>
                    <a:cubicBezTo>
                      <a:pt x="125" y="227"/>
                      <a:pt x="124" y="227"/>
                      <a:pt x="124" y="226"/>
                    </a:cubicBezTo>
                    <a:cubicBezTo>
                      <a:pt x="124" y="226"/>
                      <a:pt x="123" y="225"/>
                      <a:pt x="123" y="225"/>
                    </a:cubicBezTo>
                    <a:cubicBezTo>
                      <a:pt x="123" y="224"/>
                      <a:pt x="122" y="224"/>
                      <a:pt x="122" y="223"/>
                    </a:cubicBezTo>
                    <a:cubicBezTo>
                      <a:pt x="122" y="223"/>
                      <a:pt x="121" y="222"/>
                      <a:pt x="121" y="221"/>
                    </a:cubicBezTo>
                    <a:cubicBezTo>
                      <a:pt x="121" y="221"/>
                      <a:pt x="121" y="220"/>
                      <a:pt x="121" y="219"/>
                    </a:cubicBezTo>
                    <a:cubicBezTo>
                      <a:pt x="121" y="219"/>
                      <a:pt x="121" y="218"/>
                      <a:pt x="121" y="217"/>
                    </a:cubicBezTo>
                    <a:cubicBezTo>
                      <a:pt x="121" y="216"/>
                      <a:pt x="121" y="215"/>
                      <a:pt x="121" y="214"/>
                    </a:cubicBezTo>
                    <a:cubicBezTo>
                      <a:pt x="121" y="213"/>
                      <a:pt x="121" y="211"/>
                      <a:pt x="122" y="210"/>
                    </a:cubicBezTo>
                    <a:cubicBezTo>
                      <a:pt x="122" y="208"/>
                      <a:pt x="123" y="206"/>
                      <a:pt x="124" y="205"/>
                    </a:cubicBezTo>
                    <a:cubicBezTo>
                      <a:pt x="127" y="200"/>
                      <a:pt x="131" y="196"/>
                      <a:pt x="136" y="193"/>
                    </a:cubicBezTo>
                    <a:cubicBezTo>
                      <a:pt x="136" y="193"/>
                      <a:pt x="136" y="193"/>
                      <a:pt x="136" y="192"/>
                    </a:cubicBezTo>
                    <a:cubicBezTo>
                      <a:pt x="141" y="193"/>
                      <a:pt x="145" y="193"/>
                      <a:pt x="149" y="193"/>
                    </a:cubicBezTo>
                    <a:close/>
                    <a:moveTo>
                      <a:pt x="356" y="297"/>
                    </a:moveTo>
                    <a:cubicBezTo>
                      <a:pt x="342" y="286"/>
                      <a:pt x="323" y="289"/>
                      <a:pt x="307" y="295"/>
                    </a:cubicBezTo>
                    <a:cubicBezTo>
                      <a:pt x="307" y="295"/>
                      <a:pt x="307" y="295"/>
                      <a:pt x="307" y="295"/>
                    </a:cubicBezTo>
                    <a:cubicBezTo>
                      <a:pt x="315" y="278"/>
                      <a:pt x="313" y="257"/>
                      <a:pt x="313" y="240"/>
                    </a:cubicBezTo>
                    <a:cubicBezTo>
                      <a:pt x="314" y="197"/>
                      <a:pt x="313" y="155"/>
                      <a:pt x="323" y="114"/>
                    </a:cubicBezTo>
                    <a:cubicBezTo>
                      <a:pt x="326" y="110"/>
                      <a:pt x="330" y="107"/>
                      <a:pt x="335" y="104"/>
                    </a:cubicBezTo>
                    <a:cubicBezTo>
                      <a:pt x="335" y="104"/>
                      <a:pt x="335" y="103"/>
                      <a:pt x="336" y="103"/>
                    </a:cubicBezTo>
                    <a:cubicBezTo>
                      <a:pt x="345" y="111"/>
                      <a:pt x="353" y="121"/>
                      <a:pt x="357" y="134"/>
                    </a:cubicBezTo>
                    <a:cubicBezTo>
                      <a:pt x="358" y="137"/>
                      <a:pt x="359" y="141"/>
                      <a:pt x="360" y="144"/>
                    </a:cubicBezTo>
                    <a:cubicBezTo>
                      <a:pt x="359" y="144"/>
                      <a:pt x="358" y="145"/>
                      <a:pt x="357" y="146"/>
                    </a:cubicBezTo>
                    <a:cubicBezTo>
                      <a:pt x="348" y="187"/>
                      <a:pt x="348" y="230"/>
                      <a:pt x="343" y="271"/>
                    </a:cubicBezTo>
                    <a:cubicBezTo>
                      <a:pt x="343" y="275"/>
                      <a:pt x="348" y="275"/>
                      <a:pt x="349" y="272"/>
                    </a:cubicBezTo>
                    <a:cubicBezTo>
                      <a:pt x="357" y="236"/>
                      <a:pt x="360" y="198"/>
                      <a:pt x="363" y="161"/>
                    </a:cubicBezTo>
                    <a:cubicBezTo>
                      <a:pt x="369" y="205"/>
                      <a:pt x="357" y="253"/>
                      <a:pt x="356" y="2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6" name="Freeform 370"/>
              <p:cNvSpPr/>
              <p:nvPr/>
            </p:nvSpPr>
            <p:spPr bwMode="auto">
              <a:xfrm>
                <a:off x="6129" y="-1627"/>
                <a:ext cx="42" cy="285"/>
              </a:xfrm>
              <a:custGeom>
                <a:avLst/>
                <a:gdLst>
                  <a:gd name="T0" fmla="*/ 15 w 21"/>
                  <a:gd name="T1" fmla="*/ 3 h 141"/>
                  <a:gd name="T2" fmla="*/ 1 w 21"/>
                  <a:gd name="T3" fmla="*/ 137 h 141"/>
                  <a:gd name="T4" fmla="*/ 6 w 21"/>
                  <a:gd name="T5" fmla="*/ 138 h 141"/>
                  <a:gd name="T6" fmla="*/ 21 w 21"/>
                  <a:gd name="T7" fmla="*/ 4 h 141"/>
                  <a:gd name="T8" fmla="*/ 15 w 21"/>
                  <a:gd name="T9" fmla="*/ 3 h 141"/>
                </a:gdLst>
                <a:ahLst/>
                <a:cxnLst>
                  <a:cxn ang="0">
                    <a:pos x="T0" y="T1"/>
                  </a:cxn>
                  <a:cxn ang="0">
                    <a:pos x="T2" y="T3"/>
                  </a:cxn>
                  <a:cxn ang="0">
                    <a:pos x="T4" y="T5"/>
                  </a:cxn>
                  <a:cxn ang="0">
                    <a:pos x="T6" y="T7"/>
                  </a:cxn>
                  <a:cxn ang="0">
                    <a:pos x="T8" y="T9"/>
                  </a:cxn>
                </a:cxnLst>
                <a:rect l="0" t="0" r="r" b="b"/>
                <a:pathLst>
                  <a:path w="21" h="141">
                    <a:moveTo>
                      <a:pt x="15" y="3"/>
                    </a:moveTo>
                    <a:cubicBezTo>
                      <a:pt x="8" y="47"/>
                      <a:pt x="10" y="93"/>
                      <a:pt x="1" y="137"/>
                    </a:cubicBezTo>
                    <a:cubicBezTo>
                      <a:pt x="0" y="140"/>
                      <a:pt x="5" y="141"/>
                      <a:pt x="6" y="138"/>
                    </a:cubicBezTo>
                    <a:cubicBezTo>
                      <a:pt x="20" y="96"/>
                      <a:pt x="19" y="48"/>
                      <a:pt x="21" y="4"/>
                    </a:cubicBezTo>
                    <a:cubicBezTo>
                      <a:pt x="21" y="1"/>
                      <a:pt x="16" y="0"/>
                      <a:pt x="1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7" name="Freeform 371"/>
              <p:cNvSpPr/>
              <p:nvPr/>
            </p:nvSpPr>
            <p:spPr bwMode="auto">
              <a:xfrm>
                <a:off x="5439" y="3261"/>
                <a:ext cx="345" cy="165"/>
              </a:xfrm>
              <a:custGeom>
                <a:avLst/>
                <a:gdLst>
                  <a:gd name="T0" fmla="*/ 6 w 171"/>
                  <a:gd name="T1" fmla="*/ 15 h 82"/>
                  <a:gd name="T2" fmla="*/ 4 w 171"/>
                  <a:gd name="T3" fmla="*/ 21 h 82"/>
                  <a:gd name="T4" fmla="*/ 162 w 171"/>
                  <a:gd name="T5" fmla="*/ 76 h 82"/>
                  <a:gd name="T6" fmla="*/ 170 w 171"/>
                  <a:gd name="T7" fmla="*/ 73 h 82"/>
                  <a:gd name="T8" fmla="*/ 6 w 171"/>
                  <a:gd name="T9" fmla="*/ 15 h 82"/>
                </a:gdLst>
                <a:ahLst/>
                <a:cxnLst>
                  <a:cxn ang="0">
                    <a:pos x="T0" y="T1"/>
                  </a:cxn>
                  <a:cxn ang="0">
                    <a:pos x="T2" y="T3"/>
                  </a:cxn>
                  <a:cxn ang="0">
                    <a:pos x="T4" y="T5"/>
                  </a:cxn>
                  <a:cxn ang="0">
                    <a:pos x="T6" y="T7"/>
                  </a:cxn>
                  <a:cxn ang="0">
                    <a:pos x="T8" y="T9"/>
                  </a:cxn>
                </a:cxnLst>
                <a:rect l="0" t="0" r="r" b="b"/>
                <a:pathLst>
                  <a:path w="171" h="82">
                    <a:moveTo>
                      <a:pt x="6" y="15"/>
                    </a:moveTo>
                    <a:cubicBezTo>
                      <a:pt x="2" y="14"/>
                      <a:pt x="0" y="20"/>
                      <a:pt x="4" y="21"/>
                    </a:cubicBezTo>
                    <a:cubicBezTo>
                      <a:pt x="61" y="38"/>
                      <a:pt x="132" y="9"/>
                      <a:pt x="162" y="76"/>
                    </a:cubicBezTo>
                    <a:cubicBezTo>
                      <a:pt x="164" y="82"/>
                      <a:pt x="171" y="78"/>
                      <a:pt x="170" y="73"/>
                    </a:cubicBezTo>
                    <a:cubicBezTo>
                      <a:pt x="159" y="0"/>
                      <a:pt x="56" y="22"/>
                      <a:pt x="6"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8" name="Freeform 372"/>
              <p:cNvSpPr>
                <a:spLocks noEditPoints="1"/>
              </p:cNvSpPr>
              <p:nvPr/>
            </p:nvSpPr>
            <p:spPr bwMode="auto">
              <a:xfrm>
                <a:off x="5407" y="3539"/>
                <a:ext cx="448" cy="292"/>
              </a:xfrm>
              <a:custGeom>
                <a:avLst/>
                <a:gdLst>
                  <a:gd name="T0" fmla="*/ 209 w 222"/>
                  <a:gd name="T1" fmla="*/ 23 h 145"/>
                  <a:gd name="T2" fmla="*/ 209 w 222"/>
                  <a:gd name="T3" fmla="*/ 23 h 145"/>
                  <a:gd name="T4" fmla="*/ 207 w 222"/>
                  <a:gd name="T5" fmla="*/ 14 h 145"/>
                  <a:gd name="T6" fmla="*/ 30 w 222"/>
                  <a:gd name="T7" fmla="*/ 10 h 145"/>
                  <a:gd name="T8" fmla="*/ 27 w 222"/>
                  <a:gd name="T9" fmla="*/ 9 h 145"/>
                  <a:gd name="T10" fmla="*/ 26 w 222"/>
                  <a:gd name="T11" fmla="*/ 10 h 145"/>
                  <a:gd name="T12" fmla="*/ 21 w 222"/>
                  <a:gd name="T13" fmla="*/ 10 h 145"/>
                  <a:gd name="T14" fmla="*/ 18 w 222"/>
                  <a:gd name="T15" fmla="*/ 16 h 145"/>
                  <a:gd name="T16" fmla="*/ 10 w 222"/>
                  <a:gd name="T17" fmla="*/ 100 h 145"/>
                  <a:gd name="T18" fmla="*/ 74 w 222"/>
                  <a:gd name="T19" fmla="*/ 138 h 145"/>
                  <a:gd name="T20" fmla="*/ 188 w 222"/>
                  <a:gd name="T21" fmla="*/ 123 h 145"/>
                  <a:gd name="T22" fmla="*/ 209 w 222"/>
                  <a:gd name="T23" fmla="*/ 23 h 145"/>
                  <a:gd name="T24" fmla="*/ 174 w 222"/>
                  <a:gd name="T25" fmla="*/ 116 h 145"/>
                  <a:gd name="T26" fmla="*/ 89 w 222"/>
                  <a:gd name="T27" fmla="*/ 124 h 145"/>
                  <a:gd name="T28" fmla="*/ 23 w 222"/>
                  <a:gd name="T29" fmla="*/ 103 h 145"/>
                  <a:gd name="T30" fmla="*/ 29 w 222"/>
                  <a:gd name="T31" fmla="*/ 17 h 145"/>
                  <a:gd name="T32" fmla="*/ 199 w 222"/>
                  <a:gd name="T33" fmla="*/ 23 h 145"/>
                  <a:gd name="T34" fmla="*/ 198 w 222"/>
                  <a:gd name="T35" fmla="*/ 28 h 145"/>
                  <a:gd name="T36" fmla="*/ 174 w 222"/>
                  <a:gd name="T37" fmla="*/ 11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2" h="145">
                    <a:moveTo>
                      <a:pt x="209" y="23"/>
                    </a:moveTo>
                    <a:cubicBezTo>
                      <a:pt x="209" y="23"/>
                      <a:pt x="209" y="23"/>
                      <a:pt x="209" y="23"/>
                    </a:cubicBezTo>
                    <a:cubicBezTo>
                      <a:pt x="212" y="21"/>
                      <a:pt x="213" y="15"/>
                      <a:pt x="207" y="14"/>
                    </a:cubicBezTo>
                    <a:cubicBezTo>
                      <a:pt x="150" y="0"/>
                      <a:pt x="89" y="8"/>
                      <a:pt x="30" y="10"/>
                    </a:cubicBezTo>
                    <a:cubicBezTo>
                      <a:pt x="30" y="9"/>
                      <a:pt x="29" y="9"/>
                      <a:pt x="27" y="9"/>
                    </a:cubicBezTo>
                    <a:cubicBezTo>
                      <a:pt x="27" y="10"/>
                      <a:pt x="26" y="10"/>
                      <a:pt x="26" y="10"/>
                    </a:cubicBezTo>
                    <a:cubicBezTo>
                      <a:pt x="24" y="10"/>
                      <a:pt x="23" y="10"/>
                      <a:pt x="21" y="10"/>
                    </a:cubicBezTo>
                    <a:cubicBezTo>
                      <a:pt x="18" y="10"/>
                      <a:pt x="17" y="14"/>
                      <a:pt x="18" y="16"/>
                    </a:cubicBezTo>
                    <a:cubicBezTo>
                      <a:pt x="0" y="35"/>
                      <a:pt x="6" y="78"/>
                      <a:pt x="10" y="100"/>
                    </a:cubicBezTo>
                    <a:cubicBezTo>
                      <a:pt x="15" y="133"/>
                      <a:pt x="45" y="139"/>
                      <a:pt x="74" y="138"/>
                    </a:cubicBezTo>
                    <a:cubicBezTo>
                      <a:pt x="107" y="137"/>
                      <a:pt x="160" y="145"/>
                      <a:pt x="188" y="123"/>
                    </a:cubicBezTo>
                    <a:cubicBezTo>
                      <a:pt x="216" y="101"/>
                      <a:pt x="222" y="54"/>
                      <a:pt x="209" y="23"/>
                    </a:cubicBezTo>
                    <a:close/>
                    <a:moveTo>
                      <a:pt x="174" y="116"/>
                    </a:moveTo>
                    <a:cubicBezTo>
                      <a:pt x="151" y="130"/>
                      <a:pt x="115" y="123"/>
                      <a:pt x="89" y="124"/>
                    </a:cubicBezTo>
                    <a:cubicBezTo>
                      <a:pt x="64" y="125"/>
                      <a:pt x="34" y="133"/>
                      <a:pt x="23" y="103"/>
                    </a:cubicBezTo>
                    <a:cubicBezTo>
                      <a:pt x="14" y="77"/>
                      <a:pt x="17" y="42"/>
                      <a:pt x="29" y="17"/>
                    </a:cubicBezTo>
                    <a:cubicBezTo>
                      <a:pt x="86" y="18"/>
                      <a:pt x="142" y="15"/>
                      <a:pt x="199" y="23"/>
                    </a:cubicBezTo>
                    <a:cubicBezTo>
                      <a:pt x="198" y="24"/>
                      <a:pt x="197" y="26"/>
                      <a:pt x="198" y="28"/>
                    </a:cubicBezTo>
                    <a:cubicBezTo>
                      <a:pt x="207" y="56"/>
                      <a:pt x="202" y="100"/>
                      <a:pt x="174"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9" name="Freeform 373"/>
              <p:cNvSpPr/>
              <p:nvPr/>
            </p:nvSpPr>
            <p:spPr bwMode="auto">
              <a:xfrm>
                <a:off x="5451" y="3593"/>
                <a:ext cx="323" cy="63"/>
              </a:xfrm>
              <a:custGeom>
                <a:avLst/>
                <a:gdLst>
                  <a:gd name="T0" fmla="*/ 154 w 160"/>
                  <a:gd name="T1" fmla="*/ 18 h 31"/>
                  <a:gd name="T2" fmla="*/ 8 w 160"/>
                  <a:gd name="T3" fmla="*/ 7 h 31"/>
                  <a:gd name="T4" fmla="*/ 5 w 160"/>
                  <a:gd name="T5" fmla="*/ 15 h 31"/>
                  <a:gd name="T6" fmla="*/ 151 w 160"/>
                  <a:gd name="T7" fmla="*/ 28 h 31"/>
                  <a:gd name="T8" fmla="*/ 154 w 160"/>
                  <a:gd name="T9" fmla="*/ 18 h 31"/>
                </a:gdLst>
                <a:ahLst/>
                <a:cxnLst>
                  <a:cxn ang="0">
                    <a:pos x="T0" y="T1"/>
                  </a:cxn>
                  <a:cxn ang="0">
                    <a:pos x="T2" y="T3"/>
                  </a:cxn>
                  <a:cxn ang="0">
                    <a:pos x="T4" y="T5"/>
                  </a:cxn>
                  <a:cxn ang="0">
                    <a:pos x="T6" y="T7"/>
                  </a:cxn>
                  <a:cxn ang="0">
                    <a:pos x="T8" y="T9"/>
                  </a:cxn>
                </a:cxnLst>
                <a:rect l="0" t="0" r="r" b="b"/>
                <a:pathLst>
                  <a:path w="160" h="31">
                    <a:moveTo>
                      <a:pt x="154" y="18"/>
                    </a:moveTo>
                    <a:cubicBezTo>
                      <a:pt x="109" y="0"/>
                      <a:pt x="55" y="17"/>
                      <a:pt x="8" y="7"/>
                    </a:cubicBezTo>
                    <a:cubicBezTo>
                      <a:pt x="2" y="6"/>
                      <a:pt x="0" y="14"/>
                      <a:pt x="5" y="15"/>
                    </a:cubicBezTo>
                    <a:cubicBezTo>
                      <a:pt x="52" y="31"/>
                      <a:pt x="103" y="20"/>
                      <a:pt x="151" y="28"/>
                    </a:cubicBezTo>
                    <a:cubicBezTo>
                      <a:pt x="158" y="29"/>
                      <a:pt x="160" y="21"/>
                      <a:pt x="15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0" name="Freeform 374"/>
              <p:cNvSpPr>
                <a:spLocks noEditPoints="1"/>
              </p:cNvSpPr>
              <p:nvPr/>
            </p:nvSpPr>
            <p:spPr bwMode="auto">
              <a:xfrm>
                <a:off x="5266" y="2875"/>
                <a:ext cx="1026" cy="1055"/>
              </a:xfrm>
              <a:custGeom>
                <a:avLst/>
                <a:gdLst>
                  <a:gd name="T0" fmla="*/ 347 w 509"/>
                  <a:gd name="T1" fmla="*/ 68 h 523"/>
                  <a:gd name="T2" fmla="*/ 185 w 509"/>
                  <a:gd name="T3" fmla="*/ 73 h 523"/>
                  <a:gd name="T4" fmla="*/ 216 w 509"/>
                  <a:gd name="T5" fmla="*/ 70 h 523"/>
                  <a:gd name="T6" fmla="*/ 303 w 509"/>
                  <a:gd name="T7" fmla="*/ 107 h 523"/>
                  <a:gd name="T8" fmla="*/ 339 w 509"/>
                  <a:gd name="T9" fmla="*/ 98 h 523"/>
                  <a:gd name="T10" fmla="*/ 399 w 509"/>
                  <a:gd name="T11" fmla="*/ 128 h 523"/>
                  <a:gd name="T12" fmla="*/ 406 w 509"/>
                  <a:gd name="T13" fmla="*/ 265 h 523"/>
                  <a:gd name="T14" fmla="*/ 335 w 509"/>
                  <a:gd name="T15" fmla="*/ 483 h 523"/>
                  <a:gd name="T16" fmla="*/ 346 w 509"/>
                  <a:gd name="T17" fmla="*/ 360 h 523"/>
                  <a:gd name="T18" fmla="*/ 266 w 509"/>
                  <a:gd name="T19" fmla="*/ 114 h 523"/>
                  <a:gd name="T20" fmla="*/ 180 w 509"/>
                  <a:gd name="T21" fmla="*/ 66 h 523"/>
                  <a:gd name="T22" fmla="*/ 114 w 509"/>
                  <a:gd name="T23" fmla="*/ 80 h 523"/>
                  <a:gd name="T24" fmla="*/ 41 w 509"/>
                  <a:gd name="T25" fmla="*/ 228 h 523"/>
                  <a:gd name="T26" fmla="*/ 15 w 509"/>
                  <a:gd name="T27" fmla="*/ 444 h 523"/>
                  <a:gd name="T28" fmla="*/ 72 w 509"/>
                  <a:gd name="T29" fmla="*/ 491 h 523"/>
                  <a:gd name="T30" fmla="*/ 310 w 509"/>
                  <a:gd name="T31" fmla="*/ 500 h 523"/>
                  <a:gd name="T32" fmla="*/ 338 w 509"/>
                  <a:gd name="T33" fmla="*/ 494 h 523"/>
                  <a:gd name="T34" fmla="*/ 439 w 509"/>
                  <a:gd name="T35" fmla="*/ 450 h 523"/>
                  <a:gd name="T36" fmla="*/ 445 w 509"/>
                  <a:gd name="T37" fmla="*/ 358 h 523"/>
                  <a:gd name="T38" fmla="*/ 205 w 509"/>
                  <a:gd name="T39" fmla="*/ 66 h 523"/>
                  <a:gd name="T40" fmla="*/ 199 w 509"/>
                  <a:gd name="T41" fmla="*/ 31 h 523"/>
                  <a:gd name="T42" fmla="*/ 216 w 509"/>
                  <a:gd name="T43" fmla="*/ 51 h 523"/>
                  <a:gd name="T44" fmla="*/ 263 w 509"/>
                  <a:gd name="T45" fmla="*/ 37 h 523"/>
                  <a:gd name="T46" fmla="*/ 334 w 509"/>
                  <a:gd name="T47" fmla="*/ 88 h 523"/>
                  <a:gd name="T48" fmla="*/ 308 w 509"/>
                  <a:gd name="T49" fmla="*/ 64 h 523"/>
                  <a:gd name="T50" fmla="*/ 204 w 509"/>
                  <a:gd name="T51" fmla="*/ 26 h 523"/>
                  <a:gd name="T52" fmla="*/ 329 w 509"/>
                  <a:gd name="T53" fmla="*/ 41 h 523"/>
                  <a:gd name="T54" fmla="*/ 55 w 509"/>
                  <a:gd name="T55" fmla="*/ 234 h 523"/>
                  <a:gd name="T56" fmla="*/ 254 w 509"/>
                  <a:gd name="T57" fmla="*/ 316 h 523"/>
                  <a:gd name="T58" fmla="*/ 66 w 509"/>
                  <a:gd name="T59" fmla="*/ 215 h 523"/>
                  <a:gd name="T60" fmla="*/ 75 w 509"/>
                  <a:gd name="T61" fmla="*/ 210 h 523"/>
                  <a:gd name="T62" fmla="*/ 256 w 509"/>
                  <a:gd name="T63" fmla="*/ 319 h 523"/>
                  <a:gd name="T64" fmla="*/ 65 w 509"/>
                  <a:gd name="T65" fmla="*/ 318 h 523"/>
                  <a:gd name="T66" fmla="*/ 46 w 509"/>
                  <a:gd name="T67" fmla="*/ 449 h 523"/>
                  <a:gd name="T68" fmla="*/ 50 w 509"/>
                  <a:gd name="T69" fmla="*/ 313 h 523"/>
                  <a:gd name="T70" fmla="*/ 46 w 509"/>
                  <a:gd name="T71" fmla="*/ 449 h 523"/>
                  <a:gd name="T72" fmla="*/ 95 w 509"/>
                  <a:gd name="T73" fmla="*/ 489 h 523"/>
                  <a:gd name="T74" fmla="*/ 259 w 509"/>
                  <a:gd name="T75" fmla="*/ 325 h 523"/>
                  <a:gd name="T76" fmla="*/ 74 w 509"/>
                  <a:gd name="T77" fmla="*/ 198 h 523"/>
                  <a:gd name="T78" fmla="*/ 290 w 509"/>
                  <a:gd name="T79" fmla="*/ 225 h 523"/>
                  <a:gd name="T80" fmla="*/ 300 w 509"/>
                  <a:gd name="T81" fmla="*/ 490 h 523"/>
                  <a:gd name="T82" fmla="*/ 407 w 509"/>
                  <a:gd name="T83" fmla="*/ 328 h 523"/>
                  <a:gd name="T84" fmla="*/ 380 w 509"/>
                  <a:gd name="T85" fmla="*/ 468 h 523"/>
                  <a:gd name="T86" fmla="*/ 418 w 509"/>
                  <a:gd name="T87" fmla="*/ 252 h 523"/>
                  <a:gd name="T88" fmla="*/ 432 w 509"/>
                  <a:gd name="T89" fmla="*/ 334 h 523"/>
                  <a:gd name="T90" fmla="*/ 434 w 509"/>
                  <a:gd name="T91" fmla="*/ 442 h 523"/>
                  <a:gd name="T92" fmla="*/ 386 w 509"/>
                  <a:gd name="T93" fmla="*/ 466 h 523"/>
                  <a:gd name="T94" fmla="*/ 434 w 509"/>
                  <a:gd name="T95" fmla="*/ 442 h 523"/>
                  <a:gd name="T96" fmla="*/ 439 w 509"/>
                  <a:gd name="T97" fmla="*/ 347 h 523"/>
                  <a:gd name="T98" fmla="*/ 473 w 509"/>
                  <a:gd name="T99" fmla="*/ 214 h 523"/>
                  <a:gd name="T100" fmla="*/ 411 w 509"/>
                  <a:gd name="T101" fmla="*/ 131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9" h="523">
                    <a:moveTo>
                      <a:pt x="496" y="207"/>
                    </a:moveTo>
                    <a:cubicBezTo>
                      <a:pt x="487" y="159"/>
                      <a:pt x="463" y="108"/>
                      <a:pt x="409" y="123"/>
                    </a:cubicBezTo>
                    <a:cubicBezTo>
                      <a:pt x="398" y="96"/>
                      <a:pt x="379" y="74"/>
                      <a:pt x="347" y="68"/>
                    </a:cubicBezTo>
                    <a:cubicBezTo>
                      <a:pt x="343" y="34"/>
                      <a:pt x="319" y="9"/>
                      <a:pt x="280" y="6"/>
                    </a:cubicBezTo>
                    <a:cubicBezTo>
                      <a:pt x="225" y="0"/>
                      <a:pt x="182" y="10"/>
                      <a:pt x="182" y="73"/>
                    </a:cubicBezTo>
                    <a:cubicBezTo>
                      <a:pt x="182" y="74"/>
                      <a:pt x="185" y="75"/>
                      <a:pt x="185" y="73"/>
                    </a:cubicBezTo>
                    <a:cubicBezTo>
                      <a:pt x="186" y="75"/>
                      <a:pt x="187" y="76"/>
                      <a:pt x="189" y="76"/>
                    </a:cubicBezTo>
                    <a:cubicBezTo>
                      <a:pt x="195" y="77"/>
                      <a:pt x="202" y="74"/>
                      <a:pt x="209" y="75"/>
                    </a:cubicBezTo>
                    <a:cubicBezTo>
                      <a:pt x="212" y="76"/>
                      <a:pt x="216" y="74"/>
                      <a:pt x="216" y="70"/>
                    </a:cubicBezTo>
                    <a:cubicBezTo>
                      <a:pt x="216" y="67"/>
                      <a:pt x="216" y="63"/>
                      <a:pt x="216" y="59"/>
                    </a:cubicBezTo>
                    <a:cubicBezTo>
                      <a:pt x="243" y="66"/>
                      <a:pt x="271" y="68"/>
                      <a:pt x="299" y="72"/>
                    </a:cubicBezTo>
                    <a:cubicBezTo>
                      <a:pt x="302" y="83"/>
                      <a:pt x="303" y="95"/>
                      <a:pt x="303" y="107"/>
                    </a:cubicBezTo>
                    <a:cubicBezTo>
                      <a:pt x="303" y="110"/>
                      <a:pt x="306" y="112"/>
                      <a:pt x="309" y="111"/>
                    </a:cubicBezTo>
                    <a:cubicBezTo>
                      <a:pt x="321" y="109"/>
                      <a:pt x="330" y="105"/>
                      <a:pt x="339" y="98"/>
                    </a:cubicBezTo>
                    <a:cubicBezTo>
                      <a:pt x="339" y="98"/>
                      <a:pt x="339" y="98"/>
                      <a:pt x="339" y="98"/>
                    </a:cubicBezTo>
                    <a:cubicBezTo>
                      <a:pt x="339" y="101"/>
                      <a:pt x="344" y="101"/>
                      <a:pt x="345" y="98"/>
                    </a:cubicBezTo>
                    <a:cubicBezTo>
                      <a:pt x="347" y="90"/>
                      <a:pt x="347" y="83"/>
                      <a:pt x="347" y="76"/>
                    </a:cubicBezTo>
                    <a:cubicBezTo>
                      <a:pt x="375" y="85"/>
                      <a:pt x="391" y="104"/>
                      <a:pt x="399" y="128"/>
                    </a:cubicBezTo>
                    <a:cubicBezTo>
                      <a:pt x="399" y="129"/>
                      <a:pt x="399" y="131"/>
                      <a:pt x="401" y="132"/>
                    </a:cubicBezTo>
                    <a:cubicBezTo>
                      <a:pt x="407" y="152"/>
                      <a:pt x="409" y="175"/>
                      <a:pt x="409" y="197"/>
                    </a:cubicBezTo>
                    <a:cubicBezTo>
                      <a:pt x="410" y="220"/>
                      <a:pt x="408" y="243"/>
                      <a:pt x="406" y="265"/>
                    </a:cubicBezTo>
                    <a:cubicBezTo>
                      <a:pt x="404" y="282"/>
                      <a:pt x="399" y="303"/>
                      <a:pt x="403" y="321"/>
                    </a:cubicBezTo>
                    <a:cubicBezTo>
                      <a:pt x="330" y="318"/>
                      <a:pt x="345" y="429"/>
                      <a:pt x="350" y="475"/>
                    </a:cubicBezTo>
                    <a:cubicBezTo>
                      <a:pt x="345" y="478"/>
                      <a:pt x="341" y="481"/>
                      <a:pt x="335" y="483"/>
                    </a:cubicBezTo>
                    <a:cubicBezTo>
                      <a:pt x="331" y="485"/>
                      <a:pt x="324" y="485"/>
                      <a:pt x="320" y="488"/>
                    </a:cubicBezTo>
                    <a:cubicBezTo>
                      <a:pt x="320" y="488"/>
                      <a:pt x="320" y="488"/>
                      <a:pt x="319" y="488"/>
                    </a:cubicBezTo>
                    <a:cubicBezTo>
                      <a:pt x="344" y="454"/>
                      <a:pt x="344" y="399"/>
                      <a:pt x="346" y="360"/>
                    </a:cubicBezTo>
                    <a:cubicBezTo>
                      <a:pt x="347" y="330"/>
                      <a:pt x="344" y="301"/>
                      <a:pt x="334" y="273"/>
                    </a:cubicBezTo>
                    <a:cubicBezTo>
                      <a:pt x="322" y="242"/>
                      <a:pt x="294" y="221"/>
                      <a:pt x="286" y="188"/>
                    </a:cubicBezTo>
                    <a:cubicBezTo>
                      <a:pt x="279" y="159"/>
                      <a:pt x="288" y="138"/>
                      <a:pt x="266" y="114"/>
                    </a:cubicBezTo>
                    <a:cubicBezTo>
                      <a:pt x="251" y="97"/>
                      <a:pt x="224" y="92"/>
                      <a:pt x="202" y="89"/>
                    </a:cubicBezTo>
                    <a:cubicBezTo>
                      <a:pt x="189" y="87"/>
                      <a:pt x="171" y="83"/>
                      <a:pt x="153" y="81"/>
                    </a:cubicBezTo>
                    <a:cubicBezTo>
                      <a:pt x="163" y="77"/>
                      <a:pt x="172" y="73"/>
                      <a:pt x="180" y="66"/>
                    </a:cubicBezTo>
                    <a:cubicBezTo>
                      <a:pt x="184" y="63"/>
                      <a:pt x="180" y="57"/>
                      <a:pt x="175" y="58"/>
                    </a:cubicBezTo>
                    <a:cubicBezTo>
                      <a:pt x="163" y="62"/>
                      <a:pt x="151" y="68"/>
                      <a:pt x="139" y="72"/>
                    </a:cubicBezTo>
                    <a:cubicBezTo>
                      <a:pt x="131" y="75"/>
                      <a:pt x="123" y="78"/>
                      <a:pt x="114" y="80"/>
                    </a:cubicBezTo>
                    <a:cubicBezTo>
                      <a:pt x="102" y="81"/>
                      <a:pt x="90" y="85"/>
                      <a:pt x="82" y="92"/>
                    </a:cubicBezTo>
                    <a:cubicBezTo>
                      <a:pt x="55" y="114"/>
                      <a:pt x="52" y="170"/>
                      <a:pt x="63" y="205"/>
                    </a:cubicBezTo>
                    <a:cubicBezTo>
                      <a:pt x="55" y="211"/>
                      <a:pt x="47" y="219"/>
                      <a:pt x="41" y="228"/>
                    </a:cubicBezTo>
                    <a:cubicBezTo>
                      <a:pt x="35" y="231"/>
                      <a:pt x="31" y="235"/>
                      <a:pt x="28" y="240"/>
                    </a:cubicBezTo>
                    <a:cubicBezTo>
                      <a:pt x="16" y="261"/>
                      <a:pt x="30" y="287"/>
                      <a:pt x="45" y="307"/>
                    </a:cubicBezTo>
                    <a:cubicBezTo>
                      <a:pt x="0" y="325"/>
                      <a:pt x="8" y="408"/>
                      <a:pt x="15" y="444"/>
                    </a:cubicBezTo>
                    <a:cubicBezTo>
                      <a:pt x="16" y="446"/>
                      <a:pt x="17" y="447"/>
                      <a:pt x="19" y="448"/>
                    </a:cubicBezTo>
                    <a:cubicBezTo>
                      <a:pt x="29" y="450"/>
                      <a:pt x="38" y="454"/>
                      <a:pt x="47" y="455"/>
                    </a:cubicBezTo>
                    <a:cubicBezTo>
                      <a:pt x="52" y="469"/>
                      <a:pt x="59" y="482"/>
                      <a:pt x="72" y="491"/>
                    </a:cubicBezTo>
                    <a:cubicBezTo>
                      <a:pt x="85" y="502"/>
                      <a:pt x="104" y="502"/>
                      <a:pt x="121" y="502"/>
                    </a:cubicBezTo>
                    <a:cubicBezTo>
                      <a:pt x="152" y="501"/>
                      <a:pt x="179" y="496"/>
                      <a:pt x="210" y="503"/>
                    </a:cubicBezTo>
                    <a:cubicBezTo>
                      <a:pt x="239" y="509"/>
                      <a:pt x="284" y="523"/>
                      <a:pt x="310" y="500"/>
                    </a:cubicBezTo>
                    <a:cubicBezTo>
                      <a:pt x="312" y="497"/>
                      <a:pt x="314" y="495"/>
                      <a:pt x="316" y="492"/>
                    </a:cubicBezTo>
                    <a:cubicBezTo>
                      <a:pt x="317" y="494"/>
                      <a:pt x="318" y="495"/>
                      <a:pt x="319" y="496"/>
                    </a:cubicBezTo>
                    <a:cubicBezTo>
                      <a:pt x="323" y="500"/>
                      <a:pt x="333" y="496"/>
                      <a:pt x="338" y="494"/>
                    </a:cubicBezTo>
                    <a:cubicBezTo>
                      <a:pt x="345" y="492"/>
                      <a:pt x="356" y="488"/>
                      <a:pt x="362" y="482"/>
                    </a:cubicBezTo>
                    <a:cubicBezTo>
                      <a:pt x="388" y="477"/>
                      <a:pt x="415" y="467"/>
                      <a:pt x="437" y="452"/>
                    </a:cubicBezTo>
                    <a:cubicBezTo>
                      <a:pt x="438" y="451"/>
                      <a:pt x="438" y="451"/>
                      <a:pt x="439" y="450"/>
                    </a:cubicBezTo>
                    <a:cubicBezTo>
                      <a:pt x="442" y="450"/>
                      <a:pt x="445" y="449"/>
                      <a:pt x="444" y="445"/>
                    </a:cubicBezTo>
                    <a:cubicBezTo>
                      <a:pt x="444" y="427"/>
                      <a:pt x="449" y="389"/>
                      <a:pt x="443" y="360"/>
                    </a:cubicBezTo>
                    <a:cubicBezTo>
                      <a:pt x="444" y="360"/>
                      <a:pt x="444" y="359"/>
                      <a:pt x="445" y="358"/>
                    </a:cubicBezTo>
                    <a:cubicBezTo>
                      <a:pt x="464" y="340"/>
                      <a:pt x="489" y="320"/>
                      <a:pt x="499" y="294"/>
                    </a:cubicBezTo>
                    <a:cubicBezTo>
                      <a:pt x="509" y="265"/>
                      <a:pt x="502" y="236"/>
                      <a:pt x="496" y="207"/>
                    </a:cubicBezTo>
                    <a:close/>
                    <a:moveTo>
                      <a:pt x="205" y="66"/>
                    </a:moveTo>
                    <a:cubicBezTo>
                      <a:pt x="199" y="67"/>
                      <a:pt x="193" y="68"/>
                      <a:pt x="188" y="69"/>
                    </a:cubicBezTo>
                    <a:cubicBezTo>
                      <a:pt x="187" y="69"/>
                      <a:pt x="186" y="70"/>
                      <a:pt x="186" y="70"/>
                    </a:cubicBezTo>
                    <a:cubicBezTo>
                      <a:pt x="188" y="56"/>
                      <a:pt x="191" y="42"/>
                      <a:pt x="199" y="31"/>
                    </a:cubicBezTo>
                    <a:cubicBezTo>
                      <a:pt x="202" y="32"/>
                      <a:pt x="205" y="33"/>
                      <a:pt x="208" y="33"/>
                    </a:cubicBezTo>
                    <a:cubicBezTo>
                      <a:pt x="204" y="43"/>
                      <a:pt x="205" y="55"/>
                      <a:pt x="205" y="66"/>
                    </a:cubicBezTo>
                    <a:close/>
                    <a:moveTo>
                      <a:pt x="216" y="51"/>
                    </a:moveTo>
                    <a:cubicBezTo>
                      <a:pt x="216" y="51"/>
                      <a:pt x="216" y="51"/>
                      <a:pt x="216" y="51"/>
                    </a:cubicBezTo>
                    <a:cubicBezTo>
                      <a:pt x="217" y="45"/>
                      <a:pt x="217" y="40"/>
                      <a:pt x="217" y="34"/>
                    </a:cubicBezTo>
                    <a:cubicBezTo>
                      <a:pt x="232" y="35"/>
                      <a:pt x="248" y="34"/>
                      <a:pt x="263" y="37"/>
                    </a:cubicBezTo>
                    <a:cubicBezTo>
                      <a:pt x="277" y="40"/>
                      <a:pt x="286" y="48"/>
                      <a:pt x="292" y="57"/>
                    </a:cubicBezTo>
                    <a:cubicBezTo>
                      <a:pt x="269" y="50"/>
                      <a:pt x="241" y="55"/>
                      <a:pt x="216" y="51"/>
                    </a:cubicBezTo>
                    <a:close/>
                    <a:moveTo>
                      <a:pt x="334" y="88"/>
                    </a:moveTo>
                    <a:cubicBezTo>
                      <a:pt x="327" y="93"/>
                      <a:pt x="320" y="97"/>
                      <a:pt x="313" y="100"/>
                    </a:cubicBezTo>
                    <a:cubicBezTo>
                      <a:pt x="313" y="90"/>
                      <a:pt x="312" y="80"/>
                      <a:pt x="309" y="70"/>
                    </a:cubicBezTo>
                    <a:cubicBezTo>
                      <a:pt x="311" y="68"/>
                      <a:pt x="310" y="65"/>
                      <a:pt x="308" y="64"/>
                    </a:cubicBezTo>
                    <a:cubicBezTo>
                      <a:pt x="308" y="64"/>
                      <a:pt x="307" y="64"/>
                      <a:pt x="307" y="64"/>
                    </a:cubicBezTo>
                    <a:cubicBezTo>
                      <a:pt x="303" y="51"/>
                      <a:pt x="294" y="39"/>
                      <a:pt x="280" y="32"/>
                    </a:cubicBezTo>
                    <a:cubicBezTo>
                      <a:pt x="260" y="23"/>
                      <a:pt x="228" y="22"/>
                      <a:pt x="204" y="26"/>
                    </a:cubicBezTo>
                    <a:cubicBezTo>
                      <a:pt x="206" y="25"/>
                      <a:pt x="207" y="23"/>
                      <a:pt x="209" y="22"/>
                    </a:cubicBezTo>
                    <a:cubicBezTo>
                      <a:pt x="225" y="10"/>
                      <a:pt x="252" y="13"/>
                      <a:pt x="271" y="14"/>
                    </a:cubicBezTo>
                    <a:cubicBezTo>
                      <a:pt x="293" y="16"/>
                      <a:pt x="316" y="21"/>
                      <a:pt x="329" y="41"/>
                    </a:cubicBezTo>
                    <a:cubicBezTo>
                      <a:pt x="337" y="54"/>
                      <a:pt x="337" y="71"/>
                      <a:pt x="338" y="87"/>
                    </a:cubicBezTo>
                    <a:cubicBezTo>
                      <a:pt x="336" y="87"/>
                      <a:pt x="335" y="87"/>
                      <a:pt x="334" y="88"/>
                    </a:cubicBezTo>
                    <a:close/>
                    <a:moveTo>
                      <a:pt x="55" y="234"/>
                    </a:moveTo>
                    <a:cubicBezTo>
                      <a:pt x="77" y="227"/>
                      <a:pt x="107" y="233"/>
                      <a:pt x="131" y="233"/>
                    </a:cubicBezTo>
                    <a:cubicBezTo>
                      <a:pt x="190" y="234"/>
                      <a:pt x="244" y="246"/>
                      <a:pt x="245" y="316"/>
                    </a:cubicBezTo>
                    <a:cubicBezTo>
                      <a:pt x="245" y="322"/>
                      <a:pt x="253" y="322"/>
                      <a:pt x="254" y="316"/>
                    </a:cubicBezTo>
                    <a:cubicBezTo>
                      <a:pt x="263" y="233"/>
                      <a:pt x="181" y="223"/>
                      <a:pt x="117" y="224"/>
                    </a:cubicBezTo>
                    <a:cubicBezTo>
                      <a:pt x="101" y="224"/>
                      <a:pt x="77" y="219"/>
                      <a:pt x="57" y="223"/>
                    </a:cubicBezTo>
                    <a:cubicBezTo>
                      <a:pt x="60" y="220"/>
                      <a:pt x="63" y="218"/>
                      <a:pt x="66" y="215"/>
                    </a:cubicBezTo>
                    <a:cubicBezTo>
                      <a:pt x="67" y="216"/>
                      <a:pt x="67" y="218"/>
                      <a:pt x="68" y="219"/>
                    </a:cubicBezTo>
                    <a:cubicBezTo>
                      <a:pt x="70" y="224"/>
                      <a:pt x="77" y="220"/>
                      <a:pt x="76" y="215"/>
                    </a:cubicBezTo>
                    <a:cubicBezTo>
                      <a:pt x="76" y="213"/>
                      <a:pt x="76" y="212"/>
                      <a:pt x="75" y="210"/>
                    </a:cubicBezTo>
                    <a:cubicBezTo>
                      <a:pt x="107" y="192"/>
                      <a:pt x="146" y="195"/>
                      <a:pt x="187" y="198"/>
                    </a:cubicBezTo>
                    <a:cubicBezTo>
                      <a:pt x="219" y="200"/>
                      <a:pt x="250" y="204"/>
                      <a:pt x="259" y="240"/>
                    </a:cubicBezTo>
                    <a:cubicBezTo>
                      <a:pt x="265" y="265"/>
                      <a:pt x="263" y="295"/>
                      <a:pt x="256" y="319"/>
                    </a:cubicBezTo>
                    <a:cubicBezTo>
                      <a:pt x="256" y="320"/>
                      <a:pt x="256" y="320"/>
                      <a:pt x="256" y="321"/>
                    </a:cubicBezTo>
                    <a:cubicBezTo>
                      <a:pt x="256" y="321"/>
                      <a:pt x="255" y="320"/>
                      <a:pt x="254" y="320"/>
                    </a:cubicBezTo>
                    <a:cubicBezTo>
                      <a:pt x="192" y="319"/>
                      <a:pt x="127" y="314"/>
                      <a:pt x="65" y="318"/>
                    </a:cubicBezTo>
                    <a:cubicBezTo>
                      <a:pt x="64" y="315"/>
                      <a:pt x="61" y="315"/>
                      <a:pt x="60" y="316"/>
                    </a:cubicBezTo>
                    <a:cubicBezTo>
                      <a:pt x="46" y="293"/>
                      <a:pt x="16" y="247"/>
                      <a:pt x="55" y="234"/>
                    </a:cubicBezTo>
                    <a:close/>
                    <a:moveTo>
                      <a:pt x="46" y="449"/>
                    </a:moveTo>
                    <a:cubicBezTo>
                      <a:pt x="30" y="444"/>
                      <a:pt x="25" y="437"/>
                      <a:pt x="23" y="421"/>
                    </a:cubicBezTo>
                    <a:cubicBezTo>
                      <a:pt x="21" y="408"/>
                      <a:pt x="21" y="396"/>
                      <a:pt x="21" y="383"/>
                    </a:cubicBezTo>
                    <a:cubicBezTo>
                      <a:pt x="22" y="354"/>
                      <a:pt x="30" y="332"/>
                      <a:pt x="50" y="313"/>
                    </a:cubicBezTo>
                    <a:cubicBezTo>
                      <a:pt x="53" y="317"/>
                      <a:pt x="56" y="320"/>
                      <a:pt x="58" y="322"/>
                    </a:cubicBezTo>
                    <a:cubicBezTo>
                      <a:pt x="58" y="322"/>
                      <a:pt x="58" y="322"/>
                      <a:pt x="58" y="322"/>
                    </a:cubicBezTo>
                    <a:cubicBezTo>
                      <a:pt x="50" y="359"/>
                      <a:pt x="36" y="409"/>
                      <a:pt x="46" y="449"/>
                    </a:cubicBezTo>
                    <a:close/>
                    <a:moveTo>
                      <a:pt x="300" y="490"/>
                    </a:moveTo>
                    <a:cubicBezTo>
                      <a:pt x="276" y="513"/>
                      <a:pt x="224" y="494"/>
                      <a:pt x="197" y="488"/>
                    </a:cubicBezTo>
                    <a:cubicBezTo>
                      <a:pt x="163" y="481"/>
                      <a:pt x="129" y="495"/>
                      <a:pt x="95" y="489"/>
                    </a:cubicBezTo>
                    <a:cubicBezTo>
                      <a:pt x="30" y="479"/>
                      <a:pt x="60" y="372"/>
                      <a:pt x="65" y="324"/>
                    </a:cubicBezTo>
                    <a:cubicBezTo>
                      <a:pt x="127" y="329"/>
                      <a:pt x="192" y="336"/>
                      <a:pt x="254" y="331"/>
                    </a:cubicBezTo>
                    <a:cubicBezTo>
                      <a:pt x="258" y="331"/>
                      <a:pt x="259" y="328"/>
                      <a:pt x="259" y="325"/>
                    </a:cubicBezTo>
                    <a:cubicBezTo>
                      <a:pt x="262" y="326"/>
                      <a:pt x="265" y="326"/>
                      <a:pt x="267" y="322"/>
                    </a:cubicBezTo>
                    <a:cubicBezTo>
                      <a:pt x="285" y="271"/>
                      <a:pt x="277" y="194"/>
                      <a:pt x="212" y="188"/>
                    </a:cubicBezTo>
                    <a:cubicBezTo>
                      <a:pt x="165" y="184"/>
                      <a:pt x="113" y="178"/>
                      <a:pt x="74" y="198"/>
                    </a:cubicBezTo>
                    <a:cubicBezTo>
                      <a:pt x="69" y="159"/>
                      <a:pt x="67" y="101"/>
                      <a:pt x="112" y="96"/>
                    </a:cubicBezTo>
                    <a:cubicBezTo>
                      <a:pt x="148" y="92"/>
                      <a:pt x="194" y="98"/>
                      <a:pt x="229" y="107"/>
                    </a:cubicBezTo>
                    <a:cubicBezTo>
                      <a:pt x="287" y="122"/>
                      <a:pt x="265" y="184"/>
                      <a:pt x="290" y="225"/>
                    </a:cubicBezTo>
                    <a:cubicBezTo>
                      <a:pt x="302" y="245"/>
                      <a:pt x="317" y="261"/>
                      <a:pt x="325" y="285"/>
                    </a:cubicBezTo>
                    <a:cubicBezTo>
                      <a:pt x="334" y="312"/>
                      <a:pt x="333" y="342"/>
                      <a:pt x="331" y="369"/>
                    </a:cubicBezTo>
                    <a:cubicBezTo>
                      <a:pt x="329" y="406"/>
                      <a:pt x="328" y="462"/>
                      <a:pt x="300" y="490"/>
                    </a:cubicBezTo>
                    <a:close/>
                    <a:moveTo>
                      <a:pt x="364" y="474"/>
                    </a:moveTo>
                    <a:cubicBezTo>
                      <a:pt x="363" y="472"/>
                      <a:pt x="360" y="471"/>
                      <a:pt x="357" y="471"/>
                    </a:cubicBezTo>
                    <a:cubicBezTo>
                      <a:pt x="355" y="424"/>
                      <a:pt x="340" y="328"/>
                      <a:pt x="407" y="328"/>
                    </a:cubicBezTo>
                    <a:cubicBezTo>
                      <a:pt x="417" y="328"/>
                      <a:pt x="424" y="334"/>
                      <a:pt x="428" y="342"/>
                    </a:cubicBezTo>
                    <a:cubicBezTo>
                      <a:pt x="428" y="343"/>
                      <a:pt x="428" y="343"/>
                      <a:pt x="428" y="343"/>
                    </a:cubicBezTo>
                    <a:cubicBezTo>
                      <a:pt x="371" y="353"/>
                      <a:pt x="364" y="421"/>
                      <a:pt x="380" y="468"/>
                    </a:cubicBezTo>
                    <a:cubicBezTo>
                      <a:pt x="380" y="468"/>
                      <a:pt x="380" y="469"/>
                      <a:pt x="380" y="469"/>
                    </a:cubicBezTo>
                    <a:cubicBezTo>
                      <a:pt x="375" y="471"/>
                      <a:pt x="369" y="473"/>
                      <a:pt x="364" y="474"/>
                    </a:cubicBezTo>
                    <a:close/>
                    <a:moveTo>
                      <a:pt x="418" y="252"/>
                    </a:moveTo>
                    <a:cubicBezTo>
                      <a:pt x="420" y="226"/>
                      <a:pt x="421" y="200"/>
                      <a:pt x="419" y="175"/>
                    </a:cubicBezTo>
                    <a:cubicBezTo>
                      <a:pt x="460" y="154"/>
                      <a:pt x="467" y="230"/>
                      <a:pt x="468" y="255"/>
                    </a:cubicBezTo>
                    <a:cubicBezTo>
                      <a:pt x="470" y="285"/>
                      <a:pt x="447" y="309"/>
                      <a:pt x="432" y="334"/>
                    </a:cubicBezTo>
                    <a:cubicBezTo>
                      <a:pt x="427" y="327"/>
                      <a:pt x="421" y="323"/>
                      <a:pt x="412" y="321"/>
                    </a:cubicBezTo>
                    <a:cubicBezTo>
                      <a:pt x="418" y="300"/>
                      <a:pt x="416" y="274"/>
                      <a:pt x="418" y="252"/>
                    </a:cubicBezTo>
                    <a:close/>
                    <a:moveTo>
                      <a:pt x="434" y="442"/>
                    </a:moveTo>
                    <a:cubicBezTo>
                      <a:pt x="433" y="442"/>
                      <a:pt x="432" y="442"/>
                      <a:pt x="431" y="443"/>
                    </a:cubicBezTo>
                    <a:cubicBezTo>
                      <a:pt x="417" y="452"/>
                      <a:pt x="402" y="460"/>
                      <a:pt x="386" y="467"/>
                    </a:cubicBezTo>
                    <a:cubicBezTo>
                      <a:pt x="386" y="466"/>
                      <a:pt x="386" y="466"/>
                      <a:pt x="386" y="466"/>
                    </a:cubicBezTo>
                    <a:cubicBezTo>
                      <a:pt x="379" y="424"/>
                      <a:pt x="376" y="360"/>
                      <a:pt x="432" y="353"/>
                    </a:cubicBezTo>
                    <a:cubicBezTo>
                      <a:pt x="432" y="353"/>
                      <a:pt x="432" y="353"/>
                      <a:pt x="432" y="353"/>
                    </a:cubicBezTo>
                    <a:cubicBezTo>
                      <a:pt x="439" y="380"/>
                      <a:pt x="433" y="423"/>
                      <a:pt x="434" y="442"/>
                    </a:cubicBezTo>
                    <a:close/>
                    <a:moveTo>
                      <a:pt x="483" y="301"/>
                    </a:moveTo>
                    <a:cubicBezTo>
                      <a:pt x="472" y="319"/>
                      <a:pt x="454" y="334"/>
                      <a:pt x="440" y="349"/>
                    </a:cubicBezTo>
                    <a:cubicBezTo>
                      <a:pt x="440" y="348"/>
                      <a:pt x="439" y="348"/>
                      <a:pt x="439" y="347"/>
                    </a:cubicBezTo>
                    <a:cubicBezTo>
                      <a:pt x="439" y="346"/>
                      <a:pt x="440" y="346"/>
                      <a:pt x="440" y="346"/>
                    </a:cubicBezTo>
                    <a:cubicBezTo>
                      <a:pt x="452" y="325"/>
                      <a:pt x="467" y="306"/>
                      <a:pt x="476" y="283"/>
                    </a:cubicBezTo>
                    <a:cubicBezTo>
                      <a:pt x="484" y="261"/>
                      <a:pt x="479" y="236"/>
                      <a:pt x="473" y="214"/>
                    </a:cubicBezTo>
                    <a:cubicBezTo>
                      <a:pt x="467" y="189"/>
                      <a:pt x="448" y="135"/>
                      <a:pt x="418" y="167"/>
                    </a:cubicBezTo>
                    <a:cubicBezTo>
                      <a:pt x="418" y="166"/>
                      <a:pt x="418" y="164"/>
                      <a:pt x="418" y="163"/>
                    </a:cubicBezTo>
                    <a:cubicBezTo>
                      <a:pt x="417" y="152"/>
                      <a:pt x="415" y="141"/>
                      <a:pt x="411" y="131"/>
                    </a:cubicBezTo>
                    <a:cubicBezTo>
                      <a:pt x="468" y="122"/>
                      <a:pt x="480" y="179"/>
                      <a:pt x="489" y="225"/>
                    </a:cubicBezTo>
                    <a:cubicBezTo>
                      <a:pt x="494" y="252"/>
                      <a:pt x="497" y="276"/>
                      <a:pt x="483" y="3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1" name="Freeform 375"/>
              <p:cNvSpPr>
                <a:spLocks noEditPoints="1"/>
              </p:cNvSpPr>
              <p:nvPr/>
            </p:nvSpPr>
            <p:spPr bwMode="auto">
              <a:xfrm>
                <a:off x="476" y="-439"/>
                <a:ext cx="1004" cy="682"/>
              </a:xfrm>
              <a:custGeom>
                <a:avLst/>
                <a:gdLst>
                  <a:gd name="T0" fmla="*/ 456 w 498"/>
                  <a:gd name="T1" fmla="*/ 199 h 338"/>
                  <a:gd name="T2" fmla="*/ 449 w 498"/>
                  <a:gd name="T3" fmla="*/ 184 h 338"/>
                  <a:gd name="T4" fmla="*/ 441 w 498"/>
                  <a:gd name="T5" fmla="*/ 156 h 338"/>
                  <a:gd name="T6" fmla="*/ 432 w 498"/>
                  <a:gd name="T7" fmla="*/ 112 h 338"/>
                  <a:gd name="T8" fmla="*/ 294 w 498"/>
                  <a:gd name="T9" fmla="*/ 0 h 338"/>
                  <a:gd name="T10" fmla="*/ 66 w 498"/>
                  <a:gd name="T11" fmla="*/ 70 h 338"/>
                  <a:gd name="T12" fmla="*/ 30 w 498"/>
                  <a:gd name="T13" fmla="*/ 76 h 338"/>
                  <a:gd name="T14" fmla="*/ 29 w 498"/>
                  <a:gd name="T15" fmla="*/ 166 h 338"/>
                  <a:gd name="T16" fmla="*/ 130 w 498"/>
                  <a:gd name="T17" fmla="*/ 122 h 338"/>
                  <a:gd name="T18" fmla="*/ 244 w 498"/>
                  <a:gd name="T19" fmla="*/ 189 h 338"/>
                  <a:gd name="T20" fmla="*/ 242 w 498"/>
                  <a:gd name="T21" fmla="*/ 198 h 338"/>
                  <a:gd name="T22" fmla="*/ 235 w 498"/>
                  <a:gd name="T23" fmla="*/ 204 h 338"/>
                  <a:gd name="T24" fmla="*/ 243 w 498"/>
                  <a:gd name="T25" fmla="*/ 251 h 338"/>
                  <a:gd name="T26" fmla="*/ 300 w 498"/>
                  <a:gd name="T27" fmla="*/ 247 h 338"/>
                  <a:gd name="T28" fmla="*/ 306 w 498"/>
                  <a:gd name="T29" fmla="*/ 258 h 338"/>
                  <a:gd name="T30" fmla="*/ 230 w 498"/>
                  <a:gd name="T31" fmla="*/ 264 h 338"/>
                  <a:gd name="T32" fmla="*/ 227 w 498"/>
                  <a:gd name="T33" fmla="*/ 265 h 338"/>
                  <a:gd name="T34" fmla="*/ 232 w 498"/>
                  <a:gd name="T35" fmla="*/ 185 h 338"/>
                  <a:gd name="T36" fmla="*/ 61 w 498"/>
                  <a:gd name="T37" fmla="*/ 109 h 338"/>
                  <a:gd name="T38" fmla="*/ 198 w 498"/>
                  <a:gd name="T39" fmla="*/ 248 h 338"/>
                  <a:gd name="T40" fmla="*/ 15 w 498"/>
                  <a:gd name="T41" fmla="*/ 170 h 338"/>
                  <a:gd name="T42" fmla="*/ 220 w 498"/>
                  <a:gd name="T43" fmla="*/ 273 h 338"/>
                  <a:gd name="T44" fmla="*/ 230 w 498"/>
                  <a:gd name="T45" fmla="*/ 273 h 338"/>
                  <a:gd name="T46" fmla="*/ 306 w 498"/>
                  <a:gd name="T47" fmla="*/ 265 h 338"/>
                  <a:gd name="T48" fmla="*/ 369 w 498"/>
                  <a:gd name="T49" fmla="*/ 311 h 338"/>
                  <a:gd name="T50" fmla="*/ 483 w 498"/>
                  <a:gd name="T51" fmla="*/ 212 h 338"/>
                  <a:gd name="T52" fmla="*/ 72 w 498"/>
                  <a:gd name="T53" fmla="*/ 75 h 338"/>
                  <a:gd name="T54" fmla="*/ 187 w 498"/>
                  <a:gd name="T55" fmla="*/ 29 h 338"/>
                  <a:gd name="T56" fmla="*/ 332 w 498"/>
                  <a:gd name="T57" fmla="*/ 30 h 338"/>
                  <a:gd name="T58" fmla="*/ 433 w 498"/>
                  <a:gd name="T59" fmla="*/ 127 h 338"/>
                  <a:gd name="T60" fmla="*/ 430 w 498"/>
                  <a:gd name="T61" fmla="*/ 151 h 338"/>
                  <a:gd name="T62" fmla="*/ 255 w 498"/>
                  <a:gd name="T63" fmla="*/ 188 h 338"/>
                  <a:gd name="T64" fmla="*/ 125 w 498"/>
                  <a:gd name="T65" fmla="*/ 108 h 338"/>
                  <a:gd name="T66" fmla="*/ 292 w 498"/>
                  <a:gd name="T67" fmla="*/ 238 h 338"/>
                  <a:gd name="T68" fmla="*/ 243 w 498"/>
                  <a:gd name="T69" fmla="*/ 207 h 338"/>
                  <a:gd name="T70" fmla="*/ 379 w 498"/>
                  <a:gd name="T71" fmla="*/ 185 h 338"/>
                  <a:gd name="T72" fmla="*/ 438 w 498"/>
                  <a:gd name="T73" fmla="*/ 184 h 338"/>
                  <a:gd name="T74" fmla="*/ 281 w 498"/>
                  <a:gd name="T75" fmla="*/ 223 h 338"/>
                  <a:gd name="T76" fmla="*/ 447 w 498"/>
                  <a:gd name="T77" fmla="*/ 199 h 338"/>
                  <a:gd name="T78" fmla="*/ 318 w 498"/>
                  <a:gd name="T79" fmla="*/ 234 h 338"/>
                  <a:gd name="T80" fmla="*/ 359 w 498"/>
                  <a:gd name="T81" fmla="*/ 296 h 338"/>
                  <a:gd name="T82" fmla="*/ 322 w 498"/>
                  <a:gd name="T83" fmla="*/ 266 h 338"/>
                  <a:gd name="T84" fmla="*/ 302 w 498"/>
                  <a:gd name="T85" fmla="*/ 238 h 338"/>
                  <a:gd name="T86" fmla="*/ 316 w 498"/>
                  <a:gd name="T87" fmla="*/ 244 h 338"/>
                  <a:gd name="T88" fmla="*/ 359 w 498"/>
                  <a:gd name="T89" fmla="*/ 296 h 338"/>
                  <a:gd name="T90" fmla="*/ 405 w 498"/>
                  <a:gd name="T91" fmla="*/ 242 h 338"/>
                  <a:gd name="T92" fmla="*/ 340 w 498"/>
                  <a:gd name="T93" fmla="*/ 253 h 338"/>
                  <a:gd name="T94" fmla="*/ 465 w 498"/>
                  <a:gd name="T95" fmla="*/ 212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8" h="338">
                    <a:moveTo>
                      <a:pt x="483" y="212"/>
                    </a:moveTo>
                    <a:cubicBezTo>
                      <a:pt x="478" y="202"/>
                      <a:pt x="468" y="199"/>
                      <a:pt x="456" y="199"/>
                    </a:cubicBezTo>
                    <a:cubicBezTo>
                      <a:pt x="455" y="197"/>
                      <a:pt x="454" y="194"/>
                      <a:pt x="453" y="192"/>
                    </a:cubicBezTo>
                    <a:cubicBezTo>
                      <a:pt x="455" y="189"/>
                      <a:pt x="453" y="184"/>
                      <a:pt x="449" y="184"/>
                    </a:cubicBezTo>
                    <a:cubicBezTo>
                      <a:pt x="448" y="180"/>
                      <a:pt x="447" y="177"/>
                      <a:pt x="445" y="174"/>
                    </a:cubicBezTo>
                    <a:cubicBezTo>
                      <a:pt x="443" y="168"/>
                      <a:pt x="443" y="162"/>
                      <a:pt x="441" y="156"/>
                    </a:cubicBezTo>
                    <a:cubicBezTo>
                      <a:pt x="443" y="154"/>
                      <a:pt x="444" y="152"/>
                      <a:pt x="445" y="149"/>
                    </a:cubicBezTo>
                    <a:cubicBezTo>
                      <a:pt x="451" y="136"/>
                      <a:pt x="440" y="121"/>
                      <a:pt x="432" y="112"/>
                    </a:cubicBezTo>
                    <a:cubicBezTo>
                      <a:pt x="411" y="86"/>
                      <a:pt x="381" y="67"/>
                      <a:pt x="359" y="43"/>
                    </a:cubicBezTo>
                    <a:cubicBezTo>
                      <a:pt x="342" y="25"/>
                      <a:pt x="321" y="0"/>
                      <a:pt x="294" y="0"/>
                    </a:cubicBezTo>
                    <a:cubicBezTo>
                      <a:pt x="267" y="0"/>
                      <a:pt x="239" y="8"/>
                      <a:pt x="212" y="13"/>
                    </a:cubicBezTo>
                    <a:cubicBezTo>
                      <a:pt x="167" y="22"/>
                      <a:pt x="95" y="28"/>
                      <a:pt x="66" y="70"/>
                    </a:cubicBezTo>
                    <a:cubicBezTo>
                      <a:pt x="65" y="71"/>
                      <a:pt x="65" y="72"/>
                      <a:pt x="66" y="73"/>
                    </a:cubicBezTo>
                    <a:cubicBezTo>
                      <a:pt x="54" y="70"/>
                      <a:pt x="42" y="70"/>
                      <a:pt x="30" y="76"/>
                    </a:cubicBezTo>
                    <a:cubicBezTo>
                      <a:pt x="0" y="92"/>
                      <a:pt x="10" y="145"/>
                      <a:pt x="22" y="168"/>
                    </a:cubicBezTo>
                    <a:cubicBezTo>
                      <a:pt x="24" y="172"/>
                      <a:pt x="31" y="170"/>
                      <a:pt x="29" y="166"/>
                    </a:cubicBezTo>
                    <a:cubicBezTo>
                      <a:pt x="21" y="141"/>
                      <a:pt x="9" y="82"/>
                      <a:pt x="53" y="79"/>
                    </a:cubicBezTo>
                    <a:cubicBezTo>
                      <a:pt x="79" y="78"/>
                      <a:pt x="110" y="109"/>
                      <a:pt x="130" y="122"/>
                    </a:cubicBezTo>
                    <a:cubicBezTo>
                      <a:pt x="154" y="137"/>
                      <a:pt x="180" y="149"/>
                      <a:pt x="205" y="162"/>
                    </a:cubicBezTo>
                    <a:cubicBezTo>
                      <a:pt x="215" y="166"/>
                      <a:pt x="241" y="177"/>
                      <a:pt x="244" y="189"/>
                    </a:cubicBezTo>
                    <a:cubicBezTo>
                      <a:pt x="242" y="191"/>
                      <a:pt x="242" y="194"/>
                      <a:pt x="243" y="196"/>
                    </a:cubicBezTo>
                    <a:cubicBezTo>
                      <a:pt x="243" y="197"/>
                      <a:pt x="242" y="197"/>
                      <a:pt x="242" y="198"/>
                    </a:cubicBezTo>
                    <a:cubicBezTo>
                      <a:pt x="240" y="196"/>
                      <a:pt x="237" y="197"/>
                      <a:pt x="236" y="200"/>
                    </a:cubicBezTo>
                    <a:cubicBezTo>
                      <a:pt x="236" y="201"/>
                      <a:pt x="236" y="202"/>
                      <a:pt x="235" y="204"/>
                    </a:cubicBezTo>
                    <a:cubicBezTo>
                      <a:pt x="235" y="204"/>
                      <a:pt x="235" y="205"/>
                      <a:pt x="235" y="206"/>
                    </a:cubicBezTo>
                    <a:cubicBezTo>
                      <a:pt x="231" y="222"/>
                      <a:pt x="228" y="241"/>
                      <a:pt x="243" y="251"/>
                    </a:cubicBezTo>
                    <a:cubicBezTo>
                      <a:pt x="258" y="261"/>
                      <a:pt x="284" y="251"/>
                      <a:pt x="300" y="247"/>
                    </a:cubicBezTo>
                    <a:cubicBezTo>
                      <a:pt x="300" y="247"/>
                      <a:pt x="300" y="247"/>
                      <a:pt x="300" y="247"/>
                    </a:cubicBezTo>
                    <a:cubicBezTo>
                      <a:pt x="303" y="250"/>
                      <a:pt x="305" y="254"/>
                      <a:pt x="308" y="258"/>
                    </a:cubicBezTo>
                    <a:cubicBezTo>
                      <a:pt x="307" y="258"/>
                      <a:pt x="307" y="258"/>
                      <a:pt x="306" y="258"/>
                    </a:cubicBezTo>
                    <a:cubicBezTo>
                      <a:pt x="296" y="256"/>
                      <a:pt x="286" y="259"/>
                      <a:pt x="276" y="260"/>
                    </a:cubicBezTo>
                    <a:cubicBezTo>
                      <a:pt x="261" y="263"/>
                      <a:pt x="246" y="265"/>
                      <a:pt x="230" y="264"/>
                    </a:cubicBezTo>
                    <a:cubicBezTo>
                      <a:pt x="229" y="264"/>
                      <a:pt x="228" y="265"/>
                      <a:pt x="227" y="265"/>
                    </a:cubicBezTo>
                    <a:cubicBezTo>
                      <a:pt x="227" y="265"/>
                      <a:pt x="227" y="265"/>
                      <a:pt x="227" y="265"/>
                    </a:cubicBezTo>
                    <a:cubicBezTo>
                      <a:pt x="198" y="243"/>
                      <a:pt x="215" y="216"/>
                      <a:pt x="235" y="195"/>
                    </a:cubicBezTo>
                    <a:cubicBezTo>
                      <a:pt x="238" y="192"/>
                      <a:pt x="236" y="186"/>
                      <a:pt x="232" y="185"/>
                    </a:cubicBezTo>
                    <a:cubicBezTo>
                      <a:pt x="174" y="168"/>
                      <a:pt x="114" y="142"/>
                      <a:pt x="68" y="103"/>
                    </a:cubicBezTo>
                    <a:cubicBezTo>
                      <a:pt x="63" y="99"/>
                      <a:pt x="57" y="105"/>
                      <a:pt x="61" y="109"/>
                    </a:cubicBezTo>
                    <a:cubicBezTo>
                      <a:pt x="102" y="151"/>
                      <a:pt x="164" y="174"/>
                      <a:pt x="218" y="193"/>
                    </a:cubicBezTo>
                    <a:cubicBezTo>
                      <a:pt x="205" y="209"/>
                      <a:pt x="194" y="230"/>
                      <a:pt x="198" y="248"/>
                    </a:cubicBezTo>
                    <a:cubicBezTo>
                      <a:pt x="142" y="215"/>
                      <a:pt x="76" y="192"/>
                      <a:pt x="16" y="167"/>
                    </a:cubicBezTo>
                    <a:cubicBezTo>
                      <a:pt x="15" y="167"/>
                      <a:pt x="14" y="169"/>
                      <a:pt x="15" y="170"/>
                    </a:cubicBezTo>
                    <a:cubicBezTo>
                      <a:pt x="79" y="204"/>
                      <a:pt x="144" y="239"/>
                      <a:pt x="211" y="268"/>
                    </a:cubicBezTo>
                    <a:cubicBezTo>
                      <a:pt x="214" y="270"/>
                      <a:pt x="216" y="272"/>
                      <a:pt x="220" y="273"/>
                    </a:cubicBezTo>
                    <a:cubicBezTo>
                      <a:pt x="223" y="274"/>
                      <a:pt x="225" y="273"/>
                      <a:pt x="227" y="271"/>
                    </a:cubicBezTo>
                    <a:cubicBezTo>
                      <a:pt x="228" y="272"/>
                      <a:pt x="229" y="273"/>
                      <a:pt x="230" y="273"/>
                    </a:cubicBezTo>
                    <a:cubicBezTo>
                      <a:pt x="242" y="275"/>
                      <a:pt x="255" y="273"/>
                      <a:pt x="267" y="272"/>
                    </a:cubicBezTo>
                    <a:cubicBezTo>
                      <a:pt x="280" y="270"/>
                      <a:pt x="294" y="270"/>
                      <a:pt x="306" y="265"/>
                    </a:cubicBezTo>
                    <a:cubicBezTo>
                      <a:pt x="308" y="265"/>
                      <a:pt x="309" y="263"/>
                      <a:pt x="309" y="261"/>
                    </a:cubicBezTo>
                    <a:cubicBezTo>
                      <a:pt x="326" y="289"/>
                      <a:pt x="349" y="338"/>
                      <a:pt x="369" y="311"/>
                    </a:cubicBezTo>
                    <a:cubicBezTo>
                      <a:pt x="378" y="298"/>
                      <a:pt x="361" y="277"/>
                      <a:pt x="350" y="265"/>
                    </a:cubicBezTo>
                    <a:cubicBezTo>
                      <a:pt x="386" y="260"/>
                      <a:pt x="498" y="243"/>
                      <a:pt x="483" y="212"/>
                    </a:cubicBezTo>
                    <a:close/>
                    <a:moveTo>
                      <a:pt x="125" y="108"/>
                    </a:moveTo>
                    <a:cubicBezTo>
                      <a:pt x="109" y="98"/>
                      <a:pt x="91" y="83"/>
                      <a:pt x="72" y="75"/>
                    </a:cubicBezTo>
                    <a:cubicBezTo>
                      <a:pt x="72" y="75"/>
                      <a:pt x="72" y="75"/>
                      <a:pt x="72" y="75"/>
                    </a:cubicBezTo>
                    <a:cubicBezTo>
                      <a:pt x="98" y="43"/>
                      <a:pt x="150" y="36"/>
                      <a:pt x="187" y="29"/>
                    </a:cubicBezTo>
                    <a:cubicBezTo>
                      <a:pt x="204" y="26"/>
                      <a:pt x="221" y="23"/>
                      <a:pt x="238" y="20"/>
                    </a:cubicBezTo>
                    <a:cubicBezTo>
                      <a:pt x="275" y="14"/>
                      <a:pt x="301" y="3"/>
                      <a:pt x="332" y="30"/>
                    </a:cubicBezTo>
                    <a:cubicBezTo>
                      <a:pt x="349" y="45"/>
                      <a:pt x="364" y="63"/>
                      <a:pt x="381" y="78"/>
                    </a:cubicBezTo>
                    <a:cubicBezTo>
                      <a:pt x="399" y="93"/>
                      <a:pt x="418" y="108"/>
                      <a:pt x="433" y="127"/>
                    </a:cubicBezTo>
                    <a:cubicBezTo>
                      <a:pt x="438" y="134"/>
                      <a:pt x="438" y="141"/>
                      <a:pt x="435" y="147"/>
                    </a:cubicBezTo>
                    <a:cubicBezTo>
                      <a:pt x="432" y="147"/>
                      <a:pt x="430" y="148"/>
                      <a:pt x="430" y="151"/>
                    </a:cubicBezTo>
                    <a:cubicBezTo>
                      <a:pt x="430" y="151"/>
                      <a:pt x="430" y="152"/>
                      <a:pt x="429" y="153"/>
                    </a:cubicBezTo>
                    <a:cubicBezTo>
                      <a:pt x="399" y="178"/>
                      <a:pt x="291" y="187"/>
                      <a:pt x="255" y="188"/>
                    </a:cubicBezTo>
                    <a:cubicBezTo>
                      <a:pt x="254" y="183"/>
                      <a:pt x="250" y="178"/>
                      <a:pt x="245" y="174"/>
                    </a:cubicBezTo>
                    <a:cubicBezTo>
                      <a:pt x="211" y="145"/>
                      <a:pt x="163" y="131"/>
                      <a:pt x="125" y="108"/>
                    </a:cubicBezTo>
                    <a:close/>
                    <a:moveTo>
                      <a:pt x="293" y="230"/>
                    </a:moveTo>
                    <a:cubicBezTo>
                      <a:pt x="290" y="232"/>
                      <a:pt x="290" y="235"/>
                      <a:pt x="292" y="238"/>
                    </a:cubicBezTo>
                    <a:cubicBezTo>
                      <a:pt x="279" y="241"/>
                      <a:pt x="264" y="246"/>
                      <a:pt x="251" y="242"/>
                    </a:cubicBezTo>
                    <a:cubicBezTo>
                      <a:pt x="240" y="239"/>
                      <a:pt x="241" y="219"/>
                      <a:pt x="243" y="207"/>
                    </a:cubicBezTo>
                    <a:cubicBezTo>
                      <a:pt x="249" y="205"/>
                      <a:pt x="253" y="202"/>
                      <a:pt x="255" y="198"/>
                    </a:cubicBezTo>
                    <a:cubicBezTo>
                      <a:pt x="297" y="199"/>
                      <a:pt x="338" y="195"/>
                      <a:pt x="379" y="185"/>
                    </a:cubicBezTo>
                    <a:cubicBezTo>
                      <a:pt x="395" y="181"/>
                      <a:pt x="416" y="177"/>
                      <a:pt x="431" y="166"/>
                    </a:cubicBezTo>
                    <a:cubicBezTo>
                      <a:pt x="432" y="172"/>
                      <a:pt x="435" y="178"/>
                      <a:pt x="438" y="184"/>
                    </a:cubicBezTo>
                    <a:cubicBezTo>
                      <a:pt x="384" y="187"/>
                      <a:pt x="336" y="218"/>
                      <a:pt x="281" y="217"/>
                    </a:cubicBezTo>
                    <a:cubicBezTo>
                      <a:pt x="278" y="217"/>
                      <a:pt x="278" y="222"/>
                      <a:pt x="281" y="223"/>
                    </a:cubicBezTo>
                    <a:cubicBezTo>
                      <a:pt x="336" y="227"/>
                      <a:pt x="390" y="205"/>
                      <a:pt x="444" y="194"/>
                    </a:cubicBezTo>
                    <a:cubicBezTo>
                      <a:pt x="445" y="196"/>
                      <a:pt x="446" y="198"/>
                      <a:pt x="447" y="199"/>
                    </a:cubicBezTo>
                    <a:cubicBezTo>
                      <a:pt x="436" y="200"/>
                      <a:pt x="424" y="203"/>
                      <a:pt x="417" y="204"/>
                    </a:cubicBezTo>
                    <a:cubicBezTo>
                      <a:pt x="383" y="211"/>
                      <a:pt x="351" y="223"/>
                      <a:pt x="318" y="234"/>
                    </a:cubicBezTo>
                    <a:cubicBezTo>
                      <a:pt x="310" y="229"/>
                      <a:pt x="301" y="226"/>
                      <a:pt x="293" y="230"/>
                    </a:cubicBezTo>
                    <a:close/>
                    <a:moveTo>
                      <a:pt x="359" y="296"/>
                    </a:moveTo>
                    <a:cubicBezTo>
                      <a:pt x="361" y="300"/>
                      <a:pt x="363" y="310"/>
                      <a:pt x="354" y="307"/>
                    </a:cubicBezTo>
                    <a:cubicBezTo>
                      <a:pt x="340" y="300"/>
                      <a:pt x="330" y="278"/>
                      <a:pt x="322" y="266"/>
                    </a:cubicBezTo>
                    <a:cubicBezTo>
                      <a:pt x="318" y="259"/>
                      <a:pt x="311" y="246"/>
                      <a:pt x="303" y="240"/>
                    </a:cubicBezTo>
                    <a:cubicBezTo>
                      <a:pt x="303" y="239"/>
                      <a:pt x="303" y="239"/>
                      <a:pt x="302" y="238"/>
                    </a:cubicBezTo>
                    <a:cubicBezTo>
                      <a:pt x="305" y="238"/>
                      <a:pt x="308" y="239"/>
                      <a:pt x="311" y="241"/>
                    </a:cubicBezTo>
                    <a:cubicBezTo>
                      <a:pt x="312" y="243"/>
                      <a:pt x="313" y="244"/>
                      <a:pt x="316" y="244"/>
                    </a:cubicBezTo>
                    <a:cubicBezTo>
                      <a:pt x="327" y="252"/>
                      <a:pt x="338" y="266"/>
                      <a:pt x="342" y="271"/>
                    </a:cubicBezTo>
                    <a:cubicBezTo>
                      <a:pt x="348" y="279"/>
                      <a:pt x="354" y="287"/>
                      <a:pt x="359" y="296"/>
                    </a:cubicBezTo>
                    <a:close/>
                    <a:moveTo>
                      <a:pt x="449" y="231"/>
                    </a:moveTo>
                    <a:cubicBezTo>
                      <a:pt x="435" y="236"/>
                      <a:pt x="420" y="239"/>
                      <a:pt x="405" y="242"/>
                    </a:cubicBezTo>
                    <a:cubicBezTo>
                      <a:pt x="384" y="247"/>
                      <a:pt x="362" y="249"/>
                      <a:pt x="340" y="253"/>
                    </a:cubicBezTo>
                    <a:cubicBezTo>
                      <a:pt x="340" y="253"/>
                      <a:pt x="340" y="253"/>
                      <a:pt x="340" y="253"/>
                    </a:cubicBezTo>
                    <a:cubicBezTo>
                      <a:pt x="336" y="249"/>
                      <a:pt x="332" y="244"/>
                      <a:pt x="327" y="240"/>
                    </a:cubicBezTo>
                    <a:cubicBezTo>
                      <a:pt x="370" y="227"/>
                      <a:pt x="421" y="206"/>
                      <a:pt x="465" y="212"/>
                    </a:cubicBezTo>
                    <a:cubicBezTo>
                      <a:pt x="485" y="215"/>
                      <a:pt x="453" y="230"/>
                      <a:pt x="449" y="2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2" name="Freeform 376"/>
              <p:cNvSpPr>
                <a:spLocks noEditPoints="1"/>
              </p:cNvSpPr>
              <p:nvPr/>
            </p:nvSpPr>
            <p:spPr bwMode="auto">
              <a:xfrm>
                <a:off x="5052" y="2042"/>
                <a:ext cx="1041" cy="728"/>
              </a:xfrm>
              <a:custGeom>
                <a:avLst/>
                <a:gdLst>
                  <a:gd name="T0" fmla="*/ 478 w 516"/>
                  <a:gd name="T1" fmla="*/ 125 h 361"/>
                  <a:gd name="T2" fmla="*/ 415 w 516"/>
                  <a:gd name="T3" fmla="*/ 126 h 361"/>
                  <a:gd name="T4" fmla="*/ 372 w 516"/>
                  <a:gd name="T5" fmla="*/ 113 h 361"/>
                  <a:gd name="T6" fmla="*/ 374 w 516"/>
                  <a:gd name="T7" fmla="*/ 102 h 361"/>
                  <a:gd name="T8" fmla="*/ 314 w 516"/>
                  <a:gd name="T9" fmla="*/ 46 h 361"/>
                  <a:gd name="T10" fmla="*/ 363 w 516"/>
                  <a:gd name="T11" fmla="*/ 112 h 361"/>
                  <a:gd name="T12" fmla="*/ 330 w 516"/>
                  <a:gd name="T13" fmla="*/ 120 h 361"/>
                  <a:gd name="T14" fmla="*/ 404 w 516"/>
                  <a:gd name="T15" fmla="*/ 179 h 361"/>
                  <a:gd name="T16" fmla="*/ 385 w 516"/>
                  <a:gd name="T17" fmla="*/ 267 h 361"/>
                  <a:gd name="T18" fmla="*/ 396 w 516"/>
                  <a:gd name="T19" fmla="*/ 239 h 361"/>
                  <a:gd name="T20" fmla="*/ 333 w 516"/>
                  <a:gd name="T21" fmla="*/ 136 h 361"/>
                  <a:gd name="T22" fmla="*/ 321 w 516"/>
                  <a:gd name="T23" fmla="*/ 127 h 361"/>
                  <a:gd name="T24" fmla="*/ 265 w 516"/>
                  <a:gd name="T25" fmla="*/ 153 h 361"/>
                  <a:gd name="T26" fmla="*/ 257 w 516"/>
                  <a:gd name="T27" fmla="*/ 140 h 361"/>
                  <a:gd name="T28" fmla="*/ 239 w 516"/>
                  <a:gd name="T29" fmla="*/ 147 h 361"/>
                  <a:gd name="T30" fmla="*/ 232 w 516"/>
                  <a:gd name="T31" fmla="*/ 163 h 361"/>
                  <a:gd name="T32" fmla="*/ 165 w 516"/>
                  <a:gd name="T33" fmla="*/ 157 h 361"/>
                  <a:gd name="T34" fmla="*/ 176 w 516"/>
                  <a:gd name="T35" fmla="*/ 78 h 361"/>
                  <a:gd name="T36" fmla="*/ 217 w 516"/>
                  <a:gd name="T37" fmla="*/ 91 h 361"/>
                  <a:gd name="T38" fmla="*/ 216 w 516"/>
                  <a:gd name="T39" fmla="*/ 69 h 361"/>
                  <a:gd name="T40" fmla="*/ 215 w 516"/>
                  <a:gd name="T41" fmla="*/ 49 h 361"/>
                  <a:gd name="T42" fmla="*/ 164 w 516"/>
                  <a:gd name="T43" fmla="*/ 65 h 361"/>
                  <a:gd name="T44" fmla="*/ 73 w 516"/>
                  <a:gd name="T45" fmla="*/ 105 h 361"/>
                  <a:gd name="T46" fmla="*/ 14 w 516"/>
                  <a:gd name="T47" fmla="*/ 109 h 361"/>
                  <a:gd name="T48" fmla="*/ 23 w 516"/>
                  <a:gd name="T49" fmla="*/ 132 h 361"/>
                  <a:gd name="T50" fmla="*/ 58 w 516"/>
                  <a:gd name="T51" fmla="*/ 118 h 361"/>
                  <a:gd name="T52" fmla="*/ 71 w 516"/>
                  <a:gd name="T53" fmla="*/ 117 h 361"/>
                  <a:gd name="T54" fmla="*/ 111 w 516"/>
                  <a:gd name="T55" fmla="*/ 185 h 361"/>
                  <a:gd name="T56" fmla="*/ 48 w 516"/>
                  <a:gd name="T57" fmla="*/ 157 h 361"/>
                  <a:gd name="T58" fmla="*/ 31 w 516"/>
                  <a:gd name="T59" fmla="*/ 179 h 361"/>
                  <a:gd name="T60" fmla="*/ 29 w 516"/>
                  <a:gd name="T61" fmla="*/ 197 h 361"/>
                  <a:gd name="T62" fmla="*/ 110 w 516"/>
                  <a:gd name="T63" fmla="*/ 193 h 361"/>
                  <a:gd name="T64" fmla="*/ 146 w 516"/>
                  <a:gd name="T65" fmla="*/ 287 h 361"/>
                  <a:gd name="T66" fmla="*/ 123 w 516"/>
                  <a:gd name="T67" fmla="*/ 351 h 361"/>
                  <a:gd name="T68" fmla="*/ 154 w 516"/>
                  <a:gd name="T69" fmla="*/ 285 h 361"/>
                  <a:gd name="T70" fmla="*/ 204 w 516"/>
                  <a:gd name="T71" fmla="*/ 356 h 361"/>
                  <a:gd name="T72" fmla="*/ 227 w 516"/>
                  <a:gd name="T73" fmla="*/ 329 h 361"/>
                  <a:gd name="T74" fmla="*/ 227 w 516"/>
                  <a:gd name="T75" fmla="*/ 256 h 361"/>
                  <a:gd name="T76" fmla="*/ 243 w 516"/>
                  <a:gd name="T77" fmla="*/ 171 h 361"/>
                  <a:gd name="T78" fmla="*/ 270 w 516"/>
                  <a:gd name="T79" fmla="*/ 164 h 361"/>
                  <a:gd name="T80" fmla="*/ 324 w 516"/>
                  <a:gd name="T81" fmla="*/ 143 h 361"/>
                  <a:gd name="T82" fmla="*/ 354 w 516"/>
                  <a:gd name="T83" fmla="*/ 299 h 361"/>
                  <a:gd name="T84" fmla="*/ 349 w 516"/>
                  <a:gd name="T85" fmla="*/ 317 h 361"/>
                  <a:gd name="T86" fmla="*/ 349 w 516"/>
                  <a:gd name="T87" fmla="*/ 334 h 361"/>
                  <a:gd name="T88" fmla="*/ 362 w 516"/>
                  <a:gd name="T89" fmla="*/ 300 h 361"/>
                  <a:gd name="T90" fmla="*/ 393 w 516"/>
                  <a:gd name="T91" fmla="*/ 293 h 361"/>
                  <a:gd name="T92" fmla="*/ 398 w 516"/>
                  <a:gd name="T93" fmla="*/ 332 h 361"/>
                  <a:gd name="T94" fmla="*/ 400 w 516"/>
                  <a:gd name="T95" fmla="*/ 316 h 361"/>
                  <a:gd name="T96" fmla="*/ 399 w 516"/>
                  <a:gd name="T97" fmla="*/ 292 h 361"/>
                  <a:gd name="T98" fmla="*/ 415 w 516"/>
                  <a:gd name="T99" fmla="*/ 131 h 361"/>
                  <a:gd name="T100" fmla="*/ 492 w 516"/>
                  <a:gd name="T101" fmla="*/ 150 h 361"/>
                  <a:gd name="T102" fmla="*/ 500 w 516"/>
                  <a:gd name="T103" fmla="*/ 126 h 361"/>
                  <a:gd name="T104" fmla="*/ 499 w 516"/>
                  <a:gd name="T105" fmla="*/ 125 h 361"/>
                  <a:gd name="T106" fmla="*/ 503 w 516"/>
                  <a:gd name="T107" fmla="*/ 108 h 361"/>
                  <a:gd name="T108" fmla="*/ 356 w 516"/>
                  <a:gd name="T109" fmla="*/ 24 h 361"/>
                  <a:gd name="T110" fmla="*/ 355 w 516"/>
                  <a:gd name="T111" fmla="*/ 90 h 361"/>
                  <a:gd name="T112" fmla="*/ 137 w 516"/>
                  <a:gd name="T113" fmla="*/ 71 h 361"/>
                  <a:gd name="T114" fmla="*/ 85 w 516"/>
                  <a:gd name="T115" fmla="*/ 120 h 361"/>
                  <a:gd name="T116" fmla="*/ 120 w 516"/>
                  <a:gd name="T117" fmla="*/ 179 h 361"/>
                  <a:gd name="T118" fmla="*/ 156 w 516"/>
                  <a:gd name="T119" fmla="*/ 166 h 361"/>
                  <a:gd name="T120" fmla="*/ 373 w 516"/>
                  <a:gd name="T121" fmla="*/ 263 h 361"/>
                  <a:gd name="T122" fmla="*/ 339 w 516"/>
                  <a:gd name="T123" fmla="*/ 238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6" h="361">
                    <a:moveTo>
                      <a:pt x="503" y="108"/>
                    </a:moveTo>
                    <a:cubicBezTo>
                      <a:pt x="495" y="112"/>
                      <a:pt x="488" y="116"/>
                      <a:pt x="481" y="121"/>
                    </a:cubicBezTo>
                    <a:cubicBezTo>
                      <a:pt x="479" y="122"/>
                      <a:pt x="478" y="123"/>
                      <a:pt x="478" y="125"/>
                    </a:cubicBezTo>
                    <a:cubicBezTo>
                      <a:pt x="478" y="125"/>
                      <a:pt x="477" y="125"/>
                      <a:pt x="477" y="125"/>
                    </a:cubicBezTo>
                    <a:cubicBezTo>
                      <a:pt x="456" y="127"/>
                      <a:pt x="437" y="128"/>
                      <a:pt x="417" y="125"/>
                    </a:cubicBezTo>
                    <a:cubicBezTo>
                      <a:pt x="416" y="125"/>
                      <a:pt x="415" y="125"/>
                      <a:pt x="415" y="126"/>
                    </a:cubicBezTo>
                    <a:cubicBezTo>
                      <a:pt x="414" y="124"/>
                      <a:pt x="414" y="122"/>
                      <a:pt x="414" y="121"/>
                    </a:cubicBezTo>
                    <a:cubicBezTo>
                      <a:pt x="414" y="119"/>
                      <a:pt x="413" y="116"/>
                      <a:pt x="410" y="115"/>
                    </a:cubicBezTo>
                    <a:cubicBezTo>
                      <a:pt x="397" y="114"/>
                      <a:pt x="385" y="113"/>
                      <a:pt x="372" y="113"/>
                    </a:cubicBezTo>
                    <a:cubicBezTo>
                      <a:pt x="372" y="112"/>
                      <a:pt x="373" y="110"/>
                      <a:pt x="373" y="109"/>
                    </a:cubicBezTo>
                    <a:cubicBezTo>
                      <a:pt x="373" y="108"/>
                      <a:pt x="373" y="108"/>
                      <a:pt x="373" y="108"/>
                    </a:cubicBezTo>
                    <a:cubicBezTo>
                      <a:pt x="374" y="106"/>
                      <a:pt x="374" y="104"/>
                      <a:pt x="374" y="102"/>
                    </a:cubicBezTo>
                    <a:cubicBezTo>
                      <a:pt x="396" y="96"/>
                      <a:pt x="413" y="77"/>
                      <a:pt x="409" y="51"/>
                    </a:cubicBezTo>
                    <a:cubicBezTo>
                      <a:pt x="406" y="28"/>
                      <a:pt x="378" y="0"/>
                      <a:pt x="354" y="11"/>
                    </a:cubicBezTo>
                    <a:cubicBezTo>
                      <a:pt x="336" y="12"/>
                      <a:pt x="319" y="28"/>
                      <a:pt x="314" y="46"/>
                    </a:cubicBezTo>
                    <a:cubicBezTo>
                      <a:pt x="304" y="75"/>
                      <a:pt x="323" y="101"/>
                      <a:pt x="352" y="104"/>
                    </a:cubicBezTo>
                    <a:cubicBezTo>
                      <a:pt x="356" y="105"/>
                      <a:pt x="360" y="105"/>
                      <a:pt x="364" y="104"/>
                    </a:cubicBezTo>
                    <a:cubicBezTo>
                      <a:pt x="364" y="107"/>
                      <a:pt x="363" y="109"/>
                      <a:pt x="363" y="112"/>
                    </a:cubicBezTo>
                    <a:cubicBezTo>
                      <a:pt x="363" y="112"/>
                      <a:pt x="364" y="113"/>
                      <a:pt x="364" y="113"/>
                    </a:cubicBezTo>
                    <a:cubicBezTo>
                      <a:pt x="353" y="113"/>
                      <a:pt x="342" y="113"/>
                      <a:pt x="331" y="112"/>
                    </a:cubicBezTo>
                    <a:cubicBezTo>
                      <a:pt x="326" y="112"/>
                      <a:pt x="325" y="119"/>
                      <a:pt x="330" y="120"/>
                    </a:cubicBezTo>
                    <a:cubicBezTo>
                      <a:pt x="344" y="123"/>
                      <a:pt x="359" y="124"/>
                      <a:pt x="374" y="124"/>
                    </a:cubicBezTo>
                    <a:cubicBezTo>
                      <a:pt x="391" y="124"/>
                      <a:pt x="403" y="125"/>
                      <a:pt x="404" y="144"/>
                    </a:cubicBezTo>
                    <a:cubicBezTo>
                      <a:pt x="405" y="156"/>
                      <a:pt x="405" y="167"/>
                      <a:pt x="404" y="179"/>
                    </a:cubicBezTo>
                    <a:cubicBezTo>
                      <a:pt x="404" y="202"/>
                      <a:pt x="404" y="226"/>
                      <a:pt x="404" y="249"/>
                    </a:cubicBezTo>
                    <a:cubicBezTo>
                      <a:pt x="405" y="275"/>
                      <a:pt x="410" y="279"/>
                      <a:pt x="385" y="282"/>
                    </a:cubicBezTo>
                    <a:cubicBezTo>
                      <a:pt x="385" y="277"/>
                      <a:pt x="385" y="272"/>
                      <a:pt x="385" y="267"/>
                    </a:cubicBezTo>
                    <a:cubicBezTo>
                      <a:pt x="385" y="258"/>
                      <a:pt x="387" y="248"/>
                      <a:pt x="384" y="239"/>
                    </a:cubicBezTo>
                    <a:cubicBezTo>
                      <a:pt x="384" y="239"/>
                      <a:pt x="383" y="239"/>
                      <a:pt x="383" y="239"/>
                    </a:cubicBezTo>
                    <a:cubicBezTo>
                      <a:pt x="388" y="239"/>
                      <a:pt x="392" y="239"/>
                      <a:pt x="396" y="239"/>
                    </a:cubicBezTo>
                    <a:cubicBezTo>
                      <a:pt x="404" y="239"/>
                      <a:pt x="404" y="227"/>
                      <a:pt x="396" y="227"/>
                    </a:cubicBezTo>
                    <a:cubicBezTo>
                      <a:pt x="377" y="227"/>
                      <a:pt x="358" y="228"/>
                      <a:pt x="339" y="232"/>
                    </a:cubicBezTo>
                    <a:cubicBezTo>
                      <a:pt x="339" y="199"/>
                      <a:pt x="341" y="167"/>
                      <a:pt x="333" y="136"/>
                    </a:cubicBezTo>
                    <a:cubicBezTo>
                      <a:pt x="335" y="133"/>
                      <a:pt x="334" y="128"/>
                      <a:pt x="331" y="127"/>
                    </a:cubicBezTo>
                    <a:cubicBezTo>
                      <a:pt x="331" y="126"/>
                      <a:pt x="330" y="125"/>
                      <a:pt x="330" y="125"/>
                    </a:cubicBezTo>
                    <a:cubicBezTo>
                      <a:pt x="328" y="119"/>
                      <a:pt x="320" y="121"/>
                      <a:pt x="321" y="127"/>
                    </a:cubicBezTo>
                    <a:cubicBezTo>
                      <a:pt x="321" y="127"/>
                      <a:pt x="322" y="128"/>
                      <a:pt x="322" y="128"/>
                    </a:cubicBezTo>
                    <a:cubicBezTo>
                      <a:pt x="313" y="130"/>
                      <a:pt x="304" y="135"/>
                      <a:pt x="296" y="139"/>
                    </a:cubicBezTo>
                    <a:cubicBezTo>
                      <a:pt x="285" y="144"/>
                      <a:pt x="275" y="148"/>
                      <a:pt x="265" y="153"/>
                    </a:cubicBezTo>
                    <a:cubicBezTo>
                      <a:pt x="264" y="152"/>
                      <a:pt x="262" y="151"/>
                      <a:pt x="260" y="151"/>
                    </a:cubicBezTo>
                    <a:cubicBezTo>
                      <a:pt x="259" y="151"/>
                      <a:pt x="258" y="151"/>
                      <a:pt x="257" y="151"/>
                    </a:cubicBezTo>
                    <a:cubicBezTo>
                      <a:pt x="257" y="147"/>
                      <a:pt x="257" y="144"/>
                      <a:pt x="257" y="140"/>
                    </a:cubicBezTo>
                    <a:cubicBezTo>
                      <a:pt x="257" y="132"/>
                      <a:pt x="245" y="132"/>
                      <a:pt x="244" y="140"/>
                    </a:cubicBezTo>
                    <a:cubicBezTo>
                      <a:pt x="244" y="143"/>
                      <a:pt x="242" y="146"/>
                      <a:pt x="241" y="148"/>
                    </a:cubicBezTo>
                    <a:cubicBezTo>
                      <a:pt x="240" y="148"/>
                      <a:pt x="239" y="147"/>
                      <a:pt x="239" y="147"/>
                    </a:cubicBezTo>
                    <a:cubicBezTo>
                      <a:pt x="235" y="147"/>
                      <a:pt x="234" y="152"/>
                      <a:pt x="237" y="153"/>
                    </a:cubicBezTo>
                    <a:cubicBezTo>
                      <a:pt x="237" y="154"/>
                      <a:pt x="237" y="155"/>
                      <a:pt x="237" y="156"/>
                    </a:cubicBezTo>
                    <a:cubicBezTo>
                      <a:pt x="234" y="157"/>
                      <a:pt x="232" y="160"/>
                      <a:pt x="232" y="163"/>
                    </a:cubicBezTo>
                    <a:cubicBezTo>
                      <a:pt x="224" y="163"/>
                      <a:pt x="215" y="164"/>
                      <a:pt x="206" y="165"/>
                    </a:cubicBezTo>
                    <a:cubicBezTo>
                      <a:pt x="195" y="166"/>
                      <a:pt x="183" y="167"/>
                      <a:pt x="172" y="167"/>
                    </a:cubicBezTo>
                    <a:cubicBezTo>
                      <a:pt x="170" y="164"/>
                      <a:pt x="168" y="160"/>
                      <a:pt x="165" y="157"/>
                    </a:cubicBezTo>
                    <a:cubicBezTo>
                      <a:pt x="165" y="157"/>
                      <a:pt x="165" y="157"/>
                      <a:pt x="165" y="156"/>
                    </a:cubicBezTo>
                    <a:cubicBezTo>
                      <a:pt x="181" y="134"/>
                      <a:pt x="186" y="100"/>
                      <a:pt x="175" y="78"/>
                    </a:cubicBezTo>
                    <a:cubicBezTo>
                      <a:pt x="175" y="78"/>
                      <a:pt x="176" y="78"/>
                      <a:pt x="176" y="78"/>
                    </a:cubicBezTo>
                    <a:cubicBezTo>
                      <a:pt x="176" y="79"/>
                      <a:pt x="177" y="79"/>
                      <a:pt x="178" y="79"/>
                    </a:cubicBezTo>
                    <a:cubicBezTo>
                      <a:pt x="185" y="80"/>
                      <a:pt x="192" y="81"/>
                      <a:pt x="199" y="83"/>
                    </a:cubicBezTo>
                    <a:cubicBezTo>
                      <a:pt x="206" y="85"/>
                      <a:pt x="211" y="88"/>
                      <a:pt x="217" y="91"/>
                    </a:cubicBezTo>
                    <a:cubicBezTo>
                      <a:pt x="223" y="93"/>
                      <a:pt x="228" y="84"/>
                      <a:pt x="223" y="80"/>
                    </a:cubicBezTo>
                    <a:cubicBezTo>
                      <a:pt x="220" y="76"/>
                      <a:pt x="214" y="73"/>
                      <a:pt x="209" y="71"/>
                    </a:cubicBezTo>
                    <a:cubicBezTo>
                      <a:pt x="211" y="70"/>
                      <a:pt x="213" y="70"/>
                      <a:pt x="216" y="69"/>
                    </a:cubicBezTo>
                    <a:cubicBezTo>
                      <a:pt x="223" y="67"/>
                      <a:pt x="222" y="55"/>
                      <a:pt x="214" y="56"/>
                    </a:cubicBezTo>
                    <a:cubicBezTo>
                      <a:pt x="210" y="56"/>
                      <a:pt x="206" y="56"/>
                      <a:pt x="202" y="57"/>
                    </a:cubicBezTo>
                    <a:cubicBezTo>
                      <a:pt x="207" y="54"/>
                      <a:pt x="211" y="51"/>
                      <a:pt x="215" y="49"/>
                    </a:cubicBezTo>
                    <a:cubicBezTo>
                      <a:pt x="221" y="44"/>
                      <a:pt x="217" y="35"/>
                      <a:pt x="210" y="37"/>
                    </a:cubicBezTo>
                    <a:cubicBezTo>
                      <a:pt x="192" y="40"/>
                      <a:pt x="173" y="49"/>
                      <a:pt x="164" y="65"/>
                    </a:cubicBezTo>
                    <a:cubicBezTo>
                      <a:pt x="164" y="65"/>
                      <a:pt x="164" y="65"/>
                      <a:pt x="164" y="65"/>
                    </a:cubicBezTo>
                    <a:cubicBezTo>
                      <a:pt x="157" y="61"/>
                      <a:pt x="149" y="58"/>
                      <a:pt x="138" y="59"/>
                    </a:cubicBezTo>
                    <a:cubicBezTo>
                      <a:pt x="136" y="59"/>
                      <a:pt x="135" y="60"/>
                      <a:pt x="134" y="61"/>
                    </a:cubicBezTo>
                    <a:cubicBezTo>
                      <a:pt x="105" y="51"/>
                      <a:pt x="80" y="77"/>
                      <a:pt x="73" y="105"/>
                    </a:cubicBezTo>
                    <a:cubicBezTo>
                      <a:pt x="56" y="86"/>
                      <a:pt x="28" y="80"/>
                      <a:pt x="6" y="95"/>
                    </a:cubicBezTo>
                    <a:cubicBezTo>
                      <a:pt x="0" y="99"/>
                      <a:pt x="2" y="109"/>
                      <a:pt x="9" y="109"/>
                    </a:cubicBezTo>
                    <a:cubicBezTo>
                      <a:pt x="11" y="109"/>
                      <a:pt x="12" y="109"/>
                      <a:pt x="14" y="109"/>
                    </a:cubicBezTo>
                    <a:cubicBezTo>
                      <a:pt x="9" y="111"/>
                      <a:pt x="11" y="119"/>
                      <a:pt x="17" y="119"/>
                    </a:cubicBezTo>
                    <a:cubicBezTo>
                      <a:pt x="23" y="119"/>
                      <a:pt x="29" y="119"/>
                      <a:pt x="35" y="118"/>
                    </a:cubicBezTo>
                    <a:cubicBezTo>
                      <a:pt x="31" y="122"/>
                      <a:pt x="27" y="127"/>
                      <a:pt x="23" y="132"/>
                    </a:cubicBezTo>
                    <a:cubicBezTo>
                      <a:pt x="19" y="139"/>
                      <a:pt x="28" y="145"/>
                      <a:pt x="34" y="140"/>
                    </a:cubicBezTo>
                    <a:cubicBezTo>
                      <a:pt x="42" y="133"/>
                      <a:pt x="52" y="128"/>
                      <a:pt x="57" y="118"/>
                    </a:cubicBezTo>
                    <a:cubicBezTo>
                      <a:pt x="58" y="118"/>
                      <a:pt x="58" y="118"/>
                      <a:pt x="58" y="118"/>
                    </a:cubicBezTo>
                    <a:cubicBezTo>
                      <a:pt x="60" y="116"/>
                      <a:pt x="62" y="115"/>
                      <a:pt x="64" y="114"/>
                    </a:cubicBezTo>
                    <a:cubicBezTo>
                      <a:pt x="65" y="115"/>
                      <a:pt x="65" y="115"/>
                      <a:pt x="66" y="116"/>
                    </a:cubicBezTo>
                    <a:cubicBezTo>
                      <a:pt x="67" y="118"/>
                      <a:pt x="69" y="118"/>
                      <a:pt x="71" y="117"/>
                    </a:cubicBezTo>
                    <a:cubicBezTo>
                      <a:pt x="71" y="145"/>
                      <a:pt x="89" y="171"/>
                      <a:pt x="115" y="176"/>
                    </a:cubicBezTo>
                    <a:cubicBezTo>
                      <a:pt x="114" y="177"/>
                      <a:pt x="113" y="177"/>
                      <a:pt x="113" y="178"/>
                    </a:cubicBezTo>
                    <a:cubicBezTo>
                      <a:pt x="113" y="181"/>
                      <a:pt x="112" y="183"/>
                      <a:pt x="111" y="185"/>
                    </a:cubicBezTo>
                    <a:cubicBezTo>
                      <a:pt x="111" y="185"/>
                      <a:pt x="111" y="185"/>
                      <a:pt x="110" y="185"/>
                    </a:cubicBezTo>
                    <a:cubicBezTo>
                      <a:pt x="92" y="181"/>
                      <a:pt x="73" y="176"/>
                      <a:pt x="56" y="180"/>
                    </a:cubicBezTo>
                    <a:cubicBezTo>
                      <a:pt x="55" y="172"/>
                      <a:pt x="53" y="164"/>
                      <a:pt x="48" y="157"/>
                    </a:cubicBezTo>
                    <a:cubicBezTo>
                      <a:pt x="44" y="152"/>
                      <a:pt x="37" y="157"/>
                      <a:pt x="39" y="162"/>
                    </a:cubicBezTo>
                    <a:cubicBezTo>
                      <a:pt x="42" y="167"/>
                      <a:pt x="44" y="172"/>
                      <a:pt x="45" y="177"/>
                    </a:cubicBezTo>
                    <a:cubicBezTo>
                      <a:pt x="40" y="178"/>
                      <a:pt x="36" y="179"/>
                      <a:pt x="31" y="179"/>
                    </a:cubicBezTo>
                    <a:cubicBezTo>
                      <a:pt x="25" y="179"/>
                      <a:pt x="25" y="190"/>
                      <a:pt x="31" y="189"/>
                    </a:cubicBezTo>
                    <a:cubicBezTo>
                      <a:pt x="33" y="189"/>
                      <a:pt x="35" y="189"/>
                      <a:pt x="37" y="189"/>
                    </a:cubicBezTo>
                    <a:cubicBezTo>
                      <a:pt x="34" y="191"/>
                      <a:pt x="32" y="194"/>
                      <a:pt x="29" y="197"/>
                    </a:cubicBezTo>
                    <a:cubicBezTo>
                      <a:pt x="24" y="203"/>
                      <a:pt x="32" y="211"/>
                      <a:pt x="38" y="206"/>
                    </a:cubicBezTo>
                    <a:cubicBezTo>
                      <a:pt x="60" y="187"/>
                      <a:pt x="83" y="193"/>
                      <a:pt x="109" y="193"/>
                    </a:cubicBezTo>
                    <a:cubicBezTo>
                      <a:pt x="109" y="193"/>
                      <a:pt x="109" y="193"/>
                      <a:pt x="110" y="193"/>
                    </a:cubicBezTo>
                    <a:cubicBezTo>
                      <a:pt x="103" y="223"/>
                      <a:pt x="102" y="254"/>
                      <a:pt x="98" y="284"/>
                    </a:cubicBezTo>
                    <a:cubicBezTo>
                      <a:pt x="97" y="289"/>
                      <a:pt x="99" y="293"/>
                      <a:pt x="104" y="293"/>
                    </a:cubicBezTo>
                    <a:cubicBezTo>
                      <a:pt x="118" y="293"/>
                      <a:pt x="132" y="290"/>
                      <a:pt x="146" y="287"/>
                    </a:cubicBezTo>
                    <a:cubicBezTo>
                      <a:pt x="143" y="304"/>
                      <a:pt x="140" y="319"/>
                      <a:pt x="135" y="335"/>
                    </a:cubicBezTo>
                    <a:cubicBezTo>
                      <a:pt x="126" y="334"/>
                      <a:pt x="114" y="333"/>
                      <a:pt x="117" y="345"/>
                    </a:cubicBezTo>
                    <a:cubicBezTo>
                      <a:pt x="118" y="348"/>
                      <a:pt x="120" y="350"/>
                      <a:pt x="123" y="351"/>
                    </a:cubicBezTo>
                    <a:cubicBezTo>
                      <a:pt x="129" y="353"/>
                      <a:pt x="135" y="353"/>
                      <a:pt x="141" y="353"/>
                    </a:cubicBezTo>
                    <a:cubicBezTo>
                      <a:pt x="146" y="353"/>
                      <a:pt x="149" y="349"/>
                      <a:pt x="150" y="345"/>
                    </a:cubicBezTo>
                    <a:cubicBezTo>
                      <a:pt x="151" y="325"/>
                      <a:pt x="153" y="305"/>
                      <a:pt x="154" y="285"/>
                    </a:cubicBezTo>
                    <a:cubicBezTo>
                      <a:pt x="159" y="284"/>
                      <a:pt x="165" y="282"/>
                      <a:pt x="170" y="280"/>
                    </a:cubicBezTo>
                    <a:cubicBezTo>
                      <a:pt x="170" y="280"/>
                      <a:pt x="170" y="280"/>
                      <a:pt x="170" y="280"/>
                    </a:cubicBezTo>
                    <a:cubicBezTo>
                      <a:pt x="180" y="306"/>
                      <a:pt x="193" y="331"/>
                      <a:pt x="204" y="356"/>
                    </a:cubicBezTo>
                    <a:cubicBezTo>
                      <a:pt x="207" y="361"/>
                      <a:pt x="214" y="361"/>
                      <a:pt x="217" y="358"/>
                    </a:cubicBezTo>
                    <a:cubicBezTo>
                      <a:pt x="224" y="352"/>
                      <a:pt x="232" y="347"/>
                      <a:pt x="240" y="341"/>
                    </a:cubicBezTo>
                    <a:cubicBezTo>
                      <a:pt x="248" y="334"/>
                      <a:pt x="235" y="320"/>
                      <a:pt x="227" y="329"/>
                    </a:cubicBezTo>
                    <a:cubicBezTo>
                      <a:pt x="223" y="333"/>
                      <a:pt x="219" y="336"/>
                      <a:pt x="214" y="339"/>
                    </a:cubicBezTo>
                    <a:cubicBezTo>
                      <a:pt x="204" y="318"/>
                      <a:pt x="195" y="294"/>
                      <a:pt x="180" y="277"/>
                    </a:cubicBezTo>
                    <a:cubicBezTo>
                      <a:pt x="196" y="271"/>
                      <a:pt x="212" y="263"/>
                      <a:pt x="227" y="256"/>
                    </a:cubicBezTo>
                    <a:cubicBezTo>
                      <a:pt x="231" y="254"/>
                      <a:pt x="232" y="249"/>
                      <a:pt x="230" y="246"/>
                    </a:cubicBezTo>
                    <a:cubicBezTo>
                      <a:pt x="214" y="222"/>
                      <a:pt x="195" y="201"/>
                      <a:pt x="179" y="177"/>
                    </a:cubicBezTo>
                    <a:cubicBezTo>
                      <a:pt x="200" y="179"/>
                      <a:pt x="225" y="181"/>
                      <a:pt x="243" y="171"/>
                    </a:cubicBezTo>
                    <a:cubicBezTo>
                      <a:pt x="244" y="170"/>
                      <a:pt x="244" y="169"/>
                      <a:pt x="245" y="168"/>
                    </a:cubicBezTo>
                    <a:cubicBezTo>
                      <a:pt x="249" y="168"/>
                      <a:pt x="253" y="168"/>
                      <a:pt x="257" y="168"/>
                    </a:cubicBezTo>
                    <a:cubicBezTo>
                      <a:pt x="261" y="168"/>
                      <a:pt x="267" y="167"/>
                      <a:pt x="270" y="164"/>
                    </a:cubicBezTo>
                    <a:cubicBezTo>
                      <a:pt x="272" y="163"/>
                      <a:pt x="273" y="161"/>
                      <a:pt x="273" y="160"/>
                    </a:cubicBezTo>
                    <a:cubicBezTo>
                      <a:pt x="281" y="158"/>
                      <a:pt x="289" y="155"/>
                      <a:pt x="296" y="153"/>
                    </a:cubicBezTo>
                    <a:cubicBezTo>
                      <a:pt x="305" y="150"/>
                      <a:pt x="316" y="147"/>
                      <a:pt x="324" y="143"/>
                    </a:cubicBezTo>
                    <a:cubicBezTo>
                      <a:pt x="332" y="192"/>
                      <a:pt x="323" y="243"/>
                      <a:pt x="332" y="293"/>
                    </a:cubicBezTo>
                    <a:cubicBezTo>
                      <a:pt x="333" y="298"/>
                      <a:pt x="338" y="298"/>
                      <a:pt x="341" y="296"/>
                    </a:cubicBezTo>
                    <a:cubicBezTo>
                      <a:pt x="346" y="297"/>
                      <a:pt x="350" y="298"/>
                      <a:pt x="354" y="299"/>
                    </a:cubicBezTo>
                    <a:cubicBezTo>
                      <a:pt x="354" y="299"/>
                      <a:pt x="355" y="300"/>
                      <a:pt x="355" y="300"/>
                    </a:cubicBezTo>
                    <a:cubicBezTo>
                      <a:pt x="358" y="305"/>
                      <a:pt x="358" y="311"/>
                      <a:pt x="358" y="317"/>
                    </a:cubicBezTo>
                    <a:cubicBezTo>
                      <a:pt x="355" y="317"/>
                      <a:pt x="352" y="317"/>
                      <a:pt x="349" y="317"/>
                    </a:cubicBezTo>
                    <a:cubicBezTo>
                      <a:pt x="344" y="316"/>
                      <a:pt x="340" y="316"/>
                      <a:pt x="336" y="319"/>
                    </a:cubicBezTo>
                    <a:cubicBezTo>
                      <a:pt x="332" y="322"/>
                      <a:pt x="332" y="329"/>
                      <a:pt x="336" y="331"/>
                    </a:cubicBezTo>
                    <a:cubicBezTo>
                      <a:pt x="340" y="335"/>
                      <a:pt x="344" y="334"/>
                      <a:pt x="349" y="334"/>
                    </a:cubicBezTo>
                    <a:cubicBezTo>
                      <a:pt x="354" y="333"/>
                      <a:pt x="359" y="333"/>
                      <a:pt x="364" y="333"/>
                    </a:cubicBezTo>
                    <a:cubicBezTo>
                      <a:pt x="371" y="331"/>
                      <a:pt x="371" y="322"/>
                      <a:pt x="366" y="319"/>
                    </a:cubicBezTo>
                    <a:cubicBezTo>
                      <a:pt x="365" y="312"/>
                      <a:pt x="365" y="306"/>
                      <a:pt x="362" y="300"/>
                    </a:cubicBezTo>
                    <a:cubicBezTo>
                      <a:pt x="367" y="300"/>
                      <a:pt x="373" y="300"/>
                      <a:pt x="379" y="299"/>
                    </a:cubicBezTo>
                    <a:cubicBezTo>
                      <a:pt x="382" y="299"/>
                      <a:pt x="384" y="297"/>
                      <a:pt x="385" y="294"/>
                    </a:cubicBezTo>
                    <a:cubicBezTo>
                      <a:pt x="387" y="294"/>
                      <a:pt x="390" y="294"/>
                      <a:pt x="393" y="293"/>
                    </a:cubicBezTo>
                    <a:cubicBezTo>
                      <a:pt x="390" y="302"/>
                      <a:pt x="392" y="312"/>
                      <a:pt x="391" y="321"/>
                    </a:cubicBezTo>
                    <a:cubicBezTo>
                      <a:pt x="390" y="322"/>
                      <a:pt x="390" y="322"/>
                      <a:pt x="390" y="323"/>
                    </a:cubicBezTo>
                    <a:cubicBezTo>
                      <a:pt x="388" y="328"/>
                      <a:pt x="393" y="333"/>
                      <a:pt x="398" y="332"/>
                    </a:cubicBezTo>
                    <a:cubicBezTo>
                      <a:pt x="404" y="330"/>
                      <a:pt x="414" y="330"/>
                      <a:pt x="418" y="325"/>
                    </a:cubicBezTo>
                    <a:cubicBezTo>
                      <a:pt x="422" y="320"/>
                      <a:pt x="419" y="314"/>
                      <a:pt x="413" y="314"/>
                    </a:cubicBezTo>
                    <a:cubicBezTo>
                      <a:pt x="410" y="313"/>
                      <a:pt x="405" y="315"/>
                      <a:pt x="400" y="316"/>
                    </a:cubicBezTo>
                    <a:cubicBezTo>
                      <a:pt x="400" y="314"/>
                      <a:pt x="400" y="312"/>
                      <a:pt x="400" y="310"/>
                    </a:cubicBezTo>
                    <a:cubicBezTo>
                      <a:pt x="399" y="305"/>
                      <a:pt x="398" y="300"/>
                      <a:pt x="400" y="295"/>
                    </a:cubicBezTo>
                    <a:cubicBezTo>
                      <a:pt x="400" y="293"/>
                      <a:pt x="400" y="293"/>
                      <a:pt x="399" y="292"/>
                    </a:cubicBezTo>
                    <a:cubicBezTo>
                      <a:pt x="404" y="291"/>
                      <a:pt x="409" y="290"/>
                      <a:pt x="413" y="290"/>
                    </a:cubicBezTo>
                    <a:cubicBezTo>
                      <a:pt x="416" y="290"/>
                      <a:pt x="420" y="287"/>
                      <a:pt x="419" y="284"/>
                    </a:cubicBezTo>
                    <a:cubicBezTo>
                      <a:pt x="413" y="233"/>
                      <a:pt x="417" y="182"/>
                      <a:pt x="415" y="131"/>
                    </a:cubicBezTo>
                    <a:cubicBezTo>
                      <a:pt x="415" y="131"/>
                      <a:pt x="415" y="131"/>
                      <a:pt x="415" y="131"/>
                    </a:cubicBezTo>
                    <a:cubicBezTo>
                      <a:pt x="427" y="135"/>
                      <a:pt x="440" y="135"/>
                      <a:pt x="452" y="136"/>
                    </a:cubicBezTo>
                    <a:cubicBezTo>
                      <a:pt x="470" y="136"/>
                      <a:pt x="478" y="137"/>
                      <a:pt x="492" y="150"/>
                    </a:cubicBezTo>
                    <a:cubicBezTo>
                      <a:pt x="497" y="154"/>
                      <a:pt x="505" y="148"/>
                      <a:pt x="501" y="142"/>
                    </a:cubicBezTo>
                    <a:cubicBezTo>
                      <a:pt x="500" y="140"/>
                      <a:pt x="498" y="138"/>
                      <a:pt x="497" y="136"/>
                    </a:cubicBezTo>
                    <a:cubicBezTo>
                      <a:pt x="501" y="136"/>
                      <a:pt x="504" y="130"/>
                      <a:pt x="500" y="126"/>
                    </a:cubicBezTo>
                    <a:cubicBezTo>
                      <a:pt x="500" y="126"/>
                      <a:pt x="499" y="126"/>
                      <a:pt x="499" y="125"/>
                    </a:cubicBezTo>
                    <a:cubicBezTo>
                      <a:pt x="499" y="125"/>
                      <a:pt x="499" y="125"/>
                      <a:pt x="499" y="125"/>
                    </a:cubicBezTo>
                    <a:cubicBezTo>
                      <a:pt x="499" y="125"/>
                      <a:pt x="499" y="125"/>
                      <a:pt x="499" y="125"/>
                    </a:cubicBezTo>
                    <a:cubicBezTo>
                      <a:pt x="499" y="125"/>
                      <a:pt x="498" y="125"/>
                      <a:pt x="498" y="125"/>
                    </a:cubicBezTo>
                    <a:cubicBezTo>
                      <a:pt x="502" y="123"/>
                      <a:pt x="505" y="121"/>
                      <a:pt x="509" y="119"/>
                    </a:cubicBezTo>
                    <a:cubicBezTo>
                      <a:pt x="516" y="115"/>
                      <a:pt x="510" y="105"/>
                      <a:pt x="503" y="108"/>
                    </a:cubicBezTo>
                    <a:close/>
                    <a:moveTo>
                      <a:pt x="355" y="90"/>
                    </a:moveTo>
                    <a:cubicBezTo>
                      <a:pt x="333" y="89"/>
                      <a:pt x="323" y="70"/>
                      <a:pt x="329" y="51"/>
                    </a:cubicBezTo>
                    <a:cubicBezTo>
                      <a:pt x="333" y="36"/>
                      <a:pt x="343" y="28"/>
                      <a:pt x="356" y="24"/>
                    </a:cubicBezTo>
                    <a:cubicBezTo>
                      <a:pt x="364" y="24"/>
                      <a:pt x="371" y="23"/>
                      <a:pt x="379" y="27"/>
                    </a:cubicBezTo>
                    <a:cubicBezTo>
                      <a:pt x="388" y="32"/>
                      <a:pt x="393" y="41"/>
                      <a:pt x="395" y="50"/>
                    </a:cubicBezTo>
                    <a:cubicBezTo>
                      <a:pt x="401" y="77"/>
                      <a:pt x="378" y="90"/>
                      <a:pt x="355" y="90"/>
                    </a:cubicBezTo>
                    <a:close/>
                    <a:moveTo>
                      <a:pt x="85" y="120"/>
                    </a:moveTo>
                    <a:cubicBezTo>
                      <a:pt x="85" y="91"/>
                      <a:pt x="107" y="72"/>
                      <a:pt x="133" y="68"/>
                    </a:cubicBezTo>
                    <a:cubicBezTo>
                      <a:pt x="133" y="69"/>
                      <a:pt x="135" y="70"/>
                      <a:pt x="137" y="71"/>
                    </a:cubicBezTo>
                    <a:cubicBezTo>
                      <a:pt x="160" y="75"/>
                      <a:pt x="170" y="89"/>
                      <a:pt x="169" y="112"/>
                    </a:cubicBezTo>
                    <a:cubicBezTo>
                      <a:pt x="168" y="132"/>
                      <a:pt x="156" y="156"/>
                      <a:pt x="137" y="164"/>
                    </a:cubicBezTo>
                    <a:cubicBezTo>
                      <a:pt x="110" y="175"/>
                      <a:pt x="86" y="145"/>
                      <a:pt x="85" y="120"/>
                    </a:cubicBezTo>
                    <a:close/>
                    <a:moveTo>
                      <a:pt x="213" y="247"/>
                    </a:moveTo>
                    <a:cubicBezTo>
                      <a:pt x="182" y="262"/>
                      <a:pt x="146" y="276"/>
                      <a:pt x="112" y="279"/>
                    </a:cubicBezTo>
                    <a:cubicBezTo>
                      <a:pt x="116" y="246"/>
                      <a:pt x="116" y="212"/>
                      <a:pt x="120" y="179"/>
                    </a:cubicBezTo>
                    <a:cubicBezTo>
                      <a:pt x="120" y="178"/>
                      <a:pt x="120" y="178"/>
                      <a:pt x="119" y="177"/>
                    </a:cubicBezTo>
                    <a:cubicBezTo>
                      <a:pt x="123" y="178"/>
                      <a:pt x="127" y="178"/>
                      <a:pt x="130" y="177"/>
                    </a:cubicBezTo>
                    <a:cubicBezTo>
                      <a:pt x="140" y="177"/>
                      <a:pt x="149" y="172"/>
                      <a:pt x="156" y="166"/>
                    </a:cubicBezTo>
                    <a:cubicBezTo>
                      <a:pt x="166" y="197"/>
                      <a:pt x="194" y="221"/>
                      <a:pt x="213" y="247"/>
                    </a:cubicBezTo>
                    <a:close/>
                    <a:moveTo>
                      <a:pt x="375" y="239"/>
                    </a:moveTo>
                    <a:cubicBezTo>
                      <a:pt x="372" y="246"/>
                      <a:pt x="373" y="255"/>
                      <a:pt x="373" y="263"/>
                    </a:cubicBezTo>
                    <a:cubicBezTo>
                      <a:pt x="373" y="272"/>
                      <a:pt x="373" y="280"/>
                      <a:pt x="374" y="289"/>
                    </a:cubicBezTo>
                    <a:cubicBezTo>
                      <a:pt x="363" y="290"/>
                      <a:pt x="354" y="291"/>
                      <a:pt x="343" y="288"/>
                    </a:cubicBezTo>
                    <a:cubicBezTo>
                      <a:pt x="340" y="271"/>
                      <a:pt x="339" y="255"/>
                      <a:pt x="339" y="238"/>
                    </a:cubicBezTo>
                    <a:cubicBezTo>
                      <a:pt x="351" y="238"/>
                      <a:pt x="363" y="238"/>
                      <a:pt x="375" y="238"/>
                    </a:cubicBezTo>
                    <a:cubicBezTo>
                      <a:pt x="375" y="239"/>
                      <a:pt x="375" y="239"/>
                      <a:pt x="375"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3" name="Freeform 377"/>
              <p:cNvSpPr>
                <a:spLocks noEditPoints="1"/>
              </p:cNvSpPr>
              <p:nvPr/>
            </p:nvSpPr>
            <p:spPr bwMode="auto">
              <a:xfrm>
                <a:off x="5697" y="-1044"/>
                <a:ext cx="611" cy="652"/>
              </a:xfrm>
              <a:custGeom>
                <a:avLst/>
                <a:gdLst>
                  <a:gd name="T0" fmla="*/ 197 w 303"/>
                  <a:gd name="T1" fmla="*/ 276 h 323"/>
                  <a:gd name="T2" fmla="*/ 239 w 303"/>
                  <a:gd name="T3" fmla="*/ 7 h 323"/>
                  <a:gd name="T4" fmla="*/ 239 w 303"/>
                  <a:gd name="T5" fmla="*/ 5 h 323"/>
                  <a:gd name="T6" fmla="*/ 233 w 303"/>
                  <a:gd name="T7" fmla="*/ 1 h 323"/>
                  <a:gd name="T8" fmla="*/ 232 w 303"/>
                  <a:gd name="T9" fmla="*/ 1 h 323"/>
                  <a:gd name="T10" fmla="*/ 231 w 303"/>
                  <a:gd name="T11" fmla="*/ 1 h 323"/>
                  <a:gd name="T12" fmla="*/ 55 w 303"/>
                  <a:gd name="T13" fmla="*/ 143 h 323"/>
                  <a:gd name="T14" fmla="*/ 50 w 303"/>
                  <a:gd name="T15" fmla="*/ 143 h 323"/>
                  <a:gd name="T16" fmla="*/ 51 w 303"/>
                  <a:gd name="T17" fmla="*/ 147 h 323"/>
                  <a:gd name="T18" fmla="*/ 50 w 303"/>
                  <a:gd name="T19" fmla="*/ 148 h 323"/>
                  <a:gd name="T20" fmla="*/ 49 w 303"/>
                  <a:gd name="T21" fmla="*/ 149 h 323"/>
                  <a:gd name="T22" fmla="*/ 48 w 303"/>
                  <a:gd name="T23" fmla="*/ 148 h 323"/>
                  <a:gd name="T24" fmla="*/ 8 w 303"/>
                  <a:gd name="T25" fmla="*/ 191 h 323"/>
                  <a:gd name="T26" fmla="*/ 108 w 303"/>
                  <a:gd name="T27" fmla="*/ 300 h 323"/>
                  <a:gd name="T28" fmla="*/ 196 w 303"/>
                  <a:gd name="T29" fmla="*/ 277 h 323"/>
                  <a:gd name="T30" fmla="*/ 197 w 303"/>
                  <a:gd name="T31" fmla="*/ 276 h 323"/>
                  <a:gd name="T32" fmla="*/ 228 w 303"/>
                  <a:gd name="T33" fmla="*/ 16 h 323"/>
                  <a:gd name="T34" fmla="*/ 174 w 303"/>
                  <a:gd name="T35" fmla="*/ 254 h 323"/>
                  <a:gd name="T36" fmla="*/ 140 w 303"/>
                  <a:gd name="T37" fmla="*/ 250 h 323"/>
                  <a:gd name="T38" fmla="*/ 57 w 303"/>
                  <a:gd name="T39" fmla="*/ 153 h 323"/>
                  <a:gd name="T40" fmla="*/ 228 w 303"/>
                  <a:gd name="T41" fmla="*/ 16 h 323"/>
                  <a:gd name="T42" fmla="*/ 161 w 303"/>
                  <a:gd name="T43" fmla="*/ 300 h 323"/>
                  <a:gd name="T44" fmla="*/ 37 w 303"/>
                  <a:gd name="T45" fmla="*/ 234 h 323"/>
                  <a:gd name="T46" fmla="*/ 42 w 303"/>
                  <a:gd name="T47" fmla="*/ 158 h 323"/>
                  <a:gd name="T48" fmla="*/ 51 w 303"/>
                  <a:gd name="T49" fmla="*/ 155 h 323"/>
                  <a:gd name="T50" fmla="*/ 52 w 303"/>
                  <a:gd name="T51" fmla="*/ 155 h 323"/>
                  <a:gd name="T52" fmla="*/ 99 w 303"/>
                  <a:gd name="T53" fmla="*/ 239 h 323"/>
                  <a:gd name="T54" fmla="*/ 137 w 303"/>
                  <a:gd name="T55" fmla="*/ 260 h 323"/>
                  <a:gd name="T56" fmla="*/ 158 w 303"/>
                  <a:gd name="T57" fmla="*/ 263 h 323"/>
                  <a:gd name="T58" fmla="*/ 173 w 303"/>
                  <a:gd name="T59" fmla="*/ 266 h 323"/>
                  <a:gd name="T60" fmla="*/ 178 w 303"/>
                  <a:gd name="T61" fmla="*/ 267 h 323"/>
                  <a:gd name="T62" fmla="*/ 179 w 303"/>
                  <a:gd name="T63" fmla="*/ 268 h 323"/>
                  <a:gd name="T64" fmla="*/ 161 w 303"/>
                  <a:gd name="T65" fmla="*/ 300 h 323"/>
                  <a:gd name="T66" fmla="*/ 244 w 303"/>
                  <a:gd name="T67" fmla="*/ 46 h 323"/>
                  <a:gd name="T68" fmla="*/ 235 w 303"/>
                  <a:gd name="T69" fmla="*/ 140 h 323"/>
                  <a:gd name="T70" fmla="*/ 189 w 303"/>
                  <a:gd name="T71" fmla="*/ 261 h 323"/>
                  <a:gd name="T72" fmla="*/ 183 w 303"/>
                  <a:gd name="T73" fmla="*/ 257 h 323"/>
                  <a:gd name="T74" fmla="*/ 244 w 303"/>
                  <a:gd name="T75" fmla="*/ 4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3" h="323">
                    <a:moveTo>
                      <a:pt x="197" y="276"/>
                    </a:moveTo>
                    <a:cubicBezTo>
                      <a:pt x="216" y="201"/>
                      <a:pt x="303" y="80"/>
                      <a:pt x="239" y="7"/>
                    </a:cubicBezTo>
                    <a:cubicBezTo>
                      <a:pt x="239" y="6"/>
                      <a:pt x="239" y="6"/>
                      <a:pt x="239" y="5"/>
                    </a:cubicBezTo>
                    <a:cubicBezTo>
                      <a:pt x="238" y="3"/>
                      <a:pt x="236" y="1"/>
                      <a:pt x="233" y="1"/>
                    </a:cubicBezTo>
                    <a:cubicBezTo>
                      <a:pt x="233" y="0"/>
                      <a:pt x="232" y="0"/>
                      <a:pt x="232" y="1"/>
                    </a:cubicBezTo>
                    <a:cubicBezTo>
                      <a:pt x="231" y="1"/>
                      <a:pt x="231" y="1"/>
                      <a:pt x="231" y="1"/>
                    </a:cubicBezTo>
                    <a:cubicBezTo>
                      <a:pt x="158" y="17"/>
                      <a:pt x="105" y="91"/>
                      <a:pt x="55" y="143"/>
                    </a:cubicBezTo>
                    <a:cubicBezTo>
                      <a:pt x="54" y="141"/>
                      <a:pt x="50" y="141"/>
                      <a:pt x="50" y="143"/>
                    </a:cubicBezTo>
                    <a:cubicBezTo>
                      <a:pt x="50" y="145"/>
                      <a:pt x="51" y="146"/>
                      <a:pt x="51" y="147"/>
                    </a:cubicBezTo>
                    <a:cubicBezTo>
                      <a:pt x="50" y="147"/>
                      <a:pt x="50" y="147"/>
                      <a:pt x="50" y="148"/>
                    </a:cubicBezTo>
                    <a:cubicBezTo>
                      <a:pt x="49" y="148"/>
                      <a:pt x="49" y="148"/>
                      <a:pt x="49" y="149"/>
                    </a:cubicBezTo>
                    <a:cubicBezTo>
                      <a:pt x="49" y="149"/>
                      <a:pt x="48" y="148"/>
                      <a:pt x="48" y="148"/>
                    </a:cubicBezTo>
                    <a:cubicBezTo>
                      <a:pt x="11" y="127"/>
                      <a:pt x="2" y="159"/>
                      <a:pt x="8" y="191"/>
                    </a:cubicBezTo>
                    <a:cubicBezTo>
                      <a:pt x="17" y="245"/>
                      <a:pt x="60" y="278"/>
                      <a:pt x="108" y="300"/>
                    </a:cubicBezTo>
                    <a:cubicBezTo>
                      <a:pt x="136" y="313"/>
                      <a:pt x="204" y="323"/>
                      <a:pt x="196" y="277"/>
                    </a:cubicBezTo>
                    <a:cubicBezTo>
                      <a:pt x="197" y="277"/>
                      <a:pt x="197" y="277"/>
                      <a:pt x="197" y="276"/>
                    </a:cubicBezTo>
                    <a:close/>
                    <a:moveTo>
                      <a:pt x="228" y="16"/>
                    </a:moveTo>
                    <a:cubicBezTo>
                      <a:pt x="244" y="95"/>
                      <a:pt x="191" y="178"/>
                      <a:pt x="174" y="254"/>
                    </a:cubicBezTo>
                    <a:cubicBezTo>
                      <a:pt x="162" y="251"/>
                      <a:pt x="148" y="252"/>
                      <a:pt x="140" y="250"/>
                    </a:cubicBezTo>
                    <a:cubicBezTo>
                      <a:pt x="97" y="241"/>
                      <a:pt x="69" y="193"/>
                      <a:pt x="57" y="153"/>
                    </a:cubicBezTo>
                    <a:cubicBezTo>
                      <a:pt x="118" y="112"/>
                      <a:pt x="156" y="40"/>
                      <a:pt x="228" y="16"/>
                    </a:cubicBezTo>
                    <a:close/>
                    <a:moveTo>
                      <a:pt x="161" y="300"/>
                    </a:moveTo>
                    <a:cubicBezTo>
                      <a:pt x="116" y="303"/>
                      <a:pt x="65" y="266"/>
                      <a:pt x="37" y="234"/>
                    </a:cubicBezTo>
                    <a:cubicBezTo>
                      <a:pt x="23" y="218"/>
                      <a:pt x="0" y="136"/>
                      <a:pt x="42" y="158"/>
                    </a:cubicBezTo>
                    <a:cubicBezTo>
                      <a:pt x="46" y="160"/>
                      <a:pt x="50" y="158"/>
                      <a:pt x="51" y="155"/>
                    </a:cubicBezTo>
                    <a:cubicBezTo>
                      <a:pt x="51" y="155"/>
                      <a:pt x="51" y="155"/>
                      <a:pt x="52" y="155"/>
                    </a:cubicBezTo>
                    <a:cubicBezTo>
                      <a:pt x="56" y="188"/>
                      <a:pt x="74" y="216"/>
                      <a:pt x="99" y="239"/>
                    </a:cubicBezTo>
                    <a:cubicBezTo>
                      <a:pt x="110" y="249"/>
                      <a:pt x="123" y="255"/>
                      <a:pt x="137" y="260"/>
                    </a:cubicBezTo>
                    <a:cubicBezTo>
                      <a:pt x="143" y="263"/>
                      <a:pt x="151" y="263"/>
                      <a:pt x="158" y="263"/>
                    </a:cubicBezTo>
                    <a:cubicBezTo>
                      <a:pt x="163" y="264"/>
                      <a:pt x="168" y="264"/>
                      <a:pt x="173" y="266"/>
                    </a:cubicBezTo>
                    <a:cubicBezTo>
                      <a:pt x="175" y="267"/>
                      <a:pt x="176" y="268"/>
                      <a:pt x="178" y="267"/>
                    </a:cubicBezTo>
                    <a:cubicBezTo>
                      <a:pt x="178" y="267"/>
                      <a:pt x="179" y="268"/>
                      <a:pt x="179" y="268"/>
                    </a:cubicBezTo>
                    <a:cubicBezTo>
                      <a:pt x="184" y="291"/>
                      <a:pt x="179" y="302"/>
                      <a:pt x="161" y="300"/>
                    </a:cubicBezTo>
                    <a:close/>
                    <a:moveTo>
                      <a:pt x="244" y="46"/>
                    </a:moveTo>
                    <a:cubicBezTo>
                      <a:pt x="249" y="77"/>
                      <a:pt x="246" y="106"/>
                      <a:pt x="235" y="140"/>
                    </a:cubicBezTo>
                    <a:cubicBezTo>
                      <a:pt x="221" y="181"/>
                      <a:pt x="201" y="219"/>
                      <a:pt x="189" y="261"/>
                    </a:cubicBezTo>
                    <a:cubicBezTo>
                      <a:pt x="187" y="259"/>
                      <a:pt x="185" y="258"/>
                      <a:pt x="183" y="257"/>
                    </a:cubicBezTo>
                    <a:cubicBezTo>
                      <a:pt x="197" y="187"/>
                      <a:pt x="243" y="118"/>
                      <a:pt x="244"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4" name="Freeform 378"/>
              <p:cNvSpPr>
                <a:spLocks noEditPoints="1"/>
              </p:cNvSpPr>
              <p:nvPr/>
            </p:nvSpPr>
            <p:spPr bwMode="auto">
              <a:xfrm>
                <a:off x="5919" y="-866"/>
                <a:ext cx="163" cy="177"/>
              </a:xfrm>
              <a:custGeom>
                <a:avLst/>
                <a:gdLst>
                  <a:gd name="T0" fmla="*/ 73 w 81"/>
                  <a:gd name="T1" fmla="*/ 30 h 88"/>
                  <a:gd name="T2" fmla="*/ 26 w 81"/>
                  <a:gd name="T3" fmla="*/ 10 h 88"/>
                  <a:gd name="T4" fmla="*/ 47 w 81"/>
                  <a:gd name="T5" fmla="*/ 81 h 88"/>
                  <a:gd name="T6" fmla="*/ 73 w 81"/>
                  <a:gd name="T7" fmla="*/ 30 h 88"/>
                  <a:gd name="T8" fmla="*/ 44 w 81"/>
                  <a:gd name="T9" fmla="*/ 68 h 88"/>
                  <a:gd name="T10" fmla="*/ 21 w 81"/>
                  <a:gd name="T11" fmla="*/ 44 h 88"/>
                  <a:gd name="T12" fmla="*/ 32 w 81"/>
                  <a:gd name="T13" fmla="*/ 18 h 88"/>
                  <a:gd name="T14" fmla="*/ 61 w 81"/>
                  <a:gd name="T15" fmla="*/ 33 h 88"/>
                  <a:gd name="T16" fmla="*/ 44 w 81"/>
                  <a:gd name="T17" fmla="*/ 6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88">
                    <a:moveTo>
                      <a:pt x="73" y="30"/>
                    </a:moveTo>
                    <a:cubicBezTo>
                      <a:pt x="65" y="12"/>
                      <a:pt x="43" y="0"/>
                      <a:pt x="26" y="10"/>
                    </a:cubicBezTo>
                    <a:cubicBezTo>
                      <a:pt x="0" y="20"/>
                      <a:pt x="2" y="88"/>
                      <a:pt x="47" y="81"/>
                    </a:cubicBezTo>
                    <a:cubicBezTo>
                      <a:pt x="72" y="77"/>
                      <a:pt x="81" y="51"/>
                      <a:pt x="73" y="30"/>
                    </a:cubicBezTo>
                    <a:close/>
                    <a:moveTo>
                      <a:pt x="44" y="68"/>
                    </a:moveTo>
                    <a:cubicBezTo>
                      <a:pt x="29" y="71"/>
                      <a:pt x="22" y="55"/>
                      <a:pt x="21" y="44"/>
                    </a:cubicBezTo>
                    <a:cubicBezTo>
                      <a:pt x="20" y="32"/>
                      <a:pt x="24" y="24"/>
                      <a:pt x="32" y="18"/>
                    </a:cubicBezTo>
                    <a:cubicBezTo>
                      <a:pt x="44" y="15"/>
                      <a:pt x="54" y="20"/>
                      <a:pt x="61" y="33"/>
                    </a:cubicBezTo>
                    <a:cubicBezTo>
                      <a:pt x="69" y="49"/>
                      <a:pt x="61" y="64"/>
                      <a:pt x="44"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5" name="Freeform 379"/>
              <p:cNvSpPr>
                <a:spLocks noEditPoints="1"/>
              </p:cNvSpPr>
              <p:nvPr/>
            </p:nvSpPr>
            <p:spPr bwMode="auto">
              <a:xfrm>
                <a:off x="6048" y="-925"/>
                <a:ext cx="79" cy="63"/>
              </a:xfrm>
              <a:custGeom>
                <a:avLst/>
                <a:gdLst>
                  <a:gd name="T0" fmla="*/ 31 w 39"/>
                  <a:gd name="T1" fmla="*/ 2 h 31"/>
                  <a:gd name="T2" fmla="*/ 22 w 39"/>
                  <a:gd name="T3" fmla="*/ 0 h 31"/>
                  <a:gd name="T4" fmla="*/ 8 w 39"/>
                  <a:gd name="T5" fmla="*/ 3 h 31"/>
                  <a:gd name="T6" fmla="*/ 6 w 39"/>
                  <a:gd name="T7" fmla="*/ 8 h 31"/>
                  <a:gd name="T8" fmla="*/ 0 w 39"/>
                  <a:gd name="T9" fmla="*/ 23 h 31"/>
                  <a:gd name="T10" fmla="*/ 10 w 39"/>
                  <a:gd name="T11" fmla="*/ 31 h 31"/>
                  <a:gd name="T12" fmla="*/ 25 w 39"/>
                  <a:gd name="T13" fmla="*/ 25 h 31"/>
                  <a:gd name="T14" fmla="*/ 36 w 39"/>
                  <a:gd name="T15" fmla="*/ 15 h 31"/>
                  <a:gd name="T16" fmla="*/ 31 w 39"/>
                  <a:gd name="T17" fmla="*/ 2 h 31"/>
                  <a:gd name="T18" fmla="*/ 24 w 39"/>
                  <a:gd name="T19" fmla="*/ 13 h 31"/>
                  <a:gd name="T20" fmla="*/ 22 w 39"/>
                  <a:gd name="T21" fmla="*/ 16 h 31"/>
                  <a:gd name="T22" fmla="*/ 21 w 39"/>
                  <a:gd name="T23" fmla="*/ 16 h 31"/>
                  <a:gd name="T24" fmla="*/ 19 w 39"/>
                  <a:gd name="T25" fmla="*/ 17 h 31"/>
                  <a:gd name="T26" fmla="*/ 13 w 39"/>
                  <a:gd name="T27" fmla="*/ 21 h 31"/>
                  <a:gd name="T28" fmla="*/ 12 w 39"/>
                  <a:gd name="T29" fmla="*/ 21 h 31"/>
                  <a:gd name="T30" fmla="*/ 10 w 39"/>
                  <a:gd name="T31" fmla="*/ 22 h 31"/>
                  <a:gd name="T32" fmla="*/ 9 w 39"/>
                  <a:gd name="T33" fmla="*/ 22 h 31"/>
                  <a:gd name="T34" fmla="*/ 8 w 39"/>
                  <a:gd name="T35" fmla="*/ 22 h 31"/>
                  <a:gd name="T36" fmla="*/ 8 w 39"/>
                  <a:gd name="T37" fmla="*/ 22 h 31"/>
                  <a:gd name="T38" fmla="*/ 8 w 39"/>
                  <a:gd name="T39" fmla="*/ 21 h 31"/>
                  <a:gd name="T40" fmla="*/ 8 w 39"/>
                  <a:gd name="T41" fmla="*/ 21 h 31"/>
                  <a:gd name="T42" fmla="*/ 8 w 39"/>
                  <a:gd name="T43" fmla="*/ 20 h 31"/>
                  <a:gd name="T44" fmla="*/ 9 w 39"/>
                  <a:gd name="T45" fmla="*/ 18 h 31"/>
                  <a:gd name="T46" fmla="*/ 12 w 39"/>
                  <a:gd name="T47" fmla="*/ 11 h 31"/>
                  <a:gd name="T48" fmla="*/ 17 w 39"/>
                  <a:gd name="T49" fmla="*/ 11 h 31"/>
                  <a:gd name="T50" fmla="*/ 23 w 39"/>
                  <a:gd name="T51" fmla="*/ 11 h 31"/>
                  <a:gd name="T52" fmla="*/ 25 w 39"/>
                  <a:gd name="T53" fmla="*/ 11 h 31"/>
                  <a:gd name="T54" fmla="*/ 26 w 39"/>
                  <a:gd name="T55" fmla="*/ 11 h 31"/>
                  <a:gd name="T56" fmla="*/ 26 w 39"/>
                  <a:gd name="T57" fmla="*/ 12 h 31"/>
                  <a:gd name="T58" fmla="*/ 25 w 39"/>
                  <a:gd name="T59" fmla="*/ 12 h 31"/>
                  <a:gd name="T60" fmla="*/ 24 w 39"/>
                  <a:gd name="T61"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 h="31">
                    <a:moveTo>
                      <a:pt x="31" y="2"/>
                    </a:moveTo>
                    <a:cubicBezTo>
                      <a:pt x="28" y="0"/>
                      <a:pt x="25" y="0"/>
                      <a:pt x="22" y="0"/>
                    </a:cubicBezTo>
                    <a:cubicBezTo>
                      <a:pt x="18" y="0"/>
                      <a:pt x="11" y="0"/>
                      <a:pt x="8" y="3"/>
                    </a:cubicBezTo>
                    <a:cubicBezTo>
                      <a:pt x="6" y="4"/>
                      <a:pt x="5" y="6"/>
                      <a:pt x="6" y="8"/>
                    </a:cubicBezTo>
                    <a:cubicBezTo>
                      <a:pt x="3" y="12"/>
                      <a:pt x="0" y="17"/>
                      <a:pt x="0" y="23"/>
                    </a:cubicBezTo>
                    <a:cubicBezTo>
                      <a:pt x="0" y="28"/>
                      <a:pt x="5" y="31"/>
                      <a:pt x="10" y="31"/>
                    </a:cubicBezTo>
                    <a:cubicBezTo>
                      <a:pt x="15" y="31"/>
                      <a:pt x="20" y="28"/>
                      <a:pt x="25" y="25"/>
                    </a:cubicBezTo>
                    <a:cubicBezTo>
                      <a:pt x="29" y="23"/>
                      <a:pt x="34" y="19"/>
                      <a:pt x="36" y="15"/>
                    </a:cubicBezTo>
                    <a:cubicBezTo>
                      <a:pt x="39" y="9"/>
                      <a:pt x="36" y="4"/>
                      <a:pt x="31" y="2"/>
                    </a:cubicBezTo>
                    <a:close/>
                    <a:moveTo>
                      <a:pt x="24" y="13"/>
                    </a:moveTo>
                    <a:cubicBezTo>
                      <a:pt x="23" y="14"/>
                      <a:pt x="22" y="15"/>
                      <a:pt x="22" y="16"/>
                    </a:cubicBezTo>
                    <a:cubicBezTo>
                      <a:pt x="21" y="16"/>
                      <a:pt x="21" y="16"/>
                      <a:pt x="21" y="16"/>
                    </a:cubicBezTo>
                    <a:cubicBezTo>
                      <a:pt x="20" y="17"/>
                      <a:pt x="19" y="17"/>
                      <a:pt x="19" y="17"/>
                    </a:cubicBezTo>
                    <a:cubicBezTo>
                      <a:pt x="17" y="19"/>
                      <a:pt x="15" y="20"/>
                      <a:pt x="13" y="21"/>
                    </a:cubicBezTo>
                    <a:cubicBezTo>
                      <a:pt x="12" y="21"/>
                      <a:pt x="12" y="21"/>
                      <a:pt x="12" y="21"/>
                    </a:cubicBezTo>
                    <a:cubicBezTo>
                      <a:pt x="11" y="21"/>
                      <a:pt x="11" y="22"/>
                      <a:pt x="10" y="22"/>
                    </a:cubicBezTo>
                    <a:cubicBezTo>
                      <a:pt x="10" y="22"/>
                      <a:pt x="9" y="22"/>
                      <a:pt x="9" y="22"/>
                    </a:cubicBezTo>
                    <a:cubicBezTo>
                      <a:pt x="9" y="22"/>
                      <a:pt x="8" y="22"/>
                      <a:pt x="8" y="22"/>
                    </a:cubicBezTo>
                    <a:cubicBezTo>
                      <a:pt x="8" y="22"/>
                      <a:pt x="8" y="22"/>
                      <a:pt x="8" y="22"/>
                    </a:cubicBezTo>
                    <a:cubicBezTo>
                      <a:pt x="8" y="22"/>
                      <a:pt x="8" y="21"/>
                      <a:pt x="8" y="21"/>
                    </a:cubicBezTo>
                    <a:cubicBezTo>
                      <a:pt x="8" y="21"/>
                      <a:pt x="8" y="21"/>
                      <a:pt x="8" y="21"/>
                    </a:cubicBezTo>
                    <a:cubicBezTo>
                      <a:pt x="8" y="21"/>
                      <a:pt x="8" y="20"/>
                      <a:pt x="8" y="20"/>
                    </a:cubicBezTo>
                    <a:cubicBezTo>
                      <a:pt x="9" y="19"/>
                      <a:pt x="9" y="19"/>
                      <a:pt x="9" y="18"/>
                    </a:cubicBezTo>
                    <a:cubicBezTo>
                      <a:pt x="10" y="16"/>
                      <a:pt x="11" y="14"/>
                      <a:pt x="12" y="11"/>
                    </a:cubicBezTo>
                    <a:cubicBezTo>
                      <a:pt x="14" y="11"/>
                      <a:pt x="15" y="11"/>
                      <a:pt x="17" y="11"/>
                    </a:cubicBezTo>
                    <a:cubicBezTo>
                      <a:pt x="19" y="11"/>
                      <a:pt x="21" y="11"/>
                      <a:pt x="23" y="11"/>
                    </a:cubicBezTo>
                    <a:cubicBezTo>
                      <a:pt x="24" y="11"/>
                      <a:pt x="25" y="11"/>
                      <a:pt x="25" y="11"/>
                    </a:cubicBezTo>
                    <a:cubicBezTo>
                      <a:pt x="26" y="11"/>
                      <a:pt x="26" y="11"/>
                      <a:pt x="26" y="11"/>
                    </a:cubicBezTo>
                    <a:cubicBezTo>
                      <a:pt x="26" y="11"/>
                      <a:pt x="26" y="11"/>
                      <a:pt x="26" y="12"/>
                    </a:cubicBezTo>
                    <a:cubicBezTo>
                      <a:pt x="26" y="12"/>
                      <a:pt x="25" y="12"/>
                      <a:pt x="25" y="12"/>
                    </a:cubicBezTo>
                    <a:cubicBezTo>
                      <a:pt x="25" y="13"/>
                      <a:pt x="24" y="13"/>
                      <a:pt x="2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6" name="Freeform 380"/>
              <p:cNvSpPr>
                <a:spLocks noEditPoints="1"/>
              </p:cNvSpPr>
              <p:nvPr/>
            </p:nvSpPr>
            <p:spPr bwMode="auto">
              <a:xfrm>
                <a:off x="5957" y="-681"/>
                <a:ext cx="83" cy="107"/>
              </a:xfrm>
              <a:custGeom>
                <a:avLst/>
                <a:gdLst>
                  <a:gd name="T0" fmla="*/ 34 w 41"/>
                  <a:gd name="T1" fmla="*/ 10 h 53"/>
                  <a:gd name="T2" fmla="*/ 5 w 41"/>
                  <a:gd name="T3" fmla="*/ 21 h 53"/>
                  <a:gd name="T4" fmla="*/ 3 w 41"/>
                  <a:gd name="T5" fmla="*/ 24 h 53"/>
                  <a:gd name="T6" fmla="*/ 1 w 41"/>
                  <a:gd name="T7" fmla="*/ 38 h 53"/>
                  <a:gd name="T8" fmla="*/ 32 w 41"/>
                  <a:gd name="T9" fmla="*/ 38 h 53"/>
                  <a:gd name="T10" fmla="*/ 34 w 41"/>
                  <a:gd name="T11" fmla="*/ 10 h 53"/>
                  <a:gd name="T12" fmla="*/ 24 w 41"/>
                  <a:gd name="T13" fmla="*/ 30 h 53"/>
                  <a:gd name="T14" fmla="*/ 13 w 41"/>
                  <a:gd name="T15" fmla="*/ 36 h 53"/>
                  <a:gd name="T16" fmla="*/ 10 w 41"/>
                  <a:gd name="T17" fmla="*/ 34 h 53"/>
                  <a:gd name="T18" fmla="*/ 11 w 41"/>
                  <a:gd name="T19" fmla="*/ 28 h 53"/>
                  <a:gd name="T20" fmla="*/ 12 w 41"/>
                  <a:gd name="T21" fmla="*/ 27 h 53"/>
                  <a:gd name="T22" fmla="*/ 22 w 41"/>
                  <a:gd name="T23" fmla="*/ 18 h 53"/>
                  <a:gd name="T24" fmla="*/ 25 w 41"/>
                  <a:gd name="T25" fmla="*/ 17 h 53"/>
                  <a:gd name="T26" fmla="*/ 25 w 41"/>
                  <a:gd name="T27" fmla="*/ 18 h 53"/>
                  <a:gd name="T28" fmla="*/ 26 w 41"/>
                  <a:gd name="T29" fmla="*/ 18 h 53"/>
                  <a:gd name="T30" fmla="*/ 27 w 41"/>
                  <a:gd name="T31" fmla="*/ 23 h 53"/>
                  <a:gd name="T32" fmla="*/ 24 w 41"/>
                  <a:gd name="T33" fmla="*/ 3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53">
                    <a:moveTo>
                      <a:pt x="34" y="10"/>
                    </a:moveTo>
                    <a:cubicBezTo>
                      <a:pt x="24" y="0"/>
                      <a:pt x="10" y="11"/>
                      <a:pt x="5" y="21"/>
                    </a:cubicBezTo>
                    <a:cubicBezTo>
                      <a:pt x="5" y="22"/>
                      <a:pt x="4" y="23"/>
                      <a:pt x="3" y="24"/>
                    </a:cubicBezTo>
                    <a:cubicBezTo>
                      <a:pt x="1" y="28"/>
                      <a:pt x="0" y="33"/>
                      <a:pt x="1" y="38"/>
                    </a:cubicBezTo>
                    <a:cubicBezTo>
                      <a:pt x="4" y="53"/>
                      <a:pt x="25" y="45"/>
                      <a:pt x="32" y="38"/>
                    </a:cubicBezTo>
                    <a:cubicBezTo>
                      <a:pt x="40" y="31"/>
                      <a:pt x="41" y="18"/>
                      <a:pt x="34" y="10"/>
                    </a:cubicBezTo>
                    <a:close/>
                    <a:moveTo>
                      <a:pt x="24" y="30"/>
                    </a:moveTo>
                    <a:cubicBezTo>
                      <a:pt x="21" y="33"/>
                      <a:pt x="17" y="35"/>
                      <a:pt x="13" y="36"/>
                    </a:cubicBezTo>
                    <a:cubicBezTo>
                      <a:pt x="10" y="36"/>
                      <a:pt x="11" y="36"/>
                      <a:pt x="10" y="34"/>
                    </a:cubicBezTo>
                    <a:cubicBezTo>
                      <a:pt x="10" y="32"/>
                      <a:pt x="10" y="30"/>
                      <a:pt x="11" y="28"/>
                    </a:cubicBezTo>
                    <a:cubicBezTo>
                      <a:pt x="11" y="28"/>
                      <a:pt x="11" y="28"/>
                      <a:pt x="12" y="27"/>
                    </a:cubicBezTo>
                    <a:cubicBezTo>
                      <a:pt x="15" y="24"/>
                      <a:pt x="18" y="20"/>
                      <a:pt x="22" y="18"/>
                    </a:cubicBezTo>
                    <a:cubicBezTo>
                      <a:pt x="23" y="17"/>
                      <a:pt x="24" y="17"/>
                      <a:pt x="25" y="17"/>
                    </a:cubicBezTo>
                    <a:cubicBezTo>
                      <a:pt x="24" y="17"/>
                      <a:pt x="25" y="18"/>
                      <a:pt x="25" y="18"/>
                    </a:cubicBezTo>
                    <a:cubicBezTo>
                      <a:pt x="25" y="17"/>
                      <a:pt x="25" y="18"/>
                      <a:pt x="26" y="18"/>
                    </a:cubicBezTo>
                    <a:cubicBezTo>
                      <a:pt x="27" y="19"/>
                      <a:pt x="27" y="21"/>
                      <a:pt x="27" y="23"/>
                    </a:cubicBezTo>
                    <a:cubicBezTo>
                      <a:pt x="27" y="26"/>
                      <a:pt x="26" y="28"/>
                      <a:pt x="2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7" name="Freeform 381"/>
              <p:cNvSpPr>
                <a:spLocks noEditPoints="1"/>
              </p:cNvSpPr>
              <p:nvPr/>
            </p:nvSpPr>
            <p:spPr bwMode="auto">
              <a:xfrm>
                <a:off x="5857" y="-733"/>
                <a:ext cx="64" cy="81"/>
              </a:xfrm>
              <a:custGeom>
                <a:avLst/>
                <a:gdLst>
                  <a:gd name="T0" fmla="*/ 31 w 32"/>
                  <a:gd name="T1" fmla="*/ 11 h 40"/>
                  <a:gd name="T2" fmla="*/ 9 w 32"/>
                  <a:gd name="T3" fmla="*/ 4 h 40"/>
                  <a:gd name="T4" fmla="*/ 7 w 32"/>
                  <a:gd name="T5" fmla="*/ 8 h 40"/>
                  <a:gd name="T6" fmla="*/ 4 w 32"/>
                  <a:gd name="T7" fmla="*/ 28 h 40"/>
                  <a:gd name="T8" fmla="*/ 23 w 32"/>
                  <a:gd name="T9" fmla="*/ 37 h 40"/>
                  <a:gd name="T10" fmla="*/ 30 w 32"/>
                  <a:gd name="T11" fmla="*/ 26 h 40"/>
                  <a:gd name="T12" fmla="*/ 31 w 32"/>
                  <a:gd name="T13" fmla="*/ 11 h 40"/>
                  <a:gd name="T14" fmla="*/ 20 w 32"/>
                  <a:gd name="T15" fmla="*/ 21 h 40"/>
                  <a:gd name="T16" fmla="*/ 19 w 32"/>
                  <a:gd name="T17" fmla="*/ 26 h 40"/>
                  <a:gd name="T18" fmla="*/ 18 w 32"/>
                  <a:gd name="T19" fmla="*/ 27 h 40"/>
                  <a:gd name="T20" fmla="*/ 17 w 32"/>
                  <a:gd name="T21" fmla="*/ 27 h 40"/>
                  <a:gd name="T22" fmla="*/ 13 w 32"/>
                  <a:gd name="T23" fmla="*/ 23 h 40"/>
                  <a:gd name="T24" fmla="*/ 14 w 32"/>
                  <a:gd name="T25" fmla="*/ 10 h 40"/>
                  <a:gd name="T26" fmla="*/ 21 w 32"/>
                  <a:gd name="T27" fmla="*/ 14 h 40"/>
                  <a:gd name="T28" fmla="*/ 20 w 32"/>
                  <a:gd name="T29"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40">
                    <a:moveTo>
                      <a:pt x="31" y="11"/>
                    </a:moveTo>
                    <a:cubicBezTo>
                      <a:pt x="28" y="2"/>
                      <a:pt x="17" y="0"/>
                      <a:pt x="9" y="4"/>
                    </a:cubicBezTo>
                    <a:cubicBezTo>
                      <a:pt x="7" y="4"/>
                      <a:pt x="7" y="6"/>
                      <a:pt x="7" y="8"/>
                    </a:cubicBezTo>
                    <a:cubicBezTo>
                      <a:pt x="2" y="13"/>
                      <a:pt x="0" y="21"/>
                      <a:pt x="4" y="28"/>
                    </a:cubicBezTo>
                    <a:cubicBezTo>
                      <a:pt x="8" y="34"/>
                      <a:pt x="16" y="40"/>
                      <a:pt x="23" y="37"/>
                    </a:cubicBezTo>
                    <a:cubicBezTo>
                      <a:pt x="27" y="35"/>
                      <a:pt x="29" y="30"/>
                      <a:pt x="30" y="26"/>
                    </a:cubicBezTo>
                    <a:cubicBezTo>
                      <a:pt x="31" y="21"/>
                      <a:pt x="32" y="16"/>
                      <a:pt x="31" y="11"/>
                    </a:cubicBezTo>
                    <a:close/>
                    <a:moveTo>
                      <a:pt x="20" y="21"/>
                    </a:moveTo>
                    <a:cubicBezTo>
                      <a:pt x="20" y="22"/>
                      <a:pt x="19" y="24"/>
                      <a:pt x="19" y="26"/>
                    </a:cubicBezTo>
                    <a:cubicBezTo>
                      <a:pt x="18" y="26"/>
                      <a:pt x="18" y="27"/>
                      <a:pt x="18" y="27"/>
                    </a:cubicBezTo>
                    <a:cubicBezTo>
                      <a:pt x="18" y="27"/>
                      <a:pt x="17" y="27"/>
                      <a:pt x="17" y="27"/>
                    </a:cubicBezTo>
                    <a:cubicBezTo>
                      <a:pt x="15" y="26"/>
                      <a:pt x="14" y="25"/>
                      <a:pt x="13" y="23"/>
                    </a:cubicBezTo>
                    <a:cubicBezTo>
                      <a:pt x="9" y="19"/>
                      <a:pt x="11" y="14"/>
                      <a:pt x="14" y="10"/>
                    </a:cubicBezTo>
                    <a:cubicBezTo>
                      <a:pt x="17" y="10"/>
                      <a:pt x="20" y="11"/>
                      <a:pt x="21" y="14"/>
                    </a:cubicBezTo>
                    <a:cubicBezTo>
                      <a:pt x="21" y="16"/>
                      <a:pt x="21" y="19"/>
                      <a:pt x="2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8" name="Freeform 382"/>
              <p:cNvSpPr/>
              <p:nvPr/>
            </p:nvSpPr>
            <p:spPr bwMode="auto">
              <a:xfrm>
                <a:off x="5988" y="2004"/>
                <a:ext cx="135" cy="73"/>
              </a:xfrm>
              <a:custGeom>
                <a:avLst/>
                <a:gdLst>
                  <a:gd name="T0" fmla="*/ 63 w 67"/>
                  <a:gd name="T1" fmla="*/ 28 h 36"/>
                  <a:gd name="T2" fmla="*/ 37 w 67"/>
                  <a:gd name="T3" fmla="*/ 16 h 36"/>
                  <a:gd name="T4" fmla="*/ 7 w 67"/>
                  <a:gd name="T5" fmla="*/ 2 h 36"/>
                  <a:gd name="T6" fmla="*/ 4 w 67"/>
                  <a:gd name="T7" fmla="*/ 8 h 36"/>
                  <a:gd name="T8" fmla="*/ 32 w 67"/>
                  <a:gd name="T9" fmla="*/ 24 h 36"/>
                  <a:gd name="T10" fmla="*/ 61 w 67"/>
                  <a:gd name="T11" fmla="*/ 35 h 36"/>
                  <a:gd name="T12" fmla="*/ 63 w 67"/>
                  <a:gd name="T13" fmla="*/ 28 h 36"/>
                </a:gdLst>
                <a:ahLst/>
                <a:cxnLst>
                  <a:cxn ang="0">
                    <a:pos x="T0" y="T1"/>
                  </a:cxn>
                  <a:cxn ang="0">
                    <a:pos x="T2" y="T3"/>
                  </a:cxn>
                  <a:cxn ang="0">
                    <a:pos x="T4" y="T5"/>
                  </a:cxn>
                  <a:cxn ang="0">
                    <a:pos x="T6" y="T7"/>
                  </a:cxn>
                  <a:cxn ang="0">
                    <a:pos x="T8" y="T9"/>
                  </a:cxn>
                  <a:cxn ang="0">
                    <a:pos x="T10" y="T11"/>
                  </a:cxn>
                  <a:cxn ang="0">
                    <a:pos x="T12" y="T13"/>
                  </a:cxn>
                </a:cxnLst>
                <a:rect l="0" t="0" r="r" b="b"/>
                <a:pathLst>
                  <a:path w="67" h="36">
                    <a:moveTo>
                      <a:pt x="63" y="28"/>
                    </a:moveTo>
                    <a:cubicBezTo>
                      <a:pt x="55" y="23"/>
                      <a:pt x="46" y="20"/>
                      <a:pt x="37" y="16"/>
                    </a:cubicBezTo>
                    <a:cubicBezTo>
                      <a:pt x="27" y="11"/>
                      <a:pt x="17" y="6"/>
                      <a:pt x="7" y="2"/>
                    </a:cubicBezTo>
                    <a:cubicBezTo>
                      <a:pt x="3" y="0"/>
                      <a:pt x="0" y="5"/>
                      <a:pt x="4" y="8"/>
                    </a:cubicBezTo>
                    <a:cubicBezTo>
                      <a:pt x="13" y="14"/>
                      <a:pt x="22" y="19"/>
                      <a:pt x="32" y="24"/>
                    </a:cubicBezTo>
                    <a:cubicBezTo>
                      <a:pt x="41" y="28"/>
                      <a:pt x="51" y="34"/>
                      <a:pt x="61" y="35"/>
                    </a:cubicBezTo>
                    <a:cubicBezTo>
                      <a:pt x="65" y="36"/>
                      <a:pt x="67" y="31"/>
                      <a:pt x="6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9" name="Freeform 383"/>
              <p:cNvSpPr>
                <a:spLocks noEditPoints="1"/>
              </p:cNvSpPr>
              <p:nvPr/>
            </p:nvSpPr>
            <p:spPr bwMode="auto">
              <a:xfrm>
                <a:off x="5998" y="1849"/>
                <a:ext cx="391" cy="224"/>
              </a:xfrm>
              <a:custGeom>
                <a:avLst/>
                <a:gdLst>
                  <a:gd name="T0" fmla="*/ 185 w 194"/>
                  <a:gd name="T1" fmla="*/ 25 h 111"/>
                  <a:gd name="T2" fmla="*/ 123 w 194"/>
                  <a:gd name="T3" fmla="*/ 4 h 111"/>
                  <a:gd name="T4" fmla="*/ 31 w 194"/>
                  <a:gd name="T5" fmla="*/ 42 h 111"/>
                  <a:gd name="T6" fmla="*/ 34 w 194"/>
                  <a:gd name="T7" fmla="*/ 48 h 111"/>
                  <a:gd name="T8" fmla="*/ 108 w 194"/>
                  <a:gd name="T9" fmla="*/ 18 h 111"/>
                  <a:gd name="T10" fmla="*/ 173 w 194"/>
                  <a:gd name="T11" fmla="*/ 30 h 111"/>
                  <a:gd name="T12" fmla="*/ 81 w 194"/>
                  <a:gd name="T13" fmla="*/ 72 h 111"/>
                  <a:gd name="T14" fmla="*/ 75 w 194"/>
                  <a:gd name="T15" fmla="*/ 62 h 111"/>
                  <a:gd name="T16" fmla="*/ 25 w 194"/>
                  <a:gd name="T17" fmla="*/ 49 h 111"/>
                  <a:gd name="T18" fmla="*/ 25 w 194"/>
                  <a:gd name="T19" fmla="*/ 49 h 111"/>
                  <a:gd name="T20" fmla="*/ 23 w 194"/>
                  <a:gd name="T21" fmla="*/ 46 h 111"/>
                  <a:gd name="T22" fmla="*/ 19 w 194"/>
                  <a:gd name="T23" fmla="*/ 44 h 111"/>
                  <a:gd name="T24" fmla="*/ 15 w 194"/>
                  <a:gd name="T25" fmla="*/ 47 h 111"/>
                  <a:gd name="T26" fmla="*/ 1 w 194"/>
                  <a:gd name="T27" fmla="*/ 73 h 111"/>
                  <a:gd name="T28" fmla="*/ 9 w 194"/>
                  <a:gd name="T29" fmla="*/ 76 h 111"/>
                  <a:gd name="T30" fmla="*/ 22 w 194"/>
                  <a:gd name="T31" fmla="*/ 55 h 111"/>
                  <a:gd name="T32" fmla="*/ 25 w 194"/>
                  <a:gd name="T33" fmla="*/ 56 h 111"/>
                  <a:gd name="T34" fmla="*/ 64 w 194"/>
                  <a:gd name="T35" fmla="*/ 66 h 111"/>
                  <a:gd name="T36" fmla="*/ 63 w 194"/>
                  <a:gd name="T37" fmla="*/ 100 h 111"/>
                  <a:gd name="T38" fmla="*/ 71 w 194"/>
                  <a:gd name="T39" fmla="*/ 109 h 111"/>
                  <a:gd name="T40" fmla="*/ 76 w 194"/>
                  <a:gd name="T41" fmla="*/ 110 h 111"/>
                  <a:gd name="T42" fmla="*/ 186 w 194"/>
                  <a:gd name="T43" fmla="*/ 39 h 111"/>
                  <a:gd name="T44" fmla="*/ 187 w 194"/>
                  <a:gd name="T45" fmla="*/ 36 h 111"/>
                  <a:gd name="T46" fmla="*/ 188 w 194"/>
                  <a:gd name="T47" fmla="*/ 35 h 111"/>
                  <a:gd name="T48" fmla="*/ 185 w 194"/>
                  <a:gd name="T49" fmla="*/ 25 h 111"/>
                  <a:gd name="T50" fmla="*/ 79 w 194"/>
                  <a:gd name="T51" fmla="*/ 97 h 111"/>
                  <a:gd name="T52" fmla="*/ 83 w 194"/>
                  <a:gd name="T53" fmla="*/ 81 h 111"/>
                  <a:gd name="T54" fmla="*/ 171 w 194"/>
                  <a:gd name="T55" fmla="*/ 44 h 111"/>
                  <a:gd name="T56" fmla="*/ 79 w 194"/>
                  <a:gd name="T57" fmla="*/ 9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4" h="111">
                    <a:moveTo>
                      <a:pt x="185" y="25"/>
                    </a:moveTo>
                    <a:cubicBezTo>
                      <a:pt x="166" y="13"/>
                      <a:pt x="146" y="0"/>
                      <a:pt x="123" y="4"/>
                    </a:cubicBezTo>
                    <a:cubicBezTo>
                      <a:pt x="89" y="10"/>
                      <a:pt x="58" y="22"/>
                      <a:pt x="31" y="42"/>
                    </a:cubicBezTo>
                    <a:cubicBezTo>
                      <a:pt x="27" y="45"/>
                      <a:pt x="30" y="50"/>
                      <a:pt x="34" y="48"/>
                    </a:cubicBezTo>
                    <a:cubicBezTo>
                      <a:pt x="57" y="35"/>
                      <a:pt x="82" y="25"/>
                      <a:pt x="108" y="18"/>
                    </a:cubicBezTo>
                    <a:cubicBezTo>
                      <a:pt x="136" y="11"/>
                      <a:pt x="151" y="21"/>
                      <a:pt x="173" y="30"/>
                    </a:cubicBezTo>
                    <a:cubicBezTo>
                      <a:pt x="143" y="42"/>
                      <a:pt x="106" y="51"/>
                      <a:pt x="81" y="72"/>
                    </a:cubicBezTo>
                    <a:cubicBezTo>
                      <a:pt x="80" y="69"/>
                      <a:pt x="78" y="65"/>
                      <a:pt x="75" y="62"/>
                    </a:cubicBezTo>
                    <a:cubicBezTo>
                      <a:pt x="63" y="50"/>
                      <a:pt x="41" y="49"/>
                      <a:pt x="25" y="49"/>
                    </a:cubicBezTo>
                    <a:cubicBezTo>
                      <a:pt x="25" y="49"/>
                      <a:pt x="25" y="49"/>
                      <a:pt x="25" y="49"/>
                    </a:cubicBezTo>
                    <a:cubicBezTo>
                      <a:pt x="24" y="48"/>
                      <a:pt x="24" y="47"/>
                      <a:pt x="23" y="46"/>
                    </a:cubicBezTo>
                    <a:cubicBezTo>
                      <a:pt x="22" y="44"/>
                      <a:pt x="21" y="44"/>
                      <a:pt x="19" y="44"/>
                    </a:cubicBezTo>
                    <a:cubicBezTo>
                      <a:pt x="17" y="44"/>
                      <a:pt x="15" y="45"/>
                      <a:pt x="15" y="47"/>
                    </a:cubicBezTo>
                    <a:cubicBezTo>
                      <a:pt x="10" y="55"/>
                      <a:pt x="5" y="64"/>
                      <a:pt x="1" y="73"/>
                    </a:cubicBezTo>
                    <a:cubicBezTo>
                      <a:pt x="0" y="78"/>
                      <a:pt x="7" y="80"/>
                      <a:pt x="9" y="76"/>
                    </a:cubicBezTo>
                    <a:cubicBezTo>
                      <a:pt x="14" y="69"/>
                      <a:pt x="18" y="62"/>
                      <a:pt x="22" y="55"/>
                    </a:cubicBezTo>
                    <a:cubicBezTo>
                      <a:pt x="23" y="55"/>
                      <a:pt x="24" y="56"/>
                      <a:pt x="25" y="56"/>
                    </a:cubicBezTo>
                    <a:cubicBezTo>
                      <a:pt x="39" y="57"/>
                      <a:pt x="51" y="59"/>
                      <a:pt x="64" y="66"/>
                    </a:cubicBezTo>
                    <a:cubicBezTo>
                      <a:pt x="79" y="75"/>
                      <a:pt x="71" y="89"/>
                      <a:pt x="63" y="100"/>
                    </a:cubicBezTo>
                    <a:cubicBezTo>
                      <a:pt x="60" y="106"/>
                      <a:pt x="66" y="111"/>
                      <a:pt x="71" y="109"/>
                    </a:cubicBezTo>
                    <a:cubicBezTo>
                      <a:pt x="72" y="110"/>
                      <a:pt x="74" y="111"/>
                      <a:pt x="76" y="110"/>
                    </a:cubicBezTo>
                    <a:cubicBezTo>
                      <a:pt x="111" y="88"/>
                      <a:pt x="172" y="86"/>
                      <a:pt x="186" y="39"/>
                    </a:cubicBezTo>
                    <a:cubicBezTo>
                      <a:pt x="187" y="38"/>
                      <a:pt x="187" y="37"/>
                      <a:pt x="187" y="36"/>
                    </a:cubicBezTo>
                    <a:cubicBezTo>
                      <a:pt x="187" y="36"/>
                      <a:pt x="188" y="36"/>
                      <a:pt x="188" y="35"/>
                    </a:cubicBezTo>
                    <a:cubicBezTo>
                      <a:pt x="194" y="32"/>
                      <a:pt x="190" y="25"/>
                      <a:pt x="185" y="25"/>
                    </a:cubicBezTo>
                    <a:close/>
                    <a:moveTo>
                      <a:pt x="79" y="97"/>
                    </a:moveTo>
                    <a:cubicBezTo>
                      <a:pt x="82" y="92"/>
                      <a:pt x="83" y="86"/>
                      <a:pt x="83" y="81"/>
                    </a:cubicBezTo>
                    <a:cubicBezTo>
                      <a:pt x="110" y="63"/>
                      <a:pt x="142" y="56"/>
                      <a:pt x="171" y="44"/>
                    </a:cubicBezTo>
                    <a:cubicBezTo>
                      <a:pt x="153" y="75"/>
                      <a:pt x="110" y="80"/>
                      <a:pt x="79" y="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0" name="Freeform 384"/>
              <p:cNvSpPr>
                <a:spLocks noEditPoints="1"/>
              </p:cNvSpPr>
              <p:nvPr/>
            </p:nvSpPr>
            <p:spPr bwMode="auto">
              <a:xfrm>
                <a:off x="2214" y="-2056"/>
                <a:ext cx="684" cy="651"/>
              </a:xfrm>
              <a:custGeom>
                <a:avLst/>
                <a:gdLst>
                  <a:gd name="T0" fmla="*/ 298 w 339"/>
                  <a:gd name="T1" fmla="*/ 84 h 323"/>
                  <a:gd name="T2" fmla="*/ 105 w 339"/>
                  <a:gd name="T3" fmla="*/ 53 h 323"/>
                  <a:gd name="T4" fmla="*/ 57 w 339"/>
                  <a:gd name="T5" fmla="*/ 250 h 323"/>
                  <a:gd name="T6" fmla="*/ 262 w 339"/>
                  <a:gd name="T7" fmla="*/ 269 h 323"/>
                  <a:gd name="T8" fmla="*/ 298 w 339"/>
                  <a:gd name="T9" fmla="*/ 84 h 323"/>
                  <a:gd name="T10" fmla="*/ 170 w 339"/>
                  <a:gd name="T11" fmla="*/ 38 h 323"/>
                  <a:gd name="T12" fmla="*/ 261 w 339"/>
                  <a:gd name="T13" fmla="*/ 66 h 323"/>
                  <a:gd name="T14" fmla="*/ 163 w 339"/>
                  <a:gd name="T15" fmla="*/ 84 h 323"/>
                  <a:gd name="T16" fmla="*/ 170 w 339"/>
                  <a:gd name="T17" fmla="*/ 38 h 323"/>
                  <a:gd name="T18" fmla="*/ 105 w 339"/>
                  <a:gd name="T19" fmla="*/ 63 h 323"/>
                  <a:gd name="T20" fmla="*/ 112 w 339"/>
                  <a:gd name="T21" fmla="*/ 63 h 323"/>
                  <a:gd name="T22" fmla="*/ 160 w 339"/>
                  <a:gd name="T23" fmla="*/ 39 h 323"/>
                  <a:gd name="T24" fmla="*/ 153 w 339"/>
                  <a:gd name="T25" fmla="*/ 89 h 323"/>
                  <a:gd name="T26" fmla="*/ 118 w 339"/>
                  <a:gd name="T27" fmla="*/ 116 h 323"/>
                  <a:gd name="T28" fmla="*/ 105 w 339"/>
                  <a:gd name="T29" fmla="*/ 63 h 323"/>
                  <a:gd name="T30" fmla="*/ 105 w 339"/>
                  <a:gd name="T31" fmla="*/ 63 h 323"/>
                  <a:gd name="T32" fmla="*/ 98 w 339"/>
                  <a:gd name="T33" fmla="*/ 69 h 323"/>
                  <a:gd name="T34" fmla="*/ 110 w 339"/>
                  <a:gd name="T35" fmla="*/ 123 h 323"/>
                  <a:gd name="T36" fmla="*/ 93 w 339"/>
                  <a:gd name="T37" fmla="*/ 143 h 323"/>
                  <a:gd name="T38" fmla="*/ 48 w 339"/>
                  <a:gd name="T39" fmla="*/ 133 h 323"/>
                  <a:gd name="T40" fmla="*/ 98 w 339"/>
                  <a:gd name="T41" fmla="*/ 69 h 323"/>
                  <a:gd name="T42" fmla="*/ 46 w 339"/>
                  <a:gd name="T43" fmla="*/ 139 h 323"/>
                  <a:gd name="T44" fmla="*/ 47 w 339"/>
                  <a:gd name="T45" fmla="*/ 140 h 323"/>
                  <a:gd name="T46" fmla="*/ 87 w 339"/>
                  <a:gd name="T47" fmla="*/ 152 h 323"/>
                  <a:gd name="T48" fmla="*/ 60 w 339"/>
                  <a:gd name="T49" fmla="*/ 233 h 323"/>
                  <a:gd name="T50" fmla="*/ 46 w 339"/>
                  <a:gd name="T51" fmla="*/ 139 h 323"/>
                  <a:gd name="T52" fmla="*/ 67 w 339"/>
                  <a:gd name="T53" fmla="*/ 242 h 323"/>
                  <a:gd name="T54" fmla="*/ 68 w 339"/>
                  <a:gd name="T55" fmla="*/ 239 h 323"/>
                  <a:gd name="T56" fmla="*/ 96 w 339"/>
                  <a:gd name="T57" fmla="*/ 167 h 323"/>
                  <a:gd name="T58" fmla="*/ 101 w 339"/>
                  <a:gd name="T59" fmla="*/ 206 h 323"/>
                  <a:gd name="T60" fmla="*/ 107 w 339"/>
                  <a:gd name="T61" fmla="*/ 276 h 323"/>
                  <a:gd name="T62" fmla="*/ 78 w 339"/>
                  <a:gd name="T63" fmla="*/ 254 h 323"/>
                  <a:gd name="T64" fmla="*/ 67 w 339"/>
                  <a:gd name="T65" fmla="*/ 242 h 323"/>
                  <a:gd name="T66" fmla="*/ 123 w 339"/>
                  <a:gd name="T67" fmla="*/ 283 h 323"/>
                  <a:gd name="T68" fmla="*/ 103 w 339"/>
                  <a:gd name="T69" fmla="*/ 156 h 323"/>
                  <a:gd name="T70" fmla="*/ 116 w 339"/>
                  <a:gd name="T71" fmla="*/ 139 h 323"/>
                  <a:gd name="T72" fmla="*/ 241 w 339"/>
                  <a:gd name="T73" fmla="*/ 268 h 323"/>
                  <a:gd name="T74" fmla="*/ 123 w 339"/>
                  <a:gd name="T75" fmla="*/ 283 h 323"/>
                  <a:gd name="T76" fmla="*/ 257 w 339"/>
                  <a:gd name="T77" fmla="*/ 254 h 323"/>
                  <a:gd name="T78" fmla="*/ 250 w 339"/>
                  <a:gd name="T79" fmla="*/ 261 h 323"/>
                  <a:gd name="T80" fmla="*/ 152 w 339"/>
                  <a:gd name="T81" fmla="*/ 184 h 323"/>
                  <a:gd name="T82" fmla="*/ 123 w 339"/>
                  <a:gd name="T83" fmla="*/ 131 h 323"/>
                  <a:gd name="T84" fmla="*/ 160 w 339"/>
                  <a:gd name="T85" fmla="*/ 99 h 323"/>
                  <a:gd name="T86" fmla="*/ 176 w 339"/>
                  <a:gd name="T87" fmla="*/ 111 h 323"/>
                  <a:gd name="T88" fmla="*/ 299 w 339"/>
                  <a:gd name="T89" fmla="*/ 177 h 323"/>
                  <a:gd name="T90" fmla="*/ 302 w 339"/>
                  <a:gd name="T91" fmla="*/ 179 h 323"/>
                  <a:gd name="T92" fmla="*/ 257 w 339"/>
                  <a:gd name="T93" fmla="*/ 254 h 323"/>
                  <a:gd name="T94" fmla="*/ 228 w 339"/>
                  <a:gd name="T95" fmla="*/ 118 h 323"/>
                  <a:gd name="T96" fmla="*/ 175 w 339"/>
                  <a:gd name="T97" fmla="*/ 97 h 323"/>
                  <a:gd name="T98" fmla="*/ 170 w 339"/>
                  <a:gd name="T99" fmla="*/ 93 h 323"/>
                  <a:gd name="T100" fmla="*/ 274 w 339"/>
                  <a:gd name="T101" fmla="*/ 81 h 323"/>
                  <a:gd name="T102" fmla="*/ 278 w 339"/>
                  <a:gd name="T103" fmla="*/ 80 h 323"/>
                  <a:gd name="T104" fmla="*/ 291 w 339"/>
                  <a:gd name="T105" fmla="*/ 96 h 323"/>
                  <a:gd name="T106" fmla="*/ 304 w 339"/>
                  <a:gd name="T107" fmla="*/ 168 h 323"/>
                  <a:gd name="T108" fmla="*/ 228 w 339"/>
                  <a:gd name="T109" fmla="*/ 118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9" h="323">
                    <a:moveTo>
                      <a:pt x="298" y="84"/>
                    </a:moveTo>
                    <a:cubicBezTo>
                      <a:pt x="261" y="31"/>
                      <a:pt x="153" y="0"/>
                      <a:pt x="105" y="53"/>
                    </a:cubicBezTo>
                    <a:cubicBezTo>
                      <a:pt x="35" y="93"/>
                      <a:pt x="0" y="182"/>
                      <a:pt x="57" y="250"/>
                    </a:cubicBezTo>
                    <a:cubicBezTo>
                      <a:pt x="112" y="315"/>
                      <a:pt x="197" y="323"/>
                      <a:pt x="262" y="269"/>
                    </a:cubicBezTo>
                    <a:cubicBezTo>
                      <a:pt x="314" y="225"/>
                      <a:pt x="339" y="143"/>
                      <a:pt x="298" y="84"/>
                    </a:cubicBezTo>
                    <a:close/>
                    <a:moveTo>
                      <a:pt x="170" y="38"/>
                    </a:moveTo>
                    <a:cubicBezTo>
                      <a:pt x="201" y="36"/>
                      <a:pt x="235" y="47"/>
                      <a:pt x="261" y="66"/>
                    </a:cubicBezTo>
                    <a:cubicBezTo>
                      <a:pt x="228" y="60"/>
                      <a:pt x="194" y="67"/>
                      <a:pt x="163" y="84"/>
                    </a:cubicBezTo>
                    <a:cubicBezTo>
                      <a:pt x="157" y="70"/>
                      <a:pt x="163" y="53"/>
                      <a:pt x="170" y="38"/>
                    </a:cubicBezTo>
                    <a:close/>
                    <a:moveTo>
                      <a:pt x="105" y="63"/>
                    </a:moveTo>
                    <a:cubicBezTo>
                      <a:pt x="107" y="65"/>
                      <a:pt x="110" y="65"/>
                      <a:pt x="112" y="63"/>
                    </a:cubicBezTo>
                    <a:cubicBezTo>
                      <a:pt x="125" y="49"/>
                      <a:pt x="142" y="42"/>
                      <a:pt x="160" y="39"/>
                    </a:cubicBezTo>
                    <a:cubicBezTo>
                      <a:pt x="149" y="56"/>
                      <a:pt x="146" y="74"/>
                      <a:pt x="153" y="89"/>
                    </a:cubicBezTo>
                    <a:cubicBezTo>
                      <a:pt x="141" y="97"/>
                      <a:pt x="129" y="106"/>
                      <a:pt x="118" y="116"/>
                    </a:cubicBezTo>
                    <a:cubicBezTo>
                      <a:pt x="112" y="99"/>
                      <a:pt x="108" y="81"/>
                      <a:pt x="105" y="63"/>
                    </a:cubicBezTo>
                    <a:cubicBezTo>
                      <a:pt x="105" y="63"/>
                      <a:pt x="105" y="63"/>
                      <a:pt x="105" y="63"/>
                    </a:cubicBezTo>
                    <a:close/>
                    <a:moveTo>
                      <a:pt x="98" y="69"/>
                    </a:moveTo>
                    <a:cubicBezTo>
                      <a:pt x="100" y="87"/>
                      <a:pt x="105" y="106"/>
                      <a:pt x="110" y="123"/>
                    </a:cubicBezTo>
                    <a:cubicBezTo>
                      <a:pt x="104" y="130"/>
                      <a:pt x="99" y="136"/>
                      <a:pt x="93" y="143"/>
                    </a:cubicBezTo>
                    <a:cubicBezTo>
                      <a:pt x="84" y="134"/>
                      <a:pt x="69" y="130"/>
                      <a:pt x="48" y="133"/>
                    </a:cubicBezTo>
                    <a:cubicBezTo>
                      <a:pt x="57" y="106"/>
                      <a:pt x="78" y="87"/>
                      <a:pt x="98" y="69"/>
                    </a:cubicBezTo>
                    <a:close/>
                    <a:moveTo>
                      <a:pt x="46" y="139"/>
                    </a:moveTo>
                    <a:cubicBezTo>
                      <a:pt x="46" y="139"/>
                      <a:pt x="47" y="140"/>
                      <a:pt x="47" y="140"/>
                    </a:cubicBezTo>
                    <a:cubicBezTo>
                      <a:pt x="67" y="138"/>
                      <a:pt x="79" y="143"/>
                      <a:pt x="87" y="152"/>
                    </a:cubicBezTo>
                    <a:cubicBezTo>
                      <a:pt x="71" y="177"/>
                      <a:pt x="61" y="205"/>
                      <a:pt x="60" y="233"/>
                    </a:cubicBezTo>
                    <a:cubicBezTo>
                      <a:pt x="42" y="205"/>
                      <a:pt x="37" y="171"/>
                      <a:pt x="46" y="139"/>
                    </a:cubicBezTo>
                    <a:close/>
                    <a:moveTo>
                      <a:pt x="67" y="242"/>
                    </a:moveTo>
                    <a:cubicBezTo>
                      <a:pt x="67" y="242"/>
                      <a:pt x="68" y="241"/>
                      <a:pt x="68" y="239"/>
                    </a:cubicBezTo>
                    <a:cubicBezTo>
                      <a:pt x="73" y="215"/>
                      <a:pt x="82" y="190"/>
                      <a:pt x="96" y="167"/>
                    </a:cubicBezTo>
                    <a:cubicBezTo>
                      <a:pt x="100" y="178"/>
                      <a:pt x="101" y="192"/>
                      <a:pt x="101" y="206"/>
                    </a:cubicBezTo>
                    <a:cubicBezTo>
                      <a:pt x="102" y="230"/>
                      <a:pt x="101" y="253"/>
                      <a:pt x="107" y="276"/>
                    </a:cubicBezTo>
                    <a:cubicBezTo>
                      <a:pt x="97" y="270"/>
                      <a:pt x="87" y="263"/>
                      <a:pt x="78" y="254"/>
                    </a:cubicBezTo>
                    <a:cubicBezTo>
                      <a:pt x="74" y="250"/>
                      <a:pt x="70" y="246"/>
                      <a:pt x="67" y="242"/>
                    </a:cubicBezTo>
                    <a:close/>
                    <a:moveTo>
                      <a:pt x="123" y="283"/>
                    </a:moveTo>
                    <a:cubicBezTo>
                      <a:pt x="110" y="248"/>
                      <a:pt x="120" y="190"/>
                      <a:pt x="103" y="156"/>
                    </a:cubicBezTo>
                    <a:cubicBezTo>
                      <a:pt x="107" y="150"/>
                      <a:pt x="112" y="144"/>
                      <a:pt x="116" y="139"/>
                    </a:cubicBezTo>
                    <a:cubicBezTo>
                      <a:pt x="140" y="196"/>
                      <a:pt x="183" y="245"/>
                      <a:pt x="241" y="268"/>
                    </a:cubicBezTo>
                    <a:cubicBezTo>
                      <a:pt x="205" y="295"/>
                      <a:pt x="162" y="299"/>
                      <a:pt x="123" y="283"/>
                    </a:cubicBezTo>
                    <a:close/>
                    <a:moveTo>
                      <a:pt x="257" y="254"/>
                    </a:moveTo>
                    <a:cubicBezTo>
                      <a:pt x="255" y="257"/>
                      <a:pt x="252" y="259"/>
                      <a:pt x="250" y="261"/>
                    </a:cubicBezTo>
                    <a:cubicBezTo>
                      <a:pt x="213" y="240"/>
                      <a:pt x="179" y="219"/>
                      <a:pt x="152" y="184"/>
                    </a:cubicBezTo>
                    <a:cubicBezTo>
                      <a:pt x="140" y="168"/>
                      <a:pt x="131" y="150"/>
                      <a:pt x="123" y="131"/>
                    </a:cubicBezTo>
                    <a:cubicBezTo>
                      <a:pt x="134" y="119"/>
                      <a:pt x="147" y="108"/>
                      <a:pt x="160" y="99"/>
                    </a:cubicBezTo>
                    <a:cubicBezTo>
                      <a:pt x="164" y="104"/>
                      <a:pt x="169" y="108"/>
                      <a:pt x="176" y="111"/>
                    </a:cubicBezTo>
                    <a:cubicBezTo>
                      <a:pt x="218" y="133"/>
                      <a:pt x="272" y="133"/>
                      <a:pt x="299" y="177"/>
                    </a:cubicBezTo>
                    <a:cubicBezTo>
                      <a:pt x="300" y="178"/>
                      <a:pt x="301" y="179"/>
                      <a:pt x="302" y="179"/>
                    </a:cubicBezTo>
                    <a:cubicBezTo>
                      <a:pt x="294" y="208"/>
                      <a:pt x="277" y="235"/>
                      <a:pt x="257" y="254"/>
                    </a:cubicBezTo>
                    <a:close/>
                    <a:moveTo>
                      <a:pt x="228" y="118"/>
                    </a:moveTo>
                    <a:cubicBezTo>
                      <a:pt x="210" y="112"/>
                      <a:pt x="192" y="107"/>
                      <a:pt x="175" y="97"/>
                    </a:cubicBezTo>
                    <a:cubicBezTo>
                      <a:pt x="173" y="96"/>
                      <a:pt x="172" y="94"/>
                      <a:pt x="170" y="93"/>
                    </a:cubicBezTo>
                    <a:cubicBezTo>
                      <a:pt x="201" y="76"/>
                      <a:pt x="237" y="70"/>
                      <a:pt x="274" y="81"/>
                    </a:cubicBezTo>
                    <a:cubicBezTo>
                      <a:pt x="276" y="81"/>
                      <a:pt x="277" y="81"/>
                      <a:pt x="278" y="80"/>
                    </a:cubicBezTo>
                    <a:cubicBezTo>
                      <a:pt x="283" y="85"/>
                      <a:pt x="287" y="90"/>
                      <a:pt x="291" y="96"/>
                    </a:cubicBezTo>
                    <a:cubicBezTo>
                      <a:pt x="306" y="118"/>
                      <a:pt x="309" y="143"/>
                      <a:pt x="304" y="168"/>
                    </a:cubicBezTo>
                    <a:cubicBezTo>
                      <a:pt x="291" y="139"/>
                      <a:pt x="257" y="127"/>
                      <a:pt x="22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1" name="Freeform 385"/>
              <p:cNvSpPr>
                <a:spLocks noEditPoints="1"/>
              </p:cNvSpPr>
              <p:nvPr/>
            </p:nvSpPr>
            <p:spPr bwMode="auto">
              <a:xfrm>
                <a:off x="1083" y="3240"/>
                <a:ext cx="670" cy="553"/>
              </a:xfrm>
              <a:custGeom>
                <a:avLst/>
                <a:gdLst>
                  <a:gd name="T0" fmla="*/ 210 w 332"/>
                  <a:gd name="T1" fmla="*/ 33 h 274"/>
                  <a:gd name="T2" fmla="*/ 202 w 332"/>
                  <a:gd name="T3" fmla="*/ 29 h 274"/>
                  <a:gd name="T4" fmla="*/ 190 w 332"/>
                  <a:gd name="T5" fmla="*/ 31 h 274"/>
                  <a:gd name="T6" fmla="*/ 103 w 332"/>
                  <a:gd name="T7" fmla="*/ 237 h 274"/>
                  <a:gd name="T8" fmla="*/ 296 w 332"/>
                  <a:gd name="T9" fmla="*/ 190 h 274"/>
                  <a:gd name="T10" fmla="*/ 210 w 332"/>
                  <a:gd name="T11" fmla="*/ 33 h 274"/>
                  <a:gd name="T12" fmla="*/ 268 w 332"/>
                  <a:gd name="T13" fmla="*/ 207 h 274"/>
                  <a:gd name="T14" fmla="*/ 93 w 332"/>
                  <a:gd name="T15" fmla="*/ 214 h 274"/>
                  <a:gd name="T16" fmla="*/ 79 w 332"/>
                  <a:gd name="T17" fmla="*/ 94 h 274"/>
                  <a:gd name="T18" fmla="*/ 178 w 332"/>
                  <a:gd name="T19" fmla="*/ 40 h 274"/>
                  <a:gd name="T20" fmla="*/ 178 w 332"/>
                  <a:gd name="T21" fmla="*/ 44 h 274"/>
                  <a:gd name="T22" fmla="*/ 187 w 332"/>
                  <a:gd name="T23" fmla="*/ 85 h 274"/>
                  <a:gd name="T24" fmla="*/ 158 w 332"/>
                  <a:gd name="T25" fmla="*/ 71 h 274"/>
                  <a:gd name="T26" fmla="*/ 156 w 332"/>
                  <a:gd name="T27" fmla="*/ 77 h 274"/>
                  <a:gd name="T28" fmla="*/ 188 w 332"/>
                  <a:gd name="T29" fmla="*/ 96 h 274"/>
                  <a:gd name="T30" fmla="*/ 188 w 332"/>
                  <a:gd name="T31" fmla="*/ 98 h 274"/>
                  <a:gd name="T32" fmla="*/ 195 w 332"/>
                  <a:gd name="T33" fmla="*/ 104 h 274"/>
                  <a:gd name="T34" fmla="*/ 196 w 332"/>
                  <a:gd name="T35" fmla="*/ 106 h 274"/>
                  <a:gd name="T36" fmla="*/ 198 w 332"/>
                  <a:gd name="T37" fmla="*/ 109 h 274"/>
                  <a:gd name="T38" fmla="*/ 208 w 332"/>
                  <a:gd name="T39" fmla="*/ 110 h 274"/>
                  <a:gd name="T40" fmla="*/ 236 w 332"/>
                  <a:gd name="T41" fmla="*/ 96 h 274"/>
                  <a:gd name="T42" fmla="*/ 231 w 332"/>
                  <a:gd name="T43" fmla="*/ 85 h 274"/>
                  <a:gd name="T44" fmla="*/ 203 w 332"/>
                  <a:gd name="T45" fmla="*/ 97 h 274"/>
                  <a:gd name="T46" fmla="*/ 201 w 332"/>
                  <a:gd name="T47" fmla="*/ 95 h 274"/>
                  <a:gd name="T48" fmla="*/ 200 w 332"/>
                  <a:gd name="T49" fmla="*/ 92 h 274"/>
                  <a:gd name="T50" fmla="*/ 207 w 332"/>
                  <a:gd name="T51" fmla="*/ 46 h 274"/>
                  <a:gd name="T52" fmla="*/ 268 w 332"/>
                  <a:gd name="T53" fmla="*/ 207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2" h="274">
                    <a:moveTo>
                      <a:pt x="210" y="33"/>
                    </a:moveTo>
                    <a:cubicBezTo>
                      <a:pt x="209" y="30"/>
                      <a:pt x="205" y="28"/>
                      <a:pt x="202" y="29"/>
                    </a:cubicBezTo>
                    <a:cubicBezTo>
                      <a:pt x="198" y="29"/>
                      <a:pt x="194" y="31"/>
                      <a:pt x="190" y="31"/>
                    </a:cubicBezTo>
                    <a:cubicBezTo>
                      <a:pt x="76" y="0"/>
                      <a:pt x="0" y="174"/>
                      <a:pt x="103" y="237"/>
                    </a:cubicBezTo>
                    <a:cubicBezTo>
                      <a:pt x="164" y="274"/>
                      <a:pt x="260" y="253"/>
                      <a:pt x="296" y="190"/>
                    </a:cubicBezTo>
                    <a:cubicBezTo>
                      <a:pt x="332" y="126"/>
                      <a:pt x="283" y="34"/>
                      <a:pt x="210" y="33"/>
                    </a:cubicBezTo>
                    <a:close/>
                    <a:moveTo>
                      <a:pt x="268" y="207"/>
                    </a:moveTo>
                    <a:cubicBezTo>
                      <a:pt x="227" y="252"/>
                      <a:pt x="137" y="254"/>
                      <a:pt x="93" y="214"/>
                    </a:cubicBezTo>
                    <a:cubicBezTo>
                      <a:pt x="59" y="184"/>
                      <a:pt x="60" y="132"/>
                      <a:pt x="79" y="94"/>
                    </a:cubicBezTo>
                    <a:cubicBezTo>
                      <a:pt x="100" y="54"/>
                      <a:pt x="137" y="40"/>
                      <a:pt x="178" y="40"/>
                    </a:cubicBezTo>
                    <a:cubicBezTo>
                      <a:pt x="178" y="41"/>
                      <a:pt x="178" y="43"/>
                      <a:pt x="178" y="44"/>
                    </a:cubicBezTo>
                    <a:cubicBezTo>
                      <a:pt x="182" y="57"/>
                      <a:pt x="186" y="71"/>
                      <a:pt x="187" y="85"/>
                    </a:cubicBezTo>
                    <a:cubicBezTo>
                      <a:pt x="179" y="79"/>
                      <a:pt x="170" y="74"/>
                      <a:pt x="158" y="71"/>
                    </a:cubicBezTo>
                    <a:cubicBezTo>
                      <a:pt x="154" y="69"/>
                      <a:pt x="152" y="76"/>
                      <a:pt x="156" y="77"/>
                    </a:cubicBezTo>
                    <a:cubicBezTo>
                      <a:pt x="167" y="81"/>
                      <a:pt x="179" y="88"/>
                      <a:pt x="188" y="96"/>
                    </a:cubicBezTo>
                    <a:cubicBezTo>
                      <a:pt x="188" y="97"/>
                      <a:pt x="188" y="97"/>
                      <a:pt x="188" y="98"/>
                    </a:cubicBezTo>
                    <a:cubicBezTo>
                      <a:pt x="188" y="103"/>
                      <a:pt x="192" y="104"/>
                      <a:pt x="195" y="104"/>
                    </a:cubicBezTo>
                    <a:cubicBezTo>
                      <a:pt x="195" y="105"/>
                      <a:pt x="195" y="105"/>
                      <a:pt x="196" y="106"/>
                    </a:cubicBezTo>
                    <a:cubicBezTo>
                      <a:pt x="196" y="108"/>
                      <a:pt x="197" y="108"/>
                      <a:pt x="198" y="109"/>
                    </a:cubicBezTo>
                    <a:cubicBezTo>
                      <a:pt x="200" y="112"/>
                      <a:pt x="205" y="113"/>
                      <a:pt x="208" y="110"/>
                    </a:cubicBezTo>
                    <a:cubicBezTo>
                      <a:pt x="215" y="101"/>
                      <a:pt x="227" y="102"/>
                      <a:pt x="236" y="96"/>
                    </a:cubicBezTo>
                    <a:cubicBezTo>
                      <a:pt x="242" y="93"/>
                      <a:pt x="238" y="82"/>
                      <a:pt x="231" y="85"/>
                    </a:cubicBezTo>
                    <a:cubicBezTo>
                      <a:pt x="221" y="89"/>
                      <a:pt x="210" y="90"/>
                      <a:pt x="203" y="97"/>
                    </a:cubicBezTo>
                    <a:cubicBezTo>
                      <a:pt x="202" y="96"/>
                      <a:pt x="201" y="96"/>
                      <a:pt x="201" y="95"/>
                    </a:cubicBezTo>
                    <a:cubicBezTo>
                      <a:pt x="201" y="94"/>
                      <a:pt x="201" y="93"/>
                      <a:pt x="200" y="92"/>
                    </a:cubicBezTo>
                    <a:cubicBezTo>
                      <a:pt x="202" y="76"/>
                      <a:pt x="203" y="61"/>
                      <a:pt x="207" y="46"/>
                    </a:cubicBezTo>
                    <a:cubicBezTo>
                      <a:pt x="288" y="47"/>
                      <a:pt x="318" y="150"/>
                      <a:pt x="268" y="2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2" name="Freeform 386"/>
              <p:cNvSpPr/>
              <p:nvPr/>
            </p:nvSpPr>
            <p:spPr bwMode="auto">
              <a:xfrm>
                <a:off x="1248" y="3388"/>
                <a:ext cx="148" cy="264"/>
              </a:xfrm>
              <a:custGeom>
                <a:avLst/>
                <a:gdLst>
                  <a:gd name="T0" fmla="*/ 69 w 73"/>
                  <a:gd name="T1" fmla="*/ 99 h 131"/>
                  <a:gd name="T2" fmla="*/ 60 w 73"/>
                  <a:gd name="T3" fmla="*/ 97 h 131"/>
                  <a:gd name="T4" fmla="*/ 55 w 73"/>
                  <a:gd name="T5" fmla="*/ 77 h 131"/>
                  <a:gd name="T6" fmla="*/ 45 w 73"/>
                  <a:gd name="T7" fmla="*/ 73 h 131"/>
                  <a:gd name="T8" fmla="*/ 43 w 73"/>
                  <a:gd name="T9" fmla="*/ 65 h 131"/>
                  <a:gd name="T10" fmla="*/ 31 w 73"/>
                  <a:gd name="T11" fmla="*/ 63 h 131"/>
                  <a:gd name="T12" fmla="*/ 27 w 73"/>
                  <a:gd name="T13" fmla="*/ 70 h 131"/>
                  <a:gd name="T14" fmla="*/ 28 w 73"/>
                  <a:gd name="T15" fmla="*/ 40 h 131"/>
                  <a:gd name="T16" fmla="*/ 20 w 73"/>
                  <a:gd name="T17" fmla="*/ 34 h 131"/>
                  <a:gd name="T18" fmla="*/ 22 w 73"/>
                  <a:gd name="T19" fmla="*/ 8 h 131"/>
                  <a:gd name="T20" fmla="*/ 12 w 73"/>
                  <a:gd name="T21" fmla="*/ 5 h 131"/>
                  <a:gd name="T22" fmla="*/ 1 w 73"/>
                  <a:gd name="T23" fmla="*/ 71 h 131"/>
                  <a:gd name="T24" fmla="*/ 3 w 73"/>
                  <a:gd name="T25" fmla="*/ 75 h 131"/>
                  <a:gd name="T26" fmla="*/ 3 w 73"/>
                  <a:gd name="T27" fmla="*/ 79 h 131"/>
                  <a:gd name="T28" fmla="*/ 14 w 73"/>
                  <a:gd name="T29" fmla="*/ 84 h 131"/>
                  <a:gd name="T30" fmla="*/ 13 w 73"/>
                  <a:gd name="T31" fmla="*/ 108 h 131"/>
                  <a:gd name="T32" fmla="*/ 26 w 73"/>
                  <a:gd name="T33" fmla="*/ 110 h 131"/>
                  <a:gd name="T34" fmla="*/ 34 w 73"/>
                  <a:gd name="T35" fmla="*/ 88 h 131"/>
                  <a:gd name="T36" fmla="*/ 35 w 73"/>
                  <a:gd name="T37" fmla="*/ 118 h 131"/>
                  <a:gd name="T38" fmla="*/ 48 w 73"/>
                  <a:gd name="T39" fmla="*/ 119 h 131"/>
                  <a:gd name="T40" fmla="*/ 49 w 73"/>
                  <a:gd name="T41" fmla="*/ 110 h 131"/>
                  <a:gd name="T42" fmla="*/ 50 w 73"/>
                  <a:gd name="T43" fmla="*/ 113 h 131"/>
                  <a:gd name="T44" fmla="*/ 60 w 73"/>
                  <a:gd name="T45" fmla="*/ 117 h 131"/>
                  <a:gd name="T46" fmla="*/ 62 w 73"/>
                  <a:gd name="T47" fmla="*/ 116 h 131"/>
                  <a:gd name="T48" fmla="*/ 64 w 73"/>
                  <a:gd name="T49" fmla="*/ 126 h 131"/>
                  <a:gd name="T50" fmla="*/ 72 w 73"/>
                  <a:gd name="T51" fmla="*/ 125 h 131"/>
                  <a:gd name="T52" fmla="*/ 69 w 73"/>
                  <a:gd name="T53" fmla="*/ 9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131">
                    <a:moveTo>
                      <a:pt x="69" y="99"/>
                    </a:moveTo>
                    <a:cubicBezTo>
                      <a:pt x="67" y="95"/>
                      <a:pt x="63" y="94"/>
                      <a:pt x="60" y="97"/>
                    </a:cubicBezTo>
                    <a:cubicBezTo>
                      <a:pt x="58" y="90"/>
                      <a:pt x="57" y="84"/>
                      <a:pt x="55" y="77"/>
                    </a:cubicBezTo>
                    <a:cubicBezTo>
                      <a:pt x="54" y="72"/>
                      <a:pt x="48" y="71"/>
                      <a:pt x="45" y="73"/>
                    </a:cubicBezTo>
                    <a:cubicBezTo>
                      <a:pt x="44" y="71"/>
                      <a:pt x="44" y="68"/>
                      <a:pt x="43" y="65"/>
                    </a:cubicBezTo>
                    <a:cubicBezTo>
                      <a:pt x="41" y="59"/>
                      <a:pt x="34" y="58"/>
                      <a:pt x="31" y="63"/>
                    </a:cubicBezTo>
                    <a:cubicBezTo>
                      <a:pt x="30" y="65"/>
                      <a:pt x="28" y="67"/>
                      <a:pt x="27" y="70"/>
                    </a:cubicBezTo>
                    <a:cubicBezTo>
                      <a:pt x="28" y="60"/>
                      <a:pt x="28" y="50"/>
                      <a:pt x="28" y="40"/>
                    </a:cubicBezTo>
                    <a:cubicBezTo>
                      <a:pt x="28" y="35"/>
                      <a:pt x="24" y="33"/>
                      <a:pt x="20" y="34"/>
                    </a:cubicBezTo>
                    <a:cubicBezTo>
                      <a:pt x="21" y="25"/>
                      <a:pt x="22" y="17"/>
                      <a:pt x="22" y="8"/>
                    </a:cubicBezTo>
                    <a:cubicBezTo>
                      <a:pt x="23" y="3"/>
                      <a:pt x="14" y="0"/>
                      <a:pt x="12" y="5"/>
                    </a:cubicBezTo>
                    <a:cubicBezTo>
                      <a:pt x="3" y="27"/>
                      <a:pt x="0" y="48"/>
                      <a:pt x="1" y="71"/>
                    </a:cubicBezTo>
                    <a:cubicBezTo>
                      <a:pt x="1" y="73"/>
                      <a:pt x="2" y="74"/>
                      <a:pt x="3" y="75"/>
                    </a:cubicBezTo>
                    <a:cubicBezTo>
                      <a:pt x="3" y="76"/>
                      <a:pt x="3" y="77"/>
                      <a:pt x="3" y="79"/>
                    </a:cubicBezTo>
                    <a:cubicBezTo>
                      <a:pt x="2" y="85"/>
                      <a:pt x="9" y="87"/>
                      <a:pt x="14" y="84"/>
                    </a:cubicBezTo>
                    <a:cubicBezTo>
                      <a:pt x="13" y="92"/>
                      <a:pt x="13" y="100"/>
                      <a:pt x="13" y="108"/>
                    </a:cubicBezTo>
                    <a:cubicBezTo>
                      <a:pt x="12" y="116"/>
                      <a:pt x="24" y="117"/>
                      <a:pt x="26" y="110"/>
                    </a:cubicBezTo>
                    <a:cubicBezTo>
                      <a:pt x="28" y="102"/>
                      <a:pt x="31" y="95"/>
                      <a:pt x="34" y="88"/>
                    </a:cubicBezTo>
                    <a:cubicBezTo>
                      <a:pt x="35" y="98"/>
                      <a:pt x="35" y="108"/>
                      <a:pt x="35" y="118"/>
                    </a:cubicBezTo>
                    <a:cubicBezTo>
                      <a:pt x="35" y="125"/>
                      <a:pt x="46" y="127"/>
                      <a:pt x="48" y="119"/>
                    </a:cubicBezTo>
                    <a:cubicBezTo>
                      <a:pt x="48" y="116"/>
                      <a:pt x="49" y="113"/>
                      <a:pt x="49" y="110"/>
                    </a:cubicBezTo>
                    <a:cubicBezTo>
                      <a:pt x="49" y="111"/>
                      <a:pt x="50" y="112"/>
                      <a:pt x="50" y="113"/>
                    </a:cubicBezTo>
                    <a:cubicBezTo>
                      <a:pt x="50" y="118"/>
                      <a:pt x="56" y="122"/>
                      <a:pt x="60" y="117"/>
                    </a:cubicBezTo>
                    <a:cubicBezTo>
                      <a:pt x="61" y="117"/>
                      <a:pt x="61" y="116"/>
                      <a:pt x="62" y="116"/>
                    </a:cubicBezTo>
                    <a:cubicBezTo>
                      <a:pt x="62" y="119"/>
                      <a:pt x="63" y="123"/>
                      <a:pt x="64" y="126"/>
                    </a:cubicBezTo>
                    <a:cubicBezTo>
                      <a:pt x="65" y="131"/>
                      <a:pt x="72" y="129"/>
                      <a:pt x="72" y="125"/>
                    </a:cubicBezTo>
                    <a:cubicBezTo>
                      <a:pt x="73" y="116"/>
                      <a:pt x="71" y="108"/>
                      <a:pt x="69"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3" name="Freeform 387"/>
              <p:cNvSpPr/>
              <p:nvPr/>
            </p:nvSpPr>
            <p:spPr bwMode="auto">
              <a:xfrm>
                <a:off x="1527" y="3517"/>
                <a:ext cx="131" cy="135"/>
              </a:xfrm>
              <a:custGeom>
                <a:avLst/>
                <a:gdLst>
                  <a:gd name="T0" fmla="*/ 65 w 65"/>
                  <a:gd name="T1" fmla="*/ 22 h 67"/>
                  <a:gd name="T2" fmla="*/ 64 w 65"/>
                  <a:gd name="T3" fmla="*/ 10 h 67"/>
                  <a:gd name="T4" fmla="*/ 49 w 65"/>
                  <a:gd name="T5" fmla="*/ 10 h 67"/>
                  <a:gd name="T6" fmla="*/ 49 w 65"/>
                  <a:gd name="T7" fmla="*/ 10 h 67"/>
                  <a:gd name="T8" fmla="*/ 49 w 65"/>
                  <a:gd name="T9" fmla="*/ 10 h 67"/>
                  <a:gd name="T10" fmla="*/ 40 w 65"/>
                  <a:gd name="T11" fmla="*/ 17 h 67"/>
                  <a:gd name="T12" fmla="*/ 39 w 65"/>
                  <a:gd name="T13" fmla="*/ 20 h 67"/>
                  <a:gd name="T14" fmla="*/ 39 w 65"/>
                  <a:gd name="T15" fmla="*/ 20 h 67"/>
                  <a:gd name="T16" fmla="*/ 25 w 65"/>
                  <a:gd name="T17" fmla="*/ 22 h 67"/>
                  <a:gd name="T18" fmla="*/ 25 w 65"/>
                  <a:gd name="T19" fmla="*/ 27 h 67"/>
                  <a:gd name="T20" fmla="*/ 24 w 65"/>
                  <a:gd name="T21" fmla="*/ 25 h 67"/>
                  <a:gd name="T22" fmla="*/ 11 w 65"/>
                  <a:gd name="T23" fmla="*/ 27 h 67"/>
                  <a:gd name="T24" fmla="*/ 10 w 65"/>
                  <a:gd name="T25" fmla="*/ 33 h 67"/>
                  <a:gd name="T26" fmla="*/ 2 w 65"/>
                  <a:gd name="T27" fmla="*/ 39 h 67"/>
                  <a:gd name="T28" fmla="*/ 0 w 65"/>
                  <a:gd name="T29" fmla="*/ 51 h 67"/>
                  <a:gd name="T30" fmla="*/ 5 w 65"/>
                  <a:gd name="T31" fmla="*/ 56 h 67"/>
                  <a:gd name="T32" fmla="*/ 6 w 65"/>
                  <a:gd name="T33" fmla="*/ 60 h 67"/>
                  <a:gd name="T34" fmla="*/ 19 w 65"/>
                  <a:gd name="T35" fmla="*/ 58 h 67"/>
                  <a:gd name="T36" fmla="*/ 21 w 65"/>
                  <a:gd name="T37" fmla="*/ 49 h 67"/>
                  <a:gd name="T38" fmla="*/ 23 w 65"/>
                  <a:gd name="T39" fmla="*/ 58 h 67"/>
                  <a:gd name="T40" fmla="*/ 37 w 65"/>
                  <a:gd name="T41" fmla="*/ 56 h 67"/>
                  <a:gd name="T42" fmla="*/ 37 w 65"/>
                  <a:gd name="T43" fmla="*/ 49 h 67"/>
                  <a:gd name="T44" fmla="*/ 49 w 65"/>
                  <a:gd name="T45" fmla="*/ 44 h 67"/>
                  <a:gd name="T46" fmla="*/ 51 w 65"/>
                  <a:gd name="T47" fmla="*/ 32 h 67"/>
                  <a:gd name="T48" fmla="*/ 51 w 65"/>
                  <a:gd name="T49" fmla="*/ 32 h 67"/>
                  <a:gd name="T50" fmla="*/ 64 w 65"/>
                  <a:gd name="T51" fmla="*/ 27 h 67"/>
                  <a:gd name="T52" fmla="*/ 64 w 65"/>
                  <a:gd name="T53" fmla="*/ 25 h 67"/>
                  <a:gd name="T54" fmla="*/ 65 w 65"/>
                  <a:gd name="T55" fmla="*/ 2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67">
                    <a:moveTo>
                      <a:pt x="65" y="22"/>
                    </a:moveTo>
                    <a:cubicBezTo>
                      <a:pt x="65" y="18"/>
                      <a:pt x="64" y="14"/>
                      <a:pt x="64" y="10"/>
                    </a:cubicBezTo>
                    <a:cubicBezTo>
                      <a:pt x="63" y="1"/>
                      <a:pt x="50" y="0"/>
                      <a:pt x="49" y="10"/>
                    </a:cubicBezTo>
                    <a:cubicBezTo>
                      <a:pt x="49" y="10"/>
                      <a:pt x="49" y="10"/>
                      <a:pt x="49" y="10"/>
                    </a:cubicBezTo>
                    <a:cubicBezTo>
                      <a:pt x="49" y="10"/>
                      <a:pt x="49" y="10"/>
                      <a:pt x="49" y="10"/>
                    </a:cubicBezTo>
                    <a:cubicBezTo>
                      <a:pt x="44" y="9"/>
                      <a:pt x="40" y="12"/>
                      <a:pt x="40" y="17"/>
                    </a:cubicBezTo>
                    <a:cubicBezTo>
                      <a:pt x="40" y="18"/>
                      <a:pt x="39" y="19"/>
                      <a:pt x="39" y="20"/>
                    </a:cubicBezTo>
                    <a:cubicBezTo>
                      <a:pt x="39" y="20"/>
                      <a:pt x="39" y="20"/>
                      <a:pt x="39" y="20"/>
                    </a:cubicBezTo>
                    <a:cubicBezTo>
                      <a:pt x="36" y="13"/>
                      <a:pt x="25" y="14"/>
                      <a:pt x="25" y="22"/>
                    </a:cubicBezTo>
                    <a:cubicBezTo>
                      <a:pt x="25" y="24"/>
                      <a:pt x="25" y="25"/>
                      <a:pt x="25" y="27"/>
                    </a:cubicBezTo>
                    <a:cubicBezTo>
                      <a:pt x="25" y="26"/>
                      <a:pt x="24" y="26"/>
                      <a:pt x="24" y="25"/>
                    </a:cubicBezTo>
                    <a:cubicBezTo>
                      <a:pt x="22" y="18"/>
                      <a:pt x="11" y="19"/>
                      <a:pt x="11" y="27"/>
                    </a:cubicBezTo>
                    <a:cubicBezTo>
                      <a:pt x="11" y="29"/>
                      <a:pt x="10" y="31"/>
                      <a:pt x="10" y="33"/>
                    </a:cubicBezTo>
                    <a:cubicBezTo>
                      <a:pt x="7" y="32"/>
                      <a:pt x="2" y="34"/>
                      <a:pt x="2" y="39"/>
                    </a:cubicBezTo>
                    <a:cubicBezTo>
                      <a:pt x="1" y="43"/>
                      <a:pt x="0" y="47"/>
                      <a:pt x="0" y="51"/>
                    </a:cubicBezTo>
                    <a:cubicBezTo>
                      <a:pt x="0" y="54"/>
                      <a:pt x="3" y="56"/>
                      <a:pt x="5" y="56"/>
                    </a:cubicBezTo>
                    <a:cubicBezTo>
                      <a:pt x="6" y="58"/>
                      <a:pt x="6" y="59"/>
                      <a:pt x="6" y="60"/>
                    </a:cubicBezTo>
                    <a:cubicBezTo>
                      <a:pt x="9" y="67"/>
                      <a:pt x="19" y="66"/>
                      <a:pt x="19" y="58"/>
                    </a:cubicBezTo>
                    <a:cubicBezTo>
                      <a:pt x="19" y="55"/>
                      <a:pt x="20" y="52"/>
                      <a:pt x="21" y="49"/>
                    </a:cubicBezTo>
                    <a:cubicBezTo>
                      <a:pt x="22" y="52"/>
                      <a:pt x="23" y="55"/>
                      <a:pt x="23" y="58"/>
                    </a:cubicBezTo>
                    <a:cubicBezTo>
                      <a:pt x="25" y="66"/>
                      <a:pt x="36" y="63"/>
                      <a:pt x="37" y="56"/>
                    </a:cubicBezTo>
                    <a:cubicBezTo>
                      <a:pt x="37" y="54"/>
                      <a:pt x="37" y="51"/>
                      <a:pt x="37" y="49"/>
                    </a:cubicBezTo>
                    <a:cubicBezTo>
                      <a:pt x="41" y="53"/>
                      <a:pt x="49" y="51"/>
                      <a:pt x="49" y="44"/>
                    </a:cubicBezTo>
                    <a:cubicBezTo>
                      <a:pt x="49" y="40"/>
                      <a:pt x="50" y="36"/>
                      <a:pt x="51" y="32"/>
                    </a:cubicBezTo>
                    <a:cubicBezTo>
                      <a:pt x="51" y="32"/>
                      <a:pt x="51" y="32"/>
                      <a:pt x="51" y="32"/>
                    </a:cubicBezTo>
                    <a:cubicBezTo>
                      <a:pt x="56" y="37"/>
                      <a:pt x="64" y="33"/>
                      <a:pt x="64" y="27"/>
                    </a:cubicBezTo>
                    <a:cubicBezTo>
                      <a:pt x="64" y="26"/>
                      <a:pt x="64" y="26"/>
                      <a:pt x="64" y="25"/>
                    </a:cubicBezTo>
                    <a:cubicBezTo>
                      <a:pt x="64" y="24"/>
                      <a:pt x="65" y="23"/>
                      <a:pt x="65"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4" name="Freeform 388"/>
              <p:cNvSpPr>
                <a:spLocks noEditPoints="1"/>
              </p:cNvSpPr>
              <p:nvPr/>
            </p:nvSpPr>
            <p:spPr bwMode="auto">
              <a:xfrm>
                <a:off x="4417" y="-1746"/>
                <a:ext cx="945" cy="696"/>
              </a:xfrm>
              <a:custGeom>
                <a:avLst/>
                <a:gdLst>
                  <a:gd name="T0" fmla="*/ 456 w 469"/>
                  <a:gd name="T1" fmla="*/ 95 h 345"/>
                  <a:gd name="T2" fmla="*/ 274 w 469"/>
                  <a:gd name="T3" fmla="*/ 18 h 345"/>
                  <a:gd name="T4" fmla="*/ 131 w 469"/>
                  <a:gd name="T5" fmla="*/ 55 h 345"/>
                  <a:gd name="T6" fmla="*/ 146 w 469"/>
                  <a:gd name="T7" fmla="*/ 67 h 345"/>
                  <a:gd name="T8" fmla="*/ 447 w 469"/>
                  <a:gd name="T9" fmla="*/ 98 h 345"/>
                  <a:gd name="T10" fmla="*/ 225 w 469"/>
                  <a:gd name="T11" fmla="*/ 220 h 345"/>
                  <a:gd name="T12" fmla="*/ 99 w 469"/>
                  <a:gd name="T13" fmla="*/ 166 h 345"/>
                  <a:gd name="T14" fmla="*/ 211 w 469"/>
                  <a:gd name="T15" fmla="*/ 105 h 345"/>
                  <a:gd name="T16" fmla="*/ 79 w 469"/>
                  <a:gd name="T17" fmla="*/ 156 h 345"/>
                  <a:gd name="T18" fmla="*/ 11 w 469"/>
                  <a:gd name="T19" fmla="*/ 116 h 345"/>
                  <a:gd name="T20" fmla="*/ 1 w 469"/>
                  <a:gd name="T21" fmla="*/ 148 h 345"/>
                  <a:gd name="T22" fmla="*/ 53 w 469"/>
                  <a:gd name="T23" fmla="*/ 253 h 345"/>
                  <a:gd name="T24" fmla="*/ 59 w 469"/>
                  <a:gd name="T25" fmla="*/ 290 h 345"/>
                  <a:gd name="T26" fmla="*/ 53 w 469"/>
                  <a:gd name="T27" fmla="*/ 329 h 345"/>
                  <a:gd name="T28" fmla="*/ 69 w 469"/>
                  <a:gd name="T29" fmla="*/ 326 h 345"/>
                  <a:gd name="T30" fmla="*/ 89 w 469"/>
                  <a:gd name="T31" fmla="*/ 331 h 345"/>
                  <a:gd name="T32" fmla="*/ 89 w 469"/>
                  <a:gd name="T33" fmla="*/ 276 h 345"/>
                  <a:gd name="T34" fmla="*/ 81 w 469"/>
                  <a:gd name="T35" fmla="*/ 204 h 345"/>
                  <a:gd name="T36" fmla="*/ 107 w 469"/>
                  <a:gd name="T37" fmla="*/ 259 h 345"/>
                  <a:gd name="T38" fmla="*/ 381 w 469"/>
                  <a:gd name="T39" fmla="*/ 264 h 345"/>
                  <a:gd name="T40" fmla="*/ 467 w 469"/>
                  <a:gd name="T41" fmla="*/ 97 h 345"/>
                  <a:gd name="T42" fmla="*/ 72 w 469"/>
                  <a:gd name="T43" fmla="*/ 165 h 345"/>
                  <a:gd name="T44" fmla="*/ 78 w 469"/>
                  <a:gd name="T45" fmla="*/ 271 h 345"/>
                  <a:gd name="T46" fmla="*/ 69 w 469"/>
                  <a:gd name="T47" fmla="*/ 261 h 345"/>
                  <a:gd name="T48" fmla="*/ 78 w 469"/>
                  <a:gd name="T49" fmla="*/ 271 h 345"/>
                  <a:gd name="T50" fmla="*/ 91 w 469"/>
                  <a:gd name="T51" fmla="*/ 175 h 345"/>
                  <a:gd name="T52" fmla="*/ 120 w 469"/>
                  <a:gd name="T53" fmla="*/ 214 h 345"/>
                  <a:gd name="T54" fmla="*/ 119 w 469"/>
                  <a:gd name="T55" fmla="*/ 229 h 345"/>
                  <a:gd name="T56" fmla="*/ 219 w 469"/>
                  <a:gd name="T57" fmla="*/ 256 h 345"/>
                  <a:gd name="T58" fmla="*/ 283 w 469"/>
                  <a:gd name="T59" fmla="*/ 265 h 345"/>
                  <a:gd name="T60" fmla="*/ 300 w 469"/>
                  <a:gd name="T61" fmla="*/ 263 h 345"/>
                  <a:gd name="T62" fmla="*/ 312 w 469"/>
                  <a:gd name="T63" fmla="*/ 256 h 345"/>
                  <a:gd name="T64" fmla="*/ 326 w 469"/>
                  <a:gd name="T65" fmla="*/ 259 h 345"/>
                  <a:gd name="T66" fmla="*/ 349 w 469"/>
                  <a:gd name="T67" fmla="*/ 259 h 345"/>
                  <a:gd name="T68" fmla="*/ 378 w 469"/>
                  <a:gd name="T69" fmla="*/ 205 h 345"/>
                  <a:gd name="T70" fmla="*/ 378 w 469"/>
                  <a:gd name="T71" fmla="*/ 205 h 345"/>
                  <a:gd name="T72" fmla="*/ 357 w 469"/>
                  <a:gd name="T73" fmla="*/ 219 h 345"/>
                  <a:gd name="T74" fmla="*/ 335 w 469"/>
                  <a:gd name="T75" fmla="*/ 227 h 345"/>
                  <a:gd name="T76" fmla="*/ 322 w 469"/>
                  <a:gd name="T77" fmla="*/ 239 h 345"/>
                  <a:gd name="T78" fmla="*/ 305 w 469"/>
                  <a:gd name="T79" fmla="*/ 242 h 345"/>
                  <a:gd name="T80" fmla="*/ 331 w 469"/>
                  <a:gd name="T81" fmla="*/ 220 h 345"/>
                  <a:gd name="T82" fmla="*/ 360 w 469"/>
                  <a:gd name="T83" fmla="*/ 259 h 345"/>
                  <a:gd name="T84" fmla="*/ 372 w 469"/>
                  <a:gd name="T85" fmla="*/ 246 h 345"/>
                  <a:gd name="T86" fmla="*/ 375 w 469"/>
                  <a:gd name="T87" fmla="*/ 236 h 345"/>
                  <a:gd name="T88" fmla="*/ 331 w 469"/>
                  <a:gd name="T89" fmla="*/ 206 h 345"/>
                  <a:gd name="T90" fmla="*/ 226 w 469"/>
                  <a:gd name="T91" fmla="*/ 233 h 345"/>
                  <a:gd name="T92" fmla="*/ 226 w 469"/>
                  <a:gd name="T93" fmla="*/ 231 h 345"/>
                  <a:gd name="T94" fmla="*/ 232 w 469"/>
                  <a:gd name="T95" fmla="*/ 230 h 345"/>
                  <a:gd name="T96" fmla="*/ 331 w 469"/>
                  <a:gd name="T97" fmla="*/ 20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9" h="345">
                    <a:moveTo>
                      <a:pt x="467" y="97"/>
                    </a:moveTo>
                    <a:cubicBezTo>
                      <a:pt x="467" y="91"/>
                      <a:pt x="459" y="91"/>
                      <a:pt x="457" y="95"/>
                    </a:cubicBezTo>
                    <a:cubicBezTo>
                      <a:pt x="456" y="95"/>
                      <a:pt x="456" y="95"/>
                      <a:pt x="456" y="95"/>
                    </a:cubicBezTo>
                    <a:cubicBezTo>
                      <a:pt x="459" y="91"/>
                      <a:pt x="458" y="84"/>
                      <a:pt x="452" y="82"/>
                    </a:cubicBezTo>
                    <a:cubicBezTo>
                      <a:pt x="413" y="68"/>
                      <a:pt x="373" y="59"/>
                      <a:pt x="334" y="46"/>
                    </a:cubicBezTo>
                    <a:cubicBezTo>
                      <a:pt x="313" y="38"/>
                      <a:pt x="293" y="29"/>
                      <a:pt x="274" y="18"/>
                    </a:cubicBezTo>
                    <a:cubicBezTo>
                      <a:pt x="265" y="12"/>
                      <a:pt x="256" y="0"/>
                      <a:pt x="245" y="0"/>
                    </a:cubicBezTo>
                    <a:cubicBezTo>
                      <a:pt x="234" y="0"/>
                      <a:pt x="215" y="18"/>
                      <a:pt x="205" y="23"/>
                    </a:cubicBezTo>
                    <a:cubicBezTo>
                      <a:pt x="182" y="36"/>
                      <a:pt x="157" y="46"/>
                      <a:pt x="131" y="55"/>
                    </a:cubicBezTo>
                    <a:cubicBezTo>
                      <a:pt x="92" y="70"/>
                      <a:pt x="53" y="84"/>
                      <a:pt x="16" y="106"/>
                    </a:cubicBezTo>
                    <a:cubicBezTo>
                      <a:pt x="11" y="109"/>
                      <a:pt x="16" y="116"/>
                      <a:pt x="21" y="114"/>
                    </a:cubicBezTo>
                    <a:cubicBezTo>
                      <a:pt x="62" y="96"/>
                      <a:pt x="104" y="83"/>
                      <a:pt x="146" y="67"/>
                    </a:cubicBezTo>
                    <a:cubicBezTo>
                      <a:pt x="162" y="61"/>
                      <a:pt x="179" y="54"/>
                      <a:pt x="195" y="47"/>
                    </a:cubicBezTo>
                    <a:cubicBezTo>
                      <a:pt x="203" y="43"/>
                      <a:pt x="244" y="14"/>
                      <a:pt x="250" y="19"/>
                    </a:cubicBezTo>
                    <a:cubicBezTo>
                      <a:pt x="306" y="62"/>
                      <a:pt x="381" y="77"/>
                      <a:pt x="447" y="98"/>
                    </a:cubicBezTo>
                    <a:cubicBezTo>
                      <a:pt x="448" y="99"/>
                      <a:pt x="448" y="99"/>
                      <a:pt x="449" y="99"/>
                    </a:cubicBezTo>
                    <a:cubicBezTo>
                      <a:pt x="403" y="124"/>
                      <a:pt x="361" y="156"/>
                      <a:pt x="313" y="179"/>
                    </a:cubicBezTo>
                    <a:cubicBezTo>
                      <a:pt x="285" y="192"/>
                      <a:pt x="248" y="199"/>
                      <a:pt x="225" y="220"/>
                    </a:cubicBezTo>
                    <a:cubicBezTo>
                      <a:pt x="225" y="221"/>
                      <a:pt x="224" y="221"/>
                      <a:pt x="224" y="222"/>
                    </a:cubicBezTo>
                    <a:cubicBezTo>
                      <a:pt x="224" y="222"/>
                      <a:pt x="224" y="222"/>
                      <a:pt x="224" y="221"/>
                    </a:cubicBezTo>
                    <a:cubicBezTo>
                      <a:pt x="183" y="201"/>
                      <a:pt x="140" y="185"/>
                      <a:pt x="99" y="166"/>
                    </a:cubicBezTo>
                    <a:cubicBezTo>
                      <a:pt x="102" y="163"/>
                      <a:pt x="105" y="161"/>
                      <a:pt x="109" y="158"/>
                    </a:cubicBezTo>
                    <a:cubicBezTo>
                      <a:pt x="131" y="142"/>
                      <a:pt x="156" y="128"/>
                      <a:pt x="181" y="117"/>
                    </a:cubicBezTo>
                    <a:cubicBezTo>
                      <a:pt x="193" y="112"/>
                      <a:pt x="203" y="109"/>
                      <a:pt x="211" y="105"/>
                    </a:cubicBezTo>
                    <a:cubicBezTo>
                      <a:pt x="220" y="102"/>
                      <a:pt x="217" y="86"/>
                      <a:pt x="206" y="90"/>
                    </a:cubicBezTo>
                    <a:cubicBezTo>
                      <a:pt x="165" y="101"/>
                      <a:pt x="124" y="120"/>
                      <a:pt x="90" y="147"/>
                    </a:cubicBezTo>
                    <a:cubicBezTo>
                      <a:pt x="86" y="150"/>
                      <a:pt x="83" y="153"/>
                      <a:pt x="79" y="156"/>
                    </a:cubicBezTo>
                    <a:cubicBezTo>
                      <a:pt x="58" y="146"/>
                      <a:pt x="36" y="134"/>
                      <a:pt x="16" y="120"/>
                    </a:cubicBezTo>
                    <a:cubicBezTo>
                      <a:pt x="16" y="119"/>
                      <a:pt x="15" y="118"/>
                      <a:pt x="15" y="117"/>
                    </a:cubicBezTo>
                    <a:cubicBezTo>
                      <a:pt x="13" y="116"/>
                      <a:pt x="12" y="116"/>
                      <a:pt x="11" y="116"/>
                    </a:cubicBezTo>
                    <a:cubicBezTo>
                      <a:pt x="10" y="116"/>
                      <a:pt x="9" y="116"/>
                      <a:pt x="9" y="116"/>
                    </a:cubicBezTo>
                    <a:cubicBezTo>
                      <a:pt x="7" y="116"/>
                      <a:pt x="6" y="118"/>
                      <a:pt x="6" y="120"/>
                    </a:cubicBezTo>
                    <a:cubicBezTo>
                      <a:pt x="3" y="129"/>
                      <a:pt x="2" y="138"/>
                      <a:pt x="1" y="148"/>
                    </a:cubicBezTo>
                    <a:cubicBezTo>
                      <a:pt x="0" y="151"/>
                      <a:pt x="3" y="153"/>
                      <a:pt x="5" y="152"/>
                    </a:cubicBezTo>
                    <a:cubicBezTo>
                      <a:pt x="23" y="163"/>
                      <a:pt x="41" y="176"/>
                      <a:pt x="59" y="189"/>
                    </a:cubicBezTo>
                    <a:cubicBezTo>
                      <a:pt x="53" y="208"/>
                      <a:pt x="53" y="229"/>
                      <a:pt x="53" y="253"/>
                    </a:cubicBezTo>
                    <a:cubicBezTo>
                      <a:pt x="53" y="256"/>
                      <a:pt x="54" y="258"/>
                      <a:pt x="55" y="259"/>
                    </a:cubicBezTo>
                    <a:cubicBezTo>
                      <a:pt x="51" y="262"/>
                      <a:pt x="48" y="266"/>
                      <a:pt x="48" y="273"/>
                    </a:cubicBezTo>
                    <a:cubicBezTo>
                      <a:pt x="48" y="280"/>
                      <a:pt x="53" y="287"/>
                      <a:pt x="59" y="290"/>
                    </a:cubicBezTo>
                    <a:cubicBezTo>
                      <a:pt x="53" y="303"/>
                      <a:pt x="48" y="316"/>
                      <a:pt x="41" y="328"/>
                    </a:cubicBezTo>
                    <a:cubicBezTo>
                      <a:pt x="37" y="334"/>
                      <a:pt x="46" y="340"/>
                      <a:pt x="50" y="334"/>
                    </a:cubicBezTo>
                    <a:cubicBezTo>
                      <a:pt x="51" y="332"/>
                      <a:pt x="52" y="331"/>
                      <a:pt x="53" y="329"/>
                    </a:cubicBezTo>
                    <a:cubicBezTo>
                      <a:pt x="53" y="331"/>
                      <a:pt x="52" y="333"/>
                      <a:pt x="52" y="334"/>
                    </a:cubicBezTo>
                    <a:cubicBezTo>
                      <a:pt x="51" y="340"/>
                      <a:pt x="59" y="345"/>
                      <a:pt x="63" y="339"/>
                    </a:cubicBezTo>
                    <a:cubicBezTo>
                      <a:pt x="65" y="334"/>
                      <a:pt x="67" y="330"/>
                      <a:pt x="69" y="326"/>
                    </a:cubicBezTo>
                    <a:cubicBezTo>
                      <a:pt x="70" y="329"/>
                      <a:pt x="71" y="332"/>
                      <a:pt x="72" y="335"/>
                    </a:cubicBezTo>
                    <a:cubicBezTo>
                      <a:pt x="74" y="340"/>
                      <a:pt x="81" y="340"/>
                      <a:pt x="82" y="335"/>
                    </a:cubicBezTo>
                    <a:cubicBezTo>
                      <a:pt x="85" y="337"/>
                      <a:pt x="90" y="335"/>
                      <a:pt x="89" y="331"/>
                    </a:cubicBezTo>
                    <a:cubicBezTo>
                      <a:pt x="88" y="318"/>
                      <a:pt x="85" y="306"/>
                      <a:pt x="82" y="293"/>
                    </a:cubicBezTo>
                    <a:cubicBezTo>
                      <a:pt x="82" y="291"/>
                      <a:pt x="80" y="289"/>
                      <a:pt x="78" y="289"/>
                    </a:cubicBezTo>
                    <a:cubicBezTo>
                      <a:pt x="83" y="286"/>
                      <a:pt x="87" y="281"/>
                      <a:pt x="89" y="276"/>
                    </a:cubicBezTo>
                    <a:cubicBezTo>
                      <a:pt x="92" y="265"/>
                      <a:pt x="83" y="252"/>
                      <a:pt x="72" y="251"/>
                    </a:cubicBezTo>
                    <a:cubicBezTo>
                      <a:pt x="72" y="250"/>
                      <a:pt x="72" y="250"/>
                      <a:pt x="72" y="249"/>
                    </a:cubicBezTo>
                    <a:cubicBezTo>
                      <a:pt x="80" y="237"/>
                      <a:pt x="80" y="220"/>
                      <a:pt x="81" y="204"/>
                    </a:cubicBezTo>
                    <a:cubicBezTo>
                      <a:pt x="92" y="212"/>
                      <a:pt x="103" y="219"/>
                      <a:pt x="115" y="226"/>
                    </a:cubicBezTo>
                    <a:cubicBezTo>
                      <a:pt x="114" y="226"/>
                      <a:pt x="113" y="227"/>
                      <a:pt x="113" y="228"/>
                    </a:cubicBezTo>
                    <a:cubicBezTo>
                      <a:pt x="112" y="236"/>
                      <a:pt x="109" y="253"/>
                      <a:pt x="107" y="259"/>
                    </a:cubicBezTo>
                    <a:cubicBezTo>
                      <a:pt x="106" y="261"/>
                      <a:pt x="107" y="264"/>
                      <a:pt x="109" y="265"/>
                    </a:cubicBezTo>
                    <a:cubicBezTo>
                      <a:pt x="161" y="309"/>
                      <a:pt x="236" y="307"/>
                      <a:pt x="299" y="294"/>
                    </a:cubicBezTo>
                    <a:cubicBezTo>
                      <a:pt x="327" y="288"/>
                      <a:pt x="357" y="282"/>
                      <a:pt x="381" y="264"/>
                    </a:cubicBezTo>
                    <a:cubicBezTo>
                      <a:pt x="396" y="252"/>
                      <a:pt x="398" y="214"/>
                      <a:pt x="396" y="197"/>
                    </a:cubicBezTo>
                    <a:cubicBezTo>
                      <a:pt x="395" y="195"/>
                      <a:pt x="394" y="193"/>
                      <a:pt x="393" y="192"/>
                    </a:cubicBezTo>
                    <a:cubicBezTo>
                      <a:pt x="433" y="172"/>
                      <a:pt x="469" y="143"/>
                      <a:pt x="467" y="97"/>
                    </a:cubicBezTo>
                    <a:close/>
                    <a:moveTo>
                      <a:pt x="8" y="148"/>
                    </a:moveTo>
                    <a:cubicBezTo>
                      <a:pt x="10" y="141"/>
                      <a:pt x="12" y="134"/>
                      <a:pt x="14" y="127"/>
                    </a:cubicBezTo>
                    <a:cubicBezTo>
                      <a:pt x="32" y="142"/>
                      <a:pt x="52" y="154"/>
                      <a:pt x="72" y="165"/>
                    </a:cubicBezTo>
                    <a:cubicBezTo>
                      <a:pt x="69" y="169"/>
                      <a:pt x="66" y="173"/>
                      <a:pt x="64" y="178"/>
                    </a:cubicBezTo>
                    <a:cubicBezTo>
                      <a:pt x="46" y="166"/>
                      <a:pt x="28" y="156"/>
                      <a:pt x="8" y="148"/>
                    </a:cubicBezTo>
                    <a:close/>
                    <a:moveTo>
                      <a:pt x="78" y="271"/>
                    </a:moveTo>
                    <a:cubicBezTo>
                      <a:pt x="77" y="276"/>
                      <a:pt x="71" y="281"/>
                      <a:pt x="66" y="279"/>
                    </a:cubicBezTo>
                    <a:cubicBezTo>
                      <a:pt x="63" y="278"/>
                      <a:pt x="61" y="275"/>
                      <a:pt x="60" y="272"/>
                    </a:cubicBezTo>
                    <a:cubicBezTo>
                      <a:pt x="59" y="267"/>
                      <a:pt x="66" y="263"/>
                      <a:pt x="69" y="261"/>
                    </a:cubicBezTo>
                    <a:cubicBezTo>
                      <a:pt x="70" y="260"/>
                      <a:pt x="71" y="259"/>
                      <a:pt x="71" y="258"/>
                    </a:cubicBezTo>
                    <a:cubicBezTo>
                      <a:pt x="71" y="258"/>
                      <a:pt x="71" y="258"/>
                      <a:pt x="71" y="258"/>
                    </a:cubicBezTo>
                    <a:cubicBezTo>
                      <a:pt x="75" y="261"/>
                      <a:pt x="80" y="265"/>
                      <a:pt x="78" y="271"/>
                    </a:cubicBezTo>
                    <a:close/>
                    <a:moveTo>
                      <a:pt x="83" y="191"/>
                    </a:moveTo>
                    <a:cubicBezTo>
                      <a:pt x="84" y="187"/>
                      <a:pt x="85" y="183"/>
                      <a:pt x="87" y="180"/>
                    </a:cubicBezTo>
                    <a:cubicBezTo>
                      <a:pt x="88" y="178"/>
                      <a:pt x="89" y="176"/>
                      <a:pt x="91" y="175"/>
                    </a:cubicBezTo>
                    <a:cubicBezTo>
                      <a:pt x="131" y="194"/>
                      <a:pt x="174" y="210"/>
                      <a:pt x="214" y="230"/>
                    </a:cubicBezTo>
                    <a:cubicBezTo>
                      <a:pt x="205" y="246"/>
                      <a:pt x="215" y="249"/>
                      <a:pt x="188" y="243"/>
                    </a:cubicBezTo>
                    <a:cubicBezTo>
                      <a:pt x="164" y="239"/>
                      <a:pt x="141" y="227"/>
                      <a:pt x="120" y="214"/>
                    </a:cubicBezTo>
                    <a:cubicBezTo>
                      <a:pt x="108" y="207"/>
                      <a:pt x="95" y="199"/>
                      <a:pt x="83" y="191"/>
                    </a:cubicBezTo>
                    <a:close/>
                    <a:moveTo>
                      <a:pt x="294" y="278"/>
                    </a:moveTo>
                    <a:cubicBezTo>
                      <a:pt x="249" y="288"/>
                      <a:pt x="115" y="304"/>
                      <a:pt x="119" y="229"/>
                    </a:cubicBezTo>
                    <a:cubicBezTo>
                      <a:pt x="119" y="229"/>
                      <a:pt x="119" y="228"/>
                      <a:pt x="119" y="228"/>
                    </a:cubicBezTo>
                    <a:cubicBezTo>
                      <a:pt x="149" y="245"/>
                      <a:pt x="179" y="257"/>
                      <a:pt x="213" y="260"/>
                    </a:cubicBezTo>
                    <a:cubicBezTo>
                      <a:pt x="216" y="260"/>
                      <a:pt x="218" y="258"/>
                      <a:pt x="219" y="256"/>
                    </a:cubicBezTo>
                    <a:cubicBezTo>
                      <a:pt x="234" y="262"/>
                      <a:pt x="262" y="252"/>
                      <a:pt x="287" y="241"/>
                    </a:cubicBezTo>
                    <a:cubicBezTo>
                      <a:pt x="287" y="241"/>
                      <a:pt x="286" y="242"/>
                      <a:pt x="286" y="242"/>
                    </a:cubicBezTo>
                    <a:cubicBezTo>
                      <a:pt x="284" y="250"/>
                      <a:pt x="283" y="257"/>
                      <a:pt x="283" y="265"/>
                    </a:cubicBezTo>
                    <a:cubicBezTo>
                      <a:pt x="283" y="269"/>
                      <a:pt x="288" y="270"/>
                      <a:pt x="289" y="267"/>
                    </a:cubicBezTo>
                    <a:cubicBezTo>
                      <a:pt x="292" y="270"/>
                      <a:pt x="298" y="269"/>
                      <a:pt x="299" y="264"/>
                    </a:cubicBezTo>
                    <a:cubicBezTo>
                      <a:pt x="300" y="264"/>
                      <a:pt x="300" y="263"/>
                      <a:pt x="300" y="263"/>
                    </a:cubicBezTo>
                    <a:cubicBezTo>
                      <a:pt x="303" y="265"/>
                      <a:pt x="307" y="264"/>
                      <a:pt x="308" y="261"/>
                    </a:cubicBezTo>
                    <a:cubicBezTo>
                      <a:pt x="309" y="259"/>
                      <a:pt x="311" y="257"/>
                      <a:pt x="312" y="255"/>
                    </a:cubicBezTo>
                    <a:cubicBezTo>
                      <a:pt x="312" y="255"/>
                      <a:pt x="312" y="255"/>
                      <a:pt x="312" y="256"/>
                    </a:cubicBezTo>
                    <a:cubicBezTo>
                      <a:pt x="312" y="261"/>
                      <a:pt x="320" y="265"/>
                      <a:pt x="323" y="259"/>
                    </a:cubicBezTo>
                    <a:cubicBezTo>
                      <a:pt x="324" y="257"/>
                      <a:pt x="325" y="255"/>
                      <a:pt x="327" y="254"/>
                    </a:cubicBezTo>
                    <a:cubicBezTo>
                      <a:pt x="326" y="255"/>
                      <a:pt x="326" y="257"/>
                      <a:pt x="326" y="259"/>
                    </a:cubicBezTo>
                    <a:cubicBezTo>
                      <a:pt x="324" y="267"/>
                      <a:pt x="337" y="271"/>
                      <a:pt x="339" y="262"/>
                    </a:cubicBezTo>
                    <a:cubicBezTo>
                      <a:pt x="339" y="261"/>
                      <a:pt x="340" y="260"/>
                      <a:pt x="340" y="259"/>
                    </a:cubicBezTo>
                    <a:cubicBezTo>
                      <a:pt x="343" y="261"/>
                      <a:pt x="347" y="261"/>
                      <a:pt x="349" y="259"/>
                    </a:cubicBezTo>
                    <a:cubicBezTo>
                      <a:pt x="351" y="260"/>
                      <a:pt x="354" y="261"/>
                      <a:pt x="357" y="260"/>
                    </a:cubicBezTo>
                    <a:cubicBezTo>
                      <a:pt x="338" y="271"/>
                      <a:pt x="308" y="275"/>
                      <a:pt x="294" y="278"/>
                    </a:cubicBezTo>
                    <a:close/>
                    <a:moveTo>
                      <a:pt x="378" y="205"/>
                    </a:moveTo>
                    <a:cubicBezTo>
                      <a:pt x="376" y="203"/>
                      <a:pt x="375" y="202"/>
                      <a:pt x="373" y="202"/>
                    </a:cubicBezTo>
                    <a:cubicBezTo>
                      <a:pt x="375" y="201"/>
                      <a:pt x="377" y="200"/>
                      <a:pt x="379" y="199"/>
                    </a:cubicBezTo>
                    <a:cubicBezTo>
                      <a:pt x="379" y="201"/>
                      <a:pt x="378" y="203"/>
                      <a:pt x="378" y="205"/>
                    </a:cubicBezTo>
                    <a:close/>
                    <a:moveTo>
                      <a:pt x="364" y="207"/>
                    </a:moveTo>
                    <a:cubicBezTo>
                      <a:pt x="363" y="209"/>
                      <a:pt x="363" y="211"/>
                      <a:pt x="362" y="214"/>
                    </a:cubicBezTo>
                    <a:cubicBezTo>
                      <a:pt x="360" y="214"/>
                      <a:pt x="357" y="216"/>
                      <a:pt x="357" y="219"/>
                    </a:cubicBezTo>
                    <a:cubicBezTo>
                      <a:pt x="354" y="219"/>
                      <a:pt x="352" y="220"/>
                      <a:pt x="350" y="222"/>
                    </a:cubicBezTo>
                    <a:cubicBezTo>
                      <a:pt x="349" y="223"/>
                      <a:pt x="349" y="224"/>
                      <a:pt x="348" y="225"/>
                    </a:cubicBezTo>
                    <a:cubicBezTo>
                      <a:pt x="345" y="220"/>
                      <a:pt x="337" y="220"/>
                      <a:pt x="335" y="227"/>
                    </a:cubicBezTo>
                    <a:cubicBezTo>
                      <a:pt x="335" y="228"/>
                      <a:pt x="335" y="229"/>
                      <a:pt x="334" y="230"/>
                    </a:cubicBezTo>
                    <a:cubicBezTo>
                      <a:pt x="332" y="229"/>
                      <a:pt x="329" y="230"/>
                      <a:pt x="327" y="233"/>
                    </a:cubicBezTo>
                    <a:cubicBezTo>
                      <a:pt x="325" y="235"/>
                      <a:pt x="323" y="237"/>
                      <a:pt x="322" y="239"/>
                    </a:cubicBezTo>
                    <a:cubicBezTo>
                      <a:pt x="322" y="238"/>
                      <a:pt x="321" y="237"/>
                      <a:pt x="321" y="236"/>
                    </a:cubicBezTo>
                    <a:cubicBezTo>
                      <a:pt x="321" y="231"/>
                      <a:pt x="313" y="228"/>
                      <a:pt x="310" y="233"/>
                    </a:cubicBezTo>
                    <a:cubicBezTo>
                      <a:pt x="309" y="236"/>
                      <a:pt x="307" y="239"/>
                      <a:pt x="305" y="242"/>
                    </a:cubicBezTo>
                    <a:cubicBezTo>
                      <a:pt x="303" y="239"/>
                      <a:pt x="298" y="238"/>
                      <a:pt x="296" y="242"/>
                    </a:cubicBezTo>
                    <a:cubicBezTo>
                      <a:pt x="295" y="240"/>
                      <a:pt x="294" y="239"/>
                      <a:pt x="292" y="239"/>
                    </a:cubicBezTo>
                    <a:cubicBezTo>
                      <a:pt x="309" y="231"/>
                      <a:pt x="324" y="223"/>
                      <a:pt x="331" y="220"/>
                    </a:cubicBezTo>
                    <a:cubicBezTo>
                      <a:pt x="341" y="216"/>
                      <a:pt x="352" y="211"/>
                      <a:pt x="364" y="206"/>
                    </a:cubicBezTo>
                    <a:cubicBezTo>
                      <a:pt x="364" y="206"/>
                      <a:pt x="364" y="207"/>
                      <a:pt x="364" y="207"/>
                    </a:cubicBezTo>
                    <a:close/>
                    <a:moveTo>
                      <a:pt x="360" y="259"/>
                    </a:moveTo>
                    <a:cubicBezTo>
                      <a:pt x="361" y="258"/>
                      <a:pt x="361" y="257"/>
                      <a:pt x="362" y="255"/>
                    </a:cubicBezTo>
                    <a:cubicBezTo>
                      <a:pt x="362" y="254"/>
                      <a:pt x="363" y="252"/>
                      <a:pt x="363" y="251"/>
                    </a:cubicBezTo>
                    <a:cubicBezTo>
                      <a:pt x="367" y="252"/>
                      <a:pt x="371" y="250"/>
                      <a:pt x="372" y="246"/>
                    </a:cubicBezTo>
                    <a:cubicBezTo>
                      <a:pt x="372" y="243"/>
                      <a:pt x="373" y="240"/>
                      <a:pt x="374" y="237"/>
                    </a:cubicBezTo>
                    <a:cubicBezTo>
                      <a:pt x="374" y="237"/>
                      <a:pt x="374" y="237"/>
                      <a:pt x="374" y="237"/>
                    </a:cubicBezTo>
                    <a:cubicBezTo>
                      <a:pt x="374" y="236"/>
                      <a:pt x="374" y="236"/>
                      <a:pt x="375" y="236"/>
                    </a:cubicBezTo>
                    <a:cubicBezTo>
                      <a:pt x="374" y="238"/>
                      <a:pt x="374" y="240"/>
                      <a:pt x="374" y="242"/>
                    </a:cubicBezTo>
                    <a:cubicBezTo>
                      <a:pt x="372" y="249"/>
                      <a:pt x="367" y="254"/>
                      <a:pt x="360" y="259"/>
                    </a:cubicBezTo>
                    <a:close/>
                    <a:moveTo>
                      <a:pt x="331" y="206"/>
                    </a:moveTo>
                    <a:cubicBezTo>
                      <a:pt x="313" y="213"/>
                      <a:pt x="294" y="221"/>
                      <a:pt x="276" y="228"/>
                    </a:cubicBezTo>
                    <a:cubicBezTo>
                      <a:pt x="263" y="233"/>
                      <a:pt x="239" y="245"/>
                      <a:pt x="222" y="246"/>
                    </a:cubicBezTo>
                    <a:cubicBezTo>
                      <a:pt x="224" y="242"/>
                      <a:pt x="225" y="237"/>
                      <a:pt x="226" y="233"/>
                    </a:cubicBezTo>
                    <a:cubicBezTo>
                      <a:pt x="226" y="232"/>
                      <a:pt x="226" y="232"/>
                      <a:pt x="226" y="231"/>
                    </a:cubicBezTo>
                    <a:cubicBezTo>
                      <a:pt x="226" y="231"/>
                      <a:pt x="226" y="231"/>
                      <a:pt x="226" y="231"/>
                    </a:cubicBezTo>
                    <a:cubicBezTo>
                      <a:pt x="226" y="231"/>
                      <a:pt x="226" y="231"/>
                      <a:pt x="226" y="231"/>
                    </a:cubicBezTo>
                    <a:cubicBezTo>
                      <a:pt x="226" y="230"/>
                      <a:pt x="226" y="230"/>
                      <a:pt x="226" y="229"/>
                    </a:cubicBezTo>
                    <a:cubicBezTo>
                      <a:pt x="226" y="229"/>
                      <a:pt x="226" y="229"/>
                      <a:pt x="226" y="229"/>
                    </a:cubicBezTo>
                    <a:cubicBezTo>
                      <a:pt x="227" y="231"/>
                      <a:pt x="230" y="231"/>
                      <a:pt x="232" y="230"/>
                    </a:cubicBezTo>
                    <a:cubicBezTo>
                      <a:pt x="260" y="211"/>
                      <a:pt x="294" y="203"/>
                      <a:pt x="324" y="188"/>
                    </a:cubicBezTo>
                    <a:cubicBezTo>
                      <a:pt x="366" y="168"/>
                      <a:pt x="420" y="143"/>
                      <a:pt x="454" y="109"/>
                    </a:cubicBezTo>
                    <a:cubicBezTo>
                      <a:pt x="443" y="165"/>
                      <a:pt x="379" y="185"/>
                      <a:pt x="331"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5" name="Freeform 389"/>
              <p:cNvSpPr>
                <a:spLocks noEditPoints="1"/>
              </p:cNvSpPr>
              <p:nvPr/>
            </p:nvSpPr>
            <p:spPr bwMode="auto">
              <a:xfrm>
                <a:off x="589" y="2839"/>
                <a:ext cx="550" cy="1008"/>
              </a:xfrm>
              <a:custGeom>
                <a:avLst/>
                <a:gdLst>
                  <a:gd name="T0" fmla="*/ 222 w 273"/>
                  <a:gd name="T1" fmla="*/ 182 h 500"/>
                  <a:gd name="T2" fmla="*/ 188 w 273"/>
                  <a:gd name="T3" fmla="*/ 175 h 500"/>
                  <a:gd name="T4" fmla="*/ 185 w 273"/>
                  <a:gd name="T5" fmla="*/ 164 h 500"/>
                  <a:gd name="T6" fmla="*/ 160 w 273"/>
                  <a:gd name="T7" fmla="*/ 117 h 500"/>
                  <a:gd name="T8" fmla="*/ 145 w 273"/>
                  <a:gd name="T9" fmla="*/ 172 h 500"/>
                  <a:gd name="T10" fmla="*/ 138 w 273"/>
                  <a:gd name="T11" fmla="*/ 284 h 500"/>
                  <a:gd name="T12" fmla="*/ 142 w 273"/>
                  <a:gd name="T13" fmla="*/ 62 h 500"/>
                  <a:gd name="T14" fmla="*/ 135 w 273"/>
                  <a:gd name="T15" fmla="*/ 5 h 500"/>
                  <a:gd name="T16" fmla="*/ 119 w 273"/>
                  <a:gd name="T17" fmla="*/ 80 h 500"/>
                  <a:gd name="T18" fmla="*/ 128 w 273"/>
                  <a:gd name="T19" fmla="*/ 196 h 500"/>
                  <a:gd name="T20" fmla="*/ 72 w 273"/>
                  <a:gd name="T21" fmla="*/ 148 h 500"/>
                  <a:gd name="T22" fmla="*/ 71 w 273"/>
                  <a:gd name="T23" fmla="*/ 195 h 500"/>
                  <a:gd name="T24" fmla="*/ 59 w 273"/>
                  <a:gd name="T25" fmla="*/ 153 h 500"/>
                  <a:gd name="T26" fmla="*/ 73 w 273"/>
                  <a:gd name="T27" fmla="*/ 143 h 500"/>
                  <a:gd name="T28" fmla="*/ 64 w 273"/>
                  <a:gd name="T29" fmla="*/ 82 h 500"/>
                  <a:gd name="T30" fmla="*/ 51 w 273"/>
                  <a:gd name="T31" fmla="*/ 85 h 500"/>
                  <a:gd name="T32" fmla="*/ 38 w 273"/>
                  <a:gd name="T33" fmla="*/ 88 h 500"/>
                  <a:gd name="T34" fmla="*/ 33 w 273"/>
                  <a:gd name="T35" fmla="*/ 109 h 500"/>
                  <a:gd name="T36" fmla="*/ 41 w 273"/>
                  <a:gd name="T37" fmla="*/ 146 h 500"/>
                  <a:gd name="T38" fmla="*/ 48 w 273"/>
                  <a:gd name="T39" fmla="*/ 152 h 500"/>
                  <a:gd name="T40" fmla="*/ 65 w 273"/>
                  <a:gd name="T41" fmla="*/ 226 h 500"/>
                  <a:gd name="T42" fmla="*/ 40 w 273"/>
                  <a:gd name="T43" fmla="*/ 201 h 500"/>
                  <a:gd name="T44" fmla="*/ 39 w 273"/>
                  <a:gd name="T45" fmla="*/ 192 h 500"/>
                  <a:gd name="T46" fmla="*/ 5 w 273"/>
                  <a:gd name="T47" fmla="*/ 206 h 500"/>
                  <a:gd name="T48" fmla="*/ 42 w 273"/>
                  <a:gd name="T49" fmla="*/ 310 h 500"/>
                  <a:gd name="T50" fmla="*/ 56 w 273"/>
                  <a:gd name="T51" fmla="*/ 483 h 500"/>
                  <a:gd name="T52" fmla="*/ 45 w 273"/>
                  <a:gd name="T53" fmla="*/ 316 h 500"/>
                  <a:gd name="T54" fmla="*/ 31 w 273"/>
                  <a:gd name="T55" fmla="*/ 207 h 500"/>
                  <a:gd name="T56" fmla="*/ 52 w 273"/>
                  <a:gd name="T57" fmla="*/ 324 h 500"/>
                  <a:gd name="T58" fmla="*/ 104 w 273"/>
                  <a:gd name="T59" fmla="*/ 332 h 500"/>
                  <a:gd name="T60" fmla="*/ 168 w 273"/>
                  <a:gd name="T61" fmla="*/ 472 h 500"/>
                  <a:gd name="T62" fmla="*/ 78 w 273"/>
                  <a:gd name="T63" fmla="*/ 478 h 500"/>
                  <a:gd name="T64" fmla="*/ 181 w 273"/>
                  <a:gd name="T65" fmla="*/ 479 h 500"/>
                  <a:gd name="T66" fmla="*/ 194 w 273"/>
                  <a:gd name="T67" fmla="*/ 306 h 500"/>
                  <a:gd name="T68" fmla="*/ 192 w 273"/>
                  <a:gd name="T69" fmla="*/ 291 h 500"/>
                  <a:gd name="T70" fmla="*/ 272 w 273"/>
                  <a:gd name="T71" fmla="*/ 149 h 500"/>
                  <a:gd name="T72" fmla="*/ 12 w 273"/>
                  <a:gd name="T73" fmla="*/ 202 h 500"/>
                  <a:gd name="T74" fmla="*/ 20 w 273"/>
                  <a:gd name="T75" fmla="*/ 198 h 500"/>
                  <a:gd name="T76" fmla="*/ 77 w 273"/>
                  <a:gd name="T77" fmla="*/ 246 h 500"/>
                  <a:gd name="T78" fmla="*/ 70 w 273"/>
                  <a:gd name="T79" fmla="*/ 205 h 500"/>
                  <a:gd name="T80" fmla="*/ 85 w 273"/>
                  <a:gd name="T81" fmla="*/ 198 h 500"/>
                  <a:gd name="T82" fmla="*/ 166 w 273"/>
                  <a:gd name="T83" fmla="*/ 130 h 500"/>
                  <a:gd name="T84" fmla="*/ 152 w 273"/>
                  <a:gd name="T85" fmla="*/ 167 h 500"/>
                  <a:gd name="T86" fmla="*/ 137 w 273"/>
                  <a:gd name="T87" fmla="*/ 291 h 500"/>
                  <a:gd name="T88" fmla="*/ 154 w 273"/>
                  <a:gd name="T89" fmla="*/ 296 h 500"/>
                  <a:gd name="T90" fmla="*/ 159 w 273"/>
                  <a:gd name="T91" fmla="*/ 318 h 500"/>
                  <a:gd name="T92" fmla="*/ 180 w 273"/>
                  <a:gd name="T93" fmla="*/ 177 h 500"/>
                  <a:gd name="T94" fmla="*/ 185 w 273"/>
                  <a:gd name="T95" fmla="*/ 298 h 500"/>
                  <a:gd name="T96" fmla="*/ 193 w 273"/>
                  <a:gd name="T97" fmla="*/ 280 h 500"/>
                  <a:gd name="T98" fmla="*/ 226 w 273"/>
                  <a:gd name="T99" fmla="*/ 193 h 500"/>
                  <a:gd name="T100" fmla="*/ 231 w 273"/>
                  <a:gd name="T101" fmla="*/ 18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3" h="500">
                    <a:moveTo>
                      <a:pt x="264" y="143"/>
                    </a:moveTo>
                    <a:cubicBezTo>
                      <a:pt x="248" y="153"/>
                      <a:pt x="237" y="168"/>
                      <a:pt x="223" y="180"/>
                    </a:cubicBezTo>
                    <a:cubicBezTo>
                      <a:pt x="222" y="180"/>
                      <a:pt x="222" y="181"/>
                      <a:pt x="222" y="182"/>
                    </a:cubicBezTo>
                    <a:cubicBezTo>
                      <a:pt x="214" y="186"/>
                      <a:pt x="208" y="198"/>
                      <a:pt x="204" y="205"/>
                    </a:cubicBezTo>
                    <a:cubicBezTo>
                      <a:pt x="200" y="211"/>
                      <a:pt x="196" y="218"/>
                      <a:pt x="192" y="225"/>
                    </a:cubicBezTo>
                    <a:cubicBezTo>
                      <a:pt x="191" y="208"/>
                      <a:pt x="190" y="192"/>
                      <a:pt x="188" y="175"/>
                    </a:cubicBezTo>
                    <a:cubicBezTo>
                      <a:pt x="189" y="175"/>
                      <a:pt x="189" y="175"/>
                      <a:pt x="190" y="175"/>
                    </a:cubicBezTo>
                    <a:cubicBezTo>
                      <a:pt x="195" y="172"/>
                      <a:pt x="192" y="165"/>
                      <a:pt x="187" y="164"/>
                    </a:cubicBezTo>
                    <a:cubicBezTo>
                      <a:pt x="187" y="164"/>
                      <a:pt x="186" y="164"/>
                      <a:pt x="185" y="164"/>
                    </a:cubicBezTo>
                    <a:cubicBezTo>
                      <a:pt x="185" y="164"/>
                      <a:pt x="184" y="164"/>
                      <a:pt x="183" y="164"/>
                    </a:cubicBezTo>
                    <a:cubicBezTo>
                      <a:pt x="183" y="147"/>
                      <a:pt x="178" y="130"/>
                      <a:pt x="168" y="116"/>
                    </a:cubicBezTo>
                    <a:cubicBezTo>
                      <a:pt x="166" y="113"/>
                      <a:pt x="161" y="113"/>
                      <a:pt x="160" y="117"/>
                    </a:cubicBezTo>
                    <a:cubicBezTo>
                      <a:pt x="154" y="134"/>
                      <a:pt x="154" y="153"/>
                      <a:pt x="145" y="169"/>
                    </a:cubicBezTo>
                    <a:cubicBezTo>
                      <a:pt x="145" y="169"/>
                      <a:pt x="145" y="170"/>
                      <a:pt x="145" y="171"/>
                    </a:cubicBezTo>
                    <a:cubicBezTo>
                      <a:pt x="145" y="171"/>
                      <a:pt x="145" y="172"/>
                      <a:pt x="145" y="172"/>
                    </a:cubicBezTo>
                    <a:cubicBezTo>
                      <a:pt x="145" y="211"/>
                      <a:pt x="153" y="248"/>
                      <a:pt x="154" y="286"/>
                    </a:cubicBezTo>
                    <a:cubicBezTo>
                      <a:pt x="150" y="285"/>
                      <a:pt x="145" y="285"/>
                      <a:pt x="142" y="284"/>
                    </a:cubicBezTo>
                    <a:cubicBezTo>
                      <a:pt x="140" y="284"/>
                      <a:pt x="139" y="284"/>
                      <a:pt x="138" y="284"/>
                    </a:cubicBezTo>
                    <a:cubicBezTo>
                      <a:pt x="148" y="219"/>
                      <a:pt x="136" y="146"/>
                      <a:pt x="135" y="82"/>
                    </a:cubicBezTo>
                    <a:cubicBezTo>
                      <a:pt x="135" y="80"/>
                      <a:pt x="134" y="78"/>
                      <a:pt x="132" y="77"/>
                    </a:cubicBezTo>
                    <a:cubicBezTo>
                      <a:pt x="137" y="74"/>
                      <a:pt x="140" y="68"/>
                      <a:pt x="142" y="62"/>
                    </a:cubicBezTo>
                    <a:cubicBezTo>
                      <a:pt x="148" y="47"/>
                      <a:pt x="144" y="29"/>
                      <a:pt x="135" y="16"/>
                    </a:cubicBezTo>
                    <a:cubicBezTo>
                      <a:pt x="134" y="15"/>
                      <a:pt x="132" y="14"/>
                      <a:pt x="131" y="14"/>
                    </a:cubicBezTo>
                    <a:cubicBezTo>
                      <a:pt x="132" y="11"/>
                      <a:pt x="133" y="8"/>
                      <a:pt x="135" y="5"/>
                    </a:cubicBezTo>
                    <a:cubicBezTo>
                      <a:pt x="136" y="3"/>
                      <a:pt x="132" y="0"/>
                      <a:pt x="131" y="3"/>
                    </a:cubicBezTo>
                    <a:cubicBezTo>
                      <a:pt x="121" y="17"/>
                      <a:pt x="110" y="31"/>
                      <a:pt x="105" y="48"/>
                    </a:cubicBezTo>
                    <a:cubicBezTo>
                      <a:pt x="102" y="59"/>
                      <a:pt x="105" y="76"/>
                      <a:pt x="119" y="80"/>
                    </a:cubicBezTo>
                    <a:cubicBezTo>
                      <a:pt x="122" y="80"/>
                      <a:pt x="124" y="80"/>
                      <a:pt x="126" y="80"/>
                    </a:cubicBezTo>
                    <a:cubicBezTo>
                      <a:pt x="125" y="81"/>
                      <a:pt x="125" y="81"/>
                      <a:pt x="125" y="82"/>
                    </a:cubicBezTo>
                    <a:cubicBezTo>
                      <a:pt x="125" y="120"/>
                      <a:pt x="126" y="158"/>
                      <a:pt x="128" y="196"/>
                    </a:cubicBezTo>
                    <a:cubicBezTo>
                      <a:pt x="129" y="237"/>
                      <a:pt x="125" y="278"/>
                      <a:pt x="126" y="318"/>
                    </a:cubicBezTo>
                    <a:cubicBezTo>
                      <a:pt x="114" y="260"/>
                      <a:pt x="96" y="203"/>
                      <a:pt x="77" y="147"/>
                    </a:cubicBezTo>
                    <a:cubicBezTo>
                      <a:pt x="76" y="144"/>
                      <a:pt x="71" y="145"/>
                      <a:pt x="72" y="148"/>
                    </a:cubicBezTo>
                    <a:cubicBezTo>
                      <a:pt x="75" y="162"/>
                      <a:pt x="79" y="176"/>
                      <a:pt x="83" y="190"/>
                    </a:cubicBezTo>
                    <a:cubicBezTo>
                      <a:pt x="82" y="190"/>
                      <a:pt x="82" y="190"/>
                      <a:pt x="81" y="190"/>
                    </a:cubicBezTo>
                    <a:cubicBezTo>
                      <a:pt x="78" y="192"/>
                      <a:pt x="74" y="193"/>
                      <a:pt x="71" y="195"/>
                    </a:cubicBezTo>
                    <a:cubicBezTo>
                      <a:pt x="68" y="196"/>
                      <a:pt x="64" y="198"/>
                      <a:pt x="63" y="201"/>
                    </a:cubicBezTo>
                    <a:cubicBezTo>
                      <a:pt x="58" y="184"/>
                      <a:pt x="55" y="167"/>
                      <a:pt x="58" y="153"/>
                    </a:cubicBezTo>
                    <a:cubicBezTo>
                      <a:pt x="58" y="153"/>
                      <a:pt x="58" y="153"/>
                      <a:pt x="59" y="153"/>
                    </a:cubicBezTo>
                    <a:cubicBezTo>
                      <a:pt x="61" y="152"/>
                      <a:pt x="63" y="152"/>
                      <a:pt x="66" y="152"/>
                    </a:cubicBezTo>
                    <a:cubicBezTo>
                      <a:pt x="67" y="151"/>
                      <a:pt x="68" y="150"/>
                      <a:pt x="68" y="149"/>
                    </a:cubicBezTo>
                    <a:cubicBezTo>
                      <a:pt x="71" y="148"/>
                      <a:pt x="73" y="146"/>
                      <a:pt x="73" y="143"/>
                    </a:cubicBezTo>
                    <a:cubicBezTo>
                      <a:pt x="73" y="123"/>
                      <a:pt x="76" y="102"/>
                      <a:pt x="75" y="82"/>
                    </a:cubicBezTo>
                    <a:cubicBezTo>
                      <a:pt x="74" y="75"/>
                      <a:pt x="65" y="75"/>
                      <a:pt x="64" y="82"/>
                    </a:cubicBezTo>
                    <a:cubicBezTo>
                      <a:pt x="64" y="82"/>
                      <a:pt x="64" y="82"/>
                      <a:pt x="64" y="82"/>
                    </a:cubicBezTo>
                    <a:cubicBezTo>
                      <a:pt x="60" y="79"/>
                      <a:pt x="53" y="81"/>
                      <a:pt x="53" y="87"/>
                    </a:cubicBezTo>
                    <a:cubicBezTo>
                      <a:pt x="54" y="89"/>
                      <a:pt x="54" y="91"/>
                      <a:pt x="54" y="93"/>
                    </a:cubicBezTo>
                    <a:cubicBezTo>
                      <a:pt x="53" y="91"/>
                      <a:pt x="52" y="88"/>
                      <a:pt x="51" y="85"/>
                    </a:cubicBezTo>
                    <a:cubicBezTo>
                      <a:pt x="48" y="78"/>
                      <a:pt x="38" y="81"/>
                      <a:pt x="39" y="89"/>
                    </a:cubicBezTo>
                    <a:cubicBezTo>
                      <a:pt x="39" y="90"/>
                      <a:pt x="40" y="91"/>
                      <a:pt x="40" y="92"/>
                    </a:cubicBezTo>
                    <a:cubicBezTo>
                      <a:pt x="39" y="91"/>
                      <a:pt x="39" y="89"/>
                      <a:pt x="38" y="88"/>
                    </a:cubicBezTo>
                    <a:cubicBezTo>
                      <a:pt x="36" y="81"/>
                      <a:pt x="25" y="84"/>
                      <a:pt x="27" y="91"/>
                    </a:cubicBezTo>
                    <a:cubicBezTo>
                      <a:pt x="28" y="93"/>
                      <a:pt x="29" y="96"/>
                      <a:pt x="30" y="98"/>
                    </a:cubicBezTo>
                    <a:cubicBezTo>
                      <a:pt x="31" y="102"/>
                      <a:pt x="32" y="106"/>
                      <a:pt x="33" y="109"/>
                    </a:cubicBezTo>
                    <a:cubicBezTo>
                      <a:pt x="29" y="103"/>
                      <a:pt x="26" y="96"/>
                      <a:pt x="23" y="89"/>
                    </a:cubicBezTo>
                    <a:cubicBezTo>
                      <a:pt x="20" y="83"/>
                      <a:pt x="11" y="88"/>
                      <a:pt x="14" y="94"/>
                    </a:cubicBezTo>
                    <a:cubicBezTo>
                      <a:pt x="22" y="111"/>
                      <a:pt x="29" y="131"/>
                      <a:pt x="41" y="146"/>
                    </a:cubicBezTo>
                    <a:cubicBezTo>
                      <a:pt x="42" y="147"/>
                      <a:pt x="42" y="147"/>
                      <a:pt x="43" y="148"/>
                    </a:cubicBezTo>
                    <a:cubicBezTo>
                      <a:pt x="44" y="149"/>
                      <a:pt x="44" y="150"/>
                      <a:pt x="46" y="150"/>
                    </a:cubicBezTo>
                    <a:cubicBezTo>
                      <a:pt x="46" y="151"/>
                      <a:pt x="47" y="152"/>
                      <a:pt x="48" y="152"/>
                    </a:cubicBezTo>
                    <a:cubicBezTo>
                      <a:pt x="49" y="153"/>
                      <a:pt x="50" y="153"/>
                      <a:pt x="51" y="153"/>
                    </a:cubicBezTo>
                    <a:cubicBezTo>
                      <a:pt x="51" y="154"/>
                      <a:pt x="52" y="155"/>
                      <a:pt x="53" y="156"/>
                    </a:cubicBezTo>
                    <a:cubicBezTo>
                      <a:pt x="46" y="176"/>
                      <a:pt x="60" y="209"/>
                      <a:pt x="65" y="226"/>
                    </a:cubicBezTo>
                    <a:cubicBezTo>
                      <a:pt x="73" y="257"/>
                      <a:pt x="81" y="289"/>
                      <a:pt x="92" y="319"/>
                    </a:cubicBezTo>
                    <a:cubicBezTo>
                      <a:pt x="87" y="318"/>
                      <a:pt x="81" y="318"/>
                      <a:pt x="76" y="318"/>
                    </a:cubicBezTo>
                    <a:cubicBezTo>
                      <a:pt x="73" y="277"/>
                      <a:pt x="57" y="238"/>
                      <a:pt x="40" y="201"/>
                    </a:cubicBezTo>
                    <a:cubicBezTo>
                      <a:pt x="40" y="200"/>
                      <a:pt x="39" y="199"/>
                      <a:pt x="38" y="199"/>
                    </a:cubicBezTo>
                    <a:cubicBezTo>
                      <a:pt x="38" y="198"/>
                      <a:pt x="38" y="197"/>
                      <a:pt x="37" y="197"/>
                    </a:cubicBezTo>
                    <a:cubicBezTo>
                      <a:pt x="39" y="196"/>
                      <a:pt x="40" y="194"/>
                      <a:pt x="39" y="192"/>
                    </a:cubicBezTo>
                    <a:cubicBezTo>
                      <a:pt x="31" y="179"/>
                      <a:pt x="22" y="167"/>
                      <a:pt x="10" y="156"/>
                    </a:cubicBezTo>
                    <a:cubicBezTo>
                      <a:pt x="7" y="154"/>
                      <a:pt x="0" y="155"/>
                      <a:pt x="1" y="160"/>
                    </a:cubicBezTo>
                    <a:cubicBezTo>
                      <a:pt x="3" y="175"/>
                      <a:pt x="3" y="191"/>
                      <a:pt x="5" y="206"/>
                    </a:cubicBezTo>
                    <a:cubicBezTo>
                      <a:pt x="5" y="208"/>
                      <a:pt x="6" y="208"/>
                      <a:pt x="7" y="209"/>
                    </a:cubicBezTo>
                    <a:cubicBezTo>
                      <a:pt x="7" y="209"/>
                      <a:pt x="6" y="210"/>
                      <a:pt x="7" y="210"/>
                    </a:cubicBezTo>
                    <a:cubicBezTo>
                      <a:pt x="15" y="244"/>
                      <a:pt x="28" y="277"/>
                      <a:pt x="42" y="310"/>
                    </a:cubicBezTo>
                    <a:cubicBezTo>
                      <a:pt x="41" y="310"/>
                      <a:pt x="41" y="310"/>
                      <a:pt x="41" y="310"/>
                    </a:cubicBezTo>
                    <a:cubicBezTo>
                      <a:pt x="27" y="330"/>
                      <a:pt x="33" y="368"/>
                      <a:pt x="35" y="391"/>
                    </a:cubicBezTo>
                    <a:cubicBezTo>
                      <a:pt x="37" y="419"/>
                      <a:pt x="39" y="459"/>
                      <a:pt x="56" y="483"/>
                    </a:cubicBezTo>
                    <a:cubicBezTo>
                      <a:pt x="58" y="487"/>
                      <a:pt x="64" y="486"/>
                      <a:pt x="64" y="481"/>
                    </a:cubicBezTo>
                    <a:cubicBezTo>
                      <a:pt x="62" y="456"/>
                      <a:pt x="52" y="431"/>
                      <a:pt x="49" y="406"/>
                    </a:cubicBezTo>
                    <a:cubicBezTo>
                      <a:pt x="44" y="376"/>
                      <a:pt x="46" y="346"/>
                      <a:pt x="45" y="316"/>
                    </a:cubicBezTo>
                    <a:cubicBezTo>
                      <a:pt x="47" y="319"/>
                      <a:pt x="52" y="316"/>
                      <a:pt x="51" y="312"/>
                    </a:cubicBezTo>
                    <a:cubicBezTo>
                      <a:pt x="42" y="279"/>
                      <a:pt x="32" y="244"/>
                      <a:pt x="17" y="212"/>
                    </a:cubicBezTo>
                    <a:cubicBezTo>
                      <a:pt x="22" y="211"/>
                      <a:pt x="26" y="209"/>
                      <a:pt x="31" y="207"/>
                    </a:cubicBezTo>
                    <a:cubicBezTo>
                      <a:pt x="45" y="243"/>
                      <a:pt x="60" y="280"/>
                      <a:pt x="67" y="318"/>
                    </a:cubicBezTo>
                    <a:cubicBezTo>
                      <a:pt x="61" y="319"/>
                      <a:pt x="56" y="320"/>
                      <a:pt x="52" y="322"/>
                    </a:cubicBezTo>
                    <a:cubicBezTo>
                      <a:pt x="51" y="322"/>
                      <a:pt x="51" y="323"/>
                      <a:pt x="52" y="324"/>
                    </a:cubicBezTo>
                    <a:cubicBezTo>
                      <a:pt x="61" y="332"/>
                      <a:pt x="81" y="332"/>
                      <a:pt x="97" y="332"/>
                    </a:cubicBezTo>
                    <a:cubicBezTo>
                      <a:pt x="97" y="333"/>
                      <a:pt x="98" y="333"/>
                      <a:pt x="98" y="334"/>
                    </a:cubicBezTo>
                    <a:cubicBezTo>
                      <a:pt x="99" y="337"/>
                      <a:pt x="105" y="336"/>
                      <a:pt x="104" y="332"/>
                    </a:cubicBezTo>
                    <a:cubicBezTo>
                      <a:pt x="108" y="332"/>
                      <a:pt x="112" y="332"/>
                      <a:pt x="115" y="332"/>
                    </a:cubicBezTo>
                    <a:cubicBezTo>
                      <a:pt x="138" y="332"/>
                      <a:pt x="171" y="334"/>
                      <a:pt x="193" y="323"/>
                    </a:cubicBezTo>
                    <a:cubicBezTo>
                      <a:pt x="189" y="373"/>
                      <a:pt x="181" y="423"/>
                      <a:pt x="168" y="472"/>
                    </a:cubicBezTo>
                    <a:cubicBezTo>
                      <a:pt x="168" y="473"/>
                      <a:pt x="168" y="473"/>
                      <a:pt x="168" y="474"/>
                    </a:cubicBezTo>
                    <a:cubicBezTo>
                      <a:pt x="155" y="479"/>
                      <a:pt x="144" y="485"/>
                      <a:pt x="128" y="485"/>
                    </a:cubicBezTo>
                    <a:cubicBezTo>
                      <a:pt x="112" y="486"/>
                      <a:pt x="93" y="483"/>
                      <a:pt x="78" y="478"/>
                    </a:cubicBezTo>
                    <a:cubicBezTo>
                      <a:pt x="74" y="476"/>
                      <a:pt x="72" y="482"/>
                      <a:pt x="75" y="484"/>
                    </a:cubicBezTo>
                    <a:cubicBezTo>
                      <a:pt x="94" y="495"/>
                      <a:pt x="112" y="500"/>
                      <a:pt x="134" y="499"/>
                    </a:cubicBezTo>
                    <a:cubicBezTo>
                      <a:pt x="150" y="498"/>
                      <a:pt x="172" y="494"/>
                      <a:pt x="181" y="479"/>
                    </a:cubicBezTo>
                    <a:cubicBezTo>
                      <a:pt x="182" y="477"/>
                      <a:pt x="182" y="475"/>
                      <a:pt x="181" y="473"/>
                    </a:cubicBezTo>
                    <a:cubicBezTo>
                      <a:pt x="196" y="419"/>
                      <a:pt x="204" y="363"/>
                      <a:pt x="207" y="306"/>
                    </a:cubicBezTo>
                    <a:cubicBezTo>
                      <a:pt x="207" y="298"/>
                      <a:pt x="195" y="298"/>
                      <a:pt x="194" y="306"/>
                    </a:cubicBezTo>
                    <a:cubicBezTo>
                      <a:pt x="194" y="307"/>
                      <a:pt x="194" y="308"/>
                      <a:pt x="194" y="309"/>
                    </a:cubicBezTo>
                    <a:cubicBezTo>
                      <a:pt x="193" y="309"/>
                      <a:pt x="192" y="309"/>
                      <a:pt x="192" y="310"/>
                    </a:cubicBezTo>
                    <a:cubicBezTo>
                      <a:pt x="192" y="303"/>
                      <a:pt x="192" y="297"/>
                      <a:pt x="192" y="291"/>
                    </a:cubicBezTo>
                    <a:cubicBezTo>
                      <a:pt x="213" y="271"/>
                      <a:pt x="251" y="230"/>
                      <a:pt x="246" y="202"/>
                    </a:cubicBezTo>
                    <a:cubicBezTo>
                      <a:pt x="247" y="201"/>
                      <a:pt x="248" y="201"/>
                      <a:pt x="249" y="199"/>
                    </a:cubicBezTo>
                    <a:cubicBezTo>
                      <a:pt x="259" y="184"/>
                      <a:pt x="269" y="168"/>
                      <a:pt x="272" y="149"/>
                    </a:cubicBezTo>
                    <a:cubicBezTo>
                      <a:pt x="273" y="145"/>
                      <a:pt x="268" y="140"/>
                      <a:pt x="264" y="143"/>
                    </a:cubicBezTo>
                    <a:close/>
                    <a:moveTo>
                      <a:pt x="20" y="198"/>
                    </a:moveTo>
                    <a:cubicBezTo>
                      <a:pt x="17" y="199"/>
                      <a:pt x="15" y="201"/>
                      <a:pt x="12" y="202"/>
                    </a:cubicBezTo>
                    <a:cubicBezTo>
                      <a:pt x="13" y="192"/>
                      <a:pt x="13" y="182"/>
                      <a:pt x="13" y="173"/>
                    </a:cubicBezTo>
                    <a:cubicBezTo>
                      <a:pt x="19" y="179"/>
                      <a:pt x="25" y="186"/>
                      <a:pt x="30" y="194"/>
                    </a:cubicBezTo>
                    <a:cubicBezTo>
                      <a:pt x="27" y="195"/>
                      <a:pt x="24" y="197"/>
                      <a:pt x="20" y="198"/>
                    </a:cubicBezTo>
                    <a:close/>
                    <a:moveTo>
                      <a:pt x="103" y="319"/>
                    </a:moveTo>
                    <a:cubicBezTo>
                      <a:pt x="103" y="319"/>
                      <a:pt x="102" y="319"/>
                      <a:pt x="101" y="319"/>
                    </a:cubicBezTo>
                    <a:cubicBezTo>
                      <a:pt x="95" y="294"/>
                      <a:pt x="84" y="270"/>
                      <a:pt x="77" y="246"/>
                    </a:cubicBezTo>
                    <a:cubicBezTo>
                      <a:pt x="74" y="235"/>
                      <a:pt x="68" y="221"/>
                      <a:pt x="64" y="206"/>
                    </a:cubicBezTo>
                    <a:cubicBezTo>
                      <a:pt x="65" y="206"/>
                      <a:pt x="66" y="206"/>
                      <a:pt x="68" y="206"/>
                    </a:cubicBezTo>
                    <a:cubicBezTo>
                      <a:pt x="68" y="205"/>
                      <a:pt x="69" y="205"/>
                      <a:pt x="70" y="205"/>
                    </a:cubicBezTo>
                    <a:cubicBezTo>
                      <a:pt x="70" y="205"/>
                      <a:pt x="71" y="205"/>
                      <a:pt x="71" y="204"/>
                    </a:cubicBezTo>
                    <a:cubicBezTo>
                      <a:pt x="72" y="204"/>
                      <a:pt x="74" y="203"/>
                      <a:pt x="75" y="202"/>
                    </a:cubicBezTo>
                    <a:cubicBezTo>
                      <a:pt x="79" y="201"/>
                      <a:pt x="82" y="200"/>
                      <a:pt x="85" y="198"/>
                    </a:cubicBezTo>
                    <a:cubicBezTo>
                      <a:pt x="97" y="239"/>
                      <a:pt x="108" y="278"/>
                      <a:pt x="118" y="319"/>
                    </a:cubicBezTo>
                    <a:cubicBezTo>
                      <a:pt x="113" y="319"/>
                      <a:pt x="108" y="319"/>
                      <a:pt x="103" y="319"/>
                    </a:cubicBezTo>
                    <a:close/>
                    <a:moveTo>
                      <a:pt x="166" y="130"/>
                    </a:moveTo>
                    <a:cubicBezTo>
                      <a:pt x="172" y="141"/>
                      <a:pt x="173" y="153"/>
                      <a:pt x="174" y="165"/>
                    </a:cubicBezTo>
                    <a:cubicBezTo>
                      <a:pt x="171" y="166"/>
                      <a:pt x="168" y="166"/>
                      <a:pt x="164" y="167"/>
                    </a:cubicBezTo>
                    <a:cubicBezTo>
                      <a:pt x="161" y="167"/>
                      <a:pt x="156" y="166"/>
                      <a:pt x="152" y="167"/>
                    </a:cubicBezTo>
                    <a:cubicBezTo>
                      <a:pt x="160" y="157"/>
                      <a:pt x="163" y="143"/>
                      <a:pt x="166" y="130"/>
                    </a:cubicBezTo>
                    <a:close/>
                    <a:moveTo>
                      <a:pt x="130" y="319"/>
                    </a:moveTo>
                    <a:cubicBezTo>
                      <a:pt x="133" y="310"/>
                      <a:pt x="135" y="301"/>
                      <a:pt x="137" y="291"/>
                    </a:cubicBezTo>
                    <a:cubicBezTo>
                      <a:pt x="137" y="292"/>
                      <a:pt x="138" y="292"/>
                      <a:pt x="139" y="292"/>
                    </a:cubicBezTo>
                    <a:cubicBezTo>
                      <a:pt x="144" y="293"/>
                      <a:pt x="148" y="294"/>
                      <a:pt x="153" y="296"/>
                    </a:cubicBezTo>
                    <a:cubicBezTo>
                      <a:pt x="153" y="296"/>
                      <a:pt x="153" y="296"/>
                      <a:pt x="154" y="296"/>
                    </a:cubicBezTo>
                    <a:cubicBezTo>
                      <a:pt x="153" y="303"/>
                      <a:pt x="153" y="311"/>
                      <a:pt x="152" y="318"/>
                    </a:cubicBezTo>
                    <a:cubicBezTo>
                      <a:pt x="145" y="319"/>
                      <a:pt x="137" y="319"/>
                      <a:pt x="130" y="319"/>
                    </a:cubicBezTo>
                    <a:close/>
                    <a:moveTo>
                      <a:pt x="159" y="318"/>
                    </a:moveTo>
                    <a:cubicBezTo>
                      <a:pt x="169" y="274"/>
                      <a:pt x="164" y="219"/>
                      <a:pt x="151" y="177"/>
                    </a:cubicBezTo>
                    <a:cubicBezTo>
                      <a:pt x="156" y="178"/>
                      <a:pt x="162" y="177"/>
                      <a:pt x="166" y="177"/>
                    </a:cubicBezTo>
                    <a:cubicBezTo>
                      <a:pt x="170" y="177"/>
                      <a:pt x="175" y="177"/>
                      <a:pt x="180" y="177"/>
                    </a:cubicBezTo>
                    <a:cubicBezTo>
                      <a:pt x="179" y="215"/>
                      <a:pt x="182" y="253"/>
                      <a:pt x="184" y="291"/>
                    </a:cubicBezTo>
                    <a:cubicBezTo>
                      <a:pt x="183" y="293"/>
                      <a:pt x="182" y="294"/>
                      <a:pt x="182" y="295"/>
                    </a:cubicBezTo>
                    <a:cubicBezTo>
                      <a:pt x="181" y="297"/>
                      <a:pt x="183" y="299"/>
                      <a:pt x="185" y="298"/>
                    </a:cubicBezTo>
                    <a:cubicBezTo>
                      <a:pt x="185" y="303"/>
                      <a:pt x="185" y="307"/>
                      <a:pt x="186" y="312"/>
                    </a:cubicBezTo>
                    <a:cubicBezTo>
                      <a:pt x="177" y="315"/>
                      <a:pt x="168" y="317"/>
                      <a:pt x="159" y="318"/>
                    </a:cubicBezTo>
                    <a:close/>
                    <a:moveTo>
                      <a:pt x="193" y="280"/>
                    </a:moveTo>
                    <a:cubicBezTo>
                      <a:pt x="193" y="267"/>
                      <a:pt x="193" y="253"/>
                      <a:pt x="193" y="240"/>
                    </a:cubicBezTo>
                    <a:cubicBezTo>
                      <a:pt x="198" y="231"/>
                      <a:pt x="204" y="222"/>
                      <a:pt x="210" y="213"/>
                    </a:cubicBezTo>
                    <a:cubicBezTo>
                      <a:pt x="214" y="207"/>
                      <a:pt x="221" y="200"/>
                      <a:pt x="226" y="193"/>
                    </a:cubicBezTo>
                    <a:cubicBezTo>
                      <a:pt x="249" y="209"/>
                      <a:pt x="213" y="253"/>
                      <a:pt x="193" y="280"/>
                    </a:cubicBezTo>
                    <a:close/>
                    <a:moveTo>
                      <a:pt x="242" y="191"/>
                    </a:moveTo>
                    <a:cubicBezTo>
                      <a:pt x="239" y="188"/>
                      <a:pt x="236" y="184"/>
                      <a:pt x="231" y="182"/>
                    </a:cubicBezTo>
                    <a:cubicBezTo>
                      <a:pt x="240" y="176"/>
                      <a:pt x="248" y="169"/>
                      <a:pt x="256" y="162"/>
                    </a:cubicBezTo>
                    <a:cubicBezTo>
                      <a:pt x="253" y="172"/>
                      <a:pt x="247" y="182"/>
                      <a:pt x="242"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6" name="Freeform 390"/>
              <p:cNvSpPr>
                <a:spLocks noEditPoints="1"/>
              </p:cNvSpPr>
              <p:nvPr/>
            </p:nvSpPr>
            <p:spPr bwMode="auto">
              <a:xfrm>
                <a:off x="5098" y="-1992"/>
                <a:ext cx="103" cy="234"/>
              </a:xfrm>
              <a:custGeom>
                <a:avLst/>
                <a:gdLst>
                  <a:gd name="T0" fmla="*/ 27 w 51"/>
                  <a:gd name="T1" fmla="*/ 4 h 116"/>
                  <a:gd name="T2" fmla="*/ 16 w 51"/>
                  <a:gd name="T3" fmla="*/ 5 h 116"/>
                  <a:gd name="T4" fmla="*/ 1 w 51"/>
                  <a:gd name="T5" fmla="*/ 108 h 116"/>
                  <a:gd name="T6" fmla="*/ 9 w 51"/>
                  <a:gd name="T7" fmla="*/ 110 h 116"/>
                  <a:gd name="T8" fmla="*/ 17 w 51"/>
                  <a:gd name="T9" fmla="*/ 73 h 116"/>
                  <a:gd name="T10" fmla="*/ 24 w 51"/>
                  <a:gd name="T11" fmla="*/ 73 h 116"/>
                  <a:gd name="T12" fmla="*/ 32 w 51"/>
                  <a:gd name="T13" fmla="*/ 73 h 116"/>
                  <a:gd name="T14" fmla="*/ 36 w 51"/>
                  <a:gd name="T15" fmla="*/ 106 h 116"/>
                  <a:gd name="T16" fmla="*/ 46 w 51"/>
                  <a:gd name="T17" fmla="*/ 106 h 116"/>
                  <a:gd name="T18" fmla="*/ 27 w 51"/>
                  <a:gd name="T19" fmla="*/ 4 h 116"/>
                  <a:gd name="T20" fmla="*/ 26 w 51"/>
                  <a:gd name="T21" fmla="*/ 63 h 116"/>
                  <a:gd name="T22" fmla="*/ 19 w 51"/>
                  <a:gd name="T23" fmla="*/ 63 h 116"/>
                  <a:gd name="T24" fmla="*/ 25 w 51"/>
                  <a:gd name="T25" fmla="*/ 30 h 116"/>
                  <a:gd name="T26" fmla="*/ 31 w 51"/>
                  <a:gd name="T27" fmla="*/ 63 h 116"/>
                  <a:gd name="T28" fmla="*/ 26 w 51"/>
                  <a:gd name="T29" fmla="*/ 6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116">
                    <a:moveTo>
                      <a:pt x="27" y="4"/>
                    </a:moveTo>
                    <a:cubicBezTo>
                      <a:pt x="25" y="0"/>
                      <a:pt x="17" y="0"/>
                      <a:pt x="16" y="5"/>
                    </a:cubicBezTo>
                    <a:cubicBezTo>
                      <a:pt x="11" y="40"/>
                      <a:pt x="7" y="74"/>
                      <a:pt x="1" y="108"/>
                    </a:cubicBezTo>
                    <a:cubicBezTo>
                      <a:pt x="0" y="114"/>
                      <a:pt x="8" y="116"/>
                      <a:pt x="9" y="110"/>
                    </a:cubicBezTo>
                    <a:cubicBezTo>
                      <a:pt x="12" y="98"/>
                      <a:pt x="15" y="85"/>
                      <a:pt x="17" y="73"/>
                    </a:cubicBezTo>
                    <a:cubicBezTo>
                      <a:pt x="24" y="73"/>
                      <a:pt x="24" y="73"/>
                      <a:pt x="24" y="73"/>
                    </a:cubicBezTo>
                    <a:cubicBezTo>
                      <a:pt x="27" y="73"/>
                      <a:pt x="29" y="73"/>
                      <a:pt x="32" y="73"/>
                    </a:cubicBezTo>
                    <a:cubicBezTo>
                      <a:pt x="33" y="84"/>
                      <a:pt x="34" y="95"/>
                      <a:pt x="36" y="106"/>
                    </a:cubicBezTo>
                    <a:cubicBezTo>
                      <a:pt x="37" y="111"/>
                      <a:pt x="46" y="111"/>
                      <a:pt x="46" y="106"/>
                    </a:cubicBezTo>
                    <a:cubicBezTo>
                      <a:pt x="51" y="74"/>
                      <a:pt x="41" y="32"/>
                      <a:pt x="27" y="4"/>
                    </a:cubicBezTo>
                    <a:close/>
                    <a:moveTo>
                      <a:pt x="26" y="63"/>
                    </a:moveTo>
                    <a:cubicBezTo>
                      <a:pt x="24" y="63"/>
                      <a:pt x="21" y="63"/>
                      <a:pt x="19" y="63"/>
                    </a:cubicBezTo>
                    <a:cubicBezTo>
                      <a:pt x="21" y="52"/>
                      <a:pt x="23" y="41"/>
                      <a:pt x="25" y="30"/>
                    </a:cubicBezTo>
                    <a:cubicBezTo>
                      <a:pt x="28" y="41"/>
                      <a:pt x="30" y="52"/>
                      <a:pt x="31" y="63"/>
                    </a:cubicBezTo>
                    <a:cubicBezTo>
                      <a:pt x="29" y="63"/>
                      <a:pt x="28" y="63"/>
                      <a:pt x="26"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7" name="Freeform 391"/>
              <p:cNvSpPr>
                <a:spLocks noEditPoints="1"/>
              </p:cNvSpPr>
              <p:nvPr/>
            </p:nvSpPr>
            <p:spPr bwMode="auto">
              <a:xfrm>
                <a:off x="5209" y="-2030"/>
                <a:ext cx="141" cy="262"/>
              </a:xfrm>
              <a:custGeom>
                <a:avLst/>
                <a:gdLst>
                  <a:gd name="T0" fmla="*/ 36 w 70"/>
                  <a:gd name="T1" fmla="*/ 51 h 130"/>
                  <a:gd name="T2" fmla="*/ 3 w 70"/>
                  <a:gd name="T3" fmla="*/ 21 h 130"/>
                  <a:gd name="T4" fmla="*/ 2 w 70"/>
                  <a:gd name="T5" fmla="*/ 22 h 130"/>
                  <a:gd name="T6" fmla="*/ 0 w 70"/>
                  <a:gd name="T7" fmla="*/ 26 h 130"/>
                  <a:gd name="T8" fmla="*/ 12 w 70"/>
                  <a:gd name="T9" fmla="*/ 121 h 130"/>
                  <a:gd name="T10" fmla="*/ 17 w 70"/>
                  <a:gd name="T11" fmla="*/ 125 h 130"/>
                  <a:gd name="T12" fmla="*/ 18 w 70"/>
                  <a:gd name="T13" fmla="*/ 125 h 130"/>
                  <a:gd name="T14" fmla="*/ 36 w 70"/>
                  <a:gd name="T15" fmla="*/ 51 h 130"/>
                  <a:gd name="T16" fmla="*/ 19 w 70"/>
                  <a:gd name="T17" fmla="*/ 47 h 130"/>
                  <a:gd name="T18" fmla="*/ 15 w 70"/>
                  <a:gd name="T19" fmla="*/ 49 h 130"/>
                  <a:gd name="T20" fmla="*/ 12 w 70"/>
                  <a:gd name="T21" fmla="*/ 26 h 130"/>
                  <a:gd name="T22" fmla="*/ 19 w 70"/>
                  <a:gd name="T23" fmla="*/ 47 h 130"/>
                  <a:gd name="T24" fmla="*/ 20 w 70"/>
                  <a:gd name="T25" fmla="*/ 112 h 130"/>
                  <a:gd name="T26" fmla="*/ 16 w 70"/>
                  <a:gd name="T27" fmla="*/ 57 h 130"/>
                  <a:gd name="T28" fmla="*/ 20 w 70"/>
                  <a:gd name="T29" fmla="*/ 59 h 130"/>
                  <a:gd name="T30" fmla="*/ 47 w 70"/>
                  <a:gd name="T31" fmla="*/ 87 h 130"/>
                  <a:gd name="T32" fmla="*/ 20 w 70"/>
                  <a:gd name="T3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130">
                    <a:moveTo>
                      <a:pt x="36" y="51"/>
                    </a:moveTo>
                    <a:cubicBezTo>
                      <a:pt x="54" y="32"/>
                      <a:pt x="29" y="0"/>
                      <a:pt x="3" y="21"/>
                    </a:cubicBezTo>
                    <a:cubicBezTo>
                      <a:pt x="3" y="21"/>
                      <a:pt x="3" y="21"/>
                      <a:pt x="2" y="22"/>
                    </a:cubicBezTo>
                    <a:cubicBezTo>
                      <a:pt x="1" y="23"/>
                      <a:pt x="0" y="24"/>
                      <a:pt x="0" y="26"/>
                    </a:cubicBezTo>
                    <a:cubicBezTo>
                      <a:pt x="2" y="58"/>
                      <a:pt x="10" y="89"/>
                      <a:pt x="12" y="121"/>
                    </a:cubicBezTo>
                    <a:cubicBezTo>
                      <a:pt x="12" y="124"/>
                      <a:pt x="15" y="125"/>
                      <a:pt x="17" y="125"/>
                    </a:cubicBezTo>
                    <a:cubicBezTo>
                      <a:pt x="17" y="125"/>
                      <a:pt x="18" y="125"/>
                      <a:pt x="18" y="125"/>
                    </a:cubicBezTo>
                    <a:cubicBezTo>
                      <a:pt x="64" y="130"/>
                      <a:pt x="70" y="68"/>
                      <a:pt x="36" y="51"/>
                    </a:cubicBezTo>
                    <a:close/>
                    <a:moveTo>
                      <a:pt x="19" y="47"/>
                    </a:moveTo>
                    <a:cubicBezTo>
                      <a:pt x="17" y="47"/>
                      <a:pt x="16" y="48"/>
                      <a:pt x="15" y="49"/>
                    </a:cubicBezTo>
                    <a:cubicBezTo>
                      <a:pt x="14" y="41"/>
                      <a:pt x="13" y="33"/>
                      <a:pt x="12" y="26"/>
                    </a:cubicBezTo>
                    <a:cubicBezTo>
                      <a:pt x="30" y="20"/>
                      <a:pt x="41" y="42"/>
                      <a:pt x="19" y="47"/>
                    </a:cubicBezTo>
                    <a:close/>
                    <a:moveTo>
                      <a:pt x="20" y="112"/>
                    </a:moveTo>
                    <a:cubicBezTo>
                      <a:pt x="22" y="94"/>
                      <a:pt x="19" y="75"/>
                      <a:pt x="16" y="57"/>
                    </a:cubicBezTo>
                    <a:cubicBezTo>
                      <a:pt x="18" y="58"/>
                      <a:pt x="19" y="59"/>
                      <a:pt x="20" y="59"/>
                    </a:cubicBezTo>
                    <a:cubicBezTo>
                      <a:pt x="36" y="61"/>
                      <a:pt x="46" y="71"/>
                      <a:pt x="47" y="87"/>
                    </a:cubicBezTo>
                    <a:cubicBezTo>
                      <a:pt x="48" y="104"/>
                      <a:pt x="35" y="111"/>
                      <a:pt x="20"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8" name="Freeform 392"/>
              <p:cNvSpPr/>
              <p:nvPr/>
            </p:nvSpPr>
            <p:spPr bwMode="auto">
              <a:xfrm>
                <a:off x="5358" y="-2028"/>
                <a:ext cx="146" cy="202"/>
              </a:xfrm>
              <a:custGeom>
                <a:avLst/>
                <a:gdLst>
                  <a:gd name="T0" fmla="*/ 66 w 72"/>
                  <a:gd name="T1" fmla="*/ 62 h 100"/>
                  <a:gd name="T2" fmla="*/ 56 w 72"/>
                  <a:gd name="T3" fmla="*/ 61 h 100"/>
                  <a:gd name="T4" fmla="*/ 43 w 72"/>
                  <a:gd name="T5" fmla="*/ 86 h 100"/>
                  <a:gd name="T6" fmla="*/ 21 w 72"/>
                  <a:gd name="T7" fmla="*/ 74 h 100"/>
                  <a:gd name="T8" fmla="*/ 18 w 72"/>
                  <a:gd name="T9" fmla="*/ 36 h 100"/>
                  <a:gd name="T10" fmla="*/ 29 w 72"/>
                  <a:gd name="T11" fmla="*/ 19 h 100"/>
                  <a:gd name="T12" fmla="*/ 51 w 72"/>
                  <a:gd name="T13" fmla="*/ 27 h 100"/>
                  <a:gd name="T14" fmla="*/ 56 w 72"/>
                  <a:gd name="T15" fmla="*/ 23 h 100"/>
                  <a:gd name="T16" fmla="*/ 15 w 72"/>
                  <a:gd name="T17" fmla="*/ 17 h 100"/>
                  <a:gd name="T18" fmla="*/ 8 w 72"/>
                  <a:gd name="T19" fmla="*/ 74 h 100"/>
                  <a:gd name="T20" fmla="*/ 43 w 72"/>
                  <a:gd name="T21" fmla="*/ 99 h 100"/>
                  <a:gd name="T22" fmla="*/ 66 w 72"/>
                  <a:gd name="T23" fmla="*/ 6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100">
                    <a:moveTo>
                      <a:pt x="66" y="62"/>
                    </a:moveTo>
                    <a:cubicBezTo>
                      <a:pt x="65" y="59"/>
                      <a:pt x="58" y="56"/>
                      <a:pt x="56" y="61"/>
                    </a:cubicBezTo>
                    <a:cubicBezTo>
                      <a:pt x="52" y="70"/>
                      <a:pt x="55" y="83"/>
                      <a:pt x="43" y="86"/>
                    </a:cubicBezTo>
                    <a:cubicBezTo>
                      <a:pt x="34" y="89"/>
                      <a:pt x="25" y="80"/>
                      <a:pt x="21" y="74"/>
                    </a:cubicBezTo>
                    <a:cubicBezTo>
                      <a:pt x="14" y="63"/>
                      <a:pt x="14" y="48"/>
                      <a:pt x="18" y="36"/>
                    </a:cubicBezTo>
                    <a:cubicBezTo>
                      <a:pt x="20" y="29"/>
                      <a:pt x="23" y="23"/>
                      <a:pt x="29" y="19"/>
                    </a:cubicBezTo>
                    <a:cubicBezTo>
                      <a:pt x="37" y="13"/>
                      <a:pt x="46" y="22"/>
                      <a:pt x="51" y="27"/>
                    </a:cubicBezTo>
                    <a:cubicBezTo>
                      <a:pt x="54" y="30"/>
                      <a:pt x="58" y="27"/>
                      <a:pt x="56" y="23"/>
                    </a:cubicBezTo>
                    <a:cubicBezTo>
                      <a:pt x="46" y="8"/>
                      <a:pt x="29" y="0"/>
                      <a:pt x="15" y="17"/>
                    </a:cubicBezTo>
                    <a:cubicBezTo>
                      <a:pt x="3" y="33"/>
                      <a:pt x="0" y="56"/>
                      <a:pt x="8" y="74"/>
                    </a:cubicBezTo>
                    <a:cubicBezTo>
                      <a:pt x="14" y="88"/>
                      <a:pt x="28" y="100"/>
                      <a:pt x="43" y="99"/>
                    </a:cubicBezTo>
                    <a:cubicBezTo>
                      <a:pt x="59" y="97"/>
                      <a:pt x="72" y="77"/>
                      <a:pt x="66"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9" name="Freeform 393"/>
              <p:cNvSpPr>
                <a:spLocks noEditPoints="1"/>
              </p:cNvSpPr>
              <p:nvPr/>
            </p:nvSpPr>
            <p:spPr bwMode="auto">
              <a:xfrm>
                <a:off x="5227" y="-1282"/>
                <a:ext cx="428" cy="434"/>
              </a:xfrm>
              <a:custGeom>
                <a:avLst/>
                <a:gdLst>
                  <a:gd name="T0" fmla="*/ 206 w 212"/>
                  <a:gd name="T1" fmla="*/ 37 h 215"/>
                  <a:gd name="T2" fmla="*/ 193 w 212"/>
                  <a:gd name="T3" fmla="*/ 34 h 215"/>
                  <a:gd name="T4" fmla="*/ 97 w 212"/>
                  <a:gd name="T5" fmla="*/ 2 h 215"/>
                  <a:gd name="T6" fmla="*/ 7 w 212"/>
                  <a:gd name="T7" fmla="*/ 46 h 215"/>
                  <a:gd name="T8" fmla="*/ 1 w 212"/>
                  <a:gd name="T9" fmla="*/ 54 h 215"/>
                  <a:gd name="T10" fmla="*/ 10 w 212"/>
                  <a:gd name="T11" fmla="*/ 158 h 215"/>
                  <a:gd name="T12" fmla="*/ 203 w 212"/>
                  <a:gd name="T13" fmla="*/ 160 h 215"/>
                  <a:gd name="T14" fmla="*/ 205 w 212"/>
                  <a:gd name="T15" fmla="*/ 148 h 215"/>
                  <a:gd name="T16" fmla="*/ 111 w 212"/>
                  <a:gd name="T17" fmla="*/ 134 h 215"/>
                  <a:gd name="T18" fmla="*/ 115 w 212"/>
                  <a:gd name="T19" fmla="*/ 194 h 215"/>
                  <a:gd name="T20" fmla="*/ 109 w 212"/>
                  <a:gd name="T21" fmla="*/ 196 h 215"/>
                  <a:gd name="T22" fmla="*/ 27 w 212"/>
                  <a:gd name="T23" fmla="*/ 152 h 215"/>
                  <a:gd name="T24" fmla="*/ 39 w 212"/>
                  <a:gd name="T25" fmla="*/ 143 h 215"/>
                  <a:gd name="T26" fmla="*/ 16 w 212"/>
                  <a:gd name="T27" fmla="*/ 150 h 215"/>
                  <a:gd name="T28" fmla="*/ 17 w 212"/>
                  <a:gd name="T29" fmla="*/ 57 h 215"/>
                  <a:gd name="T30" fmla="*/ 91 w 212"/>
                  <a:gd name="T31" fmla="*/ 88 h 215"/>
                  <a:gd name="T32" fmla="*/ 91 w 212"/>
                  <a:gd name="T33" fmla="*/ 109 h 215"/>
                  <a:gd name="T34" fmla="*/ 98 w 212"/>
                  <a:gd name="T35" fmla="*/ 99 h 215"/>
                  <a:gd name="T36" fmla="*/ 104 w 212"/>
                  <a:gd name="T37" fmla="*/ 93 h 215"/>
                  <a:gd name="T38" fmla="*/ 110 w 212"/>
                  <a:gd name="T39" fmla="*/ 122 h 215"/>
                  <a:gd name="T40" fmla="*/ 99 w 212"/>
                  <a:gd name="T41" fmla="*/ 74 h 215"/>
                  <a:gd name="T42" fmla="*/ 101 w 212"/>
                  <a:gd name="T43" fmla="*/ 51 h 215"/>
                  <a:gd name="T44" fmla="*/ 89 w 212"/>
                  <a:gd name="T45" fmla="*/ 63 h 215"/>
                  <a:gd name="T46" fmla="*/ 85 w 212"/>
                  <a:gd name="T47" fmla="*/ 69 h 215"/>
                  <a:gd name="T48" fmla="*/ 89 w 212"/>
                  <a:gd name="T49" fmla="*/ 18 h 215"/>
                  <a:gd name="T50" fmla="*/ 98 w 212"/>
                  <a:gd name="T51" fmla="*/ 32 h 215"/>
                  <a:gd name="T52" fmla="*/ 176 w 212"/>
                  <a:gd name="T53" fmla="*/ 45 h 215"/>
                  <a:gd name="T54" fmla="*/ 99 w 212"/>
                  <a:gd name="T55" fmla="*/ 74 h 215"/>
                  <a:gd name="T56" fmla="*/ 193 w 212"/>
                  <a:gd name="T57" fmla="*/ 53 h 215"/>
                  <a:gd name="T58" fmla="*/ 189 w 212"/>
                  <a:gd name="T59" fmla="*/ 143 h 215"/>
                  <a:gd name="T60" fmla="*/ 184 w 212"/>
                  <a:gd name="T61" fmla="*/ 151 h 215"/>
                  <a:gd name="T62" fmla="*/ 133 w 212"/>
                  <a:gd name="T63" fmla="*/ 14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 h="215">
                    <a:moveTo>
                      <a:pt x="205" y="148"/>
                    </a:moveTo>
                    <a:cubicBezTo>
                      <a:pt x="211" y="112"/>
                      <a:pt x="212" y="73"/>
                      <a:pt x="206" y="37"/>
                    </a:cubicBezTo>
                    <a:cubicBezTo>
                      <a:pt x="205" y="32"/>
                      <a:pt x="199" y="30"/>
                      <a:pt x="195" y="32"/>
                    </a:cubicBezTo>
                    <a:cubicBezTo>
                      <a:pt x="194" y="33"/>
                      <a:pt x="193" y="33"/>
                      <a:pt x="193" y="34"/>
                    </a:cubicBezTo>
                    <a:cubicBezTo>
                      <a:pt x="192" y="33"/>
                      <a:pt x="190" y="32"/>
                      <a:pt x="189" y="31"/>
                    </a:cubicBezTo>
                    <a:cubicBezTo>
                      <a:pt x="157" y="23"/>
                      <a:pt x="129" y="4"/>
                      <a:pt x="97" y="2"/>
                    </a:cubicBezTo>
                    <a:cubicBezTo>
                      <a:pt x="67" y="0"/>
                      <a:pt x="33" y="26"/>
                      <a:pt x="9" y="40"/>
                    </a:cubicBezTo>
                    <a:cubicBezTo>
                      <a:pt x="7" y="41"/>
                      <a:pt x="6" y="44"/>
                      <a:pt x="7" y="46"/>
                    </a:cubicBezTo>
                    <a:cubicBezTo>
                      <a:pt x="7" y="46"/>
                      <a:pt x="7" y="46"/>
                      <a:pt x="7" y="47"/>
                    </a:cubicBezTo>
                    <a:cubicBezTo>
                      <a:pt x="4" y="47"/>
                      <a:pt x="2" y="50"/>
                      <a:pt x="1" y="54"/>
                    </a:cubicBezTo>
                    <a:cubicBezTo>
                      <a:pt x="1" y="87"/>
                      <a:pt x="4" y="120"/>
                      <a:pt x="1" y="153"/>
                    </a:cubicBezTo>
                    <a:cubicBezTo>
                      <a:pt x="0" y="158"/>
                      <a:pt x="6" y="160"/>
                      <a:pt x="10" y="158"/>
                    </a:cubicBezTo>
                    <a:cubicBezTo>
                      <a:pt x="35" y="181"/>
                      <a:pt x="69" y="209"/>
                      <a:pt x="103" y="212"/>
                    </a:cubicBezTo>
                    <a:cubicBezTo>
                      <a:pt x="140" y="215"/>
                      <a:pt x="176" y="181"/>
                      <a:pt x="203" y="160"/>
                    </a:cubicBezTo>
                    <a:cubicBezTo>
                      <a:pt x="206" y="157"/>
                      <a:pt x="207" y="152"/>
                      <a:pt x="205" y="149"/>
                    </a:cubicBezTo>
                    <a:cubicBezTo>
                      <a:pt x="205" y="148"/>
                      <a:pt x="205" y="148"/>
                      <a:pt x="205" y="148"/>
                    </a:cubicBezTo>
                    <a:close/>
                    <a:moveTo>
                      <a:pt x="103" y="126"/>
                    </a:moveTo>
                    <a:cubicBezTo>
                      <a:pt x="104" y="130"/>
                      <a:pt x="107" y="132"/>
                      <a:pt x="111" y="134"/>
                    </a:cubicBezTo>
                    <a:cubicBezTo>
                      <a:pt x="113" y="136"/>
                      <a:pt x="115" y="138"/>
                      <a:pt x="118" y="138"/>
                    </a:cubicBezTo>
                    <a:cubicBezTo>
                      <a:pt x="116" y="159"/>
                      <a:pt x="111" y="180"/>
                      <a:pt x="115" y="194"/>
                    </a:cubicBezTo>
                    <a:cubicBezTo>
                      <a:pt x="115" y="194"/>
                      <a:pt x="115" y="195"/>
                      <a:pt x="115" y="195"/>
                    </a:cubicBezTo>
                    <a:cubicBezTo>
                      <a:pt x="113" y="195"/>
                      <a:pt x="111" y="196"/>
                      <a:pt x="109" y="196"/>
                    </a:cubicBezTo>
                    <a:cubicBezTo>
                      <a:pt x="82" y="198"/>
                      <a:pt x="47" y="172"/>
                      <a:pt x="22" y="154"/>
                    </a:cubicBezTo>
                    <a:cubicBezTo>
                      <a:pt x="24" y="153"/>
                      <a:pt x="25" y="153"/>
                      <a:pt x="27" y="152"/>
                    </a:cubicBezTo>
                    <a:cubicBezTo>
                      <a:pt x="31" y="151"/>
                      <a:pt x="36" y="153"/>
                      <a:pt x="39" y="149"/>
                    </a:cubicBezTo>
                    <a:cubicBezTo>
                      <a:pt x="41" y="147"/>
                      <a:pt x="41" y="145"/>
                      <a:pt x="39" y="143"/>
                    </a:cubicBezTo>
                    <a:cubicBezTo>
                      <a:pt x="35" y="138"/>
                      <a:pt x="28" y="141"/>
                      <a:pt x="23" y="143"/>
                    </a:cubicBezTo>
                    <a:cubicBezTo>
                      <a:pt x="20" y="145"/>
                      <a:pt x="18" y="147"/>
                      <a:pt x="16" y="150"/>
                    </a:cubicBezTo>
                    <a:cubicBezTo>
                      <a:pt x="15" y="150"/>
                      <a:pt x="14" y="149"/>
                      <a:pt x="14" y="149"/>
                    </a:cubicBezTo>
                    <a:cubicBezTo>
                      <a:pt x="21" y="119"/>
                      <a:pt x="18" y="87"/>
                      <a:pt x="17" y="57"/>
                    </a:cubicBezTo>
                    <a:cubicBezTo>
                      <a:pt x="40" y="70"/>
                      <a:pt x="67" y="76"/>
                      <a:pt x="91" y="87"/>
                    </a:cubicBezTo>
                    <a:cubicBezTo>
                      <a:pt x="91" y="88"/>
                      <a:pt x="91" y="88"/>
                      <a:pt x="91" y="88"/>
                    </a:cubicBezTo>
                    <a:cubicBezTo>
                      <a:pt x="89" y="91"/>
                      <a:pt x="90" y="94"/>
                      <a:pt x="90" y="98"/>
                    </a:cubicBezTo>
                    <a:cubicBezTo>
                      <a:pt x="90" y="102"/>
                      <a:pt x="91" y="106"/>
                      <a:pt x="91" y="109"/>
                    </a:cubicBezTo>
                    <a:cubicBezTo>
                      <a:pt x="91" y="114"/>
                      <a:pt x="97" y="114"/>
                      <a:pt x="97" y="109"/>
                    </a:cubicBezTo>
                    <a:cubicBezTo>
                      <a:pt x="98" y="106"/>
                      <a:pt x="98" y="103"/>
                      <a:pt x="98" y="99"/>
                    </a:cubicBezTo>
                    <a:cubicBezTo>
                      <a:pt x="98" y="96"/>
                      <a:pt x="99" y="93"/>
                      <a:pt x="99" y="91"/>
                    </a:cubicBezTo>
                    <a:cubicBezTo>
                      <a:pt x="100" y="92"/>
                      <a:pt x="102" y="92"/>
                      <a:pt x="104" y="93"/>
                    </a:cubicBezTo>
                    <a:cubicBezTo>
                      <a:pt x="116" y="100"/>
                      <a:pt x="119" y="112"/>
                      <a:pt x="119" y="127"/>
                    </a:cubicBezTo>
                    <a:cubicBezTo>
                      <a:pt x="115" y="126"/>
                      <a:pt x="112" y="125"/>
                      <a:pt x="110" y="122"/>
                    </a:cubicBezTo>
                    <a:cubicBezTo>
                      <a:pt x="107" y="117"/>
                      <a:pt x="100" y="121"/>
                      <a:pt x="103" y="126"/>
                    </a:cubicBezTo>
                    <a:close/>
                    <a:moveTo>
                      <a:pt x="99" y="74"/>
                    </a:moveTo>
                    <a:cubicBezTo>
                      <a:pt x="100" y="71"/>
                      <a:pt x="101" y="67"/>
                      <a:pt x="101" y="64"/>
                    </a:cubicBezTo>
                    <a:cubicBezTo>
                      <a:pt x="102" y="60"/>
                      <a:pt x="104" y="55"/>
                      <a:pt x="101" y="51"/>
                    </a:cubicBezTo>
                    <a:cubicBezTo>
                      <a:pt x="99" y="48"/>
                      <a:pt x="95" y="48"/>
                      <a:pt x="92" y="50"/>
                    </a:cubicBezTo>
                    <a:cubicBezTo>
                      <a:pt x="89" y="53"/>
                      <a:pt x="90" y="59"/>
                      <a:pt x="89" y="63"/>
                    </a:cubicBezTo>
                    <a:cubicBezTo>
                      <a:pt x="89" y="65"/>
                      <a:pt x="89" y="67"/>
                      <a:pt x="89" y="70"/>
                    </a:cubicBezTo>
                    <a:cubicBezTo>
                      <a:pt x="88" y="69"/>
                      <a:pt x="86" y="69"/>
                      <a:pt x="85" y="69"/>
                    </a:cubicBezTo>
                    <a:cubicBezTo>
                      <a:pt x="63" y="60"/>
                      <a:pt x="40" y="56"/>
                      <a:pt x="18" y="46"/>
                    </a:cubicBezTo>
                    <a:cubicBezTo>
                      <a:pt x="42" y="38"/>
                      <a:pt x="65" y="23"/>
                      <a:pt x="89" y="18"/>
                    </a:cubicBezTo>
                    <a:cubicBezTo>
                      <a:pt x="89" y="23"/>
                      <a:pt x="90" y="28"/>
                      <a:pt x="90" y="32"/>
                    </a:cubicBezTo>
                    <a:cubicBezTo>
                      <a:pt x="91" y="36"/>
                      <a:pt x="97" y="36"/>
                      <a:pt x="98" y="32"/>
                    </a:cubicBezTo>
                    <a:cubicBezTo>
                      <a:pt x="98" y="27"/>
                      <a:pt x="99" y="22"/>
                      <a:pt x="99" y="17"/>
                    </a:cubicBezTo>
                    <a:cubicBezTo>
                      <a:pt x="126" y="17"/>
                      <a:pt x="150" y="38"/>
                      <a:pt x="176" y="45"/>
                    </a:cubicBezTo>
                    <a:cubicBezTo>
                      <a:pt x="157" y="57"/>
                      <a:pt x="138" y="71"/>
                      <a:pt x="121" y="86"/>
                    </a:cubicBezTo>
                    <a:cubicBezTo>
                      <a:pt x="115" y="81"/>
                      <a:pt x="107" y="77"/>
                      <a:pt x="99" y="74"/>
                    </a:cubicBezTo>
                    <a:close/>
                    <a:moveTo>
                      <a:pt x="127" y="96"/>
                    </a:moveTo>
                    <a:cubicBezTo>
                      <a:pt x="149" y="82"/>
                      <a:pt x="173" y="70"/>
                      <a:pt x="193" y="53"/>
                    </a:cubicBezTo>
                    <a:cubicBezTo>
                      <a:pt x="196" y="83"/>
                      <a:pt x="189" y="113"/>
                      <a:pt x="192" y="142"/>
                    </a:cubicBezTo>
                    <a:cubicBezTo>
                      <a:pt x="191" y="142"/>
                      <a:pt x="190" y="142"/>
                      <a:pt x="189" y="143"/>
                    </a:cubicBezTo>
                    <a:cubicBezTo>
                      <a:pt x="187" y="143"/>
                      <a:pt x="185" y="144"/>
                      <a:pt x="184" y="146"/>
                    </a:cubicBezTo>
                    <a:cubicBezTo>
                      <a:pt x="183" y="147"/>
                      <a:pt x="183" y="149"/>
                      <a:pt x="184" y="151"/>
                    </a:cubicBezTo>
                    <a:cubicBezTo>
                      <a:pt x="164" y="160"/>
                      <a:pt x="149" y="180"/>
                      <a:pt x="128" y="190"/>
                    </a:cubicBezTo>
                    <a:cubicBezTo>
                      <a:pt x="133" y="176"/>
                      <a:pt x="132" y="157"/>
                      <a:pt x="133" y="142"/>
                    </a:cubicBezTo>
                    <a:cubicBezTo>
                      <a:pt x="133" y="127"/>
                      <a:pt x="133" y="110"/>
                      <a:pt x="127"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0" name="Freeform 394"/>
              <p:cNvSpPr/>
              <p:nvPr/>
            </p:nvSpPr>
            <p:spPr bwMode="auto">
              <a:xfrm>
                <a:off x="5332" y="-1034"/>
                <a:ext cx="55" cy="31"/>
              </a:xfrm>
              <a:custGeom>
                <a:avLst/>
                <a:gdLst>
                  <a:gd name="T0" fmla="*/ 24 w 27"/>
                  <a:gd name="T1" fmla="*/ 2 h 15"/>
                  <a:gd name="T2" fmla="*/ 14 w 27"/>
                  <a:gd name="T3" fmla="*/ 4 h 15"/>
                  <a:gd name="T4" fmla="*/ 5 w 27"/>
                  <a:gd name="T5" fmla="*/ 7 h 15"/>
                  <a:gd name="T6" fmla="*/ 6 w 27"/>
                  <a:gd name="T7" fmla="*/ 15 h 15"/>
                  <a:gd name="T8" fmla="*/ 17 w 27"/>
                  <a:gd name="T9" fmla="*/ 13 h 15"/>
                  <a:gd name="T10" fmla="*/ 27 w 27"/>
                  <a:gd name="T11" fmla="*/ 7 h 15"/>
                  <a:gd name="T12" fmla="*/ 24 w 27"/>
                  <a:gd name="T13" fmla="*/ 2 h 15"/>
                </a:gdLst>
                <a:ahLst/>
                <a:cxnLst>
                  <a:cxn ang="0">
                    <a:pos x="T0" y="T1"/>
                  </a:cxn>
                  <a:cxn ang="0">
                    <a:pos x="T2" y="T3"/>
                  </a:cxn>
                  <a:cxn ang="0">
                    <a:pos x="T4" y="T5"/>
                  </a:cxn>
                  <a:cxn ang="0">
                    <a:pos x="T6" y="T7"/>
                  </a:cxn>
                  <a:cxn ang="0">
                    <a:pos x="T8" y="T9"/>
                  </a:cxn>
                  <a:cxn ang="0">
                    <a:pos x="T10" y="T11"/>
                  </a:cxn>
                  <a:cxn ang="0">
                    <a:pos x="T12" y="T13"/>
                  </a:cxn>
                </a:cxnLst>
                <a:rect l="0" t="0" r="r" b="b"/>
                <a:pathLst>
                  <a:path w="27" h="15">
                    <a:moveTo>
                      <a:pt x="24" y="2"/>
                    </a:moveTo>
                    <a:cubicBezTo>
                      <a:pt x="20" y="0"/>
                      <a:pt x="17" y="3"/>
                      <a:pt x="14" y="4"/>
                    </a:cubicBezTo>
                    <a:cubicBezTo>
                      <a:pt x="11" y="6"/>
                      <a:pt x="8" y="7"/>
                      <a:pt x="5" y="7"/>
                    </a:cubicBezTo>
                    <a:cubicBezTo>
                      <a:pt x="0" y="8"/>
                      <a:pt x="2" y="14"/>
                      <a:pt x="6" y="15"/>
                    </a:cubicBezTo>
                    <a:cubicBezTo>
                      <a:pt x="9" y="15"/>
                      <a:pt x="13" y="14"/>
                      <a:pt x="17" y="13"/>
                    </a:cubicBezTo>
                    <a:cubicBezTo>
                      <a:pt x="21" y="13"/>
                      <a:pt x="25" y="12"/>
                      <a:pt x="27" y="7"/>
                    </a:cubicBezTo>
                    <a:cubicBezTo>
                      <a:pt x="27" y="5"/>
                      <a:pt x="26" y="3"/>
                      <a:pt x="2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1" name="Freeform 395"/>
              <p:cNvSpPr/>
              <p:nvPr/>
            </p:nvSpPr>
            <p:spPr bwMode="auto">
              <a:xfrm>
                <a:off x="5534" y="-1011"/>
                <a:ext cx="40" cy="24"/>
              </a:xfrm>
              <a:custGeom>
                <a:avLst/>
                <a:gdLst>
                  <a:gd name="T0" fmla="*/ 5 w 20"/>
                  <a:gd name="T1" fmla="*/ 1 h 12"/>
                  <a:gd name="T2" fmla="*/ 5 w 20"/>
                  <a:gd name="T3" fmla="*/ 8 h 12"/>
                  <a:gd name="T4" fmla="*/ 9 w 20"/>
                  <a:gd name="T5" fmla="*/ 9 h 12"/>
                  <a:gd name="T6" fmla="*/ 15 w 20"/>
                  <a:gd name="T7" fmla="*/ 12 h 12"/>
                  <a:gd name="T8" fmla="*/ 19 w 20"/>
                  <a:gd name="T9" fmla="*/ 6 h 12"/>
                  <a:gd name="T10" fmla="*/ 5 w 20"/>
                  <a:gd name="T11" fmla="*/ 1 h 12"/>
                </a:gdLst>
                <a:ahLst/>
                <a:cxnLst>
                  <a:cxn ang="0">
                    <a:pos x="T0" y="T1"/>
                  </a:cxn>
                  <a:cxn ang="0">
                    <a:pos x="T2" y="T3"/>
                  </a:cxn>
                  <a:cxn ang="0">
                    <a:pos x="T4" y="T5"/>
                  </a:cxn>
                  <a:cxn ang="0">
                    <a:pos x="T6" y="T7"/>
                  </a:cxn>
                  <a:cxn ang="0">
                    <a:pos x="T8" y="T9"/>
                  </a:cxn>
                  <a:cxn ang="0">
                    <a:pos x="T10" y="T11"/>
                  </a:cxn>
                </a:cxnLst>
                <a:rect l="0" t="0" r="r" b="b"/>
                <a:pathLst>
                  <a:path w="20" h="12">
                    <a:moveTo>
                      <a:pt x="5" y="1"/>
                    </a:moveTo>
                    <a:cubicBezTo>
                      <a:pt x="0" y="1"/>
                      <a:pt x="0" y="8"/>
                      <a:pt x="5" y="8"/>
                    </a:cubicBezTo>
                    <a:cubicBezTo>
                      <a:pt x="7" y="9"/>
                      <a:pt x="8" y="9"/>
                      <a:pt x="9" y="9"/>
                    </a:cubicBezTo>
                    <a:cubicBezTo>
                      <a:pt x="12" y="10"/>
                      <a:pt x="13" y="11"/>
                      <a:pt x="15" y="12"/>
                    </a:cubicBezTo>
                    <a:cubicBezTo>
                      <a:pt x="18" y="12"/>
                      <a:pt x="20" y="9"/>
                      <a:pt x="19" y="6"/>
                    </a:cubicBezTo>
                    <a:cubicBezTo>
                      <a:pt x="18" y="0"/>
                      <a:pt x="10"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2" name="Freeform 396"/>
              <p:cNvSpPr>
                <a:spLocks noEditPoints="1"/>
              </p:cNvSpPr>
              <p:nvPr/>
            </p:nvSpPr>
            <p:spPr bwMode="auto">
              <a:xfrm>
                <a:off x="1226" y="2914"/>
                <a:ext cx="397" cy="254"/>
              </a:xfrm>
              <a:custGeom>
                <a:avLst/>
                <a:gdLst>
                  <a:gd name="T0" fmla="*/ 190 w 197"/>
                  <a:gd name="T1" fmla="*/ 30 h 126"/>
                  <a:gd name="T2" fmla="*/ 166 w 197"/>
                  <a:gd name="T3" fmla="*/ 29 h 126"/>
                  <a:gd name="T4" fmla="*/ 148 w 197"/>
                  <a:gd name="T5" fmla="*/ 13 h 126"/>
                  <a:gd name="T6" fmla="*/ 116 w 197"/>
                  <a:gd name="T7" fmla="*/ 4 h 126"/>
                  <a:gd name="T8" fmla="*/ 105 w 197"/>
                  <a:gd name="T9" fmla="*/ 3 h 126"/>
                  <a:gd name="T10" fmla="*/ 78 w 197"/>
                  <a:gd name="T11" fmla="*/ 58 h 126"/>
                  <a:gd name="T12" fmla="*/ 66 w 197"/>
                  <a:gd name="T13" fmla="*/ 79 h 126"/>
                  <a:gd name="T14" fmla="*/ 7 w 197"/>
                  <a:gd name="T15" fmla="*/ 99 h 126"/>
                  <a:gd name="T16" fmla="*/ 62 w 197"/>
                  <a:gd name="T17" fmla="*/ 104 h 126"/>
                  <a:gd name="T18" fmla="*/ 105 w 197"/>
                  <a:gd name="T19" fmla="*/ 35 h 126"/>
                  <a:gd name="T20" fmla="*/ 106 w 197"/>
                  <a:gd name="T21" fmla="*/ 36 h 126"/>
                  <a:gd name="T22" fmla="*/ 153 w 197"/>
                  <a:gd name="T23" fmla="*/ 72 h 126"/>
                  <a:gd name="T24" fmla="*/ 192 w 197"/>
                  <a:gd name="T25" fmla="*/ 47 h 126"/>
                  <a:gd name="T26" fmla="*/ 191 w 197"/>
                  <a:gd name="T27" fmla="*/ 42 h 126"/>
                  <a:gd name="T28" fmla="*/ 195 w 197"/>
                  <a:gd name="T29" fmla="*/ 38 h 126"/>
                  <a:gd name="T30" fmla="*/ 190 w 197"/>
                  <a:gd name="T31" fmla="*/ 30 h 126"/>
                  <a:gd name="T32" fmla="*/ 29 w 197"/>
                  <a:gd name="T33" fmla="*/ 104 h 126"/>
                  <a:gd name="T34" fmla="*/ 34 w 197"/>
                  <a:gd name="T35" fmla="*/ 75 h 126"/>
                  <a:gd name="T36" fmla="*/ 56 w 197"/>
                  <a:gd name="T37" fmla="*/ 92 h 126"/>
                  <a:gd name="T38" fmla="*/ 29 w 197"/>
                  <a:gd name="T39" fmla="*/ 104 h 126"/>
                  <a:gd name="T40" fmla="*/ 163 w 197"/>
                  <a:gd name="T41" fmla="*/ 60 h 126"/>
                  <a:gd name="T42" fmla="*/ 144 w 197"/>
                  <a:gd name="T43" fmla="*/ 51 h 126"/>
                  <a:gd name="T44" fmla="*/ 109 w 197"/>
                  <a:gd name="T45" fmla="*/ 30 h 126"/>
                  <a:gd name="T46" fmla="*/ 108 w 197"/>
                  <a:gd name="T47" fmla="*/ 29 h 126"/>
                  <a:gd name="T48" fmla="*/ 114 w 197"/>
                  <a:gd name="T49" fmla="*/ 12 h 126"/>
                  <a:gd name="T50" fmla="*/ 155 w 197"/>
                  <a:gd name="T51" fmla="*/ 38 h 126"/>
                  <a:gd name="T52" fmla="*/ 177 w 197"/>
                  <a:gd name="T53" fmla="*/ 46 h 126"/>
                  <a:gd name="T54" fmla="*/ 163 w 197"/>
                  <a:gd name="T55" fmla="*/ 6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7" h="126">
                    <a:moveTo>
                      <a:pt x="190" y="30"/>
                    </a:moveTo>
                    <a:cubicBezTo>
                      <a:pt x="181" y="30"/>
                      <a:pt x="175" y="34"/>
                      <a:pt x="166" y="29"/>
                    </a:cubicBezTo>
                    <a:cubicBezTo>
                      <a:pt x="159" y="25"/>
                      <a:pt x="154" y="18"/>
                      <a:pt x="148" y="13"/>
                    </a:cubicBezTo>
                    <a:cubicBezTo>
                      <a:pt x="138" y="4"/>
                      <a:pt x="127" y="0"/>
                      <a:pt x="116" y="4"/>
                    </a:cubicBezTo>
                    <a:cubicBezTo>
                      <a:pt x="114" y="0"/>
                      <a:pt x="108" y="0"/>
                      <a:pt x="105" y="3"/>
                    </a:cubicBezTo>
                    <a:cubicBezTo>
                      <a:pt x="93" y="19"/>
                      <a:pt x="87" y="40"/>
                      <a:pt x="78" y="58"/>
                    </a:cubicBezTo>
                    <a:cubicBezTo>
                      <a:pt x="75" y="64"/>
                      <a:pt x="71" y="72"/>
                      <a:pt x="66" y="79"/>
                    </a:cubicBezTo>
                    <a:cubicBezTo>
                      <a:pt x="67" y="41"/>
                      <a:pt x="0" y="65"/>
                      <a:pt x="7" y="99"/>
                    </a:cubicBezTo>
                    <a:cubicBezTo>
                      <a:pt x="13" y="126"/>
                      <a:pt x="48" y="117"/>
                      <a:pt x="62" y="104"/>
                    </a:cubicBezTo>
                    <a:cubicBezTo>
                      <a:pt x="80" y="87"/>
                      <a:pt x="94" y="61"/>
                      <a:pt x="105" y="35"/>
                    </a:cubicBezTo>
                    <a:cubicBezTo>
                      <a:pt x="105" y="36"/>
                      <a:pt x="106" y="36"/>
                      <a:pt x="106" y="36"/>
                    </a:cubicBezTo>
                    <a:cubicBezTo>
                      <a:pt x="124" y="44"/>
                      <a:pt x="134" y="63"/>
                      <a:pt x="153" y="72"/>
                    </a:cubicBezTo>
                    <a:cubicBezTo>
                      <a:pt x="173" y="81"/>
                      <a:pt x="188" y="66"/>
                      <a:pt x="192" y="47"/>
                    </a:cubicBezTo>
                    <a:cubicBezTo>
                      <a:pt x="193" y="45"/>
                      <a:pt x="192" y="43"/>
                      <a:pt x="191" y="42"/>
                    </a:cubicBezTo>
                    <a:cubicBezTo>
                      <a:pt x="193" y="41"/>
                      <a:pt x="194" y="40"/>
                      <a:pt x="195" y="38"/>
                    </a:cubicBezTo>
                    <a:cubicBezTo>
                      <a:pt x="197" y="35"/>
                      <a:pt x="194" y="30"/>
                      <a:pt x="190" y="30"/>
                    </a:cubicBezTo>
                    <a:close/>
                    <a:moveTo>
                      <a:pt x="29" y="104"/>
                    </a:moveTo>
                    <a:cubicBezTo>
                      <a:pt x="10" y="100"/>
                      <a:pt x="25" y="82"/>
                      <a:pt x="34" y="75"/>
                    </a:cubicBezTo>
                    <a:cubicBezTo>
                      <a:pt x="52" y="62"/>
                      <a:pt x="56" y="76"/>
                      <a:pt x="56" y="92"/>
                    </a:cubicBezTo>
                    <a:cubicBezTo>
                      <a:pt x="49" y="100"/>
                      <a:pt x="40" y="106"/>
                      <a:pt x="29" y="104"/>
                    </a:cubicBezTo>
                    <a:close/>
                    <a:moveTo>
                      <a:pt x="163" y="60"/>
                    </a:moveTo>
                    <a:cubicBezTo>
                      <a:pt x="157" y="60"/>
                      <a:pt x="149" y="55"/>
                      <a:pt x="144" y="51"/>
                    </a:cubicBezTo>
                    <a:cubicBezTo>
                      <a:pt x="133" y="43"/>
                      <a:pt x="122" y="34"/>
                      <a:pt x="109" y="30"/>
                    </a:cubicBezTo>
                    <a:cubicBezTo>
                      <a:pt x="108" y="29"/>
                      <a:pt x="108" y="29"/>
                      <a:pt x="108" y="29"/>
                    </a:cubicBezTo>
                    <a:cubicBezTo>
                      <a:pt x="110" y="23"/>
                      <a:pt x="112" y="17"/>
                      <a:pt x="114" y="12"/>
                    </a:cubicBezTo>
                    <a:cubicBezTo>
                      <a:pt x="133" y="11"/>
                      <a:pt x="142" y="28"/>
                      <a:pt x="155" y="38"/>
                    </a:cubicBezTo>
                    <a:cubicBezTo>
                      <a:pt x="161" y="43"/>
                      <a:pt x="170" y="46"/>
                      <a:pt x="177" y="46"/>
                    </a:cubicBezTo>
                    <a:cubicBezTo>
                      <a:pt x="175" y="53"/>
                      <a:pt x="171" y="60"/>
                      <a:pt x="16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3" name="Freeform 397"/>
              <p:cNvSpPr>
                <a:spLocks noEditPoints="1"/>
              </p:cNvSpPr>
              <p:nvPr/>
            </p:nvSpPr>
            <p:spPr bwMode="auto">
              <a:xfrm>
                <a:off x="1914" y="-741"/>
                <a:ext cx="478" cy="373"/>
              </a:xfrm>
              <a:custGeom>
                <a:avLst/>
                <a:gdLst>
                  <a:gd name="T0" fmla="*/ 233 w 237"/>
                  <a:gd name="T1" fmla="*/ 160 h 185"/>
                  <a:gd name="T2" fmla="*/ 123 w 237"/>
                  <a:gd name="T3" fmla="*/ 82 h 185"/>
                  <a:gd name="T4" fmla="*/ 65 w 237"/>
                  <a:gd name="T5" fmla="*/ 45 h 185"/>
                  <a:gd name="T6" fmla="*/ 12 w 237"/>
                  <a:gd name="T7" fmla="*/ 4 h 185"/>
                  <a:gd name="T8" fmla="*/ 11 w 237"/>
                  <a:gd name="T9" fmla="*/ 4 h 185"/>
                  <a:gd name="T10" fmla="*/ 8 w 237"/>
                  <a:gd name="T11" fmla="*/ 0 h 185"/>
                  <a:gd name="T12" fmla="*/ 5 w 237"/>
                  <a:gd name="T13" fmla="*/ 0 h 185"/>
                  <a:gd name="T14" fmla="*/ 1 w 237"/>
                  <a:gd name="T15" fmla="*/ 5 h 185"/>
                  <a:gd name="T16" fmla="*/ 3 w 237"/>
                  <a:gd name="T17" fmla="*/ 27 h 185"/>
                  <a:gd name="T18" fmla="*/ 2 w 237"/>
                  <a:gd name="T19" fmla="*/ 31 h 185"/>
                  <a:gd name="T20" fmla="*/ 218 w 237"/>
                  <a:gd name="T21" fmla="*/ 184 h 185"/>
                  <a:gd name="T22" fmla="*/ 224 w 237"/>
                  <a:gd name="T23" fmla="*/ 182 h 185"/>
                  <a:gd name="T24" fmla="*/ 228 w 237"/>
                  <a:gd name="T25" fmla="*/ 167 h 185"/>
                  <a:gd name="T26" fmla="*/ 233 w 237"/>
                  <a:gd name="T27" fmla="*/ 160 h 185"/>
                  <a:gd name="T28" fmla="*/ 222 w 237"/>
                  <a:gd name="T29" fmla="*/ 165 h 185"/>
                  <a:gd name="T30" fmla="*/ 171 w 237"/>
                  <a:gd name="T31" fmla="*/ 141 h 185"/>
                  <a:gd name="T32" fmla="*/ 116 w 237"/>
                  <a:gd name="T33" fmla="*/ 107 h 185"/>
                  <a:gd name="T34" fmla="*/ 11 w 237"/>
                  <a:gd name="T35" fmla="*/ 32 h 185"/>
                  <a:gd name="T36" fmla="*/ 12 w 237"/>
                  <a:gd name="T37" fmla="*/ 9 h 185"/>
                  <a:gd name="T38" fmla="*/ 101 w 237"/>
                  <a:gd name="T39" fmla="*/ 79 h 185"/>
                  <a:gd name="T40" fmla="*/ 223 w 237"/>
                  <a:gd name="T41" fmla="*/ 163 h 185"/>
                  <a:gd name="T42" fmla="*/ 222 w 237"/>
                  <a:gd name="T43" fmla="*/ 16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7" h="185">
                    <a:moveTo>
                      <a:pt x="233" y="160"/>
                    </a:moveTo>
                    <a:cubicBezTo>
                      <a:pt x="200" y="130"/>
                      <a:pt x="161" y="106"/>
                      <a:pt x="123" y="82"/>
                    </a:cubicBezTo>
                    <a:cubicBezTo>
                      <a:pt x="103" y="70"/>
                      <a:pt x="84" y="58"/>
                      <a:pt x="65" y="45"/>
                    </a:cubicBezTo>
                    <a:cubicBezTo>
                      <a:pt x="47" y="32"/>
                      <a:pt x="31" y="15"/>
                      <a:pt x="12" y="4"/>
                    </a:cubicBezTo>
                    <a:cubicBezTo>
                      <a:pt x="12" y="4"/>
                      <a:pt x="11" y="4"/>
                      <a:pt x="11" y="4"/>
                    </a:cubicBezTo>
                    <a:cubicBezTo>
                      <a:pt x="11" y="2"/>
                      <a:pt x="10" y="0"/>
                      <a:pt x="8" y="0"/>
                    </a:cubicBezTo>
                    <a:cubicBezTo>
                      <a:pt x="7" y="0"/>
                      <a:pt x="6" y="0"/>
                      <a:pt x="5" y="0"/>
                    </a:cubicBezTo>
                    <a:cubicBezTo>
                      <a:pt x="3" y="0"/>
                      <a:pt x="1" y="3"/>
                      <a:pt x="1" y="5"/>
                    </a:cubicBezTo>
                    <a:cubicBezTo>
                      <a:pt x="1" y="12"/>
                      <a:pt x="1" y="20"/>
                      <a:pt x="3" y="27"/>
                    </a:cubicBezTo>
                    <a:cubicBezTo>
                      <a:pt x="2" y="27"/>
                      <a:pt x="0" y="30"/>
                      <a:pt x="2" y="31"/>
                    </a:cubicBezTo>
                    <a:cubicBezTo>
                      <a:pt x="63" y="96"/>
                      <a:pt x="147" y="133"/>
                      <a:pt x="218" y="184"/>
                    </a:cubicBezTo>
                    <a:cubicBezTo>
                      <a:pt x="220" y="185"/>
                      <a:pt x="223" y="184"/>
                      <a:pt x="224" y="182"/>
                    </a:cubicBezTo>
                    <a:cubicBezTo>
                      <a:pt x="228" y="174"/>
                      <a:pt x="227" y="175"/>
                      <a:pt x="228" y="167"/>
                    </a:cubicBezTo>
                    <a:cubicBezTo>
                      <a:pt x="232" y="169"/>
                      <a:pt x="237" y="164"/>
                      <a:pt x="233" y="160"/>
                    </a:cubicBezTo>
                    <a:close/>
                    <a:moveTo>
                      <a:pt x="222" y="165"/>
                    </a:moveTo>
                    <a:cubicBezTo>
                      <a:pt x="219" y="179"/>
                      <a:pt x="178" y="146"/>
                      <a:pt x="171" y="141"/>
                    </a:cubicBezTo>
                    <a:cubicBezTo>
                      <a:pt x="153" y="130"/>
                      <a:pt x="134" y="119"/>
                      <a:pt x="116" y="107"/>
                    </a:cubicBezTo>
                    <a:cubicBezTo>
                      <a:pt x="80" y="85"/>
                      <a:pt x="44" y="61"/>
                      <a:pt x="11" y="32"/>
                    </a:cubicBezTo>
                    <a:cubicBezTo>
                      <a:pt x="12" y="25"/>
                      <a:pt x="12" y="17"/>
                      <a:pt x="12" y="9"/>
                    </a:cubicBezTo>
                    <a:cubicBezTo>
                      <a:pt x="29" y="39"/>
                      <a:pt x="73" y="61"/>
                      <a:pt x="101" y="79"/>
                    </a:cubicBezTo>
                    <a:cubicBezTo>
                      <a:pt x="143" y="106"/>
                      <a:pt x="185" y="131"/>
                      <a:pt x="223" y="163"/>
                    </a:cubicBezTo>
                    <a:cubicBezTo>
                      <a:pt x="223" y="164"/>
                      <a:pt x="222" y="164"/>
                      <a:pt x="222" y="1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4" name="Freeform 398"/>
              <p:cNvSpPr/>
              <p:nvPr/>
            </p:nvSpPr>
            <p:spPr bwMode="auto">
              <a:xfrm>
                <a:off x="1934" y="-1233"/>
                <a:ext cx="783" cy="815"/>
              </a:xfrm>
              <a:custGeom>
                <a:avLst/>
                <a:gdLst>
                  <a:gd name="T0" fmla="*/ 372 w 388"/>
                  <a:gd name="T1" fmla="*/ 3 h 404"/>
                  <a:gd name="T2" fmla="*/ 64 w 388"/>
                  <a:gd name="T3" fmla="*/ 186 h 404"/>
                  <a:gd name="T4" fmla="*/ 1 w 388"/>
                  <a:gd name="T5" fmla="*/ 236 h 404"/>
                  <a:gd name="T6" fmla="*/ 3 w 388"/>
                  <a:gd name="T7" fmla="*/ 238 h 404"/>
                  <a:gd name="T8" fmla="*/ 11 w 388"/>
                  <a:gd name="T9" fmla="*/ 236 h 404"/>
                  <a:gd name="T10" fmla="*/ 22 w 388"/>
                  <a:gd name="T11" fmla="*/ 237 h 404"/>
                  <a:gd name="T12" fmla="*/ 30 w 388"/>
                  <a:gd name="T13" fmla="*/ 222 h 404"/>
                  <a:gd name="T14" fmla="*/ 45 w 388"/>
                  <a:gd name="T15" fmla="*/ 234 h 404"/>
                  <a:gd name="T16" fmla="*/ 33 w 388"/>
                  <a:gd name="T17" fmla="*/ 219 h 404"/>
                  <a:gd name="T18" fmla="*/ 58 w 388"/>
                  <a:gd name="T19" fmla="*/ 215 h 404"/>
                  <a:gd name="T20" fmla="*/ 56 w 388"/>
                  <a:gd name="T21" fmla="*/ 204 h 404"/>
                  <a:gd name="T22" fmla="*/ 77 w 388"/>
                  <a:gd name="T23" fmla="*/ 205 h 404"/>
                  <a:gd name="T24" fmla="*/ 79 w 388"/>
                  <a:gd name="T25" fmla="*/ 196 h 404"/>
                  <a:gd name="T26" fmla="*/ 72 w 388"/>
                  <a:gd name="T27" fmla="*/ 193 h 404"/>
                  <a:gd name="T28" fmla="*/ 96 w 388"/>
                  <a:gd name="T29" fmla="*/ 196 h 404"/>
                  <a:gd name="T30" fmla="*/ 93 w 388"/>
                  <a:gd name="T31" fmla="*/ 181 h 404"/>
                  <a:gd name="T32" fmla="*/ 104 w 388"/>
                  <a:gd name="T33" fmla="*/ 176 h 404"/>
                  <a:gd name="T34" fmla="*/ 118 w 388"/>
                  <a:gd name="T35" fmla="*/ 182 h 404"/>
                  <a:gd name="T36" fmla="*/ 125 w 388"/>
                  <a:gd name="T37" fmla="*/ 162 h 404"/>
                  <a:gd name="T38" fmla="*/ 129 w 388"/>
                  <a:gd name="T39" fmla="*/ 169 h 404"/>
                  <a:gd name="T40" fmla="*/ 134 w 388"/>
                  <a:gd name="T41" fmla="*/ 163 h 404"/>
                  <a:gd name="T42" fmla="*/ 129 w 388"/>
                  <a:gd name="T43" fmla="*/ 160 h 404"/>
                  <a:gd name="T44" fmla="*/ 145 w 388"/>
                  <a:gd name="T45" fmla="*/ 150 h 404"/>
                  <a:gd name="T46" fmla="*/ 153 w 388"/>
                  <a:gd name="T47" fmla="*/ 155 h 404"/>
                  <a:gd name="T48" fmla="*/ 154 w 388"/>
                  <a:gd name="T49" fmla="*/ 145 h 404"/>
                  <a:gd name="T50" fmla="*/ 179 w 388"/>
                  <a:gd name="T51" fmla="*/ 144 h 404"/>
                  <a:gd name="T52" fmla="*/ 174 w 388"/>
                  <a:gd name="T53" fmla="*/ 133 h 404"/>
                  <a:gd name="T54" fmla="*/ 191 w 388"/>
                  <a:gd name="T55" fmla="*/ 128 h 404"/>
                  <a:gd name="T56" fmla="*/ 206 w 388"/>
                  <a:gd name="T57" fmla="*/ 128 h 404"/>
                  <a:gd name="T58" fmla="*/ 196 w 388"/>
                  <a:gd name="T59" fmla="*/ 120 h 404"/>
                  <a:gd name="T60" fmla="*/ 213 w 388"/>
                  <a:gd name="T61" fmla="*/ 112 h 404"/>
                  <a:gd name="T62" fmla="*/ 226 w 388"/>
                  <a:gd name="T63" fmla="*/ 114 h 404"/>
                  <a:gd name="T64" fmla="*/ 230 w 388"/>
                  <a:gd name="T65" fmla="*/ 100 h 404"/>
                  <a:gd name="T66" fmla="*/ 247 w 388"/>
                  <a:gd name="T67" fmla="*/ 103 h 404"/>
                  <a:gd name="T68" fmla="*/ 237 w 388"/>
                  <a:gd name="T69" fmla="*/ 96 h 404"/>
                  <a:gd name="T70" fmla="*/ 253 w 388"/>
                  <a:gd name="T71" fmla="*/ 90 h 404"/>
                  <a:gd name="T72" fmla="*/ 254 w 388"/>
                  <a:gd name="T73" fmla="*/ 90 h 404"/>
                  <a:gd name="T74" fmla="*/ 262 w 388"/>
                  <a:gd name="T75" fmla="*/ 97 h 404"/>
                  <a:gd name="T76" fmla="*/ 259 w 388"/>
                  <a:gd name="T77" fmla="*/ 84 h 404"/>
                  <a:gd name="T78" fmla="*/ 289 w 388"/>
                  <a:gd name="T79" fmla="*/ 80 h 404"/>
                  <a:gd name="T80" fmla="*/ 285 w 388"/>
                  <a:gd name="T81" fmla="*/ 71 h 404"/>
                  <a:gd name="T82" fmla="*/ 301 w 388"/>
                  <a:gd name="T83" fmla="*/ 59 h 404"/>
                  <a:gd name="T84" fmla="*/ 313 w 388"/>
                  <a:gd name="T85" fmla="*/ 58 h 404"/>
                  <a:gd name="T86" fmla="*/ 312 w 388"/>
                  <a:gd name="T87" fmla="*/ 56 h 404"/>
                  <a:gd name="T88" fmla="*/ 318 w 388"/>
                  <a:gd name="T89" fmla="*/ 49 h 404"/>
                  <a:gd name="T90" fmla="*/ 328 w 388"/>
                  <a:gd name="T91" fmla="*/ 60 h 404"/>
                  <a:gd name="T92" fmla="*/ 324 w 388"/>
                  <a:gd name="T93" fmla="*/ 47 h 404"/>
                  <a:gd name="T94" fmla="*/ 335 w 388"/>
                  <a:gd name="T95" fmla="*/ 40 h 404"/>
                  <a:gd name="T96" fmla="*/ 348 w 388"/>
                  <a:gd name="T97" fmla="*/ 46 h 404"/>
                  <a:gd name="T98" fmla="*/ 344 w 388"/>
                  <a:gd name="T99" fmla="*/ 34 h 404"/>
                  <a:gd name="T100" fmla="*/ 289 w 388"/>
                  <a:gd name="T101" fmla="*/ 248 h 404"/>
                  <a:gd name="T102" fmla="*/ 227 w 388"/>
                  <a:gd name="T103" fmla="*/ 384 h 404"/>
                  <a:gd name="T104" fmla="*/ 224 w 388"/>
                  <a:gd name="T105" fmla="*/ 399 h 404"/>
                  <a:gd name="T106" fmla="*/ 225 w 388"/>
                  <a:gd name="T107" fmla="*/ 404 h 404"/>
                  <a:gd name="T108" fmla="*/ 291 w 388"/>
                  <a:gd name="T109" fmla="*/ 275 h 404"/>
                  <a:gd name="T110" fmla="*/ 382 w 388"/>
                  <a:gd name="T111"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8" h="404">
                    <a:moveTo>
                      <a:pt x="382" y="10"/>
                    </a:moveTo>
                    <a:cubicBezTo>
                      <a:pt x="383" y="5"/>
                      <a:pt x="378" y="0"/>
                      <a:pt x="372" y="3"/>
                    </a:cubicBezTo>
                    <a:cubicBezTo>
                      <a:pt x="308" y="38"/>
                      <a:pt x="245" y="78"/>
                      <a:pt x="182" y="115"/>
                    </a:cubicBezTo>
                    <a:cubicBezTo>
                      <a:pt x="142" y="139"/>
                      <a:pt x="103" y="162"/>
                      <a:pt x="64" y="186"/>
                    </a:cubicBezTo>
                    <a:cubicBezTo>
                      <a:pt x="43" y="200"/>
                      <a:pt x="20" y="212"/>
                      <a:pt x="2" y="230"/>
                    </a:cubicBezTo>
                    <a:cubicBezTo>
                      <a:pt x="1" y="232"/>
                      <a:pt x="0" y="235"/>
                      <a:pt x="1" y="236"/>
                    </a:cubicBezTo>
                    <a:cubicBezTo>
                      <a:pt x="2" y="237"/>
                      <a:pt x="2" y="238"/>
                      <a:pt x="3" y="238"/>
                    </a:cubicBezTo>
                    <a:cubicBezTo>
                      <a:pt x="3" y="238"/>
                      <a:pt x="3" y="238"/>
                      <a:pt x="3" y="238"/>
                    </a:cubicBezTo>
                    <a:cubicBezTo>
                      <a:pt x="5" y="239"/>
                      <a:pt x="8" y="239"/>
                      <a:pt x="9" y="237"/>
                    </a:cubicBezTo>
                    <a:cubicBezTo>
                      <a:pt x="10" y="237"/>
                      <a:pt x="11" y="236"/>
                      <a:pt x="11" y="236"/>
                    </a:cubicBezTo>
                    <a:cubicBezTo>
                      <a:pt x="13" y="239"/>
                      <a:pt x="16" y="242"/>
                      <a:pt x="20" y="243"/>
                    </a:cubicBezTo>
                    <a:cubicBezTo>
                      <a:pt x="23" y="243"/>
                      <a:pt x="26" y="238"/>
                      <a:pt x="22" y="237"/>
                    </a:cubicBezTo>
                    <a:cubicBezTo>
                      <a:pt x="20" y="235"/>
                      <a:pt x="18" y="234"/>
                      <a:pt x="16" y="232"/>
                    </a:cubicBezTo>
                    <a:cubicBezTo>
                      <a:pt x="21" y="229"/>
                      <a:pt x="25" y="225"/>
                      <a:pt x="30" y="222"/>
                    </a:cubicBezTo>
                    <a:cubicBezTo>
                      <a:pt x="34" y="226"/>
                      <a:pt x="36" y="232"/>
                      <a:pt x="40" y="237"/>
                    </a:cubicBezTo>
                    <a:cubicBezTo>
                      <a:pt x="43" y="239"/>
                      <a:pt x="46" y="237"/>
                      <a:pt x="45" y="234"/>
                    </a:cubicBezTo>
                    <a:cubicBezTo>
                      <a:pt x="45" y="230"/>
                      <a:pt x="42" y="227"/>
                      <a:pt x="40" y="224"/>
                    </a:cubicBezTo>
                    <a:cubicBezTo>
                      <a:pt x="38" y="222"/>
                      <a:pt x="36" y="221"/>
                      <a:pt x="33" y="219"/>
                    </a:cubicBezTo>
                    <a:cubicBezTo>
                      <a:pt x="39" y="215"/>
                      <a:pt x="45" y="212"/>
                      <a:pt x="50" y="208"/>
                    </a:cubicBezTo>
                    <a:cubicBezTo>
                      <a:pt x="52" y="211"/>
                      <a:pt x="55" y="214"/>
                      <a:pt x="58" y="215"/>
                    </a:cubicBezTo>
                    <a:cubicBezTo>
                      <a:pt x="61" y="217"/>
                      <a:pt x="64" y="214"/>
                      <a:pt x="62" y="211"/>
                    </a:cubicBezTo>
                    <a:cubicBezTo>
                      <a:pt x="61" y="208"/>
                      <a:pt x="58" y="206"/>
                      <a:pt x="56" y="204"/>
                    </a:cubicBezTo>
                    <a:cubicBezTo>
                      <a:pt x="60" y="201"/>
                      <a:pt x="64" y="198"/>
                      <a:pt x="69" y="196"/>
                    </a:cubicBezTo>
                    <a:cubicBezTo>
                      <a:pt x="72" y="199"/>
                      <a:pt x="74" y="202"/>
                      <a:pt x="77" y="205"/>
                    </a:cubicBezTo>
                    <a:cubicBezTo>
                      <a:pt x="80" y="207"/>
                      <a:pt x="85" y="207"/>
                      <a:pt x="85" y="203"/>
                    </a:cubicBezTo>
                    <a:cubicBezTo>
                      <a:pt x="85" y="200"/>
                      <a:pt x="81" y="197"/>
                      <a:pt x="79" y="196"/>
                    </a:cubicBezTo>
                    <a:cubicBezTo>
                      <a:pt x="78" y="195"/>
                      <a:pt x="76" y="195"/>
                      <a:pt x="75" y="195"/>
                    </a:cubicBezTo>
                    <a:cubicBezTo>
                      <a:pt x="74" y="195"/>
                      <a:pt x="73" y="194"/>
                      <a:pt x="72" y="193"/>
                    </a:cubicBezTo>
                    <a:cubicBezTo>
                      <a:pt x="77" y="190"/>
                      <a:pt x="83" y="187"/>
                      <a:pt x="88" y="184"/>
                    </a:cubicBezTo>
                    <a:cubicBezTo>
                      <a:pt x="92" y="187"/>
                      <a:pt x="93" y="192"/>
                      <a:pt x="96" y="196"/>
                    </a:cubicBezTo>
                    <a:cubicBezTo>
                      <a:pt x="98" y="198"/>
                      <a:pt x="103" y="195"/>
                      <a:pt x="102" y="192"/>
                    </a:cubicBezTo>
                    <a:cubicBezTo>
                      <a:pt x="101" y="188"/>
                      <a:pt x="97" y="183"/>
                      <a:pt x="93" y="181"/>
                    </a:cubicBezTo>
                    <a:cubicBezTo>
                      <a:pt x="97" y="179"/>
                      <a:pt x="100" y="177"/>
                      <a:pt x="103" y="175"/>
                    </a:cubicBezTo>
                    <a:cubicBezTo>
                      <a:pt x="103" y="175"/>
                      <a:pt x="104" y="175"/>
                      <a:pt x="104" y="176"/>
                    </a:cubicBezTo>
                    <a:cubicBezTo>
                      <a:pt x="107" y="179"/>
                      <a:pt x="110" y="183"/>
                      <a:pt x="114" y="186"/>
                    </a:cubicBezTo>
                    <a:cubicBezTo>
                      <a:pt x="116" y="188"/>
                      <a:pt x="120" y="184"/>
                      <a:pt x="118" y="182"/>
                    </a:cubicBezTo>
                    <a:cubicBezTo>
                      <a:pt x="115" y="178"/>
                      <a:pt x="111" y="175"/>
                      <a:pt x="108" y="172"/>
                    </a:cubicBezTo>
                    <a:cubicBezTo>
                      <a:pt x="114" y="169"/>
                      <a:pt x="119" y="165"/>
                      <a:pt x="125" y="162"/>
                    </a:cubicBezTo>
                    <a:cubicBezTo>
                      <a:pt x="125" y="162"/>
                      <a:pt x="125" y="163"/>
                      <a:pt x="125" y="163"/>
                    </a:cubicBezTo>
                    <a:cubicBezTo>
                      <a:pt x="126" y="165"/>
                      <a:pt x="127" y="168"/>
                      <a:pt x="129" y="169"/>
                    </a:cubicBezTo>
                    <a:cubicBezTo>
                      <a:pt x="131" y="169"/>
                      <a:pt x="133" y="169"/>
                      <a:pt x="134" y="167"/>
                    </a:cubicBezTo>
                    <a:cubicBezTo>
                      <a:pt x="134" y="166"/>
                      <a:pt x="134" y="165"/>
                      <a:pt x="134" y="163"/>
                    </a:cubicBezTo>
                    <a:cubicBezTo>
                      <a:pt x="133" y="161"/>
                      <a:pt x="132" y="160"/>
                      <a:pt x="130" y="160"/>
                    </a:cubicBezTo>
                    <a:cubicBezTo>
                      <a:pt x="130" y="160"/>
                      <a:pt x="130" y="160"/>
                      <a:pt x="129" y="160"/>
                    </a:cubicBezTo>
                    <a:cubicBezTo>
                      <a:pt x="129" y="160"/>
                      <a:pt x="129" y="160"/>
                      <a:pt x="129" y="159"/>
                    </a:cubicBezTo>
                    <a:cubicBezTo>
                      <a:pt x="134" y="156"/>
                      <a:pt x="140" y="153"/>
                      <a:pt x="145" y="150"/>
                    </a:cubicBezTo>
                    <a:cubicBezTo>
                      <a:pt x="146" y="150"/>
                      <a:pt x="146" y="150"/>
                      <a:pt x="147" y="151"/>
                    </a:cubicBezTo>
                    <a:cubicBezTo>
                      <a:pt x="149" y="152"/>
                      <a:pt x="151" y="155"/>
                      <a:pt x="153" y="155"/>
                    </a:cubicBezTo>
                    <a:cubicBezTo>
                      <a:pt x="156" y="156"/>
                      <a:pt x="158" y="154"/>
                      <a:pt x="158" y="151"/>
                    </a:cubicBezTo>
                    <a:cubicBezTo>
                      <a:pt x="157" y="149"/>
                      <a:pt x="156" y="147"/>
                      <a:pt x="154" y="145"/>
                    </a:cubicBezTo>
                    <a:cubicBezTo>
                      <a:pt x="158" y="143"/>
                      <a:pt x="162" y="141"/>
                      <a:pt x="165" y="138"/>
                    </a:cubicBezTo>
                    <a:cubicBezTo>
                      <a:pt x="170" y="141"/>
                      <a:pt x="174" y="143"/>
                      <a:pt x="179" y="144"/>
                    </a:cubicBezTo>
                    <a:cubicBezTo>
                      <a:pt x="183" y="144"/>
                      <a:pt x="184" y="138"/>
                      <a:pt x="181" y="136"/>
                    </a:cubicBezTo>
                    <a:cubicBezTo>
                      <a:pt x="179" y="135"/>
                      <a:pt x="176" y="134"/>
                      <a:pt x="174" y="133"/>
                    </a:cubicBezTo>
                    <a:cubicBezTo>
                      <a:pt x="179" y="131"/>
                      <a:pt x="183" y="128"/>
                      <a:pt x="188" y="125"/>
                    </a:cubicBezTo>
                    <a:cubicBezTo>
                      <a:pt x="189" y="126"/>
                      <a:pt x="190" y="127"/>
                      <a:pt x="191" y="128"/>
                    </a:cubicBezTo>
                    <a:cubicBezTo>
                      <a:pt x="195" y="131"/>
                      <a:pt x="198" y="134"/>
                      <a:pt x="203" y="134"/>
                    </a:cubicBezTo>
                    <a:cubicBezTo>
                      <a:pt x="206" y="134"/>
                      <a:pt x="208" y="130"/>
                      <a:pt x="206" y="128"/>
                    </a:cubicBezTo>
                    <a:cubicBezTo>
                      <a:pt x="204" y="124"/>
                      <a:pt x="200" y="122"/>
                      <a:pt x="197" y="120"/>
                    </a:cubicBezTo>
                    <a:cubicBezTo>
                      <a:pt x="197" y="120"/>
                      <a:pt x="197" y="120"/>
                      <a:pt x="196" y="120"/>
                    </a:cubicBezTo>
                    <a:cubicBezTo>
                      <a:pt x="201" y="117"/>
                      <a:pt x="207" y="114"/>
                      <a:pt x="212" y="111"/>
                    </a:cubicBezTo>
                    <a:cubicBezTo>
                      <a:pt x="212" y="112"/>
                      <a:pt x="213" y="112"/>
                      <a:pt x="213" y="112"/>
                    </a:cubicBezTo>
                    <a:cubicBezTo>
                      <a:pt x="216" y="114"/>
                      <a:pt x="218" y="117"/>
                      <a:pt x="221" y="118"/>
                    </a:cubicBezTo>
                    <a:cubicBezTo>
                      <a:pt x="224" y="120"/>
                      <a:pt x="227" y="117"/>
                      <a:pt x="226" y="114"/>
                    </a:cubicBezTo>
                    <a:cubicBezTo>
                      <a:pt x="224" y="111"/>
                      <a:pt x="221" y="109"/>
                      <a:pt x="218" y="107"/>
                    </a:cubicBezTo>
                    <a:cubicBezTo>
                      <a:pt x="222" y="105"/>
                      <a:pt x="226" y="103"/>
                      <a:pt x="230" y="100"/>
                    </a:cubicBezTo>
                    <a:cubicBezTo>
                      <a:pt x="234" y="104"/>
                      <a:pt x="238" y="109"/>
                      <a:pt x="243" y="109"/>
                    </a:cubicBezTo>
                    <a:cubicBezTo>
                      <a:pt x="247" y="110"/>
                      <a:pt x="250" y="106"/>
                      <a:pt x="247" y="103"/>
                    </a:cubicBezTo>
                    <a:cubicBezTo>
                      <a:pt x="245" y="101"/>
                      <a:pt x="242" y="99"/>
                      <a:pt x="240" y="98"/>
                    </a:cubicBezTo>
                    <a:cubicBezTo>
                      <a:pt x="239" y="97"/>
                      <a:pt x="238" y="97"/>
                      <a:pt x="237" y="96"/>
                    </a:cubicBezTo>
                    <a:cubicBezTo>
                      <a:pt x="241" y="94"/>
                      <a:pt x="246" y="91"/>
                      <a:pt x="250" y="89"/>
                    </a:cubicBezTo>
                    <a:cubicBezTo>
                      <a:pt x="250" y="90"/>
                      <a:pt x="252" y="91"/>
                      <a:pt x="253" y="90"/>
                    </a:cubicBezTo>
                    <a:cubicBezTo>
                      <a:pt x="254" y="89"/>
                      <a:pt x="254" y="89"/>
                      <a:pt x="254" y="89"/>
                    </a:cubicBezTo>
                    <a:cubicBezTo>
                      <a:pt x="254" y="89"/>
                      <a:pt x="254" y="90"/>
                      <a:pt x="254" y="90"/>
                    </a:cubicBezTo>
                    <a:cubicBezTo>
                      <a:pt x="255" y="92"/>
                      <a:pt x="256" y="94"/>
                      <a:pt x="257" y="95"/>
                    </a:cubicBezTo>
                    <a:cubicBezTo>
                      <a:pt x="258" y="97"/>
                      <a:pt x="260" y="98"/>
                      <a:pt x="262" y="97"/>
                    </a:cubicBezTo>
                    <a:cubicBezTo>
                      <a:pt x="265" y="97"/>
                      <a:pt x="266" y="94"/>
                      <a:pt x="265" y="92"/>
                    </a:cubicBezTo>
                    <a:cubicBezTo>
                      <a:pt x="264" y="88"/>
                      <a:pt x="262" y="85"/>
                      <a:pt x="259" y="84"/>
                    </a:cubicBezTo>
                    <a:cubicBezTo>
                      <a:pt x="265" y="80"/>
                      <a:pt x="271" y="76"/>
                      <a:pt x="277" y="73"/>
                    </a:cubicBezTo>
                    <a:cubicBezTo>
                      <a:pt x="278" y="78"/>
                      <a:pt x="284" y="82"/>
                      <a:pt x="289" y="80"/>
                    </a:cubicBezTo>
                    <a:cubicBezTo>
                      <a:pt x="292" y="79"/>
                      <a:pt x="293" y="75"/>
                      <a:pt x="290" y="73"/>
                    </a:cubicBezTo>
                    <a:cubicBezTo>
                      <a:pt x="289" y="73"/>
                      <a:pt x="285" y="72"/>
                      <a:pt x="285" y="71"/>
                    </a:cubicBezTo>
                    <a:cubicBezTo>
                      <a:pt x="284" y="70"/>
                      <a:pt x="284" y="69"/>
                      <a:pt x="284" y="69"/>
                    </a:cubicBezTo>
                    <a:cubicBezTo>
                      <a:pt x="289" y="66"/>
                      <a:pt x="295" y="63"/>
                      <a:pt x="301" y="59"/>
                    </a:cubicBezTo>
                    <a:cubicBezTo>
                      <a:pt x="304" y="63"/>
                      <a:pt x="309" y="66"/>
                      <a:pt x="312" y="62"/>
                    </a:cubicBezTo>
                    <a:cubicBezTo>
                      <a:pt x="313" y="61"/>
                      <a:pt x="314" y="59"/>
                      <a:pt x="313" y="58"/>
                    </a:cubicBezTo>
                    <a:cubicBezTo>
                      <a:pt x="313" y="58"/>
                      <a:pt x="313" y="58"/>
                      <a:pt x="313" y="58"/>
                    </a:cubicBezTo>
                    <a:cubicBezTo>
                      <a:pt x="313" y="57"/>
                      <a:pt x="312" y="56"/>
                      <a:pt x="312" y="56"/>
                    </a:cubicBezTo>
                    <a:cubicBezTo>
                      <a:pt x="311" y="55"/>
                      <a:pt x="310" y="55"/>
                      <a:pt x="309" y="54"/>
                    </a:cubicBezTo>
                    <a:cubicBezTo>
                      <a:pt x="312" y="53"/>
                      <a:pt x="315" y="51"/>
                      <a:pt x="318" y="49"/>
                    </a:cubicBezTo>
                    <a:cubicBezTo>
                      <a:pt x="318" y="50"/>
                      <a:pt x="319" y="50"/>
                      <a:pt x="319" y="51"/>
                    </a:cubicBezTo>
                    <a:cubicBezTo>
                      <a:pt x="322" y="54"/>
                      <a:pt x="324" y="58"/>
                      <a:pt x="328" y="60"/>
                    </a:cubicBezTo>
                    <a:cubicBezTo>
                      <a:pt x="331" y="62"/>
                      <a:pt x="334" y="58"/>
                      <a:pt x="333" y="55"/>
                    </a:cubicBezTo>
                    <a:cubicBezTo>
                      <a:pt x="331" y="52"/>
                      <a:pt x="327" y="49"/>
                      <a:pt x="324" y="47"/>
                    </a:cubicBezTo>
                    <a:cubicBezTo>
                      <a:pt x="323" y="46"/>
                      <a:pt x="323" y="46"/>
                      <a:pt x="323" y="46"/>
                    </a:cubicBezTo>
                    <a:cubicBezTo>
                      <a:pt x="327" y="44"/>
                      <a:pt x="331" y="42"/>
                      <a:pt x="335" y="40"/>
                    </a:cubicBezTo>
                    <a:cubicBezTo>
                      <a:pt x="335" y="40"/>
                      <a:pt x="335" y="40"/>
                      <a:pt x="335" y="40"/>
                    </a:cubicBezTo>
                    <a:cubicBezTo>
                      <a:pt x="340" y="38"/>
                      <a:pt x="344" y="44"/>
                      <a:pt x="348" y="46"/>
                    </a:cubicBezTo>
                    <a:cubicBezTo>
                      <a:pt x="350" y="46"/>
                      <a:pt x="353" y="44"/>
                      <a:pt x="352" y="42"/>
                    </a:cubicBezTo>
                    <a:cubicBezTo>
                      <a:pt x="351" y="38"/>
                      <a:pt x="348" y="35"/>
                      <a:pt x="344" y="34"/>
                    </a:cubicBezTo>
                    <a:cubicBezTo>
                      <a:pt x="354" y="29"/>
                      <a:pt x="364" y="23"/>
                      <a:pt x="373" y="17"/>
                    </a:cubicBezTo>
                    <a:cubicBezTo>
                      <a:pt x="339" y="92"/>
                      <a:pt x="322" y="173"/>
                      <a:pt x="289" y="248"/>
                    </a:cubicBezTo>
                    <a:cubicBezTo>
                      <a:pt x="274" y="283"/>
                      <a:pt x="250" y="316"/>
                      <a:pt x="240" y="352"/>
                    </a:cubicBezTo>
                    <a:cubicBezTo>
                      <a:pt x="236" y="363"/>
                      <a:pt x="231" y="374"/>
                      <a:pt x="227" y="384"/>
                    </a:cubicBezTo>
                    <a:cubicBezTo>
                      <a:pt x="225" y="389"/>
                      <a:pt x="224" y="393"/>
                      <a:pt x="222" y="397"/>
                    </a:cubicBezTo>
                    <a:cubicBezTo>
                      <a:pt x="222" y="400"/>
                      <a:pt x="223" y="400"/>
                      <a:pt x="224" y="399"/>
                    </a:cubicBezTo>
                    <a:cubicBezTo>
                      <a:pt x="224" y="399"/>
                      <a:pt x="223" y="399"/>
                      <a:pt x="223" y="400"/>
                    </a:cubicBezTo>
                    <a:cubicBezTo>
                      <a:pt x="222" y="401"/>
                      <a:pt x="223" y="404"/>
                      <a:pt x="225" y="404"/>
                    </a:cubicBezTo>
                    <a:cubicBezTo>
                      <a:pt x="236" y="404"/>
                      <a:pt x="243" y="379"/>
                      <a:pt x="246" y="372"/>
                    </a:cubicBezTo>
                    <a:cubicBezTo>
                      <a:pt x="261" y="340"/>
                      <a:pt x="276" y="307"/>
                      <a:pt x="291" y="275"/>
                    </a:cubicBezTo>
                    <a:cubicBezTo>
                      <a:pt x="331" y="193"/>
                      <a:pt x="348" y="102"/>
                      <a:pt x="386" y="19"/>
                    </a:cubicBezTo>
                    <a:cubicBezTo>
                      <a:pt x="388" y="15"/>
                      <a:pt x="385" y="11"/>
                      <a:pt x="38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5" name="Freeform 399"/>
              <p:cNvSpPr/>
              <p:nvPr/>
            </p:nvSpPr>
            <p:spPr bwMode="auto">
              <a:xfrm>
                <a:off x="2069" y="-1058"/>
                <a:ext cx="504" cy="527"/>
              </a:xfrm>
              <a:custGeom>
                <a:avLst/>
                <a:gdLst>
                  <a:gd name="T0" fmla="*/ 248 w 250"/>
                  <a:gd name="T1" fmla="*/ 18 h 261"/>
                  <a:gd name="T2" fmla="*/ 249 w 250"/>
                  <a:gd name="T3" fmla="*/ 15 h 261"/>
                  <a:gd name="T4" fmla="*/ 247 w 250"/>
                  <a:gd name="T5" fmla="*/ 9 h 261"/>
                  <a:gd name="T6" fmla="*/ 239 w 250"/>
                  <a:gd name="T7" fmla="*/ 0 h 261"/>
                  <a:gd name="T8" fmla="*/ 138 w 250"/>
                  <a:gd name="T9" fmla="*/ 59 h 261"/>
                  <a:gd name="T10" fmla="*/ 3 w 250"/>
                  <a:gd name="T11" fmla="*/ 150 h 261"/>
                  <a:gd name="T12" fmla="*/ 6 w 250"/>
                  <a:gd name="T13" fmla="*/ 155 h 261"/>
                  <a:gd name="T14" fmla="*/ 127 w 250"/>
                  <a:gd name="T15" fmla="*/ 82 h 261"/>
                  <a:gd name="T16" fmla="*/ 237 w 250"/>
                  <a:gd name="T17" fmla="*/ 14 h 261"/>
                  <a:gd name="T18" fmla="*/ 235 w 250"/>
                  <a:gd name="T19" fmla="*/ 18 h 261"/>
                  <a:gd name="T20" fmla="*/ 22 w 250"/>
                  <a:gd name="T21" fmla="*/ 157 h 261"/>
                  <a:gd name="T22" fmla="*/ 26 w 250"/>
                  <a:gd name="T23" fmla="*/ 163 h 261"/>
                  <a:gd name="T24" fmla="*/ 229 w 250"/>
                  <a:gd name="T25" fmla="*/ 36 h 261"/>
                  <a:gd name="T26" fmla="*/ 129 w 250"/>
                  <a:gd name="T27" fmla="*/ 253 h 261"/>
                  <a:gd name="T28" fmla="*/ 128 w 250"/>
                  <a:gd name="T29" fmla="*/ 251 h 261"/>
                  <a:gd name="T30" fmla="*/ 57 w 250"/>
                  <a:gd name="T31" fmla="*/ 191 h 261"/>
                  <a:gd name="T32" fmla="*/ 4 w 250"/>
                  <a:gd name="T33" fmla="*/ 160 h 261"/>
                  <a:gd name="T34" fmla="*/ 2 w 250"/>
                  <a:gd name="T35" fmla="*/ 163 h 261"/>
                  <a:gd name="T36" fmla="*/ 16 w 250"/>
                  <a:gd name="T37" fmla="*/ 176 h 261"/>
                  <a:gd name="T38" fmla="*/ 53 w 250"/>
                  <a:gd name="T39" fmla="*/ 204 h 261"/>
                  <a:gd name="T40" fmla="*/ 121 w 250"/>
                  <a:gd name="T41" fmla="*/ 260 h 261"/>
                  <a:gd name="T42" fmla="*/ 129 w 250"/>
                  <a:gd name="T43" fmla="*/ 256 h 261"/>
                  <a:gd name="T44" fmla="*/ 133 w 250"/>
                  <a:gd name="T45" fmla="*/ 256 h 261"/>
                  <a:gd name="T46" fmla="*/ 245 w 250"/>
                  <a:gd name="T47" fmla="*/ 27 h 261"/>
                  <a:gd name="T48" fmla="*/ 246 w 250"/>
                  <a:gd name="T49" fmla="*/ 26 h 261"/>
                  <a:gd name="T50" fmla="*/ 248 w 250"/>
                  <a:gd name="T51" fmla="*/ 1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0" h="261">
                    <a:moveTo>
                      <a:pt x="248" y="18"/>
                    </a:moveTo>
                    <a:cubicBezTo>
                      <a:pt x="248" y="17"/>
                      <a:pt x="248" y="16"/>
                      <a:pt x="249" y="15"/>
                    </a:cubicBezTo>
                    <a:cubicBezTo>
                      <a:pt x="250" y="13"/>
                      <a:pt x="248" y="10"/>
                      <a:pt x="247" y="9"/>
                    </a:cubicBezTo>
                    <a:cubicBezTo>
                      <a:pt x="248" y="5"/>
                      <a:pt x="245" y="0"/>
                      <a:pt x="239" y="0"/>
                    </a:cubicBezTo>
                    <a:cubicBezTo>
                      <a:pt x="199" y="6"/>
                      <a:pt x="169" y="36"/>
                      <a:pt x="138" y="59"/>
                    </a:cubicBezTo>
                    <a:cubicBezTo>
                      <a:pt x="94" y="91"/>
                      <a:pt x="47" y="118"/>
                      <a:pt x="3" y="150"/>
                    </a:cubicBezTo>
                    <a:cubicBezTo>
                      <a:pt x="0" y="152"/>
                      <a:pt x="3" y="157"/>
                      <a:pt x="6" y="155"/>
                    </a:cubicBezTo>
                    <a:cubicBezTo>
                      <a:pt x="48" y="134"/>
                      <a:pt x="88" y="108"/>
                      <a:pt x="127" y="82"/>
                    </a:cubicBezTo>
                    <a:cubicBezTo>
                      <a:pt x="163" y="59"/>
                      <a:pt x="195" y="26"/>
                      <a:pt x="237" y="14"/>
                    </a:cubicBezTo>
                    <a:cubicBezTo>
                      <a:pt x="236" y="16"/>
                      <a:pt x="236" y="17"/>
                      <a:pt x="235" y="18"/>
                    </a:cubicBezTo>
                    <a:cubicBezTo>
                      <a:pt x="162" y="60"/>
                      <a:pt x="88" y="105"/>
                      <a:pt x="22" y="157"/>
                    </a:cubicBezTo>
                    <a:cubicBezTo>
                      <a:pt x="18" y="160"/>
                      <a:pt x="23" y="165"/>
                      <a:pt x="26" y="163"/>
                    </a:cubicBezTo>
                    <a:cubicBezTo>
                      <a:pt x="94" y="122"/>
                      <a:pt x="159" y="75"/>
                      <a:pt x="229" y="36"/>
                    </a:cubicBezTo>
                    <a:cubicBezTo>
                      <a:pt x="199" y="110"/>
                      <a:pt x="153" y="177"/>
                      <a:pt x="129" y="253"/>
                    </a:cubicBezTo>
                    <a:cubicBezTo>
                      <a:pt x="129" y="252"/>
                      <a:pt x="128" y="251"/>
                      <a:pt x="128" y="251"/>
                    </a:cubicBezTo>
                    <a:cubicBezTo>
                      <a:pt x="110" y="228"/>
                      <a:pt x="80" y="209"/>
                      <a:pt x="57" y="191"/>
                    </a:cubicBezTo>
                    <a:cubicBezTo>
                      <a:pt x="46" y="182"/>
                      <a:pt x="19" y="154"/>
                      <a:pt x="4" y="160"/>
                    </a:cubicBezTo>
                    <a:cubicBezTo>
                      <a:pt x="3" y="160"/>
                      <a:pt x="2" y="161"/>
                      <a:pt x="2" y="163"/>
                    </a:cubicBezTo>
                    <a:cubicBezTo>
                      <a:pt x="4" y="170"/>
                      <a:pt x="11" y="172"/>
                      <a:pt x="16" y="176"/>
                    </a:cubicBezTo>
                    <a:cubicBezTo>
                      <a:pt x="29" y="185"/>
                      <a:pt x="41" y="195"/>
                      <a:pt x="53" y="204"/>
                    </a:cubicBezTo>
                    <a:cubicBezTo>
                      <a:pt x="74" y="222"/>
                      <a:pt x="96" y="248"/>
                      <a:pt x="121" y="260"/>
                    </a:cubicBezTo>
                    <a:cubicBezTo>
                      <a:pt x="125" y="261"/>
                      <a:pt x="128" y="259"/>
                      <a:pt x="129" y="256"/>
                    </a:cubicBezTo>
                    <a:cubicBezTo>
                      <a:pt x="130" y="257"/>
                      <a:pt x="133" y="258"/>
                      <a:pt x="133" y="256"/>
                    </a:cubicBezTo>
                    <a:cubicBezTo>
                      <a:pt x="170" y="180"/>
                      <a:pt x="217" y="107"/>
                      <a:pt x="245" y="27"/>
                    </a:cubicBezTo>
                    <a:cubicBezTo>
                      <a:pt x="245" y="27"/>
                      <a:pt x="246" y="27"/>
                      <a:pt x="246" y="26"/>
                    </a:cubicBezTo>
                    <a:cubicBezTo>
                      <a:pt x="250" y="24"/>
                      <a:pt x="250" y="20"/>
                      <a:pt x="248"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6" name="Freeform 400"/>
              <p:cNvSpPr>
                <a:spLocks noEditPoints="1"/>
              </p:cNvSpPr>
              <p:nvPr/>
            </p:nvSpPr>
            <p:spPr bwMode="auto">
              <a:xfrm>
                <a:off x="5544" y="-418"/>
                <a:ext cx="254" cy="262"/>
              </a:xfrm>
              <a:custGeom>
                <a:avLst/>
                <a:gdLst>
                  <a:gd name="T0" fmla="*/ 75 w 126"/>
                  <a:gd name="T1" fmla="*/ 36 h 130"/>
                  <a:gd name="T2" fmla="*/ 64 w 126"/>
                  <a:gd name="T3" fmla="*/ 5 h 130"/>
                  <a:gd name="T4" fmla="*/ 53 w 126"/>
                  <a:gd name="T5" fmla="*/ 5 h 130"/>
                  <a:gd name="T6" fmla="*/ 45 w 126"/>
                  <a:gd name="T7" fmla="*/ 44 h 130"/>
                  <a:gd name="T8" fmla="*/ 2 w 126"/>
                  <a:gd name="T9" fmla="*/ 93 h 130"/>
                  <a:gd name="T10" fmla="*/ 69 w 126"/>
                  <a:gd name="T11" fmla="*/ 125 h 130"/>
                  <a:gd name="T12" fmla="*/ 125 w 126"/>
                  <a:gd name="T13" fmla="*/ 67 h 130"/>
                  <a:gd name="T14" fmla="*/ 75 w 126"/>
                  <a:gd name="T15" fmla="*/ 36 h 130"/>
                  <a:gd name="T16" fmla="*/ 68 w 126"/>
                  <a:gd name="T17" fmla="*/ 110 h 130"/>
                  <a:gd name="T18" fmla="*/ 14 w 126"/>
                  <a:gd name="T19" fmla="*/ 91 h 130"/>
                  <a:gd name="T20" fmla="*/ 45 w 126"/>
                  <a:gd name="T21" fmla="*/ 53 h 130"/>
                  <a:gd name="T22" fmla="*/ 51 w 126"/>
                  <a:gd name="T23" fmla="*/ 87 h 130"/>
                  <a:gd name="T24" fmla="*/ 61 w 126"/>
                  <a:gd name="T25" fmla="*/ 86 h 130"/>
                  <a:gd name="T26" fmla="*/ 61 w 126"/>
                  <a:gd name="T27" fmla="*/ 27 h 130"/>
                  <a:gd name="T28" fmla="*/ 63 w 126"/>
                  <a:gd name="T29" fmla="*/ 39 h 130"/>
                  <a:gd name="T30" fmla="*/ 64 w 126"/>
                  <a:gd name="T31" fmla="*/ 50 h 130"/>
                  <a:gd name="T32" fmla="*/ 65 w 126"/>
                  <a:gd name="T33" fmla="*/ 81 h 130"/>
                  <a:gd name="T34" fmla="*/ 77 w 126"/>
                  <a:gd name="T35" fmla="*/ 81 h 130"/>
                  <a:gd name="T36" fmla="*/ 77 w 126"/>
                  <a:gd name="T37" fmla="*/ 50 h 130"/>
                  <a:gd name="T38" fmla="*/ 110 w 126"/>
                  <a:gd name="T39" fmla="*/ 69 h 130"/>
                  <a:gd name="T40" fmla="*/ 68 w 126"/>
                  <a:gd name="T41" fmla="*/ 11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6" h="130">
                    <a:moveTo>
                      <a:pt x="75" y="36"/>
                    </a:moveTo>
                    <a:cubicBezTo>
                      <a:pt x="73" y="25"/>
                      <a:pt x="70" y="14"/>
                      <a:pt x="64" y="5"/>
                    </a:cubicBezTo>
                    <a:cubicBezTo>
                      <a:pt x="62" y="1"/>
                      <a:pt x="55" y="0"/>
                      <a:pt x="53" y="5"/>
                    </a:cubicBezTo>
                    <a:cubicBezTo>
                      <a:pt x="48" y="17"/>
                      <a:pt x="45" y="30"/>
                      <a:pt x="45" y="44"/>
                    </a:cubicBezTo>
                    <a:cubicBezTo>
                      <a:pt x="21" y="47"/>
                      <a:pt x="0" y="67"/>
                      <a:pt x="2" y="93"/>
                    </a:cubicBezTo>
                    <a:cubicBezTo>
                      <a:pt x="4" y="126"/>
                      <a:pt x="43" y="130"/>
                      <a:pt x="69" y="125"/>
                    </a:cubicBezTo>
                    <a:cubicBezTo>
                      <a:pt x="97" y="119"/>
                      <a:pt x="123" y="96"/>
                      <a:pt x="125" y="67"/>
                    </a:cubicBezTo>
                    <a:cubicBezTo>
                      <a:pt x="126" y="38"/>
                      <a:pt x="98" y="32"/>
                      <a:pt x="75" y="36"/>
                    </a:cubicBezTo>
                    <a:close/>
                    <a:moveTo>
                      <a:pt x="68" y="110"/>
                    </a:moveTo>
                    <a:cubicBezTo>
                      <a:pt x="50" y="116"/>
                      <a:pt x="16" y="117"/>
                      <a:pt x="14" y="91"/>
                    </a:cubicBezTo>
                    <a:cubicBezTo>
                      <a:pt x="13" y="73"/>
                      <a:pt x="29" y="60"/>
                      <a:pt x="45" y="53"/>
                    </a:cubicBezTo>
                    <a:cubicBezTo>
                      <a:pt x="46" y="65"/>
                      <a:pt x="48" y="76"/>
                      <a:pt x="51" y="87"/>
                    </a:cubicBezTo>
                    <a:cubicBezTo>
                      <a:pt x="53" y="92"/>
                      <a:pt x="61" y="91"/>
                      <a:pt x="61" y="86"/>
                    </a:cubicBezTo>
                    <a:cubicBezTo>
                      <a:pt x="60" y="66"/>
                      <a:pt x="58" y="46"/>
                      <a:pt x="61" y="27"/>
                    </a:cubicBezTo>
                    <a:cubicBezTo>
                      <a:pt x="62" y="31"/>
                      <a:pt x="63" y="35"/>
                      <a:pt x="63" y="39"/>
                    </a:cubicBezTo>
                    <a:cubicBezTo>
                      <a:pt x="60" y="42"/>
                      <a:pt x="61" y="48"/>
                      <a:pt x="64" y="50"/>
                    </a:cubicBezTo>
                    <a:cubicBezTo>
                      <a:pt x="65" y="61"/>
                      <a:pt x="64" y="71"/>
                      <a:pt x="65" y="81"/>
                    </a:cubicBezTo>
                    <a:cubicBezTo>
                      <a:pt x="65" y="89"/>
                      <a:pt x="77" y="89"/>
                      <a:pt x="77" y="81"/>
                    </a:cubicBezTo>
                    <a:cubicBezTo>
                      <a:pt x="77" y="71"/>
                      <a:pt x="77" y="60"/>
                      <a:pt x="77" y="50"/>
                    </a:cubicBezTo>
                    <a:cubicBezTo>
                      <a:pt x="92" y="47"/>
                      <a:pt x="111" y="48"/>
                      <a:pt x="110" y="69"/>
                    </a:cubicBezTo>
                    <a:cubicBezTo>
                      <a:pt x="109" y="90"/>
                      <a:pt x="86" y="105"/>
                      <a:pt x="68"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7" name="Freeform 401"/>
              <p:cNvSpPr>
                <a:spLocks noEditPoints="1"/>
              </p:cNvSpPr>
              <p:nvPr/>
            </p:nvSpPr>
            <p:spPr bwMode="auto">
              <a:xfrm>
                <a:off x="2329" y="11"/>
                <a:ext cx="377" cy="545"/>
              </a:xfrm>
              <a:custGeom>
                <a:avLst/>
                <a:gdLst>
                  <a:gd name="T0" fmla="*/ 113 w 187"/>
                  <a:gd name="T1" fmla="*/ 100 h 270"/>
                  <a:gd name="T2" fmla="*/ 16 w 187"/>
                  <a:gd name="T3" fmla="*/ 40 h 270"/>
                  <a:gd name="T4" fmla="*/ 16 w 187"/>
                  <a:gd name="T5" fmla="*/ 40 h 270"/>
                  <a:gd name="T6" fmla="*/ 13 w 187"/>
                  <a:gd name="T7" fmla="*/ 40 h 270"/>
                  <a:gd name="T8" fmla="*/ 12 w 187"/>
                  <a:gd name="T9" fmla="*/ 44 h 270"/>
                  <a:gd name="T10" fmla="*/ 3 w 187"/>
                  <a:gd name="T11" fmla="*/ 54 h 270"/>
                  <a:gd name="T12" fmla="*/ 10 w 187"/>
                  <a:gd name="T13" fmla="*/ 59 h 270"/>
                  <a:gd name="T14" fmla="*/ 13 w 187"/>
                  <a:gd name="T15" fmla="*/ 149 h 270"/>
                  <a:gd name="T16" fmla="*/ 22 w 187"/>
                  <a:gd name="T17" fmla="*/ 254 h 270"/>
                  <a:gd name="T18" fmla="*/ 30 w 187"/>
                  <a:gd name="T19" fmla="*/ 270 h 270"/>
                  <a:gd name="T20" fmla="*/ 181 w 187"/>
                  <a:gd name="T21" fmla="*/ 187 h 270"/>
                  <a:gd name="T22" fmla="*/ 113 w 187"/>
                  <a:gd name="T23" fmla="*/ 100 h 270"/>
                  <a:gd name="T24" fmla="*/ 150 w 187"/>
                  <a:gd name="T25" fmla="*/ 215 h 270"/>
                  <a:gd name="T26" fmla="*/ 38 w 187"/>
                  <a:gd name="T27" fmla="*/ 249 h 270"/>
                  <a:gd name="T28" fmla="*/ 32 w 187"/>
                  <a:gd name="T29" fmla="*/ 163 h 270"/>
                  <a:gd name="T30" fmla="*/ 20 w 187"/>
                  <a:gd name="T31" fmla="*/ 51 h 270"/>
                  <a:gd name="T32" fmla="*/ 78 w 187"/>
                  <a:gd name="T33" fmla="*/ 42 h 270"/>
                  <a:gd name="T34" fmla="*/ 85 w 187"/>
                  <a:gd name="T35" fmla="*/ 104 h 270"/>
                  <a:gd name="T36" fmla="*/ 91 w 187"/>
                  <a:gd name="T37" fmla="*/ 119 h 270"/>
                  <a:gd name="T38" fmla="*/ 150 w 187"/>
                  <a:gd name="T39" fmla="*/ 21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7" h="270">
                    <a:moveTo>
                      <a:pt x="113" y="100"/>
                    </a:moveTo>
                    <a:cubicBezTo>
                      <a:pt x="149" y="51"/>
                      <a:pt x="66" y="0"/>
                      <a:pt x="16" y="40"/>
                    </a:cubicBezTo>
                    <a:cubicBezTo>
                      <a:pt x="16" y="40"/>
                      <a:pt x="16" y="40"/>
                      <a:pt x="16" y="40"/>
                    </a:cubicBezTo>
                    <a:cubicBezTo>
                      <a:pt x="16" y="38"/>
                      <a:pt x="13" y="38"/>
                      <a:pt x="13" y="40"/>
                    </a:cubicBezTo>
                    <a:cubicBezTo>
                      <a:pt x="12" y="41"/>
                      <a:pt x="12" y="43"/>
                      <a:pt x="12" y="44"/>
                    </a:cubicBezTo>
                    <a:cubicBezTo>
                      <a:pt x="9" y="47"/>
                      <a:pt x="6" y="50"/>
                      <a:pt x="3" y="54"/>
                    </a:cubicBezTo>
                    <a:cubicBezTo>
                      <a:pt x="0" y="58"/>
                      <a:pt x="6" y="62"/>
                      <a:pt x="10" y="59"/>
                    </a:cubicBezTo>
                    <a:cubicBezTo>
                      <a:pt x="7" y="89"/>
                      <a:pt x="11" y="120"/>
                      <a:pt x="13" y="149"/>
                    </a:cubicBezTo>
                    <a:cubicBezTo>
                      <a:pt x="15" y="183"/>
                      <a:pt x="13" y="221"/>
                      <a:pt x="22" y="254"/>
                    </a:cubicBezTo>
                    <a:cubicBezTo>
                      <a:pt x="18" y="261"/>
                      <a:pt x="21" y="270"/>
                      <a:pt x="30" y="270"/>
                    </a:cubicBezTo>
                    <a:cubicBezTo>
                      <a:pt x="87" y="270"/>
                      <a:pt x="173" y="260"/>
                      <a:pt x="181" y="187"/>
                    </a:cubicBezTo>
                    <a:cubicBezTo>
                      <a:pt x="187" y="139"/>
                      <a:pt x="156" y="101"/>
                      <a:pt x="113" y="100"/>
                    </a:cubicBezTo>
                    <a:close/>
                    <a:moveTo>
                      <a:pt x="150" y="215"/>
                    </a:moveTo>
                    <a:cubicBezTo>
                      <a:pt x="126" y="246"/>
                      <a:pt x="76" y="249"/>
                      <a:pt x="38" y="249"/>
                    </a:cubicBezTo>
                    <a:cubicBezTo>
                      <a:pt x="40" y="221"/>
                      <a:pt x="34" y="191"/>
                      <a:pt x="32" y="163"/>
                    </a:cubicBezTo>
                    <a:cubicBezTo>
                      <a:pt x="29" y="127"/>
                      <a:pt x="30" y="86"/>
                      <a:pt x="20" y="51"/>
                    </a:cubicBezTo>
                    <a:cubicBezTo>
                      <a:pt x="37" y="40"/>
                      <a:pt x="57" y="37"/>
                      <a:pt x="78" y="42"/>
                    </a:cubicBezTo>
                    <a:cubicBezTo>
                      <a:pt x="114" y="52"/>
                      <a:pt x="113" y="85"/>
                      <a:pt x="85" y="104"/>
                    </a:cubicBezTo>
                    <a:cubicBezTo>
                      <a:pt x="77" y="109"/>
                      <a:pt x="82" y="121"/>
                      <a:pt x="91" y="119"/>
                    </a:cubicBezTo>
                    <a:cubicBezTo>
                      <a:pt x="152" y="101"/>
                      <a:pt x="187" y="168"/>
                      <a:pt x="150" y="2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8" name="Freeform 402"/>
              <p:cNvSpPr>
                <a:spLocks noEditPoints="1"/>
              </p:cNvSpPr>
              <p:nvPr/>
            </p:nvSpPr>
            <p:spPr bwMode="auto">
              <a:xfrm>
                <a:off x="2464" y="306"/>
                <a:ext cx="132" cy="145"/>
              </a:xfrm>
              <a:custGeom>
                <a:avLst/>
                <a:gdLst>
                  <a:gd name="T0" fmla="*/ 64 w 65"/>
                  <a:gd name="T1" fmla="*/ 31 h 72"/>
                  <a:gd name="T2" fmla="*/ 8 w 65"/>
                  <a:gd name="T3" fmla="*/ 7 h 72"/>
                  <a:gd name="T4" fmla="*/ 2 w 65"/>
                  <a:gd name="T5" fmla="*/ 18 h 72"/>
                  <a:gd name="T6" fmla="*/ 12 w 65"/>
                  <a:gd name="T7" fmla="*/ 64 h 72"/>
                  <a:gd name="T8" fmla="*/ 24 w 65"/>
                  <a:gd name="T9" fmla="*/ 61 h 72"/>
                  <a:gd name="T10" fmla="*/ 64 w 65"/>
                  <a:gd name="T11" fmla="*/ 31 h 72"/>
                  <a:gd name="T12" fmla="*/ 22 w 65"/>
                  <a:gd name="T13" fmla="*/ 42 h 72"/>
                  <a:gd name="T14" fmla="*/ 21 w 65"/>
                  <a:gd name="T15" fmla="*/ 22 h 72"/>
                  <a:gd name="T16" fmla="*/ 47 w 65"/>
                  <a:gd name="T17" fmla="*/ 32 h 72"/>
                  <a:gd name="T18" fmla="*/ 22 w 65"/>
                  <a:gd name="T19"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72">
                    <a:moveTo>
                      <a:pt x="64" y="31"/>
                    </a:moveTo>
                    <a:cubicBezTo>
                      <a:pt x="61" y="3"/>
                      <a:pt x="29" y="0"/>
                      <a:pt x="8" y="7"/>
                    </a:cubicBezTo>
                    <a:cubicBezTo>
                      <a:pt x="3" y="9"/>
                      <a:pt x="0" y="13"/>
                      <a:pt x="2" y="18"/>
                    </a:cubicBezTo>
                    <a:cubicBezTo>
                      <a:pt x="6" y="33"/>
                      <a:pt x="6" y="50"/>
                      <a:pt x="12" y="64"/>
                    </a:cubicBezTo>
                    <a:cubicBezTo>
                      <a:pt x="15" y="72"/>
                      <a:pt x="25" y="69"/>
                      <a:pt x="24" y="61"/>
                    </a:cubicBezTo>
                    <a:cubicBezTo>
                      <a:pt x="43" y="63"/>
                      <a:pt x="65" y="53"/>
                      <a:pt x="64" y="31"/>
                    </a:cubicBezTo>
                    <a:close/>
                    <a:moveTo>
                      <a:pt x="22" y="42"/>
                    </a:moveTo>
                    <a:cubicBezTo>
                      <a:pt x="22" y="36"/>
                      <a:pt x="22" y="29"/>
                      <a:pt x="21" y="22"/>
                    </a:cubicBezTo>
                    <a:cubicBezTo>
                      <a:pt x="31" y="20"/>
                      <a:pt x="44" y="20"/>
                      <a:pt x="47" y="32"/>
                    </a:cubicBezTo>
                    <a:cubicBezTo>
                      <a:pt x="50" y="45"/>
                      <a:pt x="32" y="43"/>
                      <a:pt x="22"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9" name="Freeform 403"/>
              <p:cNvSpPr>
                <a:spLocks noEditPoints="1"/>
              </p:cNvSpPr>
              <p:nvPr/>
            </p:nvSpPr>
            <p:spPr bwMode="auto">
              <a:xfrm>
                <a:off x="2414" y="126"/>
                <a:ext cx="99" cy="91"/>
              </a:xfrm>
              <a:custGeom>
                <a:avLst/>
                <a:gdLst>
                  <a:gd name="T0" fmla="*/ 46 w 49"/>
                  <a:gd name="T1" fmla="*/ 5 h 45"/>
                  <a:gd name="T2" fmla="*/ 39 w 49"/>
                  <a:gd name="T3" fmla="*/ 0 h 45"/>
                  <a:gd name="T4" fmla="*/ 8 w 49"/>
                  <a:gd name="T5" fmla="*/ 4 h 45"/>
                  <a:gd name="T6" fmla="*/ 1 w 49"/>
                  <a:gd name="T7" fmla="*/ 13 h 45"/>
                  <a:gd name="T8" fmla="*/ 18 w 49"/>
                  <a:gd name="T9" fmla="*/ 44 h 45"/>
                  <a:gd name="T10" fmla="*/ 22 w 49"/>
                  <a:gd name="T11" fmla="*/ 42 h 45"/>
                  <a:gd name="T12" fmla="*/ 29 w 49"/>
                  <a:gd name="T13" fmla="*/ 41 h 45"/>
                  <a:gd name="T14" fmla="*/ 44 w 49"/>
                  <a:gd name="T15" fmla="*/ 30 h 45"/>
                  <a:gd name="T16" fmla="*/ 46 w 49"/>
                  <a:gd name="T17" fmla="*/ 5 h 45"/>
                  <a:gd name="T18" fmla="*/ 32 w 49"/>
                  <a:gd name="T19" fmla="*/ 21 h 45"/>
                  <a:gd name="T20" fmla="*/ 20 w 49"/>
                  <a:gd name="T21" fmla="*/ 26 h 45"/>
                  <a:gd name="T22" fmla="*/ 17 w 49"/>
                  <a:gd name="T23" fmla="*/ 29 h 45"/>
                  <a:gd name="T24" fmla="*/ 16 w 49"/>
                  <a:gd name="T25" fmla="*/ 17 h 45"/>
                  <a:gd name="T26" fmla="*/ 33 w 49"/>
                  <a:gd name="T27" fmla="*/ 14 h 45"/>
                  <a:gd name="T28" fmla="*/ 32 w 49"/>
                  <a:gd name="T29"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 h="45">
                    <a:moveTo>
                      <a:pt x="46" y="5"/>
                    </a:moveTo>
                    <a:cubicBezTo>
                      <a:pt x="45" y="2"/>
                      <a:pt x="42" y="0"/>
                      <a:pt x="39" y="0"/>
                    </a:cubicBezTo>
                    <a:cubicBezTo>
                      <a:pt x="28" y="0"/>
                      <a:pt x="18" y="4"/>
                      <a:pt x="8" y="4"/>
                    </a:cubicBezTo>
                    <a:cubicBezTo>
                      <a:pt x="4" y="4"/>
                      <a:pt x="0" y="8"/>
                      <a:pt x="1" y="13"/>
                    </a:cubicBezTo>
                    <a:cubicBezTo>
                      <a:pt x="5" y="23"/>
                      <a:pt x="9" y="36"/>
                      <a:pt x="18" y="44"/>
                    </a:cubicBezTo>
                    <a:cubicBezTo>
                      <a:pt x="19" y="45"/>
                      <a:pt x="22" y="44"/>
                      <a:pt x="22" y="42"/>
                    </a:cubicBezTo>
                    <a:cubicBezTo>
                      <a:pt x="24" y="43"/>
                      <a:pt x="27" y="43"/>
                      <a:pt x="29" y="41"/>
                    </a:cubicBezTo>
                    <a:cubicBezTo>
                      <a:pt x="34" y="37"/>
                      <a:pt x="40" y="35"/>
                      <a:pt x="44" y="30"/>
                    </a:cubicBezTo>
                    <a:cubicBezTo>
                      <a:pt x="49" y="23"/>
                      <a:pt x="47" y="13"/>
                      <a:pt x="46" y="5"/>
                    </a:cubicBezTo>
                    <a:close/>
                    <a:moveTo>
                      <a:pt x="32" y="21"/>
                    </a:moveTo>
                    <a:cubicBezTo>
                      <a:pt x="29" y="23"/>
                      <a:pt x="24" y="24"/>
                      <a:pt x="20" y="26"/>
                    </a:cubicBezTo>
                    <a:cubicBezTo>
                      <a:pt x="19" y="27"/>
                      <a:pt x="18" y="28"/>
                      <a:pt x="17" y="29"/>
                    </a:cubicBezTo>
                    <a:cubicBezTo>
                      <a:pt x="16" y="25"/>
                      <a:pt x="16" y="21"/>
                      <a:pt x="16" y="17"/>
                    </a:cubicBezTo>
                    <a:cubicBezTo>
                      <a:pt x="21" y="16"/>
                      <a:pt x="27" y="15"/>
                      <a:pt x="33" y="14"/>
                    </a:cubicBezTo>
                    <a:cubicBezTo>
                      <a:pt x="33" y="17"/>
                      <a:pt x="33" y="20"/>
                      <a:pt x="3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0" name="Freeform 404"/>
              <p:cNvSpPr>
                <a:spLocks noEditPoints="1"/>
              </p:cNvSpPr>
              <p:nvPr/>
            </p:nvSpPr>
            <p:spPr bwMode="auto">
              <a:xfrm>
                <a:off x="2602" y="21"/>
                <a:ext cx="405" cy="426"/>
              </a:xfrm>
              <a:custGeom>
                <a:avLst/>
                <a:gdLst>
                  <a:gd name="T0" fmla="*/ 124 w 201"/>
                  <a:gd name="T1" fmla="*/ 6 h 211"/>
                  <a:gd name="T2" fmla="*/ 73 w 201"/>
                  <a:gd name="T3" fmla="*/ 86 h 211"/>
                  <a:gd name="T4" fmla="*/ 82 w 201"/>
                  <a:gd name="T5" fmla="*/ 82 h 211"/>
                  <a:gd name="T6" fmla="*/ 114 w 201"/>
                  <a:gd name="T7" fmla="*/ 78 h 211"/>
                  <a:gd name="T8" fmla="*/ 120 w 201"/>
                  <a:gd name="T9" fmla="*/ 109 h 211"/>
                  <a:gd name="T10" fmla="*/ 118 w 201"/>
                  <a:gd name="T11" fmla="*/ 109 h 211"/>
                  <a:gd name="T12" fmla="*/ 71 w 201"/>
                  <a:gd name="T13" fmla="*/ 189 h 211"/>
                  <a:gd name="T14" fmla="*/ 100 w 201"/>
                  <a:gd name="T15" fmla="*/ 211 h 211"/>
                  <a:gd name="T16" fmla="*/ 125 w 201"/>
                  <a:gd name="T17" fmla="*/ 195 h 211"/>
                  <a:gd name="T18" fmla="*/ 125 w 201"/>
                  <a:gd name="T19" fmla="*/ 196 h 211"/>
                  <a:gd name="T20" fmla="*/ 134 w 201"/>
                  <a:gd name="T21" fmla="*/ 205 h 211"/>
                  <a:gd name="T22" fmla="*/ 157 w 201"/>
                  <a:gd name="T23" fmla="*/ 199 h 211"/>
                  <a:gd name="T24" fmla="*/ 170 w 201"/>
                  <a:gd name="T25" fmla="*/ 192 h 211"/>
                  <a:gd name="T26" fmla="*/ 124 w 201"/>
                  <a:gd name="T27" fmla="*/ 6 h 211"/>
                  <a:gd name="T28" fmla="*/ 140 w 201"/>
                  <a:gd name="T29" fmla="*/ 186 h 211"/>
                  <a:gd name="T30" fmla="*/ 135 w 201"/>
                  <a:gd name="T31" fmla="*/ 170 h 211"/>
                  <a:gd name="T32" fmla="*/ 117 w 201"/>
                  <a:gd name="T33" fmla="*/ 170 h 211"/>
                  <a:gd name="T34" fmla="*/ 99 w 201"/>
                  <a:gd name="T35" fmla="*/ 192 h 211"/>
                  <a:gd name="T36" fmla="*/ 87 w 201"/>
                  <a:gd name="T37" fmla="*/ 178 h 211"/>
                  <a:gd name="T38" fmla="*/ 121 w 201"/>
                  <a:gd name="T39" fmla="*/ 118 h 211"/>
                  <a:gd name="T40" fmla="*/ 121 w 201"/>
                  <a:gd name="T41" fmla="*/ 117 h 211"/>
                  <a:gd name="T42" fmla="*/ 132 w 201"/>
                  <a:gd name="T43" fmla="*/ 115 h 211"/>
                  <a:gd name="T44" fmla="*/ 108 w 201"/>
                  <a:gd name="T45" fmla="*/ 45 h 211"/>
                  <a:gd name="T46" fmla="*/ 85 w 201"/>
                  <a:gd name="T47" fmla="*/ 50 h 211"/>
                  <a:gd name="T48" fmla="*/ 66 w 201"/>
                  <a:gd name="T49" fmla="*/ 66 h 211"/>
                  <a:gd name="T50" fmla="*/ 64 w 201"/>
                  <a:gd name="T51" fmla="*/ 39 h 211"/>
                  <a:gd name="T52" fmla="*/ 122 w 201"/>
                  <a:gd name="T53" fmla="*/ 22 h 211"/>
                  <a:gd name="T54" fmla="*/ 157 w 201"/>
                  <a:gd name="T55" fmla="*/ 74 h 211"/>
                  <a:gd name="T56" fmla="*/ 153 w 201"/>
                  <a:gd name="T57" fmla="*/ 184 h 211"/>
                  <a:gd name="T58" fmla="*/ 140 w 201"/>
                  <a:gd name="T59" fmla="*/ 18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1" h="211">
                    <a:moveTo>
                      <a:pt x="124" y="6"/>
                    </a:moveTo>
                    <a:cubicBezTo>
                      <a:pt x="73" y="0"/>
                      <a:pt x="0" y="56"/>
                      <a:pt x="73" y="86"/>
                    </a:cubicBezTo>
                    <a:cubicBezTo>
                      <a:pt x="76" y="87"/>
                      <a:pt x="80" y="85"/>
                      <a:pt x="82" y="82"/>
                    </a:cubicBezTo>
                    <a:cubicBezTo>
                      <a:pt x="89" y="67"/>
                      <a:pt x="106" y="57"/>
                      <a:pt x="114" y="78"/>
                    </a:cubicBezTo>
                    <a:cubicBezTo>
                      <a:pt x="117" y="88"/>
                      <a:pt x="119" y="99"/>
                      <a:pt x="120" y="109"/>
                    </a:cubicBezTo>
                    <a:cubicBezTo>
                      <a:pt x="119" y="109"/>
                      <a:pt x="119" y="109"/>
                      <a:pt x="118" y="109"/>
                    </a:cubicBezTo>
                    <a:cubicBezTo>
                      <a:pt x="80" y="113"/>
                      <a:pt x="57" y="154"/>
                      <a:pt x="71" y="189"/>
                    </a:cubicBezTo>
                    <a:cubicBezTo>
                      <a:pt x="76" y="201"/>
                      <a:pt x="86" y="211"/>
                      <a:pt x="100" y="211"/>
                    </a:cubicBezTo>
                    <a:cubicBezTo>
                      <a:pt x="111" y="211"/>
                      <a:pt x="119" y="204"/>
                      <a:pt x="125" y="195"/>
                    </a:cubicBezTo>
                    <a:cubicBezTo>
                      <a:pt x="125" y="196"/>
                      <a:pt x="125" y="196"/>
                      <a:pt x="125" y="196"/>
                    </a:cubicBezTo>
                    <a:cubicBezTo>
                      <a:pt x="125" y="201"/>
                      <a:pt x="129" y="206"/>
                      <a:pt x="134" y="205"/>
                    </a:cubicBezTo>
                    <a:cubicBezTo>
                      <a:pt x="140" y="205"/>
                      <a:pt x="151" y="204"/>
                      <a:pt x="157" y="199"/>
                    </a:cubicBezTo>
                    <a:cubicBezTo>
                      <a:pt x="162" y="202"/>
                      <a:pt x="170" y="199"/>
                      <a:pt x="170" y="192"/>
                    </a:cubicBezTo>
                    <a:cubicBezTo>
                      <a:pt x="171" y="142"/>
                      <a:pt x="201" y="16"/>
                      <a:pt x="124" y="6"/>
                    </a:cubicBezTo>
                    <a:close/>
                    <a:moveTo>
                      <a:pt x="140" y="186"/>
                    </a:moveTo>
                    <a:cubicBezTo>
                      <a:pt x="138" y="180"/>
                      <a:pt x="136" y="176"/>
                      <a:pt x="135" y="170"/>
                    </a:cubicBezTo>
                    <a:cubicBezTo>
                      <a:pt x="133" y="160"/>
                      <a:pt x="120" y="162"/>
                      <a:pt x="117" y="170"/>
                    </a:cubicBezTo>
                    <a:cubicBezTo>
                      <a:pt x="114" y="177"/>
                      <a:pt x="108" y="192"/>
                      <a:pt x="99" y="192"/>
                    </a:cubicBezTo>
                    <a:cubicBezTo>
                      <a:pt x="92" y="192"/>
                      <a:pt x="89" y="182"/>
                      <a:pt x="87" y="178"/>
                    </a:cubicBezTo>
                    <a:cubicBezTo>
                      <a:pt x="79" y="150"/>
                      <a:pt x="100" y="131"/>
                      <a:pt x="121" y="118"/>
                    </a:cubicBezTo>
                    <a:cubicBezTo>
                      <a:pt x="121" y="118"/>
                      <a:pt x="121" y="117"/>
                      <a:pt x="121" y="117"/>
                    </a:cubicBezTo>
                    <a:cubicBezTo>
                      <a:pt x="124" y="121"/>
                      <a:pt x="131" y="121"/>
                      <a:pt x="132" y="115"/>
                    </a:cubicBezTo>
                    <a:cubicBezTo>
                      <a:pt x="136" y="91"/>
                      <a:pt x="132" y="58"/>
                      <a:pt x="108" y="45"/>
                    </a:cubicBezTo>
                    <a:cubicBezTo>
                      <a:pt x="101" y="41"/>
                      <a:pt x="90" y="44"/>
                      <a:pt x="85" y="50"/>
                    </a:cubicBezTo>
                    <a:cubicBezTo>
                      <a:pt x="81" y="54"/>
                      <a:pt x="73" y="70"/>
                      <a:pt x="66" y="66"/>
                    </a:cubicBezTo>
                    <a:cubicBezTo>
                      <a:pt x="52" y="59"/>
                      <a:pt x="55" y="48"/>
                      <a:pt x="64" y="39"/>
                    </a:cubicBezTo>
                    <a:cubicBezTo>
                      <a:pt x="78" y="25"/>
                      <a:pt x="103" y="20"/>
                      <a:pt x="122" y="22"/>
                    </a:cubicBezTo>
                    <a:cubicBezTo>
                      <a:pt x="148" y="26"/>
                      <a:pt x="154" y="51"/>
                      <a:pt x="157" y="74"/>
                    </a:cubicBezTo>
                    <a:cubicBezTo>
                      <a:pt x="160" y="110"/>
                      <a:pt x="155" y="148"/>
                      <a:pt x="153" y="184"/>
                    </a:cubicBezTo>
                    <a:cubicBezTo>
                      <a:pt x="149" y="184"/>
                      <a:pt x="145" y="185"/>
                      <a:pt x="140" y="1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1" name="Freeform 405"/>
              <p:cNvSpPr/>
              <p:nvPr/>
            </p:nvSpPr>
            <p:spPr bwMode="auto">
              <a:xfrm>
                <a:off x="2811" y="296"/>
                <a:ext cx="59" cy="64"/>
              </a:xfrm>
              <a:custGeom>
                <a:avLst/>
                <a:gdLst>
                  <a:gd name="T0" fmla="*/ 26 w 29"/>
                  <a:gd name="T1" fmla="*/ 5 h 32"/>
                  <a:gd name="T2" fmla="*/ 19 w 29"/>
                  <a:gd name="T3" fmla="*/ 2 h 32"/>
                  <a:gd name="T4" fmla="*/ 4 w 29"/>
                  <a:gd name="T5" fmla="*/ 10 h 32"/>
                  <a:gd name="T6" fmla="*/ 4 w 29"/>
                  <a:gd name="T7" fmla="*/ 14 h 32"/>
                  <a:gd name="T8" fmla="*/ 4 w 29"/>
                  <a:gd name="T9" fmla="*/ 14 h 32"/>
                  <a:gd name="T10" fmla="*/ 2 w 29"/>
                  <a:gd name="T11" fmla="*/ 26 h 32"/>
                  <a:gd name="T12" fmla="*/ 15 w 29"/>
                  <a:gd name="T13" fmla="*/ 29 h 32"/>
                  <a:gd name="T14" fmla="*/ 29 w 29"/>
                  <a:gd name="T15" fmla="*/ 17 h 32"/>
                  <a:gd name="T16" fmla="*/ 26 w 29"/>
                  <a:gd name="T17"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2">
                    <a:moveTo>
                      <a:pt x="26" y="5"/>
                    </a:moveTo>
                    <a:cubicBezTo>
                      <a:pt x="24" y="4"/>
                      <a:pt x="22" y="2"/>
                      <a:pt x="19" y="2"/>
                    </a:cubicBezTo>
                    <a:cubicBezTo>
                      <a:pt x="13" y="0"/>
                      <a:pt x="6" y="4"/>
                      <a:pt x="4" y="10"/>
                    </a:cubicBezTo>
                    <a:cubicBezTo>
                      <a:pt x="4" y="11"/>
                      <a:pt x="4" y="12"/>
                      <a:pt x="4" y="14"/>
                    </a:cubicBezTo>
                    <a:cubicBezTo>
                      <a:pt x="4" y="14"/>
                      <a:pt x="4" y="14"/>
                      <a:pt x="4" y="14"/>
                    </a:cubicBezTo>
                    <a:cubicBezTo>
                      <a:pt x="1" y="17"/>
                      <a:pt x="0" y="22"/>
                      <a:pt x="2" y="26"/>
                    </a:cubicBezTo>
                    <a:cubicBezTo>
                      <a:pt x="5" y="30"/>
                      <a:pt x="11" y="32"/>
                      <a:pt x="15" y="29"/>
                    </a:cubicBezTo>
                    <a:cubicBezTo>
                      <a:pt x="20" y="26"/>
                      <a:pt x="27" y="23"/>
                      <a:pt x="29" y="17"/>
                    </a:cubicBezTo>
                    <a:cubicBezTo>
                      <a:pt x="29" y="13"/>
                      <a:pt x="29" y="8"/>
                      <a:pt x="2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2" name="Freeform 406"/>
              <p:cNvSpPr>
                <a:spLocks noEditPoints="1"/>
              </p:cNvSpPr>
              <p:nvPr/>
            </p:nvSpPr>
            <p:spPr bwMode="auto">
              <a:xfrm>
                <a:off x="2946" y="29"/>
                <a:ext cx="289" cy="398"/>
              </a:xfrm>
              <a:custGeom>
                <a:avLst/>
                <a:gdLst>
                  <a:gd name="T0" fmla="*/ 137 w 143"/>
                  <a:gd name="T1" fmla="*/ 111 h 197"/>
                  <a:gd name="T2" fmla="*/ 93 w 143"/>
                  <a:gd name="T3" fmla="*/ 118 h 197"/>
                  <a:gd name="T4" fmla="*/ 57 w 143"/>
                  <a:gd name="T5" fmla="*/ 110 h 197"/>
                  <a:gd name="T6" fmla="*/ 68 w 143"/>
                  <a:gd name="T7" fmla="*/ 73 h 197"/>
                  <a:gd name="T8" fmla="*/ 100 w 143"/>
                  <a:gd name="T9" fmla="*/ 87 h 197"/>
                  <a:gd name="T10" fmla="*/ 116 w 143"/>
                  <a:gd name="T11" fmla="*/ 87 h 197"/>
                  <a:gd name="T12" fmla="*/ 139 w 143"/>
                  <a:gd name="T13" fmla="*/ 56 h 197"/>
                  <a:gd name="T14" fmla="*/ 135 w 143"/>
                  <a:gd name="T15" fmla="*/ 43 h 197"/>
                  <a:gd name="T16" fmla="*/ 136 w 143"/>
                  <a:gd name="T17" fmla="*/ 37 h 197"/>
                  <a:gd name="T18" fmla="*/ 33 w 143"/>
                  <a:gd name="T19" fmla="*/ 39 h 197"/>
                  <a:gd name="T20" fmla="*/ 20 w 143"/>
                  <a:gd name="T21" fmla="*/ 155 h 197"/>
                  <a:gd name="T22" fmla="*/ 92 w 143"/>
                  <a:gd name="T23" fmla="*/ 192 h 197"/>
                  <a:gd name="T24" fmla="*/ 140 w 143"/>
                  <a:gd name="T25" fmla="*/ 123 h 197"/>
                  <a:gd name="T26" fmla="*/ 137 w 143"/>
                  <a:gd name="T27" fmla="*/ 111 h 197"/>
                  <a:gd name="T28" fmla="*/ 91 w 143"/>
                  <a:gd name="T29" fmla="*/ 175 h 197"/>
                  <a:gd name="T30" fmla="*/ 37 w 143"/>
                  <a:gd name="T31" fmla="*/ 150 h 197"/>
                  <a:gd name="T32" fmla="*/ 37 w 143"/>
                  <a:gd name="T33" fmla="*/ 64 h 197"/>
                  <a:gd name="T34" fmla="*/ 77 w 143"/>
                  <a:gd name="T35" fmla="*/ 29 h 197"/>
                  <a:gd name="T36" fmla="*/ 127 w 143"/>
                  <a:gd name="T37" fmla="*/ 43 h 197"/>
                  <a:gd name="T38" fmla="*/ 123 w 143"/>
                  <a:gd name="T39" fmla="*/ 46 h 197"/>
                  <a:gd name="T40" fmla="*/ 109 w 143"/>
                  <a:gd name="T41" fmla="*/ 66 h 197"/>
                  <a:gd name="T42" fmla="*/ 69 w 143"/>
                  <a:gd name="T43" fmla="*/ 50 h 197"/>
                  <a:gd name="T44" fmla="*/ 39 w 143"/>
                  <a:gd name="T45" fmla="*/ 96 h 197"/>
                  <a:gd name="T46" fmla="*/ 66 w 143"/>
                  <a:gd name="T47" fmla="*/ 143 h 197"/>
                  <a:gd name="T48" fmla="*/ 123 w 143"/>
                  <a:gd name="T49" fmla="*/ 126 h 197"/>
                  <a:gd name="T50" fmla="*/ 91 w 143"/>
                  <a:gd name="T51" fmla="*/ 17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3" h="197">
                    <a:moveTo>
                      <a:pt x="137" y="111"/>
                    </a:moveTo>
                    <a:cubicBezTo>
                      <a:pt x="121" y="106"/>
                      <a:pt x="108" y="111"/>
                      <a:pt x="93" y="118"/>
                    </a:cubicBezTo>
                    <a:cubicBezTo>
                      <a:pt x="78" y="125"/>
                      <a:pt x="62" y="132"/>
                      <a:pt x="57" y="110"/>
                    </a:cubicBezTo>
                    <a:cubicBezTo>
                      <a:pt x="54" y="97"/>
                      <a:pt x="59" y="82"/>
                      <a:pt x="68" y="73"/>
                    </a:cubicBezTo>
                    <a:cubicBezTo>
                      <a:pt x="81" y="57"/>
                      <a:pt x="94" y="74"/>
                      <a:pt x="100" y="87"/>
                    </a:cubicBezTo>
                    <a:cubicBezTo>
                      <a:pt x="103" y="94"/>
                      <a:pt x="112" y="92"/>
                      <a:pt x="116" y="87"/>
                    </a:cubicBezTo>
                    <a:cubicBezTo>
                      <a:pt x="123" y="76"/>
                      <a:pt x="133" y="67"/>
                      <a:pt x="139" y="56"/>
                    </a:cubicBezTo>
                    <a:cubicBezTo>
                      <a:pt x="142" y="50"/>
                      <a:pt x="139" y="45"/>
                      <a:pt x="135" y="43"/>
                    </a:cubicBezTo>
                    <a:cubicBezTo>
                      <a:pt x="137" y="41"/>
                      <a:pt x="138" y="39"/>
                      <a:pt x="136" y="37"/>
                    </a:cubicBezTo>
                    <a:cubicBezTo>
                      <a:pt x="108" y="0"/>
                      <a:pt x="62" y="6"/>
                      <a:pt x="33" y="39"/>
                    </a:cubicBezTo>
                    <a:cubicBezTo>
                      <a:pt x="6" y="69"/>
                      <a:pt x="0" y="119"/>
                      <a:pt x="20" y="155"/>
                    </a:cubicBezTo>
                    <a:cubicBezTo>
                      <a:pt x="34" y="180"/>
                      <a:pt x="64" y="197"/>
                      <a:pt x="92" y="192"/>
                    </a:cubicBezTo>
                    <a:cubicBezTo>
                      <a:pt x="127" y="187"/>
                      <a:pt x="141" y="155"/>
                      <a:pt x="140" y="123"/>
                    </a:cubicBezTo>
                    <a:cubicBezTo>
                      <a:pt x="143" y="120"/>
                      <a:pt x="142" y="113"/>
                      <a:pt x="137" y="111"/>
                    </a:cubicBezTo>
                    <a:close/>
                    <a:moveTo>
                      <a:pt x="91" y="175"/>
                    </a:moveTo>
                    <a:cubicBezTo>
                      <a:pt x="70" y="179"/>
                      <a:pt x="49" y="165"/>
                      <a:pt x="37" y="150"/>
                    </a:cubicBezTo>
                    <a:cubicBezTo>
                      <a:pt x="19" y="125"/>
                      <a:pt x="24" y="89"/>
                      <a:pt x="37" y="64"/>
                    </a:cubicBezTo>
                    <a:cubicBezTo>
                      <a:pt x="45" y="47"/>
                      <a:pt x="59" y="35"/>
                      <a:pt x="77" y="29"/>
                    </a:cubicBezTo>
                    <a:cubicBezTo>
                      <a:pt x="95" y="24"/>
                      <a:pt x="112" y="34"/>
                      <a:pt x="127" y="43"/>
                    </a:cubicBezTo>
                    <a:cubicBezTo>
                      <a:pt x="126" y="44"/>
                      <a:pt x="124" y="45"/>
                      <a:pt x="123" y="46"/>
                    </a:cubicBezTo>
                    <a:cubicBezTo>
                      <a:pt x="119" y="54"/>
                      <a:pt x="114" y="60"/>
                      <a:pt x="109" y="66"/>
                    </a:cubicBezTo>
                    <a:cubicBezTo>
                      <a:pt x="99" y="53"/>
                      <a:pt x="86" y="43"/>
                      <a:pt x="69" y="50"/>
                    </a:cubicBezTo>
                    <a:cubicBezTo>
                      <a:pt x="51" y="57"/>
                      <a:pt x="41" y="78"/>
                      <a:pt x="39" y="96"/>
                    </a:cubicBezTo>
                    <a:cubicBezTo>
                      <a:pt x="36" y="116"/>
                      <a:pt x="44" y="139"/>
                      <a:pt x="66" y="143"/>
                    </a:cubicBezTo>
                    <a:cubicBezTo>
                      <a:pt x="86" y="148"/>
                      <a:pt x="103" y="131"/>
                      <a:pt x="123" y="126"/>
                    </a:cubicBezTo>
                    <a:cubicBezTo>
                      <a:pt x="121" y="148"/>
                      <a:pt x="115" y="169"/>
                      <a:pt x="91"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3" name="Freeform 407"/>
              <p:cNvSpPr>
                <a:spLocks noEditPoints="1"/>
              </p:cNvSpPr>
              <p:nvPr/>
            </p:nvSpPr>
            <p:spPr bwMode="auto">
              <a:xfrm>
                <a:off x="3192" y="-55"/>
                <a:ext cx="339" cy="405"/>
              </a:xfrm>
              <a:custGeom>
                <a:avLst/>
                <a:gdLst>
                  <a:gd name="T0" fmla="*/ 153 w 168"/>
                  <a:gd name="T1" fmla="*/ 137 h 201"/>
                  <a:gd name="T2" fmla="*/ 117 w 168"/>
                  <a:gd name="T3" fmla="*/ 109 h 201"/>
                  <a:gd name="T4" fmla="*/ 133 w 168"/>
                  <a:gd name="T5" fmla="*/ 20 h 201"/>
                  <a:gd name="T6" fmla="*/ 120 w 168"/>
                  <a:gd name="T7" fmla="*/ 20 h 201"/>
                  <a:gd name="T8" fmla="*/ 89 w 168"/>
                  <a:gd name="T9" fmla="*/ 50 h 201"/>
                  <a:gd name="T10" fmla="*/ 89 w 168"/>
                  <a:gd name="T11" fmla="*/ 19 h 201"/>
                  <a:gd name="T12" fmla="*/ 80 w 168"/>
                  <a:gd name="T13" fmla="*/ 10 h 201"/>
                  <a:gd name="T14" fmla="*/ 32 w 168"/>
                  <a:gd name="T15" fmla="*/ 196 h 201"/>
                  <a:gd name="T16" fmla="*/ 36 w 168"/>
                  <a:gd name="T17" fmla="*/ 199 h 201"/>
                  <a:gd name="T18" fmla="*/ 41 w 168"/>
                  <a:gd name="T19" fmla="*/ 201 h 201"/>
                  <a:gd name="T20" fmla="*/ 68 w 168"/>
                  <a:gd name="T21" fmla="*/ 196 h 201"/>
                  <a:gd name="T22" fmla="*/ 76 w 168"/>
                  <a:gd name="T23" fmla="*/ 185 h 201"/>
                  <a:gd name="T24" fmla="*/ 77 w 168"/>
                  <a:gd name="T25" fmla="*/ 157 h 201"/>
                  <a:gd name="T26" fmla="*/ 122 w 168"/>
                  <a:gd name="T27" fmla="*/ 183 h 201"/>
                  <a:gd name="T28" fmla="*/ 134 w 168"/>
                  <a:gd name="T29" fmla="*/ 182 h 201"/>
                  <a:gd name="T30" fmla="*/ 153 w 168"/>
                  <a:gd name="T31" fmla="*/ 151 h 201"/>
                  <a:gd name="T32" fmla="*/ 153 w 168"/>
                  <a:gd name="T33" fmla="*/ 137 h 201"/>
                  <a:gd name="T34" fmla="*/ 71 w 168"/>
                  <a:gd name="T35" fmla="*/ 28 h 201"/>
                  <a:gd name="T36" fmla="*/ 71 w 168"/>
                  <a:gd name="T37" fmla="*/ 66 h 201"/>
                  <a:gd name="T38" fmla="*/ 84 w 168"/>
                  <a:gd name="T39" fmla="*/ 73 h 201"/>
                  <a:gd name="T40" fmla="*/ 127 w 168"/>
                  <a:gd name="T41" fmla="*/ 40 h 201"/>
                  <a:gd name="T42" fmla="*/ 100 w 168"/>
                  <a:gd name="T43" fmla="*/ 98 h 201"/>
                  <a:gd name="T44" fmla="*/ 98 w 168"/>
                  <a:gd name="T45" fmla="*/ 104 h 201"/>
                  <a:gd name="T46" fmla="*/ 98 w 168"/>
                  <a:gd name="T47" fmla="*/ 121 h 201"/>
                  <a:gd name="T48" fmla="*/ 133 w 168"/>
                  <a:gd name="T49" fmla="*/ 146 h 201"/>
                  <a:gd name="T50" fmla="*/ 123 w 168"/>
                  <a:gd name="T51" fmla="*/ 163 h 201"/>
                  <a:gd name="T52" fmla="*/ 73 w 168"/>
                  <a:gd name="T53" fmla="*/ 132 h 201"/>
                  <a:gd name="T54" fmla="*/ 59 w 168"/>
                  <a:gd name="T55" fmla="*/ 142 h 201"/>
                  <a:gd name="T56" fmla="*/ 59 w 168"/>
                  <a:gd name="T57" fmla="*/ 181 h 201"/>
                  <a:gd name="T58" fmla="*/ 41 w 168"/>
                  <a:gd name="T59" fmla="*/ 188 h 201"/>
                  <a:gd name="T60" fmla="*/ 71 w 168"/>
                  <a:gd name="T61" fmla="*/ 2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8" h="201">
                    <a:moveTo>
                      <a:pt x="153" y="137"/>
                    </a:moveTo>
                    <a:cubicBezTo>
                      <a:pt x="142" y="126"/>
                      <a:pt x="130" y="116"/>
                      <a:pt x="117" y="109"/>
                    </a:cubicBezTo>
                    <a:cubicBezTo>
                      <a:pt x="141" y="83"/>
                      <a:pt x="168" y="48"/>
                      <a:pt x="133" y="20"/>
                    </a:cubicBezTo>
                    <a:cubicBezTo>
                      <a:pt x="130" y="17"/>
                      <a:pt x="124" y="16"/>
                      <a:pt x="120" y="20"/>
                    </a:cubicBezTo>
                    <a:cubicBezTo>
                      <a:pt x="111" y="32"/>
                      <a:pt x="101" y="41"/>
                      <a:pt x="89" y="50"/>
                    </a:cubicBezTo>
                    <a:cubicBezTo>
                      <a:pt x="88" y="39"/>
                      <a:pt x="88" y="29"/>
                      <a:pt x="89" y="19"/>
                    </a:cubicBezTo>
                    <a:cubicBezTo>
                      <a:pt x="89" y="13"/>
                      <a:pt x="84" y="10"/>
                      <a:pt x="80" y="10"/>
                    </a:cubicBezTo>
                    <a:cubicBezTo>
                      <a:pt x="0" y="0"/>
                      <a:pt x="21" y="153"/>
                      <a:pt x="32" y="196"/>
                    </a:cubicBezTo>
                    <a:cubicBezTo>
                      <a:pt x="33" y="198"/>
                      <a:pt x="35" y="199"/>
                      <a:pt x="36" y="199"/>
                    </a:cubicBezTo>
                    <a:cubicBezTo>
                      <a:pt x="37" y="200"/>
                      <a:pt x="39" y="201"/>
                      <a:pt x="41" y="201"/>
                    </a:cubicBezTo>
                    <a:cubicBezTo>
                      <a:pt x="50" y="200"/>
                      <a:pt x="59" y="196"/>
                      <a:pt x="68" y="196"/>
                    </a:cubicBezTo>
                    <a:cubicBezTo>
                      <a:pt x="74" y="196"/>
                      <a:pt x="78" y="190"/>
                      <a:pt x="76" y="185"/>
                    </a:cubicBezTo>
                    <a:cubicBezTo>
                      <a:pt x="75" y="176"/>
                      <a:pt x="76" y="167"/>
                      <a:pt x="77" y="157"/>
                    </a:cubicBezTo>
                    <a:cubicBezTo>
                      <a:pt x="91" y="167"/>
                      <a:pt x="106" y="176"/>
                      <a:pt x="122" y="183"/>
                    </a:cubicBezTo>
                    <a:cubicBezTo>
                      <a:pt x="126" y="185"/>
                      <a:pt x="131" y="185"/>
                      <a:pt x="134" y="182"/>
                    </a:cubicBezTo>
                    <a:cubicBezTo>
                      <a:pt x="142" y="173"/>
                      <a:pt x="146" y="160"/>
                      <a:pt x="153" y="151"/>
                    </a:cubicBezTo>
                    <a:cubicBezTo>
                      <a:pt x="157" y="147"/>
                      <a:pt x="158" y="141"/>
                      <a:pt x="153" y="137"/>
                    </a:cubicBezTo>
                    <a:close/>
                    <a:moveTo>
                      <a:pt x="71" y="28"/>
                    </a:moveTo>
                    <a:cubicBezTo>
                      <a:pt x="71" y="40"/>
                      <a:pt x="72" y="53"/>
                      <a:pt x="71" y="66"/>
                    </a:cubicBezTo>
                    <a:cubicBezTo>
                      <a:pt x="71" y="72"/>
                      <a:pt x="79" y="76"/>
                      <a:pt x="84" y="73"/>
                    </a:cubicBezTo>
                    <a:cubicBezTo>
                      <a:pt x="100" y="64"/>
                      <a:pt x="114" y="53"/>
                      <a:pt x="127" y="40"/>
                    </a:cubicBezTo>
                    <a:cubicBezTo>
                      <a:pt x="141" y="61"/>
                      <a:pt x="112" y="84"/>
                      <a:pt x="100" y="98"/>
                    </a:cubicBezTo>
                    <a:cubicBezTo>
                      <a:pt x="99" y="100"/>
                      <a:pt x="98" y="102"/>
                      <a:pt x="98" y="104"/>
                    </a:cubicBezTo>
                    <a:cubicBezTo>
                      <a:pt x="92" y="108"/>
                      <a:pt x="90" y="117"/>
                      <a:pt x="98" y="121"/>
                    </a:cubicBezTo>
                    <a:cubicBezTo>
                      <a:pt x="111" y="129"/>
                      <a:pt x="122" y="136"/>
                      <a:pt x="133" y="146"/>
                    </a:cubicBezTo>
                    <a:cubicBezTo>
                      <a:pt x="130" y="152"/>
                      <a:pt x="127" y="158"/>
                      <a:pt x="123" y="163"/>
                    </a:cubicBezTo>
                    <a:cubicBezTo>
                      <a:pt x="105" y="155"/>
                      <a:pt x="89" y="145"/>
                      <a:pt x="73" y="132"/>
                    </a:cubicBezTo>
                    <a:cubicBezTo>
                      <a:pt x="66" y="127"/>
                      <a:pt x="58" y="136"/>
                      <a:pt x="59" y="142"/>
                    </a:cubicBezTo>
                    <a:cubicBezTo>
                      <a:pt x="62" y="155"/>
                      <a:pt x="58" y="168"/>
                      <a:pt x="59" y="181"/>
                    </a:cubicBezTo>
                    <a:cubicBezTo>
                      <a:pt x="53" y="184"/>
                      <a:pt x="47" y="187"/>
                      <a:pt x="41" y="188"/>
                    </a:cubicBezTo>
                    <a:cubicBezTo>
                      <a:pt x="37" y="148"/>
                      <a:pt x="27" y="36"/>
                      <a:pt x="7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4" name="Freeform 408"/>
              <p:cNvSpPr>
                <a:spLocks noEditPoints="1"/>
              </p:cNvSpPr>
              <p:nvPr/>
            </p:nvSpPr>
            <p:spPr bwMode="auto">
              <a:xfrm>
                <a:off x="3753" y="-102"/>
                <a:ext cx="529" cy="347"/>
              </a:xfrm>
              <a:custGeom>
                <a:avLst/>
                <a:gdLst>
                  <a:gd name="T0" fmla="*/ 241 w 262"/>
                  <a:gd name="T1" fmla="*/ 20 h 172"/>
                  <a:gd name="T2" fmla="*/ 239 w 262"/>
                  <a:gd name="T3" fmla="*/ 14 h 172"/>
                  <a:gd name="T4" fmla="*/ 227 w 262"/>
                  <a:gd name="T5" fmla="*/ 8 h 172"/>
                  <a:gd name="T6" fmla="*/ 215 w 262"/>
                  <a:gd name="T7" fmla="*/ 1 h 172"/>
                  <a:gd name="T8" fmla="*/ 206 w 262"/>
                  <a:gd name="T9" fmla="*/ 4 h 172"/>
                  <a:gd name="T10" fmla="*/ 141 w 262"/>
                  <a:gd name="T11" fmla="*/ 52 h 172"/>
                  <a:gd name="T12" fmla="*/ 136 w 262"/>
                  <a:gd name="T13" fmla="*/ 27 h 172"/>
                  <a:gd name="T14" fmla="*/ 129 w 262"/>
                  <a:gd name="T15" fmla="*/ 21 h 172"/>
                  <a:gd name="T16" fmla="*/ 11 w 262"/>
                  <a:gd name="T17" fmla="*/ 21 h 172"/>
                  <a:gd name="T18" fmla="*/ 4 w 262"/>
                  <a:gd name="T19" fmla="*/ 27 h 172"/>
                  <a:gd name="T20" fmla="*/ 4 w 262"/>
                  <a:gd name="T21" fmla="*/ 87 h 172"/>
                  <a:gd name="T22" fmla="*/ 13 w 262"/>
                  <a:gd name="T23" fmla="*/ 94 h 172"/>
                  <a:gd name="T24" fmla="*/ 48 w 262"/>
                  <a:gd name="T25" fmla="*/ 94 h 172"/>
                  <a:gd name="T26" fmla="*/ 45 w 262"/>
                  <a:gd name="T27" fmla="*/ 101 h 172"/>
                  <a:gd name="T28" fmla="*/ 44 w 262"/>
                  <a:gd name="T29" fmla="*/ 155 h 172"/>
                  <a:gd name="T30" fmla="*/ 50 w 262"/>
                  <a:gd name="T31" fmla="*/ 163 h 172"/>
                  <a:gd name="T32" fmla="*/ 98 w 262"/>
                  <a:gd name="T33" fmla="*/ 168 h 172"/>
                  <a:gd name="T34" fmla="*/ 105 w 262"/>
                  <a:gd name="T35" fmla="*/ 159 h 172"/>
                  <a:gd name="T36" fmla="*/ 109 w 262"/>
                  <a:gd name="T37" fmla="*/ 89 h 172"/>
                  <a:gd name="T38" fmla="*/ 131 w 262"/>
                  <a:gd name="T39" fmla="*/ 87 h 172"/>
                  <a:gd name="T40" fmla="*/ 131 w 262"/>
                  <a:gd name="T41" fmla="*/ 86 h 172"/>
                  <a:gd name="T42" fmla="*/ 174 w 262"/>
                  <a:gd name="T43" fmla="*/ 156 h 172"/>
                  <a:gd name="T44" fmla="*/ 251 w 262"/>
                  <a:gd name="T45" fmla="*/ 105 h 172"/>
                  <a:gd name="T46" fmla="*/ 241 w 262"/>
                  <a:gd name="T47" fmla="*/ 20 h 172"/>
                  <a:gd name="T48" fmla="*/ 122 w 262"/>
                  <a:gd name="T49" fmla="*/ 67 h 172"/>
                  <a:gd name="T50" fmla="*/ 93 w 262"/>
                  <a:gd name="T51" fmla="*/ 71 h 172"/>
                  <a:gd name="T52" fmla="*/ 89 w 262"/>
                  <a:gd name="T53" fmla="*/ 88 h 172"/>
                  <a:gd name="T54" fmla="*/ 86 w 262"/>
                  <a:gd name="T55" fmla="*/ 151 h 172"/>
                  <a:gd name="T56" fmla="*/ 60 w 262"/>
                  <a:gd name="T57" fmla="*/ 148 h 172"/>
                  <a:gd name="T58" fmla="*/ 58 w 262"/>
                  <a:gd name="T59" fmla="*/ 125 h 172"/>
                  <a:gd name="T60" fmla="*/ 55 w 262"/>
                  <a:gd name="T61" fmla="*/ 99 h 172"/>
                  <a:gd name="T62" fmla="*/ 58 w 262"/>
                  <a:gd name="T63" fmla="*/ 95 h 172"/>
                  <a:gd name="T64" fmla="*/ 57 w 262"/>
                  <a:gd name="T65" fmla="*/ 94 h 172"/>
                  <a:gd name="T66" fmla="*/ 58 w 262"/>
                  <a:gd name="T67" fmla="*/ 83 h 172"/>
                  <a:gd name="T68" fmla="*/ 21 w 262"/>
                  <a:gd name="T69" fmla="*/ 76 h 172"/>
                  <a:gd name="T70" fmla="*/ 20 w 262"/>
                  <a:gd name="T71" fmla="*/ 43 h 172"/>
                  <a:gd name="T72" fmla="*/ 70 w 262"/>
                  <a:gd name="T73" fmla="*/ 33 h 172"/>
                  <a:gd name="T74" fmla="*/ 117 w 262"/>
                  <a:gd name="T75" fmla="*/ 37 h 172"/>
                  <a:gd name="T76" fmla="*/ 122 w 262"/>
                  <a:gd name="T77" fmla="*/ 67 h 172"/>
                  <a:gd name="T78" fmla="*/ 235 w 262"/>
                  <a:gd name="T79" fmla="*/ 86 h 172"/>
                  <a:gd name="T80" fmla="*/ 188 w 262"/>
                  <a:gd name="T81" fmla="*/ 139 h 172"/>
                  <a:gd name="T82" fmla="*/ 158 w 262"/>
                  <a:gd name="T83" fmla="*/ 62 h 172"/>
                  <a:gd name="T84" fmla="*/ 210 w 262"/>
                  <a:gd name="T85" fmla="*/ 21 h 172"/>
                  <a:gd name="T86" fmla="*/ 235 w 262"/>
                  <a:gd name="T87" fmla="*/ 8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2" h="172">
                    <a:moveTo>
                      <a:pt x="241" y="20"/>
                    </a:moveTo>
                    <a:cubicBezTo>
                      <a:pt x="241" y="18"/>
                      <a:pt x="241" y="15"/>
                      <a:pt x="239" y="14"/>
                    </a:cubicBezTo>
                    <a:cubicBezTo>
                      <a:pt x="235" y="11"/>
                      <a:pt x="231" y="9"/>
                      <a:pt x="227" y="8"/>
                    </a:cubicBezTo>
                    <a:cubicBezTo>
                      <a:pt x="224" y="5"/>
                      <a:pt x="220" y="3"/>
                      <a:pt x="215" y="1"/>
                    </a:cubicBezTo>
                    <a:cubicBezTo>
                      <a:pt x="212" y="0"/>
                      <a:pt x="209" y="1"/>
                      <a:pt x="206" y="4"/>
                    </a:cubicBezTo>
                    <a:cubicBezTo>
                      <a:pt x="179" y="4"/>
                      <a:pt x="154" y="25"/>
                      <a:pt x="141" y="52"/>
                    </a:cubicBezTo>
                    <a:cubicBezTo>
                      <a:pt x="140" y="44"/>
                      <a:pt x="138" y="35"/>
                      <a:pt x="136" y="27"/>
                    </a:cubicBezTo>
                    <a:cubicBezTo>
                      <a:pt x="135" y="24"/>
                      <a:pt x="133" y="21"/>
                      <a:pt x="129" y="21"/>
                    </a:cubicBezTo>
                    <a:cubicBezTo>
                      <a:pt x="90" y="13"/>
                      <a:pt x="50" y="13"/>
                      <a:pt x="11" y="21"/>
                    </a:cubicBezTo>
                    <a:cubicBezTo>
                      <a:pt x="8" y="21"/>
                      <a:pt x="5" y="24"/>
                      <a:pt x="4" y="27"/>
                    </a:cubicBezTo>
                    <a:cubicBezTo>
                      <a:pt x="0" y="47"/>
                      <a:pt x="0" y="67"/>
                      <a:pt x="4" y="87"/>
                    </a:cubicBezTo>
                    <a:cubicBezTo>
                      <a:pt x="5" y="91"/>
                      <a:pt x="9" y="94"/>
                      <a:pt x="13" y="94"/>
                    </a:cubicBezTo>
                    <a:cubicBezTo>
                      <a:pt x="25" y="94"/>
                      <a:pt x="36" y="95"/>
                      <a:pt x="48" y="94"/>
                    </a:cubicBezTo>
                    <a:cubicBezTo>
                      <a:pt x="47" y="96"/>
                      <a:pt x="45" y="98"/>
                      <a:pt x="45" y="101"/>
                    </a:cubicBezTo>
                    <a:cubicBezTo>
                      <a:pt x="39" y="117"/>
                      <a:pt x="44" y="138"/>
                      <a:pt x="44" y="155"/>
                    </a:cubicBezTo>
                    <a:cubicBezTo>
                      <a:pt x="44" y="159"/>
                      <a:pt x="47" y="162"/>
                      <a:pt x="50" y="163"/>
                    </a:cubicBezTo>
                    <a:cubicBezTo>
                      <a:pt x="65" y="169"/>
                      <a:pt x="82" y="172"/>
                      <a:pt x="98" y="168"/>
                    </a:cubicBezTo>
                    <a:cubicBezTo>
                      <a:pt x="102" y="167"/>
                      <a:pt x="105" y="163"/>
                      <a:pt x="105" y="159"/>
                    </a:cubicBezTo>
                    <a:cubicBezTo>
                      <a:pt x="105" y="136"/>
                      <a:pt x="106" y="112"/>
                      <a:pt x="109" y="89"/>
                    </a:cubicBezTo>
                    <a:cubicBezTo>
                      <a:pt x="116" y="88"/>
                      <a:pt x="123" y="87"/>
                      <a:pt x="131" y="87"/>
                    </a:cubicBezTo>
                    <a:cubicBezTo>
                      <a:pt x="131" y="87"/>
                      <a:pt x="131" y="86"/>
                      <a:pt x="131" y="86"/>
                    </a:cubicBezTo>
                    <a:cubicBezTo>
                      <a:pt x="129" y="115"/>
                      <a:pt x="140" y="143"/>
                      <a:pt x="174" y="156"/>
                    </a:cubicBezTo>
                    <a:cubicBezTo>
                      <a:pt x="210" y="170"/>
                      <a:pt x="239" y="133"/>
                      <a:pt x="251" y="105"/>
                    </a:cubicBezTo>
                    <a:cubicBezTo>
                      <a:pt x="262" y="77"/>
                      <a:pt x="259" y="43"/>
                      <a:pt x="241" y="20"/>
                    </a:cubicBezTo>
                    <a:close/>
                    <a:moveTo>
                      <a:pt x="122" y="67"/>
                    </a:moveTo>
                    <a:cubicBezTo>
                      <a:pt x="112" y="68"/>
                      <a:pt x="102" y="69"/>
                      <a:pt x="93" y="71"/>
                    </a:cubicBezTo>
                    <a:cubicBezTo>
                      <a:pt x="85" y="73"/>
                      <a:pt x="84" y="84"/>
                      <a:pt x="89" y="88"/>
                    </a:cubicBezTo>
                    <a:cubicBezTo>
                      <a:pt x="86" y="109"/>
                      <a:pt x="86" y="130"/>
                      <a:pt x="86" y="151"/>
                    </a:cubicBezTo>
                    <a:cubicBezTo>
                      <a:pt x="77" y="152"/>
                      <a:pt x="69" y="151"/>
                      <a:pt x="60" y="148"/>
                    </a:cubicBezTo>
                    <a:cubicBezTo>
                      <a:pt x="60" y="141"/>
                      <a:pt x="59" y="133"/>
                      <a:pt x="58" y="125"/>
                    </a:cubicBezTo>
                    <a:cubicBezTo>
                      <a:pt x="58" y="122"/>
                      <a:pt x="57" y="100"/>
                      <a:pt x="55" y="99"/>
                    </a:cubicBezTo>
                    <a:cubicBezTo>
                      <a:pt x="57" y="100"/>
                      <a:pt x="60" y="97"/>
                      <a:pt x="58" y="95"/>
                    </a:cubicBezTo>
                    <a:cubicBezTo>
                      <a:pt x="58" y="95"/>
                      <a:pt x="58" y="94"/>
                      <a:pt x="57" y="94"/>
                    </a:cubicBezTo>
                    <a:cubicBezTo>
                      <a:pt x="62" y="92"/>
                      <a:pt x="64" y="84"/>
                      <a:pt x="58" y="83"/>
                    </a:cubicBezTo>
                    <a:cubicBezTo>
                      <a:pt x="46" y="81"/>
                      <a:pt x="34" y="78"/>
                      <a:pt x="21" y="76"/>
                    </a:cubicBezTo>
                    <a:cubicBezTo>
                      <a:pt x="20" y="65"/>
                      <a:pt x="20" y="54"/>
                      <a:pt x="20" y="43"/>
                    </a:cubicBezTo>
                    <a:cubicBezTo>
                      <a:pt x="21" y="30"/>
                      <a:pt x="60" y="33"/>
                      <a:pt x="70" y="33"/>
                    </a:cubicBezTo>
                    <a:cubicBezTo>
                      <a:pt x="86" y="33"/>
                      <a:pt x="101" y="35"/>
                      <a:pt x="117" y="37"/>
                    </a:cubicBezTo>
                    <a:cubicBezTo>
                      <a:pt x="123" y="39"/>
                      <a:pt x="124" y="56"/>
                      <a:pt x="122" y="67"/>
                    </a:cubicBezTo>
                    <a:close/>
                    <a:moveTo>
                      <a:pt x="235" y="86"/>
                    </a:moveTo>
                    <a:cubicBezTo>
                      <a:pt x="230" y="109"/>
                      <a:pt x="214" y="138"/>
                      <a:pt x="188" y="139"/>
                    </a:cubicBezTo>
                    <a:cubicBezTo>
                      <a:pt x="148" y="140"/>
                      <a:pt x="145" y="87"/>
                      <a:pt x="158" y="62"/>
                    </a:cubicBezTo>
                    <a:cubicBezTo>
                      <a:pt x="168" y="42"/>
                      <a:pt x="188" y="24"/>
                      <a:pt x="210" y="21"/>
                    </a:cubicBezTo>
                    <a:cubicBezTo>
                      <a:pt x="231" y="38"/>
                      <a:pt x="240" y="58"/>
                      <a:pt x="235"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5" name="Freeform 409"/>
              <p:cNvSpPr>
                <a:spLocks noEditPoints="1"/>
              </p:cNvSpPr>
              <p:nvPr/>
            </p:nvSpPr>
            <p:spPr bwMode="auto">
              <a:xfrm>
                <a:off x="4088" y="-21"/>
                <a:ext cx="115" cy="141"/>
              </a:xfrm>
              <a:custGeom>
                <a:avLst/>
                <a:gdLst>
                  <a:gd name="T0" fmla="*/ 53 w 57"/>
                  <a:gd name="T1" fmla="*/ 16 h 70"/>
                  <a:gd name="T2" fmla="*/ 10 w 57"/>
                  <a:gd name="T3" fmla="*/ 14 h 70"/>
                  <a:gd name="T4" fmla="*/ 14 w 57"/>
                  <a:gd name="T5" fmla="*/ 23 h 70"/>
                  <a:gd name="T6" fmla="*/ 7 w 57"/>
                  <a:gd name="T7" fmla="*/ 28 h 70"/>
                  <a:gd name="T8" fmla="*/ 13 w 57"/>
                  <a:gd name="T9" fmla="*/ 58 h 70"/>
                  <a:gd name="T10" fmla="*/ 44 w 57"/>
                  <a:gd name="T11" fmla="*/ 51 h 70"/>
                  <a:gd name="T12" fmla="*/ 53 w 57"/>
                  <a:gd name="T13" fmla="*/ 16 h 70"/>
                  <a:gd name="T14" fmla="*/ 37 w 57"/>
                  <a:gd name="T15" fmla="*/ 28 h 70"/>
                  <a:gd name="T16" fmla="*/ 33 w 57"/>
                  <a:gd name="T17" fmla="*/ 38 h 70"/>
                  <a:gd name="T18" fmla="*/ 26 w 57"/>
                  <a:gd name="T19" fmla="*/ 46 h 70"/>
                  <a:gd name="T20" fmla="*/ 25 w 57"/>
                  <a:gd name="T21" fmla="*/ 47 h 70"/>
                  <a:gd name="T22" fmla="*/ 23 w 57"/>
                  <a:gd name="T23" fmla="*/ 42 h 70"/>
                  <a:gd name="T24" fmla="*/ 20 w 57"/>
                  <a:gd name="T25" fmla="*/ 35 h 70"/>
                  <a:gd name="T26" fmla="*/ 24 w 57"/>
                  <a:gd name="T27" fmla="*/ 34 h 70"/>
                  <a:gd name="T28" fmla="*/ 33 w 57"/>
                  <a:gd name="T29" fmla="*/ 28 h 70"/>
                  <a:gd name="T30" fmla="*/ 32 w 57"/>
                  <a:gd name="T31" fmla="*/ 22 h 70"/>
                  <a:gd name="T32" fmla="*/ 33 w 57"/>
                  <a:gd name="T33" fmla="*/ 21 h 70"/>
                  <a:gd name="T34" fmla="*/ 36 w 57"/>
                  <a:gd name="T35" fmla="*/ 21 h 70"/>
                  <a:gd name="T36" fmla="*/ 37 w 57"/>
                  <a:gd name="T37" fmla="*/ 22 h 70"/>
                  <a:gd name="T38" fmla="*/ 37 w 57"/>
                  <a:gd name="T39" fmla="*/ 23 h 70"/>
                  <a:gd name="T40" fmla="*/ 37 w 57"/>
                  <a:gd name="T41" fmla="*/ 23 h 70"/>
                  <a:gd name="T42" fmla="*/ 37 w 57"/>
                  <a:gd name="T43" fmla="*/ 24 h 70"/>
                  <a:gd name="T44" fmla="*/ 37 w 57"/>
                  <a:gd name="T45" fmla="*/ 2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70">
                    <a:moveTo>
                      <a:pt x="53" y="16"/>
                    </a:moveTo>
                    <a:cubicBezTo>
                      <a:pt x="46" y="0"/>
                      <a:pt x="20" y="1"/>
                      <a:pt x="10" y="14"/>
                    </a:cubicBezTo>
                    <a:cubicBezTo>
                      <a:pt x="8" y="17"/>
                      <a:pt x="10" y="22"/>
                      <a:pt x="14" y="23"/>
                    </a:cubicBezTo>
                    <a:cubicBezTo>
                      <a:pt x="11" y="24"/>
                      <a:pt x="9" y="26"/>
                      <a:pt x="7" y="28"/>
                    </a:cubicBezTo>
                    <a:cubicBezTo>
                      <a:pt x="0" y="37"/>
                      <a:pt x="8" y="50"/>
                      <a:pt x="13" y="58"/>
                    </a:cubicBezTo>
                    <a:cubicBezTo>
                      <a:pt x="23" y="70"/>
                      <a:pt x="37" y="61"/>
                      <a:pt x="44" y="51"/>
                    </a:cubicBezTo>
                    <a:cubicBezTo>
                      <a:pt x="51" y="42"/>
                      <a:pt x="57" y="28"/>
                      <a:pt x="53" y="16"/>
                    </a:cubicBezTo>
                    <a:close/>
                    <a:moveTo>
                      <a:pt x="37" y="28"/>
                    </a:moveTo>
                    <a:cubicBezTo>
                      <a:pt x="36" y="32"/>
                      <a:pt x="35" y="34"/>
                      <a:pt x="33" y="38"/>
                    </a:cubicBezTo>
                    <a:cubicBezTo>
                      <a:pt x="30" y="42"/>
                      <a:pt x="29" y="43"/>
                      <a:pt x="26" y="46"/>
                    </a:cubicBezTo>
                    <a:cubicBezTo>
                      <a:pt x="26" y="46"/>
                      <a:pt x="26" y="46"/>
                      <a:pt x="25" y="47"/>
                    </a:cubicBezTo>
                    <a:cubicBezTo>
                      <a:pt x="25" y="45"/>
                      <a:pt x="24" y="44"/>
                      <a:pt x="23" y="42"/>
                    </a:cubicBezTo>
                    <a:cubicBezTo>
                      <a:pt x="22" y="41"/>
                      <a:pt x="20" y="37"/>
                      <a:pt x="20" y="35"/>
                    </a:cubicBezTo>
                    <a:cubicBezTo>
                      <a:pt x="20" y="36"/>
                      <a:pt x="23" y="34"/>
                      <a:pt x="24" y="34"/>
                    </a:cubicBezTo>
                    <a:cubicBezTo>
                      <a:pt x="27" y="32"/>
                      <a:pt x="30" y="30"/>
                      <a:pt x="33" y="28"/>
                    </a:cubicBezTo>
                    <a:cubicBezTo>
                      <a:pt x="36" y="26"/>
                      <a:pt x="35" y="22"/>
                      <a:pt x="32" y="22"/>
                    </a:cubicBezTo>
                    <a:cubicBezTo>
                      <a:pt x="32" y="22"/>
                      <a:pt x="33" y="21"/>
                      <a:pt x="33" y="21"/>
                    </a:cubicBezTo>
                    <a:cubicBezTo>
                      <a:pt x="35" y="21"/>
                      <a:pt x="37" y="22"/>
                      <a:pt x="36" y="21"/>
                    </a:cubicBezTo>
                    <a:cubicBezTo>
                      <a:pt x="36" y="21"/>
                      <a:pt x="37" y="22"/>
                      <a:pt x="37" y="22"/>
                    </a:cubicBezTo>
                    <a:cubicBezTo>
                      <a:pt x="37" y="22"/>
                      <a:pt x="37" y="22"/>
                      <a:pt x="37" y="23"/>
                    </a:cubicBezTo>
                    <a:cubicBezTo>
                      <a:pt x="37" y="23"/>
                      <a:pt x="37" y="23"/>
                      <a:pt x="37" y="23"/>
                    </a:cubicBezTo>
                    <a:cubicBezTo>
                      <a:pt x="37" y="23"/>
                      <a:pt x="37" y="23"/>
                      <a:pt x="37" y="24"/>
                    </a:cubicBezTo>
                    <a:cubicBezTo>
                      <a:pt x="38" y="26"/>
                      <a:pt x="37" y="26"/>
                      <a:pt x="37"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6" name="Freeform 410"/>
              <p:cNvSpPr/>
              <p:nvPr/>
            </p:nvSpPr>
            <p:spPr bwMode="auto">
              <a:xfrm>
                <a:off x="2438" y="630"/>
                <a:ext cx="232" cy="390"/>
              </a:xfrm>
              <a:custGeom>
                <a:avLst/>
                <a:gdLst>
                  <a:gd name="T0" fmla="*/ 109 w 115"/>
                  <a:gd name="T1" fmla="*/ 131 h 193"/>
                  <a:gd name="T2" fmla="*/ 82 w 115"/>
                  <a:gd name="T3" fmla="*/ 90 h 193"/>
                  <a:gd name="T4" fmla="*/ 65 w 115"/>
                  <a:gd name="T5" fmla="*/ 65 h 193"/>
                  <a:gd name="T6" fmla="*/ 86 w 115"/>
                  <a:gd name="T7" fmla="*/ 58 h 193"/>
                  <a:gd name="T8" fmla="*/ 88 w 115"/>
                  <a:gd name="T9" fmla="*/ 44 h 193"/>
                  <a:gd name="T10" fmla="*/ 48 w 115"/>
                  <a:gd name="T11" fmla="*/ 52 h 193"/>
                  <a:gd name="T12" fmla="*/ 63 w 115"/>
                  <a:gd name="T13" fmla="*/ 90 h 193"/>
                  <a:gd name="T14" fmla="*/ 93 w 115"/>
                  <a:gd name="T15" fmla="*/ 133 h 193"/>
                  <a:gd name="T16" fmla="*/ 40 w 115"/>
                  <a:gd name="T17" fmla="*/ 165 h 193"/>
                  <a:gd name="T18" fmla="*/ 39 w 115"/>
                  <a:gd name="T19" fmla="*/ 161 h 193"/>
                  <a:gd name="T20" fmla="*/ 32 w 115"/>
                  <a:gd name="T21" fmla="*/ 139 h 193"/>
                  <a:gd name="T22" fmla="*/ 31 w 115"/>
                  <a:gd name="T23" fmla="*/ 130 h 193"/>
                  <a:gd name="T24" fmla="*/ 35 w 115"/>
                  <a:gd name="T25" fmla="*/ 84 h 193"/>
                  <a:gd name="T26" fmla="*/ 23 w 115"/>
                  <a:gd name="T27" fmla="*/ 40 h 193"/>
                  <a:gd name="T28" fmla="*/ 86 w 115"/>
                  <a:gd name="T29" fmla="*/ 22 h 193"/>
                  <a:gd name="T30" fmla="*/ 91 w 115"/>
                  <a:gd name="T31" fmla="*/ 46 h 193"/>
                  <a:gd name="T32" fmla="*/ 104 w 115"/>
                  <a:gd name="T33" fmla="*/ 41 h 193"/>
                  <a:gd name="T34" fmla="*/ 102 w 115"/>
                  <a:gd name="T35" fmla="*/ 18 h 193"/>
                  <a:gd name="T36" fmla="*/ 94 w 115"/>
                  <a:gd name="T37" fmla="*/ 7 h 193"/>
                  <a:gd name="T38" fmla="*/ 89 w 115"/>
                  <a:gd name="T39" fmla="*/ 8 h 193"/>
                  <a:gd name="T40" fmla="*/ 6 w 115"/>
                  <a:gd name="T41" fmla="*/ 52 h 193"/>
                  <a:gd name="T42" fmla="*/ 22 w 115"/>
                  <a:gd name="T43" fmla="*/ 95 h 193"/>
                  <a:gd name="T44" fmla="*/ 28 w 115"/>
                  <a:gd name="T45" fmla="*/ 118 h 193"/>
                  <a:gd name="T46" fmla="*/ 28 w 115"/>
                  <a:gd name="T47" fmla="*/ 118 h 193"/>
                  <a:gd name="T48" fmla="*/ 18 w 115"/>
                  <a:gd name="T49" fmla="*/ 118 h 193"/>
                  <a:gd name="T50" fmla="*/ 17 w 115"/>
                  <a:gd name="T51" fmla="*/ 121 h 193"/>
                  <a:gd name="T52" fmla="*/ 16 w 115"/>
                  <a:gd name="T53" fmla="*/ 128 h 193"/>
                  <a:gd name="T54" fmla="*/ 19 w 115"/>
                  <a:gd name="T55" fmla="*/ 143 h 193"/>
                  <a:gd name="T56" fmla="*/ 27 w 115"/>
                  <a:gd name="T57" fmla="*/ 162 h 193"/>
                  <a:gd name="T58" fmla="*/ 20 w 115"/>
                  <a:gd name="T59" fmla="*/ 160 h 193"/>
                  <a:gd name="T60" fmla="*/ 16 w 115"/>
                  <a:gd name="T61" fmla="*/ 167 h 193"/>
                  <a:gd name="T62" fmla="*/ 109 w 115"/>
                  <a:gd name="T63" fmla="*/ 13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5" h="193">
                    <a:moveTo>
                      <a:pt x="109" y="131"/>
                    </a:moveTo>
                    <a:cubicBezTo>
                      <a:pt x="108" y="116"/>
                      <a:pt x="91" y="101"/>
                      <a:pt x="82" y="90"/>
                    </a:cubicBezTo>
                    <a:cubicBezTo>
                      <a:pt x="76" y="82"/>
                      <a:pt x="70" y="73"/>
                      <a:pt x="65" y="65"/>
                    </a:cubicBezTo>
                    <a:cubicBezTo>
                      <a:pt x="58" y="51"/>
                      <a:pt x="78" y="57"/>
                      <a:pt x="86" y="58"/>
                    </a:cubicBezTo>
                    <a:cubicBezTo>
                      <a:pt x="94" y="59"/>
                      <a:pt x="95" y="46"/>
                      <a:pt x="88" y="44"/>
                    </a:cubicBezTo>
                    <a:cubicBezTo>
                      <a:pt x="76" y="41"/>
                      <a:pt x="53" y="36"/>
                      <a:pt x="48" y="52"/>
                    </a:cubicBezTo>
                    <a:cubicBezTo>
                      <a:pt x="43" y="65"/>
                      <a:pt x="55" y="80"/>
                      <a:pt x="63" y="90"/>
                    </a:cubicBezTo>
                    <a:cubicBezTo>
                      <a:pt x="71" y="101"/>
                      <a:pt x="92" y="119"/>
                      <a:pt x="93" y="133"/>
                    </a:cubicBezTo>
                    <a:cubicBezTo>
                      <a:pt x="97" y="166"/>
                      <a:pt x="65" y="170"/>
                      <a:pt x="40" y="165"/>
                    </a:cubicBezTo>
                    <a:cubicBezTo>
                      <a:pt x="40" y="164"/>
                      <a:pt x="40" y="163"/>
                      <a:pt x="39" y="161"/>
                    </a:cubicBezTo>
                    <a:cubicBezTo>
                      <a:pt x="36" y="154"/>
                      <a:pt x="34" y="147"/>
                      <a:pt x="32" y="139"/>
                    </a:cubicBezTo>
                    <a:cubicBezTo>
                      <a:pt x="31" y="136"/>
                      <a:pt x="31" y="133"/>
                      <a:pt x="31" y="130"/>
                    </a:cubicBezTo>
                    <a:cubicBezTo>
                      <a:pt x="50" y="126"/>
                      <a:pt x="43" y="102"/>
                      <a:pt x="35" y="84"/>
                    </a:cubicBezTo>
                    <a:cubicBezTo>
                      <a:pt x="29" y="71"/>
                      <a:pt x="20" y="55"/>
                      <a:pt x="23" y="40"/>
                    </a:cubicBezTo>
                    <a:cubicBezTo>
                      <a:pt x="27" y="19"/>
                      <a:pt x="67" y="23"/>
                      <a:pt x="86" y="22"/>
                    </a:cubicBezTo>
                    <a:cubicBezTo>
                      <a:pt x="87" y="31"/>
                      <a:pt x="88" y="39"/>
                      <a:pt x="91" y="46"/>
                    </a:cubicBezTo>
                    <a:cubicBezTo>
                      <a:pt x="95" y="53"/>
                      <a:pt x="107" y="48"/>
                      <a:pt x="104" y="41"/>
                    </a:cubicBezTo>
                    <a:cubicBezTo>
                      <a:pt x="101" y="34"/>
                      <a:pt x="100" y="25"/>
                      <a:pt x="102" y="18"/>
                    </a:cubicBezTo>
                    <a:cubicBezTo>
                      <a:pt x="103" y="12"/>
                      <a:pt x="99" y="7"/>
                      <a:pt x="94" y="7"/>
                    </a:cubicBezTo>
                    <a:cubicBezTo>
                      <a:pt x="92" y="7"/>
                      <a:pt x="90" y="7"/>
                      <a:pt x="89" y="8"/>
                    </a:cubicBezTo>
                    <a:cubicBezTo>
                      <a:pt x="57" y="0"/>
                      <a:pt x="0" y="8"/>
                      <a:pt x="6" y="52"/>
                    </a:cubicBezTo>
                    <a:cubicBezTo>
                      <a:pt x="8" y="67"/>
                      <a:pt x="15" y="81"/>
                      <a:pt x="22" y="95"/>
                    </a:cubicBezTo>
                    <a:cubicBezTo>
                      <a:pt x="27" y="104"/>
                      <a:pt x="34" y="114"/>
                      <a:pt x="28" y="118"/>
                    </a:cubicBezTo>
                    <a:cubicBezTo>
                      <a:pt x="28" y="118"/>
                      <a:pt x="28" y="118"/>
                      <a:pt x="28" y="118"/>
                    </a:cubicBezTo>
                    <a:cubicBezTo>
                      <a:pt x="26" y="115"/>
                      <a:pt x="21" y="115"/>
                      <a:pt x="18" y="118"/>
                    </a:cubicBezTo>
                    <a:cubicBezTo>
                      <a:pt x="18" y="119"/>
                      <a:pt x="17" y="120"/>
                      <a:pt x="17" y="121"/>
                    </a:cubicBezTo>
                    <a:cubicBezTo>
                      <a:pt x="15" y="123"/>
                      <a:pt x="14" y="126"/>
                      <a:pt x="16" y="128"/>
                    </a:cubicBezTo>
                    <a:cubicBezTo>
                      <a:pt x="16" y="133"/>
                      <a:pt x="18" y="139"/>
                      <a:pt x="19" y="143"/>
                    </a:cubicBezTo>
                    <a:cubicBezTo>
                      <a:pt x="21" y="150"/>
                      <a:pt x="23" y="156"/>
                      <a:pt x="27" y="162"/>
                    </a:cubicBezTo>
                    <a:cubicBezTo>
                      <a:pt x="25" y="162"/>
                      <a:pt x="22" y="161"/>
                      <a:pt x="20" y="160"/>
                    </a:cubicBezTo>
                    <a:cubicBezTo>
                      <a:pt x="16" y="158"/>
                      <a:pt x="13" y="165"/>
                      <a:pt x="16" y="167"/>
                    </a:cubicBezTo>
                    <a:cubicBezTo>
                      <a:pt x="49" y="193"/>
                      <a:pt x="115" y="185"/>
                      <a:pt x="109" y="1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7" name="Freeform 411"/>
              <p:cNvSpPr>
                <a:spLocks noEditPoints="1"/>
              </p:cNvSpPr>
              <p:nvPr/>
            </p:nvSpPr>
            <p:spPr bwMode="auto">
              <a:xfrm>
                <a:off x="2624" y="536"/>
                <a:ext cx="296" cy="423"/>
              </a:xfrm>
              <a:custGeom>
                <a:avLst/>
                <a:gdLst>
                  <a:gd name="T0" fmla="*/ 146 w 147"/>
                  <a:gd name="T1" fmla="*/ 139 h 210"/>
                  <a:gd name="T2" fmla="*/ 115 w 147"/>
                  <a:gd name="T3" fmla="*/ 121 h 210"/>
                  <a:gd name="T4" fmla="*/ 105 w 147"/>
                  <a:gd name="T5" fmla="*/ 130 h 210"/>
                  <a:gd name="T6" fmla="*/ 100 w 147"/>
                  <a:gd name="T7" fmla="*/ 134 h 210"/>
                  <a:gd name="T8" fmla="*/ 96 w 147"/>
                  <a:gd name="T9" fmla="*/ 135 h 210"/>
                  <a:gd name="T10" fmla="*/ 94 w 147"/>
                  <a:gd name="T11" fmla="*/ 135 h 210"/>
                  <a:gd name="T12" fmla="*/ 93 w 147"/>
                  <a:gd name="T13" fmla="*/ 134 h 210"/>
                  <a:gd name="T14" fmla="*/ 92 w 147"/>
                  <a:gd name="T15" fmla="*/ 134 h 210"/>
                  <a:gd name="T16" fmla="*/ 88 w 147"/>
                  <a:gd name="T17" fmla="*/ 130 h 210"/>
                  <a:gd name="T18" fmla="*/ 87 w 147"/>
                  <a:gd name="T19" fmla="*/ 130 h 210"/>
                  <a:gd name="T20" fmla="*/ 84 w 147"/>
                  <a:gd name="T21" fmla="*/ 125 h 210"/>
                  <a:gd name="T22" fmla="*/ 84 w 147"/>
                  <a:gd name="T23" fmla="*/ 123 h 210"/>
                  <a:gd name="T24" fmla="*/ 81 w 147"/>
                  <a:gd name="T25" fmla="*/ 114 h 210"/>
                  <a:gd name="T26" fmla="*/ 81 w 147"/>
                  <a:gd name="T27" fmla="*/ 112 h 210"/>
                  <a:gd name="T28" fmla="*/ 81 w 147"/>
                  <a:gd name="T29" fmla="*/ 103 h 210"/>
                  <a:gd name="T30" fmla="*/ 82 w 147"/>
                  <a:gd name="T31" fmla="*/ 99 h 210"/>
                  <a:gd name="T32" fmla="*/ 82 w 147"/>
                  <a:gd name="T33" fmla="*/ 98 h 210"/>
                  <a:gd name="T34" fmla="*/ 84 w 147"/>
                  <a:gd name="T35" fmla="*/ 96 h 210"/>
                  <a:gd name="T36" fmla="*/ 84 w 147"/>
                  <a:gd name="T37" fmla="*/ 95 h 210"/>
                  <a:gd name="T38" fmla="*/ 85 w 147"/>
                  <a:gd name="T39" fmla="*/ 95 h 210"/>
                  <a:gd name="T40" fmla="*/ 88 w 147"/>
                  <a:gd name="T41" fmla="*/ 95 h 210"/>
                  <a:gd name="T42" fmla="*/ 89 w 147"/>
                  <a:gd name="T43" fmla="*/ 95 h 210"/>
                  <a:gd name="T44" fmla="*/ 95 w 147"/>
                  <a:gd name="T45" fmla="*/ 96 h 210"/>
                  <a:gd name="T46" fmla="*/ 97 w 147"/>
                  <a:gd name="T47" fmla="*/ 98 h 210"/>
                  <a:gd name="T48" fmla="*/ 117 w 147"/>
                  <a:gd name="T49" fmla="*/ 108 h 210"/>
                  <a:gd name="T50" fmla="*/ 123 w 147"/>
                  <a:gd name="T51" fmla="*/ 96 h 210"/>
                  <a:gd name="T52" fmla="*/ 134 w 147"/>
                  <a:gd name="T53" fmla="*/ 91 h 210"/>
                  <a:gd name="T54" fmla="*/ 143 w 147"/>
                  <a:gd name="T55" fmla="*/ 83 h 210"/>
                  <a:gd name="T56" fmla="*/ 143 w 147"/>
                  <a:gd name="T57" fmla="*/ 82 h 210"/>
                  <a:gd name="T58" fmla="*/ 143 w 147"/>
                  <a:gd name="T59" fmla="*/ 73 h 210"/>
                  <a:gd name="T60" fmla="*/ 26 w 147"/>
                  <a:gd name="T61" fmla="*/ 147 h 210"/>
                  <a:gd name="T62" fmla="*/ 146 w 147"/>
                  <a:gd name="T63" fmla="*/ 143 h 210"/>
                  <a:gd name="T64" fmla="*/ 61 w 147"/>
                  <a:gd name="T65" fmla="*/ 74 h 210"/>
                  <a:gd name="T66" fmla="*/ 119 w 147"/>
                  <a:gd name="T67" fmla="*/ 85 h 210"/>
                  <a:gd name="T68" fmla="*/ 87 w 147"/>
                  <a:gd name="T69" fmla="*/ 75 h 210"/>
                  <a:gd name="T70" fmla="*/ 79 w 147"/>
                  <a:gd name="T71" fmla="*/ 148 h 210"/>
                  <a:gd name="T72" fmla="*/ 119 w 147"/>
                  <a:gd name="T73" fmla="*/ 127 h 210"/>
                  <a:gd name="T74" fmla="*/ 132 w 147"/>
                  <a:gd name="T75" fmla="*/ 144 h 210"/>
                  <a:gd name="T76" fmla="*/ 46 w 147"/>
                  <a:gd name="T77" fmla="*/ 14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7" h="210">
                    <a:moveTo>
                      <a:pt x="146" y="143"/>
                    </a:moveTo>
                    <a:cubicBezTo>
                      <a:pt x="146" y="141"/>
                      <a:pt x="146" y="140"/>
                      <a:pt x="146" y="139"/>
                    </a:cubicBezTo>
                    <a:cubicBezTo>
                      <a:pt x="142" y="129"/>
                      <a:pt x="130" y="121"/>
                      <a:pt x="120" y="117"/>
                    </a:cubicBezTo>
                    <a:cubicBezTo>
                      <a:pt x="117" y="116"/>
                      <a:pt x="116" y="118"/>
                      <a:pt x="115" y="121"/>
                    </a:cubicBezTo>
                    <a:cubicBezTo>
                      <a:pt x="114" y="120"/>
                      <a:pt x="112" y="121"/>
                      <a:pt x="111" y="123"/>
                    </a:cubicBezTo>
                    <a:cubicBezTo>
                      <a:pt x="109" y="125"/>
                      <a:pt x="107" y="128"/>
                      <a:pt x="105" y="130"/>
                    </a:cubicBezTo>
                    <a:cubicBezTo>
                      <a:pt x="104" y="131"/>
                      <a:pt x="103" y="132"/>
                      <a:pt x="102" y="133"/>
                    </a:cubicBezTo>
                    <a:cubicBezTo>
                      <a:pt x="102" y="132"/>
                      <a:pt x="98" y="134"/>
                      <a:pt x="100" y="134"/>
                    </a:cubicBezTo>
                    <a:cubicBezTo>
                      <a:pt x="99" y="134"/>
                      <a:pt x="98" y="134"/>
                      <a:pt x="97" y="135"/>
                    </a:cubicBezTo>
                    <a:cubicBezTo>
                      <a:pt x="97" y="135"/>
                      <a:pt x="97" y="135"/>
                      <a:pt x="96" y="135"/>
                    </a:cubicBezTo>
                    <a:cubicBezTo>
                      <a:pt x="96" y="135"/>
                      <a:pt x="96" y="135"/>
                      <a:pt x="96" y="135"/>
                    </a:cubicBezTo>
                    <a:cubicBezTo>
                      <a:pt x="95" y="135"/>
                      <a:pt x="94" y="135"/>
                      <a:pt x="94" y="135"/>
                    </a:cubicBezTo>
                    <a:cubicBezTo>
                      <a:pt x="93" y="135"/>
                      <a:pt x="93" y="135"/>
                      <a:pt x="93" y="135"/>
                    </a:cubicBezTo>
                    <a:cubicBezTo>
                      <a:pt x="93" y="135"/>
                      <a:pt x="93" y="135"/>
                      <a:pt x="93" y="134"/>
                    </a:cubicBezTo>
                    <a:cubicBezTo>
                      <a:pt x="93" y="134"/>
                      <a:pt x="93" y="134"/>
                      <a:pt x="92" y="134"/>
                    </a:cubicBezTo>
                    <a:cubicBezTo>
                      <a:pt x="92" y="134"/>
                      <a:pt x="92" y="134"/>
                      <a:pt x="92" y="134"/>
                    </a:cubicBezTo>
                    <a:cubicBezTo>
                      <a:pt x="92" y="134"/>
                      <a:pt x="92" y="134"/>
                      <a:pt x="91" y="134"/>
                    </a:cubicBezTo>
                    <a:cubicBezTo>
                      <a:pt x="90" y="133"/>
                      <a:pt x="89" y="132"/>
                      <a:pt x="88" y="130"/>
                    </a:cubicBezTo>
                    <a:cubicBezTo>
                      <a:pt x="88" y="130"/>
                      <a:pt x="88" y="130"/>
                      <a:pt x="88" y="130"/>
                    </a:cubicBezTo>
                    <a:cubicBezTo>
                      <a:pt x="87" y="130"/>
                      <a:pt x="87" y="130"/>
                      <a:pt x="87" y="130"/>
                    </a:cubicBezTo>
                    <a:cubicBezTo>
                      <a:pt x="87" y="129"/>
                      <a:pt x="86" y="128"/>
                      <a:pt x="86" y="127"/>
                    </a:cubicBezTo>
                    <a:cubicBezTo>
                      <a:pt x="85" y="126"/>
                      <a:pt x="85" y="125"/>
                      <a:pt x="84" y="125"/>
                    </a:cubicBezTo>
                    <a:cubicBezTo>
                      <a:pt x="84" y="124"/>
                      <a:pt x="84" y="124"/>
                      <a:pt x="84" y="124"/>
                    </a:cubicBezTo>
                    <a:cubicBezTo>
                      <a:pt x="84" y="124"/>
                      <a:pt x="84" y="123"/>
                      <a:pt x="84" y="123"/>
                    </a:cubicBezTo>
                    <a:cubicBezTo>
                      <a:pt x="83" y="121"/>
                      <a:pt x="82" y="119"/>
                      <a:pt x="82" y="117"/>
                    </a:cubicBezTo>
                    <a:cubicBezTo>
                      <a:pt x="82" y="116"/>
                      <a:pt x="81" y="115"/>
                      <a:pt x="81" y="114"/>
                    </a:cubicBezTo>
                    <a:cubicBezTo>
                      <a:pt x="81" y="113"/>
                      <a:pt x="81" y="113"/>
                      <a:pt x="81" y="113"/>
                    </a:cubicBezTo>
                    <a:cubicBezTo>
                      <a:pt x="81" y="113"/>
                      <a:pt x="81" y="112"/>
                      <a:pt x="81" y="112"/>
                    </a:cubicBezTo>
                    <a:cubicBezTo>
                      <a:pt x="81" y="110"/>
                      <a:pt x="81" y="108"/>
                      <a:pt x="81" y="106"/>
                    </a:cubicBezTo>
                    <a:cubicBezTo>
                      <a:pt x="81" y="105"/>
                      <a:pt x="81" y="104"/>
                      <a:pt x="81" y="103"/>
                    </a:cubicBezTo>
                    <a:cubicBezTo>
                      <a:pt x="81" y="103"/>
                      <a:pt x="81" y="102"/>
                      <a:pt x="81" y="102"/>
                    </a:cubicBezTo>
                    <a:cubicBezTo>
                      <a:pt x="82" y="101"/>
                      <a:pt x="82" y="100"/>
                      <a:pt x="82" y="99"/>
                    </a:cubicBezTo>
                    <a:cubicBezTo>
                      <a:pt x="82" y="99"/>
                      <a:pt x="82" y="99"/>
                      <a:pt x="82" y="98"/>
                    </a:cubicBezTo>
                    <a:cubicBezTo>
                      <a:pt x="82" y="98"/>
                      <a:pt x="82" y="98"/>
                      <a:pt x="82" y="98"/>
                    </a:cubicBezTo>
                    <a:cubicBezTo>
                      <a:pt x="83" y="98"/>
                      <a:pt x="83" y="97"/>
                      <a:pt x="84" y="96"/>
                    </a:cubicBezTo>
                    <a:cubicBezTo>
                      <a:pt x="84" y="96"/>
                      <a:pt x="84" y="96"/>
                      <a:pt x="84" y="96"/>
                    </a:cubicBezTo>
                    <a:cubicBezTo>
                      <a:pt x="84" y="96"/>
                      <a:pt x="84" y="96"/>
                      <a:pt x="84" y="96"/>
                    </a:cubicBezTo>
                    <a:cubicBezTo>
                      <a:pt x="84" y="95"/>
                      <a:pt x="84" y="96"/>
                      <a:pt x="84" y="95"/>
                    </a:cubicBezTo>
                    <a:cubicBezTo>
                      <a:pt x="84" y="95"/>
                      <a:pt x="84" y="95"/>
                      <a:pt x="84" y="95"/>
                    </a:cubicBezTo>
                    <a:cubicBezTo>
                      <a:pt x="84" y="95"/>
                      <a:pt x="85" y="95"/>
                      <a:pt x="85" y="95"/>
                    </a:cubicBezTo>
                    <a:cubicBezTo>
                      <a:pt x="85" y="95"/>
                      <a:pt x="86" y="95"/>
                      <a:pt x="86" y="95"/>
                    </a:cubicBezTo>
                    <a:cubicBezTo>
                      <a:pt x="86" y="95"/>
                      <a:pt x="88" y="95"/>
                      <a:pt x="88" y="95"/>
                    </a:cubicBezTo>
                    <a:cubicBezTo>
                      <a:pt x="88" y="95"/>
                      <a:pt x="89" y="95"/>
                      <a:pt x="89" y="95"/>
                    </a:cubicBezTo>
                    <a:cubicBezTo>
                      <a:pt x="89" y="95"/>
                      <a:pt x="89" y="95"/>
                      <a:pt x="89" y="95"/>
                    </a:cubicBezTo>
                    <a:cubicBezTo>
                      <a:pt x="90" y="95"/>
                      <a:pt x="91" y="95"/>
                      <a:pt x="92" y="95"/>
                    </a:cubicBezTo>
                    <a:cubicBezTo>
                      <a:pt x="93" y="96"/>
                      <a:pt x="94" y="96"/>
                      <a:pt x="95" y="96"/>
                    </a:cubicBezTo>
                    <a:cubicBezTo>
                      <a:pt x="95" y="96"/>
                      <a:pt x="95" y="97"/>
                      <a:pt x="95" y="97"/>
                    </a:cubicBezTo>
                    <a:cubicBezTo>
                      <a:pt x="96" y="97"/>
                      <a:pt x="97" y="97"/>
                      <a:pt x="97" y="98"/>
                    </a:cubicBezTo>
                    <a:cubicBezTo>
                      <a:pt x="100" y="99"/>
                      <a:pt x="103" y="101"/>
                      <a:pt x="106" y="103"/>
                    </a:cubicBezTo>
                    <a:cubicBezTo>
                      <a:pt x="110" y="105"/>
                      <a:pt x="113" y="107"/>
                      <a:pt x="117" y="108"/>
                    </a:cubicBezTo>
                    <a:cubicBezTo>
                      <a:pt x="123" y="110"/>
                      <a:pt x="127" y="103"/>
                      <a:pt x="125" y="98"/>
                    </a:cubicBezTo>
                    <a:cubicBezTo>
                      <a:pt x="124" y="97"/>
                      <a:pt x="124" y="97"/>
                      <a:pt x="123" y="96"/>
                    </a:cubicBezTo>
                    <a:cubicBezTo>
                      <a:pt x="126" y="97"/>
                      <a:pt x="129" y="96"/>
                      <a:pt x="131" y="94"/>
                    </a:cubicBezTo>
                    <a:cubicBezTo>
                      <a:pt x="131" y="93"/>
                      <a:pt x="132" y="92"/>
                      <a:pt x="134" y="91"/>
                    </a:cubicBezTo>
                    <a:cubicBezTo>
                      <a:pt x="134" y="91"/>
                      <a:pt x="136" y="89"/>
                      <a:pt x="137" y="89"/>
                    </a:cubicBezTo>
                    <a:cubicBezTo>
                      <a:pt x="139" y="87"/>
                      <a:pt x="142" y="86"/>
                      <a:pt x="143" y="83"/>
                    </a:cubicBezTo>
                    <a:cubicBezTo>
                      <a:pt x="143" y="83"/>
                      <a:pt x="143" y="82"/>
                      <a:pt x="143" y="82"/>
                    </a:cubicBezTo>
                    <a:cubicBezTo>
                      <a:pt x="146" y="78"/>
                      <a:pt x="144" y="81"/>
                      <a:pt x="143" y="82"/>
                    </a:cubicBezTo>
                    <a:cubicBezTo>
                      <a:pt x="145" y="80"/>
                      <a:pt x="146" y="77"/>
                      <a:pt x="144" y="74"/>
                    </a:cubicBezTo>
                    <a:cubicBezTo>
                      <a:pt x="144" y="74"/>
                      <a:pt x="143" y="73"/>
                      <a:pt x="143" y="73"/>
                    </a:cubicBezTo>
                    <a:cubicBezTo>
                      <a:pt x="144" y="70"/>
                      <a:pt x="143" y="67"/>
                      <a:pt x="141" y="64"/>
                    </a:cubicBezTo>
                    <a:cubicBezTo>
                      <a:pt x="88" y="0"/>
                      <a:pt x="0" y="81"/>
                      <a:pt x="26" y="147"/>
                    </a:cubicBezTo>
                    <a:cubicBezTo>
                      <a:pt x="47" y="199"/>
                      <a:pt x="138" y="210"/>
                      <a:pt x="146" y="145"/>
                    </a:cubicBezTo>
                    <a:cubicBezTo>
                      <a:pt x="147" y="144"/>
                      <a:pt x="146" y="143"/>
                      <a:pt x="146" y="143"/>
                    </a:cubicBezTo>
                    <a:close/>
                    <a:moveTo>
                      <a:pt x="46" y="143"/>
                    </a:moveTo>
                    <a:cubicBezTo>
                      <a:pt x="33" y="121"/>
                      <a:pt x="46" y="90"/>
                      <a:pt x="61" y="74"/>
                    </a:cubicBezTo>
                    <a:cubicBezTo>
                      <a:pt x="81" y="53"/>
                      <a:pt x="106" y="59"/>
                      <a:pt x="127" y="75"/>
                    </a:cubicBezTo>
                    <a:cubicBezTo>
                      <a:pt x="123" y="78"/>
                      <a:pt x="120" y="82"/>
                      <a:pt x="119" y="85"/>
                    </a:cubicBezTo>
                    <a:cubicBezTo>
                      <a:pt x="118" y="87"/>
                      <a:pt x="118" y="88"/>
                      <a:pt x="118" y="89"/>
                    </a:cubicBezTo>
                    <a:cubicBezTo>
                      <a:pt x="110" y="81"/>
                      <a:pt x="98" y="76"/>
                      <a:pt x="87" y="75"/>
                    </a:cubicBezTo>
                    <a:cubicBezTo>
                      <a:pt x="76" y="75"/>
                      <a:pt x="67" y="83"/>
                      <a:pt x="63" y="93"/>
                    </a:cubicBezTo>
                    <a:cubicBezTo>
                      <a:pt x="57" y="110"/>
                      <a:pt x="63" y="137"/>
                      <a:pt x="79" y="148"/>
                    </a:cubicBezTo>
                    <a:cubicBezTo>
                      <a:pt x="96" y="160"/>
                      <a:pt x="112" y="142"/>
                      <a:pt x="119" y="127"/>
                    </a:cubicBezTo>
                    <a:cubicBezTo>
                      <a:pt x="119" y="127"/>
                      <a:pt x="119" y="127"/>
                      <a:pt x="119" y="127"/>
                    </a:cubicBezTo>
                    <a:cubicBezTo>
                      <a:pt x="122" y="129"/>
                      <a:pt x="124" y="131"/>
                      <a:pt x="126" y="133"/>
                    </a:cubicBezTo>
                    <a:cubicBezTo>
                      <a:pt x="129" y="136"/>
                      <a:pt x="130" y="141"/>
                      <a:pt x="132" y="144"/>
                    </a:cubicBezTo>
                    <a:cubicBezTo>
                      <a:pt x="133" y="146"/>
                      <a:pt x="135" y="147"/>
                      <a:pt x="137" y="147"/>
                    </a:cubicBezTo>
                    <a:cubicBezTo>
                      <a:pt x="119" y="184"/>
                      <a:pt x="65" y="175"/>
                      <a:pt x="46"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8" name="Freeform 412"/>
              <p:cNvSpPr>
                <a:spLocks noEditPoints="1"/>
              </p:cNvSpPr>
              <p:nvPr/>
            </p:nvSpPr>
            <p:spPr bwMode="auto">
              <a:xfrm>
                <a:off x="2938" y="507"/>
                <a:ext cx="289" cy="428"/>
              </a:xfrm>
              <a:custGeom>
                <a:avLst/>
                <a:gdLst>
                  <a:gd name="T0" fmla="*/ 135 w 143"/>
                  <a:gd name="T1" fmla="*/ 74 h 212"/>
                  <a:gd name="T2" fmla="*/ 62 w 143"/>
                  <a:gd name="T3" fmla="*/ 56 h 212"/>
                  <a:gd name="T4" fmla="*/ 62 w 143"/>
                  <a:gd name="T5" fmla="*/ 10 h 212"/>
                  <a:gd name="T6" fmla="*/ 53 w 143"/>
                  <a:gd name="T7" fmla="*/ 1 h 212"/>
                  <a:gd name="T8" fmla="*/ 25 w 143"/>
                  <a:gd name="T9" fmla="*/ 8 h 212"/>
                  <a:gd name="T10" fmla="*/ 22 w 143"/>
                  <a:gd name="T11" fmla="*/ 9 h 212"/>
                  <a:gd name="T12" fmla="*/ 17 w 143"/>
                  <a:gd name="T13" fmla="*/ 12 h 212"/>
                  <a:gd name="T14" fmla="*/ 4 w 143"/>
                  <a:gd name="T15" fmla="*/ 111 h 212"/>
                  <a:gd name="T16" fmla="*/ 6 w 143"/>
                  <a:gd name="T17" fmla="*/ 204 h 212"/>
                  <a:gd name="T18" fmla="*/ 22 w 143"/>
                  <a:gd name="T19" fmla="*/ 204 h 212"/>
                  <a:gd name="T20" fmla="*/ 22 w 143"/>
                  <a:gd name="T21" fmla="*/ 202 h 212"/>
                  <a:gd name="T22" fmla="*/ 25 w 143"/>
                  <a:gd name="T23" fmla="*/ 202 h 212"/>
                  <a:gd name="T24" fmla="*/ 55 w 143"/>
                  <a:gd name="T25" fmla="*/ 198 h 212"/>
                  <a:gd name="T26" fmla="*/ 62 w 143"/>
                  <a:gd name="T27" fmla="*/ 190 h 212"/>
                  <a:gd name="T28" fmla="*/ 62 w 143"/>
                  <a:gd name="T29" fmla="*/ 127 h 212"/>
                  <a:gd name="T30" fmla="*/ 82 w 143"/>
                  <a:gd name="T31" fmla="*/ 126 h 212"/>
                  <a:gd name="T32" fmla="*/ 88 w 143"/>
                  <a:gd name="T33" fmla="*/ 160 h 212"/>
                  <a:gd name="T34" fmla="*/ 94 w 143"/>
                  <a:gd name="T35" fmla="*/ 171 h 212"/>
                  <a:gd name="T36" fmla="*/ 128 w 143"/>
                  <a:gd name="T37" fmla="*/ 166 h 212"/>
                  <a:gd name="T38" fmla="*/ 133 w 143"/>
                  <a:gd name="T39" fmla="*/ 158 h 212"/>
                  <a:gd name="T40" fmla="*/ 141 w 143"/>
                  <a:gd name="T41" fmla="*/ 132 h 212"/>
                  <a:gd name="T42" fmla="*/ 135 w 143"/>
                  <a:gd name="T43" fmla="*/ 74 h 212"/>
                  <a:gd name="T44" fmla="*/ 106 w 143"/>
                  <a:gd name="T45" fmla="*/ 154 h 212"/>
                  <a:gd name="T46" fmla="*/ 65 w 143"/>
                  <a:gd name="T47" fmla="*/ 96 h 212"/>
                  <a:gd name="T48" fmla="*/ 44 w 143"/>
                  <a:gd name="T49" fmla="*/ 184 h 212"/>
                  <a:gd name="T50" fmla="*/ 24 w 143"/>
                  <a:gd name="T51" fmla="*/ 191 h 212"/>
                  <a:gd name="T52" fmla="*/ 23 w 143"/>
                  <a:gd name="T53" fmla="*/ 122 h 212"/>
                  <a:gd name="T54" fmla="*/ 26 w 143"/>
                  <a:gd name="T55" fmla="*/ 21 h 212"/>
                  <a:gd name="T56" fmla="*/ 27 w 143"/>
                  <a:gd name="T57" fmla="*/ 21 h 212"/>
                  <a:gd name="T58" fmla="*/ 44 w 143"/>
                  <a:gd name="T59" fmla="*/ 19 h 212"/>
                  <a:gd name="T60" fmla="*/ 44 w 143"/>
                  <a:gd name="T61" fmla="*/ 76 h 212"/>
                  <a:gd name="T62" fmla="*/ 60 w 143"/>
                  <a:gd name="T63" fmla="*/ 83 h 212"/>
                  <a:gd name="T64" fmla="*/ 67 w 143"/>
                  <a:gd name="T65" fmla="*/ 80 h 212"/>
                  <a:gd name="T66" fmla="*/ 102 w 143"/>
                  <a:gd name="T67" fmla="*/ 66 h 212"/>
                  <a:gd name="T68" fmla="*/ 120 w 143"/>
                  <a:gd name="T69" fmla="*/ 91 h 212"/>
                  <a:gd name="T70" fmla="*/ 123 w 143"/>
                  <a:gd name="T71" fmla="*/ 148 h 212"/>
                  <a:gd name="T72" fmla="*/ 123 w 143"/>
                  <a:gd name="T73" fmla="*/ 150 h 212"/>
                  <a:gd name="T74" fmla="*/ 119 w 143"/>
                  <a:gd name="T75" fmla="*/ 151 h 212"/>
                  <a:gd name="T76" fmla="*/ 106 w 143"/>
                  <a:gd name="T77" fmla="*/ 15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3" h="212">
                    <a:moveTo>
                      <a:pt x="135" y="74"/>
                    </a:moveTo>
                    <a:cubicBezTo>
                      <a:pt x="123" y="45"/>
                      <a:pt x="81" y="34"/>
                      <a:pt x="62" y="56"/>
                    </a:cubicBezTo>
                    <a:cubicBezTo>
                      <a:pt x="63" y="40"/>
                      <a:pt x="63" y="25"/>
                      <a:pt x="62" y="10"/>
                    </a:cubicBezTo>
                    <a:cubicBezTo>
                      <a:pt x="62" y="5"/>
                      <a:pt x="58" y="0"/>
                      <a:pt x="53" y="1"/>
                    </a:cubicBezTo>
                    <a:cubicBezTo>
                      <a:pt x="43" y="2"/>
                      <a:pt x="34" y="5"/>
                      <a:pt x="25" y="8"/>
                    </a:cubicBezTo>
                    <a:cubicBezTo>
                      <a:pt x="24" y="8"/>
                      <a:pt x="23" y="9"/>
                      <a:pt x="22" y="9"/>
                    </a:cubicBezTo>
                    <a:cubicBezTo>
                      <a:pt x="20" y="9"/>
                      <a:pt x="18" y="10"/>
                      <a:pt x="17" y="12"/>
                    </a:cubicBezTo>
                    <a:cubicBezTo>
                      <a:pt x="8" y="44"/>
                      <a:pt x="6" y="78"/>
                      <a:pt x="4" y="111"/>
                    </a:cubicBezTo>
                    <a:cubicBezTo>
                      <a:pt x="3" y="141"/>
                      <a:pt x="0" y="174"/>
                      <a:pt x="6" y="204"/>
                    </a:cubicBezTo>
                    <a:cubicBezTo>
                      <a:pt x="7" y="212"/>
                      <a:pt x="20" y="212"/>
                      <a:pt x="22" y="204"/>
                    </a:cubicBezTo>
                    <a:cubicBezTo>
                      <a:pt x="22" y="203"/>
                      <a:pt x="22" y="202"/>
                      <a:pt x="22" y="202"/>
                    </a:cubicBezTo>
                    <a:cubicBezTo>
                      <a:pt x="23" y="202"/>
                      <a:pt x="24" y="202"/>
                      <a:pt x="25" y="202"/>
                    </a:cubicBezTo>
                    <a:cubicBezTo>
                      <a:pt x="35" y="203"/>
                      <a:pt x="46" y="202"/>
                      <a:pt x="55" y="198"/>
                    </a:cubicBezTo>
                    <a:cubicBezTo>
                      <a:pt x="59" y="197"/>
                      <a:pt x="62" y="194"/>
                      <a:pt x="62" y="190"/>
                    </a:cubicBezTo>
                    <a:cubicBezTo>
                      <a:pt x="63" y="169"/>
                      <a:pt x="59" y="148"/>
                      <a:pt x="62" y="127"/>
                    </a:cubicBezTo>
                    <a:cubicBezTo>
                      <a:pt x="64" y="111"/>
                      <a:pt x="75" y="113"/>
                      <a:pt x="82" y="126"/>
                    </a:cubicBezTo>
                    <a:cubicBezTo>
                      <a:pt x="87" y="135"/>
                      <a:pt x="90" y="150"/>
                      <a:pt x="88" y="160"/>
                    </a:cubicBezTo>
                    <a:cubicBezTo>
                      <a:pt x="87" y="165"/>
                      <a:pt x="89" y="170"/>
                      <a:pt x="94" y="171"/>
                    </a:cubicBezTo>
                    <a:cubicBezTo>
                      <a:pt x="106" y="175"/>
                      <a:pt x="117" y="172"/>
                      <a:pt x="128" y="166"/>
                    </a:cubicBezTo>
                    <a:cubicBezTo>
                      <a:pt x="132" y="165"/>
                      <a:pt x="133" y="161"/>
                      <a:pt x="133" y="158"/>
                    </a:cubicBezTo>
                    <a:cubicBezTo>
                      <a:pt x="141" y="157"/>
                      <a:pt x="141" y="139"/>
                      <a:pt x="141" y="132"/>
                    </a:cubicBezTo>
                    <a:cubicBezTo>
                      <a:pt x="142" y="113"/>
                      <a:pt x="143" y="92"/>
                      <a:pt x="135" y="74"/>
                    </a:cubicBezTo>
                    <a:close/>
                    <a:moveTo>
                      <a:pt x="106" y="154"/>
                    </a:moveTo>
                    <a:cubicBezTo>
                      <a:pt x="105" y="130"/>
                      <a:pt x="93" y="89"/>
                      <a:pt x="65" y="96"/>
                    </a:cubicBezTo>
                    <a:cubicBezTo>
                      <a:pt x="33" y="105"/>
                      <a:pt x="41" y="156"/>
                      <a:pt x="44" y="184"/>
                    </a:cubicBezTo>
                    <a:cubicBezTo>
                      <a:pt x="37" y="187"/>
                      <a:pt x="30" y="188"/>
                      <a:pt x="24" y="191"/>
                    </a:cubicBezTo>
                    <a:cubicBezTo>
                      <a:pt x="26" y="168"/>
                      <a:pt x="23" y="144"/>
                      <a:pt x="23" y="122"/>
                    </a:cubicBezTo>
                    <a:cubicBezTo>
                      <a:pt x="22" y="88"/>
                      <a:pt x="23" y="55"/>
                      <a:pt x="26" y="21"/>
                    </a:cubicBezTo>
                    <a:cubicBezTo>
                      <a:pt x="26" y="21"/>
                      <a:pt x="26" y="21"/>
                      <a:pt x="27" y="21"/>
                    </a:cubicBezTo>
                    <a:cubicBezTo>
                      <a:pt x="32" y="21"/>
                      <a:pt x="38" y="20"/>
                      <a:pt x="44" y="19"/>
                    </a:cubicBezTo>
                    <a:cubicBezTo>
                      <a:pt x="44" y="38"/>
                      <a:pt x="44" y="57"/>
                      <a:pt x="44" y="76"/>
                    </a:cubicBezTo>
                    <a:cubicBezTo>
                      <a:pt x="44" y="85"/>
                      <a:pt x="55" y="87"/>
                      <a:pt x="60" y="83"/>
                    </a:cubicBezTo>
                    <a:cubicBezTo>
                      <a:pt x="62" y="83"/>
                      <a:pt x="65" y="82"/>
                      <a:pt x="67" y="80"/>
                    </a:cubicBezTo>
                    <a:cubicBezTo>
                      <a:pt x="77" y="66"/>
                      <a:pt x="84" y="58"/>
                      <a:pt x="102" y="66"/>
                    </a:cubicBezTo>
                    <a:cubicBezTo>
                      <a:pt x="113" y="71"/>
                      <a:pt x="117" y="80"/>
                      <a:pt x="120" y="91"/>
                    </a:cubicBezTo>
                    <a:cubicBezTo>
                      <a:pt x="125" y="109"/>
                      <a:pt x="123" y="129"/>
                      <a:pt x="123" y="148"/>
                    </a:cubicBezTo>
                    <a:cubicBezTo>
                      <a:pt x="123" y="149"/>
                      <a:pt x="123" y="149"/>
                      <a:pt x="123" y="150"/>
                    </a:cubicBezTo>
                    <a:cubicBezTo>
                      <a:pt x="122" y="150"/>
                      <a:pt x="120" y="150"/>
                      <a:pt x="119" y="151"/>
                    </a:cubicBezTo>
                    <a:cubicBezTo>
                      <a:pt x="115" y="153"/>
                      <a:pt x="110" y="154"/>
                      <a:pt x="106" y="1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9" name="Freeform 413"/>
              <p:cNvSpPr>
                <a:spLocks noEditPoints="1"/>
              </p:cNvSpPr>
              <p:nvPr/>
            </p:nvSpPr>
            <p:spPr bwMode="auto">
              <a:xfrm>
                <a:off x="3192" y="509"/>
                <a:ext cx="339" cy="384"/>
              </a:xfrm>
              <a:custGeom>
                <a:avLst/>
                <a:gdLst>
                  <a:gd name="T0" fmla="*/ 84 w 168"/>
                  <a:gd name="T1" fmla="*/ 0 h 190"/>
                  <a:gd name="T2" fmla="*/ 76 w 168"/>
                  <a:gd name="T3" fmla="*/ 11 h 190"/>
                  <a:gd name="T4" fmla="*/ 102 w 168"/>
                  <a:gd name="T5" fmla="*/ 171 h 190"/>
                  <a:gd name="T6" fmla="*/ 164 w 168"/>
                  <a:gd name="T7" fmla="*/ 79 h 190"/>
                  <a:gd name="T8" fmla="*/ 84 w 168"/>
                  <a:gd name="T9" fmla="*/ 0 h 190"/>
                  <a:gd name="T10" fmla="*/ 112 w 168"/>
                  <a:gd name="T11" fmla="*/ 150 h 190"/>
                  <a:gd name="T12" fmla="*/ 88 w 168"/>
                  <a:gd name="T13" fmla="*/ 21 h 190"/>
                  <a:gd name="T14" fmla="*/ 91 w 168"/>
                  <a:gd name="T15" fmla="*/ 18 h 190"/>
                  <a:gd name="T16" fmla="*/ 112 w 168"/>
                  <a:gd name="T17" fmla="*/ 15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90">
                    <a:moveTo>
                      <a:pt x="84" y="0"/>
                    </a:moveTo>
                    <a:cubicBezTo>
                      <a:pt x="77" y="0"/>
                      <a:pt x="75" y="6"/>
                      <a:pt x="76" y="11"/>
                    </a:cubicBezTo>
                    <a:cubicBezTo>
                      <a:pt x="3" y="8"/>
                      <a:pt x="0" y="187"/>
                      <a:pt x="102" y="171"/>
                    </a:cubicBezTo>
                    <a:cubicBezTo>
                      <a:pt x="146" y="165"/>
                      <a:pt x="165" y="119"/>
                      <a:pt x="164" y="79"/>
                    </a:cubicBezTo>
                    <a:cubicBezTo>
                      <a:pt x="163" y="33"/>
                      <a:pt x="130" y="0"/>
                      <a:pt x="84" y="0"/>
                    </a:cubicBezTo>
                    <a:close/>
                    <a:moveTo>
                      <a:pt x="112" y="150"/>
                    </a:moveTo>
                    <a:cubicBezTo>
                      <a:pt x="38" y="190"/>
                      <a:pt x="9" y="25"/>
                      <a:pt x="88" y="21"/>
                    </a:cubicBezTo>
                    <a:cubicBezTo>
                      <a:pt x="90" y="20"/>
                      <a:pt x="91" y="19"/>
                      <a:pt x="91" y="18"/>
                    </a:cubicBezTo>
                    <a:cubicBezTo>
                      <a:pt x="154" y="25"/>
                      <a:pt x="168" y="120"/>
                      <a:pt x="112"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0" name="Freeform 414"/>
              <p:cNvSpPr>
                <a:spLocks noEditPoints="1"/>
              </p:cNvSpPr>
              <p:nvPr/>
            </p:nvSpPr>
            <p:spPr bwMode="auto">
              <a:xfrm>
                <a:off x="3324" y="582"/>
                <a:ext cx="143" cy="175"/>
              </a:xfrm>
              <a:custGeom>
                <a:avLst/>
                <a:gdLst>
                  <a:gd name="T0" fmla="*/ 62 w 71"/>
                  <a:gd name="T1" fmla="*/ 32 h 87"/>
                  <a:gd name="T2" fmla="*/ 11 w 71"/>
                  <a:gd name="T3" fmla="*/ 16 h 87"/>
                  <a:gd name="T4" fmla="*/ 13 w 71"/>
                  <a:gd name="T5" fmla="*/ 25 h 87"/>
                  <a:gd name="T6" fmla="*/ 14 w 71"/>
                  <a:gd name="T7" fmla="*/ 25 h 87"/>
                  <a:gd name="T8" fmla="*/ 1 w 71"/>
                  <a:gd name="T9" fmla="*/ 57 h 87"/>
                  <a:gd name="T10" fmla="*/ 52 w 71"/>
                  <a:gd name="T11" fmla="*/ 79 h 87"/>
                  <a:gd name="T12" fmla="*/ 62 w 71"/>
                  <a:gd name="T13" fmla="*/ 32 h 87"/>
                  <a:gd name="T14" fmla="*/ 46 w 71"/>
                  <a:gd name="T15" fmla="*/ 62 h 87"/>
                  <a:gd name="T16" fmla="*/ 18 w 71"/>
                  <a:gd name="T17" fmla="*/ 54 h 87"/>
                  <a:gd name="T18" fmla="*/ 31 w 71"/>
                  <a:gd name="T19" fmla="*/ 27 h 87"/>
                  <a:gd name="T20" fmla="*/ 31 w 71"/>
                  <a:gd name="T21" fmla="*/ 27 h 87"/>
                  <a:gd name="T22" fmla="*/ 44 w 71"/>
                  <a:gd name="T23" fmla="*/ 37 h 87"/>
                  <a:gd name="T24" fmla="*/ 46 w 71"/>
                  <a:gd name="T25" fmla="*/ 6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87">
                    <a:moveTo>
                      <a:pt x="62" y="32"/>
                    </a:moveTo>
                    <a:cubicBezTo>
                      <a:pt x="54" y="18"/>
                      <a:pt x="25" y="0"/>
                      <a:pt x="11" y="16"/>
                    </a:cubicBezTo>
                    <a:cubicBezTo>
                      <a:pt x="8" y="19"/>
                      <a:pt x="9" y="24"/>
                      <a:pt x="13" y="25"/>
                    </a:cubicBezTo>
                    <a:cubicBezTo>
                      <a:pt x="14" y="25"/>
                      <a:pt x="14" y="25"/>
                      <a:pt x="14" y="25"/>
                    </a:cubicBezTo>
                    <a:cubicBezTo>
                      <a:pt x="5" y="33"/>
                      <a:pt x="0" y="44"/>
                      <a:pt x="1" y="57"/>
                    </a:cubicBezTo>
                    <a:cubicBezTo>
                      <a:pt x="3" y="82"/>
                      <a:pt x="33" y="87"/>
                      <a:pt x="52" y="79"/>
                    </a:cubicBezTo>
                    <a:cubicBezTo>
                      <a:pt x="70" y="71"/>
                      <a:pt x="71" y="47"/>
                      <a:pt x="62" y="32"/>
                    </a:cubicBezTo>
                    <a:close/>
                    <a:moveTo>
                      <a:pt x="46" y="62"/>
                    </a:moveTo>
                    <a:cubicBezTo>
                      <a:pt x="37" y="69"/>
                      <a:pt x="19" y="67"/>
                      <a:pt x="18" y="54"/>
                    </a:cubicBezTo>
                    <a:cubicBezTo>
                      <a:pt x="17" y="45"/>
                      <a:pt x="23" y="33"/>
                      <a:pt x="31" y="27"/>
                    </a:cubicBezTo>
                    <a:cubicBezTo>
                      <a:pt x="31" y="27"/>
                      <a:pt x="31" y="27"/>
                      <a:pt x="31" y="27"/>
                    </a:cubicBezTo>
                    <a:cubicBezTo>
                      <a:pt x="36" y="29"/>
                      <a:pt x="41" y="32"/>
                      <a:pt x="44" y="37"/>
                    </a:cubicBezTo>
                    <a:cubicBezTo>
                      <a:pt x="50" y="43"/>
                      <a:pt x="54" y="56"/>
                      <a:pt x="46"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1" name="Freeform 415"/>
              <p:cNvSpPr>
                <a:spLocks noEditPoints="1"/>
              </p:cNvSpPr>
              <p:nvPr/>
            </p:nvSpPr>
            <p:spPr bwMode="auto">
              <a:xfrm>
                <a:off x="3469" y="485"/>
                <a:ext cx="393" cy="327"/>
              </a:xfrm>
              <a:custGeom>
                <a:avLst/>
                <a:gdLst>
                  <a:gd name="T0" fmla="*/ 103 w 195"/>
                  <a:gd name="T1" fmla="*/ 1 h 162"/>
                  <a:gd name="T2" fmla="*/ 100 w 195"/>
                  <a:gd name="T3" fmla="*/ 2 h 162"/>
                  <a:gd name="T4" fmla="*/ 94 w 195"/>
                  <a:gd name="T5" fmla="*/ 154 h 162"/>
                  <a:gd name="T6" fmla="*/ 103 w 195"/>
                  <a:gd name="T7" fmla="*/ 1 h 162"/>
                  <a:gd name="T8" fmla="*/ 98 w 195"/>
                  <a:gd name="T9" fmla="*/ 136 h 162"/>
                  <a:gd name="T10" fmla="*/ 102 w 195"/>
                  <a:gd name="T11" fmla="*/ 17 h 162"/>
                  <a:gd name="T12" fmla="*/ 147 w 195"/>
                  <a:gd name="T13" fmla="*/ 78 h 162"/>
                  <a:gd name="T14" fmla="*/ 98 w 195"/>
                  <a:gd name="T15" fmla="*/ 136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162">
                    <a:moveTo>
                      <a:pt x="103" y="1"/>
                    </a:moveTo>
                    <a:cubicBezTo>
                      <a:pt x="102" y="1"/>
                      <a:pt x="101" y="1"/>
                      <a:pt x="100" y="2"/>
                    </a:cubicBezTo>
                    <a:cubicBezTo>
                      <a:pt x="33" y="7"/>
                      <a:pt x="0" y="144"/>
                      <a:pt x="94" y="154"/>
                    </a:cubicBezTo>
                    <a:cubicBezTo>
                      <a:pt x="179" y="162"/>
                      <a:pt x="195" y="0"/>
                      <a:pt x="103" y="1"/>
                    </a:cubicBezTo>
                    <a:close/>
                    <a:moveTo>
                      <a:pt x="98" y="136"/>
                    </a:moveTo>
                    <a:cubicBezTo>
                      <a:pt x="28" y="141"/>
                      <a:pt x="48" y="39"/>
                      <a:pt x="102" y="17"/>
                    </a:cubicBezTo>
                    <a:cubicBezTo>
                      <a:pt x="132" y="28"/>
                      <a:pt x="149" y="44"/>
                      <a:pt x="147" y="78"/>
                    </a:cubicBezTo>
                    <a:cubicBezTo>
                      <a:pt x="146" y="105"/>
                      <a:pt x="127" y="134"/>
                      <a:pt x="98"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2" name="Freeform 416"/>
              <p:cNvSpPr>
                <a:spLocks noEditPoints="1"/>
              </p:cNvSpPr>
              <p:nvPr/>
            </p:nvSpPr>
            <p:spPr bwMode="auto">
              <a:xfrm>
                <a:off x="3612" y="582"/>
                <a:ext cx="117" cy="123"/>
              </a:xfrm>
              <a:custGeom>
                <a:avLst/>
                <a:gdLst>
                  <a:gd name="T0" fmla="*/ 48 w 58"/>
                  <a:gd name="T1" fmla="*/ 5 h 61"/>
                  <a:gd name="T2" fmla="*/ 16 w 58"/>
                  <a:gd name="T3" fmla="*/ 7 h 61"/>
                  <a:gd name="T4" fmla="*/ 15 w 58"/>
                  <a:gd name="T5" fmla="*/ 15 h 61"/>
                  <a:gd name="T6" fmla="*/ 8 w 58"/>
                  <a:gd name="T7" fmla="*/ 20 h 61"/>
                  <a:gd name="T8" fmla="*/ 1 w 58"/>
                  <a:gd name="T9" fmla="*/ 47 h 61"/>
                  <a:gd name="T10" fmla="*/ 7 w 58"/>
                  <a:gd name="T11" fmla="*/ 55 h 61"/>
                  <a:gd name="T12" fmla="*/ 54 w 58"/>
                  <a:gd name="T13" fmla="*/ 36 h 61"/>
                  <a:gd name="T14" fmla="*/ 57 w 58"/>
                  <a:gd name="T15" fmla="*/ 22 h 61"/>
                  <a:gd name="T16" fmla="*/ 48 w 58"/>
                  <a:gd name="T17" fmla="*/ 5 h 61"/>
                  <a:gd name="T18" fmla="*/ 16 w 58"/>
                  <a:gd name="T19" fmla="*/ 41 h 61"/>
                  <a:gd name="T20" fmla="*/ 25 w 58"/>
                  <a:gd name="T21" fmla="*/ 20 h 61"/>
                  <a:gd name="T22" fmla="*/ 29 w 58"/>
                  <a:gd name="T23" fmla="*/ 20 h 61"/>
                  <a:gd name="T24" fmla="*/ 39 w 58"/>
                  <a:gd name="T25" fmla="*/ 21 h 61"/>
                  <a:gd name="T26" fmla="*/ 34 w 58"/>
                  <a:gd name="T27" fmla="*/ 38 h 61"/>
                  <a:gd name="T28" fmla="*/ 16 w 58"/>
                  <a:gd name="T29" fmla="*/ 4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61">
                    <a:moveTo>
                      <a:pt x="48" y="5"/>
                    </a:moveTo>
                    <a:cubicBezTo>
                      <a:pt x="40" y="1"/>
                      <a:pt x="23" y="0"/>
                      <a:pt x="16" y="7"/>
                    </a:cubicBezTo>
                    <a:cubicBezTo>
                      <a:pt x="14" y="9"/>
                      <a:pt x="14" y="13"/>
                      <a:pt x="15" y="15"/>
                    </a:cubicBezTo>
                    <a:cubicBezTo>
                      <a:pt x="12" y="16"/>
                      <a:pt x="10" y="18"/>
                      <a:pt x="8" y="20"/>
                    </a:cubicBezTo>
                    <a:cubicBezTo>
                      <a:pt x="2" y="28"/>
                      <a:pt x="0" y="38"/>
                      <a:pt x="1" y="47"/>
                    </a:cubicBezTo>
                    <a:cubicBezTo>
                      <a:pt x="2" y="51"/>
                      <a:pt x="3" y="53"/>
                      <a:pt x="7" y="55"/>
                    </a:cubicBezTo>
                    <a:cubicBezTo>
                      <a:pt x="27" y="61"/>
                      <a:pt x="46" y="57"/>
                      <a:pt x="54" y="36"/>
                    </a:cubicBezTo>
                    <a:cubicBezTo>
                      <a:pt x="56" y="32"/>
                      <a:pt x="56" y="27"/>
                      <a:pt x="57" y="22"/>
                    </a:cubicBezTo>
                    <a:cubicBezTo>
                      <a:pt x="58" y="13"/>
                      <a:pt x="56" y="10"/>
                      <a:pt x="48" y="5"/>
                    </a:cubicBezTo>
                    <a:close/>
                    <a:moveTo>
                      <a:pt x="16" y="41"/>
                    </a:moveTo>
                    <a:cubicBezTo>
                      <a:pt x="15" y="33"/>
                      <a:pt x="19" y="26"/>
                      <a:pt x="25" y="20"/>
                    </a:cubicBezTo>
                    <a:cubicBezTo>
                      <a:pt x="26" y="20"/>
                      <a:pt x="28" y="20"/>
                      <a:pt x="29" y="20"/>
                    </a:cubicBezTo>
                    <a:cubicBezTo>
                      <a:pt x="33" y="20"/>
                      <a:pt x="36" y="20"/>
                      <a:pt x="39" y="21"/>
                    </a:cubicBezTo>
                    <a:cubicBezTo>
                      <a:pt x="39" y="27"/>
                      <a:pt x="38" y="33"/>
                      <a:pt x="34" y="38"/>
                    </a:cubicBezTo>
                    <a:cubicBezTo>
                      <a:pt x="29" y="42"/>
                      <a:pt x="22" y="42"/>
                      <a:pt x="16"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3" name="Freeform 417"/>
              <p:cNvSpPr>
                <a:spLocks noEditPoints="1"/>
              </p:cNvSpPr>
              <p:nvPr/>
            </p:nvSpPr>
            <p:spPr bwMode="auto">
              <a:xfrm>
                <a:off x="3810" y="386"/>
                <a:ext cx="262" cy="359"/>
              </a:xfrm>
              <a:custGeom>
                <a:avLst/>
                <a:gdLst>
                  <a:gd name="T0" fmla="*/ 116 w 130"/>
                  <a:gd name="T1" fmla="*/ 116 h 178"/>
                  <a:gd name="T2" fmla="*/ 116 w 130"/>
                  <a:gd name="T3" fmla="*/ 117 h 178"/>
                  <a:gd name="T4" fmla="*/ 112 w 130"/>
                  <a:gd name="T5" fmla="*/ 85 h 178"/>
                  <a:gd name="T6" fmla="*/ 98 w 130"/>
                  <a:gd name="T7" fmla="*/ 77 h 178"/>
                  <a:gd name="T8" fmla="*/ 58 w 130"/>
                  <a:gd name="T9" fmla="*/ 93 h 178"/>
                  <a:gd name="T10" fmla="*/ 53 w 130"/>
                  <a:gd name="T11" fmla="*/ 8 h 178"/>
                  <a:gd name="T12" fmla="*/ 39 w 130"/>
                  <a:gd name="T13" fmla="*/ 3 h 178"/>
                  <a:gd name="T14" fmla="*/ 21 w 130"/>
                  <a:gd name="T15" fmla="*/ 8 h 178"/>
                  <a:gd name="T16" fmla="*/ 14 w 130"/>
                  <a:gd name="T17" fmla="*/ 11 h 178"/>
                  <a:gd name="T18" fmla="*/ 13 w 130"/>
                  <a:gd name="T19" fmla="*/ 14 h 178"/>
                  <a:gd name="T20" fmla="*/ 12 w 130"/>
                  <a:gd name="T21" fmla="*/ 14 h 178"/>
                  <a:gd name="T22" fmla="*/ 10 w 130"/>
                  <a:gd name="T23" fmla="*/ 18 h 178"/>
                  <a:gd name="T24" fmla="*/ 11 w 130"/>
                  <a:gd name="T25" fmla="*/ 18 h 178"/>
                  <a:gd name="T26" fmla="*/ 11 w 130"/>
                  <a:gd name="T27" fmla="*/ 19 h 178"/>
                  <a:gd name="T28" fmla="*/ 0 w 130"/>
                  <a:gd name="T29" fmla="*/ 168 h 178"/>
                  <a:gd name="T30" fmla="*/ 11 w 130"/>
                  <a:gd name="T31" fmla="*/ 176 h 178"/>
                  <a:gd name="T32" fmla="*/ 123 w 130"/>
                  <a:gd name="T33" fmla="*/ 132 h 178"/>
                  <a:gd name="T34" fmla="*/ 116 w 130"/>
                  <a:gd name="T35" fmla="*/ 116 h 178"/>
                  <a:gd name="T36" fmla="*/ 23 w 130"/>
                  <a:gd name="T37" fmla="*/ 24 h 178"/>
                  <a:gd name="T38" fmla="*/ 36 w 130"/>
                  <a:gd name="T39" fmla="*/ 23 h 178"/>
                  <a:gd name="T40" fmla="*/ 39 w 130"/>
                  <a:gd name="T41" fmla="*/ 109 h 178"/>
                  <a:gd name="T42" fmla="*/ 53 w 130"/>
                  <a:gd name="T43" fmla="*/ 117 h 178"/>
                  <a:gd name="T44" fmla="*/ 94 w 130"/>
                  <a:gd name="T45" fmla="*/ 100 h 178"/>
                  <a:gd name="T46" fmla="*/ 100 w 130"/>
                  <a:gd name="T47" fmla="*/ 122 h 178"/>
                  <a:gd name="T48" fmla="*/ 18 w 130"/>
                  <a:gd name="T49" fmla="*/ 156 h 178"/>
                  <a:gd name="T50" fmla="*/ 23 w 130"/>
                  <a:gd name="T51" fmla="*/ 2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178">
                    <a:moveTo>
                      <a:pt x="116" y="116"/>
                    </a:moveTo>
                    <a:cubicBezTo>
                      <a:pt x="116" y="117"/>
                      <a:pt x="116" y="117"/>
                      <a:pt x="116" y="117"/>
                    </a:cubicBezTo>
                    <a:cubicBezTo>
                      <a:pt x="118" y="107"/>
                      <a:pt x="113" y="95"/>
                      <a:pt x="112" y="85"/>
                    </a:cubicBezTo>
                    <a:cubicBezTo>
                      <a:pt x="112" y="78"/>
                      <a:pt x="104" y="73"/>
                      <a:pt x="98" y="77"/>
                    </a:cubicBezTo>
                    <a:cubicBezTo>
                      <a:pt x="85" y="84"/>
                      <a:pt x="71" y="88"/>
                      <a:pt x="58" y="93"/>
                    </a:cubicBezTo>
                    <a:cubicBezTo>
                      <a:pt x="59" y="65"/>
                      <a:pt x="60" y="37"/>
                      <a:pt x="53" y="8"/>
                    </a:cubicBezTo>
                    <a:cubicBezTo>
                      <a:pt x="52" y="2"/>
                      <a:pt x="44" y="0"/>
                      <a:pt x="39" y="3"/>
                    </a:cubicBezTo>
                    <a:cubicBezTo>
                      <a:pt x="34" y="5"/>
                      <a:pt x="27" y="6"/>
                      <a:pt x="21" y="8"/>
                    </a:cubicBezTo>
                    <a:cubicBezTo>
                      <a:pt x="19" y="9"/>
                      <a:pt x="16" y="9"/>
                      <a:pt x="14" y="11"/>
                    </a:cubicBezTo>
                    <a:cubicBezTo>
                      <a:pt x="15" y="11"/>
                      <a:pt x="14" y="12"/>
                      <a:pt x="13" y="14"/>
                    </a:cubicBezTo>
                    <a:cubicBezTo>
                      <a:pt x="12" y="14"/>
                      <a:pt x="12" y="14"/>
                      <a:pt x="12" y="14"/>
                    </a:cubicBezTo>
                    <a:cubicBezTo>
                      <a:pt x="10" y="14"/>
                      <a:pt x="10" y="16"/>
                      <a:pt x="10" y="18"/>
                    </a:cubicBezTo>
                    <a:cubicBezTo>
                      <a:pt x="11" y="18"/>
                      <a:pt x="11" y="18"/>
                      <a:pt x="11" y="18"/>
                    </a:cubicBezTo>
                    <a:cubicBezTo>
                      <a:pt x="11" y="18"/>
                      <a:pt x="11" y="19"/>
                      <a:pt x="11" y="19"/>
                    </a:cubicBezTo>
                    <a:cubicBezTo>
                      <a:pt x="5" y="68"/>
                      <a:pt x="1" y="118"/>
                      <a:pt x="0" y="168"/>
                    </a:cubicBezTo>
                    <a:cubicBezTo>
                      <a:pt x="0" y="174"/>
                      <a:pt x="6" y="178"/>
                      <a:pt x="11" y="176"/>
                    </a:cubicBezTo>
                    <a:cubicBezTo>
                      <a:pt x="48" y="168"/>
                      <a:pt x="92" y="154"/>
                      <a:pt x="123" y="132"/>
                    </a:cubicBezTo>
                    <a:cubicBezTo>
                      <a:pt x="130" y="127"/>
                      <a:pt x="126" y="114"/>
                      <a:pt x="116" y="116"/>
                    </a:cubicBezTo>
                    <a:close/>
                    <a:moveTo>
                      <a:pt x="23" y="24"/>
                    </a:moveTo>
                    <a:cubicBezTo>
                      <a:pt x="27" y="25"/>
                      <a:pt x="32" y="24"/>
                      <a:pt x="36" y="23"/>
                    </a:cubicBezTo>
                    <a:cubicBezTo>
                      <a:pt x="41" y="51"/>
                      <a:pt x="38" y="80"/>
                      <a:pt x="39" y="109"/>
                    </a:cubicBezTo>
                    <a:cubicBezTo>
                      <a:pt x="39" y="116"/>
                      <a:pt x="47" y="121"/>
                      <a:pt x="53" y="117"/>
                    </a:cubicBezTo>
                    <a:cubicBezTo>
                      <a:pt x="65" y="109"/>
                      <a:pt x="80" y="105"/>
                      <a:pt x="94" y="100"/>
                    </a:cubicBezTo>
                    <a:cubicBezTo>
                      <a:pt x="94" y="108"/>
                      <a:pt x="96" y="116"/>
                      <a:pt x="100" y="122"/>
                    </a:cubicBezTo>
                    <a:cubicBezTo>
                      <a:pt x="72" y="132"/>
                      <a:pt x="46" y="147"/>
                      <a:pt x="18" y="156"/>
                    </a:cubicBezTo>
                    <a:cubicBezTo>
                      <a:pt x="19" y="112"/>
                      <a:pt x="26" y="68"/>
                      <a:pt x="23"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4" name="Freeform 418"/>
              <p:cNvSpPr>
                <a:spLocks noEditPoints="1"/>
              </p:cNvSpPr>
              <p:nvPr/>
            </p:nvSpPr>
            <p:spPr bwMode="auto">
              <a:xfrm>
                <a:off x="4150" y="289"/>
                <a:ext cx="152" cy="259"/>
              </a:xfrm>
              <a:custGeom>
                <a:avLst/>
                <a:gdLst>
                  <a:gd name="T0" fmla="*/ 69 w 75"/>
                  <a:gd name="T1" fmla="*/ 4 h 128"/>
                  <a:gd name="T2" fmla="*/ 8 w 75"/>
                  <a:gd name="T3" fmla="*/ 9 h 128"/>
                  <a:gd name="T4" fmla="*/ 4 w 75"/>
                  <a:gd name="T5" fmla="*/ 18 h 128"/>
                  <a:gd name="T6" fmla="*/ 10 w 75"/>
                  <a:gd name="T7" fmla="*/ 71 h 128"/>
                  <a:gd name="T8" fmla="*/ 12 w 75"/>
                  <a:gd name="T9" fmla="*/ 98 h 128"/>
                  <a:gd name="T10" fmla="*/ 9 w 75"/>
                  <a:gd name="T11" fmla="*/ 114 h 128"/>
                  <a:gd name="T12" fmla="*/ 13 w 75"/>
                  <a:gd name="T13" fmla="*/ 116 h 128"/>
                  <a:gd name="T14" fmla="*/ 14 w 75"/>
                  <a:gd name="T15" fmla="*/ 115 h 128"/>
                  <a:gd name="T16" fmla="*/ 47 w 75"/>
                  <a:gd name="T17" fmla="*/ 125 h 128"/>
                  <a:gd name="T18" fmla="*/ 60 w 75"/>
                  <a:gd name="T19" fmla="*/ 118 h 128"/>
                  <a:gd name="T20" fmla="*/ 75 w 75"/>
                  <a:gd name="T21" fmla="*/ 12 h 128"/>
                  <a:gd name="T22" fmla="*/ 69 w 75"/>
                  <a:gd name="T23" fmla="*/ 4 h 128"/>
                  <a:gd name="T24" fmla="*/ 45 w 75"/>
                  <a:gd name="T25" fmla="*/ 106 h 128"/>
                  <a:gd name="T26" fmla="*/ 23 w 75"/>
                  <a:gd name="T27" fmla="*/ 100 h 128"/>
                  <a:gd name="T28" fmla="*/ 25 w 75"/>
                  <a:gd name="T29" fmla="*/ 81 h 128"/>
                  <a:gd name="T30" fmla="*/ 21 w 75"/>
                  <a:gd name="T31" fmla="*/ 21 h 128"/>
                  <a:gd name="T32" fmla="*/ 58 w 75"/>
                  <a:gd name="T33" fmla="*/ 19 h 128"/>
                  <a:gd name="T34" fmla="*/ 45 w 75"/>
                  <a:gd name="T35" fmla="*/ 10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128">
                    <a:moveTo>
                      <a:pt x="69" y="4"/>
                    </a:moveTo>
                    <a:cubicBezTo>
                      <a:pt x="48" y="0"/>
                      <a:pt x="28" y="0"/>
                      <a:pt x="8" y="9"/>
                    </a:cubicBezTo>
                    <a:cubicBezTo>
                      <a:pt x="4" y="10"/>
                      <a:pt x="4" y="15"/>
                      <a:pt x="4" y="18"/>
                    </a:cubicBezTo>
                    <a:cubicBezTo>
                      <a:pt x="7" y="36"/>
                      <a:pt x="9" y="53"/>
                      <a:pt x="10" y="71"/>
                    </a:cubicBezTo>
                    <a:cubicBezTo>
                      <a:pt x="11" y="79"/>
                      <a:pt x="13" y="89"/>
                      <a:pt x="12" y="98"/>
                    </a:cubicBezTo>
                    <a:cubicBezTo>
                      <a:pt x="3" y="97"/>
                      <a:pt x="0" y="111"/>
                      <a:pt x="9" y="114"/>
                    </a:cubicBezTo>
                    <a:cubicBezTo>
                      <a:pt x="10" y="116"/>
                      <a:pt x="12" y="117"/>
                      <a:pt x="13" y="116"/>
                    </a:cubicBezTo>
                    <a:cubicBezTo>
                      <a:pt x="14" y="116"/>
                      <a:pt x="14" y="116"/>
                      <a:pt x="14" y="115"/>
                    </a:cubicBezTo>
                    <a:cubicBezTo>
                      <a:pt x="25" y="118"/>
                      <a:pt x="37" y="119"/>
                      <a:pt x="47" y="125"/>
                    </a:cubicBezTo>
                    <a:cubicBezTo>
                      <a:pt x="53" y="128"/>
                      <a:pt x="59" y="124"/>
                      <a:pt x="60" y="118"/>
                    </a:cubicBezTo>
                    <a:cubicBezTo>
                      <a:pt x="64" y="82"/>
                      <a:pt x="74" y="48"/>
                      <a:pt x="75" y="12"/>
                    </a:cubicBezTo>
                    <a:cubicBezTo>
                      <a:pt x="75" y="9"/>
                      <a:pt x="73" y="5"/>
                      <a:pt x="69" y="4"/>
                    </a:cubicBezTo>
                    <a:close/>
                    <a:moveTo>
                      <a:pt x="45" y="106"/>
                    </a:moveTo>
                    <a:cubicBezTo>
                      <a:pt x="38" y="103"/>
                      <a:pt x="30" y="102"/>
                      <a:pt x="23" y="100"/>
                    </a:cubicBezTo>
                    <a:cubicBezTo>
                      <a:pt x="25" y="94"/>
                      <a:pt x="25" y="87"/>
                      <a:pt x="25" y="81"/>
                    </a:cubicBezTo>
                    <a:cubicBezTo>
                      <a:pt x="26" y="61"/>
                      <a:pt x="24" y="41"/>
                      <a:pt x="21" y="21"/>
                    </a:cubicBezTo>
                    <a:cubicBezTo>
                      <a:pt x="33" y="18"/>
                      <a:pt x="46" y="17"/>
                      <a:pt x="58" y="19"/>
                    </a:cubicBezTo>
                    <a:cubicBezTo>
                      <a:pt x="56" y="48"/>
                      <a:pt x="49" y="77"/>
                      <a:pt x="45"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5" name="Freeform 419"/>
              <p:cNvSpPr>
                <a:spLocks noEditPoints="1"/>
              </p:cNvSpPr>
              <p:nvPr/>
            </p:nvSpPr>
            <p:spPr bwMode="auto">
              <a:xfrm>
                <a:off x="4181" y="552"/>
                <a:ext cx="107" cy="105"/>
              </a:xfrm>
              <a:custGeom>
                <a:avLst/>
                <a:gdLst>
                  <a:gd name="T0" fmla="*/ 50 w 53"/>
                  <a:gd name="T1" fmla="*/ 17 h 52"/>
                  <a:gd name="T2" fmla="*/ 24 w 53"/>
                  <a:gd name="T3" fmla="*/ 0 h 52"/>
                  <a:gd name="T4" fmla="*/ 22 w 53"/>
                  <a:gd name="T5" fmla="*/ 1 h 52"/>
                  <a:gd name="T6" fmla="*/ 10 w 53"/>
                  <a:gd name="T7" fmla="*/ 3 h 52"/>
                  <a:gd name="T8" fmla="*/ 2 w 53"/>
                  <a:gd name="T9" fmla="*/ 19 h 52"/>
                  <a:gd name="T10" fmla="*/ 2 w 53"/>
                  <a:gd name="T11" fmla="*/ 31 h 52"/>
                  <a:gd name="T12" fmla="*/ 1 w 53"/>
                  <a:gd name="T13" fmla="*/ 45 h 52"/>
                  <a:gd name="T14" fmla="*/ 15 w 53"/>
                  <a:gd name="T15" fmla="*/ 51 h 52"/>
                  <a:gd name="T16" fmla="*/ 49 w 53"/>
                  <a:gd name="T17" fmla="*/ 36 h 52"/>
                  <a:gd name="T18" fmla="*/ 50 w 53"/>
                  <a:gd name="T19" fmla="*/ 17 h 52"/>
                  <a:gd name="T20" fmla="*/ 35 w 53"/>
                  <a:gd name="T21" fmla="*/ 27 h 52"/>
                  <a:gd name="T22" fmla="*/ 35 w 53"/>
                  <a:gd name="T23" fmla="*/ 27 h 52"/>
                  <a:gd name="T24" fmla="*/ 35 w 53"/>
                  <a:gd name="T25" fmla="*/ 27 h 52"/>
                  <a:gd name="T26" fmla="*/ 35 w 53"/>
                  <a:gd name="T27" fmla="*/ 27 h 52"/>
                  <a:gd name="T28" fmla="*/ 34 w 53"/>
                  <a:gd name="T29" fmla="*/ 27 h 52"/>
                  <a:gd name="T30" fmla="*/ 33 w 53"/>
                  <a:gd name="T31" fmla="*/ 29 h 52"/>
                  <a:gd name="T32" fmla="*/ 28 w 53"/>
                  <a:gd name="T33" fmla="*/ 31 h 52"/>
                  <a:gd name="T34" fmla="*/ 17 w 53"/>
                  <a:gd name="T35" fmla="*/ 34 h 52"/>
                  <a:gd name="T36" fmla="*/ 17 w 53"/>
                  <a:gd name="T37" fmla="*/ 32 h 52"/>
                  <a:gd name="T38" fmla="*/ 17 w 53"/>
                  <a:gd name="T39" fmla="*/ 23 h 52"/>
                  <a:gd name="T40" fmla="*/ 17 w 53"/>
                  <a:gd name="T41" fmla="*/ 16 h 52"/>
                  <a:gd name="T42" fmla="*/ 17 w 53"/>
                  <a:gd name="T43" fmla="*/ 14 h 52"/>
                  <a:gd name="T44" fmla="*/ 20 w 53"/>
                  <a:gd name="T45" fmla="*/ 13 h 52"/>
                  <a:gd name="T46" fmla="*/ 33 w 53"/>
                  <a:gd name="T47" fmla="*/ 24 h 52"/>
                  <a:gd name="T48" fmla="*/ 35 w 53"/>
                  <a:gd name="T49" fmla="*/ 27 h 52"/>
                  <a:gd name="T50" fmla="*/ 35 w 53"/>
                  <a:gd name="T51" fmla="*/ 26 h 52"/>
                  <a:gd name="T52" fmla="*/ 35 w 53"/>
                  <a:gd name="T53" fmla="*/ 27 h 52"/>
                  <a:gd name="T54" fmla="*/ 35 w 53"/>
                  <a:gd name="T55" fmla="*/ 27 h 52"/>
                  <a:gd name="T56" fmla="*/ 35 w 53"/>
                  <a:gd name="T57" fmla="*/ 27 h 52"/>
                  <a:gd name="T58" fmla="*/ 35 w 53"/>
                  <a:gd name="T5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 h="52">
                    <a:moveTo>
                      <a:pt x="50" y="17"/>
                    </a:moveTo>
                    <a:cubicBezTo>
                      <a:pt x="46" y="9"/>
                      <a:pt x="33" y="0"/>
                      <a:pt x="24" y="0"/>
                    </a:cubicBezTo>
                    <a:cubicBezTo>
                      <a:pt x="23" y="0"/>
                      <a:pt x="23" y="0"/>
                      <a:pt x="22" y="1"/>
                    </a:cubicBezTo>
                    <a:cubicBezTo>
                      <a:pt x="18" y="0"/>
                      <a:pt x="14" y="1"/>
                      <a:pt x="10" y="3"/>
                    </a:cubicBezTo>
                    <a:cubicBezTo>
                      <a:pt x="4" y="6"/>
                      <a:pt x="3" y="13"/>
                      <a:pt x="2" y="19"/>
                    </a:cubicBezTo>
                    <a:cubicBezTo>
                      <a:pt x="2" y="23"/>
                      <a:pt x="2" y="27"/>
                      <a:pt x="2" y="31"/>
                    </a:cubicBezTo>
                    <a:cubicBezTo>
                      <a:pt x="2" y="35"/>
                      <a:pt x="0" y="41"/>
                      <a:pt x="1" y="45"/>
                    </a:cubicBezTo>
                    <a:cubicBezTo>
                      <a:pt x="2" y="51"/>
                      <a:pt x="10" y="52"/>
                      <a:pt x="15" y="51"/>
                    </a:cubicBezTo>
                    <a:cubicBezTo>
                      <a:pt x="27" y="50"/>
                      <a:pt x="42" y="46"/>
                      <a:pt x="49" y="36"/>
                    </a:cubicBezTo>
                    <a:cubicBezTo>
                      <a:pt x="53" y="30"/>
                      <a:pt x="53" y="23"/>
                      <a:pt x="50" y="17"/>
                    </a:cubicBezTo>
                    <a:close/>
                    <a:moveTo>
                      <a:pt x="35" y="27"/>
                    </a:moveTo>
                    <a:cubicBezTo>
                      <a:pt x="35" y="27"/>
                      <a:pt x="35" y="27"/>
                      <a:pt x="35" y="27"/>
                    </a:cubicBezTo>
                    <a:cubicBezTo>
                      <a:pt x="35" y="27"/>
                      <a:pt x="35" y="27"/>
                      <a:pt x="35" y="27"/>
                    </a:cubicBezTo>
                    <a:cubicBezTo>
                      <a:pt x="35" y="26"/>
                      <a:pt x="35" y="27"/>
                      <a:pt x="35" y="27"/>
                    </a:cubicBezTo>
                    <a:cubicBezTo>
                      <a:pt x="35" y="27"/>
                      <a:pt x="35" y="27"/>
                      <a:pt x="34" y="27"/>
                    </a:cubicBezTo>
                    <a:cubicBezTo>
                      <a:pt x="35" y="27"/>
                      <a:pt x="33" y="29"/>
                      <a:pt x="33" y="29"/>
                    </a:cubicBezTo>
                    <a:cubicBezTo>
                      <a:pt x="31" y="30"/>
                      <a:pt x="29" y="31"/>
                      <a:pt x="28" y="31"/>
                    </a:cubicBezTo>
                    <a:cubicBezTo>
                      <a:pt x="24" y="33"/>
                      <a:pt x="21" y="34"/>
                      <a:pt x="17" y="34"/>
                    </a:cubicBezTo>
                    <a:cubicBezTo>
                      <a:pt x="17" y="34"/>
                      <a:pt x="17" y="33"/>
                      <a:pt x="17" y="32"/>
                    </a:cubicBezTo>
                    <a:cubicBezTo>
                      <a:pt x="18" y="29"/>
                      <a:pt x="17" y="26"/>
                      <a:pt x="17" y="23"/>
                    </a:cubicBezTo>
                    <a:cubicBezTo>
                      <a:pt x="17" y="21"/>
                      <a:pt x="17" y="18"/>
                      <a:pt x="17" y="16"/>
                    </a:cubicBezTo>
                    <a:cubicBezTo>
                      <a:pt x="17" y="15"/>
                      <a:pt x="17" y="14"/>
                      <a:pt x="17" y="14"/>
                    </a:cubicBezTo>
                    <a:cubicBezTo>
                      <a:pt x="18" y="13"/>
                      <a:pt x="19" y="13"/>
                      <a:pt x="20" y="13"/>
                    </a:cubicBezTo>
                    <a:cubicBezTo>
                      <a:pt x="24" y="17"/>
                      <a:pt x="29" y="20"/>
                      <a:pt x="33" y="24"/>
                    </a:cubicBezTo>
                    <a:cubicBezTo>
                      <a:pt x="34" y="25"/>
                      <a:pt x="35" y="26"/>
                      <a:pt x="35" y="27"/>
                    </a:cubicBezTo>
                    <a:cubicBezTo>
                      <a:pt x="35" y="27"/>
                      <a:pt x="35" y="26"/>
                      <a:pt x="35" y="26"/>
                    </a:cubicBezTo>
                    <a:cubicBezTo>
                      <a:pt x="35" y="26"/>
                      <a:pt x="35" y="26"/>
                      <a:pt x="35" y="27"/>
                    </a:cubicBezTo>
                    <a:cubicBezTo>
                      <a:pt x="35" y="27"/>
                      <a:pt x="35" y="27"/>
                      <a:pt x="35" y="27"/>
                    </a:cubicBezTo>
                    <a:cubicBezTo>
                      <a:pt x="35" y="27"/>
                      <a:pt x="35" y="27"/>
                      <a:pt x="35" y="27"/>
                    </a:cubicBezTo>
                    <a:cubicBezTo>
                      <a:pt x="35" y="27"/>
                      <a:pt x="35" y="27"/>
                      <a:pt x="35"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6" name="Freeform 420"/>
              <p:cNvSpPr/>
              <p:nvPr/>
            </p:nvSpPr>
            <p:spPr bwMode="auto">
              <a:xfrm>
                <a:off x="4251" y="60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7" name="Freeform 421"/>
              <p:cNvSpPr/>
              <p:nvPr/>
            </p:nvSpPr>
            <p:spPr bwMode="auto">
              <a:xfrm>
                <a:off x="4792" y="33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8" name="Freeform 422"/>
              <p:cNvSpPr>
                <a:spLocks noEditPoints="1"/>
              </p:cNvSpPr>
              <p:nvPr/>
            </p:nvSpPr>
            <p:spPr bwMode="auto">
              <a:xfrm>
                <a:off x="4376" y="2645"/>
                <a:ext cx="716" cy="726"/>
              </a:xfrm>
              <a:custGeom>
                <a:avLst/>
                <a:gdLst>
                  <a:gd name="T0" fmla="*/ 190 w 355"/>
                  <a:gd name="T1" fmla="*/ 21 h 360"/>
                  <a:gd name="T2" fmla="*/ 4 w 355"/>
                  <a:gd name="T3" fmla="*/ 209 h 360"/>
                  <a:gd name="T4" fmla="*/ 54 w 355"/>
                  <a:gd name="T5" fmla="*/ 314 h 360"/>
                  <a:gd name="T6" fmla="*/ 205 w 355"/>
                  <a:gd name="T7" fmla="*/ 356 h 360"/>
                  <a:gd name="T8" fmla="*/ 23 w 355"/>
                  <a:gd name="T9" fmla="*/ 243 h 360"/>
                  <a:gd name="T10" fmla="*/ 34 w 355"/>
                  <a:gd name="T11" fmla="*/ 226 h 360"/>
                  <a:gd name="T12" fmla="*/ 44 w 355"/>
                  <a:gd name="T13" fmla="*/ 283 h 360"/>
                  <a:gd name="T14" fmla="*/ 39 w 355"/>
                  <a:gd name="T15" fmla="*/ 247 h 360"/>
                  <a:gd name="T16" fmla="*/ 40 w 355"/>
                  <a:gd name="T17" fmla="*/ 231 h 360"/>
                  <a:gd name="T18" fmla="*/ 175 w 355"/>
                  <a:gd name="T19" fmla="*/ 347 h 360"/>
                  <a:gd name="T20" fmla="*/ 177 w 355"/>
                  <a:gd name="T21" fmla="*/ 331 h 360"/>
                  <a:gd name="T22" fmla="*/ 208 w 355"/>
                  <a:gd name="T23" fmla="*/ 342 h 360"/>
                  <a:gd name="T24" fmla="*/ 204 w 355"/>
                  <a:gd name="T25" fmla="*/ 336 h 360"/>
                  <a:gd name="T26" fmla="*/ 206 w 355"/>
                  <a:gd name="T27" fmla="*/ 332 h 360"/>
                  <a:gd name="T28" fmla="*/ 192 w 355"/>
                  <a:gd name="T29" fmla="*/ 325 h 360"/>
                  <a:gd name="T30" fmla="*/ 173 w 355"/>
                  <a:gd name="T31" fmla="*/ 308 h 360"/>
                  <a:gd name="T32" fmla="*/ 143 w 355"/>
                  <a:gd name="T33" fmla="*/ 330 h 360"/>
                  <a:gd name="T34" fmla="*/ 151 w 355"/>
                  <a:gd name="T35" fmla="*/ 336 h 360"/>
                  <a:gd name="T36" fmla="*/ 132 w 355"/>
                  <a:gd name="T37" fmla="*/ 306 h 360"/>
                  <a:gd name="T38" fmla="*/ 220 w 355"/>
                  <a:gd name="T39" fmla="*/ 338 h 360"/>
                  <a:gd name="T40" fmla="*/ 300 w 355"/>
                  <a:gd name="T41" fmla="*/ 217 h 360"/>
                  <a:gd name="T42" fmla="*/ 305 w 355"/>
                  <a:gd name="T43" fmla="*/ 248 h 360"/>
                  <a:gd name="T44" fmla="*/ 317 w 355"/>
                  <a:gd name="T45" fmla="*/ 256 h 360"/>
                  <a:gd name="T46" fmla="*/ 291 w 355"/>
                  <a:gd name="T47" fmla="*/ 210 h 360"/>
                  <a:gd name="T48" fmla="*/ 327 w 355"/>
                  <a:gd name="T49" fmla="*/ 230 h 360"/>
                  <a:gd name="T50" fmla="*/ 313 w 355"/>
                  <a:gd name="T51" fmla="*/ 211 h 360"/>
                  <a:gd name="T52" fmla="*/ 306 w 355"/>
                  <a:gd name="T53" fmla="*/ 199 h 360"/>
                  <a:gd name="T54" fmla="*/ 327 w 355"/>
                  <a:gd name="T55" fmla="*/ 230 h 360"/>
                  <a:gd name="T56" fmla="*/ 245 w 355"/>
                  <a:gd name="T57" fmla="*/ 196 h 360"/>
                  <a:gd name="T58" fmla="*/ 240 w 355"/>
                  <a:gd name="T59" fmla="*/ 203 h 360"/>
                  <a:gd name="T60" fmla="*/ 297 w 355"/>
                  <a:gd name="T61" fmla="*/ 286 h 360"/>
                  <a:gd name="T62" fmla="*/ 130 w 355"/>
                  <a:gd name="T63" fmla="*/ 294 h 360"/>
                  <a:gd name="T64" fmla="*/ 76 w 355"/>
                  <a:gd name="T65" fmla="*/ 275 h 360"/>
                  <a:gd name="T66" fmla="*/ 119 w 355"/>
                  <a:gd name="T67" fmla="*/ 306 h 360"/>
                  <a:gd name="T68" fmla="*/ 67 w 355"/>
                  <a:gd name="T69" fmla="*/ 243 h 360"/>
                  <a:gd name="T70" fmla="*/ 56 w 355"/>
                  <a:gd name="T71" fmla="*/ 97 h 360"/>
                  <a:gd name="T72" fmla="*/ 89 w 355"/>
                  <a:gd name="T73" fmla="*/ 165 h 360"/>
                  <a:gd name="T74" fmla="*/ 157 w 355"/>
                  <a:gd name="T75" fmla="*/ 207 h 360"/>
                  <a:gd name="T76" fmla="*/ 215 w 355"/>
                  <a:gd name="T77" fmla="*/ 168 h 360"/>
                  <a:gd name="T78" fmla="*/ 104 w 355"/>
                  <a:gd name="T79" fmla="*/ 108 h 360"/>
                  <a:gd name="T80" fmla="*/ 61 w 355"/>
                  <a:gd name="T81" fmla="*/ 90 h 360"/>
                  <a:gd name="T82" fmla="*/ 194 w 355"/>
                  <a:gd name="T83" fmla="*/ 35 h 360"/>
                  <a:gd name="T84" fmla="*/ 284 w 355"/>
                  <a:gd name="T85" fmla="*/ 117 h 360"/>
                  <a:gd name="T86" fmla="*/ 277 w 355"/>
                  <a:gd name="T87" fmla="*/ 120 h 360"/>
                  <a:gd name="T88" fmla="*/ 311 w 355"/>
                  <a:gd name="T89" fmla="*/ 129 h 360"/>
                  <a:gd name="T90" fmla="*/ 335 w 355"/>
                  <a:gd name="T91" fmla="*/ 183 h 360"/>
                  <a:gd name="T92" fmla="*/ 107 w 355"/>
                  <a:gd name="T93" fmla="*/ 146 h 360"/>
                  <a:gd name="T94" fmla="*/ 113 w 355"/>
                  <a:gd name="T95" fmla="*/ 149 h 360"/>
                  <a:gd name="T96" fmla="*/ 110 w 355"/>
                  <a:gd name="T97" fmla="*/ 154 h 360"/>
                  <a:gd name="T98" fmla="*/ 133 w 355"/>
                  <a:gd name="T99" fmla="*/ 160 h 360"/>
                  <a:gd name="T100" fmla="*/ 150 w 355"/>
                  <a:gd name="T101" fmla="*/ 165 h 360"/>
                  <a:gd name="T102" fmla="*/ 173 w 355"/>
                  <a:gd name="T103" fmla="*/ 144 h 360"/>
                  <a:gd name="T104" fmla="*/ 163 w 355"/>
                  <a:gd name="T105" fmla="*/ 130 h 360"/>
                  <a:gd name="T106" fmla="*/ 153 w 355"/>
                  <a:gd name="T107" fmla="*/ 111 h 360"/>
                  <a:gd name="T108" fmla="*/ 179 w 355"/>
                  <a:gd name="T109" fmla="*/ 102 h 360"/>
                  <a:gd name="T110" fmla="*/ 150 w 355"/>
                  <a:gd name="T111" fmla="*/ 197 h 360"/>
                  <a:gd name="T112" fmla="*/ 111 w 355"/>
                  <a:gd name="T113" fmla="*/ 15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5" h="360">
                    <a:moveTo>
                      <a:pt x="348" y="161"/>
                    </a:moveTo>
                    <a:cubicBezTo>
                      <a:pt x="342" y="78"/>
                      <a:pt x="284" y="0"/>
                      <a:pt x="194" y="24"/>
                    </a:cubicBezTo>
                    <a:cubicBezTo>
                      <a:pt x="194" y="23"/>
                      <a:pt x="192" y="21"/>
                      <a:pt x="190" y="21"/>
                    </a:cubicBezTo>
                    <a:cubicBezTo>
                      <a:pt x="93" y="13"/>
                      <a:pt x="1" y="105"/>
                      <a:pt x="4" y="202"/>
                    </a:cubicBezTo>
                    <a:cubicBezTo>
                      <a:pt x="1" y="203"/>
                      <a:pt x="0" y="207"/>
                      <a:pt x="3" y="208"/>
                    </a:cubicBezTo>
                    <a:cubicBezTo>
                      <a:pt x="4" y="209"/>
                      <a:pt x="4" y="209"/>
                      <a:pt x="4" y="209"/>
                    </a:cubicBezTo>
                    <a:cubicBezTo>
                      <a:pt x="4" y="212"/>
                      <a:pt x="4" y="214"/>
                      <a:pt x="5" y="217"/>
                    </a:cubicBezTo>
                    <a:cubicBezTo>
                      <a:pt x="10" y="255"/>
                      <a:pt x="27" y="286"/>
                      <a:pt x="50" y="310"/>
                    </a:cubicBezTo>
                    <a:cubicBezTo>
                      <a:pt x="51" y="312"/>
                      <a:pt x="52" y="313"/>
                      <a:pt x="54" y="314"/>
                    </a:cubicBezTo>
                    <a:cubicBezTo>
                      <a:pt x="86" y="344"/>
                      <a:pt x="131" y="360"/>
                      <a:pt x="179" y="358"/>
                    </a:cubicBezTo>
                    <a:cubicBezTo>
                      <a:pt x="182" y="360"/>
                      <a:pt x="185" y="360"/>
                      <a:pt x="188" y="358"/>
                    </a:cubicBezTo>
                    <a:cubicBezTo>
                      <a:pt x="193" y="357"/>
                      <a:pt x="199" y="357"/>
                      <a:pt x="205" y="356"/>
                    </a:cubicBezTo>
                    <a:cubicBezTo>
                      <a:pt x="301" y="340"/>
                      <a:pt x="355" y="254"/>
                      <a:pt x="348" y="161"/>
                    </a:cubicBezTo>
                    <a:close/>
                    <a:moveTo>
                      <a:pt x="30" y="228"/>
                    </a:moveTo>
                    <a:cubicBezTo>
                      <a:pt x="26" y="232"/>
                      <a:pt x="24" y="237"/>
                      <a:pt x="23" y="243"/>
                    </a:cubicBezTo>
                    <a:cubicBezTo>
                      <a:pt x="22" y="239"/>
                      <a:pt x="20" y="235"/>
                      <a:pt x="19" y="230"/>
                    </a:cubicBezTo>
                    <a:cubicBezTo>
                      <a:pt x="18" y="225"/>
                      <a:pt x="17" y="220"/>
                      <a:pt x="16" y="215"/>
                    </a:cubicBezTo>
                    <a:cubicBezTo>
                      <a:pt x="23" y="219"/>
                      <a:pt x="29" y="222"/>
                      <a:pt x="34" y="226"/>
                    </a:cubicBezTo>
                    <a:cubicBezTo>
                      <a:pt x="33" y="226"/>
                      <a:pt x="31" y="227"/>
                      <a:pt x="30" y="228"/>
                    </a:cubicBezTo>
                    <a:close/>
                    <a:moveTo>
                      <a:pt x="54" y="296"/>
                    </a:moveTo>
                    <a:cubicBezTo>
                      <a:pt x="50" y="292"/>
                      <a:pt x="47" y="287"/>
                      <a:pt x="44" y="283"/>
                    </a:cubicBezTo>
                    <a:cubicBezTo>
                      <a:pt x="44" y="283"/>
                      <a:pt x="44" y="283"/>
                      <a:pt x="44" y="283"/>
                    </a:cubicBezTo>
                    <a:cubicBezTo>
                      <a:pt x="52" y="277"/>
                      <a:pt x="50" y="260"/>
                      <a:pt x="51" y="251"/>
                    </a:cubicBezTo>
                    <a:cubicBezTo>
                      <a:pt x="51" y="245"/>
                      <a:pt x="44" y="243"/>
                      <a:pt x="39" y="247"/>
                    </a:cubicBezTo>
                    <a:cubicBezTo>
                      <a:pt x="39" y="247"/>
                      <a:pt x="38" y="248"/>
                      <a:pt x="37" y="249"/>
                    </a:cubicBezTo>
                    <a:cubicBezTo>
                      <a:pt x="38" y="244"/>
                      <a:pt x="39" y="239"/>
                      <a:pt x="40" y="233"/>
                    </a:cubicBezTo>
                    <a:cubicBezTo>
                      <a:pt x="40" y="232"/>
                      <a:pt x="40" y="232"/>
                      <a:pt x="40" y="231"/>
                    </a:cubicBezTo>
                    <a:cubicBezTo>
                      <a:pt x="44" y="234"/>
                      <a:pt x="47" y="237"/>
                      <a:pt x="50" y="240"/>
                    </a:cubicBezTo>
                    <a:cubicBezTo>
                      <a:pt x="65" y="256"/>
                      <a:pt x="62" y="278"/>
                      <a:pt x="54" y="296"/>
                    </a:cubicBezTo>
                    <a:close/>
                    <a:moveTo>
                      <a:pt x="175" y="347"/>
                    </a:moveTo>
                    <a:cubicBezTo>
                      <a:pt x="170" y="347"/>
                      <a:pt x="166" y="347"/>
                      <a:pt x="161" y="347"/>
                    </a:cubicBezTo>
                    <a:cubicBezTo>
                      <a:pt x="161" y="347"/>
                      <a:pt x="161" y="347"/>
                      <a:pt x="161" y="347"/>
                    </a:cubicBezTo>
                    <a:cubicBezTo>
                      <a:pt x="167" y="342"/>
                      <a:pt x="172" y="336"/>
                      <a:pt x="177" y="331"/>
                    </a:cubicBezTo>
                    <a:cubicBezTo>
                      <a:pt x="176" y="336"/>
                      <a:pt x="176" y="341"/>
                      <a:pt x="175" y="347"/>
                    </a:cubicBezTo>
                    <a:close/>
                    <a:moveTo>
                      <a:pt x="220" y="338"/>
                    </a:moveTo>
                    <a:cubicBezTo>
                      <a:pt x="216" y="340"/>
                      <a:pt x="212" y="341"/>
                      <a:pt x="208" y="342"/>
                    </a:cubicBezTo>
                    <a:cubicBezTo>
                      <a:pt x="205" y="343"/>
                      <a:pt x="201" y="343"/>
                      <a:pt x="198" y="344"/>
                    </a:cubicBezTo>
                    <a:cubicBezTo>
                      <a:pt x="198" y="344"/>
                      <a:pt x="198" y="344"/>
                      <a:pt x="198" y="343"/>
                    </a:cubicBezTo>
                    <a:cubicBezTo>
                      <a:pt x="200" y="341"/>
                      <a:pt x="202" y="339"/>
                      <a:pt x="204" y="336"/>
                    </a:cubicBezTo>
                    <a:cubicBezTo>
                      <a:pt x="204" y="336"/>
                      <a:pt x="205" y="335"/>
                      <a:pt x="205" y="334"/>
                    </a:cubicBezTo>
                    <a:cubicBezTo>
                      <a:pt x="206" y="333"/>
                      <a:pt x="206" y="332"/>
                      <a:pt x="206" y="331"/>
                    </a:cubicBezTo>
                    <a:cubicBezTo>
                      <a:pt x="206" y="331"/>
                      <a:pt x="206" y="331"/>
                      <a:pt x="206" y="332"/>
                    </a:cubicBezTo>
                    <a:cubicBezTo>
                      <a:pt x="206" y="331"/>
                      <a:pt x="206" y="331"/>
                      <a:pt x="206" y="331"/>
                    </a:cubicBezTo>
                    <a:cubicBezTo>
                      <a:pt x="207" y="325"/>
                      <a:pt x="202" y="321"/>
                      <a:pt x="197" y="322"/>
                    </a:cubicBezTo>
                    <a:cubicBezTo>
                      <a:pt x="195" y="323"/>
                      <a:pt x="194" y="324"/>
                      <a:pt x="192" y="325"/>
                    </a:cubicBezTo>
                    <a:cubicBezTo>
                      <a:pt x="192" y="318"/>
                      <a:pt x="191" y="312"/>
                      <a:pt x="190" y="305"/>
                    </a:cubicBezTo>
                    <a:cubicBezTo>
                      <a:pt x="189" y="298"/>
                      <a:pt x="179" y="298"/>
                      <a:pt x="176" y="303"/>
                    </a:cubicBezTo>
                    <a:cubicBezTo>
                      <a:pt x="175" y="305"/>
                      <a:pt x="174" y="306"/>
                      <a:pt x="173" y="308"/>
                    </a:cubicBezTo>
                    <a:cubicBezTo>
                      <a:pt x="173" y="304"/>
                      <a:pt x="173" y="300"/>
                      <a:pt x="171" y="296"/>
                    </a:cubicBezTo>
                    <a:cubicBezTo>
                      <a:pt x="170" y="291"/>
                      <a:pt x="163" y="290"/>
                      <a:pt x="161" y="295"/>
                    </a:cubicBezTo>
                    <a:cubicBezTo>
                      <a:pt x="153" y="306"/>
                      <a:pt x="148" y="318"/>
                      <a:pt x="143" y="330"/>
                    </a:cubicBezTo>
                    <a:cubicBezTo>
                      <a:pt x="140" y="334"/>
                      <a:pt x="147" y="339"/>
                      <a:pt x="150" y="334"/>
                    </a:cubicBezTo>
                    <a:cubicBezTo>
                      <a:pt x="153" y="328"/>
                      <a:pt x="157" y="321"/>
                      <a:pt x="161" y="315"/>
                    </a:cubicBezTo>
                    <a:cubicBezTo>
                      <a:pt x="160" y="323"/>
                      <a:pt x="156" y="330"/>
                      <a:pt x="151" y="336"/>
                    </a:cubicBezTo>
                    <a:cubicBezTo>
                      <a:pt x="148" y="340"/>
                      <a:pt x="148" y="343"/>
                      <a:pt x="150" y="346"/>
                    </a:cubicBezTo>
                    <a:cubicBezTo>
                      <a:pt x="144" y="345"/>
                      <a:pt x="138" y="344"/>
                      <a:pt x="133" y="343"/>
                    </a:cubicBezTo>
                    <a:cubicBezTo>
                      <a:pt x="132" y="334"/>
                      <a:pt x="126" y="310"/>
                      <a:pt x="132" y="306"/>
                    </a:cubicBezTo>
                    <a:cubicBezTo>
                      <a:pt x="144" y="297"/>
                      <a:pt x="156" y="284"/>
                      <a:pt x="171" y="282"/>
                    </a:cubicBezTo>
                    <a:cubicBezTo>
                      <a:pt x="186" y="280"/>
                      <a:pt x="202" y="295"/>
                      <a:pt x="211" y="304"/>
                    </a:cubicBezTo>
                    <a:cubicBezTo>
                      <a:pt x="220" y="313"/>
                      <a:pt x="220" y="326"/>
                      <a:pt x="220" y="338"/>
                    </a:cubicBezTo>
                    <a:close/>
                    <a:moveTo>
                      <a:pt x="291" y="231"/>
                    </a:moveTo>
                    <a:cubicBezTo>
                      <a:pt x="292" y="227"/>
                      <a:pt x="295" y="224"/>
                      <a:pt x="297" y="220"/>
                    </a:cubicBezTo>
                    <a:cubicBezTo>
                      <a:pt x="298" y="219"/>
                      <a:pt x="299" y="218"/>
                      <a:pt x="300" y="217"/>
                    </a:cubicBezTo>
                    <a:cubicBezTo>
                      <a:pt x="300" y="223"/>
                      <a:pt x="299" y="229"/>
                      <a:pt x="296" y="235"/>
                    </a:cubicBezTo>
                    <a:cubicBezTo>
                      <a:pt x="295" y="237"/>
                      <a:pt x="294" y="240"/>
                      <a:pt x="293" y="242"/>
                    </a:cubicBezTo>
                    <a:cubicBezTo>
                      <a:pt x="290" y="249"/>
                      <a:pt x="302" y="255"/>
                      <a:pt x="305" y="248"/>
                    </a:cubicBezTo>
                    <a:cubicBezTo>
                      <a:pt x="307" y="243"/>
                      <a:pt x="310" y="240"/>
                      <a:pt x="313" y="236"/>
                    </a:cubicBezTo>
                    <a:cubicBezTo>
                      <a:pt x="313" y="240"/>
                      <a:pt x="312" y="243"/>
                      <a:pt x="312" y="247"/>
                    </a:cubicBezTo>
                    <a:cubicBezTo>
                      <a:pt x="311" y="251"/>
                      <a:pt x="314" y="254"/>
                      <a:pt x="317" y="256"/>
                    </a:cubicBezTo>
                    <a:cubicBezTo>
                      <a:pt x="313" y="264"/>
                      <a:pt x="308" y="273"/>
                      <a:pt x="302" y="280"/>
                    </a:cubicBezTo>
                    <a:cubicBezTo>
                      <a:pt x="288" y="265"/>
                      <a:pt x="281" y="247"/>
                      <a:pt x="275" y="226"/>
                    </a:cubicBezTo>
                    <a:cubicBezTo>
                      <a:pt x="274" y="223"/>
                      <a:pt x="286" y="214"/>
                      <a:pt x="291" y="210"/>
                    </a:cubicBezTo>
                    <a:cubicBezTo>
                      <a:pt x="287" y="216"/>
                      <a:pt x="284" y="223"/>
                      <a:pt x="284" y="230"/>
                    </a:cubicBezTo>
                    <a:cubicBezTo>
                      <a:pt x="283" y="234"/>
                      <a:pt x="290" y="234"/>
                      <a:pt x="291" y="231"/>
                    </a:cubicBezTo>
                    <a:close/>
                    <a:moveTo>
                      <a:pt x="327" y="230"/>
                    </a:moveTo>
                    <a:cubicBezTo>
                      <a:pt x="327" y="230"/>
                      <a:pt x="327" y="230"/>
                      <a:pt x="327" y="230"/>
                    </a:cubicBezTo>
                    <a:cubicBezTo>
                      <a:pt x="327" y="225"/>
                      <a:pt x="326" y="220"/>
                      <a:pt x="326" y="215"/>
                    </a:cubicBezTo>
                    <a:cubicBezTo>
                      <a:pt x="326" y="207"/>
                      <a:pt x="317" y="205"/>
                      <a:pt x="313" y="211"/>
                    </a:cubicBezTo>
                    <a:cubicBezTo>
                      <a:pt x="312" y="212"/>
                      <a:pt x="312" y="212"/>
                      <a:pt x="312" y="212"/>
                    </a:cubicBezTo>
                    <a:cubicBezTo>
                      <a:pt x="311" y="208"/>
                      <a:pt x="309" y="204"/>
                      <a:pt x="307" y="200"/>
                    </a:cubicBezTo>
                    <a:cubicBezTo>
                      <a:pt x="307" y="199"/>
                      <a:pt x="306" y="199"/>
                      <a:pt x="306" y="199"/>
                    </a:cubicBezTo>
                    <a:cubicBezTo>
                      <a:pt x="314" y="194"/>
                      <a:pt x="322" y="192"/>
                      <a:pt x="333" y="196"/>
                    </a:cubicBezTo>
                    <a:cubicBezTo>
                      <a:pt x="333" y="196"/>
                      <a:pt x="334" y="196"/>
                      <a:pt x="334" y="196"/>
                    </a:cubicBezTo>
                    <a:cubicBezTo>
                      <a:pt x="333" y="208"/>
                      <a:pt x="331" y="219"/>
                      <a:pt x="327" y="230"/>
                    </a:cubicBezTo>
                    <a:close/>
                    <a:moveTo>
                      <a:pt x="335" y="183"/>
                    </a:moveTo>
                    <a:cubicBezTo>
                      <a:pt x="306" y="173"/>
                      <a:pt x="285" y="200"/>
                      <a:pt x="264" y="218"/>
                    </a:cubicBezTo>
                    <a:cubicBezTo>
                      <a:pt x="259" y="210"/>
                      <a:pt x="250" y="204"/>
                      <a:pt x="245" y="196"/>
                    </a:cubicBezTo>
                    <a:cubicBezTo>
                      <a:pt x="239" y="188"/>
                      <a:pt x="233" y="178"/>
                      <a:pt x="227" y="169"/>
                    </a:cubicBezTo>
                    <a:cubicBezTo>
                      <a:pt x="225" y="165"/>
                      <a:pt x="219" y="169"/>
                      <a:pt x="221" y="173"/>
                    </a:cubicBezTo>
                    <a:cubicBezTo>
                      <a:pt x="226" y="184"/>
                      <a:pt x="233" y="194"/>
                      <a:pt x="240" y="203"/>
                    </a:cubicBezTo>
                    <a:cubicBezTo>
                      <a:pt x="245" y="211"/>
                      <a:pt x="250" y="222"/>
                      <a:pt x="258" y="227"/>
                    </a:cubicBezTo>
                    <a:cubicBezTo>
                      <a:pt x="260" y="228"/>
                      <a:pt x="261" y="228"/>
                      <a:pt x="263" y="227"/>
                    </a:cubicBezTo>
                    <a:cubicBezTo>
                      <a:pt x="270" y="250"/>
                      <a:pt x="277" y="271"/>
                      <a:pt x="297" y="286"/>
                    </a:cubicBezTo>
                    <a:cubicBezTo>
                      <a:pt x="281" y="306"/>
                      <a:pt x="259" y="323"/>
                      <a:pt x="233" y="334"/>
                    </a:cubicBezTo>
                    <a:cubicBezTo>
                      <a:pt x="231" y="308"/>
                      <a:pt x="223" y="294"/>
                      <a:pt x="199" y="278"/>
                    </a:cubicBezTo>
                    <a:cubicBezTo>
                      <a:pt x="172" y="260"/>
                      <a:pt x="151" y="277"/>
                      <a:pt x="130" y="294"/>
                    </a:cubicBezTo>
                    <a:cubicBezTo>
                      <a:pt x="126" y="288"/>
                      <a:pt x="116" y="285"/>
                      <a:pt x="110" y="283"/>
                    </a:cubicBezTo>
                    <a:cubicBezTo>
                      <a:pt x="100" y="278"/>
                      <a:pt x="90" y="273"/>
                      <a:pt x="80" y="267"/>
                    </a:cubicBezTo>
                    <a:cubicBezTo>
                      <a:pt x="75" y="264"/>
                      <a:pt x="71" y="271"/>
                      <a:pt x="76" y="275"/>
                    </a:cubicBezTo>
                    <a:cubicBezTo>
                      <a:pt x="84" y="280"/>
                      <a:pt x="93" y="285"/>
                      <a:pt x="102" y="290"/>
                    </a:cubicBezTo>
                    <a:cubicBezTo>
                      <a:pt x="107" y="293"/>
                      <a:pt x="114" y="299"/>
                      <a:pt x="120" y="302"/>
                    </a:cubicBezTo>
                    <a:cubicBezTo>
                      <a:pt x="119" y="303"/>
                      <a:pt x="119" y="304"/>
                      <a:pt x="119" y="306"/>
                    </a:cubicBezTo>
                    <a:cubicBezTo>
                      <a:pt x="121" y="318"/>
                      <a:pt x="122" y="329"/>
                      <a:pt x="125" y="340"/>
                    </a:cubicBezTo>
                    <a:cubicBezTo>
                      <a:pt x="102" y="334"/>
                      <a:pt x="81" y="322"/>
                      <a:pt x="64" y="306"/>
                    </a:cubicBezTo>
                    <a:cubicBezTo>
                      <a:pt x="73" y="285"/>
                      <a:pt x="78" y="265"/>
                      <a:pt x="67" y="243"/>
                    </a:cubicBezTo>
                    <a:cubicBezTo>
                      <a:pt x="58" y="223"/>
                      <a:pt x="36" y="212"/>
                      <a:pt x="15" y="205"/>
                    </a:cubicBezTo>
                    <a:cubicBezTo>
                      <a:pt x="13" y="164"/>
                      <a:pt x="29" y="126"/>
                      <a:pt x="55" y="96"/>
                    </a:cubicBezTo>
                    <a:cubicBezTo>
                      <a:pt x="56" y="96"/>
                      <a:pt x="56" y="97"/>
                      <a:pt x="56" y="97"/>
                    </a:cubicBezTo>
                    <a:cubicBezTo>
                      <a:pt x="69" y="106"/>
                      <a:pt x="82" y="115"/>
                      <a:pt x="95" y="123"/>
                    </a:cubicBezTo>
                    <a:cubicBezTo>
                      <a:pt x="97" y="124"/>
                      <a:pt x="100" y="123"/>
                      <a:pt x="102" y="121"/>
                    </a:cubicBezTo>
                    <a:cubicBezTo>
                      <a:pt x="99" y="136"/>
                      <a:pt x="95" y="151"/>
                      <a:pt x="89" y="165"/>
                    </a:cubicBezTo>
                    <a:cubicBezTo>
                      <a:pt x="88" y="167"/>
                      <a:pt x="90" y="170"/>
                      <a:pt x="92" y="172"/>
                    </a:cubicBezTo>
                    <a:cubicBezTo>
                      <a:pt x="110" y="185"/>
                      <a:pt x="129" y="196"/>
                      <a:pt x="147" y="210"/>
                    </a:cubicBezTo>
                    <a:cubicBezTo>
                      <a:pt x="151" y="213"/>
                      <a:pt x="156" y="211"/>
                      <a:pt x="157" y="207"/>
                    </a:cubicBezTo>
                    <a:cubicBezTo>
                      <a:pt x="158" y="207"/>
                      <a:pt x="158" y="207"/>
                      <a:pt x="158" y="207"/>
                    </a:cubicBezTo>
                    <a:cubicBezTo>
                      <a:pt x="171" y="202"/>
                      <a:pt x="182" y="193"/>
                      <a:pt x="194" y="186"/>
                    </a:cubicBezTo>
                    <a:cubicBezTo>
                      <a:pt x="203" y="180"/>
                      <a:pt x="213" y="179"/>
                      <a:pt x="215" y="168"/>
                    </a:cubicBezTo>
                    <a:cubicBezTo>
                      <a:pt x="217" y="144"/>
                      <a:pt x="206" y="117"/>
                      <a:pt x="192" y="98"/>
                    </a:cubicBezTo>
                    <a:cubicBezTo>
                      <a:pt x="170" y="67"/>
                      <a:pt x="133" y="87"/>
                      <a:pt x="110" y="106"/>
                    </a:cubicBezTo>
                    <a:cubicBezTo>
                      <a:pt x="109" y="104"/>
                      <a:pt x="105" y="105"/>
                      <a:pt x="104" y="108"/>
                    </a:cubicBezTo>
                    <a:cubicBezTo>
                      <a:pt x="104" y="110"/>
                      <a:pt x="103" y="113"/>
                      <a:pt x="103" y="115"/>
                    </a:cubicBezTo>
                    <a:cubicBezTo>
                      <a:pt x="103" y="115"/>
                      <a:pt x="102" y="114"/>
                      <a:pt x="102" y="113"/>
                    </a:cubicBezTo>
                    <a:cubicBezTo>
                      <a:pt x="91" y="103"/>
                      <a:pt x="74" y="96"/>
                      <a:pt x="61" y="90"/>
                    </a:cubicBezTo>
                    <a:cubicBezTo>
                      <a:pt x="61" y="90"/>
                      <a:pt x="61" y="90"/>
                      <a:pt x="61" y="90"/>
                    </a:cubicBezTo>
                    <a:cubicBezTo>
                      <a:pt x="94" y="54"/>
                      <a:pt x="141" y="31"/>
                      <a:pt x="188" y="30"/>
                    </a:cubicBezTo>
                    <a:cubicBezTo>
                      <a:pt x="187" y="33"/>
                      <a:pt x="190" y="36"/>
                      <a:pt x="194" y="35"/>
                    </a:cubicBezTo>
                    <a:cubicBezTo>
                      <a:pt x="265" y="17"/>
                      <a:pt x="310" y="61"/>
                      <a:pt x="327" y="120"/>
                    </a:cubicBezTo>
                    <a:cubicBezTo>
                      <a:pt x="324" y="119"/>
                      <a:pt x="320" y="119"/>
                      <a:pt x="317" y="118"/>
                    </a:cubicBezTo>
                    <a:cubicBezTo>
                      <a:pt x="306" y="117"/>
                      <a:pt x="295" y="116"/>
                      <a:pt x="284" y="117"/>
                    </a:cubicBezTo>
                    <a:cubicBezTo>
                      <a:pt x="288" y="98"/>
                      <a:pt x="289" y="78"/>
                      <a:pt x="290" y="59"/>
                    </a:cubicBezTo>
                    <a:cubicBezTo>
                      <a:pt x="291" y="53"/>
                      <a:pt x="281" y="52"/>
                      <a:pt x="280" y="58"/>
                    </a:cubicBezTo>
                    <a:cubicBezTo>
                      <a:pt x="276" y="78"/>
                      <a:pt x="276" y="100"/>
                      <a:pt x="277" y="120"/>
                    </a:cubicBezTo>
                    <a:cubicBezTo>
                      <a:pt x="277" y="123"/>
                      <a:pt x="280" y="124"/>
                      <a:pt x="282" y="123"/>
                    </a:cubicBezTo>
                    <a:cubicBezTo>
                      <a:pt x="282" y="123"/>
                      <a:pt x="282" y="123"/>
                      <a:pt x="282" y="123"/>
                    </a:cubicBezTo>
                    <a:cubicBezTo>
                      <a:pt x="291" y="124"/>
                      <a:pt x="301" y="126"/>
                      <a:pt x="311" y="129"/>
                    </a:cubicBezTo>
                    <a:cubicBezTo>
                      <a:pt x="316" y="130"/>
                      <a:pt x="325" y="136"/>
                      <a:pt x="331" y="136"/>
                    </a:cubicBezTo>
                    <a:cubicBezTo>
                      <a:pt x="333" y="147"/>
                      <a:pt x="335" y="157"/>
                      <a:pt x="335" y="168"/>
                    </a:cubicBezTo>
                    <a:cubicBezTo>
                      <a:pt x="335" y="173"/>
                      <a:pt x="335" y="178"/>
                      <a:pt x="335" y="183"/>
                    </a:cubicBezTo>
                    <a:close/>
                    <a:moveTo>
                      <a:pt x="111" y="111"/>
                    </a:moveTo>
                    <a:cubicBezTo>
                      <a:pt x="120" y="107"/>
                      <a:pt x="133" y="101"/>
                      <a:pt x="145" y="98"/>
                    </a:cubicBezTo>
                    <a:cubicBezTo>
                      <a:pt x="130" y="111"/>
                      <a:pt x="115" y="127"/>
                      <a:pt x="107" y="146"/>
                    </a:cubicBezTo>
                    <a:cubicBezTo>
                      <a:pt x="110" y="135"/>
                      <a:pt x="111" y="123"/>
                      <a:pt x="111" y="111"/>
                    </a:cubicBezTo>
                    <a:close/>
                    <a:moveTo>
                      <a:pt x="136" y="121"/>
                    </a:moveTo>
                    <a:cubicBezTo>
                      <a:pt x="129" y="131"/>
                      <a:pt x="121" y="140"/>
                      <a:pt x="113" y="149"/>
                    </a:cubicBezTo>
                    <a:cubicBezTo>
                      <a:pt x="120" y="139"/>
                      <a:pt x="127" y="129"/>
                      <a:pt x="136" y="121"/>
                    </a:cubicBezTo>
                    <a:close/>
                    <a:moveTo>
                      <a:pt x="111" y="152"/>
                    </a:moveTo>
                    <a:cubicBezTo>
                      <a:pt x="111" y="153"/>
                      <a:pt x="110" y="153"/>
                      <a:pt x="110" y="154"/>
                    </a:cubicBezTo>
                    <a:cubicBezTo>
                      <a:pt x="104" y="161"/>
                      <a:pt x="113" y="170"/>
                      <a:pt x="120" y="164"/>
                    </a:cubicBezTo>
                    <a:cubicBezTo>
                      <a:pt x="129" y="156"/>
                      <a:pt x="137" y="147"/>
                      <a:pt x="146" y="138"/>
                    </a:cubicBezTo>
                    <a:cubicBezTo>
                      <a:pt x="142" y="146"/>
                      <a:pt x="138" y="153"/>
                      <a:pt x="133" y="160"/>
                    </a:cubicBezTo>
                    <a:cubicBezTo>
                      <a:pt x="128" y="167"/>
                      <a:pt x="138" y="175"/>
                      <a:pt x="144" y="169"/>
                    </a:cubicBezTo>
                    <a:cubicBezTo>
                      <a:pt x="146" y="167"/>
                      <a:pt x="149" y="164"/>
                      <a:pt x="151" y="162"/>
                    </a:cubicBezTo>
                    <a:cubicBezTo>
                      <a:pt x="151" y="163"/>
                      <a:pt x="150" y="164"/>
                      <a:pt x="150" y="165"/>
                    </a:cubicBezTo>
                    <a:cubicBezTo>
                      <a:pt x="147" y="171"/>
                      <a:pt x="153" y="179"/>
                      <a:pt x="160" y="175"/>
                    </a:cubicBezTo>
                    <a:cubicBezTo>
                      <a:pt x="168" y="169"/>
                      <a:pt x="176" y="162"/>
                      <a:pt x="183" y="154"/>
                    </a:cubicBezTo>
                    <a:cubicBezTo>
                      <a:pt x="190" y="147"/>
                      <a:pt x="180" y="138"/>
                      <a:pt x="173" y="144"/>
                    </a:cubicBezTo>
                    <a:cubicBezTo>
                      <a:pt x="172" y="144"/>
                      <a:pt x="172" y="144"/>
                      <a:pt x="172" y="144"/>
                    </a:cubicBezTo>
                    <a:cubicBezTo>
                      <a:pt x="173" y="142"/>
                      <a:pt x="174" y="139"/>
                      <a:pt x="175" y="137"/>
                    </a:cubicBezTo>
                    <a:cubicBezTo>
                      <a:pt x="178" y="130"/>
                      <a:pt x="168" y="125"/>
                      <a:pt x="163" y="130"/>
                    </a:cubicBezTo>
                    <a:cubicBezTo>
                      <a:pt x="163" y="130"/>
                      <a:pt x="163" y="130"/>
                      <a:pt x="162" y="130"/>
                    </a:cubicBezTo>
                    <a:cubicBezTo>
                      <a:pt x="163" y="126"/>
                      <a:pt x="163" y="122"/>
                      <a:pt x="163" y="118"/>
                    </a:cubicBezTo>
                    <a:cubicBezTo>
                      <a:pt x="163" y="112"/>
                      <a:pt x="158" y="110"/>
                      <a:pt x="153" y="111"/>
                    </a:cubicBezTo>
                    <a:cubicBezTo>
                      <a:pt x="155" y="108"/>
                      <a:pt x="156" y="105"/>
                      <a:pt x="156" y="102"/>
                    </a:cubicBezTo>
                    <a:cubicBezTo>
                      <a:pt x="157" y="99"/>
                      <a:pt x="156" y="98"/>
                      <a:pt x="154" y="96"/>
                    </a:cubicBezTo>
                    <a:cubicBezTo>
                      <a:pt x="164" y="95"/>
                      <a:pt x="172" y="96"/>
                      <a:pt x="179" y="102"/>
                    </a:cubicBezTo>
                    <a:cubicBezTo>
                      <a:pt x="193" y="117"/>
                      <a:pt x="201" y="140"/>
                      <a:pt x="202" y="159"/>
                    </a:cubicBezTo>
                    <a:cubicBezTo>
                      <a:pt x="203" y="172"/>
                      <a:pt x="163" y="189"/>
                      <a:pt x="153" y="195"/>
                    </a:cubicBezTo>
                    <a:cubicBezTo>
                      <a:pt x="152" y="195"/>
                      <a:pt x="151" y="196"/>
                      <a:pt x="150" y="197"/>
                    </a:cubicBezTo>
                    <a:cubicBezTo>
                      <a:pt x="135" y="185"/>
                      <a:pt x="119" y="175"/>
                      <a:pt x="103" y="164"/>
                    </a:cubicBezTo>
                    <a:cubicBezTo>
                      <a:pt x="104" y="159"/>
                      <a:pt x="106" y="155"/>
                      <a:pt x="107" y="150"/>
                    </a:cubicBezTo>
                    <a:cubicBezTo>
                      <a:pt x="107" y="152"/>
                      <a:pt x="110" y="153"/>
                      <a:pt x="111" y="1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9" name="Freeform 423"/>
              <p:cNvSpPr/>
              <p:nvPr/>
            </p:nvSpPr>
            <p:spPr bwMode="auto">
              <a:xfrm>
                <a:off x="4806" y="2891"/>
                <a:ext cx="141" cy="49"/>
              </a:xfrm>
              <a:custGeom>
                <a:avLst/>
                <a:gdLst>
                  <a:gd name="T0" fmla="*/ 62 w 70"/>
                  <a:gd name="T1" fmla="*/ 0 h 24"/>
                  <a:gd name="T2" fmla="*/ 44 w 70"/>
                  <a:gd name="T3" fmla="*/ 4 h 24"/>
                  <a:gd name="T4" fmla="*/ 22 w 70"/>
                  <a:gd name="T5" fmla="*/ 9 h 24"/>
                  <a:gd name="T6" fmla="*/ 6 w 70"/>
                  <a:gd name="T7" fmla="*/ 20 h 24"/>
                  <a:gd name="T8" fmla="*/ 30 w 70"/>
                  <a:gd name="T9" fmla="*/ 18 h 24"/>
                  <a:gd name="T10" fmla="*/ 66 w 70"/>
                  <a:gd name="T11" fmla="*/ 9 h 24"/>
                  <a:gd name="T12" fmla="*/ 62 w 70"/>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70" h="24">
                    <a:moveTo>
                      <a:pt x="62" y="0"/>
                    </a:moveTo>
                    <a:cubicBezTo>
                      <a:pt x="56" y="0"/>
                      <a:pt x="49" y="3"/>
                      <a:pt x="44" y="4"/>
                    </a:cubicBezTo>
                    <a:cubicBezTo>
                      <a:pt x="37" y="6"/>
                      <a:pt x="29" y="8"/>
                      <a:pt x="22" y="9"/>
                    </a:cubicBezTo>
                    <a:cubicBezTo>
                      <a:pt x="19" y="10"/>
                      <a:pt x="0" y="13"/>
                      <a:pt x="6" y="20"/>
                    </a:cubicBezTo>
                    <a:cubicBezTo>
                      <a:pt x="11" y="24"/>
                      <a:pt x="25" y="19"/>
                      <a:pt x="30" y="18"/>
                    </a:cubicBezTo>
                    <a:cubicBezTo>
                      <a:pt x="41" y="16"/>
                      <a:pt x="57" y="16"/>
                      <a:pt x="66" y="9"/>
                    </a:cubicBezTo>
                    <a:cubicBezTo>
                      <a:pt x="70" y="6"/>
                      <a:pt x="66" y="1"/>
                      <a:pt x="6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0" name="Freeform 424"/>
              <p:cNvSpPr/>
              <p:nvPr/>
            </p:nvSpPr>
            <p:spPr bwMode="auto">
              <a:xfrm>
                <a:off x="4709" y="2716"/>
                <a:ext cx="32" cy="101"/>
              </a:xfrm>
              <a:custGeom>
                <a:avLst/>
                <a:gdLst>
                  <a:gd name="T0" fmla="*/ 14 w 16"/>
                  <a:gd name="T1" fmla="*/ 16 h 50"/>
                  <a:gd name="T2" fmla="*/ 8 w 16"/>
                  <a:gd name="T3" fmla="*/ 0 h 50"/>
                  <a:gd name="T4" fmla="*/ 2 w 16"/>
                  <a:gd name="T5" fmla="*/ 16 h 50"/>
                  <a:gd name="T6" fmla="*/ 6 w 16"/>
                  <a:gd name="T7" fmla="*/ 45 h 50"/>
                  <a:gd name="T8" fmla="*/ 15 w 16"/>
                  <a:gd name="T9" fmla="*/ 44 h 50"/>
                  <a:gd name="T10" fmla="*/ 14 w 16"/>
                  <a:gd name="T11" fmla="*/ 16 h 50"/>
                </a:gdLst>
                <a:ahLst/>
                <a:cxnLst>
                  <a:cxn ang="0">
                    <a:pos x="T0" y="T1"/>
                  </a:cxn>
                  <a:cxn ang="0">
                    <a:pos x="T2" y="T3"/>
                  </a:cxn>
                  <a:cxn ang="0">
                    <a:pos x="T4" y="T5"/>
                  </a:cxn>
                  <a:cxn ang="0">
                    <a:pos x="T6" y="T7"/>
                  </a:cxn>
                  <a:cxn ang="0">
                    <a:pos x="T8" y="T9"/>
                  </a:cxn>
                  <a:cxn ang="0">
                    <a:pos x="T10" y="T11"/>
                  </a:cxn>
                </a:cxnLst>
                <a:rect l="0" t="0" r="r" b="b"/>
                <a:pathLst>
                  <a:path w="16" h="50">
                    <a:moveTo>
                      <a:pt x="14" y="16"/>
                    </a:moveTo>
                    <a:cubicBezTo>
                      <a:pt x="14" y="11"/>
                      <a:pt x="16" y="0"/>
                      <a:pt x="8" y="0"/>
                    </a:cubicBezTo>
                    <a:cubicBezTo>
                      <a:pt x="0" y="0"/>
                      <a:pt x="2" y="11"/>
                      <a:pt x="2" y="16"/>
                    </a:cubicBezTo>
                    <a:cubicBezTo>
                      <a:pt x="2" y="25"/>
                      <a:pt x="3" y="36"/>
                      <a:pt x="6" y="45"/>
                    </a:cubicBezTo>
                    <a:cubicBezTo>
                      <a:pt x="7" y="50"/>
                      <a:pt x="16" y="49"/>
                      <a:pt x="15" y="44"/>
                    </a:cubicBezTo>
                    <a:cubicBezTo>
                      <a:pt x="14" y="34"/>
                      <a:pt x="14" y="25"/>
                      <a:pt x="1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1" name="Freeform 425"/>
              <p:cNvSpPr/>
              <p:nvPr/>
            </p:nvSpPr>
            <p:spPr bwMode="auto">
              <a:xfrm>
                <a:off x="4481" y="3004"/>
                <a:ext cx="109" cy="73"/>
              </a:xfrm>
              <a:custGeom>
                <a:avLst/>
                <a:gdLst>
                  <a:gd name="T0" fmla="*/ 51 w 54"/>
                  <a:gd name="T1" fmla="*/ 3 h 36"/>
                  <a:gd name="T2" fmla="*/ 38 w 54"/>
                  <a:gd name="T3" fmla="*/ 6 h 36"/>
                  <a:gd name="T4" fmla="*/ 21 w 54"/>
                  <a:gd name="T5" fmla="*/ 16 h 36"/>
                  <a:gd name="T6" fmla="*/ 6 w 54"/>
                  <a:gd name="T7" fmla="*/ 25 h 36"/>
                  <a:gd name="T8" fmla="*/ 1 w 54"/>
                  <a:gd name="T9" fmla="*/ 30 h 36"/>
                  <a:gd name="T10" fmla="*/ 1 w 54"/>
                  <a:gd name="T11" fmla="*/ 32 h 36"/>
                  <a:gd name="T12" fmla="*/ 3 w 54"/>
                  <a:gd name="T13" fmla="*/ 35 h 36"/>
                  <a:gd name="T14" fmla="*/ 5 w 54"/>
                  <a:gd name="T15" fmla="*/ 36 h 36"/>
                  <a:gd name="T16" fmla="*/ 12 w 54"/>
                  <a:gd name="T17" fmla="*/ 33 h 36"/>
                  <a:gd name="T18" fmla="*/ 28 w 54"/>
                  <a:gd name="T19" fmla="*/ 25 h 36"/>
                  <a:gd name="T20" fmla="*/ 43 w 54"/>
                  <a:gd name="T21" fmla="*/ 18 h 36"/>
                  <a:gd name="T22" fmla="*/ 54 w 54"/>
                  <a:gd name="T23" fmla="*/ 10 h 36"/>
                  <a:gd name="T24" fmla="*/ 51 w 54"/>
                  <a:gd name="T2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36">
                    <a:moveTo>
                      <a:pt x="51" y="3"/>
                    </a:moveTo>
                    <a:cubicBezTo>
                      <a:pt x="46" y="0"/>
                      <a:pt x="42" y="3"/>
                      <a:pt x="38" y="6"/>
                    </a:cubicBezTo>
                    <a:cubicBezTo>
                      <a:pt x="32" y="9"/>
                      <a:pt x="26" y="12"/>
                      <a:pt x="21" y="16"/>
                    </a:cubicBezTo>
                    <a:cubicBezTo>
                      <a:pt x="15" y="19"/>
                      <a:pt x="10" y="22"/>
                      <a:pt x="6" y="25"/>
                    </a:cubicBezTo>
                    <a:cubicBezTo>
                      <a:pt x="4" y="26"/>
                      <a:pt x="2" y="28"/>
                      <a:pt x="1" y="30"/>
                    </a:cubicBezTo>
                    <a:cubicBezTo>
                      <a:pt x="0" y="34"/>
                      <a:pt x="2" y="29"/>
                      <a:pt x="1" y="32"/>
                    </a:cubicBezTo>
                    <a:cubicBezTo>
                      <a:pt x="0" y="33"/>
                      <a:pt x="1" y="34"/>
                      <a:pt x="3" y="35"/>
                    </a:cubicBezTo>
                    <a:cubicBezTo>
                      <a:pt x="3" y="35"/>
                      <a:pt x="4" y="36"/>
                      <a:pt x="5" y="36"/>
                    </a:cubicBezTo>
                    <a:cubicBezTo>
                      <a:pt x="8" y="36"/>
                      <a:pt x="10" y="34"/>
                      <a:pt x="12" y="33"/>
                    </a:cubicBezTo>
                    <a:cubicBezTo>
                      <a:pt x="17" y="31"/>
                      <a:pt x="23" y="28"/>
                      <a:pt x="28" y="25"/>
                    </a:cubicBezTo>
                    <a:cubicBezTo>
                      <a:pt x="33" y="23"/>
                      <a:pt x="38" y="20"/>
                      <a:pt x="43" y="18"/>
                    </a:cubicBezTo>
                    <a:cubicBezTo>
                      <a:pt x="47" y="16"/>
                      <a:pt x="53" y="14"/>
                      <a:pt x="54" y="10"/>
                    </a:cubicBezTo>
                    <a:cubicBezTo>
                      <a:pt x="54" y="7"/>
                      <a:pt x="53" y="4"/>
                      <a:pt x="5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2" name="Freeform 426"/>
              <p:cNvSpPr/>
              <p:nvPr/>
            </p:nvSpPr>
            <p:spPr bwMode="auto">
              <a:xfrm>
                <a:off x="4695" y="3071"/>
                <a:ext cx="36" cy="119"/>
              </a:xfrm>
              <a:custGeom>
                <a:avLst/>
                <a:gdLst>
                  <a:gd name="T0" fmla="*/ 16 w 18"/>
                  <a:gd name="T1" fmla="*/ 29 h 59"/>
                  <a:gd name="T2" fmla="*/ 9 w 18"/>
                  <a:gd name="T3" fmla="*/ 4 h 59"/>
                  <a:gd name="T4" fmla="*/ 1 w 18"/>
                  <a:gd name="T5" fmla="*/ 6 h 59"/>
                  <a:gd name="T6" fmla="*/ 6 w 18"/>
                  <a:gd name="T7" fmla="*/ 28 h 59"/>
                  <a:gd name="T8" fmla="*/ 12 w 18"/>
                  <a:gd name="T9" fmla="*/ 56 h 59"/>
                  <a:gd name="T10" fmla="*/ 18 w 18"/>
                  <a:gd name="T11" fmla="*/ 55 h 59"/>
                  <a:gd name="T12" fmla="*/ 16 w 18"/>
                  <a:gd name="T13" fmla="*/ 29 h 59"/>
                </a:gdLst>
                <a:ahLst/>
                <a:cxnLst>
                  <a:cxn ang="0">
                    <a:pos x="T0" y="T1"/>
                  </a:cxn>
                  <a:cxn ang="0">
                    <a:pos x="T2" y="T3"/>
                  </a:cxn>
                  <a:cxn ang="0">
                    <a:pos x="T4" y="T5"/>
                  </a:cxn>
                  <a:cxn ang="0">
                    <a:pos x="T6" y="T7"/>
                  </a:cxn>
                  <a:cxn ang="0">
                    <a:pos x="T8" y="T9"/>
                  </a:cxn>
                  <a:cxn ang="0">
                    <a:pos x="T10" y="T11"/>
                  </a:cxn>
                  <a:cxn ang="0">
                    <a:pos x="T12" y="T13"/>
                  </a:cxn>
                </a:cxnLst>
                <a:rect l="0" t="0" r="r" b="b"/>
                <a:pathLst>
                  <a:path w="18" h="59">
                    <a:moveTo>
                      <a:pt x="16" y="29"/>
                    </a:moveTo>
                    <a:cubicBezTo>
                      <a:pt x="14" y="20"/>
                      <a:pt x="14" y="11"/>
                      <a:pt x="9" y="4"/>
                    </a:cubicBezTo>
                    <a:cubicBezTo>
                      <a:pt x="7" y="0"/>
                      <a:pt x="0" y="2"/>
                      <a:pt x="1" y="6"/>
                    </a:cubicBezTo>
                    <a:cubicBezTo>
                      <a:pt x="1" y="14"/>
                      <a:pt x="4" y="20"/>
                      <a:pt x="6" y="28"/>
                    </a:cubicBezTo>
                    <a:cubicBezTo>
                      <a:pt x="8" y="37"/>
                      <a:pt x="9" y="47"/>
                      <a:pt x="12" y="56"/>
                    </a:cubicBezTo>
                    <a:cubicBezTo>
                      <a:pt x="13" y="59"/>
                      <a:pt x="18" y="58"/>
                      <a:pt x="18" y="55"/>
                    </a:cubicBezTo>
                    <a:cubicBezTo>
                      <a:pt x="18" y="46"/>
                      <a:pt x="17" y="37"/>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3" name="Freeform 427"/>
              <p:cNvSpPr/>
              <p:nvPr/>
            </p:nvSpPr>
            <p:spPr bwMode="auto">
              <a:xfrm>
                <a:off x="4850" y="3152"/>
                <a:ext cx="77" cy="68"/>
              </a:xfrm>
              <a:custGeom>
                <a:avLst/>
                <a:gdLst>
                  <a:gd name="T0" fmla="*/ 31 w 38"/>
                  <a:gd name="T1" fmla="*/ 1 h 34"/>
                  <a:gd name="T2" fmla="*/ 23 w 38"/>
                  <a:gd name="T3" fmla="*/ 8 h 34"/>
                  <a:gd name="T4" fmla="*/ 15 w 38"/>
                  <a:gd name="T5" fmla="*/ 16 h 34"/>
                  <a:gd name="T6" fmla="*/ 7 w 38"/>
                  <a:gd name="T7" fmla="*/ 23 h 34"/>
                  <a:gd name="T8" fmla="*/ 5 w 38"/>
                  <a:gd name="T9" fmla="*/ 25 h 34"/>
                  <a:gd name="T10" fmla="*/ 1 w 38"/>
                  <a:gd name="T11" fmla="*/ 26 h 34"/>
                  <a:gd name="T12" fmla="*/ 4 w 38"/>
                  <a:gd name="T13" fmla="*/ 33 h 34"/>
                  <a:gd name="T14" fmla="*/ 14 w 38"/>
                  <a:gd name="T15" fmla="*/ 30 h 34"/>
                  <a:gd name="T16" fmla="*/ 28 w 38"/>
                  <a:gd name="T17" fmla="*/ 19 h 34"/>
                  <a:gd name="T18" fmla="*/ 38 w 38"/>
                  <a:gd name="T19" fmla="*/ 6 h 34"/>
                  <a:gd name="T20" fmla="*/ 31 w 38"/>
                  <a:gd name="T2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4">
                    <a:moveTo>
                      <a:pt x="31" y="1"/>
                    </a:moveTo>
                    <a:cubicBezTo>
                      <a:pt x="27" y="2"/>
                      <a:pt x="25" y="5"/>
                      <a:pt x="23" y="8"/>
                    </a:cubicBezTo>
                    <a:cubicBezTo>
                      <a:pt x="21" y="10"/>
                      <a:pt x="18" y="13"/>
                      <a:pt x="15" y="16"/>
                    </a:cubicBezTo>
                    <a:cubicBezTo>
                      <a:pt x="13" y="19"/>
                      <a:pt x="10" y="21"/>
                      <a:pt x="7" y="23"/>
                    </a:cubicBezTo>
                    <a:cubicBezTo>
                      <a:pt x="7" y="24"/>
                      <a:pt x="6" y="24"/>
                      <a:pt x="5" y="25"/>
                    </a:cubicBezTo>
                    <a:cubicBezTo>
                      <a:pt x="4" y="24"/>
                      <a:pt x="2" y="24"/>
                      <a:pt x="1" y="26"/>
                    </a:cubicBezTo>
                    <a:cubicBezTo>
                      <a:pt x="0" y="28"/>
                      <a:pt x="0" y="32"/>
                      <a:pt x="4" y="33"/>
                    </a:cubicBezTo>
                    <a:cubicBezTo>
                      <a:pt x="7" y="34"/>
                      <a:pt x="11" y="32"/>
                      <a:pt x="14" y="30"/>
                    </a:cubicBezTo>
                    <a:cubicBezTo>
                      <a:pt x="19" y="27"/>
                      <a:pt x="23" y="23"/>
                      <a:pt x="28" y="19"/>
                    </a:cubicBezTo>
                    <a:cubicBezTo>
                      <a:pt x="32" y="16"/>
                      <a:pt x="38" y="12"/>
                      <a:pt x="38" y="6"/>
                    </a:cubicBezTo>
                    <a:cubicBezTo>
                      <a:pt x="38" y="2"/>
                      <a:pt x="34" y="0"/>
                      <a:pt x="3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4" name="Freeform 428"/>
              <p:cNvSpPr/>
              <p:nvPr/>
            </p:nvSpPr>
            <p:spPr bwMode="auto">
              <a:xfrm>
                <a:off x="5006" y="2855"/>
                <a:ext cx="0" cy="4"/>
              </a:xfrm>
              <a:custGeom>
                <a:avLst/>
                <a:gdLst>
                  <a:gd name="T0" fmla="*/ 0 h 2"/>
                  <a:gd name="T1" fmla="*/ 1 h 2"/>
                  <a:gd name="T2" fmla="*/ 2 h 2"/>
                  <a:gd name="T3" fmla="*/ 1 h 2"/>
                  <a:gd name="T4" fmla="*/ 0 h 2"/>
                </a:gdLst>
                <a:ahLst/>
                <a:cxnLst>
                  <a:cxn ang="0">
                    <a:pos x="0" y="T0"/>
                  </a:cxn>
                  <a:cxn ang="0">
                    <a:pos x="0" y="T1"/>
                  </a:cxn>
                  <a:cxn ang="0">
                    <a:pos x="0" y="T2"/>
                  </a:cxn>
                  <a:cxn ang="0">
                    <a:pos x="0" y="T3"/>
                  </a:cxn>
                  <a:cxn ang="0">
                    <a:pos x="0" y="T4"/>
                  </a:cxn>
                </a:cxnLst>
                <a:rect l="0" t="0" r="r" b="b"/>
                <a:pathLst>
                  <a:path h="2">
                    <a:moveTo>
                      <a:pt x="0" y="0"/>
                    </a:moveTo>
                    <a:cubicBezTo>
                      <a:pt x="0" y="1"/>
                      <a:pt x="0" y="1"/>
                      <a:pt x="0" y="1"/>
                    </a:cubicBezTo>
                    <a:cubicBezTo>
                      <a:pt x="0" y="1"/>
                      <a:pt x="0" y="1"/>
                      <a:pt x="0" y="2"/>
                    </a:cubicBezTo>
                    <a:cubicBezTo>
                      <a:pt x="0" y="2"/>
                      <a:pt x="0" y="2"/>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5" name="Freeform 429"/>
              <p:cNvSpPr/>
              <p:nvPr/>
            </p:nvSpPr>
            <p:spPr bwMode="auto">
              <a:xfrm>
                <a:off x="4961" y="2783"/>
                <a:ext cx="45" cy="88"/>
              </a:xfrm>
              <a:custGeom>
                <a:avLst/>
                <a:gdLst>
                  <a:gd name="T0" fmla="*/ 22 w 22"/>
                  <a:gd name="T1" fmla="*/ 36 h 44"/>
                  <a:gd name="T2" fmla="*/ 22 w 22"/>
                  <a:gd name="T3" fmla="*/ 36 h 44"/>
                  <a:gd name="T4" fmla="*/ 22 w 22"/>
                  <a:gd name="T5" fmla="*/ 35 h 44"/>
                  <a:gd name="T6" fmla="*/ 21 w 22"/>
                  <a:gd name="T7" fmla="*/ 29 h 44"/>
                  <a:gd name="T8" fmla="*/ 21 w 22"/>
                  <a:gd name="T9" fmla="*/ 20 h 44"/>
                  <a:gd name="T10" fmla="*/ 14 w 22"/>
                  <a:gd name="T11" fmla="*/ 14 h 44"/>
                  <a:gd name="T12" fmla="*/ 15 w 22"/>
                  <a:gd name="T13" fmla="*/ 10 h 44"/>
                  <a:gd name="T14" fmla="*/ 6 w 22"/>
                  <a:gd name="T15" fmla="*/ 4 h 44"/>
                  <a:gd name="T16" fmla="*/ 0 w 22"/>
                  <a:gd name="T17" fmla="*/ 23 h 44"/>
                  <a:gd name="T18" fmla="*/ 1 w 22"/>
                  <a:gd name="T19" fmla="*/ 25 h 44"/>
                  <a:gd name="T20" fmla="*/ 1 w 22"/>
                  <a:gd name="T21" fmla="*/ 33 h 44"/>
                  <a:gd name="T22" fmla="*/ 11 w 22"/>
                  <a:gd name="T23" fmla="*/ 38 h 44"/>
                  <a:gd name="T24" fmla="*/ 18 w 22"/>
                  <a:gd name="T25" fmla="*/ 42 h 44"/>
                  <a:gd name="T26" fmla="*/ 22 w 22"/>
                  <a:gd name="T27" fmla="*/ 38 h 44"/>
                  <a:gd name="T28" fmla="*/ 22 w 22"/>
                  <a:gd name="T29" fmla="*/ 37 h 44"/>
                  <a:gd name="T30" fmla="*/ 22 w 22"/>
                  <a:gd name="T31"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44">
                    <a:moveTo>
                      <a:pt x="22" y="36"/>
                    </a:moveTo>
                    <a:cubicBezTo>
                      <a:pt x="22" y="36"/>
                      <a:pt x="22" y="36"/>
                      <a:pt x="22" y="36"/>
                    </a:cubicBezTo>
                    <a:cubicBezTo>
                      <a:pt x="22" y="36"/>
                      <a:pt x="22" y="35"/>
                      <a:pt x="22" y="35"/>
                    </a:cubicBezTo>
                    <a:cubicBezTo>
                      <a:pt x="22" y="33"/>
                      <a:pt x="22" y="31"/>
                      <a:pt x="21" y="29"/>
                    </a:cubicBezTo>
                    <a:cubicBezTo>
                      <a:pt x="21" y="26"/>
                      <a:pt x="21" y="23"/>
                      <a:pt x="21" y="20"/>
                    </a:cubicBezTo>
                    <a:cubicBezTo>
                      <a:pt x="21" y="17"/>
                      <a:pt x="17" y="14"/>
                      <a:pt x="14" y="14"/>
                    </a:cubicBezTo>
                    <a:cubicBezTo>
                      <a:pt x="14" y="13"/>
                      <a:pt x="14" y="11"/>
                      <a:pt x="15" y="10"/>
                    </a:cubicBezTo>
                    <a:cubicBezTo>
                      <a:pt x="16" y="5"/>
                      <a:pt x="9" y="0"/>
                      <a:pt x="6" y="4"/>
                    </a:cubicBezTo>
                    <a:cubicBezTo>
                      <a:pt x="1" y="10"/>
                      <a:pt x="0" y="16"/>
                      <a:pt x="0" y="23"/>
                    </a:cubicBezTo>
                    <a:cubicBezTo>
                      <a:pt x="0" y="24"/>
                      <a:pt x="1" y="24"/>
                      <a:pt x="1" y="25"/>
                    </a:cubicBezTo>
                    <a:cubicBezTo>
                      <a:pt x="1" y="28"/>
                      <a:pt x="1" y="30"/>
                      <a:pt x="1" y="33"/>
                    </a:cubicBezTo>
                    <a:cubicBezTo>
                      <a:pt x="1" y="37"/>
                      <a:pt x="7" y="41"/>
                      <a:pt x="11" y="38"/>
                    </a:cubicBezTo>
                    <a:cubicBezTo>
                      <a:pt x="12" y="41"/>
                      <a:pt x="14" y="44"/>
                      <a:pt x="18" y="42"/>
                    </a:cubicBezTo>
                    <a:cubicBezTo>
                      <a:pt x="21" y="41"/>
                      <a:pt x="22" y="40"/>
                      <a:pt x="22" y="38"/>
                    </a:cubicBezTo>
                    <a:cubicBezTo>
                      <a:pt x="22" y="37"/>
                      <a:pt x="22" y="37"/>
                      <a:pt x="22" y="37"/>
                    </a:cubicBezTo>
                    <a:cubicBezTo>
                      <a:pt x="22" y="37"/>
                      <a:pt x="22" y="36"/>
                      <a:pt x="22"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6" name="Freeform 430"/>
              <p:cNvSpPr>
                <a:spLocks noEditPoints="1"/>
              </p:cNvSpPr>
              <p:nvPr/>
            </p:nvSpPr>
            <p:spPr bwMode="auto">
              <a:xfrm>
                <a:off x="593" y="-784"/>
                <a:ext cx="371" cy="220"/>
              </a:xfrm>
              <a:custGeom>
                <a:avLst/>
                <a:gdLst>
                  <a:gd name="T0" fmla="*/ 182 w 184"/>
                  <a:gd name="T1" fmla="*/ 28 h 109"/>
                  <a:gd name="T2" fmla="*/ 145 w 184"/>
                  <a:gd name="T3" fmla="*/ 3 h 109"/>
                  <a:gd name="T4" fmla="*/ 143 w 184"/>
                  <a:gd name="T5" fmla="*/ 5 h 109"/>
                  <a:gd name="T6" fmla="*/ 142 w 184"/>
                  <a:gd name="T7" fmla="*/ 11 h 109"/>
                  <a:gd name="T8" fmla="*/ 123 w 184"/>
                  <a:gd name="T9" fmla="*/ 35 h 109"/>
                  <a:gd name="T10" fmla="*/ 131 w 184"/>
                  <a:gd name="T11" fmla="*/ 56 h 109"/>
                  <a:gd name="T12" fmla="*/ 113 w 184"/>
                  <a:gd name="T13" fmla="*/ 66 h 109"/>
                  <a:gd name="T14" fmla="*/ 111 w 184"/>
                  <a:gd name="T15" fmla="*/ 69 h 109"/>
                  <a:gd name="T16" fmla="*/ 107 w 184"/>
                  <a:gd name="T17" fmla="*/ 73 h 109"/>
                  <a:gd name="T18" fmla="*/ 94 w 184"/>
                  <a:gd name="T19" fmla="*/ 87 h 109"/>
                  <a:gd name="T20" fmla="*/ 82 w 184"/>
                  <a:gd name="T21" fmla="*/ 84 h 109"/>
                  <a:gd name="T22" fmla="*/ 76 w 184"/>
                  <a:gd name="T23" fmla="*/ 79 h 109"/>
                  <a:gd name="T24" fmla="*/ 73 w 184"/>
                  <a:gd name="T25" fmla="*/ 77 h 109"/>
                  <a:gd name="T26" fmla="*/ 93 w 184"/>
                  <a:gd name="T27" fmla="*/ 39 h 109"/>
                  <a:gd name="T28" fmla="*/ 93 w 184"/>
                  <a:gd name="T29" fmla="*/ 42 h 109"/>
                  <a:gd name="T30" fmla="*/ 83 w 184"/>
                  <a:gd name="T31" fmla="*/ 53 h 109"/>
                  <a:gd name="T32" fmla="*/ 91 w 184"/>
                  <a:gd name="T33" fmla="*/ 76 h 109"/>
                  <a:gd name="T34" fmla="*/ 97 w 184"/>
                  <a:gd name="T35" fmla="*/ 71 h 109"/>
                  <a:gd name="T36" fmla="*/ 93 w 184"/>
                  <a:gd name="T37" fmla="*/ 57 h 109"/>
                  <a:gd name="T38" fmla="*/ 97 w 184"/>
                  <a:gd name="T39" fmla="*/ 47 h 109"/>
                  <a:gd name="T40" fmla="*/ 99 w 184"/>
                  <a:gd name="T41" fmla="*/ 47 h 109"/>
                  <a:gd name="T42" fmla="*/ 108 w 184"/>
                  <a:gd name="T43" fmla="*/ 44 h 109"/>
                  <a:gd name="T44" fmla="*/ 121 w 184"/>
                  <a:gd name="T45" fmla="*/ 39 h 109"/>
                  <a:gd name="T46" fmla="*/ 118 w 184"/>
                  <a:gd name="T47" fmla="*/ 30 h 109"/>
                  <a:gd name="T48" fmla="*/ 105 w 184"/>
                  <a:gd name="T49" fmla="*/ 33 h 109"/>
                  <a:gd name="T50" fmla="*/ 101 w 184"/>
                  <a:gd name="T51" fmla="*/ 35 h 109"/>
                  <a:gd name="T52" fmla="*/ 69 w 184"/>
                  <a:gd name="T53" fmla="*/ 39 h 109"/>
                  <a:gd name="T54" fmla="*/ 60 w 184"/>
                  <a:gd name="T55" fmla="*/ 70 h 109"/>
                  <a:gd name="T56" fmla="*/ 60 w 184"/>
                  <a:gd name="T57" fmla="*/ 70 h 109"/>
                  <a:gd name="T58" fmla="*/ 4 w 184"/>
                  <a:gd name="T59" fmla="*/ 95 h 109"/>
                  <a:gd name="T60" fmla="*/ 10 w 184"/>
                  <a:gd name="T61" fmla="*/ 108 h 109"/>
                  <a:gd name="T62" fmla="*/ 77 w 184"/>
                  <a:gd name="T63" fmla="*/ 93 h 109"/>
                  <a:gd name="T64" fmla="*/ 78 w 184"/>
                  <a:gd name="T65" fmla="*/ 92 h 109"/>
                  <a:gd name="T66" fmla="*/ 117 w 184"/>
                  <a:gd name="T67" fmla="*/ 74 h 109"/>
                  <a:gd name="T68" fmla="*/ 117 w 184"/>
                  <a:gd name="T69" fmla="*/ 73 h 109"/>
                  <a:gd name="T70" fmla="*/ 140 w 184"/>
                  <a:gd name="T71" fmla="*/ 64 h 109"/>
                  <a:gd name="T72" fmla="*/ 141 w 184"/>
                  <a:gd name="T73" fmla="*/ 63 h 109"/>
                  <a:gd name="T74" fmla="*/ 157 w 184"/>
                  <a:gd name="T75" fmla="*/ 64 h 109"/>
                  <a:gd name="T76" fmla="*/ 182 w 184"/>
                  <a:gd name="T77" fmla="*/ 28 h 109"/>
                  <a:gd name="T78" fmla="*/ 63 w 184"/>
                  <a:gd name="T79" fmla="*/ 77 h 109"/>
                  <a:gd name="T80" fmla="*/ 64 w 184"/>
                  <a:gd name="T81" fmla="*/ 79 h 109"/>
                  <a:gd name="T82" fmla="*/ 66 w 184"/>
                  <a:gd name="T83" fmla="*/ 82 h 109"/>
                  <a:gd name="T84" fmla="*/ 46 w 184"/>
                  <a:gd name="T85" fmla="*/ 87 h 109"/>
                  <a:gd name="T86" fmla="*/ 63 w 184"/>
                  <a:gd name="T87" fmla="*/ 77 h 109"/>
                  <a:gd name="T88" fmla="*/ 166 w 184"/>
                  <a:gd name="T89" fmla="*/ 47 h 109"/>
                  <a:gd name="T90" fmla="*/ 135 w 184"/>
                  <a:gd name="T91" fmla="*/ 42 h 109"/>
                  <a:gd name="T92" fmla="*/ 141 w 184"/>
                  <a:gd name="T93" fmla="*/ 16 h 109"/>
                  <a:gd name="T94" fmla="*/ 142 w 184"/>
                  <a:gd name="T95" fmla="*/ 15 h 109"/>
                  <a:gd name="T96" fmla="*/ 165 w 184"/>
                  <a:gd name="T97" fmla="*/ 43 h 109"/>
                  <a:gd name="T98" fmla="*/ 167 w 184"/>
                  <a:gd name="T99" fmla="*/ 37 h 109"/>
                  <a:gd name="T100" fmla="*/ 148 w 184"/>
                  <a:gd name="T101" fmla="*/ 14 h 109"/>
                  <a:gd name="T102" fmla="*/ 166 w 184"/>
                  <a:gd name="T103" fmla="*/ 14 h 109"/>
                  <a:gd name="T104" fmla="*/ 166 w 184"/>
                  <a:gd name="T105"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4" h="109">
                    <a:moveTo>
                      <a:pt x="182" y="28"/>
                    </a:moveTo>
                    <a:cubicBezTo>
                      <a:pt x="179" y="10"/>
                      <a:pt x="162" y="0"/>
                      <a:pt x="145" y="3"/>
                    </a:cubicBezTo>
                    <a:cubicBezTo>
                      <a:pt x="144" y="3"/>
                      <a:pt x="143" y="4"/>
                      <a:pt x="143" y="5"/>
                    </a:cubicBezTo>
                    <a:cubicBezTo>
                      <a:pt x="142" y="7"/>
                      <a:pt x="142" y="9"/>
                      <a:pt x="142" y="11"/>
                    </a:cubicBezTo>
                    <a:cubicBezTo>
                      <a:pt x="129" y="5"/>
                      <a:pt x="123" y="26"/>
                      <a:pt x="123" y="35"/>
                    </a:cubicBezTo>
                    <a:cubicBezTo>
                      <a:pt x="124" y="43"/>
                      <a:pt x="127" y="51"/>
                      <a:pt x="131" y="56"/>
                    </a:cubicBezTo>
                    <a:cubicBezTo>
                      <a:pt x="126" y="60"/>
                      <a:pt x="120" y="64"/>
                      <a:pt x="113" y="66"/>
                    </a:cubicBezTo>
                    <a:cubicBezTo>
                      <a:pt x="112" y="66"/>
                      <a:pt x="111" y="68"/>
                      <a:pt x="111" y="69"/>
                    </a:cubicBezTo>
                    <a:cubicBezTo>
                      <a:pt x="109" y="70"/>
                      <a:pt x="108" y="71"/>
                      <a:pt x="107" y="73"/>
                    </a:cubicBezTo>
                    <a:cubicBezTo>
                      <a:pt x="105" y="80"/>
                      <a:pt x="103" y="87"/>
                      <a:pt x="94" y="87"/>
                    </a:cubicBezTo>
                    <a:cubicBezTo>
                      <a:pt x="89" y="87"/>
                      <a:pt x="85" y="86"/>
                      <a:pt x="82" y="84"/>
                    </a:cubicBezTo>
                    <a:cubicBezTo>
                      <a:pt x="81" y="81"/>
                      <a:pt x="79" y="79"/>
                      <a:pt x="76" y="79"/>
                    </a:cubicBezTo>
                    <a:cubicBezTo>
                      <a:pt x="75" y="78"/>
                      <a:pt x="74" y="78"/>
                      <a:pt x="73" y="77"/>
                    </a:cubicBezTo>
                    <a:cubicBezTo>
                      <a:pt x="59" y="61"/>
                      <a:pt x="75" y="37"/>
                      <a:pt x="93" y="39"/>
                    </a:cubicBezTo>
                    <a:cubicBezTo>
                      <a:pt x="93" y="40"/>
                      <a:pt x="93" y="41"/>
                      <a:pt x="93" y="42"/>
                    </a:cubicBezTo>
                    <a:cubicBezTo>
                      <a:pt x="88" y="45"/>
                      <a:pt x="85" y="48"/>
                      <a:pt x="83" y="53"/>
                    </a:cubicBezTo>
                    <a:cubicBezTo>
                      <a:pt x="81" y="61"/>
                      <a:pt x="83" y="72"/>
                      <a:pt x="91" y="76"/>
                    </a:cubicBezTo>
                    <a:cubicBezTo>
                      <a:pt x="94" y="77"/>
                      <a:pt x="97" y="74"/>
                      <a:pt x="97" y="71"/>
                    </a:cubicBezTo>
                    <a:cubicBezTo>
                      <a:pt x="97" y="66"/>
                      <a:pt x="93" y="63"/>
                      <a:pt x="93" y="57"/>
                    </a:cubicBezTo>
                    <a:cubicBezTo>
                      <a:pt x="93" y="54"/>
                      <a:pt x="95" y="50"/>
                      <a:pt x="97" y="47"/>
                    </a:cubicBezTo>
                    <a:cubicBezTo>
                      <a:pt x="98" y="47"/>
                      <a:pt x="98" y="47"/>
                      <a:pt x="99" y="47"/>
                    </a:cubicBezTo>
                    <a:cubicBezTo>
                      <a:pt x="102" y="46"/>
                      <a:pt x="105" y="45"/>
                      <a:pt x="108" y="44"/>
                    </a:cubicBezTo>
                    <a:cubicBezTo>
                      <a:pt x="112" y="42"/>
                      <a:pt x="118" y="42"/>
                      <a:pt x="121" y="39"/>
                    </a:cubicBezTo>
                    <a:cubicBezTo>
                      <a:pt x="123" y="36"/>
                      <a:pt x="122" y="31"/>
                      <a:pt x="118" y="30"/>
                    </a:cubicBezTo>
                    <a:cubicBezTo>
                      <a:pt x="114" y="29"/>
                      <a:pt x="110" y="31"/>
                      <a:pt x="105" y="33"/>
                    </a:cubicBezTo>
                    <a:cubicBezTo>
                      <a:pt x="104" y="34"/>
                      <a:pt x="102" y="34"/>
                      <a:pt x="101" y="35"/>
                    </a:cubicBezTo>
                    <a:cubicBezTo>
                      <a:pt x="91" y="28"/>
                      <a:pt x="78" y="31"/>
                      <a:pt x="69" y="39"/>
                    </a:cubicBezTo>
                    <a:cubicBezTo>
                      <a:pt x="60" y="47"/>
                      <a:pt x="57" y="59"/>
                      <a:pt x="60" y="70"/>
                    </a:cubicBezTo>
                    <a:cubicBezTo>
                      <a:pt x="60" y="70"/>
                      <a:pt x="60" y="70"/>
                      <a:pt x="60" y="70"/>
                    </a:cubicBezTo>
                    <a:cubicBezTo>
                      <a:pt x="41" y="78"/>
                      <a:pt x="21" y="82"/>
                      <a:pt x="4" y="95"/>
                    </a:cubicBezTo>
                    <a:cubicBezTo>
                      <a:pt x="0" y="99"/>
                      <a:pt x="3" y="109"/>
                      <a:pt x="10" y="108"/>
                    </a:cubicBezTo>
                    <a:cubicBezTo>
                      <a:pt x="33" y="105"/>
                      <a:pt x="56" y="102"/>
                      <a:pt x="77" y="93"/>
                    </a:cubicBezTo>
                    <a:cubicBezTo>
                      <a:pt x="78" y="93"/>
                      <a:pt x="78" y="92"/>
                      <a:pt x="78" y="92"/>
                    </a:cubicBezTo>
                    <a:cubicBezTo>
                      <a:pt x="94" y="100"/>
                      <a:pt x="114" y="96"/>
                      <a:pt x="117" y="74"/>
                    </a:cubicBezTo>
                    <a:cubicBezTo>
                      <a:pt x="117" y="73"/>
                      <a:pt x="117" y="73"/>
                      <a:pt x="117" y="73"/>
                    </a:cubicBezTo>
                    <a:cubicBezTo>
                      <a:pt x="125" y="73"/>
                      <a:pt x="134" y="70"/>
                      <a:pt x="140" y="64"/>
                    </a:cubicBezTo>
                    <a:cubicBezTo>
                      <a:pt x="140" y="64"/>
                      <a:pt x="140" y="63"/>
                      <a:pt x="141" y="63"/>
                    </a:cubicBezTo>
                    <a:cubicBezTo>
                      <a:pt x="145" y="65"/>
                      <a:pt x="151" y="65"/>
                      <a:pt x="157" y="64"/>
                    </a:cubicBezTo>
                    <a:cubicBezTo>
                      <a:pt x="175" y="61"/>
                      <a:pt x="184" y="45"/>
                      <a:pt x="182" y="28"/>
                    </a:cubicBezTo>
                    <a:close/>
                    <a:moveTo>
                      <a:pt x="63" y="77"/>
                    </a:moveTo>
                    <a:cubicBezTo>
                      <a:pt x="63" y="78"/>
                      <a:pt x="63" y="79"/>
                      <a:pt x="64" y="79"/>
                    </a:cubicBezTo>
                    <a:cubicBezTo>
                      <a:pt x="64" y="80"/>
                      <a:pt x="65" y="81"/>
                      <a:pt x="66" y="82"/>
                    </a:cubicBezTo>
                    <a:cubicBezTo>
                      <a:pt x="59" y="84"/>
                      <a:pt x="53" y="85"/>
                      <a:pt x="46" y="87"/>
                    </a:cubicBezTo>
                    <a:cubicBezTo>
                      <a:pt x="52" y="84"/>
                      <a:pt x="58" y="81"/>
                      <a:pt x="63" y="77"/>
                    </a:cubicBezTo>
                    <a:close/>
                    <a:moveTo>
                      <a:pt x="166" y="47"/>
                    </a:moveTo>
                    <a:cubicBezTo>
                      <a:pt x="158" y="58"/>
                      <a:pt x="140" y="55"/>
                      <a:pt x="135" y="42"/>
                    </a:cubicBezTo>
                    <a:cubicBezTo>
                      <a:pt x="134" y="37"/>
                      <a:pt x="132" y="15"/>
                      <a:pt x="141" y="16"/>
                    </a:cubicBezTo>
                    <a:cubicBezTo>
                      <a:pt x="141" y="16"/>
                      <a:pt x="142" y="15"/>
                      <a:pt x="142" y="15"/>
                    </a:cubicBezTo>
                    <a:cubicBezTo>
                      <a:pt x="142" y="29"/>
                      <a:pt x="150" y="40"/>
                      <a:pt x="165" y="43"/>
                    </a:cubicBezTo>
                    <a:cubicBezTo>
                      <a:pt x="168" y="43"/>
                      <a:pt x="171" y="39"/>
                      <a:pt x="167" y="37"/>
                    </a:cubicBezTo>
                    <a:cubicBezTo>
                      <a:pt x="157" y="32"/>
                      <a:pt x="148" y="27"/>
                      <a:pt x="148" y="14"/>
                    </a:cubicBezTo>
                    <a:cubicBezTo>
                      <a:pt x="148" y="3"/>
                      <a:pt x="162" y="9"/>
                      <a:pt x="166" y="14"/>
                    </a:cubicBezTo>
                    <a:cubicBezTo>
                      <a:pt x="175" y="21"/>
                      <a:pt x="173" y="39"/>
                      <a:pt x="166"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7" name="Freeform 431"/>
              <p:cNvSpPr>
                <a:spLocks noEditPoints="1"/>
              </p:cNvSpPr>
              <p:nvPr/>
            </p:nvSpPr>
            <p:spPr bwMode="auto">
              <a:xfrm>
                <a:off x="3001" y="-2024"/>
                <a:ext cx="885" cy="799"/>
              </a:xfrm>
              <a:custGeom>
                <a:avLst/>
                <a:gdLst>
                  <a:gd name="T0" fmla="*/ 424 w 439"/>
                  <a:gd name="T1" fmla="*/ 286 h 396"/>
                  <a:gd name="T2" fmla="*/ 286 w 439"/>
                  <a:gd name="T3" fmla="*/ 2 h 396"/>
                  <a:gd name="T4" fmla="*/ 29 w 439"/>
                  <a:gd name="T5" fmla="*/ 73 h 396"/>
                  <a:gd name="T6" fmla="*/ 26 w 439"/>
                  <a:gd name="T7" fmla="*/ 82 h 396"/>
                  <a:gd name="T8" fmla="*/ 13 w 439"/>
                  <a:gd name="T9" fmla="*/ 127 h 396"/>
                  <a:gd name="T10" fmla="*/ 12 w 439"/>
                  <a:gd name="T11" fmla="*/ 153 h 396"/>
                  <a:gd name="T12" fmla="*/ 35 w 439"/>
                  <a:gd name="T13" fmla="*/ 181 h 396"/>
                  <a:gd name="T14" fmla="*/ 53 w 439"/>
                  <a:gd name="T15" fmla="*/ 212 h 396"/>
                  <a:gd name="T16" fmla="*/ 75 w 439"/>
                  <a:gd name="T17" fmla="*/ 246 h 396"/>
                  <a:gd name="T18" fmla="*/ 95 w 439"/>
                  <a:gd name="T19" fmla="*/ 274 h 396"/>
                  <a:gd name="T20" fmla="*/ 108 w 439"/>
                  <a:gd name="T21" fmla="*/ 295 h 396"/>
                  <a:gd name="T22" fmla="*/ 128 w 439"/>
                  <a:gd name="T23" fmla="*/ 328 h 396"/>
                  <a:gd name="T24" fmla="*/ 192 w 439"/>
                  <a:gd name="T25" fmla="*/ 394 h 396"/>
                  <a:gd name="T26" fmla="*/ 437 w 439"/>
                  <a:gd name="T27" fmla="*/ 322 h 396"/>
                  <a:gd name="T28" fmla="*/ 13 w 439"/>
                  <a:gd name="T29" fmla="*/ 127 h 396"/>
                  <a:gd name="T30" fmla="*/ 39 w 439"/>
                  <a:gd name="T31" fmla="*/ 115 h 396"/>
                  <a:gd name="T32" fmla="*/ 26 w 439"/>
                  <a:gd name="T33" fmla="*/ 152 h 396"/>
                  <a:gd name="T34" fmla="*/ 35 w 439"/>
                  <a:gd name="T35" fmla="*/ 170 h 396"/>
                  <a:gd name="T36" fmla="*/ 49 w 439"/>
                  <a:gd name="T37" fmla="*/ 188 h 396"/>
                  <a:gd name="T38" fmla="*/ 72 w 439"/>
                  <a:gd name="T39" fmla="*/ 183 h 396"/>
                  <a:gd name="T40" fmla="*/ 66 w 439"/>
                  <a:gd name="T41" fmla="*/ 219 h 396"/>
                  <a:gd name="T42" fmla="*/ 77 w 439"/>
                  <a:gd name="T43" fmla="*/ 235 h 396"/>
                  <a:gd name="T44" fmla="*/ 100 w 439"/>
                  <a:gd name="T45" fmla="*/ 230 h 396"/>
                  <a:gd name="T46" fmla="*/ 122 w 439"/>
                  <a:gd name="T47" fmla="*/ 302 h 396"/>
                  <a:gd name="T48" fmla="*/ 137 w 439"/>
                  <a:gd name="T49" fmla="*/ 285 h 396"/>
                  <a:gd name="T50" fmla="*/ 154 w 439"/>
                  <a:gd name="T51" fmla="*/ 318 h 396"/>
                  <a:gd name="T52" fmla="*/ 137 w 439"/>
                  <a:gd name="T53" fmla="*/ 315 h 396"/>
                  <a:gd name="T54" fmla="*/ 154 w 439"/>
                  <a:gd name="T55" fmla="*/ 318 h 396"/>
                  <a:gd name="T56" fmla="*/ 174 w 439"/>
                  <a:gd name="T57" fmla="*/ 375 h 396"/>
                  <a:gd name="T58" fmla="*/ 173 w 439"/>
                  <a:gd name="T59" fmla="*/ 328 h 396"/>
                  <a:gd name="T60" fmla="*/ 185 w 439"/>
                  <a:gd name="T61" fmla="*/ 320 h 396"/>
                  <a:gd name="T62" fmla="*/ 211 w 439"/>
                  <a:gd name="T63" fmla="*/ 306 h 396"/>
                  <a:gd name="T64" fmla="*/ 162 w 439"/>
                  <a:gd name="T65" fmla="*/ 292 h 396"/>
                  <a:gd name="T66" fmla="*/ 196 w 439"/>
                  <a:gd name="T67" fmla="*/ 279 h 396"/>
                  <a:gd name="T68" fmla="*/ 136 w 439"/>
                  <a:gd name="T69" fmla="*/ 260 h 396"/>
                  <a:gd name="T70" fmla="*/ 124 w 439"/>
                  <a:gd name="T71" fmla="*/ 244 h 396"/>
                  <a:gd name="T72" fmla="*/ 142 w 439"/>
                  <a:gd name="T73" fmla="*/ 210 h 396"/>
                  <a:gd name="T74" fmla="*/ 106 w 439"/>
                  <a:gd name="T75" fmla="*/ 191 h 396"/>
                  <a:gd name="T76" fmla="*/ 72 w 439"/>
                  <a:gd name="T77" fmla="*/ 158 h 396"/>
                  <a:gd name="T78" fmla="*/ 63 w 439"/>
                  <a:gd name="T79" fmla="*/ 141 h 396"/>
                  <a:gd name="T80" fmla="*/ 77 w 439"/>
                  <a:gd name="T81" fmla="*/ 112 h 396"/>
                  <a:gd name="T82" fmla="*/ 67 w 439"/>
                  <a:gd name="T83" fmla="*/ 98 h 396"/>
                  <a:gd name="T84" fmla="*/ 155 w 439"/>
                  <a:gd name="T85" fmla="*/ 50 h 396"/>
                  <a:gd name="T86" fmla="*/ 336 w 439"/>
                  <a:gd name="T87" fmla="*/ 132 h 396"/>
                  <a:gd name="T88" fmla="*/ 203 w 439"/>
                  <a:gd name="T89" fmla="*/ 343 h 396"/>
                  <a:gd name="T90" fmla="*/ 185 w 439"/>
                  <a:gd name="T91" fmla="*/ 320 h 396"/>
                  <a:gd name="T92" fmla="*/ 193 w 439"/>
                  <a:gd name="T93" fmla="*/ 347 h 396"/>
                  <a:gd name="T94" fmla="*/ 196 w 439"/>
                  <a:gd name="T95" fmla="*/ 348 h 396"/>
                  <a:gd name="T96" fmla="*/ 414 w 439"/>
                  <a:gd name="T97" fmla="*/ 30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9" h="396">
                    <a:moveTo>
                      <a:pt x="437" y="322"/>
                    </a:moveTo>
                    <a:cubicBezTo>
                      <a:pt x="430" y="313"/>
                      <a:pt x="426" y="302"/>
                      <a:pt x="422" y="291"/>
                    </a:cubicBezTo>
                    <a:cubicBezTo>
                      <a:pt x="423" y="290"/>
                      <a:pt x="424" y="288"/>
                      <a:pt x="424" y="286"/>
                    </a:cubicBezTo>
                    <a:cubicBezTo>
                      <a:pt x="438" y="245"/>
                      <a:pt x="396" y="198"/>
                      <a:pt x="374" y="168"/>
                    </a:cubicBezTo>
                    <a:cubicBezTo>
                      <a:pt x="338" y="116"/>
                      <a:pt x="329" y="52"/>
                      <a:pt x="291" y="3"/>
                    </a:cubicBezTo>
                    <a:cubicBezTo>
                      <a:pt x="290" y="1"/>
                      <a:pt x="288" y="1"/>
                      <a:pt x="286" y="2"/>
                    </a:cubicBezTo>
                    <a:cubicBezTo>
                      <a:pt x="285" y="1"/>
                      <a:pt x="283" y="0"/>
                      <a:pt x="282" y="1"/>
                    </a:cubicBezTo>
                    <a:cubicBezTo>
                      <a:pt x="242" y="14"/>
                      <a:pt x="202" y="23"/>
                      <a:pt x="162" y="35"/>
                    </a:cubicBezTo>
                    <a:cubicBezTo>
                      <a:pt x="117" y="47"/>
                      <a:pt x="75" y="66"/>
                      <a:pt x="29" y="73"/>
                    </a:cubicBezTo>
                    <a:cubicBezTo>
                      <a:pt x="29" y="73"/>
                      <a:pt x="28" y="74"/>
                      <a:pt x="28" y="74"/>
                    </a:cubicBezTo>
                    <a:cubicBezTo>
                      <a:pt x="26" y="74"/>
                      <a:pt x="24" y="76"/>
                      <a:pt x="24" y="78"/>
                    </a:cubicBezTo>
                    <a:cubicBezTo>
                      <a:pt x="25" y="79"/>
                      <a:pt x="25" y="81"/>
                      <a:pt x="26" y="82"/>
                    </a:cubicBezTo>
                    <a:cubicBezTo>
                      <a:pt x="25" y="82"/>
                      <a:pt x="25" y="82"/>
                      <a:pt x="24" y="83"/>
                    </a:cubicBezTo>
                    <a:cubicBezTo>
                      <a:pt x="9" y="89"/>
                      <a:pt x="0" y="107"/>
                      <a:pt x="5" y="123"/>
                    </a:cubicBezTo>
                    <a:cubicBezTo>
                      <a:pt x="6" y="126"/>
                      <a:pt x="10" y="127"/>
                      <a:pt x="13" y="127"/>
                    </a:cubicBezTo>
                    <a:cubicBezTo>
                      <a:pt x="12" y="127"/>
                      <a:pt x="11" y="128"/>
                      <a:pt x="11" y="129"/>
                    </a:cubicBezTo>
                    <a:cubicBezTo>
                      <a:pt x="13" y="133"/>
                      <a:pt x="14" y="137"/>
                      <a:pt x="16" y="141"/>
                    </a:cubicBezTo>
                    <a:cubicBezTo>
                      <a:pt x="14" y="145"/>
                      <a:pt x="13" y="149"/>
                      <a:pt x="12" y="153"/>
                    </a:cubicBezTo>
                    <a:cubicBezTo>
                      <a:pt x="11" y="160"/>
                      <a:pt x="20" y="164"/>
                      <a:pt x="23" y="158"/>
                    </a:cubicBezTo>
                    <a:cubicBezTo>
                      <a:pt x="23" y="158"/>
                      <a:pt x="23" y="158"/>
                      <a:pt x="23" y="158"/>
                    </a:cubicBezTo>
                    <a:cubicBezTo>
                      <a:pt x="27" y="166"/>
                      <a:pt x="31" y="174"/>
                      <a:pt x="35" y="181"/>
                    </a:cubicBezTo>
                    <a:cubicBezTo>
                      <a:pt x="35" y="184"/>
                      <a:pt x="35" y="186"/>
                      <a:pt x="36" y="188"/>
                    </a:cubicBezTo>
                    <a:cubicBezTo>
                      <a:pt x="37" y="191"/>
                      <a:pt x="39" y="192"/>
                      <a:pt x="41" y="193"/>
                    </a:cubicBezTo>
                    <a:cubicBezTo>
                      <a:pt x="45" y="199"/>
                      <a:pt x="49" y="205"/>
                      <a:pt x="53" y="212"/>
                    </a:cubicBezTo>
                    <a:cubicBezTo>
                      <a:pt x="52" y="215"/>
                      <a:pt x="51" y="219"/>
                      <a:pt x="51" y="223"/>
                    </a:cubicBezTo>
                    <a:cubicBezTo>
                      <a:pt x="50" y="230"/>
                      <a:pt x="59" y="231"/>
                      <a:pt x="62" y="226"/>
                    </a:cubicBezTo>
                    <a:cubicBezTo>
                      <a:pt x="66" y="233"/>
                      <a:pt x="71" y="239"/>
                      <a:pt x="75" y="246"/>
                    </a:cubicBezTo>
                    <a:cubicBezTo>
                      <a:pt x="75" y="250"/>
                      <a:pt x="75" y="254"/>
                      <a:pt x="77" y="258"/>
                    </a:cubicBezTo>
                    <a:cubicBezTo>
                      <a:pt x="78" y="262"/>
                      <a:pt x="83" y="263"/>
                      <a:pt x="85" y="260"/>
                    </a:cubicBezTo>
                    <a:cubicBezTo>
                      <a:pt x="88" y="265"/>
                      <a:pt x="92" y="269"/>
                      <a:pt x="95" y="274"/>
                    </a:cubicBezTo>
                    <a:cubicBezTo>
                      <a:pt x="96" y="276"/>
                      <a:pt x="97" y="277"/>
                      <a:pt x="98" y="279"/>
                    </a:cubicBezTo>
                    <a:cubicBezTo>
                      <a:pt x="98" y="283"/>
                      <a:pt x="98" y="286"/>
                      <a:pt x="99" y="291"/>
                    </a:cubicBezTo>
                    <a:cubicBezTo>
                      <a:pt x="100" y="295"/>
                      <a:pt x="105" y="296"/>
                      <a:pt x="108" y="295"/>
                    </a:cubicBezTo>
                    <a:cubicBezTo>
                      <a:pt x="112" y="301"/>
                      <a:pt x="116" y="307"/>
                      <a:pt x="119" y="313"/>
                    </a:cubicBezTo>
                    <a:cubicBezTo>
                      <a:pt x="119" y="313"/>
                      <a:pt x="119" y="314"/>
                      <a:pt x="119" y="314"/>
                    </a:cubicBezTo>
                    <a:cubicBezTo>
                      <a:pt x="119" y="318"/>
                      <a:pt x="123" y="329"/>
                      <a:pt x="128" y="328"/>
                    </a:cubicBezTo>
                    <a:cubicBezTo>
                      <a:pt x="144" y="353"/>
                      <a:pt x="160" y="377"/>
                      <a:pt x="184" y="395"/>
                    </a:cubicBezTo>
                    <a:cubicBezTo>
                      <a:pt x="186" y="396"/>
                      <a:pt x="188" y="396"/>
                      <a:pt x="189" y="394"/>
                    </a:cubicBezTo>
                    <a:cubicBezTo>
                      <a:pt x="190" y="394"/>
                      <a:pt x="191" y="395"/>
                      <a:pt x="192" y="394"/>
                    </a:cubicBezTo>
                    <a:cubicBezTo>
                      <a:pt x="231" y="387"/>
                      <a:pt x="272" y="383"/>
                      <a:pt x="311" y="374"/>
                    </a:cubicBezTo>
                    <a:cubicBezTo>
                      <a:pt x="353" y="365"/>
                      <a:pt x="392" y="344"/>
                      <a:pt x="433" y="331"/>
                    </a:cubicBezTo>
                    <a:cubicBezTo>
                      <a:pt x="437" y="330"/>
                      <a:pt x="439" y="326"/>
                      <a:pt x="437" y="322"/>
                    </a:cubicBezTo>
                    <a:close/>
                    <a:moveTo>
                      <a:pt x="19" y="136"/>
                    </a:moveTo>
                    <a:cubicBezTo>
                      <a:pt x="17" y="133"/>
                      <a:pt x="16" y="131"/>
                      <a:pt x="15" y="128"/>
                    </a:cubicBezTo>
                    <a:cubicBezTo>
                      <a:pt x="15" y="127"/>
                      <a:pt x="14" y="126"/>
                      <a:pt x="13" y="127"/>
                    </a:cubicBezTo>
                    <a:cubicBezTo>
                      <a:pt x="14" y="126"/>
                      <a:pt x="16" y="125"/>
                      <a:pt x="16" y="123"/>
                    </a:cubicBezTo>
                    <a:cubicBezTo>
                      <a:pt x="19" y="112"/>
                      <a:pt x="21" y="103"/>
                      <a:pt x="32" y="99"/>
                    </a:cubicBezTo>
                    <a:cubicBezTo>
                      <a:pt x="34" y="104"/>
                      <a:pt x="37" y="110"/>
                      <a:pt x="39" y="115"/>
                    </a:cubicBezTo>
                    <a:cubicBezTo>
                      <a:pt x="30" y="120"/>
                      <a:pt x="23" y="127"/>
                      <a:pt x="19" y="136"/>
                    </a:cubicBezTo>
                    <a:close/>
                    <a:moveTo>
                      <a:pt x="35" y="170"/>
                    </a:moveTo>
                    <a:cubicBezTo>
                      <a:pt x="32" y="164"/>
                      <a:pt x="29" y="158"/>
                      <a:pt x="26" y="152"/>
                    </a:cubicBezTo>
                    <a:cubicBezTo>
                      <a:pt x="31" y="143"/>
                      <a:pt x="38" y="136"/>
                      <a:pt x="46" y="132"/>
                    </a:cubicBezTo>
                    <a:cubicBezTo>
                      <a:pt x="49" y="137"/>
                      <a:pt x="51" y="141"/>
                      <a:pt x="53" y="146"/>
                    </a:cubicBezTo>
                    <a:cubicBezTo>
                      <a:pt x="44" y="152"/>
                      <a:pt x="38" y="160"/>
                      <a:pt x="35" y="170"/>
                    </a:cubicBezTo>
                    <a:close/>
                    <a:moveTo>
                      <a:pt x="56" y="203"/>
                    </a:moveTo>
                    <a:cubicBezTo>
                      <a:pt x="53" y="199"/>
                      <a:pt x="50" y="195"/>
                      <a:pt x="48" y="191"/>
                    </a:cubicBezTo>
                    <a:cubicBezTo>
                      <a:pt x="48" y="190"/>
                      <a:pt x="48" y="189"/>
                      <a:pt x="49" y="188"/>
                    </a:cubicBezTo>
                    <a:cubicBezTo>
                      <a:pt x="51" y="179"/>
                      <a:pt x="52" y="170"/>
                      <a:pt x="61" y="164"/>
                    </a:cubicBezTo>
                    <a:cubicBezTo>
                      <a:pt x="61" y="163"/>
                      <a:pt x="61" y="163"/>
                      <a:pt x="61" y="163"/>
                    </a:cubicBezTo>
                    <a:cubicBezTo>
                      <a:pt x="65" y="170"/>
                      <a:pt x="68" y="176"/>
                      <a:pt x="72" y="183"/>
                    </a:cubicBezTo>
                    <a:cubicBezTo>
                      <a:pt x="65" y="188"/>
                      <a:pt x="59" y="196"/>
                      <a:pt x="56" y="203"/>
                    </a:cubicBezTo>
                    <a:close/>
                    <a:moveTo>
                      <a:pt x="77" y="235"/>
                    </a:moveTo>
                    <a:cubicBezTo>
                      <a:pt x="73" y="230"/>
                      <a:pt x="70" y="224"/>
                      <a:pt x="66" y="219"/>
                    </a:cubicBezTo>
                    <a:cubicBezTo>
                      <a:pt x="70" y="211"/>
                      <a:pt x="75" y="205"/>
                      <a:pt x="81" y="199"/>
                    </a:cubicBezTo>
                    <a:cubicBezTo>
                      <a:pt x="84" y="204"/>
                      <a:pt x="87" y="210"/>
                      <a:pt x="91" y="215"/>
                    </a:cubicBezTo>
                    <a:cubicBezTo>
                      <a:pt x="85" y="221"/>
                      <a:pt x="80" y="227"/>
                      <a:pt x="77" y="235"/>
                    </a:cubicBezTo>
                    <a:close/>
                    <a:moveTo>
                      <a:pt x="100" y="268"/>
                    </a:moveTo>
                    <a:cubicBezTo>
                      <a:pt x="96" y="262"/>
                      <a:pt x="92" y="256"/>
                      <a:pt x="88" y="250"/>
                    </a:cubicBezTo>
                    <a:cubicBezTo>
                      <a:pt x="91" y="242"/>
                      <a:pt x="95" y="235"/>
                      <a:pt x="100" y="230"/>
                    </a:cubicBezTo>
                    <a:cubicBezTo>
                      <a:pt x="104" y="237"/>
                      <a:pt x="109" y="244"/>
                      <a:pt x="113" y="251"/>
                    </a:cubicBezTo>
                    <a:cubicBezTo>
                      <a:pt x="107" y="255"/>
                      <a:pt x="103" y="261"/>
                      <a:pt x="100" y="268"/>
                    </a:cubicBezTo>
                    <a:close/>
                    <a:moveTo>
                      <a:pt x="122" y="302"/>
                    </a:moveTo>
                    <a:cubicBezTo>
                      <a:pt x="119" y="297"/>
                      <a:pt x="116" y="292"/>
                      <a:pt x="113" y="286"/>
                    </a:cubicBezTo>
                    <a:cubicBezTo>
                      <a:pt x="115" y="278"/>
                      <a:pt x="118" y="272"/>
                      <a:pt x="124" y="266"/>
                    </a:cubicBezTo>
                    <a:cubicBezTo>
                      <a:pt x="128" y="273"/>
                      <a:pt x="132" y="279"/>
                      <a:pt x="137" y="285"/>
                    </a:cubicBezTo>
                    <a:cubicBezTo>
                      <a:pt x="136" y="285"/>
                      <a:pt x="135" y="286"/>
                      <a:pt x="135" y="286"/>
                    </a:cubicBezTo>
                    <a:cubicBezTo>
                      <a:pt x="130" y="291"/>
                      <a:pt x="125" y="296"/>
                      <a:pt x="122" y="302"/>
                    </a:cubicBezTo>
                    <a:close/>
                    <a:moveTo>
                      <a:pt x="154" y="318"/>
                    </a:moveTo>
                    <a:cubicBezTo>
                      <a:pt x="149" y="325"/>
                      <a:pt x="147" y="334"/>
                      <a:pt x="147" y="342"/>
                    </a:cubicBezTo>
                    <a:cubicBezTo>
                      <a:pt x="143" y="336"/>
                      <a:pt x="138" y="329"/>
                      <a:pt x="134" y="322"/>
                    </a:cubicBezTo>
                    <a:cubicBezTo>
                      <a:pt x="135" y="320"/>
                      <a:pt x="136" y="317"/>
                      <a:pt x="137" y="315"/>
                    </a:cubicBezTo>
                    <a:cubicBezTo>
                      <a:pt x="140" y="310"/>
                      <a:pt x="144" y="305"/>
                      <a:pt x="149" y="301"/>
                    </a:cubicBezTo>
                    <a:cubicBezTo>
                      <a:pt x="152" y="305"/>
                      <a:pt x="155" y="309"/>
                      <a:pt x="158" y="313"/>
                    </a:cubicBezTo>
                    <a:cubicBezTo>
                      <a:pt x="157" y="314"/>
                      <a:pt x="155" y="316"/>
                      <a:pt x="154" y="318"/>
                    </a:cubicBezTo>
                    <a:close/>
                    <a:moveTo>
                      <a:pt x="183" y="347"/>
                    </a:moveTo>
                    <a:cubicBezTo>
                      <a:pt x="183" y="359"/>
                      <a:pt x="182" y="370"/>
                      <a:pt x="182" y="382"/>
                    </a:cubicBezTo>
                    <a:cubicBezTo>
                      <a:pt x="179" y="379"/>
                      <a:pt x="176" y="377"/>
                      <a:pt x="174" y="375"/>
                    </a:cubicBezTo>
                    <a:cubicBezTo>
                      <a:pt x="175" y="372"/>
                      <a:pt x="175" y="370"/>
                      <a:pt x="173" y="367"/>
                    </a:cubicBezTo>
                    <a:cubicBezTo>
                      <a:pt x="164" y="356"/>
                      <a:pt x="164" y="343"/>
                      <a:pt x="171" y="331"/>
                    </a:cubicBezTo>
                    <a:cubicBezTo>
                      <a:pt x="171" y="330"/>
                      <a:pt x="172" y="329"/>
                      <a:pt x="173" y="328"/>
                    </a:cubicBezTo>
                    <a:cubicBezTo>
                      <a:pt x="178" y="333"/>
                      <a:pt x="183" y="338"/>
                      <a:pt x="189" y="342"/>
                    </a:cubicBezTo>
                    <a:cubicBezTo>
                      <a:pt x="186" y="342"/>
                      <a:pt x="184" y="344"/>
                      <a:pt x="183" y="347"/>
                    </a:cubicBezTo>
                    <a:close/>
                    <a:moveTo>
                      <a:pt x="185" y="320"/>
                    </a:moveTo>
                    <a:cubicBezTo>
                      <a:pt x="185" y="320"/>
                      <a:pt x="185" y="320"/>
                      <a:pt x="185" y="320"/>
                    </a:cubicBezTo>
                    <a:cubicBezTo>
                      <a:pt x="192" y="318"/>
                      <a:pt x="198" y="322"/>
                      <a:pt x="205" y="320"/>
                    </a:cubicBezTo>
                    <a:cubicBezTo>
                      <a:pt x="211" y="318"/>
                      <a:pt x="214" y="312"/>
                      <a:pt x="211" y="306"/>
                    </a:cubicBezTo>
                    <a:cubicBezTo>
                      <a:pt x="205" y="295"/>
                      <a:pt x="190" y="296"/>
                      <a:pt x="179" y="299"/>
                    </a:cubicBezTo>
                    <a:cubicBezTo>
                      <a:pt x="176" y="299"/>
                      <a:pt x="173" y="301"/>
                      <a:pt x="170" y="302"/>
                    </a:cubicBezTo>
                    <a:cubicBezTo>
                      <a:pt x="168" y="299"/>
                      <a:pt x="165" y="295"/>
                      <a:pt x="162" y="292"/>
                    </a:cubicBezTo>
                    <a:cubicBezTo>
                      <a:pt x="164" y="291"/>
                      <a:pt x="166" y="291"/>
                      <a:pt x="167" y="290"/>
                    </a:cubicBezTo>
                    <a:cubicBezTo>
                      <a:pt x="175" y="288"/>
                      <a:pt x="181" y="292"/>
                      <a:pt x="188" y="293"/>
                    </a:cubicBezTo>
                    <a:cubicBezTo>
                      <a:pt x="196" y="293"/>
                      <a:pt x="199" y="285"/>
                      <a:pt x="196" y="279"/>
                    </a:cubicBezTo>
                    <a:cubicBezTo>
                      <a:pt x="191" y="269"/>
                      <a:pt x="176" y="268"/>
                      <a:pt x="167" y="270"/>
                    </a:cubicBezTo>
                    <a:cubicBezTo>
                      <a:pt x="160" y="271"/>
                      <a:pt x="155" y="273"/>
                      <a:pt x="149" y="276"/>
                    </a:cubicBezTo>
                    <a:cubicBezTo>
                      <a:pt x="145" y="271"/>
                      <a:pt x="140" y="265"/>
                      <a:pt x="136" y="260"/>
                    </a:cubicBezTo>
                    <a:cubicBezTo>
                      <a:pt x="144" y="257"/>
                      <a:pt x="153" y="258"/>
                      <a:pt x="162" y="261"/>
                    </a:cubicBezTo>
                    <a:cubicBezTo>
                      <a:pt x="173" y="265"/>
                      <a:pt x="178" y="246"/>
                      <a:pt x="167" y="242"/>
                    </a:cubicBezTo>
                    <a:cubicBezTo>
                      <a:pt x="154" y="237"/>
                      <a:pt x="138" y="238"/>
                      <a:pt x="124" y="244"/>
                    </a:cubicBezTo>
                    <a:cubicBezTo>
                      <a:pt x="120" y="237"/>
                      <a:pt x="115" y="231"/>
                      <a:pt x="110" y="224"/>
                    </a:cubicBezTo>
                    <a:cubicBezTo>
                      <a:pt x="117" y="222"/>
                      <a:pt x="124" y="222"/>
                      <a:pt x="133" y="226"/>
                    </a:cubicBezTo>
                    <a:cubicBezTo>
                      <a:pt x="143" y="231"/>
                      <a:pt x="152" y="217"/>
                      <a:pt x="142" y="210"/>
                    </a:cubicBezTo>
                    <a:cubicBezTo>
                      <a:pt x="129" y="201"/>
                      <a:pt x="113" y="202"/>
                      <a:pt x="101" y="208"/>
                    </a:cubicBezTo>
                    <a:cubicBezTo>
                      <a:pt x="97" y="203"/>
                      <a:pt x="94" y="197"/>
                      <a:pt x="91" y="192"/>
                    </a:cubicBezTo>
                    <a:cubicBezTo>
                      <a:pt x="95" y="190"/>
                      <a:pt x="100" y="190"/>
                      <a:pt x="106" y="191"/>
                    </a:cubicBezTo>
                    <a:cubicBezTo>
                      <a:pt x="115" y="194"/>
                      <a:pt x="121" y="183"/>
                      <a:pt x="115" y="177"/>
                    </a:cubicBezTo>
                    <a:cubicBezTo>
                      <a:pt x="106" y="168"/>
                      <a:pt x="92" y="170"/>
                      <a:pt x="82" y="176"/>
                    </a:cubicBezTo>
                    <a:cubicBezTo>
                      <a:pt x="78" y="170"/>
                      <a:pt x="75" y="164"/>
                      <a:pt x="72" y="158"/>
                    </a:cubicBezTo>
                    <a:cubicBezTo>
                      <a:pt x="76" y="157"/>
                      <a:pt x="81" y="157"/>
                      <a:pt x="86" y="159"/>
                    </a:cubicBezTo>
                    <a:cubicBezTo>
                      <a:pt x="99" y="162"/>
                      <a:pt x="104" y="144"/>
                      <a:pt x="92" y="140"/>
                    </a:cubicBezTo>
                    <a:cubicBezTo>
                      <a:pt x="82" y="136"/>
                      <a:pt x="72" y="137"/>
                      <a:pt x="63" y="141"/>
                    </a:cubicBezTo>
                    <a:cubicBezTo>
                      <a:pt x="61" y="137"/>
                      <a:pt x="59" y="133"/>
                      <a:pt x="57" y="129"/>
                    </a:cubicBezTo>
                    <a:cubicBezTo>
                      <a:pt x="61" y="129"/>
                      <a:pt x="66" y="129"/>
                      <a:pt x="71" y="130"/>
                    </a:cubicBezTo>
                    <a:cubicBezTo>
                      <a:pt x="84" y="133"/>
                      <a:pt x="88" y="116"/>
                      <a:pt x="77" y="112"/>
                    </a:cubicBezTo>
                    <a:cubicBezTo>
                      <a:pt x="66" y="108"/>
                      <a:pt x="56" y="108"/>
                      <a:pt x="47" y="111"/>
                    </a:cubicBezTo>
                    <a:cubicBezTo>
                      <a:pt x="45" y="106"/>
                      <a:pt x="43" y="102"/>
                      <a:pt x="41" y="97"/>
                    </a:cubicBezTo>
                    <a:cubicBezTo>
                      <a:pt x="50" y="96"/>
                      <a:pt x="58" y="99"/>
                      <a:pt x="67" y="98"/>
                    </a:cubicBezTo>
                    <a:cubicBezTo>
                      <a:pt x="76" y="98"/>
                      <a:pt x="79" y="86"/>
                      <a:pt x="71" y="82"/>
                    </a:cubicBezTo>
                    <a:cubicBezTo>
                      <a:pt x="69" y="80"/>
                      <a:pt x="66" y="79"/>
                      <a:pt x="63" y="78"/>
                    </a:cubicBezTo>
                    <a:cubicBezTo>
                      <a:pt x="94" y="72"/>
                      <a:pt x="125" y="60"/>
                      <a:pt x="155" y="50"/>
                    </a:cubicBezTo>
                    <a:cubicBezTo>
                      <a:pt x="198" y="37"/>
                      <a:pt x="245" y="31"/>
                      <a:pt x="286" y="12"/>
                    </a:cubicBezTo>
                    <a:cubicBezTo>
                      <a:pt x="287" y="12"/>
                      <a:pt x="287" y="11"/>
                      <a:pt x="288" y="11"/>
                    </a:cubicBezTo>
                    <a:cubicBezTo>
                      <a:pt x="306" y="50"/>
                      <a:pt x="317" y="93"/>
                      <a:pt x="336" y="132"/>
                    </a:cubicBezTo>
                    <a:cubicBezTo>
                      <a:pt x="357" y="174"/>
                      <a:pt x="392" y="208"/>
                      <a:pt x="410" y="253"/>
                    </a:cubicBezTo>
                    <a:cubicBezTo>
                      <a:pt x="429" y="300"/>
                      <a:pt x="372" y="308"/>
                      <a:pt x="339" y="313"/>
                    </a:cubicBezTo>
                    <a:cubicBezTo>
                      <a:pt x="293" y="319"/>
                      <a:pt x="249" y="342"/>
                      <a:pt x="203" y="343"/>
                    </a:cubicBezTo>
                    <a:cubicBezTo>
                      <a:pt x="202" y="343"/>
                      <a:pt x="202" y="343"/>
                      <a:pt x="202" y="343"/>
                    </a:cubicBezTo>
                    <a:cubicBezTo>
                      <a:pt x="201" y="343"/>
                      <a:pt x="201" y="343"/>
                      <a:pt x="201" y="343"/>
                    </a:cubicBezTo>
                    <a:cubicBezTo>
                      <a:pt x="196" y="335"/>
                      <a:pt x="190" y="328"/>
                      <a:pt x="185" y="320"/>
                    </a:cubicBezTo>
                    <a:close/>
                    <a:moveTo>
                      <a:pt x="320" y="361"/>
                    </a:moveTo>
                    <a:cubicBezTo>
                      <a:pt x="278" y="374"/>
                      <a:pt x="233" y="376"/>
                      <a:pt x="191" y="387"/>
                    </a:cubicBezTo>
                    <a:cubicBezTo>
                      <a:pt x="192" y="374"/>
                      <a:pt x="193" y="361"/>
                      <a:pt x="193" y="347"/>
                    </a:cubicBezTo>
                    <a:cubicBezTo>
                      <a:pt x="193" y="347"/>
                      <a:pt x="193" y="346"/>
                      <a:pt x="193" y="346"/>
                    </a:cubicBezTo>
                    <a:cubicBezTo>
                      <a:pt x="194" y="347"/>
                      <a:pt x="195" y="347"/>
                      <a:pt x="196" y="348"/>
                    </a:cubicBezTo>
                    <a:cubicBezTo>
                      <a:pt x="196" y="348"/>
                      <a:pt x="196" y="348"/>
                      <a:pt x="196" y="348"/>
                    </a:cubicBezTo>
                    <a:cubicBezTo>
                      <a:pt x="196" y="352"/>
                      <a:pt x="198" y="356"/>
                      <a:pt x="203" y="357"/>
                    </a:cubicBezTo>
                    <a:cubicBezTo>
                      <a:pt x="252" y="358"/>
                      <a:pt x="301" y="332"/>
                      <a:pt x="350" y="324"/>
                    </a:cubicBezTo>
                    <a:cubicBezTo>
                      <a:pt x="368" y="321"/>
                      <a:pt x="398" y="317"/>
                      <a:pt x="414" y="301"/>
                    </a:cubicBezTo>
                    <a:cubicBezTo>
                      <a:pt x="416" y="309"/>
                      <a:pt x="419" y="315"/>
                      <a:pt x="423" y="322"/>
                    </a:cubicBezTo>
                    <a:cubicBezTo>
                      <a:pt x="388" y="334"/>
                      <a:pt x="355" y="350"/>
                      <a:pt x="320" y="3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8" name="Freeform 432"/>
              <p:cNvSpPr>
                <a:spLocks noEditPoints="1"/>
              </p:cNvSpPr>
              <p:nvPr/>
            </p:nvSpPr>
            <p:spPr bwMode="auto">
              <a:xfrm>
                <a:off x="3689" y="-784"/>
                <a:ext cx="740" cy="563"/>
              </a:xfrm>
              <a:custGeom>
                <a:avLst/>
                <a:gdLst>
                  <a:gd name="T0" fmla="*/ 301 w 367"/>
                  <a:gd name="T1" fmla="*/ 100 h 279"/>
                  <a:gd name="T2" fmla="*/ 82 w 367"/>
                  <a:gd name="T3" fmla="*/ 87 h 279"/>
                  <a:gd name="T4" fmla="*/ 37 w 367"/>
                  <a:gd name="T5" fmla="*/ 91 h 279"/>
                  <a:gd name="T6" fmla="*/ 34 w 367"/>
                  <a:gd name="T7" fmla="*/ 108 h 279"/>
                  <a:gd name="T8" fmla="*/ 5 w 367"/>
                  <a:gd name="T9" fmla="*/ 119 h 279"/>
                  <a:gd name="T10" fmla="*/ 18 w 367"/>
                  <a:gd name="T11" fmla="*/ 144 h 279"/>
                  <a:gd name="T12" fmla="*/ 1 w 367"/>
                  <a:gd name="T13" fmla="*/ 162 h 279"/>
                  <a:gd name="T14" fmla="*/ 95 w 367"/>
                  <a:gd name="T15" fmla="*/ 215 h 279"/>
                  <a:gd name="T16" fmla="*/ 129 w 367"/>
                  <a:gd name="T17" fmla="*/ 275 h 279"/>
                  <a:gd name="T18" fmla="*/ 178 w 367"/>
                  <a:gd name="T19" fmla="*/ 261 h 279"/>
                  <a:gd name="T20" fmla="*/ 196 w 367"/>
                  <a:gd name="T21" fmla="*/ 236 h 279"/>
                  <a:gd name="T22" fmla="*/ 299 w 367"/>
                  <a:gd name="T23" fmla="*/ 193 h 279"/>
                  <a:gd name="T24" fmla="*/ 336 w 367"/>
                  <a:gd name="T25" fmla="*/ 155 h 279"/>
                  <a:gd name="T26" fmla="*/ 271 w 367"/>
                  <a:gd name="T27" fmla="*/ 65 h 279"/>
                  <a:gd name="T28" fmla="*/ 224 w 367"/>
                  <a:gd name="T29" fmla="*/ 168 h 279"/>
                  <a:gd name="T30" fmla="*/ 89 w 367"/>
                  <a:gd name="T31" fmla="*/ 137 h 279"/>
                  <a:gd name="T32" fmla="*/ 222 w 367"/>
                  <a:gd name="T33" fmla="*/ 181 h 279"/>
                  <a:gd name="T34" fmla="*/ 109 w 367"/>
                  <a:gd name="T35" fmla="*/ 179 h 279"/>
                  <a:gd name="T36" fmla="*/ 85 w 367"/>
                  <a:gd name="T37" fmla="*/ 182 h 279"/>
                  <a:gd name="T38" fmla="*/ 222 w 367"/>
                  <a:gd name="T39" fmla="*/ 181 h 279"/>
                  <a:gd name="T40" fmla="*/ 55 w 367"/>
                  <a:gd name="T41" fmla="*/ 188 h 279"/>
                  <a:gd name="T42" fmla="*/ 29 w 367"/>
                  <a:gd name="T43" fmla="*/ 151 h 279"/>
                  <a:gd name="T44" fmla="*/ 19 w 367"/>
                  <a:gd name="T45" fmla="*/ 128 h 279"/>
                  <a:gd name="T46" fmla="*/ 31 w 367"/>
                  <a:gd name="T47" fmla="*/ 122 h 279"/>
                  <a:gd name="T48" fmla="*/ 49 w 367"/>
                  <a:gd name="T49" fmla="*/ 96 h 279"/>
                  <a:gd name="T50" fmla="*/ 79 w 367"/>
                  <a:gd name="T51" fmla="*/ 98 h 279"/>
                  <a:gd name="T52" fmla="*/ 74 w 367"/>
                  <a:gd name="T53" fmla="*/ 145 h 279"/>
                  <a:gd name="T54" fmla="*/ 90 w 367"/>
                  <a:gd name="T55" fmla="*/ 209 h 279"/>
                  <a:gd name="T56" fmla="*/ 77 w 367"/>
                  <a:gd name="T57" fmla="*/ 199 h 279"/>
                  <a:gd name="T58" fmla="*/ 93 w 367"/>
                  <a:gd name="T59" fmla="*/ 208 h 279"/>
                  <a:gd name="T60" fmla="*/ 134 w 367"/>
                  <a:gd name="T61" fmla="*/ 264 h 279"/>
                  <a:gd name="T62" fmla="*/ 98 w 367"/>
                  <a:gd name="T63" fmla="*/ 195 h 279"/>
                  <a:gd name="T64" fmla="*/ 124 w 367"/>
                  <a:gd name="T65" fmla="*/ 196 h 279"/>
                  <a:gd name="T66" fmla="*/ 182 w 367"/>
                  <a:gd name="T67" fmla="*/ 211 h 279"/>
                  <a:gd name="T68" fmla="*/ 141 w 367"/>
                  <a:gd name="T69" fmla="*/ 271 h 279"/>
                  <a:gd name="T70" fmla="*/ 194 w 367"/>
                  <a:gd name="T71" fmla="*/ 212 h 279"/>
                  <a:gd name="T72" fmla="*/ 179 w 367"/>
                  <a:gd name="T73" fmla="*/ 241 h 279"/>
                  <a:gd name="T74" fmla="*/ 282 w 367"/>
                  <a:gd name="T75" fmla="*/ 222 h 279"/>
                  <a:gd name="T76" fmla="*/ 202 w 367"/>
                  <a:gd name="T77" fmla="*/ 228 h 279"/>
                  <a:gd name="T78" fmla="*/ 211 w 367"/>
                  <a:gd name="T79" fmla="*/ 212 h 279"/>
                  <a:gd name="T80" fmla="*/ 258 w 367"/>
                  <a:gd name="T81" fmla="*/ 217 h 279"/>
                  <a:gd name="T82" fmla="*/ 282 w 367"/>
                  <a:gd name="T83" fmla="*/ 222 h 279"/>
                  <a:gd name="T84" fmla="*/ 322 w 367"/>
                  <a:gd name="T85" fmla="*/ 153 h 279"/>
                  <a:gd name="T86" fmla="*/ 291 w 367"/>
                  <a:gd name="T87" fmla="*/ 183 h 279"/>
                  <a:gd name="T88" fmla="*/ 234 w 367"/>
                  <a:gd name="T89" fmla="*/ 190 h 279"/>
                  <a:gd name="T90" fmla="*/ 243 w 367"/>
                  <a:gd name="T91" fmla="*/ 177 h 279"/>
                  <a:gd name="T92" fmla="*/ 325 w 367"/>
                  <a:gd name="T93" fmla="*/ 110 h 279"/>
                  <a:gd name="T94" fmla="*/ 326 w 367"/>
                  <a:gd name="T95" fmla="*/ 14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7" h="279">
                    <a:moveTo>
                      <a:pt x="356" y="115"/>
                    </a:moveTo>
                    <a:cubicBezTo>
                      <a:pt x="344" y="95"/>
                      <a:pt x="322" y="94"/>
                      <a:pt x="301" y="100"/>
                    </a:cubicBezTo>
                    <a:cubicBezTo>
                      <a:pt x="300" y="89"/>
                      <a:pt x="295" y="77"/>
                      <a:pt x="287" y="65"/>
                    </a:cubicBezTo>
                    <a:cubicBezTo>
                      <a:pt x="242" y="0"/>
                      <a:pt x="110" y="18"/>
                      <a:pt x="82" y="87"/>
                    </a:cubicBezTo>
                    <a:cubicBezTo>
                      <a:pt x="75" y="80"/>
                      <a:pt x="65" y="74"/>
                      <a:pt x="56" y="75"/>
                    </a:cubicBezTo>
                    <a:cubicBezTo>
                      <a:pt x="39" y="78"/>
                      <a:pt x="47" y="83"/>
                      <a:pt x="37" y="91"/>
                    </a:cubicBezTo>
                    <a:cubicBezTo>
                      <a:pt x="32" y="95"/>
                      <a:pt x="37" y="103"/>
                      <a:pt x="42" y="101"/>
                    </a:cubicBezTo>
                    <a:cubicBezTo>
                      <a:pt x="35" y="103"/>
                      <a:pt x="37" y="99"/>
                      <a:pt x="34" y="108"/>
                    </a:cubicBezTo>
                    <a:cubicBezTo>
                      <a:pt x="34" y="110"/>
                      <a:pt x="33" y="112"/>
                      <a:pt x="32" y="114"/>
                    </a:cubicBezTo>
                    <a:cubicBezTo>
                      <a:pt x="23" y="114"/>
                      <a:pt x="14" y="117"/>
                      <a:pt x="5" y="119"/>
                    </a:cubicBezTo>
                    <a:cubicBezTo>
                      <a:pt x="0" y="120"/>
                      <a:pt x="0" y="127"/>
                      <a:pt x="4" y="129"/>
                    </a:cubicBezTo>
                    <a:cubicBezTo>
                      <a:pt x="10" y="133"/>
                      <a:pt x="14" y="139"/>
                      <a:pt x="18" y="144"/>
                    </a:cubicBezTo>
                    <a:cubicBezTo>
                      <a:pt x="13" y="147"/>
                      <a:pt x="8" y="150"/>
                      <a:pt x="4" y="153"/>
                    </a:cubicBezTo>
                    <a:cubicBezTo>
                      <a:pt x="0" y="155"/>
                      <a:pt x="0" y="158"/>
                      <a:pt x="1" y="162"/>
                    </a:cubicBezTo>
                    <a:cubicBezTo>
                      <a:pt x="11" y="184"/>
                      <a:pt x="26" y="199"/>
                      <a:pt x="49" y="201"/>
                    </a:cubicBezTo>
                    <a:cubicBezTo>
                      <a:pt x="52" y="225"/>
                      <a:pt x="76" y="233"/>
                      <a:pt x="95" y="215"/>
                    </a:cubicBezTo>
                    <a:cubicBezTo>
                      <a:pt x="95" y="214"/>
                      <a:pt x="96" y="213"/>
                      <a:pt x="96" y="213"/>
                    </a:cubicBezTo>
                    <a:cubicBezTo>
                      <a:pt x="107" y="233"/>
                      <a:pt x="118" y="254"/>
                      <a:pt x="129" y="275"/>
                    </a:cubicBezTo>
                    <a:cubicBezTo>
                      <a:pt x="131" y="279"/>
                      <a:pt x="135" y="278"/>
                      <a:pt x="137" y="276"/>
                    </a:cubicBezTo>
                    <a:cubicBezTo>
                      <a:pt x="153" y="279"/>
                      <a:pt x="166" y="273"/>
                      <a:pt x="178" y="261"/>
                    </a:cubicBezTo>
                    <a:cubicBezTo>
                      <a:pt x="184" y="254"/>
                      <a:pt x="190" y="246"/>
                      <a:pt x="195" y="238"/>
                    </a:cubicBezTo>
                    <a:cubicBezTo>
                      <a:pt x="195" y="237"/>
                      <a:pt x="196" y="237"/>
                      <a:pt x="196" y="236"/>
                    </a:cubicBezTo>
                    <a:cubicBezTo>
                      <a:pt x="220" y="245"/>
                      <a:pt x="248" y="247"/>
                      <a:pt x="273" y="242"/>
                    </a:cubicBezTo>
                    <a:cubicBezTo>
                      <a:pt x="295" y="238"/>
                      <a:pt x="316" y="214"/>
                      <a:pt x="299" y="193"/>
                    </a:cubicBezTo>
                    <a:cubicBezTo>
                      <a:pt x="310" y="191"/>
                      <a:pt x="323" y="193"/>
                      <a:pt x="333" y="186"/>
                    </a:cubicBezTo>
                    <a:cubicBezTo>
                      <a:pt x="343" y="179"/>
                      <a:pt x="340" y="165"/>
                      <a:pt x="336" y="155"/>
                    </a:cubicBezTo>
                    <a:cubicBezTo>
                      <a:pt x="352" y="149"/>
                      <a:pt x="367" y="134"/>
                      <a:pt x="356" y="115"/>
                    </a:cubicBezTo>
                    <a:close/>
                    <a:moveTo>
                      <a:pt x="271" y="65"/>
                    </a:moveTo>
                    <a:cubicBezTo>
                      <a:pt x="288" y="82"/>
                      <a:pt x="294" y="109"/>
                      <a:pt x="287" y="131"/>
                    </a:cubicBezTo>
                    <a:cubicBezTo>
                      <a:pt x="280" y="157"/>
                      <a:pt x="247" y="165"/>
                      <a:pt x="224" y="168"/>
                    </a:cubicBezTo>
                    <a:cubicBezTo>
                      <a:pt x="181" y="174"/>
                      <a:pt x="123" y="166"/>
                      <a:pt x="87" y="140"/>
                    </a:cubicBezTo>
                    <a:cubicBezTo>
                      <a:pt x="88" y="139"/>
                      <a:pt x="89" y="138"/>
                      <a:pt x="89" y="137"/>
                    </a:cubicBezTo>
                    <a:cubicBezTo>
                      <a:pt x="77" y="42"/>
                      <a:pt x="211" y="6"/>
                      <a:pt x="271" y="65"/>
                    </a:cubicBezTo>
                    <a:close/>
                    <a:moveTo>
                      <a:pt x="222" y="181"/>
                    </a:moveTo>
                    <a:cubicBezTo>
                      <a:pt x="209" y="214"/>
                      <a:pt x="166" y="195"/>
                      <a:pt x="139" y="186"/>
                    </a:cubicBezTo>
                    <a:cubicBezTo>
                      <a:pt x="129" y="184"/>
                      <a:pt x="119" y="180"/>
                      <a:pt x="109" y="179"/>
                    </a:cubicBezTo>
                    <a:cubicBezTo>
                      <a:pt x="106" y="179"/>
                      <a:pt x="102" y="178"/>
                      <a:pt x="98" y="179"/>
                    </a:cubicBezTo>
                    <a:cubicBezTo>
                      <a:pt x="94" y="180"/>
                      <a:pt x="89" y="181"/>
                      <a:pt x="85" y="182"/>
                    </a:cubicBezTo>
                    <a:cubicBezTo>
                      <a:pt x="72" y="168"/>
                      <a:pt x="71" y="157"/>
                      <a:pt x="80" y="149"/>
                    </a:cubicBezTo>
                    <a:cubicBezTo>
                      <a:pt x="118" y="178"/>
                      <a:pt x="174" y="187"/>
                      <a:pt x="222" y="181"/>
                    </a:cubicBezTo>
                    <a:close/>
                    <a:moveTo>
                      <a:pt x="56" y="189"/>
                    </a:moveTo>
                    <a:cubicBezTo>
                      <a:pt x="56" y="189"/>
                      <a:pt x="56" y="188"/>
                      <a:pt x="55" y="188"/>
                    </a:cubicBezTo>
                    <a:cubicBezTo>
                      <a:pt x="35" y="189"/>
                      <a:pt x="23" y="177"/>
                      <a:pt x="15" y="160"/>
                    </a:cubicBezTo>
                    <a:cubicBezTo>
                      <a:pt x="19" y="157"/>
                      <a:pt x="24" y="154"/>
                      <a:pt x="29" y="151"/>
                    </a:cubicBezTo>
                    <a:cubicBezTo>
                      <a:pt x="33" y="149"/>
                      <a:pt x="32" y="145"/>
                      <a:pt x="30" y="142"/>
                    </a:cubicBezTo>
                    <a:cubicBezTo>
                      <a:pt x="26" y="137"/>
                      <a:pt x="23" y="132"/>
                      <a:pt x="19" y="128"/>
                    </a:cubicBezTo>
                    <a:cubicBezTo>
                      <a:pt x="19" y="128"/>
                      <a:pt x="19" y="127"/>
                      <a:pt x="19" y="127"/>
                    </a:cubicBezTo>
                    <a:cubicBezTo>
                      <a:pt x="26" y="126"/>
                      <a:pt x="34" y="128"/>
                      <a:pt x="31" y="122"/>
                    </a:cubicBezTo>
                    <a:cubicBezTo>
                      <a:pt x="33" y="127"/>
                      <a:pt x="40" y="125"/>
                      <a:pt x="41" y="121"/>
                    </a:cubicBezTo>
                    <a:cubicBezTo>
                      <a:pt x="44" y="114"/>
                      <a:pt x="50" y="104"/>
                      <a:pt x="49" y="96"/>
                    </a:cubicBezTo>
                    <a:cubicBezTo>
                      <a:pt x="51" y="93"/>
                      <a:pt x="52" y="91"/>
                      <a:pt x="52" y="87"/>
                    </a:cubicBezTo>
                    <a:cubicBezTo>
                      <a:pt x="52" y="84"/>
                      <a:pt x="69" y="93"/>
                      <a:pt x="79" y="98"/>
                    </a:cubicBezTo>
                    <a:cubicBezTo>
                      <a:pt x="76" y="110"/>
                      <a:pt x="77" y="122"/>
                      <a:pt x="80" y="136"/>
                    </a:cubicBezTo>
                    <a:cubicBezTo>
                      <a:pt x="75" y="136"/>
                      <a:pt x="71" y="141"/>
                      <a:pt x="74" y="145"/>
                    </a:cubicBezTo>
                    <a:cubicBezTo>
                      <a:pt x="55" y="150"/>
                      <a:pt x="47" y="171"/>
                      <a:pt x="56" y="189"/>
                    </a:cubicBezTo>
                    <a:close/>
                    <a:moveTo>
                      <a:pt x="90" y="209"/>
                    </a:moveTo>
                    <a:cubicBezTo>
                      <a:pt x="79" y="218"/>
                      <a:pt x="70" y="214"/>
                      <a:pt x="62" y="196"/>
                    </a:cubicBezTo>
                    <a:cubicBezTo>
                      <a:pt x="67" y="199"/>
                      <a:pt x="72" y="200"/>
                      <a:pt x="77" y="199"/>
                    </a:cubicBezTo>
                    <a:cubicBezTo>
                      <a:pt x="81" y="198"/>
                      <a:pt x="84" y="198"/>
                      <a:pt x="87" y="197"/>
                    </a:cubicBezTo>
                    <a:cubicBezTo>
                      <a:pt x="89" y="201"/>
                      <a:pt x="91" y="205"/>
                      <a:pt x="93" y="208"/>
                    </a:cubicBezTo>
                    <a:cubicBezTo>
                      <a:pt x="92" y="208"/>
                      <a:pt x="91" y="208"/>
                      <a:pt x="90" y="209"/>
                    </a:cubicBezTo>
                    <a:close/>
                    <a:moveTo>
                      <a:pt x="134" y="264"/>
                    </a:moveTo>
                    <a:cubicBezTo>
                      <a:pt x="122" y="240"/>
                      <a:pt x="108" y="218"/>
                      <a:pt x="93" y="196"/>
                    </a:cubicBezTo>
                    <a:cubicBezTo>
                      <a:pt x="95" y="195"/>
                      <a:pt x="97" y="195"/>
                      <a:pt x="98" y="195"/>
                    </a:cubicBezTo>
                    <a:cubicBezTo>
                      <a:pt x="102" y="200"/>
                      <a:pt x="107" y="205"/>
                      <a:pt x="113" y="204"/>
                    </a:cubicBezTo>
                    <a:cubicBezTo>
                      <a:pt x="118" y="203"/>
                      <a:pt x="122" y="200"/>
                      <a:pt x="124" y="196"/>
                    </a:cubicBezTo>
                    <a:cubicBezTo>
                      <a:pt x="124" y="196"/>
                      <a:pt x="124" y="196"/>
                      <a:pt x="125" y="196"/>
                    </a:cubicBezTo>
                    <a:cubicBezTo>
                      <a:pt x="135" y="199"/>
                      <a:pt x="159" y="207"/>
                      <a:pt x="182" y="211"/>
                    </a:cubicBezTo>
                    <a:cubicBezTo>
                      <a:pt x="162" y="224"/>
                      <a:pt x="148" y="244"/>
                      <a:pt x="134" y="264"/>
                    </a:cubicBezTo>
                    <a:close/>
                    <a:moveTo>
                      <a:pt x="141" y="271"/>
                    </a:moveTo>
                    <a:cubicBezTo>
                      <a:pt x="156" y="251"/>
                      <a:pt x="171" y="231"/>
                      <a:pt x="192" y="216"/>
                    </a:cubicBezTo>
                    <a:cubicBezTo>
                      <a:pt x="193" y="215"/>
                      <a:pt x="194" y="214"/>
                      <a:pt x="194" y="212"/>
                    </a:cubicBezTo>
                    <a:cubicBezTo>
                      <a:pt x="195" y="212"/>
                      <a:pt x="197" y="212"/>
                      <a:pt x="198" y="212"/>
                    </a:cubicBezTo>
                    <a:cubicBezTo>
                      <a:pt x="190" y="220"/>
                      <a:pt x="185" y="233"/>
                      <a:pt x="179" y="241"/>
                    </a:cubicBezTo>
                    <a:cubicBezTo>
                      <a:pt x="170" y="254"/>
                      <a:pt x="158" y="269"/>
                      <a:pt x="141" y="271"/>
                    </a:cubicBezTo>
                    <a:close/>
                    <a:moveTo>
                      <a:pt x="282" y="222"/>
                    </a:moveTo>
                    <a:cubicBezTo>
                      <a:pt x="274" y="228"/>
                      <a:pt x="262" y="229"/>
                      <a:pt x="253" y="230"/>
                    </a:cubicBezTo>
                    <a:cubicBezTo>
                      <a:pt x="236" y="231"/>
                      <a:pt x="219" y="230"/>
                      <a:pt x="202" y="228"/>
                    </a:cubicBezTo>
                    <a:cubicBezTo>
                      <a:pt x="205" y="224"/>
                      <a:pt x="209" y="218"/>
                      <a:pt x="211" y="213"/>
                    </a:cubicBezTo>
                    <a:cubicBezTo>
                      <a:pt x="211" y="213"/>
                      <a:pt x="211" y="212"/>
                      <a:pt x="211" y="212"/>
                    </a:cubicBezTo>
                    <a:cubicBezTo>
                      <a:pt x="222" y="210"/>
                      <a:pt x="230" y="205"/>
                      <a:pt x="233" y="195"/>
                    </a:cubicBezTo>
                    <a:cubicBezTo>
                      <a:pt x="238" y="206"/>
                      <a:pt x="244" y="218"/>
                      <a:pt x="258" y="217"/>
                    </a:cubicBezTo>
                    <a:cubicBezTo>
                      <a:pt x="270" y="217"/>
                      <a:pt x="278" y="205"/>
                      <a:pt x="287" y="198"/>
                    </a:cubicBezTo>
                    <a:cubicBezTo>
                      <a:pt x="287" y="208"/>
                      <a:pt x="291" y="216"/>
                      <a:pt x="282" y="222"/>
                    </a:cubicBezTo>
                    <a:close/>
                    <a:moveTo>
                      <a:pt x="326" y="145"/>
                    </a:moveTo>
                    <a:cubicBezTo>
                      <a:pt x="323" y="146"/>
                      <a:pt x="321" y="150"/>
                      <a:pt x="322" y="153"/>
                    </a:cubicBezTo>
                    <a:cubicBezTo>
                      <a:pt x="327" y="166"/>
                      <a:pt x="330" y="177"/>
                      <a:pt x="313" y="179"/>
                    </a:cubicBezTo>
                    <a:cubicBezTo>
                      <a:pt x="305" y="180"/>
                      <a:pt x="298" y="181"/>
                      <a:pt x="291" y="183"/>
                    </a:cubicBezTo>
                    <a:cubicBezTo>
                      <a:pt x="268" y="189"/>
                      <a:pt x="260" y="225"/>
                      <a:pt x="238" y="191"/>
                    </a:cubicBezTo>
                    <a:cubicBezTo>
                      <a:pt x="237" y="190"/>
                      <a:pt x="235" y="189"/>
                      <a:pt x="234" y="190"/>
                    </a:cubicBezTo>
                    <a:cubicBezTo>
                      <a:pt x="234" y="187"/>
                      <a:pt x="234" y="183"/>
                      <a:pt x="233" y="179"/>
                    </a:cubicBezTo>
                    <a:cubicBezTo>
                      <a:pt x="237" y="179"/>
                      <a:pt x="240" y="178"/>
                      <a:pt x="243" y="177"/>
                    </a:cubicBezTo>
                    <a:cubicBezTo>
                      <a:pt x="280" y="170"/>
                      <a:pt x="301" y="143"/>
                      <a:pt x="302" y="113"/>
                    </a:cubicBezTo>
                    <a:cubicBezTo>
                      <a:pt x="309" y="112"/>
                      <a:pt x="317" y="110"/>
                      <a:pt x="325" y="110"/>
                    </a:cubicBezTo>
                    <a:cubicBezTo>
                      <a:pt x="334" y="109"/>
                      <a:pt x="343" y="115"/>
                      <a:pt x="346" y="124"/>
                    </a:cubicBezTo>
                    <a:cubicBezTo>
                      <a:pt x="351" y="137"/>
                      <a:pt x="335" y="143"/>
                      <a:pt x="326" y="1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9" name="Freeform 433"/>
              <p:cNvSpPr>
                <a:spLocks noEditPoints="1"/>
              </p:cNvSpPr>
              <p:nvPr/>
            </p:nvSpPr>
            <p:spPr bwMode="auto">
              <a:xfrm>
                <a:off x="3927" y="-368"/>
                <a:ext cx="58" cy="71"/>
              </a:xfrm>
              <a:custGeom>
                <a:avLst/>
                <a:gdLst>
                  <a:gd name="T0" fmla="*/ 26 w 29"/>
                  <a:gd name="T1" fmla="*/ 10 h 35"/>
                  <a:gd name="T2" fmla="*/ 23 w 29"/>
                  <a:gd name="T3" fmla="*/ 3 h 35"/>
                  <a:gd name="T4" fmla="*/ 17 w 29"/>
                  <a:gd name="T5" fmla="*/ 0 h 35"/>
                  <a:gd name="T6" fmla="*/ 12 w 29"/>
                  <a:gd name="T7" fmla="*/ 3 h 35"/>
                  <a:gd name="T8" fmla="*/ 10 w 29"/>
                  <a:gd name="T9" fmla="*/ 6 h 35"/>
                  <a:gd name="T10" fmla="*/ 9 w 29"/>
                  <a:gd name="T11" fmla="*/ 7 h 35"/>
                  <a:gd name="T12" fmla="*/ 6 w 29"/>
                  <a:gd name="T13" fmla="*/ 7 h 35"/>
                  <a:gd name="T14" fmla="*/ 5 w 29"/>
                  <a:gd name="T15" fmla="*/ 30 h 35"/>
                  <a:gd name="T16" fmla="*/ 21 w 29"/>
                  <a:gd name="T17" fmla="*/ 31 h 35"/>
                  <a:gd name="T18" fmla="*/ 26 w 29"/>
                  <a:gd name="T19" fmla="*/ 10 h 35"/>
                  <a:gd name="T20" fmla="*/ 19 w 29"/>
                  <a:gd name="T21" fmla="*/ 20 h 35"/>
                  <a:gd name="T22" fmla="*/ 17 w 29"/>
                  <a:gd name="T23" fmla="*/ 24 h 35"/>
                  <a:gd name="T24" fmla="*/ 14 w 29"/>
                  <a:gd name="T25" fmla="*/ 26 h 35"/>
                  <a:gd name="T26" fmla="*/ 14 w 29"/>
                  <a:gd name="T27" fmla="*/ 26 h 35"/>
                  <a:gd name="T28" fmla="*/ 13 w 29"/>
                  <a:gd name="T29" fmla="*/ 26 h 35"/>
                  <a:gd name="T30" fmla="*/ 12 w 29"/>
                  <a:gd name="T31" fmla="*/ 26 h 35"/>
                  <a:gd name="T32" fmla="*/ 10 w 29"/>
                  <a:gd name="T33" fmla="*/ 23 h 35"/>
                  <a:gd name="T34" fmla="*/ 10 w 29"/>
                  <a:gd name="T35" fmla="*/ 10 h 35"/>
                  <a:gd name="T36" fmla="*/ 16 w 29"/>
                  <a:gd name="T37" fmla="*/ 9 h 35"/>
                  <a:gd name="T38" fmla="*/ 18 w 29"/>
                  <a:gd name="T39" fmla="*/ 6 h 35"/>
                  <a:gd name="T40" fmla="*/ 19 w 29"/>
                  <a:gd name="T41"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26" y="10"/>
                    </a:moveTo>
                    <a:cubicBezTo>
                      <a:pt x="26" y="7"/>
                      <a:pt x="24" y="5"/>
                      <a:pt x="23" y="3"/>
                    </a:cubicBezTo>
                    <a:cubicBezTo>
                      <a:pt x="22" y="0"/>
                      <a:pt x="19" y="0"/>
                      <a:pt x="17" y="0"/>
                    </a:cubicBezTo>
                    <a:cubicBezTo>
                      <a:pt x="15" y="1"/>
                      <a:pt x="13" y="2"/>
                      <a:pt x="12" y="3"/>
                    </a:cubicBezTo>
                    <a:cubicBezTo>
                      <a:pt x="12" y="4"/>
                      <a:pt x="11" y="6"/>
                      <a:pt x="10" y="6"/>
                    </a:cubicBezTo>
                    <a:cubicBezTo>
                      <a:pt x="10" y="6"/>
                      <a:pt x="9" y="7"/>
                      <a:pt x="9" y="7"/>
                    </a:cubicBezTo>
                    <a:cubicBezTo>
                      <a:pt x="8" y="6"/>
                      <a:pt x="7" y="6"/>
                      <a:pt x="6" y="7"/>
                    </a:cubicBezTo>
                    <a:cubicBezTo>
                      <a:pt x="2" y="14"/>
                      <a:pt x="0" y="24"/>
                      <a:pt x="5" y="30"/>
                    </a:cubicBezTo>
                    <a:cubicBezTo>
                      <a:pt x="9" y="35"/>
                      <a:pt x="17" y="35"/>
                      <a:pt x="21" y="31"/>
                    </a:cubicBezTo>
                    <a:cubicBezTo>
                      <a:pt x="28" y="26"/>
                      <a:pt x="29" y="18"/>
                      <a:pt x="26" y="10"/>
                    </a:cubicBezTo>
                    <a:close/>
                    <a:moveTo>
                      <a:pt x="19" y="20"/>
                    </a:moveTo>
                    <a:cubicBezTo>
                      <a:pt x="18" y="22"/>
                      <a:pt x="18" y="23"/>
                      <a:pt x="17" y="24"/>
                    </a:cubicBezTo>
                    <a:cubicBezTo>
                      <a:pt x="16" y="25"/>
                      <a:pt x="15" y="25"/>
                      <a:pt x="14" y="26"/>
                    </a:cubicBezTo>
                    <a:cubicBezTo>
                      <a:pt x="14" y="26"/>
                      <a:pt x="14" y="26"/>
                      <a:pt x="14" y="26"/>
                    </a:cubicBezTo>
                    <a:cubicBezTo>
                      <a:pt x="13" y="26"/>
                      <a:pt x="13" y="26"/>
                      <a:pt x="13" y="26"/>
                    </a:cubicBezTo>
                    <a:cubicBezTo>
                      <a:pt x="13" y="26"/>
                      <a:pt x="12" y="25"/>
                      <a:pt x="12" y="26"/>
                    </a:cubicBezTo>
                    <a:cubicBezTo>
                      <a:pt x="11" y="25"/>
                      <a:pt x="11" y="25"/>
                      <a:pt x="10" y="23"/>
                    </a:cubicBezTo>
                    <a:cubicBezTo>
                      <a:pt x="8" y="20"/>
                      <a:pt x="9" y="15"/>
                      <a:pt x="10" y="10"/>
                    </a:cubicBezTo>
                    <a:cubicBezTo>
                      <a:pt x="12" y="11"/>
                      <a:pt x="14" y="10"/>
                      <a:pt x="16" y="9"/>
                    </a:cubicBezTo>
                    <a:cubicBezTo>
                      <a:pt x="17" y="7"/>
                      <a:pt x="17" y="6"/>
                      <a:pt x="18" y="6"/>
                    </a:cubicBezTo>
                    <a:cubicBezTo>
                      <a:pt x="19" y="11"/>
                      <a:pt x="20" y="16"/>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0" name="Freeform 434"/>
              <p:cNvSpPr/>
              <p:nvPr/>
            </p:nvSpPr>
            <p:spPr bwMode="auto">
              <a:xfrm>
                <a:off x="1283" y="1828"/>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5007E"/>
                </a:solidFill>
                <a:prstDash val="solid"/>
                <a:round/>
              </a:ln>
            </p:spPr>
            <p:txBody>
              <a:bodyPr/>
              <a:lstStyle/>
              <a:p>
                <a:pPr fontAlgn="auto">
                  <a:spcBef>
                    <a:spcPts val="0"/>
                  </a:spcBef>
                  <a:spcAft>
                    <a:spcPts val="0"/>
                  </a:spcAft>
                  <a:buFontTx/>
                  <a:buNone/>
                  <a:defRPr/>
                </a:pPr>
                <a:endParaRPr lang="zh-CN" altLang="en-US">
                  <a:latin typeface="+mn-lt"/>
                  <a:ea typeface="+mn-ea"/>
                </a:endParaRPr>
              </a:p>
            </p:txBody>
          </p:sp>
          <p:sp>
            <p:nvSpPr>
              <p:cNvPr id="131" name="Freeform 435"/>
              <p:cNvSpPr/>
              <p:nvPr/>
            </p:nvSpPr>
            <p:spPr bwMode="auto">
              <a:xfrm>
                <a:off x="1283" y="1828"/>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5007E"/>
                </a:solidFill>
                <a:prstDash val="solid"/>
                <a:round/>
              </a:ln>
            </p:spPr>
            <p:txBody>
              <a:bodyPr/>
              <a:lstStyle/>
              <a:p>
                <a:pPr fontAlgn="auto">
                  <a:spcBef>
                    <a:spcPts val="0"/>
                  </a:spcBef>
                  <a:spcAft>
                    <a:spcPts val="0"/>
                  </a:spcAft>
                  <a:buFontTx/>
                  <a:buNone/>
                  <a:defRPr/>
                </a:pPr>
                <a:endParaRPr lang="zh-CN" altLang="en-US">
                  <a:latin typeface="+mn-lt"/>
                  <a:ea typeface="+mn-ea"/>
                </a:endParaRPr>
              </a:p>
            </p:txBody>
          </p:sp>
          <p:sp>
            <p:nvSpPr>
              <p:cNvPr id="132" name="Freeform 436"/>
              <p:cNvSpPr>
                <a:spLocks noEditPoints="1"/>
              </p:cNvSpPr>
              <p:nvPr/>
            </p:nvSpPr>
            <p:spPr bwMode="auto">
              <a:xfrm>
                <a:off x="1148" y="1808"/>
                <a:ext cx="367" cy="299"/>
              </a:xfrm>
              <a:custGeom>
                <a:avLst/>
                <a:gdLst>
                  <a:gd name="T0" fmla="*/ 169 w 182"/>
                  <a:gd name="T1" fmla="*/ 60 h 148"/>
                  <a:gd name="T2" fmla="*/ 75 w 182"/>
                  <a:gd name="T3" fmla="*/ 4 h 148"/>
                  <a:gd name="T4" fmla="*/ 72 w 182"/>
                  <a:gd name="T5" fmla="*/ 3 h 148"/>
                  <a:gd name="T6" fmla="*/ 9 w 182"/>
                  <a:gd name="T7" fmla="*/ 75 h 148"/>
                  <a:gd name="T8" fmla="*/ 108 w 182"/>
                  <a:gd name="T9" fmla="*/ 142 h 148"/>
                  <a:gd name="T10" fmla="*/ 169 w 182"/>
                  <a:gd name="T11" fmla="*/ 60 h 148"/>
                  <a:gd name="T12" fmla="*/ 110 w 182"/>
                  <a:gd name="T13" fmla="*/ 126 h 148"/>
                  <a:gd name="T14" fmla="*/ 27 w 182"/>
                  <a:gd name="T15" fmla="*/ 78 h 148"/>
                  <a:gd name="T16" fmla="*/ 74 w 182"/>
                  <a:gd name="T17" fmla="*/ 17 h 148"/>
                  <a:gd name="T18" fmla="*/ 78 w 182"/>
                  <a:gd name="T19" fmla="*/ 14 h 148"/>
                  <a:gd name="T20" fmla="*/ 152 w 182"/>
                  <a:gd name="T21" fmla="*/ 61 h 148"/>
                  <a:gd name="T22" fmla="*/ 110 w 182"/>
                  <a:gd name="T23" fmla="*/ 1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148">
                    <a:moveTo>
                      <a:pt x="169" y="60"/>
                    </a:moveTo>
                    <a:cubicBezTo>
                      <a:pt x="158" y="19"/>
                      <a:pt x="115" y="0"/>
                      <a:pt x="75" y="4"/>
                    </a:cubicBezTo>
                    <a:cubicBezTo>
                      <a:pt x="74" y="4"/>
                      <a:pt x="73" y="3"/>
                      <a:pt x="72" y="3"/>
                    </a:cubicBezTo>
                    <a:cubicBezTo>
                      <a:pt x="29" y="1"/>
                      <a:pt x="0" y="33"/>
                      <a:pt x="9" y="75"/>
                    </a:cubicBezTo>
                    <a:cubicBezTo>
                      <a:pt x="18" y="118"/>
                      <a:pt x="66" y="148"/>
                      <a:pt x="108" y="142"/>
                    </a:cubicBezTo>
                    <a:cubicBezTo>
                      <a:pt x="151" y="136"/>
                      <a:pt x="182" y="105"/>
                      <a:pt x="169" y="60"/>
                    </a:cubicBezTo>
                    <a:close/>
                    <a:moveTo>
                      <a:pt x="110" y="126"/>
                    </a:moveTo>
                    <a:cubicBezTo>
                      <a:pt x="75" y="133"/>
                      <a:pt x="40" y="111"/>
                      <a:pt x="27" y="78"/>
                    </a:cubicBezTo>
                    <a:cubicBezTo>
                      <a:pt x="12" y="40"/>
                      <a:pt x="40" y="22"/>
                      <a:pt x="74" y="17"/>
                    </a:cubicBezTo>
                    <a:cubicBezTo>
                      <a:pt x="76" y="16"/>
                      <a:pt x="77" y="15"/>
                      <a:pt x="78" y="14"/>
                    </a:cubicBezTo>
                    <a:cubicBezTo>
                      <a:pt x="110" y="13"/>
                      <a:pt x="139" y="30"/>
                      <a:pt x="152" y="61"/>
                    </a:cubicBezTo>
                    <a:cubicBezTo>
                      <a:pt x="165" y="95"/>
                      <a:pt x="143" y="119"/>
                      <a:pt x="110" y="1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3" name="Freeform 437"/>
              <p:cNvSpPr/>
              <p:nvPr/>
            </p:nvSpPr>
            <p:spPr bwMode="auto">
              <a:xfrm>
                <a:off x="1210" y="1925"/>
                <a:ext cx="200" cy="129"/>
              </a:xfrm>
              <a:custGeom>
                <a:avLst/>
                <a:gdLst>
                  <a:gd name="T0" fmla="*/ 90 w 99"/>
                  <a:gd name="T1" fmla="*/ 20 h 64"/>
                  <a:gd name="T2" fmla="*/ 81 w 99"/>
                  <a:gd name="T3" fmla="*/ 19 h 64"/>
                  <a:gd name="T4" fmla="*/ 68 w 99"/>
                  <a:gd name="T5" fmla="*/ 40 h 64"/>
                  <a:gd name="T6" fmla="*/ 48 w 99"/>
                  <a:gd name="T7" fmla="*/ 42 h 64"/>
                  <a:gd name="T8" fmla="*/ 31 w 99"/>
                  <a:gd name="T9" fmla="*/ 7 h 64"/>
                  <a:gd name="T10" fmla="*/ 23 w 99"/>
                  <a:gd name="T11" fmla="*/ 3 h 64"/>
                  <a:gd name="T12" fmla="*/ 41 w 99"/>
                  <a:gd name="T13" fmla="*/ 60 h 64"/>
                  <a:gd name="T14" fmla="*/ 77 w 99"/>
                  <a:gd name="T15" fmla="*/ 56 h 64"/>
                  <a:gd name="T16" fmla="*/ 90 w 99"/>
                  <a:gd name="T17" fmla="*/ 2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4">
                    <a:moveTo>
                      <a:pt x="90" y="20"/>
                    </a:moveTo>
                    <a:cubicBezTo>
                      <a:pt x="88" y="18"/>
                      <a:pt x="84" y="18"/>
                      <a:pt x="81" y="19"/>
                    </a:cubicBezTo>
                    <a:cubicBezTo>
                      <a:pt x="73" y="24"/>
                      <a:pt x="75" y="35"/>
                      <a:pt x="68" y="40"/>
                    </a:cubicBezTo>
                    <a:cubicBezTo>
                      <a:pt x="62" y="44"/>
                      <a:pt x="54" y="44"/>
                      <a:pt x="48" y="42"/>
                    </a:cubicBezTo>
                    <a:cubicBezTo>
                      <a:pt x="31" y="38"/>
                      <a:pt x="25" y="22"/>
                      <a:pt x="31" y="7"/>
                    </a:cubicBezTo>
                    <a:cubicBezTo>
                      <a:pt x="32" y="2"/>
                      <a:pt x="26" y="0"/>
                      <a:pt x="23" y="3"/>
                    </a:cubicBezTo>
                    <a:cubicBezTo>
                      <a:pt x="0" y="23"/>
                      <a:pt x="17" y="51"/>
                      <a:pt x="41" y="60"/>
                    </a:cubicBezTo>
                    <a:cubicBezTo>
                      <a:pt x="53" y="64"/>
                      <a:pt x="67" y="63"/>
                      <a:pt x="77" y="56"/>
                    </a:cubicBezTo>
                    <a:cubicBezTo>
                      <a:pt x="87" y="50"/>
                      <a:pt x="99" y="31"/>
                      <a:pt x="9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4" name="Freeform 438"/>
              <p:cNvSpPr/>
              <p:nvPr/>
            </p:nvSpPr>
            <p:spPr bwMode="auto">
              <a:xfrm>
                <a:off x="1283" y="1867"/>
                <a:ext cx="60" cy="52"/>
              </a:xfrm>
              <a:custGeom>
                <a:avLst/>
                <a:gdLst>
                  <a:gd name="T0" fmla="*/ 18 w 30"/>
                  <a:gd name="T1" fmla="*/ 1 h 26"/>
                  <a:gd name="T2" fmla="*/ 16 w 30"/>
                  <a:gd name="T3" fmla="*/ 0 h 26"/>
                  <a:gd name="T4" fmla="*/ 6 w 30"/>
                  <a:gd name="T5" fmla="*/ 2 h 26"/>
                  <a:gd name="T6" fmla="*/ 0 w 30"/>
                  <a:gd name="T7" fmla="*/ 13 h 26"/>
                  <a:gd name="T8" fmla="*/ 3 w 30"/>
                  <a:gd name="T9" fmla="*/ 22 h 26"/>
                  <a:gd name="T10" fmla="*/ 16 w 30"/>
                  <a:gd name="T11" fmla="*/ 25 h 26"/>
                  <a:gd name="T12" fmla="*/ 18 w 30"/>
                  <a:gd name="T13" fmla="*/ 25 h 26"/>
                  <a:gd name="T14" fmla="*/ 18 w 30"/>
                  <a:gd name="T15" fmla="*/ 1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6">
                    <a:moveTo>
                      <a:pt x="18" y="1"/>
                    </a:moveTo>
                    <a:cubicBezTo>
                      <a:pt x="17" y="1"/>
                      <a:pt x="17" y="1"/>
                      <a:pt x="16" y="0"/>
                    </a:cubicBezTo>
                    <a:cubicBezTo>
                      <a:pt x="12" y="0"/>
                      <a:pt x="9" y="0"/>
                      <a:pt x="6" y="2"/>
                    </a:cubicBezTo>
                    <a:cubicBezTo>
                      <a:pt x="2" y="4"/>
                      <a:pt x="0" y="8"/>
                      <a:pt x="0" y="13"/>
                    </a:cubicBezTo>
                    <a:cubicBezTo>
                      <a:pt x="0" y="16"/>
                      <a:pt x="1" y="19"/>
                      <a:pt x="3" y="22"/>
                    </a:cubicBezTo>
                    <a:cubicBezTo>
                      <a:pt x="7" y="25"/>
                      <a:pt x="11" y="26"/>
                      <a:pt x="16" y="25"/>
                    </a:cubicBezTo>
                    <a:cubicBezTo>
                      <a:pt x="17" y="25"/>
                      <a:pt x="17" y="25"/>
                      <a:pt x="18" y="25"/>
                    </a:cubicBezTo>
                    <a:cubicBezTo>
                      <a:pt x="30" y="23"/>
                      <a:pt x="30" y="3"/>
                      <a:pt x="1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5" name="Freeform 439"/>
              <p:cNvSpPr/>
              <p:nvPr/>
            </p:nvSpPr>
            <p:spPr bwMode="auto">
              <a:xfrm>
                <a:off x="1353" y="1889"/>
                <a:ext cx="63" cy="56"/>
              </a:xfrm>
              <a:custGeom>
                <a:avLst/>
                <a:gdLst>
                  <a:gd name="T0" fmla="*/ 24 w 31"/>
                  <a:gd name="T1" fmla="*/ 6 h 28"/>
                  <a:gd name="T2" fmla="*/ 23 w 31"/>
                  <a:gd name="T3" fmla="*/ 5 h 28"/>
                  <a:gd name="T4" fmla="*/ 10 w 31"/>
                  <a:gd name="T5" fmla="*/ 2 h 28"/>
                  <a:gd name="T6" fmla="*/ 2 w 31"/>
                  <a:gd name="T7" fmla="*/ 11 h 28"/>
                  <a:gd name="T8" fmla="*/ 5 w 31"/>
                  <a:gd name="T9" fmla="*/ 23 h 28"/>
                  <a:gd name="T10" fmla="*/ 11 w 31"/>
                  <a:gd name="T11" fmla="*/ 26 h 28"/>
                  <a:gd name="T12" fmla="*/ 19 w 31"/>
                  <a:gd name="T13" fmla="*/ 28 h 28"/>
                  <a:gd name="T14" fmla="*/ 30 w 31"/>
                  <a:gd name="T15" fmla="*/ 19 h 28"/>
                  <a:gd name="T16" fmla="*/ 24 w 31"/>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8">
                    <a:moveTo>
                      <a:pt x="24" y="6"/>
                    </a:moveTo>
                    <a:cubicBezTo>
                      <a:pt x="23" y="5"/>
                      <a:pt x="19" y="2"/>
                      <a:pt x="23" y="5"/>
                    </a:cubicBezTo>
                    <a:cubicBezTo>
                      <a:pt x="19" y="2"/>
                      <a:pt x="15" y="0"/>
                      <a:pt x="10" y="2"/>
                    </a:cubicBezTo>
                    <a:cubicBezTo>
                      <a:pt x="6" y="3"/>
                      <a:pt x="3" y="6"/>
                      <a:pt x="2" y="11"/>
                    </a:cubicBezTo>
                    <a:cubicBezTo>
                      <a:pt x="0" y="15"/>
                      <a:pt x="2" y="20"/>
                      <a:pt x="5" y="23"/>
                    </a:cubicBezTo>
                    <a:cubicBezTo>
                      <a:pt x="7" y="25"/>
                      <a:pt x="9" y="26"/>
                      <a:pt x="11" y="26"/>
                    </a:cubicBezTo>
                    <a:cubicBezTo>
                      <a:pt x="13" y="28"/>
                      <a:pt x="16" y="28"/>
                      <a:pt x="19" y="28"/>
                    </a:cubicBezTo>
                    <a:cubicBezTo>
                      <a:pt x="24" y="28"/>
                      <a:pt x="29" y="25"/>
                      <a:pt x="30" y="19"/>
                    </a:cubicBezTo>
                    <a:cubicBezTo>
                      <a:pt x="31" y="14"/>
                      <a:pt x="29" y="8"/>
                      <a:pt x="2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6" name="Freeform 440"/>
              <p:cNvSpPr>
                <a:spLocks noEditPoints="1"/>
              </p:cNvSpPr>
              <p:nvPr/>
            </p:nvSpPr>
            <p:spPr bwMode="auto">
              <a:xfrm>
                <a:off x="476" y="2119"/>
                <a:ext cx="706" cy="631"/>
              </a:xfrm>
              <a:custGeom>
                <a:avLst/>
                <a:gdLst>
                  <a:gd name="T0" fmla="*/ 321 w 350"/>
                  <a:gd name="T1" fmla="*/ 1 h 313"/>
                  <a:gd name="T2" fmla="*/ 235 w 350"/>
                  <a:gd name="T3" fmla="*/ 83 h 313"/>
                  <a:gd name="T4" fmla="*/ 297 w 350"/>
                  <a:gd name="T5" fmla="*/ 26 h 313"/>
                  <a:gd name="T6" fmla="*/ 301 w 350"/>
                  <a:gd name="T7" fmla="*/ 72 h 313"/>
                  <a:gd name="T8" fmla="*/ 247 w 350"/>
                  <a:gd name="T9" fmla="*/ 98 h 313"/>
                  <a:gd name="T10" fmla="*/ 225 w 350"/>
                  <a:gd name="T11" fmla="*/ 19 h 313"/>
                  <a:gd name="T12" fmla="*/ 178 w 350"/>
                  <a:gd name="T13" fmla="*/ 34 h 313"/>
                  <a:gd name="T14" fmla="*/ 163 w 350"/>
                  <a:gd name="T15" fmla="*/ 44 h 313"/>
                  <a:gd name="T16" fmla="*/ 158 w 350"/>
                  <a:gd name="T17" fmla="*/ 100 h 313"/>
                  <a:gd name="T18" fmla="*/ 8 w 350"/>
                  <a:gd name="T19" fmla="*/ 155 h 313"/>
                  <a:gd name="T20" fmla="*/ 5 w 350"/>
                  <a:gd name="T21" fmla="*/ 160 h 313"/>
                  <a:gd name="T22" fmla="*/ 4 w 350"/>
                  <a:gd name="T23" fmla="*/ 170 h 313"/>
                  <a:gd name="T24" fmla="*/ 139 w 350"/>
                  <a:gd name="T25" fmla="*/ 282 h 313"/>
                  <a:gd name="T26" fmla="*/ 242 w 350"/>
                  <a:gd name="T27" fmla="*/ 199 h 313"/>
                  <a:gd name="T28" fmla="*/ 316 w 350"/>
                  <a:gd name="T29" fmla="*/ 101 h 313"/>
                  <a:gd name="T30" fmla="*/ 157 w 350"/>
                  <a:gd name="T31" fmla="*/ 83 h 313"/>
                  <a:gd name="T32" fmla="*/ 195 w 350"/>
                  <a:gd name="T33" fmla="*/ 37 h 313"/>
                  <a:gd name="T34" fmla="*/ 218 w 350"/>
                  <a:gd name="T35" fmla="*/ 31 h 313"/>
                  <a:gd name="T36" fmla="*/ 216 w 350"/>
                  <a:gd name="T37" fmla="*/ 81 h 313"/>
                  <a:gd name="T38" fmla="*/ 209 w 350"/>
                  <a:gd name="T39" fmla="*/ 84 h 313"/>
                  <a:gd name="T40" fmla="*/ 189 w 350"/>
                  <a:gd name="T41" fmla="*/ 68 h 313"/>
                  <a:gd name="T42" fmla="*/ 181 w 350"/>
                  <a:gd name="T43" fmla="*/ 74 h 313"/>
                  <a:gd name="T44" fmla="*/ 169 w 350"/>
                  <a:gd name="T45" fmla="*/ 98 h 313"/>
                  <a:gd name="T46" fmla="*/ 126 w 350"/>
                  <a:gd name="T47" fmla="*/ 275 h 313"/>
                  <a:gd name="T48" fmla="*/ 113 w 350"/>
                  <a:gd name="T49" fmla="*/ 291 h 313"/>
                  <a:gd name="T50" fmla="*/ 42 w 350"/>
                  <a:gd name="T51" fmla="*/ 179 h 313"/>
                  <a:gd name="T52" fmla="*/ 88 w 350"/>
                  <a:gd name="T53" fmla="*/ 208 h 313"/>
                  <a:gd name="T54" fmla="*/ 126 w 350"/>
                  <a:gd name="T55" fmla="*/ 275 h 313"/>
                  <a:gd name="T56" fmla="*/ 69 w 350"/>
                  <a:gd name="T57" fmla="*/ 209 h 313"/>
                  <a:gd name="T58" fmla="*/ 197 w 350"/>
                  <a:gd name="T59" fmla="*/ 180 h 313"/>
                  <a:gd name="T60" fmla="*/ 112 w 350"/>
                  <a:gd name="T61" fmla="*/ 214 h 313"/>
                  <a:gd name="T62" fmla="*/ 168 w 350"/>
                  <a:gd name="T63" fmla="*/ 112 h 313"/>
                  <a:gd name="T64" fmla="*/ 221 w 350"/>
                  <a:gd name="T65" fmla="*/ 120 h 313"/>
                  <a:gd name="T66" fmla="*/ 213 w 350"/>
                  <a:gd name="T67" fmla="*/ 95 h 313"/>
                  <a:gd name="T68" fmla="*/ 214 w 350"/>
                  <a:gd name="T69" fmla="*/ 94 h 313"/>
                  <a:gd name="T70" fmla="*/ 215 w 350"/>
                  <a:gd name="T71" fmla="*/ 93 h 313"/>
                  <a:gd name="T72" fmla="*/ 217 w 350"/>
                  <a:gd name="T73" fmla="*/ 92 h 313"/>
                  <a:gd name="T74" fmla="*/ 222 w 350"/>
                  <a:gd name="T75" fmla="*/ 93 h 313"/>
                  <a:gd name="T76" fmla="*/ 230 w 350"/>
                  <a:gd name="T77" fmla="*/ 96 h 313"/>
                  <a:gd name="T78" fmla="*/ 233 w 350"/>
                  <a:gd name="T79" fmla="*/ 99 h 313"/>
                  <a:gd name="T80" fmla="*/ 237 w 350"/>
                  <a:gd name="T81" fmla="*/ 103 h 313"/>
                  <a:gd name="T82" fmla="*/ 238 w 350"/>
                  <a:gd name="T83" fmla="*/ 112 h 313"/>
                  <a:gd name="T84" fmla="*/ 228 w 350"/>
                  <a:gd name="T85" fmla="*/ 116 h 313"/>
                  <a:gd name="T86" fmla="*/ 286 w 350"/>
                  <a:gd name="T87" fmla="*/ 155 h 313"/>
                  <a:gd name="T88" fmla="*/ 226 w 350"/>
                  <a:gd name="T89" fmla="*/ 161 h 313"/>
                  <a:gd name="T90" fmla="*/ 227 w 350"/>
                  <a:gd name="T91" fmla="*/ 127 h 313"/>
                  <a:gd name="T92" fmla="*/ 248 w 350"/>
                  <a:gd name="T93" fmla="*/ 154 h 313"/>
                  <a:gd name="T94" fmla="*/ 239 w 350"/>
                  <a:gd name="T95" fmla="*/ 126 h 313"/>
                  <a:gd name="T96" fmla="*/ 260 w 350"/>
                  <a:gd name="T97" fmla="*/ 144 h 313"/>
                  <a:gd name="T98" fmla="*/ 248 w 350"/>
                  <a:gd name="T99" fmla="*/ 116 h 313"/>
                  <a:gd name="T100" fmla="*/ 302 w 350"/>
                  <a:gd name="T101" fmla="*/ 107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0" h="313">
                    <a:moveTo>
                      <a:pt x="313" y="72"/>
                    </a:moveTo>
                    <a:cubicBezTo>
                      <a:pt x="324" y="62"/>
                      <a:pt x="335" y="52"/>
                      <a:pt x="342" y="38"/>
                    </a:cubicBezTo>
                    <a:cubicBezTo>
                      <a:pt x="350" y="21"/>
                      <a:pt x="341" y="0"/>
                      <a:pt x="321" y="1"/>
                    </a:cubicBezTo>
                    <a:cubicBezTo>
                      <a:pt x="300" y="1"/>
                      <a:pt x="280" y="24"/>
                      <a:pt x="268" y="38"/>
                    </a:cubicBezTo>
                    <a:cubicBezTo>
                      <a:pt x="259" y="47"/>
                      <a:pt x="252" y="56"/>
                      <a:pt x="245" y="66"/>
                    </a:cubicBezTo>
                    <a:cubicBezTo>
                      <a:pt x="244" y="67"/>
                      <a:pt x="233" y="84"/>
                      <a:pt x="235" y="83"/>
                    </a:cubicBezTo>
                    <a:cubicBezTo>
                      <a:pt x="234" y="84"/>
                      <a:pt x="233" y="86"/>
                      <a:pt x="235" y="86"/>
                    </a:cubicBezTo>
                    <a:cubicBezTo>
                      <a:pt x="243" y="88"/>
                      <a:pt x="249" y="77"/>
                      <a:pt x="253" y="72"/>
                    </a:cubicBezTo>
                    <a:cubicBezTo>
                      <a:pt x="267" y="56"/>
                      <a:pt x="281" y="40"/>
                      <a:pt x="297" y="26"/>
                    </a:cubicBezTo>
                    <a:cubicBezTo>
                      <a:pt x="304" y="20"/>
                      <a:pt x="311" y="15"/>
                      <a:pt x="320" y="13"/>
                    </a:cubicBezTo>
                    <a:cubicBezTo>
                      <a:pt x="337" y="9"/>
                      <a:pt x="333" y="31"/>
                      <a:pt x="328" y="39"/>
                    </a:cubicBezTo>
                    <a:cubicBezTo>
                      <a:pt x="322" y="52"/>
                      <a:pt x="311" y="63"/>
                      <a:pt x="301" y="72"/>
                    </a:cubicBezTo>
                    <a:cubicBezTo>
                      <a:pt x="295" y="78"/>
                      <a:pt x="286" y="81"/>
                      <a:pt x="283" y="89"/>
                    </a:cubicBezTo>
                    <a:cubicBezTo>
                      <a:pt x="283" y="89"/>
                      <a:pt x="283" y="89"/>
                      <a:pt x="283" y="89"/>
                    </a:cubicBezTo>
                    <a:cubicBezTo>
                      <a:pt x="270" y="90"/>
                      <a:pt x="257" y="94"/>
                      <a:pt x="247" y="98"/>
                    </a:cubicBezTo>
                    <a:cubicBezTo>
                      <a:pt x="246" y="96"/>
                      <a:pt x="245" y="95"/>
                      <a:pt x="243" y="93"/>
                    </a:cubicBezTo>
                    <a:cubicBezTo>
                      <a:pt x="240" y="90"/>
                      <a:pt x="236" y="87"/>
                      <a:pt x="231" y="85"/>
                    </a:cubicBezTo>
                    <a:cubicBezTo>
                      <a:pt x="242" y="63"/>
                      <a:pt x="239" y="38"/>
                      <a:pt x="225" y="19"/>
                    </a:cubicBezTo>
                    <a:cubicBezTo>
                      <a:pt x="214" y="4"/>
                      <a:pt x="200" y="19"/>
                      <a:pt x="189" y="26"/>
                    </a:cubicBezTo>
                    <a:cubicBezTo>
                      <a:pt x="189" y="26"/>
                      <a:pt x="189" y="26"/>
                      <a:pt x="189" y="26"/>
                    </a:cubicBezTo>
                    <a:cubicBezTo>
                      <a:pt x="185" y="28"/>
                      <a:pt x="182" y="31"/>
                      <a:pt x="178" y="34"/>
                    </a:cubicBezTo>
                    <a:cubicBezTo>
                      <a:pt x="176" y="35"/>
                      <a:pt x="174" y="37"/>
                      <a:pt x="172" y="39"/>
                    </a:cubicBezTo>
                    <a:cubicBezTo>
                      <a:pt x="166" y="43"/>
                      <a:pt x="166" y="40"/>
                      <a:pt x="171" y="43"/>
                    </a:cubicBezTo>
                    <a:cubicBezTo>
                      <a:pt x="168" y="41"/>
                      <a:pt x="165" y="42"/>
                      <a:pt x="163" y="44"/>
                    </a:cubicBezTo>
                    <a:cubicBezTo>
                      <a:pt x="159" y="48"/>
                      <a:pt x="153" y="47"/>
                      <a:pt x="149" y="51"/>
                    </a:cubicBezTo>
                    <a:cubicBezTo>
                      <a:pt x="144" y="56"/>
                      <a:pt x="142" y="61"/>
                      <a:pt x="141" y="68"/>
                    </a:cubicBezTo>
                    <a:cubicBezTo>
                      <a:pt x="138" y="81"/>
                      <a:pt x="148" y="93"/>
                      <a:pt x="158" y="100"/>
                    </a:cubicBezTo>
                    <a:cubicBezTo>
                      <a:pt x="155" y="101"/>
                      <a:pt x="152" y="102"/>
                      <a:pt x="149" y="104"/>
                    </a:cubicBezTo>
                    <a:cubicBezTo>
                      <a:pt x="129" y="114"/>
                      <a:pt x="113" y="128"/>
                      <a:pt x="95" y="139"/>
                    </a:cubicBezTo>
                    <a:cubicBezTo>
                      <a:pt x="70" y="154"/>
                      <a:pt x="36" y="147"/>
                      <a:pt x="8" y="155"/>
                    </a:cubicBezTo>
                    <a:cubicBezTo>
                      <a:pt x="6" y="155"/>
                      <a:pt x="5" y="158"/>
                      <a:pt x="6" y="160"/>
                    </a:cubicBezTo>
                    <a:cubicBezTo>
                      <a:pt x="6" y="160"/>
                      <a:pt x="6" y="160"/>
                      <a:pt x="6" y="160"/>
                    </a:cubicBezTo>
                    <a:cubicBezTo>
                      <a:pt x="6" y="160"/>
                      <a:pt x="6" y="160"/>
                      <a:pt x="5" y="160"/>
                    </a:cubicBezTo>
                    <a:cubicBezTo>
                      <a:pt x="5" y="160"/>
                      <a:pt x="5" y="160"/>
                      <a:pt x="5" y="160"/>
                    </a:cubicBezTo>
                    <a:cubicBezTo>
                      <a:pt x="1" y="161"/>
                      <a:pt x="0" y="168"/>
                      <a:pt x="4" y="170"/>
                    </a:cubicBezTo>
                    <a:cubicBezTo>
                      <a:pt x="4" y="170"/>
                      <a:pt x="4" y="170"/>
                      <a:pt x="4" y="170"/>
                    </a:cubicBezTo>
                    <a:cubicBezTo>
                      <a:pt x="0" y="204"/>
                      <a:pt x="31" y="241"/>
                      <a:pt x="52" y="264"/>
                    </a:cubicBezTo>
                    <a:cubicBezTo>
                      <a:pt x="68" y="281"/>
                      <a:pt x="100" y="313"/>
                      <a:pt x="126" y="299"/>
                    </a:cubicBezTo>
                    <a:cubicBezTo>
                      <a:pt x="133" y="295"/>
                      <a:pt x="137" y="289"/>
                      <a:pt x="139" y="282"/>
                    </a:cubicBezTo>
                    <a:cubicBezTo>
                      <a:pt x="165" y="265"/>
                      <a:pt x="168" y="231"/>
                      <a:pt x="189" y="206"/>
                    </a:cubicBezTo>
                    <a:cubicBezTo>
                      <a:pt x="198" y="194"/>
                      <a:pt x="211" y="183"/>
                      <a:pt x="219" y="171"/>
                    </a:cubicBezTo>
                    <a:cubicBezTo>
                      <a:pt x="224" y="183"/>
                      <a:pt x="234" y="197"/>
                      <a:pt x="242" y="199"/>
                    </a:cubicBezTo>
                    <a:cubicBezTo>
                      <a:pt x="250" y="202"/>
                      <a:pt x="259" y="193"/>
                      <a:pt x="265" y="188"/>
                    </a:cubicBezTo>
                    <a:cubicBezTo>
                      <a:pt x="277" y="180"/>
                      <a:pt x="288" y="171"/>
                      <a:pt x="298" y="161"/>
                    </a:cubicBezTo>
                    <a:cubicBezTo>
                      <a:pt x="316" y="145"/>
                      <a:pt x="334" y="123"/>
                      <a:pt x="316" y="101"/>
                    </a:cubicBezTo>
                    <a:cubicBezTo>
                      <a:pt x="311" y="94"/>
                      <a:pt x="304" y="91"/>
                      <a:pt x="296" y="90"/>
                    </a:cubicBezTo>
                    <a:cubicBezTo>
                      <a:pt x="302" y="85"/>
                      <a:pt x="308" y="77"/>
                      <a:pt x="313" y="72"/>
                    </a:cubicBezTo>
                    <a:close/>
                    <a:moveTo>
                      <a:pt x="157" y="83"/>
                    </a:moveTo>
                    <a:cubicBezTo>
                      <a:pt x="154" y="78"/>
                      <a:pt x="150" y="63"/>
                      <a:pt x="160" y="60"/>
                    </a:cubicBezTo>
                    <a:cubicBezTo>
                      <a:pt x="164" y="59"/>
                      <a:pt x="167" y="58"/>
                      <a:pt x="170" y="55"/>
                    </a:cubicBezTo>
                    <a:cubicBezTo>
                      <a:pt x="178" y="53"/>
                      <a:pt x="189" y="40"/>
                      <a:pt x="195" y="37"/>
                    </a:cubicBezTo>
                    <a:cubicBezTo>
                      <a:pt x="195" y="37"/>
                      <a:pt x="195" y="37"/>
                      <a:pt x="195" y="37"/>
                    </a:cubicBezTo>
                    <a:cubicBezTo>
                      <a:pt x="199" y="34"/>
                      <a:pt x="203" y="32"/>
                      <a:pt x="207" y="29"/>
                    </a:cubicBezTo>
                    <a:cubicBezTo>
                      <a:pt x="213" y="24"/>
                      <a:pt x="214" y="23"/>
                      <a:pt x="218" y="31"/>
                    </a:cubicBezTo>
                    <a:cubicBezTo>
                      <a:pt x="229" y="47"/>
                      <a:pt x="226" y="63"/>
                      <a:pt x="220" y="81"/>
                    </a:cubicBezTo>
                    <a:cubicBezTo>
                      <a:pt x="220" y="81"/>
                      <a:pt x="220" y="81"/>
                      <a:pt x="220" y="81"/>
                    </a:cubicBezTo>
                    <a:cubicBezTo>
                      <a:pt x="219" y="81"/>
                      <a:pt x="217" y="81"/>
                      <a:pt x="216" y="81"/>
                    </a:cubicBezTo>
                    <a:cubicBezTo>
                      <a:pt x="212" y="73"/>
                      <a:pt x="211" y="64"/>
                      <a:pt x="206" y="57"/>
                    </a:cubicBezTo>
                    <a:cubicBezTo>
                      <a:pt x="205" y="54"/>
                      <a:pt x="201" y="55"/>
                      <a:pt x="201" y="58"/>
                    </a:cubicBezTo>
                    <a:cubicBezTo>
                      <a:pt x="202" y="67"/>
                      <a:pt x="205" y="76"/>
                      <a:pt x="209" y="84"/>
                    </a:cubicBezTo>
                    <a:cubicBezTo>
                      <a:pt x="209" y="84"/>
                      <a:pt x="209" y="84"/>
                      <a:pt x="208" y="84"/>
                    </a:cubicBezTo>
                    <a:cubicBezTo>
                      <a:pt x="205" y="82"/>
                      <a:pt x="202" y="80"/>
                      <a:pt x="200" y="78"/>
                    </a:cubicBezTo>
                    <a:cubicBezTo>
                      <a:pt x="195" y="75"/>
                      <a:pt x="192" y="72"/>
                      <a:pt x="189" y="68"/>
                    </a:cubicBezTo>
                    <a:cubicBezTo>
                      <a:pt x="187" y="67"/>
                      <a:pt x="185" y="66"/>
                      <a:pt x="183" y="67"/>
                    </a:cubicBezTo>
                    <a:cubicBezTo>
                      <a:pt x="182" y="68"/>
                      <a:pt x="182" y="68"/>
                      <a:pt x="182" y="68"/>
                    </a:cubicBezTo>
                    <a:cubicBezTo>
                      <a:pt x="180" y="69"/>
                      <a:pt x="180" y="72"/>
                      <a:pt x="181" y="74"/>
                    </a:cubicBezTo>
                    <a:cubicBezTo>
                      <a:pt x="185" y="82"/>
                      <a:pt x="195" y="87"/>
                      <a:pt x="204" y="90"/>
                    </a:cubicBezTo>
                    <a:cubicBezTo>
                      <a:pt x="202" y="95"/>
                      <a:pt x="203" y="100"/>
                      <a:pt x="204" y="105"/>
                    </a:cubicBezTo>
                    <a:cubicBezTo>
                      <a:pt x="194" y="99"/>
                      <a:pt x="181" y="97"/>
                      <a:pt x="169" y="98"/>
                    </a:cubicBezTo>
                    <a:cubicBezTo>
                      <a:pt x="169" y="97"/>
                      <a:pt x="169" y="97"/>
                      <a:pt x="168" y="96"/>
                    </a:cubicBezTo>
                    <a:cubicBezTo>
                      <a:pt x="164" y="92"/>
                      <a:pt x="161" y="88"/>
                      <a:pt x="157" y="83"/>
                    </a:cubicBezTo>
                    <a:close/>
                    <a:moveTo>
                      <a:pt x="126" y="275"/>
                    </a:moveTo>
                    <a:cubicBezTo>
                      <a:pt x="126" y="275"/>
                      <a:pt x="125" y="276"/>
                      <a:pt x="124" y="276"/>
                    </a:cubicBezTo>
                    <a:cubicBezTo>
                      <a:pt x="119" y="278"/>
                      <a:pt x="119" y="284"/>
                      <a:pt x="122" y="287"/>
                    </a:cubicBezTo>
                    <a:cubicBezTo>
                      <a:pt x="120" y="289"/>
                      <a:pt x="117" y="291"/>
                      <a:pt x="113" y="291"/>
                    </a:cubicBezTo>
                    <a:cubicBezTo>
                      <a:pt x="90" y="292"/>
                      <a:pt x="64" y="260"/>
                      <a:pt x="50" y="244"/>
                    </a:cubicBezTo>
                    <a:cubicBezTo>
                      <a:pt x="34" y="224"/>
                      <a:pt x="15" y="198"/>
                      <a:pt x="14" y="171"/>
                    </a:cubicBezTo>
                    <a:cubicBezTo>
                      <a:pt x="24" y="172"/>
                      <a:pt x="33" y="175"/>
                      <a:pt x="42" y="179"/>
                    </a:cubicBezTo>
                    <a:cubicBezTo>
                      <a:pt x="38" y="183"/>
                      <a:pt x="36" y="188"/>
                      <a:pt x="36" y="195"/>
                    </a:cubicBezTo>
                    <a:cubicBezTo>
                      <a:pt x="36" y="203"/>
                      <a:pt x="41" y="211"/>
                      <a:pt x="48" y="216"/>
                    </a:cubicBezTo>
                    <a:cubicBezTo>
                      <a:pt x="61" y="225"/>
                      <a:pt x="81" y="222"/>
                      <a:pt x="88" y="208"/>
                    </a:cubicBezTo>
                    <a:cubicBezTo>
                      <a:pt x="89" y="209"/>
                      <a:pt x="90" y="209"/>
                      <a:pt x="91" y="210"/>
                    </a:cubicBezTo>
                    <a:cubicBezTo>
                      <a:pt x="103" y="221"/>
                      <a:pt x="114" y="234"/>
                      <a:pt x="121" y="248"/>
                    </a:cubicBezTo>
                    <a:cubicBezTo>
                      <a:pt x="124" y="254"/>
                      <a:pt x="127" y="265"/>
                      <a:pt x="126" y="275"/>
                    </a:cubicBezTo>
                    <a:close/>
                    <a:moveTo>
                      <a:pt x="50" y="182"/>
                    </a:moveTo>
                    <a:cubicBezTo>
                      <a:pt x="60" y="187"/>
                      <a:pt x="69" y="193"/>
                      <a:pt x="78" y="199"/>
                    </a:cubicBezTo>
                    <a:cubicBezTo>
                      <a:pt x="76" y="203"/>
                      <a:pt x="74" y="207"/>
                      <a:pt x="69" y="209"/>
                    </a:cubicBezTo>
                    <a:cubicBezTo>
                      <a:pt x="65" y="210"/>
                      <a:pt x="60" y="208"/>
                      <a:pt x="56" y="206"/>
                    </a:cubicBezTo>
                    <a:cubicBezTo>
                      <a:pt x="47" y="201"/>
                      <a:pt x="46" y="191"/>
                      <a:pt x="50" y="182"/>
                    </a:cubicBezTo>
                    <a:close/>
                    <a:moveTo>
                      <a:pt x="197" y="180"/>
                    </a:moveTo>
                    <a:cubicBezTo>
                      <a:pt x="190" y="188"/>
                      <a:pt x="181" y="195"/>
                      <a:pt x="175" y="204"/>
                    </a:cubicBezTo>
                    <a:cubicBezTo>
                      <a:pt x="162" y="224"/>
                      <a:pt x="156" y="251"/>
                      <a:pt x="139" y="267"/>
                    </a:cubicBezTo>
                    <a:cubicBezTo>
                      <a:pt x="135" y="247"/>
                      <a:pt x="121" y="224"/>
                      <a:pt x="112" y="214"/>
                    </a:cubicBezTo>
                    <a:cubicBezTo>
                      <a:pt x="94" y="193"/>
                      <a:pt x="64" y="170"/>
                      <a:pt x="34" y="162"/>
                    </a:cubicBezTo>
                    <a:cubicBezTo>
                      <a:pt x="55" y="163"/>
                      <a:pt x="77" y="163"/>
                      <a:pt x="95" y="154"/>
                    </a:cubicBezTo>
                    <a:cubicBezTo>
                      <a:pt x="121" y="142"/>
                      <a:pt x="141" y="120"/>
                      <a:pt x="168" y="112"/>
                    </a:cubicBezTo>
                    <a:cubicBezTo>
                      <a:pt x="184" y="109"/>
                      <a:pt x="197" y="114"/>
                      <a:pt x="208" y="127"/>
                    </a:cubicBezTo>
                    <a:cubicBezTo>
                      <a:pt x="229" y="146"/>
                      <a:pt x="208" y="168"/>
                      <a:pt x="197" y="180"/>
                    </a:cubicBezTo>
                    <a:close/>
                    <a:moveTo>
                      <a:pt x="221" y="120"/>
                    </a:moveTo>
                    <a:cubicBezTo>
                      <a:pt x="218" y="116"/>
                      <a:pt x="215" y="112"/>
                      <a:pt x="211" y="109"/>
                    </a:cubicBezTo>
                    <a:cubicBezTo>
                      <a:pt x="212" y="109"/>
                      <a:pt x="212" y="108"/>
                      <a:pt x="212" y="107"/>
                    </a:cubicBezTo>
                    <a:cubicBezTo>
                      <a:pt x="212" y="102"/>
                      <a:pt x="212" y="99"/>
                      <a:pt x="213" y="95"/>
                    </a:cubicBezTo>
                    <a:cubicBezTo>
                      <a:pt x="213" y="95"/>
                      <a:pt x="213" y="95"/>
                      <a:pt x="213" y="95"/>
                    </a:cubicBezTo>
                    <a:cubicBezTo>
                      <a:pt x="213" y="95"/>
                      <a:pt x="213" y="95"/>
                      <a:pt x="214" y="94"/>
                    </a:cubicBezTo>
                    <a:cubicBezTo>
                      <a:pt x="214" y="94"/>
                      <a:pt x="214" y="94"/>
                      <a:pt x="214" y="94"/>
                    </a:cubicBezTo>
                    <a:cubicBezTo>
                      <a:pt x="214" y="94"/>
                      <a:pt x="214" y="94"/>
                      <a:pt x="214" y="94"/>
                    </a:cubicBezTo>
                    <a:cubicBezTo>
                      <a:pt x="214" y="93"/>
                      <a:pt x="214" y="93"/>
                      <a:pt x="214" y="93"/>
                    </a:cubicBezTo>
                    <a:cubicBezTo>
                      <a:pt x="214" y="93"/>
                      <a:pt x="214" y="93"/>
                      <a:pt x="215" y="93"/>
                    </a:cubicBezTo>
                    <a:cubicBezTo>
                      <a:pt x="215" y="93"/>
                      <a:pt x="215" y="93"/>
                      <a:pt x="215" y="93"/>
                    </a:cubicBezTo>
                    <a:cubicBezTo>
                      <a:pt x="215" y="93"/>
                      <a:pt x="215" y="93"/>
                      <a:pt x="215" y="93"/>
                    </a:cubicBezTo>
                    <a:cubicBezTo>
                      <a:pt x="216" y="93"/>
                      <a:pt x="216" y="92"/>
                      <a:pt x="217" y="92"/>
                    </a:cubicBezTo>
                    <a:cubicBezTo>
                      <a:pt x="217" y="92"/>
                      <a:pt x="218" y="92"/>
                      <a:pt x="218" y="92"/>
                    </a:cubicBezTo>
                    <a:cubicBezTo>
                      <a:pt x="219" y="92"/>
                      <a:pt x="219" y="92"/>
                      <a:pt x="220" y="92"/>
                    </a:cubicBezTo>
                    <a:cubicBezTo>
                      <a:pt x="220" y="92"/>
                      <a:pt x="221" y="93"/>
                      <a:pt x="222" y="93"/>
                    </a:cubicBezTo>
                    <a:cubicBezTo>
                      <a:pt x="222" y="93"/>
                      <a:pt x="223" y="93"/>
                      <a:pt x="224" y="93"/>
                    </a:cubicBezTo>
                    <a:cubicBezTo>
                      <a:pt x="224" y="94"/>
                      <a:pt x="225" y="94"/>
                      <a:pt x="225" y="94"/>
                    </a:cubicBezTo>
                    <a:cubicBezTo>
                      <a:pt x="227" y="95"/>
                      <a:pt x="228" y="96"/>
                      <a:pt x="230" y="96"/>
                    </a:cubicBezTo>
                    <a:cubicBezTo>
                      <a:pt x="230" y="97"/>
                      <a:pt x="231" y="97"/>
                      <a:pt x="232" y="98"/>
                    </a:cubicBezTo>
                    <a:cubicBezTo>
                      <a:pt x="232" y="98"/>
                      <a:pt x="232" y="98"/>
                      <a:pt x="232" y="98"/>
                    </a:cubicBezTo>
                    <a:cubicBezTo>
                      <a:pt x="233" y="98"/>
                      <a:pt x="233" y="99"/>
                      <a:pt x="233" y="99"/>
                    </a:cubicBezTo>
                    <a:cubicBezTo>
                      <a:pt x="234" y="100"/>
                      <a:pt x="236" y="101"/>
                      <a:pt x="237" y="102"/>
                    </a:cubicBezTo>
                    <a:cubicBezTo>
                      <a:pt x="237" y="102"/>
                      <a:pt x="237" y="103"/>
                      <a:pt x="237" y="103"/>
                    </a:cubicBezTo>
                    <a:cubicBezTo>
                      <a:pt x="237" y="103"/>
                      <a:pt x="237" y="103"/>
                      <a:pt x="237" y="103"/>
                    </a:cubicBezTo>
                    <a:cubicBezTo>
                      <a:pt x="235" y="105"/>
                      <a:pt x="236" y="109"/>
                      <a:pt x="238" y="111"/>
                    </a:cubicBezTo>
                    <a:cubicBezTo>
                      <a:pt x="238" y="111"/>
                      <a:pt x="238" y="111"/>
                      <a:pt x="238" y="111"/>
                    </a:cubicBezTo>
                    <a:cubicBezTo>
                      <a:pt x="238" y="111"/>
                      <a:pt x="238" y="112"/>
                      <a:pt x="238" y="112"/>
                    </a:cubicBezTo>
                    <a:cubicBezTo>
                      <a:pt x="237" y="112"/>
                      <a:pt x="237" y="112"/>
                      <a:pt x="237" y="112"/>
                    </a:cubicBezTo>
                    <a:cubicBezTo>
                      <a:pt x="236" y="113"/>
                      <a:pt x="235" y="113"/>
                      <a:pt x="234" y="114"/>
                    </a:cubicBezTo>
                    <a:cubicBezTo>
                      <a:pt x="233" y="114"/>
                      <a:pt x="230" y="115"/>
                      <a:pt x="228" y="116"/>
                    </a:cubicBezTo>
                    <a:cubicBezTo>
                      <a:pt x="227" y="116"/>
                      <a:pt x="225" y="116"/>
                      <a:pt x="224" y="116"/>
                    </a:cubicBezTo>
                    <a:cubicBezTo>
                      <a:pt x="222" y="117"/>
                      <a:pt x="221" y="118"/>
                      <a:pt x="221" y="120"/>
                    </a:cubicBezTo>
                    <a:close/>
                    <a:moveTo>
                      <a:pt x="286" y="155"/>
                    </a:moveTo>
                    <a:cubicBezTo>
                      <a:pt x="275" y="165"/>
                      <a:pt x="263" y="175"/>
                      <a:pt x="250" y="185"/>
                    </a:cubicBezTo>
                    <a:cubicBezTo>
                      <a:pt x="242" y="191"/>
                      <a:pt x="239" y="184"/>
                      <a:pt x="235" y="177"/>
                    </a:cubicBezTo>
                    <a:cubicBezTo>
                      <a:pt x="233" y="173"/>
                      <a:pt x="228" y="167"/>
                      <a:pt x="226" y="161"/>
                    </a:cubicBezTo>
                    <a:cubicBezTo>
                      <a:pt x="226" y="160"/>
                      <a:pt x="226" y="160"/>
                      <a:pt x="226" y="159"/>
                    </a:cubicBezTo>
                    <a:cubicBezTo>
                      <a:pt x="230" y="150"/>
                      <a:pt x="230" y="139"/>
                      <a:pt x="224" y="127"/>
                    </a:cubicBezTo>
                    <a:cubicBezTo>
                      <a:pt x="225" y="127"/>
                      <a:pt x="226" y="127"/>
                      <a:pt x="227" y="127"/>
                    </a:cubicBezTo>
                    <a:cubicBezTo>
                      <a:pt x="229" y="126"/>
                      <a:pt x="231" y="126"/>
                      <a:pt x="232" y="126"/>
                    </a:cubicBezTo>
                    <a:cubicBezTo>
                      <a:pt x="232" y="126"/>
                      <a:pt x="232" y="127"/>
                      <a:pt x="232" y="127"/>
                    </a:cubicBezTo>
                    <a:cubicBezTo>
                      <a:pt x="234" y="136"/>
                      <a:pt x="239" y="149"/>
                      <a:pt x="248" y="154"/>
                    </a:cubicBezTo>
                    <a:cubicBezTo>
                      <a:pt x="251" y="155"/>
                      <a:pt x="254" y="152"/>
                      <a:pt x="253" y="149"/>
                    </a:cubicBezTo>
                    <a:cubicBezTo>
                      <a:pt x="251" y="145"/>
                      <a:pt x="247" y="142"/>
                      <a:pt x="245" y="138"/>
                    </a:cubicBezTo>
                    <a:cubicBezTo>
                      <a:pt x="242" y="134"/>
                      <a:pt x="240" y="130"/>
                      <a:pt x="239" y="126"/>
                    </a:cubicBezTo>
                    <a:cubicBezTo>
                      <a:pt x="238" y="125"/>
                      <a:pt x="238" y="124"/>
                      <a:pt x="237" y="124"/>
                    </a:cubicBezTo>
                    <a:cubicBezTo>
                      <a:pt x="239" y="123"/>
                      <a:pt x="241" y="122"/>
                      <a:pt x="242" y="121"/>
                    </a:cubicBezTo>
                    <a:cubicBezTo>
                      <a:pt x="247" y="130"/>
                      <a:pt x="253" y="139"/>
                      <a:pt x="260" y="144"/>
                    </a:cubicBezTo>
                    <a:cubicBezTo>
                      <a:pt x="263" y="147"/>
                      <a:pt x="268" y="142"/>
                      <a:pt x="266" y="139"/>
                    </a:cubicBezTo>
                    <a:cubicBezTo>
                      <a:pt x="263" y="135"/>
                      <a:pt x="259" y="131"/>
                      <a:pt x="256" y="127"/>
                    </a:cubicBezTo>
                    <a:cubicBezTo>
                      <a:pt x="253" y="124"/>
                      <a:pt x="250" y="120"/>
                      <a:pt x="248" y="116"/>
                    </a:cubicBezTo>
                    <a:cubicBezTo>
                      <a:pt x="248" y="115"/>
                      <a:pt x="249" y="114"/>
                      <a:pt x="250" y="113"/>
                    </a:cubicBezTo>
                    <a:cubicBezTo>
                      <a:pt x="250" y="112"/>
                      <a:pt x="250" y="112"/>
                      <a:pt x="250" y="111"/>
                    </a:cubicBezTo>
                    <a:cubicBezTo>
                      <a:pt x="266" y="104"/>
                      <a:pt x="286" y="100"/>
                      <a:pt x="302" y="107"/>
                    </a:cubicBezTo>
                    <a:cubicBezTo>
                      <a:pt x="326" y="118"/>
                      <a:pt x="296" y="145"/>
                      <a:pt x="286"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7" name="Freeform 441"/>
              <p:cNvSpPr/>
              <p:nvPr/>
            </p:nvSpPr>
            <p:spPr bwMode="auto">
              <a:xfrm>
                <a:off x="760" y="2421"/>
                <a:ext cx="137" cy="160"/>
              </a:xfrm>
              <a:custGeom>
                <a:avLst/>
                <a:gdLst>
                  <a:gd name="T0" fmla="*/ 62 w 68"/>
                  <a:gd name="T1" fmla="*/ 2 h 79"/>
                  <a:gd name="T2" fmla="*/ 54 w 68"/>
                  <a:gd name="T3" fmla="*/ 3 h 79"/>
                  <a:gd name="T4" fmla="*/ 50 w 68"/>
                  <a:gd name="T5" fmla="*/ 12 h 79"/>
                  <a:gd name="T6" fmla="*/ 44 w 68"/>
                  <a:gd name="T7" fmla="*/ 5 h 79"/>
                  <a:gd name="T8" fmla="*/ 38 w 68"/>
                  <a:gd name="T9" fmla="*/ 5 h 79"/>
                  <a:gd name="T10" fmla="*/ 34 w 68"/>
                  <a:gd name="T11" fmla="*/ 13 h 79"/>
                  <a:gd name="T12" fmla="*/ 25 w 68"/>
                  <a:gd name="T13" fmla="*/ 27 h 79"/>
                  <a:gd name="T14" fmla="*/ 21 w 68"/>
                  <a:gd name="T15" fmla="*/ 22 h 79"/>
                  <a:gd name="T16" fmla="*/ 11 w 68"/>
                  <a:gd name="T17" fmla="*/ 24 h 79"/>
                  <a:gd name="T18" fmla="*/ 11 w 68"/>
                  <a:gd name="T19" fmla="*/ 25 h 79"/>
                  <a:gd name="T20" fmla="*/ 1 w 68"/>
                  <a:gd name="T21" fmla="*/ 30 h 79"/>
                  <a:gd name="T22" fmla="*/ 2 w 68"/>
                  <a:gd name="T23" fmla="*/ 62 h 79"/>
                  <a:gd name="T24" fmla="*/ 5 w 68"/>
                  <a:gd name="T25" fmla="*/ 78 h 79"/>
                  <a:gd name="T26" fmla="*/ 9 w 68"/>
                  <a:gd name="T27" fmla="*/ 78 h 79"/>
                  <a:gd name="T28" fmla="*/ 12 w 68"/>
                  <a:gd name="T29" fmla="*/ 62 h 79"/>
                  <a:gd name="T30" fmla="*/ 16 w 68"/>
                  <a:gd name="T31" fmla="*/ 57 h 79"/>
                  <a:gd name="T32" fmla="*/ 19 w 68"/>
                  <a:gd name="T33" fmla="*/ 38 h 79"/>
                  <a:gd name="T34" fmla="*/ 22 w 68"/>
                  <a:gd name="T35" fmla="*/ 42 h 79"/>
                  <a:gd name="T36" fmla="*/ 31 w 68"/>
                  <a:gd name="T37" fmla="*/ 41 h 79"/>
                  <a:gd name="T38" fmla="*/ 40 w 68"/>
                  <a:gd name="T39" fmla="*/ 21 h 79"/>
                  <a:gd name="T40" fmla="*/ 42 w 68"/>
                  <a:gd name="T41" fmla="*/ 16 h 79"/>
                  <a:gd name="T42" fmla="*/ 47 w 68"/>
                  <a:gd name="T43" fmla="*/ 22 h 79"/>
                  <a:gd name="T44" fmla="*/ 55 w 68"/>
                  <a:gd name="T45" fmla="*/ 22 h 79"/>
                  <a:gd name="T46" fmla="*/ 59 w 68"/>
                  <a:gd name="T47" fmla="*/ 15 h 79"/>
                  <a:gd name="T48" fmla="*/ 59 w 68"/>
                  <a:gd name="T49" fmla="*/ 15 h 79"/>
                  <a:gd name="T50" fmla="*/ 67 w 68"/>
                  <a:gd name="T51" fmla="*/ 13 h 79"/>
                  <a:gd name="T52" fmla="*/ 62 w 68"/>
                  <a:gd name="T53" fmla="*/ 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9">
                    <a:moveTo>
                      <a:pt x="62" y="2"/>
                    </a:moveTo>
                    <a:cubicBezTo>
                      <a:pt x="59" y="0"/>
                      <a:pt x="55" y="0"/>
                      <a:pt x="54" y="3"/>
                    </a:cubicBezTo>
                    <a:cubicBezTo>
                      <a:pt x="52" y="6"/>
                      <a:pt x="51" y="9"/>
                      <a:pt x="50" y="12"/>
                    </a:cubicBezTo>
                    <a:cubicBezTo>
                      <a:pt x="48" y="9"/>
                      <a:pt x="46" y="7"/>
                      <a:pt x="44" y="5"/>
                    </a:cubicBezTo>
                    <a:cubicBezTo>
                      <a:pt x="43" y="3"/>
                      <a:pt x="39" y="3"/>
                      <a:pt x="38" y="5"/>
                    </a:cubicBezTo>
                    <a:cubicBezTo>
                      <a:pt x="36" y="7"/>
                      <a:pt x="32" y="15"/>
                      <a:pt x="34" y="13"/>
                    </a:cubicBezTo>
                    <a:cubicBezTo>
                      <a:pt x="30" y="17"/>
                      <a:pt x="27" y="22"/>
                      <a:pt x="25" y="27"/>
                    </a:cubicBezTo>
                    <a:cubicBezTo>
                      <a:pt x="24" y="26"/>
                      <a:pt x="23" y="24"/>
                      <a:pt x="21" y="22"/>
                    </a:cubicBezTo>
                    <a:cubicBezTo>
                      <a:pt x="18" y="18"/>
                      <a:pt x="13" y="19"/>
                      <a:pt x="11" y="24"/>
                    </a:cubicBezTo>
                    <a:cubicBezTo>
                      <a:pt x="11" y="24"/>
                      <a:pt x="11" y="25"/>
                      <a:pt x="11" y="25"/>
                    </a:cubicBezTo>
                    <a:cubicBezTo>
                      <a:pt x="7" y="22"/>
                      <a:pt x="0" y="24"/>
                      <a:pt x="1" y="30"/>
                    </a:cubicBezTo>
                    <a:cubicBezTo>
                      <a:pt x="1" y="40"/>
                      <a:pt x="1" y="51"/>
                      <a:pt x="2" y="62"/>
                    </a:cubicBezTo>
                    <a:cubicBezTo>
                      <a:pt x="2" y="67"/>
                      <a:pt x="1" y="74"/>
                      <a:pt x="5" y="78"/>
                    </a:cubicBezTo>
                    <a:cubicBezTo>
                      <a:pt x="6" y="79"/>
                      <a:pt x="8" y="79"/>
                      <a:pt x="9" y="78"/>
                    </a:cubicBezTo>
                    <a:cubicBezTo>
                      <a:pt x="12" y="74"/>
                      <a:pt x="12" y="67"/>
                      <a:pt x="12" y="62"/>
                    </a:cubicBezTo>
                    <a:cubicBezTo>
                      <a:pt x="14" y="61"/>
                      <a:pt x="15" y="59"/>
                      <a:pt x="16" y="57"/>
                    </a:cubicBezTo>
                    <a:cubicBezTo>
                      <a:pt x="16" y="50"/>
                      <a:pt x="18" y="44"/>
                      <a:pt x="19" y="38"/>
                    </a:cubicBezTo>
                    <a:cubicBezTo>
                      <a:pt x="20" y="39"/>
                      <a:pt x="21" y="41"/>
                      <a:pt x="22" y="42"/>
                    </a:cubicBezTo>
                    <a:cubicBezTo>
                      <a:pt x="24" y="46"/>
                      <a:pt x="30" y="45"/>
                      <a:pt x="31" y="41"/>
                    </a:cubicBezTo>
                    <a:cubicBezTo>
                      <a:pt x="33" y="34"/>
                      <a:pt x="36" y="27"/>
                      <a:pt x="40" y="21"/>
                    </a:cubicBezTo>
                    <a:cubicBezTo>
                      <a:pt x="41" y="20"/>
                      <a:pt x="42" y="18"/>
                      <a:pt x="42" y="16"/>
                    </a:cubicBezTo>
                    <a:cubicBezTo>
                      <a:pt x="44" y="18"/>
                      <a:pt x="45" y="20"/>
                      <a:pt x="47" y="22"/>
                    </a:cubicBezTo>
                    <a:cubicBezTo>
                      <a:pt x="49" y="25"/>
                      <a:pt x="53" y="26"/>
                      <a:pt x="55" y="22"/>
                    </a:cubicBezTo>
                    <a:cubicBezTo>
                      <a:pt x="56" y="20"/>
                      <a:pt x="57" y="17"/>
                      <a:pt x="59" y="15"/>
                    </a:cubicBezTo>
                    <a:cubicBezTo>
                      <a:pt x="59" y="15"/>
                      <a:pt x="59" y="15"/>
                      <a:pt x="59" y="15"/>
                    </a:cubicBezTo>
                    <a:cubicBezTo>
                      <a:pt x="61" y="18"/>
                      <a:pt x="68" y="18"/>
                      <a:pt x="67" y="13"/>
                    </a:cubicBezTo>
                    <a:cubicBezTo>
                      <a:pt x="67" y="8"/>
                      <a:pt x="65" y="5"/>
                      <a:pt x="6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8" name="Freeform 442"/>
              <p:cNvSpPr>
                <a:spLocks noEditPoints="1"/>
              </p:cNvSpPr>
              <p:nvPr/>
            </p:nvSpPr>
            <p:spPr bwMode="auto">
              <a:xfrm>
                <a:off x="6095" y="-259"/>
                <a:ext cx="153" cy="286"/>
              </a:xfrm>
              <a:custGeom>
                <a:avLst/>
                <a:gdLst>
                  <a:gd name="T0" fmla="*/ 51 w 76"/>
                  <a:gd name="T1" fmla="*/ 6 h 142"/>
                  <a:gd name="T2" fmla="*/ 39 w 76"/>
                  <a:gd name="T3" fmla="*/ 6 h 142"/>
                  <a:gd name="T4" fmla="*/ 12 w 76"/>
                  <a:gd name="T5" fmla="*/ 89 h 142"/>
                  <a:gd name="T6" fmla="*/ 12 w 76"/>
                  <a:gd name="T7" fmla="*/ 141 h 142"/>
                  <a:gd name="T8" fmla="*/ 16 w 76"/>
                  <a:gd name="T9" fmla="*/ 139 h 142"/>
                  <a:gd name="T10" fmla="*/ 24 w 76"/>
                  <a:gd name="T11" fmla="*/ 87 h 142"/>
                  <a:gd name="T12" fmla="*/ 34 w 76"/>
                  <a:gd name="T13" fmla="*/ 87 h 142"/>
                  <a:gd name="T14" fmla="*/ 54 w 76"/>
                  <a:gd name="T15" fmla="*/ 86 h 142"/>
                  <a:gd name="T16" fmla="*/ 65 w 76"/>
                  <a:gd name="T17" fmla="*/ 127 h 142"/>
                  <a:gd name="T18" fmla="*/ 75 w 76"/>
                  <a:gd name="T19" fmla="*/ 123 h 142"/>
                  <a:gd name="T20" fmla="*/ 51 w 76"/>
                  <a:gd name="T21" fmla="*/ 6 h 142"/>
                  <a:gd name="T22" fmla="*/ 35 w 76"/>
                  <a:gd name="T23" fmla="*/ 77 h 142"/>
                  <a:gd name="T24" fmla="*/ 26 w 76"/>
                  <a:gd name="T25" fmla="*/ 78 h 142"/>
                  <a:gd name="T26" fmla="*/ 44 w 76"/>
                  <a:gd name="T27" fmla="*/ 27 h 142"/>
                  <a:gd name="T28" fmla="*/ 52 w 76"/>
                  <a:gd name="T29" fmla="*/ 71 h 142"/>
                  <a:gd name="T30" fmla="*/ 53 w 76"/>
                  <a:gd name="T31" fmla="*/ 75 h 142"/>
                  <a:gd name="T32" fmla="*/ 35 w 76"/>
                  <a:gd name="T33" fmla="*/ 7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142">
                    <a:moveTo>
                      <a:pt x="51" y="6"/>
                    </a:moveTo>
                    <a:cubicBezTo>
                      <a:pt x="49" y="0"/>
                      <a:pt x="41" y="0"/>
                      <a:pt x="39" y="6"/>
                    </a:cubicBezTo>
                    <a:cubicBezTo>
                      <a:pt x="28" y="33"/>
                      <a:pt x="19" y="60"/>
                      <a:pt x="12" y="89"/>
                    </a:cubicBezTo>
                    <a:cubicBezTo>
                      <a:pt x="9" y="101"/>
                      <a:pt x="0" y="130"/>
                      <a:pt x="12" y="141"/>
                    </a:cubicBezTo>
                    <a:cubicBezTo>
                      <a:pt x="13" y="142"/>
                      <a:pt x="16" y="141"/>
                      <a:pt x="16" y="139"/>
                    </a:cubicBezTo>
                    <a:cubicBezTo>
                      <a:pt x="17" y="121"/>
                      <a:pt x="20" y="104"/>
                      <a:pt x="24" y="87"/>
                    </a:cubicBezTo>
                    <a:cubicBezTo>
                      <a:pt x="27" y="87"/>
                      <a:pt x="31" y="87"/>
                      <a:pt x="34" y="87"/>
                    </a:cubicBezTo>
                    <a:cubicBezTo>
                      <a:pt x="40" y="87"/>
                      <a:pt x="48" y="87"/>
                      <a:pt x="54" y="86"/>
                    </a:cubicBezTo>
                    <a:cubicBezTo>
                      <a:pt x="56" y="100"/>
                      <a:pt x="58" y="115"/>
                      <a:pt x="65" y="127"/>
                    </a:cubicBezTo>
                    <a:cubicBezTo>
                      <a:pt x="68" y="133"/>
                      <a:pt x="76" y="129"/>
                      <a:pt x="75" y="123"/>
                    </a:cubicBezTo>
                    <a:cubicBezTo>
                      <a:pt x="68" y="84"/>
                      <a:pt x="64" y="43"/>
                      <a:pt x="51" y="6"/>
                    </a:cubicBezTo>
                    <a:close/>
                    <a:moveTo>
                      <a:pt x="35" y="77"/>
                    </a:moveTo>
                    <a:cubicBezTo>
                      <a:pt x="33" y="78"/>
                      <a:pt x="30" y="78"/>
                      <a:pt x="26" y="78"/>
                    </a:cubicBezTo>
                    <a:cubicBezTo>
                      <a:pt x="31" y="61"/>
                      <a:pt x="37" y="44"/>
                      <a:pt x="44" y="27"/>
                    </a:cubicBezTo>
                    <a:cubicBezTo>
                      <a:pt x="47" y="41"/>
                      <a:pt x="50" y="56"/>
                      <a:pt x="52" y="71"/>
                    </a:cubicBezTo>
                    <a:cubicBezTo>
                      <a:pt x="52" y="72"/>
                      <a:pt x="52" y="74"/>
                      <a:pt x="53" y="75"/>
                    </a:cubicBezTo>
                    <a:cubicBezTo>
                      <a:pt x="47" y="75"/>
                      <a:pt x="40" y="77"/>
                      <a:pt x="35"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9" name="Freeform 443"/>
              <p:cNvSpPr/>
              <p:nvPr/>
            </p:nvSpPr>
            <p:spPr bwMode="auto">
              <a:xfrm>
                <a:off x="6256" y="-203"/>
                <a:ext cx="103" cy="109"/>
              </a:xfrm>
              <a:custGeom>
                <a:avLst/>
                <a:gdLst>
                  <a:gd name="T0" fmla="*/ 48 w 51"/>
                  <a:gd name="T1" fmla="*/ 24 h 54"/>
                  <a:gd name="T2" fmla="*/ 34 w 51"/>
                  <a:gd name="T3" fmla="*/ 22 h 54"/>
                  <a:gd name="T4" fmla="*/ 34 w 51"/>
                  <a:gd name="T5" fmla="*/ 5 h 54"/>
                  <a:gd name="T6" fmla="*/ 23 w 51"/>
                  <a:gd name="T7" fmla="*/ 5 h 54"/>
                  <a:gd name="T8" fmla="*/ 23 w 51"/>
                  <a:gd name="T9" fmla="*/ 22 h 54"/>
                  <a:gd name="T10" fmla="*/ 6 w 51"/>
                  <a:gd name="T11" fmla="*/ 23 h 54"/>
                  <a:gd name="T12" fmla="*/ 6 w 51"/>
                  <a:gd name="T13" fmla="*/ 33 h 54"/>
                  <a:gd name="T14" fmla="*/ 24 w 51"/>
                  <a:gd name="T15" fmla="*/ 34 h 54"/>
                  <a:gd name="T16" fmla="*/ 30 w 51"/>
                  <a:gd name="T17" fmla="*/ 52 h 54"/>
                  <a:gd name="T18" fmla="*/ 36 w 51"/>
                  <a:gd name="T19" fmla="*/ 50 h 54"/>
                  <a:gd name="T20" fmla="*/ 35 w 51"/>
                  <a:gd name="T21" fmla="*/ 34 h 54"/>
                  <a:gd name="T22" fmla="*/ 48 w 51"/>
                  <a:gd name="T23" fmla="*/ 33 h 54"/>
                  <a:gd name="T24" fmla="*/ 48 w 51"/>
                  <a:gd name="T25" fmla="*/ 2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54">
                    <a:moveTo>
                      <a:pt x="48" y="24"/>
                    </a:moveTo>
                    <a:cubicBezTo>
                      <a:pt x="44" y="22"/>
                      <a:pt x="39" y="22"/>
                      <a:pt x="34" y="22"/>
                    </a:cubicBezTo>
                    <a:cubicBezTo>
                      <a:pt x="34" y="16"/>
                      <a:pt x="35" y="10"/>
                      <a:pt x="34" y="5"/>
                    </a:cubicBezTo>
                    <a:cubicBezTo>
                      <a:pt x="32" y="0"/>
                      <a:pt x="24" y="0"/>
                      <a:pt x="23" y="5"/>
                    </a:cubicBezTo>
                    <a:cubicBezTo>
                      <a:pt x="22" y="10"/>
                      <a:pt x="22" y="16"/>
                      <a:pt x="23" y="22"/>
                    </a:cubicBezTo>
                    <a:cubicBezTo>
                      <a:pt x="17" y="23"/>
                      <a:pt x="12" y="23"/>
                      <a:pt x="6" y="23"/>
                    </a:cubicBezTo>
                    <a:cubicBezTo>
                      <a:pt x="0" y="23"/>
                      <a:pt x="0" y="33"/>
                      <a:pt x="6" y="33"/>
                    </a:cubicBezTo>
                    <a:cubicBezTo>
                      <a:pt x="12" y="34"/>
                      <a:pt x="18" y="34"/>
                      <a:pt x="24" y="34"/>
                    </a:cubicBezTo>
                    <a:cubicBezTo>
                      <a:pt x="25" y="40"/>
                      <a:pt x="27" y="47"/>
                      <a:pt x="30" y="52"/>
                    </a:cubicBezTo>
                    <a:cubicBezTo>
                      <a:pt x="32" y="54"/>
                      <a:pt x="37" y="54"/>
                      <a:pt x="36" y="50"/>
                    </a:cubicBezTo>
                    <a:cubicBezTo>
                      <a:pt x="36" y="45"/>
                      <a:pt x="35" y="40"/>
                      <a:pt x="35" y="34"/>
                    </a:cubicBezTo>
                    <a:cubicBezTo>
                      <a:pt x="39" y="35"/>
                      <a:pt x="44" y="34"/>
                      <a:pt x="48" y="33"/>
                    </a:cubicBezTo>
                    <a:cubicBezTo>
                      <a:pt x="51" y="31"/>
                      <a:pt x="51" y="25"/>
                      <a:pt x="4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0" name="Freeform 444"/>
              <p:cNvSpPr>
                <a:spLocks noEditPoints="1"/>
              </p:cNvSpPr>
              <p:nvPr/>
            </p:nvSpPr>
            <p:spPr bwMode="auto">
              <a:xfrm>
                <a:off x="2797" y="-1100"/>
                <a:ext cx="795" cy="716"/>
              </a:xfrm>
              <a:custGeom>
                <a:avLst/>
                <a:gdLst>
                  <a:gd name="T0" fmla="*/ 385 w 394"/>
                  <a:gd name="T1" fmla="*/ 146 h 355"/>
                  <a:gd name="T2" fmla="*/ 347 w 394"/>
                  <a:gd name="T3" fmla="*/ 67 h 355"/>
                  <a:gd name="T4" fmla="*/ 62 w 394"/>
                  <a:gd name="T5" fmla="*/ 96 h 355"/>
                  <a:gd name="T6" fmla="*/ 24 w 394"/>
                  <a:gd name="T7" fmla="*/ 176 h 355"/>
                  <a:gd name="T8" fmla="*/ 23 w 394"/>
                  <a:gd name="T9" fmla="*/ 283 h 355"/>
                  <a:gd name="T10" fmla="*/ 173 w 394"/>
                  <a:gd name="T11" fmla="*/ 354 h 355"/>
                  <a:gd name="T12" fmla="*/ 287 w 394"/>
                  <a:gd name="T13" fmla="*/ 263 h 355"/>
                  <a:gd name="T14" fmla="*/ 312 w 394"/>
                  <a:gd name="T15" fmla="*/ 212 h 355"/>
                  <a:gd name="T16" fmla="*/ 354 w 394"/>
                  <a:gd name="T17" fmla="*/ 198 h 355"/>
                  <a:gd name="T18" fmla="*/ 385 w 394"/>
                  <a:gd name="T19" fmla="*/ 146 h 355"/>
                  <a:gd name="T20" fmla="*/ 111 w 394"/>
                  <a:gd name="T21" fmla="*/ 69 h 355"/>
                  <a:gd name="T22" fmla="*/ 367 w 394"/>
                  <a:gd name="T23" fmla="*/ 105 h 355"/>
                  <a:gd name="T24" fmla="*/ 355 w 394"/>
                  <a:gd name="T25" fmla="*/ 168 h 355"/>
                  <a:gd name="T26" fmla="*/ 312 w 394"/>
                  <a:gd name="T27" fmla="*/ 180 h 355"/>
                  <a:gd name="T28" fmla="*/ 288 w 394"/>
                  <a:gd name="T29" fmla="*/ 204 h 355"/>
                  <a:gd name="T30" fmla="*/ 282 w 394"/>
                  <a:gd name="T31" fmla="*/ 210 h 355"/>
                  <a:gd name="T32" fmla="*/ 105 w 394"/>
                  <a:gd name="T33" fmla="*/ 300 h 355"/>
                  <a:gd name="T34" fmla="*/ 34 w 394"/>
                  <a:gd name="T35" fmla="*/ 193 h 355"/>
                  <a:gd name="T36" fmla="*/ 111 w 394"/>
                  <a:gd name="T37" fmla="*/ 69 h 355"/>
                  <a:gd name="T38" fmla="*/ 206 w 394"/>
                  <a:gd name="T39" fmla="*/ 338 h 355"/>
                  <a:gd name="T40" fmla="*/ 49 w 394"/>
                  <a:gd name="T41" fmla="*/ 301 h 355"/>
                  <a:gd name="T42" fmla="*/ 23 w 394"/>
                  <a:gd name="T43" fmla="*/ 240 h 355"/>
                  <a:gd name="T44" fmla="*/ 24 w 394"/>
                  <a:gd name="T45" fmla="*/ 184 h 355"/>
                  <a:gd name="T46" fmla="*/ 118 w 394"/>
                  <a:gd name="T47" fmla="*/ 317 h 355"/>
                  <a:gd name="T48" fmla="*/ 258 w 394"/>
                  <a:gd name="T49" fmla="*/ 291 h 355"/>
                  <a:gd name="T50" fmla="*/ 206 w 394"/>
                  <a:gd name="T51" fmla="*/ 338 h 355"/>
                  <a:gd name="T52" fmla="*/ 314 w 394"/>
                  <a:gd name="T53" fmla="*/ 197 h 355"/>
                  <a:gd name="T54" fmla="*/ 297 w 394"/>
                  <a:gd name="T55" fmla="*/ 210 h 355"/>
                  <a:gd name="T56" fmla="*/ 333 w 394"/>
                  <a:gd name="T57" fmla="*/ 186 h 355"/>
                  <a:gd name="T58" fmla="*/ 373 w 394"/>
                  <a:gd name="T59" fmla="*/ 168 h 355"/>
                  <a:gd name="T60" fmla="*/ 314 w 394"/>
                  <a:gd name="T61" fmla="*/ 19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355">
                    <a:moveTo>
                      <a:pt x="385" y="146"/>
                    </a:moveTo>
                    <a:cubicBezTo>
                      <a:pt x="392" y="116"/>
                      <a:pt x="369" y="83"/>
                      <a:pt x="347" y="67"/>
                    </a:cubicBezTo>
                    <a:cubicBezTo>
                      <a:pt x="259" y="0"/>
                      <a:pt x="138" y="17"/>
                      <a:pt x="62" y="96"/>
                    </a:cubicBezTo>
                    <a:cubicBezTo>
                      <a:pt x="39" y="120"/>
                      <a:pt x="27" y="148"/>
                      <a:pt x="24" y="176"/>
                    </a:cubicBezTo>
                    <a:cubicBezTo>
                      <a:pt x="0" y="198"/>
                      <a:pt x="12" y="259"/>
                      <a:pt x="23" y="283"/>
                    </a:cubicBezTo>
                    <a:cubicBezTo>
                      <a:pt x="48" y="337"/>
                      <a:pt x="119" y="354"/>
                      <a:pt x="173" y="354"/>
                    </a:cubicBezTo>
                    <a:cubicBezTo>
                      <a:pt x="236" y="355"/>
                      <a:pt x="265" y="316"/>
                      <a:pt x="287" y="263"/>
                    </a:cubicBezTo>
                    <a:cubicBezTo>
                      <a:pt x="294" y="246"/>
                      <a:pt x="299" y="226"/>
                      <a:pt x="312" y="212"/>
                    </a:cubicBezTo>
                    <a:cubicBezTo>
                      <a:pt x="322" y="202"/>
                      <a:pt x="342" y="204"/>
                      <a:pt x="354" y="198"/>
                    </a:cubicBezTo>
                    <a:cubicBezTo>
                      <a:pt x="377" y="186"/>
                      <a:pt x="394" y="173"/>
                      <a:pt x="385" y="146"/>
                    </a:cubicBezTo>
                    <a:close/>
                    <a:moveTo>
                      <a:pt x="111" y="69"/>
                    </a:moveTo>
                    <a:cubicBezTo>
                      <a:pt x="186" y="18"/>
                      <a:pt x="314" y="20"/>
                      <a:pt x="367" y="105"/>
                    </a:cubicBezTo>
                    <a:cubicBezTo>
                      <a:pt x="379" y="125"/>
                      <a:pt x="377" y="156"/>
                      <a:pt x="355" y="168"/>
                    </a:cubicBezTo>
                    <a:cubicBezTo>
                      <a:pt x="343" y="175"/>
                      <a:pt x="326" y="176"/>
                      <a:pt x="312" y="180"/>
                    </a:cubicBezTo>
                    <a:cubicBezTo>
                      <a:pt x="298" y="184"/>
                      <a:pt x="291" y="193"/>
                      <a:pt x="288" y="204"/>
                    </a:cubicBezTo>
                    <a:cubicBezTo>
                      <a:pt x="285" y="204"/>
                      <a:pt x="282" y="206"/>
                      <a:pt x="282" y="210"/>
                    </a:cubicBezTo>
                    <a:cubicBezTo>
                      <a:pt x="280" y="302"/>
                      <a:pt x="180" y="332"/>
                      <a:pt x="105" y="300"/>
                    </a:cubicBezTo>
                    <a:cubicBezTo>
                      <a:pt x="62" y="282"/>
                      <a:pt x="36" y="240"/>
                      <a:pt x="34" y="193"/>
                    </a:cubicBezTo>
                    <a:cubicBezTo>
                      <a:pt x="31" y="141"/>
                      <a:pt x="70" y="97"/>
                      <a:pt x="111" y="69"/>
                    </a:cubicBezTo>
                    <a:close/>
                    <a:moveTo>
                      <a:pt x="206" y="338"/>
                    </a:moveTo>
                    <a:cubicBezTo>
                      <a:pt x="157" y="354"/>
                      <a:pt x="87" y="335"/>
                      <a:pt x="49" y="301"/>
                    </a:cubicBezTo>
                    <a:cubicBezTo>
                      <a:pt x="32" y="285"/>
                      <a:pt x="26" y="263"/>
                      <a:pt x="23" y="240"/>
                    </a:cubicBezTo>
                    <a:cubicBezTo>
                      <a:pt x="21" y="226"/>
                      <a:pt x="18" y="200"/>
                      <a:pt x="24" y="184"/>
                    </a:cubicBezTo>
                    <a:cubicBezTo>
                      <a:pt x="21" y="241"/>
                      <a:pt x="56" y="296"/>
                      <a:pt x="118" y="317"/>
                    </a:cubicBezTo>
                    <a:cubicBezTo>
                      <a:pt x="167" y="333"/>
                      <a:pt x="223" y="323"/>
                      <a:pt x="258" y="291"/>
                    </a:cubicBezTo>
                    <a:cubicBezTo>
                      <a:pt x="247" y="312"/>
                      <a:pt x="232" y="329"/>
                      <a:pt x="206" y="338"/>
                    </a:cubicBezTo>
                    <a:close/>
                    <a:moveTo>
                      <a:pt x="314" y="197"/>
                    </a:moveTo>
                    <a:cubicBezTo>
                      <a:pt x="307" y="199"/>
                      <a:pt x="302" y="204"/>
                      <a:pt x="297" y="210"/>
                    </a:cubicBezTo>
                    <a:cubicBezTo>
                      <a:pt x="301" y="196"/>
                      <a:pt x="312" y="189"/>
                      <a:pt x="333" y="186"/>
                    </a:cubicBezTo>
                    <a:cubicBezTo>
                      <a:pt x="348" y="183"/>
                      <a:pt x="362" y="179"/>
                      <a:pt x="373" y="168"/>
                    </a:cubicBezTo>
                    <a:cubicBezTo>
                      <a:pt x="364" y="188"/>
                      <a:pt x="332" y="190"/>
                      <a:pt x="314"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1" name="Freeform 445"/>
              <p:cNvSpPr>
                <a:spLocks noEditPoints="1"/>
              </p:cNvSpPr>
              <p:nvPr/>
            </p:nvSpPr>
            <p:spPr bwMode="auto">
              <a:xfrm>
                <a:off x="3237" y="-858"/>
                <a:ext cx="173" cy="135"/>
              </a:xfrm>
              <a:custGeom>
                <a:avLst/>
                <a:gdLst>
                  <a:gd name="T0" fmla="*/ 64 w 86"/>
                  <a:gd name="T1" fmla="*/ 9 h 67"/>
                  <a:gd name="T2" fmla="*/ 59 w 86"/>
                  <a:gd name="T3" fmla="*/ 17 h 67"/>
                  <a:gd name="T4" fmla="*/ 59 w 86"/>
                  <a:gd name="T5" fmla="*/ 18 h 67"/>
                  <a:gd name="T6" fmla="*/ 0 w 86"/>
                  <a:gd name="T7" fmla="*/ 49 h 67"/>
                  <a:gd name="T8" fmla="*/ 3 w 86"/>
                  <a:gd name="T9" fmla="*/ 56 h 67"/>
                  <a:gd name="T10" fmla="*/ 66 w 86"/>
                  <a:gd name="T11" fmla="*/ 50 h 67"/>
                  <a:gd name="T12" fmla="*/ 64 w 86"/>
                  <a:gd name="T13" fmla="*/ 9 h 67"/>
                  <a:gd name="T14" fmla="*/ 59 w 86"/>
                  <a:gd name="T15" fmla="*/ 23 h 67"/>
                  <a:gd name="T16" fmla="*/ 62 w 86"/>
                  <a:gd name="T17" fmla="*/ 21 h 67"/>
                  <a:gd name="T18" fmla="*/ 67 w 86"/>
                  <a:gd name="T19" fmla="*/ 31 h 67"/>
                  <a:gd name="T20" fmla="*/ 67 w 86"/>
                  <a:gd name="T21" fmla="*/ 31 h 67"/>
                  <a:gd name="T22" fmla="*/ 39 w 86"/>
                  <a:gd name="T23" fmla="*/ 32 h 67"/>
                  <a:gd name="T24" fmla="*/ 26 w 86"/>
                  <a:gd name="T25" fmla="*/ 49 h 67"/>
                  <a:gd name="T26" fmla="*/ 14 w 86"/>
                  <a:gd name="T27" fmla="*/ 47 h 67"/>
                  <a:gd name="T28" fmla="*/ 59 w 86"/>
                  <a:gd name="T29" fmla="*/ 23 h 67"/>
                  <a:gd name="T30" fmla="*/ 32 w 86"/>
                  <a:gd name="T31" fmla="*/ 49 h 67"/>
                  <a:gd name="T32" fmla="*/ 46 w 86"/>
                  <a:gd name="T33" fmla="*/ 39 h 67"/>
                  <a:gd name="T34" fmla="*/ 58 w 86"/>
                  <a:gd name="T35" fmla="*/ 39 h 67"/>
                  <a:gd name="T36" fmla="*/ 60 w 86"/>
                  <a:gd name="T37" fmla="*/ 39 h 67"/>
                  <a:gd name="T38" fmla="*/ 54 w 86"/>
                  <a:gd name="T39" fmla="*/ 43 h 67"/>
                  <a:gd name="T40" fmla="*/ 32 w 86"/>
                  <a:gd name="T41" fmla="*/ 4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 h="67">
                    <a:moveTo>
                      <a:pt x="64" y="9"/>
                    </a:moveTo>
                    <a:cubicBezTo>
                      <a:pt x="59" y="8"/>
                      <a:pt x="56" y="14"/>
                      <a:pt x="59" y="17"/>
                    </a:cubicBezTo>
                    <a:cubicBezTo>
                      <a:pt x="59" y="18"/>
                      <a:pt x="59" y="18"/>
                      <a:pt x="59" y="18"/>
                    </a:cubicBezTo>
                    <a:cubicBezTo>
                      <a:pt x="37" y="0"/>
                      <a:pt x="7" y="26"/>
                      <a:pt x="0" y="49"/>
                    </a:cubicBezTo>
                    <a:cubicBezTo>
                      <a:pt x="0" y="52"/>
                      <a:pt x="1" y="55"/>
                      <a:pt x="3" y="56"/>
                    </a:cubicBezTo>
                    <a:cubicBezTo>
                      <a:pt x="23" y="67"/>
                      <a:pt x="48" y="62"/>
                      <a:pt x="66" y="50"/>
                    </a:cubicBezTo>
                    <a:cubicBezTo>
                      <a:pt x="82" y="40"/>
                      <a:pt x="86" y="16"/>
                      <a:pt x="64" y="9"/>
                    </a:cubicBezTo>
                    <a:close/>
                    <a:moveTo>
                      <a:pt x="59" y="23"/>
                    </a:moveTo>
                    <a:cubicBezTo>
                      <a:pt x="61" y="24"/>
                      <a:pt x="63" y="23"/>
                      <a:pt x="62" y="21"/>
                    </a:cubicBezTo>
                    <a:cubicBezTo>
                      <a:pt x="65" y="24"/>
                      <a:pt x="68" y="27"/>
                      <a:pt x="67" y="31"/>
                    </a:cubicBezTo>
                    <a:cubicBezTo>
                      <a:pt x="67" y="31"/>
                      <a:pt x="67" y="31"/>
                      <a:pt x="67" y="31"/>
                    </a:cubicBezTo>
                    <a:cubicBezTo>
                      <a:pt x="60" y="27"/>
                      <a:pt x="45" y="29"/>
                      <a:pt x="39" y="32"/>
                    </a:cubicBezTo>
                    <a:cubicBezTo>
                      <a:pt x="30" y="35"/>
                      <a:pt x="26" y="41"/>
                      <a:pt x="26" y="49"/>
                    </a:cubicBezTo>
                    <a:cubicBezTo>
                      <a:pt x="22" y="49"/>
                      <a:pt x="18" y="48"/>
                      <a:pt x="14" y="47"/>
                    </a:cubicBezTo>
                    <a:cubicBezTo>
                      <a:pt x="21" y="30"/>
                      <a:pt x="41" y="15"/>
                      <a:pt x="59" y="23"/>
                    </a:cubicBezTo>
                    <a:close/>
                    <a:moveTo>
                      <a:pt x="32" y="49"/>
                    </a:moveTo>
                    <a:cubicBezTo>
                      <a:pt x="34" y="43"/>
                      <a:pt x="39" y="39"/>
                      <a:pt x="46" y="39"/>
                    </a:cubicBezTo>
                    <a:cubicBezTo>
                      <a:pt x="50" y="38"/>
                      <a:pt x="54" y="38"/>
                      <a:pt x="58" y="39"/>
                    </a:cubicBezTo>
                    <a:cubicBezTo>
                      <a:pt x="59" y="39"/>
                      <a:pt x="59" y="39"/>
                      <a:pt x="60" y="39"/>
                    </a:cubicBezTo>
                    <a:cubicBezTo>
                      <a:pt x="58" y="41"/>
                      <a:pt x="56" y="42"/>
                      <a:pt x="54" y="43"/>
                    </a:cubicBezTo>
                    <a:cubicBezTo>
                      <a:pt x="48" y="46"/>
                      <a:pt x="40" y="48"/>
                      <a:pt x="32"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2" name="Freeform 446"/>
              <p:cNvSpPr>
                <a:spLocks noEditPoints="1"/>
              </p:cNvSpPr>
              <p:nvPr/>
            </p:nvSpPr>
            <p:spPr bwMode="auto">
              <a:xfrm>
                <a:off x="3390" y="-945"/>
                <a:ext cx="137" cy="165"/>
              </a:xfrm>
              <a:custGeom>
                <a:avLst/>
                <a:gdLst>
                  <a:gd name="T0" fmla="*/ 51 w 68"/>
                  <a:gd name="T1" fmla="*/ 11 h 82"/>
                  <a:gd name="T2" fmla="*/ 47 w 68"/>
                  <a:gd name="T3" fmla="*/ 5 h 82"/>
                  <a:gd name="T4" fmla="*/ 8 w 68"/>
                  <a:gd name="T5" fmla="*/ 24 h 82"/>
                  <a:gd name="T6" fmla="*/ 9 w 68"/>
                  <a:gd name="T7" fmla="*/ 29 h 82"/>
                  <a:gd name="T8" fmla="*/ 1 w 68"/>
                  <a:gd name="T9" fmla="*/ 40 h 82"/>
                  <a:gd name="T10" fmla="*/ 5 w 68"/>
                  <a:gd name="T11" fmla="*/ 48 h 82"/>
                  <a:gd name="T12" fmla="*/ 51 w 68"/>
                  <a:gd name="T13" fmla="*/ 68 h 82"/>
                  <a:gd name="T14" fmla="*/ 51 w 68"/>
                  <a:gd name="T15" fmla="*/ 11 h 82"/>
                  <a:gd name="T16" fmla="*/ 44 w 68"/>
                  <a:gd name="T17" fmla="*/ 57 h 82"/>
                  <a:gd name="T18" fmla="*/ 27 w 68"/>
                  <a:gd name="T19" fmla="*/ 45 h 82"/>
                  <a:gd name="T20" fmla="*/ 13 w 68"/>
                  <a:gd name="T21" fmla="*/ 38 h 82"/>
                  <a:gd name="T22" fmla="*/ 16 w 68"/>
                  <a:gd name="T23" fmla="*/ 30 h 82"/>
                  <a:gd name="T24" fmla="*/ 19 w 68"/>
                  <a:gd name="T25" fmla="*/ 27 h 82"/>
                  <a:gd name="T26" fmla="*/ 39 w 68"/>
                  <a:gd name="T27" fmla="*/ 16 h 82"/>
                  <a:gd name="T28" fmla="*/ 44 w 68"/>
                  <a:gd name="T29" fmla="*/ 5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82">
                    <a:moveTo>
                      <a:pt x="51" y="11"/>
                    </a:moveTo>
                    <a:cubicBezTo>
                      <a:pt x="51" y="8"/>
                      <a:pt x="49" y="6"/>
                      <a:pt x="47" y="5"/>
                    </a:cubicBezTo>
                    <a:cubicBezTo>
                      <a:pt x="29" y="0"/>
                      <a:pt x="14" y="7"/>
                      <a:pt x="8" y="24"/>
                    </a:cubicBezTo>
                    <a:cubicBezTo>
                      <a:pt x="7" y="26"/>
                      <a:pt x="8" y="28"/>
                      <a:pt x="9" y="29"/>
                    </a:cubicBezTo>
                    <a:cubicBezTo>
                      <a:pt x="7" y="33"/>
                      <a:pt x="4" y="36"/>
                      <a:pt x="1" y="40"/>
                    </a:cubicBezTo>
                    <a:cubicBezTo>
                      <a:pt x="0" y="42"/>
                      <a:pt x="1" y="47"/>
                      <a:pt x="5" y="48"/>
                    </a:cubicBezTo>
                    <a:cubicBezTo>
                      <a:pt x="19" y="50"/>
                      <a:pt x="35" y="82"/>
                      <a:pt x="51" y="68"/>
                    </a:cubicBezTo>
                    <a:cubicBezTo>
                      <a:pt x="68" y="52"/>
                      <a:pt x="52" y="29"/>
                      <a:pt x="51" y="11"/>
                    </a:cubicBezTo>
                    <a:close/>
                    <a:moveTo>
                      <a:pt x="44" y="57"/>
                    </a:moveTo>
                    <a:cubicBezTo>
                      <a:pt x="41" y="61"/>
                      <a:pt x="29" y="48"/>
                      <a:pt x="27" y="45"/>
                    </a:cubicBezTo>
                    <a:cubicBezTo>
                      <a:pt x="22" y="42"/>
                      <a:pt x="18" y="39"/>
                      <a:pt x="13" y="38"/>
                    </a:cubicBezTo>
                    <a:cubicBezTo>
                      <a:pt x="14" y="36"/>
                      <a:pt x="15" y="33"/>
                      <a:pt x="16" y="30"/>
                    </a:cubicBezTo>
                    <a:cubicBezTo>
                      <a:pt x="17" y="29"/>
                      <a:pt x="18" y="28"/>
                      <a:pt x="19" y="27"/>
                    </a:cubicBezTo>
                    <a:cubicBezTo>
                      <a:pt x="23" y="17"/>
                      <a:pt x="30" y="14"/>
                      <a:pt x="39" y="16"/>
                    </a:cubicBezTo>
                    <a:cubicBezTo>
                      <a:pt x="42" y="29"/>
                      <a:pt x="51" y="48"/>
                      <a:pt x="4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3" name="Freeform 447"/>
              <p:cNvSpPr>
                <a:spLocks noEditPoints="1"/>
              </p:cNvSpPr>
              <p:nvPr/>
            </p:nvSpPr>
            <p:spPr bwMode="auto">
              <a:xfrm>
                <a:off x="3271" y="-1020"/>
                <a:ext cx="123" cy="160"/>
              </a:xfrm>
              <a:custGeom>
                <a:avLst/>
                <a:gdLst>
                  <a:gd name="T0" fmla="*/ 42 w 61"/>
                  <a:gd name="T1" fmla="*/ 11 h 79"/>
                  <a:gd name="T2" fmla="*/ 9 w 61"/>
                  <a:gd name="T3" fmla="*/ 36 h 79"/>
                  <a:gd name="T4" fmla="*/ 9 w 61"/>
                  <a:gd name="T5" fmla="*/ 36 h 79"/>
                  <a:gd name="T6" fmla="*/ 1 w 61"/>
                  <a:gd name="T7" fmla="*/ 58 h 79"/>
                  <a:gd name="T8" fmla="*/ 13 w 61"/>
                  <a:gd name="T9" fmla="*/ 73 h 79"/>
                  <a:gd name="T10" fmla="*/ 55 w 61"/>
                  <a:gd name="T11" fmla="*/ 54 h 79"/>
                  <a:gd name="T12" fmla="*/ 42 w 61"/>
                  <a:gd name="T13" fmla="*/ 11 h 79"/>
                  <a:gd name="T14" fmla="*/ 43 w 61"/>
                  <a:gd name="T15" fmla="*/ 49 h 79"/>
                  <a:gd name="T16" fmla="*/ 19 w 61"/>
                  <a:gd name="T17" fmla="*/ 62 h 79"/>
                  <a:gd name="T18" fmla="*/ 15 w 61"/>
                  <a:gd name="T19" fmla="*/ 41 h 79"/>
                  <a:gd name="T20" fmla="*/ 18 w 61"/>
                  <a:gd name="T21" fmla="*/ 38 h 79"/>
                  <a:gd name="T22" fmla="*/ 36 w 61"/>
                  <a:gd name="T23" fmla="*/ 22 h 79"/>
                  <a:gd name="T24" fmla="*/ 43 w 61"/>
                  <a:gd name="T25" fmla="*/ 4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79">
                    <a:moveTo>
                      <a:pt x="42" y="11"/>
                    </a:moveTo>
                    <a:cubicBezTo>
                      <a:pt x="26" y="0"/>
                      <a:pt x="8" y="20"/>
                      <a:pt x="9" y="36"/>
                    </a:cubicBezTo>
                    <a:cubicBezTo>
                      <a:pt x="9" y="36"/>
                      <a:pt x="9" y="36"/>
                      <a:pt x="9" y="36"/>
                    </a:cubicBezTo>
                    <a:cubicBezTo>
                      <a:pt x="4" y="42"/>
                      <a:pt x="0" y="50"/>
                      <a:pt x="1" y="58"/>
                    </a:cubicBezTo>
                    <a:cubicBezTo>
                      <a:pt x="2" y="65"/>
                      <a:pt x="7" y="70"/>
                      <a:pt x="13" y="73"/>
                    </a:cubicBezTo>
                    <a:cubicBezTo>
                      <a:pt x="29" y="79"/>
                      <a:pt x="49" y="69"/>
                      <a:pt x="55" y="54"/>
                    </a:cubicBezTo>
                    <a:cubicBezTo>
                      <a:pt x="61" y="39"/>
                      <a:pt x="55" y="21"/>
                      <a:pt x="42" y="11"/>
                    </a:cubicBezTo>
                    <a:close/>
                    <a:moveTo>
                      <a:pt x="43" y="49"/>
                    </a:moveTo>
                    <a:cubicBezTo>
                      <a:pt x="41" y="58"/>
                      <a:pt x="28" y="63"/>
                      <a:pt x="19" y="62"/>
                    </a:cubicBezTo>
                    <a:cubicBezTo>
                      <a:pt x="8" y="60"/>
                      <a:pt x="11" y="48"/>
                      <a:pt x="15" y="41"/>
                    </a:cubicBezTo>
                    <a:cubicBezTo>
                      <a:pt x="17" y="40"/>
                      <a:pt x="18" y="40"/>
                      <a:pt x="18" y="38"/>
                    </a:cubicBezTo>
                    <a:cubicBezTo>
                      <a:pt x="22" y="33"/>
                      <a:pt x="26" y="15"/>
                      <a:pt x="36" y="22"/>
                    </a:cubicBezTo>
                    <a:cubicBezTo>
                      <a:pt x="43" y="28"/>
                      <a:pt x="46" y="40"/>
                      <a:pt x="4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4" name="Freeform 448"/>
              <p:cNvSpPr>
                <a:spLocks noEditPoints="1"/>
              </p:cNvSpPr>
              <p:nvPr/>
            </p:nvSpPr>
            <p:spPr bwMode="auto">
              <a:xfrm>
                <a:off x="3158" y="-1013"/>
                <a:ext cx="99" cy="139"/>
              </a:xfrm>
              <a:custGeom>
                <a:avLst/>
                <a:gdLst>
                  <a:gd name="T0" fmla="*/ 43 w 49"/>
                  <a:gd name="T1" fmla="*/ 7 h 69"/>
                  <a:gd name="T2" fmla="*/ 16 w 49"/>
                  <a:gd name="T3" fmla="*/ 8 h 69"/>
                  <a:gd name="T4" fmla="*/ 14 w 49"/>
                  <a:gd name="T5" fmla="*/ 12 h 69"/>
                  <a:gd name="T6" fmla="*/ 3 w 49"/>
                  <a:gd name="T7" fmla="*/ 17 h 69"/>
                  <a:gd name="T8" fmla="*/ 9 w 49"/>
                  <a:gd name="T9" fmla="*/ 34 h 69"/>
                  <a:gd name="T10" fmla="*/ 3 w 49"/>
                  <a:gd name="T11" fmla="*/ 60 h 69"/>
                  <a:gd name="T12" fmla="*/ 9 w 49"/>
                  <a:gd name="T13" fmla="*/ 68 h 69"/>
                  <a:gd name="T14" fmla="*/ 47 w 49"/>
                  <a:gd name="T15" fmla="*/ 29 h 69"/>
                  <a:gd name="T16" fmla="*/ 43 w 49"/>
                  <a:gd name="T17" fmla="*/ 7 h 69"/>
                  <a:gd name="T18" fmla="*/ 34 w 49"/>
                  <a:gd name="T19" fmla="*/ 30 h 69"/>
                  <a:gd name="T20" fmla="*/ 17 w 49"/>
                  <a:gd name="T21" fmla="*/ 54 h 69"/>
                  <a:gd name="T22" fmla="*/ 21 w 49"/>
                  <a:gd name="T23" fmla="*/ 36 h 69"/>
                  <a:gd name="T24" fmla="*/ 20 w 49"/>
                  <a:gd name="T25" fmla="*/ 29 h 69"/>
                  <a:gd name="T26" fmla="*/ 13 w 49"/>
                  <a:gd name="T27" fmla="*/ 22 h 69"/>
                  <a:gd name="T28" fmla="*/ 17 w 49"/>
                  <a:gd name="T29" fmla="*/ 19 h 69"/>
                  <a:gd name="T30" fmla="*/ 20 w 49"/>
                  <a:gd name="T31" fmla="*/ 19 h 69"/>
                  <a:gd name="T32" fmla="*/ 35 w 49"/>
                  <a:gd name="T33" fmla="*/ 16 h 69"/>
                  <a:gd name="T34" fmla="*/ 34 w 49"/>
                  <a:gd name="T35"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69">
                    <a:moveTo>
                      <a:pt x="43" y="7"/>
                    </a:moveTo>
                    <a:cubicBezTo>
                      <a:pt x="35" y="0"/>
                      <a:pt x="24" y="4"/>
                      <a:pt x="16" y="8"/>
                    </a:cubicBezTo>
                    <a:cubicBezTo>
                      <a:pt x="15" y="9"/>
                      <a:pt x="14" y="11"/>
                      <a:pt x="14" y="12"/>
                    </a:cubicBezTo>
                    <a:cubicBezTo>
                      <a:pt x="9" y="11"/>
                      <a:pt x="5" y="12"/>
                      <a:pt x="3" y="17"/>
                    </a:cubicBezTo>
                    <a:cubicBezTo>
                      <a:pt x="0" y="24"/>
                      <a:pt x="5" y="30"/>
                      <a:pt x="9" y="34"/>
                    </a:cubicBezTo>
                    <a:cubicBezTo>
                      <a:pt x="6" y="43"/>
                      <a:pt x="7" y="52"/>
                      <a:pt x="3" y="60"/>
                    </a:cubicBezTo>
                    <a:cubicBezTo>
                      <a:pt x="2" y="64"/>
                      <a:pt x="6" y="68"/>
                      <a:pt x="9" y="68"/>
                    </a:cubicBezTo>
                    <a:cubicBezTo>
                      <a:pt x="29" y="69"/>
                      <a:pt x="43" y="46"/>
                      <a:pt x="47" y="29"/>
                    </a:cubicBezTo>
                    <a:cubicBezTo>
                      <a:pt x="49" y="22"/>
                      <a:pt x="49" y="12"/>
                      <a:pt x="43" y="7"/>
                    </a:cubicBezTo>
                    <a:close/>
                    <a:moveTo>
                      <a:pt x="34" y="30"/>
                    </a:moveTo>
                    <a:cubicBezTo>
                      <a:pt x="31" y="38"/>
                      <a:pt x="25" y="50"/>
                      <a:pt x="17" y="54"/>
                    </a:cubicBezTo>
                    <a:cubicBezTo>
                      <a:pt x="18" y="48"/>
                      <a:pt x="18" y="41"/>
                      <a:pt x="21" y="36"/>
                    </a:cubicBezTo>
                    <a:cubicBezTo>
                      <a:pt x="22" y="33"/>
                      <a:pt x="22" y="30"/>
                      <a:pt x="20" y="29"/>
                    </a:cubicBezTo>
                    <a:cubicBezTo>
                      <a:pt x="18" y="27"/>
                      <a:pt x="15" y="24"/>
                      <a:pt x="13" y="22"/>
                    </a:cubicBezTo>
                    <a:cubicBezTo>
                      <a:pt x="13" y="21"/>
                      <a:pt x="15" y="20"/>
                      <a:pt x="17" y="19"/>
                    </a:cubicBezTo>
                    <a:cubicBezTo>
                      <a:pt x="18" y="19"/>
                      <a:pt x="19" y="19"/>
                      <a:pt x="20" y="19"/>
                    </a:cubicBezTo>
                    <a:cubicBezTo>
                      <a:pt x="23" y="17"/>
                      <a:pt x="33" y="12"/>
                      <a:pt x="35" y="16"/>
                    </a:cubicBezTo>
                    <a:cubicBezTo>
                      <a:pt x="38" y="20"/>
                      <a:pt x="35" y="26"/>
                      <a:pt x="3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5" name="Freeform 449"/>
              <p:cNvSpPr>
                <a:spLocks noEditPoints="1"/>
              </p:cNvSpPr>
              <p:nvPr/>
            </p:nvSpPr>
            <p:spPr bwMode="auto">
              <a:xfrm>
                <a:off x="2993" y="-983"/>
                <a:ext cx="129" cy="151"/>
              </a:xfrm>
              <a:custGeom>
                <a:avLst/>
                <a:gdLst>
                  <a:gd name="T0" fmla="*/ 52 w 64"/>
                  <a:gd name="T1" fmla="*/ 8 h 75"/>
                  <a:gd name="T2" fmla="*/ 24 w 64"/>
                  <a:gd name="T3" fmla="*/ 24 h 75"/>
                  <a:gd name="T4" fmla="*/ 0 w 64"/>
                  <a:gd name="T5" fmla="*/ 47 h 75"/>
                  <a:gd name="T6" fmla="*/ 8 w 64"/>
                  <a:gd name="T7" fmla="*/ 53 h 75"/>
                  <a:gd name="T8" fmla="*/ 23 w 64"/>
                  <a:gd name="T9" fmla="*/ 53 h 75"/>
                  <a:gd name="T10" fmla="*/ 42 w 64"/>
                  <a:gd name="T11" fmla="*/ 72 h 75"/>
                  <a:gd name="T12" fmla="*/ 62 w 64"/>
                  <a:gd name="T13" fmla="*/ 43 h 75"/>
                  <a:gd name="T14" fmla="*/ 52 w 64"/>
                  <a:gd name="T15" fmla="*/ 8 h 75"/>
                  <a:gd name="T16" fmla="*/ 51 w 64"/>
                  <a:gd name="T17" fmla="*/ 42 h 75"/>
                  <a:gd name="T18" fmla="*/ 42 w 64"/>
                  <a:gd name="T19" fmla="*/ 59 h 75"/>
                  <a:gd name="T20" fmla="*/ 34 w 64"/>
                  <a:gd name="T21" fmla="*/ 47 h 75"/>
                  <a:gd name="T22" fmla="*/ 26 w 64"/>
                  <a:gd name="T23" fmla="*/ 41 h 75"/>
                  <a:gd name="T24" fmla="*/ 14 w 64"/>
                  <a:gd name="T25" fmla="*/ 41 h 75"/>
                  <a:gd name="T26" fmla="*/ 32 w 64"/>
                  <a:gd name="T27" fmla="*/ 34 h 75"/>
                  <a:gd name="T28" fmla="*/ 34 w 64"/>
                  <a:gd name="T29" fmla="*/ 27 h 75"/>
                  <a:gd name="T30" fmla="*/ 48 w 64"/>
                  <a:gd name="T31" fmla="*/ 19 h 75"/>
                  <a:gd name="T32" fmla="*/ 51 w 64"/>
                  <a:gd name="T33"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75">
                    <a:moveTo>
                      <a:pt x="52" y="8"/>
                    </a:moveTo>
                    <a:cubicBezTo>
                      <a:pt x="40" y="0"/>
                      <a:pt x="29" y="14"/>
                      <a:pt x="24" y="24"/>
                    </a:cubicBezTo>
                    <a:cubicBezTo>
                      <a:pt x="11" y="23"/>
                      <a:pt x="1" y="32"/>
                      <a:pt x="0" y="47"/>
                    </a:cubicBezTo>
                    <a:cubicBezTo>
                      <a:pt x="0" y="51"/>
                      <a:pt x="4" y="54"/>
                      <a:pt x="8" y="53"/>
                    </a:cubicBezTo>
                    <a:cubicBezTo>
                      <a:pt x="12" y="51"/>
                      <a:pt x="18" y="53"/>
                      <a:pt x="23" y="53"/>
                    </a:cubicBezTo>
                    <a:cubicBezTo>
                      <a:pt x="25" y="63"/>
                      <a:pt x="30" y="75"/>
                      <a:pt x="42" y="72"/>
                    </a:cubicBezTo>
                    <a:cubicBezTo>
                      <a:pt x="54" y="70"/>
                      <a:pt x="60" y="53"/>
                      <a:pt x="62" y="43"/>
                    </a:cubicBezTo>
                    <a:cubicBezTo>
                      <a:pt x="64" y="32"/>
                      <a:pt x="62" y="15"/>
                      <a:pt x="52" y="8"/>
                    </a:cubicBezTo>
                    <a:close/>
                    <a:moveTo>
                      <a:pt x="51" y="42"/>
                    </a:moveTo>
                    <a:cubicBezTo>
                      <a:pt x="49" y="48"/>
                      <a:pt x="47" y="55"/>
                      <a:pt x="42" y="59"/>
                    </a:cubicBezTo>
                    <a:cubicBezTo>
                      <a:pt x="36" y="67"/>
                      <a:pt x="34" y="51"/>
                      <a:pt x="34" y="47"/>
                    </a:cubicBezTo>
                    <a:cubicBezTo>
                      <a:pt x="33" y="43"/>
                      <a:pt x="30" y="41"/>
                      <a:pt x="26" y="41"/>
                    </a:cubicBezTo>
                    <a:cubicBezTo>
                      <a:pt x="22" y="42"/>
                      <a:pt x="18" y="41"/>
                      <a:pt x="14" y="41"/>
                    </a:cubicBezTo>
                    <a:cubicBezTo>
                      <a:pt x="17" y="34"/>
                      <a:pt x="24" y="32"/>
                      <a:pt x="32" y="34"/>
                    </a:cubicBezTo>
                    <a:cubicBezTo>
                      <a:pt x="36" y="34"/>
                      <a:pt x="38" y="29"/>
                      <a:pt x="34" y="27"/>
                    </a:cubicBezTo>
                    <a:cubicBezTo>
                      <a:pt x="38" y="21"/>
                      <a:pt x="43" y="13"/>
                      <a:pt x="48" y="19"/>
                    </a:cubicBezTo>
                    <a:cubicBezTo>
                      <a:pt x="52" y="25"/>
                      <a:pt x="52" y="35"/>
                      <a:pt x="5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6" name="Freeform 450"/>
              <p:cNvSpPr>
                <a:spLocks noEditPoints="1"/>
              </p:cNvSpPr>
              <p:nvPr/>
            </p:nvSpPr>
            <p:spPr bwMode="auto">
              <a:xfrm>
                <a:off x="2896" y="-854"/>
                <a:ext cx="143" cy="147"/>
              </a:xfrm>
              <a:custGeom>
                <a:avLst/>
                <a:gdLst>
                  <a:gd name="T0" fmla="*/ 63 w 71"/>
                  <a:gd name="T1" fmla="*/ 9 h 73"/>
                  <a:gd name="T2" fmla="*/ 44 w 71"/>
                  <a:gd name="T3" fmla="*/ 1 h 73"/>
                  <a:gd name="T4" fmla="*/ 30 w 71"/>
                  <a:gd name="T5" fmla="*/ 10 h 73"/>
                  <a:gd name="T6" fmla="*/ 30 w 71"/>
                  <a:gd name="T7" fmla="*/ 10 h 73"/>
                  <a:gd name="T8" fmla="*/ 4 w 71"/>
                  <a:gd name="T9" fmla="*/ 19 h 73"/>
                  <a:gd name="T10" fmla="*/ 9 w 71"/>
                  <a:gd name="T11" fmla="*/ 43 h 73"/>
                  <a:gd name="T12" fmla="*/ 52 w 71"/>
                  <a:gd name="T13" fmla="*/ 62 h 73"/>
                  <a:gd name="T14" fmla="*/ 58 w 71"/>
                  <a:gd name="T15" fmla="*/ 36 h 73"/>
                  <a:gd name="T16" fmla="*/ 70 w 71"/>
                  <a:gd name="T17" fmla="*/ 26 h 73"/>
                  <a:gd name="T18" fmla="*/ 63 w 71"/>
                  <a:gd name="T19" fmla="*/ 9 h 73"/>
                  <a:gd name="T20" fmla="*/ 59 w 71"/>
                  <a:gd name="T21" fmla="*/ 25 h 73"/>
                  <a:gd name="T22" fmla="*/ 51 w 71"/>
                  <a:gd name="T23" fmla="*/ 26 h 73"/>
                  <a:gd name="T24" fmla="*/ 47 w 71"/>
                  <a:gd name="T25" fmla="*/ 33 h 73"/>
                  <a:gd name="T26" fmla="*/ 47 w 71"/>
                  <a:gd name="T27" fmla="*/ 49 h 73"/>
                  <a:gd name="T28" fmla="*/ 46 w 71"/>
                  <a:gd name="T29" fmla="*/ 52 h 73"/>
                  <a:gd name="T30" fmla="*/ 46 w 71"/>
                  <a:gd name="T31" fmla="*/ 53 h 73"/>
                  <a:gd name="T32" fmla="*/ 45 w 71"/>
                  <a:gd name="T33" fmla="*/ 54 h 73"/>
                  <a:gd name="T34" fmla="*/ 45 w 71"/>
                  <a:gd name="T35" fmla="*/ 54 h 73"/>
                  <a:gd name="T36" fmla="*/ 43 w 71"/>
                  <a:gd name="T37" fmla="*/ 54 h 73"/>
                  <a:gd name="T38" fmla="*/ 42 w 71"/>
                  <a:gd name="T39" fmla="*/ 54 h 73"/>
                  <a:gd name="T40" fmla="*/ 42 w 71"/>
                  <a:gd name="T41" fmla="*/ 54 h 73"/>
                  <a:gd name="T42" fmla="*/ 41 w 71"/>
                  <a:gd name="T43" fmla="*/ 54 h 73"/>
                  <a:gd name="T44" fmla="*/ 40 w 71"/>
                  <a:gd name="T45" fmla="*/ 54 h 73"/>
                  <a:gd name="T46" fmla="*/ 38 w 71"/>
                  <a:gd name="T47" fmla="*/ 53 h 73"/>
                  <a:gd name="T48" fmla="*/ 36 w 71"/>
                  <a:gd name="T49" fmla="*/ 52 h 73"/>
                  <a:gd name="T50" fmla="*/ 33 w 71"/>
                  <a:gd name="T51" fmla="*/ 51 h 73"/>
                  <a:gd name="T52" fmla="*/ 29 w 71"/>
                  <a:gd name="T53" fmla="*/ 48 h 73"/>
                  <a:gd name="T54" fmla="*/ 20 w 71"/>
                  <a:gd name="T55" fmla="*/ 38 h 73"/>
                  <a:gd name="T56" fmla="*/ 19 w 71"/>
                  <a:gd name="T57" fmla="*/ 37 h 73"/>
                  <a:gd name="T58" fmla="*/ 17 w 71"/>
                  <a:gd name="T59" fmla="*/ 34 h 73"/>
                  <a:gd name="T60" fmla="*/ 16 w 71"/>
                  <a:gd name="T61" fmla="*/ 32 h 73"/>
                  <a:gd name="T62" fmla="*/ 16 w 71"/>
                  <a:gd name="T63" fmla="*/ 31 h 73"/>
                  <a:gd name="T64" fmla="*/ 15 w 71"/>
                  <a:gd name="T65" fmla="*/ 30 h 73"/>
                  <a:gd name="T66" fmla="*/ 14 w 71"/>
                  <a:gd name="T67" fmla="*/ 27 h 73"/>
                  <a:gd name="T68" fmla="*/ 14 w 71"/>
                  <a:gd name="T69" fmla="*/ 27 h 73"/>
                  <a:gd name="T70" fmla="*/ 14 w 71"/>
                  <a:gd name="T71" fmla="*/ 26 h 73"/>
                  <a:gd name="T72" fmla="*/ 14 w 71"/>
                  <a:gd name="T73" fmla="*/ 25 h 73"/>
                  <a:gd name="T74" fmla="*/ 15 w 71"/>
                  <a:gd name="T75" fmla="*/ 24 h 73"/>
                  <a:gd name="T76" fmla="*/ 15 w 71"/>
                  <a:gd name="T77" fmla="*/ 24 h 73"/>
                  <a:gd name="T78" fmla="*/ 15 w 71"/>
                  <a:gd name="T79" fmla="*/ 23 h 73"/>
                  <a:gd name="T80" fmla="*/ 16 w 71"/>
                  <a:gd name="T81" fmla="*/ 23 h 73"/>
                  <a:gd name="T82" fmla="*/ 16 w 71"/>
                  <a:gd name="T83" fmla="*/ 23 h 73"/>
                  <a:gd name="T84" fmla="*/ 16 w 71"/>
                  <a:gd name="T85" fmla="*/ 23 h 73"/>
                  <a:gd name="T86" fmla="*/ 18 w 71"/>
                  <a:gd name="T87" fmla="*/ 22 h 73"/>
                  <a:gd name="T88" fmla="*/ 21 w 71"/>
                  <a:gd name="T89" fmla="*/ 21 h 73"/>
                  <a:gd name="T90" fmla="*/ 28 w 71"/>
                  <a:gd name="T91" fmla="*/ 20 h 73"/>
                  <a:gd name="T92" fmla="*/ 36 w 71"/>
                  <a:gd name="T93" fmla="*/ 22 h 73"/>
                  <a:gd name="T94" fmla="*/ 45 w 71"/>
                  <a:gd name="T95" fmla="*/ 11 h 73"/>
                  <a:gd name="T96" fmla="*/ 55 w 71"/>
                  <a:gd name="T97" fmla="*/ 15 h 73"/>
                  <a:gd name="T98" fmla="*/ 59 w 71"/>
                  <a:gd name="T99" fmla="*/ 19 h 73"/>
                  <a:gd name="T100" fmla="*/ 60 w 71"/>
                  <a:gd name="T101" fmla="*/ 24 h 73"/>
                  <a:gd name="T102" fmla="*/ 59 w 71"/>
                  <a:gd name="T103"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 h="73">
                    <a:moveTo>
                      <a:pt x="63" y="9"/>
                    </a:moveTo>
                    <a:cubicBezTo>
                      <a:pt x="58" y="4"/>
                      <a:pt x="51" y="0"/>
                      <a:pt x="44" y="1"/>
                    </a:cubicBezTo>
                    <a:cubicBezTo>
                      <a:pt x="38" y="2"/>
                      <a:pt x="33" y="5"/>
                      <a:pt x="30" y="10"/>
                    </a:cubicBezTo>
                    <a:cubicBezTo>
                      <a:pt x="30" y="10"/>
                      <a:pt x="30" y="10"/>
                      <a:pt x="30" y="10"/>
                    </a:cubicBezTo>
                    <a:cubicBezTo>
                      <a:pt x="21" y="9"/>
                      <a:pt x="8" y="10"/>
                      <a:pt x="4" y="19"/>
                    </a:cubicBezTo>
                    <a:cubicBezTo>
                      <a:pt x="0" y="27"/>
                      <a:pt x="4" y="36"/>
                      <a:pt x="9" y="43"/>
                    </a:cubicBezTo>
                    <a:cubicBezTo>
                      <a:pt x="17" y="54"/>
                      <a:pt x="38" y="73"/>
                      <a:pt x="52" y="62"/>
                    </a:cubicBezTo>
                    <a:cubicBezTo>
                      <a:pt x="59" y="56"/>
                      <a:pt x="59" y="45"/>
                      <a:pt x="58" y="36"/>
                    </a:cubicBezTo>
                    <a:cubicBezTo>
                      <a:pt x="63" y="35"/>
                      <a:pt x="68" y="32"/>
                      <a:pt x="70" y="26"/>
                    </a:cubicBezTo>
                    <a:cubicBezTo>
                      <a:pt x="71" y="20"/>
                      <a:pt x="67" y="13"/>
                      <a:pt x="63" y="9"/>
                    </a:cubicBezTo>
                    <a:close/>
                    <a:moveTo>
                      <a:pt x="59" y="25"/>
                    </a:moveTo>
                    <a:cubicBezTo>
                      <a:pt x="57" y="27"/>
                      <a:pt x="54" y="26"/>
                      <a:pt x="51" y="26"/>
                    </a:cubicBezTo>
                    <a:cubicBezTo>
                      <a:pt x="48" y="26"/>
                      <a:pt x="46" y="30"/>
                      <a:pt x="47" y="33"/>
                    </a:cubicBezTo>
                    <a:cubicBezTo>
                      <a:pt x="47" y="38"/>
                      <a:pt x="48" y="45"/>
                      <a:pt x="47" y="49"/>
                    </a:cubicBezTo>
                    <a:cubicBezTo>
                      <a:pt x="47" y="50"/>
                      <a:pt x="47" y="51"/>
                      <a:pt x="46" y="52"/>
                    </a:cubicBezTo>
                    <a:cubicBezTo>
                      <a:pt x="47" y="51"/>
                      <a:pt x="46" y="52"/>
                      <a:pt x="46" y="53"/>
                    </a:cubicBezTo>
                    <a:cubicBezTo>
                      <a:pt x="46" y="53"/>
                      <a:pt x="45" y="54"/>
                      <a:pt x="45" y="54"/>
                    </a:cubicBezTo>
                    <a:cubicBezTo>
                      <a:pt x="46" y="53"/>
                      <a:pt x="44" y="54"/>
                      <a:pt x="45" y="54"/>
                    </a:cubicBezTo>
                    <a:cubicBezTo>
                      <a:pt x="44" y="54"/>
                      <a:pt x="44" y="54"/>
                      <a:pt x="43" y="54"/>
                    </a:cubicBezTo>
                    <a:cubicBezTo>
                      <a:pt x="43" y="54"/>
                      <a:pt x="42" y="54"/>
                      <a:pt x="42" y="54"/>
                    </a:cubicBezTo>
                    <a:cubicBezTo>
                      <a:pt x="42" y="54"/>
                      <a:pt x="42" y="54"/>
                      <a:pt x="42" y="54"/>
                    </a:cubicBezTo>
                    <a:cubicBezTo>
                      <a:pt x="41" y="54"/>
                      <a:pt x="42" y="54"/>
                      <a:pt x="41" y="54"/>
                    </a:cubicBezTo>
                    <a:cubicBezTo>
                      <a:pt x="41" y="54"/>
                      <a:pt x="41" y="54"/>
                      <a:pt x="40" y="54"/>
                    </a:cubicBezTo>
                    <a:cubicBezTo>
                      <a:pt x="39" y="54"/>
                      <a:pt x="38" y="53"/>
                      <a:pt x="38" y="53"/>
                    </a:cubicBezTo>
                    <a:cubicBezTo>
                      <a:pt x="37" y="53"/>
                      <a:pt x="37" y="53"/>
                      <a:pt x="36" y="52"/>
                    </a:cubicBezTo>
                    <a:cubicBezTo>
                      <a:pt x="35" y="52"/>
                      <a:pt x="34" y="52"/>
                      <a:pt x="33" y="51"/>
                    </a:cubicBezTo>
                    <a:cubicBezTo>
                      <a:pt x="32" y="50"/>
                      <a:pt x="29" y="48"/>
                      <a:pt x="29" y="48"/>
                    </a:cubicBezTo>
                    <a:cubicBezTo>
                      <a:pt x="25" y="45"/>
                      <a:pt x="22" y="41"/>
                      <a:pt x="20" y="38"/>
                    </a:cubicBezTo>
                    <a:cubicBezTo>
                      <a:pt x="20" y="39"/>
                      <a:pt x="19" y="37"/>
                      <a:pt x="19" y="37"/>
                    </a:cubicBezTo>
                    <a:cubicBezTo>
                      <a:pt x="18" y="36"/>
                      <a:pt x="18" y="35"/>
                      <a:pt x="17" y="34"/>
                    </a:cubicBezTo>
                    <a:cubicBezTo>
                      <a:pt x="17" y="33"/>
                      <a:pt x="16" y="32"/>
                      <a:pt x="16" y="32"/>
                    </a:cubicBezTo>
                    <a:cubicBezTo>
                      <a:pt x="16" y="32"/>
                      <a:pt x="16" y="31"/>
                      <a:pt x="16" y="31"/>
                    </a:cubicBezTo>
                    <a:cubicBezTo>
                      <a:pt x="15" y="31"/>
                      <a:pt x="15" y="30"/>
                      <a:pt x="15" y="30"/>
                    </a:cubicBezTo>
                    <a:cubicBezTo>
                      <a:pt x="15" y="29"/>
                      <a:pt x="15" y="28"/>
                      <a:pt x="14" y="27"/>
                    </a:cubicBezTo>
                    <a:cubicBezTo>
                      <a:pt x="14" y="27"/>
                      <a:pt x="14" y="27"/>
                      <a:pt x="14" y="27"/>
                    </a:cubicBezTo>
                    <a:cubicBezTo>
                      <a:pt x="14" y="27"/>
                      <a:pt x="14" y="27"/>
                      <a:pt x="14" y="26"/>
                    </a:cubicBezTo>
                    <a:cubicBezTo>
                      <a:pt x="14" y="26"/>
                      <a:pt x="14" y="25"/>
                      <a:pt x="14" y="25"/>
                    </a:cubicBezTo>
                    <a:cubicBezTo>
                      <a:pt x="14" y="25"/>
                      <a:pt x="15" y="25"/>
                      <a:pt x="15" y="24"/>
                    </a:cubicBezTo>
                    <a:cubicBezTo>
                      <a:pt x="15" y="24"/>
                      <a:pt x="15" y="24"/>
                      <a:pt x="15" y="24"/>
                    </a:cubicBezTo>
                    <a:cubicBezTo>
                      <a:pt x="15" y="24"/>
                      <a:pt x="15" y="24"/>
                      <a:pt x="15" y="23"/>
                    </a:cubicBezTo>
                    <a:cubicBezTo>
                      <a:pt x="15" y="23"/>
                      <a:pt x="16" y="23"/>
                      <a:pt x="16" y="23"/>
                    </a:cubicBezTo>
                    <a:cubicBezTo>
                      <a:pt x="16" y="23"/>
                      <a:pt x="16" y="23"/>
                      <a:pt x="16" y="23"/>
                    </a:cubicBezTo>
                    <a:cubicBezTo>
                      <a:pt x="16" y="23"/>
                      <a:pt x="16" y="23"/>
                      <a:pt x="16" y="23"/>
                    </a:cubicBezTo>
                    <a:cubicBezTo>
                      <a:pt x="16" y="22"/>
                      <a:pt x="17" y="22"/>
                      <a:pt x="18" y="22"/>
                    </a:cubicBezTo>
                    <a:cubicBezTo>
                      <a:pt x="19" y="21"/>
                      <a:pt x="20" y="21"/>
                      <a:pt x="21" y="21"/>
                    </a:cubicBezTo>
                    <a:cubicBezTo>
                      <a:pt x="23" y="20"/>
                      <a:pt x="25" y="20"/>
                      <a:pt x="28" y="20"/>
                    </a:cubicBezTo>
                    <a:cubicBezTo>
                      <a:pt x="28" y="24"/>
                      <a:pt x="34" y="25"/>
                      <a:pt x="36" y="22"/>
                    </a:cubicBezTo>
                    <a:cubicBezTo>
                      <a:pt x="39" y="17"/>
                      <a:pt x="40" y="12"/>
                      <a:pt x="45" y="11"/>
                    </a:cubicBezTo>
                    <a:cubicBezTo>
                      <a:pt x="47" y="10"/>
                      <a:pt x="52" y="12"/>
                      <a:pt x="55" y="15"/>
                    </a:cubicBezTo>
                    <a:cubicBezTo>
                      <a:pt x="57" y="16"/>
                      <a:pt x="58" y="18"/>
                      <a:pt x="59" y="19"/>
                    </a:cubicBezTo>
                    <a:cubicBezTo>
                      <a:pt x="60" y="21"/>
                      <a:pt x="60" y="22"/>
                      <a:pt x="60" y="24"/>
                    </a:cubicBezTo>
                    <a:cubicBezTo>
                      <a:pt x="60" y="24"/>
                      <a:pt x="60" y="25"/>
                      <a:pt x="59"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7" name="Freeform 451"/>
              <p:cNvSpPr>
                <a:spLocks noEditPoints="1"/>
              </p:cNvSpPr>
              <p:nvPr/>
            </p:nvSpPr>
            <p:spPr bwMode="auto">
              <a:xfrm>
                <a:off x="2950" y="-705"/>
                <a:ext cx="144" cy="151"/>
              </a:xfrm>
              <a:custGeom>
                <a:avLst/>
                <a:gdLst>
                  <a:gd name="T0" fmla="*/ 37 w 71"/>
                  <a:gd name="T1" fmla="*/ 10 h 75"/>
                  <a:gd name="T2" fmla="*/ 29 w 71"/>
                  <a:gd name="T3" fmla="*/ 14 h 75"/>
                  <a:gd name="T4" fmla="*/ 29 w 71"/>
                  <a:gd name="T5" fmla="*/ 14 h 75"/>
                  <a:gd name="T6" fmla="*/ 9 w 71"/>
                  <a:gd name="T7" fmla="*/ 4 h 75"/>
                  <a:gd name="T8" fmla="*/ 0 w 71"/>
                  <a:gd name="T9" fmla="*/ 24 h 75"/>
                  <a:gd name="T10" fmla="*/ 25 w 71"/>
                  <a:gd name="T11" fmla="*/ 68 h 75"/>
                  <a:gd name="T12" fmla="*/ 37 w 71"/>
                  <a:gd name="T13" fmla="*/ 10 h 75"/>
                  <a:gd name="T14" fmla="*/ 45 w 71"/>
                  <a:gd name="T15" fmla="*/ 34 h 75"/>
                  <a:gd name="T16" fmla="*/ 31 w 71"/>
                  <a:gd name="T17" fmla="*/ 56 h 75"/>
                  <a:gd name="T18" fmla="*/ 11 w 71"/>
                  <a:gd name="T19" fmla="*/ 31 h 75"/>
                  <a:gd name="T20" fmla="*/ 13 w 71"/>
                  <a:gd name="T21" fmla="*/ 13 h 75"/>
                  <a:gd name="T22" fmla="*/ 27 w 71"/>
                  <a:gd name="T23" fmla="*/ 19 h 75"/>
                  <a:gd name="T24" fmla="*/ 33 w 71"/>
                  <a:gd name="T25" fmla="*/ 24 h 75"/>
                  <a:gd name="T26" fmla="*/ 40 w 71"/>
                  <a:gd name="T27" fmla="*/ 22 h 75"/>
                  <a:gd name="T28" fmla="*/ 43 w 71"/>
                  <a:gd name="T29" fmla="*/ 23 h 75"/>
                  <a:gd name="T30" fmla="*/ 45 w 71"/>
                  <a:gd name="T31" fmla="*/ 3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75">
                    <a:moveTo>
                      <a:pt x="37" y="10"/>
                    </a:moveTo>
                    <a:cubicBezTo>
                      <a:pt x="34" y="11"/>
                      <a:pt x="31" y="12"/>
                      <a:pt x="29" y="14"/>
                    </a:cubicBezTo>
                    <a:cubicBezTo>
                      <a:pt x="29" y="14"/>
                      <a:pt x="29" y="14"/>
                      <a:pt x="29" y="14"/>
                    </a:cubicBezTo>
                    <a:cubicBezTo>
                      <a:pt x="24" y="8"/>
                      <a:pt x="17" y="0"/>
                      <a:pt x="9" y="4"/>
                    </a:cubicBezTo>
                    <a:cubicBezTo>
                      <a:pt x="2" y="8"/>
                      <a:pt x="1" y="17"/>
                      <a:pt x="0" y="24"/>
                    </a:cubicBezTo>
                    <a:cubicBezTo>
                      <a:pt x="0" y="42"/>
                      <a:pt x="6" y="63"/>
                      <a:pt x="25" y="68"/>
                    </a:cubicBezTo>
                    <a:cubicBezTo>
                      <a:pt x="59" y="75"/>
                      <a:pt x="71" y="5"/>
                      <a:pt x="37" y="10"/>
                    </a:cubicBezTo>
                    <a:close/>
                    <a:moveTo>
                      <a:pt x="45" y="34"/>
                    </a:moveTo>
                    <a:cubicBezTo>
                      <a:pt x="44" y="41"/>
                      <a:pt x="40" y="55"/>
                      <a:pt x="31" y="56"/>
                    </a:cubicBezTo>
                    <a:cubicBezTo>
                      <a:pt x="18" y="58"/>
                      <a:pt x="13" y="41"/>
                      <a:pt x="11" y="31"/>
                    </a:cubicBezTo>
                    <a:cubicBezTo>
                      <a:pt x="11" y="26"/>
                      <a:pt x="10" y="18"/>
                      <a:pt x="13" y="13"/>
                    </a:cubicBezTo>
                    <a:cubicBezTo>
                      <a:pt x="15" y="9"/>
                      <a:pt x="23" y="16"/>
                      <a:pt x="27" y="19"/>
                    </a:cubicBezTo>
                    <a:cubicBezTo>
                      <a:pt x="27" y="22"/>
                      <a:pt x="29" y="25"/>
                      <a:pt x="33" y="24"/>
                    </a:cubicBezTo>
                    <a:cubicBezTo>
                      <a:pt x="36" y="23"/>
                      <a:pt x="38" y="22"/>
                      <a:pt x="40" y="22"/>
                    </a:cubicBezTo>
                    <a:cubicBezTo>
                      <a:pt x="42" y="22"/>
                      <a:pt x="42" y="22"/>
                      <a:pt x="43" y="23"/>
                    </a:cubicBezTo>
                    <a:cubicBezTo>
                      <a:pt x="45" y="25"/>
                      <a:pt x="45" y="30"/>
                      <a:pt x="45"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8" name="Freeform 452"/>
              <p:cNvSpPr>
                <a:spLocks noEditPoints="1"/>
              </p:cNvSpPr>
              <p:nvPr/>
            </p:nvSpPr>
            <p:spPr bwMode="auto">
              <a:xfrm>
                <a:off x="3057" y="-648"/>
                <a:ext cx="148" cy="161"/>
              </a:xfrm>
              <a:custGeom>
                <a:avLst/>
                <a:gdLst>
                  <a:gd name="T0" fmla="*/ 27 w 73"/>
                  <a:gd name="T1" fmla="*/ 1 h 80"/>
                  <a:gd name="T2" fmla="*/ 19 w 73"/>
                  <a:gd name="T3" fmla="*/ 4 h 80"/>
                  <a:gd name="T4" fmla="*/ 16 w 73"/>
                  <a:gd name="T5" fmla="*/ 44 h 80"/>
                  <a:gd name="T6" fmla="*/ 5 w 73"/>
                  <a:gd name="T7" fmla="*/ 65 h 80"/>
                  <a:gd name="T8" fmla="*/ 45 w 73"/>
                  <a:gd name="T9" fmla="*/ 73 h 80"/>
                  <a:gd name="T10" fmla="*/ 27 w 73"/>
                  <a:gd name="T11" fmla="*/ 1 h 80"/>
                  <a:gd name="T12" fmla="*/ 25 w 73"/>
                  <a:gd name="T13" fmla="*/ 66 h 80"/>
                  <a:gd name="T14" fmla="*/ 15 w 73"/>
                  <a:gd name="T15" fmla="*/ 60 h 80"/>
                  <a:gd name="T16" fmla="*/ 22 w 73"/>
                  <a:gd name="T17" fmla="*/ 49 h 80"/>
                  <a:gd name="T18" fmla="*/ 23 w 73"/>
                  <a:gd name="T19" fmla="*/ 46 h 80"/>
                  <a:gd name="T20" fmla="*/ 25 w 73"/>
                  <a:gd name="T21" fmla="*/ 41 h 80"/>
                  <a:gd name="T22" fmla="*/ 28 w 73"/>
                  <a:gd name="T23" fmla="*/ 16 h 80"/>
                  <a:gd name="T24" fmla="*/ 46 w 73"/>
                  <a:gd name="T25" fmla="*/ 50 h 80"/>
                  <a:gd name="T26" fmla="*/ 25 w 73"/>
                  <a:gd name="T27" fmla="*/ 6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80">
                    <a:moveTo>
                      <a:pt x="27" y="1"/>
                    </a:moveTo>
                    <a:cubicBezTo>
                      <a:pt x="24" y="0"/>
                      <a:pt x="21" y="2"/>
                      <a:pt x="19" y="4"/>
                    </a:cubicBezTo>
                    <a:cubicBezTo>
                      <a:pt x="12" y="16"/>
                      <a:pt x="7" y="32"/>
                      <a:pt x="16" y="44"/>
                    </a:cubicBezTo>
                    <a:cubicBezTo>
                      <a:pt x="6" y="46"/>
                      <a:pt x="0" y="54"/>
                      <a:pt x="5" y="65"/>
                    </a:cubicBezTo>
                    <a:cubicBezTo>
                      <a:pt x="12" y="79"/>
                      <a:pt x="33" y="80"/>
                      <a:pt x="45" y="73"/>
                    </a:cubicBezTo>
                    <a:cubicBezTo>
                      <a:pt x="73" y="56"/>
                      <a:pt x="53" y="8"/>
                      <a:pt x="27" y="1"/>
                    </a:cubicBezTo>
                    <a:close/>
                    <a:moveTo>
                      <a:pt x="25" y="66"/>
                    </a:moveTo>
                    <a:cubicBezTo>
                      <a:pt x="21" y="65"/>
                      <a:pt x="18" y="63"/>
                      <a:pt x="15" y="60"/>
                    </a:cubicBezTo>
                    <a:cubicBezTo>
                      <a:pt x="9" y="55"/>
                      <a:pt x="17" y="51"/>
                      <a:pt x="22" y="49"/>
                    </a:cubicBezTo>
                    <a:cubicBezTo>
                      <a:pt x="23" y="48"/>
                      <a:pt x="23" y="47"/>
                      <a:pt x="23" y="46"/>
                    </a:cubicBezTo>
                    <a:cubicBezTo>
                      <a:pt x="24" y="45"/>
                      <a:pt x="25" y="44"/>
                      <a:pt x="25" y="41"/>
                    </a:cubicBezTo>
                    <a:cubicBezTo>
                      <a:pt x="25" y="31"/>
                      <a:pt x="24" y="24"/>
                      <a:pt x="28" y="16"/>
                    </a:cubicBezTo>
                    <a:cubicBezTo>
                      <a:pt x="39" y="22"/>
                      <a:pt x="46" y="38"/>
                      <a:pt x="46" y="50"/>
                    </a:cubicBezTo>
                    <a:cubicBezTo>
                      <a:pt x="45" y="61"/>
                      <a:pt x="35" y="68"/>
                      <a:pt x="2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9" name="Freeform 453"/>
              <p:cNvSpPr>
                <a:spLocks noEditPoints="1"/>
              </p:cNvSpPr>
              <p:nvPr/>
            </p:nvSpPr>
            <p:spPr bwMode="auto">
              <a:xfrm>
                <a:off x="3211" y="-679"/>
                <a:ext cx="107" cy="129"/>
              </a:xfrm>
              <a:custGeom>
                <a:avLst/>
                <a:gdLst>
                  <a:gd name="T0" fmla="*/ 52 w 53"/>
                  <a:gd name="T1" fmla="*/ 17 h 64"/>
                  <a:gd name="T2" fmla="*/ 25 w 53"/>
                  <a:gd name="T3" fmla="*/ 4 h 64"/>
                  <a:gd name="T4" fmla="*/ 8 w 53"/>
                  <a:gd name="T5" fmla="*/ 32 h 64"/>
                  <a:gd name="T6" fmla="*/ 9 w 53"/>
                  <a:gd name="T7" fmla="*/ 35 h 64"/>
                  <a:gd name="T8" fmla="*/ 5 w 53"/>
                  <a:gd name="T9" fmla="*/ 42 h 64"/>
                  <a:gd name="T10" fmla="*/ 21 w 53"/>
                  <a:gd name="T11" fmla="*/ 62 h 64"/>
                  <a:gd name="T12" fmla="*/ 52 w 53"/>
                  <a:gd name="T13" fmla="*/ 23 h 64"/>
                  <a:gd name="T14" fmla="*/ 52 w 53"/>
                  <a:gd name="T15" fmla="*/ 17 h 64"/>
                  <a:gd name="T16" fmla="*/ 26 w 53"/>
                  <a:gd name="T17" fmla="*/ 47 h 64"/>
                  <a:gd name="T18" fmla="*/ 14 w 53"/>
                  <a:gd name="T19" fmla="*/ 46 h 64"/>
                  <a:gd name="T20" fmla="*/ 17 w 53"/>
                  <a:gd name="T21" fmla="*/ 38 h 64"/>
                  <a:gd name="T22" fmla="*/ 21 w 53"/>
                  <a:gd name="T23" fmla="*/ 34 h 64"/>
                  <a:gd name="T24" fmla="*/ 26 w 53"/>
                  <a:gd name="T25" fmla="*/ 30 h 64"/>
                  <a:gd name="T26" fmla="*/ 24 w 53"/>
                  <a:gd name="T27" fmla="*/ 24 h 64"/>
                  <a:gd name="T28" fmla="*/ 22 w 53"/>
                  <a:gd name="T29" fmla="*/ 25 h 64"/>
                  <a:gd name="T30" fmla="*/ 28 w 53"/>
                  <a:gd name="T31" fmla="*/ 17 h 64"/>
                  <a:gd name="T32" fmla="*/ 39 w 53"/>
                  <a:gd name="T33" fmla="*/ 20 h 64"/>
                  <a:gd name="T34" fmla="*/ 26 w 53"/>
                  <a:gd name="T35"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64">
                    <a:moveTo>
                      <a:pt x="52" y="17"/>
                    </a:moveTo>
                    <a:cubicBezTo>
                      <a:pt x="46" y="8"/>
                      <a:pt x="36" y="0"/>
                      <a:pt x="25" y="4"/>
                    </a:cubicBezTo>
                    <a:cubicBezTo>
                      <a:pt x="13" y="8"/>
                      <a:pt x="8" y="21"/>
                      <a:pt x="8" y="32"/>
                    </a:cubicBezTo>
                    <a:cubicBezTo>
                      <a:pt x="8" y="33"/>
                      <a:pt x="9" y="34"/>
                      <a:pt x="9" y="35"/>
                    </a:cubicBezTo>
                    <a:cubicBezTo>
                      <a:pt x="7" y="37"/>
                      <a:pt x="6" y="39"/>
                      <a:pt x="5" y="42"/>
                    </a:cubicBezTo>
                    <a:cubicBezTo>
                      <a:pt x="0" y="53"/>
                      <a:pt x="11" y="61"/>
                      <a:pt x="21" y="62"/>
                    </a:cubicBezTo>
                    <a:cubicBezTo>
                      <a:pt x="40" y="64"/>
                      <a:pt x="44" y="35"/>
                      <a:pt x="52" y="23"/>
                    </a:cubicBezTo>
                    <a:cubicBezTo>
                      <a:pt x="53" y="21"/>
                      <a:pt x="53" y="18"/>
                      <a:pt x="52" y="17"/>
                    </a:cubicBezTo>
                    <a:close/>
                    <a:moveTo>
                      <a:pt x="26" y="47"/>
                    </a:moveTo>
                    <a:cubicBezTo>
                      <a:pt x="23" y="50"/>
                      <a:pt x="15" y="51"/>
                      <a:pt x="14" y="46"/>
                    </a:cubicBezTo>
                    <a:cubicBezTo>
                      <a:pt x="14" y="43"/>
                      <a:pt x="15" y="40"/>
                      <a:pt x="17" y="38"/>
                    </a:cubicBezTo>
                    <a:cubicBezTo>
                      <a:pt x="19" y="37"/>
                      <a:pt x="20" y="36"/>
                      <a:pt x="21" y="34"/>
                    </a:cubicBezTo>
                    <a:cubicBezTo>
                      <a:pt x="22" y="32"/>
                      <a:pt x="24" y="31"/>
                      <a:pt x="26" y="30"/>
                    </a:cubicBezTo>
                    <a:cubicBezTo>
                      <a:pt x="29" y="28"/>
                      <a:pt x="27" y="23"/>
                      <a:pt x="24" y="24"/>
                    </a:cubicBezTo>
                    <a:cubicBezTo>
                      <a:pt x="23" y="24"/>
                      <a:pt x="23" y="25"/>
                      <a:pt x="22" y="25"/>
                    </a:cubicBezTo>
                    <a:cubicBezTo>
                      <a:pt x="23" y="22"/>
                      <a:pt x="25" y="19"/>
                      <a:pt x="28" y="17"/>
                    </a:cubicBezTo>
                    <a:cubicBezTo>
                      <a:pt x="32" y="14"/>
                      <a:pt x="36" y="17"/>
                      <a:pt x="39" y="20"/>
                    </a:cubicBezTo>
                    <a:cubicBezTo>
                      <a:pt x="34" y="29"/>
                      <a:pt x="33" y="40"/>
                      <a:pt x="26"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0" name="Freeform 454"/>
              <p:cNvSpPr/>
              <p:nvPr/>
            </p:nvSpPr>
            <p:spPr bwMode="auto">
              <a:xfrm>
                <a:off x="4703" y="-96"/>
                <a:ext cx="93" cy="111"/>
              </a:xfrm>
              <a:custGeom>
                <a:avLst/>
                <a:gdLst>
                  <a:gd name="T0" fmla="*/ 42 w 46"/>
                  <a:gd name="T1" fmla="*/ 24 h 55"/>
                  <a:gd name="T2" fmla="*/ 43 w 46"/>
                  <a:gd name="T3" fmla="*/ 20 h 55"/>
                  <a:gd name="T4" fmla="*/ 34 w 46"/>
                  <a:gd name="T5" fmla="*/ 13 h 55"/>
                  <a:gd name="T6" fmla="*/ 35 w 46"/>
                  <a:gd name="T7" fmla="*/ 11 h 55"/>
                  <a:gd name="T8" fmla="*/ 27 w 46"/>
                  <a:gd name="T9" fmla="*/ 3 h 55"/>
                  <a:gd name="T10" fmla="*/ 3 w 46"/>
                  <a:gd name="T11" fmla="*/ 30 h 55"/>
                  <a:gd name="T12" fmla="*/ 12 w 46"/>
                  <a:gd name="T13" fmla="*/ 36 h 55"/>
                  <a:gd name="T14" fmla="*/ 23 w 46"/>
                  <a:gd name="T15" fmla="*/ 41 h 55"/>
                  <a:gd name="T16" fmla="*/ 27 w 46"/>
                  <a:gd name="T17" fmla="*/ 36 h 55"/>
                  <a:gd name="T18" fmla="*/ 24 w 46"/>
                  <a:gd name="T19" fmla="*/ 42 h 55"/>
                  <a:gd name="T20" fmla="*/ 35 w 46"/>
                  <a:gd name="T21" fmla="*/ 48 h 55"/>
                  <a:gd name="T22" fmla="*/ 36 w 46"/>
                  <a:gd name="T23" fmla="*/ 47 h 55"/>
                  <a:gd name="T24" fmla="*/ 39 w 46"/>
                  <a:gd name="T25" fmla="*/ 47 h 55"/>
                  <a:gd name="T26" fmla="*/ 46 w 46"/>
                  <a:gd name="T27" fmla="*/ 30 h 55"/>
                  <a:gd name="T28" fmla="*/ 42 w 46"/>
                  <a:gd name="T29"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55">
                    <a:moveTo>
                      <a:pt x="42" y="24"/>
                    </a:moveTo>
                    <a:cubicBezTo>
                      <a:pt x="42" y="23"/>
                      <a:pt x="42" y="21"/>
                      <a:pt x="43" y="20"/>
                    </a:cubicBezTo>
                    <a:cubicBezTo>
                      <a:pt x="44" y="15"/>
                      <a:pt x="38" y="10"/>
                      <a:pt x="34" y="13"/>
                    </a:cubicBezTo>
                    <a:cubicBezTo>
                      <a:pt x="35" y="13"/>
                      <a:pt x="35" y="12"/>
                      <a:pt x="35" y="11"/>
                    </a:cubicBezTo>
                    <a:cubicBezTo>
                      <a:pt x="37" y="7"/>
                      <a:pt x="32" y="0"/>
                      <a:pt x="27" y="3"/>
                    </a:cubicBezTo>
                    <a:cubicBezTo>
                      <a:pt x="17" y="10"/>
                      <a:pt x="9" y="19"/>
                      <a:pt x="3" y="30"/>
                    </a:cubicBezTo>
                    <a:cubicBezTo>
                      <a:pt x="0" y="36"/>
                      <a:pt x="8" y="41"/>
                      <a:pt x="12" y="36"/>
                    </a:cubicBezTo>
                    <a:cubicBezTo>
                      <a:pt x="11" y="42"/>
                      <a:pt x="19" y="46"/>
                      <a:pt x="23" y="41"/>
                    </a:cubicBezTo>
                    <a:cubicBezTo>
                      <a:pt x="24" y="39"/>
                      <a:pt x="26" y="37"/>
                      <a:pt x="27" y="36"/>
                    </a:cubicBezTo>
                    <a:cubicBezTo>
                      <a:pt x="27" y="38"/>
                      <a:pt x="26" y="40"/>
                      <a:pt x="24" y="42"/>
                    </a:cubicBezTo>
                    <a:cubicBezTo>
                      <a:pt x="20" y="49"/>
                      <a:pt x="31" y="55"/>
                      <a:pt x="35" y="48"/>
                    </a:cubicBezTo>
                    <a:cubicBezTo>
                      <a:pt x="36" y="48"/>
                      <a:pt x="36" y="47"/>
                      <a:pt x="36" y="47"/>
                    </a:cubicBezTo>
                    <a:cubicBezTo>
                      <a:pt x="37" y="47"/>
                      <a:pt x="38" y="47"/>
                      <a:pt x="39" y="47"/>
                    </a:cubicBezTo>
                    <a:cubicBezTo>
                      <a:pt x="45" y="45"/>
                      <a:pt x="46" y="36"/>
                      <a:pt x="46" y="30"/>
                    </a:cubicBezTo>
                    <a:cubicBezTo>
                      <a:pt x="46" y="27"/>
                      <a:pt x="44" y="25"/>
                      <a:pt x="4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1" name="Freeform 455"/>
              <p:cNvSpPr>
                <a:spLocks noEditPoints="1"/>
              </p:cNvSpPr>
              <p:nvPr/>
            </p:nvSpPr>
            <p:spPr bwMode="auto">
              <a:xfrm>
                <a:off x="4350" y="-223"/>
                <a:ext cx="881" cy="851"/>
              </a:xfrm>
              <a:custGeom>
                <a:avLst/>
                <a:gdLst>
                  <a:gd name="T0" fmla="*/ 418 w 437"/>
                  <a:gd name="T1" fmla="*/ 253 h 422"/>
                  <a:gd name="T2" fmla="*/ 421 w 437"/>
                  <a:gd name="T3" fmla="*/ 226 h 422"/>
                  <a:gd name="T4" fmla="*/ 430 w 437"/>
                  <a:gd name="T5" fmla="*/ 177 h 422"/>
                  <a:gd name="T6" fmla="*/ 415 w 437"/>
                  <a:gd name="T7" fmla="*/ 161 h 422"/>
                  <a:gd name="T8" fmla="*/ 409 w 437"/>
                  <a:gd name="T9" fmla="*/ 129 h 422"/>
                  <a:gd name="T10" fmla="*/ 243 w 437"/>
                  <a:gd name="T11" fmla="*/ 25 h 422"/>
                  <a:gd name="T12" fmla="*/ 224 w 437"/>
                  <a:gd name="T13" fmla="*/ 8 h 422"/>
                  <a:gd name="T14" fmla="*/ 161 w 437"/>
                  <a:gd name="T15" fmla="*/ 102 h 422"/>
                  <a:gd name="T16" fmla="*/ 118 w 437"/>
                  <a:gd name="T17" fmla="*/ 149 h 422"/>
                  <a:gd name="T18" fmla="*/ 150 w 437"/>
                  <a:gd name="T19" fmla="*/ 198 h 422"/>
                  <a:gd name="T20" fmla="*/ 136 w 437"/>
                  <a:gd name="T21" fmla="*/ 213 h 422"/>
                  <a:gd name="T22" fmla="*/ 91 w 437"/>
                  <a:gd name="T23" fmla="*/ 246 h 422"/>
                  <a:gd name="T24" fmla="*/ 252 w 437"/>
                  <a:gd name="T25" fmla="*/ 384 h 422"/>
                  <a:gd name="T26" fmla="*/ 271 w 437"/>
                  <a:gd name="T27" fmla="*/ 421 h 422"/>
                  <a:gd name="T28" fmla="*/ 403 w 437"/>
                  <a:gd name="T29" fmla="*/ 370 h 422"/>
                  <a:gd name="T30" fmla="*/ 393 w 437"/>
                  <a:gd name="T31" fmla="*/ 324 h 422"/>
                  <a:gd name="T32" fmla="*/ 412 w 437"/>
                  <a:gd name="T33" fmla="*/ 312 h 422"/>
                  <a:gd name="T34" fmla="*/ 425 w 437"/>
                  <a:gd name="T35" fmla="*/ 268 h 422"/>
                  <a:gd name="T36" fmla="*/ 412 w 437"/>
                  <a:gd name="T37" fmla="*/ 173 h 422"/>
                  <a:gd name="T38" fmla="*/ 373 w 437"/>
                  <a:gd name="T39" fmla="*/ 156 h 422"/>
                  <a:gd name="T40" fmla="*/ 225 w 437"/>
                  <a:gd name="T41" fmla="*/ 42 h 422"/>
                  <a:gd name="T42" fmla="*/ 216 w 437"/>
                  <a:gd name="T43" fmla="*/ 57 h 422"/>
                  <a:gd name="T44" fmla="*/ 265 w 437"/>
                  <a:gd name="T45" fmla="*/ 74 h 422"/>
                  <a:gd name="T46" fmla="*/ 242 w 437"/>
                  <a:gd name="T47" fmla="*/ 51 h 422"/>
                  <a:gd name="T48" fmla="*/ 301 w 437"/>
                  <a:gd name="T49" fmla="*/ 83 h 422"/>
                  <a:gd name="T50" fmla="*/ 254 w 437"/>
                  <a:gd name="T51" fmla="*/ 128 h 422"/>
                  <a:gd name="T52" fmla="*/ 193 w 437"/>
                  <a:gd name="T53" fmla="*/ 136 h 422"/>
                  <a:gd name="T54" fmla="*/ 172 w 437"/>
                  <a:gd name="T55" fmla="*/ 85 h 422"/>
                  <a:gd name="T56" fmla="*/ 129 w 437"/>
                  <a:gd name="T57" fmla="*/ 151 h 422"/>
                  <a:gd name="T58" fmla="*/ 248 w 437"/>
                  <a:gd name="T59" fmla="*/ 135 h 422"/>
                  <a:gd name="T60" fmla="*/ 385 w 437"/>
                  <a:gd name="T61" fmla="*/ 136 h 422"/>
                  <a:gd name="T62" fmla="*/ 146 w 437"/>
                  <a:gd name="T63" fmla="*/ 149 h 422"/>
                  <a:gd name="T64" fmla="*/ 335 w 437"/>
                  <a:gd name="T65" fmla="*/ 185 h 422"/>
                  <a:gd name="T66" fmla="*/ 130 w 437"/>
                  <a:gd name="T67" fmla="*/ 156 h 422"/>
                  <a:gd name="T68" fmla="*/ 360 w 437"/>
                  <a:gd name="T69" fmla="*/ 221 h 422"/>
                  <a:gd name="T70" fmla="*/ 397 w 437"/>
                  <a:gd name="T71" fmla="*/ 201 h 422"/>
                  <a:gd name="T72" fmla="*/ 149 w 437"/>
                  <a:gd name="T73" fmla="*/ 209 h 422"/>
                  <a:gd name="T74" fmla="*/ 275 w 437"/>
                  <a:gd name="T75" fmla="*/ 253 h 422"/>
                  <a:gd name="T76" fmla="*/ 143 w 437"/>
                  <a:gd name="T77" fmla="*/ 219 h 422"/>
                  <a:gd name="T78" fmla="*/ 308 w 437"/>
                  <a:gd name="T79" fmla="*/ 372 h 422"/>
                  <a:gd name="T80" fmla="*/ 350 w 437"/>
                  <a:gd name="T81" fmla="*/ 359 h 422"/>
                  <a:gd name="T82" fmla="*/ 346 w 437"/>
                  <a:gd name="T83" fmla="*/ 338 h 422"/>
                  <a:gd name="T84" fmla="*/ 290 w 437"/>
                  <a:gd name="T85" fmla="*/ 350 h 422"/>
                  <a:gd name="T86" fmla="*/ 285 w 437"/>
                  <a:gd name="T87" fmla="*/ 364 h 422"/>
                  <a:gd name="T88" fmla="*/ 264 w 437"/>
                  <a:gd name="T89" fmla="*/ 362 h 422"/>
                  <a:gd name="T90" fmla="*/ 308 w 437"/>
                  <a:gd name="T91" fmla="*/ 332 h 422"/>
                  <a:gd name="T92" fmla="*/ 291 w 437"/>
                  <a:gd name="T93" fmla="*/ 380 h 422"/>
                  <a:gd name="T94" fmla="*/ 224 w 437"/>
                  <a:gd name="T95" fmla="*/ 335 h 422"/>
                  <a:gd name="T96" fmla="*/ 91 w 437"/>
                  <a:gd name="T97" fmla="*/ 257 h 422"/>
                  <a:gd name="T98" fmla="*/ 225 w 437"/>
                  <a:gd name="T99" fmla="*/ 340 h 422"/>
                  <a:gd name="T100" fmla="*/ 146 w 437"/>
                  <a:gd name="T101" fmla="*/ 254 h 422"/>
                  <a:gd name="T102" fmla="*/ 322 w 437"/>
                  <a:gd name="T103" fmla="*/ 297 h 422"/>
                  <a:gd name="T104" fmla="*/ 297 w 437"/>
                  <a:gd name="T105" fmla="*/ 319 h 422"/>
                  <a:gd name="T106" fmla="*/ 410 w 437"/>
                  <a:gd name="T107" fmla="*/ 27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7" h="422">
                    <a:moveTo>
                      <a:pt x="425" y="268"/>
                    </a:moveTo>
                    <a:cubicBezTo>
                      <a:pt x="423" y="268"/>
                      <a:pt x="422" y="268"/>
                      <a:pt x="421" y="269"/>
                    </a:cubicBezTo>
                    <a:cubicBezTo>
                      <a:pt x="420" y="263"/>
                      <a:pt x="419" y="258"/>
                      <a:pt x="418" y="253"/>
                    </a:cubicBezTo>
                    <a:cubicBezTo>
                      <a:pt x="417" y="245"/>
                      <a:pt x="419" y="236"/>
                      <a:pt x="416" y="228"/>
                    </a:cubicBezTo>
                    <a:cubicBezTo>
                      <a:pt x="416" y="228"/>
                      <a:pt x="415" y="228"/>
                      <a:pt x="415" y="227"/>
                    </a:cubicBezTo>
                    <a:cubicBezTo>
                      <a:pt x="417" y="227"/>
                      <a:pt x="419" y="226"/>
                      <a:pt x="421" y="226"/>
                    </a:cubicBezTo>
                    <a:cubicBezTo>
                      <a:pt x="423" y="225"/>
                      <a:pt x="426" y="221"/>
                      <a:pt x="425" y="218"/>
                    </a:cubicBezTo>
                    <a:cubicBezTo>
                      <a:pt x="421" y="208"/>
                      <a:pt x="416" y="200"/>
                      <a:pt x="407" y="194"/>
                    </a:cubicBezTo>
                    <a:cubicBezTo>
                      <a:pt x="417" y="187"/>
                      <a:pt x="425" y="181"/>
                      <a:pt x="430" y="177"/>
                    </a:cubicBezTo>
                    <a:cubicBezTo>
                      <a:pt x="437" y="172"/>
                      <a:pt x="430" y="160"/>
                      <a:pt x="423" y="165"/>
                    </a:cubicBezTo>
                    <a:cubicBezTo>
                      <a:pt x="420" y="167"/>
                      <a:pt x="418" y="168"/>
                      <a:pt x="416" y="170"/>
                    </a:cubicBezTo>
                    <a:cubicBezTo>
                      <a:pt x="417" y="167"/>
                      <a:pt x="416" y="164"/>
                      <a:pt x="415" y="161"/>
                    </a:cubicBezTo>
                    <a:cubicBezTo>
                      <a:pt x="414" y="154"/>
                      <a:pt x="414" y="147"/>
                      <a:pt x="415" y="141"/>
                    </a:cubicBezTo>
                    <a:cubicBezTo>
                      <a:pt x="416" y="138"/>
                      <a:pt x="414" y="135"/>
                      <a:pt x="412" y="134"/>
                    </a:cubicBezTo>
                    <a:cubicBezTo>
                      <a:pt x="413" y="132"/>
                      <a:pt x="411" y="129"/>
                      <a:pt x="409" y="129"/>
                    </a:cubicBezTo>
                    <a:cubicBezTo>
                      <a:pt x="408" y="126"/>
                      <a:pt x="406" y="123"/>
                      <a:pt x="402" y="123"/>
                    </a:cubicBezTo>
                    <a:cubicBezTo>
                      <a:pt x="369" y="121"/>
                      <a:pt x="342" y="109"/>
                      <a:pt x="312" y="97"/>
                    </a:cubicBezTo>
                    <a:cubicBezTo>
                      <a:pt x="328" y="52"/>
                      <a:pt x="286" y="10"/>
                      <a:pt x="243" y="25"/>
                    </a:cubicBezTo>
                    <a:cubicBezTo>
                      <a:pt x="243" y="19"/>
                      <a:pt x="244" y="13"/>
                      <a:pt x="242" y="7"/>
                    </a:cubicBezTo>
                    <a:cubicBezTo>
                      <a:pt x="241" y="3"/>
                      <a:pt x="238" y="2"/>
                      <a:pt x="235" y="2"/>
                    </a:cubicBezTo>
                    <a:cubicBezTo>
                      <a:pt x="231" y="0"/>
                      <a:pt x="225" y="2"/>
                      <a:pt x="224" y="8"/>
                    </a:cubicBezTo>
                    <a:cubicBezTo>
                      <a:pt x="224" y="16"/>
                      <a:pt x="224" y="24"/>
                      <a:pt x="225" y="32"/>
                    </a:cubicBezTo>
                    <a:cubicBezTo>
                      <a:pt x="209" y="33"/>
                      <a:pt x="193" y="37"/>
                      <a:pt x="179" y="46"/>
                    </a:cubicBezTo>
                    <a:cubicBezTo>
                      <a:pt x="161" y="57"/>
                      <a:pt x="158" y="82"/>
                      <a:pt x="161" y="102"/>
                    </a:cubicBezTo>
                    <a:cubicBezTo>
                      <a:pt x="161" y="107"/>
                      <a:pt x="163" y="111"/>
                      <a:pt x="165" y="116"/>
                    </a:cubicBezTo>
                    <a:cubicBezTo>
                      <a:pt x="159" y="120"/>
                      <a:pt x="154" y="126"/>
                      <a:pt x="148" y="131"/>
                    </a:cubicBezTo>
                    <a:cubicBezTo>
                      <a:pt x="139" y="138"/>
                      <a:pt x="129" y="144"/>
                      <a:pt x="118" y="149"/>
                    </a:cubicBezTo>
                    <a:cubicBezTo>
                      <a:pt x="115" y="151"/>
                      <a:pt x="117" y="155"/>
                      <a:pt x="120" y="154"/>
                    </a:cubicBezTo>
                    <a:cubicBezTo>
                      <a:pt x="121" y="154"/>
                      <a:pt x="122" y="154"/>
                      <a:pt x="123" y="153"/>
                    </a:cubicBezTo>
                    <a:cubicBezTo>
                      <a:pt x="109" y="173"/>
                      <a:pt x="123" y="188"/>
                      <a:pt x="150" y="198"/>
                    </a:cubicBezTo>
                    <a:cubicBezTo>
                      <a:pt x="150" y="198"/>
                      <a:pt x="150" y="198"/>
                      <a:pt x="150" y="198"/>
                    </a:cubicBezTo>
                    <a:cubicBezTo>
                      <a:pt x="145" y="202"/>
                      <a:pt x="145" y="203"/>
                      <a:pt x="139" y="208"/>
                    </a:cubicBezTo>
                    <a:cubicBezTo>
                      <a:pt x="137" y="209"/>
                      <a:pt x="136" y="211"/>
                      <a:pt x="136" y="213"/>
                    </a:cubicBezTo>
                    <a:cubicBezTo>
                      <a:pt x="127" y="225"/>
                      <a:pt x="131" y="237"/>
                      <a:pt x="144" y="248"/>
                    </a:cubicBezTo>
                    <a:cubicBezTo>
                      <a:pt x="127" y="243"/>
                      <a:pt x="111" y="243"/>
                      <a:pt x="94" y="245"/>
                    </a:cubicBezTo>
                    <a:cubicBezTo>
                      <a:pt x="93" y="245"/>
                      <a:pt x="92" y="246"/>
                      <a:pt x="91" y="246"/>
                    </a:cubicBezTo>
                    <a:cubicBezTo>
                      <a:pt x="91" y="246"/>
                      <a:pt x="91" y="246"/>
                      <a:pt x="91" y="247"/>
                    </a:cubicBezTo>
                    <a:cubicBezTo>
                      <a:pt x="0" y="321"/>
                      <a:pt x="198" y="377"/>
                      <a:pt x="245" y="388"/>
                    </a:cubicBezTo>
                    <a:cubicBezTo>
                      <a:pt x="248" y="389"/>
                      <a:pt x="251" y="387"/>
                      <a:pt x="252" y="384"/>
                    </a:cubicBezTo>
                    <a:cubicBezTo>
                      <a:pt x="256" y="386"/>
                      <a:pt x="261" y="387"/>
                      <a:pt x="267" y="388"/>
                    </a:cubicBezTo>
                    <a:cubicBezTo>
                      <a:pt x="267" y="396"/>
                      <a:pt x="266" y="404"/>
                      <a:pt x="264" y="413"/>
                    </a:cubicBezTo>
                    <a:cubicBezTo>
                      <a:pt x="263" y="417"/>
                      <a:pt x="266" y="421"/>
                      <a:pt x="271" y="421"/>
                    </a:cubicBezTo>
                    <a:cubicBezTo>
                      <a:pt x="292" y="422"/>
                      <a:pt x="296" y="407"/>
                      <a:pt x="293" y="390"/>
                    </a:cubicBezTo>
                    <a:cubicBezTo>
                      <a:pt x="338" y="392"/>
                      <a:pt x="390" y="385"/>
                      <a:pt x="406" y="381"/>
                    </a:cubicBezTo>
                    <a:cubicBezTo>
                      <a:pt x="413" y="380"/>
                      <a:pt x="410" y="368"/>
                      <a:pt x="403" y="370"/>
                    </a:cubicBezTo>
                    <a:cubicBezTo>
                      <a:pt x="402" y="370"/>
                      <a:pt x="400" y="370"/>
                      <a:pt x="399" y="371"/>
                    </a:cubicBezTo>
                    <a:cubicBezTo>
                      <a:pt x="399" y="371"/>
                      <a:pt x="399" y="371"/>
                      <a:pt x="399" y="371"/>
                    </a:cubicBezTo>
                    <a:cubicBezTo>
                      <a:pt x="391" y="355"/>
                      <a:pt x="391" y="340"/>
                      <a:pt x="393" y="324"/>
                    </a:cubicBezTo>
                    <a:cubicBezTo>
                      <a:pt x="393" y="323"/>
                      <a:pt x="393" y="323"/>
                      <a:pt x="393" y="323"/>
                    </a:cubicBezTo>
                    <a:cubicBezTo>
                      <a:pt x="398" y="322"/>
                      <a:pt x="403" y="322"/>
                      <a:pt x="408" y="321"/>
                    </a:cubicBezTo>
                    <a:cubicBezTo>
                      <a:pt x="412" y="320"/>
                      <a:pt x="414" y="315"/>
                      <a:pt x="412" y="312"/>
                    </a:cubicBezTo>
                    <a:cubicBezTo>
                      <a:pt x="408" y="304"/>
                      <a:pt x="404" y="296"/>
                      <a:pt x="400" y="289"/>
                    </a:cubicBezTo>
                    <a:cubicBezTo>
                      <a:pt x="412" y="286"/>
                      <a:pt x="423" y="282"/>
                      <a:pt x="429" y="278"/>
                    </a:cubicBezTo>
                    <a:cubicBezTo>
                      <a:pt x="435" y="275"/>
                      <a:pt x="431" y="266"/>
                      <a:pt x="425" y="268"/>
                    </a:cubicBezTo>
                    <a:close/>
                    <a:moveTo>
                      <a:pt x="403" y="162"/>
                    </a:moveTo>
                    <a:cubicBezTo>
                      <a:pt x="404" y="165"/>
                      <a:pt x="405" y="168"/>
                      <a:pt x="407" y="170"/>
                    </a:cubicBezTo>
                    <a:cubicBezTo>
                      <a:pt x="409" y="173"/>
                      <a:pt x="410" y="173"/>
                      <a:pt x="412" y="173"/>
                    </a:cubicBezTo>
                    <a:cubicBezTo>
                      <a:pt x="406" y="177"/>
                      <a:pt x="399" y="182"/>
                      <a:pt x="393" y="186"/>
                    </a:cubicBezTo>
                    <a:cubicBezTo>
                      <a:pt x="384" y="191"/>
                      <a:pt x="362" y="205"/>
                      <a:pt x="352" y="197"/>
                    </a:cubicBezTo>
                    <a:cubicBezTo>
                      <a:pt x="338" y="185"/>
                      <a:pt x="364" y="162"/>
                      <a:pt x="373" y="156"/>
                    </a:cubicBezTo>
                    <a:cubicBezTo>
                      <a:pt x="382" y="150"/>
                      <a:pt x="391" y="143"/>
                      <a:pt x="402" y="139"/>
                    </a:cubicBezTo>
                    <a:cubicBezTo>
                      <a:pt x="400" y="147"/>
                      <a:pt x="401" y="154"/>
                      <a:pt x="403" y="162"/>
                    </a:cubicBezTo>
                    <a:close/>
                    <a:moveTo>
                      <a:pt x="225" y="42"/>
                    </a:moveTo>
                    <a:cubicBezTo>
                      <a:pt x="225" y="45"/>
                      <a:pt x="226" y="47"/>
                      <a:pt x="226" y="49"/>
                    </a:cubicBezTo>
                    <a:cubicBezTo>
                      <a:pt x="222" y="49"/>
                      <a:pt x="218" y="50"/>
                      <a:pt x="216" y="52"/>
                    </a:cubicBezTo>
                    <a:cubicBezTo>
                      <a:pt x="215" y="53"/>
                      <a:pt x="215" y="55"/>
                      <a:pt x="216" y="57"/>
                    </a:cubicBezTo>
                    <a:cubicBezTo>
                      <a:pt x="221" y="61"/>
                      <a:pt x="229" y="61"/>
                      <a:pt x="236" y="62"/>
                    </a:cubicBezTo>
                    <a:cubicBezTo>
                      <a:pt x="242" y="63"/>
                      <a:pt x="247" y="64"/>
                      <a:pt x="252" y="66"/>
                    </a:cubicBezTo>
                    <a:cubicBezTo>
                      <a:pt x="257" y="68"/>
                      <a:pt x="261" y="71"/>
                      <a:pt x="265" y="74"/>
                    </a:cubicBezTo>
                    <a:cubicBezTo>
                      <a:pt x="269" y="76"/>
                      <a:pt x="275" y="72"/>
                      <a:pt x="273" y="68"/>
                    </a:cubicBezTo>
                    <a:cubicBezTo>
                      <a:pt x="269" y="57"/>
                      <a:pt x="254" y="53"/>
                      <a:pt x="244" y="51"/>
                    </a:cubicBezTo>
                    <a:cubicBezTo>
                      <a:pt x="243" y="51"/>
                      <a:pt x="243" y="51"/>
                      <a:pt x="242" y="51"/>
                    </a:cubicBezTo>
                    <a:cubicBezTo>
                      <a:pt x="242" y="46"/>
                      <a:pt x="242" y="41"/>
                      <a:pt x="242" y="36"/>
                    </a:cubicBezTo>
                    <a:cubicBezTo>
                      <a:pt x="256" y="34"/>
                      <a:pt x="268" y="32"/>
                      <a:pt x="282" y="38"/>
                    </a:cubicBezTo>
                    <a:cubicBezTo>
                      <a:pt x="299" y="46"/>
                      <a:pt x="302" y="66"/>
                      <a:pt x="301" y="83"/>
                    </a:cubicBezTo>
                    <a:cubicBezTo>
                      <a:pt x="300" y="97"/>
                      <a:pt x="293" y="110"/>
                      <a:pt x="284" y="121"/>
                    </a:cubicBezTo>
                    <a:cubicBezTo>
                      <a:pt x="280" y="126"/>
                      <a:pt x="274" y="131"/>
                      <a:pt x="269" y="135"/>
                    </a:cubicBezTo>
                    <a:cubicBezTo>
                      <a:pt x="261" y="140"/>
                      <a:pt x="258" y="135"/>
                      <a:pt x="254" y="128"/>
                    </a:cubicBezTo>
                    <a:cubicBezTo>
                      <a:pt x="253" y="127"/>
                      <a:pt x="250" y="126"/>
                      <a:pt x="249" y="128"/>
                    </a:cubicBezTo>
                    <a:cubicBezTo>
                      <a:pt x="247" y="124"/>
                      <a:pt x="242" y="123"/>
                      <a:pt x="239" y="127"/>
                    </a:cubicBezTo>
                    <a:cubicBezTo>
                      <a:pt x="226" y="145"/>
                      <a:pt x="211" y="151"/>
                      <a:pt x="193" y="136"/>
                    </a:cubicBezTo>
                    <a:cubicBezTo>
                      <a:pt x="186" y="130"/>
                      <a:pt x="181" y="123"/>
                      <a:pt x="177" y="114"/>
                    </a:cubicBezTo>
                    <a:cubicBezTo>
                      <a:pt x="177" y="114"/>
                      <a:pt x="177" y="113"/>
                      <a:pt x="177" y="113"/>
                    </a:cubicBezTo>
                    <a:cubicBezTo>
                      <a:pt x="173" y="104"/>
                      <a:pt x="172" y="94"/>
                      <a:pt x="172" y="85"/>
                    </a:cubicBezTo>
                    <a:cubicBezTo>
                      <a:pt x="173" y="53"/>
                      <a:pt x="201" y="49"/>
                      <a:pt x="225" y="42"/>
                    </a:cubicBezTo>
                    <a:close/>
                    <a:moveTo>
                      <a:pt x="130" y="156"/>
                    </a:moveTo>
                    <a:cubicBezTo>
                      <a:pt x="131" y="154"/>
                      <a:pt x="130" y="152"/>
                      <a:pt x="129" y="151"/>
                    </a:cubicBezTo>
                    <a:cubicBezTo>
                      <a:pt x="137" y="148"/>
                      <a:pt x="144" y="145"/>
                      <a:pt x="151" y="140"/>
                    </a:cubicBezTo>
                    <a:cubicBezTo>
                      <a:pt x="157" y="136"/>
                      <a:pt x="164" y="132"/>
                      <a:pt x="170" y="126"/>
                    </a:cubicBezTo>
                    <a:cubicBezTo>
                      <a:pt x="188" y="156"/>
                      <a:pt x="226" y="173"/>
                      <a:pt x="248" y="135"/>
                    </a:cubicBezTo>
                    <a:cubicBezTo>
                      <a:pt x="248" y="146"/>
                      <a:pt x="259" y="152"/>
                      <a:pt x="270" y="147"/>
                    </a:cubicBezTo>
                    <a:cubicBezTo>
                      <a:pt x="288" y="140"/>
                      <a:pt x="301" y="121"/>
                      <a:pt x="309" y="104"/>
                    </a:cubicBezTo>
                    <a:cubicBezTo>
                      <a:pt x="331" y="120"/>
                      <a:pt x="358" y="132"/>
                      <a:pt x="385" y="136"/>
                    </a:cubicBezTo>
                    <a:cubicBezTo>
                      <a:pt x="365" y="143"/>
                      <a:pt x="344" y="157"/>
                      <a:pt x="337" y="175"/>
                    </a:cubicBezTo>
                    <a:cubicBezTo>
                      <a:pt x="309" y="167"/>
                      <a:pt x="278" y="166"/>
                      <a:pt x="250" y="162"/>
                    </a:cubicBezTo>
                    <a:cubicBezTo>
                      <a:pt x="215" y="158"/>
                      <a:pt x="181" y="153"/>
                      <a:pt x="146" y="149"/>
                    </a:cubicBezTo>
                    <a:cubicBezTo>
                      <a:pt x="143" y="148"/>
                      <a:pt x="143" y="154"/>
                      <a:pt x="146" y="155"/>
                    </a:cubicBezTo>
                    <a:cubicBezTo>
                      <a:pt x="176" y="164"/>
                      <a:pt x="207" y="170"/>
                      <a:pt x="238" y="174"/>
                    </a:cubicBezTo>
                    <a:cubicBezTo>
                      <a:pt x="270" y="178"/>
                      <a:pt x="303" y="185"/>
                      <a:pt x="335" y="185"/>
                    </a:cubicBezTo>
                    <a:cubicBezTo>
                      <a:pt x="335" y="190"/>
                      <a:pt x="336" y="195"/>
                      <a:pt x="338" y="200"/>
                    </a:cubicBezTo>
                    <a:cubicBezTo>
                      <a:pt x="340" y="205"/>
                      <a:pt x="343" y="208"/>
                      <a:pt x="346" y="210"/>
                    </a:cubicBezTo>
                    <a:cubicBezTo>
                      <a:pt x="292" y="214"/>
                      <a:pt x="105" y="203"/>
                      <a:pt x="130" y="156"/>
                    </a:cubicBezTo>
                    <a:close/>
                    <a:moveTo>
                      <a:pt x="153" y="202"/>
                    </a:moveTo>
                    <a:cubicBezTo>
                      <a:pt x="154" y="201"/>
                      <a:pt x="154" y="200"/>
                      <a:pt x="153" y="199"/>
                    </a:cubicBezTo>
                    <a:cubicBezTo>
                      <a:pt x="215" y="223"/>
                      <a:pt x="337" y="227"/>
                      <a:pt x="360" y="221"/>
                    </a:cubicBezTo>
                    <a:cubicBezTo>
                      <a:pt x="363" y="220"/>
                      <a:pt x="364" y="216"/>
                      <a:pt x="363" y="213"/>
                    </a:cubicBezTo>
                    <a:cubicBezTo>
                      <a:pt x="374" y="212"/>
                      <a:pt x="385" y="207"/>
                      <a:pt x="396" y="200"/>
                    </a:cubicBezTo>
                    <a:cubicBezTo>
                      <a:pt x="396" y="200"/>
                      <a:pt x="396" y="200"/>
                      <a:pt x="397" y="201"/>
                    </a:cubicBezTo>
                    <a:cubicBezTo>
                      <a:pt x="428" y="221"/>
                      <a:pt x="375" y="227"/>
                      <a:pt x="363" y="231"/>
                    </a:cubicBezTo>
                    <a:cubicBezTo>
                      <a:pt x="338" y="239"/>
                      <a:pt x="313" y="243"/>
                      <a:pt x="287" y="242"/>
                    </a:cubicBezTo>
                    <a:cubicBezTo>
                      <a:pt x="241" y="240"/>
                      <a:pt x="193" y="223"/>
                      <a:pt x="149" y="209"/>
                    </a:cubicBezTo>
                    <a:cubicBezTo>
                      <a:pt x="151" y="207"/>
                      <a:pt x="152" y="204"/>
                      <a:pt x="153" y="202"/>
                    </a:cubicBezTo>
                    <a:close/>
                    <a:moveTo>
                      <a:pt x="143" y="219"/>
                    </a:moveTo>
                    <a:cubicBezTo>
                      <a:pt x="185" y="235"/>
                      <a:pt x="231" y="248"/>
                      <a:pt x="275" y="253"/>
                    </a:cubicBezTo>
                    <a:cubicBezTo>
                      <a:pt x="281" y="253"/>
                      <a:pt x="286" y="254"/>
                      <a:pt x="292" y="254"/>
                    </a:cubicBezTo>
                    <a:cubicBezTo>
                      <a:pt x="288" y="268"/>
                      <a:pt x="290" y="279"/>
                      <a:pt x="297" y="286"/>
                    </a:cubicBezTo>
                    <a:cubicBezTo>
                      <a:pt x="245" y="276"/>
                      <a:pt x="133" y="256"/>
                      <a:pt x="143" y="219"/>
                    </a:cubicBezTo>
                    <a:close/>
                    <a:moveTo>
                      <a:pt x="291" y="380"/>
                    </a:moveTo>
                    <a:cubicBezTo>
                      <a:pt x="290" y="377"/>
                      <a:pt x="288" y="373"/>
                      <a:pt x="287" y="370"/>
                    </a:cubicBezTo>
                    <a:cubicBezTo>
                      <a:pt x="293" y="372"/>
                      <a:pt x="303" y="371"/>
                      <a:pt x="308" y="372"/>
                    </a:cubicBezTo>
                    <a:cubicBezTo>
                      <a:pt x="326" y="373"/>
                      <a:pt x="345" y="374"/>
                      <a:pt x="363" y="374"/>
                    </a:cubicBezTo>
                    <a:cubicBezTo>
                      <a:pt x="370" y="375"/>
                      <a:pt x="371" y="364"/>
                      <a:pt x="365" y="362"/>
                    </a:cubicBezTo>
                    <a:cubicBezTo>
                      <a:pt x="360" y="361"/>
                      <a:pt x="355" y="360"/>
                      <a:pt x="350" y="359"/>
                    </a:cubicBezTo>
                    <a:cubicBezTo>
                      <a:pt x="351" y="359"/>
                      <a:pt x="352" y="358"/>
                      <a:pt x="353" y="358"/>
                    </a:cubicBezTo>
                    <a:cubicBezTo>
                      <a:pt x="360" y="356"/>
                      <a:pt x="359" y="345"/>
                      <a:pt x="351" y="344"/>
                    </a:cubicBezTo>
                    <a:cubicBezTo>
                      <a:pt x="352" y="341"/>
                      <a:pt x="350" y="338"/>
                      <a:pt x="346" y="338"/>
                    </a:cubicBezTo>
                    <a:cubicBezTo>
                      <a:pt x="338" y="339"/>
                      <a:pt x="330" y="342"/>
                      <a:pt x="322" y="342"/>
                    </a:cubicBezTo>
                    <a:cubicBezTo>
                      <a:pt x="317" y="342"/>
                      <a:pt x="315" y="346"/>
                      <a:pt x="315" y="350"/>
                    </a:cubicBezTo>
                    <a:cubicBezTo>
                      <a:pt x="307" y="350"/>
                      <a:pt x="298" y="350"/>
                      <a:pt x="290" y="350"/>
                    </a:cubicBezTo>
                    <a:cubicBezTo>
                      <a:pt x="283" y="350"/>
                      <a:pt x="281" y="361"/>
                      <a:pt x="288" y="362"/>
                    </a:cubicBezTo>
                    <a:cubicBezTo>
                      <a:pt x="289" y="362"/>
                      <a:pt x="290" y="363"/>
                      <a:pt x="291" y="363"/>
                    </a:cubicBezTo>
                    <a:cubicBezTo>
                      <a:pt x="289" y="363"/>
                      <a:pt x="286" y="364"/>
                      <a:pt x="285" y="364"/>
                    </a:cubicBezTo>
                    <a:cubicBezTo>
                      <a:pt x="284" y="362"/>
                      <a:pt x="283" y="360"/>
                      <a:pt x="282" y="359"/>
                    </a:cubicBezTo>
                    <a:cubicBezTo>
                      <a:pt x="279" y="354"/>
                      <a:pt x="273" y="355"/>
                      <a:pt x="271" y="358"/>
                    </a:cubicBezTo>
                    <a:cubicBezTo>
                      <a:pt x="268" y="356"/>
                      <a:pt x="264" y="358"/>
                      <a:pt x="264" y="362"/>
                    </a:cubicBezTo>
                    <a:cubicBezTo>
                      <a:pt x="265" y="367"/>
                      <a:pt x="266" y="372"/>
                      <a:pt x="266" y="377"/>
                    </a:cubicBezTo>
                    <a:cubicBezTo>
                      <a:pt x="244" y="372"/>
                      <a:pt x="230" y="360"/>
                      <a:pt x="239" y="338"/>
                    </a:cubicBezTo>
                    <a:cubicBezTo>
                      <a:pt x="261" y="340"/>
                      <a:pt x="288" y="333"/>
                      <a:pt x="308" y="332"/>
                    </a:cubicBezTo>
                    <a:cubicBezTo>
                      <a:pt x="332" y="330"/>
                      <a:pt x="356" y="328"/>
                      <a:pt x="380" y="325"/>
                    </a:cubicBezTo>
                    <a:cubicBezTo>
                      <a:pt x="376" y="341"/>
                      <a:pt x="380" y="359"/>
                      <a:pt x="388" y="373"/>
                    </a:cubicBezTo>
                    <a:cubicBezTo>
                      <a:pt x="365" y="377"/>
                      <a:pt x="324" y="382"/>
                      <a:pt x="291" y="380"/>
                    </a:cubicBezTo>
                    <a:close/>
                    <a:moveTo>
                      <a:pt x="297" y="319"/>
                    </a:moveTo>
                    <a:cubicBezTo>
                      <a:pt x="276" y="321"/>
                      <a:pt x="241" y="318"/>
                      <a:pt x="224" y="334"/>
                    </a:cubicBezTo>
                    <a:cubicBezTo>
                      <a:pt x="223" y="334"/>
                      <a:pt x="224" y="335"/>
                      <a:pt x="224" y="335"/>
                    </a:cubicBezTo>
                    <a:cubicBezTo>
                      <a:pt x="226" y="336"/>
                      <a:pt x="228" y="336"/>
                      <a:pt x="231" y="337"/>
                    </a:cubicBezTo>
                    <a:cubicBezTo>
                      <a:pt x="222" y="353"/>
                      <a:pt x="223" y="364"/>
                      <a:pt x="230" y="372"/>
                    </a:cubicBezTo>
                    <a:cubicBezTo>
                      <a:pt x="170" y="356"/>
                      <a:pt x="45" y="323"/>
                      <a:pt x="91" y="257"/>
                    </a:cubicBezTo>
                    <a:cubicBezTo>
                      <a:pt x="108" y="276"/>
                      <a:pt x="128" y="290"/>
                      <a:pt x="150" y="303"/>
                    </a:cubicBezTo>
                    <a:cubicBezTo>
                      <a:pt x="172" y="317"/>
                      <a:pt x="196" y="335"/>
                      <a:pt x="221" y="345"/>
                    </a:cubicBezTo>
                    <a:cubicBezTo>
                      <a:pt x="224" y="346"/>
                      <a:pt x="227" y="342"/>
                      <a:pt x="225" y="340"/>
                    </a:cubicBezTo>
                    <a:cubicBezTo>
                      <a:pt x="212" y="322"/>
                      <a:pt x="188" y="311"/>
                      <a:pt x="169" y="301"/>
                    </a:cubicBezTo>
                    <a:cubicBezTo>
                      <a:pt x="147" y="288"/>
                      <a:pt x="125" y="275"/>
                      <a:pt x="108" y="256"/>
                    </a:cubicBezTo>
                    <a:cubicBezTo>
                      <a:pt x="121" y="254"/>
                      <a:pt x="133" y="253"/>
                      <a:pt x="146" y="254"/>
                    </a:cubicBezTo>
                    <a:cubicBezTo>
                      <a:pt x="148" y="254"/>
                      <a:pt x="149" y="253"/>
                      <a:pt x="149" y="252"/>
                    </a:cubicBezTo>
                    <a:cubicBezTo>
                      <a:pt x="191" y="282"/>
                      <a:pt x="296" y="303"/>
                      <a:pt x="317" y="301"/>
                    </a:cubicBezTo>
                    <a:cubicBezTo>
                      <a:pt x="319" y="301"/>
                      <a:pt x="321" y="299"/>
                      <a:pt x="322" y="297"/>
                    </a:cubicBezTo>
                    <a:cubicBezTo>
                      <a:pt x="341" y="300"/>
                      <a:pt x="366" y="297"/>
                      <a:pt x="387" y="292"/>
                    </a:cubicBezTo>
                    <a:cubicBezTo>
                      <a:pt x="390" y="298"/>
                      <a:pt x="394" y="304"/>
                      <a:pt x="397" y="310"/>
                    </a:cubicBezTo>
                    <a:cubicBezTo>
                      <a:pt x="364" y="315"/>
                      <a:pt x="331" y="316"/>
                      <a:pt x="297" y="319"/>
                    </a:cubicBezTo>
                    <a:close/>
                    <a:moveTo>
                      <a:pt x="297" y="254"/>
                    </a:moveTo>
                    <a:cubicBezTo>
                      <a:pt x="335" y="253"/>
                      <a:pt x="370" y="242"/>
                      <a:pt x="406" y="230"/>
                    </a:cubicBezTo>
                    <a:cubicBezTo>
                      <a:pt x="401" y="242"/>
                      <a:pt x="405" y="260"/>
                      <a:pt x="410" y="272"/>
                    </a:cubicBezTo>
                    <a:cubicBezTo>
                      <a:pt x="371" y="284"/>
                      <a:pt x="302" y="306"/>
                      <a:pt x="297" y="2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2" name="Freeform 456"/>
              <p:cNvSpPr/>
              <p:nvPr/>
            </p:nvSpPr>
            <p:spPr bwMode="auto">
              <a:xfrm>
                <a:off x="5012" y="283"/>
                <a:ext cx="141" cy="59"/>
              </a:xfrm>
              <a:custGeom>
                <a:avLst/>
                <a:gdLst>
                  <a:gd name="T0" fmla="*/ 67 w 70"/>
                  <a:gd name="T1" fmla="*/ 13 h 29"/>
                  <a:gd name="T2" fmla="*/ 65 w 70"/>
                  <a:gd name="T3" fmla="*/ 5 h 29"/>
                  <a:gd name="T4" fmla="*/ 61 w 70"/>
                  <a:gd name="T5" fmla="*/ 2 h 29"/>
                  <a:gd name="T6" fmla="*/ 55 w 70"/>
                  <a:gd name="T7" fmla="*/ 1 h 29"/>
                  <a:gd name="T8" fmla="*/ 47 w 70"/>
                  <a:gd name="T9" fmla="*/ 0 h 29"/>
                  <a:gd name="T10" fmla="*/ 40 w 70"/>
                  <a:gd name="T11" fmla="*/ 6 h 29"/>
                  <a:gd name="T12" fmla="*/ 8 w 70"/>
                  <a:gd name="T13" fmla="*/ 10 h 29"/>
                  <a:gd name="T14" fmla="*/ 8 w 70"/>
                  <a:gd name="T15" fmla="*/ 10 h 29"/>
                  <a:gd name="T16" fmla="*/ 8 w 70"/>
                  <a:gd name="T17" fmla="*/ 10 h 29"/>
                  <a:gd name="T18" fmla="*/ 6 w 70"/>
                  <a:gd name="T19" fmla="*/ 10 h 29"/>
                  <a:gd name="T20" fmla="*/ 3 w 70"/>
                  <a:gd name="T21" fmla="*/ 22 h 29"/>
                  <a:gd name="T22" fmla="*/ 6 w 70"/>
                  <a:gd name="T23" fmla="*/ 29 h 29"/>
                  <a:gd name="T24" fmla="*/ 62 w 70"/>
                  <a:gd name="T25" fmla="*/ 25 h 29"/>
                  <a:gd name="T26" fmla="*/ 67 w 70"/>
                  <a:gd name="T27"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29">
                    <a:moveTo>
                      <a:pt x="67" y="13"/>
                    </a:moveTo>
                    <a:cubicBezTo>
                      <a:pt x="67" y="10"/>
                      <a:pt x="67" y="7"/>
                      <a:pt x="65" y="5"/>
                    </a:cubicBezTo>
                    <a:cubicBezTo>
                      <a:pt x="64" y="3"/>
                      <a:pt x="63" y="2"/>
                      <a:pt x="61" y="2"/>
                    </a:cubicBezTo>
                    <a:cubicBezTo>
                      <a:pt x="59" y="1"/>
                      <a:pt x="57" y="1"/>
                      <a:pt x="55" y="1"/>
                    </a:cubicBezTo>
                    <a:cubicBezTo>
                      <a:pt x="52" y="1"/>
                      <a:pt x="50" y="0"/>
                      <a:pt x="47" y="0"/>
                    </a:cubicBezTo>
                    <a:cubicBezTo>
                      <a:pt x="43" y="0"/>
                      <a:pt x="41" y="3"/>
                      <a:pt x="40" y="6"/>
                    </a:cubicBezTo>
                    <a:cubicBezTo>
                      <a:pt x="30" y="8"/>
                      <a:pt x="19" y="9"/>
                      <a:pt x="8" y="10"/>
                    </a:cubicBezTo>
                    <a:cubicBezTo>
                      <a:pt x="8" y="10"/>
                      <a:pt x="8" y="10"/>
                      <a:pt x="8" y="10"/>
                    </a:cubicBezTo>
                    <a:cubicBezTo>
                      <a:pt x="8" y="10"/>
                      <a:pt x="8" y="10"/>
                      <a:pt x="8" y="10"/>
                    </a:cubicBezTo>
                    <a:cubicBezTo>
                      <a:pt x="8" y="10"/>
                      <a:pt x="7" y="10"/>
                      <a:pt x="6" y="10"/>
                    </a:cubicBezTo>
                    <a:cubicBezTo>
                      <a:pt x="0" y="11"/>
                      <a:pt x="0" y="18"/>
                      <a:pt x="3" y="22"/>
                    </a:cubicBezTo>
                    <a:cubicBezTo>
                      <a:pt x="1" y="25"/>
                      <a:pt x="2" y="29"/>
                      <a:pt x="6" y="29"/>
                    </a:cubicBezTo>
                    <a:cubicBezTo>
                      <a:pt x="24" y="28"/>
                      <a:pt x="43" y="25"/>
                      <a:pt x="62" y="25"/>
                    </a:cubicBezTo>
                    <a:cubicBezTo>
                      <a:pt x="69" y="24"/>
                      <a:pt x="70" y="17"/>
                      <a:pt x="67"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3" name="Freeform 457"/>
              <p:cNvSpPr/>
              <p:nvPr/>
            </p:nvSpPr>
            <p:spPr bwMode="auto">
              <a:xfrm>
                <a:off x="5054" y="102"/>
                <a:ext cx="105" cy="56"/>
              </a:xfrm>
              <a:custGeom>
                <a:avLst/>
                <a:gdLst>
                  <a:gd name="T0" fmla="*/ 42 w 52"/>
                  <a:gd name="T1" fmla="*/ 2 h 28"/>
                  <a:gd name="T2" fmla="*/ 40 w 52"/>
                  <a:gd name="T3" fmla="*/ 2 h 28"/>
                  <a:gd name="T4" fmla="*/ 36 w 52"/>
                  <a:gd name="T5" fmla="*/ 0 h 28"/>
                  <a:gd name="T6" fmla="*/ 6 w 52"/>
                  <a:gd name="T7" fmla="*/ 15 h 28"/>
                  <a:gd name="T8" fmla="*/ 11 w 52"/>
                  <a:gd name="T9" fmla="*/ 26 h 28"/>
                  <a:gd name="T10" fmla="*/ 21 w 52"/>
                  <a:gd name="T11" fmla="*/ 23 h 28"/>
                  <a:gd name="T12" fmla="*/ 23 w 52"/>
                  <a:gd name="T13" fmla="*/ 24 h 28"/>
                  <a:gd name="T14" fmla="*/ 33 w 52"/>
                  <a:gd name="T15" fmla="*/ 21 h 28"/>
                  <a:gd name="T16" fmla="*/ 45 w 52"/>
                  <a:gd name="T17" fmla="*/ 13 h 28"/>
                  <a:gd name="T18" fmla="*/ 46 w 52"/>
                  <a:gd name="T19" fmla="*/ 13 h 28"/>
                  <a:gd name="T20" fmla="*/ 46 w 52"/>
                  <a:gd name="T21" fmla="*/ 13 h 28"/>
                  <a:gd name="T22" fmla="*/ 47 w 52"/>
                  <a:gd name="T23" fmla="*/ 12 h 28"/>
                  <a:gd name="T24" fmla="*/ 42 w 52"/>
                  <a:gd name="T25"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8">
                    <a:moveTo>
                      <a:pt x="42" y="2"/>
                    </a:moveTo>
                    <a:cubicBezTo>
                      <a:pt x="41" y="2"/>
                      <a:pt x="41" y="2"/>
                      <a:pt x="40" y="2"/>
                    </a:cubicBezTo>
                    <a:cubicBezTo>
                      <a:pt x="40" y="1"/>
                      <a:pt x="38" y="0"/>
                      <a:pt x="36" y="0"/>
                    </a:cubicBezTo>
                    <a:cubicBezTo>
                      <a:pt x="25" y="0"/>
                      <a:pt x="15" y="10"/>
                      <a:pt x="6" y="15"/>
                    </a:cubicBezTo>
                    <a:cubicBezTo>
                      <a:pt x="0" y="18"/>
                      <a:pt x="4" y="28"/>
                      <a:pt x="11" y="26"/>
                    </a:cubicBezTo>
                    <a:cubicBezTo>
                      <a:pt x="14" y="25"/>
                      <a:pt x="17" y="24"/>
                      <a:pt x="21" y="23"/>
                    </a:cubicBezTo>
                    <a:cubicBezTo>
                      <a:pt x="21" y="23"/>
                      <a:pt x="22" y="24"/>
                      <a:pt x="23" y="24"/>
                    </a:cubicBezTo>
                    <a:cubicBezTo>
                      <a:pt x="26" y="24"/>
                      <a:pt x="30" y="22"/>
                      <a:pt x="33" y="21"/>
                    </a:cubicBezTo>
                    <a:cubicBezTo>
                      <a:pt x="37" y="19"/>
                      <a:pt x="41" y="16"/>
                      <a:pt x="45" y="13"/>
                    </a:cubicBezTo>
                    <a:cubicBezTo>
                      <a:pt x="46" y="13"/>
                      <a:pt x="46" y="13"/>
                      <a:pt x="46" y="13"/>
                    </a:cubicBezTo>
                    <a:cubicBezTo>
                      <a:pt x="46" y="13"/>
                      <a:pt x="46" y="13"/>
                      <a:pt x="46" y="13"/>
                    </a:cubicBezTo>
                    <a:cubicBezTo>
                      <a:pt x="47" y="13"/>
                      <a:pt x="47" y="12"/>
                      <a:pt x="47" y="12"/>
                    </a:cubicBezTo>
                    <a:cubicBezTo>
                      <a:pt x="52" y="8"/>
                      <a:pt x="47" y="0"/>
                      <a:pt x="4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4" name="Freeform 458"/>
              <p:cNvSpPr>
                <a:spLocks noEditPoints="1"/>
              </p:cNvSpPr>
              <p:nvPr/>
            </p:nvSpPr>
            <p:spPr bwMode="auto">
              <a:xfrm>
                <a:off x="1037" y="2549"/>
                <a:ext cx="393" cy="397"/>
              </a:xfrm>
              <a:custGeom>
                <a:avLst/>
                <a:gdLst>
                  <a:gd name="T0" fmla="*/ 170 w 195"/>
                  <a:gd name="T1" fmla="*/ 50 h 197"/>
                  <a:gd name="T2" fmla="*/ 151 w 195"/>
                  <a:gd name="T3" fmla="*/ 4 h 197"/>
                  <a:gd name="T4" fmla="*/ 57 w 195"/>
                  <a:gd name="T5" fmla="*/ 65 h 197"/>
                  <a:gd name="T6" fmla="*/ 15 w 195"/>
                  <a:gd name="T7" fmla="*/ 162 h 197"/>
                  <a:gd name="T8" fmla="*/ 88 w 195"/>
                  <a:gd name="T9" fmla="*/ 158 h 197"/>
                  <a:gd name="T10" fmla="*/ 145 w 195"/>
                  <a:gd name="T11" fmla="*/ 103 h 197"/>
                  <a:gd name="T12" fmla="*/ 139 w 195"/>
                  <a:gd name="T13" fmla="*/ 90 h 197"/>
                  <a:gd name="T14" fmla="*/ 170 w 195"/>
                  <a:gd name="T15" fmla="*/ 50 h 197"/>
                  <a:gd name="T16" fmla="*/ 149 w 195"/>
                  <a:gd name="T17" fmla="*/ 17 h 197"/>
                  <a:gd name="T18" fmla="*/ 97 w 195"/>
                  <a:gd name="T19" fmla="*/ 104 h 197"/>
                  <a:gd name="T20" fmla="*/ 74 w 195"/>
                  <a:gd name="T21" fmla="*/ 110 h 197"/>
                  <a:gd name="T22" fmla="*/ 84 w 195"/>
                  <a:gd name="T23" fmla="*/ 77 h 197"/>
                  <a:gd name="T24" fmla="*/ 121 w 195"/>
                  <a:gd name="T25" fmla="*/ 47 h 197"/>
                  <a:gd name="T26" fmla="*/ 124 w 195"/>
                  <a:gd name="T27" fmla="*/ 64 h 197"/>
                  <a:gd name="T28" fmla="*/ 111 w 195"/>
                  <a:gd name="T29" fmla="*/ 78 h 197"/>
                  <a:gd name="T30" fmla="*/ 115 w 195"/>
                  <a:gd name="T31" fmla="*/ 83 h 197"/>
                  <a:gd name="T32" fmla="*/ 147 w 195"/>
                  <a:gd name="T33" fmla="*/ 50 h 197"/>
                  <a:gd name="T34" fmla="*/ 128 w 195"/>
                  <a:gd name="T35" fmla="*/ 32 h 197"/>
                  <a:gd name="T36" fmla="*/ 82 w 195"/>
                  <a:gd name="T37" fmla="*/ 58 h 197"/>
                  <a:gd name="T38" fmla="*/ 149 w 195"/>
                  <a:gd name="T39" fmla="*/ 17 h 197"/>
                  <a:gd name="T40" fmla="*/ 87 w 195"/>
                  <a:gd name="T41" fmla="*/ 141 h 197"/>
                  <a:gd name="T42" fmla="*/ 27 w 195"/>
                  <a:gd name="T43" fmla="*/ 140 h 197"/>
                  <a:gd name="T44" fmla="*/ 62 w 195"/>
                  <a:gd name="T45" fmla="*/ 81 h 197"/>
                  <a:gd name="T46" fmla="*/ 56 w 195"/>
                  <a:gd name="T47" fmla="*/ 102 h 197"/>
                  <a:gd name="T48" fmla="*/ 100 w 195"/>
                  <a:gd name="T49" fmla="*/ 117 h 197"/>
                  <a:gd name="T50" fmla="*/ 128 w 195"/>
                  <a:gd name="T51" fmla="*/ 100 h 197"/>
                  <a:gd name="T52" fmla="*/ 87 w 195"/>
                  <a:gd name="T53" fmla="*/ 14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5" h="197">
                    <a:moveTo>
                      <a:pt x="170" y="50"/>
                    </a:moveTo>
                    <a:cubicBezTo>
                      <a:pt x="180" y="30"/>
                      <a:pt x="176" y="7"/>
                      <a:pt x="151" y="4"/>
                    </a:cubicBezTo>
                    <a:cubicBezTo>
                      <a:pt x="114" y="0"/>
                      <a:pt x="79" y="40"/>
                      <a:pt x="57" y="65"/>
                    </a:cubicBezTo>
                    <a:cubicBezTo>
                      <a:pt x="36" y="89"/>
                      <a:pt x="0" y="128"/>
                      <a:pt x="15" y="162"/>
                    </a:cubicBezTo>
                    <a:cubicBezTo>
                      <a:pt x="28" y="197"/>
                      <a:pt x="69" y="173"/>
                      <a:pt x="88" y="158"/>
                    </a:cubicBezTo>
                    <a:cubicBezTo>
                      <a:pt x="109" y="141"/>
                      <a:pt x="128" y="123"/>
                      <a:pt x="145" y="103"/>
                    </a:cubicBezTo>
                    <a:cubicBezTo>
                      <a:pt x="150" y="97"/>
                      <a:pt x="145" y="89"/>
                      <a:pt x="139" y="90"/>
                    </a:cubicBezTo>
                    <a:cubicBezTo>
                      <a:pt x="152" y="78"/>
                      <a:pt x="162" y="64"/>
                      <a:pt x="170" y="50"/>
                    </a:cubicBezTo>
                    <a:close/>
                    <a:moveTo>
                      <a:pt x="149" y="17"/>
                    </a:moveTo>
                    <a:cubicBezTo>
                      <a:pt x="195" y="23"/>
                      <a:pt x="110" y="97"/>
                      <a:pt x="97" y="104"/>
                    </a:cubicBezTo>
                    <a:cubicBezTo>
                      <a:pt x="90" y="108"/>
                      <a:pt x="82" y="112"/>
                      <a:pt x="74" y="110"/>
                    </a:cubicBezTo>
                    <a:cubicBezTo>
                      <a:pt x="58" y="107"/>
                      <a:pt x="80" y="81"/>
                      <a:pt x="84" y="77"/>
                    </a:cubicBezTo>
                    <a:cubicBezTo>
                      <a:pt x="94" y="65"/>
                      <a:pt x="107" y="54"/>
                      <a:pt x="121" y="47"/>
                    </a:cubicBezTo>
                    <a:cubicBezTo>
                      <a:pt x="139" y="37"/>
                      <a:pt x="129" y="58"/>
                      <a:pt x="124" y="64"/>
                    </a:cubicBezTo>
                    <a:cubicBezTo>
                      <a:pt x="120" y="69"/>
                      <a:pt x="116" y="74"/>
                      <a:pt x="111" y="78"/>
                    </a:cubicBezTo>
                    <a:cubicBezTo>
                      <a:pt x="108" y="81"/>
                      <a:pt x="112" y="85"/>
                      <a:pt x="115" y="83"/>
                    </a:cubicBezTo>
                    <a:cubicBezTo>
                      <a:pt x="127" y="77"/>
                      <a:pt x="145" y="65"/>
                      <a:pt x="147" y="50"/>
                    </a:cubicBezTo>
                    <a:cubicBezTo>
                      <a:pt x="148" y="38"/>
                      <a:pt x="140" y="30"/>
                      <a:pt x="128" y="32"/>
                    </a:cubicBezTo>
                    <a:cubicBezTo>
                      <a:pt x="116" y="35"/>
                      <a:pt x="98" y="45"/>
                      <a:pt x="82" y="58"/>
                    </a:cubicBezTo>
                    <a:cubicBezTo>
                      <a:pt x="99" y="39"/>
                      <a:pt x="125" y="13"/>
                      <a:pt x="149" y="17"/>
                    </a:cubicBezTo>
                    <a:close/>
                    <a:moveTo>
                      <a:pt x="87" y="141"/>
                    </a:moveTo>
                    <a:cubicBezTo>
                      <a:pt x="73" y="153"/>
                      <a:pt x="16" y="187"/>
                      <a:pt x="27" y="140"/>
                    </a:cubicBezTo>
                    <a:cubicBezTo>
                      <a:pt x="31" y="119"/>
                      <a:pt x="47" y="99"/>
                      <a:pt x="62" y="81"/>
                    </a:cubicBezTo>
                    <a:cubicBezTo>
                      <a:pt x="58" y="88"/>
                      <a:pt x="55" y="95"/>
                      <a:pt x="56" y="102"/>
                    </a:cubicBezTo>
                    <a:cubicBezTo>
                      <a:pt x="58" y="128"/>
                      <a:pt x="82" y="126"/>
                      <a:pt x="100" y="117"/>
                    </a:cubicBezTo>
                    <a:cubicBezTo>
                      <a:pt x="110" y="113"/>
                      <a:pt x="119" y="107"/>
                      <a:pt x="128" y="100"/>
                    </a:cubicBezTo>
                    <a:cubicBezTo>
                      <a:pt x="115" y="114"/>
                      <a:pt x="101" y="128"/>
                      <a:pt x="87"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5" name="Freeform 459"/>
              <p:cNvSpPr>
                <a:spLocks noEditPoints="1"/>
              </p:cNvSpPr>
              <p:nvPr/>
            </p:nvSpPr>
            <p:spPr bwMode="auto">
              <a:xfrm>
                <a:off x="4753" y="3509"/>
                <a:ext cx="412" cy="290"/>
              </a:xfrm>
              <a:custGeom>
                <a:avLst/>
                <a:gdLst>
                  <a:gd name="T0" fmla="*/ 108 w 204"/>
                  <a:gd name="T1" fmla="*/ 23 h 144"/>
                  <a:gd name="T2" fmla="*/ 75 w 204"/>
                  <a:gd name="T3" fmla="*/ 27 h 144"/>
                  <a:gd name="T4" fmla="*/ 52 w 204"/>
                  <a:gd name="T5" fmla="*/ 21 h 144"/>
                  <a:gd name="T6" fmla="*/ 36 w 204"/>
                  <a:gd name="T7" fmla="*/ 42 h 144"/>
                  <a:gd name="T8" fmla="*/ 31 w 204"/>
                  <a:gd name="T9" fmla="*/ 62 h 144"/>
                  <a:gd name="T10" fmla="*/ 1 w 204"/>
                  <a:gd name="T11" fmla="*/ 70 h 144"/>
                  <a:gd name="T12" fmla="*/ 5 w 204"/>
                  <a:gd name="T13" fmla="*/ 140 h 144"/>
                  <a:gd name="T14" fmla="*/ 27 w 204"/>
                  <a:gd name="T15" fmla="*/ 109 h 144"/>
                  <a:gd name="T16" fmla="*/ 111 w 204"/>
                  <a:gd name="T17" fmla="*/ 98 h 144"/>
                  <a:gd name="T18" fmla="*/ 152 w 204"/>
                  <a:gd name="T19" fmla="*/ 95 h 144"/>
                  <a:gd name="T20" fmla="*/ 189 w 204"/>
                  <a:gd name="T21" fmla="*/ 43 h 144"/>
                  <a:gd name="T22" fmla="*/ 88 w 204"/>
                  <a:gd name="T23" fmla="*/ 105 h 144"/>
                  <a:gd name="T24" fmla="*/ 96 w 204"/>
                  <a:gd name="T25" fmla="*/ 100 h 144"/>
                  <a:gd name="T26" fmla="*/ 96 w 204"/>
                  <a:gd name="T27" fmla="*/ 96 h 144"/>
                  <a:gd name="T28" fmla="*/ 100 w 204"/>
                  <a:gd name="T29" fmla="*/ 89 h 144"/>
                  <a:gd name="T30" fmla="*/ 118 w 204"/>
                  <a:gd name="T31" fmla="*/ 86 h 144"/>
                  <a:gd name="T32" fmla="*/ 119 w 204"/>
                  <a:gd name="T33" fmla="*/ 80 h 144"/>
                  <a:gd name="T34" fmla="*/ 129 w 204"/>
                  <a:gd name="T35" fmla="*/ 78 h 144"/>
                  <a:gd name="T36" fmla="*/ 136 w 204"/>
                  <a:gd name="T37" fmla="*/ 90 h 144"/>
                  <a:gd name="T38" fmla="*/ 167 w 204"/>
                  <a:gd name="T39" fmla="*/ 49 h 144"/>
                  <a:gd name="T40" fmla="*/ 165 w 204"/>
                  <a:gd name="T41" fmla="*/ 43 h 144"/>
                  <a:gd name="T42" fmla="*/ 130 w 204"/>
                  <a:gd name="T43" fmla="*/ 53 h 144"/>
                  <a:gd name="T44" fmla="*/ 115 w 204"/>
                  <a:gd name="T45" fmla="*/ 66 h 144"/>
                  <a:gd name="T46" fmla="*/ 108 w 204"/>
                  <a:gd name="T47" fmla="*/ 77 h 144"/>
                  <a:gd name="T48" fmla="*/ 83 w 204"/>
                  <a:gd name="T49" fmla="*/ 87 h 144"/>
                  <a:gd name="T50" fmla="*/ 83 w 204"/>
                  <a:gd name="T51" fmla="*/ 88 h 144"/>
                  <a:gd name="T52" fmla="*/ 77 w 204"/>
                  <a:gd name="T53" fmla="*/ 95 h 144"/>
                  <a:gd name="T54" fmla="*/ 68 w 204"/>
                  <a:gd name="T55" fmla="*/ 98 h 144"/>
                  <a:gd name="T56" fmla="*/ 68 w 204"/>
                  <a:gd name="T57" fmla="*/ 104 h 144"/>
                  <a:gd name="T58" fmla="*/ 35 w 204"/>
                  <a:gd name="T59" fmla="*/ 101 h 144"/>
                  <a:gd name="T60" fmla="*/ 126 w 204"/>
                  <a:gd name="T61" fmla="*/ 50 h 144"/>
                  <a:gd name="T62" fmla="*/ 44 w 204"/>
                  <a:gd name="T63" fmla="*/ 79 h 144"/>
                  <a:gd name="T64" fmla="*/ 28 w 204"/>
                  <a:gd name="T65" fmla="*/ 91 h 144"/>
                  <a:gd name="T66" fmla="*/ 46 w 204"/>
                  <a:gd name="T67" fmla="*/ 45 h 144"/>
                  <a:gd name="T68" fmla="*/ 51 w 204"/>
                  <a:gd name="T69" fmla="*/ 32 h 144"/>
                  <a:gd name="T70" fmla="*/ 84 w 204"/>
                  <a:gd name="T71" fmla="*/ 45 h 144"/>
                  <a:gd name="T72" fmla="*/ 144 w 204"/>
                  <a:gd name="T73" fmla="*/ 3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144">
                    <a:moveTo>
                      <a:pt x="153" y="15"/>
                    </a:moveTo>
                    <a:cubicBezTo>
                      <a:pt x="142" y="19"/>
                      <a:pt x="114" y="37"/>
                      <a:pt x="108" y="23"/>
                    </a:cubicBezTo>
                    <a:cubicBezTo>
                      <a:pt x="106" y="19"/>
                      <a:pt x="92" y="15"/>
                      <a:pt x="89" y="15"/>
                    </a:cubicBezTo>
                    <a:cubicBezTo>
                      <a:pt x="81" y="15"/>
                      <a:pt x="78" y="20"/>
                      <a:pt x="75" y="27"/>
                    </a:cubicBezTo>
                    <a:cubicBezTo>
                      <a:pt x="73" y="35"/>
                      <a:pt x="79" y="39"/>
                      <a:pt x="71" y="34"/>
                    </a:cubicBezTo>
                    <a:cubicBezTo>
                      <a:pt x="64" y="30"/>
                      <a:pt x="58" y="25"/>
                      <a:pt x="52" y="21"/>
                    </a:cubicBezTo>
                    <a:cubicBezTo>
                      <a:pt x="50" y="19"/>
                      <a:pt x="48" y="20"/>
                      <a:pt x="46" y="22"/>
                    </a:cubicBezTo>
                    <a:cubicBezTo>
                      <a:pt x="38" y="29"/>
                      <a:pt x="41" y="34"/>
                      <a:pt x="36" y="42"/>
                    </a:cubicBezTo>
                    <a:cubicBezTo>
                      <a:pt x="34" y="45"/>
                      <a:pt x="36" y="49"/>
                      <a:pt x="39" y="49"/>
                    </a:cubicBezTo>
                    <a:cubicBezTo>
                      <a:pt x="31" y="47"/>
                      <a:pt x="34" y="61"/>
                      <a:pt x="31" y="62"/>
                    </a:cubicBezTo>
                    <a:cubicBezTo>
                      <a:pt x="23" y="62"/>
                      <a:pt x="14" y="63"/>
                      <a:pt x="6" y="64"/>
                    </a:cubicBezTo>
                    <a:cubicBezTo>
                      <a:pt x="2" y="64"/>
                      <a:pt x="0" y="67"/>
                      <a:pt x="1" y="70"/>
                    </a:cubicBezTo>
                    <a:cubicBezTo>
                      <a:pt x="4" y="84"/>
                      <a:pt x="11" y="91"/>
                      <a:pt x="24" y="96"/>
                    </a:cubicBezTo>
                    <a:cubicBezTo>
                      <a:pt x="11" y="108"/>
                      <a:pt x="2" y="123"/>
                      <a:pt x="5" y="140"/>
                    </a:cubicBezTo>
                    <a:cubicBezTo>
                      <a:pt x="5" y="144"/>
                      <a:pt x="11" y="144"/>
                      <a:pt x="12" y="140"/>
                    </a:cubicBezTo>
                    <a:cubicBezTo>
                      <a:pt x="14" y="128"/>
                      <a:pt x="19" y="118"/>
                      <a:pt x="27" y="109"/>
                    </a:cubicBezTo>
                    <a:cubicBezTo>
                      <a:pt x="37" y="136"/>
                      <a:pt x="65" y="141"/>
                      <a:pt x="77" y="115"/>
                    </a:cubicBezTo>
                    <a:cubicBezTo>
                      <a:pt x="94" y="128"/>
                      <a:pt x="108" y="119"/>
                      <a:pt x="111" y="98"/>
                    </a:cubicBezTo>
                    <a:cubicBezTo>
                      <a:pt x="122" y="105"/>
                      <a:pt x="134" y="107"/>
                      <a:pt x="149" y="104"/>
                    </a:cubicBezTo>
                    <a:cubicBezTo>
                      <a:pt x="152" y="103"/>
                      <a:pt x="154" y="98"/>
                      <a:pt x="152" y="95"/>
                    </a:cubicBezTo>
                    <a:cubicBezTo>
                      <a:pt x="140" y="77"/>
                      <a:pt x="140" y="80"/>
                      <a:pt x="158" y="69"/>
                    </a:cubicBezTo>
                    <a:cubicBezTo>
                      <a:pt x="170" y="62"/>
                      <a:pt x="181" y="54"/>
                      <a:pt x="189" y="43"/>
                    </a:cubicBezTo>
                    <a:cubicBezTo>
                      <a:pt x="204" y="24"/>
                      <a:pt x="167" y="10"/>
                      <a:pt x="153" y="15"/>
                    </a:cubicBezTo>
                    <a:close/>
                    <a:moveTo>
                      <a:pt x="88" y="105"/>
                    </a:moveTo>
                    <a:cubicBezTo>
                      <a:pt x="88" y="104"/>
                      <a:pt x="88" y="104"/>
                      <a:pt x="88" y="103"/>
                    </a:cubicBezTo>
                    <a:cubicBezTo>
                      <a:pt x="91" y="104"/>
                      <a:pt x="95" y="103"/>
                      <a:pt x="96" y="100"/>
                    </a:cubicBezTo>
                    <a:cubicBezTo>
                      <a:pt x="96" y="99"/>
                      <a:pt x="96" y="99"/>
                      <a:pt x="96" y="99"/>
                    </a:cubicBezTo>
                    <a:cubicBezTo>
                      <a:pt x="97" y="98"/>
                      <a:pt x="96" y="97"/>
                      <a:pt x="96" y="96"/>
                    </a:cubicBezTo>
                    <a:cubicBezTo>
                      <a:pt x="96" y="94"/>
                      <a:pt x="95" y="92"/>
                      <a:pt x="95" y="90"/>
                    </a:cubicBezTo>
                    <a:cubicBezTo>
                      <a:pt x="97" y="90"/>
                      <a:pt x="98" y="89"/>
                      <a:pt x="100" y="89"/>
                    </a:cubicBezTo>
                    <a:cubicBezTo>
                      <a:pt x="103" y="103"/>
                      <a:pt x="99" y="108"/>
                      <a:pt x="88" y="105"/>
                    </a:cubicBezTo>
                    <a:close/>
                    <a:moveTo>
                      <a:pt x="118" y="86"/>
                    </a:moveTo>
                    <a:cubicBezTo>
                      <a:pt x="118" y="86"/>
                      <a:pt x="118" y="85"/>
                      <a:pt x="118" y="85"/>
                    </a:cubicBezTo>
                    <a:cubicBezTo>
                      <a:pt x="119" y="83"/>
                      <a:pt x="119" y="81"/>
                      <a:pt x="119" y="80"/>
                    </a:cubicBezTo>
                    <a:cubicBezTo>
                      <a:pt x="122" y="80"/>
                      <a:pt x="124" y="80"/>
                      <a:pt x="127" y="80"/>
                    </a:cubicBezTo>
                    <a:cubicBezTo>
                      <a:pt x="128" y="79"/>
                      <a:pt x="128" y="79"/>
                      <a:pt x="129" y="78"/>
                    </a:cubicBezTo>
                    <a:cubicBezTo>
                      <a:pt x="129" y="79"/>
                      <a:pt x="129" y="79"/>
                      <a:pt x="129" y="79"/>
                    </a:cubicBezTo>
                    <a:cubicBezTo>
                      <a:pt x="132" y="83"/>
                      <a:pt x="134" y="86"/>
                      <a:pt x="136" y="90"/>
                    </a:cubicBezTo>
                    <a:cubicBezTo>
                      <a:pt x="130" y="89"/>
                      <a:pt x="124" y="88"/>
                      <a:pt x="118" y="86"/>
                    </a:cubicBezTo>
                    <a:close/>
                    <a:moveTo>
                      <a:pt x="167" y="49"/>
                    </a:moveTo>
                    <a:cubicBezTo>
                      <a:pt x="156" y="56"/>
                      <a:pt x="144" y="63"/>
                      <a:pt x="133" y="70"/>
                    </a:cubicBezTo>
                    <a:cubicBezTo>
                      <a:pt x="139" y="57"/>
                      <a:pt x="154" y="52"/>
                      <a:pt x="165" y="43"/>
                    </a:cubicBezTo>
                    <a:cubicBezTo>
                      <a:pt x="169" y="40"/>
                      <a:pt x="165" y="33"/>
                      <a:pt x="160" y="35"/>
                    </a:cubicBezTo>
                    <a:cubicBezTo>
                      <a:pt x="149" y="39"/>
                      <a:pt x="139" y="45"/>
                      <a:pt x="130" y="53"/>
                    </a:cubicBezTo>
                    <a:cubicBezTo>
                      <a:pt x="126" y="56"/>
                      <a:pt x="123" y="61"/>
                      <a:pt x="121" y="66"/>
                    </a:cubicBezTo>
                    <a:cubicBezTo>
                      <a:pt x="120" y="69"/>
                      <a:pt x="118" y="66"/>
                      <a:pt x="115" y="66"/>
                    </a:cubicBezTo>
                    <a:cubicBezTo>
                      <a:pt x="110" y="64"/>
                      <a:pt x="107" y="69"/>
                      <a:pt x="107" y="73"/>
                    </a:cubicBezTo>
                    <a:cubicBezTo>
                      <a:pt x="108" y="74"/>
                      <a:pt x="108" y="76"/>
                      <a:pt x="108" y="77"/>
                    </a:cubicBezTo>
                    <a:cubicBezTo>
                      <a:pt x="101" y="77"/>
                      <a:pt x="95" y="79"/>
                      <a:pt x="87" y="81"/>
                    </a:cubicBezTo>
                    <a:cubicBezTo>
                      <a:pt x="84" y="81"/>
                      <a:pt x="83" y="85"/>
                      <a:pt x="83" y="87"/>
                    </a:cubicBezTo>
                    <a:cubicBezTo>
                      <a:pt x="83" y="88"/>
                      <a:pt x="83" y="88"/>
                      <a:pt x="83" y="89"/>
                    </a:cubicBezTo>
                    <a:cubicBezTo>
                      <a:pt x="83" y="89"/>
                      <a:pt x="83" y="88"/>
                      <a:pt x="83" y="88"/>
                    </a:cubicBezTo>
                    <a:cubicBezTo>
                      <a:pt x="79" y="87"/>
                      <a:pt x="75" y="91"/>
                      <a:pt x="76" y="95"/>
                    </a:cubicBezTo>
                    <a:cubicBezTo>
                      <a:pt x="76" y="95"/>
                      <a:pt x="77" y="95"/>
                      <a:pt x="77" y="95"/>
                    </a:cubicBezTo>
                    <a:cubicBezTo>
                      <a:pt x="74" y="94"/>
                      <a:pt x="72" y="93"/>
                      <a:pt x="70" y="93"/>
                    </a:cubicBezTo>
                    <a:cubicBezTo>
                      <a:pt x="67" y="91"/>
                      <a:pt x="65" y="97"/>
                      <a:pt x="68" y="98"/>
                    </a:cubicBezTo>
                    <a:cubicBezTo>
                      <a:pt x="69" y="99"/>
                      <a:pt x="70" y="100"/>
                      <a:pt x="71" y="101"/>
                    </a:cubicBezTo>
                    <a:cubicBezTo>
                      <a:pt x="70" y="101"/>
                      <a:pt x="69" y="102"/>
                      <a:pt x="68" y="104"/>
                    </a:cubicBezTo>
                    <a:cubicBezTo>
                      <a:pt x="57" y="103"/>
                      <a:pt x="46" y="102"/>
                      <a:pt x="35" y="102"/>
                    </a:cubicBezTo>
                    <a:cubicBezTo>
                      <a:pt x="35" y="101"/>
                      <a:pt x="35" y="101"/>
                      <a:pt x="35" y="101"/>
                    </a:cubicBezTo>
                    <a:cubicBezTo>
                      <a:pt x="44" y="93"/>
                      <a:pt x="54" y="87"/>
                      <a:pt x="64" y="81"/>
                    </a:cubicBezTo>
                    <a:cubicBezTo>
                      <a:pt x="83" y="70"/>
                      <a:pt x="109" y="64"/>
                      <a:pt x="126" y="50"/>
                    </a:cubicBezTo>
                    <a:cubicBezTo>
                      <a:pt x="128" y="48"/>
                      <a:pt x="126" y="42"/>
                      <a:pt x="123" y="43"/>
                    </a:cubicBezTo>
                    <a:cubicBezTo>
                      <a:pt x="96" y="46"/>
                      <a:pt x="66" y="65"/>
                      <a:pt x="44" y="79"/>
                    </a:cubicBezTo>
                    <a:cubicBezTo>
                      <a:pt x="39" y="83"/>
                      <a:pt x="33" y="87"/>
                      <a:pt x="28" y="92"/>
                    </a:cubicBezTo>
                    <a:cubicBezTo>
                      <a:pt x="28" y="91"/>
                      <a:pt x="28" y="91"/>
                      <a:pt x="28" y="91"/>
                    </a:cubicBezTo>
                    <a:cubicBezTo>
                      <a:pt x="20" y="85"/>
                      <a:pt x="16" y="82"/>
                      <a:pt x="13" y="74"/>
                    </a:cubicBezTo>
                    <a:cubicBezTo>
                      <a:pt x="32" y="72"/>
                      <a:pt x="44" y="70"/>
                      <a:pt x="46" y="45"/>
                    </a:cubicBezTo>
                    <a:cubicBezTo>
                      <a:pt x="46" y="45"/>
                      <a:pt x="46" y="44"/>
                      <a:pt x="46" y="44"/>
                    </a:cubicBezTo>
                    <a:cubicBezTo>
                      <a:pt x="48" y="38"/>
                      <a:pt x="47" y="30"/>
                      <a:pt x="51" y="32"/>
                    </a:cubicBezTo>
                    <a:cubicBezTo>
                      <a:pt x="59" y="38"/>
                      <a:pt x="68" y="45"/>
                      <a:pt x="76" y="49"/>
                    </a:cubicBezTo>
                    <a:cubicBezTo>
                      <a:pt x="80" y="50"/>
                      <a:pt x="83" y="48"/>
                      <a:pt x="84" y="45"/>
                    </a:cubicBezTo>
                    <a:cubicBezTo>
                      <a:pt x="86" y="0"/>
                      <a:pt x="103" y="52"/>
                      <a:pt x="122" y="40"/>
                    </a:cubicBezTo>
                    <a:cubicBezTo>
                      <a:pt x="128" y="35"/>
                      <a:pt x="137" y="34"/>
                      <a:pt x="144" y="30"/>
                    </a:cubicBezTo>
                    <a:cubicBezTo>
                      <a:pt x="166" y="20"/>
                      <a:pt x="188" y="34"/>
                      <a:pt x="167"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6" name="Freeform 460"/>
              <p:cNvSpPr>
                <a:spLocks noEditPoints="1"/>
              </p:cNvSpPr>
              <p:nvPr/>
            </p:nvSpPr>
            <p:spPr bwMode="auto">
              <a:xfrm>
                <a:off x="2503" y="-384"/>
                <a:ext cx="264" cy="250"/>
              </a:xfrm>
              <a:custGeom>
                <a:avLst/>
                <a:gdLst>
                  <a:gd name="T0" fmla="*/ 122 w 131"/>
                  <a:gd name="T1" fmla="*/ 5 h 124"/>
                  <a:gd name="T2" fmla="*/ 121 w 131"/>
                  <a:gd name="T3" fmla="*/ 9 h 124"/>
                  <a:gd name="T4" fmla="*/ 119 w 131"/>
                  <a:gd name="T5" fmla="*/ 10 h 124"/>
                  <a:gd name="T6" fmla="*/ 72 w 131"/>
                  <a:gd name="T7" fmla="*/ 15 h 124"/>
                  <a:gd name="T8" fmla="*/ 72 w 131"/>
                  <a:gd name="T9" fmla="*/ 11 h 124"/>
                  <a:gd name="T10" fmla="*/ 64 w 131"/>
                  <a:gd name="T11" fmla="*/ 9 h 124"/>
                  <a:gd name="T12" fmla="*/ 55 w 131"/>
                  <a:gd name="T13" fmla="*/ 40 h 124"/>
                  <a:gd name="T14" fmla="*/ 41 w 131"/>
                  <a:gd name="T15" fmla="*/ 85 h 124"/>
                  <a:gd name="T16" fmla="*/ 6 w 131"/>
                  <a:gd name="T17" fmla="*/ 95 h 124"/>
                  <a:gd name="T18" fmla="*/ 14 w 131"/>
                  <a:gd name="T19" fmla="*/ 121 h 124"/>
                  <a:gd name="T20" fmla="*/ 51 w 131"/>
                  <a:gd name="T21" fmla="*/ 89 h 124"/>
                  <a:gd name="T22" fmla="*/ 63 w 131"/>
                  <a:gd name="T23" fmla="*/ 55 h 124"/>
                  <a:gd name="T24" fmla="*/ 90 w 131"/>
                  <a:gd name="T25" fmla="*/ 60 h 124"/>
                  <a:gd name="T26" fmla="*/ 112 w 131"/>
                  <a:gd name="T27" fmla="*/ 56 h 124"/>
                  <a:gd name="T28" fmla="*/ 106 w 131"/>
                  <a:gd name="T29" fmla="*/ 82 h 124"/>
                  <a:gd name="T30" fmla="*/ 104 w 131"/>
                  <a:gd name="T31" fmla="*/ 87 h 124"/>
                  <a:gd name="T32" fmla="*/ 82 w 131"/>
                  <a:gd name="T33" fmla="*/ 119 h 124"/>
                  <a:gd name="T34" fmla="*/ 115 w 131"/>
                  <a:gd name="T35" fmla="*/ 90 h 124"/>
                  <a:gd name="T36" fmla="*/ 131 w 131"/>
                  <a:gd name="T37" fmla="*/ 6 h 124"/>
                  <a:gd name="T38" fmla="*/ 122 w 131"/>
                  <a:gd name="T39" fmla="*/ 5 h 124"/>
                  <a:gd name="T40" fmla="*/ 15 w 131"/>
                  <a:gd name="T41" fmla="*/ 106 h 124"/>
                  <a:gd name="T42" fmla="*/ 37 w 131"/>
                  <a:gd name="T43" fmla="*/ 92 h 124"/>
                  <a:gd name="T44" fmla="*/ 15 w 131"/>
                  <a:gd name="T45" fmla="*/ 106 h 124"/>
                  <a:gd name="T46" fmla="*/ 85 w 131"/>
                  <a:gd name="T47" fmla="*/ 105 h 124"/>
                  <a:gd name="T48" fmla="*/ 102 w 131"/>
                  <a:gd name="T49" fmla="*/ 91 h 124"/>
                  <a:gd name="T50" fmla="*/ 85 w 131"/>
                  <a:gd name="T51" fmla="*/ 105 h 124"/>
                  <a:gd name="T52" fmla="*/ 90 w 131"/>
                  <a:gd name="T53" fmla="*/ 51 h 124"/>
                  <a:gd name="T54" fmla="*/ 66 w 131"/>
                  <a:gd name="T55" fmla="*/ 47 h 124"/>
                  <a:gd name="T56" fmla="*/ 71 w 131"/>
                  <a:gd name="T57" fmla="*/ 22 h 124"/>
                  <a:gd name="T58" fmla="*/ 118 w 131"/>
                  <a:gd name="T59" fmla="*/ 21 h 124"/>
                  <a:gd name="T60" fmla="*/ 115 w 131"/>
                  <a:gd name="T61" fmla="*/ 43 h 124"/>
                  <a:gd name="T62" fmla="*/ 90 w 131"/>
                  <a:gd name="T63" fmla="*/ 5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1" h="124">
                    <a:moveTo>
                      <a:pt x="122" y="5"/>
                    </a:moveTo>
                    <a:cubicBezTo>
                      <a:pt x="121" y="6"/>
                      <a:pt x="121" y="8"/>
                      <a:pt x="121" y="9"/>
                    </a:cubicBezTo>
                    <a:cubicBezTo>
                      <a:pt x="120" y="9"/>
                      <a:pt x="119" y="9"/>
                      <a:pt x="119" y="10"/>
                    </a:cubicBezTo>
                    <a:cubicBezTo>
                      <a:pt x="103" y="18"/>
                      <a:pt x="89" y="19"/>
                      <a:pt x="72" y="15"/>
                    </a:cubicBezTo>
                    <a:cubicBezTo>
                      <a:pt x="72" y="14"/>
                      <a:pt x="72" y="13"/>
                      <a:pt x="72" y="11"/>
                    </a:cubicBezTo>
                    <a:cubicBezTo>
                      <a:pt x="73" y="6"/>
                      <a:pt x="66" y="5"/>
                      <a:pt x="64" y="9"/>
                    </a:cubicBezTo>
                    <a:cubicBezTo>
                      <a:pt x="58" y="18"/>
                      <a:pt x="57" y="30"/>
                      <a:pt x="55" y="40"/>
                    </a:cubicBezTo>
                    <a:cubicBezTo>
                      <a:pt x="51" y="56"/>
                      <a:pt x="47" y="71"/>
                      <a:pt x="41" y="85"/>
                    </a:cubicBezTo>
                    <a:cubicBezTo>
                      <a:pt x="27" y="79"/>
                      <a:pt x="14" y="81"/>
                      <a:pt x="6" y="95"/>
                    </a:cubicBezTo>
                    <a:cubicBezTo>
                      <a:pt x="0" y="104"/>
                      <a:pt x="2" y="119"/>
                      <a:pt x="14" y="121"/>
                    </a:cubicBezTo>
                    <a:cubicBezTo>
                      <a:pt x="31" y="124"/>
                      <a:pt x="46" y="102"/>
                      <a:pt x="51" y="89"/>
                    </a:cubicBezTo>
                    <a:cubicBezTo>
                      <a:pt x="56" y="78"/>
                      <a:pt x="60" y="66"/>
                      <a:pt x="63" y="55"/>
                    </a:cubicBezTo>
                    <a:cubicBezTo>
                      <a:pt x="72" y="58"/>
                      <a:pt x="80" y="60"/>
                      <a:pt x="90" y="60"/>
                    </a:cubicBezTo>
                    <a:cubicBezTo>
                      <a:pt x="97" y="60"/>
                      <a:pt x="105" y="59"/>
                      <a:pt x="112" y="56"/>
                    </a:cubicBezTo>
                    <a:cubicBezTo>
                      <a:pt x="111" y="65"/>
                      <a:pt x="109" y="74"/>
                      <a:pt x="106" y="82"/>
                    </a:cubicBezTo>
                    <a:cubicBezTo>
                      <a:pt x="106" y="83"/>
                      <a:pt x="105" y="85"/>
                      <a:pt x="104" y="87"/>
                    </a:cubicBezTo>
                    <a:cubicBezTo>
                      <a:pt x="77" y="67"/>
                      <a:pt x="62" y="113"/>
                      <a:pt x="82" y="119"/>
                    </a:cubicBezTo>
                    <a:cubicBezTo>
                      <a:pt x="99" y="124"/>
                      <a:pt x="110" y="102"/>
                      <a:pt x="115" y="90"/>
                    </a:cubicBezTo>
                    <a:cubicBezTo>
                      <a:pt x="126" y="64"/>
                      <a:pt x="128" y="34"/>
                      <a:pt x="131" y="6"/>
                    </a:cubicBezTo>
                    <a:cubicBezTo>
                      <a:pt x="131" y="1"/>
                      <a:pt x="123" y="0"/>
                      <a:pt x="122" y="5"/>
                    </a:cubicBezTo>
                    <a:close/>
                    <a:moveTo>
                      <a:pt x="15" y="106"/>
                    </a:moveTo>
                    <a:cubicBezTo>
                      <a:pt x="15" y="94"/>
                      <a:pt x="27" y="90"/>
                      <a:pt x="37" y="92"/>
                    </a:cubicBezTo>
                    <a:cubicBezTo>
                      <a:pt x="31" y="100"/>
                      <a:pt x="15" y="117"/>
                      <a:pt x="15" y="106"/>
                    </a:cubicBezTo>
                    <a:close/>
                    <a:moveTo>
                      <a:pt x="85" y="105"/>
                    </a:moveTo>
                    <a:cubicBezTo>
                      <a:pt x="84" y="95"/>
                      <a:pt x="93" y="89"/>
                      <a:pt x="102" y="91"/>
                    </a:cubicBezTo>
                    <a:cubicBezTo>
                      <a:pt x="96" y="100"/>
                      <a:pt x="86" y="114"/>
                      <a:pt x="85" y="105"/>
                    </a:cubicBezTo>
                    <a:close/>
                    <a:moveTo>
                      <a:pt x="90" y="51"/>
                    </a:moveTo>
                    <a:cubicBezTo>
                      <a:pt x="81" y="51"/>
                      <a:pt x="73" y="49"/>
                      <a:pt x="66" y="47"/>
                    </a:cubicBezTo>
                    <a:cubicBezTo>
                      <a:pt x="68" y="39"/>
                      <a:pt x="70" y="30"/>
                      <a:pt x="71" y="22"/>
                    </a:cubicBezTo>
                    <a:cubicBezTo>
                      <a:pt x="86" y="28"/>
                      <a:pt x="104" y="29"/>
                      <a:pt x="118" y="21"/>
                    </a:cubicBezTo>
                    <a:cubicBezTo>
                      <a:pt x="117" y="29"/>
                      <a:pt x="116" y="36"/>
                      <a:pt x="115" y="43"/>
                    </a:cubicBezTo>
                    <a:cubicBezTo>
                      <a:pt x="106" y="45"/>
                      <a:pt x="99" y="50"/>
                      <a:pt x="9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7" name="Freeform 461"/>
              <p:cNvSpPr>
                <a:spLocks noEditPoints="1"/>
              </p:cNvSpPr>
              <p:nvPr/>
            </p:nvSpPr>
            <p:spPr bwMode="auto">
              <a:xfrm>
                <a:off x="1450" y="-360"/>
                <a:ext cx="730" cy="690"/>
              </a:xfrm>
              <a:custGeom>
                <a:avLst/>
                <a:gdLst>
                  <a:gd name="T0" fmla="*/ 350 w 362"/>
                  <a:gd name="T1" fmla="*/ 6 h 342"/>
                  <a:gd name="T2" fmla="*/ 304 w 362"/>
                  <a:gd name="T3" fmla="*/ 4 h 342"/>
                  <a:gd name="T4" fmla="*/ 247 w 362"/>
                  <a:gd name="T5" fmla="*/ 58 h 342"/>
                  <a:gd name="T6" fmla="*/ 110 w 362"/>
                  <a:gd name="T7" fmla="*/ 177 h 342"/>
                  <a:gd name="T8" fmla="*/ 8 w 362"/>
                  <a:gd name="T9" fmla="*/ 334 h 342"/>
                  <a:gd name="T10" fmla="*/ 16 w 362"/>
                  <a:gd name="T11" fmla="*/ 340 h 342"/>
                  <a:gd name="T12" fmla="*/ 265 w 362"/>
                  <a:gd name="T13" fmla="*/ 101 h 342"/>
                  <a:gd name="T14" fmla="*/ 287 w 362"/>
                  <a:gd name="T15" fmla="*/ 94 h 342"/>
                  <a:gd name="T16" fmla="*/ 359 w 362"/>
                  <a:gd name="T17" fmla="*/ 22 h 342"/>
                  <a:gd name="T18" fmla="*/ 128 w 362"/>
                  <a:gd name="T19" fmla="*/ 180 h 342"/>
                  <a:gd name="T20" fmla="*/ 131 w 362"/>
                  <a:gd name="T21" fmla="*/ 175 h 342"/>
                  <a:gd name="T22" fmla="*/ 128 w 362"/>
                  <a:gd name="T23" fmla="*/ 180 h 342"/>
                  <a:gd name="T24" fmla="*/ 123 w 362"/>
                  <a:gd name="T25" fmla="*/ 190 h 342"/>
                  <a:gd name="T26" fmla="*/ 117 w 362"/>
                  <a:gd name="T27" fmla="*/ 211 h 342"/>
                  <a:gd name="T28" fmla="*/ 110 w 362"/>
                  <a:gd name="T29" fmla="*/ 197 h 342"/>
                  <a:gd name="T30" fmla="*/ 122 w 362"/>
                  <a:gd name="T31" fmla="*/ 184 h 342"/>
                  <a:gd name="T32" fmla="*/ 98 w 362"/>
                  <a:gd name="T33" fmla="*/ 213 h 342"/>
                  <a:gd name="T34" fmla="*/ 103 w 362"/>
                  <a:gd name="T35" fmla="*/ 210 h 342"/>
                  <a:gd name="T36" fmla="*/ 105 w 362"/>
                  <a:gd name="T37" fmla="*/ 204 h 342"/>
                  <a:gd name="T38" fmla="*/ 103 w 362"/>
                  <a:gd name="T39" fmla="*/ 210 h 342"/>
                  <a:gd name="T40" fmla="*/ 20 w 362"/>
                  <a:gd name="T41" fmla="*/ 324 h 342"/>
                  <a:gd name="T42" fmla="*/ 61 w 362"/>
                  <a:gd name="T43" fmla="*/ 278 h 342"/>
                  <a:gd name="T44" fmla="*/ 66 w 362"/>
                  <a:gd name="T45" fmla="*/ 265 h 342"/>
                  <a:gd name="T46" fmla="*/ 67 w 362"/>
                  <a:gd name="T47" fmla="*/ 264 h 342"/>
                  <a:gd name="T48" fmla="*/ 72 w 362"/>
                  <a:gd name="T49" fmla="*/ 255 h 342"/>
                  <a:gd name="T50" fmla="*/ 77 w 362"/>
                  <a:gd name="T51" fmla="*/ 249 h 342"/>
                  <a:gd name="T52" fmla="*/ 82 w 362"/>
                  <a:gd name="T53" fmla="*/ 239 h 342"/>
                  <a:gd name="T54" fmla="*/ 92 w 362"/>
                  <a:gd name="T55" fmla="*/ 236 h 342"/>
                  <a:gd name="T56" fmla="*/ 102 w 362"/>
                  <a:gd name="T57" fmla="*/ 236 h 342"/>
                  <a:gd name="T58" fmla="*/ 104 w 362"/>
                  <a:gd name="T59" fmla="*/ 222 h 342"/>
                  <a:gd name="T60" fmla="*/ 111 w 362"/>
                  <a:gd name="T61" fmla="*/ 223 h 342"/>
                  <a:gd name="T62" fmla="*/ 117 w 362"/>
                  <a:gd name="T63" fmla="*/ 229 h 342"/>
                  <a:gd name="T64" fmla="*/ 123 w 362"/>
                  <a:gd name="T65" fmla="*/ 206 h 342"/>
                  <a:gd name="T66" fmla="*/ 131 w 362"/>
                  <a:gd name="T67" fmla="*/ 209 h 342"/>
                  <a:gd name="T68" fmla="*/ 132 w 362"/>
                  <a:gd name="T69" fmla="*/ 201 h 342"/>
                  <a:gd name="T70" fmla="*/ 138 w 362"/>
                  <a:gd name="T71" fmla="*/ 186 h 342"/>
                  <a:gd name="T72" fmla="*/ 148 w 362"/>
                  <a:gd name="T73" fmla="*/ 189 h 342"/>
                  <a:gd name="T74" fmla="*/ 153 w 362"/>
                  <a:gd name="T75" fmla="*/ 177 h 342"/>
                  <a:gd name="T76" fmla="*/ 153 w 362"/>
                  <a:gd name="T77" fmla="*/ 167 h 342"/>
                  <a:gd name="T78" fmla="*/ 159 w 362"/>
                  <a:gd name="T79" fmla="*/ 155 h 342"/>
                  <a:gd name="T80" fmla="*/ 171 w 362"/>
                  <a:gd name="T81" fmla="*/ 160 h 342"/>
                  <a:gd name="T82" fmla="*/ 165 w 362"/>
                  <a:gd name="T83" fmla="*/ 194 h 342"/>
                  <a:gd name="T84" fmla="*/ 189 w 362"/>
                  <a:gd name="T85" fmla="*/ 159 h 342"/>
                  <a:gd name="T86" fmla="*/ 180 w 362"/>
                  <a:gd name="T87" fmla="*/ 154 h 342"/>
                  <a:gd name="T88" fmla="*/ 178 w 362"/>
                  <a:gd name="T89" fmla="*/ 143 h 342"/>
                  <a:gd name="T90" fmla="*/ 259 w 362"/>
                  <a:gd name="T91" fmla="*/ 87 h 342"/>
                  <a:gd name="T92" fmla="*/ 262 w 362"/>
                  <a:gd name="T93" fmla="*/ 69 h 342"/>
                  <a:gd name="T94" fmla="*/ 262 w 362"/>
                  <a:gd name="T95" fmla="*/ 64 h 342"/>
                  <a:gd name="T96" fmla="*/ 262 w 362"/>
                  <a:gd name="T97" fmla="*/ 69 h 342"/>
                  <a:gd name="T98" fmla="*/ 267 w 362"/>
                  <a:gd name="T99" fmla="*/ 78 h 342"/>
                  <a:gd name="T100" fmla="*/ 277 w 362"/>
                  <a:gd name="T101" fmla="*/ 72 h 342"/>
                  <a:gd name="T102" fmla="*/ 290 w 362"/>
                  <a:gd name="T103" fmla="*/ 75 h 342"/>
                  <a:gd name="T104" fmla="*/ 295 w 362"/>
                  <a:gd name="T105" fmla="*/ 77 h 342"/>
                  <a:gd name="T106" fmla="*/ 311 w 362"/>
                  <a:gd name="T107" fmla="*/ 61 h 342"/>
                  <a:gd name="T108" fmla="*/ 310 w 362"/>
                  <a:gd name="T109" fmla="*/ 58 h 342"/>
                  <a:gd name="T110" fmla="*/ 296 w 362"/>
                  <a:gd name="T111" fmla="*/ 58 h 342"/>
                  <a:gd name="T112" fmla="*/ 295 w 362"/>
                  <a:gd name="T113" fmla="*/ 38 h 342"/>
                  <a:gd name="T114" fmla="*/ 295 w 362"/>
                  <a:gd name="T115" fmla="*/ 30 h 342"/>
                  <a:gd name="T116" fmla="*/ 263 w 362"/>
                  <a:gd name="T117" fmla="*/ 47 h 342"/>
                  <a:gd name="T118" fmla="*/ 312 w 362"/>
                  <a:gd name="T119" fmla="*/ 16 h 342"/>
                  <a:gd name="T120" fmla="*/ 311 w 362"/>
                  <a:gd name="T121" fmla="*/ 6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2" h="342">
                    <a:moveTo>
                      <a:pt x="361" y="18"/>
                    </a:moveTo>
                    <a:cubicBezTo>
                      <a:pt x="360" y="12"/>
                      <a:pt x="356" y="9"/>
                      <a:pt x="350" y="6"/>
                    </a:cubicBezTo>
                    <a:cubicBezTo>
                      <a:pt x="349" y="5"/>
                      <a:pt x="348" y="5"/>
                      <a:pt x="347" y="5"/>
                    </a:cubicBezTo>
                    <a:cubicBezTo>
                      <a:pt x="333" y="0"/>
                      <a:pt x="313" y="2"/>
                      <a:pt x="304" y="4"/>
                    </a:cubicBezTo>
                    <a:cubicBezTo>
                      <a:pt x="279" y="8"/>
                      <a:pt x="252" y="25"/>
                      <a:pt x="247" y="51"/>
                    </a:cubicBezTo>
                    <a:cubicBezTo>
                      <a:pt x="247" y="54"/>
                      <a:pt x="247" y="56"/>
                      <a:pt x="247" y="58"/>
                    </a:cubicBezTo>
                    <a:cubicBezTo>
                      <a:pt x="243" y="57"/>
                      <a:pt x="239" y="57"/>
                      <a:pt x="238" y="61"/>
                    </a:cubicBezTo>
                    <a:cubicBezTo>
                      <a:pt x="212" y="118"/>
                      <a:pt x="151" y="135"/>
                      <a:pt x="110" y="177"/>
                    </a:cubicBezTo>
                    <a:cubicBezTo>
                      <a:pt x="66" y="222"/>
                      <a:pt x="53" y="288"/>
                      <a:pt x="3" y="328"/>
                    </a:cubicBezTo>
                    <a:cubicBezTo>
                      <a:pt x="0" y="330"/>
                      <a:pt x="4" y="336"/>
                      <a:pt x="8" y="334"/>
                    </a:cubicBezTo>
                    <a:cubicBezTo>
                      <a:pt x="8" y="334"/>
                      <a:pt x="8" y="333"/>
                      <a:pt x="8" y="333"/>
                    </a:cubicBezTo>
                    <a:cubicBezTo>
                      <a:pt x="7" y="337"/>
                      <a:pt x="11" y="342"/>
                      <a:pt x="16" y="340"/>
                    </a:cubicBezTo>
                    <a:cubicBezTo>
                      <a:pt x="69" y="313"/>
                      <a:pt x="116" y="276"/>
                      <a:pt x="156" y="232"/>
                    </a:cubicBezTo>
                    <a:cubicBezTo>
                      <a:pt x="195" y="190"/>
                      <a:pt x="218" y="137"/>
                      <a:pt x="265" y="101"/>
                    </a:cubicBezTo>
                    <a:cubicBezTo>
                      <a:pt x="268" y="99"/>
                      <a:pt x="269" y="95"/>
                      <a:pt x="268" y="93"/>
                    </a:cubicBezTo>
                    <a:cubicBezTo>
                      <a:pt x="274" y="95"/>
                      <a:pt x="280" y="95"/>
                      <a:pt x="287" y="94"/>
                    </a:cubicBezTo>
                    <a:cubicBezTo>
                      <a:pt x="324" y="88"/>
                      <a:pt x="330" y="44"/>
                      <a:pt x="350" y="19"/>
                    </a:cubicBezTo>
                    <a:cubicBezTo>
                      <a:pt x="352" y="20"/>
                      <a:pt x="355" y="21"/>
                      <a:pt x="359" y="22"/>
                    </a:cubicBezTo>
                    <a:cubicBezTo>
                      <a:pt x="360" y="22"/>
                      <a:pt x="362" y="20"/>
                      <a:pt x="361" y="18"/>
                    </a:cubicBezTo>
                    <a:close/>
                    <a:moveTo>
                      <a:pt x="128" y="180"/>
                    </a:moveTo>
                    <a:cubicBezTo>
                      <a:pt x="128" y="180"/>
                      <a:pt x="127" y="179"/>
                      <a:pt x="127" y="179"/>
                    </a:cubicBezTo>
                    <a:cubicBezTo>
                      <a:pt x="128" y="178"/>
                      <a:pt x="130" y="176"/>
                      <a:pt x="131" y="175"/>
                    </a:cubicBezTo>
                    <a:cubicBezTo>
                      <a:pt x="131" y="179"/>
                      <a:pt x="131" y="182"/>
                      <a:pt x="131" y="185"/>
                    </a:cubicBezTo>
                    <a:cubicBezTo>
                      <a:pt x="130" y="183"/>
                      <a:pt x="129" y="182"/>
                      <a:pt x="128" y="180"/>
                    </a:cubicBezTo>
                    <a:close/>
                    <a:moveTo>
                      <a:pt x="122" y="184"/>
                    </a:moveTo>
                    <a:cubicBezTo>
                      <a:pt x="122" y="186"/>
                      <a:pt x="123" y="188"/>
                      <a:pt x="123" y="190"/>
                    </a:cubicBezTo>
                    <a:cubicBezTo>
                      <a:pt x="121" y="188"/>
                      <a:pt x="117" y="189"/>
                      <a:pt x="117" y="192"/>
                    </a:cubicBezTo>
                    <a:cubicBezTo>
                      <a:pt x="117" y="198"/>
                      <a:pt x="117" y="205"/>
                      <a:pt x="117" y="211"/>
                    </a:cubicBezTo>
                    <a:cubicBezTo>
                      <a:pt x="115" y="207"/>
                      <a:pt x="113" y="203"/>
                      <a:pt x="111" y="198"/>
                    </a:cubicBezTo>
                    <a:cubicBezTo>
                      <a:pt x="111" y="198"/>
                      <a:pt x="111" y="197"/>
                      <a:pt x="110" y="197"/>
                    </a:cubicBezTo>
                    <a:cubicBezTo>
                      <a:pt x="113" y="193"/>
                      <a:pt x="116" y="190"/>
                      <a:pt x="119" y="187"/>
                    </a:cubicBezTo>
                    <a:cubicBezTo>
                      <a:pt x="120" y="186"/>
                      <a:pt x="121" y="185"/>
                      <a:pt x="122" y="184"/>
                    </a:cubicBezTo>
                    <a:close/>
                    <a:moveTo>
                      <a:pt x="96" y="217"/>
                    </a:moveTo>
                    <a:cubicBezTo>
                      <a:pt x="96" y="216"/>
                      <a:pt x="97" y="214"/>
                      <a:pt x="98" y="213"/>
                    </a:cubicBezTo>
                    <a:cubicBezTo>
                      <a:pt x="99" y="225"/>
                      <a:pt x="105" y="241"/>
                      <a:pt x="96" y="217"/>
                    </a:cubicBezTo>
                    <a:close/>
                    <a:moveTo>
                      <a:pt x="103" y="210"/>
                    </a:moveTo>
                    <a:cubicBezTo>
                      <a:pt x="103" y="209"/>
                      <a:pt x="102" y="209"/>
                      <a:pt x="101" y="209"/>
                    </a:cubicBezTo>
                    <a:cubicBezTo>
                      <a:pt x="103" y="207"/>
                      <a:pt x="104" y="205"/>
                      <a:pt x="105" y="204"/>
                    </a:cubicBezTo>
                    <a:cubicBezTo>
                      <a:pt x="105" y="207"/>
                      <a:pt x="105" y="210"/>
                      <a:pt x="105" y="214"/>
                    </a:cubicBezTo>
                    <a:cubicBezTo>
                      <a:pt x="104" y="213"/>
                      <a:pt x="104" y="211"/>
                      <a:pt x="103" y="210"/>
                    </a:cubicBezTo>
                    <a:close/>
                    <a:moveTo>
                      <a:pt x="165" y="194"/>
                    </a:moveTo>
                    <a:cubicBezTo>
                      <a:pt x="127" y="249"/>
                      <a:pt x="74" y="286"/>
                      <a:pt x="20" y="324"/>
                    </a:cubicBezTo>
                    <a:cubicBezTo>
                      <a:pt x="35" y="310"/>
                      <a:pt x="47" y="295"/>
                      <a:pt x="58" y="278"/>
                    </a:cubicBezTo>
                    <a:cubicBezTo>
                      <a:pt x="59" y="279"/>
                      <a:pt x="60" y="279"/>
                      <a:pt x="61" y="278"/>
                    </a:cubicBezTo>
                    <a:cubicBezTo>
                      <a:pt x="63" y="273"/>
                      <a:pt x="64" y="270"/>
                      <a:pt x="66" y="265"/>
                    </a:cubicBezTo>
                    <a:cubicBezTo>
                      <a:pt x="66" y="265"/>
                      <a:pt x="66" y="265"/>
                      <a:pt x="66" y="265"/>
                    </a:cubicBezTo>
                    <a:cubicBezTo>
                      <a:pt x="67" y="264"/>
                      <a:pt x="67" y="264"/>
                      <a:pt x="67" y="264"/>
                    </a:cubicBezTo>
                    <a:cubicBezTo>
                      <a:pt x="67" y="264"/>
                      <a:pt x="67" y="264"/>
                      <a:pt x="67" y="264"/>
                    </a:cubicBezTo>
                    <a:cubicBezTo>
                      <a:pt x="69" y="265"/>
                      <a:pt x="71" y="265"/>
                      <a:pt x="71" y="263"/>
                    </a:cubicBezTo>
                    <a:cubicBezTo>
                      <a:pt x="72" y="261"/>
                      <a:pt x="72" y="258"/>
                      <a:pt x="72" y="255"/>
                    </a:cubicBezTo>
                    <a:cubicBezTo>
                      <a:pt x="74" y="252"/>
                      <a:pt x="75" y="250"/>
                      <a:pt x="77" y="248"/>
                    </a:cubicBezTo>
                    <a:cubicBezTo>
                      <a:pt x="77" y="248"/>
                      <a:pt x="77" y="248"/>
                      <a:pt x="77" y="249"/>
                    </a:cubicBezTo>
                    <a:cubicBezTo>
                      <a:pt x="78" y="250"/>
                      <a:pt x="80" y="249"/>
                      <a:pt x="81" y="248"/>
                    </a:cubicBezTo>
                    <a:cubicBezTo>
                      <a:pt x="81" y="245"/>
                      <a:pt x="81" y="242"/>
                      <a:pt x="82" y="239"/>
                    </a:cubicBezTo>
                    <a:cubicBezTo>
                      <a:pt x="83" y="236"/>
                      <a:pt x="85" y="233"/>
                      <a:pt x="87" y="230"/>
                    </a:cubicBezTo>
                    <a:cubicBezTo>
                      <a:pt x="88" y="231"/>
                      <a:pt x="90" y="233"/>
                      <a:pt x="92" y="236"/>
                    </a:cubicBezTo>
                    <a:cubicBezTo>
                      <a:pt x="93" y="237"/>
                      <a:pt x="95" y="237"/>
                      <a:pt x="95" y="235"/>
                    </a:cubicBezTo>
                    <a:cubicBezTo>
                      <a:pt x="95" y="218"/>
                      <a:pt x="95" y="224"/>
                      <a:pt x="102" y="236"/>
                    </a:cubicBezTo>
                    <a:cubicBezTo>
                      <a:pt x="103" y="238"/>
                      <a:pt x="105" y="237"/>
                      <a:pt x="105" y="235"/>
                    </a:cubicBezTo>
                    <a:cubicBezTo>
                      <a:pt x="104" y="230"/>
                      <a:pt x="104" y="226"/>
                      <a:pt x="104" y="222"/>
                    </a:cubicBezTo>
                    <a:cubicBezTo>
                      <a:pt x="104" y="223"/>
                      <a:pt x="105" y="224"/>
                      <a:pt x="106" y="225"/>
                    </a:cubicBezTo>
                    <a:cubicBezTo>
                      <a:pt x="107" y="227"/>
                      <a:pt x="111" y="226"/>
                      <a:pt x="111" y="223"/>
                    </a:cubicBezTo>
                    <a:cubicBezTo>
                      <a:pt x="111" y="220"/>
                      <a:pt x="111" y="217"/>
                      <a:pt x="111" y="214"/>
                    </a:cubicBezTo>
                    <a:cubicBezTo>
                      <a:pt x="113" y="219"/>
                      <a:pt x="115" y="224"/>
                      <a:pt x="117" y="229"/>
                    </a:cubicBezTo>
                    <a:cubicBezTo>
                      <a:pt x="118" y="232"/>
                      <a:pt x="124" y="232"/>
                      <a:pt x="123" y="228"/>
                    </a:cubicBezTo>
                    <a:cubicBezTo>
                      <a:pt x="122" y="221"/>
                      <a:pt x="122" y="213"/>
                      <a:pt x="123" y="206"/>
                    </a:cubicBezTo>
                    <a:cubicBezTo>
                      <a:pt x="123" y="207"/>
                      <a:pt x="124" y="209"/>
                      <a:pt x="125" y="210"/>
                    </a:cubicBezTo>
                    <a:cubicBezTo>
                      <a:pt x="126" y="213"/>
                      <a:pt x="131" y="212"/>
                      <a:pt x="131" y="209"/>
                    </a:cubicBezTo>
                    <a:cubicBezTo>
                      <a:pt x="130" y="205"/>
                      <a:pt x="130" y="201"/>
                      <a:pt x="130" y="197"/>
                    </a:cubicBezTo>
                    <a:cubicBezTo>
                      <a:pt x="130" y="198"/>
                      <a:pt x="131" y="199"/>
                      <a:pt x="132" y="201"/>
                    </a:cubicBezTo>
                    <a:cubicBezTo>
                      <a:pt x="134" y="204"/>
                      <a:pt x="139" y="202"/>
                      <a:pt x="138" y="198"/>
                    </a:cubicBezTo>
                    <a:cubicBezTo>
                      <a:pt x="137" y="194"/>
                      <a:pt x="137" y="190"/>
                      <a:pt x="138" y="186"/>
                    </a:cubicBezTo>
                    <a:cubicBezTo>
                      <a:pt x="139" y="188"/>
                      <a:pt x="140" y="190"/>
                      <a:pt x="142" y="192"/>
                    </a:cubicBezTo>
                    <a:cubicBezTo>
                      <a:pt x="144" y="194"/>
                      <a:pt x="148" y="192"/>
                      <a:pt x="148" y="189"/>
                    </a:cubicBezTo>
                    <a:cubicBezTo>
                      <a:pt x="148" y="186"/>
                      <a:pt x="148" y="183"/>
                      <a:pt x="148" y="180"/>
                    </a:cubicBezTo>
                    <a:cubicBezTo>
                      <a:pt x="150" y="181"/>
                      <a:pt x="153" y="180"/>
                      <a:pt x="153" y="177"/>
                    </a:cubicBezTo>
                    <a:cubicBezTo>
                      <a:pt x="153" y="170"/>
                      <a:pt x="153" y="170"/>
                      <a:pt x="153" y="170"/>
                    </a:cubicBezTo>
                    <a:cubicBezTo>
                      <a:pt x="153" y="169"/>
                      <a:pt x="153" y="168"/>
                      <a:pt x="153" y="167"/>
                    </a:cubicBezTo>
                    <a:cubicBezTo>
                      <a:pt x="157" y="167"/>
                      <a:pt x="159" y="163"/>
                      <a:pt x="160" y="160"/>
                    </a:cubicBezTo>
                    <a:cubicBezTo>
                      <a:pt x="161" y="158"/>
                      <a:pt x="160" y="156"/>
                      <a:pt x="159" y="155"/>
                    </a:cubicBezTo>
                    <a:cubicBezTo>
                      <a:pt x="162" y="153"/>
                      <a:pt x="165" y="151"/>
                      <a:pt x="168" y="149"/>
                    </a:cubicBezTo>
                    <a:cubicBezTo>
                      <a:pt x="168" y="153"/>
                      <a:pt x="169" y="157"/>
                      <a:pt x="171" y="160"/>
                    </a:cubicBezTo>
                    <a:cubicBezTo>
                      <a:pt x="174" y="164"/>
                      <a:pt x="178" y="167"/>
                      <a:pt x="183" y="167"/>
                    </a:cubicBezTo>
                    <a:cubicBezTo>
                      <a:pt x="177" y="176"/>
                      <a:pt x="171" y="185"/>
                      <a:pt x="165" y="194"/>
                    </a:cubicBezTo>
                    <a:close/>
                    <a:moveTo>
                      <a:pt x="257" y="88"/>
                    </a:moveTo>
                    <a:cubicBezTo>
                      <a:pt x="229" y="103"/>
                      <a:pt x="208" y="131"/>
                      <a:pt x="189" y="159"/>
                    </a:cubicBezTo>
                    <a:cubicBezTo>
                      <a:pt x="187" y="158"/>
                      <a:pt x="186" y="157"/>
                      <a:pt x="184" y="156"/>
                    </a:cubicBezTo>
                    <a:cubicBezTo>
                      <a:pt x="183" y="156"/>
                      <a:pt x="181" y="155"/>
                      <a:pt x="180" y="154"/>
                    </a:cubicBezTo>
                    <a:cubicBezTo>
                      <a:pt x="178" y="152"/>
                      <a:pt x="178" y="150"/>
                      <a:pt x="178" y="147"/>
                    </a:cubicBezTo>
                    <a:cubicBezTo>
                      <a:pt x="179" y="145"/>
                      <a:pt x="178" y="144"/>
                      <a:pt x="178" y="143"/>
                    </a:cubicBezTo>
                    <a:cubicBezTo>
                      <a:pt x="207" y="125"/>
                      <a:pt x="235" y="107"/>
                      <a:pt x="249" y="73"/>
                    </a:cubicBezTo>
                    <a:cubicBezTo>
                      <a:pt x="251" y="79"/>
                      <a:pt x="255" y="84"/>
                      <a:pt x="259" y="87"/>
                    </a:cubicBezTo>
                    <a:cubicBezTo>
                      <a:pt x="258" y="87"/>
                      <a:pt x="258" y="87"/>
                      <a:pt x="257" y="88"/>
                    </a:cubicBezTo>
                    <a:close/>
                    <a:moveTo>
                      <a:pt x="262" y="69"/>
                    </a:moveTo>
                    <a:cubicBezTo>
                      <a:pt x="262" y="68"/>
                      <a:pt x="261" y="66"/>
                      <a:pt x="261" y="65"/>
                    </a:cubicBezTo>
                    <a:cubicBezTo>
                      <a:pt x="262" y="65"/>
                      <a:pt x="262" y="64"/>
                      <a:pt x="262" y="64"/>
                    </a:cubicBezTo>
                    <a:cubicBezTo>
                      <a:pt x="266" y="54"/>
                      <a:pt x="274" y="45"/>
                      <a:pt x="282" y="39"/>
                    </a:cubicBezTo>
                    <a:cubicBezTo>
                      <a:pt x="277" y="50"/>
                      <a:pt x="269" y="59"/>
                      <a:pt x="262" y="69"/>
                    </a:cubicBezTo>
                    <a:close/>
                    <a:moveTo>
                      <a:pt x="277" y="82"/>
                    </a:moveTo>
                    <a:cubicBezTo>
                      <a:pt x="273" y="82"/>
                      <a:pt x="270" y="81"/>
                      <a:pt x="267" y="78"/>
                    </a:cubicBezTo>
                    <a:cubicBezTo>
                      <a:pt x="273" y="74"/>
                      <a:pt x="278" y="69"/>
                      <a:pt x="282" y="64"/>
                    </a:cubicBezTo>
                    <a:cubicBezTo>
                      <a:pt x="281" y="67"/>
                      <a:pt x="279" y="70"/>
                      <a:pt x="277" y="72"/>
                    </a:cubicBezTo>
                    <a:cubicBezTo>
                      <a:pt x="273" y="77"/>
                      <a:pt x="279" y="82"/>
                      <a:pt x="283" y="79"/>
                    </a:cubicBezTo>
                    <a:cubicBezTo>
                      <a:pt x="285" y="78"/>
                      <a:pt x="288" y="77"/>
                      <a:pt x="290" y="75"/>
                    </a:cubicBezTo>
                    <a:cubicBezTo>
                      <a:pt x="290" y="77"/>
                      <a:pt x="292" y="77"/>
                      <a:pt x="293" y="77"/>
                    </a:cubicBezTo>
                    <a:cubicBezTo>
                      <a:pt x="294" y="77"/>
                      <a:pt x="294" y="77"/>
                      <a:pt x="295" y="77"/>
                    </a:cubicBezTo>
                    <a:cubicBezTo>
                      <a:pt x="289" y="80"/>
                      <a:pt x="283" y="82"/>
                      <a:pt x="277" y="82"/>
                    </a:cubicBezTo>
                    <a:close/>
                    <a:moveTo>
                      <a:pt x="311" y="61"/>
                    </a:moveTo>
                    <a:cubicBezTo>
                      <a:pt x="308" y="66"/>
                      <a:pt x="304" y="70"/>
                      <a:pt x="300" y="73"/>
                    </a:cubicBezTo>
                    <a:cubicBezTo>
                      <a:pt x="304" y="69"/>
                      <a:pt x="308" y="62"/>
                      <a:pt x="310" y="58"/>
                    </a:cubicBezTo>
                    <a:cubicBezTo>
                      <a:pt x="313" y="52"/>
                      <a:pt x="304" y="47"/>
                      <a:pt x="301" y="53"/>
                    </a:cubicBezTo>
                    <a:cubicBezTo>
                      <a:pt x="299" y="55"/>
                      <a:pt x="298" y="56"/>
                      <a:pt x="296" y="58"/>
                    </a:cubicBezTo>
                    <a:cubicBezTo>
                      <a:pt x="299" y="53"/>
                      <a:pt x="301" y="48"/>
                      <a:pt x="302" y="42"/>
                    </a:cubicBezTo>
                    <a:cubicBezTo>
                      <a:pt x="303" y="38"/>
                      <a:pt x="298" y="34"/>
                      <a:pt x="295" y="38"/>
                    </a:cubicBezTo>
                    <a:cubicBezTo>
                      <a:pt x="294" y="39"/>
                      <a:pt x="293" y="40"/>
                      <a:pt x="292" y="41"/>
                    </a:cubicBezTo>
                    <a:cubicBezTo>
                      <a:pt x="293" y="37"/>
                      <a:pt x="294" y="34"/>
                      <a:pt x="295" y="30"/>
                    </a:cubicBezTo>
                    <a:cubicBezTo>
                      <a:pt x="296" y="26"/>
                      <a:pt x="292" y="23"/>
                      <a:pt x="288" y="25"/>
                    </a:cubicBezTo>
                    <a:cubicBezTo>
                      <a:pt x="278" y="30"/>
                      <a:pt x="269" y="38"/>
                      <a:pt x="263" y="47"/>
                    </a:cubicBezTo>
                    <a:cubicBezTo>
                      <a:pt x="263" y="47"/>
                      <a:pt x="263" y="46"/>
                      <a:pt x="263" y="46"/>
                    </a:cubicBezTo>
                    <a:cubicBezTo>
                      <a:pt x="271" y="28"/>
                      <a:pt x="294" y="20"/>
                      <a:pt x="312" y="16"/>
                    </a:cubicBezTo>
                    <a:cubicBezTo>
                      <a:pt x="319" y="14"/>
                      <a:pt x="327" y="14"/>
                      <a:pt x="335" y="15"/>
                    </a:cubicBezTo>
                    <a:cubicBezTo>
                      <a:pt x="325" y="29"/>
                      <a:pt x="319" y="46"/>
                      <a:pt x="311"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8" name="Freeform 462"/>
              <p:cNvSpPr>
                <a:spLocks noEditPoints="1"/>
              </p:cNvSpPr>
              <p:nvPr/>
            </p:nvSpPr>
            <p:spPr bwMode="auto">
              <a:xfrm>
                <a:off x="1801" y="-170"/>
                <a:ext cx="458" cy="615"/>
              </a:xfrm>
              <a:custGeom>
                <a:avLst/>
                <a:gdLst>
                  <a:gd name="T0" fmla="*/ 161 w 227"/>
                  <a:gd name="T1" fmla="*/ 48 h 305"/>
                  <a:gd name="T2" fmla="*/ 55 w 227"/>
                  <a:gd name="T3" fmla="*/ 192 h 305"/>
                  <a:gd name="T4" fmla="*/ 159 w 227"/>
                  <a:gd name="T5" fmla="*/ 59 h 305"/>
                  <a:gd name="T6" fmla="*/ 182 w 227"/>
                  <a:gd name="T7" fmla="*/ 80 h 305"/>
                  <a:gd name="T8" fmla="*/ 97 w 227"/>
                  <a:gd name="T9" fmla="*/ 213 h 305"/>
                  <a:gd name="T10" fmla="*/ 74 w 227"/>
                  <a:gd name="T11" fmla="*/ 217 h 305"/>
                  <a:gd name="T12" fmla="*/ 51 w 227"/>
                  <a:gd name="T13" fmla="*/ 199 h 305"/>
                  <a:gd name="T14" fmla="*/ 46 w 227"/>
                  <a:gd name="T15" fmla="*/ 197 h 305"/>
                  <a:gd name="T16" fmla="*/ 21 w 227"/>
                  <a:gd name="T17" fmla="*/ 240 h 305"/>
                  <a:gd name="T18" fmla="*/ 17 w 227"/>
                  <a:gd name="T19" fmla="*/ 246 h 305"/>
                  <a:gd name="T20" fmla="*/ 11 w 227"/>
                  <a:gd name="T21" fmla="*/ 298 h 305"/>
                  <a:gd name="T22" fmla="*/ 53 w 227"/>
                  <a:gd name="T23" fmla="*/ 278 h 305"/>
                  <a:gd name="T24" fmla="*/ 87 w 227"/>
                  <a:gd name="T25" fmla="*/ 232 h 305"/>
                  <a:gd name="T26" fmla="*/ 99 w 227"/>
                  <a:gd name="T27" fmla="*/ 220 h 305"/>
                  <a:gd name="T28" fmla="*/ 193 w 227"/>
                  <a:gd name="T29" fmla="*/ 85 h 305"/>
                  <a:gd name="T30" fmla="*/ 194 w 227"/>
                  <a:gd name="T31" fmla="*/ 79 h 305"/>
                  <a:gd name="T32" fmla="*/ 227 w 227"/>
                  <a:gd name="T33" fmla="*/ 9 h 305"/>
                  <a:gd name="T34" fmla="*/ 43 w 227"/>
                  <a:gd name="T35" fmla="*/ 274 h 305"/>
                  <a:gd name="T36" fmla="*/ 22 w 227"/>
                  <a:gd name="T37" fmla="*/ 251 h 305"/>
                  <a:gd name="T38" fmla="*/ 43 w 227"/>
                  <a:gd name="T39" fmla="*/ 274 h 305"/>
                  <a:gd name="T40" fmla="*/ 35 w 227"/>
                  <a:gd name="T41" fmla="*/ 253 h 305"/>
                  <a:gd name="T42" fmla="*/ 44 w 227"/>
                  <a:gd name="T43" fmla="*/ 254 h 305"/>
                  <a:gd name="T44" fmla="*/ 55 w 227"/>
                  <a:gd name="T45" fmla="*/ 259 h 305"/>
                  <a:gd name="T46" fmla="*/ 59 w 227"/>
                  <a:gd name="T47" fmla="*/ 253 h 305"/>
                  <a:gd name="T48" fmla="*/ 55 w 227"/>
                  <a:gd name="T49" fmla="*/ 246 h 305"/>
                  <a:gd name="T50" fmla="*/ 62 w 227"/>
                  <a:gd name="T51" fmla="*/ 235 h 305"/>
                  <a:gd name="T52" fmla="*/ 57 w 227"/>
                  <a:gd name="T53" fmla="*/ 222 h 305"/>
                  <a:gd name="T54" fmla="*/ 44 w 227"/>
                  <a:gd name="T55" fmla="*/ 226 h 305"/>
                  <a:gd name="T56" fmla="*/ 41 w 227"/>
                  <a:gd name="T57" fmla="*/ 230 h 305"/>
                  <a:gd name="T58" fmla="*/ 33 w 227"/>
                  <a:gd name="T59" fmla="*/ 239 h 305"/>
                  <a:gd name="T60" fmla="*/ 33 w 227"/>
                  <a:gd name="T61" fmla="*/ 235 h 305"/>
                  <a:gd name="T62" fmla="*/ 50 w 227"/>
                  <a:gd name="T63" fmla="*/ 201 h 305"/>
                  <a:gd name="T64" fmla="*/ 77 w 227"/>
                  <a:gd name="T65" fmla="*/ 227 h 305"/>
                  <a:gd name="T66" fmla="*/ 195 w 227"/>
                  <a:gd name="T67" fmla="*/ 62 h 305"/>
                  <a:gd name="T68" fmla="*/ 175 w 227"/>
                  <a:gd name="T69" fmla="*/ 66 h 305"/>
                  <a:gd name="T70" fmla="*/ 187 w 227"/>
                  <a:gd name="T71" fmla="*/ 37 h 305"/>
                  <a:gd name="T72" fmla="*/ 191 w 227"/>
                  <a:gd name="T73" fmla="*/ 41 h 305"/>
                  <a:gd name="T74" fmla="*/ 191 w 227"/>
                  <a:gd name="T75" fmla="*/ 41 h 305"/>
                  <a:gd name="T76" fmla="*/ 193 w 227"/>
                  <a:gd name="T77" fmla="*/ 42 h 305"/>
                  <a:gd name="T78" fmla="*/ 196 w 227"/>
                  <a:gd name="T79" fmla="*/ 44 h 305"/>
                  <a:gd name="T80" fmla="*/ 195 w 227"/>
                  <a:gd name="T81" fmla="*/ 6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7" h="305">
                    <a:moveTo>
                      <a:pt x="218" y="3"/>
                    </a:moveTo>
                    <a:cubicBezTo>
                      <a:pt x="199" y="16"/>
                      <a:pt x="175" y="28"/>
                      <a:pt x="161" y="48"/>
                    </a:cubicBezTo>
                    <a:cubicBezTo>
                      <a:pt x="160" y="46"/>
                      <a:pt x="156" y="45"/>
                      <a:pt x="154" y="48"/>
                    </a:cubicBezTo>
                    <a:cubicBezTo>
                      <a:pt x="116" y="92"/>
                      <a:pt x="76" y="137"/>
                      <a:pt x="55" y="192"/>
                    </a:cubicBezTo>
                    <a:cubicBezTo>
                      <a:pt x="53" y="195"/>
                      <a:pt x="59" y="198"/>
                      <a:pt x="61" y="194"/>
                    </a:cubicBezTo>
                    <a:cubicBezTo>
                      <a:pt x="87" y="145"/>
                      <a:pt x="124" y="103"/>
                      <a:pt x="159" y="59"/>
                    </a:cubicBezTo>
                    <a:cubicBezTo>
                      <a:pt x="161" y="64"/>
                      <a:pt x="164" y="68"/>
                      <a:pt x="168" y="72"/>
                    </a:cubicBezTo>
                    <a:cubicBezTo>
                      <a:pt x="172" y="75"/>
                      <a:pt x="177" y="79"/>
                      <a:pt x="182" y="80"/>
                    </a:cubicBezTo>
                    <a:cubicBezTo>
                      <a:pt x="182" y="80"/>
                      <a:pt x="182" y="80"/>
                      <a:pt x="182" y="80"/>
                    </a:cubicBezTo>
                    <a:cubicBezTo>
                      <a:pt x="160" y="128"/>
                      <a:pt x="110" y="162"/>
                      <a:pt x="97" y="213"/>
                    </a:cubicBezTo>
                    <a:cubicBezTo>
                      <a:pt x="97" y="213"/>
                      <a:pt x="96" y="213"/>
                      <a:pt x="96" y="213"/>
                    </a:cubicBezTo>
                    <a:cubicBezTo>
                      <a:pt x="88" y="215"/>
                      <a:pt x="83" y="219"/>
                      <a:pt x="74" y="217"/>
                    </a:cubicBezTo>
                    <a:cubicBezTo>
                      <a:pt x="65" y="214"/>
                      <a:pt x="59" y="206"/>
                      <a:pt x="56" y="198"/>
                    </a:cubicBezTo>
                    <a:cubicBezTo>
                      <a:pt x="55" y="196"/>
                      <a:pt x="52" y="197"/>
                      <a:pt x="51" y="199"/>
                    </a:cubicBezTo>
                    <a:cubicBezTo>
                      <a:pt x="51" y="198"/>
                      <a:pt x="51" y="198"/>
                      <a:pt x="51" y="198"/>
                    </a:cubicBezTo>
                    <a:cubicBezTo>
                      <a:pt x="52" y="195"/>
                      <a:pt x="47" y="194"/>
                      <a:pt x="46" y="197"/>
                    </a:cubicBezTo>
                    <a:cubicBezTo>
                      <a:pt x="42" y="208"/>
                      <a:pt x="36" y="216"/>
                      <a:pt x="30" y="225"/>
                    </a:cubicBezTo>
                    <a:cubicBezTo>
                      <a:pt x="26" y="230"/>
                      <a:pt x="22" y="234"/>
                      <a:pt x="21" y="240"/>
                    </a:cubicBezTo>
                    <a:cubicBezTo>
                      <a:pt x="20" y="242"/>
                      <a:pt x="20" y="244"/>
                      <a:pt x="20" y="245"/>
                    </a:cubicBezTo>
                    <a:cubicBezTo>
                      <a:pt x="19" y="245"/>
                      <a:pt x="18" y="245"/>
                      <a:pt x="17" y="246"/>
                    </a:cubicBezTo>
                    <a:cubicBezTo>
                      <a:pt x="7" y="253"/>
                      <a:pt x="1" y="263"/>
                      <a:pt x="0" y="275"/>
                    </a:cubicBezTo>
                    <a:cubicBezTo>
                      <a:pt x="0" y="284"/>
                      <a:pt x="4" y="293"/>
                      <a:pt x="11" y="298"/>
                    </a:cubicBezTo>
                    <a:cubicBezTo>
                      <a:pt x="17" y="304"/>
                      <a:pt x="26" y="305"/>
                      <a:pt x="34" y="302"/>
                    </a:cubicBezTo>
                    <a:cubicBezTo>
                      <a:pt x="44" y="298"/>
                      <a:pt x="50" y="288"/>
                      <a:pt x="53" y="278"/>
                    </a:cubicBezTo>
                    <a:cubicBezTo>
                      <a:pt x="55" y="278"/>
                      <a:pt x="57" y="277"/>
                      <a:pt x="58" y="275"/>
                    </a:cubicBezTo>
                    <a:cubicBezTo>
                      <a:pt x="67" y="260"/>
                      <a:pt x="78" y="247"/>
                      <a:pt x="87" y="232"/>
                    </a:cubicBezTo>
                    <a:cubicBezTo>
                      <a:pt x="89" y="230"/>
                      <a:pt x="89" y="228"/>
                      <a:pt x="87" y="226"/>
                    </a:cubicBezTo>
                    <a:cubicBezTo>
                      <a:pt x="92" y="225"/>
                      <a:pt x="96" y="223"/>
                      <a:pt x="99" y="220"/>
                    </a:cubicBezTo>
                    <a:cubicBezTo>
                      <a:pt x="100" y="220"/>
                      <a:pt x="101" y="220"/>
                      <a:pt x="102" y="218"/>
                    </a:cubicBezTo>
                    <a:cubicBezTo>
                      <a:pt x="127" y="170"/>
                      <a:pt x="172" y="135"/>
                      <a:pt x="193" y="85"/>
                    </a:cubicBezTo>
                    <a:cubicBezTo>
                      <a:pt x="194" y="83"/>
                      <a:pt x="193" y="81"/>
                      <a:pt x="192" y="80"/>
                    </a:cubicBezTo>
                    <a:cubicBezTo>
                      <a:pt x="193" y="80"/>
                      <a:pt x="193" y="80"/>
                      <a:pt x="194" y="79"/>
                    </a:cubicBezTo>
                    <a:cubicBezTo>
                      <a:pt x="203" y="75"/>
                      <a:pt x="209" y="58"/>
                      <a:pt x="213" y="49"/>
                    </a:cubicBezTo>
                    <a:cubicBezTo>
                      <a:pt x="219" y="36"/>
                      <a:pt x="224" y="23"/>
                      <a:pt x="227" y="9"/>
                    </a:cubicBezTo>
                    <a:cubicBezTo>
                      <a:pt x="227" y="5"/>
                      <a:pt x="223" y="0"/>
                      <a:pt x="218" y="3"/>
                    </a:cubicBezTo>
                    <a:close/>
                    <a:moveTo>
                      <a:pt x="43" y="274"/>
                    </a:moveTo>
                    <a:cubicBezTo>
                      <a:pt x="40" y="284"/>
                      <a:pt x="29" y="299"/>
                      <a:pt x="18" y="289"/>
                    </a:cubicBezTo>
                    <a:cubicBezTo>
                      <a:pt x="6" y="278"/>
                      <a:pt x="15" y="261"/>
                      <a:pt x="22" y="251"/>
                    </a:cubicBezTo>
                    <a:cubicBezTo>
                      <a:pt x="26" y="260"/>
                      <a:pt x="36" y="267"/>
                      <a:pt x="44" y="273"/>
                    </a:cubicBezTo>
                    <a:cubicBezTo>
                      <a:pt x="44" y="273"/>
                      <a:pt x="43" y="273"/>
                      <a:pt x="43" y="274"/>
                    </a:cubicBezTo>
                    <a:close/>
                    <a:moveTo>
                      <a:pt x="51" y="266"/>
                    </a:moveTo>
                    <a:cubicBezTo>
                      <a:pt x="46" y="262"/>
                      <a:pt x="39" y="258"/>
                      <a:pt x="35" y="253"/>
                    </a:cubicBezTo>
                    <a:cubicBezTo>
                      <a:pt x="37" y="254"/>
                      <a:pt x="38" y="255"/>
                      <a:pt x="39" y="256"/>
                    </a:cubicBezTo>
                    <a:cubicBezTo>
                      <a:pt x="41" y="258"/>
                      <a:pt x="44" y="256"/>
                      <a:pt x="44" y="254"/>
                    </a:cubicBezTo>
                    <a:cubicBezTo>
                      <a:pt x="46" y="255"/>
                      <a:pt x="48" y="256"/>
                      <a:pt x="49" y="258"/>
                    </a:cubicBezTo>
                    <a:cubicBezTo>
                      <a:pt x="51" y="260"/>
                      <a:pt x="53" y="260"/>
                      <a:pt x="55" y="259"/>
                    </a:cubicBezTo>
                    <a:cubicBezTo>
                      <a:pt x="54" y="261"/>
                      <a:pt x="53" y="263"/>
                      <a:pt x="51" y="266"/>
                    </a:cubicBezTo>
                    <a:close/>
                    <a:moveTo>
                      <a:pt x="59" y="253"/>
                    </a:moveTo>
                    <a:cubicBezTo>
                      <a:pt x="59" y="251"/>
                      <a:pt x="59" y="250"/>
                      <a:pt x="58" y="249"/>
                    </a:cubicBezTo>
                    <a:cubicBezTo>
                      <a:pt x="57" y="248"/>
                      <a:pt x="56" y="247"/>
                      <a:pt x="55" y="246"/>
                    </a:cubicBezTo>
                    <a:cubicBezTo>
                      <a:pt x="60" y="246"/>
                      <a:pt x="65" y="240"/>
                      <a:pt x="62" y="235"/>
                    </a:cubicBezTo>
                    <a:cubicBezTo>
                      <a:pt x="62" y="235"/>
                      <a:pt x="62" y="235"/>
                      <a:pt x="62" y="235"/>
                    </a:cubicBezTo>
                    <a:cubicBezTo>
                      <a:pt x="66" y="231"/>
                      <a:pt x="65" y="222"/>
                      <a:pt x="58" y="222"/>
                    </a:cubicBezTo>
                    <a:cubicBezTo>
                      <a:pt x="57" y="222"/>
                      <a:pt x="57" y="222"/>
                      <a:pt x="57" y="222"/>
                    </a:cubicBezTo>
                    <a:cubicBezTo>
                      <a:pt x="56" y="222"/>
                      <a:pt x="55" y="221"/>
                      <a:pt x="53" y="220"/>
                    </a:cubicBezTo>
                    <a:cubicBezTo>
                      <a:pt x="49" y="219"/>
                      <a:pt x="45" y="222"/>
                      <a:pt x="44" y="226"/>
                    </a:cubicBezTo>
                    <a:cubicBezTo>
                      <a:pt x="44" y="227"/>
                      <a:pt x="43" y="228"/>
                      <a:pt x="44" y="230"/>
                    </a:cubicBezTo>
                    <a:cubicBezTo>
                      <a:pt x="43" y="230"/>
                      <a:pt x="42" y="230"/>
                      <a:pt x="41" y="230"/>
                    </a:cubicBezTo>
                    <a:cubicBezTo>
                      <a:pt x="36" y="230"/>
                      <a:pt x="33" y="235"/>
                      <a:pt x="35" y="240"/>
                    </a:cubicBezTo>
                    <a:cubicBezTo>
                      <a:pt x="34" y="239"/>
                      <a:pt x="34" y="239"/>
                      <a:pt x="33" y="239"/>
                    </a:cubicBezTo>
                    <a:cubicBezTo>
                      <a:pt x="32" y="239"/>
                      <a:pt x="32" y="239"/>
                      <a:pt x="31" y="239"/>
                    </a:cubicBezTo>
                    <a:cubicBezTo>
                      <a:pt x="32" y="237"/>
                      <a:pt x="32" y="236"/>
                      <a:pt x="33" y="235"/>
                    </a:cubicBezTo>
                    <a:cubicBezTo>
                      <a:pt x="40" y="223"/>
                      <a:pt x="47" y="213"/>
                      <a:pt x="50" y="200"/>
                    </a:cubicBezTo>
                    <a:cubicBezTo>
                      <a:pt x="50" y="200"/>
                      <a:pt x="50" y="200"/>
                      <a:pt x="50" y="201"/>
                    </a:cubicBezTo>
                    <a:cubicBezTo>
                      <a:pt x="52" y="211"/>
                      <a:pt x="59" y="221"/>
                      <a:pt x="69" y="225"/>
                    </a:cubicBezTo>
                    <a:cubicBezTo>
                      <a:pt x="72" y="226"/>
                      <a:pt x="74" y="226"/>
                      <a:pt x="77" y="227"/>
                    </a:cubicBezTo>
                    <a:cubicBezTo>
                      <a:pt x="71" y="235"/>
                      <a:pt x="65" y="244"/>
                      <a:pt x="59" y="253"/>
                    </a:cubicBezTo>
                    <a:close/>
                    <a:moveTo>
                      <a:pt x="195" y="62"/>
                    </a:moveTo>
                    <a:cubicBezTo>
                      <a:pt x="193" y="65"/>
                      <a:pt x="190" y="68"/>
                      <a:pt x="189" y="72"/>
                    </a:cubicBezTo>
                    <a:cubicBezTo>
                      <a:pt x="185" y="69"/>
                      <a:pt x="179" y="68"/>
                      <a:pt x="175" y="66"/>
                    </a:cubicBezTo>
                    <a:cubicBezTo>
                      <a:pt x="170" y="63"/>
                      <a:pt x="167" y="59"/>
                      <a:pt x="164" y="54"/>
                    </a:cubicBezTo>
                    <a:cubicBezTo>
                      <a:pt x="171" y="48"/>
                      <a:pt x="179" y="42"/>
                      <a:pt x="187" y="37"/>
                    </a:cubicBezTo>
                    <a:cubicBezTo>
                      <a:pt x="187" y="39"/>
                      <a:pt x="189" y="40"/>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2" y="41"/>
                      <a:pt x="193" y="42"/>
                      <a:pt x="193" y="42"/>
                    </a:cubicBezTo>
                    <a:cubicBezTo>
                      <a:pt x="194" y="42"/>
                      <a:pt x="195" y="43"/>
                      <a:pt x="195" y="43"/>
                    </a:cubicBezTo>
                    <a:cubicBezTo>
                      <a:pt x="195" y="43"/>
                      <a:pt x="196" y="44"/>
                      <a:pt x="196" y="44"/>
                    </a:cubicBezTo>
                    <a:cubicBezTo>
                      <a:pt x="198" y="46"/>
                      <a:pt x="200" y="47"/>
                      <a:pt x="203" y="46"/>
                    </a:cubicBezTo>
                    <a:cubicBezTo>
                      <a:pt x="200" y="52"/>
                      <a:pt x="197" y="57"/>
                      <a:pt x="195"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9" name="Freeform 463"/>
              <p:cNvSpPr>
                <a:spLocks noEditPoints="1"/>
              </p:cNvSpPr>
              <p:nvPr/>
            </p:nvSpPr>
            <p:spPr bwMode="auto">
              <a:xfrm>
                <a:off x="5411" y="168"/>
                <a:ext cx="438" cy="355"/>
              </a:xfrm>
              <a:custGeom>
                <a:avLst/>
                <a:gdLst>
                  <a:gd name="T0" fmla="*/ 215 w 217"/>
                  <a:gd name="T1" fmla="*/ 6 h 176"/>
                  <a:gd name="T2" fmla="*/ 204 w 217"/>
                  <a:gd name="T3" fmla="*/ 2 h 176"/>
                  <a:gd name="T4" fmla="*/ 7 w 217"/>
                  <a:gd name="T5" fmla="*/ 56 h 176"/>
                  <a:gd name="T6" fmla="*/ 4 w 217"/>
                  <a:gd name="T7" fmla="*/ 66 h 176"/>
                  <a:gd name="T8" fmla="*/ 44 w 217"/>
                  <a:gd name="T9" fmla="*/ 92 h 176"/>
                  <a:gd name="T10" fmla="*/ 42 w 217"/>
                  <a:gd name="T11" fmla="*/ 94 h 176"/>
                  <a:gd name="T12" fmla="*/ 57 w 217"/>
                  <a:gd name="T13" fmla="*/ 170 h 176"/>
                  <a:gd name="T14" fmla="*/ 67 w 217"/>
                  <a:gd name="T15" fmla="*/ 170 h 176"/>
                  <a:gd name="T16" fmla="*/ 68 w 217"/>
                  <a:gd name="T17" fmla="*/ 166 h 176"/>
                  <a:gd name="T18" fmla="*/ 79 w 217"/>
                  <a:gd name="T19" fmla="*/ 160 h 176"/>
                  <a:gd name="T20" fmla="*/ 95 w 217"/>
                  <a:gd name="T21" fmla="*/ 149 h 176"/>
                  <a:gd name="T22" fmla="*/ 114 w 217"/>
                  <a:gd name="T23" fmla="*/ 173 h 176"/>
                  <a:gd name="T24" fmla="*/ 122 w 217"/>
                  <a:gd name="T25" fmla="*/ 173 h 176"/>
                  <a:gd name="T26" fmla="*/ 174 w 217"/>
                  <a:gd name="T27" fmla="*/ 99 h 176"/>
                  <a:gd name="T28" fmla="*/ 212 w 217"/>
                  <a:gd name="T29" fmla="*/ 26 h 176"/>
                  <a:gd name="T30" fmla="*/ 215 w 217"/>
                  <a:gd name="T31" fmla="*/ 6 h 176"/>
                  <a:gd name="T32" fmla="*/ 19 w 217"/>
                  <a:gd name="T33" fmla="*/ 64 h 176"/>
                  <a:gd name="T34" fmla="*/ 142 w 217"/>
                  <a:gd name="T35" fmla="*/ 37 h 176"/>
                  <a:gd name="T36" fmla="*/ 55 w 217"/>
                  <a:gd name="T37" fmla="*/ 89 h 176"/>
                  <a:gd name="T38" fmla="*/ 54 w 217"/>
                  <a:gd name="T39" fmla="*/ 88 h 176"/>
                  <a:gd name="T40" fmla="*/ 19 w 217"/>
                  <a:gd name="T41" fmla="*/ 64 h 176"/>
                  <a:gd name="T42" fmla="*/ 73 w 217"/>
                  <a:gd name="T43" fmla="*/ 152 h 176"/>
                  <a:gd name="T44" fmla="*/ 80 w 217"/>
                  <a:gd name="T45" fmla="*/ 126 h 176"/>
                  <a:gd name="T46" fmla="*/ 89 w 217"/>
                  <a:gd name="T47" fmla="*/ 140 h 176"/>
                  <a:gd name="T48" fmla="*/ 73 w 217"/>
                  <a:gd name="T49" fmla="*/ 152 h 176"/>
                  <a:gd name="T50" fmla="*/ 166 w 217"/>
                  <a:gd name="T51" fmla="*/ 85 h 176"/>
                  <a:gd name="T52" fmla="*/ 117 w 217"/>
                  <a:gd name="T53" fmla="*/ 160 h 176"/>
                  <a:gd name="T54" fmla="*/ 103 w 217"/>
                  <a:gd name="T55" fmla="*/ 143 h 176"/>
                  <a:gd name="T56" fmla="*/ 97 w 217"/>
                  <a:gd name="T57" fmla="*/ 135 h 176"/>
                  <a:gd name="T58" fmla="*/ 83 w 217"/>
                  <a:gd name="T59" fmla="*/ 117 h 176"/>
                  <a:gd name="T60" fmla="*/ 83 w 217"/>
                  <a:gd name="T61" fmla="*/ 116 h 176"/>
                  <a:gd name="T62" fmla="*/ 78 w 217"/>
                  <a:gd name="T63" fmla="*/ 111 h 176"/>
                  <a:gd name="T64" fmla="*/ 70 w 217"/>
                  <a:gd name="T65" fmla="*/ 104 h 176"/>
                  <a:gd name="T66" fmla="*/ 67 w 217"/>
                  <a:gd name="T67" fmla="*/ 107 h 176"/>
                  <a:gd name="T68" fmla="*/ 74 w 217"/>
                  <a:gd name="T69" fmla="*/ 116 h 176"/>
                  <a:gd name="T70" fmla="*/ 63 w 217"/>
                  <a:gd name="T71" fmla="*/ 147 h 176"/>
                  <a:gd name="T72" fmla="*/ 47 w 217"/>
                  <a:gd name="T73" fmla="*/ 93 h 176"/>
                  <a:gd name="T74" fmla="*/ 51 w 217"/>
                  <a:gd name="T75" fmla="*/ 94 h 176"/>
                  <a:gd name="T76" fmla="*/ 51 w 217"/>
                  <a:gd name="T77" fmla="*/ 94 h 176"/>
                  <a:gd name="T78" fmla="*/ 56 w 217"/>
                  <a:gd name="T79" fmla="*/ 96 h 176"/>
                  <a:gd name="T80" fmla="*/ 134 w 217"/>
                  <a:gd name="T81" fmla="*/ 59 h 176"/>
                  <a:gd name="T82" fmla="*/ 72 w 217"/>
                  <a:gd name="T83" fmla="*/ 96 h 176"/>
                  <a:gd name="T84" fmla="*/ 75 w 217"/>
                  <a:gd name="T85" fmla="*/ 101 h 176"/>
                  <a:gd name="T86" fmla="*/ 142 w 217"/>
                  <a:gd name="T87" fmla="*/ 69 h 176"/>
                  <a:gd name="T88" fmla="*/ 190 w 217"/>
                  <a:gd name="T89" fmla="*/ 39 h 176"/>
                  <a:gd name="T90" fmla="*/ 166 w 217"/>
                  <a:gd name="T91" fmla="*/ 8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176">
                    <a:moveTo>
                      <a:pt x="215" y="6"/>
                    </a:moveTo>
                    <a:cubicBezTo>
                      <a:pt x="214" y="2"/>
                      <a:pt x="208" y="0"/>
                      <a:pt x="204" y="2"/>
                    </a:cubicBezTo>
                    <a:cubicBezTo>
                      <a:pt x="142" y="33"/>
                      <a:pt x="70" y="29"/>
                      <a:pt x="7" y="56"/>
                    </a:cubicBezTo>
                    <a:cubicBezTo>
                      <a:pt x="2" y="58"/>
                      <a:pt x="0" y="63"/>
                      <a:pt x="4" y="66"/>
                    </a:cubicBezTo>
                    <a:cubicBezTo>
                      <a:pt x="15" y="78"/>
                      <a:pt x="29" y="86"/>
                      <a:pt x="44" y="92"/>
                    </a:cubicBezTo>
                    <a:cubicBezTo>
                      <a:pt x="43" y="92"/>
                      <a:pt x="42" y="93"/>
                      <a:pt x="42" y="94"/>
                    </a:cubicBezTo>
                    <a:cubicBezTo>
                      <a:pt x="49" y="119"/>
                      <a:pt x="52" y="145"/>
                      <a:pt x="57" y="170"/>
                    </a:cubicBezTo>
                    <a:cubicBezTo>
                      <a:pt x="58" y="176"/>
                      <a:pt x="65" y="175"/>
                      <a:pt x="67" y="170"/>
                    </a:cubicBezTo>
                    <a:cubicBezTo>
                      <a:pt x="67" y="169"/>
                      <a:pt x="68" y="167"/>
                      <a:pt x="68" y="166"/>
                    </a:cubicBezTo>
                    <a:cubicBezTo>
                      <a:pt x="72" y="165"/>
                      <a:pt x="76" y="162"/>
                      <a:pt x="79" y="160"/>
                    </a:cubicBezTo>
                    <a:cubicBezTo>
                      <a:pt x="85" y="157"/>
                      <a:pt x="90" y="153"/>
                      <a:pt x="95" y="149"/>
                    </a:cubicBezTo>
                    <a:cubicBezTo>
                      <a:pt x="100" y="158"/>
                      <a:pt x="106" y="166"/>
                      <a:pt x="114" y="173"/>
                    </a:cubicBezTo>
                    <a:cubicBezTo>
                      <a:pt x="116" y="175"/>
                      <a:pt x="120" y="176"/>
                      <a:pt x="122" y="173"/>
                    </a:cubicBezTo>
                    <a:cubicBezTo>
                      <a:pt x="141" y="150"/>
                      <a:pt x="158" y="125"/>
                      <a:pt x="174" y="99"/>
                    </a:cubicBezTo>
                    <a:cubicBezTo>
                      <a:pt x="187" y="80"/>
                      <a:pt x="209" y="51"/>
                      <a:pt x="212" y="26"/>
                    </a:cubicBezTo>
                    <a:cubicBezTo>
                      <a:pt x="216" y="19"/>
                      <a:pt x="217" y="15"/>
                      <a:pt x="215" y="6"/>
                    </a:cubicBezTo>
                    <a:close/>
                    <a:moveTo>
                      <a:pt x="19" y="64"/>
                    </a:moveTo>
                    <a:cubicBezTo>
                      <a:pt x="58" y="48"/>
                      <a:pt x="101" y="45"/>
                      <a:pt x="142" y="37"/>
                    </a:cubicBezTo>
                    <a:cubicBezTo>
                      <a:pt x="112" y="53"/>
                      <a:pt x="82" y="72"/>
                      <a:pt x="55" y="89"/>
                    </a:cubicBezTo>
                    <a:cubicBezTo>
                      <a:pt x="54" y="89"/>
                      <a:pt x="54" y="89"/>
                      <a:pt x="54" y="88"/>
                    </a:cubicBezTo>
                    <a:cubicBezTo>
                      <a:pt x="42" y="80"/>
                      <a:pt x="30" y="73"/>
                      <a:pt x="19" y="64"/>
                    </a:cubicBezTo>
                    <a:close/>
                    <a:moveTo>
                      <a:pt x="73" y="152"/>
                    </a:moveTo>
                    <a:cubicBezTo>
                      <a:pt x="76" y="144"/>
                      <a:pt x="78" y="135"/>
                      <a:pt x="80" y="126"/>
                    </a:cubicBezTo>
                    <a:cubicBezTo>
                      <a:pt x="83" y="131"/>
                      <a:pt x="86" y="135"/>
                      <a:pt x="89" y="140"/>
                    </a:cubicBezTo>
                    <a:cubicBezTo>
                      <a:pt x="84" y="144"/>
                      <a:pt x="78" y="148"/>
                      <a:pt x="73" y="152"/>
                    </a:cubicBezTo>
                    <a:close/>
                    <a:moveTo>
                      <a:pt x="166" y="85"/>
                    </a:moveTo>
                    <a:cubicBezTo>
                      <a:pt x="151" y="110"/>
                      <a:pt x="134" y="136"/>
                      <a:pt x="117" y="160"/>
                    </a:cubicBezTo>
                    <a:cubicBezTo>
                      <a:pt x="112" y="154"/>
                      <a:pt x="107" y="149"/>
                      <a:pt x="103" y="143"/>
                    </a:cubicBezTo>
                    <a:cubicBezTo>
                      <a:pt x="106" y="139"/>
                      <a:pt x="101" y="134"/>
                      <a:pt x="97" y="135"/>
                    </a:cubicBezTo>
                    <a:cubicBezTo>
                      <a:pt x="92" y="129"/>
                      <a:pt x="87" y="123"/>
                      <a:pt x="83" y="117"/>
                    </a:cubicBezTo>
                    <a:cubicBezTo>
                      <a:pt x="83" y="117"/>
                      <a:pt x="83" y="117"/>
                      <a:pt x="83" y="116"/>
                    </a:cubicBezTo>
                    <a:cubicBezTo>
                      <a:pt x="83" y="113"/>
                      <a:pt x="80" y="111"/>
                      <a:pt x="78" y="111"/>
                    </a:cubicBezTo>
                    <a:cubicBezTo>
                      <a:pt x="75" y="109"/>
                      <a:pt x="73" y="106"/>
                      <a:pt x="70" y="104"/>
                    </a:cubicBezTo>
                    <a:cubicBezTo>
                      <a:pt x="69" y="103"/>
                      <a:pt x="66" y="105"/>
                      <a:pt x="67" y="107"/>
                    </a:cubicBezTo>
                    <a:cubicBezTo>
                      <a:pt x="69" y="110"/>
                      <a:pt x="72" y="113"/>
                      <a:pt x="74" y="116"/>
                    </a:cubicBezTo>
                    <a:cubicBezTo>
                      <a:pt x="69" y="126"/>
                      <a:pt x="66" y="136"/>
                      <a:pt x="63" y="147"/>
                    </a:cubicBezTo>
                    <a:cubicBezTo>
                      <a:pt x="59" y="128"/>
                      <a:pt x="55" y="110"/>
                      <a:pt x="47" y="93"/>
                    </a:cubicBezTo>
                    <a:cubicBezTo>
                      <a:pt x="48" y="93"/>
                      <a:pt x="50" y="94"/>
                      <a:pt x="51" y="94"/>
                    </a:cubicBezTo>
                    <a:cubicBezTo>
                      <a:pt x="51" y="94"/>
                      <a:pt x="51" y="94"/>
                      <a:pt x="51" y="94"/>
                    </a:cubicBezTo>
                    <a:cubicBezTo>
                      <a:pt x="52" y="96"/>
                      <a:pt x="54" y="97"/>
                      <a:pt x="56" y="96"/>
                    </a:cubicBezTo>
                    <a:cubicBezTo>
                      <a:pt x="82" y="85"/>
                      <a:pt x="108" y="73"/>
                      <a:pt x="134" y="59"/>
                    </a:cubicBezTo>
                    <a:cubicBezTo>
                      <a:pt x="114" y="73"/>
                      <a:pt x="94" y="86"/>
                      <a:pt x="72" y="96"/>
                    </a:cubicBezTo>
                    <a:cubicBezTo>
                      <a:pt x="69" y="97"/>
                      <a:pt x="71" y="102"/>
                      <a:pt x="75" y="101"/>
                    </a:cubicBezTo>
                    <a:cubicBezTo>
                      <a:pt x="99" y="95"/>
                      <a:pt x="121" y="83"/>
                      <a:pt x="142" y="69"/>
                    </a:cubicBezTo>
                    <a:cubicBezTo>
                      <a:pt x="158" y="59"/>
                      <a:pt x="175" y="49"/>
                      <a:pt x="190" y="39"/>
                    </a:cubicBezTo>
                    <a:cubicBezTo>
                      <a:pt x="182" y="54"/>
                      <a:pt x="175" y="71"/>
                      <a:pt x="166"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0" name="Freeform 464"/>
              <p:cNvSpPr>
                <a:spLocks noEditPoints="1"/>
              </p:cNvSpPr>
              <p:nvPr/>
            </p:nvSpPr>
            <p:spPr bwMode="auto">
              <a:xfrm>
                <a:off x="5909" y="413"/>
                <a:ext cx="490" cy="591"/>
              </a:xfrm>
              <a:custGeom>
                <a:avLst/>
                <a:gdLst>
                  <a:gd name="T0" fmla="*/ 138 w 243"/>
                  <a:gd name="T1" fmla="*/ 119 h 293"/>
                  <a:gd name="T2" fmla="*/ 136 w 243"/>
                  <a:gd name="T3" fmla="*/ 117 h 293"/>
                  <a:gd name="T4" fmla="*/ 136 w 243"/>
                  <a:gd name="T5" fmla="*/ 42 h 293"/>
                  <a:gd name="T6" fmla="*/ 157 w 243"/>
                  <a:gd name="T7" fmla="*/ 19 h 293"/>
                  <a:gd name="T8" fmla="*/ 94 w 243"/>
                  <a:gd name="T9" fmla="*/ 7 h 293"/>
                  <a:gd name="T10" fmla="*/ 63 w 243"/>
                  <a:gd name="T11" fmla="*/ 33 h 293"/>
                  <a:gd name="T12" fmla="*/ 80 w 243"/>
                  <a:gd name="T13" fmla="*/ 56 h 293"/>
                  <a:gd name="T14" fmla="*/ 74 w 243"/>
                  <a:gd name="T15" fmla="*/ 131 h 293"/>
                  <a:gd name="T16" fmla="*/ 1 w 243"/>
                  <a:gd name="T17" fmla="*/ 262 h 293"/>
                  <a:gd name="T18" fmla="*/ 4 w 243"/>
                  <a:gd name="T19" fmla="*/ 269 h 293"/>
                  <a:gd name="T20" fmla="*/ 98 w 243"/>
                  <a:gd name="T21" fmla="*/ 286 h 293"/>
                  <a:gd name="T22" fmla="*/ 198 w 243"/>
                  <a:gd name="T23" fmla="*/ 276 h 293"/>
                  <a:gd name="T24" fmla="*/ 138 w 243"/>
                  <a:gd name="T25" fmla="*/ 119 h 293"/>
                  <a:gd name="T26" fmla="*/ 183 w 243"/>
                  <a:gd name="T27" fmla="*/ 270 h 293"/>
                  <a:gd name="T28" fmla="*/ 121 w 243"/>
                  <a:gd name="T29" fmla="*/ 275 h 293"/>
                  <a:gd name="T30" fmla="*/ 49 w 243"/>
                  <a:gd name="T31" fmla="*/ 268 h 293"/>
                  <a:gd name="T32" fmla="*/ 25 w 243"/>
                  <a:gd name="T33" fmla="*/ 263 h 293"/>
                  <a:gd name="T34" fmla="*/ 21 w 243"/>
                  <a:gd name="T35" fmla="*/ 237 h 293"/>
                  <a:gd name="T36" fmla="*/ 54 w 243"/>
                  <a:gd name="T37" fmla="*/ 190 h 293"/>
                  <a:gd name="T38" fmla="*/ 97 w 243"/>
                  <a:gd name="T39" fmla="*/ 212 h 293"/>
                  <a:gd name="T40" fmla="*/ 160 w 243"/>
                  <a:gd name="T41" fmla="*/ 188 h 293"/>
                  <a:gd name="T42" fmla="*/ 132 w 243"/>
                  <a:gd name="T43" fmla="*/ 165 h 293"/>
                  <a:gd name="T44" fmla="*/ 75 w 243"/>
                  <a:gd name="T45" fmla="*/ 182 h 293"/>
                  <a:gd name="T46" fmla="*/ 78 w 243"/>
                  <a:gd name="T47" fmla="*/ 188 h 293"/>
                  <a:gd name="T48" fmla="*/ 114 w 243"/>
                  <a:gd name="T49" fmla="*/ 181 h 293"/>
                  <a:gd name="T50" fmla="*/ 147 w 243"/>
                  <a:gd name="T51" fmla="*/ 182 h 293"/>
                  <a:gd name="T52" fmla="*/ 101 w 243"/>
                  <a:gd name="T53" fmla="*/ 200 h 293"/>
                  <a:gd name="T54" fmla="*/ 73 w 243"/>
                  <a:gd name="T55" fmla="*/ 197 h 293"/>
                  <a:gd name="T56" fmla="*/ 56 w 243"/>
                  <a:gd name="T57" fmla="*/ 189 h 293"/>
                  <a:gd name="T58" fmla="*/ 55 w 243"/>
                  <a:gd name="T59" fmla="*/ 189 h 293"/>
                  <a:gd name="T60" fmla="*/ 79 w 243"/>
                  <a:gd name="T61" fmla="*/ 141 h 293"/>
                  <a:gd name="T62" fmla="*/ 81 w 243"/>
                  <a:gd name="T63" fmla="*/ 138 h 293"/>
                  <a:gd name="T64" fmla="*/ 93 w 243"/>
                  <a:gd name="T65" fmla="*/ 37 h 293"/>
                  <a:gd name="T66" fmla="*/ 89 w 243"/>
                  <a:gd name="T67" fmla="*/ 32 h 293"/>
                  <a:gd name="T68" fmla="*/ 103 w 243"/>
                  <a:gd name="T69" fmla="*/ 18 h 293"/>
                  <a:gd name="T70" fmla="*/ 134 w 243"/>
                  <a:gd name="T71" fmla="*/ 19 h 293"/>
                  <a:gd name="T72" fmla="*/ 143 w 243"/>
                  <a:gd name="T73" fmla="*/ 30 h 293"/>
                  <a:gd name="T74" fmla="*/ 130 w 243"/>
                  <a:gd name="T75" fmla="*/ 32 h 293"/>
                  <a:gd name="T76" fmla="*/ 127 w 243"/>
                  <a:gd name="T77" fmla="*/ 40 h 293"/>
                  <a:gd name="T78" fmla="*/ 126 w 243"/>
                  <a:gd name="T79" fmla="*/ 42 h 293"/>
                  <a:gd name="T80" fmla="*/ 123 w 243"/>
                  <a:gd name="T81" fmla="*/ 129 h 293"/>
                  <a:gd name="T82" fmla="*/ 133 w 243"/>
                  <a:gd name="T83" fmla="*/ 133 h 293"/>
                  <a:gd name="T84" fmla="*/ 184 w 243"/>
                  <a:gd name="T85" fmla="*/ 214 h 293"/>
                  <a:gd name="T86" fmla="*/ 183 w 243"/>
                  <a:gd name="T87" fmla="*/ 27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3" h="293">
                    <a:moveTo>
                      <a:pt x="138" y="119"/>
                    </a:moveTo>
                    <a:cubicBezTo>
                      <a:pt x="138" y="118"/>
                      <a:pt x="137" y="117"/>
                      <a:pt x="136" y="117"/>
                    </a:cubicBezTo>
                    <a:cubicBezTo>
                      <a:pt x="138" y="92"/>
                      <a:pt x="137" y="66"/>
                      <a:pt x="136" y="42"/>
                    </a:cubicBezTo>
                    <a:cubicBezTo>
                      <a:pt x="149" y="42"/>
                      <a:pt x="167" y="35"/>
                      <a:pt x="157" y="19"/>
                    </a:cubicBezTo>
                    <a:cubicBezTo>
                      <a:pt x="145" y="0"/>
                      <a:pt x="113" y="3"/>
                      <a:pt x="94" y="7"/>
                    </a:cubicBezTo>
                    <a:cubicBezTo>
                      <a:pt x="86" y="9"/>
                      <a:pt x="54" y="18"/>
                      <a:pt x="63" y="33"/>
                    </a:cubicBezTo>
                    <a:cubicBezTo>
                      <a:pt x="70" y="46"/>
                      <a:pt x="82" y="35"/>
                      <a:pt x="80" y="56"/>
                    </a:cubicBezTo>
                    <a:cubicBezTo>
                      <a:pt x="78" y="81"/>
                      <a:pt x="76" y="106"/>
                      <a:pt x="74" y="131"/>
                    </a:cubicBezTo>
                    <a:cubicBezTo>
                      <a:pt x="55" y="178"/>
                      <a:pt x="9" y="210"/>
                      <a:pt x="1" y="262"/>
                    </a:cubicBezTo>
                    <a:cubicBezTo>
                      <a:pt x="0" y="264"/>
                      <a:pt x="1" y="267"/>
                      <a:pt x="4" y="269"/>
                    </a:cubicBezTo>
                    <a:cubicBezTo>
                      <a:pt x="33" y="282"/>
                      <a:pt x="67" y="284"/>
                      <a:pt x="98" y="286"/>
                    </a:cubicBezTo>
                    <a:cubicBezTo>
                      <a:pt x="129" y="289"/>
                      <a:pt x="171" y="293"/>
                      <a:pt x="198" y="276"/>
                    </a:cubicBezTo>
                    <a:cubicBezTo>
                      <a:pt x="243" y="249"/>
                      <a:pt x="156" y="143"/>
                      <a:pt x="138" y="119"/>
                    </a:cubicBezTo>
                    <a:close/>
                    <a:moveTo>
                      <a:pt x="183" y="270"/>
                    </a:moveTo>
                    <a:cubicBezTo>
                      <a:pt x="164" y="276"/>
                      <a:pt x="141" y="275"/>
                      <a:pt x="121" y="275"/>
                    </a:cubicBezTo>
                    <a:cubicBezTo>
                      <a:pt x="97" y="274"/>
                      <a:pt x="73" y="272"/>
                      <a:pt x="49" y="268"/>
                    </a:cubicBezTo>
                    <a:cubicBezTo>
                      <a:pt x="41" y="267"/>
                      <a:pt x="33" y="265"/>
                      <a:pt x="25" y="263"/>
                    </a:cubicBezTo>
                    <a:cubicBezTo>
                      <a:pt x="9" y="259"/>
                      <a:pt x="15" y="251"/>
                      <a:pt x="21" y="237"/>
                    </a:cubicBezTo>
                    <a:cubicBezTo>
                      <a:pt x="29" y="221"/>
                      <a:pt x="42" y="206"/>
                      <a:pt x="54" y="190"/>
                    </a:cubicBezTo>
                    <a:cubicBezTo>
                      <a:pt x="46" y="205"/>
                      <a:pt x="90" y="212"/>
                      <a:pt x="97" y="212"/>
                    </a:cubicBezTo>
                    <a:cubicBezTo>
                      <a:pt x="118" y="214"/>
                      <a:pt x="150" y="211"/>
                      <a:pt x="160" y="188"/>
                    </a:cubicBezTo>
                    <a:cubicBezTo>
                      <a:pt x="168" y="170"/>
                      <a:pt x="144" y="166"/>
                      <a:pt x="132" y="165"/>
                    </a:cubicBezTo>
                    <a:cubicBezTo>
                      <a:pt x="119" y="165"/>
                      <a:pt x="79" y="165"/>
                      <a:pt x="75" y="182"/>
                    </a:cubicBezTo>
                    <a:cubicBezTo>
                      <a:pt x="74" y="184"/>
                      <a:pt x="76" y="188"/>
                      <a:pt x="78" y="188"/>
                    </a:cubicBezTo>
                    <a:cubicBezTo>
                      <a:pt x="88" y="190"/>
                      <a:pt x="103" y="182"/>
                      <a:pt x="114" y="181"/>
                    </a:cubicBezTo>
                    <a:cubicBezTo>
                      <a:pt x="119" y="180"/>
                      <a:pt x="147" y="182"/>
                      <a:pt x="147" y="182"/>
                    </a:cubicBezTo>
                    <a:cubicBezTo>
                      <a:pt x="140" y="198"/>
                      <a:pt x="114" y="200"/>
                      <a:pt x="101" y="200"/>
                    </a:cubicBezTo>
                    <a:cubicBezTo>
                      <a:pt x="91" y="200"/>
                      <a:pt x="82" y="199"/>
                      <a:pt x="73" y="197"/>
                    </a:cubicBezTo>
                    <a:cubicBezTo>
                      <a:pt x="66" y="195"/>
                      <a:pt x="62" y="190"/>
                      <a:pt x="56" y="189"/>
                    </a:cubicBezTo>
                    <a:cubicBezTo>
                      <a:pt x="56" y="188"/>
                      <a:pt x="55" y="189"/>
                      <a:pt x="55" y="189"/>
                    </a:cubicBezTo>
                    <a:cubicBezTo>
                      <a:pt x="66" y="174"/>
                      <a:pt x="77" y="158"/>
                      <a:pt x="79" y="141"/>
                    </a:cubicBezTo>
                    <a:cubicBezTo>
                      <a:pt x="80" y="140"/>
                      <a:pt x="81" y="139"/>
                      <a:pt x="81" y="138"/>
                    </a:cubicBezTo>
                    <a:cubicBezTo>
                      <a:pt x="89" y="105"/>
                      <a:pt x="90" y="71"/>
                      <a:pt x="93" y="37"/>
                    </a:cubicBezTo>
                    <a:cubicBezTo>
                      <a:pt x="93" y="35"/>
                      <a:pt x="91" y="32"/>
                      <a:pt x="89" y="32"/>
                    </a:cubicBezTo>
                    <a:cubicBezTo>
                      <a:pt x="62" y="26"/>
                      <a:pt x="92" y="20"/>
                      <a:pt x="103" y="18"/>
                    </a:cubicBezTo>
                    <a:cubicBezTo>
                      <a:pt x="114" y="15"/>
                      <a:pt x="124" y="16"/>
                      <a:pt x="134" y="19"/>
                    </a:cubicBezTo>
                    <a:cubicBezTo>
                      <a:pt x="142" y="19"/>
                      <a:pt x="145" y="23"/>
                      <a:pt x="143" y="30"/>
                    </a:cubicBezTo>
                    <a:cubicBezTo>
                      <a:pt x="138" y="31"/>
                      <a:pt x="134" y="31"/>
                      <a:pt x="130" y="32"/>
                    </a:cubicBezTo>
                    <a:cubicBezTo>
                      <a:pt x="126" y="33"/>
                      <a:pt x="125" y="37"/>
                      <a:pt x="127" y="40"/>
                    </a:cubicBezTo>
                    <a:cubicBezTo>
                      <a:pt x="127" y="40"/>
                      <a:pt x="126" y="41"/>
                      <a:pt x="126" y="42"/>
                    </a:cubicBezTo>
                    <a:cubicBezTo>
                      <a:pt x="124" y="70"/>
                      <a:pt x="119" y="101"/>
                      <a:pt x="123" y="129"/>
                    </a:cubicBezTo>
                    <a:cubicBezTo>
                      <a:pt x="124" y="135"/>
                      <a:pt x="131" y="137"/>
                      <a:pt x="133" y="133"/>
                    </a:cubicBezTo>
                    <a:cubicBezTo>
                      <a:pt x="151" y="160"/>
                      <a:pt x="169" y="185"/>
                      <a:pt x="184" y="214"/>
                    </a:cubicBezTo>
                    <a:cubicBezTo>
                      <a:pt x="192" y="230"/>
                      <a:pt x="207" y="261"/>
                      <a:pt x="183" y="2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1" name="Freeform 465"/>
              <p:cNvSpPr/>
              <p:nvPr/>
            </p:nvSpPr>
            <p:spPr bwMode="auto">
              <a:xfrm>
                <a:off x="6113" y="447"/>
                <a:ext cx="58" cy="36"/>
              </a:xfrm>
              <a:custGeom>
                <a:avLst/>
                <a:gdLst>
                  <a:gd name="T0" fmla="*/ 25 w 29"/>
                  <a:gd name="T1" fmla="*/ 2 h 18"/>
                  <a:gd name="T2" fmla="*/ 14 w 29"/>
                  <a:gd name="T3" fmla="*/ 3 h 18"/>
                  <a:gd name="T4" fmla="*/ 10 w 29"/>
                  <a:gd name="T5" fmla="*/ 4 h 18"/>
                  <a:gd name="T6" fmla="*/ 10 w 29"/>
                  <a:gd name="T7" fmla="*/ 4 h 18"/>
                  <a:gd name="T8" fmla="*/ 9 w 29"/>
                  <a:gd name="T9" fmla="*/ 4 h 18"/>
                  <a:gd name="T10" fmla="*/ 9 w 29"/>
                  <a:gd name="T11" fmla="*/ 4 h 18"/>
                  <a:gd name="T12" fmla="*/ 1 w 29"/>
                  <a:gd name="T13" fmla="*/ 9 h 18"/>
                  <a:gd name="T14" fmla="*/ 5 w 29"/>
                  <a:gd name="T15" fmla="*/ 17 h 18"/>
                  <a:gd name="T16" fmla="*/ 15 w 29"/>
                  <a:gd name="T17" fmla="*/ 17 h 18"/>
                  <a:gd name="T18" fmla="*/ 28 w 29"/>
                  <a:gd name="T19" fmla="*/ 12 h 18"/>
                  <a:gd name="T20" fmla="*/ 25 w 29"/>
                  <a:gd name="T21"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8">
                    <a:moveTo>
                      <a:pt x="25" y="2"/>
                    </a:moveTo>
                    <a:cubicBezTo>
                      <a:pt x="21" y="0"/>
                      <a:pt x="18" y="2"/>
                      <a:pt x="14" y="3"/>
                    </a:cubicBezTo>
                    <a:cubicBezTo>
                      <a:pt x="13" y="3"/>
                      <a:pt x="12" y="3"/>
                      <a:pt x="10" y="4"/>
                    </a:cubicBezTo>
                    <a:cubicBezTo>
                      <a:pt x="9" y="4"/>
                      <a:pt x="9" y="4"/>
                      <a:pt x="10" y="4"/>
                    </a:cubicBezTo>
                    <a:cubicBezTo>
                      <a:pt x="10" y="4"/>
                      <a:pt x="9" y="4"/>
                      <a:pt x="9" y="4"/>
                    </a:cubicBezTo>
                    <a:cubicBezTo>
                      <a:pt x="9" y="4"/>
                      <a:pt x="9" y="4"/>
                      <a:pt x="9" y="4"/>
                    </a:cubicBezTo>
                    <a:cubicBezTo>
                      <a:pt x="5" y="3"/>
                      <a:pt x="2" y="5"/>
                      <a:pt x="1" y="9"/>
                    </a:cubicBezTo>
                    <a:cubicBezTo>
                      <a:pt x="0" y="12"/>
                      <a:pt x="2" y="15"/>
                      <a:pt x="5" y="17"/>
                    </a:cubicBezTo>
                    <a:cubicBezTo>
                      <a:pt x="8" y="18"/>
                      <a:pt x="12" y="18"/>
                      <a:pt x="15" y="17"/>
                    </a:cubicBezTo>
                    <a:cubicBezTo>
                      <a:pt x="20" y="17"/>
                      <a:pt x="25" y="16"/>
                      <a:pt x="28" y="12"/>
                    </a:cubicBezTo>
                    <a:cubicBezTo>
                      <a:pt x="29" y="9"/>
                      <a:pt x="28" y="4"/>
                      <a:pt x="2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2" name="Freeform 466"/>
              <p:cNvSpPr>
                <a:spLocks noEditPoints="1"/>
              </p:cNvSpPr>
              <p:nvPr/>
            </p:nvSpPr>
            <p:spPr bwMode="auto">
              <a:xfrm>
                <a:off x="6060" y="354"/>
                <a:ext cx="59" cy="61"/>
              </a:xfrm>
              <a:custGeom>
                <a:avLst/>
                <a:gdLst>
                  <a:gd name="T0" fmla="*/ 16 w 29"/>
                  <a:gd name="T1" fmla="*/ 2 h 30"/>
                  <a:gd name="T2" fmla="*/ 12 w 29"/>
                  <a:gd name="T3" fmla="*/ 7 h 30"/>
                  <a:gd name="T4" fmla="*/ 12 w 29"/>
                  <a:gd name="T5" fmla="*/ 7 h 30"/>
                  <a:gd name="T6" fmla="*/ 5 w 29"/>
                  <a:gd name="T7" fmla="*/ 11 h 30"/>
                  <a:gd name="T8" fmla="*/ 0 w 29"/>
                  <a:gd name="T9" fmla="*/ 25 h 30"/>
                  <a:gd name="T10" fmla="*/ 5 w 29"/>
                  <a:gd name="T11" fmla="*/ 30 h 30"/>
                  <a:gd name="T12" fmla="*/ 26 w 29"/>
                  <a:gd name="T13" fmla="*/ 21 h 30"/>
                  <a:gd name="T14" fmla="*/ 16 w 29"/>
                  <a:gd name="T15" fmla="*/ 2 h 30"/>
                  <a:gd name="T16" fmla="*/ 10 w 29"/>
                  <a:gd name="T17" fmla="*/ 19 h 30"/>
                  <a:gd name="T18" fmla="*/ 12 w 29"/>
                  <a:gd name="T19" fmla="*/ 16 h 30"/>
                  <a:gd name="T20" fmla="*/ 15 w 29"/>
                  <a:gd name="T21" fmla="*/ 12 h 30"/>
                  <a:gd name="T22" fmla="*/ 16 w 29"/>
                  <a:gd name="T23" fmla="*/ 14 h 30"/>
                  <a:gd name="T24" fmla="*/ 17 w 29"/>
                  <a:gd name="T25" fmla="*/ 18 h 30"/>
                  <a:gd name="T26" fmla="*/ 15 w 29"/>
                  <a:gd name="T27" fmla="*/ 19 h 30"/>
                  <a:gd name="T28" fmla="*/ 10 w 29"/>
                  <a:gd name="T29"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30">
                    <a:moveTo>
                      <a:pt x="16" y="2"/>
                    </a:moveTo>
                    <a:cubicBezTo>
                      <a:pt x="13" y="0"/>
                      <a:pt x="10" y="4"/>
                      <a:pt x="12" y="7"/>
                    </a:cubicBezTo>
                    <a:cubicBezTo>
                      <a:pt x="12" y="7"/>
                      <a:pt x="12" y="7"/>
                      <a:pt x="12" y="7"/>
                    </a:cubicBezTo>
                    <a:cubicBezTo>
                      <a:pt x="9" y="8"/>
                      <a:pt x="7" y="9"/>
                      <a:pt x="5" y="11"/>
                    </a:cubicBezTo>
                    <a:cubicBezTo>
                      <a:pt x="1" y="14"/>
                      <a:pt x="0" y="20"/>
                      <a:pt x="0" y="25"/>
                    </a:cubicBezTo>
                    <a:cubicBezTo>
                      <a:pt x="0" y="27"/>
                      <a:pt x="2" y="30"/>
                      <a:pt x="5" y="30"/>
                    </a:cubicBezTo>
                    <a:cubicBezTo>
                      <a:pt x="12" y="30"/>
                      <a:pt x="23" y="29"/>
                      <a:pt x="26" y="21"/>
                    </a:cubicBezTo>
                    <a:cubicBezTo>
                      <a:pt x="29" y="14"/>
                      <a:pt x="22" y="5"/>
                      <a:pt x="16" y="2"/>
                    </a:cubicBezTo>
                    <a:close/>
                    <a:moveTo>
                      <a:pt x="10" y="19"/>
                    </a:moveTo>
                    <a:cubicBezTo>
                      <a:pt x="10" y="18"/>
                      <a:pt x="11" y="17"/>
                      <a:pt x="12" y="16"/>
                    </a:cubicBezTo>
                    <a:cubicBezTo>
                      <a:pt x="13" y="15"/>
                      <a:pt x="14" y="14"/>
                      <a:pt x="15" y="12"/>
                    </a:cubicBezTo>
                    <a:cubicBezTo>
                      <a:pt x="15" y="13"/>
                      <a:pt x="16" y="14"/>
                      <a:pt x="16" y="14"/>
                    </a:cubicBezTo>
                    <a:cubicBezTo>
                      <a:pt x="17" y="16"/>
                      <a:pt x="17" y="17"/>
                      <a:pt x="17" y="18"/>
                    </a:cubicBezTo>
                    <a:cubicBezTo>
                      <a:pt x="16" y="18"/>
                      <a:pt x="16" y="18"/>
                      <a:pt x="15" y="19"/>
                    </a:cubicBezTo>
                    <a:cubicBezTo>
                      <a:pt x="13" y="19"/>
                      <a:pt x="12" y="19"/>
                      <a:pt x="1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3" name="Freeform 467"/>
              <p:cNvSpPr>
                <a:spLocks noEditPoints="1"/>
              </p:cNvSpPr>
              <p:nvPr/>
            </p:nvSpPr>
            <p:spPr bwMode="auto">
              <a:xfrm>
                <a:off x="6133" y="296"/>
                <a:ext cx="115" cy="112"/>
              </a:xfrm>
              <a:custGeom>
                <a:avLst/>
                <a:gdLst>
                  <a:gd name="T0" fmla="*/ 41 w 57"/>
                  <a:gd name="T1" fmla="*/ 9 h 56"/>
                  <a:gd name="T2" fmla="*/ 7 w 57"/>
                  <a:gd name="T3" fmla="*/ 19 h 56"/>
                  <a:gd name="T4" fmla="*/ 5 w 57"/>
                  <a:gd name="T5" fmla="*/ 21 h 56"/>
                  <a:gd name="T6" fmla="*/ 2 w 57"/>
                  <a:gd name="T7" fmla="*/ 39 h 56"/>
                  <a:gd name="T8" fmla="*/ 46 w 57"/>
                  <a:gd name="T9" fmla="*/ 43 h 56"/>
                  <a:gd name="T10" fmla="*/ 41 w 57"/>
                  <a:gd name="T11" fmla="*/ 9 h 56"/>
                  <a:gd name="T12" fmla="*/ 38 w 57"/>
                  <a:gd name="T13" fmla="*/ 32 h 56"/>
                  <a:gd name="T14" fmla="*/ 13 w 57"/>
                  <a:gd name="T15" fmla="*/ 35 h 56"/>
                  <a:gd name="T16" fmla="*/ 26 w 57"/>
                  <a:gd name="T17" fmla="*/ 17 h 56"/>
                  <a:gd name="T18" fmla="*/ 27 w 57"/>
                  <a:gd name="T19" fmla="*/ 16 h 56"/>
                  <a:gd name="T20" fmla="*/ 33 w 57"/>
                  <a:gd name="T21" fmla="*/ 18 h 56"/>
                  <a:gd name="T22" fmla="*/ 38 w 57"/>
                  <a:gd name="T23"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56">
                    <a:moveTo>
                      <a:pt x="41" y="9"/>
                    </a:moveTo>
                    <a:cubicBezTo>
                      <a:pt x="28" y="0"/>
                      <a:pt x="14" y="7"/>
                      <a:pt x="7" y="19"/>
                    </a:cubicBezTo>
                    <a:cubicBezTo>
                      <a:pt x="7" y="19"/>
                      <a:pt x="6" y="20"/>
                      <a:pt x="5" y="21"/>
                    </a:cubicBezTo>
                    <a:cubicBezTo>
                      <a:pt x="2" y="26"/>
                      <a:pt x="0" y="33"/>
                      <a:pt x="2" y="39"/>
                    </a:cubicBezTo>
                    <a:cubicBezTo>
                      <a:pt x="9" y="56"/>
                      <a:pt x="34" y="52"/>
                      <a:pt x="46" y="43"/>
                    </a:cubicBezTo>
                    <a:cubicBezTo>
                      <a:pt x="57" y="33"/>
                      <a:pt x="51" y="16"/>
                      <a:pt x="41" y="9"/>
                    </a:cubicBezTo>
                    <a:close/>
                    <a:moveTo>
                      <a:pt x="38" y="32"/>
                    </a:moveTo>
                    <a:cubicBezTo>
                      <a:pt x="34" y="37"/>
                      <a:pt x="18" y="42"/>
                      <a:pt x="13" y="35"/>
                    </a:cubicBezTo>
                    <a:cubicBezTo>
                      <a:pt x="9" y="28"/>
                      <a:pt x="20" y="19"/>
                      <a:pt x="26" y="17"/>
                    </a:cubicBezTo>
                    <a:cubicBezTo>
                      <a:pt x="27" y="17"/>
                      <a:pt x="27" y="16"/>
                      <a:pt x="27" y="16"/>
                    </a:cubicBezTo>
                    <a:cubicBezTo>
                      <a:pt x="29" y="16"/>
                      <a:pt x="31" y="16"/>
                      <a:pt x="33" y="18"/>
                    </a:cubicBezTo>
                    <a:cubicBezTo>
                      <a:pt x="38" y="21"/>
                      <a:pt x="41" y="28"/>
                      <a:pt x="38"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4" name="Freeform 468"/>
              <p:cNvSpPr>
                <a:spLocks noEditPoints="1"/>
              </p:cNvSpPr>
              <p:nvPr/>
            </p:nvSpPr>
            <p:spPr bwMode="auto">
              <a:xfrm>
                <a:off x="6109" y="217"/>
                <a:ext cx="58" cy="72"/>
              </a:xfrm>
              <a:custGeom>
                <a:avLst/>
                <a:gdLst>
                  <a:gd name="T0" fmla="*/ 16 w 29"/>
                  <a:gd name="T1" fmla="*/ 2 h 36"/>
                  <a:gd name="T2" fmla="*/ 11 w 29"/>
                  <a:gd name="T3" fmla="*/ 1 h 36"/>
                  <a:gd name="T4" fmla="*/ 4 w 29"/>
                  <a:gd name="T5" fmla="*/ 7 h 36"/>
                  <a:gd name="T6" fmla="*/ 1 w 29"/>
                  <a:gd name="T7" fmla="*/ 14 h 36"/>
                  <a:gd name="T8" fmla="*/ 2 w 29"/>
                  <a:gd name="T9" fmla="*/ 17 h 36"/>
                  <a:gd name="T10" fmla="*/ 1 w 29"/>
                  <a:gd name="T11" fmla="*/ 28 h 36"/>
                  <a:gd name="T12" fmla="*/ 16 w 29"/>
                  <a:gd name="T13" fmla="*/ 34 h 36"/>
                  <a:gd name="T14" fmla="*/ 27 w 29"/>
                  <a:gd name="T15" fmla="*/ 22 h 36"/>
                  <a:gd name="T16" fmla="*/ 16 w 29"/>
                  <a:gd name="T17" fmla="*/ 2 h 36"/>
                  <a:gd name="T18" fmla="*/ 15 w 29"/>
                  <a:gd name="T19" fmla="*/ 19 h 36"/>
                  <a:gd name="T20" fmla="*/ 15 w 29"/>
                  <a:gd name="T21" fmla="*/ 20 h 36"/>
                  <a:gd name="T22" fmla="*/ 15 w 29"/>
                  <a:gd name="T23" fmla="*/ 20 h 36"/>
                  <a:gd name="T24" fmla="*/ 15 w 29"/>
                  <a:gd name="T25" fmla="*/ 20 h 36"/>
                  <a:gd name="T26" fmla="*/ 15 w 29"/>
                  <a:gd name="T27" fmla="*/ 21 h 36"/>
                  <a:gd name="T28" fmla="*/ 15 w 29"/>
                  <a:gd name="T29" fmla="*/ 21 h 36"/>
                  <a:gd name="T30" fmla="*/ 14 w 29"/>
                  <a:gd name="T31" fmla="*/ 22 h 36"/>
                  <a:gd name="T32" fmla="*/ 14 w 29"/>
                  <a:gd name="T33" fmla="*/ 22 h 36"/>
                  <a:gd name="T34" fmla="*/ 12 w 29"/>
                  <a:gd name="T35" fmla="*/ 23 h 36"/>
                  <a:gd name="T36" fmla="*/ 12 w 29"/>
                  <a:gd name="T37" fmla="*/ 23 h 36"/>
                  <a:gd name="T38" fmla="*/ 11 w 29"/>
                  <a:gd name="T39" fmla="*/ 23 h 36"/>
                  <a:gd name="T40" fmla="*/ 12 w 29"/>
                  <a:gd name="T41" fmla="*/ 23 h 36"/>
                  <a:gd name="T42" fmla="*/ 12 w 29"/>
                  <a:gd name="T43" fmla="*/ 21 h 36"/>
                  <a:gd name="T44" fmla="*/ 15 w 29"/>
                  <a:gd name="T45" fmla="*/ 15 h 36"/>
                  <a:gd name="T46" fmla="*/ 15 w 29"/>
                  <a:gd name="T47" fmla="*/ 18 h 36"/>
                  <a:gd name="T48" fmla="*/ 15 w 29"/>
                  <a:gd name="T49" fmla="*/ 19 h 36"/>
                  <a:gd name="T50" fmla="*/ 15 w 29"/>
                  <a:gd name="T51" fmla="*/ 1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36">
                    <a:moveTo>
                      <a:pt x="16" y="2"/>
                    </a:moveTo>
                    <a:cubicBezTo>
                      <a:pt x="14" y="1"/>
                      <a:pt x="13" y="0"/>
                      <a:pt x="11" y="1"/>
                    </a:cubicBezTo>
                    <a:cubicBezTo>
                      <a:pt x="8" y="2"/>
                      <a:pt x="5" y="4"/>
                      <a:pt x="4" y="7"/>
                    </a:cubicBezTo>
                    <a:cubicBezTo>
                      <a:pt x="3" y="9"/>
                      <a:pt x="2" y="11"/>
                      <a:pt x="1" y="14"/>
                    </a:cubicBezTo>
                    <a:cubicBezTo>
                      <a:pt x="1" y="15"/>
                      <a:pt x="1" y="16"/>
                      <a:pt x="2" y="17"/>
                    </a:cubicBezTo>
                    <a:cubicBezTo>
                      <a:pt x="0" y="21"/>
                      <a:pt x="0" y="24"/>
                      <a:pt x="1" y="28"/>
                    </a:cubicBezTo>
                    <a:cubicBezTo>
                      <a:pt x="3" y="34"/>
                      <a:pt x="10" y="36"/>
                      <a:pt x="16" y="34"/>
                    </a:cubicBezTo>
                    <a:cubicBezTo>
                      <a:pt x="21" y="33"/>
                      <a:pt x="26" y="28"/>
                      <a:pt x="27" y="22"/>
                    </a:cubicBezTo>
                    <a:cubicBezTo>
                      <a:pt x="29" y="13"/>
                      <a:pt x="22" y="7"/>
                      <a:pt x="16" y="2"/>
                    </a:cubicBezTo>
                    <a:close/>
                    <a:moveTo>
                      <a:pt x="15" y="19"/>
                    </a:moveTo>
                    <a:cubicBezTo>
                      <a:pt x="15" y="19"/>
                      <a:pt x="15" y="19"/>
                      <a:pt x="15" y="20"/>
                    </a:cubicBezTo>
                    <a:cubicBezTo>
                      <a:pt x="15" y="20"/>
                      <a:pt x="15" y="20"/>
                      <a:pt x="15" y="20"/>
                    </a:cubicBezTo>
                    <a:cubicBezTo>
                      <a:pt x="15" y="20"/>
                      <a:pt x="15" y="20"/>
                      <a:pt x="15" y="20"/>
                    </a:cubicBezTo>
                    <a:cubicBezTo>
                      <a:pt x="15" y="21"/>
                      <a:pt x="15" y="21"/>
                      <a:pt x="15" y="21"/>
                    </a:cubicBezTo>
                    <a:cubicBezTo>
                      <a:pt x="15" y="21"/>
                      <a:pt x="15" y="21"/>
                      <a:pt x="15" y="21"/>
                    </a:cubicBezTo>
                    <a:cubicBezTo>
                      <a:pt x="14" y="22"/>
                      <a:pt x="14" y="22"/>
                      <a:pt x="14" y="22"/>
                    </a:cubicBezTo>
                    <a:cubicBezTo>
                      <a:pt x="14" y="22"/>
                      <a:pt x="14" y="22"/>
                      <a:pt x="14" y="22"/>
                    </a:cubicBezTo>
                    <a:cubicBezTo>
                      <a:pt x="13" y="22"/>
                      <a:pt x="13" y="23"/>
                      <a:pt x="12" y="23"/>
                    </a:cubicBezTo>
                    <a:cubicBezTo>
                      <a:pt x="12" y="23"/>
                      <a:pt x="12" y="23"/>
                      <a:pt x="12" y="23"/>
                    </a:cubicBezTo>
                    <a:cubicBezTo>
                      <a:pt x="12" y="23"/>
                      <a:pt x="11" y="23"/>
                      <a:pt x="11" y="23"/>
                    </a:cubicBezTo>
                    <a:cubicBezTo>
                      <a:pt x="12" y="23"/>
                      <a:pt x="12" y="23"/>
                      <a:pt x="12" y="23"/>
                    </a:cubicBezTo>
                    <a:cubicBezTo>
                      <a:pt x="12" y="22"/>
                      <a:pt x="12" y="22"/>
                      <a:pt x="12" y="21"/>
                    </a:cubicBezTo>
                    <a:cubicBezTo>
                      <a:pt x="13" y="19"/>
                      <a:pt x="14" y="17"/>
                      <a:pt x="15" y="15"/>
                    </a:cubicBezTo>
                    <a:cubicBezTo>
                      <a:pt x="15" y="16"/>
                      <a:pt x="15" y="17"/>
                      <a:pt x="15" y="18"/>
                    </a:cubicBezTo>
                    <a:cubicBezTo>
                      <a:pt x="15" y="18"/>
                      <a:pt x="15" y="18"/>
                      <a:pt x="15" y="19"/>
                    </a:cubicBezTo>
                    <a:cubicBezTo>
                      <a:pt x="15" y="19"/>
                      <a:pt x="15" y="19"/>
                      <a:pt x="15"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5" name="Freeform 469"/>
              <p:cNvSpPr>
                <a:spLocks noEditPoints="1"/>
              </p:cNvSpPr>
              <p:nvPr/>
            </p:nvSpPr>
            <p:spPr bwMode="auto">
              <a:xfrm>
                <a:off x="1273" y="931"/>
                <a:ext cx="197" cy="440"/>
              </a:xfrm>
              <a:custGeom>
                <a:avLst/>
                <a:gdLst>
                  <a:gd name="T0" fmla="*/ 65 w 98"/>
                  <a:gd name="T1" fmla="*/ 10 h 218"/>
                  <a:gd name="T2" fmla="*/ 0 w 98"/>
                  <a:gd name="T3" fmla="*/ 36 h 218"/>
                  <a:gd name="T4" fmla="*/ 6 w 98"/>
                  <a:gd name="T5" fmla="*/ 162 h 218"/>
                  <a:gd name="T6" fmla="*/ 78 w 98"/>
                  <a:gd name="T7" fmla="*/ 59 h 218"/>
                  <a:gd name="T8" fmla="*/ 91 w 98"/>
                  <a:gd name="T9" fmla="*/ 48 h 218"/>
                  <a:gd name="T10" fmla="*/ 67 w 98"/>
                  <a:gd name="T11" fmla="*/ 110 h 218"/>
                  <a:gd name="T12" fmla="*/ 40 w 98"/>
                  <a:gd name="T13" fmla="*/ 98 h 218"/>
                  <a:gd name="T14" fmla="*/ 21 w 98"/>
                  <a:gd name="T15" fmla="*/ 101 h 218"/>
                  <a:gd name="T16" fmla="*/ 67 w 98"/>
                  <a:gd name="T17" fmla="*/ 62 h 218"/>
                  <a:gd name="T18" fmla="*/ 56 w 98"/>
                  <a:gd name="T19" fmla="*/ 116 h 218"/>
                  <a:gd name="T20" fmla="*/ 56 w 98"/>
                  <a:gd name="T21" fmla="*/ 118 h 218"/>
                  <a:gd name="T22" fmla="*/ 55 w 98"/>
                  <a:gd name="T23" fmla="*/ 121 h 218"/>
                  <a:gd name="T24" fmla="*/ 53 w 98"/>
                  <a:gd name="T25" fmla="*/ 123 h 218"/>
                  <a:gd name="T26" fmla="*/ 51 w 98"/>
                  <a:gd name="T27" fmla="*/ 125 h 218"/>
                  <a:gd name="T28" fmla="*/ 49 w 98"/>
                  <a:gd name="T29" fmla="*/ 126 h 218"/>
                  <a:gd name="T30" fmla="*/ 48 w 98"/>
                  <a:gd name="T31" fmla="*/ 126 h 218"/>
                  <a:gd name="T32" fmla="*/ 44 w 98"/>
                  <a:gd name="T33" fmla="*/ 127 h 218"/>
                  <a:gd name="T34" fmla="*/ 43 w 98"/>
                  <a:gd name="T35" fmla="*/ 127 h 218"/>
                  <a:gd name="T36" fmla="*/ 20 w 98"/>
                  <a:gd name="T37" fmla="*/ 119 h 218"/>
                  <a:gd name="T38" fmla="*/ 30 w 98"/>
                  <a:gd name="T39" fmla="*/ 112 h 218"/>
                  <a:gd name="T40" fmla="*/ 45 w 98"/>
                  <a:gd name="T41" fmla="*/ 110 h 218"/>
                  <a:gd name="T42" fmla="*/ 50 w 98"/>
                  <a:gd name="T43" fmla="*/ 111 h 218"/>
                  <a:gd name="T44" fmla="*/ 53 w 98"/>
                  <a:gd name="T45" fmla="*/ 112 h 218"/>
                  <a:gd name="T46" fmla="*/ 55 w 98"/>
                  <a:gd name="T47" fmla="*/ 114 h 218"/>
                  <a:gd name="T48" fmla="*/ 56 w 98"/>
                  <a:gd name="T49" fmla="*/ 115 h 218"/>
                  <a:gd name="T50" fmla="*/ 56 w 98"/>
                  <a:gd name="T51" fmla="*/ 116 h 218"/>
                  <a:gd name="T52" fmla="*/ 47 w 98"/>
                  <a:gd name="T53" fmla="*/ 202 h 218"/>
                  <a:gd name="T54" fmla="*/ 19 w 98"/>
                  <a:gd name="T55" fmla="*/ 135 h 218"/>
                  <a:gd name="T56" fmla="*/ 60 w 98"/>
                  <a:gd name="T57" fmla="*/ 131 h 218"/>
                  <a:gd name="T58" fmla="*/ 47 w 98"/>
                  <a:gd name="T59" fmla="*/ 202 h 218"/>
                  <a:gd name="T60" fmla="*/ 23 w 98"/>
                  <a:gd name="T61" fmla="*/ 46 h 218"/>
                  <a:gd name="T62" fmla="*/ 23 w 98"/>
                  <a:gd name="T63" fmla="*/ 21 h 218"/>
                  <a:gd name="T64" fmla="*/ 59 w 98"/>
                  <a:gd name="T65" fmla="*/ 2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8" h="218">
                    <a:moveTo>
                      <a:pt x="94" y="25"/>
                    </a:moveTo>
                    <a:cubicBezTo>
                      <a:pt x="88" y="15"/>
                      <a:pt x="76" y="12"/>
                      <a:pt x="65" y="10"/>
                    </a:cubicBezTo>
                    <a:cubicBezTo>
                      <a:pt x="51" y="0"/>
                      <a:pt x="27" y="5"/>
                      <a:pt x="13" y="15"/>
                    </a:cubicBezTo>
                    <a:cubicBezTo>
                      <a:pt x="6" y="19"/>
                      <a:pt x="0" y="27"/>
                      <a:pt x="0" y="36"/>
                    </a:cubicBezTo>
                    <a:cubicBezTo>
                      <a:pt x="1" y="45"/>
                      <a:pt x="9" y="51"/>
                      <a:pt x="16" y="55"/>
                    </a:cubicBezTo>
                    <a:cubicBezTo>
                      <a:pt x="6" y="89"/>
                      <a:pt x="5" y="127"/>
                      <a:pt x="6" y="162"/>
                    </a:cubicBezTo>
                    <a:cubicBezTo>
                      <a:pt x="6" y="185"/>
                      <a:pt x="11" y="218"/>
                      <a:pt x="41" y="217"/>
                    </a:cubicBezTo>
                    <a:cubicBezTo>
                      <a:pt x="88" y="216"/>
                      <a:pt x="80" y="88"/>
                      <a:pt x="78" y="59"/>
                    </a:cubicBezTo>
                    <a:cubicBezTo>
                      <a:pt x="78" y="59"/>
                      <a:pt x="78" y="59"/>
                      <a:pt x="77" y="58"/>
                    </a:cubicBezTo>
                    <a:cubicBezTo>
                      <a:pt x="82" y="56"/>
                      <a:pt x="87" y="53"/>
                      <a:pt x="91" y="48"/>
                    </a:cubicBezTo>
                    <a:cubicBezTo>
                      <a:pt x="96" y="41"/>
                      <a:pt x="98" y="32"/>
                      <a:pt x="94" y="25"/>
                    </a:cubicBezTo>
                    <a:close/>
                    <a:moveTo>
                      <a:pt x="67" y="110"/>
                    </a:moveTo>
                    <a:cubicBezTo>
                      <a:pt x="65" y="105"/>
                      <a:pt x="61" y="101"/>
                      <a:pt x="56" y="99"/>
                    </a:cubicBezTo>
                    <a:cubicBezTo>
                      <a:pt x="51" y="98"/>
                      <a:pt x="45" y="97"/>
                      <a:pt x="40" y="98"/>
                    </a:cubicBezTo>
                    <a:cubicBezTo>
                      <a:pt x="36" y="98"/>
                      <a:pt x="33" y="98"/>
                      <a:pt x="29" y="99"/>
                    </a:cubicBezTo>
                    <a:cubicBezTo>
                      <a:pt x="26" y="99"/>
                      <a:pt x="24" y="100"/>
                      <a:pt x="21" y="101"/>
                    </a:cubicBezTo>
                    <a:cubicBezTo>
                      <a:pt x="22" y="87"/>
                      <a:pt x="24" y="73"/>
                      <a:pt x="24" y="58"/>
                    </a:cubicBezTo>
                    <a:cubicBezTo>
                      <a:pt x="37" y="63"/>
                      <a:pt x="53" y="65"/>
                      <a:pt x="67" y="62"/>
                    </a:cubicBezTo>
                    <a:cubicBezTo>
                      <a:pt x="66" y="76"/>
                      <a:pt x="67" y="93"/>
                      <a:pt x="67" y="110"/>
                    </a:cubicBezTo>
                    <a:close/>
                    <a:moveTo>
                      <a:pt x="56" y="116"/>
                    </a:moveTo>
                    <a:cubicBezTo>
                      <a:pt x="56" y="117"/>
                      <a:pt x="56" y="117"/>
                      <a:pt x="56" y="117"/>
                    </a:cubicBezTo>
                    <a:cubicBezTo>
                      <a:pt x="56" y="118"/>
                      <a:pt x="56" y="118"/>
                      <a:pt x="56" y="118"/>
                    </a:cubicBezTo>
                    <a:cubicBezTo>
                      <a:pt x="56" y="119"/>
                      <a:pt x="56" y="119"/>
                      <a:pt x="56" y="119"/>
                    </a:cubicBezTo>
                    <a:cubicBezTo>
                      <a:pt x="56" y="120"/>
                      <a:pt x="55" y="120"/>
                      <a:pt x="55" y="121"/>
                    </a:cubicBezTo>
                    <a:cubicBezTo>
                      <a:pt x="55" y="121"/>
                      <a:pt x="55" y="121"/>
                      <a:pt x="55" y="121"/>
                    </a:cubicBezTo>
                    <a:cubicBezTo>
                      <a:pt x="54" y="122"/>
                      <a:pt x="54" y="122"/>
                      <a:pt x="53" y="123"/>
                    </a:cubicBezTo>
                    <a:cubicBezTo>
                      <a:pt x="53" y="123"/>
                      <a:pt x="53" y="123"/>
                      <a:pt x="52" y="124"/>
                    </a:cubicBezTo>
                    <a:cubicBezTo>
                      <a:pt x="52" y="124"/>
                      <a:pt x="51" y="124"/>
                      <a:pt x="51" y="125"/>
                    </a:cubicBezTo>
                    <a:cubicBezTo>
                      <a:pt x="50" y="125"/>
                      <a:pt x="49" y="125"/>
                      <a:pt x="49" y="126"/>
                    </a:cubicBezTo>
                    <a:cubicBezTo>
                      <a:pt x="49" y="126"/>
                      <a:pt x="49" y="126"/>
                      <a:pt x="49" y="126"/>
                    </a:cubicBezTo>
                    <a:cubicBezTo>
                      <a:pt x="49" y="126"/>
                      <a:pt x="49" y="126"/>
                      <a:pt x="49" y="126"/>
                    </a:cubicBezTo>
                    <a:cubicBezTo>
                      <a:pt x="48" y="126"/>
                      <a:pt x="48" y="126"/>
                      <a:pt x="48" y="126"/>
                    </a:cubicBezTo>
                    <a:cubicBezTo>
                      <a:pt x="47" y="126"/>
                      <a:pt x="46" y="127"/>
                      <a:pt x="45" y="127"/>
                    </a:cubicBezTo>
                    <a:cubicBezTo>
                      <a:pt x="45" y="127"/>
                      <a:pt x="45" y="127"/>
                      <a:pt x="44" y="127"/>
                    </a:cubicBezTo>
                    <a:cubicBezTo>
                      <a:pt x="44" y="127"/>
                      <a:pt x="44" y="127"/>
                      <a:pt x="44" y="127"/>
                    </a:cubicBezTo>
                    <a:cubicBezTo>
                      <a:pt x="44" y="127"/>
                      <a:pt x="44" y="127"/>
                      <a:pt x="43" y="127"/>
                    </a:cubicBezTo>
                    <a:cubicBezTo>
                      <a:pt x="39" y="127"/>
                      <a:pt x="37" y="127"/>
                      <a:pt x="33" y="126"/>
                    </a:cubicBezTo>
                    <a:cubicBezTo>
                      <a:pt x="28" y="124"/>
                      <a:pt x="24" y="122"/>
                      <a:pt x="20" y="119"/>
                    </a:cubicBezTo>
                    <a:cubicBezTo>
                      <a:pt x="20" y="117"/>
                      <a:pt x="20" y="115"/>
                      <a:pt x="20" y="114"/>
                    </a:cubicBezTo>
                    <a:cubicBezTo>
                      <a:pt x="23" y="113"/>
                      <a:pt x="27" y="112"/>
                      <a:pt x="30" y="112"/>
                    </a:cubicBezTo>
                    <a:cubicBezTo>
                      <a:pt x="33" y="111"/>
                      <a:pt x="36" y="111"/>
                      <a:pt x="38" y="110"/>
                    </a:cubicBezTo>
                    <a:cubicBezTo>
                      <a:pt x="41" y="110"/>
                      <a:pt x="43" y="110"/>
                      <a:pt x="45" y="110"/>
                    </a:cubicBezTo>
                    <a:cubicBezTo>
                      <a:pt x="46" y="110"/>
                      <a:pt x="47" y="110"/>
                      <a:pt x="48" y="110"/>
                    </a:cubicBezTo>
                    <a:cubicBezTo>
                      <a:pt x="49" y="110"/>
                      <a:pt x="49" y="111"/>
                      <a:pt x="50" y="111"/>
                    </a:cubicBezTo>
                    <a:cubicBezTo>
                      <a:pt x="51" y="111"/>
                      <a:pt x="51" y="111"/>
                      <a:pt x="52" y="111"/>
                    </a:cubicBezTo>
                    <a:cubicBezTo>
                      <a:pt x="52" y="112"/>
                      <a:pt x="53" y="112"/>
                      <a:pt x="53" y="112"/>
                    </a:cubicBezTo>
                    <a:cubicBezTo>
                      <a:pt x="54" y="112"/>
                      <a:pt x="54" y="113"/>
                      <a:pt x="54" y="113"/>
                    </a:cubicBezTo>
                    <a:cubicBezTo>
                      <a:pt x="55" y="113"/>
                      <a:pt x="55" y="113"/>
                      <a:pt x="55" y="114"/>
                    </a:cubicBezTo>
                    <a:cubicBezTo>
                      <a:pt x="56" y="114"/>
                      <a:pt x="56" y="114"/>
                      <a:pt x="56" y="114"/>
                    </a:cubicBezTo>
                    <a:cubicBezTo>
                      <a:pt x="56" y="114"/>
                      <a:pt x="56" y="115"/>
                      <a:pt x="56" y="115"/>
                    </a:cubicBezTo>
                    <a:cubicBezTo>
                      <a:pt x="56" y="115"/>
                      <a:pt x="56" y="116"/>
                      <a:pt x="56" y="116"/>
                    </a:cubicBezTo>
                    <a:cubicBezTo>
                      <a:pt x="56" y="116"/>
                      <a:pt x="56" y="116"/>
                      <a:pt x="56" y="116"/>
                    </a:cubicBezTo>
                    <a:cubicBezTo>
                      <a:pt x="56" y="116"/>
                      <a:pt x="56" y="116"/>
                      <a:pt x="56" y="116"/>
                    </a:cubicBezTo>
                    <a:close/>
                    <a:moveTo>
                      <a:pt x="47" y="202"/>
                    </a:moveTo>
                    <a:cubicBezTo>
                      <a:pt x="33" y="218"/>
                      <a:pt x="21" y="190"/>
                      <a:pt x="20" y="180"/>
                    </a:cubicBezTo>
                    <a:cubicBezTo>
                      <a:pt x="18" y="165"/>
                      <a:pt x="19" y="149"/>
                      <a:pt x="19" y="135"/>
                    </a:cubicBezTo>
                    <a:cubicBezTo>
                      <a:pt x="19" y="132"/>
                      <a:pt x="19" y="129"/>
                      <a:pt x="19" y="127"/>
                    </a:cubicBezTo>
                    <a:cubicBezTo>
                      <a:pt x="31" y="136"/>
                      <a:pt x="47" y="141"/>
                      <a:pt x="60" y="131"/>
                    </a:cubicBezTo>
                    <a:cubicBezTo>
                      <a:pt x="63" y="129"/>
                      <a:pt x="66" y="125"/>
                      <a:pt x="67" y="121"/>
                    </a:cubicBezTo>
                    <a:cubicBezTo>
                      <a:pt x="67" y="151"/>
                      <a:pt x="64" y="182"/>
                      <a:pt x="47" y="202"/>
                    </a:cubicBezTo>
                    <a:close/>
                    <a:moveTo>
                      <a:pt x="79" y="44"/>
                    </a:moveTo>
                    <a:cubicBezTo>
                      <a:pt x="64" y="57"/>
                      <a:pt x="40" y="54"/>
                      <a:pt x="23" y="46"/>
                    </a:cubicBezTo>
                    <a:cubicBezTo>
                      <a:pt x="19" y="44"/>
                      <a:pt x="11" y="40"/>
                      <a:pt x="11" y="34"/>
                    </a:cubicBezTo>
                    <a:cubicBezTo>
                      <a:pt x="12" y="28"/>
                      <a:pt x="18" y="24"/>
                      <a:pt x="23" y="21"/>
                    </a:cubicBezTo>
                    <a:cubicBezTo>
                      <a:pt x="33" y="16"/>
                      <a:pt x="44" y="14"/>
                      <a:pt x="55" y="17"/>
                    </a:cubicBezTo>
                    <a:cubicBezTo>
                      <a:pt x="55" y="19"/>
                      <a:pt x="56" y="21"/>
                      <a:pt x="59" y="21"/>
                    </a:cubicBezTo>
                    <a:cubicBezTo>
                      <a:pt x="71" y="23"/>
                      <a:pt x="95" y="29"/>
                      <a:pt x="79"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6" name="Freeform 470"/>
              <p:cNvSpPr/>
              <p:nvPr/>
            </p:nvSpPr>
            <p:spPr bwMode="auto">
              <a:xfrm>
                <a:off x="1327" y="971"/>
                <a:ext cx="69" cy="57"/>
              </a:xfrm>
              <a:custGeom>
                <a:avLst/>
                <a:gdLst>
                  <a:gd name="T0" fmla="*/ 27 w 34"/>
                  <a:gd name="T1" fmla="*/ 5 h 28"/>
                  <a:gd name="T2" fmla="*/ 19 w 34"/>
                  <a:gd name="T3" fmla="*/ 3 h 28"/>
                  <a:gd name="T4" fmla="*/ 10 w 34"/>
                  <a:gd name="T5" fmla="*/ 1 h 28"/>
                  <a:gd name="T6" fmla="*/ 8 w 34"/>
                  <a:gd name="T7" fmla="*/ 6 h 28"/>
                  <a:gd name="T8" fmla="*/ 18 w 34"/>
                  <a:gd name="T9" fmla="*/ 13 h 28"/>
                  <a:gd name="T10" fmla="*/ 22 w 34"/>
                  <a:gd name="T11" fmla="*/ 16 h 28"/>
                  <a:gd name="T12" fmla="*/ 14 w 34"/>
                  <a:gd name="T13" fmla="*/ 16 h 28"/>
                  <a:gd name="T14" fmla="*/ 7 w 34"/>
                  <a:gd name="T15" fmla="*/ 9 h 28"/>
                  <a:gd name="T16" fmla="*/ 1 w 34"/>
                  <a:gd name="T17" fmla="*/ 10 h 28"/>
                  <a:gd name="T18" fmla="*/ 8 w 34"/>
                  <a:gd name="T19" fmla="*/ 24 h 28"/>
                  <a:gd name="T20" fmla="*/ 30 w 34"/>
                  <a:gd name="T21" fmla="*/ 25 h 28"/>
                  <a:gd name="T22" fmla="*/ 34 w 34"/>
                  <a:gd name="T23" fmla="*/ 20 h 28"/>
                  <a:gd name="T24" fmla="*/ 27 w 34"/>
                  <a:gd name="T25"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28">
                    <a:moveTo>
                      <a:pt x="27" y="5"/>
                    </a:moveTo>
                    <a:cubicBezTo>
                      <a:pt x="24" y="4"/>
                      <a:pt x="22" y="3"/>
                      <a:pt x="19" y="3"/>
                    </a:cubicBezTo>
                    <a:cubicBezTo>
                      <a:pt x="16" y="2"/>
                      <a:pt x="13" y="0"/>
                      <a:pt x="10" y="1"/>
                    </a:cubicBezTo>
                    <a:cubicBezTo>
                      <a:pt x="9" y="2"/>
                      <a:pt x="7" y="4"/>
                      <a:pt x="8" y="6"/>
                    </a:cubicBezTo>
                    <a:cubicBezTo>
                      <a:pt x="9" y="11"/>
                      <a:pt x="14" y="12"/>
                      <a:pt x="18" y="13"/>
                    </a:cubicBezTo>
                    <a:cubicBezTo>
                      <a:pt x="21" y="14"/>
                      <a:pt x="22" y="15"/>
                      <a:pt x="22" y="16"/>
                    </a:cubicBezTo>
                    <a:cubicBezTo>
                      <a:pt x="19" y="17"/>
                      <a:pt x="17" y="17"/>
                      <a:pt x="14" y="16"/>
                    </a:cubicBezTo>
                    <a:cubicBezTo>
                      <a:pt x="11" y="15"/>
                      <a:pt x="9" y="11"/>
                      <a:pt x="7" y="9"/>
                    </a:cubicBezTo>
                    <a:cubicBezTo>
                      <a:pt x="5" y="6"/>
                      <a:pt x="1" y="7"/>
                      <a:pt x="1" y="10"/>
                    </a:cubicBezTo>
                    <a:cubicBezTo>
                      <a:pt x="0" y="16"/>
                      <a:pt x="4" y="21"/>
                      <a:pt x="8" y="24"/>
                    </a:cubicBezTo>
                    <a:cubicBezTo>
                      <a:pt x="15" y="28"/>
                      <a:pt x="23" y="27"/>
                      <a:pt x="30" y="25"/>
                    </a:cubicBezTo>
                    <a:cubicBezTo>
                      <a:pt x="32" y="24"/>
                      <a:pt x="34" y="22"/>
                      <a:pt x="34" y="20"/>
                    </a:cubicBezTo>
                    <a:cubicBezTo>
                      <a:pt x="34" y="14"/>
                      <a:pt x="32" y="8"/>
                      <a:pt x="2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7" name="Freeform 471"/>
              <p:cNvSpPr/>
              <p:nvPr/>
            </p:nvSpPr>
            <p:spPr bwMode="auto">
              <a:xfrm>
                <a:off x="1319" y="870"/>
                <a:ext cx="40" cy="51"/>
              </a:xfrm>
              <a:custGeom>
                <a:avLst/>
                <a:gdLst>
                  <a:gd name="T0" fmla="*/ 19 w 20"/>
                  <a:gd name="T1" fmla="*/ 3 h 25"/>
                  <a:gd name="T2" fmla="*/ 13 w 20"/>
                  <a:gd name="T3" fmla="*/ 2 h 25"/>
                  <a:gd name="T4" fmla="*/ 8 w 20"/>
                  <a:gd name="T5" fmla="*/ 2 h 25"/>
                  <a:gd name="T6" fmla="*/ 0 w 20"/>
                  <a:gd name="T7" fmla="*/ 14 h 25"/>
                  <a:gd name="T8" fmla="*/ 5 w 20"/>
                  <a:gd name="T9" fmla="*/ 22 h 25"/>
                  <a:gd name="T10" fmla="*/ 19 w 20"/>
                  <a:gd name="T11" fmla="*/ 3 h 25"/>
                </a:gdLst>
                <a:ahLst/>
                <a:cxnLst>
                  <a:cxn ang="0">
                    <a:pos x="T0" y="T1"/>
                  </a:cxn>
                  <a:cxn ang="0">
                    <a:pos x="T2" y="T3"/>
                  </a:cxn>
                  <a:cxn ang="0">
                    <a:pos x="T4" y="T5"/>
                  </a:cxn>
                  <a:cxn ang="0">
                    <a:pos x="T6" y="T7"/>
                  </a:cxn>
                  <a:cxn ang="0">
                    <a:pos x="T8" y="T9"/>
                  </a:cxn>
                  <a:cxn ang="0">
                    <a:pos x="T10" y="T11"/>
                  </a:cxn>
                </a:cxnLst>
                <a:rect l="0" t="0" r="r" b="b"/>
                <a:pathLst>
                  <a:path w="20" h="25">
                    <a:moveTo>
                      <a:pt x="19" y="3"/>
                    </a:moveTo>
                    <a:cubicBezTo>
                      <a:pt x="18" y="1"/>
                      <a:pt x="15" y="0"/>
                      <a:pt x="13" y="2"/>
                    </a:cubicBezTo>
                    <a:cubicBezTo>
                      <a:pt x="12" y="1"/>
                      <a:pt x="10" y="1"/>
                      <a:pt x="8" y="2"/>
                    </a:cubicBezTo>
                    <a:cubicBezTo>
                      <a:pt x="5" y="5"/>
                      <a:pt x="1" y="9"/>
                      <a:pt x="0" y="14"/>
                    </a:cubicBezTo>
                    <a:cubicBezTo>
                      <a:pt x="0" y="17"/>
                      <a:pt x="1" y="21"/>
                      <a:pt x="5" y="22"/>
                    </a:cubicBezTo>
                    <a:cubicBezTo>
                      <a:pt x="15" y="25"/>
                      <a:pt x="20" y="11"/>
                      <a:pt x="1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8" name="Freeform 472"/>
              <p:cNvSpPr>
                <a:spLocks noEditPoints="1"/>
              </p:cNvSpPr>
              <p:nvPr/>
            </p:nvSpPr>
            <p:spPr bwMode="auto">
              <a:xfrm>
                <a:off x="1392" y="794"/>
                <a:ext cx="94" cy="99"/>
              </a:xfrm>
              <a:custGeom>
                <a:avLst/>
                <a:gdLst>
                  <a:gd name="T0" fmla="*/ 39 w 47"/>
                  <a:gd name="T1" fmla="*/ 11 h 49"/>
                  <a:gd name="T2" fmla="*/ 5 w 47"/>
                  <a:gd name="T3" fmla="*/ 10 h 49"/>
                  <a:gd name="T4" fmla="*/ 4 w 47"/>
                  <a:gd name="T5" fmla="*/ 14 h 49"/>
                  <a:gd name="T6" fmla="*/ 2 w 47"/>
                  <a:gd name="T7" fmla="*/ 35 h 49"/>
                  <a:gd name="T8" fmla="*/ 35 w 47"/>
                  <a:gd name="T9" fmla="*/ 43 h 49"/>
                  <a:gd name="T10" fmla="*/ 39 w 47"/>
                  <a:gd name="T11" fmla="*/ 11 h 49"/>
                  <a:gd name="T12" fmla="*/ 28 w 47"/>
                  <a:gd name="T13" fmla="*/ 34 h 49"/>
                  <a:gd name="T14" fmla="*/ 11 w 47"/>
                  <a:gd name="T15" fmla="*/ 29 h 49"/>
                  <a:gd name="T16" fmla="*/ 12 w 47"/>
                  <a:gd name="T17" fmla="*/ 16 h 49"/>
                  <a:gd name="T18" fmla="*/ 30 w 47"/>
                  <a:gd name="T19" fmla="*/ 19 h 49"/>
                  <a:gd name="T20" fmla="*/ 28 w 47"/>
                  <a:gd name="T21" fmla="*/ 3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49">
                    <a:moveTo>
                      <a:pt x="39" y="11"/>
                    </a:moveTo>
                    <a:cubicBezTo>
                      <a:pt x="30" y="1"/>
                      <a:pt x="15" y="0"/>
                      <a:pt x="5" y="10"/>
                    </a:cubicBezTo>
                    <a:cubicBezTo>
                      <a:pt x="4" y="11"/>
                      <a:pt x="4" y="13"/>
                      <a:pt x="4" y="14"/>
                    </a:cubicBezTo>
                    <a:cubicBezTo>
                      <a:pt x="1" y="21"/>
                      <a:pt x="0" y="28"/>
                      <a:pt x="2" y="35"/>
                    </a:cubicBezTo>
                    <a:cubicBezTo>
                      <a:pt x="7" y="48"/>
                      <a:pt x="24" y="49"/>
                      <a:pt x="35" y="43"/>
                    </a:cubicBezTo>
                    <a:cubicBezTo>
                      <a:pt x="46" y="36"/>
                      <a:pt x="47" y="21"/>
                      <a:pt x="39" y="11"/>
                    </a:cubicBezTo>
                    <a:close/>
                    <a:moveTo>
                      <a:pt x="28" y="34"/>
                    </a:moveTo>
                    <a:cubicBezTo>
                      <a:pt x="22" y="37"/>
                      <a:pt x="13" y="36"/>
                      <a:pt x="11" y="29"/>
                    </a:cubicBezTo>
                    <a:cubicBezTo>
                      <a:pt x="10" y="25"/>
                      <a:pt x="11" y="20"/>
                      <a:pt x="12" y="16"/>
                    </a:cubicBezTo>
                    <a:cubicBezTo>
                      <a:pt x="19" y="13"/>
                      <a:pt x="25" y="13"/>
                      <a:pt x="30" y="19"/>
                    </a:cubicBezTo>
                    <a:cubicBezTo>
                      <a:pt x="35" y="24"/>
                      <a:pt x="33" y="30"/>
                      <a:pt x="28"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9" name="Freeform 473"/>
              <p:cNvSpPr/>
              <p:nvPr/>
            </p:nvSpPr>
            <p:spPr bwMode="auto">
              <a:xfrm>
                <a:off x="1333" y="721"/>
                <a:ext cx="63" cy="79"/>
              </a:xfrm>
              <a:custGeom>
                <a:avLst/>
                <a:gdLst>
                  <a:gd name="T0" fmla="*/ 28 w 31"/>
                  <a:gd name="T1" fmla="*/ 6 h 39"/>
                  <a:gd name="T2" fmla="*/ 14 w 31"/>
                  <a:gd name="T3" fmla="*/ 7 h 39"/>
                  <a:gd name="T4" fmla="*/ 2 w 31"/>
                  <a:gd name="T5" fmla="*/ 20 h 39"/>
                  <a:gd name="T6" fmla="*/ 5 w 31"/>
                  <a:gd name="T7" fmla="*/ 23 h 39"/>
                  <a:gd name="T8" fmla="*/ 7 w 31"/>
                  <a:gd name="T9" fmla="*/ 26 h 39"/>
                  <a:gd name="T10" fmla="*/ 9 w 31"/>
                  <a:gd name="T11" fmla="*/ 28 h 39"/>
                  <a:gd name="T12" fmla="*/ 10 w 31"/>
                  <a:gd name="T13" fmla="*/ 29 h 39"/>
                  <a:gd name="T14" fmla="*/ 21 w 31"/>
                  <a:gd name="T15" fmla="*/ 34 h 39"/>
                  <a:gd name="T16" fmla="*/ 26 w 31"/>
                  <a:gd name="T17" fmla="*/ 26 h 39"/>
                  <a:gd name="T18" fmla="*/ 28 w 31"/>
                  <a:gd name="T19"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9">
                    <a:moveTo>
                      <a:pt x="28" y="6"/>
                    </a:moveTo>
                    <a:cubicBezTo>
                      <a:pt x="24" y="0"/>
                      <a:pt x="18" y="2"/>
                      <a:pt x="14" y="7"/>
                    </a:cubicBezTo>
                    <a:cubicBezTo>
                      <a:pt x="8" y="9"/>
                      <a:pt x="0" y="12"/>
                      <a:pt x="2" y="20"/>
                    </a:cubicBezTo>
                    <a:cubicBezTo>
                      <a:pt x="3" y="21"/>
                      <a:pt x="4" y="22"/>
                      <a:pt x="5" y="23"/>
                    </a:cubicBezTo>
                    <a:cubicBezTo>
                      <a:pt x="5" y="25"/>
                      <a:pt x="6" y="26"/>
                      <a:pt x="7" y="26"/>
                    </a:cubicBezTo>
                    <a:cubicBezTo>
                      <a:pt x="8" y="27"/>
                      <a:pt x="9" y="27"/>
                      <a:pt x="9" y="28"/>
                    </a:cubicBezTo>
                    <a:cubicBezTo>
                      <a:pt x="9" y="28"/>
                      <a:pt x="10" y="29"/>
                      <a:pt x="10" y="29"/>
                    </a:cubicBezTo>
                    <a:cubicBezTo>
                      <a:pt x="10" y="35"/>
                      <a:pt x="16" y="39"/>
                      <a:pt x="21" y="34"/>
                    </a:cubicBezTo>
                    <a:cubicBezTo>
                      <a:pt x="24" y="32"/>
                      <a:pt x="25" y="29"/>
                      <a:pt x="26" y="26"/>
                    </a:cubicBezTo>
                    <a:cubicBezTo>
                      <a:pt x="28" y="20"/>
                      <a:pt x="31" y="11"/>
                      <a:pt x="2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0" name="Freeform 474"/>
              <p:cNvSpPr>
                <a:spLocks noEditPoints="1"/>
              </p:cNvSpPr>
              <p:nvPr/>
            </p:nvSpPr>
            <p:spPr bwMode="auto">
              <a:xfrm>
                <a:off x="1502" y="564"/>
                <a:ext cx="561" cy="1101"/>
              </a:xfrm>
              <a:custGeom>
                <a:avLst/>
                <a:gdLst>
                  <a:gd name="T0" fmla="*/ 207 w 278"/>
                  <a:gd name="T1" fmla="*/ 110 h 546"/>
                  <a:gd name="T2" fmla="*/ 194 w 278"/>
                  <a:gd name="T3" fmla="*/ 99 h 546"/>
                  <a:gd name="T4" fmla="*/ 217 w 278"/>
                  <a:gd name="T5" fmla="*/ 8 h 546"/>
                  <a:gd name="T6" fmla="*/ 159 w 278"/>
                  <a:gd name="T7" fmla="*/ 83 h 546"/>
                  <a:gd name="T8" fmla="*/ 93 w 278"/>
                  <a:gd name="T9" fmla="*/ 205 h 546"/>
                  <a:gd name="T10" fmla="*/ 116 w 278"/>
                  <a:gd name="T11" fmla="*/ 222 h 546"/>
                  <a:gd name="T12" fmla="*/ 155 w 278"/>
                  <a:gd name="T13" fmla="*/ 288 h 546"/>
                  <a:gd name="T14" fmla="*/ 78 w 278"/>
                  <a:gd name="T15" fmla="*/ 322 h 546"/>
                  <a:gd name="T16" fmla="*/ 90 w 278"/>
                  <a:gd name="T17" fmla="*/ 360 h 546"/>
                  <a:gd name="T18" fmla="*/ 10 w 278"/>
                  <a:gd name="T19" fmla="*/ 427 h 546"/>
                  <a:gd name="T20" fmla="*/ 7 w 278"/>
                  <a:gd name="T21" fmla="*/ 468 h 546"/>
                  <a:gd name="T22" fmla="*/ 136 w 278"/>
                  <a:gd name="T23" fmla="*/ 535 h 546"/>
                  <a:gd name="T24" fmla="*/ 260 w 278"/>
                  <a:gd name="T25" fmla="*/ 277 h 546"/>
                  <a:gd name="T26" fmla="*/ 154 w 278"/>
                  <a:gd name="T27" fmla="*/ 338 h 546"/>
                  <a:gd name="T28" fmla="*/ 192 w 278"/>
                  <a:gd name="T29" fmla="*/ 305 h 546"/>
                  <a:gd name="T30" fmla="*/ 154 w 278"/>
                  <a:gd name="T31" fmla="*/ 418 h 546"/>
                  <a:gd name="T32" fmla="*/ 206 w 278"/>
                  <a:gd name="T33" fmla="*/ 423 h 546"/>
                  <a:gd name="T34" fmla="*/ 154 w 278"/>
                  <a:gd name="T35" fmla="*/ 418 h 546"/>
                  <a:gd name="T36" fmla="*/ 122 w 278"/>
                  <a:gd name="T37" fmla="*/ 403 h 546"/>
                  <a:gd name="T38" fmla="*/ 188 w 278"/>
                  <a:gd name="T39" fmla="*/ 365 h 546"/>
                  <a:gd name="T40" fmla="*/ 156 w 278"/>
                  <a:gd name="T41" fmla="*/ 350 h 546"/>
                  <a:gd name="T42" fmla="*/ 188 w 278"/>
                  <a:gd name="T43" fmla="*/ 365 h 546"/>
                  <a:gd name="T44" fmla="*/ 239 w 278"/>
                  <a:gd name="T45" fmla="*/ 44 h 546"/>
                  <a:gd name="T46" fmla="*/ 212 w 278"/>
                  <a:gd name="T47" fmla="*/ 47 h 546"/>
                  <a:gd name="T48" fmla="*/ 199 w 278"/>
                  <a:gd name="T49" fmla="*/ 40 h 546"/>
                  <a:gd name="T50" fmla="*/ 91 w 278"/>
                  <a:gd name="T51" fmla="*/ 232 h 546"/>
                  <a:gd name="T52" fmla="*/ 154 w 278"/>
                  <a:gd name="T53" fmla="*/ 91 h 546"/>
                  <a:gd name="T54" fmla="*/ 177 w 278"/>
                  <a:gd name="T55" fmla="*/ 293 h 546"/>
                  <a:gd name="T56" fmla="*/ 173 w 278"/>
                  <a:gd name="T57" fmla="*/ 169 h 546"/>
                  <a:gd name="T58" fmla="*/ 177 w 278"/>
                  <a:gd name="T59" fmla="*/ 293 h 546"/>
                  <a:gd name="T60" fmla="*/ 106 w 278"/>
                  <a:gd name="T61" fmla="*/ 305 h 546"/>
                  <a:gd name="T62" fmla="*/ 142 w 278"/>
                  <a:gd name="T63" fmla="*/ 330 h 546"/>
                  <a:gd name="T64" fmla="*/ 88 w 278"/>
                  <a:gd name="T65" fmla="*/ 304 h 546"/>
                  <a:gd name="T66" fmla="*/ 147 w 278"/>
                  <a:gd name="T67" fmla="*/ 371 h 546"/>
                  <a:gd name="T68" fmla="*/ 125 w 278"/>
                  <a:gd name="T69" fmla="*/ 364 h 546"/>
                  <a:gd name="T70" fmla="*/ 96 w 278"/>
                  <a:gd name="T71" fmla="*/ 346 h 546"/>
                  <a:gd name="T72" fmla="*/ 120 w 278"/>
                  <a:gd name="T73" fmla="*/ 374 h 546"/>
                  <a:gd name="T74" fmla="*/ 96 w 278"/>
                  <a:gd name="T75" fmla="*/ 386 h 546"/>
                  <a:gd name="T76" fmla="*/ 13 w 278"/>
                  <a:gd name="T77" fmla="*/ 436 h 546"/>
                  <a:gd name="T78" fmla="*/ 77 w 278"/>
                  <a:gd name="T79" fmla="*/ 520 h 546"/>
                  <a:gd name="T80" fmla="*/ 89 w 278"/>
                  <a:gd name="T81" fmla="*/ 504 h 546"/>
                  <a:gd name="T82" fmla="*/ 223 w 278"/>
                  <a:gd name="T83" fmla="*/ 463 h 546"/>
                  <a:gd name="T84" fmla="*/ 83 w 278"/>
                  <a:gd name="T85" fmla="*/ 483 h 546"/>
                  <a:gd name="T86" fmla="*/ 88 w 278"/>
                  <a:gd name="T87" fmla="*/ 414 h 546"/>
                  <a:gd name="T88" fmla="*/ 89 w 278"/>
                  <a:gd name="T89" fmla="*/ 420 h 546"/>
                  <a:gd name="T90" fmla="*/ 146 w 278"/>
                  <a:gd name="T91" fmla="*/ 454 h 546"/>
                  <a:gd name="T92" fmla="*/ 209 w 278"/>
                  <a:gd name="T93" fmla="*/ 439 h 546"/>
                  <a:gd name="T94" fmla="*/ 204 w 278"/>
                  <a:gd name="T95" fmla="*/ 369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8" h="546">
                    <a:moveTo>
                      <a:pt x="219" y="360"/>
                    </a:moveTo>
                    <a:cubicBezTo>
                      <a:pt x="243" y="332"/>
                      <a:pt x="277" y="302"/>
                      <a:pt x="277" y="263"/>
                    </a:cubicBezTo>
                    <a:cubicBezTo>
                      <a:pt x="278" y="204"/>
                      <a:pt x="244" y="161"/>
                      <a:pt x="198" y="130"/>
                    </a:cubicBezTo>
                    <a:cubicBezTo>
                      <a:pt x="202" y="124"/>
                      <a:pt x="207" y="116"/>
                      <a:pt x="207" y="110"/>
                    </a:cubicBezTo>
                    <a:cubicBezTo>
                      <a:pt x="206" y="107"/>
                      <a:pt x="205" y="106"/>
                      <a:pt x="203" y="105"/>
                    </a:cubicBezTo>
                    <a:cubicBezTo>
                      <a:pt x="203" y="102"/>
                      <a:pt x="201" y="99"/>
                      <a:pt x="197" y="99"/>
                    </a:cubicBezTo>
                    <a:cubicBezTo>
                      <a:pt x="196" y="99"/>
                      <a:pt x="194" y="99"/>
                      <a:pt x="193" y="99"/>
                    </a:cubicBezTo>
                    <a:cubicBezTo>
                      <a:pt x="194" y="99"/>
                      <a:pt x="194" y="99"/>
                      <a:pt x="194" y="99"/>
                    </a:cubicBezTo>
                    <a:cubicBezTo>
                      <a:pt x="203" y="83"/>
                      <a:pt x="213" y="67"/>
                      <a:pt x="221" y="50"/>
                    </a:cubicBezTo>
                    <a:cubicBezTo>
                      <a:pt x="228" y="53"/>
                      <a:pt x="236" y="54"/>
                      <a:pt x="244" y="54"/>
                    </a:cubicBezTo>
                    <a:cubicBezTo>
                      <a:pt x="246" y="54"/>
                      <a:pt x="248" y="52"/>
                      <a:pt x="248" y="50"/>
                    </a:cubicBezTo>
                    <a:cubicBezTo>
                      <a:pt x="251" y="31"/>
                      <a:pt x="233" y="15"/>
                      <a:pt x="217" y="8"/>
                    </a:cubicBezTo>
                    <a:cubicBezTo>
                      <a:pt x="206" y="3"/>
                      <a:pt x="179" y="0"/>
                      <a:pt x="182" y="20"/>
                    </a:cubicBezTo>
                    <a:cubicBezTo>
                      <a:pt x="182" y="21"/>
                      <a:pt x="182" y="21"/>
                      <a:pt x="182" y="22"/>
                    </a:cubicBezTo>
                    <a:cubicBezTo>
                      <a:pt x="183" y="28"/>
                      <a:pt x="188" y="32"/>
                      <a:pt x="194" y="36"/>
                    </a:cubicBezTo>
                    <a:cubicBezTo>
                      <a:pt x="178" y="49"/>
                      <a:pt x="167" y="65"/>
                      <a:pt x="159" y="83"/>
                    </a:cubicBezTo>
                    <a:cubicBezTo>
                      <a:pt x="159" y="81"/>
                      <a:pt x="158" y="80"/>
                      <a:pt x="156" y="80"/>
                    </a:cubicBezTo>
                    <a:cubicBezTo>
                      <a:pt x="154" y="78"/>
                      <a:pt x="151" y="79"/>
                      <a:pt x="150" y="82"/>
                    </a:cubicBezTo>
                    <a:cubicBezTo>
                      <a:pt x="123" y="94"/>
                      <a:pt x="105" y="139"/>
                      <a:pt x="96" y="164"/>
                    </a:cubicBezTo>
                    <a:cubicBezTo>
                      <a:pt x="93" y="173"/>
                      <a:pt x="89" y="191"/>
                      <a:pt x="93" y="205"/>
                    </a:cubicBezTo>
                    <a:cubicBezTo>
                      <a:pt x="85" y="213"/>
                      <a:pt x="81" y="225"/>
                      <a:pt x="81" y="236"/>
                    </a:cubicBezTo>
                    <a:cubicBezTo>
                      <a:pt x="81" y="238"/>
                      <a:pt x="82" y="240"/>
                      <a:pt x="84" y="241"/>
                    </a:cubicBezTo>
                    <a:cubicBezTo>
                      <a:pt x="97" y="243"/>
                      <a:pt x="110" y="236"/>
                      <a:pt x="116" y="224"/>
                    </a:cubicBezTo>
                    <a:cubicBezTo>
                      <a:pt x="116" y="223"/>
                      <a:pt x="116" y="223"/>
                      <a:pt x="116" y="222"/>
                    </a:cubicBezTo>
                    <a:cubicBezTo>
                      <a:pt x="133" y="220"/>
                      <a:pt x="147" y="204"/>
                      <a:pt x="158" y="190"/>
                    </a:cubicBezTo>
                    <a:cubicBezTo>
                      <a:pt x="183" y="216"/>
                      <a:pt x="205" y="257"/>
                      <a:pt x="173" y="287"/>
                    </a:cubicBezTo>
                    <a:cubicBezTo>
                      <a:pt x="171" y="289"/>
                      <a:pt x="172" y="291"/>
                      <a:pt x="173" y="293"/>
                    </a:cubicBezTo>
                    <a:cubicBezTo>
                      <a:pt x="168" y="290"/>
                      <a:pt x="162" y="289"/>
                      <a:pt x="155" y="288"/>
                    </a:cubicBezTo>
                    <a:cubicBezTo>
                      <a:pt x="132" y="287"/>
                      <a:pt x="111" y="296"/>
                      <a:pt x="88" y="295"/>
                    </a:cubicBezTo>
                    <a:cubicBezTo>
                      <a:pt x="86" y="294"/>
                      <a:pt x="84" y="294"/>
                      <a:pt x="83" y="296"/>
                    </a:cubicBezTo>
                    <a:cubicBezTo>
                      <a:pt x="81" y="297"/>
                      <a:pt x="81" y="300"/>
                      <a:pt x="81" y="302"/>
                    </a:cubicBezTo>
                    <a:cubicBezTo>
                      <a:pt x="80" y="308"/>
                      <a:pt x="80" y="315"/>
                      <a:pt x="78" y="322"/>
                    </a:cubicBezTo>
                    <a:cubicBezTo>
                      <a:pt x="78" y="325"/>
                      <a:pt x="79" y="327"/>
                      <a:pt x="82" y="328"/>
                    </a:cubicBezTo>
                    <a:cubicBezTo>
                      <a:pt x="83" y="329"/>
                      <a:pt x="84" y="329"/>
                      <a:pt x="85" y="330"/>
                    </a:cubicBezTo>
                    <a:cubicBezTo>
                      <a:pt x="86" y="338"/>
                      <a:pt x="88" y="347"/>
                      <a:pt x="87" y="355"/>
                    </a:cubicBezTo>
                    <a:cubicBezTo>
                      <a:pt x="87" y="357"/>
                      <a:pt x="89" y="359"/>
                      <a:pt x="90" y="360"/>
                    </a:cubicBezTo>
                    <a:cubicBezTo>
                      <a:pt x="91" y="360"/>
                      <a:pt x="92" y="361"/>
                      <a:pt x="93" y="361"/>
                    </a:cubicBezTo>
                    <a:cubicBezTo>
                      <a:pt x="90" y="367"/>
                      <a:pt x="89" y="374"/>
                      <a:pt x="88" y="381"/>
                    </a:cubicBezTo>
                    <a:cubicBezTo>
                      <a:pt x="58" y="381"/>
                      <a:pt x="30" y="406"/>
                      <a:pt x="11" y="427"/>
                    </a:cubicBezTo>
                    <a:cubicBezTo>
                      <a:pt x="10" y="427"/>
                      <a:pt x="10" y="427"/>
                      <a:pt x="10" y="427"/>
                    </a:cubicBezTo>
                    <a:cubicBezTo>
                      <a:pt x="8" y="426"/>
                      <a:pt x="4" y="426"/>
                      <a:pt x="3" y="430"/>
                    </a:cubicBezTo>
                    <a:cubicBezTo>
                      <a:pt x="0" y="439"/>
                      <a:pt x="3" y="452"/>
                      <a:pt x="4" y="462"/>
                    </a:cubicBezTo>
                    <a:cubicBezTo>
                      <a:pt x="4" y="464"/>
                      <a:pt x="5" y="466"/>
                      <a:pt x="6" y="466"/>
                    </a:cubicBezTo>
                    <a:cubicBezTo>
                      <a:pt x="6" y="467"/>
                      <a:pt x="7" y="467"/>
                      <a:pt x="7" y="468"/>
                    </a:cubicBezTo>
                    <a:cubicBezTo>
                      <a:pt x="30" y="495"/>
                      <a:pt x="51" y="522"/>
                      <a:pt x="79" y="533"/>
                    </a:cubicBezTo>
                    <a:cubicBezTo>
                      <a:pt x="79" y="535"/>
                      <a:pt x="80" y="537"/>
                      <a:pt x="80" y="539"/>
                    </a:cubicBezTo>
                    <a:cubicBezTo>
                      <a:pt x="82" y="546"/>
                      <a:pt x="91" y="543"/>
                      <a:pt x="91" y="537"/>
                    </a:cubicBezTo>
                    <a:cubicBezTo>
                      <a:pt x="104" y="540"/>
                      <a:pt x="118" y="540"/>
                      <a:pt x="136" y="535"/>
                    </a:cubicBezTo>
                    <a:cubicBezTo>
                      <a:pt x="187" y="521"/>
                      <a:pt x="243" y="484"/>
                      <a:pt x="251" y="428"/>
                    </a:cubicBezTo>
                    <a:cubicBezTo>
                      <a:pt x="252" y="425"/>
                      <a:pt x="252" y="423"/>
                      <a:pt x="252" y="420"/>
                    </a:cubicBezTo>
                    <a:cubicBezTo>
                      <a:pt x="256" y="392"/>
                      <a:pt x="243" y="370"/>
                      <a:pt x="219" y="360"/>
                    </a:cubicBezTo>
                    <a:close/>
                    <a:moveTo>
                      <a:pt x="260" y="277"/>
                    </a:moveTo>
                    <a:cubicBezTo>
                      <a:pt x="252" y="305"/>
                      <a:pt x="227" y="325"/>
                      <a:pt x="213" y="349"/>
                    </a:cubicBezTo>
                    <a:cubicBezTo>
                      <a:pt x="212" y="344"/>
                      <a:pt x="211" y="339"/>
                      <a:pt x="208" y="335"/>
                    </a:cubicBezTo>
                    <a:cubicBezTo>
                      <a:pt x="212" y="332"/>
                      <a:pt x="208" y="324"/>
                      <a:pt x="203" y="326"/>
                    </a:cubicBezTo>
                    <a:cubicBezTo>
                      <a:pt x="186" y="333"/>
                      <a:pt x="171" y="338"/>
                      <a:pt x="154" y="338"/>
                    </a:cubicBezTo>
                    <a:cubicBezTo>
                      <a:pt x="154" y="336"/>
                      <a:pt x="153" y="334"/>
                      <a:pt x="153" y="333"/>
                    </a:cubicBezTo>
                    <a:cubicBezTo>
                      <a:pt x="169" y="335"/>
                      <a:pt x="186" y="331"/>
                      <a:pt x="201" y="326"/>
                    </a:cubicBezTo>
                    <a:cubicBezTo>
                      <a:pt x="205" y="325"/>
                      <a:pt x="206" y="321"/>
                      <a:pt x="203" y="318"/>
                    </a:cubicBezTo>
                    <a:cubicBezTo>
                      <a:pt x="200" y="313"/>
                      <a:pt x="196" y="309"/>
                      <a:pt x="192" y="305"/>
                    </a:cubicBezTo>
                    <a:cubicBezTo>
                      <a:pt x="249" y="275"/>
                      <a:pt x="218" y="193"/>
                      <a:pt x="176" y="164"/>
                    </a:cubicBezTo>
                    <a:cubicBezTo>
                      <a:pt x="182" y="155"/>
                      <a:pt x="188" y="146"/>
                      <a:pt x="194" y="136"/>
                    </a:cubicBezTo>
                    <a:cubicBezTo>
                      <a:pt x="237" y="168"/>
                      <a:pt x="275" y="222"/>
                      <a:pt x="260" y="277"/>
                    </a:cubicBezTo>
                    <a:close/>
                    <a:moveTo>
                      <a:pt x="154" y="418"/>
                    </a:moveTo>
                    <a:cubicBezTo>
                      <a:pt x="157" y="406"/>
                      <a:pt x="161" y="394"/>
                      <a:pt x="160" y="382"/>
                    </a:cubicBezTo>
                    <a:cubicBezTo>
                      <a:pt x="168" y="378"/>
                      <a:pt x="176" y="377"/>
                      <a:pt x="184" y="375"/>
                    </a:cubicBezTo>
                    <a:cubicBezTo>
                      <a:pt x="186" y="383"/>
                      <a:pt x="190" y="391"/>
                      <a:pt x="195" y="399"/>
                    </a:cubicBezTo>
                    <a:cubicBezTo>
                      <a:pt x="200" y="406"/>
                      <a:pt x="207" y="414"/>
                      <a:pt x="206" y="423"/>
                    </a:cubicBezTo>
                    <a:cubicBezTo>
                      <a:pt x="204" y="434"/>
                      <a:pt x="186" y="442"/>
                      <a:pt x="177" y="445"/>
                    </a:cubicBezTo>
                    <a:cubicBezTo>
                      <a:pt x="167" y="449"/>
                      <a:pt x="158" y="447"/>
                      <a:pt x="149" y="448"/>
                    </a:cubicBezTo>
                    <a:cubicBezTo>
                      <a:pt x="148" y="448"/>
                      <a:pt x="147" y="448"/>
                      <a:pt x="147" y="448"/>
                    </a:cubicBezTo>
                    <a:cubicBezTo>
                      <a:pt x="149" y="438"/>
                      <a:pt x="151" y="428"/>
                      <a:pt x="154" y="418"/>
                    </a:cubicBezTo>
                    <a:close/>
                    <a:moveTo>
                      <a:pt x="143" y="415"/>
                    </a:moveTo>
                    <a:cubicBezTo>
                      <a:pt x="141" y="425"/>
                      <a:pt x="139" y="435"/>
                      <a:pt x="138" y="445"/>
                    </a:cubicBezTo>
                    <a:cubicBezTo>
                      <a:pt x="132" y="440"/>
                      <a:pt x="125" y="436"/>
                      <a:pt x="118" y="432"/>
                    </a:cubicBezTo>
                    <a:cubicBezTo>
                      <a:pt x="119" y="422"/>
                      <a:pt x="119" y="413"/>
                      <a:pt x="122" y="403"/>
                    </a:cubicBezTo>
                    <a:cubicBezTo>
                      <a:pt x="125" y="395"/>
                      <a:pt x="129" y="386"/>
                      <a:pt x="132" y="378"/>
                    </a:cubicBezTo>
                    <a:cubicBezTo>
                      <a:pt x="138" y="380"/>
                      <a:pt x="144" y="382"/>
                      <a:pt x="150" y="384"/>
                    </a:cubicBezTo>
                    <a:cubicBezTo>
                      <a:pt x="147" y="394"/>
                      <a:pt x="146" y="405"/>
                      <a:pt x="143" y="415"/>
                    </a:cubicBezTo>
                    <a:close/>
                    <a:moveTo>
                      <a:pt x="188" y="365"/>
                    </a:moveTo>
                    <a:cubicBezTo>
                      <a:pt x="186" y="365"/>
                      <a:pt x="184" y="365"/>
                      <a:pt x="183" y="367"/>
                    </a:cubicBezTo>
                    <a:cubicBezTo>
                      <a:pt x="175" y="370"/>
                      <a:pt x="167" y="372"/>
                      <a:pt x="159" y="376"/>
                    </a:cubicBezTo>
                    <a:cubicBezTo>
                      <a:pt x="159" y="369"/>
                      <a:pt x="158" y="362"/>
                      <a:pt x="157" y="355"/>
                    </a:cubicBezTo>
                    <a:cubicBezTo>
                      <a:pt x="156" y="353"/>
                      <a:pt x="156" y="351"/>
                      <a:pt x="156" y="350"/>
                    </a:cubicBezTo>
                    <a:cubicBezTo>
                      <a:pt x="170" y="349"/>
                      <a:pt x="184" y="345"/>
                      <a:pt x="197" y="340"/>
                    </a:cubicBezTo>
                    <a:cubicBezTo>
                      <a:pt x="200" y="344"/>
                      <a:pt x="203" y="348"/>
                      <a:pt x="203" y="353"/>
                    </a:cubicBezTo>
                    <a:cubicBezTo>
                      <a:pt x="203" y="358"/>
                      <a:pt x="196" y="361"/>
                      <a:pt x="192" y="363"/>
                    </a:cubicBezTo>
                    <a:cubicBezTo>
                      <a:pt x="191" y="364"/>
                      <a:pt x="190" y="364"/>
                      <a:pt x="188" y="365"/>
                    </a:cubicBezTo>
                    <a:close/>
                    <a:moveTo>
                      <a:pt x="189" y="19"/>
                    </a:moveTo>
                    <a:cubicBezTo>
                      <a:pt x="191" y="16"/>
                      <a:pt x="193" y="13"/>
                      <a:pt x="198" y="12"/>
                    </a:cubicBezTo>
                    <a:cubicBezTo>
                      <a:pt x="205" y="11"/>
                      <a:pt x="211" y="15"/>
                      <a:pt x="217" y="18"/>
                    </a:cubicBezTo>
                    <a:cubicBezTo>
                      <a:pt x="224" y="23"/>
                      <a:pt x="237" y="33"/>
                      <a:pt x="239" y="44"/>
                    </a:cubicBezTo>
                    <a:cubicBezTo>
                      <a:pt x="221" y="43"/>
                      <a:pt x="200" y="32"/>
                      <a:pt x="189" y="19"/>
                    </a:cubicBezTo>
                    <a:close/>
                    <a:moveTo>
                      <a:pt x="199" y="40"/>
                    </a:moveTo>
                    <a:cubicBezTo>
                      <a:pt x="201" y="41"/>
                      <a:pt x="204" y="43"/>
                      <a:pt x="206" y="44"/>
                    </a:cubicBezTo>
                    <a:cubicBezTo>
                      <a:pt x="208" y="45"/>
                      <a:pt x="210" y="46"/>
                      <a:pt x="212" y="47"/>
                    </a:cubicBezTo>
                    <a:cubicBezTo>
                      <a:pt x="203" y="62"/>
                      <a:pt x="196" y="80"/>
                      <a:pt x="190" y="97"/>
                    </a:cubicBezTo>
                    <a:cubicBezTo>
                      <a:pt x="190" y="98"/>
                      <a:pt x="191" y="99"/>
                      <a:pt x="192" y="99"/>
                    </a:cubicBezTo>
                    <a:cubicBezTo>
                      <a:pt x="181" y="99"/>
                      <a:pt x="172" y="96"/>
                      <a:pt x="165" y="89"/>
                    </a:cubicBezTo>
                    <a:cubicBezTo>
                      <a:pt x="175" y="72"/>
                      <a:pt x="187" y="56"/>
                      <a:pt x="199" y="40"/>
                    </a:cubicBezTo>
                    <a:close/>
                    <a:moveTo>
                      <a:pt x="91" y="232"/>
                    </a:moveTo>
                    <a:cubicBezTo>
                      <a:pt x="91" y="225"/>
                      <a:pt x="93" y="219"/>
                      <a:pt x="96" y="212"/>
                    </a:cubicBezTo>
                    <a:cubicBezTo>
                      <a:pt x="98" y="217"/>
                      <a:pt x="102" y="220"/>
                      <a:pt x="106" y="221"/>
                    </a:cubicBezTo>
                    <a:cubicBezTo>
                      <a:pt x="102" y="226"/>
                      <a:pt x="98" y="231"/>
                      <a:pt x="91" y="232"/>
                    </a:cubicBezTo>
                    <a:close/>
                    <a:moveTo>
                      <a:pt x="130" y="203"/>
                    </a:moveTo>
                    <a:cubicBezTo>
                      <a:pt x="123" y="209"/>
                      <a:pt x="113" y="216"/>
                      <a:pt x="106" y="206"/>
                    </a:cubicBezTo>
                    <a:cubicBezTo>
                      <a:pt x="98" y="193"/>
                      <a:pt x="106" y="175"/>
                      <a:pt x="110" y="162"/>
                    </a:cubicBezTo>
                    <a:cubicBezTo>
                      <a:pt x="120" y="135"/>
                      <a:pt x="139" y="115"/>
                      <a:pt x="154" y="91"/>
                    </a:cubicBezTo>
                    <a:cubicBezTo>
                      <a:pt x="163" y="104"/>
                      <a:pt x="179" y="112"/>
                      <a:pt x="194" y="110"/>
                    </a:cubicBezTo>
                    <a:cubicBezTo>
                      <a:pt x="186" y="119"/>
                      <a:pt x="180" y="136"/>
                      <a:pt x="175" y="145"/>
                    </a:cubicBezTo>
                    <a:cubicBezTo>
                      <a:pt x="162" y="166"/>
                      <a:pt x="148" y="187"/>
                      <a:pt x="130" y="203"/>
                    </a:cubicBezTo>
                    <a:close/>
                    <a:moveTo>
                      <a:pt x="177" y="293"/>
                    </a:moveTo>
                    <a:cubicBezTo>
                      <a:pt x="219" y="261"/>
                      <a:pt x="194" y="212"/>
                      <a:pt x="165" y="181"/>
                    </a:cubicBezTo>
                    <a:cubicBezTo>
                      <a:pt x="164" y="181"/>
                      <a:pt x="164" y="181"/>
                      <a:pt x="164" y="181"/>
                    </a:cubicBezTo>
                    <a:cubicBezTo>
                      <a:pt x="165" y="179"/>
                      <a:pt x="167" y="178"/>
                      <a:pt x="168" y="176"/>
                    </a:cubicBezTo>
                    <a:cubicBezTo>
                      <a:pt x="169" y="174"/>
                      <a:pt x="171" y="172"/>
                      <a:pt x="173" y="169"/>
                    </a:cubicBezTo>
                    <a:cubicBezTo>
                      <a:pt x="208" y="200"/>
                      <a:pt x="232" y="264"/>
                      <a:pt x="188" y="298"/>
                    </a:cubicBezTo>
                    <a:cubicBezTo>
                      <a:pt x="187" y="299"/>
                      <a:pt x="187" y="299"/>
                      <a:pt x="186" y="300"/>
                    </a:cubicBezTo>
                    <a:cubicBezTo>
                      <a:pt x="183" y="297"/>
                      <a:pt x="179" y="295"/>
                      <a:pt x="175" y="293"/>
                    </a:cubicBezTo>
                    <a:cubicBezTo>
                      <a:pt x="176" y="294"/>
                      <a:pt x="177" y="293"/>
                      <a:pt x="177" y="293"/>
                    </a:cubicBezTo>
                    <a:close/>
                    <a:moveTo>
                      <a:pt x="134" y="301"/>
                    </a:moveTo>
                    <a:cubicBezTo>
                      <a:pt x="158" y="296"/>
                      <a:pt x="175" y="302"/>
                      <a:pt x="190" y="319"/>
                    </a:cubicBezTo>
                    <a:cubicBezTo>
                      <a:pt x="174" y="323"/>
                      <a:pt x="158" y="325"/>
                      <a:pt x="141" y="319"/>
                    </a:cubicBezTo>
                    <a:cubicBezTo>
                      <a:pt x="129" y="316"/>
                      <a:pt x="117" y="310"/>
                      <a:pt x="106" y="305"/>
                    </a:cubicBezTo>
                    <a:cubicBezTo>
                      <a:pt x="115" y="304"/>
                      <a:pt x="124" y="303"/>
                      <a:pt x="134" y="301"/>
                    </a:cubicBezTo>
                    <a:close/>
                    <a:moveTo>
                      <a:pt x="88" y="304"/>
                    </a:moveTo>
                    <a:cubicBezTo>
                      <a:pt x="88" y="304"/>
                      <a:pt x="88" y="304"/>
                      <a:pt x="88" y="304"/>
                    </a:cubicBezTo>
                    <a:cubicBezTo>
                      <a:pt x="106" y="313"/>
                      <a:pt x="123" y="324"/>
                      <a:pt x="142" y="330"/>
                    </a:cubicBezTo>
                    <a:cubicBezTo>
                      <a:pt x="141" y="333"/>
                      <a:pt x="142" y="335"/>
                      <a:pt x="142" y="338"/>
                    </a:cubicBezTo>
                    <a:cubicBezTo>
                      <a:pt x="139" y="337"/>
                      <a:pt x="135" y="337"/>
                      <a:pt x="132" y="336"/>
                    </a:cubicBezTo>
                    <a:cubicBezTo>
                      <a:pt x="121" y="333"/>
                      <a:pt x="110" y="329"/>
                      <a:pt x="100" y="325"/>
                    </a:cubicBezTo>
                    <a:cubicBezTo>
                      <a:pt x="89" y="320"/>
                      <a:pt x="87" y="314"/>
                      <a:pt x="88" y="304"/>
                    </a:cubicBezTo>
                    <a:close/>
                    <a:moveTo>
                      <a:pt x="92" y="332"/>
                    </a:moveTo>
                    <a:cubicBezTo>
                      <a:pt x="109" y="339"/>
                      <a:pt x="126" y="347"/>
                      <a:pt x="144" y="349"/>
                    </a:cubicBezTo>
                    <a:cubicBezTo>
                      <a:pt x="144" y="349"/>
                      <a:pt x="144" y="349"/>
                      <a:pt x="144" y="349"/>
                    </a:cubicBezTo>
                    <a:cubicBezTo>
                      <a:pt x="145" y="357"/>
                      <a:pt x="147" y="364"/>
                      <a:pt x="147" y="371"/>
                    </a:cubicBezTo>
                    <a:cubicBezTo>
                      <a:pt x="143" y="370"/>
                      <a:pt x="138" y="368"/>
                      <a:pt x="133" y="367"/>
                    </a:cubicBezTo>
                    <a:cubicBezTo>
                      <a:pt x="133" y="366"/>
                      <a:pt x="133" y="366"/>
                      <a:pt x="133" y="365"/>
                    </a:cubicBezTo>
                    <a:cubicBezTo>
                      <a:pt x="133" y="361"/>
                      <a:pt x="128" y="360"/>
                      <a:pt x="126" y="363"/>
                    </a:cubicBezTo>
                    <a:cubicBezTo>
                      <a:pt x="126" y="363"/>
                      <a:pt x="125" y="364"/>
                      <a:pt x="125" y="364"/>
                    </a:cubicBezTo>
                    <a:cubicBezTo>
                      <a:pt x="122" y="363"/>
                      <a:pt x="118" y="362"/>
                      <a:pt x="114" y="360"/>
                    </a:cubicBezTo>
                    <a:cubicBezTo>
                      <a:pt x="111" y="359"/>
                      <a:pt x="107" y="357"/>
                      <a:pt x="104" y="355"/>
                    </a:cubicBezTo>
                    <a:cubicBezTo>
                      <a:pt x="104" y="353"/>
                      <a:pt x="101" y="351"/>
                      <a:pt x="99" y="352"/>
                    </a:cubicBezTo>
                    <a:cubicBezTo>
                      <a:pt x="98" y="350"/>
                      <a:pt x="96" y="348"/>
                      <a:pt x="96" y="346"/>
                    </a:cubicBezTo>
                    <a:cubicBezTo>
                      <a:pt x="94" y="341"/>
                      <a:pt x="93" y="337"/>
                      <a:pt x="92" y="332"/>
                    </a:cubicBezTo>
                    <a:close/>
                    <a:moveTo>
                      <a:pt x="96" y="386"/>
                    </a:moveTo>
                    <a:cubicBezTo>
                      <a:pt x="97" y="379"/>
                      <a:pt x="99" y="373"/>
                      <a:pt x="101" y="366"/>
                    </a:cubicBezTo>
                    <a:cubicBezTo>
                      <a:pt x="107" y="369"/>
                      <a:pt x="114" y="372"/>
                      <a:pt x="120" y="374"/>
                    </a:cubicBezTo>
                    <a:cubicBezTo>
                      <a:pt x="115" y="386"/>
                      <a:pt x="112" y="399"/>
                      <a:pt x="109" y="411"/>
                    </a:cubicBezTo>
                    <a:cubicBezTo>
                      <a:pt x="109" y="415"/>
                      <a:pt x="108" y="420"/>
                      <a:pt x="109" y="425"/>
                    </a:cubicBezTo>
                    <a:cubicBezTo>
                      <a:pt x="103" y="421"/>
                      <a:pt x="98" y="418"/>
                      <a:pt x="93" y="416"/>
                    </a:cubicBezTo>
                    <a:cubicBezTo>
                      <a:pt x="93" y="406"/>
                      <a:pt x="95" y="396"/>
                      <a:pt x="96" y="386"/>
                    </a:cubicBezTo>
                    <a:close/>
                    <a:moveTo>
                      <a:pt x="13" y="462"/>
                    </a:moveTo>
                    <a:cubicBezTo>
                      <a:pt x="13" y="462"/>
                      <a:pt x="12" y="461"/>
                      <a:pt x="12" y="461"/>
                    </a:cubicBezTo>
                    <a:cubicBezTo>
                      <a:pt x="12" y="453"/>
                      <a:pt x="14" y="444"/>
                      <a:pt x="13" y="436"/>
                    </a:cubicBezTo>
                    <a:cubicBezTo>
                      <a:pt x="13" y="436"/>
                      <a:pt x="13" y="436"/>
                      <a:pt x="13" y="436"/>
                    </a:cubicBezTo>
                    <a:cubicBezTo>
                      <a:pt x="36" y="445"/>
                      <a:pt x="50" y="463"/>
                      <a:pt x="65" y="481"/>
                    </a:cubicBezTo>
                    <a:cubicBezTo>
                      <a:pt x="69" y="485"/>
                      <a:pt x="75" y="493"/>
                      <a:pt x="81" y="498"/>
                    </a:cubicBezTo>
                    <a:cubicBezTo>
                      <a:pt x="79" y="498"/>
                      <a:pt x="77" y="500"/>
                      <a:pt x="77" y="504"/>
                    </a:cubicBezTo>
                    <a:cubicBezTo>
                      <a:pt x="77" y="509"/>
                      <a:pt x="77" y="515"/>
                      <a:pt x="77" y="520"/>
                    </a:cubicBezTo>
                    <a:cubicBezTo>
                      <a:pt x="53" y="508"/>
                      <a:pt x="34" y="482"/>
                      <a:pt x="13" y="462"/>
                    </a:cubicBezTo>
                    <a:close/>
                    <a:moveTo>
                      <a:pt x="132" y="523"/>
                    </a:moveTo>
                    <a:cubicBezTo>
                      <a:pt x="116" y="529"/>
                      <a:pt x="102" y="529"/>
                      <a:pt x="90" y="525"/>
                    </a:cubicBezTo>
                    <a:cubicBezTo>
                      <a:pt x="89" y="518"/>
                      <a:pt x="89" y="511"/>
                      <a:pt x="89" y="504"/>
                    </a:cubicBezTo>
                    <a:cubicBezTo>
                      <a:pt x="89" y="503"/>
                      <a:pt x="89" y="503"/>
                      <a:pt x="89" y="503"/>
                    </a:cubicBezTo>
                    <a:cubicBezTo>
                      <a:pt x="91" y="504"/>
                      <a:pt x="92" y="504"/>
                      <a:pt x="94" y="505"/>
                    </a:cubicBezTo>
                    <a:cubicBezTo>
                      <a:pt x="127" y="512"/>
                      <a:pt x="162" y="494"/>
                      <a:pt x="192" y="481"/>
                    </a:cubicBezTo>
                    <a:cubicBezTo>
                      <a:pt x="202" y="476"/>
                      <a:pt x="213" y="470"/>
                      <a:pt x="223" y="463"/>
                    </a:cubicBezTo>
                    <a:cubicBezTo>
                      <a:pt x="202" y="493"/>
                      <a:pt x="168" y="510"/>
                      <a:pt x="132" y="523"/>
                    </a:cubicBezTo>
                    <a:close/>
                    <a:moveTo>
                      <a:pt x="208" y="458"/>
                    </a:moveTo>
                    <a:cubicBezTo>
                      <a:pt x="187" y="471"/>
                      <a:pt x="162" y="479"/>
                      <a:pt x="139" y="488"/>
                    </a:cubicBezTo>
                    <a:cubicBezTo>
                      <a:pt x="120" y="495"/>
                      <a:pt x="100" y="497"/>
                      <a:pt x="83" y="483"/>
                    </a:cubicBezTo>
                    <a:cubicBezTo>
                      <a:pt x="76" y="477"/>
                      <a:pt x="69" y="468"/>
                      <a:pt x="63" y="461"/>
                    </a:cubicBezTo>
                    <a:cubicBezTo>
                      <a:pt x="51" y="448"/>
                      <a:pt x="40" y="437"/>
                      <a:pt x="25" y="429"/>
                    </a:cubicBezTo>
                    <a:cubicBezTo>
                      <a:pt x="42" y="412"/>
                      <a:pt x="65" y="397"/>
                      <a:pt x="87" y="390"/>
                    </a:cubicBezTo>
                    <a:cubicBezTo>
                      <a:pt x="87" y="398"/>
                      <a:pt x="87" y="406"/>
                      <a:pt x="88" y="414"/>
                    </a:cubicBezTo>
                    <a:cubicBezTo>
                      <a:pt x="85" y="412"/>
                      <a:pt x="82" y="411"/>
                      <a:pt x="78" y="410"/>
                    </a:cubicBezTo>
                    <a:cubicBezTo>
                      <a:pt x="77" y="409"/>
                      <a:pt x="76" y="412"/>
                      <a:pt x="77" y="412"/>
                    </a:cubicBezTo>
                    <a:cubicBezTo>
                      <a:pt x="81" y="414"/>
                      <a:pt x="85" y="417"/>
                      <a:pt x="89" y="420"/>
                    </a:cubicBezTo>
                    <a:cubicBezTo>
                      <a:pt x="89" y="420"/>
                      <a:pt x="89" y="420"/>
                      <a:pt x="89" y="420"/>
                    </a:cubicBezTo>
                    <a:cubicBezTo>
                      <a:pt x="97" y="426"/>
                      <a:pt x="104" y="432"/>
                      <a:pt x="110" y="438"/>
                    </a:cubicBezTo>
                    <a:cubicBezTo>
                      <a:pt x="118" y="444"/>
                      <a:pt x="127" y="454"/>
                      <a:pt x="137" y="455"/>
                    </a:cubicBezTo>
                    <a:cubicBezTo>
                      <a:pt x="137" y="455"/>
                      <a:pt x="137" y="454"/>
                      <a:pt x="137" y="454"/>
                    </a:cubicBezTo>
                    <a:cubicBezTo>
                      <a:pt x="138" y="458"/>
                      <a:pt x="144" y="458"/>
                      <a:pt x="146" y="454"/>
                    </a:cubicBezTo>
                    <a:cubicBezTo>
                      <a:pt x="146" y="454"/>
                      <a:pt x="146" y="454"/>
                      <a:pt x="146" y="454"/>
                    </a:cubicBezTo>
                    <a:cubicBezTo>
                      <a:pt x="146" y="454"/>
                      <a:pt x="146" y="454"/>
                      <a:pt x="146" y="454"/>
                    </a:cubicBezTo>
                    <a:cubicBezTo>
                      <a:pt x="150" y="460"/>
                      <a:pt x="164" y="459"/>
                      <a:pt x="171" y="458"/>
                    </a:cubicBezTo>
                    <a:cubicBezTo>
                      <a:pt x="186" y="456"/>
                      <a:pt x="198" y="449"/>
                      <a:pt x="209" y="439"/>
                    </a:cubicBezTo>
                    <a:cubicBezTo>
                      <a:pt x="231" y="419"/>
                      <a:pt x="204" y="392"/>
                      <a:pt x="194" y="372"/>
                    </a:cubicBezTo>
                    <a:cubicBezTo>
                      <a:pt x="198" y="370"/>
                      <a:pt x="201" y="369"/>
                      <a:pt x="205" y="367"/>
                    </a:cubicBezTo>
                    <a:cubicBezTo>
                      <a:pt x="205" y="367"/>
                      <a:pt x="205" y="366"/>
                      <a:pt x="205" y="366"/>
                    </a:cubicBezTo>
                    <a:cubicBezTo>
                      <a:pt x="205" y="367"/>
                      <a:pt x="205" y="368"/>
                      <a:pt x="204" y="369"/>
                    </a:cubicBezTo>
                    <a:cubicBezTo>
                      <a:pt x="203" y="372"/>
                      <a:pt x="208" y="374"/>
                      <a:pt x="210" y="371"/>
                    </a:cubicBezTo>
                    <a:cubicBezTo>
                      <a:pt x="210" y="371"/>
                      <a:pt x="211" y="370"/>
                      <a:pt x="211" y="369"/>
                    </a:cubicBezTo>
                    <a:cubicBezTo>
                      <a:pt x="257" y="387"/>
                      <a:pt x="241" y="436"/>
                      <a:pt x="208" y="4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1" name="Freeform 475"/>
              <p:cNvSpPr/>
              <p:nvPr/>
            </p:nvSpPr>
            <p:spPr bwMode="auto">
              <a:xfrm>
                <a:off x="1833" y="1361"/>
                <a:ext cx="61" cy="56"/>
              </a:xfrm>
              <a:custGeom>
                <a:avLst/>
                <a:gdLst>
                  <a:gd name="T0" fmla="*/ 16 w 30"/>
                  <a:gd name="T1" fmla="*/ 0 h 28"/>
                  <a:gd name="T2" fmla="*/ 14 w 30"/>
                  <a:gd name="T3" fmla="*/ 0 h 28"/>
                  <a:gd name="T4" fmla="*/ 0 w 30"/>
                  <a:gd name="T5" fmla="*/ 14 h 28"/>
                  <a:gd name="T6" fmla="*/ 14 w 30"/>
                  <a:gd name="T7" fmla="*/ 27 h 28"/>
                  <a:gd name="T8" fmla="*/ 16 w 30"/>
                  <a:gd name="T9" fmla="*/ 27 h 28"/>
                  <a:gd name="T10" fmla="*/ 30 w 30"/>
                  <a:gd name="T11" fmla="*/ 14 h 28"/>
                  <a:gd name="T12" fmla="*/ 16 w 30"/>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30" h="28">
                    <a:moveTo>
                      <a:pt x="16" y="0"/>
                    </a:moveTo>
                    <a:cubicBezTo>
                      <a:pt x="14" y="0"/>
                      <a:pt x="14" y="0"/>
                      <a:pt x="14" y="0"/>
                    </a:cubicBezTo>
                    <a:cubicBezTo>
                      <a:pt x="6" y="0"/>
                      <a:pt x="0" y="7"/>
                      <a:pt x="0" y="14"/>
                    </a:cubicBezTo>
                    <a:cubicBezTo>
                      <a:pt x="0" y="21"/>
                      <a:pt x="6" y="28"/>
                      <a:pt x="14" y="27"/>
                    </a:cubicBezTo>
                    <a:cubicBezTo>
                      <a:pt x="16" y="27"/>
                      <a:pt x="16" y="27"/>
                      <a:pt x="16" y="27"/>
                    </a:cubicBezTo>
                    <a:cubicBezTo>
                      <a:pt x="24" y="27"/>
                      <a:pt x="30" y="22"/>
                      <a:pt x="30" y="14"/>
                    </a:cubicBezTo>
                    <a:cubicBezTo>
                      <a:pt x="30" y="6"/>
                      <a:pt x="24" y="1"/>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2" name="Freeform 476"/>
              <p:cNvSpPr>
                <a:spLocks noEditPoints="1"/>
              </p:cNvSpPr>
              <p:nvPr/>
            </p:nvSpPr>
            <p:spPr bwMode="auto">
              <a:xfrm>
                <a:off x="5818" y="1217"/>
                <a:ext cx="468" cy="549"/>
              </a:xfrm>
              <a:custGeom>
                <a:avLst/>
                <a:gdLst>
                  <a:gd name="T0" fmla="*/ 104 w 232"/>
                  <a:gd name="T1" fmla="*/ 56 h 272"/>
                  <a:gd name="T2" fmla="*/ 105 w 232"/>
                  <a:gd name="T3" fmla="*/ 42 h 272"/>
                  <a:gd name="T4" fmla="*/ 113 w 232"/>
                  <a:gd name="T5" fmla="*/ 22 h 272"/>
                  <a:gd name="T6" fmla="*/ 121 w 232"/>
                  <a:gd name="T7" fmla="*/ 8 h 272"/>
                  <a:gd name="T8" fmla="*/ 116 w 232"/>
                  <a:gd name="T9" fmla="*/ 1 h 272"/>
                  <a:gd name="T10" fmla="*/ 89 w 232"/>
                  <a:gd name="T11" fmla="*/ 37 h 272"/>
                  <a:gd name="T12" fmla="*/ 88 w 232"/>
                  <a:gd name="T13" fmla="*/ 51 h 272"/>
                  <a:gd name="T14" fmla="*/ 20 w 232"/>
                  <a:gd name="T15" fmla="*/ 58 h 272"/>
                  <a:gd name="T16" fmla="*/ 2 w 232"/>
                  <a:gd name="T17" fmla="*/ 146 h 272"/>
                  <a:gd name="T18" fmla="*/ 99 w 232"/>
                  <a:gd name="T19" fmla="*/ 267 h 272"/>
                  <a:gd name="T20" fmla="*/ 229 w 232"/>
                  <a:gd name="T21" fmla="*/ 130 h 272"/>
                  <a:gd name="T22" fmla="*/ 104 w 232"/>
                  <a:gd name="T23" fmla="*/ 56 h 272"/>
                  <a:gd name="T24" fmla="*/ 205 w 232"/>
                  <a:gd name="T25" fmla="*/ 181 h 272"/>
                  <a:gd name="T26" fmla="*/ 211 w 232"/>
                  <a:gd name="T27" fmla="*/ 150 h 272"/>
                  <a:gd name="T28" fmla="*/ 208 w 232"/>
                  <a:gd name="T29" fmla="*/ 145 h 272"/>
                  <a:gd name="T30" fmla="*/ 207 w 232"/>
                  <a:gd name="T31" fmla="*/ 131 h 272"/>
                  <a:gd name="T32" fmla="*/ 197 w 232"/>
                  <a:gd name="T33" fmla="*/ 130 h 272"/>
                  <a:gd name="T34" fmla="*/ 182 w 232"/>
                  <a:gd name="T35" fmla="*/ 161 h 272"/>
                  <a:gd name="T36" fmla="*/ 185 w 232"/>
                  <a:gd name="T37" fmla="*/ 135 h 272"/>
                  <a:gd name="T38" fmla="*/ 175 w 232"/>
                  <a:gd name="T39" fmla="*/ 132 h 272"/>
                  <a:gd name="T40" fmla="*/ 158 w 232"/>
                  <a:gd name="T41" fmla="*/ 160 h 272"/>
                  <a:gd name="T42" fmla="*/ 158 w 232"/>
                  <a:gd name="T43" fmla="*/ 142 h 272"/>
                  <a:gd name="T44" fmla="*/ 148 w 232"/>
                  <a:gd name="T45" fmla="*/ 140 h 272"/>
                  <a:gd name="T46" fmla="*/ 136 w 232"/>
                  <a:gd name="T47" fmla="*/ 193 h 272"/>
                  <a:gd name="T48" fmla="*/ 141 w 232"/>
                  <a:gd name="T49" fmla="*/ 190 h 272"/>
                  <a:gd name="T50" fmla="*/ 147 w 232"/>
                  <a:gd name="T51" fmla="*/ 165 h 272"/>
                  <a:gd name="T52" fmla="*/ 143 w 232"/>
                  <a:gd name="T53" fmla="*/ 187 h 272"/>
                  <a:gd name="T54" fmla="*/ 153 w 232"/>
                  <a:gd name="T55" fmla="*/ 191 h 272"/>
                  <a:gd name="T56" fmla="*/ 172 w 232"/>
                  <a:gd name="T57" fmla="*/ 160 h 272"/>
                  <a:gd name="T58" fmla="*/ 165 w 232"/>
                  <a:gd name="T59" fmla="*/ 187 h 272"/>
                  <a:gd name="T60" fmla="*/ 174 w 232"/>
                  <a:gd name="T61" fmla="*/ 193 h 272"/>
                  <a:gd name="T62" fmla="*/ 197 w 232"/>
                  <a:gd name="T63" fmla="*/ 156 h 272"/>
                  <a:gd name="T64" fmla="*/ 186 w 232"/>
                  <a:gd name="T65" fmla="*/ 192 h 272"/>
                  <a:gd name="T66" fmla="*/ 194 w 232"/>
                  <a:gd name="T67" fmla="*/ 198 h 272"/>
                  <a:gd name="T68" fmla="*/ 113 w 232"/>
                  <a:gd name="T69" fmla="*/ 255 h 272"/>
                  <a:gd name="T70" fmla="*/ 13 w 232"/>
                  <a:gd name="T71" fmla="*/ 153 h 272"/>
                  <a:gd name="T72" fmla="*/ 17 w 232"/>
                  <a:gd name="T73" fmla="*/ 89 h 272"/>
                  <a:gd name="T74" fmla="*/ 89 w 232"/>
                  <a:gd name="T75" fmla="*/ 60 h 272"/>
                  <a:gd name="T76" fmla="*/ 96 w 232"/>
                  <a:gd name="T77" fmla="*/ 84 h 272"/>
                  <a:gd name="T78" fmla="*/ 88 w 232"/>
                  <a:gd name="T79" fmla="*/ 79 h 272"/>
                  <a:gd name="T80" fmla="*/ 81 w 232"/>
                  <a:gd name="T81" fmla="*/ 84 h 272"/>
                  <a:gd name="T82" fmla="*/ 133 w 232"/>
                  <a:gd name="T83" fmla="*/ 82 h 272"/>
                  <a:gd name="T84" fmla="*/ 125 w 232"/>
                  <a:gd name="T85" fmla="*/ 76 h 272"/>
                  <a:gd name="T86" fmla="*/ 110 w 232"/>
                  <a:gd name="T87" fmla="*/ 85 h 272"/>
                  <a:gd name="T88" fmla="*/ 110 w 232"/>
                  <a:gd name="T89" fmla="*/ 85 h 272"/>
                  <a:gd name="T90" fmla="*/ 106 w 232"/>
                  <a:gd name="T91" fmla="*/ 68 h 272"/>
                  <a:gd name="T92" fmla="*/ 218 w 232"/>
                  <a:gd name="T93" fmla="*/ 121 h 272"/>
                  <a:gd name="T94" fmla="*/ 205 w 232"/>
                  <a:gd name="T95" fmla="*/ 181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272">
                    <a:moveTo>
                      <a:pt x="104" y="56"/>
                    </a:moveTo>
                    <a:cubicBezTo>
                      <a:pt x="104" y="51"/>
                      <a:pt x="104" y="47"/>
                      <a:pt x="105" y="42"/>
                    </a:cubicBezTo>
                    <a:cubicBezTo>
                      <a:pt x="106" y="35"/>
                      <a:pt x="109" y="28"/>
                      <a:pt x="113" y="22"/>
                    </a:cubicBezTo>
                    <a:cubicBezTo>
                      <a:pt x="116" y="16"/>
                      <a:pt x="120" y="14"/>
                      <a:pt x="121" y="8"/>
                    </a:cubicBezTo>
                    <a:cubicBezTo>
                      <a:pt x="121" y="4"/>
                      <a:pt x="120" y="2"/>
                      <a:pt x="116" y="1"/>
                    </a:cubicBezTo>
                    <a:cubicBezTo>
                      <a:pt x="100" y="0"/>
                      <a:pt x="91" y="25"/>
                      <a:pt x="89" y="37"/>
                    </a:cubicBezTo>
                    <a:cubicBezTo>
                      <a:pt x="88" y="42"/>
                      <a:pt x="88" y="46"/>
                      <a:pt x="88" y="51"/>
                    </a:cubicBezTo>
                    <a:cubicBezTo>
                      <a:pt x="64" y="43"/>
                      <a:pt x="40" y="37"/>
                      <a:pt x="20" y="58"/>
                    </a:cubicBezTo>
                    <a:cubicBezTo>
                      <a:pt x="0" y="79"/>
                      <a:pt x="1" y="119"/>
                      <a:pt x="2" y="146"/>
                    </a:cubicBezTo>
                    <a:cubicBezTo>
                      <a:pt x="5" y="203"/>
                      <a:pt x="35" y="266"/>
                      <a:pt x="99" y="267"/>
                    </a:cubicBezTo>
                    <a:cubicBezTo>
                      <a:pt x="166" y="267"/>
                      <a:pt x="226" y="192"/>
                      <a:pt x="229" y="130"/>
                    </a:cubicBezTo>
                    <a:cubicBezTo>
                      <a:pt x="232" y="56"/>
                      <a:pt x="159" y="54"/>
                      <a:pt x="104" y="56"/>
                    </a:cubicBezTo>
                    <a:close/>
                    <a:moveTo>
                      <a:pt x="205" y="181"/>
                    </a:moveTo>
                    <a:cubicBezTo>
                      <a:pt x="209" y="171"/>
                      <a:pt x="210" y="161"/>
                      <a:pt x="211" y="150"/>
                    </a:cubicBezTo>
                    <a:cubicBezTo>
                      <a:pt x="211" y="147"/>
                      <a:pt x="210" y="146"/>
                      <a:pt x="208" y="145"/>
                    </a:cubicBezTo>
                    <a:cubicBezTo>
                      <a:pt x="208" y="141"/>
                      <a:pt x="207" y="136"/>
                      <a:pt x="207" y="131"/>
                    </a:cubicBezTo>
                    <a:cubicBezTo>
                      <a:pt x="206" y="127"/>
                      <a:pt x="199" y="126"/>
                      <a:pt x="197" y="130"/>
                    </a:cubicBezTo>
                    <a:cubicBezTo>
                      <a:pt x="192" y="140"/>
                      <a:pt x="187" y="151"/>
                      <a:pt x="182" y="161"/>
                    </a:cubicBezTo>
                    <a:cubicBezTo>
                      <a:pt x="183" y="153"/>
                      <a:pt x="185" y="144"/>
                      <a:pt x="185" y="135"/>
                    </a:cubicBezTo>
                    <a:cubicBezTo>
                      <a:pt x="186" y="129"/>
                      <a:pt x="178" y="128"/>
                      <a:pt x="175" y="132"/>
                    </a:cubicBezTo>
                    <a:cubicBezTo>
                      <a:pt x="168" y="141"/>
                      <a:pt x="163" y="151"/>
                      <a:pt x="158" y="160"/>
                    </a:cubicBezTo>
                    <a:cubicBezTo>
                      <a:pt x="159" y="154"/>
                      <a:pt x="159" y="148"/>
                      <a:pt x="158" y="142"/>
                    </a:cubicBezTo>
                    <a:cubicBezTo>
                      <a:pt x="157" y="138"/>
                      <a:pt x="151" y="135"/>
                      <a:pt x="148" y="140"/>
                    </a:cubicBezTo>
                    <a:cubicBezTo>
                      <a:pt x="143" y="152"/>
                      <a:pt x="125" y="181"/>
                      <a:pt x="136" y="193"/>
                    </a:cubicBezTo>
                    <a:cubicBezTo>
                      <a:pt x="138" y="196"/>
                      <a:pt x="142" y="193"/>
                      <a:pt x="141" y="190"/>
                    </a:cubicBezTo>
                    <a:cubicBezTo>
                      <a:pt x="140" y="182"/>
                      <a:pt x="143" y="173"/>
                      <a:pt x="147" y="165"/>
                    </a:cubicBezTo>
                    <a:cubicBezTo>
                      <a:pt x="146" y="172"/>
                      <a:pt x="144" y="180"/>
                      <a:pt x="143" y="187"/>
                    </a:cubicBezTo>
                    <a:cubicBezTo>
                      <a:pt x="141" y="194"/>
                      <a:pt x="149" y="197"/>
                      <a:pt x="153" y="191"/>
                    </a:cubicBezTo>
                    <a:cubicBezTo>
                      <a:pt x="160" y="181"/>
                      <a:pt x="166" y="171"/>
                      <a:pt x="172" y="160"/>
                    </a:cubicBezTo>
                    <a:cubicBezTo>
                      <a:pt x="170" y="169"/>
                      <a:pt x="167" y="178"/>
                      <a:pt x="165" y="187"/>
                    </a:cubicBezTo>
                    <a:cubicBezTo>
                      <a:pt x="163" y="192"/>
                      <a:pt x="170" y="196"/>
                      <a:pt x="174" y="193"/>
                    </a:cubicBezTo>
                    <a:cubicBezTo>
                      <a:pt x="184" y="182"/>
                      <a:pt x="191" y="169"/>
                      <a:pt x="197" y="156"/>
                    </a:cubicBezTo>
                    <a:cubicBezTo>
                      <a:pt x="195" y="168"/>
                      <a:pt x="191" y="180"/>
                      <a:pt x="186" y="192"/>
                    </a:cubicBezTo>
                    <a:cubicBezTo>
                      <a:pt x="184" y="197"/>
                      <a:pt x="190" y="200"/>
                      <a:pt x="194" y="198"/>
                    </a:cubicBezTo>
                    <a:cubicBezTo>
                      <a:pt x="174" y="226"/>
                      <a:pt x="143" y="247"/>
                      <a:pt x="113" y="255"/>
                    </a:cubicBezTo>
                    <a:cubicBezTo>
                      <a:pt x="50" y="272"/>
                      <a:pt x="19" y="203"/>
                      <a:pt x="13" y="153"/>
                    </a:cubicBezTo>
                    <a:cubicBezTo>
                      <a:pt x="10" y="132"/>
                      <a:pt x="12" y="110"/>
                      <a:pt x="17" y="89"/>
                    </a:cubicBezTo>
                    <a:cubicBezTo>
                      <a:pt x="27" y="47"/>
                      <a:pt x="58" y="58"/>
                      <a:pt x="89" y="60"/>
                    </a:cubicBezTo>
                    <a:cubicBezTo>
                      <a:pt x="90" y="69"/>
                      <a:pt x="93" y="77"/>
                      <a:pt x="96" y="84"/>
                    </a:cubicBezTo>
                    <a:cubicBezTo>
                      <a:pt x="94" y="83"/>
                      <a:pt x="91" y="81"/>
                      <a:pt x="88" y="79"/>
                    </a:cubicBezTo>
                    <a:cubicBezTo>
                      <a:pt x="84" y="75"/>
                      <a:pt x="78" y="80"/>
                      <a:pt x="81" y="84"/>
                    </a:cubicBezTo>
                    <a:cubicBezTo>
                      <a:pt x="95" y="102"/>
                      <a:pt x="121" y="102"/>
                      <a:pt x="133" y="82"/>
                    </a:cubicBezTo>
                    <a:cubicBezTo>
                      <a:pt x="135" y="77"/>
                      <a:pt x="129" y="72"/>
                      <a:pt x="125" y="76"/>
                    </a:cubicBezTo>
                    <a:cubicBezTo>
                      <a:pt x="120" y="81"/>
                      <a:pt x="115" y="84"/>
                      <a:pt x="110" y="85"/>
                    </a:cubicBezTo>
                    <a:cubicBezTo>
                      <a:pt x="110" y="85"/>
                      <a:pt x="110" y="85"/>
                      <a:pt x="110" y="85"/>
                    </a:cubicBezTo>
                    <a:cubicBezTo>
                      <a:pt x="108" y="79"/>
                      <a:pt x="106" y="74"/>
                      <a:pt x="106" y="68"/>
                    </a:cubicBezTo>
                    <a:cubicBezTo>
                      <a:pt x="152" y="65"/>
                      <a:pt x="211" y="61"/>
                      <a:pt x="218" y="121"/>
                    </a:cubicBezTo>
                    <a:cubicBezTo>
                      <a:pt x="220" y="142"/>
                      <a:pt x="215" y="163"/>
                      <a:pt x="205"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3" name="Freeform 477"/>
              <p:cNvSpPr>
                <a:spLocks noEditPoints="1"/>
              </p:cNvSpPr>
              <p:nvPr/>
            </p:nvSpPr>
            <p:spPr bwMode="auto">
              <a:xfrm>
                <a:off x="5792" y="1149"/>
                <a:ext cx="220" cy="163"/>
              </a:xfrm>
              <a:custGeom>
                <a:avLst/>
                <a:gdLst>
                  <a:gd name="T0" fmla="*/ 107 w 109"/>
                  <a:gd name="T1" fmla="*/ 43 h 81"/>
                  <a:gd name="T2" fmla="*/ 93 w 109"/>
                  <a:gd name="T3" fmla="*/ 35 h 81"/>
                  <a:gd name="T4" fmla="*/ 94 w 109"/>
                  <a:gd name="T5" fmla="*/ 31 h 81"/>
                  <a:gd name="T6" fmla="*/ 40 w 109"/>
                  <a:gd name="T7" fmla="*/ 14 h 81"/>
                  <a:gd name="T8" fmla="*/ 6 w 109"/>
                  <a:gd name="T9" fmla="*/ 72 h 81"/>
                  <a:gd name="T10" fmla="*/ 3 w 109"/>
                  <a:gd name="T11" fmla="*/ 74 h 81"/>
                  <a:gd name="T12" fmla="*/ 6 w 109"/>
                  <a:gd name="T13" fmla="*/ 80 h 81"/>
                  <a:gd name="T14" fmla="*/ 56 w 109"/>
                  <a:gd name="T15" fmla="*/ 66 h 81"/>
                  <a:gd name="T16" fmla="*/ 89 w 109"/>
                  <a:gd name="T17" fmla="*/ 43 h 81"/>
                  <a:gd name="T18" fmla="*/ 104 w 109"/>
                  <a:gd name="T19" fmla="*/ 48 h 81"/>
                  <a:gd name="T20" fmla="*/ 107 w 109"/>
                  <a:gd name="T21" fmla="*/ 43 h 81"/>
                  <a:gd name="T22" fmla="*/ 38 w 109"/>
                  <a:gd name="T23" fmla="*/ 56 h 81"/>
                  <a:gd name="T24" fmla="*/ 81 w 109"/>
                  <a:gd name="T25" fmla="*/ 42 h 81"/>
                  <a:gd name="T26" fmla="*/ 45 w 109"/>
                  <a:gd name="T27" fmla="*/ 58 h 81"/>
                  <a:gd name="T28" fmla="*/ 14 w 109"/>
                  <a:gd name="T29" fmla="*/ 67 h 81"/>
                  <a:gd name="T30" fmla="*/ 35 w 109"/>
                  <a:gd name="T31" fmla="*/ 31 h 81"/>
                  <a:gd name="T32" fmla="*/ 56 w 109"/>
                  <a:gd name="T33" fmla="*/ 15 h 81"/>
                  <a:gd name="T34" fmla="*/ 86 w 109"/>
                  <a:gd name="T35" fmla="*/ 34 h 81"/>
                  <a:gd name="T36" fmla="*/ 35 w 109"/>
                  <a:gd name="T37" fmla="*/ 54 h 81"/>
                  <a:gd name="T38" fmla="*/ 38 w 109"/>
                  <a:gd name="T39" fmla="*/ 5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81">
                    <a:moveTo>
                      <a:pt x="107" y="43"/>
                    </a:moveTo>
                    <a:cubicBezTo>
                      <a:pt x="103" y="40"/>
                      <a:pt x="98" y="37"/>
                      <a:pt x="93" y="35"/>
                    </a:cubicBezTo>
                    <a:cubicBezTo>
                      <a:pt x="94" y="34"/>
                      <a:pt x="95" y="33"/>
                      <a:pt x="94" y="31"/>
                    </a:cubicBezTo>
                    <a:cubicBezTo>
                      <a:pt x="82" y="10"/>
                      <a:pt x="61" y="0"/>
                      <a:pt x="40" y="14"/>
                    </a:cubicBezTo>
                    <a:cubicBezTo>
                      <a:pt x="22" y="26"/>
                      <a:pt x="11" y="51"/>
                      <a:pt x="6" y="72"/>
                    </a:cubicBezTo>
                    <a:cubicBezTo>
                      <a:pt x="5" y="72"/>
                      <a:pt x="4" y="73"/>
                      <a:pt x="3" y="74"/>
                    </a:cubicBezTo>
                    <a:cubicBezTo>
                      <a:pt x="0" y="77"/>
                      <a:pt x="3" y="81"/>
                      <a:pt x="6" y="80"/>
                    </a:cubicBezTo>
                    <a:cubicBezTo>
                      <a:pt x="22" y="78"/>
                      <a:pt x="40" y="71"/>
                      <a:pt x="56" y="66"/>
                    </a:cubicBezTo>
                    <a:cubicBezTo>
                      <a:pt x="70" y="62"/>
                      <a:pt x="80" y="54"/>
                      <a:pt x="89" y="43"/>
                    </a:cubicBezTo>
                    <a:cubicBezTo>
                      <a:pt x="94" y="44"/>
                      <a:pt x="99" y="46"/>
                      <a:pt x="104" y="48"/>
                    </a:cubicBezTo>
                    <a:cubicBezTo>
                      <a:pt x="107" y="49"/>
                      <a:pt x="109" y="45"/>
                      <a:pt x="107" y="43"/>
                    </a:cubicBezTo>
                    <a:close/>
                    <a:moveTo>
                      <a:pt x="38" y="56"/>
                    </a:moveTo>
                    <a:cubicBezTo>
                      <a:pt x="51" y="43"/>
                      <a:pt x="65" y="40"/>
                      <a:pt x="81" y="42"/>
                    </a:cubicBezTo>
                    <a:cubicBezTo>
                      <a:pt x="69" y="49"/>
                      <a:pt x="58" y="54"/>
                      <a:pt x="45" y="58"/>
                    </a:cubicBezTo>
                    <a:cubicBezTo>
                      <a:pt x="35" y="61"/>
                      <a:pt x="24" y="63"/>
                      <a:pt x="14" y="67"/>
                    </a:cubicBezTo>
                    <a:cubicBezTo>
                      <a:pt x="19" y="54"/>
                      <a:pt x="27" y="42"/>
                      <a:pt x="35" y="31"/>
                    </a:cubicBezTo>
                    <a:cubicBezTo>
                      <a:pt x="41" y="24"/>
                      <a:pt x="47" y="17"/>
                      <a:pt x="56" y="15"/>
                    </a:cubicBezTo>
                    <a:cubicBezTo>
                      <a:pt x="70" y="11"/>
                      <a:pt x="79" y="24"/>
                      <a:pt x="86" y="34"/>
                    </a:cubicBezTo>
                    <a:cubicBezTo>
                      <a:pt x="67" y="30"/>
                      <a:pt x="44" y="37"/>
                      <a:pt x="35" y="54"/>
                    </a:cubicBezTo>
                    <a:cubicBezTo>
                      <a:pt x="34" y="56"/>
                      <a:pt x="37" y="58"/>
                      <a:pt x="3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4" name="Freeform 478"/>
              <p:cNvSpPr>
                <a:spLocks noEditPoints="1"/>
              </p:cNvSpPr>
              <p:nvPr/>
            </p:nvSpPr>
            <p:spPr bwMode="auto">
              <a:xfrm>
                <a:off x="4616" y="854"/>
                <a:ext cx="702" cy="755"/>
              </a:xfrm>
              <a:custGeom>
                <a:avLst/>
                <a:gdLst>
                  <a:gd name="T0" fmla="*/ 255 w 348"/>
                  <a:gd name="T1" fmla="*/ 92 h 374"/>
                  <a:gd name="T2" fmla="*/ 286 w 348"/>
                  <a:gd name="T3" fmla="*/ 49 h 374"/>
                  <a:gd name="T4" fmla="*/ 68 w 348"/>
                  <a:gd name="T5" fmla="*/ 47 h 374"/>
                  <a:gd name="T6" fmla="*/ 6 w 348"/>
                  <a:gd name="T7" fmla="*/ 110 h 374"/>
                  <a:gd name="T8" fmla="*/ 94 w 348"/>
                  <a:gd name="T9" fmla="*/ 255 h 374"/>
                  <a:gd name="T10" fmla="*/ 68 w 348"/>
                  <a:gd name="T11" fmla="*/ 61 h 374"/>
                  <a:gd name="T12" fmla="*/ 124 w 348"/>
                  <a:gd name="T13" fmla="*/ 105 h 374"/>
                  <a:gd name="T14" fmla="*/ 93 w 348"/>
                  <a:gd name="T15" fmla="*/ 106 h 374"/>
                  <a:gd name="T16" fmla="*/ 73 w 348"/>
                  <a:gd name="T17" fmla="*/ 112 h 374"/>
                  <a:gd name="T18" fmla="*/ 90 w 348"/>
                  <a:gd name="T19" fmla="*/ 226 h 374"/>
                  <a:gd name="T20" fmla="*/ 240 w 348"/>
                  <a:gd name="T21" fmla="*/ 337 h 374"/>
                  <a:gd name="T22" fmla="*/ 345 w 348"/>
                  <a:gd name="T23" fmla="*/ 257 h 374"/>
                  <a:gd name="T24" fmla="*/ 134 w 348"/>
                  <a:gd name="T25" fmla="*/ 82 h 374"/>
                  <a:gd name="T26" fmla="*/ 84 w 348"/>
                  <a:gd name="T27" fmla="*/ 49 h 374"/>
                  <a:gd name="T28" fmla="*/ 234 w 348"/>
                  <a:gd name="T29" fmla="*/ 13 h 374"/>
                  <a:gd name="T30" fmla="*/ 193 w 348"/>
                  <a:gd name="T31" fmla="*/ 108 h 374"/>
                  <a:gd name="T32" fmla="*/ 134 w 348"/>
                  <a:gd name="T33" fmla="*/ 82 h 374"/>
                  <a:gd name="T34" fmla="*/ 110 w 348"/>
                  <a:gd name="T35" fmla="*/ 259 h 374"/>
                  <a:gd name="T36" fmla="*/ 115 w 348"/>
                  <a:gd name="T37" fmla="*/ 237 h 374"/>
                  <a:gd name="T38" fmla="*/ 137 w 348"/>
                  <a:gd name="T39" fmla="*/ 315 h 374"/>
                  <a:gd name="T40" fmla="*/ 132 w 348"/>
                  <a:gd name="T41" fmla="*/ 289 h 374"/>
                  <a:gd name="T42" fmla="*/ 146 w 348"/>
                  <a:gd name="T43" fmla="*/ 320 h 374"/>
                  <a:gd name="T44" fmla="*/ 161 w 348"/>
                  <a:gd name="T45" fmla="*/ 334 h 374"/>
                  <a:gd name="T46" fmla="*/ 174 w 348"/>
                  <a:gd name="T47" fmla="*/ 345 h 374"/>
                  <a:gd name="T48" fmla="*/ 174 w 348"/>
                  <a:gd name="T49" fmla="*/ 347 h 374"/>
                  <a:gd name="T50" fmla="*/ 291 w 348"/>
                  <a:gd name="T51" fmla="*/ 301 h 374"/>
                  <a:gd name="T52" fmla="*/ 180 w 348"/>
                  <a:gd name="T53" fmla="*/ 347 h 374"/>
                  <a:gd name="T54" fmla="*/ 180 w 348"/>
                  <a:gd name="T55" fmla="*/ 341 h 374"/>
                  <a:gd name="T56" fmla="*/ 185 w 348"/>
                  <a:gd name="T57" fmla="*/ 332 h 374"/>
                  <a:gd name="T58" fmla="*/ 178 w 348"/>
                  <a:gd name="T59" fmla="*/ 332 h 374"/>
                  <a:gd name="T60" fmla="*/ 158 w 348"/>
                  <a:gd name="T61" fmla="*/ 303 h 374"/>
                  <a:gd name="T62" fmla="*/ 139 w 348"/>
                  <a:gd name="T63" fmla="*/ 250 h 374"/>
                  <a:gd name="T64" fmla="*/ 127 w 348"/>
                  <a:gd name="T65" fmla="*/ 260 h 374"/>
                  <a:gd name="T66" fmla="*/ 110 w 348"/>
                  <a:gd name="T67" fmla="*/ 210 h 374"/>
                  <a:gd name="T68" fmla="*/ 94 w 348"/>
                  <a:gd name="T69" fmla="*/ 154 h 374"/>
                  <a:gd name="T70" fmla="*/ 90 w 348"/>
                  <a:gd name="T71" fmla="*/ 195 h 374"/>
                  <a:gd name="T72" fmla="*/ 103 w 348"/>
                  <a:gd name="T73" fmla="*/ 138 h 374"/>
                  <a:gd name="T74" fmla="*/ 189 w 348"/>
                  <a:gd name="T75" fmla="*/ 328 h 374"/>
                  <a:gd name="T76" fmla="*/ 291 w 348"/>
                  <a:gd name="T77" fmla="*/ 301 h 374"/>
                  <a:gd name="T78" fmla="*/ 324 w 348"/>
                  <a:gd name="T79" fmla="*/ 259 h 374"/>
                  <a:gd name="T80" fmla="*/ 314 w 348"/>
                  <a:gd name="T81" fmla="*/ 268 h 374"/>
                  <a:gd name="T82" fmla="*/ 201 w 348"/>
                  <a:gd name="T83" fmla="*/ 315 h 374"/>
                  <a:gd name="T84" fmla="*/ 109 w 348"/>
                  <a:gd name="T85" fmla="*/ 137 h 374"/>
                  <a:gd name="T86" fmla="*/ 113 w 348"/>
                  <a:gd name="T87" fmla="*/ 138 h 374"/>
                  <a:gd name="T88" fmla="*/ 247 w 348"/>
                  <a:gd name="T89" fmla="*/ 96 h 374"/>
                  <a:gd name="T90" fmla="*/ 312 w 348"/>
                  <a:gd name="T91" fmla="*/ 219 h 374"/>
                  <a:gd name="T92" fmla="*/ 330 w 348"/>
                  <a:gd name="T93" fmla="*/ 25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8" h="374">
                    <a:moveTo>
                      <a:pt x="346" y="249"/>
                    </a:moveTo>
                    <a:cubicBezTo>
                      <a:pt x="311" y="200"/>
                      <a:pt x="284" y="145"/>
                      <a:pt x="255" y="92"/>
                    </a:cubicBezTo>
                    <a:cubicBezTo>
                      <a:pt x="255" y="92"/>
                      <a:pt x="255" y="92"/>
                      <a:pt x="255" y="92"/>
                    </a:cubicBezTo>
                    <a:cubicBezTo>
                      <a:pt x="271" y="81"/>
                      <a:pt x="284" y="68"/>
                      <a:pt x="286" y="49"/>
                    </a:cubicBezTo>
                    <a:cubicBezTo>
                      <a:pt x="289" y="14"/>
                      <a:pt x="242" y="0"/>
                      <a:pt x="216" y="2"/>
                    </a:cubicBezTo>
                    <a:cubicBezTo>
                      <a:pt x="166" y="5"/>
                      <a:pt x="114" y="28"/>
                      <a:pt x="68" y="47"/>
                    </a:cubicBezTo>
                    <a:cubicBezTo>
                      <a:pt x="66" y="47"/>
                      <a:pt x="66" y="48"/>
                      <a:pt x="65" y="49"/>
                    </a:cubicBezTo>
                    <a:cubicBezTo>
                      <a:pt x="34" y="53"/>
                      <a:pt x="0" y="76"/>
                      <a:pt x="6" y="110"/>
                    </a:cubicBezTo>
                    <a:cubicBezTo>
                      <a:pt x="15" y="166"/>
                      <a:pt x="84" y="197"/>
                      <a:pt x="83" y="255"/>
                    </a:cubicBezTo>
                    <a:cubicBezTo>
                      <a:pt x="83" y="262"/>
                      <a:pt x="94" y="262"/>
                      <a:pt x="94" y="255"/>
                    </a:cubicBezTo>
                    <a:cubicBezTo>
                      <a:pt x="94" y="206"/>
                      <a:pt x="48" y="170"/>
                      <a:pt x="25" y="132"/>
                    </a:cubicBezTo>
                    <a:cubicBezTo>
                      <a:pt x="4" y="96"/>
                      <a:pt x="30" y="63"/>
                      <a:pt x="68" y="61"/>
                    </a:cubicBezTo>
                    <a:cubicBezTo>
                      <a:pt x="85" y="60"/>
                      <a:pt x="102" y="64"/>
                      <a:pt x="115" y="75"/>
                    </a:cubicBezTo>
                    <a:cubicBezTo>
                      <a:pt x="125" y="83"/>
                      <a:pt x="126" y="94"/>
                      <a:pt x="124" y="105"/>
                    </a:cubicBezTo>
                    <a:cubicBezTo>
                      <a:pt x="120" y="120"/>
                      <a:pt x="112" y="127"/>
                      <a:pt x="99" y="127"/>
                    </a:cubicBezTo>
                    <a:cubicBezTo>
                      <a:pt x="85" y="127"/>
                      <a:pt x="83" y="119"/>
                      <a:pt x="93" y="106"/>
                    </a:cubicBezTo>
                    <a:cubicBezTo>
                      <a:pt x="98" y="102"/>
                      <a:pt x="94" y="95"/>
                      <a:pt x="88" y="98"/>
                    </a:cubicBezTo>
                    <a:cubicBezTo>
                      <a:pt x="79" y="102"/>
                      <a:pt x="75" y="107"/>
                      <a:pt x="73" y="112"/>
                    </a:cubicBezTo>
                    <a:cubicBezTo>
                      <a:pt x="72" y="111"/>
                      <a:pt x="69" y="112"/>
                      <a:pt x="69" y="114"/>
                    </a:cubicBezTo>
                    <a:cubicBezTo>
                      <a:pt x="66" y="150"/>
                      <a:pt x="79" y="191"/>
                      <a:pt x="90" y="226"/>
                    </a:cubicBezTo>
                    <a:cubicBezTo>
                      <a:pt x="102" y="266"/>
                      <a:pt x="116" y="311"/>
                      <a:pt x="143" y="344"/>
                    </a:cubicBezTo>
                    <a:cubicBezTo>
                      <a:pt x="168" y="374"/>
                      <a:pt x="212" y="350"/>
                      <a:pt x="240" y="337"/>
                    </a:cubicBezTo>
                    <a:cubicBezTo>
                      <a:pt x="281" y="318"/>
                      <a:pt x="315" y="310"/>
                      <a:pt x="334" y="267"/>
                    </a:cubicBezTo>
                    <a:cubicBezTo>
                      <a:pt x="338" y="264"/>
                      <a:pt x="342" y="260"/>
                      <a:pt x="345" y="257"/>
                    </a:cubicBezTo>
                    <a:cubicBezTo>
                      <a:pt x="347" y="255"/>
                      <a:pt x="348" y="252"/>
                      <a:pt x="346" y="249"/>
                    </a:cubicBezTo>
                    <a:close/>
                    <a:moveTo>
                      <a:pt x="134" y="82"/>
                    </a:moveTo>
                    <a:cubicBezTo>
                      <a:pt x="128" y="63"/>
                      <a:pt x="106" y="54"/>
                      <a:pt x="89" y="50"/>
                    </a:cubicBezTo>
                    <a:cubicBezTo>
                      <a:pt x="87" y="50"/>
                      <a:pt x="85" y="50"/>
                      <a:pt x="84" y="49"/>
                    </a:cubicBezTo>
                    <a:cubicBezTo>
                      <a:pt x="114" y="39"/>
                      <a:pt x="143" y="29"/>
                      <a:pt x="174" y="21"/>
                    </a:cubicBezTo>
                    <a:cubicBezTo>
                      <a:pt x="194" y="16"/>
                      <a:pt x="214" y="13"/>
                      <a:pt x="234" y="13"/>
                    </a:cubicBezTo>
                    <a:cubicBezTo>
                      <a:pt x="253" y="13"/>
                      <a:pt x="278" y="34"/>
                      <a:pt x="273" y="55"/>
                    </a:cubicBezTo>
                    <a:cubicBezTo>
                      <a:pt x="267" y="83"/>
                      <a:pt x="216" y="100"/>
                      <a:pt x="193" y="108"/>
                    </a:cubicBezTo>
                    <a:cubicBezTo>
                      <a:pt x="170" y="117"/>
                      <a:pt x="147" y="124"/>
                      <a:pt x="123" y="130"/>
                    </a:cubicBezTo>
                    <a:cubicBezTo>
                      <a:pt x="136" y="119"/>
                      <a:pt x="139" y="97"/>
                      <a:pt x="134" y="82"/>
                    </a:cubicBezTo>
                    <a:close/>
                    <a:moveTo>
                      <a:pt x="121" y="284"/>
                    </a:moveTo>
                    <a:cubicBezTo>
                      <a:pt x="117" y="276"/>
                      <a:pt x="114" y="268"/>
                      <a:pt x="110" y="259"/>
                    </a:cubicBezTo>
                    <a:cubicBezTo>
                      <a:pt x="111" y="258"/>
                      <a:pt x="112" y="258"/>
                      <a:pt x="112" y="256"/>
                    </a:cubicBezTo>
                    <a:cubicBezTo>
                      <a:pt x="113" y="250"/>
                      <a:pt x="114" y="244"/>
                      <a:pt x="115" y="237"/>
                    </a:cubicBezTo>
                    <a:cubicBezTo>
                      <a:pt x="117" y="253"/>
                      <a:pt x="118" y="269"/>
                      <a:pt x="121" y="284"/>
                    </a:cubicBezTo>
                    <a:close/>
                    <a:moveTo>
                      <a:pt x="137" y="315"/>
                    </a:moveTo>
                    <a:cubicBezTo>
                      <a:pt x="133" y="308"/>
                      <a:pt x="129" y="301"/>
                      <a:pt x="126" y="294"/>
                    </a:cubicBezTo>
                    <a:cubicBezTo>
                      <a:pt x="128" y="294"/>
                      <a:pt x="132" y="292"/>
                      <a:pt x="132" y="289"/>
                    </a:cubicBezTo>
                    <a:cubicBezTo>
                      <a:pt x="133" y="283"/>
                      <a:pt x="134" y="277"/>
                      <a:pt x="135" y="271"/>
                    </a:cubicBezTo>
                    <a:cubicBezTo>
                      <a:pt x="140" y="287"/>
                      <a:pt x="142" y="303"/>
                      <a:pt x="146" y="320"/>
                    </a:cubicBezTo>
                    <a:cubicBezTo>
                      <a:pt x="147" y="323"/>
                      <a:pt x="153" y="324"/>
                      <a:pt x="155" y="322"/>
                    </a:cubicBezTo>
                    <a:cubicBezTo>
                      <a:pt x="157" y="326"/>
                      <a:pt x="159" y="330"/>
                      <a:pt x="161" y="334"/>
                    </a:cubicBezTo>
                    <a:cubicBezTo>
                      <a:pt x="163" y="340"/>
                      <a:pt x="171" y="339"/>
                      <a:pt x="171" y="333"/>
                    </a:cubicBezTo>
                    <a:cubicBezTo>
                      <a:pt x="171" y="337"/>
                      <a:pt x="172" y="341"/>
                      <a:pt x="174" y="345"/>
                    </a:cubicBezTo>
                    <a:cubicBezTo>
                      <a:pt x="175" y="346"/>
                      <a:pt x="176" y="347"/>
                      <a:pt x="177" y="347"/>
                    </a:cubicBezTo>
                    <a:cubicBezTo>
                      <a:pt x="176" y="347"/>
                      <a:pt x="175" y="347"/>
                      <a:pt x="174" y="347"/>
                    </a:cubicBezTo>
                    <a:cubicBezTo>
                      <a:pt x="156" y="349"/>
                      <a:pt x="145" y="328"/>
                      <a:pt x="137" y="315"/>
                    </a:cubicBezTo>
                    <a:close/>
                    <a:moveTo>
                      <a:pt x="291" y="301"/>
                    </a:moveTo>
                    <a:cubicBezTo>
                      <a:pt x="275" y="310"/>
                      <a:pt x="257" y="315"/>
                      <a:pt x="241" y="323"/>
                    </a:cubicBezTo>
                    <a:cubicBezTo>
                      <a:pt x="222" y="333"/>
                      <a:pt x="202" y="343"/>
                      <a:pt x="180" y="347"/>
                    </a:cubicBezTo>
                    <a:cubicBezTo>
                      <a:pt x="181" y="346"/>
                      <a:pt x="182" y="345"/>
                      <a:pt x="183" y="344"/>
                    </a:cubicBezTo>
                    <a:cubicBezTo>
                      <a:pt x="180" y="341"/>
                      <a:pt x="180" y="341"/>
                      <a:pt x="180" y="341"/>
                    </a:cubicBezTo>
                    <a:cubicBezTo>
                      <a:pt x="184" y="346"/>
                      <a:pt x="191" y="339"/>
                      <a:pt x="186" y="334"/>
                    </a:cubicBezTo>
                    <a:cubicBezTo>
                      <a:pt x="186" y="334"/>
                      <a:pt x="185" y="333"/>
                      <a:pt x="185" y="332"/>
                    </a:cubicBezTo>
                    <a:cubicBezTo>
                      <a:pt x="183" y="331"/>
                      <a:pt x="181" y="330"/>
                      <a:pt x="179" y="331"/>
                    </a:cubicBezTo>
                    <a:cubicBezTo>
                      <a:pt x="179" y="332"/>
                      <a:pt x="179" y="332"/>
                      <a:pt x="178" y="332"/>
                    </a:cubicBezTo>
                    <a:cubicBezTo>
                      <a:pt x="176" y="327"/>
                      <a:pt x="172" y="323"/>
                      <a:pt x="168" y="323"/>
                    </a:cubicBezTo>
                    <a:cubicBezTo>
                      <a:pt x="165" y="316"/>
                      <a:pt x="162" y="310"/>
                      <a:pt x="158" y="303"/>
                    </a:cubicBezTo>
                    <a:cubicBezTo>
                      <a:pt x="157" y="301"/>
                      <a:pt x="155" y="300"/>
                      <a:pt x="153" y="301"/>
                    </a:cubicBezTo>
                    <a:cubicBezTo>
                      <a:pt x="149" y="284"/>
                      <a:pt x="146" y="266"/>
                      <a:pt x="139" y="250"/>
                    </a:cubicBezTo>
                    <a:cubicBezTo>
                      <a:pt x="137" y="246"/>
                      <a:pt x="130" y="247"/>
                      <a:pt x="130" y="251"/>
                    </a:cubicBezTo>
                    <a:cubicBezTo>
                      <a:pt x="129" y="254"/>
                      <a:pt x="128" y="257"/>
                      <a:pt x="127" y="260"/>
                    </a:cubicBezTo>
                    <a:cubicBezTo>
                      <a:pt x="125" y="243"/>
                      <a:pt x="124" y="226"/>
                      <a:pt x="120" y="210"/>
                    </a:cubicBezTo>
                    <a:cubicBezTo>
                      <a:pt x="118" y="205"/>
                      <a:pt x="112" y="205"/>
                      <a:pt x="110" y="210"/>
                    </a:cubicBezTo>
                    <a:cubicBezTo>
                      <a:pt x="109" y="216"/>
                      <a:pt x="108" y="222"/>
                      <a:pt x="107" y="228"/>
                    </a:cubicBezTo>
                    <a:cubicBezTo>
                      <a:pt x="102" y="203"/>
                      <a:pt x="100" y="179"/>
                      <a:pt x="94" y="154"/>
                    </a:cubicBezTo>
                    <a:cubicBezTo>
                      <a:pt x="94" y="150"/>
                      <a:pt x="87" y="151"/>
                      <a:pt x="87" y="155"/>
                    </a:cubicBezTo>
                    <a:cubicBezTo>
                      <a:pt x="87" y="168"/>
                      <a:pt x="89" y="182"/>
                      <a:pt x="90" y="195"/>
                    </a:cubicBezTo>
                    <a:cubicBezTo>
                      <a:pt x="83" y="172"/>
                      <a:pt x="79" y="148"/>
                      <a:pt x="75" y="126"/>
                    </a:cubicBezTo>
                    <a:cubicBezTo>
                      <a:pt x="80" y="133"/>
                      <a:pt x="91" y="139"/>
                      <a:pt x="103" y="138"/>
                    </a:cubicBezTo>
                    <a:cubicBezTo>
                      <a:pt x="109" y="208"/>
                      <a:pt x="151" y="266"/>
                      <a:pt x="183" y="326"/>
                    </a:cubicBezTo>
                    <a:cubicBezTo>
                      <a:pt x="185" y="328"/>
                      <a:pt x="187" y="329"/>
                      <a:pt x="189" y="328"/>
                    </a:cubicBezTo>
                    <a:cubicBezTo>
                      <a:pt x="230" y="317"/>
                      <a:pt x="274" y="306"/>
                      <a:pt x="310" y="284"/>
                    </a:cubicBezTo>
                    <a:cubicBezTo>
                      <a:pt x="305" y="290"/>
                      <a:pt x="299" y="296"/>
                      <a:pt x="291" y="301"/>
                    </a:cubicBezTo>
                    <a:close/>
                    <a:moveTo>
                      <a:pt x="330" y="256"/>
                    </a:moveTo>
                    <a:cubicBezTo>
                      <a:pt x="327" y="256"/>
                      <a:pt x="325" y="256"/>
                      <a:pt x="324" y="259"/>
                    </a:cubicBezTo>
                    <a:cubicBezTo>
                      <a:pt x="323" y="260"/>
                      <a:pt x="322" y="261"/>
                      <a:pt x="322" y="263"/>
                    </a:cubicBezTo>
                    <a:cubicBezTo>
                      <a:pt x="319" y="265"/>
                      <a:pt x="316" y="266"/>
                      <a:pt x="314" y="268"/>
                    </a:cubicBezTo>
                    <a:cubicBezTo>
                      <a:pt x="294" y="281"/>
                      <a:pt x="273" y="291"/>
                      <a:pt x="251" y="300"/>
                    </a:cubicBezTo>
                    <a:cubicBezTo>
                      <a:pt x="235" y="306"/>
                      <a:pt x="218" y="311"/>
                      <a:pt x="201" y="315"/>
                    </a:cubicBezTo>
                    <a:cubicBezTo>
                      <a:pt x="184" y="319"/>
                      <a:pt x="171" y="279"/>
                      <a:pt x="164" y="266"/>
                    </a:cubicBezTo>
                    <a:cubicBezTo>
                      <a:pt x="140" y="225"/>
                      <a:pt x="117" y="184"/>
                      <a:pt x="109" y="137"/>
                    </a:cubicBezTo>
                    <a:cubicBezTo>
                      <a:pt x="109" y="137"/>
                      <a:pt x="110" y="137"/>
                      <a:pt x="110" y="137"/>
                    </a:cubicBezTo>
                    <a:cubicBezTo>
                      <a:pt x="110" y="138"/>
                      <a:pt x="111" y="139"/>
                      <a:pt x="113" y="138"/>
                    </a:cubicBezTo>
                    <a:cubicBezTo>
                      <a:pt x="149" y="134"/>
                      <a:pt x="185" y="124"/>
                      <a:pt x="219" y="110"/>
                    </a:cubicBezTo>
                    <a:cubicBezTo>
                      <a:pt x="227" y="106"/>
                      <a:pt x="238" y="102"/>
                      <a:pt x="247" y="96"/>
                    </a:cubicBezTo>
                    <a:cubicBezTo>
                      <a:pt x="247" y="96"/>
                      <a:pt x="247" y="96"/>
                      <a:pt x="248" y="96"/>
                    </a:cubicBezTo>
                    <a:cubicBezTo>
                      <a:pt x="269" y="137"/>
                      <a:pt x="288" y="179"/>
                      <a:pt x="312" y="219"/>
                    </a:cubicBezTo>
                    <a:cubicBezTo>
                      <a:pt x="318" y="228"/>
                      <a:pt x="324" y="237"/>
                      <a:pt x="330" y="247"/>
                    </a:cubicBezTo>
                    <a:cubicBezTo>
                      <a:pt x="332" y="250"/>
                      <a:pt x="332" y="253"/>
                      <a:pt x="330" y="2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5" name="Freeform 479"/>
              <p:cNvSpPr/>
              <p:nvPr/>
            </p:nvSpPr>
            <p:spPr bwMode="auto">
              <a:xfrm>
                <a:off x="4893" y="1110"/>
                <a:ext cx="215" cy="75"/>
              </a:xfrm>
              <a:custGeom>
                <a:avLst/>
                <a:gdLst>
                  <a:gd name="T0" fmla="*/ 101 w 107"/>
                  <a:gd name="T1" fmla="*/ 1 h 37"/>
                  <a:gd name="T2" fmla="*/ 4 w 107"/>
                  <a:gd name="T3" fmla="*/ 30 h 37"/>
                  <a:gd name="T4" fmla="*/ 6 w 107"/>
                  <a:gd name="T5" fmla="*/ 36 h 37"/>
                  <a:gd name="T6" fmla="*/ 104 w 107"/>
                  <a:gd name="T7" fmla="*/ 7 h 37"/>
                  <a:gd name="T8" fmla="*/ 101 w 107"/>
                  <a:gd name="T9" fmla="*/ 1 h 37"/>
                </a:gdLst>
                <a:ahLst/>
                <a:cxnLst>
                  <a:cxn ang="0">
                    <a:pos x="T0" y="T1"/>
                  </a:cxn>
                  <a:cxn ang="0">
                    <a:pos x="T2" y="T3"/>
                  </a:cxn>
                  <a:cxn ang="0">
                    <a:pos x="T4" y="T5"/>
                  </a:cxn>
                  <a:cxn ang="0">
                    <a:pos x="T6" y="T7"/>
                  </a:cxn>
                  <a:cxn ang="0">
                    <a:pos x="T8" y="T9"/>
                  </a:cxn>
                </a:cxnLst>
                <a:rect l="0" t="0" r="r" b="b"/>
                <a:pathLst>
                  <a:path w="107" h="37">
                    <a:moveTo>
                      <a:pt x="101" y="1"/>
                    </a:moveTo>
                    <a:cubicBezTo>
                      <a:pt x="68" y="7"/>
                      <a:pt x="37" y="22"/>
                      <a:pt x="4" y="30"/>
                    </a:cubicBezTo>
                    <a:cubicBezTo>
                      <a:pt x="0" y="31"/>
                      <a:pt x="2" y="37"/>
                      <a:pt x="6" y="36"/>
                    </a:cubicBezTo>
                    <a:cubicBezTo>
                      <a:pt x="38" y="29"/>
                      <a:pt x="73" y="20"/>
                      <a:pt x="104" y="7"/>
                    </a:cubicBezTo>
                    <a:cubicBezTo>
                      <a:pt x="107" y="5"/>
                      <a:pt x="105" y="0"/>
                      <a:pt x="10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6" name="Freeform 480"/>
              <p:cNvSpPr/>
              <p:nvPr/>
            </p:nvSpPr>
            <p:spPr bwMode="auto">
              <a:xfrm>
                <a:off x="4905" y="1163"/>
                <a:ext cx="220" cy="95"/>
              </a:xfrm>
              <a:custGeom>
                <a:avLst/>
                <a:gdLst>
                  <a:gd name="T0" fmla="*/ 103 w 109"/>
                  <a:gd name="T1" fmla="*/ 0 h 47"/>
                  <a:gd name="T2" fmla="*/ 5 w 109"/>
                  <a:gd name="T3" fmla="*/ 37 h 47"/>
                  <a:gd name="T4" fmla="*/ 7 w 109"/>
                  <a:gd name="T5" fmla="*/ 45 h 47"/>
                  <a:gd name="T6" fmla="*/ 104 w 109"/>
                  <a:gd name="T7" fmla="*/ 9 h 47"/>
                  <a:gd name="T8" fmla="*/ 103 w 109"/>
                  <a:gd name="T9" fmla="*/ 0 h 47"/>
                </a:gdLst>
                <a:ahLst/>
                <a:cxnLst>
                  <a:cxn ang="0">
                    <a:pos x="T0" y="T1"/>
                  </a:cxn>
                  <a:cxn ang="0">
                    <a:pos x="T2" y="T3"/>
                  </a:cxn>
                  <a:cxn ang="0">
                    <a:pos x="T4" y="T5"/>
                  </a:cxn>
                  <a:cxn ang="0">
                    <a:pos x="T6" y="T7"/>
                  </a:cxn>
                  <a:cxn ang="0">
                    <a:pos x="T8" y="T9"/>
                  </a:cxn>
                </a:cxnLst>
                <a:rect l="0" t="0" r="r" b="b"/>
                <a:pathLst>
                  <a:path w="109" h="47">
                    <a:moveTo>
                      <a:pt x="103" y="0"/>
                    </a:moveTo>
                    <a:cubicBezTo>
                      <a:pt x="69" y="5"/>
                      <a:pt x="37" y="25"/>
                      <a:pt x="5" y="37"/>
                    </a:cubicBezTo>
                    <a:cubicBezTo>
                      <a:pt x="0" y="39"/>
                      <a:pt x="2" y="47"/>
                      <a:pt x="7" y="45"/>
                    </a:cubicBezTo>
                    <a:cubicBezTo>
                      <a:pt x="40" y="33"/>
                      <a:pt x="72" y="20"/>
                      <a:pt x="104" y="9"/>
                    </a:cubicBezTo>
                    <a:cubicBezTo>
                      <a:pt x="109" y="7"/>
                      <a:pt x="108" y="0"/>
                      <a:pt x="10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7" name="Freeform 481"/>
              <p:cNvSpPr/>
              <p:nvPr/>
            </p:nvSpPr>
            <p:spPr bwMode="auto">
              <a:xfrm>
                <a:off x="4961" y="1219"/>
                <a:ext cx="210" cy="103"/>
              </a:xfrm>
              <a:custGeom>
                <a:avLst/>
                <a:gdLst>
                  <a:gd name="T0" fmla="*/ 95 w 104"/>
                  <a:gd name="T1" fmla="*/ 2 h 51"/>
                  <a:gd name="T2" fmla="*/ 40 w 104"/>
                  <a:gd name="T3" fmla="*/ 25 h 51"/>
                  <a:gd name="T4" fmla="*/ 2 w 104"/>
                  <a:gd name="T5" fmla="*/ 46 h 51"/>
                  <a:gd name="T6" fmla="*/ 7 w 104"/>
                  <a:gd name="T7" fmla="*/ 49 h 51"/>
                  <a:gd name="T8" fmla="*/ 48 w 104"/>
                  <a:gd name="T9" fmla="*/ 32 h 51"/>
                  <a:gd name="T10" fmla="*/ 99 w 104"/>
                  <a:gd name="T11" fmla="*/ 9 h 51"/>
                  <a:gd name="T12" fmla="*/ 95 w 104"/>
                  <a:gd name="T13" fmla="*/ 2 h 51"/>
                </a:gdLst>
                <a:ahLst/>
                <a:cxnLst>
                  <a:cxn ang="0">
                    <a:pos x="T0" y="T1"/>
                  </a:cxn>
                  <a:cxn ang="0">
                    <a:pos x="T2" y="T3"/>
                  </a:cxn>
                  <a:cxn ang="0">
                    <a:pos x="T4" y="T5"/>
                  </a:cxn>
                  <a:cxn ang="0">
                    <a:pos x="T6" y="T7"/>
                  </a:cxn>
                  <a:cxn ang="0">
                    <a:pos x="T8" y="T9"/>
                  </a:cxn>
                  <a:cxn ang="0">
                    <a:pos x="T10" y="T11"/>
                  </a:cxn>
                  <a:cxn ang="0">
                    <a:pos x="T12" y="T13"/>
                  </a:cxn>
                </a:cxnLst>
                <a:rect l="0" t="0" r="r" b="b"/>
                <a:pathLst>
                  <a:path w="104" h="51">
                    <a:moveTo>
                      <a:pt x="95" y="2"/>
                    </a:moveTo>
                    <a:cubicBezTo>
                      <a:pt x="77" y="10"/>
                      <a:pt x="58" y="17"/>
                      <a:pt x="40" y="25"/>
                    </a:cubicBezTo>
                    <a:cubicBezTo>
                      <a:pt x="28" y="30"/>
                      <a:pt x="10" y="34"/>
                      <a:pt x="2" y="46"/>
                    </a:cubicBezTo>
                    <a:cubicBezTo>
                      <a:pt x="0" y="48"/>
                      <a:pt x="4" y="51"/>
                      <a:pt x="7" y="49"/>
                    </a:cubicBezTo>
                    <a:cubicBezTo>
                      <a:pt x="17" y="41"/>
                      <a:pt x="36" y="37"/>
                      <a:pt x="48" y="32"/>
                    </a:cubicBezTo>
                    <a:cubicBezTo>
                      <a:pt x="65" y="25"/>
                      <a:pt x="83" y="19"/>
                      <a:pt x="99" y="9"/>
                    </a:cubicBezTo>
                    <a:cubicBezTo>
                      <a:pt x="104" y="6"/>
                      <a:pt x="100" y="0"/>
                      <a:pt x="9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8" name="Freeform 482"/>
              <p:cNvSpPr/>
              <p:nvPr/>
            </p:nvSpPr>
            <p:spPr bwMode="auto">
              <a:xfrm>
                <a:off x="4973" y="1296"/>
                <a:ext cx="214" cy="101"/>
              </a:xfrm>
              <a:custGeom>
                <a:avLst/>
                <a:gdLst>
                  <a:gd name="T0" fmla="*/ 96 w 106"/>
                  <a:gd name="T1" fmla="*/ 3 h 50"/>
                  <a:gd name="T2" fmla="*/ 5 w 106"/>
                  <a:gd name="T3" fmla="*/ 42 h 50"/>
                  <a:gd name="T4" fmla="*/ 7 w 106"/>
                  <a:gd name="T5" fmla="*/ 49 h 50"/>
                  <a:gd name="T6" fmla="*/ 101 w 106"/>
                  <a:gd name="T7" fmla="*/ 11 h 50"/>
                  <a:gd name="T8" fmla="*/ 96 w 106"/>
                  <a:gd name="T9" fmla="*/ 3 h 50"/>
                </a:gdLst>
                <a:ahLst/>
                <a:cxnLst>
                  <a:cxn ang="0">
                    <a:pos x="T0" y="T1"/>
                  </a:cxn>
                  <a:cxn ang="0">
                    <a:pos x="T2" y="T3"/>
                  </a:cxn>
                  <a:cxn ang="0">
                    <a:pos x="T4" y="T5"/>
                  </a:cxn>
                  <a:cxn ang="0">
                    <a:pos x="T6" y="T7"/>
                  </a:cxn>
                  <a:cxn ang="0">
                    <a:pos x="T8" y="T9"/>
                  </a:cxn>
                </a:cxnLst>
                <a:rect l="0" t="0" r="r" b="b"/>
                <a:pathLst>
                  <a:path w="106" h="50">
                    <a:moveTo>
                      <a:pt x="96" y="3"/>
                    </a:moveTo>
                    <a:cubicBezTo>
                      <a:pt x="65" y="16"/>
                      <a:pt x="37" y="32"/>
                      <a:pt x="5" y="42"/>
                    </a:cubicBezTo>
                    <a:cubicBezTo>
                      <a:pt x="0" y="43"/>
                      <a:pt x="2" y="50"/>
                      <a:pt x="7" y="49"/>
                    </a:cubicBezTo>
                    <a:cubicBezTo>
                      <a:pt x="40" y="43"/>
                      <a:pt x="72" y="27"/>
                      <a:pt x="101" y="11"/>
                    </a:cubicBezTo>
                    <a:cubicBezTo>
                      <a:pt x="106" y="8"/>
                      <a:pt x="102" y="0"/>
                      <a:pt x="9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9" name="Freeform 483"/>
              <p:cNvSpPr/>
              <p:nvPr/>
            </p:nvSpPr>
            <p:spPr bwMode="auto">
              <a:xfrm>
                <a:off x="5018" y="1363"/>
                <a:ext cx="199" cy="104"/>
              </a:xfrm>
              <a:custGeom>
                <a:avLst/>
                <a:gdLst>
                  <a:gd name="T0" fmla="*/ 93 w 99"/>
                  <a:gd name="T1" fmla="*/ 1 h 52"/>
                  <a:gd name="T2" fmla="*/ 52 w 99"/>
                  <a:gd name="T3" fmla="*/ 19 h 52"/>
                  <a:gd name="T4" fmla="*/ 4 w 99"/>
                  <a:gd name="T5" fmla="*/ 43 h 52"/>
                  <a:gd name="T6" fmla="*/ 8 w 99"/>
                  <a:gd name="T7" fmla="*/ 50 h 52"/>
                  <a:gd name="T8" fmla="*/ 56 w 99"/>
                  <a:gd name="T9" fmla="*/ 27 h 52"/>
                  <a:gd name="T10" fmla="*/ 96 w 99"/>
                  <a:gd name="T11" fmla="*/ 9 h 52"/>
                  <a:gd name="T12" fmla="*/ 93 w 99"/>
                  <a:gd name="T13" fmla="*/ 1 h 52"/>
                </a:gdLst>
                <a:ahLst/>
                <a:cxnLst>
                  <a:cxn ang="0">
                    <a:pos x="T0" y="T1"/>
                  </a:cxn>
                  <a:cxn ang="0">
                    <a:pos x="T2" y="T3"/>
                  </a:cxn>
                  <a:cxn ang="0">
                    <a:pos x="T4" y="T5"/>
                  </a:cxn>
                  <a:cxn ang="0">
                    <a:pos x="T6" y="T7"/>
                  </a:cxn>
                  <a:cxn ang="0">
                    <a:pos x="T8" y="T9"/>
                  </a:cxn>
                  <a:cxn ang="0">
                    <a:pos x="T10" y="T11"/>
                  </a:cxn>
                  <a:cxn ang="0">
                    <a:pos x="T12" y="T13"/>
                  </a:cxn>
                </a:cxnLst>
                <a:rect l="0" t="0" r="r" b="b"/>
                <a:pathLst>
                  <a:path w="99" h="52">
                    <a:moveTo>
                      <a:pt x="93" y="1"/>
                    </a:moveTo>
                    <a:cubicBezTo>
                      <a:pt x="79" y="5"/>
                      <a:pt x="65" y="13"/>
                      <a:pt x="52" y="19"/>
                    </a:cubicBezTo>
                    <a:cubicBezTo>
                      <a:pt x="36" y="26"/>
                      <a:pt x="19" y="34"/>
                      <a:pt x="4" y="43"/>
                    </a:cubicBezTo>
                    <a:cubicBezTo>
                      <a:pt x="0" y="46"/>
                      <a:pt x="4" y="52"/>
                      <a:pt x="8" y="50"/>
                    </a:cubicBezTo>
                    <a:cubicBezTo>
                      <a:pt x="23" y="41"/>
                      <a:pt x="39" y="34"/>
                      <a:pt x="56" y="27"/>
                    </a:cubicBezTo>
                    <a:cubicBezTo>
                      <a:pt x="69" y="22"/>
                      <a:pt x="84" y="17"/>
                      <a:pt x="96" y="9"/>
                    </a:cubicBezTo>
                    <a:cubicBezTo>
                      <a:pt x="99" y="6"/>
                      <a:pt x="97" y="0"/>
                      <a:pt x="9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0" name="Freeform 484"/>
              <p:cNvSpPr>
                <a:spLocks noEditPoints="1"/>
              </p:cNvSpPr>
              <p:nvPr/>
            </p:nvSpPr>
            <p:spPr bwMode="auto">
              <a:xfrm>
                <a:off x="5244" y="1613"/>
                <a:ext cx="419" cy="365"/>
              </a:xfrm>
              <a:custGeom>
                <a:avLst/>
                <a:gdLst>
                  <a:gd name="T0" fmla="*/ 195 w 208"/>
                  <a:gd name="T1" fmla="*/ 35 h 181"/>
                  <a:gd name="T2" fmla="*/ 133 w 208"/>
                  <a:gd name="T3" fmla="*/ 32 h 181"/>
                  <a:gd name="T4" fmla="*/ 87 w 208"/>
                  <a:gd name="T5" fmla="*/ 27 h 181"/>
                  <a:gd name="T6" fmla="*/ 7 w 208"/>
                  <a:gd name="T7" fmla="*/ 86 h 181"/>
                  <a:gd name="T8" fmla="*/ 32 w 208"/>
                  <a:gd name="T9" fmla="*/ 126 h 181"/>
                  <a:gd name="T10" fmla="*/ 99 w 208"/>
                  <a:gd name="T11" fmla="*/ 153 h 181"/>
                  <a:gd name="T12" fmla="*/ 155 w 208"/>
                  <a:gd name="T13" fmla="*/ 175 h 181"/>
                  <a:gd name="T14" fmla="*/ 200 w 208"/>
                  <a:gd name="T15" fmla="*/ 118 h 181"/>
                  <a:gd name="T16" fmla="*/ 176 w 208"/>
                  <a:gd name="T17" fmla="*/ 35 h 181"/>
                  <a:gd name="T18" fmla="*/ 158 w 208"/>
                  <a:gd name="T19" fmla="*/ 69 h 181"/>
                  <a:gd name="T20" fmla="*/ 144 w 208"/>
                  <a:gd name="T21" fmla="*/ 38 h 181"/>
                  <a:gd name="T22" fmla="*/ 110 w 208"/>
                  <a:gd name="T23" fmla="*/ 127 h 181"/>
                  <a:gd name="T24" fmla="*/ 100 w 208"/>
                  <a:gd name="T25" fmla="*/ 127 h 181"/>
                  <a:gd name="T26" fmla="*/ 90 w 208"/>
                  <a:gd name="T27" fmla="*/ 80 h 181"/>
                  <a:gd name="T28" fmla="*/ 101 w 208"/>
                  <a:gd name="T29" fmla="*/ 72 h 181"/>
                  <a:gd name="T30" fmla="*/ 155 w 208"/>
                  <a:gd name="T31" fmla="*/ 85 h 181"/>
                  <a:gd name="T32" fmla="*/ 110 w 208"/>
                  <a:gd name="T33" fmla="*/ 127 h 181"/>
                  <a:gd name="T34" fmla="*/ 49 w 208"/>
                  <a:gd name="T35" fmla="*/ 121 h 181"/>
                  <a:gd name="T36" fmla="*/ 85 w 208"/>
                  <a:gd name="T37" fmla="*/ 126 h 181"/>
                  <a:gd name="T38" fmla="*/ 132 w 208"/>
                  <a:gd name="T39" fmla="*/ 45 h 181"/>
                  <a:gd name="T40" fmla="*/ 124 w 208"/>
                  <a:gd name="T41" fmla="*/ 61 h 181"/>
                  <a:gd name="T42" fmla="*/ 93 w 208"/>
                  <a:gd name="T43" fmla="*/ 31 h 181"/>
                  <a:gd name="T44" fmla="*/ 87 w 208"/>
                  <a:gd name="T45" fmla="*/ 26 h 181"/>
                  <a:gd name="T46" fmla="*/ 127 w 208"/>
                  <a:gd name="T47" fmla="*/ 38 h 181"/>
                  <a:gd name="T48" fmla="*/ 79 w 208"/>
                  <a:gd name="T49" fmla="*/ 58 h 181"/>
                  <a:gd name="T50" fmla="*/ 12 w 208"/>
                  <a:gd name="T51" fmla="*/ 96 h 181"/>
                  <a:gd name="T52" fmla="*/ 69 w 208"/>
                  <a:gd name="T53" fmla="*/ 73 h 181"/>
                  <a:gd name="T54" fmla="*/ 38 w 208"/>
                  <a:gd name="T55" fmla="*/ 117 h 181"/>
                  <a:gd name="T56" fmla="*/ 37 w 208"/>
                  <a:gd name="T57" fmla="*/ 150 h 181"/>
                  <a:gd name="T58" fmla="*/ 91 w 208"/>
                  <a:gd name="T59" fmla="*/ 139 h 181"/>
                  <a:gd name="T60" fmla="*/ 37 w 208"/>
                  <a:gd name="T61" fmla="*/ 150 h 181"/>
                  <a:gd name="T62" fmla="*/ 112 w 208"/>
                  <a:gd name="T63" fmla="*/ 143 h 181"/>
                  <a:gd name="T64" fmla="*/ 165 w 208"/>
                  <a:gd name="T65" fmla="*/ 140 h 181"/>
                  <a:gd name="T66" fmla="*/ 130 w 208"/>
                  <a:gd name="T67" fmla="*/ 128 h 181"/>
                  <a:gd name="T68" fmla="*/ 165 w 208"/>
                  <a:gd name="T69" fmla="*/ 126 h 181"/>
                  <a:gd name="T70" fmla="*/ 185 w 208"/>
                  <a:gd name="T71" fmla="*/ 117 h 181"/>
                  <a:gd name="T72" fmla="*/ 167 w 208"/>
                  <a:gd name="T73" fmla="*/ 91 h 181"/>
                  <a:gd name="T74" fmla="*/ 185 w 208"/>
                  <a:gd name="T75" fmla="*/ 11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181">
                    <a:moveTo>
                      <a:pt x="179" y="78"/>
                    </a:moveTo>
                    <a:cubicBezTo>
                      <a:pt x="191" y="65"/>
                      <a:pt x="201" y="50"/>
                      <a:pt x="195" y="35"/>
                    </a:cubicBezTo>
                    <a:cubicBezTo>
                      <a:pt x="187" y="13"/>
                      <a:pt x="150" y="23"/>
                      <a:pt x="135" y="30"/>
                    </a:cubicBezTo>
                    <a:cubicBezTo>
                      <a:pt x="134" y="30"/>
                      <a:pt x="134" y="31"/>
                      <a:pt x="133" y="32"/>
                    </a:cubicBezTo>
                    <a:cubicBezTo>
                      <a:pt x="118" y="13"/>
                      <a:pt x="98" y="0"/>
                      <a:pt x="83" y="18"/>
                    </a:cubicBezTo>
                    <a:cubicBezTo>
                      <a:pt x="80" y="22"/>
                      <a:pt x="83" y="27"/>
                      <a:pt x="87" y="27"/>
                    </a:cubicBezTo>
                    <a:cubicBezTo>
                      <a:pt x="74" y="29"/>
                      <a:pt x="68" y="42"/>
                      <a:pt x="68" y="59"/>
                    </a:cubicBezTo>
                    <a:cubicBezTo>
                      <a:pt x="44" y="61"/>
                      <a:pt x="20" y="68"/>
                      <a:pt x="7" y="86"/>
                    </a:cubicBezTo>
                    <a:cubicBezTo>
                      <a:pt x="5" y="83"/>
                      <a:pt x="0" y="84"/>
                      <a:pt x="1" y="87"/>
                    </a:cubicBezTo>
                    <a:cubicBezTo>
                      <a:pt x="3" y="106"/>
                      <a:pt x="16" y="118"/>
                      <a:pt x="32" y="126"/>
                    </a:cubicBezTo>
                    <a:cubicBezTo>
                      <a:pt x="21" y="146"/>
                      <a:pt x="20" y="164"/>
                      <a:pt x="41" y="172"/>
                    </a:cubicBezTo>
                    <a:cubicBezTo>
                      <a:pt x="61" y="180"/>
                      <a:pt x="83" y="164"/>
                      <a:pt x="99" y="153"/>
                    </a:cubicBezTo>
                    <a:cubicBezTo>
                      <a:pt x="99" y="153"/>
                      <a:pt x="100" y="152"/>
                      <a:pt x="101" y="152"/>
                    </a:cubicBezTo>
                    <a:cubicBezTo>
                      <a:pt x="115" y="170"/>
                      <a:pt x="134" y="181"/>
                      <a:pt x="155" y="175"/>
                    </a:cubicBezTo>
                    <a:cubicBezTo>
                      <a:pt x="173" y="169"/>
                      <a:pt x="178" y="154"/>
                      <a:pt x="178" y="136"/>
                    </a:cubicBezTo>
                    <a:cubicBezTo>
                      <a:pt x="188" y="133"/>
                      <a:pt x="196" y="127"/>
                      <a:pt x="200" y="118"/>
                    </a:cubicBezTo>
                    <a:cubicBezTo>
                      <a:pt x="208" y="100"/>
                      <a:pt x="196" y="87"/>
                      <a:pt x="179" y="78"/>
                    </a:cubicBezTo>
                    <a:close/>
                    <a:moveTo>
                      <a:pt x="176" y="35"/>
                    </a:moveTo>
                    <a:cubicBezTo>
                      <a:pt x="194" y="39"/>
                      <a:pt x="175" y="63"/>
                      <a:pt x="167" y="72"/>
                    </a:cubicBezTo>
                    <a:cubicBezTo>
                      <a:pt x="164" y="71"/>
                      <a:pt x="161" y="70"/>
                      <a:pt x="158" y="69"/>
                    </a:cubicBezTo>
                    <a:cubicBezTo>
                      <a:pt x="154" y="62"/>
                      <a:pt x="147" y="50"/>
                      <a:pt x="140" y="40"/>
                    </a:cubicBezTo>
                    <a:cubicBezTo>
                      <a:pt x="141" y="39"/>
                      <a:pt x="142" y="38"/>
                      <a:pt x="144" y="38"/>
                    </a:cubicBezTo>
                    <a:cubicBezTo>
                      <a:pt x="154" y="35"/>
                      <a:pt x="165" y="33"/>
                      <a:pt x="176" y="35"/>
                    </a:cubicBezTo>
                    <a:close/>
                    <a:moveTo>
                      <a:pt x="110" y="127"/>
                    </a:moveTo>
                    <a:cubicBezTo>
                      <a:pt x="110" y="127"/>
                      <a:pt x="109" y="127"/>
                      <a:pt x="108" y="127"/>
                    </a:cubicBezTo>
                    <a:cubicBezTo>
                      <a:pt x="106" y="127"/>
                      <a:pt x="103" y="127"/>
                      <a:pt x="100" y="127"/>
                    </a:cubicBezTo>
                    <a:cubicBezTo>
                      <a:pt x="93" y="114"/>
                      <a:pt x="87" y="100"/>
                      <a:pt x="83" y="87"/>
                    </a:cubicBezTo>
                    <a:cubicBezTo>
                      <a:pt x="85" y="84"/>
                      <a:pt x="88" y="82"/>
                      <a:pt x="90" y="80"/>
                    </a:cubicBezTo>
                    <a:cubicBezTo>
                      <a:pt x="93" y="78"/>
                      <a:pt x="95" y="75"/>
                      <a:pt x="98" y="72"/>
                    </a:cubicBezTo>
                    <a:cubicBezTo>
                      <a:pt x="99" y="72"/>
                      <a:pt x="100" y="72"/>
                      <a:pt x="101" y="72"/>
                    </a:cubicBezTo>
                    <a:cubicBezTo>
                      <a:pt x="107" y="72"/>
                      <a:pt x="132" y="76"/>
                      <a:pt x="154" y="82"/>
                    </a:cubicBezTo>
                    <a:cubicBezTo>
                      <a:pt x="155" y="83"/>
                      <a:pt x="155" y="84"/>
                      <a:pt x="155" y="85"/>
                    </a:cubicBezTo>
                    <a:cubicBezTo>
                      <a:pt x="146" y="95"/>
                      <a:pt x="137" y="104"/>
                      <a:pt x="127" y="113"/>
                    </a:cubicBezTo>
                    <a:cubicBezTo>
                      <a:pt x="125" y="115"/>
                      <a:pt x="119" y="120"/>
                      <a:pt x="110" y="127"/>
                    </a:cubicBezTo>
                    <a:close/>
                    <a:moveTo>
                      <a:pt x="85" y="126"/>
                    </a:moveTo>
                    <a:cubicBezTo>
                      <a:pt x="73" y="125"/>
                      <a:pt x="61" y="124"/>
                      <a:pt x="49" y="121"/>
                    </a:cubicBezTo>
                    <a:cubicBezTo>
                      <a:pt x="56" y="112"/>
                      <a:pt x="65" y="103"/>
                      <a:pt x="73" y="95"/>
                    </a:cubicBezTo>
                    <a:cubicBezTo>
                      <a:pt x="76" y="106"/>
                      <a:pt x="80" y="116"/>
                      <a:pt x="85" y="126"/>
                    </a:cubicBezTo>
                    <a:close/>
                    <a:moveTo>
                      <a:pt x="112" y="60"/>
                    </a:moveTo>
                    <a:cubicBezTo>
                      <a:pt x="119" y="54"/>
                      <a:pt x="125" y="49"/>
                      <a:pt x="132" y="45"/>
                    </a:cubicBezTo>
                    <a:cubicBezTo>
                      <a:pt x="137" y="51"/>
                      <a:pt x="142" y="58"/>
                      <a:pt x="146" y="66"/>
                    </a:cubicBezTo>
                    <a:cubicBezTo>
                      <a:pt x="137" y="63"/>
                      <a:pt x="129" y="62"/>
                      <a:pt x="124" y="61"/>
                    </a:cubicBezTo>
                    <a:cubicBezTo>
                      <a:pt x="121" y="61"/>
                      <a:pt x="117" y="60"/>
                      <a:pt x="112" y="60"/>
                    </a:cubicBezTo>
                    <a:close/>
                    <a:moveTo>
                      <a:pt x="93" y="31"/>
                    </a:moveTo>
                    <a:cubicBezTo>
                      <a:pt x="96" y="30"/>
                      <a:pt x="94" y="26"/>
                      <a:pt x="92" y="26"/>
                    </a:cubicBezTo>
                    <a:cubicBezTo>
                      <a:pt x="90" y="26"/>
                      <a:pt x="89" y="26"/>
                      <a:pt x="87" y="26"/>
                    </a:cubicBezTo>
                    <a:cubicBezTo>
                      <a:pt x="88" y="26"/>
                      <a:pt x="89" y="26"/>
                      <a:pt x="89" y="26"/>
                    </a:cubicBezTo>
                    <a:cubicBezTo>
                      <a:pt x="101" y="20"/>
                      <a:pt x="115" y="26"/>
                      <a:pt x="127" y="38"/>
                    </a:cubicBezTo>
                    <a:cubicBezTo>
                      <a:pt x="117" y="44"/>
                      <a:pt x="107" y="51"/>
                      <a:pt x="97" y="59"/>
                    </a:cubicBezTo>
                    <a:cubicBezTo>
                      <a:pt x="91" y="58"/>
                      <a:pt x="85" y="58"/>
                      <a:pt x="79" y="58"/>
                    </a:cubicBezTo>
                    <a:cubicBezTo>
                      <a:pt x="79" y="46"/>
                      <a:pt x="84" y="36"/>
                      <a:pt x="93" y="31"/>
                    </a:cubicBezTo>
                    <a:close/>
                    <a:moveTo>
                      <a:pt x="12" y="96"/>
                    </a:moveTo>
                    <a:cubicBezTo>
                      <a:pt x="13" y="96"/>
                      <a:pt x="15" y="96"/>
                      <a:pt x="16" y="94"/>
                    </a:cubicBezTo>
                    <a:cubicBezTo>
                      <a:pt x="28" y="79"/>
                      <a:pt x="48" y="74"/>
                      <a:pt x="69" y="73"/>
                    </a:cubicBezTo>
                    <a:cubicBezTo>
                      <a:pt x="69" y="75"/>
                      <a:pt x="70" y="78"/>
                      <a:pt x="70" y="81"/>
                    </a:cubicBezTo>
                    <a:cubicBezTo>
                      <a:pt x="58" y="93"/>
                      <a:pt x="46" y="105"/>
                      <a:pt x="38" y="117"/>
                    </a:cubicBezTo>
                    <a:cubicBezTo>
                      <a:pt x="27" y="112"/>
                      <a:pt x="17" y="106"/>
                      <a:pt x="12" y="96"/>
                    </a:cubicBezTo>
                    <a:close/>
                    <a:moveTo>
                      <a:pt x="37" y="150"/>
                    </a:moveTo>
                    <a:cubicBezTo>
                      <a:pt x="37" y="144"/>
                      <a:pt x="39" y="137"/>
                      <a:pt x="43" y="130"/>
                    </a:cubicBezTo>
                    <a:cubicBezTo>
                      <a:pt x="59" y="135"/>
                      <a:pt x="77" y="137"/>
                      <a:pt x="91" y="139"/>
                    </a:cubicBezTo>
                    <a:cubicBezTo>
                      <a:pt x="92" y="139"/>
                      <a:pt x="92" y="140"/>
                      <a:pt x="93" y="140"/>
                    </a:cubicBezTo>
                    <a:cubicBezTo>
                      <a:pt x="68" y="158"/>
                      <a:pt x="38" y="173"/>
                      <a:pt x="37" y="150"/>
                    </a:cubicBezTo>
                    <a:close/>
                    <a:moveTo>
                      <a:pt x="148" y="163"/>
                    </a:moveTo>
                    <a:cubicBezTo>
                      <a:pt x="137" y="166"/>
                      <a:pt x="123" y="158"/>
                      <a:pt x="112" y="143"/>
                    </a:cubicBezTo>
                    <a:cubicBezTo>
                      <a:pt x="113" y="142"/>
                      <a:pt x="114" y="142"/>
                      <a:pt x="115" y="141"/>
                    </a:cubicBezTo>
                    <a:cubicBezTo>
                      <a:pt x="130" y="142"/>
                      <a:pt x="149" y="142"/>
                      <a:pt x="165" y="140"/>
                    </a:cubicBezTo>
                    <a:cubicBezTo>
                      <a:pt x="163" y="151"/>
                      <a:pt x="158" y="160"/>
                      <a:pt x="148" y="163"/>
                    </a:cubicBezTo>
                    <a:close/>
                    <a:moveTo>
                      <a:pt x="130" y="128"/>
                    </a:moveTo>
                    <a:cubicBezTo>
                      <a:pt x="140" y="119"/>
                      <a:pt x="150" y="109"/>
                      <a:pt x="160" y="99"/>
                    </a:cubicBezTo>
                    <a:cubicBezTo>
                      <a:pt x="163" y="108"/>
                      <a:pt x="165" y="118"/>
                      <a:pt x="165" y="126"/>
                    </a:cubicBezTo>
                    <a:cubicBezTo>
                      <a:pt x="154" y="128"/>
                      <a:pt x="141" y="128"/>
                      <a:pt x="130" y="128"/>
                    </a:cubicBezTo>
                    <a:close/>
                    <a:moveTo>
                      <a:pt x="185" y="117"/>
                    </a:moveTo>
                    <a:cubicBezTo>
                      <a:pt x="183" y="119"/>
                      <a:pt x="180" y="121"/>
                      <a:pt x="176" y="123"/>
                    </a:cubicBezTo>
                    <a:cubicBezTo>
                      <a:pt x="174" y="112"/>
                      <a:pt x="171" y="101"/>
                      <a:pt x="167" y="91"/>
                    </a:cubicBezTo>
                    <a:cubicBezTo>
                      <a:pt x="168" y="90"/>
                      <a:pt x="169" y="89"/>
                      <a:pt x="170" y="88"/>
                    </a:cubicBezTo>
                    <a:cubicBezTo>
                      <a:pt x="186" y="95"/>
                      <a:pt x="195" y="104"/>
                      <a:pt x="185"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1" name="Freeform 485"/>
              <p:cNvSpPr/>
              <p:nvPr/>
            </p:nvSpPr>
            <p:spPr bwMode="auto">
              <a:xfrm>
                <a:off x="5423" y="1790"/>
                <a:ext cx="54" cy="59"/>
              </a:xfrm>
              <a:custGeom>
                <a:avLst/>
                <a:gdLst>
                  <a:gd name="T0" fmla="*/ 24 w 27"/>
                  <a:gd name="T1" fmla="*/ 10 h 29"/>
                  <a:gd name="T2" fmla="*/ 24 w 27"/>
                  <a:gd name="T3" fmla="*/ 9 h 29"/>
                  <a:gd name="T4" fmla="*/ 12 w 27"/>
                  <a:gd name="T5" fmla="*/ 0 h 29"/>
                  <a:gd name="T6" fmla="*/ 4 w 27"/>
                  <a:gd name="T7" fmla="*/ 3 h 29"/>
                  <a:gd name="T8" fmla="*/ 1 w 27"/>
                  <a:gd name="T9" fmla="*/ 15 h 29"/>
                  <a:gd name="T10" fmla="*/ 7 w 27"/>
                  <a:gd name="T11" fmla="*/ 25 h 29"/>
                  <a:gd name="T12" fmla="*/ 23 w 27"/>
                  <a:gd name="T13" fmla="*/ 25 h 29"/>
                  <a:gd name="T14" fmla="*/ 24 w 27"/>
                  <a:gd name="T15" fmla="*/ 1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9">
                    <a:moveTo>
                      <a:pt x="24" y="10"/>
                    </a:moveTo>
                    <a:cubicBezTo>
                      <a:pt x="24" y="10"/>
                      <a:pt x="24" y="10"/>
                      <a:pt x="24" y="9"/>
                    </a:cubicBezTo>
                    <a:cubicBezTo>
                      <a:pt x="23" y="4"/>
                      <a:pt x="18" y="0"/>
                      <a:pt x="12" y="0"/>
                    </a:cubicBezTo>
                    <a:cubicBezTo>
                      <a:pt x="9" y="0"/>
                      <a:pt x="6" y="1"/>
                      <a:pt x="4" y="3"/>
                    </a:cubicBezTo>
                    <a:cubicBezTo>
                      <a:pt x="1" y="6"/>
                      <a:pt x="0" y="10"/>
                      <a:pt x="1" y="15"/>
                    </a:cubicBezTo>
                    <a:cubicBezTo>
                      <a:pt x="1" y="18"/>
                      <a:pt x="4" y="22"/>
                      <a:pt x="7" y="25"/>
                    </a:cubicBezTo>
                    <a:cubicBezTo>
                      <a:pt x="11" y="29"/>
                      <a:pt x="18" y="29"/>
                      <a:pt x="23" y="25"/>
                    </a:cubicBezTo>
                    <a:cubicBezTo>
                      <a:pt x="27" y="20"/>
                      <a:pt x="27" y="14"/>
                      <a:pt x="2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2" name="Freeform 486"/>
              <p:cNvSpPr/>
              <p:nvPr/>
            </p:nvSpPr>
            <p:spPr bwMode="auto">
              <a:xfrm>
                <a:off x="4062" y="-1871"/>
                <a:ext cx="365" cy="238"/>
              </a:xfrm>
              <a:custGeom>
                <a:avLst/>
                <a:gdLst>
                  <a:gd name="T0" fmla="*/ 174 w 181"/>
                  <a:gd name="T1" fmla="*/ 8 h 118"/>
                  <a:gd name="T2" fmla="*/ 79 w 181"/>
                  <a:gd name="T3" fmla="*/ 2 h 118"/>
                  <a:gd name="T4" fmla="*/ 72 w 181"/>
                  <a:gd name="T5" fmla="*/ 6 h 118"/>
                  <a:gd name="T6" fmla="*/ 55 w 181"/>
                  <a:gd name="T7" fmla="*/ 60 h 118"/>
                  <a:gd name="T8" fmla="*/ 55 w 181"/>
                  <a:gd name="T9" fmla="*/ 46 h 118"/>
                  <a:gd name="T10" fmla="*/ 48 w 181"/>
                  <a:gd name="T11" fmla="*/ 39 h 118"/>
                  <a:gd name="T12" fmla="*/ 9 w 181"/>
                  <a:gd name="T13" fmla="*/ 40 h 118"/>
                  <a:gd name="T14" fmla="*/ 9 w 181"/>
                  <a:gd name="T15" fmla="*/ 53 h 118"/>
                  <a:gd name="T16" fmla="*/ 41 w 181"/>
                  <a:gd name="T17" fmla="*/ 53 h 118"/>
                  <a:gd name="T18" fmla="*/ 40 w 181"/>
                  <a:gd name="T19" fmla="*/ 107 h 118"/>
                  <a:gd name="T20" fmla="*/ 54 w 181"/>
                  <a:gd name="T21" fmla="*/ 111 h 118"/>
                  <a:gd name="T22" fmla="*/ 80 w 181"/>
                  <a:gd name="T23" fmla="*/ 30 h 118"/>
                  <a:gd name="T24" fmla="*/ 172 w 181"/>
                  <a:gd name="T25" fmla="*/ 21 h 118"/>
                  <a:gd name="T26" fmla="*/ 174 w 181"/>
                  <a:gd name="T27"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1" h="118">
                    <a:moveTo>
                      <a:pt x="174" y="8"/>
                    </a:moveTo>
                    <a:cubicBezTo>
                      <a:pt x="143" y="0"/>
                      <a:pt x="111" y="4"/>
                      <a:pt x="79" y="2"/>
                    </a:cubicBezTo>
                    <a:cubicBezTo>
                      <a:pt x="77" y="1"/>
                      <a:pt x="73" y="3"/>
                      <a:pt x="72" y="6"/>
                    </a:cubicBezTo>
                    <a:cubicBezTo>
                      <a:pt x="64" y="23"/>
                      <a:pt x="60" y="42"/>
                      <a:pt x="55" y="60"/>
                    </a:cubicBezTo>
                    <a:cubicBezTo>
                      <a:pt x="55" y="55"/>
                      <a:pt x="55" y="51"/>
                      <a:pt x="55" y="46"/>
                    </a:cubicBezTo>
                    <a:cubicBezTo>
                      <a:pt x="55" y="42"/>
                      <a:pt x="52" y="39"/>
                      <a:pt x="48" y="39"/>
                    </a:cubicBezTo>
                    <a:cubicBezTo>
                      <a:pt x="35" y="39"/>
                      <a:pt x="22" y="39"/>
                      <a:pt x="9" y="40"/>
                    </a:cubicBezTo>
                    <a:cubicBezTo>
                      <a:pt x="0" y="40"/>
                      <a:pt x="0" y="53"/>
                      <a:pt x="9" y="53"/>
                    </a:cubicBezTo>
                    <a:cubicBezTo>
                      <a:pt x="19" y="53"/>
                      <a:pt x="30" y="54"/>
                      <a:pt x="41" y="53"/>
                    </a:cubicBezTo>
                    <a:cubicBezTo>
                      <a:pt x="41" y="71"/>
                      <a:pt x="41" y="89"/>
                      <a:pt x="40" y="107"/>
                    </a:cubicBezTo>
                    <a:cubicBezTo>
                      <a:pt x="40" y="114"/>
                      <a:pt x="51" y="118"/>
                      <a:pt x="54" y="111"/>
                    </a:cubicBezTo>
                    <a:cubicBezTo>
                      <a:pt x="66" y="85"/>
                      <a:pt x="71" y="57"/>
                      <a:pt x="80" y="30"/>
                    </a:cubicBezTo>
                    <a:cubicBezTo>
                      <a:pt x="87" y="8"/>
                      <a:pt x="152" y="21"/>
                      <a:pt x="172" y="21"/>
                    </a:cubicBezTo>
                    <a:cubicBezTo>
                      <a:pt x="179" y="21"/>
                      <a:pt x="181" y="10"/>
                      <a:pt x="17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3" name="Freeform 487"/>
              <p:cNvSpPr/>
              <p:nvPr/>
            </p:nvSpPr>
            <p:spPr bwMode="auto">
              <a:xfrm>
                <a:off x="4207" y="-1792"/>
                <a:ext cx="121" cy="179"/>
              </a:xfrm>
              <a:custGeom>
                <a:avLst/>
                <a:gdLst>
                  <a:gd name="T0" fmla="*/ 43 w 60"/>
                  <a:gd name="T1" fmla="*/ 32 h 89"/>
                  <a:gd name="T2" fmla="*/ 52 w 60"/>
                  <a:gd name="T3" fmla="*/ 15 h 89"/>
                  <a:gd name="T4" fmla="*/ 24 w 60"/>
                  <a:gd name="T5" fmla="*/ 1 h 89"/>
                  <a:gd name="T6" fmla="*/ 24 w 60"/>
                  <a:gd name="T7" fmla="*/ 9 h 89"/>
                  <a:gd name="T8" fmla="*/ 41 w 60"/>
                  <a:gd name="T9" fmla="*/ 16 h 89"/>
                  <a:gd name="T10" fmla="*/ 25 w 60"/>
                  <a:gd name="T11" fmla="*/ 25 h 89"/>
                  <a:gd name="T12" fmla="*/ 27 w 60"/>
                  <a:gd name="T13" fmla="*/ 39 h 89"/>
                  <a:gd name="T14" fmla="*/ 37 w 60"/>
                  <a:gd name="T15" fmla="*/ 58 h 89"/>
                  <a:gd name="T16" fmla="*/ 6 w 60"/>
                  <a:gd name="T17" fmla="*/ 62 h 89"/>
                  <a:gd name="T18" fmla="*/ 2 w 60"/>
                  <a:gd name="T19" fmla="*/ 71 h 89"/>
                  <a:gd name="T20" fmla="*/ 50 w 60"/>
                  <a:gd name="T21" fmla="*/ 63 h 89"/>
                  <a:gd name="T22" fmla="*/ 43 w 60"/>
                  <a:gd name="T23" fmla="*/ 3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89">
                    <a:moveTo>
                      <a:pt x="43" y="32"/>
                    </a:moveTo>
                    <a:cubicBezTo>
                      <a:pt x="49" y="28"/>
                      <a:pt x="53" y="22"/>
                      <a:pt x="52" y="15"/>
                    </a:cubicBezTo>
                    <a:cubicBezTo>
                      <a:pt x="51" y="1"/>
                      <a:pt x="35" y="0"/>
                      <a:pt x="24" y="1"/>
                    </a:cubicBezTo>
                    <a:cubicBezTo>
                      <a:pt x="19" y="1"/>
                      <a:pt x="19" y="9"/>
                      <a:pt x="24" y="9"/>
                    </a:cubicBezTo>
                    <a:cubicBezTo>
                      <a:pt x="28" y="9"/>
                      <a:pt x="42" y="9"/>
                      <a:pt x="41" y="16"/>
                    </a:cubicBezTo>
                    <a:cubicBezTo>
                      <a:pt x="39" y="22"/>
                      <a:pt x="29" y="24"/>
                      <a:pt x="25" y="25"/>
                    </a:cubicBezTo>
                    <a:cubicBezTo>
                      <a:pt x="17" y="27"/>
                      <a:pt x="20" y="38"/>
                      <a:pt x="27" y="39"/>
                    </a:cubicBezTo>
                    <a:cubicBezTo>
                      <a:pt x="38" y="40"/>
                      <a:pt x="46" y="48"/>
                      <a:pt x="37" y="58"/>
                    </a:cubicBezTo>
                    <a:cubicBezTo>
                      <a:pt x="27" y="67"/>
                      <a:pt x="16" y="59"/>
                      <a:pt x="6" y="62"/>
                    </a:cubicBezTo>
                    <a:cubicBezTo>
                      <a:pt x="2" y="63"/>
                      <a:pt x="0" y="68"/>
                      <a:pt x="2" y="71"/>
                    </a:cubicBezTo>
                    <a:cubicBezTo>
                      <a:pt x="13" y="89"/>
                      <a:pt x="41" y="76"/>
                      <a:pt x="50" y="63"/>
                    </a:cubicBezTo>
                    <a:cubicBezTo>
                      <a:pt x="60" y="50"/>
                      <a:pt x="53" y="39"/>
                      <a:pt x="43"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4" name="Freeform 488"/>
              <p:cNvSpPr>
                <a:spLocks noEditPoints="1"/>
              </p:cNvSpPr>
              <p:nvPr/>
            </p:nvSpPr>
            <p:spPr bwMode="auto">
              <a:xfrm>
                <a:off x="561" y="360"/>
                <a:ext cx="637" cy="627"/>
              </a:xfrm>
              <a:custGeom>
                <a:avLst/>
                <a:gdLst>
                  <a:gd name="T0" fmla="*/ 258 w 316"/>
                  <a:gd name="T1" fmla="*/ 69 h 311"/>
                  <a:gd name="T2" fmla="*/ 230 w 316"/>
                  <a:gd name="T3" fmla="*/ 67 h 311"/>
                  <a:gd name="T4" fmla="*/ 177 w 316"/>
                  <a:gd name="T5" fmla="*/ 52 h 311"/>
                  <a:gd name="T6" fmla="*/ 137 w 316"/>
                  <a:gd name="T7" fmla="*/ 52 h 311"/>
                  <a:gd name="T8" fmla="*/ 112 w 316"/>
                  <a:gd name="T9" fmla="*/ 63 h 311"/>
                  <a:gd name="T10" fmla="*/ 69 w 316"/>
                  <a:gd name="T11" fmla="*/ 4 h 311"/>
                  <a:gd name="T12" fmla="*/ 22 w 316"/>
                  <a:gd name="T13" fmla="*/ 277 h 311"/>
                  <a:gd name="T14" fmla="*/ 39 w 316"/>
                  <a:gd name="T15" fmla="*/ 278 h 311"/>
                  <a:gd name="T16" fmla="*/ 86 w 316"/>
                  <a:gd name="T17" fmla="*/ 234 h 311"/>
                  <a:gd name="T18" fmla="*/ 139 w 316"/>
                  <a:gd name="T19" fmla="*/ 249 h 311"/>
                  <a:gd name="T20" fmla="*/ 185 w 316"/>
                  <a:gd name="T21" fmla="*/ 243 h 311"/>
                  <a:gd name="T22" fmla="*/ 219 w 316"/>
                  <a:gd name="T23" fmla="*/ 300 h 311"/>
                  <a:gd name="T24" fmla="*/ 279 w 316"/>
                  <a:gd name="T25" fmla="*/ 28 h 311"/>
                  <a:gd name="T26" fmla="*/ 247 w 316"/>
                  <a:gd name="T27" fmla="*/ 79 h 311"/>
                  <a:gd name="T28" fmla="*/ 232 w 316"/>
                  <a:gd name="T29" fmla="*/ 78 h 311"/>
                  <a:gd name="T30" fmla="*/ 217 w 316"/>
                  <a:gd name="T31" fmla="*/ 65 h 311"/>
                  <a:gd name="T32" fmla="*/ 218 w 316"/>
                  <a:gd name="T33" fmla="*/ 82 h 311"/>
                  <a:gd name="T34" fmla="*/ 170 w 316"/>
                  <a:gd name="T35" fmla="*/ 62 h 311"/>
                  <a:gd name="T36" fmla="*/ 166 w 316"/>
                  <a:gd name="T37" fmla="*/ 73 h 311"/>
                  <a:gd name="T38" fmla="*/ 145 w 316"/>
                  <a:gd name="T39" fmla="*/ 68 h 311"/>
                  <a:gd name="T40" fmla="*/ 108 w 316"/>
                  <a:gd name="T41" fmla="*/ 70 h 311"/>
                  <a:gd name="T42" fmla="*/ 155 w 316"/>
                  <a:gd name="T43" fmla="*/ 75 h 311"/>
                  <a:gd name="T44" fmla="*/ 208 w 316"/>
                  <a:gd name="T45" fmla="*/ 99 h 311"/>
                  <a:gd name="T46" fmla="*/ 248 w 316"/>
                  <a:gd name="T47" fmla="*/ 147 h 311"/>
                  <a:gd name="T48" fmla="*/ 237 w 316"/>
                  <a:gd name="T49" fmla="*/ 160 h 311"/>
                  <a:gd name="T50" fmla="*/ 236 w 316"/>
                  <a:gd name="T51" fmla="*/ 164 h 311"/>
                  <a:gd name="T52" fmla="*/ 233 w 316"/>
                  <a:gd name="T53" fmla="*/ 164 h 311"/>
                  <a:gd name="T54" fmla="*/ 224 w 316"/>
                  <a:gd name="T55" fmla="*/ 159 h 311"/>
                  <a:gd name="T56" fmla="*/ 219 w 316"/>
                  <a:gd name="T57" fmla="*/ 155 h 311"/>
                  <a:gd name="T58" fmla="*/ 217 w 316"/>
                  <a:gd name="T59" fmla="*/ 152 h 311"/>
                  <a:gd name="T60" fmla="*/ 218 w 316"/>
                  <a:gd name="T61" fmla="*/ 150 h 311"/>
                  <a:gd name="T62" fmla="*/ 228 w 316"/>
                  <a:gd name="T63" fmla="*/ 141 h 311"/>
                  <a:gd name="T64" fmla="*/ 185 w 316"/>
                  <a:gd name="T65" fmla="*/ 127 h 311"/>
                  <a:gd name="T66" fmla="*/ 176 w 316"/>
                  <a:gd name="T67" fmla="*/ 135 h 311"/>
                  <a:gd name="T68" fmla="*/ 148 w 316"/>
                  <a:gd name="T69" fmla="*/ 124 h 311"/>
                  <a:gd name="T70" fmla="*/ 140 w 316"/>
                  <a:gd name="T71" fmla="*/ 127 h 311"/>
                  <a:gd name="T72" fmla="*/ 98 w 316"/>
                  <a:gd name="T73" fmla="*/ 131 h 311"/>
                  <a:gd name="T74" fmla="*/ 192 w 316"/>
                  <a:gd name="T75" fmla="*/ 155 h 311"/>
                  <a:gd name="T76" fmla="*/ 192 w 316"/>
                  <a:gd name="T77" fmla="*/ 155 h 311"/>
                  <a:gd name="T78" fmla="*/ 147 w 316"/>
                  <a:gd name="T79" fmla="*/ 137 h 311"/>
                  <a:gd name="T80" fmla="*/ 109 w 316"/>
                  <a:gd name="T81" fmla="*/ 134 h 311"/>
                  <a:gd name="T82" fmla="*/ 130 w 316"/>
                  <a:gd name="T83" fmla="*/ 131 h 311"/>
                  <a:gd name="T84" fmla="*/ 108 w 316"/>
                  <a:gd name="T85" fmla="*/ 139 h 311"/>
                  <a:gd name="T86" fmla="*/ 29 w 316"/>
                  <a:gd name="T87" fmla="*/ 265 h 311"/>
                  <a:gd name="T88" fmla="*/ 70 w 316"/>
                  <a:gd name="T89" fmla="*/ 16 h 311"/>
                  <a:gd name="T90" fmla="*/ 34 w 316"/>
                  <a:gd name="T91" fmla="*/ 266 h 311"/>
                  <a:gd name="T92" fmla="*/ 65 w 316"/>
                  <a:gd name="T93" fmla="*/ 204 h 311"/>
                  <a:gd name="T94" fmla="*/ 97 w 316"/>
                  <a:gd name="T95" fmla="*/ 232 h 311"/>
                  <a:gd name="T96" fmla="*/ 101 w 316"/>
                  <a:gd name="T97" fmla="*/ 230 h 311"/>
                  <a:gd name="T98" fmla="*/ 140 w 316"/>
                  <a:gd name="T99" fmla="*/ 226 h 311"/>
                  <a:gd name="T100" fmla="*/ 162 w 316"/>
                  <a:gd name="T101" fmla="*/ 244 h 311"/>
                  <a:gd name="T102" fmla="*/ 167 w 316"/>
                  <a:gd name="T103" fmla="*/ 245 h 311"/>
                  <a:gd name="T104" fmla="*/ 162 w 316"/>
                  <a:gd name="T105" fmla="*/ 221 h 311"/>
                  <a:gd name="T106" fmla="*/ 132 w 316"/>
                  <a:gd name="T107" fmla="*/ 209 h 311"/>
                  <a:gd name="T108" fmla="*/ 122 w 316"/>
                  <a:gd name="T109" fmla="*/ 215 h 311"/>
                  <a:gd name="T110" fmla="*/ 94 w 316"/>
                  <a:gd name="T111" fmla="*/ 206 h 311"/>
                  <a:gd name="T112" fmla="*/ 64 w 316"/>
                  <a:gd name="T113" fmla="*/ 195 h 311"/>
                  <a:gd name="T114" fmla="*/ 97 w 316"/>
                  <a:gd name="T115" fmla="*/ 143 h 311"/>
                  <a:gd name="T116" fmla="*/ 170 w 316"/>
                  <a:gd name="T117" fmla="*/ 154 h 311"/>
                  <a:gd name="T118" fmla="*/ 208 w 316"/>
                  <a:gd name="T119" fmla="*/ 157 h 311"/>
                  <a:gd name="T120" fmla="*/ 210 w 316"/>
                  <a:gd name="T121" fmla="*/ 238 h 311"/>
                  <a:gd name="T122" fmla="*/ 230 w 316"/>
                  <a:gd name="T123" fmla="*/ 295 h 311"/>
                  <a:gd name="T124" fmla="*/ 279 w 316"/>
                  <a:gd name="T125" fmla="*/ 4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6" h="311">
                    <a:moveTo>
                      <a:pt x="279" y="28"/>
                    </a:moveTo>
                    <a:cubicBezTo>
                      <a:pt x="276" y="28"/>
                      <a:pt x="274" y="30"/>
                      <a:pt x="274" y="32"/>
                    </a:cubicBezTo>
                    <a:cubicBezTo>
                      <a:pt x="272" y="32"/>
                      <a:pt x="271" y="33"/>
                      <a:pt x="270" y="34"/>
                    </a:cubicBezTo>
                    <a:cubicBezTo>
                      <a:pt x="264" y="44"/>
                      <a:pt x="260" y="56"/>
                      <a:pt x="258" y="69"/>
                    </a:cubicBezTo>
                    <a:cubicBezTo>
                      <a:pt x="256" y="64"/>
                      <a:pt x="253" y="59"/>
                      <a:pt x="246" y="58"/>
                    </a:cubicBezTo>
                    <a:cubicBezTo>
                      <a:pt x="243" y="57"/>
                      <a:pt x="240" y="61"/>
                      <a:pt x="243" y="64"/>
                    </a:cubicBezTo>
                    <a:cubicBezTo>
                      <a:pt x="243" y="64"/>
                      <a:pt x="243" y="64"/>
                      <a:pt x="243" y="64"/>
                    </a:cubicBezTo>
                    <a:cubicBezTo>
                      <a:pt x="239" y="63"/>
                      <a:pt x="234" y="64"/>
                      <a:pt x="230" y="67"/>
                    </a:cubicBezTo>
                    <a:cubicBezTo>
                      <a:pt x="226" y="59"/>
                      <a:pt x="217" y="51"/>
                      <a:pt x="209" y="55"/>
                    </a:cubicBezTo>
                    <a:cubicBezTo>
                      <a:pt x="208" y="54"/>
                      <a:pt x="206" y="53"/>
                      <a:pt x="205" y="54"/>
                    </a:cubicBezTo>
                    <a:cubicBezTo>
                      <a:pt x="201" y="56"/>
                      <a:pt x="198" y="59"/>
                      <a:pt x="195" y="62"/>
                    </a:cubicBezTo>
                    <a:cubicBezTo>
                      <a:pt x="192" y="54"/>
                      <a:pt x="185" y="51"/>
                      <a:pt x="177" y="52"/>
                    </a:cubicBezTo>
                    <a:cubicBezTo>
                      <a:pt x="176" y="51"/>
                      <a:pt x="175" y="51"/>
                      <a:pt x="174" y="51"/>
                    </a:cubicBezTo>
                    <a:cubicBezTo>
                      <a:pt x="168" y="52"/>
                      <a:pt x="163" y="57"/>
                      <a:pt x="160" y="62"/>
                    </a:cubicBezTo>
                    <a:cubicBezTo>
                      <a:pt x="161" y="58"/>
                      <a:pt x="160" y="54"/>
                      <a:pt x="159" y="50"/>
                    </a:cubicBezTo>
                    <a:cubicBezTo>
                      <a:pt x="155" y="41"/>
                      <a:pt x="144" y="46"/>
                      <a:pt x="137" y="52"/>
                    </a:cubicBezTo>
                    <a:cubicBezTo>
                      <a:pt x="138" y="50"/>
                      <a:pt x="139" y="49"/>
                      <a:pt x="139" y="47"/>
                    </a:cubicBezTo>
                    <a:cubicBezTo>
                      <a:pt x="140" y="46"/>
                      <a:pt x="139" y="44"/>
                      <a:pt x="138" y="45"/>
                    </a:cubicBezTo>
                    <a:cubicBezTo>
                      <a:pt x="130" y="48"/>
                      <a:pt x="124" y="56"/>
                      <a:pt x="123" y="64"/>
                    </a:cubicBezTo>
                    <a:cubicBezTo>
                      <a:pt x="119" y="63"/>
                      <a:pt x="116" y="64"/>
                      <a:pt x="112" y="63"/>
                    </a:cubicBezTo>
                    <a:cubicBezTo>
                      <a:pt x="110" y="63"/>
                      <a:pt x="108" y="62"/>
                      <a:pt x="106" y="62"/>
                    </a:cubicBezTo>
                    <a:cubicBezTo>
                      <a:pt x="109" y="46"/>
                      <a:pt x="110" y="29"/>
                      <a:pt x="110" y="12"/>
                    </a:cubicBezTo>
                    <a:cubicBezTo>
                      <a:pt x="110" y="10"/>
                      <a:pt x="108" y="7"/>
                      <a:pt x="106" y="7"/>
                    </a:cubicBezTo>
                    <a:cubicBezTo>
                      <a:pt x="93" y="4"/>
                      <a:pt x="82" y="2"/>
                      <a:pt x="69" y="4"/>
                    </a:cubicBezTo>
                    <a:cubicBezTo>
                      <a:pt x="68" y="1"/>
                      <a:pt x="63" y="0"/>
                      <a:pt x="62" y="3"/>
                    </a:cubicBezTo>
                    <a:cubicBezTo>
                      <a:pt x="41" y="52"/>
                      <a:pt x="35" y="109"/>
                      <a:pt x="26" y="161"/>
                    </a:cubicBezTo>
                    <a:cubicBezTo>
                      <a:pt x="21" y="189"/>
                      <a:pt x="0" y="246"/>
                      <a:pt x="19" y="273"/>
                    </a:cubicBezTo>
                    <a:cubicBezTo>
                      <a:pt x="19" y="275"/>
                      <a:pt x="20" y="276"/>
                      <a:pt x="22" y="277"/>
                    </a:cubicBezTo>
                    <a:cubicBezTo>
                      <a:pt x="24" y="279"/>
                      <a:pt x="29" y="279"/>
                      <a:pt x="33" y="279"/>
                    </a:cubicBezTo>
                    <a:cubicBezTo>
                      <a:pt x="33" y="279"/>
                      <a:pt x="33" y="280"/>
                      <a:pt x="33" y="280"/>
                    </a:cubicBezTo>
                    <a:cubicBezTo>
                      <a:pt x="33" y="283"/>
                      <a:pt x="38" y="284"/>
                      <a:pt x="39" y="281"/>
                    </a:cubicBezTo>
                    <a:cubicBezTo>
                      <a:pt x="39" y="280"/>
                      <a:pt x="39" y="279"/>
                      <a:pt x="39" y="278"/>
                    </a:cubicBezTo>
                    <a:cubicBezTo>
                      <a:pt x="40" y="277"/>
                      <a:pt x="41" y="276"/>
                      <a:pt x="42" y="274"/>
                    </a:cubicBezTo>
                    <a:cubicBezTo>
                      <a:pt x="42" y="273"/>
                      <a:pt x="42" y="271"/>
                      <a:pt x="41" y="270"/>
                    </a:cubicBezTo>
                    <a:cubicBezTo>
                      <a:pt x="44" y="256"/>
                      <a:pt x="48" y="242"/>
                      <a:pt x="53" y="229"/>
                    </a:cubicBezTo>
                    <a:cubicBezTo>
                      <a:pt x="59" y="239"/>
                      <a:pt x="77" y="242"/>
                      <a:pt x="86" y="234"/>
                    </a:cubicBezTo>
                    <a:cubicBezTo>
                      <a:pt x="88" y="243"/>
                      <a:pt x="98" y="245"/>
                      <a:pt x="107" y="240"/>
                    </a:cubicBezTo>
                    <a:cubicBezTo>
                      <a:pt x="109" y="238"/>
                      <a:pt x="112" y="236"/>
                      <a:pt x="114" y="234"/>
                    </a:cubicBezTo>
                    <a:cubicBezTo>
                      <a:pt x="114" y="234"/>
                      <a:pt x="114" y="235"/>
                      <a:pt x="114" y="235"/>
                    </a:cubicBezTo>
                    <a:cubicBezTo>
                      <a:pt x="114" y="249"/>
                      <a:pt x="128" y="252"/>
                      <a:pt x="139" y="249"/>
                    </a:cubicBezTo>
                    <a:cubicBezTo>
                      <a:pt x="145" y="247"/>
                      <a:pt x="149" y="243"/>
                      <a:pt x="151" y="238"/>
                    </a:cubicBezTo>
                    <a:cubicBezTo>
                      <a:pt x="150" y="241"/>
                      <a:pt x="150" y="245"/>
                      <a:pt x="151" y="248"/>
                    </a:cubicBezTo>
                    <a:cubicBezTo>
                      <a:pt x="152" y="260"/>
                      <a:pt x="166" y="262"/>
                      <a:pt x="174" y="255"/>
                    </a:cubicBezTo>
                    <a:cubicBezTo>
                      <a:pt x="178" y="252"/>
                      <a:pt x="182" y="248"/>
                      <a:pt x="185" y="243"/>
                    </a:cubicBezTo>
                    <a:cubicBezTo>
                      <a:pt x="191" y="244"/>
                      <a:pt x="198" y="246"/>
                      <a:pt x="205" y="247"/>
                    </a:cubicBezTo>
                    <a:cubicBezTo>
                      <a:pt x="210" y="248"/>
                      <a:pt x="217" y="251"/>
                      <a:pt x="222" y="251"/>
                    </a:cubicBezTo>
                    <a:cubicBezTo>
                      <a:pt x="219" y="265"/>
                      <a:pt x="215" y="279"/>
                      <a:pt x="213" y="293"/>
                    </a:cubicBezTo>
                    <a:cubicBezTo>
                      <a:pt x="212" y="298"/>
                      <a:pt x="216" y="301"/>
                      <a:pt x="219" y="300"/>
                    </a:cubicBezTo>
                    <a:cubicBezTo>
                      <a:pt x="225" y="306"/>
                      <a:pt x="240" y="307"/>
                      <a:pt x="246" y="310"/>
                    </a:cubicBezTo>
                    <a:cubicBezTo>
                      <a:pt x="249" y="311"/>
                      <a:pt x="252" y="309"/>
                      <a:pt x="253" y="306"/>
                    </a:cubicBezTo>
                    <a:cubicBezTo>
                      <a:pt x="275" y="237"/>
                      <a:pt x="285" y="167"/>
                      <a:pt x="301" y="97"/>
                    </a:cubicBezTo>
                    <a:cubicBezTo>
                      <a:pt x="307" y="73"/>
                      <a:pt x="316" y="29"/>
                      <a:pt x="279" y="28"/>
                    </a:cubicBezTo>
                    <a:close/>
                    <a:moveTo>
                      <a:pt x="232" y="78"/>
                    </a:moveTo>
                    <a:cubicBezTo>
                      <a:pt x="235" y="74"/>
                      <a:pt x="239" y="70"/>
                      <a:pt x="244" y="68"/>
                    </a:cubicBezTo>
                    <a:cubicBezTo>
                      <a:pt x="244" y="67"/>
                      <a:pt x="245" y="67"/>
                      <a:pt x="245" y="66"/>
                    </a:cubicBezTo>
                    <a:cubicBezTo>
                      <a:pt x="248" y="70"/>
                      <a:pt x="249" y="74"/>
                      <a:pt x="247" y="79"/>
                    </a:cubicBezTo>
                    <a:cubicBezTo>
                      <a:pt x="245" y="84"/>
                      <a:pt x="241" y="90"/>
                      <a:pt x="236" y="91"/>
                    </a:cubicBezTo>
                    <a:cubicBezTo>
                      <a:pt x="234" y="92"/>
                      <a:pt x="232" y="91"/>
                      <a:pt x="230" y="90"/>
                    </a:cubicBezTo>
                    <a:cubicBezTo>
                      <a:pt x="229" y="89"/>
                      <a:pt x="228" y="87"/>
                      <a:pt x="228" y="86"/>
                    </a:cubicBezTo>
                    <a:cubicBezTo>
                      <a:pt x="230" y="83"/>
                      <a:pt x="231" y="81"/>
                      <a:pt x="232" y="78"/>
                    </a:cubicBezTo>
                    <a:close/>
                    <a:moveTo>
                      <a:pt x="200" y="78"/>
                    </a:moveTo>
                    <a:cubicBezTo>
                      <a:pt x="200" y="71"/>
                      <a:pt x="202" y="66"/>
                      <a:pt x="206" y="61"/>
                    </a:cubicBezTo>
                    <a:cubicBezTo>
                      <a:pt x="206" y="61"/>
                      <a:pt x="206" y="61"/>
                      <a:pt x="207" y="62"/>
                    </a:cubicBezTo>
                    <a:cubicBezTo>
                      <a:pt x="210" y="63"/>
                      <a:pt x="213" y="63"/>
                      <a:pt x="217" y="65"/>
                    </a:cubicBezTo>
                    <a:cubicBezTo>
                      <a:pt x="219" y="66"/>
                      <a:pt x="221" y="70"/>
                      <a:pt x="221" y="73"/>
                    </a:cubicBezTo>
                    <a:cubicBezTo>
                      <a:pt x="221" y="74"/>
                      <a:pt x="221" y="74"/>
                      <a:pt x="221" y="75"/>
                    </a:cubicBezTo>
                    <a:cubicBezTo>
                      <a:pt x="221" y="76"/>
                      <a:pt x="220" y="77"/>
                      <a:pt x="220" y="77"/>
                    </a:cubicBezTo>
                    <a:cubicBezTo>
                      <a:pt x="219" y="79"/>
                      <a:pt x="219" y="80"/>
                      <a:pt x="218" y="82"/>
                    </a:cubicBezTo>
                    <a:cubicBezTo>
                      <a:pt x="215" y="86"/>
                      <a:pt x="210" y="88"/>
                      <a:pt x="205" y="88"/>
                    </a:cubicBezTo>
                    <a:cubicBezTo>
                      <a:pt x="200" y="88"/>
                      <a:pt x="200" y="81"/>
                      <a:pt x="200" y="78"/>
                    </a:cubicBezTo>
                    <a:close/>
                    <a:moveTo>
                      <a:pt x="166" y="73"/>
                    </a:moveTo>
                    <a:cubicBezTo>
                      <a:pt x="166" y="69"/>
                      <a:pt x="168" y="66"/>
                      <a:pt x="170" y="62"/>
                    </a:cubicBezTo>
                    <a:cubicBezTo>
                      <a:pt x="171" y="63"/>
                      <a:pt x="172" y="63"/>
                      <a:pt x="173" y="63"/>
                    </a:cubicBezTo>
                    <a:cubicBezTo>
                      <a:pt x="178" y="62"/>
                      <a:pt x="185" y="61"/>
                      <a:pt x="185" y="67"/>
                    </a:cubicBezTo>
                    <a:cubicBezTo>
                      <a:pt x="186" y="73"/>
                      <a:pt x="182" y="78"/>
                      <a:pt x="177" y="80"/>
                    </a:cubicBezTo>
                    <a:cubicBezTo>
                      <a:pt x="171" y="81"/>
                      <a:pt x="164" y="80"/>
                      <a:pt x="166" y="73"/>
                    </a:cubicBezTo>
                    <a:close/>
                    <a:moveTo>
                      <a:pt x="138" y="66"/>
                    </a:moveTo>
                    <a:cubicBezTo>
                      <a:pt x="142" y="64"/>
                      <a:pt x="145" y="61"/>
                      <a:pt x="148" y="59"/>
                    </a:cubicBezTo>
                    <a:cubicBezTo>
                      <a:pt x="148" y="59"/>
                      <a:pt x="148" y="60"/>
                      <a:pt x="148" y="60"/>
                    </a:cubicBezTo>
                    <a:cubicBezTo>
                      <a:pt x="147" y="63"/>
                      <a:pt x="146" y="66"/>
                      <a:pt x="145" y="68"/>
                    </a:cubicBezTo>
                    <a:cubicBezTo>
                      <a:pt x="142" y="72"/>
                      <a:pt x="139" y="76"/>
                      <a:pt x="136" y="74"/>
                    </a:cubicBezTo>
                    <a:cubicBezTo>
                      <a:pt x="133" y="71"/>
                      <a:pt x="132" y="68"/>
                      <a:pt x="132" y="65"/>
                    </a:cubicBezTo>
                    <a:cubicBezTo>
                      <a:pt x="134" y="66"/>
                      <a:pt x="136" y="67"/>
                      <a:pt x="138" y="66"/>
                    </a:cubicBezTo>
                    <a:close/>
                    <a:moveTo>
                      <a:pt x="108" y="70"/>
                    </a:moveTo>
                    <a:cubicBezTo>
                      <a:pt x="112" y="71"/>
                      <a:pt x="118" y="74"/>
                      <a:pt x="123" y="73"/>
                    </a:cubicBezTo>
                    <a:cubicBezTo>
                      <a:pt x="123" y="76"/>
                      <a:pt x="125" y="78"/>
                      <a:pt x="126" y="81"/>
                    </a:cubicBezTo>
                    <a:cubicBezTo>
                      <a:pt x="135" y="91"/>
                      <a:pt x="147" y="86"/>
                      <a:pt x="154" y="76"/>
                    </a:cubicBezTo>
                    <a:cubicBezTo>
                      <a:pt x="154" y="76"/>
                      <a:pt x="155" y="75"/>
                      <a:pt x="155" y="75"/>
                    </a:cubicBezTo>
                    <a:cubicBezTo>
                      <a:pt x="155" y="75"/>
                      <a:pt x="155" y="75"/>
                      <a:pt x="155" y="76"/>
                    </a:cubicBezTo>
                    <a:cubicBezTo>
                      <a:pt x="153" y="91"/>
                      <a:pt x="170" y="93"/>
                      <a:pt x="181" y="91"/>
                    </a:cubicBezTo>
                    <a:cubicBezTo>
                      <a:pt x="184" y="90"/>
                      <a:pt x="187" y="88"/>
                      <a:pt x="189" y="86"/>
                    </a:cubicBezTo>
                    <a:cubicBezTo>
                      <a:pt x="191" y="94"/>
                      <a:pt x="198" y="100"/>
                      <a:pt x="208" y="99"/>
                    </a:cubicBezTo>
                    <a:cubicBezTo>
                      <a:pt x="212" y="98"/>
                      <a:pt x="217" y="97"/>
                      <a:pt x="220" y="94"/>
                    </a:cubicBezTo>
                    <a:cubicBezTo>
                      <a:pt x="223" y="99"/>
                      <a:pt x="228" y="102"/>
                      <a:pt x="235" y="103"/>
                    </a:cubicBezTo>
                    <a:cubicBezTo>
                      <a:pt x="243" y="103"/>
                      <a:pt x="250" y="97"/>
                      <a:pt x="255" y="90"/>
                    </a:cubicBezTo>
                    <a:cubicBezTo>
                      <a:pt x="252" y="109"/>
                      <a:pt x="252" y="130"/>
                      <a:pt x="248" y="147"/>
                    </a:cubicBezTo>
                    <a:cubicBezTo>
                      <a:pt x="248" y="148"/>
                      <a:pt x="248" y="149"/>
                      <a:pt x="247" y="150"/>
                    </a:cubicBezTo>
                    <a:cubicBezTo>
                      <a:pt x="246" y="148"/>
                      <a:pt x="245" y="146"/>
                      <a:pt x="244" y="144"/>
                    </a:cubicBezTo>
                    <a:cubicBezTo>
                      <a:pt x="242" y="141"/>
                      <a:pt x="235" y="141"/>
                      <a:pt x="236" y="146"/>
                    </a:cubicBezTo>
                    <a:cubicBezTo>
                      <a:pt x="236" y="151"/>
                      <a:pt x="237" y="155"/>
                      <a:pt x="237" y="160"/>
                    </a:cubicBezTo>
                    <a:cubicBezTo>
                      <a:pt x="237" y="161"/>
                      <a:pt x="237" y="161"/>
                      <a:pt x="237" y="162"/>
                    </a:cubicBezTo>
                    <a:cubicBezTo>
                      <a:pt x="237" y="162"/>
                      <a:pt x="237" y="163"/>
                      <a:pt x="237" y="163"/>
                    </a:cubicBezTo>
                    <a:cubicBezTo>
                      <a:pt x="237" y="163"/>
                      <a:pt x="237" y="163"/>
                      <a:pt x="237" y="163"/>
                    </a:cubicBezTo>
                    <a:cubicBezTo>
                      <a:pt x="237" y="163"/>
                      <a:pt x="237" y="164"/>
                      <a:pt x="236" y="164"/>
                    </a:cubicBezTo>
                    <a:cubicBezTo>
                      <a:pt x="236" y="164"/>
                      <a:pt x="236" y="164"/>
                      <a:pt x="236" y="164"/>
                    </a:cubicBezTo>
                    <a:cubicBezTo>
                      <a:pt x="236" y="164"/>
                      <a:pt x="235" y="164"/>
                      <a:pt x="235" y="164"/>
                    </a:cubicBezTo>
                    <a:cubicBezTo>
                      <a:pt x="235" y="164"/>
                      <a:pt x="234" y="164"/>
                      <a:pt x="234" y="164"/>
                    </a:cubicBezTo>
                    <a:cubicBezTo>
                      <a:pt x="234" y="164"/>
                      <a:pt x="233" y="164"/>
                      <a:pt x="233" y="164"/>
                    </a:cubicBezTo>
                    <a:cubicBezTo>
                      <a:pt x="232" y="163"/>
                      <a:pt x="231" y="163"/>
                      <a:pt x="231" y="163"/>
                    </a:cubicBezTo>
                    <a:cubicBezTo>
                      <a:pt x="231" y="163"/>
                      <a:pt x="230" y="163"/>
                      <a:pt x="229" y="163"/>
                    </a:cubicBezTo>
                    <a:cubicBezTo>
                      <a:pt x="229" y="162"/>
                      <a:pt x="228" y="162"/>
                      <a:pt x="228" y="162"/>
                    </a:cubicBezTo>
                    <a:cubicBezTo>
                      <a:pt x="226" y="161"/>
                      <a:pt x="225" y="160"/>
                      <a:pt x="224" y="159"/>
                    </a:cubicBezTo>
                    <a:cubicBezTo>
                      <a:pt x="224" y="159"/>
                      <a:pt x="224" y="159"/>
                      <a:pt x="223" y="159"/>
                    </a:cubicBezTo>
                    <a:cubicBezTo>
                      <a:pt x="223" y="159"/>
                      <a:pt x="223" y="159"/>
                      <a:pt x="223" y="159"/>
                    </a:cubicBezTo>
                    <a:cubicBezTo>
                      <a:pt x="223" y="158"/>
                      <a:pt x="222" y="158"/>
                      <a:pt x="221" y="157"/>
                    </a:cubicBezTo>
                    <a:cubicBezTo>
                      <a:pt x="220" y="156"/>
                      <a:pt x="220" y="156"/>
                      <a:pt x="219" y="155"/>
                    </a:cubicBezTo>
                    <a:cubicBezTo>
                      <a:pt x="219" y="154"/>
                      <a:pt x="218" y="154"/>
                      <a:pt x="218" y="154"/>
                    </a:cubicBezTo>
                    <a:cubicBezTo>
                      <a:pt x="218" y="154"/>
                      <a:pt x="218" y="153"/>
                      <a:pt x="218" y="153"/>
                    </a:cubicBezTo>
                    <a:cubicBezTo>
                      <a:pt x="218" y="153"/>
                      <a:pt x="217" y="152"/>
                      <a:pt x="217" y="152"/>
                    </a:cubicBezTo>
                    <a:cubicBezTo>
                      <a:pt x="217" y="152"/>
                      <a:pt x="217" y="152"/>
                      <a:pt x="217" y="152"/>
                    </a:cubicBezTo>
                    <a:cubicBezTo>
                      <a:pt x="217" y="152"/>
                      <a:pt x="217" y="152"/>
                      <a:pt x="217" y="152"/>
                    </a:cubicBezTo>
                    <a:cubicBezTo>
                      <a:pt x="218" y="151"/>
                      <a:pt x="218" y="151"/>
                      <a:pt x="218" y="151"/>
                    </a:cubicBezTo>
                    <a:cubicBezTo>
                      <a:pt x="218" y="151"/>
                      <a:pt x="218" y="151"/>
                      <a:pt x="218" y="151"/>
                    </a:cubicBezTo>
                    <a:cubicBezTo>
                      <a:pt x="218" y="151"/>
                      <a:pt x="218" y="151"/>
                      <a:pt x="218" y="150"/>
                    </a:cubicBezTo>
                    <a:cubicBezTo>
                      <a:pt x="219" y="149"/>
                      <a:pt x="218" y="150"/>
                      <a:pt x="219" y="150"/>
                    </a:cubicBezTo>
                    <a:cubicBezTo>
                      <a:pt x="221" y="149"/>
                      <a:pt x="222" y="148"/>
                      <a:pt x="224" y="148"/>
                    </a:cubicBezTo>
                    <a:cubicBezTo>
                      <a:pt x="225" y="147"/>
                      <a:pt x="227" y="147"/>
                      <a:pt x="229" y="146"/>
                    </a:cubicBezTo>
                    <a:cubicBezTo>
                      <a:pt x="232" y="146"/>
                      <a:pt x="231" y="141"/>
                      <a:pt x="228" y="141"/>
                    </a:cubicBezTo>
                    <a:cubicBezTo>
                      <a:pt x="223" y="141"/>
                      <a:pt x="218" y="141"/>
                      <a:pt x="213" y="143"/>
                    </a:cubicBezTo>
                    <a:cubicBezTo>
                      <a:pt x="213" y="139"/>
                      <a:pt x="213" y="136"/>
                      <a:pt x="211" y="133"/>
                    </a:cubicBezTo>
                    <a:cubicBezTo>
                      <a:pt x="206" y="124"/>
                      <a:pt x="196" y="123"/>
                      <a:pt x="187" y="127"/>
                    </a:cubicBezTo>
                    <a:cubicBezTo>
                      <a:pt x="187" y="126"/>
                      <a:pt x="186" y="126"/>
                      <a:pt x="185" y="127"/>
                    </a:cubicBezTo>
                    <a:cubicBezTo>
                      <a:pt x="183" y="128"/>
                      <a:pt x="181" y="130"/>
                      <a:pt x="179" y="132"/>
                    </a:cubicBezTo>
                    <a:cubicBezTo>
                      <a:pt x="178" y="132"/>
                      <a:pt x="177" y="133"/>
                      <a:pt x="177" y="134"/>
                    </a:cubicBezTo>
                    <a:cubicBezTo>
                      <a:pt x="176" y="134"/>
                      <a:pt x="176" y="135"/>
                      <a:pt x="176" y="135"/>
                    </a:cubicBezTo>
                    <a:cubicBezTo>
                      <a:pt x="176" y="135"/>
                      <a:pt x="176" y="135"/>
                      <a:pt x="176" y="135"/>
                    </a:cubicBezTo>
                    <a:cubicBezTo>
                      <a:pt x="176" y="133"/>
                      <a:pt x="175" y="131"/>
                      <a:pt x="174" y="129"/>
                    </a:cubicBezTo>
                    <a:cubicBezTo>
                      <a:pt x="171" y="123"/>
                      <a:pt x="165" y="121"/>
                      <a:pt x="159" y="121"/>
                    </a:cubicBezTo>
                    <a:cubicBezTo>
                      <a:pt x="159" y="120"/>
                      <a:pt x="158" y="120"/>
                      <a:pt x="157" y="120"/>
                    </a:cubicBezTo>
                    <a:cubicBezTo>
                      <a:pt x="154" y="121"/>
                      <a:pt x="151" y="122"/>
                      <a:pt x="148" y="124"/>
                    </a:cubicBezTo>
                    <a:cubicBezTo>
                      <a:pt x="147" y="124"/>
                      <a:pt x="146" y="125"/>
                      <a:pt x="145" y="126"/>
                    </a:cubicBezTo>
                    <a:cubicBezTo>
                      <a:pt x="144" y="126"/>
                      <a:pt x="144" y="127"/>
                      <a:pt x="144" y="127"/>
                    </a:cubicBezTo>
                    <a:cubicBezTo>
                      <a:pt x="143" y="128"/>
                      <a:pt x="142" y="129"/>
                      <a:pt x="141" y="131"/>
                    </a:cubicBezTo>
                    <a:cubicBezTo>
                      <a:pt x="141" y="129"/>
                      <a:pt x="141" y="128"/>
                      <a:pt x="140" y="127"/>
                    </a:cubicBezTo>
                    <a:cubicBezTo>
                      <a:pt x="138" y="117"/>
                      <a:pt x="129" y="116"/>
                      <a:pt x="121" y="119"/>
                    </a:cubicBezTo>
                    <a:cubicBezTo>
                      <a:pt x="120" y="118"/>
                      <a:pt x="119" y="117"/>
                      <a:pt x="118" y="117"/>
                    </a:cubicBezTo>
                    <a:cubicBezTo>
                      <a:pt x="111" y="119"/>
                      <a:pt x="103" y="124"/>
                      <a:pt x="99" y="131"/>
                    </a:cubicBezTo>
                    <a:cubicBezTo>
                      <a:pt x="99" y="131"/>
                      <a:pt x="99" y="131"/>
                      <a:pt x="98" y="131"/>
                    </a:cubicBezTo>
                    <a:cubicBezTo>
                      <a:pt x="95" y="131"/>
                      <a:pt x="91" y="130"/>
                      <a:pt x="88" y="129"/>
                    </a:cubicBezTo>
                    <a:cubicBezTo>
                      <a:pt x="95" y="109"/>
                      <a:pt x="101" y="89"/>
                      <a:pt x="105" y="69"/>
                    </a:cubicBezTo>
                    <a:cubicBezTo>
                      <a:pt x="106" y="69"/>
                      <a:pt x="107" y="70"/>
                      <a:pt x="108" y="70"/>
                    </a:cubicBezTo>
                    <a:close/>
                    <a:moveTo>
                      <a:pt x="192" y="155"/>
                    </a:moveTo>
                    <a:cubicBezTo>
                      <a:pt x="186" y="158"/>
                      <a:pt x="181" y="157"/>
                      <a:pt x="181" y="150"/>
                    </a:cubicBezTo>
                    <a:cubicBezTo>
                      <a:pt x="180" y="146"/>
                      <a:pt x="181" y="143"/>
                      <a:pt x="183" y="139"/>
                    </a:cubicBezTo>
                    <a:cubicBezTo>
                      <a:pt x="189" y="137"/>
                      <a:pt x="197" y="133"/>
                      <a:pt x="200" y="139"/>
                    </a:cubicBezTo>
                    <a:cubicBezTo>
                      <a:pt x="204" y="145"/>
                      <a:pt x="197" y="152"/>
                      <a:pt x="192" y="155"/>
                    </a:cubicBezTo>
                    <a:close/>
                    <a:moveTo>
                      <a:pt x="163" y="144"/>
                    </a:moveTo>
                    <a:cubicBezTo>
                      <a:pt x="162" y="146"/>
                      <a:pt x="160" y="147"/>
                      <a:pt x="159" y="148"/>
                    </a:cubicBezTo>
                    <a:cubicBezTo>
                      <a:pt x="158" y="149"/>
                      <a:pt x="157" y="149"/>
                      <a:pt x="156" y="149"/>
                    </a:cubicBezTo>
                    <a:cubicBezTo>
                      <a:pt x="152" y="147"/>
                      <a:pt x="147" y="143"/>
                      <a:pt x="147" y="137"/>
                    </a:cubicBezTo>
                    <a:cubicBezTo>
                      <a:pt x="147" y="136"/>
                      <a:pt x="147" y="135"/>
                      <a:pt x="148" y="134"/>
                    </a:cubicBezTo>
                    <a:cubicBezTo>
                      <a:pt x="152" y="133"/>
                      <a:pt x="161" y="129"/>
                      <a:pt x="164" y="133"/>
                    </a:cubicBezTo>
                    <a:cubicBezTo>
                      <a:pt x="166" y="136"/>
                      <a:pt x="164" y="141"/>
                      <a:pt x="163" y="144"/>
                    </a:cubicBezTo>
                    <a:close/>
                    <a:moveTo>
                      <a:pt x="109" y="134"/>
                    </a:moveTo>
                    <a:cubicBezTo>
                      <a:pt x="109" y="134"/>
                      <a:pt x="109" y="134"/>
                      <a:pt x="108" y="134"/>
                    </a:cubicBezTo>
                    <a:cubicBezTo>
                      <a:pt x="109" y="132"/>
                      <a:pt x="111" y="130"/>
                      <a:pt x="112" y="128"/>
                    </a:cubicBezTo>
                    <a:cubicBezTo>
                      <a:pt x="113" y="130"/>
                      <a:pt x="115" y="132"/>
                      <a:pt x="117" y="131"/>
                    </a:cubicBezTo>
                    <a:cubicBezTo>
                      <a:pt x="121" y="130"/>
                      <a:pt x="129" y="125"/>
                      <a:pt x="130" y="131"/>
                    </a:cubicBezTo>
                    <a:cubicBezTo>
                      <a:pt x="131" y="135"/>
                      <a:pt x="127" y="141"/>
                      <a:pt x="124" y="143"/>
                    </a:cubicBezTo>
                    <a:cubicBezTo>
                      <a:pt x="120" y="147"/>
                      <a:pt x="109" y="147"/>
                      <a:pt x="108" y="140"/>
                    </a:cubicBezTo>
                    <a:cubicBezTo>
                      <a:pt x="108" y="140"/>
                      <a:pt x="108" y="140"/>
                      <a:pt x="108" y="140"/>
                    </a:cubicBezTo>
                    <a:cubicBezTo>
                      <a:pt x="108" y="140"/>
                      <a:pt x="108" y="140"/>
                      <a:pt x="108" y="139"/>
                    </a:cubicBezTo>
                    <a:cubicBezTo>
                      <a:pt x="110" y="138"/>
                      <a:pt x="111" y="136"/>
                      <a:pt x="109" y="134"/>
                    </a:cubicBezTo>
                    <a:close/>
                    <a:moveTo>
                      <a:pt x="34" y="266"/>
                    </a:moveTo>
                    <a:cubicBezTo>
                      <a:pt x="32" y="266"/>
                      <a:pt x="31" y="266"/>
                      <a:pt x="29" y="266"/>
                    </a:cubicBezTo>
                    <a:cubicBezTo>
                      <a:pt x="29" y="265"/>
                      <a:pt x="29" y="265"/>
                      <a:pt x="29" y="265"/>
                    </a:cubicBezTo>
                    <a:cubicBezTo>
                      <a:pt x="29" y="263"/>
                      <a:pt x="27" y="262"/>
                      <a:pt x="25" y="262"/>
                    </a:cubicBezTo>
                    <a:cubicBezTo>
                      <a:pt x="28" y="227"/>
                      <a:pt x="34" y="193"/>
                      <a:pt x="40" y="158"/>
                    </a:cubicBezTo>
                    <a:cubicBezTo>
                      <a:pt x="48" y="110"/>
                      <a:pt x="54" y="62"/>
                      <a:pt x="66" y="15"/>
                    </a:cubicBezTo>
                    <a:cubicBezTo>
                      <a:pt x="67" y="16"/>
                      <a:pt x="69" y="16"/>
                      <a:pt x="70" y="16"/>
                    </a:cubicBezTo>
                    <a:cubicBezTo>
                      <a:pt x="77" y="15"/>
                      <a:pt x="98" y="10"/>
                      <a:pt x="98" y="23"/>
                    </a:cubicBezTo>
                    <a:cubicBezTo>
                      <a:pt x="97" y="40"/>
                      <a:pt x="94" y="56"/>
                      <a:pt x="90" y="73"/>
                    </a:cubicBezTo>
                    <a:cubicBezTo>
                      <a:pt x="85" y="97"/>
                      <a:pt x="76" y="121"/>
                      <a:pt x="67" y="144"/>
                    </a:cubicBezTo>
                    <a:cubicBezTo>
                      <a:pt x="53" y="184"/>
                      <a:pt x="37" y="224"/>
                      <a:pt x="34" y="266"/>
                    </a:cubicBezTo>
                    <a:close/>
                    <a:moveTo>
                      <a:pt x="81" y="223"/>
                    </a:moveTo>
                    <a:cubicBezTo>
                      <a:pt x="77" y="230"/>
                      <a:pt x="67" y="227"/>
                      <a:pt x="62" y="223"/>
                    </a:cubicBezTo>
                    <a:cubicBezTo>
                      <a:pt x="57" y="218"/>
                      <a:pt x="59" y="210"/>
                      <a:pt x="64" y="204"/>
                    </a:cubicBezTo>
                    <a:cubicBezTo>
                      <a:pt x="64" y="204"/>
                      <a:pt x="65" y="204"/>
                      <a:pt x="65" y="204"/>
                    </a:cubicBezTo>
                    <a:cubicBezTo>
                      <a:pt x="71" y="204"/>
                      <a:pt x="79" y="201"/>
                      <a:pt x="83" y="207"/>
                    </a:cubicBezTo>
                    <a:cubicBezTo>
                      <a:pt x="85" y="212"/>
                      <a:pt x="84" y="219"/>
                      <a:pt x="81" y="223"/>
                    </a:cubicBezTo>
                    <a:close/>
                    <a:moveTo>
                      <a:pt x="101" y="230"/>
                    </a:moveTo>
                    <a:cubicBezTo>
                      <a:pt x="100" y="231"/>
                      <a:pt x="96" y="232"/>
                      <a:pt x="97" y="232"/>
                    </a:cubicBezTo>
                    <a:cubicBezTo>
                      <a:pt x="96" y="231"/>
                      <a:pt x="96" y="227"/>
                      <a:pt x="97" y="226"/>
                    </a:cubicBezTo>
                    <a:cubicBezTo>
                      <a:pt x="97" y="222"/>
                      <a:pt x="99" y="216"/>
                      <a:pt x="101" y="212"/>
                    </a:cubicBezTo>
                    <a:cubicBezTo>
                      <a:pt x="105" y="211"/>
                      <a:pt x="110" y="209"/>
                      <a:pt x="110" y="214"/>
                    </a:cubicBezTo>
                    <a:cubicBezTo>
                      <a:pt x="111" y="220"/>
                      <a:pt x="106" y="227"/>
                      <a:pt x="101" y="230"/>
                    </a:cubicBezTo>
                    <a:close/>
                    <a:moveTo>
                      <a:pt x="134" y="237"/>
                    </a:moveTo>
                    <a:cubicBezTo>
                      <a:pt x="128" y="239"/>
                      <a:pt x="124" y="238"/>
                      <a:pt x="125" y="231"/>
                    </a:cubicBezTo>
                    <a:cubicBezTo>
                      <a:pt x="125" y="228"/>
                      <a:pt x="126" y="225"/>
                      <a:pt x="127" y="222"/>
                    </a:cubicBezTo>
                    <a:cubicBezTo>
                      <a:pt x="132" y="222"/>
                      <a:pt x="138" y="221"/>
                      <a:pt x="140" y="226"/>
                    </a:cubicBezTo>
                    <a:cubicBezTo>
                      <a:pt x="142" y="231"/>
                      <a:pt x="139" y="236"/>
                      <a:pt x="134" y="237"/>
                    </a:cubicBezTo>
                    <a:close/>
                    <a:moveTo>
                      <a:pt x="167" y="245"/>
                    </a:moveTo>
                    <a:cubicBezTo>
                      <a:pt x="166" y="245"/>
                      <a:pt x="163" y="247"/>
                      <a:pt x="163" y="247"/>
                    </a:cubicBezTo>
                    <a:cubicBezTo>
                      <a:pt x="163" y="247"/>
                      <a:pt x="162" y="246"/>
                      <a:pt x="162" y="244"/>
                    </a:cubicBezTo>
                    <a:cubicBezTo>
                      <a:pt x="162" y="239"/>
                      <a:pt x="164" y="233"/>
                      <a:pt x="167" y="229"/>
                    </a:cubicBezTo>
                    <a:cubicBezTo>
                      <a:pt x="168" y="229"/>
                      <a:pt x="168" y="228"/>
                      <a:pt x="168" y="228"/>
                    </a:cubicBezTo>
                    <a:cubicBezTo>
                      <a:pt x="171" y="227"/>
                      <a:pt x="174" y="227"/>
                      <a:pt x="175" y="230"/>
                    </a:cubicBezTo>
                    <a:cubicBezTo>
                      <a:pt x="175" y="236"/>
                      <a:pt x="171" y="241"/>
                      <a:pt x="167" y="245"/>
                    </a:cubicBezTo>
                    <a:close/>
                    <a:moveTo>
                      <a:pt x="210" y="238"/>
                    </a:moveTo>
                    <a:cubicBezTo>
                      <a:pt x="203" y="237"/>
                      <a:pt x="195" y="236"/>
                      <a:pt x="187" y="235"/>
                    </a:cubicBezTo>
                    <a:cubicBezTo>
                      <a:pt x="188" y="232"/>
                      <a:pt x="187" y="229"/>
                      <a:pt x="187" y="226"/>
                    </a:cubicBezTo>
                    <a:cubicBezTo>
                      <a:pt x="183" y="214"/>
                      <a:pt x="170" y="214"/>
                      <a:pt x="162" y="221"/>
                    </a:cubicBezTo>
                    <a:cubicBezTo>
                      <a:pt x="160" y="222"/>
                      <a:pt x="160" y="224"/>
                      <a:pt x="160" y="225"/>
                    </a:cubicBezTo>
                    <a:cubicBezTo>
                      <a:pt x="157" y="228"/>
                      <a:pt x="155" y="231"/>
                      <a:pt x="153" y="234"/>
                    </a:cubicBezTo>
                    <a:cubicBezTo>
                      <a:pt x="154" y="231"/>
                      <a:pt x="154" y="227"/>
                      <a:pt x="153" y="223"/>
                    </a:cubicBezTo>
                    <a:cubicBezTo>
                      <a:pt x="150" y="215"/>
                      <a:pt x="141" y="209"/>
                      <a:pt x="132" y="209"/>
                    </a:cubicBezTo>
                    <a:cubicBezTo>
                      <a:pt x="131" y="208"/>
                      <a:pt x="130" y="208"/>
                      <a:pt x="129" y="209"/>
                    </a:cubicBezTo>
                    <a:cubicBezTo>
                      <a:pt x="128" y="209"/>
                      <a:pt x="128" y="210"/>
                      <a:pt x="127" y="210"/>
                    </a:cubicBezTo>
                    <a:cubicBezTo>
                      <a:pt x="125" y="211"/>
                      <a:pt x="124" y="212"/>
                      <a:pt x="122" y="213"/>
                    </a:cubicBezTo>
                    <a:cubicBezTo>
                      <a:pt x="122" y="214"/>
                      <a:pt x="122" y="214"/>
                      <a:pt x="122" y="215"/>
                    </a:cubicBezTo>
                    <a:cubicBezTo>
                      <a:pt x="121" y="215"/>
                      <a:pt x="121" y="215"/>
                      <a:pt x="121" y="216"/>
                    </a:cubicBezTo>
                    <a:cubicBezTo>
                      <a:pt x="121" y="214"/>
                      <a:pt x="121" y="212"/>
                      <a:pt x="120" y="211"/>
                    </a:cubicBezTo>
                    <a:cubicBezTo>
                      <a:pt x="120" y="206"/>
                      <a:pt x="116" y="202"/>
                      <a:pt x="111" y="201"/>
                    </a:cubicBezTo>
                    <a:cubicBezTo>
                      <a:pt x="105" y="199"/>
                      <a:pt x="99" y="202"/>
                      <a:pt x="94" y="206"/>
                    </a:cubicBezTo>
                    <a:cubicBezTo>
                      <a:pt x="94" y="205"/>
                      <a:pt x="94" y="204"/>
                      <a:pt x="93" y="203"/>
                    </a:cubicBezTo>
                    <a:cubicBezTo>
                      <a:pt x="89" y="194"/>
                      <a:pt x="79" y="190"/>
                      <a:pt x="69" y="193"/>
                    </a:cubicBezTo>
                    <a:cubicBezTo>
                      <a:pt x="69" y="193"/>
                      <a:pt x="69" y="193"/>
                      <a:pt x="69" y="193"/>
                    </a:cubicBezTo>
                    <a:cubicBezTo>
                      <a:pt x="68" y="193"/>
                      <a:pt x="66" y="194"/>
                      <a:pt x="64" y="195"/>
                    </a:cubicBezTo>
                    <a:cubicBezTo>
                      <a:pt x="71" y="175"/>
                      <a:pt x="79" y="156"/>
                      <a:pt x="86" y="136"/>
                    </a:cubicBezTo>
                    <a:cubicBezTo>
                      <a:pt x="89" y="137"/>
                      <a:pt x="92" y="138"/>
                      <a:pt x="96" y="139"/>
                    </a:cubicBezTo>
                    <a:cubicBezTo>
                      <a:pt x="96" y="139"/>
                      <a:pt x="97" y="140"/>
                      <a:pt x="97" y="140"/>
                    </a:cubicBezTo>
                    <a:cubicBezTo>
                      <a:pt x="97" y="141"/>
                      <a:pt x="97" y="142"/>
                      <a:pt x="97" y="143"/>
                    </a:cubicBezTo>
                    <a:cubicBezTo>
                      <a:pt x="100" y="157"/>
                      <a:pt x="119" y="160"/>
                      <a:pt x="129" y="153"/>
                    </a:cubicBezTo>
                    <a:cubicBezTo>
                      <a:pt x="133" y="151"/>
                      <a:pt x="136" y="148"/>
                      <a:pt x="138" y="144"/>
                    </a:cubicBezTo>
                    <a:cubicBezTo>
                      <a:pt x="138" y="147"/>
                      <a:pt x="140" y="150"/>
                      <a:pt x="143" y="153"/>
                    </a:cubicBezTo>
                    <a:cubicBezTo>
                      <a:pt x="150" y="162"/>
                      <a:pt x="163" y="163"/>
                      <a:pt x="170" y="154"/>
                    </a:cubicBezTo>
                    <a:cubicBezTo>
                      <a:pt x="170" y="154"/>
                      <a:pt x="171" y="154"/>
                      <a:pt x="171" y="153"/>
                    </a:cubicBezTo>
                    <a:cubicBezTo>
                      <a:pt x="171" y="154"/>
                      <a:pt x="171" y="154"/>
                      <a:pt x="171" y="154"/>
                    </a:cubicBezTo>
                    <a:cubicBezTo>
                      <a:pt x="172" y="169"/>
                      <a:pt x="187" y="171"/>
                      <a:pt x="199" y="165"/>
                    </a:cubicBezTo>
                    <a:cubicBezTo>
                      <a:pt x="202" y="163"/>
                      <a:pt x="205" y="161"/>
                      <a:pt x="208" y="157"/>
                    </a:cubicBezTo>
                    <a:cubicBezTo>
                      <a:pt x="209" y="160"/>
                      <a:pt x="211" y="163"/>
                      <a:pt x="213" y="165"/>
                    </a:cubicBezTo>
                    <a:cubicBezTo>
                      <a:pt x="219" y="172"/>
                      <a:pt x="233" y="179"/>
                      <a:pt x="242" y="174"/>
                    </a:cubicBezTo>
                    <a:cubicBezTo>
                      <a:pt x="237" y="197"/>
                      <a:pt x="230" y="219"/>
                      <a:pt x="225" y="241"/>
                    </a:cubicBezTo>
                    <a:cubicBezTo>
                      <a:pt x="221" y="238"/>
                      <a:pt x="215" y="239"/>
                      <a:pt x="210" y="238"/>
                    </a:cubicBezTo>
                    <a:close/>
                    <a:moveTo>
                      <a:pt x="289" y="100"/>
                    </a:moveTo>
                    <a:cubicBezTo>
                      <a:pt x="283" y="124"/>
                      <a:pt x="279" y="149"/>
                      <a:pt x="274" y="173"/>
                    </a:cubicBezTo>
                    <a:cubicBezTo>
                      <a:pt x="267" y="209"/>
                      <a:pt x="258" y="244"/>
                      <a:pt x="248" y="279"/>
                    </a:cubicBezTo>
                    <a:cubicBezTo>
                      <a:pt x="244" y="296"/>
                      <a:pt x="247" y="298"/>
                      <a:pt x="230" y="295"/>
                    </a:cubicBezTo>
                    <a:cubicBezTo>
                      <a:pt x="228" y="295"/>
                      <a:pt x="226" y="295"/>
                      <a:pt x="224" y="295"/>
                    </a:cubicBezTo>
                    <a:cubicBezTo>
                      <a:pt x="235" y="250"/>
                      <a:pt x="249" y="206"/>
                      <a:pt x="259" y="162"/>
                    </a:cubicBezTo>
                    <a:cubicBezTo>
                      <a:pt x="268" y="122"/>
                      <a:pt x="273" y="80"/>
                      <a:pt x="278" y="40"/>
                    </a:cubicBezTo>
                    <a:cubicBezTo>
                      <a:pt x="279" y="40"/>
                      <a:pt x="279" y="40"/>
                      <a:pt x="279" y="40"/>
                    </a:cubicBezTo>
                    <a:cubicBezTo>
                      <a:pt x="308" y="41"/>
                      <a:pt x="292" y="85"/>
                      <a:pt x="289"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5" name="Freeform 489"/>
              <p:cNvSpPr/>
              <p:nvPr/>
            </p:nvSpPr>
            <p:spPr bwMode="auto">
              <a:xfrm>
                <a:off x="4011" y="3363"/>
                <a:ext cx="63" cy="55"/>
              </a:xfrm>
              <a:custGeom>
                <a:avLst/>
                <a:gdLst>
                  <a:gd name="T0" fmla="*/ 15 w 31"/>
                  <a:gd name="T1" fmla="*/ 0 h 27"/>
                  <a:gd name="T2" fmla="*/ 8 w 31"/>
                  <a:gd name="T3" fmla="*/ 19 h 27"/>
                  <a:gd name="T4" fmla="*/ 8 w 31"/>
                  <a:gd name="T5" fmla="*/ 19 h 27"/>
                  <a:gd name="T6" fmla="*/ 8 w 31"/>
                  <a:gd name="T7" fmla="*/ 20 h 27"/>
                  <a:gd name="T8" fmla="*/ 23 w 31"/>
                  <a:gd name="T9" fmla="*/ 20 h 27"/>
                  <a:gd name="T10" fmla="*/ 23 w 31"/>
                  <a:gd name="T11" fmla="*/ 19 h 27"/>
                  <a:gd name="T12" fmla="*/ 23 w 31"/>
                  <a:gd name="T13" fmla="*/ 19 h 27"/>
                  <a:gd name="T14" fmla="*/ 15 w 31"/>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7">
                    <a:moveTo>
                      <a:pt x="15" y="0"/>
                    </a:moveTo>
                    <a:cubicBezTo>
                      <a:pt x="6" y="0"/>
                      <a:pt x="0" y="12"/>
                      <a:pt x="8" y="19"/>
                    </a:cubicBezTo>
                    <a:cubicBezTo>
                      <a:pt x="8" y="19"/>
                      <a:pt x="8" y="19"/>
                      <a:pt x="8" y="19"/>
                    </a:cubicBezTo>
                    <a:cubicBezTo>
                      <a:pt x="8" y="19"/>
                      <a:pt x="8" y="20"/>
                      <a:pt x="8" y="20"/>
                    </a:cubicBezTo>
                    <a:cubicBezTo>
                      <a:pt x="10" y="27"/>
                      <a:pt x="20" y="27"/>
                      <a:pt x="23" y="20"/>
                    </a:cubicBezTo>
                    <a:cubicBezTo>
                      <a:pt x="23" y="20"/>
                      <a:pt x="23" y="19"/>
                      <a:pt x="23" y="19"/>
                    </a:cubicBezTo>
                    <a:cubicBezTo>
                      <a:pt x="23" y="19"/>
                      <a:pt x="23" y="19"/>
                      <a:pt x="23" y="19"/>
                    </a:cubicBezTo>
                    <a:cubicBezTo>
                      <a:pt x="31" y="12"/>
                      <a:pt x="25"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6" name="Freeform 490"/>
              <p:cNvSpPr>
                <a:spLocks noEditPoints="1"/>
              </p:cNvSpPr>
              <p:nvPr/>
            </p:nvSpPr>
            <p:spPr bwMode="auto">
              <a:xfrm>
                <a:off x="3892" y="3535"/>
                <a:ext cx="121" cy="121"/>
              </a:xfrm>
              <a:custGeom>
                <a:avLst/>
                <a:gdLst>
                  <a:gd name="T0" fmla="*/ 33 w 60"/>
                  <a:gd name="T1" fmla="*/ 1 h 60"/>
                  <a:gd name="T2" fmla="*/ 30 w 60"/>
                  <a:gd name="T3" fmla="*/ 5 h 60"/>
                  <a:gd name="T4" fmla="*/ 4 w 60"/>
                  <a:gd name="T5" fmla="*/ 29 h 60"/>
                  <a:gd name="T6" fmla="*/ 31 w 60"/>
                  <a:gd name="T7" fmla="*/ 56 h 60"/>
                  <a:gd name="T8" fmla="*/ 57 w 60"/>
                  <a:gd name="T9" fmla="*/ 28 h 60"/>
                  <a:gd name="T10" fmla="*/ 33 w 60"/>
                  <a:gd name="T11" fmla="*/ 1 h 60"/>
                  <a:gd name="T12" fmla="*/ 33 w 60"/>
                  <a:gd name="T13" fmla="*/ 44 h 60"/>
                  <a:gd name="T14" fmla="*/ 16 w 60"/>
                  <a:gd name="T15" fmla="*/ 32 h 60"/>
                  <a:gd name="T16" fmla="*/ 40 w 60"/>
                  <a:gd name="T17" fmla="*/ 11 h 60"/>
                  <a:gd name="T18" fmla="*/ 46 w 60"/>
                  <a:gd name="T19" fmla="*/ 24 h 60"/>
                  <a:gd name="T20" fmla="*/ 33 w 60"/>
                  <a:gd name="T21"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0">
                    <a:moveTo>
                      <a:pt x="33" y="1"/>
                    </a:moveTo>
                    <a:cubicBezTo>
                      <a:pt x="31" y="1"/>
                      <a:pt x="30" y="3"/>
                      <a:pt x="30" y="5"/>
                    </a:cubicBezTo>
                    <a:cubicBezTo>
                      <a:pt x="18" y="7"/>
                      <a:pt x="6" y="19"/>
                      <a:pt x="4" y="29"/>
                    </a:cubicBezTo>
                    <a:cubicBezTo>
                      <a:pt x="0" y="45"/>
                      <a:pt x="16" y="60"/>
                      <a:pt x="31" y="56"/>
                    </a:cubicBezTo>
                    <a:cubicBezTo>
                      <a:pt x="44" y="53"/>
                      <a:pt x="54" y="40"/>
                      <a:pt x="57" y="28"/>
                    </a:cubicBezTo>
                    <a:cubicBezTo>
                      <a:pt x="60" y="14"/>
                      <a:pt x="48" y="0"/>
                      <a:pt x="33" y="1"/>
                    </a:cubicBezTo>
                    <a:close/>
                    <a:moveTo>
                      <a:pt x="33" y="44"/>
                    </a:moveTo>
                    <a:cubicBezTo>
                      <a:pt x="24" y="49"/>
                      <a:pt x="14" y="43"/>
                      <a:pt x="16" y="32"/>
                    </a:cubicBezTo>
                    <a:cubicBezTo>
                      <a:pt x="18" y="21"/>
                      <a:pt x="30" y="13"/>
                      <a:pt x="40" y="11"/>
                    </a:cubicBezTo>
                    <a:cubicBezTo>
                      <a:pt x="45" y="13"/>
                      <a:pt x="47" y="17"/>
                      <a:pt x="46" y="24"/>
                    </a:cubicBezTo>
                    <a:cubicBezTo>
                      <a:pt x="46" y="32"/>
                      <a:pt x="39" y="40"/>
                      <a:pt x="33"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7" name="Freeform 491"/>
              <p:cNvSpPr>
                <a:spLocks noEditPoints="1"/>
              </p:cNvSpPr>
              <p:nvPr/>
            </p:nvSpPr>
            <p:spPr bwMode="auto">
              <a:xfrm>
                <a:off x="3721" y="3168"/>
                <a:ext cx="617" cy="532"/>
              </a:xfrm>
              <a:custGeom>
                <a:avLst/>
                <a:gdLst>
                  <a:gd name="T0" fmla="*/ 302 w 306"/>
                  <a:gd name="T1" fmla="*/ 88 h 264"/>
                  <a:gd name="T2" fmla="*/ 298 w 306"/>
                  <a:gd name="T3" fmla="*/ 84 h 264"/>
                  <a:gd name="T4" fmla="*/ 277 w 306"/>
                  <a:gd name="T5" fmla="*/ 91 h 264"/>
                  <a:gd name="T6" fmla="*/ 237 w 306"/>
                  <a:gd name="T7" fmla="*/ 100 h 264"/>
                  <a:gd name="T8" fmla="*/ 195 w 306"/>
                  <a:gd name="T9" fmla="*/ 107 h 264"/>
                  <a:gd name="T10" fmla="*/ 261 w 306"/>
                  <a:gd name="T11" fmla="*/ 24 h 264"/>
                  <a:gd name="T12" fmla="*/ 259 w 306"/>
                  <a:gd name="T13" fmla="*/ 15 h 264"/>
                  <a:gd name="T14" fmla="*/ 263 w 306"/>
                  <a:gd name="T15" fmla="*/ 12 h 264"/>
                  <a:gd name="T16" fmla="*/ 256 w 306"/>
                  <a:gd name="T17" fmla="*/ 3 h 264"/>
                  <a:gd name="T18" fmla="*/ 157 w 306"/>
                  <a:gd name="T19" fmla="*/ 68 h 264"/>
                  <a:gd name="T20" fmla="*/ 129 w 306"/>
                  <a:gd name="T21" fmla="*/ 112 h 264"/>
                  <a:gd name="T22" fmla="*/ 101 w 306"/>
                  <a:gd name="T23" fmla="*/ 114 h 264"/>
                  <a:gd name="T24" fmla="*/ 100 w 306"/>
                  <a:gd name="T25" fmla="*/ 114 h 264"/>
                  <a:gd name="T26" fmla="*/ 48 w 306"/>
                  <a:gd name="T27" fmla="*/ 88 h 264"/>
                  <a:gd name="T28" fmla="*/ 4 w 306"/>
                  <a:gd name="T29" fmla="*/ 130 h 264"/>
                  <a:gd name="T30" fmla="*/ 108 w 306"/>
                  <a:gd name="T31" fmla="*/ 146 h 264"/>
                  <a:gd name="T32" fmla="*/ 108 w 306"/>
                  <a:gd name="T33" fmla="*/ 146 h 264"/>
                  <a:gd name="T34" fmla="*/ 126 w 306"/>
                  <a:gd name="T35" fmla="*/ 147 h 264"/>
                  <a:gd name="T36" fmla="*/ 128 w 306"/>
                  <a:gd name="T37" fmla="*/ 166 h 264"/>
                  <a:gd name="T38" fmla="*/ 133 w 306"/>
                  <a:gd name="T39" fmla="*/ 166 h 264"/>
                  <a:gd name="T40" fmla="*/ 135 w 306"/>
                  <a:gd name="T41" fmla="*/ 144 h 264"/>
                  <a:gd name="T42" fmla="*/ 135 w 306"/>
                  <a:gd name="T43" fmla="*/ 140 h 264"/>
                  <a:gd name="T44" fmla="*/ 139 w 306"/>
                  <a:gd name="T45" fmla="*/ 109 h 264"/>
                  <a:gd name="T46" fmla="*/ 185 w 306"/>
                  <a:gd name="T47" fmla="*/ 62 h 264"/>
                  <a:gd name="T48" fmla="*/ 240 w 306"/>
                  <a:gd name="T49" fmla="*/ 29 h 264"/>
                  <a:gd name="T50" fmla="*/ 189 w 306"/>
                  <a:gd name="T51" fmla="*/ 94 h 264"/>
                  <a:gd name="T52" fmla="*/ 155 w 306"/>
                  <a:gd name="T53" fmla="*/ 167 h 264"/>
                  <a:gd name="T54" fmla="*/ 103 w 306"/>
                  <a:gd name="T55" fmla="*/ 248 h 264"/>
                  <a:gd name="T56" fmla="*/ 73 w 306"/>
                  <a:gd name="T57" fmla="*/ 217 h 264"/>
                  <a:gd name="T58" fmla="*/ 124 w 306"/>
                  <a:gd name="T59" fmla="*/ 170 h 264"/>
                  <a:gd name="T60" fmla="*/ 123 w 306"/>
                  <a:gd name="T61" fmla="*/ 162 h 264"/>
                  <a:gd name="T62" fmla="*/ 61 w 306"/>
                  <a:gd name="T63" fmla="*/ 224 h 264"/>
                  <a:gd name="T64" fmla="*/ 110 w 306"/>
                  <a:gd name="T65" fmla="*/ 259 h 264"/>
                  <a:gd name="T66" fmla="*/ 165 w 306"/>
                  <a:gd name="T67" fmla="*/ 190 h 264"/>
                  <a:gd name="T68" fmla="*/ 168 w 306"/>
                  <a:gd name="T69" fmla="*/ 160 h 264"/>
                  <a:gd name="T70" fmla="*/ 170 w 306"/>
                  <a:gd name="T71" fmla="*/ 147 h 264"/>
                  <a:gd name="T72" fmla="*/ 304 w 306"/>
                  <a:gd name="T73" fmla="*/ 97 h 264"/>
                  <a:gd name="T74" fmla="*/ 302 w 306"/>
                  <a:gd name="T75" fmla="*/ 88 h 264"/>
                  <a:gd name="T76" fmla="*/ 126 w 306"/>
                  <a:gd name="T77" fmla="*/ 137 h 264"/>
                  <a:gd name="T78" fmla="*/ 108 w 306"/>
                  <a:gd name="T79" fmla="*/ 137 h 264"/>
                  <a:gd name="T80" fmla="*/ 104 w 306"/>
                  <a:gd name="T81" fmla="*/ 143 h 264"/>
                  <a:gd name="T82" fmla="*/ 104 w 306"/>
                  <a:gd name="T83" fmla="*/ 143 h 264"/>
                  <a:gd name="T84" fmla="*/ 15 w 306"/>
                  <a:gd name="T85" fmla="*/ 128 h 264"/>
                  <a:gd name="T86" fmla="*/ 48 w 306"/>
                  <a:gd name="T87" fmla="*/ 99 h 264"/>
                  <a:gd name="T88" fmla="*/ 92 w 306"/>
                  <a:gd name="T89" fmla="*/ 120 h 264"/>
                  <a:gd name="T90" fmla="*/ 100 w 306"/>
                  <a:gd name="T91" fmla="*/ 121 h 264"/>
                  <a:gd name="T92" fmla="*/ 101 w 306"/>
                  <a:gd name="T93" fmla="*/ 121 h 264"/>
                  <a:gd name="T94" fmla="*/ 128 w 306"/>
                  <a:gd name="T95" fmla="*/ 123 h 264"/>
                  <a:gd name="T96" fmla="*/ 126 w 306"/>
                  <a:gd name="T97" fmla="*/ 137 h 264"/>
                  <a:gd name="T98" fmla="*/ 173 w 306"/>
                  <a:gd name="T99" fmla="*/ 141 h 264"/>
                  <a:gd name="T100" fmla="*/ 186 w 306"/>
                  <a:gd name="T101" fmla="*/ 118 h 264"/>
                  <a:gd name="T102" fmla="*/ 240 w 306"/>
                  <a:gd name="T103" fmla="*/ 111 h 264"/>
                  <a:gd name="T104" fmla="*/ 281 w 306"/>
                  <a:gd name="T105" fmla="*/ 104 h 264"/>
                  <a:gd name="T106" fmla="*/ 173 w 306"/>
                  <a:gd name="T107" fmla="*/ 14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264">
                    <a:moveTo>
                      <a:pt x="302" y="88"/>
                    </a:moveTo>
                    <a:cubicBezTo>
                      <a:pt x="302" y="86"/>
                      <a:pt x="300" y="84"/>
                      <a:pt x="298" y="84"/>
                    </a:cubicBezTo>
                    <a:cubicBezTo>
                      <a:pt x="291" y="84"/>
                      <a:pt x="284" y="89"/>
                      <a:pt x="277" y="91"/>
                    </a:cubicBezTo>
                    <a:cubicBezTo>
                      <a:pt x="264" y="95"/>
                      <a:pt x="250" y="98"/>
                      <a:pt x="237" y="100"/>
                    </a:cubicBezTo>
                    <a:cubicBezTo>
                      <a:pt x="227" y="102"/>
                      <a:pt x="209" y="103"/>
                      <a:pt x="195" y="107"/>
                    </a:cubicBezTo>
                    <a:cubicBezTo>
                      <a:pt x="216" y="78"/>
                      <a:pt x="237" y="50"/>
                      <a:pt x="261" y="24"/>
                    </a:cubicBezTo>
                    <a:cubicBezTo>
                      <a:pt x="264" y="21"/>
                      <a:pt x="262" y="17"/>
                      <a:pt x="259" y="15"/>
                    </a:cubicBezTo>
                    <a:cubicBezTo>
                      <a:pt x="261" y="14"/>
                      <a:pt x="262" y="13"/>
                      <a:pt x="263" y="12"/>
                    </a:cubicBezTo>
                    <a:cubicBezTo>
                      <a:pt x="268" y="8"/>
                      <a:pt x="261" y="0"/>
                      <a:pt x="256" y="3"/>
                    </a:cubicBezTo>
                    <a:cubicBezTo>
                      <a:pt x="225" y="27"/>
                      <a:pt x="189" y="44"/>
                      <a:pt x="157" y="68"/>
                    </a:cubicBezTo>
                    <a:cubicBezTo>
                      <a:pt x="142" y="80"/>
                      <a:pt x="133" y="95"/>
                      <a:pt x="129" y="112"/>
                    </a:cubicBezTo>
                    <a:cubicBezTo>
                      <a:pt x="120" y="112"/>
                      <a:pt x="110" y="113"/>
                      <a:pt x="101" y="114"/>
                    </a:cubicBezTo>
                    <a:cubicBezTo>
                      <a:pt x="101" y="114"/>
                      <a:pt x="100" y="114"/>
                      <a:pt x="100" y="114"/>
                    </a:cubicBezTo>
                    <a:cubicBezTo>
                      <a:pt x="90" y="93"/>
                      <a:pt x="71" y="84"/>
                      <a:pt x="48" y="88"/>
                    </a:cubicBezTo>
                    <a:cubicBezTo>
                      <a:pt x="28" y="91"/>
                      <a:pt x="6" y="109"/>
                      <a:pt x="4" y="130"/>
                    </a:cubicBezTo>
                    <a:cubicBezTo>
                      <a:pt x="0" y="184"/>
                      <a:pt x="89" y="188"/>
                      <a:pt x="108" y="146"/>
                    </a:cubicBezTo>
                    <a:cubicBezTo>
                      <a:pt x="108" y="146"/>
                      <a:pt x="108" y="146"/>
                      <a:pt x="108" y="146"/>
                    </a:cubicBezTo>
                    <a:cubicBezTo>
                      <a:pt x="114" y="146"/>
                      <a:pt x="120" y="147"/>
                      <a:pt x="126" y="147"/>
                    </a:cubicBezTo>
                    <a:cubicBezTo>
                      <a:pt x="127" y="153"/>
                      <a:pt x="127" y="160"/>
                      <a:pt x="128" y="166"/>
                    </a:cubicBezTo>
                    <a:cubicBezTo>
                      <a:pt x="128" y="170"/>
                      <a:pt x="133" y="170"/>
                      <a:pt x="133" y="166"/>
                    </a:cubicBezTo>
                    <a:cubicBezTo>
                      <a:pt x="134" y="159"/>
                      <a:pt x="134" y="151"/>
                      <a:pt x="135" y="144"/>
                    </a:cubicBezTo>
                    <a:cubicBezTo>
                      <a:pt x="135" y="143"/>
                      <a:pt x="135" y="142"/>
                      <a:pt x="135" y="140"/>
                    </a:cubicBezTo>
                    <a:cubicBezTo>
                      <a:pt x="136" y="130"/>
                      <a:pt x="136" y="120"/>
                      <a:pt x="139" y="109"/>
                    </a:cubicBezTo>
                    <a:cubicBezTo>
                      <a:pt x="143" y="88"/>
                      <a:pt x="168" y="73"/>
                      <a:pt x="185" y="62"/>
                    </a:cubicBezTo>
                    <a:cubicBezTo>
                      <a:pt x="203" y="50"/>
                      <a:pt x="222" y="41"/>
                      <a:pt x="240" y="29"/>
                    </a:cubicBezTo>
                    <a:cubicBezTo>
                      <a:pt x="222" y="49"/>
                      <a:pt x="206" y="72"/>
                      <a:pt x="189" y="94"/>
                    </a:cubicBezTo>
                    <a:cubicBezTo>
                      <a:pt x="171" y="119"/>
                      <a:pt x="157" y="136"/>
                      <a:pt x="155" y="167"/>
                    </a:cubicBezTo>
                    <a:cubicBezTo>
                      <a:pt x="152" y="202"/>
                      <a:pt x="145" y="243"/>
                      <a:pt x="103" y="248"/>
                    </a:cubicBezTo>
                    <a:cubicBezTo>
                      <a:pt x="84" y="250"/>
                      <a:pt x="74" y="235"/>
                      <a:pt x="73" y="217"/>
                    </a:cubicBezTo>
                    <a:cubicBezTo>
                      <a:pt x="71" y="190"/>
                      <a:pt x="101" y="174"/>
                      <a:pt x="124" y="170"/>
                    </a:cubicBezTo>
                    <a:cubicBezTo>
                      <a:pt x="128" y="169"/>
                      <a:pt x="127" y="162"/>
                      <a:pt x="123" y="162"/>
                    </a:cubicBezTo>
                    <a:cubicBezTo>
                      <a:pt x="87" y="161"/>
                      <a:pt x="59" y="189"/>
                      <a:pt x="61" y="224"/>
                    </a:cubicBezTo>
                    <a:cubicBezTo>
                      <a:pt x="62" y="249"/>
                      <a:pt x="87" y="264"/>
                      <a:pt x="110" y="259"/>
                    </a:cubicBezTo>
                    <a:cubicBezTo>
                      <a:pt x="144" y="251"/>
                      <a:pt x="162" y="223"/>
                      <a:pt x="165" y="190"/>
                    </a:cubicBezTo>
                    <a:cubicBezTo>
                      <a:pt x="166" y="180"/>
                      <a:pt x="167" y="170"/>
                      <a:pt x="168" y="160"/>
                    </a:cubicBezTo>
                    <a:cubicBezTo>
                      <a:pt x="168" y="155"/>
                      <a:pt x="169" y="151"/>
                      <a:pt x="170" y="147"/>
                    </a:cubicBezTo>
                    <a:cubicBezTo>
                      <a:pt x="220" y="149"/>
                      <a:pt x="276" y="143"/>
                      <a:pt x="304" y="97"/>
                    </a:cubicBezTo>
                    <a:cubicBezTo>
                      <a:pt x="306" y="93"/>
                      <a:pt x="305" y="90"/>
                      <a:pt x="302" y="88"/>
                    </a:cubicBezTo>
                    <a:close/>
                    <a:moveTo>
                      <a:pt x="126" y="137"/>
                    </a:moveTo>
                    <a:cubicBezTo>
                      <a:pt x="120" y="137"/>
                      <a:pt x="114" y="137"/>
                      <a:pt x="108" y="137"/>
                    </a:cubicBezTo>
                    <a:cubicBezTo>
                      <a:pt x="105" y="137"/>
                      <a:pt x="104" y="140"/>
                      <a:pt x="104" y="143"/>
                    </a:cubicBezTo>
                    <a:cubicBezTo>
                      <a:pt x="104" y="143"/>
                      <a:pt x="104" y="143"/>
                      <a:pt x="104" y="143"/>
                    </a:cubicBezTo>
                    <a:cubicBezTo>
                      <a:pt x="85" y="170"/>
                      <a:pt x="7" y="175"/>
                      <a:pt x="15" y="128"/>
                    </a:cubicBezTo>
                    <a:cubicBezTo>
                      <a:pt x="18" y="113"/>
                      <a:pt x="34" y="103"/>
                      <a:pt x="48" y="99"/>
                    </a:cubicBezTo>
                    <a:cubicBezTo>
                      <a:pt x="67" y="93"/>
                      <a:pt x="84" y="102"/>
                      <a:pt x="92" y="120"/>
                    </a:cubicBezTo>
                    <a:cubicBezTo>
                      <a:pt x="93" y="124"/>
                      <a:pt x="97" y="123"/>
                      <a:pt x="100" y="121"/>
                    </a:cubicBezTo>
                    <a:cubicBezTo>
                      <a:pt x="100" y="121"/>
                      <a:pt x="101" y="121"/>
                      <a:pt x="101" y="121"/>
                    </a:cubicBezTo>
                    <a:cubicBezTo>
                      <a:pt x="110" y="122"/>
                      <a:pt x="119" y="123"/>
                      <a:pt x="128" y="123"/>
                    </a:cubicBezTo>
                    <a:cubicBezTo>
                      <a:pt x="127" y="127"/>
                      <a:pt x="127" y="132"/>
                      <a:pt x="126" y="137"/>
                    </a:cubicBezTo>
                    <a:close/>
                    <a:moveTo>
                      <a:pt x="173" y="141"/>
                    </a:moveTo>
                    <a:cubicBezTo>
                      <a:pt x="176" y="133"/>
                      <a:pt x="181" y="125"/>
                      <a:pt x="186" y="118"/>
                    </a:cubicBezTo>
                    <a:cubicBezTo>
                      <a:pt x="202" y="121"/>
                      <a:pt x="227" y="113"/>
                      <a:pt x="240" y="111"/>
                    </a:cubicBezTo>
                    <a:cubicBezTo>
                      <a:pt x="249" y="110"/>
                      <a:pt x="267" y="108"/>
                      <a:pt x="281" y="104"/>
                    </a:cubicBezTo>
                    <a:cubicBezTo>
                      <a:pt x="253" y="132"/>
                      <a:pt x="212" y="135"/>
                      <a:pt x="173"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8" name="Freeform 492"/>
              <p:cNvSpPr>
                <a:spLocks noEditPoints="1"/>
              </p:cNvSpPr>
              <p:nvPr/>
            </p:nvSpPr>
            <p:spPr bwMode="auto">
              <a:xfrm>
                <a:off x="3767" y="3371"/>
                <a:ext cx="127" cy="121"/>
              </a:xfrm>
              <a:custGeom>
                <a:avLst/>
                <a:gdLst>
                  <a:gd name="T0" fmla="*/ 61 w 63"/>
                  <a:gd name="T1" fmla="*/ 33 h 60"/>
                  <a:gd name="T2" fmla="*/ 31 w 63"/>
                  <a:gd name="T3" fmla="*/ 2 h 60"/>
                  <a:gd name="T4" fmla="*/ 25 w 63"/>
                  <a:gd name="T5" fmla="*/ 9 h 60"/>
                  <a:gd name="T6" fmla="*/ 2 w 63"/>
                  <a:gd name="T7" fmla="*/ 35 h 60"/>
                  <a:gd name="T8" fmla="*/ 39 w 63"/>
                  <a:gd name="T9" fmla="*/ 59 h 60"/>
                  <a:gd name="T10" fmla="*/ 61 w 63"/>
                  <a:gd name="T11" fmla="*/ 33 h 60"/>
                  <a:gd name="T12" fmla="*/ 39 w 63"/>
                  <a:gd name="T13" fmla="*/ 47 h 60"/>
                  <a:gd name="T14" fmla="*/ 14 w 63"/>
                  <a:gd name="T15" fmla="*/ 35 h 60"/>
                  <a:gd name="T16" fmla="*/ 28 w 63"/>
                  <a:gd name="T17" fmla="*/ 14 h 60"/>
                  <a:gd name="T18" fmla="*/ 30 w 63"/>
                  <a:gd name="T19" fmla="*/ 12 h 60"/>
                  <a:gd name="T20" fmla="*/ 48 w 63"/>
                  <a:gd name="T21" fmla="*/ 30 h 60"/>
                  <a:gd name="T22" fmla="*/ 39 w 63"/>
                  <a:gd name="T23" fmla="*/ 4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60">
                    <a:moveTo>
                      <a:pt x="61" y="33"/>
                    </a:moveTo>
                    <a:cubicBezTo>
                      <a:pt x="59" y="17"/>
                      <a:pt x="45" y="6"/>
                      <a:pt x="31" y="2"/>
                    </a:cubicBezTo>
                    <a:cubicBezTo>
                      <a:pt x="26" y="0"/>
                      <a:pt x="23" y="5"/>
                      <a:pt x="25" y="9"/>
                    </a:cubicBezTo>
                    <a:cubicBezTo>
                      <a:pt x="12" y="10"/>
                      <a:pt x="0" y="21"/>
                      <a:pt x="2" y="35"/>
                    </a:cubicBezTo>
                    <a:cubicBezTo>
                      <a:pt x="3" y="53"/>
                      <a:pt x="23" y="60"/>
                      <a:pt x="39" y="59"/>
                    </a:cubicBezTo>
                    <a:cubicBezTo>
                      <a:pt x="53" y="58"/>
                      <a:pt x="63" y="47"/>
                      <a:pt x="61" y="33"/>
                    </a:cubicBezTo>
                    <a:close/>
                    <a:moveTo>
                      <a:pt x="39" y="47"/>
                    </a:moveTo>
                    <a:cubicBezTo>
                      <a:pt x="29" y="48"/>
                      <a:pt x="17" y="45"/>
                      <a:pt x="14" y="35"/>
                    </a:cubicBezTo>
                    <a:cubicBezTo>
                      <a:pt x="11" y="25"/>
                      <a:pt x="21" y="17"/>
                      <a:pt x="28" y="14"/>
                    </a:cubicBezTo>
                    <a:cubicBezTo>
                      <a:pt x="29" y="14"/>
                      <a:pt x="30" y="13"/>
                      <a:pt x="30" y="12"/>
                    </a:cubicBezTo>
                    <a:cubicBezTo>
                      <a:pt x="38" y="15"/>
                      <a:pt x="45" y="21"/>
                      <a:pt x="48" y="30"/>
                    </a:cubicBezTo>
                    <a:cubicBezTo>
                      <a:pt x="52" y="39"/>
                      <a:pt x="48" y="46"/>
                      <a:pt x="39"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9" name="Freeform 493"/>
              <p:cNvSpPr>
                <a:spLocks noEditPoints="1"/>
              </p:cNvSpPr>
              <p:nvPr/>
            </p:nvSpPr>
            <p:spPr bwMode="auto">
              <a:xfrm>
                <a:off x="2372" y="2474"/>
                <a:ext cx="704" cy="720"/>
              </a:xfrm>
              <a:custGeom>
                <a:avLst/>
                <a:gdLst>
                  <a:gd name="T0" fmla="*/ 181 w 349"/>
                  <a:gd name="T1" fmla="*/ 137 h 357"/>
                  <a:gd name="T2" fmla="*/ 206 w 349"/>
                  <a:gd name="T3" fmla="*/ 135 h 357"/>
                  <a:gd name="T4" fmla="*/ 213 w 349"/>
                  <a:gd name="T5" fmla="*/ 149 h 357"/>
                  <a:gd name="T6" fmla="*/ 207 w 349"/>
                  <a:gd name="T7" fmla="*/ 172 h 357"/>
                  <a:gd name="T8" fmla="*/ 205 w 349"/>
                  <a:gd name="T9" fmla="*/ 179 h 357"/>
                  <a:gd name="T10" fmla="*/ 107 w 349"/>
                  <a:gd name="T11" fmla="*/ 322 h 357"/>
                  <a:gd name="T12" fmla="*/ 2 w 349"/>
                  <a:gd name="T13" fmla="*/ 353 h 357"/>
                  <a:gd name="T14" fmla="*/ 56 w 349"/>
                  <a:gd name="T15" fmla="*/ 354 h 357"/>
                  <a:gd name="T16" fmla="*/ 115 w 349"/>
                  <a:gd name="T17" fmla="*/ 332 h 357"/>
                  <a:gd name="T18" fmla="*/ 242 w 349"/>
                  <a:gd name="T19" fmla="*/ 203 h 357"/>
                  <a:gd name="T20" fmla="*/ 316 w 349"/>
                  <a:gd name="T21" fmla="*/ 132 h 357"/>
                  <a:gd name="T22" fmla="*/ 208 w 349"/>
                  <a:gd name="T23" fmla="*/ 113 h 357"/>
                  <a:gd name="T24" fmla="*/ 229 w 349"/>
                  <a:gd name="T25" fmla="*/ 82 h 357"/>
                  <a:gd name="T26" fmla="*/ 288 w 349"/>
                  <a:gd name="T27" fmla="*/ 68 h 357"/>
                  <a:gd name="T28" fmla="*/ 148 w 349"/>
                  <a:gd name="T29" fmla="*/ 304 h 357"/>
                  <a:gd name="T30" fmla="*/ 160 w 349"/>
                  <a:gd name="T31" fmla="*/ 288 h 357"/>
                  <a:gd name="T32" fmla="*/ 171 w 349"/>
                  <a:gd name="T33" fmla="*/ 278 h 357"/>
                  <a:gd name="T34" fmla="*/ 148 w 349"/>
                  <a:gd name="T35" fmla="*/ 304 h 357"/>
                  <a:gd name="T36" fmla="*/ 188 w 349"/>
                  <a:gd name="T37" fmla="*/ 249 h 357"/>
                  <a:gd name="T38" fmla="*/ 167 w 349"/>
                  <a:gd name="T39" fmla="*/ 271 h 357"/>
                  <a:gd name="T40" fmla="*/ 153 w 349"/>
                  <a:gd name="T41" fmla="*/ 283 h 357"/>
                  <a:gd name="T42" fmla="*/ 140 w 349"/>
                  <a:gd name="T43" fmla="*/ 297 h 357"/>
                  <a:gd name="T44" fmla="*/ 131 w 349"/>
                  <a:gd name="T45" fmla="*/ 310 h 357"/>
                  <a:gd name="T46" fmla="*/ 182 w 349"/>
                  <a:gd name="T47" fmla="*/ 214 h 357"/>
                  <a:gd name="T48" fmla="*/ 193 w 349"/>
                  <a:gd name="T49" fmla="*/ 246 h 357"/>
                  <a:gd name="T50" fmla="*/ 197 w 349"/>
                  <a:gd name="T51" fmla="*/ 229 h 357"/>
                  <a:gd name="T52" fmla="*/ 185 w 349"/>
                  <a:gd name="T53" fmla="*/ 211 h 357"/>
                  <a:gd name="T54" fmla="*/ 212 w 349"/>
                  <a:gd name="T55" fmla="*/ 184 h 357"/>
                  <a:gd name="T56" fmla="*/ 253 w 349"/>
                  <a:gd name="T57" fmla="*/ 188 h 357"/>
                  <a:gd name="T58" fmla="*/ 258 w 349"/>
                  <a:gd name="T59" fmla="*/ 183 h 357"/>
                  <a:gd name="T60" fmla="*/ 261 w 349"/>
                  <a:gd name="T61" fmla="*/ 180 h 357"/>
                  <a:gd name="T62" fmla="*/ 261 w 349"/>
                  <a:gd name="T63" fmla="*/ 180 h 357"/>
                  <a:gd name="T64" fmla="*/ 290 w 349"/>
                  <a:gd name="T65" fmla="*/ 142 h 357"/>
                  <a:gd name="T66" fmla="*/ 299 w 349"/>
                  <a:gd name="T67" fmla="*/ 131 h 357"/>
                  <a:gd name="T68" fmla="*/ 307 w 349"/>
                  <a:gd name="T69" fmla="*/ 127 h 357"/>
                  <a:gd name="T70" fmla="*/ 314 w 349"/>
                  <a:gd name="T71" fmla="*/ 115 h 357"/>
                  <a:gd name="T72" fmla="*/ 317 w 349"/>
                  <a:gd name="T73" fmla="*/ 111 h 357"/>
                  <a:gd name="T74" fmla="*/ 323 w 349"/>
                  <a:gd name="T75" fmla="*/ 100 h 357"/>
                  <a:gd name="T76" fmla="*/ 310 w 349"/>
                  <a:gd name="T77" fmla="*/ 102 h 357"/>
                  <a:gd name="T78" fmla="*/ 300 w 349"/>
                  <a:gd name="T79" fmla="*/ 111 h 357"/>
                  <a:gd name="T80" fmla="*/ 288 w 349"/>
                  <a:gd name="T81" fmla="*/ 116 h 357"/>
                  <a:gd name="T82" fmla="*/ 278 w 349"/>
                  <a:gd name="T83" fmla="*/ 133 h 357"/>
                  <a:gd name="T84" fmla="*/ 260 w 349"/>
                  <a:gd name="T85" fmla="*/ 157 h 357"/>
                  <a:gd name="T86" fmla="*/ 248 w 349"/>
                  <a:gd name="T87" fmla="*/ 170 h 357"/>
                  <a:gd name="T88" fmla="*/ 234 w 349"/>
                  <a:gd name="T89" fmla="*/ 190 h 357"/>
                  <a:gd name="T90" fmla="*/ 222 w 349"/>
                  <a:gd name="T91" fmla="*/ 147 h 357"/>
                  <a:gd name="T92" fmla="*/ 323 w 349"/>
                  <a:gd name="T93" fmla="*/ 10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9" h="357">
                    <a:moveTo>
                      <a:pt x="332" y="67"/>
                    </a:moveTo>
                    <a:cubicBezTo>
                      <a:pt x="323" y="59"/>
                      <a:pt x="313" y="57"/>
                      <a:pt x="303" y="61"/>
                    </a:cubicBezTo>
                    <a:cubicBezTo>
                      <a:pt x="278" y="0"/>
                      <a:pt x="187" y="105"/>
                      <a:pt x="181" y="137"/>
                    </a:cubicBezTo>
                    <a:cubicBezTo>
                      <a:pt x="180" y="140"/>
                      <a:pt x="184" y="142"/>
                      <a:pt x="185" y="139"/>
                    </a:cubicBezTo>
                    <a:cubicBezTo>
                      <a:pt x="186" y="138"/>
                      <a:pt x="187" y="137"/>
                      <a:pt x="187" y="136"/>
                    </a:cubicBezTo>
                    <a:cubicBezTo>
                      <a:pt x="190" y="147"/>
                      <a:pt x="197" y="150"/>
                      <a:pt x="206" y="135"/>
                    </a:cubicBezTo>
                    <a:cubicBezTo>
                      <a:pt x="220" y="113"/>
                      <a:pt x="247" y="74"/>
                      <a:pt x="277" y="75"/>
                    </a:cubicBezTo>
                    <a:cubicBezTo>
                      <a:pt x="250" y="97"/>
                      <a:pt x="224" y="135"/>
                      <a:pt x="213" y="148"/>
                    </a:cubicBezTo>
                    <a:cubicBezTo>
                      <a:pt x="213" y="148"/>
                      <a:pt x="213" y="148"/>
                      <a:pt x="213" y="149"/>
                    </a:cubicBezTo>
                    <a:cubicBezTo>
                      <a:pt x="212" y="149"/>
                      <a:pt x="212" y="149"/>
                      <a:pt x="211" y="150"/>
                    </a:cubicBezTo>
                    <a:cubicBezTo>
                      <a:pt x="209" y="153"/>
                      <a:pt x="207" y="157"/>
                      <a:pt x="207" y="160"/>
                    </a:cubicBezTo>
                    <a:cubicBezTo>
                      <a:pt x="206" y="164"/>
                      <a:pt x="206" y="168"/>
                      <a:pt x="207" y="172"/>
                    </a:cubicBezTo>
                    <a:cubicBezTo>
                      <a:pt x="206" y="173"/>
                      <a:pt x="206" y="174"/>
                      <a:pt x="206" y="174"/>
                    </a:cubicBezTo>
                    <a:cubicBezTo>
                      <a:pt x="206" y="176"/>
                      <a:pt x="205" y="177"/>
                      <a:pt x="205" y="179"/>
                    </a:cubicBezTo>
                    <a:cubicBezTo>
                      <a:pt x="205" y="179"/>
                      <a:pt x="205" y="179"/>
                      <a:pt x="205" y="179"/>
                    </a:cubicBezTo>
                    <a:cubicBezTo>
                      <a:pt x="184" y="192"/>
                      <a:pt x="162" y="223"/>
                      <a:pt x="145" y="246"/>
                    </a:cubicBezTo>
                    <a:cubicBezTo>
                      <a:pt x="129" y="268"/>
                      <a:pt x="113" y="293"/>
                      <a:pt x="111" y="321"/>
                    </a:cubicBezTo>
                    <a:cubicBezTo>
                      <a:pt x="109" y="321"/>
                      <a:pt x="108" y="321"/>
                      <a:pt x="107" y="322"/>
                    </a:cubicBezTo>
                    <a:cubicBezTo>
                      <a:pt x="102" y="325"/>
                      <a:pt x="98" y="329"/>
                      <a:pt x="95" y="334"/>
                    </a:cubicBezTo>
                    <a:cubicBezTo>
                      <a:pt x="79" y="330"/>
                      <a:pt x="64" y="330"/>
                      <a:pt x="51" y="341"/>
                    </a:cubicBezTo>
                    <a:cubicBezTo>
                      <a:pt x="33" y="328"/>
                      <a:pt x="13" y="332"/>
                      <a:pt x="2" y="353"/>
                    </a:cubicBezTo>
                    <a:cubicBezTo>
                      <a:pt x="0" y="355"/>
                      <a:pt x="3" y="357"/>
                      <a:pt x="5" y="355"/>
                    </a:cubicBezTo>
                    <a:cubicBezTo>
                      <a:pt x="17" y="338"/>
                      <a:pt x="35" y="340"/>
                      <a:pt x="47" y="354"/>
                    </a:cubicBezTo>
                    <a:cubicBezTo>
                      <a:pt x="50" y="356"/>
                      <a:pt x="54" y="356"/>
                      <a:pt x="56" y="354"/>
                    </a:cubicBezTo>
                    <a:cubicBezTo>
                      <a:pt x="69" y="343"/>
                      <a:pt x="81" y="345"/>
                      <a:pt x="96" y="349"/>
                    </a:cubicBezTo>
                    <a:cubicBezTo>
                      <a:pt x="99" y="350"/>
                      <a:pt x="103" y="348"/>
                      <a:pt x="104" y="345"/>
                    </a:cubicBezTo>
                    <a:cubicBezTo>
                      <a:pt x="107" y="340"/>
                      <a:pt x="111" y="337"/>
                      <a:pt x="115" y="332"/>
                    </a:cubicBezTo>
                    <a:cubicBezTo>
                      <a:pt x="116" y="330"/>
                      <a:pt x="116" y="329"/>
                      <a:pt x="116" y="327"/>
                    </a:cubicBezTo>
                    <a:cubicBezTo>
                      <a:pt x="174" y="321"/>
                      <a:pt x="214" y="248"/>
                      <a:pt x="242" y="204"/>
                    </a:cubicBezTo>
                    <a:cubicBezTo>
                      <a:pt x="242" y="204"/>
                      <a:pt x="242" y="203"/>
                      <a:pt x="242" y="203"/>
                    </a:cubicBezTo>
                    <a:cubicBezTo>
                      <a:pt x="245" y="203"/>
                      <a:pt x="249" y="202"/>
                      <a:pt x="252" y="201"/>
                    </a:cubicBezTo>
                    <a:cubicBezTo>
                      <a:pt x="252" y="201"/>
                      <a:pt x="253" y="200"/>
                      <a:pt x="254" y="200"/>
                    </a:cubicBezTo>
                    <a:cubicBezTo>
                      <a:pt x="279" y="183"/>
                      <a:pt x="299" y="156"/>
                      <a:pt x="316" y="132"/>
                    </a:cubicBezTo>
                    <a:cubicBezTo>
                      <a:pt x="327" y="117"/>
                      <a:pt x="349" y="86"/>
                      <a:pt x="332" y="67"/>
                    </a:cubicBezTo>
                    <a:close/>
                    <a:moveTo>
                      <a:pt x="231" y="88"/>
                    </a:moveTo>
                    <a:cubicBezTo>
                      <a:pt x="224" y="96"/>
                      <a:pt x="215" y="104"/>
                      <a:pt x="208" y="113"/>
                    </a:cubicBezTo>
                    <a:cubicBezTo>
                      <a:pt x="205" y="118"/>
                      <a:pt x="203" y="122"/>
                      <a:pt x="200" y="127"/>
                    </a:cubicBezTo>
                    <a:cubicBezTo>
                      <a:pt x="196" y="135"/>
                      <a:pt x="194" y="139"/>
                      <a:pt x="191" y="130"/>
                    </a:cubicBezTo>
                    <a:cubicBezTo>
                      <a:pt x="202" y="112"/>
                      <a:pt x="215" y="96"/>
                      <a:pt x="229" y="82"/>
                    </a:cubicBezTo>
                    <a:cubicBezTo>
                      <a:pt x="238" y="73"/>
                      <a:pt x="249" y="64"/>
                      <a:pt x="260" y="58"/>
                    </a:cubicBezTo>
                    <a:cubicBezTo>
                      <a:pt x="275" y="51"/>
                      <a:pt x="284" y="55"/>
                      <a:pt x="294" y="64"/>
                    </a:cubicBezTo>
                    <a:cubicBezTo>
                      <a:pt x="292" y="65"/>
                      <a:pt x="290" y="66"/>
                      <a:pt x="288" y="68"/>
                    </a:cubicBezTo>
                    <a:cubicBezTo>
                      <a:pt x="287" y="68"/>
                      <a:pt x="287" y="67"/>
                      <a:pt x="287" y="67"/>
                    </a:cubicBezTo>
                    <a:cubicBezTo>
                      <a:pt x="265" y="59"/>
                      <a:pt x="246" y="74"/>
                      <a:pt x="231" y="88"/>
                    </a:cubicBezTo>
                    <a:close/>
                    <a:moveTo>
                      <a:pt x="148" y="304"/>
                    </a:moveTo>
                    <a:cubicBezTo>
                      <a:pt x="147" y="299"/>
                      <a:pt x="148" y="295"/>
                      <a:pt x="148" y="290"/>
                    </a:cubicBezTo>
                    <a:cubicBezTo>
                      <a:pt x="151" y="290"/>
                      <a:pt x="153" y="291"/>
                      <a:pt x="155" y="292"/>
                    </a:cubicBezTo>
                    <a:cubicBezTo>
                      <a:pt x="158" y="293"/>
                      <a:pt x="160" y="291"/>
                      <a:pt x="160" y="288"/>
                    </a:cubicBezTo>
                    <a:cubicBezTo>
                      <a:pt x="161" y="284"/>
                      <a:pt x="161" y="279"/>
                      <a:pt x="161" y="274"/>
                    </a:cubicBezTo>
                    <a:cubicBezTo>
                      <a:pt x="163" y="275"/>
                      <a:pt x="165" y="277"/>
                      <a:pt x="167" y="279"/>
                    </a:cubicBezTo>
                    <a:cubicBezTo>
                      <a:pt x="168" y="280"/>
                      <a:pt x="171" y="279"/>
                      <a:pt x="171" y="278"/>
                    </a:cubicBezTo>
                    <a:cubicBezTo>
                      <a:pt x="172" y="276"/>
                      <a:pt x="177" y="264"/>
                      <a:pt x="177" y="264"/>
                    </a:cubicBezTo>
                    <a:cubicBezTo>
                      <a:pt x="180" y="267"/>
                      <a:pt x="182" y="267"/>
                      <a:pt x="185" y="267"/>
                    </a:cubicBezTo>
                    <a:cubicBezTo>
                      <a:pt x="174" y="282"/>
                      <a:pt x="161" y="294"/>
                      <a:pt x="148" y="304"/>
                    </a:cubicBezTo>
                    <a:close/>
                    <a:moveTo>
                      <a:pt x="193" y="246"/>
                    </a:moveTo>
                    <a:cubicBezTo>
                      <a:pt x="192" y="246"/>
                      <a:pt x="191" y="246"/>
                      <a:pt x="189" y="247"/>
                    </a:cubicBezTo>
                    <a:cubicBezTo>
                      <a:pt x="188" y="247"/>
                      <a:pt x="188" y="249"/>
                      <a:pt x="188" y="249"/>
                    </a:cubicBezTo>
                    <a:cubicBezTo>
                      <a:pt x="190" y="259"/>
                      <a:pt x="187" y="261"/>
                      <a:pt x="178" y="257"/>
                    </a:cubicBezTo>
                    <a:cubicBezTo>
                      <a:pt x="177" y="256"/>
                      <a:pt x="174" y="256"/>
                      <a:pt x="174" y="258"/>
                    </a:cubicBezTo>
                    <a:cubicBezTo>
                      <a:pt x="173" y="259"/>
                      <a:pt x="168" y="272"/>
                      <a:pt x="167" y="271"/>
                    </a:cubicBezTo>
                    <a:cubicBezTo>
                      <a:pt x="164" y="267"/>
                      <a:pt x="163" y="267"/>
                      <a:pt x="160" y="266"/>
                    </a:cubicBezTo>
                    <a:cubicBezTo>
                      <a:pt x="158" y="265"/>
                      <a:pt x="156" y="267"/>
                      <a:pt x="156" y="269"/>
                    </a:cubicBezTo>
                    <a:cubicBezTo>
                      <a:pt x="155" y="274"/>
                      <a:pt x="154" y="278"/>
                      <a:pt x="153" y="283"/>
                    </a:cubicBezTo>
                    <a:cubicBezTo>
                      <a:pt x="151" y="282"/>
                      <a:pt x="148" y="282"/>
                      <a:pt x="144" y="282"/>
                    </a:cubicBezTo>
                    <a:cubicBezTo>
                      <a:pt x="142" y="282"/>
                      <a:pt x="141" y="284"/>
                      <a:pt x="140" y="286"/>
                    </a:cubicBezTo>
                    <a:cubicBezTo>
                      <a:pt x="140" y="290"/>
                      <a:pt x="140" y="293"/>
                      <a:pt x="140" y="297"/>
                    </a:cubicBezTo>
                    <a:cubicBezTo>
                      <a:pt x="139" y="296"/>
                      <a:pt x="138" y="296"/>
                      <a:pt x="136" y="295"/>
                    </a:cubicBezTo>
                    <a:cubicBezTo>
                      <a:pt x="134" y="293"/>
                      <a:pt x="131" y="295"/>
                      <a:pt x="131" y="298"/>
                    </a:cubicBezTo>
                    <a:cubicBezTo>
                      <a:pt x="131" y="302"/>
                      <a:pt x="131" y="306"/>
                      <a:pt x="131" y="310"/>
                    </a:cubicBezTo>
                    <a:cubicBezTo>
                      <a:pt x="131" y="311"/>
                      <a:pt x="131" y="312"/>
                      <a:pt x="132" y="313"/>
                    </a:cubicBezTo>
                    <a:cubicBezTo>
                      <a:pt x="128" y="314"/>
                      <a:pt x="124" y="316"/>
                      <a:pt x="120" y="317"/>
                    </a:cubicBezTo>
                    <a:cubicBezTo>
                      <a:pt x="125" y="278"/>
                      <a:pt x="154" y="245"/>
                      <a:pt x="182" y="214"/>
                    </a:cubicBezTo>
                    <a:cubicBezTo>
                      <a:pt x="182" y="220"/>
                      <a:pt x="184" y="226"/>
                      <a:pt x="187" y="230"/>
                    </a:cubicBezTo>
                    <a:cubicBezTo>
                      <a:pt x="189" y="233"/>
                      <a:pt x="192" y="235"/>
                      <a:pt x="195" y="238"/>
                    </a:cubicBezTo>
                    <a:cubicBezTo>
                      <a:pt x="194" y="242"/>
                      <a:pt x="193" y="246"/>
                      <a:pt x="193" y="246"/>
                    </a:cubicBezTo>
                    <a:close/>
                    <a:moveTo>
                      <a:pt x="217" y="220"/>
                    </a:moveTo>
                    <a:cubicBezTo>
                      <a:pt x="210" y="218"/>
                      <a:pt x="208" y="220"/>
                      <a:pt x="207" y="226"/>
                    </a:cubicBezTo>
                    <a:cubicBezTo>
                      <a:pt x="203" y="225"/>
                      <a:pt x="198" y="225"/>
                      <a:pt x="197" y="229"/>
                    </a:cubicBezTo>
                    <a:cubicBezTo>
                      <a:pt x="197" y="229"/>
                      <a:pt x="197" y="230"/>
                      <a:pt x="197" y="230"/>
                    </a:cubicBezTo>
                    <a:cubicBezTo>
                      <a:pt x="196" y="230"/>
                      <a:pt x="195" y="229"/>
                      <a:pt x="194" y="228"/>
                    </a:cubicBezTo>
                    <a:cubicBezTo>
                      <a:pt x="188" y="224"/>
                      <a:pt x="186" y="217"/>
                      <a:pt x="185" y="211"/>
                    </a:cubicBezTo>
                    <a:cubicBezTo>
                      <a:pt x="185" y="211"/>
                      <a:pt x="185" y="211"/>
                      <a:pt x="185" y="210"/>
                    </a:cubicBezTo>
                    <a:cubicBezTo>
                      <a:pt x="194" y="201"/>
                      <a:pt x="203" y="191"/>
                      <a:pt x="211" y="182"/>
                    </a:cubicBezTo>
                    <a:cubicBezTo>
                      <a:pt x="211" y="183"/>
                      <a:pt x="211" y="184"/>
                      <a:pt x="212" y="184"/>
                    </a:cubicBezTo>
                    <a:cubicBezTo>
                      <a:pt x="215" y="191"/>
                      <a:pt x="222" y="197"/>
                      <a:pt x="230" y="200"/>
                    </a:cubicBezTo>
                    <a:cubicBezTo>
                      <a:pt x="226" y="206"/>
                      <a:pt x="221" y="213"/>
                      <a:pt x="217" y="220"/>
                    </a:cubicBezTo>
                    <a:close/>
                    <a:moveTo>
                      <a:pt x="253" y="188"/>
                    </a:moveTo>
                    <a:cubicBezTo>
                      <a:pt x="253" y="186"/>
                      <a:pt x="252" y="184"/>
                      <a:pt x="252" y="182"/>
                    </a:cubicBezTo>
                    <a:cubicBezTo>
                      <a:pt x="253" y="183"/>
                      <a:pt x="254" y="183"/>
                      <a:pt x="255" y="184"/>
                    </a:cubicBezTo>
                    <a:cubicBezTo>
                      <a:pt x="256" y="184"/>
                      <a:pt x="257" y="184"/>
                      <a:pt x="258" y="183"/>
                    </a:cubicBezTo>
                    <a:cubicBezTo>
                      <a:pt x="256" y="185"/>
                      <a:pt x="254" y="187"/>
                      <a:pt x="253" y="188"/>
                    </a:cubicBezTo>
                    <a:close/>
                    <a:moveTo>
                      <a:pt x="261" y="180"/>
                    </a:moveTo>
                    <a:cubicBezTo>
                      <a:pt x="261" y="180"/>
                      <a:pt x="261" y="180"/>
                      <a:pt x="261" y="180"/>
                    </a:cubicBezTo>
                    <a:cubicBezTo>
                      <a:pt x="262" y="176"/>
                      <a:pt x="263" y="173"/>
                      <a:pt x="263" y="169"/>
                    </a:cubicBezTo>
                    <a:cubicBezTo>
                      <a:pt x="265" y="170"/>
                      <a:pt x="267" y="171"/>
                      <a:pt x="269" y="171"/>
                    </a:cubicBezTo>
                    <a:cubicBezTo>
                      <a:pt x="266" y="175"/>
                      <a:pt x="263" y="178"/>
                      <a:pt x="261" y="180"/>
                    </a:cubicBezTo>
                    <a:close/>
                    <a:moveTo>
                      <a:pt x="286" y="153"/>
                    </a:moveTo>
                    <a:cubicBezTo>
                      <a:pt x="286" y="149"/>
                      <a:pt x="287" y="146"/>
                      <a:pt x="287" y="142"/>
                    </a:cubicBezTo>
                    <a:cubicBezTo>
                      <a:pt x="288" y="142"/>
                      <a:pt x="289" y="142"/>
                      <a:pt x="290" y="142"/>
                    </a:cubicBezTo>
                    <a:cubicBezTo>
                      <a:pt x="293" y="142"/>
                      <a:pt x="295" y="140"/>
                      <a:pt x="295" y="138"/>
                    </a:cubicBezTo>
                    <a:cubicBezTo>
                      <a:pt x="295" y="134"/>
                      <a:pt x="295" y="131"/>
                      <a:pt x="296" y="128"/>
                    </a:cubicBezTo>
                    <a:cubicBezTo>
                      <a:pt x="297" y="129"/>
                      <a:pt x="298" y="130"/>
                      <a:pt x="299" y="131"/>
                    </a:cubicBezTo>
                    <a:cubicBezTo>
                      <a:pt x="300" y="132"/>
                      <a:pt x="302" y="133"/>
                      <a:pt x="303" y="133"/>
                    </a:cubicBezTo>
                    <a:cubicBezTo>
                      <a:pt x="297" y="140"/>
                      <a:pt x="292" y="147"/>
                      <a:pt x="286" y="153"/>
                    </a:cubicBezTo>
                    <a:close/>
                    <a:moveTo>
                      <a:pt x="307" y="127"/>
                    </a:moveTo>
                    <a:cubicBezTo>
                      <a:pt x="308" y="123"/>
                      <a:pt x="308" y="120"/>
                      <a:pt x="309" y="117"/>
                    </a:cubicBezTo>
                    <a:cubicBezTo>
                      <a:pt x="310" y="118"/>
                      <a:pt x="312" y="117"/>
                      <a:pt x="314" y="116"/>
                    </a:cubicBezTo>
                    <a:cubicBezTo>
                      <a:pt x="314" y="115"/>
                      <a:pt x="314" y="115"/>
                      <a:pt x="314" y="115"/>
                    </a:cubicBezTo>
                    <a:cubicBezTo>
                      <a:pt x="314" y="115"/>
                      <a:pt x="314" y="115"/>
                      <a:pt x="314" y="115"/>
                    </a:cubicBezTo>
                    <a:cubicBezTo>
                      <a:pt x="315" y="114"/>
                      <a:pt x="316" y="112"/>
                      <a:pt x="316" y="111"/>
                    </a:cubicBezTo>
                    <a:cubicBezTo>
                      <a:pt x="317" y="111"/>
                      <a:pt x="317" y="111"/>
                      <a:pt x="317" y="111"/>
                    </a:cubicBezTo>
                    <a:cubicBezTo>
                      <a:pt x="318" y="111"/>
                      <a:pt x="318" y="111"/>
                      <a:pt x="318" y="111"/>
                    </a:cubicBezTo>
                    <a:cubicBezTo>
                      <a:pt x="315" y="116"/>
                      <a:pt x="311" y="121"/>
                      <a:pt x="307" y="127"/>
                    </a:cubicBezTo>
                    <a:close/>
                    <a:moveTo>
                      <a:pt x="323" y="100"/>
                    </a:moveTo>
                    <a:cubicBezTo>
                      <a:pt x="323" y="97"/>
                      <a:pt x="318" y="95"/>
                      <a:pt x="316" y="99"/>
                    </a:cubicBezTo>
                    <a:cubicBezTo>
                      <a:pt x="316" y="99"/>
                      <a:pt x="316" y="99"/>
                      <a:pt x="316" y="99"/>
                    </a:cubicBezTo>
                    <a:cubicBezTo>
                      <a:pt x="313" y="98"/>
                      <a:pt x="311" y="100"/>
                      <a:pt x="310" y="102"/>
                    </a:cubicBezTo>
                    <a:cubicBezTo>
                      <a:pt x="309" y="104"/>
                      <a:pt x="309" y="106"/>
                      <a:pt x="308" y="107"/>
                    </a:cubicBezTo>
                    <a:cubicBezTo>
                      <a:pt x="307" y="107"/>
                      <a:pt x="307" y="107"/>
                      <a:pt x="306" y="106"/>
                    </a:cubicBezTo>
                    <a:cubicBezTo>
                      <a:pt x="303" y="105"/>
                      <a:pt x="301" y="108"/>
                      <a:pt x="300" y="111"/>
                    </a:cubicBezTo>
                    <a:cubicBezTo>
                      <a:pt x="300" y="113"/>
                      <a:pt x="300" y="115"/>
                      <a:pt x="299" y="117"/>
                    </a:cubicBezTo>
                    <a:cubicBezTo>
                      <a:pt x="298" y="116"/>
                      <a:pt x="298" y="115"/>
                      <a:pt x="297" y="113"/>
                    </a:cubicBezTo>
                    <a:cubicBezTo>
                      <a:pt x="294" y="109"/>
                      <a:pt x="288" y="111"/>
                      <a:pt x="288" y="116"/>
                    </a:cubicBezTo>
                    <a:cubicBezTo>
                      <a:pt x="288" y="120"/>
                      <a:pt x="287" y="125"/>
                      <a:pt x="287" y="130"/>
                    </a:cubicBezTo>
                    <a:cubicBezTo>
                      <a:pt x="286" y="130"/>
                      <a:pt x="286" y="129"/>
                      <a:pt x="286" y="129"/>
                    </a:cubicBezTo>
                    <a:cubicBezTo>
                      <a:pt x="283" y="127"/>
                      <a:pt x="279" y="128"/>
                      <a:pt x="278" y="133"/>
                    </a:cubicBezTo>
                    <a:cubicBezTo>
                      <a:pt x="278" y="137"/>
                      <a:pt x="277" y="142"/>
                      <a:pt x="277" y="146"/>
                    </a:cubicBezTo>
                    <a:cubicBezTo>
                      <a:pt x="274" y="143"/>
                      <a:pt x="268" y="145"/>
                      <a:pt x="268" y="150"/>
                    </a:cubicBezTo>
                    <a:cubicBezTo>
                      <a:pt x="268" y="158"/>
                      <a:pt x="268" y="160"/>
                      <a:pt x="260" y="157"/>
                    </a:cubicBezTo>
                    <a:cubicBezTo>
                      <a:pt x="257" y="156"/>
                      <a:pt x="254" y="159"/>
                      <a:pt x="254" y="162"/>
                    </a:cubicBezTo>
                    <a:cubicBezTo>
                      <a:pt x="254" y="165"/>
                      <a:pt x="254" y="169"/>
                      <a:pt x="253" y="172"/>
                    </a:cubicBezTo>
                    <a:cubicBezTo>
                      <a:pt x="251" y="171"/>
                      <a:pt x="250" y="170"/>
                      <a:pt x="248" y="170"/>
                    </a:cubicBezTo>
                    <a:cubicBezTo>
                      <a:pt x="245" y="168"/>
                      <a:pt x="241" y="171"/>
                      <a:pt x="242" y="174"/>
                    </a:cubicBezTo>
                    <a:cubicBezTo>
                      <a:pt x="243" y="180"/>
                      <a:pt x="244" y="186"/>
                      <a:pt x="247" y="192"/>
                    </a:cubicBezTo>
                    <a:cubicBezTo>
                      <a:pt x="243" y="192"/>
                      <a:pt x="239" y="192"/>
                      <a:pt x="234" y="190"/>
                    </a:cubicBezTo>
                    <a:cubicBezTo>
                      <a:pt x="229" y="188"/>
                      <a:pt x="224" y="184"/>
                      <a:pt x="221" y="179"/>
                    </a:cubicBezTo>
                    <a:cubicBezTo>
                      <a:pt x="215" y="171"/>
                      <a:pt x="214" y="157"/>
                      <a:pt x="221" y="149"/>
                    </a:cubicBezTo>
                    <a:cubicBezTo>
                      <a:pt x="222" y="148"/>
                      <a:pt x="222" y="147"/>
                      <a:pt x="222" y="147"/>
                    </a:cubicBezTo>
                    <a:cubicBezTo>
                      <a:pt x="235" y="135"/>
                      <a:pt x="246" y="122"/>
                      <a:pt x="258" y="109"/>
                    </a:cubicBezTo>
                    <a:cubicBezTo>
                      <a:pt x="270" y="97"/>
                      <a:pt x="300" y="61"/>
                      <a:pt x="321" y="71"/>
                    </a:cubicBezTo>
                    <a:cubicBezTo>
                      <a:pt x="330" y="76"/>
                      <a:pt x="330" y="87"/>
                      <a:pt x="323"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0" name="Freeform 494"/>
              <p:cNvSpPr>
                <a:spLocks noEditPoints="1"/>
              </p:cNvSpPr>
              <p:nvPr/>
            </p:nvSpPr>
            <p:spPr bwMode="auto">
              <a:xfrm>
                <a:off x="4312" y="1621"/>
                <a:ext cx="278" cy="363"/>
              </a:xfrm>
              <a:custGeom>
                <a:avLst/>
                <a:gdLst>
                  <a:gd name="T0" fmla="*/ 135 w 138"/>
                  <a:gd name="T1" fmla="*/ 51 h 180"/>
                  <a:gd name="T2" fmla="*/ 33 w 138"/>
                  <a:gd name="T3" fmla="*/ 42 h 180"/>
                  <a:gd name="T4" fmla="*/ 28 w 138"/>
                  <a:gd name="T5" fmla="*/ 40 h 180"/>
                  <a:gd name="T6" fmla="*/ 11 w 138"/>
                  <a:gd name="T7" fmla="*/ 84 h 180"/>
                  <a:gd name="T8" fmla="*/ 44 w 138"/>
                  <a:gd name="T9" fmla="*/ 91 h 180"/>
                  <a:gd name="T10" fmla="*/ 50 w 138"/>
                  <a:gd name="T11" fmla="*/ 91 h 180"/>
                  <a:gd name="T12" fmla="*/ 51 w 138"/>
                  <a:gd name="T13" fmla="*/ 85 h 180"/>
                  <a:gd name="T14" fmla="*/ 51 w 138"/>
                  <a:gd name="T15" fmla="*/ 85 h 180"/>
                  <a:gd name="T16" fmla="*/ 52 w 138"/>
                  <a:gd name="T17" fmla="*/ 82 h 180"/>
                  <a:gd name="T18" fmla="*/ 84 w 138"/>
                  <a:gd name="T19" fmla="*/ 55 h 180"/>
                  <a:gd name="T20" fmla="*/ 90 w 138"/>
                  <a:gd name="T21" fmla="*/ 104 h 180"/>
                  <a:gd name="T22" fmla="*/ 65 w 138"/>
                  <a:gd name="T23" fmla="*/ 159 h 180"/>
                  <a:gd name="T24" fmla="*/ 62 w 138"/>
                  <a:gd name="T25" fmla="*/ 171 h 180"/>
                  <a:gd name="T26" fmla="*/ 100 w 138"/>
                  <a:gd name="T27" fmla="*/ 150 h 180"/>
                  <a:gd name="T28" fmla="*/ 135 w 138"/>
                  <a:gd name="T29" fmla="*/ 51 h 180"/>
                  <a:gd name="T30" fmla="*/ 95 w 138"/>
                  <a:gd name="T31" fmla="*/ 127 h 180"/>
                  <a:gd name="T32" fmla="*/ 89 w 138"/>
                  <a:gd name="T33" fmla="*/ 147 h 180"/>
                  <a:gd name="T34" fmla="*/ 73 w 138"/>
                  <a:gd name="T35" fmla="*/ 162 h 180"/>
                  <a:gd name="T36" fmla="*/ 103 w 138"/>
                  <a:gd name="T37" fmla="*/ 59 h 180"/>
                  <a:gd name="T38" fmla="*/ 44 w 138"/>
                  <a:gd name="T39" fmla="*/ 82 h 180"/>
                  <a:gd name="T40" fmla="*/ 21 w 138"/>
                  <a:gd name="T41" fmla="*/ 77 h 180"/>
                  <a:gd name="T42" fmla="*/ 31 w 138"/>
                  <a:gd name="T43" fmla="*/ 48 h 180"/>
                  <a:gd name="T44" fmla="*/ 34 w 138"/>
                  <a:gd name="T45" fmla="*/ 48 h 180"/>
                  <a:gd name="T46" fmla="*/ 123 w 138"/>
                  <a:gd name="T47" fmla="*/ 56 h 180"/>
                  <a:gd name="T48" fmla="*/ 95 w 138"/>
                  <a:gd name="T49" fmla="*/ 12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8" h="180">
                    <a:moveTo>
                      <a:pt x="135" y="51"/>
                    </a:moveTo>
                    <a:cubicBezTo>
                      <a:pt x="130" y="0"/>
                      <a:pt x="61" y="25"/>
                      <a:pt x="33" y="42"/>
                    </a:cubicBezTo>
                    <a:cubicBezTo>
                      <a:pt x="32" y="40"/>
                      <a:pt x="30" y="39"/>
                      <a:pt x="28" y="40"/>
                    </a:cubicBezTo>
                    <a:cubicBezTo>
                      <a:pt x="11" y="47"/>
                      <a:pt x="0" y="67"/>
                      <a:pt x="11" y="84"/>
                    </a:cubicBezTo>
                    <a:cubicBezTo>
                      <a:pt x="19" y="96"/>
                      <a:pt x="33" y="98"/>
                      <a:pt x="44" y="91"/>
                    </a:cubicBezTo>
                    <a:cubicBezTo>
                      <a:pt x="46" y="93"/>
                      <a:pt x="49" y="94"/>
                      <a:pt x="50" y="91"/>
                    </a:cubicBezTo>
                    <a:cubicBezTo>
                      <a:pt x="50" y="89"/>
                      <a:pt x="51" y="87"/>
                      <a:pt x="51" y="85"/>
                    </a:cubicBezTo>
                    <a:cubicBezTo>
                      <a:pt x="51" y="85"/>
                      <a:pt x="51" y="85"/>
                      <a:pt x="51" y="85"/>
                    </a:cubicBezTo>
                    <a:cubicBezTo>
                      <a:pt x="52" y="84"/>
                      <a:pt x="52" y="83"/>
                      <a:pt x="52" y="82"/>
                    </a:cubicBezTo>
                    <a:cubicBezTo>
                      <a:pt x="57" y="67"/>
                      <a:pt x="66" y="52"/>
                      <a:pt x="84" y="55"/>
                    </a:cubicBezTo>
                    <a:cubicBezTo>
                      <a:pt x="108" y="59"/>
                      <a:pt x="98" y="92"/>
                      <a:pt x="90" y="104"/>
                    </a:cubicBezTo>
                    <a:cubicBezTo>
                      <a:pt x="79" y="122"/>
                      <a:pt x="63" y="139"/>
                      <a:pt x="65" y="159"/>
                    </a:cubicBezTo>
                    <a:cubicBezTo>
                      <a:pt x="58" y="157"/>
                      <a:pt x="55" y="168"/>
                      <a:pt x="62" y="171"/>
                    </a:cubicBezTo>
                    <a:cubicBezTo>
                      <a:pt x="85" y="180"/>
                      <a:pt x="96" y="174"/>
                      <a:pt x="100" y="150"/>
                    </a:cubicBezTo>
                    <a:cubicBezTo>
                      <a:pt x="107" y="115"/>
                      <a:pt x="138" y="89"/>
                      <a:pt x="135" y="51"/>
                    </a:cubicBezTo>
                    <a:close/>
                    <a:moveTo>
                      <a:pt x="95" y="127"/>
                    </a:moveTo>
                    <a:cubicBezTo>
                      <a:pt x="92" y="134"/>
                      <a:pt x="90" y="140"/>
                      <a:pt x="89" y="147"/>
                    </a:cubicBezTo>
                    <a:cubicBezTo>
                      <a:pt x="87" y="160"/>
                      <a:pt x="83" y="163"/>
                      <a:pt x="73" y="162"/>
                    </a:cubicBezTo>
                    <a:cubicBezTo>
                      <a:pt x="74" y="124"/>
                      <a:pt x="127" y="100"/>
                      <a:pt x="103" y="59"/>
                    </a:cubicBezTo>
                    <a:cubicBezTo>
                      <a:pt x="86" y="31"/>
                      <a:pt x="50" y="57"/>
                      <a:pt x="44" y="82"/>
                    </a:cubicBezTo>
                    <a:cubicBezTo>
                      <a:pt x="36" y="86"/>
                      <a:pt x="26" y="85"/>
                      <a:pt x="21" y="77"/>
                    </a:cubicBezTo>
                    <a:cubicBezTo>
                      <a:pt x="13" y="65"/>
                      <a:pt x="22" y="55"/>
                      <a:pt x="31" y="48"/>
                    </a:cubicBezTo>
                    <a:cubicBezTo>
                      <a:pt x="31" y="49"/>
                      <a:pt x="32" y="49"/>
                      <a:pt x="34" y="48"/>
                    </a:cubicBezTo>
                    <a:cubicBezTo>
                      <a:pt x="56" y="36"/>
                      <a:pt x="120" y="12"/>
                      <a:pt x="123" y="56"/>
                    </a:cubicBezTo>
                    <a:cubicBezTo>
                      <a:pt x="124" y="81"/>
                      <a:pt x="106" y="106"/>
                      <a:pt x="95" y="1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1" name="Freeform 495"/>
              <p:cNvSpPr>
                <a:spLocks noEditPoints="1"/>
              </p:cNvSpPr>
              <p:nvPr/>
            </p:nvSpPr>
            <p:spPr bwMode="auto">
              <a:xfrm>
                <a:off x="4435" y="1982"/>
                <a:ext cx="99" cy="93"/>
              </a:xfrm>
              <a:custGeom>
                <a:avLst/>
                <a:gdLst>
                  <a:gd name="T0" fmla="*/ 41 w 49"/>
                  <a:gd name="T1" fmla="*/ 3 h 46"/>
                  <a:gd name="T2" fmla="*/ 23 w 49"/>
                  <a:gd name="T3" fmla="*/ 3 h 46"/>
                  <a:gd name="T4" fmla="*/ 2 w 49"/>
                  <a:gd name="T5" fmla="*/ 35 h 46"/>
                  <a:gd name="T6" fmla="*/ 5 w 49"/>
                  <a:gd name="T7" fmla="*/ 40 h 46"/>
                  <a:gd name="T8" fmla="*/ 35 w 49"/>
                  <a:gd name="T9" fmla="*/ 41 h 46"/>
                  <a:gd name="T10" fmla="*/ 49 w 49"/>
                  <a:gd name="T11" fmla="*/ 21 h 46"/>
                  <a:gd name="T12" fmla="*/ 41 w 49"/>
                  <a:gd name="T13" fmla="*/ 3 h 46"/>
                  <a:gd name="T14" fmla="*/ 36 w 49"/>
                  <a:gd name="T15" fmla="*/ 20 h 46"/>
                  <a:gd name="T16" fmla="*/ 29 w 49"/>
                  <a:gd name="T17" fmla="*/ 30 h 46"/>
                  <a:gd name="T18" fmla="*/ 13 w 49"/>
                  <a:gd name="T19" fmla="*/ 30 h 46"/>
                  <a:gd name="T20" fmla="*/ 16 w 49"/>
                  <a:gd name="T21" fmla="*/ 17 h 46"/>
                  <a:gd name="T22" fmla="*/ 17 w 49"/>
                  <a:gd name="T23" fmla="*/ 15 h 46"/>
                  <a:gd name="T24" fmla="*/ 20 w 49"/>
                  <a:gd name="T25" fmla="*/ 15 h 46"/>
                  <a:gd name="T26" fmla="*/ 30 w 49"/>
                  <a:gd name="T27" fmla="*/ 13 h 46"/>
                  <a:gd name="T28" fmla="*/ 34 w 49"/>
                  <a:gd name="T29" fmla="*/ 13 h 46"/>
                  <a:gd name="T30" fmla="*/ 36 w 49"/>
                  <a:gd name="T31" fmla="*/ 15 h 46"/>
                  <a:gd name="T32" fmla="*/ 36 w 49"/>
                  <a:gd name="T33" fmla="*/ 2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46">
                    <a:moveTo>
                      <a:pt x="41" y="3"/>
                    </a:moveTo>
                    <a:cubicBezTo>
                      <a:pt x="36" y="0"/>
                      <a:pt x="29" y="0"/>
                      <a:pt x="23" y="3"/>
                    </a:cubicBezTo>
                    <a:cubicBezTo>
                      <a:pt x="8" y="4"/>
                      <a:pt x="0" y="19"/>
                      <a:pt x="2" y="35"/>
                    </a:cubicBezTo>
                    <a:cubicBezTo>
                      <a:pt x="2" y="37"/>
                      <a:pt x="3" y="39"/>
                      <a:pt x="5" y="40"/>
                    </a:cubicBezTo>
                    <a:cubicBezTo>
                      <a:pt x="15" y="44"/>
                      <a:pt x="25" y="46"/>
                      <a:pt x="35" y="41"/>
                    </a:cubicBezTo>
                    <a:cubicBezTo>
                      <a:pt x="43" y="37"/>
                      <a:pt x="47" y="29"/>
                      <a:pt x="49" y="21"/>
                    </a:cubicBezTo>
                    <a:cubicBezTo>
                      <a:pt x="49" y="14"/>
                      <a:pt x="47" y="7"/>
                      <a:pt x="41" y="3"/>
                    </a:cubicBezTo>
                    <a:close/>
                    <a:moveTo>
                      <a:pt x="36" y="20"/>
                    </a:moveTo>
                    <a:cubicBezTo>
                      <a:pt x="35" y="24"/>
                      <a:pt x="33" y="28"/>
                      <a:pt x="29" y="30"/>
                    </a:cubicBezTo>
                    <a:cubicBezTo>
                      <a:pt x="24" y="32"/>
                      <a:pt x="19" y="32"/>
                      <a:pt x="13" y="30"/>
                    </a:cubicBezTo>
                    <a:cubicBezTo>
                      <a:pt x="13" y="26"/>
                      <a:pt x="14" y="21"/>
                      <a:pt x="16" y="17"/>
                    </a:cubicBezTo>
                    <a:cubicBezTo>
                      <a:pt x="16" y="16"/>
                      <a:pt x="17" y="15"/>
                      <a:pt x="17" y="15"/>
                    </a:cubicBezTo>
                    <a:cubicBezTo>
                      <a:pt x="18" y="15"/>
                      <a:pt x="19" y="15"/>
                      <a:pt x="20" y="15"/>
                    </a:cubicBezTo>
                    <a:cubicBezTo>
                      <a:pt x="24" y="15"/>
                      <a:pt x="27" y="13"/>
                      <a:pt x="30" y="13"/>
                    </a:cubicBezTo>
                    <a:cubicBezTo>
                      <a:pt x="32" y="12"/>
                      <a:pt x="34" y="12"/>
                      <a:pt x="34" y="13"/>
                    </a:cubicBezTo>
                    <a:cubicBezTo>
                      <a:pt x="35" y="13"/>
                      <a:pt x="36" y="14"/>
                      <a:pt x="36" y="15"/>
                    </a:cubicBezTo>
                    <a:cubicBezTo>
                      <a:pt x="36" y="17"/>
                      <a:pt x="36" y="19"/>
                      <a:pt x="36"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2" name="Freeform 496"/>
              <p:cNvSpPr>
                <a:spLocks noEditPoints="1"/>
              </p:cNvSpPr>
              <p:nvPr/>
            </p:nvSpPr>
            <p:spPr bwMode="auto">
              <a:xfrm>
                <a:off x="4626" y="1592"/>
                <a:ext cx="154" cy="319"/>
              </a:xfrm>
              <a:custGeom>
                <a:avLst/>
                <a:gdLst>
                  <a:gd name="T0" fmla="*/ 27 w 76"/>
                  <a:gd name="T1" fmla="*/ 3 h 158"/>
                  <a:gd name="T2" fmla="*/ 3 w 76"/>
                  <a:gd name="T3" fmla="*/ 59 h 158"/>
                  <a:gd name="T4" fmla="*/ 16 w 76"/>
                  <a:gd name="T5" fmla="*/ 118 h 158"/>
                  <a:gd name="T6" fmla="*/ 25 w 76"/>
                  <a:gd name="T7" fmla="*/ 142 h 158"/>
                  <a:gd name="T8" fmla="*/ 24 w 76"/>
                  <a:gd name="T9" fmla="*/ 150 h 158"/>
                  <a:gd name="T10" fmla="*/ 28 w 76"/>
                  <a:gd name="T11" fmla="*/ 155 h 158"/>
                  <a:gd name="T12" fmla="*/ 30 w 76"/>
                  <a:gd name="T13" fmla="*/ 157 h 158"/>
                  <a:gd name="T14" fmla="*/ 35 w 76"/>
                  <a:gd name="T15" fmla="*/ 152 h 158"/>
                  <a:gd name="T16" fmla="*/ 35 w 76"/>
                  <a:gd name="T17" fmla="*/ 151 h 158"/>
                  <a:gd name="T18" fmla="*/ 27 w 76"/>
                  <a:gd name="T19" fmla="*/ 3 h 158"/>
                  <a:gd name="T20" fmla="*/ 15 w 76"/>
                  <a:gd name="T21" fmla="*/ 38 h 158"/>
                  <a:gd name="T22" fmla="*/ 39 w 76"/>
                  <a:gd name="T23" fmla="*/ 27 h 158"/>
                  <a:gd name="T24" fmla="*/ 38 w 76"/>
                  <a:gd name="T25" fmla="*/ 76 h 158"/>
                  <a:gd name="T26" fmla="*/ 29 w 76"/>
                  <a:gd name="T27" fmla="*/ 119 h 158"/>
                  <a:gd name="T28" fmla="*/ 15 w 76"/>
                  <a:gd name="T29" fmla="*/ 3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8">
                    <a:moveTo>
                      <a:pt x="27" y="3"/>
                    </a:moveTo>
                    <a:cubicBezTo>
                      <a:pt x="0" y="4"/>
                      <a:pt x="0" y="40"/>
                      <a:pt x="3" y="59"/>
                    </a:cubicBezTo>
                    <a:cubicBezTo>
                      <a:pt x="5" y="79"/>
                      <a:pt x="11" y="99"/>
                      <a:pt x="16" y="118"/>
                    </a:cubicBezTo>
                    <a:cubicBezTo>
                      <a:pt x="17" y="120"/>
                      <a:pt x="22" y="132"/>
                      <a:pt x="25" y="142"/>
                    </a:cubicBezTo>
                    <a:cubicBezTo>
                      <a:pt x="25" y="145"/>
                      <a:pt x="24" y="147"/>
                      <a:pt x="24" y="150"/>
                    </a:cubicBezTo>
                    <a:cubicBezTo>
                      <a:pt x="24" y="152"/>
                      <a:pt x="26" y="154"/>
                      <a:pt x="28" y="155"/>
                    </a:cubicBezTo>
                    <a:cubicBezTo>
                      <a:pt x="28" y="156"/>
                      <a:pt x="28" y="158"/>
                      <a:pt x="30" y="157"/>
                    </a:cubicBezTo>
                    <a:cubicBezTo>
                      <a:pt x="33" y="156"/>
                      <a:pt x="34" y="154"/>
                      <a:pt x="35" y="152"/>
                    </a:cubicBezTo>
                    <a:cubicBezTo>
                      <a:pt x="35" y="152"/>
                      <a:pt x="35" y="152"/>
                      <a:pt x="35" y="151"/>
                    </a:cubicBezTo>
                    <a:cubicBezTo>
                      <a:pt x="40" y="128"/>
                      <a:pt x="76" y="0"/>
                      <a:pt x="27" y="3"/>
                    </a:cubicBezTo>
                    <a:close/>
                    <a:moveTo>
                      <a:pt x="15" y="38"/>
                    </a:moveTo>
                    <a:cubicBezTo>
                      <a:pt x="15" y="22"/>
                      <a:pt x="34" y="3"/>
                      <a:pt x="39" y="27"/>
                    </a:cubicBezTo>
                    <a:cubicBezTo>
                      <a:pt x="43" y="42"/>
                      <a:pt x="40" y="60"/>
                      <a:pt x="38" y="76"/>
                    </a:cubicBezTo>
                    <a:cubicBezTo>
                      <a:pt x="36" y="90"/>
                      <a:pt x="32" y="105"/>
                      <a:pt x="29" y="119"/>
                    </a:cubicBezTo>
                    <a:cubicBezTo>
                      <a:pt x="22" y="92"/>
                      <a:pt x="14" y="65"/>
                      <a:pt x="1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3" name="Freeform 497"/>
              <p:cNvSpPr>
                <a:spLocks noEditPoints="1"/>
              </p:cNvSpPr>
              <p:nvPr/>
            </p:nvSpPr>
            <p:spPr bwMode="auto">
              <a:xfrm>
                <a:off x="4675" y="1941"/>
                <a:ext cx="87" cy="73"/>
              </a:xfrm>
              <a:custGeom>
                <a:avLst/>
                <a:gdLst>
                  <a:gd name="T0" fmla="*/ 33 w 43"/>
                  <a:gd name="T1" fmla="*/ 5 h 36"/>
                  <a:gd name="T2" fmla="*/ 18 w 43"/>
                  <a:gd name="T3" fmla="*/ 1 h 36"/>
                  <a:gd name="T4" fmla="*/ 17 w 43"/>
                  <a:gd name="T5" fmla="*/ 1 h 36"/>
                  <a:gd name="T6" fmla="*/ 14 w 43"/>
                  <a:gd name="T7" fmla="*/ 1 h 36"/>
                  <a:gd name="T8" fmla="*/ 11 w 43"/>
                  <a:gd name="T9" fmla="*/ 3 h 36"/>
                  <a:gd name="T10" fmla="*/ 1 w 43"/>
                  <a:gd name="T11" fmla="*/ 12 h 36"/>
                  <a:gd name="T12" fmla="*/ 2 w 43"/>
                  <a:gd name="T13" fmla="*/ 15 h 36"/>
                  <a:gd name="T14" fmla="*/ 4 w 43"/>
                  <a:gd name="T15" fmla="*/ 30 h 36"/>
                  <a:gd name="T16" fmla="*/ 23 w 43"/>
                  <a:gd name="T17" fmla="*/ 36 h 36"/>
                  <a:gd name="T18" fmla="*/ 37 w 43"/>
                  <a:gd name="T19" fmla="*/ 31 h 36"/>
                  <a:gd name="T20" fmla="*/ 33 w 43"/>
                  <a:gd name="T21" fmla="*/ 5 h 36"/>
                  <a:gd name="T22" fmla="*/ 29 w 43"/>
                  <a:gd name="T23" fmla="*/ 23 h 36"/>
                  <a:gd name="T24" fmla="*/ 25 w 43"/>
                  <a:gd name="T25" fmla="*/ 25 h 36"/>
                  <a:gd name="T26" fmla="*/ 12 w 43"/>
                  <a:gd name="T27" fmla="*/ 23 h 36"/>
                  <a:gd name="T28" fmla="*/ 10 w 43"/>
                  <a:gd name="T29" fmla="*/ 17 h 36"/>
                  <a:gd name="T30" fmla="*/ 25 w 43"/>
                  <a:gd name="T31" fmla="*/ 14 h 36"/>
                  <a:gd name="T32" fmla="*/ 29 w 43"/>
                  <a:gd name="T33"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36">
                    <a:moveTo>
                      <a:pt x="33" y="5"/>
                    </a:moveTo>
                    <a:cubicBezTo>
                      <a:pt x="29" y="2"/>
                      <a:pt x="24" y="0"/>
                      <a:pt x="18" y="1"/>
                    </a:cubicBezTo>
                    <a:cubicBezTo>
                      <a:pt x="18" y="1"/>
                      <a:pt x="18" y="1"/>
                      <a:pt x="17" y="1"/>
                    </a:cubicBezTo>
                    <a:cubicBezTo>
                      <a:pt x="16" y="0"/>
                      <a:pt x="15" y="0"/>
                      <a:pt x="14" y="1"/>
                    </a:cubicBezTo>
                    <a:cubicBezTo>
                      <a:pt x="13" y="1"/>
                      <a:pt x="12" y="2"/>
                      <a:pt x="11" y="3"/>
                    </a:cubicBezTo>
                    <a:cubicBezTo>
                      <a:pt x="7" y="4"/>
                      <a:pt x="2" y="7"/>
                      <a:pt x="1" y="12"/>
                    </a:cubicBezTo>
                    <a:cubicBezTo>
                      <a:pt x="1" y="13"/>
                      <a:pt x="1" y="14"/>
                      <a:pt x="2" y="15"/>
                    </a:cubicBezTo>
                    <a:cubicBezTo>
                      <a:pt x="0" y="20"/>
                      <a:pt x="0" y="25"/>
                      <a:pt x="4" y="30"/>
                    </a:cubicBezTo>
                    <a:cubicBezTo>
                      <a:pt x="9" y="36"/>
                      <a:pt x="17" y="36"/>
                      <a:pt x="23" y="36"/>
                    </a:cubicBezTo>
                    <a:cubicBezTo>
                      <a:pt x="28" y="36"/>
                      <a:pt x="34" y="35"/>
                      <a:pt x="37" y="31"/>
                    </a:cubicBezTo>
                    <a:cubicBezTo>
                      <a:pt x="43" y="23"/>
                      <a:pt x="41" y="11"/>
                      <a:pt x="33" y="5"/>
                    </a:cubicBezTo>
                    <a:close/>
                    <a:moveTo>
                      <a:pt x="29" y="23"/>
                    </a:moveTo>
                    <a:cubicBezTo>
                      <a:pt x="28" y="24"/>
                      <a:pt x="27" y="25"/>
                      <a:pt x="25" y="25"/>
                    </a:cubicBezTo>
                    <a:cubicBezTo>
                      <a:pt x="20" y="25"/>
                      <a:pt x="16" y="26"/>
                      <a:pt x="12" y="23"/>
                    </a:cubicBezTo>
                    <a:cubicBezTo>
                      <a:pt x="10" y="22"/>
                      <a:pt x="10" y="20"/>
                      <a:pt x="10" y="17"/>
                    </a:cubicBezTo>
                    <a:cubicBezTo>
                      <a:pt x="15" y="15"/>
                      <a:pt x="20" y="11"/>
                      <a:pt x="25" y="14"/>
                    </a:cubicBezTo>
                    <a:cubicBezTo>
                      <a:pt x="28" y="16"/>
                      <a:pt x="29" y="21"/>
                      <a:pt x="2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4" name="Freeform 498"/>
              <p:cNvSpPr>
                <a:spLocks noEditPoints="1"/>
              </p:cNvSpPr>
              <p:nvPr/>
            </p:nvSpPr>
            <p:spPr bwMode="auto">
              <a:xfrm>
                <a:off x="3755" y="2583"/>
                <a:ext cx="605" cy="534"/>
              </a:xfrm>
              <a:custGeom>
                <a:avLst/>
                <a:gdLst>
                  <a:gd name="T0" fmla="*/ 291 w 300"/>
                  <a:gd name="T1" fmla="*/ 49 h 265"/>
                  <a:gd name="T2" fmla="*/ 273 w 300"/>
                  <a:gd name="T3" fmla="*/ 27 h 265"/>
                  <a:gd name="T4" fmla="*/ 249 w 300"/>
                  <a:gd name="T5" fmla="*/ 2 h 265"/>
                  <a:gd name="T6" fmla="*/ 110 w 300"/>
                  <a:gd name="T7" fmla="*/ 102 h 265"/>
                  <a:gd name="T8" fmla="*/ 14 w 300"/>
                  <a:gd name="T9" fmla="*/ 174 h 265"/>
                  <a:gd name="T10" fmla="*/ 14 w 300"/>
                  <a:gd name="T11" fmla="*/ 179 h 265"/>
                  <a:gd name="T12" fmla="*/ 138 w 300"/>
                  <a:gd name="T13" fmla="*/ 203 h 265"/>
                  <a:gd name="T14" fmla="*/ 295 w 300"/>
                  <a:gd name="T15" fmla="*/ 53 h 265"/>
                  <a:gd name="T16" fmla="*/ 201 w 300"/>
                  <a:gd name="T17" fmla="*/ 120 h 265"/>
                  <a:gd name="T18" fmla="*/ 70 w 300"/>
                  <a:gd name="T19" fmla="*/ 219 h 265"/>
                  <a:gd name="T20" fmla="*/ 282 w 300"/>
                  <a:gd name="T21" fmla="*/ 69 h 265"/>
                  <a:gd name="T22" fmla="*/ 96 w 300"/>
                  <a:gd name="T23" fmla="*/ 218 h 265"/>
                  <a:gd name="T24" fmla="*/ 19 w 300"/>
                  <a:gd name="T25" fmla="*/ 184 h 265"/>
                  <a:gd name="T26" fmla="*/ 31 w 300"/>
                  <a:gd name="T27" fmla="*/ 199 h 265"/>
                  <a:gd name="T28" fmla="*/ 62 w 300"/>
                  <a:gd name="T29" fmla="*/ 218 h 265"/>
                  <a:gd name="T30" fmla="*/ 36 w 300"/>
                  <a:gd name="T31" fmla="*/ 191 h 265"/>
                  <a:gd name="T32" fmla="*/ 32 w 300"/>
                  <a:gd name="T33" fmla="*/ 168 h 265"/>
                  <a:gd name="T34" fmla="*/ 38 w 300"/>
                  <a:gd name="T35" fmla="*/ 174 h 265"/>
                  <a:gd name="T36" fmla="*/ 53 w 300"/>
                  <a:gd name="T37" fmla="*/ 193 h 265"/>
                  <a:gd name="T38" fmla="*/ 47 w 300"/>
                  <a:gd name="T39" fmla="*/ 175 h 265"/>
                  <a:gd name="T40" fmla="*/ 33 w 300"/>
                  <a:gd name="T41" fmla="*/ 168 h 265"/>
                  <a:gd name="T42" fmla="*/ 71 w 300"/>
                  <a:gd name="T43" fmla="*/ 178 h 265"/>
                  <a:gd name="T44" fmla="*/ 66 w 300"/>
                  <a:gd name="T45" fmla="*/ 164 h 265"/>
                  <a:gd name="T46" fmla="*/ 58 w 300"/>
                  <a:gd name="T47" fmla="*/ 150 h 265"/>
                  <a:gd name="T48" fmla="*/ 77 w 300"/>
                  <a:gd name="T49" fmla="*/ 151 h 265"/>
                  <a:gd name="T50" fmla="*/ 90 w 300"/>
                  <a:gd name="T51" fmla="*/ 155 h 265"/>
                  <a:gd name="T52" fmla="*/ 89 w 300"/>
                  <a:gd name="T53" fmla="*/ 131 h 265"/>
                  <a:gd name="T54" fmla="*/ 99 w 300"/>
                  <a:gd name="T55" fmla="*/ 140 h 265"/>
                  <a:gd name="T56" fmla="*/ 113 w 300"/>
                  <a:gd name="T57" fmla="*/ 146 h 265"/>
                  <a:gd name="T58" fmla="*/ 114 w 300"/>
                  <a:gd name="T59" fmla="*/ 116 h 265"/>
                  <a:gd name="T60" fmla="*/ 132 w 300"/>
                  <a:gd name="T61" fmla="*/ 135 h 265"/>
                  <a:gd name="T62" fmla="*/ 126 w 300"/>
                  <a:gd name="T63" fmla="*/ 121 h 265"/>
                  <a:gd name="T64" fmla="*/ 125 w 300"/>
                  <a:gd name="T65" fmla="*/ 109 h 265"/>
                  <a:gd name="T66" fmla="*/ 129 w 300"/>
                  <a:gd name="T67" fmla="*/ 106 h 265"/>
                  <a:gd name="T68" fmla="*/ 153 w 300"/>
                  <a:gd name="T69" fmla="*/ 124 h 265"/>
                  <a:gd name="T70" fmla="*/ 146 w 300"/>
                  <a:gd name="T71" fmla="*/ 110 h 265"/>
                  <a:gd name="T72" fmla="*/ 151 w 300"/>
                  <a:gd name="T73" fmla="*/ 90 h 265"/>
                  <a:gd name="T74" fmla="*/ 161 w 300"/>
                  <a:gd name="T75" fmla="*/ 98 h 265"/>
                  <a:gd name="T76" fmla="*/ 175 w 300"/>
                  <a:gd name="T77" fmla="*/ 102 h 265"/>
                  <a:gd name="T78" fmla="*/ 172 w 300"/>
                  <a:gd name="T79" fmla="*/ 73 h 265"/>
                  <a:gd name="T80" fmla="*/ 197 w 300"/>
                  <a:gd name="T81" fmla="*/ 81 h 265"/>
                  <a:gd name="T82" fmla="*/ 187 w 300"/>
                  <a:gd name="T83" fmla="*/ 61 h 265"/>
                  <a:gd name="T84" fmla="*/ 191 w 300"/>
                  <a:gd name="T85" fmla="*/ 63 h 265"/>
                  <a:gd name="T86" fmla="*/ 211 w 300"/>
                  <a:gd name="T87" fmla="*/ 75 h 265"/>
                  <a:gd name="T88" fmla="*/ 199 w 300"/>
                  <a:gd name="T89" fmla="*/ 58 h 265"/>
                  <a:gd name="T90" fmla="*/ 202 w 300"/>
                  <a:gd name="T91" fmla="*/ 49 h 265"/>
                  <a:gd name="T92" fmla="*/ 218 w 300"/>
                  <a:gd name="T93" fmla="*/ 65 h 265"/>
                  <a:gd name="T94" fmla="*/ 213 w 300"/>
                  <a:gd name="T95" fmla="*/ 47 h 265"/>
                  <a:gd name="T96" fmla="*/ 221 w 300"/>
                  <a:gd name="T97" fmla="*/ 34 h 265"/>
                  <a:gd name="T98" fmla="*/ 240 w 300"/>
                  <a:gd name="T99" fmla="*/ 50 h 265"/>
                  <a:gd name="T100" fmla="*/ 234 w 300"/>
                  <a:gd name="T101" fmla="*/ 37 h 265"/>
                  <a:gd name="T102" fmla="*/ 236 w 300"/>
                  <a:gd name="T103" fmla="*/ 23 h 265"/>
                  <a:gd name="T104" fmla="*/ 256 w 300"/>
                  <a:gd name="T105" fmla="*/ 45 h 265"/>
                  <a:gd name="T106" fmla="*/ 252 w 300"/>
                  <a:gd name="T107" fmla="*/ 30 h 265"/>
                  <a:gd name="T108" fmla="*/ 249 w 300"/>
                  <a:gd name="T109" fmla="*/ 14 h 265"/>
                  <a:gd name="T110" fmla="*/ 264 w 300"/>
                  <a:gd name="T111" fmla="*/ 31 h 265"/>
                  <a:gd name="T112" fmla="*/ 283 w 300"/>
                  <a:gd name="T113" fmla="*/ 5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265">
                    <a:moveTo>
                      <a:pt x="295" y="53"/>
                    </a:moveTo>
                    <a:cubicBezTo>
                      <a:pt x="294" y="51"/>
                      <a:pt x="293" y="50"/>
                      <a:pt x="291" y="49"/>
                    </a:cubicBezTo>
                    <a:cubicBezTo>
                      <a:pt x="291" y="49"/>
                      <a:pt x="291" y="49"/>
                      <a:pt x="291" y="48"/>
                    </a:cubicBezTo>
                    <a:cubicBezTo>
                      <a:pt x="288" y="40"/>
                      <a:pt x="279" y="33"/>
                      <a:pt x="273" y="27"/>
                    </a:cubicBezTo>
                    <a:cubicBezTo>
                      <a:pt x="266" y="19"/>
                      <a:pt x="259" y="11"/>
                      <a:pt x="253" y="3"/>
                    </a:cubicBezTo>
                    <a:cubicBezTo>
                      <a:pt x="252" y="2"/>
                      <a:pt x="250" y="2"/>
                      <a:pt x="249" y="2"/>
                    </a:cubicBezTo>
                    <a:cubicBezTo>
                      <a:pt x="247" y="1"/>
                      <a:pt x="245" y="0"/>
                      <a:pt x="242" y="2"/>
                    </a:cubicBezTo>
                    <a:cubicBezTo>
                      <a:pt x="195" y="32"/>
                      <a:pt x="156" y="71"/>
                      <a:pt x="110" y="102"/>
                    </a:cubicBezTo>
                    <a:cubicBezTo>
                      <a:pt x="79" y="124"/>
                      <a:pt x="36" y="141"/>
                      <a:pt x="16" y="174"/>
                    </a:cubicBezTo>
                    <a:cubicBezTo>
                      <a:pt x="15" y="174"/>
                      <a:pt x="15" y="174"/>
                      <a:pt x="14" y="174"/>
                    </a:cubicBezTo>
                    <a:cubicBezTo>
                      <a:pt x="13" y="174"/>
                      <a:pt x="12" y="176"/>
                      <a:pt x="13" y="177"/>
                    </a:cubicBezTo>
                    <a:cubicBezTo>
                      <a:pt x="13" y="178"/>
                      <a:pt x="13" y="178"/>
                      <a:pt x="14" y="179"/>
                    </a:cubicBezTo>
                    <a:cubicBezTo>
                      <a:pt x="0" y="196"/>
                      <a:pt x="26" y="235"/>
                      <a:pt x="39" y="245"/>
                    </a:cubicBezTo>
                    <a:cubicBezTo>
                      <a:pt x="66" y="265"/>
                      <a:pt x="117" y="215"/>
                      <a:pt x="138" y="203"/>
                    </a:cubicBezTo>
                    <a:cubicBezTo>
                      <a:pt x="174" y="181"/>
                      <a:pt x="211" y="159"/>
                      <a:pt x="243" y="132"/>
                    </a:cubicBezTo>
                    <a:cubicBezTo>
                      <a:pt x="266" y="114"/>
                      <a:pt x="300" y="85"/>
                      <a:pt x="295" y="53"/>
                    </a:cubicBezTo>
                    <a:close/>
                    <a:moveTo>
                      <a:pt x="283" y="54"/>
                    </a:moveTo>
                    <a:cubicBezTo>
                      <a:pt x="250" y="64"/>
                      <a:pt x="225" y="97"/>
                      <a:pt x="201" y="120"/>
                    </a:cubicBezTo>
                    <a:cubicBezTo>
                      <a:pt x="161" y="156"/>
                      <a:pt x="109" y="180"/>
                      <a:pt x="66" y="211"/>
                    </a:cubicBezTo>
                    <a:cubicBezTo>
                      <a:pt x="61" y="214"/>
                      <a:pt x="65" y="222"/>
                      <a:pt x="70" y="219"/>
                    </a:cubicBezTo>
                    <a:cubicBezTo>
                      <a:pt x="112" y="195"/>
                      <a:pt x="154" y="170"/>
                      <a:pt x="193" y="142"/>
                    </a:cubicBezTo>
                    <a:cubicBezTo>
                      <a:pt x="225" y="119"/>
                      <a:pt x="249" y="89"/>
                      <a:pt x="282" y="69"/>
                    </a:cubicBezTo>
                    <a:cubicBezTo>
                      <a:pt x="271" y="117"/>
                      <a:pt x="193" y="156"/>
                      <a:pt x="157" y="178"/>
                    </a:cubicBezTo>
                    <a:cubicBezTo>
                      <a:pt x="137" y="191"/>
                      <a:pt x="116" y="204"/>
                      <a:pt x="96" y="218"/>
                    </a:cubicBezTo>
                    <a:cubicBezTo>
                      <a:pt x="78" y="232"/>
                      <a:pt x="51" y="253"/>
                      <a:pt x="32" y="226"/>
                    </a:cubicBezTo>
                    <a:cubicBezTo>
                      <a:pt x="23" y="214"/>
                      <a:pt x="19" y="199"/>
                      <a:pt x="19" y="184"/>
                    </a:cubicBezTo>
                    <a:cubicBezTo>
                      <a:pt x="19" y="185"/>
                      <a:pt x="20" y="186"/>
                      <a:pt x="20" y="186"/>
                    </a:cubicBezTo>
                    <a:cubicBezTo>
                      <a:pt x="24" y="190"/>
                      <a:pt x="28" y="195"/>
                      <a:pt x="31" y="199"/>
                    </a:cubicBezTo>
                    <a:cubicBezTo>
                      <a:pt x="38" y="207"/>
                      <a:pt x="47" y="221"/>
                      <a:pt x="57" y="224"/>
                    </a:cubicBezTo>
                    <a:cubicBezTo>
                      <a:pt x="60" y="225"/>
                      <a:pt x="63" y="221"/>
                      <a:pt x="62" y="218"/>
                    </a:cubicBezTo>
                    <a:cubicBezTo>
                      <a:pt x="59" y="213"/>
                      <a:pt x="54" y="210"/>
                      <a:pt x="50" y="206"/>
                    </a:cubicBezTo>
                    <a:cubicBezTo>
                      <a:pt x="45" y="202"/>
                      <a:pt x="40" y="196"/>
                      <a:pt x="36" y="191"/>
                    </a:cubicBezTo>
                    <a:cubicBezTo>
                      <a:pt x="32" y="188"/>
                      <a:pt x="28" y="181"/>
                      <a:pt x="22" y="177"/>
                    </a:cubicBezTo>
                    <a:cubicBezTo>
                      <a:pt x="26" y="174"/>
                      <a:pt x="29" y="171"/>
                      <a:pt x="32" y="168"/>
                    </a:cubicBezTo>
                    <a:cubicBezTo>
                      <a:pt x="32" y="169"/>
                      <a:pt x="32" y="170"/>
                      <a:pt x="33" y="170"/>
                    </a:cubicBezTo>
                    <a:cubicBezTo>
                      <a:pt x="35" y="171"/>
                      <a:pt x="36" y="173"/>
                      <a:pt x="38" y="174"/>
                    </a:cubicBezTo>
                    <a:cubicBezTo>
                      <a:pt x="40" y="177"/>
                      <a:pt x="42" y="178"/>
                      <a:pt x="44" y="181"/>
                    </a:cubicBezTo>
                    <a:cubicBezTo>
                      <a:pt x="47" y="185"/>
                      <a:pt x="50" y="189"/>
                      <a:pt x="53" y="193"/>
                    </a:cubicBezTo>
                    <a:cubicBezTo>
                      <a:pt x="56" y="196"/>
                      <a:pt x="60" y="192"/>
                      <a:pt x="58" y="189"/>
                    </a:cubicBezTo>
                    <a:cubicBezTo>
                      <a:pt x="56" y="184"/>
                      <a:pt x="52" y="179"/>
                      <a:pt x="47" y="175"/>
                    </a:cubicBezTo>
                    <a:cubicBezTo>
                      <a:pt x="43" y="171"/>
                      <a:pt x="39" y="169"/>
                      <a:pt x="34" y="168"/>
                    </a:cubicBezTo>
                    <a:cubicBezTo>
                      <a:pt x="34" y="167"/>
                      <a:pt x="34" y="168"/>
                      <a:pt x="33" y="168"/>
                    </a:cubicBezTo>
                    <a:cubicBezTo>
                      <a:pt x="40" y="162"/>
                      <a:pt x="46" y="158"/>
                      <a:pt x="53" y="153"/>
                    </a:cubicBezTo>
                    <a:cubicBezTo>
                      <a:pt x="56" y="163"/>
                      <a:pt x="62" y="174"/>
                      <a:pt x="71" y="178"/>
                    </a:cubicBezTo>
                    <a:cubicBezTo>
                      <a:pt x="74" y="179"/>
                      <a:pt x="76" y="177"/>
                      <a:pt x="75" y="175"/>
                    </a:cubicBezTo>
                    <a:cubicBezTo>
                      <a:pt x="73" y="171"/>
                      <a:pt x="69" y="168"/>
                      <a:pt x="66" y="164"/>
                    </a:cubicBezTo>
                    <a:cubicBezTo>
                      <a:pt x="63" y="160"/>
                      <a:pt x="60" y="156"/>
                      <a:pt x="58" y="151"/>
                    </a:cubicBezTo>
                    <a:cubicBezTo>
                      <a:pt x="58" y="151"/>
                      <a:pt x="58" y="150"/>
                      <a:pt x="58" y="150"/>
                    </a:cubicBezTo>
                    <a:cubicBezTo>
                      <a:pt x="62" y="147"/>
                      <a:pt x="66" y="145"/>
                      <a:pt x="70" y="142"/>
                    </a:cubicBezTo>
                    <a:cubicBezTo>
                      <a:pt x="73" y="145"/>
                      <a:pt x="75" y="148"/>
                      <a:pt x="77" y="151"/>
                    </a:cubicBezTo>
                    <a:cubicBezTo>
                      <a:pt x="80" y="154"/>
                      <a:pt x="82" y="157"/>
                      <a:pt x="86" y="159"/>
                    </a:cubicBezTo>
                    <a:cubicBezTo>
                      <a:pt x="88" y="161"/>
                      <a:pt x="91" y="158"/>
                      <a:pt x="90" y="155"/>
                    </a:cubicBezTo>
                    <a:cubicBezTo>
                      <a:pt x="87" y="149"/>
                      <a:pt x="81" y="144"/>
                      <a:pt x="76" y="139"/>
                    </a:cubicBezTo>
                    <a:cubicBezTo>
                      <a:pt x="80" y="136"/>
                      <a:pt x="85" y="133"/>
                      <a:pt x="89" y="131"/>
                    </a:cubicBezTo>
                    <a:cubicBezTo>
                      <a:pt x="89" y="132"/>
                      <a:pt x="90" y="132"/>
                      <a:pt x="90" y="133"/>
                    </a:cubicBezTo>
                    <a:cubicBezTo>
                      <a:pt x="94" y="135"/>
                      <a:pt x="97" y="138"/>
                      <a:pt x="99" y="140"/>
                    </a:cubicBezTo>
                    <a:cubicBezTo>
                      <a:pt x="102" y="143"/>
                      <a:pt x="104" y="147"/>
                      <a:pt x="107" y="149"/>
                    </a:cubicBezTo>
                    <a:cubicBezTo>
                      <a:pt x="109" y="152"/>
                      <a:pt x="114" y="149"/>
                      <a:pt x="113" y="146"/>
                    </a:cubicBezTo>
                    <a:cubicBezTo>
                      <a:pt x="109" y="138"/>
                      <a:pt x="102" y="132"/>
                      <a:pt x="95" y="128"/>
                    </a:cubicBezTo>
                    <a:cubicBezTo>
                      <a:pt x="101" y="124"/>
                      <a:pt x="108" y="120"/>
                      <a:pt x="114" y="116"/>
                    </a:cubicBezTo>
                    <a:cubicBezTo>
                      <a:pt x="121" y="123"/>
                      <a:pt x="121" y="123"/>
                      <a:pt x="121" y="123"/>
                    </a:cubicBezTo>
                    <a:cubicBezTo>
                      <a:pt x="124" y="127"/>
                      <a:pt x="127" y="132"/>
                      <a:pt x="132" y="135"/>
                    </a:cubicBezTo>
                    <a:cubicBezTo>
                      <a:pt x="134" y="136"/>
                      <a:pt x="138" y="133"/>
                      <a:pt x="136" y="131"/>
                    </a:cubicBezTo>
                    <a:cubicBezTo>
                      <a:pt x="133" y="127"/>
                      <a:pt x="129" y="124"/>
                      <a:pt x="126" y="121"/>
                    </a:cubicBezTo>
                    <a:cubicBezTo>
                      <a:pt x="123" y="118"/>
                      <a:pt x="120" y="116"/>
                      <a:pt x="118" y="114"/>
                    </a:cubicBezTo>
                    <a:cubicBezTo>
                      <a:pt x="120" y="112"/>
                      <a:pt x="122" y="111"/>
                      <a:pt x="125" y="109"/>
                    </a:cubicBezTo>
                    <a:cubicBezTo>
                      <a:pt x="126" y="108"/>
                      <a:pt x="128" y="107"/>
                      <a:pt x="129" y="106"/>
                    </a:cubicBezTo>
                    <a:cubicBezTo>
                      <a:pt x="129" y="106"/>
                      <a:pt x="129" y="106"/>
                      <a:pt x="129" y="106"/>
                    </a:cubicBezTo>
                    <a:cubicBezTo>
                      <a:pt x="134" y="110"/>
                      <a:pt x="138" y="114"/>
                      <a:pt x="142" y="117"/>
                    </a:cubicBezTo>
                    <a:cubicBezTo>
                      <a:pt x="145" y="120"/>
                      <a:pt x="149" y="124"/>
                      <a:pt x="153" y="124"/>
                    </a:cubicBezTo>
                    <a:cubicBezTo>
                      <a:pt x="156" y="123"/>
                      <a:pt x="157" y="121"/>
                      <a:pt x="156" y="118"/>
                    </a:cubicBezTo>
                    <a:cubicBezTo>
                      <a:pt x="154" y="115"/>
                      <a:pt x="149" y="112"/>
                      <a:pt x="146" y="110"/>
                    </a:cubicBezTo>
                    <a:cubicBezTo>
                      <a:pt x="142" y="107"/>
                      <a:pt x="139" y="104"/>
                      <a:pt x="135" y="102"/>
                    </a:cubicBezTo>
                    <a:cubicBezTo>
                      <a:pt x="141" y="98"/>
                      <a:pt x="146" y="94"/>
                      <a:pt x="151" y="90"/>
                    </a:cubicBezTo>
                    <a:cubicBezTo>
                      <a:pt x="151" y="90"/>
                      <a:pt x="151" y="90"/>
                      <a:pt x="152" y="90"/>
                    </a:cubicBezTo>
                    <a:cubicBezTo>
                      <a:pt x="154" y="93"/>
                      <a:pt x="158" y="96"/>
                      <a:pt x="161" y="98"/>
                    </a:cubicBezTo>
                    <a:cubicBezTo>
                      <a:pt x="164" y="101"/>
                      <a:pt x="167" y="104"/>
                      <a:pt x="171" y="106"/>
                    </a:cubicBezTo>
                    <a:cubicBezTo>
                      <a:pt x="173" y="107"/>
                      <a:pt x="176" y="104"/>
                      <a:pt x="175" y="102"/>
                    </a:cubicBezTo>
                    <a:cubicBezTo>
                      <a:pt x="171" y="94"/>
                      <a:pt x="160" y="92"/>
                      <a:pt x="154" y="87"/>
                    </a:cubicBezTo>
                    <a:cubicBezTo>
                      <a:pt x="160" y="83"/>
                      <a:pt x="166" y="78"/>
                      <a:pt x="172" y="73"/>
                    </a:cubicBezTo>
                    <a:cubicBezTo>
                      <a:pt x="178" y="78"/>
                      <a:pt x="186" y="82"/>
                      <a:pt x="192" y="87"/>
                    </a:cubicBezTo>
                    <a:cubicBezTo>
                      <a:pt x="196" y="90"/>
                      <a:pt x="199" y="84"/>
                      <a:pt x="197" y="81"/>
                    </a:cubicBezTo>
                    <a:cubicBezTo>
                      <a:pt x="192" y="75"/>
                      <a:pt x="185" y="72"/>
                      <a:pt x="178" y="68"/>
                    </a:cubicBezTo>
                    <a:cubicBezTo>
                      <a:pt x="181" y="66"/>
                      <a:pt x="184" y="64"/>
                      <a:pt x="187" y="61"/>
                    </a:cubicBezTo>
                    <a:cubicBezTo>
                      <a:pt x="187" y="61"/>
                      <a:pt x="187" y="61"/>
                      <a:pt x="188" y="61"/>
                    </a:cubicBezTo>
                    <a:cubicBezTo>
                      <a:pt x="189" y="61"/>
                      <a:pt x="190" y="62"/>
                      <a:pt x="191" y="63"/>
                    </a:cubicBezTo>
                    <a:cubicBezTo>
                      <a:pt x="193" y="64"/>
                      <a:pt x="195" y="65"/>
                      <a:pt x="197" y="67"/>
                    </a:cubicBezTo>
                    <a:cubicBezTo>
                      <a:pt x="202" y="70"/>
                      <a:pt x="206" y="75"/>
                      <a:pt x="211" y="75"/>
                    </a:cubicBezTo>
                    <a:cubicBezTo>
                      <a:pt x="213" y="75"/>
                      <a:pt x="215" y="73"/>
                      <a:pt x="215" y="71"/>
                    </a:cubicBezTo>
                    <a:cubicBezTo>
                      <a:pt x="212" y="64"/>
                      <a:pt x="204" y="61"/>
                      <a:pt x="199" y="58"/>
                    </a:cubicBezTo>
                    <a:cubicBezTo>
                      <a:pt x="197" y="57"/>
                      <a:pt x="195" y="56"/>
                      <a:pt x="193" y="56"/>
                    </a:cubicBezTo>
                    <a:cubicBezTo>
                      <a:pt x="196" y="54"/>
                      <a:pt x="199" y="51"/>
                      <a:pt x="202" y="49"/>
                    </a:cubicBezTo>
                    <a:cubicBezTo>
                      <a:pt x="204" y="50"/>
                      <a:pt x="206" y="53"/>
                      <a:pt x="208" y="54"/>
                    </a:cubicBezTo>
                    <a:cubicBezTo>
                      <a:pt x="211" y="57"/>
                      <a:pt x="214" y="61"/>
                      <a:pt x="218" y="65"/>
                    </a:cubicBezTo>
                    <a:cubicBezTo>
                      <a:pt x="221" y="67"/>
                      <a:pt x="226" y="65"/>
                      <a:pt x="225" y="61"/>
                    </a:cubicBezTo>
                    <a:cubicBezTo>
                      <a:pt x="223" y="55"/>
                      <a:pt x="218" y="51"/>
                      <a:pt x="213" y="47"/>
                    </a:cubicBezTo>
                    <a:cubicBezTo>
                      <a:pt x="212" y="46"/>
                      <a:pt x="210" y="45"/>
                      <a:pt x="208" y="44"/>
                    </a:cubicBezTo>
                    <a:cubicBezTo>
                      <a:pt x="213" y="40"/>
                      <a:pt x="217" y="37"/>
                      <a:pt x="221" y="34"/>
                    </a:cubicBezTo>
                    <a:cubicBezTo>
                      <a:pt x="224" y="36"/>
                      <a:pt x="226" y="38"/>
                      <a:pt x="228" y="41"/>
                    </a:cubicBezTo>
                    <a:cubicBezTo>
                      <a:pt x="232" y="44"/>
                      <a:pt x="235" y="48"/>
                      <a:pt x="240" y="50"/>
                    </a:cubicBezTo>
                    <a:cubicBezTo>
                      <a:pt x="242" y="51"/>
                      <a:pt x="244" y="48"/>
                      <a:pt x="243" y="46"/>
                    </a:cubicBezTo>
                    <a:cubicBezTo>
                      <a:pt x="241" y="42"/>
                      <a:pt x="237" y="39"/>
                      <a:pt x="234" y="37"/>
                    </a:cubicBezTo>
                    <a:cubicBezTo>
                      <a:pt x="231" y="35"/>
                      <a:pt x="228" y="33"/>
                      <a:pt x="226" y="31"/>
                    </a:cubicBezTo>
                    <a:cubicBezTo>
                      <a:pt x="229" y="28"/>
                      <a:pt x="233" y="25"/>
                      <a:pt x="236" y="23"/>
                    </a:cubicBezTo>
                    <a:cubicBezTo>
                      <a:pt x="240" y="27"/>
                      <a:pt x="242" y="31"/>
                      <a:pt x="245" y="35"/>
                    </a:cubicBezTo>
                    <a:cubicBezTo>
                      <a:pt x="248" y="39"/>
                      <a:pt x="251" y="43"/>
                      <a:pt x="256" y="45"/>
                    </a:cubicBezTo>
                    <a:cubicBezTo>
                      <a:pt x="259" y="47"/>
                      <a:pt x="262" y="44"/>
                      <a:pt x="260" y="41"/>
                    </a:cubicBezTo>
                    <a:cubicBezTo>
                      <a:pt x="258" y="36"/>
                      <a:pt x="255" y="33"/>
                      <a:pt x="252" y="30"/>
                    </a:cubicBezTo>
                    <a:cubicBezTo>
                      <a:pt x="248" y="26"/>
                      <a:pt x="245" y="23"/>
                      <a:pt x="241" y="20"/>
                    </a:cubicBezTo>
                    <a:cubicBezTo>
                      <a:pt x="244" y="18"/>
                      <a:pt x="246" y="16"/>
                      <a:pt x="249" y="14"/>
                    </a:cubicBezTo>
                    <a:cubicBezTo>
                      <a:pt x="249" y="14"/>
                      <a:pt x="250" y="14"/>
                      <a:pt x="250" y="13"/>
                    </a:cubicBezTo>
                    <a:cubicBezTo>
                      <a:pt x="255" y="19"/>
                      <a:pt x="259" y="25"/>
                      <a:pt x="264" y="31"/>
                    </a:cubicBezTo>
                    <a:cubicBezTo>
                      <a:pt x="270" y="38"/>
                      <a:pt x="276" y="48"/>
                      <a:pt x="284" y="53"/>
                    </a:cubicBezTo>
                    <a:cubicBezTo>
                      <a:pt x="284" y="53"/>
                      <a:pt x="283" y="54"/>
                      <a:pt x="283"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5" name="Freeform 499"/>
              <p:cNvSpPr>
                <a:spLocks noEditPoints="1"/>
              </p:cNvSpPr>
              <p:nvPr/>
            </p:nvSpPr>
            <p:spPr bwMode="auto">
              <a:xfrm>
                <a:off x="1827" y="3246"/>
                <a:ext cx="879" cy="636"/>
              </a:xfrm>
              <a:custGeom>
                <a:avLst/>
                <a:gdLst>
                  <a:gd name="T0" fmla="*/ 423 w 436"/>
                  <a:gd name="T1" fmla="*/ 129 h 315"/>
                  <a:gd name="T2" fmla="*/ 411 w 436"/>
                  <a:gd name="T3" fmla="*/ 115 h 315"/>
                  <a:gd name="T4" fmla="*/ 389 w 436"/>
                  <a:gd name="T5" fmla="*/ 101 h 315"/>
                  <a:gd name="T6" fmla="*/ 349 w 436"/>
                  <a:gd name="T7" fmla="*/ 47 h 315"/>
                  <a:gd name="T8" fmla="*/ 295 w 436"/>
                  <a:gd name="T9" fmla="*/ 4 h 315"/>
                  <a:gd name="T10" fmla="*/ 8 w 436"/>
                  <a:gd name="T11" fmla="*/ 159 h 315"/>
                  <a:gd name="T12" fmla="*/ 9 w 436"/>
                  <a:gd name="T13" fmla="*/ 166 h 315"/>
                  <a:gd name="T14" fmla="*/ 4 w 436"/>
                  <a:gd name="T15" fmla="*/ 195 h 315"/>
                  <a:gd name="T16" fmla="*/ 198 w 436"/>
                  <a:gd name="T17" fmla="*/ 285 h 315"/>
                  <a:gd name="T18" fmla="*/ 304 w 436"/>
                  <a:gd name="T19" fmla="*/ 214 h 315"/>
                  <a:gd name="T20" fmla="*/ 161 w 436"/>
                  <a:gd name="T21" fmla="*/ 87 h 315"/>
                  <a:gd name="T22" fmla="*/ 265 w 436"/>
                  <a:gd name="T23" fmla="*/ 32 h 315"/>
                  <a:gd name="T24" fmla="*/ 272 w 436"/>
                  <a:gd name="T25" fmla="*/ 44 h 315"/>
                  <a:gd name="T26" fmla="*/ 215 w 436"/>
                  <a:gd name="T27" fmla="*/ 114 h 315"/>
                  <a:gd name="T28" fmla="*/ 288 w 436"/>
                  <a:gd name="T29" fmla="*/ 69 h 315"/>
                  <a:gd name="T30" fmla="*/ 295 w 436"/>
                  <a:gd name="T31" fmla="*/ 79 h 315"/>
                  <a:gd name="T32" fmla="*/ 255 w 436"/>
                  <a:gd name="T33" fmla="*/ 147 h 315"/>
                  <a:gd name="T34" fmla="*/ 320 w 436"/>
                  <a:gd name="T35" fmla="*/ 110 h 315"/>
                  <a:gd name="T36" fmla="*/ 316 w 436"/>
                  <a:gd name="T37" fmla="*/ 126 h 315"/>
                  <a:gd name="T38" fmla="*/ 289 w 436"/>
                  <a:gd name="T39" fmla="*/ 182 h 315"/>
                  <a:gd name="T40" fmla="*/ 362 w 436"/>
                  <a:gd name="T41" fmla="*/ 147 h 315"/>
                  <a:gd name="T42" fmla="*/ 360 w 436"/>
                  <a:gd name="T43" fmla="*/ 168 h 315"/>
                  <a:gd name="T44" fmla="*/ 313 w 436"/>
                  <a:gd name="T45" fmla="*/ 215 h 315"/>
                  <a:gd name="T46" fmla="*/ 434 w 436"/>
                  <a:gd name="T47" fmla="*/ 154 h 315"/>
                  <a:gd name="T48" fmla="*/ 43 w 436"/>
                  <a:gd name="T49" fmla="*/ 154 h 315"/>
                  <a:gd name="T50" fmla="*/ 14 w 436"/>
                  <a:gd name="T51" fmla="*/ 164 h 315"/>
                  <a:gd name="T52" fmla="*/ 60 w 436"/>
                  <a:gd name="T53" fmla="*/ 177 h 315"/>
                  <a:gd name="T54" fmla="*/ 75 w 436"/>
                  <a:gd name="T55" fmla="*/ 193 h 315"/>
                  <a:gd name="T56" fmla="*/ 93 w 436"/>
                  <a:gd name="T57" fmla="*/ 216 h 315"/>
                  <a:gd name="T58" fmla="*/ 45 w 436"/>
                  <a:gd name="T59" fmla="*/ 184 h 315"/>
                  <a:gd name="T60" fmla="*/ 56 w 436"/>
                  <a:gd name="T61" fmla="*/ 171 h 315"/>
                  <a:gd name="T62" fmla="*/ 184 w 436"/>
                  <a:gd name="T63" fmla="*/ 283 h 315"/>
                  <a:gd name="T64" fmla="*/ 12 w 436"/>
                  <a:gd name="T65" fmla="*/ 170 h 315"/>
                  <a:gd name="T66" fmla="*/ 25 w 436"/>
                  <a:gd name="T67" fmla="*/ 184 h 315"/>
                  <a:gd name="T68" fmla="*/ 41 w 436"/>
                  <a:gd name="T69" fmla="*/ 194 h 315"/>
                  <a:gd name="T70" fmla="*/ 171 w 436"/>
                  <a:gd name="T71" fmla="*/ 277 h 315"/>
                  <a:gd name="T72" fmla="*/ 99 w 436"/>
                  <a:gd name="T73" fmla="*/ 220 h 315"/>
                  <a:gd name="T74" fmla="*/ 124 w 436"/>
                  <a:gd name="T75" fmla="*/ 236 h 315"/>
                  <a:gd name="T76" fmla="*/ 130 w 436"/>
                  <a:gd name="T77" fmla="*/ 238 h 315"/>
                  <a:gd name="T78" fmla="*/ 129 w 436"/>
                  <a:gd name="T79" fmla="*/ 240 h 315"/>
                  <a:gd name="T80" fmla="*/ 154 w 436"/>
                  <a:gd name="T81" fmla="*/ 260 h 315"/>
                  <a:gd name="T82" fmla="*/ 167 w 436"/>
                  <a:gd name="T83" fmla="*/ 259 h 315"/>
                  <a:gd name="T84" fmla="*/ 253 w 436"/>
                  <a:gd name="T85" fmla="*/ 201 h 315"/>
                  <a:gd name="T86" fmla="*/ 138 w 436"/>
                  <a:gd name="T87" fmla="*/ 229 h 315"/>
                  <a:gd name="T88" fmla="*/ 132 w 436"/>
                  <a:gd name="T89" fmla="*/ 225 h 315"/>
                  <a:gd name="T90" fmla="*/ 216 w 436"/>
                  <a:gd name="T91" fmla="*/ 152 h 315"/>
                  <a:gd name="T92" fmla="*/ 176 w 436"/>
                  <a:gd name="T93" fmla="*/ 140 h 315"/>
                  <a:gd name="T94" fmla="*/ 67 w 436"/>
                  <a:gd name="T95" fmla="*/ 170 h 315"/>
                  <a:gd name="T96" fmla="*/ 62 w 436"/>
                  <a:gd name="T97" fmla="*/ 165 h 315"/>
                  <a:gd name="T98" fmla="*/ 134 w 436"/>
                  <a:gd name="T99" fmla="*/ 96 h 315"/>
                  <a:gd name="T100" fmla="*/ 74 w 436"/>
                  <a:gd name="T101" fmla="*/ 109 h 315"/>
                  <a:gd name="T102" fmla="*/ 292 w 436"/>
                  <a:gd name="T103" fmla="*/ 209 h 315"/>
                  <a:gd name="T104" fmla="*/ 295 w 436"/>
                  <a:gd name="T105" fmla="*/ 16 h 315"/>
                  <a:gd name="T106" fmla="*/ 289 w 436"/>
                  <a:gd name="T107" fmla="*/ 53 h 315"/>
                  <a:gd name="T108" fmla="*/ 307 w 436"/>
                  <a:gd name="T109" fmla="*/ 34 h 315"/>
                  <a:gd name="T110" fmla="*/ 316 w 436"/>
                  <a:gd name="T111" fmla="*/ 87 h 315"/>
                  <a:gd name="T112" fmla="*/ 343 w 436"/>
                  <a:gd name="T113" fmla="*/ 77 h 315"/>
                  <a:gd name="T114" fmla="*/ 323 w 436"/>
                  <a:gd name="T115" fmla="*/ 95 h 315"/>
                  <a:gd name="T116" fmla="*/ 357 w 436"/>
                  <a:gd name="T117" fmla="*/ 91 h 315"/>
                  <a:gd name="T118" fmla="*/ 366 w 436"/>
                  <a:gd name="T119" fmla="*/ 98 h 315"/>
                  <a:gd name="T120" fmla="*/ 339 w 436"/>
                  <a:gd name="T121" fmla="*/ 112 h 315"/>
                  <a:gd name="T122" fmla="*/ 385 w 436"/>
                  <a:gd name="T123" fmla="*/ 113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6" h="315">
                    <a:moveTo>
                      <a:pt x="434" y="154"/>
                    </a:moveTo>
                    <a:cubicBezTo>
                      <a:pt x="429" y="146"/>
                      <a:pt x="425" y="138"/>
                      <a:pt x="418" y="132"/>
                    </a:cubicBezTo>
                    <a:cubicBezTo>
                      <a:pt x="419" y="131"/>
                      <a:pt x="421" y="130"/>
                      <a:pt x="423" y="129"/>
                    </a:cubicBezTo>
                    <a:cubicBezTo>
                      <a:pt x="427" y="126"/>
                      <a:pt x="425" y="120"/>
                      <a:pt x="420" y="120"/>
                    </a:cubicBezTo>
                    <a:cubicBezTo>
                      <a:pt x="418" y="120"/>
                      <a:pt x="416" y="120"/>
                      <a:pt x="414" y="120"/>
                    </a:cubicBezTo>
                    <a:cubicBezTo>
                      <a:pt x="414" y="118"/>
                      <a:pt x="413" y="116"/>
                      <a:pt x="411" y="115"/>
                    </a:cubicBezTo>
                    <a:cubicBezTo>
                      <a:pt x="405" y="112"/>
                      <a:pt x="400" y="109"/>
                      <a:pt x="395" y="105"/>
                    </a:cubicBezTo>
                    <a:cubicBezTo>
                      <a:pt x="395" y="103"/>
                      <a:pt x="393" y="101"/>
                      <a:pt x="390" y="101"/>
                    </a:cubicBezTo>
                    <a:cubicBezTo>
                      <a:pt x="390" y="101"/>
                      <a:pt x="389" y="101"/>
                      <a:pt x="389" y="101"/>
                    </a:cubicBezTo>
                    <a:cubicBezTo>
                      <a:pt x="372" y="89"/>
                      <a:pt x="356" y="75"/>
                      <a:pt x="341" y="59"/>
                    </a:cubicBezTo>
                    <a:cubicBezTo>
                      <a:pt x="344" y="58"/>
                      <a:pt x="347" y="57"/>
                      <a:pt x="351" y="56"/>
                    </a:cubicBezTo>
                    <a:cubicBezTo>
                      <a:pt x="355" y="54"/>
                      <a:pt x="355" y="47"/>
                      <a:pt x="349" y="47"/>
                    </a:cubicBezTo>
                    <a:cubicBezTo>
                      <a:pt x="344" y="48"/>
                      <a:pt x="338" y="49"/>
                      <a:pt x="332" y="50"/>
                    </a:cubicBezTo>
                    <a:cubicBezTo>
                      <a:pt x="321" y="37"/>
                      <a:pt x="310" y="24"/>
                      <a:pt x="300" y="11"/>
                    </a:cubicBezTo>
                    <a:cubicBezTo>
                      <a:pt x="300" y="8"/>
                      <a:pt x="299" y="5"/>
                      <a:pt x="295" y="4"/>
                    </a:cubicBezTo>
                    <a:cubicBezTo>
                      <a:pt x="269" y="0"/>
                      <a:pt x="233" y="11"/>
                      <a:pt x="209" y="22"/>
                    </a:cubicBezTo>
                    <a:cubicBezTo>
                      <a:pt x="183" y="34"/>
                      <a:pt x="159" y="53"/>
                      <a:pt x="154" y="83"/>
                    </a:cubicBezTo>
                    <a:cubicBezTo>
                      <a:pt x="107" y="47"/>
                      <a:pt x="30" y="123"/>
                      <a:pt x="8" y="159"/>
                    </a:cubicBezTo>
                    <a:cubicBezTo>
                      <a:pt x="7" y="160"/>
                      <a:pt x="7" y="161"/>
                      <a:pt x="8" y="163"/>
                    </a:cubicBezTo>
                    <a:cubicBezTo>
                      <a:pt x="7" y="163"/>
                      <a:pt x="7" y="164"/>
                      <a:pt x="8" y="165"/>
                    </a:cubicBezTo>
                    <a:cubicBezTo>
                      <a:pt x="8" y="165"/>
                      <a:pt x="8" y="165"/>
                      <a:pt x="9" y="166"/>
                    </a:cubicBezTo>
                    <a:cubicBezTo>
                      <a:pt x="7" y="166"/>
                      <a:pt x="6" y="167"/>
                      <a:pt x="6" y="168"/>
                    </a:cubicBezTo>
                    <a:cubicBezTo>
                      <a:pt x="5" y="173"/>
                      <a:pt x="4" y="184"/>
                      <a:pt x="2" y="188"/>
                    </a:cubicBezTo>
                    <a:cubicBezTo>
                      <a:pt x="0" y="190"/>
                      <a:pt x="1" y="194"/>
                      <a:pt x="4" y="195"/>
                    </a:cubicBezTo>
                    <a:cubicBezTo>
                      <a:pt x="35" y="216"/>
                      <a:pt x="66" y="239"/>
                      <a:pt x="94" y="263"/>
                    </a:cubicBezTo>
                    <a:cubicBezTo>
                      <a:pt x="112" y="279"/>
                      <a:pt x="128" y="300"/>
                      <a:pt x="151" y="309"/>
                    </a:cubicBezTo>
                    <a:cubicBezTo>
                      <a:pt x="167" y="315"/>
                      <a:pt x="188" y="294"/>
                      <a:pt x="198" y="285"/>
                    </a:cubicBezTo>
                    <a:cubicBezTo>
                      <a:pt x="229" y="260"/>
                      <a:pt x="261" y="235"/>
                      <a:pt x="300" y="222"/>
                    </a:cubicBezTo>
                    <a:cubicBezTo>
                      <a:pt x="302" y="221"/>
                      <a:pt x="303" y="219"/>
                      <a:pt x="303" y="217"/>
                    </a:cubicBezTo>
                    <a:cubicBezTo>
                      <a:pt x="304" y="216"/>
                      <a:pt x="304" y="215"/>
                      <a:pt x="304" y="214"/>
                    </a:cubicBezTo>
                    <a:cubicBezTo>
                      <a:pt x="304" y="213"/>
                      <a:pt x="304" y="211"/>
                      <a:pt x="303" y="210"/>
                    </a:cubicBezTo>
                    <a:cubicBezTo>
                      <a:pt x="259" y="165"/>
                      <a:pt x="213" y="123"/>
                      <a:pt x="160" y="88"/>
                    </a:cubicBezTo>
                    <a:cubicBezTo>
                      <a:pt x="160" y="87"/>
                      <a:pt x="161" y="87"/>
                      <a:pt x="161" y="87"/>
                    </a:cubicBezTo>
                    <a:cubicBezTo>
                      <a:pt x="171" y="56"/>
                      <a:pt x="197" y="40"/>
                      <a:pt x="226" y="30"/>
                    </a:cubicBezTo>
                    <a:cubicBezTo>
                      <a:pt x="237" y="26"/>
                      <a:pt x="249" y="25"/>
                      <a:pt x="260" y="23"/>
                    </a:cubicBezTo>
                    <a:cubicBezTo>
                      <a:pt x="262" y="26"/>
                      <a:pt x="263" y="29"/>
                      <a:pt x="265" y="32"/>
                    </a:cubicBezTo>
                    <a:cubicBezTo>
                      <a:pt x="231" y="42"/>
                      <a:pt x="197" y="67"/>
                      <a:pt x="184" y="94"/>
                    </a:cubicBezTo>
                    <a:cubicBezTo>
                      <a:pt x="183" y="97"/>
                      <a:pt x="187" y="99"/>
                      <a:pt x="188" y="97"/>
                    </a:cubicBezTo>
                    <a:cubicBezTo>
                      <a:pt x="210" y="66"/>
                      <a:pt x="239" y="52"/>
                      <a:pt x="272" y="44"/>
                    </a:cubicBezTo>
                    <a:cubicBezTo>
                      <a:pt x="274" y="48"/>
                      <a:pt x="277" y="52"/>
                      <a:pt x="280" y="56"/>
                    </a:cubicBezTo>
                    <a:cubicBezTo>
                      <a:pt x="251" y="66"/>
                      <a:pt x="225" y="88"/>
                      <a:pt x="211" y="111"/>
                    </a:cubicBezTo>
                    <a:cubicBezTo>
                      <a:pt x="210" y="114"/>
                      <a:pt x="213" y="116"/>
                      <a:pt x="215" y="114"/>
                    </a:cubicBezTo>
                    <a:cubicBezTo>
                      <a:pt x="228" y="96"/>
                      <a:pt x="246" y="83"/>
                      <a:pt x="266" y="73"/>
                    </a:cubicBezTo>
                    <a:cubicBezTo>
                      <a:pt x="273" y="70"/>
                      <a:pt x="280" y="68"/>
                      <a:pt x="286" y="66"/>
                    </a:cubicBezTo>
                    <a:cubicBezTo>
                      <a:pt x="287" y="67"/>
                      <a:pt x="288" y="68"/>
                      <a:pt x="288" y="69"/>
                    </a:cubicBezTo>
                    <a:cubicBezTo>
                      <a:pt x="262" y="86"/>
                      <a:pt x="238" y="110"/>
                      <a:pt x="230" y="134"/>
                    </a:cubicBezTo>
                    <a:cubicBezTo>
                      <a:pt x="229" y="137"/>
                      <a:pt x="234" y="139"/>
                      <a:pt x="235" y="136"/>
                    </a:cubicBezTo>
                    <a:cubicBezTo>
                      <a:pt x="247" y="109"/>
                      <a:pt x="270" y="92"/>
                      <a:pt x="295" y="79"/>
                    </a:cubicBezTo>
                    <a:cubicBezTo>
                      <a:pt x="299" y="84"/>
                      <a:pt x="302" y="88"/>
                      <a:pt x="305" y="92"/>
                    </a:cubicBezTo>
                    <a:cubicBezTo>
                      <a:pt x="298" y="96"/>
                      <a:pt x="291" y="101"/>
                      <a:pt x="285" y="105"/>
                    </a:cubicBezTo>
                    <a:cubicBezTo>
                      <a:pt x="271" y="115"/>
                      <a:pt x="255" y="129"/>
                      <a:pt x="255" y="147"/>
                    </a:cubicBezTo>
                    <a:cubicBezTo>
                      <a:pt x="255" y="149"/>
                      <a:pt x="258" y="150"/>
                      <a:pt x="259" y="147"/>
                    </a:cubicBezTo>
                    <a:cubicBezTo>
                      <a:pt x="266" y="124"/>
                      <a:pt x="288" y="110"/>
                      <a:pt x="311" y="100"/>
                    </a:cubicBezTo>
                    <a:cubicBezTo>
                      <a:pt x="314" y="103"/>
                      <a:pt x="317" y="107"/>
                      <a:pt x="320" y="110"/>
                    </a:cubicBezTo>
                    <a:cubicBezTo>
                      <a:pt x="300" y="124"/>
                      <a:pt x="282" y="142"/>
                      <a:pt x="267" y="159"/>
                    </a:cubicBezTo>
                    <a:cubicBezTo>
                      <a:pt x="263" y="162"/>
                      <a:pt x="268" y="167"/>
                      <a:pt x="272" y="164"/>
                    </a:cubicBezTo>
                    <a:cubicBezTo>
                      <a:pt x="286" y="151"/>
                      <a:pt x="300" y="138"/>
                      <a:pt x="316" y="126"/>
                    </a:cubicBezTo>
                    <a:cubicBezTo>
                      <a:pt x="320" y="123"/>
                      <a:pt x="324" y="121"/>
                      <a:pt x="328" y="118"/>
                    </a:cubicBezTo>
                    <a:cubicBezTo>
                      <a:pt x="331" y="121"/>
                      <a:pt x="334" y="124"/>
                      <a:pt x="337" y="127"/>
                    </a:cubicBezTo>
                    <a:cubicBezTo>
                      <a:pt x="317" y="142"/>
                      <a:pt x="299" y="162"/>
                      <a:pt x="289" y="182"/>
                    </a:cubicBezTo>
                    <a:cubicBezTo>
                      <a:pt x="287" y="185"/>
                      <a:pt x="291" y="187"/>
                      <a:pt x="293" y="184"/>
                    </a:cubicBezTo>
                    <a:cubicBezTo>
                      <a:pt x="308" y="163"/>
                      <a:pt x="326" y="148"/>
                      <a:pt x="346" y="135"/>
                    </a:cubicBezTo>
                    <a:cubicBezTo>
                      <a:pt x="351" y="140"/>
                      <a:pt x="357" y="144"/>
                      <a:pt x="362" y="147"/>
                    </a:cubicBezTo>
                    <a:cubicBezTo>
                      <a:pt x="340" y="167"/>
                      <a:pt x="322" y="194"/>
                      <a:pt x="306" y="212"/>
                    </a:cubicBezTo>
                    <a:cubicBezTo>
                      <a:pt x="303" y="216"/>
                      <a:pt x="307" y="220"/>
                      <a:pt x="310" y="217"/>
                    </a:cubicBezTo>
                    <a:cubicBezTo>
                      <a:pt x="328" y="202"/>
                      <a:pt x="344" y="185"/>
                      <a:pt x="360" y="168"/>
                    </a:cubicBezTo>
                    <a:cubicBezTo>
                      <a:pt x="375" y="153"/>
                      <a:pt x="391" y="146"/>
                      <a:pt x="409" y="137"/>
                    </a:cubicBezTo>
                    <a:cubicBezTo>
                      <a:pt x="413" y="143"/>
                      <a:pt x="417" y="148"/>
                      <a:pt x="421" y="154"/>
                    </a:cubicBezTo>
                    <a:cubicBezTo>
                      <a:pt x="383" y="170"/>
                      <a:pt x="343" y="185"/>
                      <a:pt x="313" y="215"/>
                    </a:cubicBezTo>
                    <a:cubicBezTo>
                      <a:pt x="311" y="218"/>
                      <a:pt x="315" y="222"/>
                      <a:pt x="317" y="219"/>
                    </a:cubicBezTo>
                    <a:cubicBezTo>
                      <a:pt x="350" y="191"/>
                      <a:pt x="393" y="178"/>
                      <a:pt x="432" y="161"/>
                    </a:cubicBezTo>
                    <a:cubicBezTo>
                      <a:pt x="435" y="160"/>
                      <a:pt x="436" y="156"/>
                      <a:pt x="434" y="154"/>
                    </a:cubicBezTo>
                    <a:close/>
                    <a:moveTo>
                      <a:pt x="14" y="164"/>
                    </a:moveTo>
                    <a:cubicBezTo>
                      <a:pt x="20" y="156"/>
                      <a:pt x="27" y="149"/>
                      <a:pt x="35" y="142"/>
                    </a:cubicBezTo>
                    <a:cubicBezTo>
                      <a:pt x="37" y="146"/>
                      <a:pt x="40" y="150"/>
                      <a:pt x="43" y="154"/>
                    </a:cubicBezTo>
                    <a:cubicBezTo>
                      <a:pt x="37" y="160"/>
                      <a:pt x="32" y="167"/>
                      <a:pt x="28" y="173"/>
                    </a:cubicBezTo>
                    <a:cubicBezTo>
                      <a:pt x="23" y="170"/>
                      <a:pt x="18" y="167"/>
                      <a:pt x="13" y="164"/>
                    </a:cubicBezTo>
                    <a:cubicBezTo>
                      <a:pt x="14" y="164"/>
                      <a:pt x="14" y="164"/>
                      <a:pt x="14" y="164"/>
                    </a:cubicBezTo>
                    <a:close/>
                    <a:moveTo>
                      <a:pt x="63" y="196"/>
                    </a:moveTo>
                    <a:cubicBezTo>
                      <a:pt x="59" y="193"/>
                      <a:pt x="54" y="190"/>
                      <a:pt x="49" y="187"/>
                    </a:cubicBezTo>
                    <a:cubicBezTo>
                      <a:pt x="53" y="183"/>
                      <a:pt x="56" y="180"/>
                      <a:pt x="60" y="177"/>
                    </a:cubicBezTo>
                    <a:cubicBezTo>
                      <a:pt x="63" y="181"/>
                      <a:pt x="67" y="185"/>
                      <a:pt x="70" y="188"/>
                    </a:cubicBezTo>
                    <a:cubicBezTo>
                      <a:pt x="68" y="191"/>
                      <a:pt x="66" y="194"/>
                      <a:pt x="63" y="196"/>
                    </a:cubicBezTo>
                    <a:close/>
                    <a:moveTo>
                      <a:pt x="75" y="193"/>
                    </a:moveTo>
                    <a:cubicBezTo>
                      <a:pt x="82" y="200"/>
                      <a:pt x="89" y="206"/>
                      <a:pt x="96" y="213"/>
                    </a:cubicBezTo>
                    <a:cubicBezTo>
                      <a:pt x="95" y="214"/>
                      <a:pt x="94" y="215"/>
                      <a:pt x="93" y="216"/>
                    </a:cubicBezTo>
                    <a:cubicBezTo>
                      <a:pt x="93" y="216"/>
                      <a:pt x="93" y="216"/>
                      <a:pt x="93" y="216"/>
                    </a:cubicBezTo>
                    <a:cubicBezTo>
                      <a:pt x="85" y="210"/>
                      <a:pt x="77" y="205"/>
                      <a:pt x="69" y="200"/>
                    </a:cubicBezTo>
                    <a:cubicBezTo>
                      <a:pt x="71" y="198"/>
                      <a:pt x="73" y="195"/>
                      <a:pt x="75" y="193"/>
                    </a:cubicBezTo>
                    <a:close/>
                    <a:moveTo>
                      <a:pt x="45" y="184"/>
                    </a:moveTo>
                    <a:cubicBezTo>
                      <a:pt x="41" y="181"/>
                      <a:pt x="37" y="178"/>
                      <a:pt x="32" y="176"/>
                    </a:cubicBezTo>
                    <a:cubicBezTo>
                      <a:pt x="37" y="171"/>
                      <a:pt x="42" y="166"/>
                      <a:pt x="47" y="161"/>
                    </a:cubicBezTo>
                    <a:cubicBezTo>
                      <a:pt x="50" y="165"/>
                      <a:pt x="53" y="168"/>
                      <a:pt x="56" y="171"/>
                    </a:cubicBezTo>
                    <a:cubicBezTo>
                      <a:pt x="52" y="176"/>
                      <a:pt x="48" y="180"/>
                      <a:pt x="45" y="184"/>
                    </a:cubicBezTo>
                    <a:close/>
                    <a:moveTo>
                      <a:pt x="217" y="255"/>
                    </a:moveTo>
                    <a:cubicBezTo>
                      <a:pt x="206" y="264"/>
                      <a:pt x="195" y="273"/>
                      <a:pt x="184" y="283"/>
                    </a:cubicBezTo>
                    <a:cubicBezTo>
                      <a:pt x="165" y="298"/>
                      <a:pt x="156" y="303"/>
                      <a:pt x="135" y="287"/>
                    </a:cubicBezTo>
                    <a:cubicBezTo>
                      <a:pt x="113" y="269"/>
                      <a:pt x="94" y="249"/>
                      <a:pt x="72" y="232"/>
                    </a:cubicBezTo>
                    <a:cubicBezTo>
                      <a:pt x="48" y="212"/>
                      <a:pt x="18" y="200"/>
                      <a:pt x="12" y="170"/>
                    </a:cubicBezTo>
                    <a:cubicBezTo>
                      <a:pt x="15" y="173"/>
                      <a:pt x="19" y="177"/>
                      <a:pt x="23" y="180"/>
                    </a:cubicBezTo>
                    <a:cubicBezTo>
                      <a:pt x="23" y="181"/>
                      <a:pt x="22" y="182"/>
                      <a:pt x="22" y="182"/>
                    </a:cubicBezTo>
                    <a:cubicBezTo>
                      <a:pt x="21" y="184"/>
                      <a:pt x="23" y="185"/>
                      <a:pt x="25" y="184"/>
                    </a:cubicBezTo>
                    <a:cubicBezTo>
                      <a:pt x="25" y="184"/>
                      <a:pt x="25" y="183"/>
                      <a:pt x="26" y="183"/>
                    </a:cubicBezTo>
                    <a:cubicBezTo>
                      <a:pt x="30" y="186"/>
                      <a:pt x="35" y="189"/>
                      <a:pt x="39" y="193"/>
                    </a:cubicBezTo>
                    <a:cubicBezTo>
                      <a:pt x="39" y="194"/>
                      <a:pt x="40" y="195"/>
                      <a:pt x="41" y="194"/>
                    </a:cubicBezTo>
                    <a:cubicBezTo>
                      <a:pt x="51" y="201"/>
                      <a:pt x="62" y="207"/>
                      <a:pt x="71" y="214"/>
                    </a:cubicBezTo>
                    <a:cubicBezTo>
                      <a:pt x="104" y="235"/>
                      <a:pt x="135" y="256"/>
                      <a:pt x="164" y="281"/>
                    </a:cubicBezTo>
                    <a:cubicBezTo>
                      <a:pt x="167" y="284"/>
                      <a:pt x="172" y="281"/>
                      <a:pt x="171" y="277"/>
                    </a:cubicBezTo>
                    <a:cubicBezTo>
                      <a:pt x="199" y="252"/>
                      <a:pt x="227" y="234"/>
                      <a:pt x="260" y="226"/>
                    </a:cubicBezTo>
                    <a:cubicBezTo>
                      <a:pt x="245" y="234"/>
                      <a:pt x="230" y="245"/>
                      <a:pt x="217" y="255"/>
                    </a:cubicBezTo>
                    <a:close/>
                    <a:moveTo>
                      <a:pt x="99" y="220"/>
                    </a:moveTo>
                    <a:cubicBezTo>
                      <a:pt x="100" y="219"/>
                      <a:pt x="101" y="218"/>
                      <a:pt x="102" y="218"/>
                    </a:cubicBezTo>
                    <a:cubicBezTo>
                      <a:pt x="110" y="224"/>
                      <a:pt x="117" y="230"/>
                      <a:pt x="125" y="235"/>
                    </a:cubicBezTo>
                    <a:cubicBezTo>
                      <a:pt x="125" y="235"/>
                      <a:pt x="124" y="236"/>
                      <a:pt x="124" y="236"/>
                    </a:cubicBezTo>
                    <a:cubicBezTo>
                      <a:pt x="116" y="231"/>
                      <a:pt x="108" y="225"/>
                      <a:pt x="99" y="220"/>
                    </a:cubicBezTo>
                    <a:close/>
                    <a:moveTo>
                      <a:pt x="129" y="240"/>
                    </a:moveTo>
                    <a:cubicBezTo>
                      <a:pt x="129" y="239"/>
                      <a:pt x="130" y="239"/>
                      <a:pt x="130" y="238"/>
                    </a:cubicBezTo>
                    <a:cubicBezTo>
                      <a:pt x="138" y="243"/>
                      <a:pt x="145" y="248"/>
                      <a:pt x="153" y="252"/>
                    </a:cubicBezTo>
                    <a:cubicBezTo>
                      <a:pt x="152" y="254"/>
                      <a:pt x="151" y="255"/>
                      <a:pt x="150" y="257"/>
                    </a:cubicBezTo>
                    <a:cubicBezTo>
                      <a:pt x="143" y="251"/>
                      <a:pt x="136" y="245"/>
                      <a:pt x="129" y="240"/>
                    </a:cubicBezTo>
                    <a:close/>
                    <a:moveTo>
                      <a:pt x="292" y="209"/>
                    </a:moveTo>
                    <a:cubicBezTo>
                      <a:pt x="241" y="207"/>
                      <a:pt x="199" y="234"/>
                      <a:pt x="166" y="271"/>
                    </a:cubicBezTo>
                    <a:cubicBezTo>
                      <a:pt x="162" y="267"/>
                      <a:pt x="158" y="264"/>
                      <a:pt x="154" y="260"/>
                    </a:cubicBezTo>
                    <a:cubicBezTo>
                      <a:pt x="155" y="260"/>
                      <a:pt x="155" y="260"/>
                      <a:pt x="155" y="260"/>
                    </a:cubicBezTo>
                    <a:cubicBezTo>
                      <a:pt x="156" y="258"/>
                      <a:pt x="157" y="257"/>
                      <a:pt x="159" y="255"/>
                    </a:cubicBezTo>
                    <a:cubicBezTo>
                      <a:pt x="162" y="257"/>
                      <a:pt x="164" y="258"/>
                      <a:pt x="167" y="259"/>
                    </a:cubicBezTo>
                    <a:cubicBezTo>
                      <a:pt x="172" y="262"/>
                      <a:pt x="176" y="256"/>
                      <a:pt x="171" y="253"/>
                    </a:cubicBezTo>
                    <a:cubicBezTo>
                      <a:pt x="169" y="251"/>
                      <a:pt x="167" y="249"/>
                      <a:pt x="164" y="248"/>
                    </a:cubicBezTo>
                    <a:cubicBezTo>
                      <a:pt x="187" y="223"/>
                      <a:pt x="220" y="208"/>
                      <a:pt x="253" y="201"/>
                    </a:cubicBezTo>
                    <a:cubicBezTo>
                      <a:pt x="256" y="200"/>
                      <a:pt x="255" y="195"/>
                      <a:pt x="252" y="195"/>
                    </a:cubicBezTo>
                    <a:cubicBezTo>
                      <a:pt x="218" y="194"/>
                      <a:pt x="181" y="216"/>
                      <a:pt x="159" y="244"/>
                    </a:cubicBezTo>
                    <a:cubicBezTo>
                      <a:pt x="152" y="239"/>
                      <a:pt x="145" y="234"/>
                      <a:pt x="138" y="229"/>
                    </a:cubicBezTo>
                    <a:cubicBezTo>
                      <a:pt x="162" y="205"/>
                      <a:pt x="193" y="196"/>
                      <a:pt x="225" y="181"/>
                    </a:cubicBezTo>
                    <a:cubicBezTo>
                      <a:pt x="229" y="180"/>
                      <a:pt x="226" y="174"/>
                      <a:pt x="222" y="175"/>
                    </a:cubicBezTo>
                    <a:cubicBezTo>
                      <a:pt x="189" y="182"/>
                      <a:pt x="155" y="199"/>
                      <a:pt x="132" y="225"/>
                    </a:cubicBezTo>
                    <a:cubicBezTo>
                      <a:pt x="126" y="220"/>
                      <a:pt x="119" y="215"/>
                      <a:pt x="112" y="210"/>
                    </a:cubicBezTo>
                    <a:cubicBezTo>
                      <a:pt x="144" y="186"/>
                      <a:pt x="177" y="168"/>
                      <a:pt x="217" y="160"/>
                    </a:cubicBezTo>
                    <a:cubicBezTo>
                      <a:pt x="221" y="159"/>
                      <a:pt x="220" y="152"/>
                      <a:pt x="216" y="152"/>
                    </a:cubicBezTo>
                    <a:cubicBezTo>
                      <a:pt x="175" y="156"/>
                      <a:pt x="136" y="177"/>
                      <a:pt x="105" y="204"/>
                    </a:cubicBezTo>
                    <a:cubicBezTo>
                      <a:pt x="98" y="198"/>
                      <a:pt x="91" y="192"/>
                      <a:pt x="84" y="186"/>
                    </a:cubicBezTo>
                    <a:cubicBezTo>
                      <a:pt x="111" y="165"/>
                      <a:pt x="145" y="155"/>
                      <a:pt x="176" y="140"/>
                    </a:cubicBezTo>
                    <a:cubicBezTo>
                      <a:pt x="180" y="138"/>
                      <a:pt x="177" y="132"/>
                      <a:pt x="173" y="133"/>
                    </a:cubicBezTo>
                    <a:cubicBezTo>
                      <a:pt x="140" y="146"/>
                      <a:pt x="105" y="158"/>
                      <a:pt x="78" y="181"/>
                    </a:cubicBezTo>
                    <a:cubicBezTo>
                      <a:pt x="74" y="178"/>
                      <a:pt x="71" y="174"/>
                      <a:pt x="67" y="170"/>
                    </a:cubicBezTo>
                    <a:cubicBezTo>
                      <a:pt x="96" y="147"/>
                      <a:pt x="126" y="131"/>
                      <a:pt x="167" y="126"/>
                    </a:cubicBezTo>
                    <a:cubicBezTo>
                      <a:pt x="172" y="125"/>
                      <a:pt x="172" y="119"/>
                      <a:pt x="167" y="118"/>
                    </a:cubicBezTo>
                    <a:cubicBezTo>
                      <a:pt x="127" y="116"/>
                      <a:pt x="89" y="137"/>
                      <a:pt x="62" y="165"/>
                    </a:cubicBezTo>
                    <a:cubicBezTo>
                      <a:pt x="59" y="162"/>
                      <a:pt x="56" y="159"/>
                      <a:pt x="53" y="156"/>
                    </a:cubicBezTo>
                    <a:cubicBezTo>
                      <a:pt x="78" y="135"/>
                      <a:pt x="106" y="120"/>
                      <a:pt x="138" y="104"/>
                    </a:cubicBezTo>
                    <a:cubicBezTo>
                      <a:pt x="142" y="102"/>
                      <a:pt x="139" y="95"/>
                      <a:pt x="134" y="96"/>
                    </a:cubicBezTo>
                    <a:cubicBezTo>
                      <a:pt x="103" y="106"/>
                      <a:pt x="71" y="125"/>
                      <a:pt x="47" y="150"/>
                    </a:cubicBezTo>
                    <a:cubicBezTo>
                      <a:pt x="44" y="146"/>
                      <a:pt x="41" y="142"/>
                      <a:pt x="38" y="138"/>
                    </a:cubicBezTo>
                    <a:cubicBezTo>
                      <a:pt x="49" y="128"/>
                      <a:pt x="61" y="118"/>
                      <a:pt x="74" y="109"/>
                    </a:cubicBezTo>
                    <a:cubicBezTo>
                      <a:pt x="100" y="92"/>
                      <a:pt x="122" y="89"/>
                      <a:pt x="152" y="93"/>
                    </a:cubicBezTo>
                    <a:cubicBezTo>
                      <a:pt x="153" y="93"/>
                      <a:pt x="154" y="93"/>
                      <a:pt x="155" y="93"/>
                    </a:cubicBezTo>
                    <a:cubicBezTo>
                      <a:pt x="202" y="130"/>
                      <a:pt x="247" y="169"/>
                      <a:pt x="292" y="209"/>
                    </a:cubicBezTo>
                    <a:close/>
                    <a:moveTo>
                      <a:pt x="272" y="30"/>
                    </a:moveTo>
                    <a:cubicBezTo>
                      <a:pt x="271" y="28"/>
                      <a:pt x="269" y="25"/>
                      <a:pt x="267" y="22"/>
                    </a:cubicBezTo>
                    <a:cubicBezTo>
                      <a:pt x="277" y="21"/>
                      <a:pt x="286" y="19"/>
                      <a:pt x="295" y="16"/>
                    </a:cubicBezTo>
                    <a:cubicBezTo>
                      <a:pt x="298" y="20"/>
                      <a:pt x="300" y="24"/>
                      <a:pt x="303" y="28"/>
                    </a:cubicBezTo>
                    <a:cubicBezTo>
                      <a:pt x="293" y="27"/>
                      <a:pt x="283" y="28"/>
                      <a:pt x="272" y="30"/>
                    </a:cubicBezTo>
                    <a:close/>
                    <a:moveTo>
                      <a:pt x="289" y="53"/>
                    </a:moveTo>
                    <a:cubicBezTo>
                      <a:pt x="286" y="49"/>
                      <a:pt x="283" y="45"/>
                      <a:pt x="280" y="41"/>
                    </a:cubicBezTo>
                    <a:cubicBezTo>
                      <a:pt x="288" y="40"/>
                      <a:pt x="296" y="38"/>
                      <a:pt x="304" y="36"/>
                    </a:cubicBezTo>
                    <a:cubicBezTo>
                      <a:pt x="306" y="36"/>
                      <a:pt x="306" y="35"/>
                      <a:pt x="307" y="34"/>
                    </a:cubicBezTo>
                    <a:cubicBezTo>
                      <a:pt x="311" y="39"/>
                      <a:pt x="315" y="45"/>
                      <a:pt x="319" y="50"/>
                    </a:cubicBezTo>
                    <a:cubicBezTo>
                      <a:pt x="309" y="49"/>
                      <a:pt x="299" y="50"/>
                      <a:pt x="289" y="53"/>
                    </a:cubicBezTo>
                    <a:close/>
                    <a:moveTo>
                      <a:pt x="316" y="87"/>
                    </a:moveTo>
                    <a:cubicBezTo>
                      <a:pt x="313" y="83"/>
                      <a:pt x="309" y="79"/>
                      <a:pt x="305" y="74"/>
                    </a:cubicBezTo>
                    <a:cubicBezTo>
                      <a:pt x="314" y="70"/>
                      <a:pt x="322" y="67"/>
                      <a:pt x="330" y="64"/>
                    </a:cubicBezTo>
                    <a:cubicBezTo>
                      <a:pt x="334" y="68"/>
                      <a:pt x="339" y="73"/>
                      <a:pt x="343" y="77"/>
                    </a:cubicBezTo>
                    <a:cubicBezTo>
                      <a:pt x="334" y="79"/>
                      <a:pt x="325" y="83"/>
                      <a:pt x="316" y="87"/>
                    </a:cubicBezTo>
                    <a:close/>
                    <a:moveTo>
                      <a:pt x="331" y="103"/>
                    </a:moveTo>
                    <a:cubicBezTo>
                      <a:pt x="328" y="100"/>
                      <a:pt x="326" y="98"/>
                      <a:pt x="323" y="95"/>
                    </a:cubicBezTo>
                    <a:cubicBezTo>
                      <a:pt x="331" y="91"/>
                      <a:pt x="339" y="88"/>
                      <a:pt x="347" y="84"/>
                    </a:cubicBezTo>
                    <a:cubicBezTo>
                      <a:pt x="347" y="84"/>
                      <a:pt x="348" y="83"/>
                      <a:pt x="348" y="83"/>
                    </a:cubicBezTo>
                    <a:cubicBezTo>
                      <a:pt x="351" y="86"/>
                      <a:pt x="354" y="88"/>
                      <a:pt x="357" y="91"/>
                    </a:cubicBezTo>
                    <a:cubicBezTo>
                      <a:pt x="348" y="94"/>
                      <a:pt x="339" y="98"/>
                      <a:pt x="331" y="103"/>
                    </a:cubicBezTo>
                    <a:close/>
                    <a:moveTo>
                      <a:pt x="339" y="112"/>
                    </a:moveTo>
                    <a:cubicBezTo>
                      <a:pt x="348" y="107"/>
                      <a:pt x="357" y="103"/>
                      <a:pt x="366" y="98"/>
                    </a:cubicBezTo>
                    <a:cubicBezTo>
                      <a:pt x="369" y="101"/>
                      <a:pt x="372" y="103"/>
                      <a:pt x="375" y="106"/>
                    </a:cubicBezTo>
                    <a:cubicBezTo>
                      <a:pt x="365" y="110"/>
                      <a:pt x="356" y="115"/>
                      <a:pt x="347" y="120"/>
                    </a:cubicBezTo>
                    <a:cubicBezTo>
                      <a:pt x="344" y="118"/>
                      <a:pt x="341" y="115"/>
                      <a:pt x="339" y="112"/>
                    </a:cubicBezTo>
                    <a:close/>
                    <a:moveTo>
                      <a:pt x="368" y="142"/>
                    </a:moveTo>
                    <a:cubicBezTo>
                      <a:pt x="364" y="138"/>
                      <a:pt x="360" y="134"/>
                      <a:pt x="356" y="130"/>
                    </a:cubicBezTo>
                    <a:cubicBezTo>
                      <a:pt x="365" y="124"/>
                      <a:pt x="375" y="119"/>
                      <a:pt x="385" y="113"/>
                    </a:cubicBezTo>
                    <a:cubicBezTo>
                      <a:pt x="390" y="116"/>
                      <a:pt x="396" y="120"/>
                      <a:pt x="401" y="123"/>
                    </a:cubicBezTo>
                    <a:cubicBezTo>
                      <a:pt x="389" y="126"/>
                      <a:pt x="378" y="133"/>
                      <a:pt x="368"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6" name="Freeform 500"/>
              <p:cNvSpPr>
                <a:spLocks noEditPoints="1"/>
              </p:cNvSpPr>
              <p:nvPr/>
            </p:nvSpPr>
            <p:spPr bwMode="auto">
              <a:xfrm>
                <a:off x="577" y="1389"/>
                <a:ext cx="562" cy="504"/>
              </a:xfrm>
              <a:custGeom>
                <a:avLst/>
                <a:gdLst>
                  <a:gd name="T0" fmla="*/ 273 w 279"/>
                  <a:gd name="T1" fmla="*/ 101 h 250"/>
                  <a:gd name="T2" fmla="*/ 171 w 279"/>
                  <a:gd name="T3" fmla="*/ 84 h 250"/>
                  <a:gd name="T4" fmla="*/ 190 w 279"/>
                  <a:gd name="T5" fmla="*/ 10 h 250"/>
                  <a:gd name="T6" fmla="*/ 181 w 279"/>
                  <a:gd name="T7" fmla="*/ 6 h 250"/>
                  <a:gd name="T8" fmla="*/ 157 w 279"/>
                  <a:gd name="T9" fmla="*/ 81 h 250"/>
                  <a:gd name="T10" fmla="*/ 124 w 279"/>
                  <a:gd name="T11" fmla="*/ 74 h 250"/>
                  <a:gd name="T12" fmla="*/ 139 w 279"/>
                  <a:gd name="T13" fmla="*/ 12 h 250"/>
                  <a:gd name="T14" fmla="*/ 129 w 279"/>
                  <a:gd name="T15" fmla="*/ 8 h 250"/>
                  <a:gd name="T16" fmla="*/ 108 w 279"/>
                  <a:gd name="T17" fmla="*/ 72 h 250"/>
                  <a:gd name="T18" fmla="*/ 24 w 279"/>
                  <a:gd name="T19" fmla="*/ 63 h 250"/>
                  <a:gd name="T20" fmla="*/ 24 w 279"/>
                  <a:gd name="T21" fmla="*/ 71 h 250"/>
                  <a:gd name="T22" fmla="*/ 106 w 279"/>
                  <a:gd name="T23" fmla="*/ 83 h 250"/>
                  <a:gd name="T24" fmla="*/ 101 w 279"/>
                  <a:gd name="T25" fmla="*/ 115 h 250"/>
                  <a:gd name="T26" fmla="*/ 95 w 279"/>
                  <a:gd name="T27" fmla="*/ 146 h 250"/>
                  <a:gd name="T28" fmla="*/ 6 w 279"/>
                  <a:gd name="T29" fmla="*/ 127 h 250"/>
                  <a:gd name="T30" fmla="*/ 3 w 279"/>
                  <a:gd name="T31" fmla="*/ 133 h 250"/>
                  <a:gd name="T32" fmla="*/ 93 w 279"/>
                  <a:gd name="T33" fmla="*/ 156 h 250"/>
                  <a:gd name="T34" fmla="*/ 82 w 279"/>
                  <a:gd name="T35" fmla="*/ 227 h 250"/>
                  <a:gd name="T36" fmla="*/ 88 w 279"/>
                  <a:gd name="T37" fmla="*/ 229 h 250"/>
                  <a:gd name="T38" fmla="*/ 108 w 279"/>
                  <a:gd name="T39" fmla="*/ 157 h 250"/>
                  <a:gd name="T40" fmla="*/ 142 w 279"/>
                  <a:gd name="T41" fmla="*/ 159 h 250"/>
                  <a:gd name="T42" fmla="*/ 136 w 279"/>
                  <a:gd name="T43" fmla="*/ 247 h 250"/>
                  <a:gd name="T44" fmla="*/ 141 w 279"/>
                  <a:gd name="T45" fmla="*/ 247 h 250"/>
                  <a:gd name="T46" fmla="*/ 153 w 279"/>
                  <a:gd name="T47" fmla="*/ 159 h 250"/>
                  <a:gd name="T48" fmla="*/ 254 w 279"/>
                  <a:gd name="T49" fmla="*/ 171 h 250"/>
                  <a:gd name="T50" fmla="*/ 258 w 279"/>
                  <a:gd name="T51" fmla="*/ 163 h 250"/>
                  <a:gd name="T52" fmla="*/ 155 w 279"/>
                  <a:gd name="T53" fmla="*/ 146 h 250"/>
                  <a:gd name="T54" fmla="*/ 160 w 279"/>
                  <a:gd name="T55" fmla="*/ 122 h 250"/>
                  <a:gd name="T56" fmla="*/ 167 w 279"/>
                  <a:gd name="T57" fmla="*/ 96 h 250"/>
                  <a:gd name="T58" fmla="*/ 273 w 279"/>
                  <a:gd name="T59" fmla="*/ 111 h 250"/>
                  <a:gd name="T60" fmla="*/ 273 w 279"/>
                  <a:gd name="T61" fmla="*/ 101 h 250"/>
                  <a:gd name="T62" fmla="*/ 121 w 279"/>
                  <a:gd name="T63" fmla="*/ 86 h 250"/>
                  <a:gd name="T64" fmla="*/ 153 w 279"/>
                  <a:gd name="T65" fmla="*/ 93 h 250"/>
                  <a:gd name="T66" fmla="*/ 153 w 279"/>
                  <a:gd name="T67" fmla="*/ 93 h 250"/>
                  <a:gd name="T68" fmla="*/ 132 w 279"/>
                  <a:gd name="T69" fmla="*/ 110 h 250"/>
                  <a:gd name="T70" fmla="*/ 125 w 279"/>
                  <a:gd name="T71" fmla="*/ 95 h 250"/>
                  <a:gd name="T72" fmla="*/ 120 w 279"/>
                  <a:gd name="T73" fmla="*/ 93 h 250"/>
                  <a:gd name="T74" fmla="*/ 121 w 279"/>
                  <a:gd name="T75" fmla="*/ 86 h 250"/>
                  <a:gd name="T76" fmla="*/ 124 w 279"/>
                  <a:gd name="T77" fmla="*/ 117 h 250"/>
                  <a:gd name="T78" fmla="*/ 114 w 279"/>
                  <a:gd name="T79" fmla="*/ 123 h 250"/>
                  <a:gd name="T80" fmla="*/ 118 w 279"/>
                  <a:gd name="T81" fmla="*/ 98 h 250"/>
                  <a:gd name="T82" fmla="*/ 124 w 279"/>
                  <a:gd name="T83" fmla="*/ 117 h 250"/>
                  <a:gd name="T84" fmla="*/ 144 w 279"/>
                  <a:gd name="T85" fmla="*/ 146 h 250"/>
                  <a:gd name="T86" fmla="*/ 110 w 279"/>
                  <a:gd name="T87" fmla="*/ 146 h 250"/>
                  <a:gd name="T88" fmla="*/ 112 w 279"/>
                  <a:gd name="T89" fmla="*/ 133 h 250"/>
                  <a:gd name="T90" fmla="*/ 128 w 279"/>
                  <a:gd name="T91" fmla="*/ 126 h 250"/>
                  <a:gd name="T92" fmla="*/ 138 w 279"/>
                  <a:gd name="T93" fmla="*/ 140 h 250"/>
                  <a:gd name="T94" fmla="*/ 145 w 279"/>
                  <a:gd name="T95" fmla="*/ 139 h 250"/>
                  <a:gd name="T96" fmla="*/ 144 w 279"/>
                  <a:gd name="T97" fmla="*/ 146 h 250"/>
                  <a:gd name="T98" fmla="*/ 146 w 279"/>
                  <a:gd name="T99" fmla="*/ 137 h 250"/>
                  <a:gd name="T100" fmla="*/ 145 w 279"/>
                  <a:gd name="T101" fmla="*/ 136 h 250"/>
                  <a:gd name="T102" fmla="*/ 137 w 279"/>
                  <a:gd name="T103" fmla="*/ 120 h 250"/>
                  <a:gd name="T104" fmla="*/ 152 w 279"/>
                  <a:gd name="T105" fmla="*/ 107 h 250"/>
                  <a:gd name="T106" fmla="*/ 149 w 279"/>
                  <a:gd name="T107" fmla="*/ 119 h 250"/>
                  <a:gd name="T108" fmla="*/ 146 w 279"/>
                  <a:gd name="T109" fmla="*/ 13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9" h="250">
                    <a:moveTo>
                      <a:pt x="273" y="101"/>
                    </a:moveTo>
                    <a:cubicBezTo>
                      <a:pt x="238" y="97"/>
                      <a:pt x="205" y="90"/>
                      <a:pt x="171" y="84"/>
                    </a:cubicBezTo>
                    <a:cubicBezTo>
                      <a:pt x="178" y="59"/>
                      <a:pt x="186" y="35"/>
                      <a:pt x="190" y="10"/>
                    </a:cubicBezTo>
                    <a:cubicBezTo>
                      <a:pt x="190" y="5"/>
                      <a:pt x="183" y="0"/>
                      <a:pt x="181" y="6"/>
                    </a:cubicBezTo>
                    <a:cubicBezTo>
                      <a:pt x="170" y="29"/>
                      <a:pt x="163" y="55"/>
                      <a:pt x="157" y="81"/>
                    </a:cubicBezTo>
                    <a:cubicBezTo>
                      <a:pt x="146" y="79"/>
                      <a:pt x="135" y="76"/>
                      <a:pt x="124" y="74"/>
                    </a:cubicBezTo>
                    <a:cubicBezTo>
                      <a:pt x="129" y="54"/>
                      <a:pt x="134" y="33"/>
                      <a:pt x="139" y="12"/>
                    </a:cubicBezTo>
                    <a:cubicBezTo>
                      <a:pt x="141" y="6"/>
                      <a:pt x="132" y="2"/>
                      <a:pt x="129" y="8"/>
                    </a:cubicBezTo>
                    <a:cubicBezTo>
                      <a:pt x="118" y="27"/>
                      <a:pt x="113" y="49"/>
                      <a:pt x="108" y="72"/>
                    </a:cubicBezTo>
                    <a:cubicBezTo>
                      <a:pt x="81" y="67"/>
                      <a:pt x="53" y="63"/>
                      <a:pt x="24" y="63"/>
                    </a:cubicBezTo>
                    <a:cubicBezTo>
                      <a:pt x="19" y="62"/>
                      <a:pt x="19" y="71"/>
                      <a:pt x="24" y="71"/>
                    </a:cubicBezTo>
                    <a:cubicBezTo>
                      <a:pt x="52" y="73"/>
                      <a:pt x="79" y="77"/>
                      <a:pt x="106" y="83"/>
                    </a:cubicBezTo>
                    <a:cubicBezTo>
                      <a:pt x="104" y="94"/>
                      <a:pt x="103" y="104"/>
                      <a:pt x="101" y="115"/>
                    </a:cubicBezTo>
                    <a:cubicBezTo>
                      <a:pt x="99" y="125"/>
                      <a:pt x="97" y="135"/>
                      <a:pt x="95" y="146"/>
                    </a:cubicBezTo>
                    <a:cubicBezTo>
                      <a:pt x="65" y="144"/>
                      <a:pt x="35" y="141"/>
                      <a:pt x="6" y="127"/>
                    </a:cubicBezTo>
                    <a:cubicBezTo>
                      <a:pt x="3" y="126"/>
                      <a:pt x="0" y="131"/>
                      <a:pt x="3" y="133"/>
                    </a:cubicBezTo>
                    <a:cubicBezTo>
                      <a:pt x="32" y="147"/>
                      <a:pt x="62" y="153"/>
                      <a:pt x="93" y="156"/>
                    </a:cubicBezTo>
                    <a:cubicBezTo>
                      <a:pt x="88" y="180"/>
                      <a:pt x="83" y="204"/>
                      <a:pt x="82" y="227"/>
                    </a:cubicBezTo>
                    <a:cubicBezTo>
                      <a:pt x="81" y="231"/>
                      <a:pt x="86" y="232"/>
                      <a:pt x="88" y="229"/>
                    </a:cubicBezTo>
                    <a:cubicBezTo>
                      <a:pt x="101" y="209"/>
                      <a:pt x="105" y="182"/>
                      <a:pt x="108" y="157"/>
                    </a:cubicBezTo>
                    <a:cubicBezTo>
                      <a:pt x="119" y="158"/>
                      <a:pt x="131" y="158"/>
                      <a:pt x="142" y="159"/>
                    </a:cubicBezTo>
                    <a:cubicBezTo>
                      <a:pt x="137" y="188"/>
                      <a:pt x="134" y="217"/>
                      <a:pt x="136" y="247"/>
                    </a:cubicBezTo>
                    <a:cubicBezTo>
                      <a:pt x="136" y="250"/>
                      <a:pt x="141" y="250"/>
                      <a:pt x="141" y="247"/>
                    </a:cubicBezTo>
                    <a:cubicBezTo>
                      <a:pt x="144" y="217"/>
                      <a:pt x="148" y="188"/>
                      <a:pt x="153" y="159"/>
                    </a:cubicBezTo>
                    <a:cubicBezTo>
                      <a:pt x="187" y="160"/>
                      <a:pt x="222" y="162"/>
                      <a:pt x="254" y="171"/>
                    </a:cubicBezTo>
                    <a:cubicBezTo>
                      <a:pt x="259" y="172"/>
                      <a:pt x="262" y="165"/>
                      <a:pt x="258" y="163"/>
                    </a:cubicBezTo>
                    <a:cubicBezTo>
                      <a:pt x="225" y="149"/>
                      <a:pt x="191" y="146"/>
                      <a:pt x="155" y="146"/>
                    </a:cubicBezTo>
                    <a:cubicBezTo>
                      <a:pt x="157" y="138"/>
                      <a:pt x="159" y="130"/>
                      <a:pt x="160" y="122"/>
                    </a:cubicBezTo>
                    <a:cubicBezTo>
                      <a:pt x="162" y="113"/>
                      <a:pt x="165" y="104"/>
                      <a:pt x="167" y="96"/>
                    </a:cubicBezTo>
                    <a:cubicBezTo>
                      <a:pt x="202" y="103"/>
                      <a:pt x="237" y="110"/>
                      <a:pt x="273" y="111"/>
                    </a:cubicBezTo>
                    <a:cubicBezTo>
                      <a:pt x="279" y="111"/>
                      <a:pt x="279" y="101"/>
                      <a:pt x="273" y="101"/>
                    </a:cubicBezTo>
                    <a:close/>
                    <a:moveTo>
                      <a:pt x="121" y="86"/>
                    </a:moveTo>
                    <a:cubicBezTo>
                      <a:pt x="132" y="88"/>
                      <a:pt x="142" y="90"/>
                      <a:pt x="153" y="93"/>
                    </a:cubicBezTo>
                    <a:cubicBezTo>
                      <a:pt x="153" y="93"/>
                      <a:pt x="153" y="93"/>
                      <a:pt x="153" y="93"/>
                    </a:cubicBezTo>
                    <a:cubicBezTo>
                      <a:pt x="146" y="99"/>
                      <a:pt x="139" y="105"/>
                      <a:pt x="132" y="110"/>
                    </a:cubicBezTo>
                    <a:cubicBezTo>
                      <a:pt x="130" y="105"/>
                      <a:pt x="128" y="100"/>
                      <a:pt x="125" y="95"/>
                    </a:cubicBezTo>
                    <a:cubicBezTo>
                      <a:pt x="124" y="92"/>
                      <a:pt x="122" y="92"/>
                      <a:pt x="120" y="93"/>
                    </a:cubicBezTo>
                    <a:cubicBezTo>
                      <a:pt x="120" y="91"/>
                      <a:pt x="121" y="88"/>
                      <a:pt x="121" y="86"/>
                    </a:cubicBezTo>
                    <a:close/>
                    <a:moveTo>
                      <a:pt x="124" y="117"/>
                    </a:moveTo>
                    <a:cubicBezTo>
                      <a:pt x="121" y="119"/>
                      <a:pt x="117" y="121"/>
                      <a:pt x="114" y="123"/>
                    </a:cubicBezTo>
                    <a:cubicBezTo>
                      <a:pt x="115" y="115"/>
                      <a:pt x="117" y="107"/>
                      <a:pt x="118" y="98"/>
                    </a:cubicBezTo>
                    <a:cubicBezTo>
                      <a:pt x="120" y="104"/>
                      <a:pt x="122" y="110"/>
                      <a:pt x="124" y="117"/>
                    </a:cubicBezTo>
                    <a:close/>
                    <a:moveTo>
                      <a:pt x="144" y="146"/>
                    </a:moveTo>
                    <a:cubicBezTo>
                      <a:pt x="132" y="146"/>
                      <a:pt x="121" y="146"/>
                      <a:pt x="110" y="146"/>
                    </a:cubicBezTo>
                    <a:cubicBezTo>
                      <a:pt x="111" y="142"/>
                      <a:pt x="111" y="137"/>
                      <a:pt x="112" y="133"/>
                    </a:cubicBezTo>
                    <a:cubicBezTo>
                      <a:pt x="118" y="131"/>
                      <a:pt x="123" y="129"/>
                      <a:pt x="128" y="126"/>
                    </a:cubicBezTo>
                    <a:cubicBezTo>
                      <a:pt x="131" y="131"/>
                      <a:pt x="134" y="137"/>
                      <a:pt x="138" y="140"/>
                    </a:cubicBezTo>
                    <a:cubicBezTo>
                      <a:pt x="140" y="143"/>
                      <a:pt x="144" y="142"/>
                      <a:pt x="145" y="139"/>
                    </a:cubicBezTo>
                    <a:cubicBezTo>
                      <a:pt x="145" y="142"/>
                      <a:pt x="144" y="144"/>
                      <a:pt x="144" y="146"/>
                    </a:cubicBezTo>
                    <a:close/>
                    <a:moveTo>
                      <a:pt x="146" y="137"/>
                    </a:moveTo>
                    <a:cubicBezTo>
                      <a:pt x="145" y="137"/>
                      <a:pt x="146" y="136"/>
                      <a:pt x="145" y="136"/>
                    </a:cubicBezTo>
                    <a:cubicBezTo>
                      <a:pt x="144" y="130"/>
                      <a:pt x="140" y="125"/>
                      <a:pt x="137" y="120"/>
                    </a:cubicBezTo>
                    <a:cubicBezTo>
                      <a:pt x="142" y="116"/>
                      <a:pt x="147" y="112"/>
                      <a:pt x="152" y="107"/>
                    </a:cubicBezTo>
                    <a:cubicBezTo>
                      <a:pt x="151" y="111"/>
                      <a:pt x="150" y="115"/>
                      <a:pt x="149" y="119"/>
                    </a:cubicBezTo>
                    <a:cubicBezTo>
                      <a:pt x="148" y="125"/>
                      <a:pt x="147" y="131"/>
                      <a:pt x="146"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7" name="Freeform 501"/>
              <p:cNvSpPr/>
              <p:nvPr/>
            </p:nvSpPr>
            <p:spPr bwMode="auto">
              <a:xfrm>
                <a:off x="619" y="1707"/>
                <a:ext cx="121" cy="130"/>
              </a:xfrm>
              <a:custGeom>
                <a:avLst/>
                <a:gdLst>
                  <a:gd name="T0" fmla="*/ 51 w 60"/>
                  <a:gd name="T1" fmla="*/ 11 h 64"/>
                  <a:gd name="T2" fmla="*/ 32 w 60"/>
                  <a:gd name="T3" fmla="*/ 21 h 64"/>
                  <a:gd name="T4" fmla="*/ 14 w 60"/>
                  <a:gd name="T5" fmla="*/ 5 h 64"/>
                  <a:gd name="T6" fmla="*/ 7 w 60"/>
                  <a:gd name="T7" fmla="*/ 12 h 64"/>
                  <a:gd name="T8" fmla="*/ 20 w 60"/>
                  <a:gd name="T9" fmla="*/ 27 h 64"/>
                  <a:gd name="T10" fmla="*/ 5 w 60"/>
                  <a:gd name="T11" fmla="*/ 33 h 64"/>
                  <a:gd name="T12" fmla="*/ 6 w 60"/>
                  <a:gd name="T13" fmla="*/ 42 h 64"/>
                  <a:gd name="T14" fmla="*/ 28 w 60"/>
                  <a:gd name="T15" fmla="*/ 37 h 64"/>
                  <a:gd name="T16" fmla="*/ 43 w 60"/>
                  <a:gd name="T17" fmla="*/ 59 h 64"/>
                  <a:gd name="T18" fmla="*/ 53 w 60"/>
                  <a:gd name="T19" fmla="*/ 53 h 64"/>
                  <a:gd name="T20" fmla="*/ 40 w 60"/>
                  <a:gd name="T21" fmla="*/ 31 h 64"/>
                  <a:gd name="T22" fmla="*/ 56 w 60"/>
                  <a:gd name="T23" fmla="*/ 20 h 64"/>
                  <a:gd name="T24" fmla="*/ 51 w 60"/>
                  <a:gd name="T25" fmla="*/ 1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64">
                    <a:moveTo>
                      <a:pt x="51" y="11"/>
                    </a:moveTo>
                    <a:cubicBezTo>
                      <a:pt x="44" y="13"/>
                      <a:pt x="38" y="17"/>
                      <a:pt x="32" y="21"/>
                    </a:cubicBezTo>
                    <a:cubicBezTo>
                      <a:pt x="26" y="15"/>
                      <a:pt x="20" y="9"/>
                      <a:pt x="14" y="5"/>
                    </a:cubicBezTo>
                    <a:cubicBezTo>
                      <a:pt x="9" y="0"/>
                      <a:pt x="2" y="8"/>
                      <a:pt x="7" y="12"/>
                    </a:cubicBezTo>
                    <a:cubicBezTo>
                      <a:pt x="12" y="17"/>
                      <a:pt x="16" y="22"/>
                      <a:pt x="20" y="27"/>
                    </a:cubicBezTo>
                    <a:cubicBezTo>
                      <a:pt x="15" y="29"/>
                      <a:pt x="10" y="32"/>
                      <a:pt x="5" y="33"/>
                    </a:cubicBezTo>
                    <a:cubicBezTo>
                      <a:pt x="0" y="35"/>
                      <a:pt x="1" y="42"/>
                      <a:pt x="6" y="42"/>
                    </a:cubicBezTo>
                    <a:cubicBezTo>
                      <a:pt x="13" y="42"/>
                      <a:pt x="21" y="40"/>
                      <a:pt x="28" y="37"/>
                    </a:cubicBezTo>
                    <a:cubicBezTo>
                      <a:pt x="33" y="44"/>
                      <a:pt x="37" y="52"/>
                      <a:pt x="43" y="59"/>
                    </a:cubicBezTo>
                    <a:cubicBezTo>
                      <a:pt x="47" y="64"/>
                      <a:pt x="56" y="59"/>
                      <a:pt x="53" y="53"/>
                    </a:cubicBezTo>
                    <a:cubicBezTo>
                      <a:pt x="50" y="45"/>
                      <a:pt x="46" y="38"/>
                      <a:pt x="40" y="31"/>
                    </a:cubicBezTo>
                    <a:cubicBezTo>
                      <a:pt x="46" y="27"/>
                      <a:pt x="51" y="23"/>
                      <a:pt x="56" y="20"/>
                    </a:cubicBezTo>
                    <a:cubicBezTo>
                      <a:pt x="60" y="16"/>
                      <a:pt x="55" y="9"/>
                      <a:pt x="5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8" name="Freeform 502"/>
              <p:cNvSpPr/>
              <p:nvPr/>
            </p:nvSpPr>
            <p:spPr bwMode="auto">
              <a:xfrm>
                <a:off x="986" y="1409"/>
                <a:ext cx="153" cy="137"/>
              </a:xfrm>
              <a:custGeom>
                <a:avLst/>
                <a:gdLst>
                  <a:gd name="T0" fmla="*/ 64 w 76"/>
                  <a:gd name="T1" fmla="*/ 13 h 68"/>
                  <a:gd name="T2" fmla="*/ 41 w 76"/>
                  <a:gd name="T3" fmla="*/ 26 h 68"/>
                  <a:gd name="T4" fmla="*/ 22 w 76"/>
                  <a:gd name="T5" fmla="*/ 4 h 68"/>
                  <a:gd name="T6" fmla="*/ 15 w 76"/>
                  <a:gd name="T7" fmla="*/ 12 h 68"/>
                  <a:gd name="T8" fmla="*/ 31 w 76"/>
                  <a:gd name="T9" fmla="*/ 33 h 68"/>
                  <a:gd name="T10" fmla="*/ 6 w 76"/>
                  <a:gd name="T11" fmla="*/ 47 h 68"/>
                  <a:gd name="T12" fmla="*/ 11 w 76"/>
                  <a:gd name="T13" fmla="*/ 56 h 68"/>
                  <a:gd name="T14" fmla="*/ 37 w 76"/>
                  <a:gd name="T15" fmla="*/ 43 h 68"/>
                  <a:gd name="T16" fmla="*/ 51 w 76"/>
                  <a:gd name="T17" fmla="*/ 63 h 68"/>
                  <a:gd name="T18" fmla="*/ 61 w 76"/>
                  <a:gd name="T19" fmla="*/ 58 h 68"/>
                  <a:gd name="T20" fmla="*/ 49 w 76"/>
                  <a:gd name="T21" fmla="*/ 37 h 68"/>
                  <a:gd name="T22" fmla="*/ 70 w 76"/>
                  <a:gd name="T23" fmla="*/ 23 h 68"/>
                  <a:gd name="T24" fmla="*/ 64 w 76"/>
                  <a:gd name="T25" fmla="*/ 1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68">
                    <a:moveTo>
                      <a:pt x="64" y="13"/>
                    </a:moveTo>
                    <a:cubicBezTo>
                      <a:pt x="56" y="17"/>
                      <a:pt x="49" y="21"/>
                      <a:pt x="41" y="26"/>
                    </a:cubicBezTo>
                    <a:cubicBezTo>
                      <a:pt x="36" y="18"/>
                      <a:pt x="29" y="11"/>
                      <a:pt x="22" y="4"/>
                    </a:cubicBezTo>
                    <a:cubicBezTo>
                      <a:pt x="17" y="0"/>
                      <a:pt x="10" y="7"/>
                      <a:pt x="15" y="12"/>
                    </a:cubicBezTo>
                    <a:cubicBezTo>
                      <a:pt x="21" y="18"/>
                      <a:pt x="26" y="25"/>
                      <a:pt x="31" y="33"/>
                    </a:cubicBezTo>
                    <a:cubicBezTo>
                      <a:pt x="23" y="38"/>
                      <a:pt x="14" y="43"/>
                      <a:pt x="6" y="47"/>
                    </a:cubicBezTo>
                    <a:cubicBezTo>
                      <a:pt x="0" y="51"/>
                      <a:pt x="5" y="59"/>
                      <a:pt x="11" y="56"/>
                    </a:cubicBezTo>
                    <a:cubicBezTo>
                      <a:pt x="20" y="52"/>
                      <a:pt x="29" y="48"/>
                      <a:pt x="37" y="43"/>
                    </a:cubicBezTo>
                    <a:cubicBezTo>
                      <a:pt x="42" y="50"/>
                      <a:pt x="45" y="57"/>
                      <a:pt x="51" y="63"/>
                    </a:cubicBezTo>
                    <a:cubicBezTo>
                      <a:pt x="55" y="68"/>
                      <a:pt x="62" y="63"/>
                      <a:pt x="61" y="58"/>
                    </a:cubicBezTo>
                    <a:cubicBezTo>
                      <a:pt x="58" y="50"/>
                      <a:pt x="54" y="43"/>
                      <a:pt x="49" y="37"/>
                    </a:cubicBezTo>
                    <a:cubicBezTo>
                      <a:pt x="56" y="32"/>
                      <a:pt x="63" y="28"/>
                      <a:pt x="70" y="23"/>
                    </a:cubicBezTo>
                    <a:cubicBezTo>
                      <a:pt x="76" y="18"/>
                      <a:pt x="71" y="10"/>
                      <a:pt x="6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9" name="Freeform 503"/>
              <p:cNvSpPr>
                <a:spLocks noEditPoints="1"/>
              </p:cNvSpPr>
              <p:nvPr/>
            </p:nvSpPr>
            <p:spPr bwMode="auto">
              <a:xfrm>
                <a:off x="686" y="1373"/>
                <a:ext cx="94" cy="129"/>
              </a:xfrm>
              <a:custGeom>
                <a:avLst/>
                <a:gdLst>
                  <a:gd name="T0" fmla="*/ 46 w 47"/>
                  <a:gd name="T1" fmla="*/ 34 h 64"/>
                  <a:gd name="T2" fmla="*/ 24 w 47"/>
                  <a:gd name="T3" fmla="*/ 2 h 64"/>
                  <a:gd name="T4" fmla="*/ 8 w 47"/>
                  <a:gd name="T5" fmla="*/ 4 h 64"/>
                  <a:gd name="T6" fmla="*/ 2 w 47"/>
                  <a:gd name="T7" fmla="*/ 25 h 64"/>
                  <a:gd name="T8" fmla="*/ 2 w 47"/>
                  <a:gd name="T9" fmla="*/ 26 h 64"/>
                  <a:gd name="T10" fmla="*/ 5 w 47"/>
                  <a:gd name="T11" fmla="*/ 30 h 64"/>
                  <a:gd name="T12" fmla="*/ 13 w 47"/>
                  <a:gd name="T13" fmla="*/ 58 h 64"/>
                  <a:gd name="T14" fmla="*/ 46 w 47"/>
                  <a:gd name="T15" fmla="*/ 34 h 64"/>
                  <a:gd name="T16" fmla="*/ 22 w 47"/>
                  <a:gd name="T17" fmla="*/ 47 h 64"/>
                  <a:gd name="T18" fmla="*/ 13 w 47"/>
                  <a:gd name="T19" fmla="*/ 40 h 64"/>
                  <a:gd name="T20" fmla="*/ 19 w 47"/>
                  <a:gd name="T21" fmla="*/ 27 h 64"/>
                  <a:gd name="T22" fmla="*/ 16 w 47"/>
                  <a:gd name="T23" fmla="*/ 20 h 64"/>
                  <a:gd name="T24" fmla="*/ 12 w 47"/>
                  <a:gd name="T25" fmla="*/ 22 h 64"/>
                  <a:gd name="T26" fmla="*/ 15 w 47"/>
                  <a:gd name="T27" fmla="*/ 12 h 64"/>
                  <a:gd name="T28" fmla="*/ 17 w 47"/>
                  <a:gd name="T29" fmla="*/ 11 h 64"/>
                  <a:gd name="T30" fmla="*/ 20 w 47"/>
                  <a:gd name="T31" fmla="*/ 12 h 64"/>
                  <a:gd name="T32" fmla="*/ 33 w 47"/>
                  <a:gd name="T33" fmla="*/ 32 h 64"/>
                  <a:gd name="T34" fmla="*/ 22 w 47"/>
                  <a:gd name="T35"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64">
                    <a:moveTo>
                      <a:pt x="46" y="34"/>
                    </a:moveTo>
                    <a:cubicBezTo>
                      <a:pt x="45" y="22"/>
                      <a:pt x="36" y="8"/>
                      <a:pt x="24" y="2"/>
                    </a:cubicBezTo>
                    <a:cubicBezTo>
                      <a:pt x="19" y="0"/>
                      <a:pt x="13" y="0"/>
                      <a:pt x="8" y="4"/>
                    </a:cubicBezTo>
                    <a:cubicBezTo>
                      <a:pt x="3" y="8"/>
                      <a:pt x="2" y="18"/>
                      <a:pt x="2" y="25"/>
                    </a:cubicBezTo>
                    <a:cubicBezTo>
                      <a:pt x="2" y="25"/>
                      <a:pt x="2" y="26"/>
                      <a:pt x="2" y="26"/>
                    </a:cubicBezTo>
                    <a:cubicBezTo>
                      <a:pt x="3" y="28"/>
                      <a:pt x="4" y="29"/>
                      <a:pt x="5" y="30"/>
                    </a:cubicBezTo>
                    <a:cubicBezTo>
                      <a:pt x="0" y="40"/>
                      <a:pt x="1" y="54"/>
                      <a:pt x="13" y="58"/>
                    </a:cubicBezTo>
                    <a:cubicBezTo>
                      <a:pt x="29" y="64"/>
                      <a:pt x="47" y="51"/>
                      <a:pt x="46" y="34"/>
                    </a:cubicBezTo>
                    <a:close/>
                    <a:moveTo>
                      <a:pt x="22" y="47"/>
                    </a:moveTo>
                    <a:cubicBezTo>
                      <a:pt x="17" y="47"/>
                      <a:pt x="13" y="45"/>
                      <a:pt x="13" y="40"/>
                    </a:cubicBezTo>
                    <a:cubicBezTo>
                      <a:pt x="13" y="36"/>
                      <a:pt x="15" y="30"/>
                      <a:pt x="19" y="27"/>
                    </a:cubicBezTo>
                    <a:cubicBezTo>
                      <a:pt x="22" y="25"/>
                      <a:pt x="20" y="18"/>
                      <a:pt x="16" y="20"/>
                    </a:cubicBezTo>
                    <a:cubicBezTo>
                      <a:pt x="14" y="20"/>
                      <a:pt x="13" y="21"/>
                      <a:pt x="12" y="22"/>
                    </a:cubicBezTo>
                    <a:cubicBezTo>
                      <a:pt x="12" y="18"/>
                      <a:pt x="13" y="14"/>
                      <a:pt x="15" y="12"/>
                    </a:cubicBezTo>
                    <a:cubicBezTo>
                      <a:pt x="16" y="11"/>
                      <a:pt x="16" y="11"/>
                      <a:pt x="17" y="11"/>
                    </a:cubicBezTo>
                    <a:cubicBezTo>
                      <a:pt x="18" y="11"/>
                      <a:pt x="18" y="11"/>
                      <a:pt x="20" y="12"/>
                    </a:cubicBezTo>
                    <a:cubicBezTo>
                      <a:pt x="27" y="15"/>
                      <a:pt x="31" y="24"/>
                      <a:pt x="33" y="32"/>
                    </a:cubicBezTo>
                    <a:cubicBezTo>
                      <a:pt x="35" y="39"/>
                      <a:pt x="32" y="46"/>
                      <a:pt x="2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0" name="Freeform 504"/>
              <p:cNvSpPr>
                <a:spLocks noEditPoints="1"/>
              </p:cNvSpPr>
              <p:nvPr/>
            </p:nvSpPr>
            <p:spPr bwMode="auto">
              <a:xfrm>
                <a:off x="930" y="1722"/>
                <a:ext cx="109" cy="155"/>
              </a:xfrm>
              <a:custGeom>
                <a:avLst/>
                <a:gdLst>
                  <a:gd name="T0" fmla="*/ 52 w 54"/>
                  <a:gd name="T1" fmla="*/ 37 h 77"/>
                  <a:gd name="T2" fmla="*/ 40 w 54"/>
                  <a:gd name="T3" fmla="*/ 8 h 77"/>
                  <a:gd name="T4" fmla="*/ 21 w 54"/>
                  <a:gd name="T5" fmla="*/ 3 h 77"/>
                  <a:gd name="T6" fmla="*/ 5 w 54"/>
                  <a:gd name="T7" fmla="*/ 26 h 77"/>
                  <a:gd name="T8" fmla="*/ 4 w 54"/>
                  <a:gd name="T9" fmla="*/ 27 h 77"/>
                  <a:gd name="T10" fmla="*/ 1 w 54"/>
                  <a:gd name="T11" fmla="*/ 45 h 77"/>
                  <a:gd name="T12" fmla="*/ 20 w 54"/>
                  <a:gd name="T13" fmla="*/ 69 h 77"/>
                  <a:gd name="T14" fmla="*/ 48 w 54"/>
                  <a:gd name="T15" fmla="*/ 67 h 77"/>
                  <a:gd name="T16" fmla="*/ 52 w 54"/>
                  <a:gd name="T17" fmla="*/ 37 h 77"/>
                  <a:gd name="T18" fmla="*/ 39 w 54"/>
                  <a:gd name="T19" fmla="*/ 50 h 77"/>
                  <a:gd name="T20" fmla="*/ 37 w 54"/>
                  <a:gd name="T21" fmla="*/ 60 h 77"/>
                  <a:gd name="T22" fmla="*/ 37 w 54"/>
                  <a:gd name="T23" fmla="*/ 60 h 77"/>
                  <a:gd name="T24" fmla="*/ 36 w 54"/>
                  <a:gd name="T25" fmla="*/ 61 h 77"/>
                  <a:gd name="T26" fmla="*/ 36 w 54"/>
                  <a:gd name="T27" fmla="*/ 61 h 77"/>
                  <a:gd name="T28" fmla="*/ 35 w 54"/>
                  <a:gd name="T29" fmla="*/ 61 h 77"/>
                  <a:gd name="T30" fmla="*/ 34 w 54"/>
                  <a:gd name="T31" fmla="*/ 61 h 77"/>
                  <a:gd name="T32" fmla="*/ 34 w 54"/>
                  <a:gd name="T33" fmla="*/ 61 h 77"/>
                  <a:gd name="T34" fmla="*/ 20 w 54"/>
                  <a:gd name="T35" fmla="*/ 51 h 77"/>
                  <a:gd name="T36" fmla="*/ 12 w 54"/>
                  <a:gd name="T37" fmla="*/ 38 h 77"/>
                  <a:gd name="T38" fmla="*/ 13 w 54"/>
                  <a:gd name="T39" fmla="*/ 33 h 77"/>
                  <a:gd name="T40" fmla="*/ 14 w 54"/>
                  <a:gd name="T41" fmla="*/ 31 h 77"/>
                  <a:gd name="T42" fmla="*/ 17 w 54"/>
                  <a:gd name="T43" fmla="*/ 26 h 77"/>
                  <a:gd name="T44" fmla="*/ 18 w 54"/>
                  <a:gd name="T45" fmla="*/ 25 h 77"/>
                  <a:gd name="T46" fmla="*/ 19 w 54"/>
                  <a:gd name="T47" fmla="*/ 23 h 77"/>
                  <a:gd name="T48" fmla="*/ 25 w 54"/>
                  <a:gd name="T49" fmla="*/ 15 h 77"/>
                  <a:gd name="T50" fmla="*/ 27 w 54"/>
                  <a:gd name="T51" fmla="*/ 14 h 77"/>
                  <a:gd name="T52" fmla="*/ 27 w 54"/>
                  <a:gd name="T53" fmla="*/ 14 h 77"/>
                  <a:gd name="T54" fmla="*/ 27 w 54"/>
                  <a:gd name="T55" fmla="*/ 14 h 77"/>
                  <a:gd name="T56" fmla="*/ 28 w 54"/>
                  <a:gd name="T57" fmla="*/ 14 h 77"/>
                  <a:gd name="T58" fmla="*/ 29 w 54"/>
                  <a:gd name="T59" fmla="*/ 15 h 77"/>
                  <a:gd name="T60" fmla="*/ 29 w 54"/>
                  <a:gd name="T61" fmla="*/ 15 h 77"/>
                  <a:gd name="T62" fmla="*/ 30 w 54"/>
                  <a:gd name="T63" fmla="*/ 16 h 77"/>
                  <a:gd name="T64" fmla="*/ 31 w 54"/>
                  <a:gd name="T65" fmla="*/ 17 h 77"/>
                  <a:gd name="T66" fmla="*/ 34 w 54"/>
                  <a:gd name="T67" fmla="*/ 22 h 77"/>
                  <a:gd name="T68" fmla="*/ 36 w 54"/>
                  <a:gd name="T69" fmla="*/ 28 h 77"/>
                  <a:gd name="T70" fmla="*/ 38 w 54"/>
                  <a:gd name="T71" fmla="*/ 36 h 77"/>
                  <a:gd name="T72" fmla="*/ 39 w 54"/>
                  <a:gd name="T73" fmla="*/ 5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4" h="77">
                    <a:moveTo>
                      <a:pt x="52" y="37"/>
                    </a:moveTo>
                    <a:cubicBezTo>
                      <a:pt x="50" y="27"/>
                      <a:pt x="47" y="16"/>
                      <a:pt x="40" y="8"/>
                    </a:cubicBezTo>
                    <a:cubicBezTo>
                      <a:pt x="36" y="2"/>
                      <a:pt x="28" y="0"/>
                      <a:pt x="21" y="3"/>
                    </a:cubicBezTo>
                    <a:cubicBezTo>
                      <a:pt x="13" y="7"/>
                      <a:pt x="8" y="17"/>
                      <a:pt x="5" y="26"/>
                    </a:cubicBezTo>
                    <a:cubicBezTo>
                      <a:pt x="5" y="26"/>
                      <a:pt x="4" y="27"/>
                      <a:pt x="4" y="27"/>
                    </a:cubicBezTo>
                    <a:cubicBezTo>
                      <a:pt x="0" y="33"/>
                      <a:pt x="0" y="39"/>
                      <a:pt x="1" y="45"/>
                    </a:cubicBezTo>
                    <a:cubicBezTo>
                      <a:pt x="3" y="55"/>
                      <a:pt x="13" y="63"/>
                      <a:pt x="20" y="69"/>
                    </a:cubicBezTo>
                    <a:cubicBezTo>
                      <a:pt x="29" y="75"/>
                      <a:pt x="41" y="77"/>
                      <a:pt x="48" y="67"/>
                    </a:cubicBezTo>
                    <a:cubicBezTo>
                      <a:pt x="54" y="59"/>
                      <a:pt x="53" y="46"/>
                      <a:pt x="52" y="37"/>
                    </a:cubicBezTo>
                    <a:close/>
                    <a:moveTo>
                      <a:pt x="39" y="50"/>
                    </a:moveTo>
                    <a:cubicBezTo>
                      <a:pt x="39" y="54"/>
                      <a:pt x="38" y="57"/>
                      <a:pt x="37" y="60"/>
                    </a:cubicBezTo>
                    <a:cubicBezTo>
                      <a:pt x="37" y="60"/>
                      <a:pt x="37" y="60"/>
                      <a:pt x="37" y="60"/>
                    </a:cubicBezTo>
                    <a:cubicBezTo>
                      <a:pt x="36" y="60"/>
                      <a:pt x="36" y="60"/>
                      <a:pt x="36" y="61"/>
                    </a:cubicBezTo>
                    <a:cubicBezTo>
                      <a:pt x="36" y="61"/>
                      <a:pt x="36" y="61"/>
                      <a:pt x="36" y="61"/>
                    </a:cubicBezTo>
                    <a:cubicBezTo>
                      <a:pt x="36" y="61"/>
                      <a:pt x="35" y="61"/>
                      <a:pt x="35" y="61"/>
                    </a:cubicBezTo>
                    <a:cubicBezTo>
                      <a:pt x="35" y="61"/>
                      <a:pt x="35" y="61"/>
                      <a:pt x="34" y="61"/>
                    </a:cubicBezTo>
                    <a:cubicBezTo>
                      <a:pt x="34" y="61"/>
                      <a:pt x="34" y="61"/>
                      <a:pt x="34" y="61"/>
                    </a:cubicBezTo>
                    <a:cubicBezTo>
                      <a:pt x="30" y="60"/>
                      <a:pt x="24" y="55"/>
                      <a:pt x="20" y="51"/>
                    </a:cubicBezTo>
                    <a:cubicBezTo>
                      <a:pt x="16" y="47"/>
                      <a:pt x="12" y="44"/>
                      <a:pt x="12" y="38"/>
                    </a:cubicBezTo>
                    <a:cubicBezTo>
                      <a:pt x="12" y="36"/>
                      <a:pt x="12" y="34"/>
                      <a:pt x="13" y="33"/>
                    </a:cubicBezTo>
                    <a:cubicBezTo>
                      <a:pt x="13" y="32"/>
                      <a:pt x="14" y="32"/>
                      <a:pt x="14" y="31"/>
                    </a:cubicBezTo>
                    <a:cubicBezTo>
                      <a:pt x="15" y="29"/>
                      <a:pt x="16" y="28"/>
                      <a:pt x="17" y="26"/>
                    </a:cubicBezTo>
                    <a:cubicBezTo>
                      <a:pt x="17" y="26"/>
                      <a:pt x="18" y="25"/>
                      <a:pt x="18" y="25"/>
                    </a:cubicBezTo>
                    <a:cubicBezTo>
                      <a:pt x="19" y="25"/>
                      <a:pt x="20" y="23"/>
                      <a:pt x="19" y="23"/>
                    </a:cubicBezTo>
                    <a:cubicBezTo>
                      <a:pt x="21" y="20"/>
                      <a:pt x="23" y="17"/>
                      <a:pt x="25" y="15"/>
                    </a:cubicBezTo>
                    <a:cubicBezTo>
                      <a:pt x="24" y="16"/>
                      <a:pt x="26" y="15"/>
                      <a:pt x="27" y="14"/>
                    </a:cubicBezTo>
                    <a:cubicBezTo>
                      <a:pt x="26" y="15"/>
                      <a:pt x="28" y="14"/>
                      <a:pt x="27" y="14"/>
                    </a:cubicBezTo>
                    <a:cubicBezTo>
                      <a:pt x="28" y="14"/>
                      <a:pt x="28" y="14"/>
                      <a:pt x="27" y="14"/>
                    </a:cubicBezTo>
                    <a:cubicBezTo>
                      <a:pt x="28" y="14"/>
                      <a:pt x="28" y="14"/>
                      <a:pt x="28" y="14"/>
                    </a:cubicBezTo>
                    <a:cubicBezTo>
                      <a:pt x="28" y="14"/>
                      <a:pt x="28" y="15"/>
                      <a:pt x="29" y="15"/>
                    </a:cubicBezTo>
                    <a:cubicBezTo>
                      <a:pt x="29" y="15"/>
                      <a:pt x="29" y="15"/>
                      <a:pt x="29" y="15"/>
                    </a:cubicBezTo>
                    <a:cubicBezTo>
                      <a:pt x="29" y="15"/>
                      <a:pt x="29" y="15"/>
                      <a:pt x="30" y="16"/>
                    </a:cubicBezTo>
                    <a:cubicBezTo>
                      <a:pt x="30" y="16"/>
                      <a:pt x="31" y="17"/>
                      <a:pt x="31" y="17"/>
                    </a:cubicBezTo>
                    <a:cubicBezTo>
                      <a:pt x="32" y="19"/>
                      <a:pt x="33" y="21"/>
                      <a:pt x="34" y="22"/>
                    </a:cubicBezTo>
                    <a:cubicBezTo>
                      <a:pt x="35" y="24"/>
                      <a:pt x="35" y="25"/>
                      <a:pt x="36" y="28"/>
                    </a:cubicBezTo>
                    <a:cubicBezTo>
                      <a:pt x="37" y="31"/>
                      <a:pt x="38" y="33"/>
                      <a:pt x="38" y="36"/>
                    </a:cubicBezTo>
                    <a:cubicBezTo>
                      <a:pt x="39" y="40"/>
                      <a:pt x="39" y="45"/>
                      <a:pt x="3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1" name="Freeform 505"/>
              <p:cNvSpPr>
                <a:spLocks noEditPoints="1"/>
              </p:cNvSpPr>
              <p:nvPr/>
            </p:nvSpPr>
            <p:spPr bwMode="auto">
              <a:xfrm>
                <a:off x="2352" y="1925"/>
                <a:ext cx="615" cy="622"/>
              </a:xfrm>
              <a:custGeom>
                <a:avLst/>
                <a:gdLst>
                  <a:gd name="T0" fmla="*/ 143 w 305"/>
                  <a:gd name="T1" fmla="*/ 38 h 308"/>
                  <a:gd name="T2" fmla="*/ 110 w 305"/>
                  <a:gd name="T3" fmla="*/ 82 h 308"/>
                  <a:gd name="T4" fmla="*/ 129 w 305"/>
                  <a:gd name="T5" fmla="*/ 186 h 308"/>
                  <a:gd name="T6" fmla="*/ 124 w 305"/>
                  <a:gd name="T7" fmla="*/ 173 h 308"/>
                  <a:gd name="T8" fmla="*/ 109 w 305"/>
                  <a:gd name="T9" fmla="*/ 172 h 308"/>
                  <a:gd name="T10" fmla="*/ 77 w 305"/>
                  <a:gd name="T11" fmla="*/ 182 h 308"/>
                  <a:gd name="T12" fmla="*/ 70 w 305"/>
                  <a:gd name="T13" fmla="*/ 187 h 308"/>
                  <a:gd name="T14" fmla="*/ 9 w 305"/>
                  <a:gd name="T15" fmla="*/ 259 h 308"/>
                  <a:gd name="T16" fmla="*/ 74 w 305"/>
                  <a:gd name="T17" fmla="*/ 277 h 308"/>
                  <a:gd name="T18" fmla="*/ 127 w 305"/>
                  <a:gd name="T19" fmla="*/ 220 h 308"/>
                  <a:gd name="T20" fmla="*/ 147 w 305"/>
                  <a:gd name="T21" fmla="*/ 183 h 308"/>
                  <a:gd name="T22" fmla="*/ 287 w 305"/>
                  <a:gd name="T23" fmla="*/ 161 h 308"/>
                  <a:gd name="T24" fmla="*/ 87 w 305"/>
                  <a:gd name="T25" fmla="*/ 190 h 308"/>
                  <a:gd name="T26" fmla="*/ 88 w 305"/>
                  <a:gd name="T27" fmla="*/ 188 h 308"/>
                  <a:gd name="T28" fmla="*/ 88 w 305"/>
                  <a:gd name="T29" fmla="*/ 187 h 308"/>
                  <a:gd name="T30" fmla="*/ 89 w 305"/>
                  <a:gd name="T31" fmla="*/ 187 h 308"/>
                  <a:gd name="T32" fmla="*/ 90 w 305"/>
                  <a:gd name="T33" fmla="*/ 185 h 308"/>
                  <a:gd name="T34" fmla="*/ 102 w 305"/>
                  <a:gd name="T35" fmla="*/ 181 h 308"/>
                  <a:gd name="T36" fmla="*/ 101 w 305"/>
                  <a:gd name="T37" fmla="*/ 199 h 308"/>
                  <a:gd name="T38" fmla="*/ 119 w 305"/>
                  <a:gd name="T39" fmla="*/ 212 h 308"/>
                  <a:gd name="T40" fmla="*/ 116 w 305"/>
                  <a:gd name="T41" fmla="*/ 216 h 308"/>
                  <a:gd name="T42" fmla="*/ 113 w 305"/>
                  <a:gd name="T43" fmla="*/ 217 h 308"/>
                  <a:gd name="T44" fmla="*/ 110 w 305"/>
                  <a:gd name="T45" fmla="*/ 217 h 308"/>
                  <a:gd name="T46" fmla="*/ 96 w 305"/>
                  <a:gd name="T47" fmla="*/ 207 h 308"/>
                  <a:gd name="T48" fmla="*/ 89 w 305"/>
                  <a:gd name="T49" fmla="*/ 197 h 308"/>
                  <a:gd name="T50" fmla="*/ 88 w 305"/>
                  <a:gd name="T51" fmla="*/ 194 h 308"/>
                  <a:gd name="T52" fmla="*/ 87 w 305"/>
                  <a:gd name="T53" fmla="*/ 192 h 308"/>
                  <a:gd name="T54" fmla="*/ 36 w 305"/>
                  <a:gd name="T55" fmla="*/ 292 h 308"/>
                  <a:gd name="T56" fmla="*/ 33 w 305"/>
                  <a:gd name="T57" fmla="*/ 244 h 308"/>
                  <a:gd name="T58" fmla="*/ 81 w 305"/>
                  <a:gd name="T59" fmla="*/ 208 h 308"/>
                  <a:gd name="T60" fmla="*/ 36 w 305"/>
                  <a:gd name="T61" fmla="*/ 292 h 308"/>
                  <a:gd name="T62" fmla="*/ 256 w 305"/>
                  <a:gd name="T63" fmla="*/ 141 h 308"/>
                  <a:gd name="T64" fmla="*/ 134 w 305"/>
                  <a:gd name="T65" fmla="*/ 133 h 308"/>
                  <a:gd name="T66" fmla="*/ 192 w 305"/>
                  <a:gd name="T67" fmla="*/ 51 h 308"/>
                  <a:gd name="T68" fmla="*/ 230 w 305"/>
                  <a:gd name="T69" fmla="*/ 52 h 308"/>
                  <a:gd name="T70" fmla="*/ 137 w 305"/>
                  <a:gd name="T71" fmla="*/ 52 h 308"/>
                  <a:gd name="T72" fmla="*/ 212 w 305"/>
                  <a:gd name="T73" fmla="*/ 40 h 308"/>
                  <a:gd name="T74" fmla="*/ 123 w 305"/>
                  <a:gd name="T75" fmla="*/ 88 h 308"/>
                  <a:gd name="T76" fmla="*/ 273 w 305"/>
                  <a:gd name="T77" fmla="*/ 160 h 308"/>
                  <a:gd name="T78" fmla="*/ 121 w 305"/>
                  <a:gd name="T79" fmla="*/ 142 h 308"/>
                  <a:gd name="T80" fmla="*/ 276 w 305"/>
                  <a:gd name="T81" fmla="*/ 10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5" h="308">
                    <a:moveTo>
                      <a:pt x="267" y="78"/>
                    </a:moveTo>
                    <a:cubicBezTo>
                      <a:pt x="242" y="30"/>
                      <a:pt x="170" y="0"/>
                      <a:pt x="143" y="38"/>
                    </a:cubicBezTo>
                    <a:cubicBezTo>
                      <a:pt x="131" y="37"/>
                      <a:pt x="120" y="50"/>
                      <a:pt x="116" y="60"/>
                    </a:cubicBezTo>
                    <a:cubicBezTo>
                      <a:pt x="112" y="67"/>
                      <a:pt x="111" y="74"/>
                      <a:pt x="110" y="82"/>
                    </a:cubicBezTo>
                    <a:cubicBezTo>
                      <a:pt x="89" y="117"/>
                      <a:pt x="108" y="153"/>
                      <a:pt x="139" y="177"/>
                    </a:cubicBezTo>
                    <a:cubicBezTo>
                      <a:pt x="136" y="180"/>
                      <a:pt x="133" y="184"/>
                      <a:pt x="129" y="186"/>
                    </a:cubicBezTo>
                    <a:cubicBezTo>
                      <a:pt x="123" y="190"/>
                      <a:pt x="117" y="191"/>
                      <a:pt x="110" y="190"/>
                    </a:cubicBezTo>
                    <a:cubicBezTo>
                      <a:pt x="114" y="183"/>
                      <a:pt x="117" y="177"/>
                      <a:pt x="124" y="173"/>
                    </a:cubicBezTo>
                    <a:cubicBezTo>
                      <a:pt x="129" y="169"/>
                      <a:pt x="125" y="162"/>
                      <a:pt x="119" y="165"/>
                    </a:cubicBezTo>
                    <a:cubicBezTo>
                      <a:pt x="115" y="167"/>
                      <a:pt x="112" y="169"/>
                      <a:pt x="109" y="172"/>
                    </a:cubicBezTo>
                    <a:cubicBezTo>
                      <a:pt x="109" y="172"/>
                      <a:pt x="108" y="172"/>
                      <a:pt x="108" y="172"/>
                    </a:cubicBezTo>
                    <a:cubicBezTo>
                      <a:pt x="97" y="170"/>
                      <a:pt x="83" y="172"/>
                      <a:pt x="77" y="182"/>
                    </a:cubicBezTo>
                    <a:cubicBezTo>
                      <a:pt x="77" y="183"/>
                      <a:pt x="77" y="183"/>
                      <a:pt x="77" y="184"/>
                    </a:cubicBezTo>
                    <a:cubicBezTo>
                      <a:pt x="70" y="187"/>
                      <a:pt x="70" y="187"/>
                      <a:pt x="70" y="187"/>
                    </a:cubicBezTo>
                    <a:cubicBezTo>
                      <a:pt x="69" y="187"/>
                      <a:pt x="69" y="189"/>
                      <a:pt x="71" y="189"/>
                    </a:cubicBezTo>
                    <a:cubicBezTo>
                      <a:pt x="47" y="209"/>
                      <a:pt x="22" y="232"/>
                      <a:pt x="9" y="259"/>
                    </a:cubicBezTo>
                    <a:cubicBezTo>
                      <a:pt x="2" y="272"/>
                      <a:pt x="0" y="304"/>
                      <a:pt x="21" y="306"/>
                    </a:cubicBezTo>
                    <a:cubicBezTo>
                      <a:pt x="41" y="308"/>
                      <a:pt x="60" y="289"/>
                      <a:pt x="74" y="277"/>
                    </a:cubicBezTo>
                    <a:cubicBezTo>
                      <a:pt x="91" y="261"/>
                      <a:pt x="109" y="243"/>
                      <a:pt x="123" y="224"/>
                    </a:cubicBezTo>
                    <a:cubicBezTo>
                      <a:pt x="124" y="223"/>
                      <a:pt x="125" y="221"/>
                      <a:pt x="127" y="220"/>
                    </a:cubicBezTo>
                    <a:cubicBezTo>
                      <a:pt x="131" y="214"/>
                      <a:pt x="133" y="203"/>
                      <a:pt x="130" y="196"/>
                    </a:cubicBezTo>
                    <a:cubicBezTo>
                      <a:pt x="137" y="193"/>
                      <a:pt x="143" y="189"/>
                      <a:pt x="147" y="183"/>
                    </a:cubicBezTo>
                    <a:cubicBezTo>
                      <a:pt x="163" y="194"/>
                      <a:pt x="181" y="201"/>
                      <a:pt x="199" y="203"/>
                    </a:cubicBezTo>
                    <a:cubicBezTo>
                      <a:pt x="234" y="207"/>
                      <a:pt x="268" y="192"/>
                      <a:pt x="287" y="161"/>
                    </a:cubicBezTo>
                    <a:cubicBezTo>
                      <a:pt x="305" y="133"/>
                      <a:pt x="293" y="96"/>
                      <a:pt x="267" y="78"/>
                    </a:cubicBezTo>
                    <a:close/>
                    <a:moveTo>
                      <a:pt x="87" y="190"/>
                    </a:moveTo>
                    <a:cubicBezTo>
                      <a:pt x="87" y="190"/>
                      <a:pt x="88" y="188"/>
                      <a:pt x="88" y="188"/>
                    </a:cubicBezTo>
                    <a:cubicBezTo>
                      <a:pt x="88" y="188"/>
                      <a:pt x="88" y="188"/>
                      <a:pt x="88" y="188"/>
                    </a:cubicBezTo>
                    <a:cubicBezTo>
                      <a:pt x="88" y="188"/>
                      <a:pt x="88" y="188"/>
                      <a:pt x="88" y="188"/>
                    </a:cubicBezTo>
                    <a:cubicBezTo>
                      <a:pt x="88" y="188"/>
                      <a:pt x="88" y="187"/>
                      <a:pt x="88" y="187"/>
                    </a:cubicBezTo>
                    <a:cubicBezTo>
                      <a:pt x="89" y="187"/>
                      <a:pt x="89" y="187"/>
                      <a:pt x="89" y="187"/>
                    </a:cubicBezTo>
                    <a:cubicBezTo>
                      <a:pt x="89" y="187"/>
                      <a:pt x="89" y="187"/>
                      <a:pt x="89" y="187"/>
                    </a:cubicBezTo>
                    <a:cubicBezTo>
                      <a:pt x="89" y="186"/>
                      <a:pt x="89" y="186"/>
                      <a:pt x="90" y="186"/>
                    </a:cubicBezTo>
                    <a:cubicBezTo>
                      <a:pt x="90" y="186"/>
                      <a:pt x="90" y="185"/>
                      <a:pt x="90" y="185"/>
                    </a:cubicBezTo>
                    <a:cubicBezTo>
                      <a:pt x="91" y="185"/>
                      <a:pt x="91" y="185"/>
                      <a:pt x="92" y="184"/>
                    </a:cubicBezTo>
                    <a:cubicBezTo>
                      <a:pt x="95" y="183"/>
                      <a:pt x="98" y="182"/>
                      <a:pt x="102" y="181"/>
                    </a:cubicBezTo>
                    <a:cubicBezTo>
                      <a:pt x="100" y="184"/>
                      <a:pt x="99" y="187"/>
                      <a:pt x="97" y="190"/>
                    </a:cubicBezTo>
                    <a:cubicBezTo>
                      <a:pt x="96" y="193"/>
                      <a:pt x="97" y="198"/>
                      <a:pt x="101" y="199"/>
                    </a:cubicBezTo>
                    <a:cubicBezTo>
                      <a:pt x="108" y="200"/>
                      <a:pt x="115" y="200"/>
                      <a:pt x="122" y="198"/>
                    </a:cubicBezTo>
                    <a:cubicBezTo>
                      <a:pt x="121" y="203"/>
                      <a:pt x="121" y="208"/>
                      <a:pt x="119" y="212"/>
                    </a:cubicBezTo>
                    <a:cubicBezTo>
                      <a:pt x="118" y="214"/>
                      <a:pt x="118" y="214"/>
                      <a:pt x="116" y="216"/>
                    </a:cubicBezTo>
                    <a:cubicBezTo>
                      <a:pt x="116" y="216"/>
                      <a:pt x="116" y="216"/>
                      <a:pt x="116" y="216"/>
                    </a:cubicBezTo>
                    <a:cubicBezTo>
                      <a:pt x="117" y="215"/>
                      <a:pt x="115" y="216"/>
                      <a:pt x="115" y="216"/>
                    </a:cubicBezTo>
                    <a:cubicBezTo>
                      <a:pt x="116" y="216"/>
                      <a:pt x="114" y="217"/>
                      <a:pt x="113" y="217"/>
                    </a:cubicBezTo>
                    <a:cubicBezTo>
                      <a:pt x="113" y="217"/>
                      <a:pt x="112" y="217"/>
                      <a:pt x="112" y="217"/>
                    </a:cubicBezTo>
                    <a:cubicBezTo>
                      <a:pt x="110" y="217"/>
                      <a:pt x="111" y="217"/>
                      <a:pt x="110" y="217"/>
                    </a:cubicBezTo>
                    <a:cubicBezTo>
                      <a:pt x="107" y="216"/>
                      <a:pt x="107" y="216"/>
                      <a:pt x="105" y="215"/>
                    </a:cubicBezTo>
                    <a:cubicBezTo>
                      <a:pt x="101" y="213"/>
                      <a:pt x="99" y="211"/>
                      <a:pt x="96" y="207"/>
                    </a:cubicBezTo>
                    <a:cubicBezTo>
                      <a:pt x="93" y="204"/>
                      <a:pt x="91" y="202"/>
                      <a:pt x="89" y="198"/>
                    </a:cubicBezTo>
                    <a:cubicBezTo>
                      <a:pt x="89" y="198"/>
                      <a:pt x="89" y="197"/>
                      <a:pt x="89" y="197"/>
                    </a:cubicBezTo>
                    <a:cubicBezTo>
                      <a:pt x="89" y="197"/>
                      <a:pt x="88" y="197"/>
                      <a:pt x="88" y="196"/>
                    </a:cubicBezTo>
                    <a:cubicBezTo>
                      <a:pt x="88" y="195"/>
                      <a:pt x="88" y="195"/>
                      <a:pt x="88" y="194"/>
                    </a:cubicBezTo>
                    <a:cubicBezTo>
                      <a:pt x="87" y="193"/>
                      <a:pt x="87" y="193"/>
                      <a:pt x="87" y="193"/>
                    </a:cubicBezTo>
                    <a:cubicBezTo>
                      <a:pt x="87" y="193"/>
                      <a:pt x="87" y="193"/>
                      <a:pt x="87" y="192"/>
                    </a:cubicBezTo>
                    <a:cubicBezTo>
                      <a:pt x="87" y="191"/>
                      <a:pt x="87" y="191"/>
                      <a:pt x="87" y="190"/>
                    </a:cubicBezTo>
                    <a:close/>
                    <a:moveTo>
                      <a:pt x="36" y="292"/>
                    </a:moveTo>
                    <a:cubicBezTo>
                      <a:pt x="28" y="296"/>
                      <a:pt x="19" y="298"/>
                      <a:pt x="16" y="287"/>
                    </a:cubicBezTo>
                    <a:cubicBezTo>
                      <a:pt x="11" y="272"/>
                      <a:pt x="24" y="255"/>
                      <a:pt x="33" y="244"/>
                    </a:cubicBezTo>
                    <a:cubicBezTo>
                      <a:pt x="45" y="228"/>
                      <a:pt x="64" y="215"/>
                      <a:pt x="76" y="199"/>
                    </a:cubicBezTo>
                    <a:cubicBezTo>
                      <a:pt x="77" y="202"/>
                      <a:pt x="79" y="205"/>
                      <a:pt x="81" y="208"/>
                    </a:cubicBezTo>
                    <a:cubicBezTo>
                      <a:pt x="86" y="216"/>
                      <a:pt x="95" y="224"/>
                      <a:pt x="105" y="226"/>
                    </a:cubicBezTo>
                    <a:cubicBezTo>
                      <a:pt x="83" y="249"/>
                      <a:pt x="65" y="276"/>
                      <a:pt x="36" y="292"/>
                    </a:cubicBezTo>
                    <a:close/>
                    <a:moveTo>
                      <a:pt x="230" y="52"/>
                    </a:moveTo>
                    <a:cubicBezTo>
                      <a:pt x="256" y="75"/>
                      <a:pt x="272" y="111"/>
                      <a:pt x="256" y="141"/>
                    </a:cubicBezTo>
                    <a:cubicBezTo>
                      <a:pt x="230" y="185"/>
                      <a:pt x="161" y="171"/>
                      <a:pt x="133" y="136"/>
                    </a:cubicBezTo>
                    <a:cubicBezTo>
                      <a:pt x="134" y="135"/>
                      <a:pt x="134" y="134"/>
                      <a:pt x="134" y="133"/>
                    </a:cubicBezTo>
                    <a:cubicBezTo>
                      <a:pt x="121" y="106"/>
                      <a:pt x="133" y="80"/>
                      <a:pt x="157" y="64"/>
                    </a:cubicBezTo>
                    <a:cubicBezTo>
                      <a:pt x="167" y="57"/>
                      <a:pt x="180" y="52"/>
                      <a:pt x="192" y="51"/>
                    </a:cubicBezTo>
                    <a:cubicBezTo>
                      <a:pt x="205" y="50"/>
                      <a:pt x="214" y="56"/>
                      <a:pt x="225" y="58"/>
                    </a:cubicBezTo>
                    <a:cubicBezTo>
                      <a:pt x="229" y="59"/>
                      <a:pt x="231" y="56"/>
                      <a:pt x="230" y="52"/>
                    </a:cubicBezTo>
                    <a:close/>
                    <a:moveTo>
                      <a:pt x="124" y="78"/>
                    </a:moveTo>
                    <a:cubicBezTo>
                      <a:pt x="126" y="65"/>
                      <a:pt x="130" y="58"/>
                      <a:pt x="137" y="52"/>
                    </a:cubicBezTo>
                    <a:cubicBezTo>
                      <a:pt x="139" y="54"/>
                      <a:pt x="143" y="54"/>
                      <a:pt x="145" y="52"/>
                    </a:cubicBezTo>
                    <a:cubicBezTo>
                      <a:pt x="163" y="28"/>
                      <a:pt x="189" y="28"/>
                      <a:pt x="212" y="40"/>
                    </a:cubicBezTo>
                    <a:cubicBezTo>
                      <a:pt x="191" y="34"/>
                      <a:pt x="161" y="45"/>
                      <a:pt x="146" y="57"/>
                    </a:cubicBezTo>
                    <a:cubicBezTo>
                      <a:pt x="136" y="66"/>
                      <a:pt x="127" y="76"/>
                      <a:pt x="123" y="88"/>
                    </a:cubicBezTo>
                    <a:cubicBezTo>
                      <a:pt x="123" y="85"/>
                      <a:pt x="123" y="81"/>
                      <a:pt x="124" y="78"/>
                    </a:cubicBezTo>
                    <a:close/>
                    <a:moveTo>
                      <a:pt x="273" y="160"/>
                    </a:moveTo>
                    <a:cubicBezTo>
                      <a:pt x="258" y="186"/>
                      <a:pt x="223" y="195"/>
                      <a:pt x="194" y="190"/>
                    </a:cubicBezTo>
                    <a:cubicBezTo>
                      <a:pt x="167" y="185"/>
                      <a:pt x="137" y="167"/>
                      <a:pt x="121" y="142"/>
                    </a:cubicBezTo>
                    <a:cubicBezTo>
                      <a:pt x="146" y="180"/>
                      <a:pt x="219" y="196"/>
                      <a:pt x="251" y="165"/>
                    </a:cubicBezTo>
                    <a:cubicBezTo>
                      <a:pt x="270" y="146"/>
                      <a:pt x="277" y="127"/>
                      <a:pt x="276" y="108"/>
                    </a:cubicBezTo>
                    <a:cubicBezTo>
                      <a:pt x="284" y="124"/>
                      <a:pt x="285" y="140"/>
                      <a:pt x="273" y="1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2" name="Freeform 506"/>
              <p:cNvSpPr/>
              <p:nvPr/>
            </p:nvSpPr>
            <p:spPr bwMode="auto">
              <a:xfrm>
                <a:off x="2638" y="2075"/>
                <a:ext cx="85" cy="137"/>
              </a:xfrm>
              <a:custGeom>
                <a:avLst/>
                <a:gdLst>
                  <a:gd name="T0" fmla="*/ 37 w 42"/>
                  <a:gd name="T1" fmla="*/ 5 h 68"/>
                  <a:gd name="T2" fmla="*/ 6 w 42"/>
                  <a:gd name="T3" fmla="*/ 22 h 68"/>
                  <a:gd name="T4" fmla="*/ 12 w 42"/>
                  <a:gd name="T5" fmla="*/ 63 h 68"/>
                  <a:gd name="T6" fmla="*/ 23 w 42"/>
                  <a:gd name="T7" fmla="*/ 56 h 68"/>
                  <a:gd name="T8" fmla="*/ 21 w 42"/>
                  <a:gd name="T9" fmla="*/ 31 h 68"/>
                  <a:gd name="T10" fmla="*/ 39 w 42"/>
                  <a:gd name="T11" fmla="*/ 17 h 68"/>
                  <a:gd name="T12" fmla="*/ 37 w 42"/>
                  <a:gd name="T13" fmla="*/ 5 h 68"/>
                </a:gdLst>
                <a:ahLst/>
                <a:cxnLst>
                  <a:cxn ang="0">
                    <a:pos x="T0" y="T1"/>
                  </a:cxn>
                  <a:cxn ang="0">
                    <a:pos x="T2" y="T3"/>
                  </a:cxn>
                  <a:cxn ang="0">
                    <a:pos x="T4" y="T5"/>
                  </a:cxn>
                  <a:cxn ang="0">
                    <a:pos x="T6" y="T7"/>
                  </a:cxn>
                  <a:cxn ang="0">
                    <a:pos x="T8" y="T9"/>
                  </a:cxn>
                  <a:cxn ang="0">
                    <a:pos x="T10" y="T11"/>
                  </a:cxn>
                  <a:cxn ang="0">
                    <a:pos x="T12" y="T13"/>
                  </a:cxn>
                </a:cxnLst>
                <a:rect l="0" t="0" r="r" b="b"/>
                <a:pathLst>
                  <a:path w="42" h="68">
                    <a:moveTo>
                      <a:pt x="37" y="5"/>
                    </a:moveTo>
                    <a:cubicBezTo>
                      <a:pt x="24" y="0"/>
                      <a:pt x="12" y="11"/>
                      <a:pt x="6" y="22"/>
                    </a:cubicBezTo>
                    <a:cubicBezTo>
                      <a:pt x="0" y="36"/>
                      <a:pt x="2" y="51"/>
                      <a:pt x="12" y="63"/>
                    </a:cubicBezTo>
                    <a:cubicBezTo>
                      <a:pt x="16" y="68"/>
                      <a:pt x="25" y="62"/>
                      <a:pt x="23" y="56"/>
                    </a:cubicBezTo>
                    <a:cubicBezTo>
                      <a:pt x="19" y="48"/>
                      <a:pt x="18" y="39"/>
                      <a:pt x="21" y="31"/>
                    </a:cubicBezTo>
                    <a:cubicBezTo>
                      <a:pt x="25" y="23"/>
                      <a:pt x="33" y="23"/>
                      <a:pt x="39" y="17"/>
                    </a:cubicBezTo>
                    <a:cubicBezTo>
                      <a:pt x="42" y="14"/>
                      <a:pt x="42" y="7"/>
                      <a:pt x="3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3" name="Freeform 507"/>
              <p:cNvSpPr>
                <a:spLocks noEditPoints="1"/>
              </p:cNvSpPr>
              <p:nvPr/>
            </p:nvSpPr>
            <p:spPr bwMode="auto">
              <a:xfrm>
                <a:off x="3816" y="-1135"/>
                <a:ext cx="461" cy="224"/>
              </a:xfrm>
              <a:custGeom>
                <a:avLst/>
                <a:gdLst>
                  <a:gd name="T0" fmla="*/ 226 w 229"/>
                  <a:gd name="T1" fmla="*/ 90 h 111"/>
                  <a:gd name="T2" fmla="*/ 175 w 229"/>
                  <a:gd name="T3" fmla="*/ 33 h 111"/>
                  <a:gd name="T4" fmla="*/ 123 w 229"/>
                  <a:gd name="T5" fmla="*/ 0 h 111"/>
                  <a:gd name="T6" fmla="*/ 5 w 229"/>
                  <a:gd name="T7" fmla="*/ 94 h 111"/>
                  <a:gd name="T8" fmla="*/ 12 w 229"/>
                  <a:gd name="T9" fmla="*/ 101 h 111"/>
                  <a:gd name="T10" fmla="*/ 14 w 229"/>
                  <a:gd name="T11" fmla="*/ 99 h 111"/>
                  <a:gd name="T12" fmla="*/ 215 w 229"/>
                  <a:gd name="T13" fmla="*/ 99 h 111"/>
                  <a:gd name="T14" fmla="*/ 220 w 229"/>
                  <a:gd name="T15" fmla="*/ 96 h 111"/>
                  <a:gd name="T16" fmla="*/ 226 w 229"/>
                  <a:gd name="T17" fmla="*/ 90 h 111"/>
                  <a:gd name="T18" fmla="*/ 20 w 229"/>
                  <a:gd name="T19" fmla="*/ 93 h 111"/>
                  <a:gd name="T20" fmla="*/ 40 w 229"/>
                  <a:gd name="T21" fmla="*/ 74 h 111"/>
                  <a:gd name="T22" fmla="*/ 48 w 229"/>
                  <a:gd name="T23" fmla="*/ 81 h 111"/>
                  <a:gd name="T24" fmla="*/ 54 w 229"/>
                  <a:gd name="T25" fmla="*/ 94 h 111"/>
                  <a:gd name="T26" fmla="*/ 20 w 229"/>
                  <a:gd name="T27" fmla="*/ 93 h 111"/>
                  <a:gd name="T28" fmla="*/ 170 w 229"/>
                  <a:gd name="T29" fmla="*/ 82 h 111"/>
                  <a:gd name="T30" fmla="*/ 60 w 229"/>
                  <a:gd name="T31" fmla="*/ 93 h 111"/>
                  <a:gd name="T32" fmla="*/ 56 w 229"/>
                  <a:gd name="T33" fmla="*/ 79 h 111"/>
                  <a:gd name="T34" fmla="*/ 46 w 229"/>
                  <a:gd name="T35" fmla="*/ 67 h 111"/>
                  <a:gd name="T36" fmla="*/ 114 w 229"/>
                  <a:gd name="T37" fmla="*/ 15 h 111"/>
                  <a:gd name="T38" fmla="*/ 177 w 229"/>
                  <a:gd name="T39" fmla="*/ 53 h 111"/>
                  <a:gd name="T40" fmla="*/ 180 w 229"/>
                  <a:gd name="T41" fmla="*/ 56 h 111"/>
                  <a:gd name="T42" fmla="*/ 170 w 229"/>
                  <a:gd name="T43" fmla="*/ 82 h 111"/>
                  <a:gd name="T44" fmla="*/ 181 w 229"/>
                  <a:gd name="T45" fmla="*/ 82 h 111"/>
                  <a:gd name="T46" fmla="*/ 181 w 229"/>
                  <a:gd name="T47" fmla="*/ 78 h 111"/>
                  <a:gd name="T48" fmla="*/ 188 w 229"/>
                  <a:gd name="T49" fmla="*/ 64 h 111"/>
                  <a:gd name="T50" fmla="*/ 209 w 229"/>
                  <a:gd name="T51" fmla="*/ 85 h 111"/>
                  <a:gd name="T52" fmla="*/ 181 w 229"/>
                  <a:gd name="T53" fmla="*/ 8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9" h="111">
                    <a:moveTo>
                      <a:pt x="226" y="90"/>
                    </a:moveTo>
                    <a:cubicBezTo>
                      <a:pt x="210" y="69"/>
                      <a:pt x="193" y="50"/>
                      <a:pt x="175" y="33"/>
                    </a:cubicBezTo>
                    <a:cubicBezTo>
                      <a:pt x="162" y="21"/>
                      <a:pt x="142" y="0"/>
                      <a:pt x="123" y="0"/>
                    </a:cubicBezTo>
                    <a:cubicBezTo>
                      <a:pt x="73" y="2"/>
                      <a:pt x="38" y="64"/>
                      <a:pt x="5" y="94"/>
                    </a:cubicBezTo>
                    <a:cubicBezTo>
                      <a:pt x="0" y="98"/>
                      <a:pt x="7" y="105"/>
                      <a:pt x="12" y="101"/>
                    </a:cubicBezTo>
                    <a:cubicBezTo>
                      <a:pt x="12" y="100"/>
                      <a:pt x="13" y="100"/>
                      <a:pt x="14" y="99"/>
                    </a:cubicBezTo>
                    <a:cubicBezTo>
                      <a:pt x="81" y="111"/>
                      <a:pt x="148" y="91"/>
                      <a:pt x="215" y="99"/>
                    </a:cubicBezTo>
                    <a:cubicBezTo>
                      <a:pt x="217" y="99"/>
                      <a:pt x="219" y="98"/>
                      <a:pt x="220" y="96"/>
                    </a:cubicBezTo>
                    <a:cubicBezTo>
                      <a:pt x="224" y="100"/>
                      <a:pt x="229" y="94"/>
                      <a:pt x="226" y="90"/>
                    </a:cubicBezTo>
                    <a:close/>
                    <a:moveTo>
                      <a:pt x="20" y="93"/>
                    </a:moveTo>
                    <a:cubicBezTo>
                      <a:pt x="27" y="87"/>
                      <a:pt x="33" y="81"/>
                      <a:pt x="40" y="74"/>
                    </a:cubicBezTo>
                    <a:cubicBezTo>
                      <a:pt x="42" y="76"/>
                      <a:pt x="46" y="78"/>
                      <a:pt x="48" y="81"/>
                    </a:cubicBezTo>
                    <a:cubicBezTo>
                      <a:pt x="51" y="85"/>
                      <a:pt x="53" y="89"/>
                      <a:pt x="54" y="94"/>
                    </a:cubicBezTo>
                    <a:cubicBezTo>
                      <a:pt x="42" y="94"/>
                      <a:pt x="31" y="94"/>
                      <a:pt x="20" y="93"/>
                    </a:cubicBezTo>
                    <a:close/>
                    <a:moveTo>
                      <a:pt x="170" y="82"/>
                    </a:moveTo>
                    <a:cubicBezTo>
                      <a:pt x="134" y="82"/>
                      <a:pt x="97" y="91"/>
                      <a:pt x="60" y="93"/>
                    </a:cubicBezTo>
                    <a:cubicBezTo>
                      <a:pt x="60" y="88"/>
                      <a:pt x="58" y="83"/>
                      <a:pt x="56" y="79"/>
                    </a:cubicBezTo>
                    <a:cubicBezTo>
                      <a:pt x="54" y="75"/>
                      <a:pt x="50" y="70"/>
                      <a:pt x="46" y="67"/>
                    </a:cubicBezTo>
                    <a:cubicBezTo>
                      <a:pt x="67" y="45"/>
                      <a:pt x="88" y="24"/>
                      <a:pt x="114" y="15"/>
                    </a:cubicBezTo>
                    <a:cubicBezTo>
                      <a:pt x="136" y="7"/>
                      <a:pt x="163" y="40"/>
                      <a:pt x="177" y="53"/>
                    </a:cubicBezTo>
                    <a:cubicBezTo>
                      <a:pt x="178" y="54"/>
                      <a:pt x="179" y="55"/>
                      <a:pt x="180" y="56"/>
                    </a:cubicBezTo>
                    <a:cubicBezTo>
                      <a:pt x="171" y="61"/>
                      <a:pt x="169" y="72"/>
                      <a:pt x="170" y="82"/>
                    </a:cubicBezTo>
                    <a:close/>
                    <a:moveTo>
                      <a:pt x="181" y="82"/>
                    </a:moveTo>
                    <a:cubicBezTo>
                      <a:pt x="181" y="81"/>
                      <a:pt x="181" y="79"/>
                      <a:pt x="181" y="78"/>
                    </a:cubicBezTo>
                    <a:cubicBezTo>
                      <a:pt x="182" y="72"/>
                      <a:pt x="186" y="69"/>
                      <a:pt x="188" y="64"/>
                    </a:cubicBezTo>
                    <a:cubicBezTo>
                      <a:pt x="195" y="71"/>
                      <a:pt x="202" y="78"/>
                      <a:pt x="209" y="85"/>
                    </a:cubicBezTo>
                    <a:cubicBezTo>
                      <a:pt x="200" y="84"/>
                      <a:pt x="190" y="83"/>
                      <a:pt x="181"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4" name="Freeform 508"/>
              <p:cNvSpPr/>
              <p:nvPr/>
            </p:nvSpPr>
            <p:spPr bwMode="auto">
              <a:xfrm>
                <a:off x="4009" y="-1252"/>
                <a:ext cx="105" cy="115"/>
              </a:xfrm>
              <a:custGeom>
                <a:avLst/>
                <a:gdLst>
                  <a:gd name="T0" fmla="*/ 50 w 52"/>
                  <a:gd name="T1" fmla="*/ 13 h 57"/>
                  <a:gd name="T2" fmla="*/ 20 w 52"/>
                  <a:gd name="T3" fmla="*/ 4 h 57"/>
                  <a:gd name="T4" fmla="*/ 4 w 52"/>
                  <a:gd name="T5" fmla="*/ 21 h 57"/>
                  <a:gd name="T6" fmla="*/ 29 w 52"/>
                  <a:gd name="T7" fmla="*/ 51 h 57"/>
                  <a:gd name="T8" fmla="*/ 46 w 52"/>
                  <a:gd name="T9" fmla="*/ 37 h 57"/>
                  <a:gd name="T10" fmla="*/ 39 w 52"/>
                  <a:gd name="T11" fmla="*/ 29 h 57"/>
                  <a:gd name="T12" fmla="*/ 31 w 52"/>
                  <a:gd name="T13" fmla="*/ 35 h 57"/>
                  <a:gd name="T14" fmla="*/ 26 w 52"/>
                  <a:gd name="T15" fmla="*/ 39 h 57"/>
                  <a:gd name="T16" fmla="*/ 26 w 52"/>
                  <a:gd name="T17" fmla="*/ 39 h 57"/>
                  <a:gd name="T18" fmla="*/ 25 w 52"/>
                  <a:gd name="T19" fmla="*/ 39 h 57"/>
                  <a:gd name="T20" fmla="*/ 23 w 52"/>
                  <a:gd name="T21" fmla="*/ 39 h 57"/>
                  <a:gd name="T22" fmla="*/ 22 w 52"/>
                  <a:gd name="T23" fmla="*/ 39 h 57"/>
                  <a:gd name="T24" fmla="*/ 20 w 52"/>
                  <a:gd name="T25" fmla="*/ 39 h 57"/>
                  <a:gd name="T26" fmla="*/ 20 w 52"/>
                  <a:gd name="T27" fmla="*/ 39 h 57"/>
                  <a:gd name="T28" fmla="*/ 19 w 52"/>
                  <a:gd name="T29" fmla="*/ 39 h 57"/>
                  <a:gd name="T30" fmla="*/ 19 w 52"/>
                  <a:gd name="T31" fmla="*/ 38 h 57"/>
                  <a:gd name="T32" fmla="*/ 18 w 52"/>
                  <a:gd name="T33" fmla="*/ 37 h 57"/>
                  <a:gd name="T34" fmla="*/ 17 w 52"/>
                  <a:gd name="T35" fmla="*/ 36 h 57"/>
                  <a:gd name="T36" fmla="*/ 17 w 52"/>
                  <a:gd name="T37" fmla="*/ 35 h 57"/>
                  <a:gd name="T38" fmla="*/ 17 w 52"/>
                  <a:gd name="T39" fmla="*/ 35 h 57"/>
                  <a:gd name="T40" fmla="*/ 16 w 52"/>
                  <a:gd name="T41" fmla="*/ 32 h 57"/>
                  <a:gd name="T42" fmla="*/ 16 w 52"/>
                  <a:gd name="T43" fmla="*/ 31 h 57"/>
                  <a:gd name="T44" fmla="*/ 16 w 52"/>
                  <a:gd name="T45" fmla="*/ 29 h 57"/>
                  <a:gd name="T46" fmla="*/ 16 w 52"/>
                  <a:gd name="T47" fmla="*/ 26 h 57"/>
                  <a:gd name="T48" fmla="*/ 16 w 52"/>
                  <a:gd name="T49" fmla="*/ 25 h 57"/>
                  <a:gd name="T50" fmla="*/ 17 w 52"/>
                  <a:gd name="T51" fmla="*/ 21 h 57"/>
                  <a:gd name="T52" fmla="*/ 18 w 52"/>
                  <a:gd name="T53" fmla="*/ 19 h 57"/>
                  <a:gd name="T54" fmla="*/ 19 w 52"/>
                  <a:gd name="T55" fmla="*/ 18 h 57"/>
                  <a:gd name="T56" fmla="*/ 20 w 52"/>
                  <a:gd name="T57" fmla="*/ 16 h 57"/>
                  <a:gd name="T58" fmla="*/ 20 w 52"/>
                  <a:gd name="T59" fmla="*/ 16 h 57"/>
                  <a:gd name="T60" fmla="*/ 21 w 52"/>
                  <a:gd name="T61" fmla="*/ 15 h 57"/>
                  <a:gd name="T62" fmla="*/ 31 w 52"/>
                  <a:gd name="T63" fmla="*/ 13 h 57"/>
                  <a:gd name="T64" fmla="*/ 48 w 52"/>
                  <a:gd name="T65" fmla="*/ 17 h 57"/>
                  <a:gd name="T66" fmla="*/ 50 w 52"/>
                  <a:gd name="T67" fmla="*/ 1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 h="57">
                    <a:moveTo>
                      <a:pt x="50" y="13"/>
                    </a:moveTo>
                    <a:cubicBezTo>
                      <a:pt x="42" y="6"/>
                      <a:pt x="31" y="0"/>
                      <a:pt x="20" y="4"/>
                    </a:cubicBezTo>
                    <a:cubicBezTo>
                      <a:pt x="12" y="6"/>
                      <a:pt x="6" y="13"/>
                      <a:pt x="4" y="21"/>
                    </a:cubicBezTo>
                    <a:cubicBezTo>
                      <a:pt x="0" y="37"/>
                      <a:pt x="10" y="57"/>
                      <a:pt x="29" y="51"/>
                    </a:cubicBezTo>
                    <a:cubicBezTo>
                      <a:pt x="36" y="48"/>
                      <a:pt x="42" y="43"/>
                      <a:pt x="46" y="37"/>
                    </a:cubicBezTo>
                    <a:cubicBezTo>
                      <a:pt x="48" y="32"/>
                      <a:pt x="43" y="26"/>
                      <a:pt x="39" y="29"/>
                    </a:cubicBezTo>
                    <a:cubicBezTo>
                      <a:pt x="36" y="31"/>
                      <a:pt x="34" y="33"/>
                      <a:pt x="31" y="35"/>
                    </a:cubicBezTo>
                    <a:cubicBezTo>
                      <a:pt x="30" y="36"/>
                      <a:pt x="28" y="37"/>
                      <a:pt x="26" y="39"/>
                    </a:cubicBezTo>
                    <a:cubicBezTo>
                      <a:pt x="26" y="39"/>
                      <a:pt x="26" y="39"/>
                      <a:pt x="26" y="39"/>
                    </a:cubicBezTo>
                    <a:cubicBezTo>
                      <a:pt x="25" y="39"/>
                      <a:pt x="25" y="39"/>
                      <a:pt x="25" y="39"/>
                    </a:cubicBezTo>
                    <a:cubicBezTo>
                      <a:pt x="24" y="39"/>
                      <a:pt x="23" y="39"/>
                      <a:pt x="23" y="39"/>
                    </a:cubicBezTo>
                    <a:cubicBezTo>
                      <a:pt x="23" y="39"/>
                      <a:pt x="22" y="39"/>
                      <a:pt x="22" y="39"/>
                    </a:cubicBezTo>
                    <a:cubicBezTo>
                      <a:pt x="22" y="39"/>
                      <a:pt x="21" y="39"/>
                      <a:pt x="20" y="39"/>
                    </a:cubicBezTo>
                    <a:cubicBezTo>
                      <a:pt x="20" y="39"/>
                      <a:pt x="20" y="39"/>
                      <a:pt x="20" y="39"/>
                    </a:cubicBezTo>
                    <a:cubicBezTo>
                      <a:pt x="19" y="39"/>
                      <a:pt x="19" y="39"/>
                      <a:pt x="19" y="39"/>
                    </a:cubicBezTo>
                    <a:cubicBezTo>
                      <a:pt x="19" y="38"/>
                      <a:pt x="19" y="38"/>
                      <a:pt x="19" y="38"/>
                    </a:cubicBezTo>
                    <a:cubicBezTo>
                      <a:pt x="19" y="38"/>
                      <a:pt x="18" y="38"/>
                      <a:pt x="18" y="37"/>
                    </a:cubicBezTo>
                    <a:cubicBezTo>
                      <a:pt x="18" y="37"/>
                      <a:pt x="17" y="36"/>
                      <a:pt x="17" y="36"/>
                    </a:cubicBezTo>
                    <a:cubicBezTo>
                      <a:pt x="17" y="35"/>
                      <a:pt x="17" y="35"/>
                      <a:pt x="17" y="35"/>
                    </a:cubicBezTo>
                    <a:cubicBezTo>
                      <a:pt x="17" y="35"/>
                      <a:pt x="17" y="35"/>
                      <a:pt x="17" y="35"/>
                    </a:cubicBezTo>
                    <a:cubicBezTo>
                      <a:pt x="16" y="34"/>
                      <a:pt x="16" y="33"/>
                      <a:pt x="16" y="32"/>
                    </a:cubicBezTo>
                    <a:cubicBezTo>
                      <a:pt x="16" y="32"/>
                      <a:pt x="16" y="31"/>
                      <a:pt x="16" y="31"/>
                    </a:cubicBezTo>
                    <a:cubicBezTo>
                      <a:pt x="16" y="30"/>
                      <a:pt x="16" y="29"/>
                      <a:pt x="16" y="29"/>
                    </a:cubicBezTo>
                    <a:cubicBezTo>
                      <a:pt x="16" y="28"/>
                      <a:pt x="16" y="27"/>
                      <a:pt x="16" y="26"/>
                    </a:cubicBezTo>
                    <a:cubicBezTo>
                      <a:pt x="16" y="26"/>
                      <a:pt x="16" y="25"/>
                      <a:pt x="16" y="25"/>
                    </a:cubicBezTo>
                    <a:cubicBezTo>
                      <a:pt x="16" y="24"/>
                      <a:pt x="16" y="22"/>
                      <a:pt x="17" y="21"/>
                    </a:cubicBezTo>
                    <a:cubicBezTo>
                      <a:pt x="17" y="20"/>
                      <a:pt x="17" y="19"/>
                      <a:pt x="18" y="19"/>
                    </a:cubicBezTo>
                    <a:cubicBezTo>
                      <a:pt x="18" y="19"/>
                      <a:pt x="18" y="18"/>
                      <a:pt x="19" y="18"/>
                    </a:cubicBezTo>
                    <a:cubicBezTo>
                      <a:pt x="19" y="17"/>
                      <a:pt x="19" y="17"/>
                      <a:pt x="20" y="16"/>
                    </a:cubicBezTo>
                    <a:cubicBezTo>
                      <a:pt x="20" y="16"/>
                      <a:pt x="20" y="16"/>
                      <a:pt x="20" y="16"/>
                    </a:cubicBezTo>
                    <a:cubicBezTo>
                      <a:pt x="20" y="16"/>
                      <a:pt x="21" y="15"/>
                      <a:pt x="21" y="15"/>
                    </a:cubicBezTo>
                    <a:cubicBezTo>
                      <a:pt x="24" y="14"/>
                      <a:pt x="27" y="13"/>
                      <a:pt x="31" y="13"/>
                    </a:cubicBezTo>
                    <a:cubicBezTo>
                      <a:pt x="37" y="13"/>
                      <a:pt x="42" y="15"/>
                      <a:pt x="48" y="17"/>
                    </a:cubicBezTo>
                    <a:cubicBezTo>
                      <a:pt x="50" y="17"/>
                      <a:pt x="52" y="14"/>
                      <a:pt x="5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5" name="Freeform 509"/>
              <p:cNvSpPr>
                <a:spLocks noEditPoints="1"/>
              </p:cNvSpPr>
              <p:nvPr/>
            </p:nvSpPr>
            <p:spPr bwMode="auto">
              <a:xfrm>
                <a:off x="3715" y="-1034"/>
                <a:ext cx="89" cy="148"/>
              </a:xfrm>
              <a:custGeom>
                <a:avLst/>
                <a:gdLst>
                  <a:gd name="T0" fmla="*/ 39 w 44"/>
                  <a:gd name="T1" fmla="*/ 36 h 73"/>
                  <a:gd name="T2" fmla="*/ 28 w 44"/>
                  <a:gd name="T3" fmla="*/ 4 h 73"/>
                  <a:gd name="T4" fmla="*/ 20 w 44"/>
                  <a:gd name="T5" fmla="*/ 4 h 73"/>
                  <a:gd name="T6" fmla="*/ 1 w 44"/>
                  <a:gd name="T7" fmla="*/ 66 h 73"/>
                  <a:gd name="T8" fmla="*/ 8 w 44"/>
                  <a:gd name="T9" fmla="*/ 69 h 73"/>
                  <a:gd name="T10" fmla="*/ 15 w 44"/>
                  <a:gd name="T11" fmla="*/ 50 h 73"/>
                  <a:gd name="T12" fmla="*/ 29 w 44"/>
                  <a:gd name="T13" fmla="*/ 50 h 73"/>
                  <a:gd name="T14" fmla="*/ 31 w 44"/>
                  <a:gd name="T15" fmla="*/ 49 h 73"/>
                  <a:gd name="T16" fmla="*/ 37 w 44"/>
                  <a:gd name="T17" fmla="*/ 62 h 73"/>
                  <a:gd name="T18" fmla="*/ 42 w 44"/>
                  <a:gd name="T19" fmla="*/ 61 h 73"/>
                  <a:gd name="T20" fmla="*/ 39 w 44"/>
                  <a:gd name="T21" fmla="*/ 36 h 73"/>
                  <a:gd name="T22" fmla="*/ 29 w 44"/>
                  <a:gd name="T23" fmla="*/ 45 h 73"/>
                  <a:gd name="T24" fmla="*/ 16 w 44"/>
                  <a:gd name="T25" fmla="*/ 46 h 73"/>
                  <a:gd name="T26" fmla="*/ 18 w 44"/>
                  <a:gd name="T27" fmla="*/ 40 h 73"/>
                  <a:gd name="T28" fmla="*/ 25 w 44"/>
                  <a:gd name="T29" fmla="*/ 19 h 73"/>
                  <a:gd name="T30" fmla="*/ 29 w 44"/>
                  <a:gd name="T31" fmla="*/ 38 h 73"/>
                  <a:gd name="T32" fmla="*/ 30 w 44"/>
                  <a:gd name="T33" fmla="*/ 45 h 73"/>
                  <a:gd name="T34" fmla="*/ 29 w 44"/>
                  <a:gd name="T35"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73">
                    <a:moveTo>
                      <a:pt x="39" y="36"/>
                    </a:moveTo>
                    <a:cubicBezTo>
                      <a:pt x="37" y="24"/>
                      <a:pt x="33" y="14"/>
                      <a:pt x="28" y="4"/>
                    </a:cubicBezTo>
                    <a:cubicBezTo>
                      <a:pt x="27" y="0"/>
                      <a:pt x="22" y="1"/>
                      <a:pt x="20" y="4"/>
                    </a:cubicBezTo>
                    <a:cubicBezTo>
                      <a:pt x="9" y="22"/>
                      <a:pt x="7" y="46"/>
                      <a:pt x="1" y="66"/>
                    </a:cubicBezTo>
                    <a:cubicBezTo>
                      <a:pt x="0" y="70"/>
                      <a:pt x="6" y="73"/>
                      <a:pt x="8" y="69"/>
                    </a:cubicBezTo>
                    <a:cubicBezTo>
                      <a:pt x="11" y="63"/>
                      <a:pt x="13" y="56"/>
                      <a:pt x="15" y="50"/>
                    </a:cubicBezTo>
                    <a:cubicBezTo>
                      <a:pt x="20" y="50"/>
                      <a:pt x="24" y="50"/>
                      <a:pt x="29" y="50"/>
                    </a:cubicBezTo>
                    <a:cubicBezTo>
                      <a:pt x="30" y="50"/>
                      <a:pt x="31" y="50"/>
                      <a:pt x="31" y="49"/>
                    </a:cubicBezTo>
                    <a:cubicBezTo>
                      <a:pt x="32" y="54"/>
                      <a:pt x="33" y="59"/>
                      <a:pt x="37" y="62"/>
                    </a:cubicBezTo>
                    <a:cubicBezTo>
                      <a:pt x="38" y="64"/>
                      <a:pt x="41" y="63"/>
                      <a:pt x="42" y="61"/>
                    </a:cubicBezTo>
                    <a:cubicBezTo>
                      <a:pt x="44" y="53"/>
                      <a:pt x="40" y="44"/>
                      <a:pt x="39" y="36"/>
                    </a:cubicBezTo>
                    <a:close/>
                    <a:moveTo>
                      <a:pt x="29" y="45"/>
                    </a:moveTo>
                    <a:cubicBezTo>
                      <a:pt x="25" y="45"/>
                      <a:pt x="21" y="45"/>
                      <a:pt x="16" y="46"/>
                    </a:cubicBezTo>
                    <a:cubicBezTo>
                      <a:pt x="17" y="44"/>
                      <a:pt x="17" y="42"/>
                      <a:pt x="18" y="40"/>
                    </a:cubicBezTo>
                    <a:cubicBezTo>
                      <a:pt x="20" y="33"/>
                      <a:pt x="22" y="26"/>
                      <a:pt x="25" y="19"/>
                    </a:cubicBezTo>
                    <a:cubicBezTo>
                      <a:pt x="27" y="25"/>
                      <a:pt x="28" y="32"/>
                      <a:pt x="29" y="38"/>
                    </a:cubicBezTo>
                    <a:cubicBezTo>
                      <a:pt x="30" y="41"/>
                      <a:pt x="30" y="43"/>
                      <a:pt x="30" y="45"/>
                    </a:cubicBezTo>
                    <a:cubicBezTo>
                      <a:pt x="30" y="45"/>
                      <a:pt x="30" y="45"/>
                      <a:pt x="29"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6" name="Freeform 510"/>
              <p:cNvSpPr>
                <a:spLocks noEditPoints="1"/>
              </p:cNvSpPr>
              <p:nvPr/>
            </p:nvSpPr>
            <p:spPr bwMode="auto">
              <a:xfrm>
                <a:off x="4292" y="-999"/>
                <a:ext cx="92" cy="141"/>
              </a:xfrm>
              <a:custGeom>
                <a:avLst/>
                <a:gdLst>
                  <a:gd name="T0" fmla="*/ 44 w 46"/>
                  <a:gd name="T1" fmla="*/ 42 h 70"/>
                  <a:gd name="T2" fmla="*/ 13 w 46"/>
                  <a:gd name="T3" fmla="*/ 24 h 70"/>
                  <a:gd name="T4" fmla="*/ 10 w 46"/>
                  <a:gd name="T5" fmla="*/ 6 h 70"/>
                  <a:gd name="T6" fmla="*/ 1 w 46"/>
                  <a:gd name="T7" fmla="*/ 6 h 70"/>
                  <a:gd name="T8" fmla="*/ 7 w 46"/>
                  <a:gd name="T9" fmla="*/ 62 h 70"/>
                  <a:gd name="T10" fmla="*/ 11 w 46"/>
                  <a:gd name="T11" fmla="*/ 66 h 70"/>
                  <a:gd name="T12" fmla="*/ 44 w 46"/>
                  <a:gd name="T13" fmla="*/ 42 h 70"/>
                  <a:gd name="T14" fmla="*/ 19 w 46"/>
                  <a:gd name="T15" fmla="*/ 54 h 70"/>
                  <a:gd name="T16" fmla="*/ 15 w 46"/>
                  <a:gd name="T17" fmla="*/ 35 h 70"/>
                  <a:gd name="T18" fmla="*/ 33 w 46"/>
                  <a:gd name="T19" fmla="*/ 42 h 70"/>
                  <a:gd name="T20" fmla="*/ 19 w 46"/>
                  <a:gd name="T21" fmla="*/ 5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0">
                    <a:moveTo>
                      <a:pt x="44" y="42"/>
                    </a:moveTo>
                    <a:cubicBezTo>
                      <a:pt x="42" y="27"/>
                      <a:pt x="26" y="19"/>
                      <a:pt x="13" y="24"/>
                    </a:cubicBezTo>
                    <a:cubicBezTo>
                      <a:pt x="12" y="18"/>
                      <a:pt x="11" y="12"/>
                      <a:pt x="10" y="6"/>
                    </a:cubicBezTo>
                    <a:cubicBezTo>
                      <a:pt x="10" y="0"/>
                      <a:pt x="2" y="0"/>
                      <a:pt x="1" y="6"/>
                    </a:cubicBezTo>
                    <a:cubicBezTo>
                      <a:pt x="0" y="25"/>
                      <a:pt x="4" y="43"/>
                      <a:pt x="7" y="62"/>
                    </a:cubicBezTo>
                    <a:cubicBezTo>
                      <a:pt x="7" y="64"/>
                      <a:pt x="10" y="66"/>
                      <a:pt x="11" y="66"/>
                    </a:cubicBezTo>
                    <a:cubicBezTo>
                      <a:pt x="28" y="70"/>
                      <a:pt x="46" y="61"/>
                      <a:pt x="44" y="42"/>
                    </a:cubicBezTo>
                    <a:close/>
                    <a:moveTo>
                      <a:pt x="19" y="54"/>
                    </a:moveTo>
                    <a:cubicBezTo>
                      <a:pt x="18" y="48"/>
                      <a:pt x="16" y="41"/>
                      <a:pt x="15" y="35"/>
                    </a:cubicBezTo>
                    <a:cubicBezTo>
                      <a:pt x="23" y="34"/>
                      <a:pt x="32" y="32"/>
                      <a:pt x="33" y="42"/>
                    </a:cubicBezTo>
                    <a:cubicBezTo>
                      <a:pt x="33" y="51"/>
                      <a:pt x="26" y="55"/>
                      <a:pt x="19"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7" name="Freeform 511"/>
              <p:cNvSpPr>
                <a:spLocks noEditPoints="1"/>
              </p:cNvSpPr>
              <p:nvPr/>
            </p:nvSpPr>
            <p:spPr bwMode="auto">
              <a:xfrm>
                <a:off x="2946" y="3242"/>
                <a:ext cx="595" cy="491"/>
              </a:xfrm>
              <a:custGeom>
                <a:avLst/>
                <a:gdLst>
                  <a:gd name="T0" fmla="*/ 274 w 295"/>
                  <a:gd name="T1" fmla="*/ 139 h 243"/>
                  <a:gd name="T2" fmla="*/ 13 w 295"/>
                  <a:gd name="T3" fmla="*/ 209 h 243"/>
                  <a:gd name="T4" fmla="*/ 18 w 295"/>
                  <a:gd name="T5" fmla="*/ 212 h 243"/>
                  <a:gd name="T6" fmla="*/ 99 w 295"/>
                  <a:gd name="T7" fmla="*/ 224 h 243"/>
                  <a:gd name="T8" fmla="*/ 272 w 295"/>
                  <a:gd name="T9" fmla="*/ 144 h 243"/>
                  <a:gd name="T10" fmla="*/ 81 w 295"/>
                  <a:gd name="T11" fmla="*/ 44 h 243"/>
                  <a:gd name="T12" fmla="*/ 260 w 295"/>
                  <a:gd name="T13" fmla="*/ 140 h 243"/>
                  <a:gd name="T14" fmla="*/ 254 w 295"/>
                  <a:gd name="T15" fmla="*/ 142 h 243"/>
                  <a:gd name="T16" fmla="*/ 245 w 295"/>
                  <a:gd name="T17" fmla="*/ 134 h 243"/>
                  <a:gd name="T18" fmla="*/ 209 w 295"/>
                  <a:gd name="T19" fmla="*/ 160 h 243"/>
                  <a:gd name="T20" fmla="*/ 208 w 295"/>
                  <a:gd name="T21" fmla="*/ 136 h 243"/>
                  <a:gd name="T22" fmla="*/ 220 w 295"/>
                  <a:gd name="T23" fmla="*/ 123 h 243"/>
                  <a:gd name="T24" fmla="*/ 100 w 295"/>
                  <a:gd name="T25" fmla="*/ 66 h 243"/>
                  <a:gd name="T26" fmla="*/ 51 w 295"/>
                  <a:gd name="T27" fmla="*/ 159 h 243"/>
                  <a:gd name="T28" fmla="*/ 57 w 295"/>
                  <a:gd name="T29" fmla="*/ 153 h 243"/>
                  <a:gd name="T30" fmla="*/ 147 w 295"/>
                  <a:gd name="T31" fmla="*/ 75 h 243"/>
                  <a:gd name="T32" fmla="*/ 207 w 295"/>
                  <a:gd name="T33" fmla="*/ 124 h 243"/>
                  <a:gd name="T34" fmla="*/ 41 w 295"/>
                  <a:gd name="T35" fmla="*/ 172 h 243"/>
                  <a:gd name="T36" fmla="*/ 204 w 295"/>
                  <a:gd name="T37" fmla="*/ 139 h 243"/>
                  <a:gd name="T38" fmla="*/ 200 w 295"/>
                  <a:gd name="T39" fmla="*/ 157 h 243"/>
                  <a:gd name="T40" fmla="*/ 159 w 295"/>
                  <a:gd name="T41" fmla="*/ 174 h 243"/>
                  <a:gd name="T42" fmla="*/ 154 w 295"/>
                  <a:gd name="T43" fmla="*/ 166 h 243"/>
                  <a:gd name="T44" fmla="*/ 132 w 295"/>
                  <a:gd name="T45" fmla="*/ 181 h 243"/>
                  <a:gd name="T46" fmla="*/ 127 w 295"/>
                  <a:gd name="T47" fmla="*/ 171 h 243"/>
                  <a:gd name="T48" fmla="*/ 101 w 295"/>
                  <a:gd name="T49" fmla="*/ 187 h 243"/>
                  <a:gd name="T50" fmla="*/ 102 w 295"/>
                  <a:gd name="T51" fmla="*/ 174 h 243"/>
                  <a:gd name="T52" fmla="*/ 78 w 295"/>
                  <a:gd name="T53" fmla="*/ 192 h 243"/>
                  <a:gd name="T54" fmla="*/ 74 w 295"/>
                  <a:gd name="T55" fmla="*/ 183 h 243"/>
                  <a:gd name="T56" fmla="*/ 29 w 295"/>
                  <a:gd name="T57" fmla="*/ 202 h 243"/>
                  <a:gd name="T58" fmla="*/ 22 w 295"/>
                  <a:gd name="T59" fmla="*/ 190 h 243"/>
                  <a:gd name="T60" fmla="*/ 18 w 295"/>
                  <a:gd name="T61" fmla="*/ 205 h 243"/>
                  <a:gd name="T62" fmla="*/ 23 w 295"/>
                  <a:gd name="T63" fmla="*/ 211 h 243"/>
                  <a:gd name="T64" fmla="*/ 172 w 295"/>
                  <a:gd name="T65" fmla="*/ 19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5" h="243">
                    <a:moveTo>
                      <a:pt x="272" y="144"/>
                    </a:moveTo>
                    <a:cubicBezTo>
                      <a:pt x="274" y="143"/>
                      <a:pt x="275" y="141"/>
                      <a:pt x="274" y="139"/>
                    </a:cubicBezTo>
                    <a:cubicBezTo>
                      <a:pt x="255" y="55"/>
                      <a:pt x="175" y="6"/>
                      <a:pt x="92" y="28"/>
                    </a:cubicBezTo>
                    <a:cubicBezTo>
                      <a:pt x="17" y="48"/>
                      <a:pt x="0" y="144"/>
                      <a:pt x="13" y="209"/>
                    </a:cubicBezTo>
                    <a:cubicBezTo>
                      <a:pt x="13" y="211"/>
                      <a:pt x="15" y="211"/>
                      <a:pt x="16" y="211"/>
                    </a:cubicBezTo>
                    <a:cubicBezTo>
                      <a:pt x="17" y="211"/>
                      <a:pt x="17" y="212"/>
                      <a:pt x="18" y="212"/>
                    </a:cubicBezTo>
                    <a:cubicBezTo>
                      <a:pt x="17" y="213"/>
                      <a:pt x="17" y="214"/>
                      <a:pt x="18" y="215"/>
                    </a:cubicBezTo>
                    <a:cubicBezTo>
                      <a:pt x="40" y="237"/>
                      <a:pt x="72" y="231"/>
                      <a:pt x="99" y="224"/>
                    </a:cubicBezTo>
                    <a:cubicBezTo>
                      <a:pt x="130" y="217"/>
                      <a:pt x="160" y="207"/>
                      <a:pt x="191" y="201"/>
                    </a:cubicBezTo>
                    <a:cubicBezTo>
                      <a:pt x="213" y="197"/>
                      <a:pt x="295" y="180"/>
                      <a:pt x="272" y="144"/>
                    </a:cubicBezTo>
                    <a:close/>
                    <a:moveTo>
                      <a:pt x="18" y="205"/>
                    </a:moveTo>
                    <a:cubicBezTo>
                      <a:pt x="15" y="144"/>
                      <a:pt x="23" y="76"/>
                      <a:pt x="81" y="44"/>
                    </a:cubicBezTo>
                    <a:cubicBezTo>
                      <a:pt x="159" y="0"/>
                      <a:pt x="237" y="65"/>
                      <a:pt x="262" y="137"/>
                    </a:cubicBezTo>
                    <a:cubicBezTo>
                      <a:pt x="261" y="138"/>
                      <a:pt x="260" y="139"/>
                      <a:pt x="260" y="140"/>
                    </a:cubicBezTo>
                    <a:cubicBezTo>
                      <a:pt x="259" y="140"/>
                      <a:pt x="259" y="140"/>
                      <a:pt x="259" y="140"/>
                    </a:cubicBezTo>
                    <a:cubicBezTo>
                      <a:pt x="257" y="141"/>
                      <a:pt x="255" y="142"/>
                      <a:pt x="254" y="142"/>
                    </a:cubicBezTo>
                    <a:cubicBezTo>
                      <a:pt x="254" y="139"/>
                      <a:pt x="255" y="137"/>
                      <a:pt x="254" y="134"/>
                    </a:cubicBezTo>
                    <a:cubicBezTo>
                      <a:pt x="252" y="130"/>
                      <a:pt x="246" y="130"/>
                      <a:pt x="245" y="134"/>
                    </a:cubicBezTo>
                    <a:cubicBezTo>
                      <a:pt x="243" y="138"/>
                      <a:pt x="244" y="142"/>
                      <a:pt x="245" y="146"/>
                    </a:cubicBezTo>
                    <a:cubicBezTo>
                      <a:pt x="233" y="151"/>
                      <a:pt x="221" y="156"/>
                      <a:pt x="209" y="160"/>
                    </a:cubicBezTo>
                    <a:cubicBezTo>
                      <a:pt x="214" y="153"/>
                      <a:pt x="218" y="142"/>
                      <a:pt x="210" y="137"/>
                    </a:cubicBezTo>
                    <a:cubicBezTo>
                      <a:pt x="209" y="136"/>
                      <a:pt x="209" y="136"/>
                      <a:pt x="208" y="136"/>
                    </a:cubicBezTo>
                    <a:cubicBezTo>
                      <a:pt x="213" y="135"/>
                      <a:pt x="217" y="134"/>
                      <a:pt x="221" y="133"/>
                    </a:cubicBezTo>
                    <a:cubicBezTo>
                      <a:pt x="226" y="131"/>
                      <a:pt x="226" y="123"/>
                      <a:pt x="220" y="123"/>
                    </a:cubicBezTo>
                    <a:cubicBezTo>
                      <a:pt x="220" y="123"/>
                      <a:pt x="220" y="123"/>
                      <a:pt x="220" y="123"/>
                    </a:cubicBezTo>
                    <a:cubicBezTo>
                      <a:pt x="196" y="75"/>
                      <a:pt x="152" y="51"/>
                      <a:pt x="100" y="66"/>
                    </a:cubicBezTo>
                    <a:cubicBezTo>
                      <a:pt x="64" y="76"/>
                      <a:pt x="27" y="125"/>
                      <a:pt x="44" y="162"/>
                    </a:cubicBezTo>
                    <a:cubicBezTo>
                      <a:pt x="46" y="166"/>
                      <a:pt x="52" y="163"/>
                      <a:pt x="51" y="159"/>
                    </a:cubicBezTo>
                    <a:cubicBezTo>
                      <a:pt x="45" y="126"/>
                      <a:pt x="68" y="94"/>
                      <a:pt x="97" y="80"/>
                    </a:cubicBezTo>
                    <a:cubicBezTo>
                      <a:pt x="71" y="97"/>
                      <a:pt x="51" y="125"/>
                      <a:pt x="57" y="153"/>
                    </a:cubicBezTo>
                    <a:cubicBezTo>
                      <a:pt x="57" y="156"/>
                      <a:pt x="62" y="155"/>
                      <a:pt x="62" y="152"/>
                    </a:cubicBezTo>
                    <a:cubicBezTo>
                      <a:pt x="64" y="109"/>
                      <a:pt x="107" y="79"/>
                      <a:pt x="147" y="75"/>
                    </a:cubicBezTo>
                    <a:cubicBezTo>
                      <a:pt x="147" y="75"/>
                      <a:pt x="148" y="75"/>
                      <a:pt x="148" y="74"/>
                    </a:cubicBezTo>
                    <a:cubicBezTo>
                      <a:pt x="173" y="81"/>
                      <a:pt x="193" y="101"/>
                      <a:pt x="207" y="124"/>
                    </a:cubicBezTo>
                    <a:cubicBezTo>
                      <a:pt x="151" y="129"/>
                      <a:pt x="93" y="152"/>
                      <a:pt x="39" y="166"/>
                    </a:cubicBezTo>
                    <a:cubicBezTo>
                      <a:pt x="35" y="167"/>
                      <a:pt x="37" y="173"/>
                      <a:pt x="41" y="172"/>
                    </a:cubicBezTo>
                    <a:cubicBezTo>
                      <a:pt x="96" y="163"/>
                      <a:pt x="152" y="152"/>
                      <a:pt x="206" y="137"/>
                    </a:cubicBezTo>
                    <a:cubicBezTo>
                      <a:pt x="205" y="138"/>
                      <a:pt x="204" y="138"/>
                      <a:pt x="204" y="139"/>
                    </a:cubicBezTo>
                    <a:cubicBezTo>
                      <a:pt x="203" y="142"/>
                      <a:pt x="204" y="145"/>
                      <a:pt x="204" y="148"/>
                    </a:cubicBezTo>
                    <a:cubicBezTo>
                      <a:pt x="203" y="151"/>
                      <a:pt x="202" y="154"/>
                      <a:pt x="200" y="157"/>
                    </a:cubicBezTo>
                    <a:cubicBezTo>
                      <a:pt x="198" y="159"/>
                      <a:pt x="199" y="161"/>
                      <a:pt x="200" y="163"/>
                    </a:cubicBezTo>
                    <a:cubicBezTo>
                      <a:pt x="187" y="167"/>
                      <a:pt x="173" y="171"/>
                      <a:pt x="159" y="174"/>
                    </a:cubicBezTo>
                    <a:cubicBezTo>
                      <a:pt x="160" y="172"/>
                      <a:pt x="161" y="169"/>
                      <a:pt x="160" y="166"/>
                    </a:cubicBezTo>
                    <a:cubicBezTo>
                      <a:pt x="159" y="163"/>
                      <a:pt x="155" y="163"/>
                      <a:pt x="154" y="166"/>
                    </a:cubicBezTo>
                    <a:cubicBezTo>
                      <a:pt x="153" y="170"/>
                      <a:pt x="152" y="173"/>
                      <a:pt x="151" y="176"/>
                    </a:cubicBezTo>
                    <a:cubicBezTo>
                      <a:pt x="144" y="178"/>
                      <a:pt x="138" y="179"/>
                      <a:pt x="132" y="181"/>
                    </a:cubicBezTo>
                    <a:cubicBezTo>
                      <a:pt x="133" y="179"/>
                      <a:pt x="134" y="177"/>
                      <a:pt x="134" y="175"/>
                    </a:cubicBezTo>
                    <a:cubicBezTo>
                      <a:pt x="135" y="172"/>
                      <a:pt x="130" y="168"/>
                      <a:pt x="127" y="171"/>
                    </a:cubicBezTo>
                    <a:cubicBezTo>
                      <a:pt x="124" y="175"/>
                      <a:pt x="121" y="179"/>
                      <a:pt x="119" y="184"/>
                    </a:cubicBezTo>
                    <a:cubicBezTo>
                      <a:pt x="113" y="185"/>
                      <a:pt x="107" y="186"/>
                      <a:pt x="101" y="187"/>
                    </a:cubicBezTo>
                    <a:cubicBezTo>
                      <a:pt x="102" y="184"/>
                      <a:pt x="104" y="181"/>
                      <a:pt x="106" y="178"/>
                    </a:cubicBezTo>
                    <a:cubicBezTo>
                      <a:pt x="107" y="176"/>
                      <a:pt x="104" y="173"/>
                      <a:pt x="102" y="174"/>
                    </a:cubicBezTo>
                    <a:cubicBezTo>
                      <a:pt x="97" y="177"/>
                      <a:pt x="96" y="183"/>
                      <a:pt x="96" y="188"/>
                    </a:cubicBezTo>
                    <a:cubicBezTo>
                      <a:pt x="90" y="190"/>
                      <a:pt x="84" y="191"/>
                      <a:pt x="78" y="192"/>
                    </a:cubicBezTo>
                    <a:cubicBezTo>
                      <a:pt x="79" y="189"/>
                      <a:pt x="80" y="186"/>
                      <a:pt x="79" y="183"/>
                    </a:cubicBezTo>
                    <a:cubicBezTo>
                      <a:pt x="78" y="181"/>
                      <a:pt x="75" y="181"/>
                      <a:pt x="74" y="183"/>
                    </a:cubicBezTo>
                    <a:cubicBezTo>
                      <a:pt x="73" y="187"/>
                      <a:pt x="73" y="190"/>
                      <a:pt x="73" y="193"/>
                    </a:cubicBezTo>
                    <a:cubicBezTo>
                      <a:pt x="58" y="196"/>
                      <a:pt x="43" y="199"/>
                      <a:pt x="29" y="202"/>
                    </a:cubicBezTo>
                    <a:cubicBezTo>
                      <a:pt x="29" y="198"/>
                      <a:pt x="30" y="194"/>
                      <a:pt x="28" y="190"/>
                    </a:cubicBezTo>
                    <a:cubicBezTo>
                      <a:pt x="27" y="188"/>
                      <a:pt x="23" y="188"/>
                      <a:pt x="22" y="190"/>
                    </a:cubicBezTo>
                    <a:cubicBezTo>
                      <a:pt x="21" y="194"/>
                      <a:pt x="22" y="199"/>
                      <a:pt x="22" y="204"/>
                    </a:cubicBezTo>
                    <a:cubicBezTo>
                      <a:pt x="21" y="204"/>
                      <a:pt x="20" y="204"/>
                      <a:pt x="18" y="205"/>
                    </a:cubicBezTo>
                    <a:close/>
                    <a:moveTo>
                      <a:pt x="172" y="195"/>
                    </a:moveTo>
                    <a:cubicBezTo>
                      <a:pt x="130" y="203"/>
                      <a:pt x="61" y="243"/>
                      <a:pt x="23" y="211"/>
                    </a:cubicBezTo>
                    <a:cubicBezTo>
                      <a:pt x="104" y="199"/>
                      <a:pt x="191" y="191"/>
                      <a:pt x="264" y="150"/>
                    </a:cubicBezTo>
                    <a:cubicBezTo>
                      <a:pt x="272" y="182"/>
                      <a:pt x="194" y="191"/>
                      <a:pt x="172" y="1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8" name="Freeform 512"/>
              <p:cNvSpPr/>
              <p:nvPr/>
            </p:nvSpPr>
            <p:spPr bwMode="auto">
              <a:xfrm>
                <a:off x="3043" y="3599"/>
                <a:ext cx="20" cy="41"/>
              </a:xfrm>
              <a:custGeom>
                <a:avLst/>
                <a:gdLst>
                  <a:gd name="T0" fmla="*/ 7 w 10"/>
                  <a:gd name="T1" fmla="*/ 3 h 20"/>
                  <a:gd name="T2" fmla="*/ 1 w 10"/>
                  <a:gd name="T3" fmla="*/ 5 h 20"/>
                  <a:gd name="T4" fmla="*/ 4 w 10"/>
                  <a:gd name="T5" fmla="*/ 17 h 20"/>
                  <a:gd name="T6" fmla="*/ 9 w 10"/>
                  <a:gd name="T7" fmla="*/ 17 h 20"/>
                  <a:gd name="T8" fmla="*/ 7 w 10"/>
                  <a:gd name="T9" fmla="*/ 3 h 20"/>
                </a:gdLst>
                <a:ahLst/>
                <a:cxnLst>
                  <a:cxn ang="0">
                    <a:pos x="T0" y="T1"/>
                  </a:cxn>
                  <a:cxn ang="0">
                    <a:pos x="T2" y="T3"/>
                  </a:cxn>
                  <a:cxn ang="0">
                    <a:pos x="T4" y="T5"/>
                  </a:cxn>
                  <a:cxn ang="0">
                    <a:pos x="T6" y="T7"/>
                  </a:cxn>
                  <a:cxn ang="0">
                    <a:pos x="T8" y="T9"/>
                  </a:cxn>
                </a:cxnLst>
                <a:rect l="0" t="0" r="r" b="b"/>
                <a:pathLst>
                  <a:path w="10" h="20">
                    <a:moveTo>
                      <a:pt x="7" y="3"/>
                    </a:moveTo>
                    <a:cubicBezTo>
                      <a:pt x="5" y="0"/>
                      <a:pt x="0" y="2"/>
                      <a:pt x="1" y="5"/>
                    </a:cubicBezTo>
                    <a:cubicBezTo>
                      <a:pt x="2" y="9"/>
                      <a:pt x="3" y="13"/>
                      <a:pt x="4" y="17"/>
                    </a:cubicBezTo>
                    <a:cubicBezTo>
                      <a:pt x="4" y="20"/>
                      <a:pt x="9" y="20"/>
                      <a:pt x="9" y="17"/>
                    </a:cubicBezTo>
                    <a:cubicBezTo>
                      <a:pt x="10" y="12"/>
                      <a:pt x="10" y="7"/>
                      <a:pt x="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9" name="Freeform 513"/>
              <p:cNvSpPr/>
              <p:nvPr/>
            </p:nvSpPr>
            <p:spPr bwMode="auto">
              <a:xfrm>
                <a:off x="3291" y="3537"/>
                <a:ext cx="33" cy="50"/>
              </a:xfrm>
              <a:custGeom>
                <a:avLst/>
                <a:gdLst>
                  <a:gd name="T0" fmla="*/ 14 w 16"/>
                  <a:gd name="T1" fmla="*/ 3 h 25"/>
                  <a:gd name="T2" fmla="*/ 9 w 16"/>
                  <a:gd name="T3" fmla="*/ 0 h 25"/>
                  <a:gd name="T4" fmla="*/ 1 w 16"/>
                  <a:gd name="T5" fmla="*/ 19 h 25"/>
                  <a:gd name="T6" fmla="*/ 10 w 16"/>
                  <a:gd name="T7" fmla="*/ 19 h 25"/>
                  <a:gd name="T8" fmla="*/ 14 w 16"/>
                  <a:gd name="T9" fmla="*/ 3 h 25"/>
                </a:gdLst>
                <a:ahLst/>
                <a:cxnLst>
                  <a:cxn ang="0">
                    <a:pos x="T0" y="T1"/>
                  </a:cxn>
                  <a:cxn ang="0">
                    <a:pos x="T2" y="T3"/>
                  </a:cxn>
                  <a:cxn ang="0">
                    <a:pos x="T4" y="T5"/>
                  </a:cxn>
                  <a:cxn ang="0">
                    <a:pos x="T6" y="T7"/>
                  </a:cxn>
                  <a:cxn ang="0">
                    <a:pos x="T8" y="T9"/>
                  </a:cxn>
                </a:cxnLst>
                <a:rect l="0" t="0" r="r" b="b"/>
                <a:pathLst>
                  <a:path w="16" h="25">
                    <a:moveTo>
                      <a:pt x="14" y="3"/>
                    </a:moveTo>
                    <a:cubicBezTo>
                      <a:pt x="13" y="1"/>
                      <a:pt x="11" y="0"/>
                      <a:pt x="9" y="0"/>
                    </a:cubicBezTo>
                    <a:cubicBezTo>
                      <a:pt x="2" y="3"/>
                      <a:pt x="0" y="12"/>
                      <a:pt x="1" y="19"/>
                    </a:cubicBezTo>
                    <a:cubicBezTo>
                      <a:pt x="1" y="25"/>
                      <a:pt x="9" y="24"/>
                      <a:pt x="10" y="19"/>
                    </a:cubicBezTo>
                    <a:cubicBezTo>
                      <a:pt x="10" y="13"/>
                      <a:pt x="16" y="9"/>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0" name="Freeform 514"/>
              <p:cNvSpPr/>
              <p:nvPr/>
            </p:nvSpPr>
            <p:spPr bwMode="auto">
              <a:xfrm>
                <a:off x="3388" y="3511"/>
                <a:ext cx="34" cy="40"/>
              </a:xfrm>
              <a:custGeom>
                <a:avLst/>
                <a:gdLst>
                  <a:gd name="T0" fmla="*/ 10 w 17"/>
                  <a:gd name="T1" fmla="*/ 3 h 20"/>
                  <a:gd name="T2" fmla="*/ 7 w 17"/>
                  <a:gd name="T3" fmla="*/ 8 h 20"/>
                  <a:gd name="T4" fmla="*/ 3 w 17"/>
                  <a:gd name="T5" fmla="*/ 15 h 20"/>
                  <a:gd name="T6" fmla="*/ 13 w 17"/>
                  <a:gd name="T7" fmla="*/ 17 h 20"/>
                  <a:gd name="T8" fmla="*/ 17 w 17"/>
                  <a:gd name="T9" fmla="*/ 5 h 20"/>
                  <a:gd name="T10" fmla="*/ 10 w 17"/>
                  <a:gd name="T11" fmla="*/ 3 h 20"/>
                </a:gdLst>
                <a:ahLst/>
                <a:cxnLst>
                  <a:cxn ang="0">
                    <a:pos x="T0" y="T1"/>
                  </a:cxn>
                  <a:cxn ang="0">
                    <a:pos x="T2" y="T3"/>
                  </a:cxn>
                  <a:cxn ang="0">
                    <a:pos x="T4" y="T5"/>
                  </a:cxn>
                  <a:cxn ang="0">
                    <a:pos x="T6" y="T7"/>
                  </a:cxn>
                  <a:cxn ang="0">
                    <a:pos x="T8" y="T9"/>
                  </a:cxn>
                  <a:cxn ang="0">
                    <a:pos x="T10" y="T11"/>
                  </a:cxn>
                </a:cxnLst>
                <a:rect l="0" t="0" r="r" b="b"/>
                <a:pathLst>
                  <a:path w="17" h="20">
                    <a:moveTo>
                      <a:pt x="10" y="3"/>
                    </a:moveTo>
                    <a:cubicBezTo>
                      <a:pt x="9" y="4"/>
                      <a:pt x="8" y="6"/>
                      <a:pt x="7" y="8"/>
                    </a:cubicBezTo>
                    <a:cubicBezTo>
                      <a:pt x="3" y="7"/>
                      <a:pt x="0" y="11"/>
                      <a:pt x="3" y="15"/>
                    </a:cubicBezTo>
                    <a:cubicBezTo>
                      <a:pt x="6" y="18"/>
                      <a:pt x="10" y="20"/>
                      <a:pt x="13" y="17"/>
                    </a:cubicBezTo>
                    <a:cubicBezTo>
                      <a:pt x="17" y="14"/>
                      <a:pt x="17" y="9"/>
                      <a:pt x="17" y="5"/>
                    </a:cubicBezTo>
                    <a:cubicBezTo>
                      <a:pt x="17" y="1"/>
                      <a:pt x="12" y="0"/>
                      <a:pt x="1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1" name="Freeform 515"/>
              <p:cNvSpPr>
                <a:spLocks noEditPoints="1"/>
              </p:cNvSpPr>
              <p:nvPr/>
            </p:nvSpPr>
            <p:spPr bwMode="auto">
              <a:xfrm>
                <a:off x="3235" y="2551"/>
                <a:ext cx="147" cy="155"/>
              </a:xfrm>
              <a:custGeom>
                <a:avLst/>
                <a:gdLst>
                  <a:gd name="T0" fmla="*/ 60 w 73"/>
                  <a:gd name="T1" fmla="*/ 14 h 77"/>
                  <a:gd name="T2" fmla="*/ 11 w 73"/>
                  <a:gd name="T3" fmla="*/ 23 h 77"/>
                  <a:gd name="T4" fmla="*/ 11 w 73"/>
                  <a:gd name="T5" fmla="*/ 63 h 77"/>
                  <a:gd name="T6" fmla="*/ 55 w 73"/>
                  <a:gd name="T7" fmla="*/ 50 h 77"/>
                  <a:gd name="T8" fmla="*/ 59 w 73"/>
                  <a:gd name="T9" fmla="*/ 68 h 77"/>
                  <a:gd name="T10" fmla="*/ 62 w 73"/>
                  <a:gd name="T11" fmla="*/ 67 h 77"/>
                  <a:gd name="T12" fmla="*/ 60 w 73"/>
                  <a:gd name="T13" fmla="*/ 14 h 77"/>
                  <a:gd name="T14" fmla="*/ 51 w 73"/>
                  <a:gd name="T15" fmla="*/ 42 h 77"/>
                  <a:gd name="T16" fmla="*/ 17 w 73"/>
                  <a:gd name="T17" fmla="*/ 55 h 77"/>
                  <a:gd name="T18" fmla="*/ 22 w 73"/>
                  <a:gd name="T19" fmla="*/ 27 h 77"/>
                  <a:gd name="T20" fmla="*/ 55 w 73"/>
                  <a:gd name="T21" fmla="*/ 28 h 77"/>
                  <a:gd name="T22" fmla="*/ 56 w 73"/>
                  <a:gd name="T23" fmla="*/ 42 h 77"/>
                  <a:gd name="T24" fmla="*/ 51 w 73"/>
                  <a:gd name="T25" fmla="*/ 4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77">
                    <a:moveTo>
                      <a:pt x="60" y="14"/>
                    </a:moveTo>
                    <a:cubicBezTo>
                      <a:pt x="48" y="0"/>
                      <a:pt x="21" y="10"/>
                      <a:pt x="11" y="23"/>
                    </a:cubicBezTo>
                    <a:cubicBezTo>
                      <a:pt x="3" y="34"/>
                      <a:pt x="0" y="52"/>
                      <a:pt x="11" y="63"/>
                    </a:cubicBezTo>
                    <a:cubicBezTo>
                      <a:pt x="24" y="77"/>
                      <a:pt x="46" y="62"/>
                      <a:pt x="55" y="50"/>
                    </a:cubicBezTo>
                    <a:cubicBezTo>
                      <a:pt x="56" y="56"/>
                      <a:pt x="57" y="61"/>
                      <a:pt x="59" y="68"/>
                    </a:cubicBezTo>
                    <a:cubicBezTo>
                      <a:pt x="60" y="69"/>
                      <a:pt x="62" y="69"/>
                      <a:pt x="62" y="67"/>
                    </a:cubicBezTo>
                    <a:cubicBezTo>
                      <a:pt x="61" y="51"/>
                      <a:pt x="73" y="28"/>
                      <a:pt x="60" y="14"/>
                    </a:cubicBezTo>
                    <a:close/>
                    <a:moveTo>
                      <a:pt x="51" y="42"/>
                    </a:moveTo>
                    <a:cubicBezTo>
                      <a:pt x="43" y="47"/>
                      <a:pt x="28" y="66"/>
                      <a:pt x="17" y="55"/>
                    </a:cubicBezTo>
                    <a:cubicBezTo>
                      <a:pt x="10" y="47"/>
                      <a:pt x="16" y="33"/>
                      <a:pt x="22" y="27"/>
                    </a:cubicBezTo>
                    <a:cubicBezTo>
                      <a:pt x="30" y="18"/>
                      <a:pt x="51" y="13"/>
                      <a:pt x="55" y="28"/>
                    </a:cubicBezTo>
                    <a:cubicBezTo>
                      <a:pt x="56" y="32"/>
                      <a:pt x="56" y="37"/>
                      <a:pt x="56" y="42"/>
                    </a:cubicBezTo>
                    <a:cubicBezTo>
                      <a:pt x="54" y="41"/>
                      <a:pt x="53" y="41"/>
                      <a:pt x="5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2" name="Freeform 516"/>
              <p:cNvSpPr/>
              <p:nvPr/>
            </p:nvSpPr>
            <p:spPr bwMode="auto">
              <a:xfrm>
                <a:off x="3356" y="2508"/>
                <a:ext cx="72" cy="81"/>
              </a:xfrm>
              <a:custGeom>
                <a:avLst/>
                <a:gdLst>
                  <a:gd name="T0" fmla="*/ 29 w 36"/>
                  <a:gd name="T1" fmla="*/ 26 h 40"/>
                  <a:gd name="T2" fmla="*/ 34 w 36"/>
                  <a:gd name="T3" fmla="*/ 11 h 40"/>
                  <a:gd name="T4" fmla="*/ 25 w 36"/>
                  <a:gd name="T5" fmla="*/ 2 h 40"/>
                  <a:gd name="T6" fmla="*/ 4 w 36"/>
                  <a:gd name="T7" fmla="*/ 8 h 40"/>
                  <a:gd name="T8" fmla="*/ 7 w 36"/>
                  <a:gd name="T9" fmla="*/ 13 h 40"/>
                  <a:gd name="T10" fmla="*/ 22 w 36"/>
                  <a:gd name="T11" fmla="*/ 10 h 40"/>
                  <a:gd name="T12" fmla="*/ 25 w 36"/>
                  <a:gd name="T13" fmla="*/ 13 h 40"/>
                  <a:gd name="T14" fmla="*/ 8 w 36"/>
                  <a:gd name="T15" fmla="*/ 23 h 40"/>
                  <a:gd name="T16" fmla="*/ 7 w 36"/>
                  <a:gd name="T17" fmla="*/ 36 h 40"/>
                  <a:gd name="T18" fmla="*/ 21 w 36"/>
                  <a:gd name="T19" fmla="*/ 39 h 40"/>
                  <a:gd name="T20" fmla="*/ 34 w 36"/>
                  <a:gd name="T21" fmla="*/ 35 h 40"/>
                  <a:gd name="T22" fmla="*/ 29 w 36"/>
                  <a:gd name="T23"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40">
                    <a:moveTo>
                      <a:pt x="29" y="26"/>
                    </a:moveTo>
                    <a:cubicBezTo>
                      <a:pt x="33" y="22"/>
                      <a:pt x="35" y="17"/>
                      <a:pt x="34" y="11"/>
                    </a:cubicBezTo>
                    <a:cubicBezTo>
                      <a:pt x="33" y="6"/>
                      <a:pt x="29" y="3"/>
                      <a:pt x="25" y="2"/>
                    </a:cubicBezTo>
                    <a:cubicBezTo>
                      <a:pt x="17" y="0"/>
                      <a:pt x="10" y="4"/>
                      <a:pt x="4" y="8"/>
                    </a:cubicBezTo>
                    <a:cubicBezTo>
                      <a:pt x="0" y="10"/>
                      <a:pt x="3" y="15"/>
                      <a:pt x="7" y="13"/>
                    </a:cubicBezTo>
                    <a:cubicBezTo>
                      <a:pt x="11" y="11"/>
                      <a:pt x="17" y="9"/>
                      <a:pt x="22" y="10"/>
                    </a:cubicBezTo>
                    <a:cubicBezTo>
                      <a:pt x="24" y="10"/>
                      <a:pt x="25" y="11"/>
                      <a:pt x="25" y="13"/>
                    </a:cubicBezTo>
                    <a:cubicBezTo>
                      <a:pt x="25" y="19"/>
                      <a:pt x="14" y="23"/>
                      <a:pt x="8" y="23"/>
                    </a:cubicBezTo>
                    <a:cubicBezTo>
                      <a:pt x="3" y="24"/>
                      <a:pt x="2" y="34"/>
                      <a:pt x="7" y="36"/>
                    </a:cubicBezTo>
                    <a:cubicBezTo>
                      <a:pt x="11" y="38"/>
                      <a:pt x="16" y="39"/>
                      <a:pt x="21" y="39"/>
                    </a:cubicBezTo>
                    <a:cubicBezTo>
                      <a:pt x="26" y="39"/>
                      <a:pt x="31" y="40"/>
                      <a:pt x="34" y="35"/>
                    </a:cubicBezTo>
                    <a:cubicBezTo>
                      <a:pt x="36" y="31"/>
                      <a:pt x="33" y="28"/>
                      <a:pt x="29"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3" name="Freeform 517"/>
              <p:cNvSpPr/>
              <p:nvPr/>
            </p:nvSpPr>
            <p:spPr bwMode="auto">
              <a:xfrm>
                <a:off x="3418" y="2579"/>
                <a:ext cx="89" cy="89"/>
              </a:xfrm>
              <a:custGeom>
                <a:avLst/>
                <a:gdLst>
                  <a:gd name="T0" fmla="*/ 39 w 44"/>
                  <a:gd name="T1" fmla="*/ 14 h 44"/>
                  <a:gd name="T2" fmla="*/ 30 w 44"/>
                  <a:gd name="T3" fmla="*/ 14 h 44"/>
                  <a:gd name="T4" fmla="*/ 29 w 44"/>
                  <a:gd name="T5" fmla="*/ 4 h 44"/>
                  <a:gd name="T6" fmla="*/ 21 w 44"/>
                  <a:gd name="T7" fmla="*/ 4 h 44"/>
                  <a:gd name="T8" fmla="*/ 20 w 44"/>
                  <a:gd name="T9" fmla="*/ 14 h 44"/>
                  <a:gd name="T10" fmla="*/ 17 w 44"/>
                  <a:gd name="T11" fmla="*/ 14 h 44"/>
                  <a:gd name="T12" fmla="*/ 6 w 44"/>
                  <a:gd name="T13" fmla="*/ 15 h 44"/>
                  <a:gd name="T14" fmla="*/ 2 w 44"/>
                  <a:gd name="T15" fmla="*/ 16 h 44"/>
                  <a:gd name="T16" fmla="*/ 2 w 44"/>
                  <a:gd name="T17" fmla="*/ 17 h 44"/>
                  <a:gd name="T18" fmla="*/ 0 w 44"/>
                  <a:gd name="T19" fmla="*/ 19 h 44"/>
                  <a:gd name="T20" fmla="*/ 2 w 44"/>
                  <a:gd name="T21" fmla="*/ 22 h 44"/>
                  <a:gd name="T22" fmla="*/ 2 w 44"/>
                  <a:gd name="T23" fmla="*/ 22 h 44"/>
                  <a:gd name="T24" fmla="*/ 6 w 44"/>
                  <a:gd name="T25" fmla="*/ 24 h 44"/>
                  <a:gd name="T26" fmla="*/ 17 w 44"/>
                  <a:gd name="T27" fmla="*/ 24 h 44"/>
                  <a:gd name="T28" fmla="*/ 19 w 44"/>
                  <a:gd name="T29" fmla="*/ 24 h 44"/>
                  <a:gd name="T30" fmla="*/ 19 w 44"/>
                  <a:gd name="T31" fmla="*/ 39 h 44"/>
                  <a:gd name="T32" fmla="*/ 27 w 44"/>
                  <a:gd name="T33" fmla="*/ 39 h 44"/>
                  <a:gd name="T34" fmla="*/ 29 w 44"/>
                  <a:gd name="T35" fmla="*/ 25 h 44"/>
                  <a:gd name="T36" fmla="*/ 39 w 44"/>
                  <a:gd name="T37" fmla="*/ 24 h 44"/>
                  <a:gd name="T38" fmla="*/ 39 w 44"/>
                  <a:gd name="T39" fmla="*/ 1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44">
                    <a:moveTo>
                      <a:pt x="39" y="14"/>
                    </a:moveTo>
                    <a:cubicBezTo>
                      <a:pt x="36" y="14"/>
                      <a:pt x="33" y="14"/>
                      <a:pt x="30" y="14"/>
                    </a:cubicBezTo>
                    <a:cubicBezTo>
                      <a:pt x="31" y="10"/>
                      <a:pt x="31" y="7"/>
                      <a:pt x="29" y="4"/>
                    </a:cubicBezTo>
                    <a:cubicBezTo>
                      <a:pt x="28" y="0"/>
                      <a:pt x="23" y="0"/>
                      <a:pt x="21" y="4"/>
                    </a:cubicBezTo>
                    <a:cubicBezTo>
                      <a:pt x="20" y="7"/>
                      <a:pt x="20" y="11"/>
                      <a:pt x="20" y="14"/>
                    </a:cubicBezTo>
                    <a:cubicBezTo>
                      <a:pt x="19" y="14"/>
                      <a:pt x="18" y="14"/>
                      <a:pt x="17" y="14"/>
                    </a:cubicBezTo>
                    <a:cubicBezTo>
                      <a:pt x="14" y="14"/>
                      <a:pt x="10" y="15"/>
                      <a:pt x="6" y="15"/>
                    </a:cubicBezTo>
                    <a:cubicBezTo>
                      <a:pt x="5" y="15"/>
                      <a:pt x="3" y="15"/>
                      <a:pt x="2" y="16"/>
                    </a:cubicBezTo>
                    <a:cubicBezTo>
                      <a:pt x="2" y="17"/>
                      <a:pt x="2" y="17"/>
                      <a:pt x="2" y="17"/>
                    </a:cubicBezTo>
                    <a:cubicBezTo>
                      <a:pt x="1" y="17"/>
                      <a:pt x="0" y="18"/>
                      <a:pt x="0" y="19"/>
                    </a:cubicBezTo>
                    <a:cubicBezTo>
                      <a:pt x="0" y="20"/>
                      <a:pt x="1" y="21"/>
                      <a:pt x="2" y="22"/>
                    </a:cubicBezTo>
                    <a:cubicBezTo>
                      <a:pt x="2" y="22"/>
                      <a:pt x="2" y="22"/>
                      <a:pt x="2" y="22"/>
                    </a:cubicBezTo>
                    <a:cubicBezTo>
                      <a:pt x="3" y="23"/>
                      <a:pt x="5" y="24"/>
                      <a:pt x="6" y="24"/>
                    </a:cubicBezTo>
                    <a:cubicBezTo>
                      <a:pt x="10" y="24"/>
                      <a:pt x="14" y="24"/>
                      <a:pt x="17" y="24"/>
                    </a:cubicBezTo>
                    <a:cubicBezTo>
                      <a:pt x="18" y="24"/>
                      <a:pt x="19" y="24"/>
                      <a:pt x="19" y="24"/>
                    </a:cubicBezTo>
                    <a:cubicBezTo>
                      <a:pt x="19" y="29"/>
                      <a:pt x="19" y="34"/>
                      <a:pt x="19" y="39"/>
                    </a:cubicBezTo>
                    <a:cubicBezTo>
                      <a:pt x="19" y="44"/>
                      <a:pt x="27" y="44"/>
                      <a:pt x="27" y="39"/>
                    </a:cubicBezTo>
                    <a:cubicBezTo>
                      <a:pt x="27" y="34"/>
                      <a:pt x="28" y="30"/>
                      <a:pt x="29" y="25"/>
                    </a:cubicBezTo>
                    <a:cubicBezTo>
                      <a:pt x="32" y="25"/>
                      <a:pt x="36" y="25"/>
                      <a:pt x="39" y="24"/>
                    </a:cubicBezTo>
                    <a:cubicBezTo>
                      <a:pt x="44" y="23"/>
                      <a:pt x="44" y="15"/>
                      <a:pt x="3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4" name="Freeform 518"/>
              <p:cNvSpPr>
                <a:spLocks noEditPoints="1"/>
              </p:cNvSpPr>
              <p:nvPr/>
            </p:nvSpPr>
            <p:spPr bwMode="auto">
              <a:xfrm>
                <a:off x="3547" y="2482"/>
                <a:ext cx="99" cy="206"/>
              </a:xfrm>
              <a:custGeom>
                <a:avLst/>
                <a:gdLst>
                  <a:gd name="T0" fmla="*/ 16 w 49"/>
                  <a:gd name="T1" fmla="*/ 47 h 102"/>
                  <a:gd name="T2" fmla="*/ 18 w 49"/>
                  <a:gd name="T3" fmla="*/ 4 h 102"/>
                  <a:gd name="T4" fmla="*/ 12 w 49"/>
                  <a:gd name="T5" fmla="*/ 4 h 102"/>
                  <a:gd name="T6" fmla="*/ 2 w 49"/>
                  <a:gd name="T7" fmla="*/ 97 h 102"/>
                  <a:gd name="T8" fmla="*/ 8 w 49"/>
                  <a:gd name="T9" fmla="*/ 102 h 102"/>
                  <a:gd name="T10" fmla="*/ 48 w 49"/>
                  <a:gd name="T11" fmla="*/ 65 h 102"/>
                  <a:gd name="T12" fmla="*/ 16 w 49"/>
                  <a:gd name="T13" fmla="*/ 47 h 102"/>
                  <a:gd name="T14" fmla="*/ 37 w 49"/>
                  <a:gd name="T15" fmla="*/ 71 h 102"/>
                  <a:gd name="T16" fmla="*/ 13 w 49"/>
                  <a:gd name="T17" fmla="*/ 90 h 102"/>
                  <a:gd name="T18" fmla="*/ 15 w 49"/>
                  <a:gd name="T19" fmla="*/ 59 h 102"/>
                  <a:gd name="T20" fmla="*/ 37 w 49"/>
                  <a:gd name="T21" fmla="*/ 7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02">
                    <a:moveTo>
                      <a:pt x="16" y="47"/>
                    </a:moveTo>
                    <a:cubicBezTo>
                      <a:pt x="18" y="33"/>
                      <a:pt x="19" y="19"/>
                      <a:pt x="18" y="4"/>
                    </a:cubicBezTo>
                    <a:cubicBezTo>
                      <a:pt x="18" y="0"/>
                      <a:pt x="12" y="0"/>
                      <a:pt x="12" y="4"/>
                    </a:cubicBezTo>
                    <a:cubicBezTo>
                      <a:pt x="9" y="35"/>
                      <a:pt x="0" y="66"/>
                      <a:pt x="2" y="97"/>
                    </a:cubicBezTo>
                    <a:cubicBezTo>
                      <a:pt x="2" y="100"/>
                      <a:pt x="4" y="102"/>
                      <a:pt x="8" y="102"/>
                    </a:cubicBezTo>
                    <a:cubicBezTo>
                      <a:pt x="29" y="102"/>
                      <a:pt x="49" y="88"/>
                      <a:pt x="48" y="65"/>
                    </a:cubicBezTo>
                    <a:cubicBezTo>
                      <a:pt x="48" y="47"/>
                      <a:pt x="30" y="43"/>
                      <a:pt x="16" y="47"/>
                    </a:cubicBezTo>
                    <a:close/>
                    <a:moveTo>
                      <a:pt x="37" y="71"/>
                    </a:moveTo>
                    <a:cubicBezTo>
                      <a:pt x="35" y="83"/>
                      <a:pt x="24" y="89"/>
                      <a:pt x="13" y="90"/>
                    </a:cubicBezTo>
                    <a:cubicBezTo>
                      <a:pt x="13" y="80"/>
                      <a:pt x="14" y="69"/>
                      <a:pt x="15" y="59"/>
                    </a:cubicBezTo>
                    <a:cubicBezTo>
                      <a:pt x="26" y="57"/>
                      <a:pt x="39" y="54"/>
                      <a:pt x="37"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5" name="Freeform 519"/>
              <p:cNvSpPr/>
              <p:nvPr/>
            </p:nvSpPr>
            <p:spPr bwMode="auto">
              <a:xfrm>
                <a:off x="3640" y="2482"/>
                <a:ext cx="89" cy="101"/>
              </a:xfrm>
              <a:custGeom>
                <a:avLst/>
                <a:gdLst>
                  <a:gd name="T0" fmla="*/ 37 w 44"/>
                  <a:gd name="T1" fmla="*/ 35 h 50"/>
                  <a:gd name="T2" fmla="*/ 30 w 44"/>
                  <a:gd name="T3" fmla="*/ 35 h 50"/>
                  <a:gd name="T4" fmla="*/ 33 w 44"/>
                  <a:gd name="T5" fmla="*/ 7 h 50"/>
                  <a:gd name="T6" fmla="*/ 27 w 44"/>
                  <a:gd name="T7" fmla="*/ 0 h 50"/>
                  <a:gd name="T8" fmla="*/ 2 w 44"/>
                  <a:gd name="T9" fmla="*/ 13 h 50"/>
                  <a:gd name="T10" fmla="*/ 8 w 44"/>
                  <a:gd name="T11" fmla="*/ 20 h 50"/>
                  <a:gd name="T12" fmla="*/ 21 w 44"/>
                  <a:gd name="T13" fmla="*/ 13 h 50"/>
                  <a:gd name="T14" fmla="*/ 13 w 44"/>
                  <a:gd name="T15" fmla="*/ 38 h 50"/>
                  <a:gd name="T16" fmla="*/ 18 w 44"/>
                  <a:gd name="T17" fmla="*/ 50 h 50"/>
                  <a:gd name="T18" fmla="*/ 40 w 44"/>
                  <a:gd name="T19" fmla="*/ 45 h 50"/>
                  <a:gd name="T20" fmla="*/ 37 w 44"/>
                  <a:gd name="T21"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0">
                    <a:moveTo>
                      <a:pt x="37" y="35"/>
                    </a:moveTo>
                    <a:cubicBezTo>
                      <a:pt x="35" y="35"/>
                      <a:pt x="32" y="35"/>
                      <a:pt x="30" y="35"/>
                    </a:cubicBezTo>
                    <a:cubicBezTo>
                      <a:pt x="33" y="26"/>
                      <a:pt x="34" y="17"/>
                      <a:pt x="33" y="7"/>
                    </a:cubicBezTo>
                    <a:cubicBezTo>
                      <a:pt x="33" y="3"/>
                      <a:pt x="31" y="0"/>
                      <a:pt x="27" y="0"/>
                    </a:cubicBezTo>
                    <a:cubicBezTo>
                      <a:pt x="17" y="1"/>
                      <a:pt x="9" y="5"/>
                      <a:pt x="2" y="13"/>
                    </a:cubicBezTo>
                    <a:cubicBezTo>
                      <a:pt x="0" y="17"/>
                      <a:pt x="3" y="23"/>
                      <a:pt x="8" y="20"/>
                    </a:cubicBezTo>
                    <a:cubicBezTo>
                      <a:pt x="12" y="17"/>
                      <a:pt x="16" y="15"/>
                      <a:pt x="21" y="13"/>
                    </a:cubicBezTo>
                    <a:cubicBezTo>
                      <a:pt x="21" y="22"/>
                      <a:pt x="20" y="31"/>
                      <a:pt x="13" y="38"/>
                    </a:cubicBezTo>
                    <a:cubicBezTo>
                      <a:pt x="9" y="42"/>
                      <a:pt x="12" y="50"/>
                      <a:pt x="18" y="50"/>
                    </a:cubicBezTo>
                    <a:cubicBezTo>
                      <a:pt x="25" y="50"/>
                      <a:pt x="34" y="50"/>
                      <a:pt x="40" y="45"/>
                    </a:cubicBezTo>
                    <a:cubicBezTo>
                      <a:pt x="44" y="42"/>
                      <a:pt x="43" y="35"/>
                      <a:pt x="37"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6" name="Freeform 520"/>
              <p:cNvSpPr/>
              <p:nvPr/>
            </p:nvSpPr>
            <p:spPr bwMode="auto">
              <a:xfrm>
                <a:off x="3725" y="2625"/>
                <a:ext cx="73" cy="30"/>
              </a:xfrm>
              <a:custGeom>
                <a:avLst/>
                <a:gdLst>
                  <a:gd name="T0" fmla="*/ 34 w 36"/>
                  <a:gd name="T1" fmla="*/ 3 h 15"/>
                  <a:gd name="T2" fmla="*/ 20 w 36"/>
                  <a:gd name="T3" fmla="*/ 4 h 15"/>
                  <a:gd name="T4" fmla="*/ 5 w 36"/>
                  <a:gd name="T5" fmla="*/ 7 h 15"/>
                  <a:gd name="T6" fmla="*/ 5 w 36"/>
                  <a:gd name="T7" fmla="*/ 15 h 15"/>
                  <a:gd name="T8" fmla="*/ 21 w 36"/>
                  <a:gd name="T9" fmla="*/ 14 h 15"/>
                  <a:gd name="T10" fmla="*/ 35 w 36"/>
                  <a:gd name="T11" fmla="*/ 7 h 15"/>
                  <a:gd name="T12" fmla="*/ 34 w 36"/>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36" h="15">
                    <a:moveTo>
                      <a:pt x="34" y="3"/>
                    </a:moveTo>
                    <a:cubicBezTo>
                      <a:pt x="30" y="0"/>
                      <a:pt x="24" y="3"/>
                      <a:pt x="20" y="4"/>
                    </a:cubicBezTo>
                    <a:cubicBezTo>
                      <a:pt x="15" y="5"/>
                      <a:pt x="10" y="7"/>
                      <a:pt x="5" y="7"/>
                    </a:cubicBezTo>
                    <a:cubicBezTo>
                      <a:pt x="0" y="7"/>
                      <a:pt x="0" y="15"/>
                      <a:pt x="5" y="15"/>
                    </a:cubicBezTo>
                    <a:cubicBezTo>
                      <a:pt x="10" y="15"/>
                      <a:pt x="16" y="15"/>
                      <a:pt x="21" y="14"/>
                    </a:cubicBezTo>
                    <a:cubicBezTo>
                      <a:pt x="26" y="13"/>
                      <a:pt x="33" y="13"/>
                      <a:pt x="35" y="7"/>
                    </a:cubicBezTo>
                    <a:cubicBezTo>
                      <a:pt x="36" y="5"/>
                      <a:pt x="35" y="4"/>
                      <a:pt x="3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7" name="Freeform 521"/>
              <p:cNvSpPr/>
              <p:nvPr/>
            </p:nvSpPr>
            <p:spPr bwMode="auto">
              <a:xfrm>
                <a:off x="3737" y="2597"/>
                <a:ext cx="69" cy="30"/>
              </a:xfrm>
              <a:custGeom>
                <a:avLst/>
                <a:gdLst>
                  <a:gd name="T0" fmla="*/ 32 w 34"/>
                  <a:gd name="T1" fmla="*/ 4 h 15"/>
                  <a:gd name="T2" fmla="*/ 15 w 34"/>
                  <a:gd name="T3" fmla="*/ 2 h 15"/>
                  <a:gd name="T4" fmla="*/ 0 w 34"/>
                  <a:gd name="T5" fmla="*/ 6 h 15"/>
                  <a:gd name="T6" fmla="*/ 0 w 34"/>
                  <a:gd name="T7" fmla="*/ 6 h 15"/>
                  <a:gd name="T8" fmla="*/ 0 w 34"/>
                  <a:gd name="T9" fmla="*/ 6 h 15"/>
                  <a:gd name="T10" fmla="*/ 0 w 34"/>
                  <a:gd name="T11" fmla="*/ 6 h 15"/>
                  <a:gd name="T12" fmla="*/ 0 w 34"/>
                  <a:gd name="T13" fmla="*/ 10 h 15"/>
                  <a:gd name="T14" fmla="*/ 0 w 34"/>
                  <a:gd name="T15" fmla="*/ 10 h 15"/>
                  <a:gd name="T16" fmla="*/ 0 w 34"/>
                  <a:gd name="T17" fmla="*/ 10 h 15"/>
                  <a:gd name="T18" fmla="*/ 0 w 34"/>
                  <a:gd name="T19" fmla="*/ 10 h 15"/>
                  <a:gd name="T20" fmla="*/ 15 w 34"/>
                  <a:gd name="T21" fmla="*/ 14 h 15"/>
                  <a:gd name="T22" fmla="*/ 32 w 34"/>
                  <a:gd name="T23" fmla="*/ 12 h 15"/>
                  <a:gd name="T24" fmla="*/ 32 w 34"/>
                  <a:gd name="T25"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5">
                    <a:moveTo>
                      <a:pt x="32" y="4"/>
                    </a:moveTo>
                    <a:cubicBezTo>
                      <a:pt x="27" y="0"/>
                      <a:pt x="21" y="2"/>
                      <a:pt x="15" y="2"/>
                    </a:cubicBezTo>
                    <a:cubicBezTo>
                      <a:pt x="11" y="2"/>
                      <a:pt x="3" y="1"/>
                      <a:pt x="0" y="6"/>
                    </a:cubicBezTo>
                    <a:cubicBezTo>
                      <a:pt x="0" y="6"/>
                      <a:pt x="0" y="6"/>
                      <a:pt x="0" y="6"/>
                    </a:cubicBezTo>
                    <a:cubicBezTo>
                      <a:pt x="0" y="6"/>
                      <a:pt x="0" y="6"/>
                      <a:pt x="0" y="6"/>
                    </a:cubicBezTo>
                    <a:cubicBezTo>
                      <a:pt x="0" y="6"/>
                      <a:pt x="0" y="6"/>
                      <a:pt x="0" y="6"/>
                    </a:cubicBezTo>
                    <a:cubicBezTo>
                      <a:pt x="0" y="7"/>
                      <a:pt x="0" y="9"/>
                      <a:pt x="0" y="10"/>
                    </a:cubicBezTo>
                    <a:cubicBezTo>
                      <a:pt x="0" y="10"/>
                      <a:pt x="0" y="10"/>
                      <a:pt x="0" y="10"/>
                    </a:cubicBezTo>
                    <a:cubicBezTo>
                      <a:pt x="0" y="10"/>
                      <a:pt x="0" y="10"/>
                      <a:pt x="0" y="10"/>
                    </a:cubicBezTo>
                    <a:cubicBezTo>
                      <a:pt x="0" y="10"/>
                      <a:pt x="0" y="10"/>
                      <a:pt x="0" y="10"/>
                    </a:cubicBezTo>
                    <a:cubicBezTo>
                      <a:pt x="3" y="15"/>
                      <a:pt x="11" y="13"/>
                      <a:pt x="15" y="14"/>
                    </a:cubicBezTo>
                    <a:cubicBezTo>
                      <a:pt x="21" y="14"/>
                      <a:pt x="27" y="15"/>
                      <a:pt x="32" y="12"/>
                    </a:cubicBezTo>
                    <a:cubicBezTo>
                      <a:pt x="34" y="10"/>
                      <a:pt x="34" y="6"/>
                      <a:pt x="3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8" name="Freeform 522"/>
              <p:cNvSpPr/>
              <p:nvPr/>
            </p:nvSpPr>
            <p:spPr bwMode="auto">
              <a:xfrm>
                <a:off x="3834" y="2524"/>
                <a:ext cx="109" cy="146"/>
              </a:xfrm>
              <a:custGeom>
                <a:avLst/>
                <a:gdLst>
                  <a:gd name="T0" fmla="*/ 44 w 54"/>
                  <a:gd name="T1" fmla="*/ 45 h 72"/>
                  <a:gd name="T2" fmla="*/ 18 w 54"/>
                  <a:gd name="T3" fmla="*/ 39 h 72"/>
                  <a:gd name="T4" fmla="*/ 47 w 54"/>
                  <a:gd name="T5" fmla="*/ 12 h 72"/>
                  <a:gd name="T6" fmla="*/ 46 w 54"/>
                  <a:gd name="T7" fmla="*/ 3 h 72"/>
                  <a:gd name="T8" fmla="*/ 4 w 54"/>
                  <a:gd name="T9" fmla="*/ 43 h 72"/>
                  <a:gd name="T10" fmla="*/ 50 w 54"/>
                  <a:gd name="T11" fmla="*/ 55 h 72"/>
                  <a:gd name="T12" fmla="*/ 44 w 54"/>
                  <a:gd name="T13" fmla="*/ 45 h 72"/>
                </a:gdLst>
                <a:ahLst/>
                <a:cxnLst>
                  <a:cxn ang="0">
                    <a:pos x="T0" y="T1"/>
                  </a:cxn>
                  <a:cxn ang="0">
                    <a:pos x="T2" y="T3"/>
                  </a:cxn>
                  <a:cxn ang="0">
                    <a:pos x="T4" y="T5"/>
                  </a:cxn>
                  <a:cxn ang="0">
                    <a:pos x="T6" y="T7"/>
                  </a:cxn>
                  <a:cxn ang="0">
                    <a:pos x="T8" y="T9"/>
                  </a:cxn>
                  <a:cxn ang="0">
                    <a:pos x="T10" y="T11"/>
                  </a:cxn>
                  <a:cxn ang="0">
                    <a:pos x="T12" y="T13"/>
                  </a:cxn>
                </a:cxnLst>
                <a:rect l="0" t="0" r="r" b="b"/>
                <a:pathLst>
                  <a:path w="54" h="72">
                    <a:moveTo>
                      <a:pt x="44" y="45"/>
                    </a:moveTo>
                    <a:cubicBezTo>
                      <a:pt x="33" y="49"/>
                      <a:pt x="21" y="54"/>
                      <a:pt x="18" y="39"/>
                    </a:cubicBezTo>
                    <a:cubicBezTo>
                      <a:pt x="15" y="22"/>
                      <a:pt x="34" y="15"/>
                      <a:pt x="47" y="12"/>
                    </a:cubicBezTo>
                    <a:cubicBezTo>
                      <a:pt x="53" y="11"/>
                      <a:pt x="51" y="3"/>
                      <a:pt x="46" y="3"/>
                    </a:cubicBezTo>
                    <a:cubicBezTo>
                      <a:pt x="23" y="0"/>
                      <a:pt x="0" y="19"/>
                      <a:pt x="4" y="43"/>
                    </a:cubicBezTo>
                    <a:cubicBezTo>
                      <a:pt x="8" y="66"/>
                      <a:pt x="35" y="72"/>
                      <a:pt x="50" y="55"/>
                    </a:cubicBezTo>
                    <a:cubicBezTo>
                      <a:pt x="54" y="51"/>
                      <a:pt x="50" y="43"/>
                      <a:pt x="44"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9" name="Freeform 523"/>
              <p:cNvSpPr/>
              <p:nvPr/>
            </p:nvSpPr>
            <p:spPr bwMode="auto">
              <a:xfrm>
                <a:off x="3937" y="2482"/>
                <a:ext cx="94" cy="111"/>
              </a:xfrm>
              <a:custGeom>
                <a:avLst/>
                <a:gdLst>
                  <a:gd name="T0" fmla="*/ 43 w 47"/>
                  <a:gd name="T1" fmla="*/ 38 h 55"/>
                  <a:gd name="T2" fmla="*/ 29 w 47"/>
                  <a:gd name="T3" fmla="*/ 34 h 55"/>
                  <a:gd name="T4" fmla="*/ 26 w 47"/>
                  <a:gd name="T5" fmla="*/ 33 h 55"/>
                  <a:gd name="T6" fmla="*/ 34 w 47"/>
                  <a:gd name="T7" fmla="*/ 20 h 55"/>
                  <a:gd name="T8" fmla="*/ 16 w 47"/>
                  <a:gd name="T9" fmla="*/ 1 h 55"/>
                  <a:gd name="T10" fmla="*/ 13 w 47"/>
                  <a:gd name="T11" fmla="*/ 12 h 55"/>
                  <a:gd name="T12" fmla="*/ 20 w 47"/>
                  <a:gd name="T13" fmla="*/ 20 h 55"/>
                  <a:gd name="T14" fmla="*/ 6 w 47"/>
                  <a:gd name="T15" fmla="*/ 30 h 55"/>
                  <a:gd name="T16" fmla="*/ 7 w 47"/>
                  <a:gd name="T17" fmla="*/ 42 h 55"/>
                  <a:gd name="T18" fmla="*/ 42 w 47"/>
                  <a:gd name="T19" fmla="*/ 49 h 55"/>
                  <a:gd name="T20" fmla="*/ 43 w 47"/>
                  <a:gd name="T21" fmla="*/ 3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55">
                    <a:moveTo>
                      <a:pt x="43" y="38"/>
                    </a:moveTo>
                    <a:cubicBezTo>
                      <a:pt x="39" y="35"/>
                      <a:pt x="34" y="35"/>
                      <a:pt x="29" y="34"/>
                    </a:cubicBezTo>
                    <a:cubicBezTo>
                      <a:pt x="28" y="33"/>
                      <a:pt x="27" y="33"/>
                      <a:pt x="26" y="33"/>
                    </a:cubicBezTo>
                    <a:cubicBezTo>
                      <a:pt x="30" y="29"/>
                      <a:pt x="33" y="25"/>
                      <a:pt x="34" y="20"/>
                    </a:cubicBezTo>
                    <a:cubicBezTo>
                      <a:pt x="37" y="9"/>
                      <a:pt x="25" y="3"/>
                      <a:pt x="16" y="1"/>
                    </a:cubicBezTo>
                    <a:cubicBezTo>
                      <a:pt x="9" y="0"/>
                      <a:pt x="6" y="9"/>
                      <a:pt x="13" y="12"/>
                    </a:cubicBezTo>
                    <a:cubicBezTo>
                      <a:pt x="17" y="13"/>
                      <a:pt x="23" y="15"/>
                      <a:pt x="20" y="20"/>
                    </a:cubicBezTo>
                    <a:cubicBezTo>
                      <a:pt x="17" y="25"/>
                      <a:pt x="11" y="27"/>
                      <a:pt x="6" y="30"/>
                    </a:cubicBezTo>
                    <a:cubicBezTo>
                      <a:pt x="0" y="32"/>
                      <a:pt x="2" y="41"/>
                      <a:pt x="7" y="42"/>
                    </a:cubicBezTo>
                    <a:cubicBezTo>
                      <a:pt x="16" y="45"/>
                      <a:pt x="33" y="55"/>
                      <a:pt x="42" y="49"/>
                    </a:cubicBezTo>
                    <a:cubicBezTo>
                      <a:pt x="45" y="47"/>
                      <a:pt x="47" y="41"/>
                      <a:pt x="4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0" name="Freeform 524"/>
              <p:cNvSpPr>
                <a:spLocks noEditPoints="1"/>
              </p:cNvSpPr>
              <p:nvPr/>
            </p:nvSpPr>
            <p:spPr bwMode="auto">
              <a:xfrm>
                <a:off x="2993" y="2855"/>
                <a:ext cx="627" cy="341"/>
              </a:xfrm>
              <a:custGeom>
                <a:avLst/>
                <a:gdLst>
                  <a:gd name="T0" fmla="*/ 256 w 311"/>
                  <a:gd name="T1" fmla="*/ 81 h 169"/>
                  <a:gd name="T2" fmla="*/ 179 w 311"/>
                  <a:gd name="T3" fmla="*/ 113 h 169"/>
                  <a:gd name="T4" fmla="*/ 132 w 311"/>
                  <a:gd name="T5" fmla="*/ 77 h 169"/>
                  <a:gd name="T6" fmla="*/ 133 w 311"/>
                  <a:gd name="T7" fmla="*/ 86 h 169"/>
                  <a:gd name="T8" fmla="*/ 118 w 311"/>
                  <a:gd name="T9" fmla="*/ 103 h 169"/>
                  <a:gd name="T10" fmla="*/ 104 w 311"/>
                  <a:gd name="T11" fmla="*/ 95 h 169"/>
                  <a:gd name="T12" fmla="*/ 84 w 311"/>
                  <a:gd name="T13" fmla="*/ 94 h 169"/>
                  <a:gd name="T14" fmla="*/ 81 w 311"/>
                  <a:gd name="T15" fmla="*/ 81 h 169"/>
                  <a:gd name="T16" fmla="*/ 72 w 311"/>
                  <a:gd name="T17" fmla="*/ 80 h 169"/>
                  <a:gd name="T18" fmla="*/ 70 w 311"/>
                  <a:gd name="T19" fmla="*/ 70 h 169"/>
                  <a:gd name="T20" fmla="*/ 99 w 311"/>
                  <a:gd name="T21" fmla="*/ 56 h 169"/>
                  <a:gd name="T22" fmla="*/ 187 w 311"/>
                  <a:gd name="T23" fmla="*/ 61 h 169"/>
                  <a:gd name="T24" fmla="*/ 196 w 311"/>
                  <a:gd name="T25" fmla="*/ 57 h 169"/>
                  <a:gd name="T26" fmla="*/ 65 w 311"/>
                  <a:gd name="T27" fmla="*/ 61 h 169"/>
                  <a:gd name="T28" fmla="*/ 44 w 311"/>
                  <a:gd name="T29" fmla="*/ 52 h 169"/>
                  <a:gd name="T30" fmla="*/ 1 w 311"/>
                  <a:gd name="T31" fmla="*/ 103 h 169"/>
                  <a:gd name="T32" fmla="*/ 48 w 311"/>
                  <a:gd name="T33" fmla="*/ 138 h 169"/>
                  <a:gd name="T34" fmla="*/ 83 w 311"/>
                  <a:gd name="T35" fmla="*/ 101 h 169"/>
                  <a:gd name="T36" fmla="*/ 97 w 311"/>
                  <a:gd name="T37" fmla="*/ 103 h 169"/>
                  <a:gd name="T38" fmla="*/ 110 w 311"/>
                  <a:gd name="T39" fmla="*/ 109 h 169"/>
                  <a:gd name="T40" fmla="*/ 113 w 311"/>
                  <a:gd name="T41" fmla="*/ 112 h 169"/>
                  <a:gd name="T42" fmla="*/ 110 w 311"/>
                  <a:gd name="T43" fmla="*/ 130 h 169"/>
                  <a:gd name="T44" fmla="*/ 160 w 311"/>
                  <a:gd name="T45" fmla="*/ 158 h 169"/>
                  <a:gd name="T46" fmla="*/ 179 w 311"/>
                  <a:gd name="T47" fmla="*/ 126 h 169"/>
                  <a:gd name="T48" fmla="*/ 236 w 311"/>
                  <a:gd name="T49" fmla="*/ 100 h 169"/>
                  <a:gd name="T50" fmla="*/ 269 w 311"/>
                  <a:gd name="T51" fmla="*/ 94 h 169"/>
                  <a:gd name="T52" fmla="*/ 283 w 311"/>
                  <a:gd name="T53" fmla="*/ 111 h 169"/>
                  <a:gd name="T54" fmla="*/ 292 w 311"/>
                  <a:gd name="T55" fmla="*/ 114 h 169"/>
                  <a:gd name="T56" fmla="*/ 256 w 311"/>
                  <a:gd name="T57" fmla="*/ 81 h 169"/>
                  <a:gd name="T58" fmla="*/ 65 w 311"/>
                  <a:gd name="T59" fmla="*/ 109 h 169"/>
                  <a:gd name="T60" fmla="*/ 48 w 311"/>
                  <a:gd name="T61" fmla="*/ 123 h 169"/>
                  <a:gd name="T62" fmla="*/ 16 w 311"/>
                  <a:gd name="T63" fmla="*/ 106 h 169"/>
                  <a:gd name="T64" fmla="*/ 40 w 311"/>
                  <a:gd name="T65" fmla="*/ 65 h 169"/>
                  <a:gd name="T66" fmla="*/ 55 w 311"/>
                  <a:gd name="T67" fmla="*/ 66 h 169"/>
                  <a:gd name="T68" fmla="*/ 19 w 311"/>
                  <a:gd name="T69" fmla="*/ 84 h 169"/>
                  <a:gd name="T70" fmla="*/ 21 w 311"/>
                  <a:gd name="T71" fmla="*/ 89 h 169"/>
                  <a:gd name="T72" fmla="*/ 62 w 311"/>
                  <a:gd name="T73" fmla="*/ 74 h 169"/>
                  <a:gd name="T74" fmla="*/ 63 w 311"/>
                  <a:gd name="T75" fmla="*/ 98 h 169"/>
                  <a:gd name="T76" fmla="*/ 68 w 311"/>
                  <a:gd name="T77" fmla="*/ 102 h 169"/>
                  <a:gd name="T78" fmla="*/ 65 w 311"/>
                  <a:gd name="T79" fmla="*/ 109 h 169"/>
                  <a:gd name="T80" fmla="*/ 156 w 311"/>
                  <a:gd name="T81" fmla="*/ 143 h 169"/>
                  <a:gd name="T82" fmla="*/ 124 w 311"/>
                  <a:gd name="T83" fmla="*/ 128 h 169"/>
                  <a:gd name="T84" fmla="*/ 153 w 311"/>
                  <a:gd name="T85" fmla="*/ 87 h 169"/>
                  <a:gd name="T86" fmla="*/ 164 w 311"/>
                  <a:gd name="T87" fmla="*/ 103 h 169"/>
                  <a:gd name="T88" fmla="*/ 156 w 311"/>
                  <a:gd name="T89" fmla="*/ 14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1" h="169">
                    <a:moveTo>
                      <a:pt x="256" y="81"/>
                    </a:moveTo>
                    <a:cubicBezTo>
                      <a:pt x="233" y="84"/>
                      <a:pt x="199" y="95"/>
                      <a:pt x="179" y="113"/>
                    </a:cubicBezTo>
                    <a:cubicBezTo>
                      <a:pt x="177" y="85"/>
                      <a:pt x="158" y="60"/>
                      <a:pt x="132" y="77"/>
                    </a:cubicBezTo>
                    <a:cubicBezTo>
                      <a:pt x="128" y="80"/>
                      <a:pt x="129" y="85"/>
                      <a:pt x="133" y="86"/>
                    </a:cubicBezTo>
                    <a:cubicBezTo>
                      <a:pt x="127" y="90"/>
                      <a:pt x="122" y="96"/>
                      <a:pt x="118" y="103"/>
                    </a:cubicBezTo>
                    <a:cubicBezTo>
                      <a:pt x="114" y="99"/>
                      <a:pt x="109" y="97"/>
                      <a:pt x="104" y="95"/>
                    </a:cubicBezTo>
                    <a:cubicBezTo>
                      <a:pt x="98" y="93"/>
                      <a:pt x="91" y="93"/>
                      <a:pt x="84" y="94"/>
                    </a:cubicBezTo>
                    <a:cubicBezTo>
                      <a:pt x="83" y="90"/>
                      <a:pt x="83" y="86"/>
                      <a:pt x="81" y="81"/>
                    </a:cubicBezTo>
                    <a:cubicBezTo>
                      <a:pt x="79" y="78"/>
                      <a:pt x="75" y="78"/>
                      <a:pt x="72" y="80"/>
                    </a:cubicBezTo>
                    <a:cubicBezTo>
                      <a:pt x="72" y="77"/>
                      <a:pt x="71" y="73"/>
                      <a:pt x="70" y="70"/>
                    </a:cubicBezTo>
                    <a:cubicBezTo>
                      <a:pt x="80" y="65"/>
                      <a:pt x="89" y="60"/>
                      <a:pt x="99" y="56"/>
                    </a:cubicBezTo>
                    <a:cubicBezTo>
                      <a:pt x="131" y="44"/>
                      <a:pt x="162" y="31"/>
                      <a:pt x="187" y="61"/>
                    </a:cubicBezTo>
                    <a:cubicBezTo>
                      <a:pt x="189" y="65"/>
                      <a:pt x="196" y="62"/>
                      <a:pt x="196" y="57"/>
                    </a:cubicBezTo>
                    <a:cubicBezTo>
                      <a:pt x="189" y="0"/>
                      <a:pt x="117" y="34"/>
                      <a:pt x="65" y="61"/>
                    </a:cubicBezTo>
                    <a:cubicBezTo>
                      <a:pt x="60" y="56"/>
                      <a:pt x="54" y="52"/>
                      <a:pt x="44" y="52"/>
                    </a:cubicBezTo>
                    <a:cubicBezTo>
                      <a:pt x="16" y="50"/>
                      <a:pt x="0" y="78"/>
                      <a:pt x="1" y="103"/>
                    </a:cubicBezTo>
                    <a:cubicBezTo>
                      <a:pt x="2" y="128"/>
                      <a:pt x="24" y="143"/>
                      <a:pt x="48" y="138"/>
                    </a:cubicBezTo>
                    <a:cubicBezTo>
                      <a:pt x="65" y="135"/>
                      <a:pt x="80" y="119"/>
                      <a:pt x="83" y="101"/>
                    </a:cubicBezTo>
                    <a:cubicBezTo>
                      <a:pt x="88" y="101"/>
                      <a:pt x="92" y="102"/>
                      <a:pt x="97" y="103"/>
                    </a:cubicBezTo>
                    <a:cubicBezTo>
                      <a:pt x="102" y="104"/>
                      <a:pt x="106" y="106"/>
                      <a:pt x="110" y="109"/>
                    </a:cubicBezTo>
                    <a:cubicBezTo>
                      <a:pt x="111" y="110"/>
                      <a:pt x="112" y="111"/>
                      <a:pt x="113" y="112"/>
                    </a:cubicBezTo>
                    <a:cubicBezTo>
                      <a:pt x="111" y="118"/>
                      <a:pt x="110" y="125"/>
                      <a:pt x="110" y="130"/>
                    </a:cubicBezTo>
                    <a:cubicBezTo>
                      <a:pt x="109" y="157"/>
                      <a:pt x="138" y="169"/>
                      <a:pt x="160" y="158"/>
                    </a:cubicBezTo>
                    <a:cubicBezTo>
                      <a:pt x="172" y="152"/>
                      <a:pt x="177" y="139"/>
                      <a:pt x="179" y="126"/>
                    </a:cubicBezTo>
                    <a:cubicBezTo>
                      <a:pt x="193" y="112"/>
                      <a:pt x="218" y="105"/>
                      <a:pt x="236" y="100"/>
                    </a:cubicBezTo>
                    <a:cubicBezTo>
                      <a:pt x="247" y="97"/>
                      <a:pt x="258" y="95"/>
                      <a:pt x="269" y="94"/>
                    </a:cubicBezTo>
                    <a:cubicBezTo>
                      <a:pt x="282" y="94"/>
                      <a:pt x="283" y="99"/>
                      <a:pt x="283" y="111"/>
                    </a:cubicBezTo>
                    <a:cubicBezTo>
                      <a:pt x="282" y="117"/>
                      <a:pt x="289" y="118"/>
                      <a:pt x="292" y="114"/>
                    </a:cubicBezTo>
                    <a:cubicBezTo>
                      <a:pt x="311" y="86"/>
                      <a:pt x="276" y="78"/>
                      <a:pt x="256" y="81"/>
                    </a:cubicBezTo>
                    <a:close/>
                    <a:moveTo>
                      <a:pt x="65" y="109"/>
                    </a:moveTo>
                    <a:cubicBezTo>
                      <a:pt x="62" y="116"/>
                      <a:pt x="55" y="121"/>
                      <a:pt x="48" y="123"/>
                    </a:cubicBezTo>
                    <a:cubicBezTo>
                      <a:pt x="33" y="129"/>
                      <a:pt x="19" y="122"/>
                      <a:pt x="16" y="106"/>
                    </a:cubicBezTo>
                    <a:cubicBezTo>
                      <a:pt x="11" y="88"/>
                      <a:pt x="22" y="69"/>
                      <a:pt x="40" y="65"/>
                    </a:cubicBezTo>
                    <a:cubicBezTo>
                      <a:pt x="46" y="63"/>
                      <a:pt x="51" y="64"/>
                      <a:pt x="55" y="66"/>
                    </a:cubicBezTo>
                    <a:cubicBezTo>
                      <a:pt x="39" y="75"/>
                      <a:pt x="26" y="82"/>
                      <a:pt x="19" y="84"/>
                    </a:cubicBezTo>
                    <a:cubicBezTo>
                      <a:pt x="16" y="85"/>
                      <a:pt x="17" y="90"/>
                      <a:pt x="21" y="89"/>
                    </a:cubicBezTo>
                    <a:cubicBezTo>
                      <a:pt x="35" y="86"/>
                      <a:pt x="48" y="80"/>
                      <a:pt x="62" y="74"/>
                    </a:cubicBezTo>
                    <a:cubicBezTo>
                      <a:pt x="65" y="81"/>
                      <a:pt x="65" y="90"/>
                      <a:pt x="63" y="98"/>
                    </a:cubicBezTo>
                    <a:cubicBezTo>
                      <a:pt x="62" y="101"/>
                      <a:pt x="66" y="103"/>
                      <a:pt x="68" y="102"/>
                    </a:cubicBezTo>
                    <a:cubicBezTo>
                      <a:pt x="67" y="104"/>
                      <a:pt x="67" y="106"/>
                      <a:pt x="65" y="109"/>
                    </a:cubicBezTo>
                    <a:close/>
                    <a:moveTo>
                      <a:pt x="156" y="143"/>
                    </a:moveTo>
                    <a:cubicBezTo>
                      <a:pt x="143" y="156"/>
                      <a:pt x="124" y="144"/>
                      <a:pt x="124" y="128"/>
                    </a:cubicBezTo>
                    <a:cubicBezTo>
                      <a:pt x="124" y="111"/>
                      <a:pt x="136" y="93"/>
                      <a:pt x="153" y="87"/>
                    </a:cubicBezTo>
                    <a:cubicBezTo>
                      <a:pt x="158" y="90"/>
                      <a:pt x="161" y="95"/>
                      <a:pt x="164" y="103"/>
                    </a:cubicBezTo>
                    <a:cubicBezTo>
                      <a:pt x="167" y="116"/>
                      <a:pt x="166" y="133"/>
                      <a:pt x="156"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1" name="Freeform 525"/>
              <p:cNvSpPr/>
              <p:nvPr/>
            </p:nvSpPr>
            <p:spPr bwMode="auto">
              <a:xfrm>
                <a:off x="1855" y="2859"/>
                <a:ext cx="142" cy="242"/>
              </a:xfrm>
              <a:custGeom>
                <a:avLst/>
                <a:gdLst>
                  <a:gd name="T0" fmla="*/ 68 w 70"/>
                  <a:gd name="T1" fmla="*/ 11 h 120"/>
                  <a:gd name="T2" fmla="*/ 60 w 70"/>
                  <a:gd name="T3" fmla="*/ 9 h 120"/>
                  <a:gd name="T4" fmla="*/ 53 w 70"/>
                  <a:gd name="T5" fmla="*/ 49 h 120"/>
                  <a:gd name="T6" fmla="*/ 52 w 70"/>
                  <a:gd name="T7" fmla="*/ 60 h 120"/>
                  <a:gd name="T8" fmla="*/ 37 w 70"/>
                  <a:gd name="T9" fmla="*/ 58 h 120"/>
                  <a:gd name="T10" fmla="*/ 23 w 70"/>
                  <a:gd name="T11" fmla="*/ 62 h 120"/>
                  <a:gd name="T12" fmla="*/ 23 w 70"/>
                  <a:gd name="T13" fmla="*/ 62 h 120"/>
                  <a:gd name="T14" fmla="*/ 41 w 70"/>
                  <a:gd name="T15" fmla="*/ 8 h 120"/>
                  <a:gd name="T16" fmla="*/ 33 w 70"/>
                  <a:gd name="T17" fmla="*/ 4 h 120"/>
                  <a:gd name="T18" fmla="*/ 2 w 70"/>
                  <a:gd name="T19" fmla="*/ 100 h 120"/>
                  <a:gd name="T20" fmla="*/ 8 w 70"/>
                  <a:gd name="T21" fmla="*/ 103 h 120"/>
                  <a:gd name="T22" fmla="*/ 20 w 70"/>
                  <a:gd name="T23" fmla="*/ 72 h 120"/>
                  <a:gd name="T24" fmla="*/ 25 w 70"/>
                  <a:gd name="T25" fmla="*/ 71 h 120"/>
                  <a:gd name="T26" fmla="*/ 25 w 70"/>
                  <a:gd name="T27" fmla="*/ 71 h 120"/>
                  <a:gd name="T28" fmla="*/ 27 w 70"/>
                  <a:gd name="T29" fmla="*/ 70 h 120"/>
                  <a:gd name="T30" fmla="*/ 39 w 70"/>
                  <a:gd name="T31" fmla="*/ 69 h 120"/>
                  <a:gd name="T32" fmla="*/ 50 w 70"/>
                  <a:gd name="T33" fmla="*/ 70 h 120"/>
                  <a:gd name="T34" fmla="*/ 37 w 70"/>
                  <a:gd name="T35" fmla="*/ 115 h 120"/>
                  <a:gd name="T36" fmla="*/ 41 w 70"/>
                  <a:gd name="T37" fmla="*/ 117 h 120"/>
                  <a:gd name="T38" fmla="*/ 60 w 70"/>
                  <a:gd name="T39" fmla="*/ 70 h 120"/>
                  <a:gd name="T40" fmla="*/ 68 w 70"/>
                  <a:gd name="T41" fmla="*/ 1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 h="120">
                    <a:moveTo>
                      <a:pt x="68" y="11"/>
                    </a:moveTo>
                    <a:cubicBezTo>
                      <a:pt x="68" y="7"/>
                      <a:pt x="62" y="5"/>
                      <a:pt x="60" y="9"/>
                    </a:cubicBezTo>
                    <a:cubicBezTo>
                      <a:pt x="54" y="21"/>
                      <a:pt x="54" y="36"/>
                      <a:pt x="53" y="49"/>
                    </a:cubicBezTo>
                    <a:cubicBezTo>
                      <a:pt x="52" y="53"/>
                      <a:pt x="52" y="56"/>
                      <a:pt x="52" y="60"/>
                    </a:cubicBezTo>
                    <a:cubicBezTo>
                      <a:pt x="47" y="58"/>
                      <a:pt x="42" y="58"/>
                      <a:pt x="37" y="58"/>
                    </a:cubicBezTo>
                    <a:cubicBezTo>
                      <a:pt x="32" y="58"/>
                      <a:pt x="27" y="59"/>
                      <a:pt x="23" y="62"/>
                    </a:cubicBezTo>
                    <a:cubicBezTo>
                      <a:pt x="23" y="62"/>
                      <a:pt x="23" y="62"/>
                      <a:pt x="23" y="62"/>
                    </a:cubicBezTo>
                    <a:cubicBezTo>
                      <a:pt x="28" y="44"/>
                      <a:pt x="36" y="26"/>
                      <a:pt x="41" y="8"/>
                    </a:cubicBezTo>
                    <a:cubicBezTo>
                      <a:pt x="43" y="3"/>
                      <a:pt x="36" y="0"/>
                      <a:pt x="33" y="4"/>
                    </a:cubicBezTo>
                    <a:cubicBezTo>
                      <a:pt x="15" y="32"/>
                      <a:pt x="11" y="69"/>
                      <a:pt x="2" y="100"/>
                    </a:cubicBezTo>
                    <a:cubicBezTo>
                      <a:pt x="0" y="104"/>
                      <a:pt x="7" y="107"/>
                      <a:pt x="8" y="103"/>
                    </a:cubicBezTo>
                    <a:cubicBezTo>
                      <a:pt x="13" y="93"/>
                      <a:pt x="17" y="82"/>
                      <a:pt x="20" y="72"/>
                    </a:cubicBezTo>
                    <a:cubicBezTo>
                      <a:pt x="21" y="73"/>
                      <a:pt x="24" y="73"/>
                      <a:pt x="25" y="71"/>
                    </a:cubicBezTo>
                    <a:cubicBezTo>
                      <a:pt x="25" y="71"/>
                      <a:pt x="25" y="71"/>
                      <a:pt x="25" y="71"/>
                    </a:cubicBezTo>
                    <a:cubicBezTo>
                      <a:pt x="26" y="71"/>
                      <a:pt x="27" y="71"/>
                      <a:pt x="27" y="70"/>
                    </a:cubicBezTo>
                    <a:cubicBezTo>
                      <a:pt x="31" y="69"/>
                      <a:pt x="35" y="69"/>
                      <a:pt x="39" y="69"/>
                    </a:cubicBezTo>
                    <a:cubicBezTo>
                      <a:pt x="43" y="69"/>
                      <a:pt x="47" y="70"/>
                      <a:pt x="50" y="70"/>
                    </a:cubicBezTo>
                    <a:cubicBezTo>
                      <a:pt x="48" y="85"/>
                      <a:pt x="44" y="100"/>
                      <a:pt x="37" y="115"/>
                    </a:cubicBezTo>
                    <a:cubicBezTo>
                      <a:pt x="36" y="117"/>
                      <a:pt x="40" y="120"/>
                      <a:pt x="41" y="117"/>
                    </a:cubicBezTo>
                    <a:cubicBezTo>
                      <a:pt x="52" y="103"/>
                      <a:pt x="57" y="87"/>
                      <a:pt x="60" y="70"/>
                    </a:cubicBezTo>
                    <a:cubicBezTo>
                      <a:pt x="64" y="52"/>
                      <a:pt x="70" y="30"/>
                      <a:pt x="6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2" name="Freeform 526"/>
              <p:cNvSpPr/>
              <p:nvPr/>
            </p:nvSpPr>
            <p:spPr bwMode="auto">
              <a:xfrm>
                <a:off x="1984" y="3000"/>
                <a:ext cx="95" cy="99"/>
              </a:xfrm>
              <a:custGeom>
                <a:avLst/>
                <a:gdLst>
                  <a:gd name="T0" fmla="*/ 45 w 47"/>
                  <a:gd name="T1" fmla="*/ 37 h 49"/>
                  <a:gd name="T2" fmla="*/ 29 w 47"/>
                  <a:gd name="T3" fmla="*/ 33 h 49"/>
                  <a:gd name="T4" fmla="*/ 21 w 47"/>
                  <a:gd name="T5" fmla="*/ 32 h 49"/>
                  <a:gd name="T6" fmla="*/ 23 w 47"/>
                  <a:gd name="T7" fmla="*/ 24 h 49"/>
                  <a:gd name="T8" fmla="*/ 18 w 47"/>
                  <a:gd name="T9" fmla="*/ 3 h 49"/>
                  <a:gd name="T10" fmla="*/ 14 w 47"/>
                  <a:gd name="T11" fmla="*/ 0 h 49"/>
                  <a:gd name="T12" fmla="*/ 5 w 47"/>
                  <a:gd name="T13" fmla="*/ 4 h 49"/>
                  <a:gd name="T14" fmla="*/ 2 w 47"/>
                  <a:gd name="T15" fmla="*/ 10 h 49"/>
                  <a:gd name="T16" fmla="*/ 7 w 47"/>
                  <a:gd name="T17" fmla="*/ 14 h 49"/>
                  <a:gd name="T18" fmla="*/ 11 w 47"/>
                  <a:gd name="T19" fmla="*/ 9 h 49"/>
                  <a:gd name="T20" fmla="*/ 12 w 47"/>
                  <a:gd name="T21" fmla="*/ 19 h 49"/>
                  <a:gd name="T22" fmla="*/ 5 w 47"/>
                  <a:gd name="T23" fmla="*/ 34 h 49"/>
                  <a:gd name="T24" fmla="*/ 9 w 47"/>
                  <a:gd name="T25" fmla="*/ 45 h 49"/>
                  <a:gd name="T26" fmla="*/ 29 w 47"/>
                  <a:gd name="T27" fmla="*/ 47 h 49"/>
                  <a:gd name="T28" fmla="*/ 45 w 47"/>
                  <a:gd name="T29" fmla="*/ 45 h 49"/>
                  <a:gd name="T30" fmla="*/ 45 w 47"/>
                  <a:gd name="T31" fmla="*/ 3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 h="49">
                    <a:moveTo>
                      <a:pt x="45" y="37"/>
                    </a:moveTo>
                    <a:cubicBezTo>
                      <a:pt x="40" y="33"/>
                      <a:pt x="35" y="34"/>
                      <a:pt x="29" y="33"/>
                    </a:cubicBezTo>
                    <a:cubicBezTo>
                      <a:pt x="26" y="33"/>
                      <a:pt x="23" y="33"/>
                      <a:pt x="21" y="32"/>
                    </a:cubicBezTo>
                    <a:cubicBezTo>
                      <a:pt x="22" y="30"/>
                      <a:pt x="22" y="27"/>
                      <a:pt x="23" y="24"/>
                    </a:cubicBezTo>
                    <a:cubicBezTo>
                      <a:pt x="23" y="17"/>
                      <a:pt x="20" y="10"/>
                      <a:pt x="18" y="3"/>
                    </a:cubicBezTo>
                    <a:cubicBezTo>
                      <a:pt x="18" y="2"/>
                      <a:pt x="16" y="0"/>
                      <a:pt x="14" y="0"/>
                    </a:cubicBezTo>
                    <a:cubicBezTo>
                      <a:pt x="11" y="1"/>
                      <a:pt x="7" y="1"/>
                      <a:pt x="5" y="4"/>
                    </a:cubicBezTo>
                    <a:cubicBezTo>
                      <a:pt x="3" y="6"/>
                      <a:pt x="3" y="8"/>
                      <a:pt x="2" y="10"/>
                    </a:cubicBezTo>
                    <a:cubicBezTo>
                      <a:pt x="0" y="13"/>
                      <a:pt x="4" y="17"/>
                      <a:pt x="7" y="14"/>
                    </a:cubicBezTo>
                    <a:cubicBezTo>
                      <a:pt x="9" y="12"/>
                      <a:pt x="9" y="10"/>
                      <a:pt x="11" y="9"/>
                    </a:cubicBezTo>
                    <a:cubicBezTo>
                      <a:pt x="11" y="13"/>
                      <a:pt x="12" y="16"/>
                      <a:pt x="12" y="19"/>
                    </a:cubicBezTo>
                    <a:cubicBezTo>
                      <a:pt x="13" y="26"/>
                      <a:pt x="9" y="30"/>
                      <a:pt x="5" y="34"/>
                    </a:cubicBezTo>
                    <a:cubicBezTo>
                      <a:pt x="0" y="38"/>
                      <a:pt x="4" y="45"/>
                      <a:pt x="9" y="45"/>
                    </a:cubicBezTo>
                    <a:cubicBezTo>
                      <a:pt x="16" y="46"/>
                      <a:pt x="22" y="46"/>
                      <a:pt x="29" y="47"/>
                    </a:cubicBezTo>
                    <a:cubicBezTo>
                      <a:pt x="35" y="48"/>
                      <a:pt x="40" y="49"/>
                      <a:pt x="45" y="45"/>
                    </a:cubicBezTo>
                    <a:cubicBezTo>
                      <a:pt x="47" y="43"/>
                      <a:pt x="46" y="39"/>
                      <a:pt x="4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3" name="Freeform 527"/>
              <p:cNvSpPr>
                <a:spLocks noEditPoints="1"/>
              </p:cNvSpPr>
              <p:nvPr/>
            </p:nvSpPr>
            <p:spPr bwMode="auto">
              <a:xfrm>
                <a:off x="2033" y="2873"/>
                <a:ext cx="169" cy="212"/>
              </a:xfrm>
              <a:custGeom>
                <a:avLst/>
                <a:gdLst>
                  <a:gd name="T0" fmla="*/ 43 w 84"/>
                  <a:gd name="T1" fmla="*/ 14 h 105"/>
                  <a:gd name="T2" fmla="*/ 42 w 84"/>
                  <a:gd name="T3" fmla="*/ 15 h 105"/>
                  <a:gd name="T4" fmla="*/ 50 w 84"/>
                  <a:gd name="T5" fmla="*/ 96 h 105"/>
                  <a:gd name="T6" fmla="*/ 84 w 84"/>
                  <a:gd name="T7" fmla="*/ 44 h 105"/>
                  <a:gd name="T8" fmla="*/ 43 w 84"/>
                  <a:gd name="T9" fmla="*/ 14 h 105"/>
                  <a:gd name="T10" fmla="*/ 50 w 84"/>
                  <a:gd name="T11" fmla="*/ 80 h 105"/>
                  <a:gd name="T12" fmla="*/ 31 w 84"/>
                  <a:gd name="T13" fmla="*/ 53 h 105"/>
                  <a:gd name="T14" fmla="*/ 47 w 84"/>
                  <a:gd name="T15" fmla="*/ 25 h 105"/>
                  <a:gd name="T16" fmla="*/ 63 w 84"/>
                  <a:gd name="T17" fmla="*/ 29 h 105"/>
                  <a:gd name="T18" fmla="*/ 69 w 84"/>
                  <a:gd name="T19" fmla="*/ 44 h 105"/>
                  <a:gd name="T20" fmla="*/ 50 w 84"/>
                  <a:gd name="T21" fmla="*/ 8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5">
                    <a:moveTo>
                      <a:pt x="43" y="14"/>
                    </a:moveTo>
                    <a:cubicBezTo>
                      <a:pt x="43" y="14"/>
                      <a:pt x="42" y="15"/>
                      <a:pt x="42" y="15"/>
                    </a:cubicBezTo>
                    <a:cubicBezTo>
                      <a:pt x="10" y="34"/>
                      <a:pt x="0" y="105"/>
                      <a:pt x="50" y="96"/>
                    </a:cubicBezTo>
                    <a:cubicBezTo>
                      <a:pt x="72" y="92"/>
                      <a:pt x="83" y="64"/>
                      <a:pt x="84" y="44"/>
                    </a:cubicBezTo>
                    <a:cubicBezTo>
                      <a:pt x="84" y="25"/>
                      <a:pt x="64" y="0"/>
                      <a:pt x="43" y="14"/>
                    </a:cubicBezTo>
                    <a:close/>
                    <a:moveTo>
                      <a:pt x="50" y="80"/>
                    </a:moveTo>
                    <a:cubicBezTo>
                      <a:pt x="31" y="91"/>
                      <a:pt x="27" y="65"/>
                      <a:pt x="31" y="53"/>
                    </a:cubicBezTo>
                    <a:cubicBezTo>
                      <a:pt x="33" y="43"/>
                      <a:pt x="39" y="33"/>
                      <a:pt x="47" y="25"/>
                    </a:cubicBezTo>
                    <a:cubicBezTo>
                      <a:pt x="53" y="26"/>
                      <a:pt x="58" y="25"/>
                      <a:pt x="63" y="29"/>
                    </a:cubicBezTo>
                    <a:cubicBezTo>
                      <a:pt x="68" y="32"/>
                      <a:pt x="68" y="39"/>
                      <a:pt x="69" y="44"/>
                    </a:cubicBezTo>
                    <a:cubicBezTo>
                      <a:pt x="69" y="58"/>
                      <a:pt x="62" y="73"/>
                      <a:pt x="50"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4" name="Freeform 528"/>
              <p:cNvSpPr>
                <a:spLocks noEditPoints="1"/>
              </p:cNvSpPr>
              <p:nvPr/>
            </p:nvSpPr>
            <p:spPr bwMode="auto">
              <a:xfrm>
                <a:off x="3035" y="1885"/>
                <a:ext cx="339" cy="575"/>
              </a:xfrm>
              <a:custGeom>
                <a:avLst/>
                <a:gdLst>
                  <a:gd name="T0" fmla="*/ 11 w 168"/>
                  <a:gd name="T1" fmla="*/ 4 h 285"/>
                  <a:gd name="T2" fmla="*/ 4 w 168"/>
                  <a:gd name="T3" fmla="*/ 17 h 285"/>
                  <a:gd name="T4" fmla="*/ 24 w 168"/>
                  <a:gd name="T5" fmla="*/ 46 h 285"/>
                  <a:gd name="T6" fmla="*/ 31 w 168"/>
                  <a:gd name="T7" fmla="*/ 57 h 285"/>
                  <a:gd name="T8" fmla="*/ 25 w 168"/>
                  <a:gd name="T9" fmla="*/ 60 h 285"/>
                  <a:gd name="T10" fmla="*/ 22 w 168"/>
                  <a:gd name="T11" fmla="*/ 62 h 285"/>
                  <a:gd name="T12" fmla="*/ 17 w 168"/>
                  <a:gd name="T13" fmla="*/ 73 h 285"/>
                  <a:gd name="T14" fmla="*/ 23 w 168"/>
                  <a:gd name="T15" fmla="*/ 95 h 285"/>
                  <a:gd name="T16" fmla="*/ 37 w 168"/>
                  <a:gd name="T17" fmla="*/ 106 h 285"/>
                  <a:gd name="T18" fmla="*/ 33 w 168"/>
                  <a:gd name="T19" fmla="*/ 114 h 285"/>
                  <a:gd name="T20" fmla="*/ 21 w 168"/>
                  <a:gd name="T21" fmla="*/ 154 h 285"/>
                  <a:gd name="T22" fmla="*/ 40 w 168"/>
                  <a:gd name="T23" fmla="*/ 158 h 285"/>
                  <a:gd name="T24" fmla="*/ 58 w 168"/>
                  <a:gd name="T25" fmla="*/ 281 h 285"/>
                  <a:gd name="T26" fmla="*/ 72 w 168"/>
                  <a:gd name="T27" fmla="*/ 278 h 285"/>
                  <a:gd name="T28" fmla="*/ 66 w 168"/>
                  <a:gd name="T29" fmla="*/ 150 h 285"/>
                  <a:gd name="T30" fmla="*/ 89 w 168"/>
                  <a:gd name="T31" fmla="*/ 165 h 285"/>
                  <a:gd name="T32" fmla="*/ 167 w 168"/>
                  <a:gd name="T33" fmla="*/ 235 h 285"/>
                  <a:gd name="T34" fmla="*/ 116 w 168"/>
                  <a:gd name="T35" fmla="*/ 129 h 285"/>
                  <a:gd name="T36" fmla="*/ 94 w 168"/>
                  <a:gd name="T37" fmla="*/ 124 h 285"/>
                  <a:gd name="T38" fmla="*/ 67 w 168"/>
                  <a:gd name="T39" fmla="*/ 101 h 285"/>
                  <a:gd name="T40" fmla="*/ 71 w 168"/>
                  <a:gd name="T41" fmla="*/ 89 h 285"/>
                  <a:gd name="T42" fmla="*/ 59 w 168"/>
                  <a:gd name="T43" fmla="*/ 45 h 285"/>
                  <a:gd name="T44" fmla="*/ 45 w 168"/>
                  <a:gd name="T45" fmla="*/ 49 h 285"/>
                  <a:gd name="T46" fmla="*/ 32 w 168"/>
                  <a:gd name="T47" fmla="*/ 22 h 285"/>
                  <a:gd name="T48" fmla="*/ 23 w 168"/>
                  <a:gd name="T49" fmla="*/ 7 h 285"/>
                  <a:gd name="T50" fmla="*/ 58 w 168"/>
                  <a:gd name="T51" fmla="*/ 275 h 285"/>
                  <a:gd name="T52" fmla="*/ 54 w 168"/>
                  <a:gd name="T53" fmla="*/ 154 h 285"/>
                  <a:gd name="T54" fmla="*/ 65 w 168"/>
                  <a:gd name="T55" fmla="*/ 135 h 285"/>
                  <a:gd name="T56" fmla="*/ 50 w 168"/>
                  <a:gd name="T57" fmla="*/ 106 h 285"/>
                  <a:gd name="T58" fmla="*/ 67 w 168"/>
                  <a:gd name="T59" fmla="*/ 135 h 285"/>
                  <a:gd name="T60" fmla="*/ 84 w 168"/>
                  <a:gd name="T61" fmla="*/ 143 h 285"/>
                  <a:gd name="T62" fmla="*/ 152 w 168"/>
                  <a:gd name="T63" fmla="*/ 218 h 285"/>
                  <a:gd name="T64" fmla="*/ 75 w 168"/>
                  <a:gd name="T65" fmla="*/ 131 h 285"/>
                  <a:gd name="T66" fmla="*/ 80 w 168"/>
                  <a:gd name="T67" fmla="*/ 129 h 285"/>
                  <a:gd name="T68" fmla="*/ 59 w 168"/>
                  <a:gd name="T69" fmla="*/ 83 h 285"/>
                  <a:gd name="T70" fmla="*/ 34 w 168"/>
                  <a:gd name="T71" fmla="*/ 87 h 285"/>
                  <a:gd name="T72" fmla="*/ 28 w 168"/>
                  <a:gd name="T73" fmla="*/ 71 h 285"/>
                  <a:gd name="T74" fmla="*/ 42 w 168"/>
                  <a:gd name="T75" fmla="*/ 64 h 285"/>
                  <a:gd name="T76" fmla="*/ 59 w 168"/>
                  <a:gd name="T77" fmla="*/ 8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8" h="285">
                    <a:moveTo>
                      <a:pt x="23" y="7"/>
                    </a:moveTo>
                    <a:cubicBezTo>
                      <a:pt x="22" y="2"/>
                      <a:pt x="15" y="0"/>
                      <a:pt x="11" y="4"/>
                    </a:cubicBezTo>
                    <a:cubicBezTo>
                      <a:pt x="11" y="5"/>
                      <a:pt x="11" y="5"/>
                      <a:pt x="10" y="6"/>
                    </a:cubicBezTo>
                    <a:cubicBezTo>
                      <a:pt x="5" y="6"/>
                      <a:pt x="0" y="11"/>
                      <a:pt x="4" y="17"/>
                    </a:cubicBezTo>
                    <a:cubicBezTo>
                      <a:pt x="10" y="24"/>
                      <a:pt x="15" y="30"/>
                      <a:pt x="20" y="38"/>
                    </a:cubicBezTo>
                    <a:cubicBezTo>
                      <a:pt x="21" y="40"/>
                      <a:pt x="23" y="43"/>
                      <a:pt x="24" y="46"/>
                    </a:cubicBezTo>
                    <a:cubicBezTo>
                      <a:pt x="26" y="48"/>
                      <a:pt x="27" y="51"/>
                      <a:pt x="29" y="54"/>
                    </a:cubicBezTo>
                    <a:cubicBezTo>
                      <a:pt x="29" y="55"/>
                      <a:pt x="30" y="56"/>
                      <a:pt x="31" y="57"/>
                    </a:cubicBezTo>
                    <a:cubicBezTo>
                      <a:pt x="31" y="57"/>
                      <a:pt x="31" y="57"/>
                      <a:pt x="31" y="57"/>
                    </a:cubicBezTo>
                    <a:cubicBezTo>
                      <a:pt x="29" y="58"/>
                      <a:pt x="27" y="59"/>
                      <a:pt x="25" y="60"/>
                    </a:cubicBezTo>
                    <a:cubicBezTo>
                      <a:pt x="24" y="60"/>
                      <a:pt x="23" y="60"/>
                      <a:pt x="22" y="61"/>
                    </a:cubicBezTo>
                    <a:cubicBezTo>
                      <a:pt x="22" y="61"/>
                      <a:pt x="22" y="62"/>
                      <a:pt x="22" y="62"/>
                    </a:cubicBezTo>
                    <a:cubicBezTo>
                      <a:pt x="20" y="62"/>
                      <a:pt x="19" y="63"/>
                      <a:pt x="18" y="64"/>
                    </a:cubicBezTo>
                    <a:cubicBezTo>
                      <a:pt x="14" y="66"/>
                      <a:pt x="14" y="71"/>
                      <a:pt x="17" y="73"/>
                    </a:cubicBezTo>
                    <a:cubicBezTo>
                      <a:pt x="17" y="75"/>
                      <a:pt x="17" y="77"/>
                      <a:pt x="17" y="79"/>
                    </a:cubicBezTo>
                    <a:cubicBezTo>
                      <a:pt x="18" y="85"/>
                      <a:pt x="20" y="90"/>
                      <a:pt x="23" y="95"/>
                    </a:cubicBezTo>
                    <a:cubicBezTo>
                      <a:pt x="27" y="99"/>
                      <a:pt x="31" y="102"/>
                      <a:pt x="36" y="104"/>
                    </a:cubicBezTo>
                    <a:cubicBezTo>
                      <a:pt x="36" y="105"/>
                      <a:pt x="36" y="105"/>
                      <a:pt x="37" y="106"/>
                    </a:cubicBezTo>
                    <a:cubicBezTo>
                      <a:pt x="37" y="106"/>
                      <a:pt x="37" y="107"/>
                      <a:pt x="37" y="108"/>
                    </a:cubicBezTo>
                    <a:cubicBezTo>
                      <a:pt x="35" y="108"/>
                      <a:pt x="32" y="110"/>
                      <a:pt x="33" y="114"/>
                    </a:cubicBezTo>
                    <a:cubicBezTo>
                      <a:pt x="35" y="124"/>
                      <a:pt x="36" y="135"/>
                      <a:pt x="38" y="146"/>
                    </a:cubicBezTo>
                    <a:cubicBezTo>
                      <a:pt x="32" y="148"/>
                      <a:pt x="27" y="151"/>
                      <a:pt x="21" y="154"/>
                    </a:cubicBezTo>
                    <a:cubicBezTo>
                      <a:pt x="19" y="155"/>
                      <a:pt x="20" y="160"/>
                      <a:pt x="23" y="160"/>
                    </a:cubicBezTo>
                    <a:cubicBezTo>
                      <a:pt x="29" y="160"/>
                      <a:pt x="34" y="159"/>
                      <a:pt x="40" y="158"/>
                    </a:cubicBezTo>
                    <a:cubicBezTo>
                      <a:pt x="44" y="199"/>
                      <a:pt x="46" y="240"/>
                      <a:pt x="52" y="281"/>
                    </a:cubicBezTo>
                    <a:cubicBezTo>
                      <a:pt x="52" y="285"/>
                      <a:pt x="57" y="285"/>
                      <a:pt x="58" y="281"/>
                    </a:cubicBezTo>
                    <a:cubicBezTo>
                      <a:pt x="61" y="282"/>
                      <a:pt x="63" y="282"/>
                      <a:pt x="66" y="282"/>
                    </a:cubicBezTo>
                    <a:cubicBezTo>
                      <a:pt x="69" y="283"/>
                      <a:pt x="71" y="281"/>
                      <a:pt x="72" y="278"/>
                    </a:cubicBezTo>
                    <a:cubicBezTo>
                      <a:pt x="81" y="237"/>
                      <a:pt x="77" y="192"/>
                      <a:pt x="66" y="150"/>
                    </a:cubicBezTo>
                    <a:cubicBezTo>
                      <a:pt x="66" y="150"/>
                      <a:pt x="66" y="150"/>
                      <a:pt x="66" y="150"/>
                    </a:cubicBezTo>
                    <a:cubicBezTo>
                      <a:pt x="69" y="149"/>
                      <a:pt x="72" y="148"/>
                      <a:pt x="75" y="147"/>
                    </a:cubicBezTo>
                    <a:cubicBezTo>
                      <a:pt x="80" y="153"/>
                      <a:pt x="84" y="159"/>
                      <a:pt x="89" y="165"/>
                    </a:cubicBezTo>
                    <a:cubicBezTo>
                      <a:pt x="110" y="192"/>
                      <a:pt x="134" y="215"/>
                      <a:pt x="157" y="240"/>
                    </a:cubicBezTo>
                    <a:cubicBezTo>
                      <a:pt x="161" y="244"/>
                      <a:pt x="168" y="241"/>
                      <a:pt x="167" y="235"/>
                    </a:cubicBezTo>
                    <a:cubicBezTo>
                      <a:pt x="163" y="193"/>
                      <a:pt x="134" y="164"/>
                      <a:pt x="104" y="137"/>
                    </a:cubicBezTo>
                    <a:cubicBezTo>
                      <a:pt x="109" y="135"/>
                      <a:pt x="113" y="133"/>
                      <a:pt x="116" y="129"/>
                    </a:cubicBezTo>
                    <a:cubicBezTo>
                      <a:pt x="119" y="125"/>
                      <a:pt x="116" y="120"/>
                      <a:pt x="112" y="119"/>
                    </a:cubicBezTo>
                    <a:cubicBezTo>
                      <a:pt x="105" y="118"/>
                      <a:pt x="100" y="121"/>
                      <a:pt x="94" y="124"/>
                    </a:cubicBezTo>
                    <a:cubicBezTo>
                      <a:pt x="93" y="124"/>
                      <a:pt x="92" y="124"/>
                      <a:pt x="91" y="125"/>
                    </a:cubicBezTo>
                    <a:cubicBezTo>
                      <a:pt x="83" y="117"/>
                      <a:pt x="75" y="109"/>
                      <a:pt x="67" y="101"/>
                    </a:cubicBezTo>
                    <a:cubicBezTo>
                      <a:pt x="67" y="100"/>
                      <a:pt x="66" y="99"/>
                      <a:pt x="64" y="99"/>
                    </a:cubicBezTo>
                    <a:cubicBezTo>
                      <a:pt x="67" y="96"/>
                      <a:pt x="69" y="93"/>
                      <a:pt x="71" y="89"/>
                    </a:cubicBezTo>
                    <a:cubicBezTo>
                      <a:pt x="72" y="83"/>
                      <a:pt x="72" y="77"/>
                      <a:pt x="71" y="70"/>
                    </a:cubicBezTo>
                    <a:cubicBezTo>
                      <a:pt x="69" y="62"/>
                      <a:pt x="65" y="51"/>
                      <a:pt x="59" y="45"/>
                    </a:cubicBezTo>
                    <a:cubicBezTo>
                      <a:pt x="57" y="43"/>
                      <a:pt x="54" y="44"/>
                      <a:pt x="52" y="45"/>
                    </a:cubicBezTo>
                    <a:cubicBezTo>
                      <a:pt x="49" y="46"/>
                      <a:pt x="47" y="47"/>
                      <a:pt x="45" y="49"/>
                    </a:cubicBezTo>
                    <a:cubicBezTo>
                      <a:pt x="44" y="48"/>
                      <a:pt x="44" y="48"/>
                      <a:pt x="44" y="47"/>
                    </a:cubicBezTo>
                    <a:cubicBezTo>
                      <a:pt x="40" y="39"/>
                      <a:pt x="36" y="30"/>
                      <a:pt x="32" y="22"/>
                    </a:cubicBezTo>
                    <a:cubicBezTo>
                      <a:pt x="30" y="18"/>
                      <a:pt x="28" y="14"/>
                      <a:pt x="26" y="10"/>
                    </a:cubicBezTo>
                    <a:cubicBezTo>
                      <a:pt x="25" y="8"/>
                      <a:pt x="22" y="1"/>
                      <a:pt x="23" y="7"/>
                    </a:cubicBezTo>
                    <a:close/>
                    <a:moveTo>
                      <a:pt x="60" y="185"/>
                    </a:moveTo>
                    <a:cubicBezTo>
                      <a:pt x="63" y="201"/>
                      <a:pt x="74" y="262"/>
                      <a:pt x="58" y="275"/>
                    </a:cubicBezTo>
                    <a:cubicBezTo>
                      <a:pt x="57" y="235"/>
                      <a:pt x="55" y="195"/>
                      <a:pt x="50" y="155"/>
                    </a:cubicBezTo>
                    <a:cubicBezTo>
                      <a:pt x="52" y="155"/>
                      <a:pt x="53" y="154"/>
                      <a:pt x="54" y="154"/>
                    </a:cubicBezTo>
                    <a:cubicBezTo>
                      <a:pt x="56" y="164"/>
                      <a:pt x="59" y="175"/>
                      <a:pt x="60" y="185"/>
                    </a:cubicBezTo>
                    <a:close/>
                    <a:moveTo>
                      <a:pt x="65" y="135"/>
                    </a:moveTo>
                    <a:cubicBezTo>
                      <a:pt x="64" y="136"/>
                      <a:pt x="63" y="136"/>
                      <a:pt x="62" y="137"/>
                    </a:cubicBezTo>
                    <a:cubicBezTo>
                      <a:pt x="58" y="126"/>
                      <a:pt x="54" y="116"/>
                      <a:pt x="50" y="106"/>
                    </a:cubicBezTo>
                    <a:cubicBezTo>
                      <a:pt x="52" y="106"/>
                      <a:pt x="54" y="105"/>
                      <a:pt x="56" y="105"/>
                    </a:cubicBezTo>
                    <a:cubicBezTo>
                      <a:pt x="57" y="115"/>
                      <a:pt x="61" y="125"/>
                      <a:pt x="67" y="135"/>
                    </a:cubicBezTo>
                    <a:cubicBezTo>
                      <a:pt x="66" y="135"/>
                      <a:pt x="65" y="135"/>
                      <a:pt x="65" y="135"/>
                    </a:cubicBezTo>
                    <a:close/>
                    <a:moveTo>
                      <a:pt x="84" y="143"/>
                    </a:moveTo>
                    <a:cubicBezTo>
                      <a:pt x="87" y="143"/>
                      <a:pt x="90" y="142"/>
                      <a:pt x="92" y="141"/>
                    </a:cubicBezTo>
                    <a:cubicBezTo>
                      <a:pt x="117" y="163"/>
                      <a:pt x="142" y="187"/>
                      <a:pt x="152" y="218"/>
                    </a:cubicBezTo>
                    <a:cubicBezTo>
                      <a:pt x="129" y="195"/>
                      <a:pt x="104" y="170"/>
                      <a:pt x="84" y="143"/>
                    </a:cubicBezTo>
                    <a:close/>
                    <a:moveTo>
                      <a:pt x="75" y="131"/>
                    </a:moveTo>
                    <a:cubicBezTo>
                      <a:pt x="72" y="126"/>
                      <a:pt x="69" y="121"/>
                      <a:pt x="66" y="116"/>
                    </a:cubicBezTo>
                    <a:cubicBezTo>
                      <a:pt x="71" y="120"/>
                      <a:pt x="75" y="125"/>
                      <a:pt x="80" y="129"/>
                    </a:cubicBezTo>
                    <a:cubicBezTo>
                      <a:pt x="79" y="130"/>
                      <a:pt x="77" y="130"/>
                      <a:pt x="75" y="131"/>
                    </a:cubicBezTo>
                    <a:close/>
                    <a:moveTo>
                      <a:pt x="59" y="83"/>
                    </a:moveTo>
                    <a:cubicBezTo>
                      <a:pt x="59" y="89"/>
                      <a:pt x="54" y="93"/>
                      <a:pt x="49" y="93"/>
                    </a:cubicBezTo>
                    <a:cubicBezTo>
                      <a:pt x="43" y="94"/>
                      <a:pt x="37" y="91"/>
                      <a:pt x="34" y="87"/>
                    </a:cubicBezTo>
                    <a:cubicBezTo>
                      <a:pt x="31" y="84"/>
                      <a:pt x="30" y="81"/>
                      <a:pt x="29" y="78"/>
                    </a:cubicBezTo>
                    <a:cubicBezTo>
                      <a:pt x="28" y="75"/>
                      <a:pt x="28" y="73"/>
                      <a:pt x="28" y="71"/>
                    </a:cubicBezTo>
                    <a:cubicBezTo>
                      <a:pt x="28" y="71"/>
                      <a:pt x="28" y="71"/>
                      <a:pt x="28" y="71"/>
                    </a:cubicBezTo>
                    <a:cubicBezTo>
                      <a:pt x="33" y="69"/>
                      <a:pt x="37" y="67"/>
                      <a:pt x="42" y="64"/>
                    </a:cubicBezTo>
                    <a:cubicBezTo>
                      <a:pt x="45" y="63"/>
                      <a:pt x="49" y="61"/>
                      <a:pt x="53" y="59"/>
                    </a:cubicBezTo>
                    <a:cubicBezTo>
                      <a:pt x="56" y="67"/>
                      <a:pt x="61" y="74"/>
                      <a:pt x="59"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5" name="Freeform 529"/>
              <p:cNvSpPr>
                <a:spLocks noEditPoints="1"/>
              </p:cNvSpPr>
              <p:nvPr/>
            </p:nvSpPr>
            <p:spPr bwMode="auto">
              <a:xfrm>
                <a:off x="5344" y="721"/>
                <a:ext cx="484" cy="462"/>
              </a:xfrm>
              <a:custGeom>
                <a:avLst/>
                <a:gdLst>
                  <a:gd name="T0" fmla="*/ 232 w 240"/>
                  <a:gd name="T1" fmla="*/ 1 h 229"/>
                  <a:gd name="T2" fmla="*/ 174 w 240"/>
                  <a:gd name="T3" fmla="*/ 34 h 229"/>
                  <a:gd name="T4" fmla="*/ 127 w 240"/>
                  <a:gd name="T5" fmla="*/ 8 h 229"/>
                  <a:gd name="T6" fmla="*/ 108 w 240"/>
                  <a:gd name="T7" fmla="*/ 36 h 229"/>
                  <a:gd name="T8" fmla="*/ 108 w 240"/>
                  <a:gd name="T9" fmla="*/ 55 h 229"/>
                  <a:gd name="T10" fmla="*/ 95 w 240"/>
                  <a:gd name="T11" fmla="*/ 73 h 229"/>
                  <a:gd name="T12" fmla="*/ 40 w 240"/>
                  <a:gd name="T13" fmla="*/ 103 h 229"/>
                  <a:gd name="T14" fmla="*/ 61 w 240"/>
                  <a:gd name="T15" fmla="*/ 123 h 229"/>
                  <a:gd name="T16" fmla="*/ 21 w 240"/>
                  <a:gd name="T17" fmla="*/ 201 h 229"/>
                  <a:gd name="T18" fmla="*/ 72 w 240"/>
                  <a:gd name="T19" fmla="*/ 176 h 229"/>
                  <a:gd name="T20" fmla="*/ 105 w 240"/>
                  <a:gd name="T21" fmla="*/ 205 h 229"/>
                  <a:gd name="T22" fmla="*/ 125 w 240"/>
                  <a:gd name="T23" fmla="*/ 163 h 229"/>
                  <a:gd name="T24" fmla="*/ 165 w 240"/>
                  <a:gd name="T25" fmla="*/ 162 h 229"/>
                  <a:gd name="T26" fmla="*/ 176 w 240"/>
                  <a:gd name="T27" fmla="*/ 134 h 229"/>
                  <a:gd name="T28" fmla="*/ 178 w 240"/>
                  <a:gd name="T29" fmla="*/ 119 h 229"/>
                  <a:gd name="T30" fmla="*/ 209 w 240"/>
                  <a:gd name="T31" fmla="*/ 109 h 229"/>
                  <a:gd name="T32" fmla="*/ 228 w 240"/>
                  <a:gd name="T33" fmla="*/ 69 h 229"/>
                  <a:gd name="T34" fmla="*/ 190 w 240"/>
                  <a:gd name="T35" fmla="*/ 41 h 229"/>
                  <a:gd name="T36" fmla="*/ 237 w 240"/>
                  <a:gd name="T37" fmla="*/ 10 h 229"/>
                  <a:gd name="T38" fmla="*/ 232 w 240"/>
                  <a:gd name="T39" fmla="*/ 1 h 229"/>
                  <a:gd name="T40" fmla="*/ 177 w 240"/>
                  <a:gd name="T41" fmla="*/ 51 h 229"/>
                  <a:gd name="T42" fmla="*/ 205 w 240"/>
                  <a:gd name="T43" fmla="*/ 60 h 229"/>
                  <a:gd name="T44" fmla="*/ 200 w 240"/>
                  <a:gd name="T45" fmla="*/ 102 h 229"/>
                  <a:gd name="T46" fmla="*/ 188 w 240"/>
                  <a:gd name="T47" fmla="*/ 104 h 229"/>
                  <a:gd name="T48" fmla="*/ 159 w 240"/>
                  <a:gd name="T49" fmla="*/ 117 h 229"/>
                  <a:gd name="T50" fmla="*/ 158 w 240"/>
                  <a:gd name="T51" fmla="*/ 126 h 229"/>
                  <a:gd name="T52" fmla="*/ 161 w 240"/>
                  <a:gd name="T53" fmla="*/ 152 h 229"/>
                  <a:gd name="T54" fmla="*/ 111 w 240"/>
                  <a:gd name="T55" fmla="*/ 151 h 229"/>
                  <a:gd name="T56" fmla="*/ 100 w 240"/>
                  <a:gd name="T57" fmla="*/ 172 h 229"/>
                  <a:gd name="T58" fmla="*/ 100 w 240"/>
                  <a:gd name="T59" fmla="*/ 189 h 229"/>
                  <a:gd name="T60" fmla="*/ 79 w 240"/>
                  <a:gd name="T61" fmla="*/ 182 h 229"/>
                  <a:gd name="T62" fmla="*/ 77 w 240"/>
                  <a:gd name="T63" fmla="*/ 167 h 229"/>
                  <a:gd name="T64" fmla="*/ 77 w 240"/>
                  <a:gd name="T65" fmla="*/ 165 h 229"/>
                  <a:gd name="T66" fmla="*/ 77 w 240"/>
                  <a:gd name="T67" fmla="*/ 165 h 229"/>
                  <a:gd name="T68" fmla="*/ 72 w 240"/>
                  <a:gd name="T69" fmla="*/ 163 h 229"/>
                  <a:gd name="T70" fmla="*/ 26 w 240"/>
                  <a:gd name="T71" fmla="*/ 179 h 229"/>
                  <a:gd name="T72" fmla="*/ 78 w 240"/>
                  <a:gd name="T73" fmla="*/ 121 h 229"/>
                  <a:gd name="T74" fmla="*/ 74 w 240"/>
                  <a:gd name="T75" fmla="*/ 114 h 229"/>
                  <a:gd name="T76" fmla="*/ 55 w 240"/>
                  <a:gd name="T77" fmla="*/ 102 h 229"/>
                  <a:gd name="T78" fmla="*/ 76 w 240"/>
                  <a:gd name="T79" fmla="*/ 88 h 229"/>
                  <a:gd name="T80" fmla="*/ 95 w 240"/>
                  <a:gd name="T81" fmla="*/ 81 h 229"/>
                  <a:gd name="T82" fmla="*/ 119 w 240"/>
                  <a:gd name="T83" fmla="*/ 50 h 229"/>
                  <a:gd name="T84" fmla="*/ 133 w 240"/>
                  <a:gd name="T85" fmla="*/ 19 h 229"/>
                  <a:gd name="T86" fmla="*/ 163 w 240"/>
                  <a:gd name="T87" fmla="*/ 39 h 229"/>
                  <a:gd name="T88" fmla="*/ 164 w 240"/>
                  <a:gd name="T89" fmla="*/ 43 h 229"/>
                  <a:gd name="T90" fmla="*/ 154 w 240"/>
                  <a:gd name="T91" fmla="*/ 52 h 229"/>
                  <a:gd name="T92" fmla="*/ 83 w 240"/>
                  <a:gd name="T93" fmla="*/ 143 h 229"/>
                  <a:gd name="T94" fmla="*/ 90 w 240"/>
                  <a:gd name="T95" fmla="*/ 147 h 229"/>
                  <a:gd name="T96" fmla="*/ 156 w 240"/>
                  <a:gd name="T97" fmla="*/ 66 h 229"/>
                  <a:gd name="T98" fmla="*/ 176 w 240"/>
                  <a:gd name="T99" fmla="*/ 51 h 229"/>
                  <a:gd name="T100" fmla="*/ 177 w 240"/>
                  <a:gd name="T101" fmla="*/ 5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0" h="229">
                    <a:moveTo>
                      <a:pt x="232" y="1"/>
                    </a:moveTo>
                    <a:cubicBezTo>
                      <a:pt x="212" y="3"/>
                      <a:pt x="191" y="18"/>
                      <a:pt x="174" y="34"/>
                    </a:cubicBezTo>
                    <a:cubicBezTo>
                      <a:pt x="179" y="13"/>
                      <a:pt x="144" y="2"/>
                      <a:pt x="127" y="8"/>
                    </a:cubicBezTo>
                    <a:cubicBezTo>
                      <a:pt x="115" y="13"/>
                      <a:pt x="109" y="24"/>
                      <a:pt x="108" y="36"/>
                    </a:cubicBezTo>
                    <a:cubicBezTo>
                      <a:pt x="108" y="42"/>
                      <a:pt x="108" y="49"/>
                      <a:pt x="108" y="55"/>
                    </a:cubicBezTo>
                    <a:cubicBezTo>
                      <a:pt x="107" y="66"/>
                      <a:pt x="103" y="68"/>
                      <a:pt x="95" y="73"/>
                    </a:cubicBezTo>
                    <a:cubicBezTo>
                      <a:pt x="73" y="78"/>
                      <a:pt x="52" y="81"/>
                      <a:pt x="40" y="103"/>
                    </a:cubicBezTo>
                    <a:cubicBezTo>
                      <a:pt x="31" y="119"/>
                      <a:pt x="47" y="123"/>
                      <a:pt x="61" y="123"/>
                    </a:cubicBezTo>
                    <a:cubicBezTo>
                      <a:pt x="36" y="144"/>
                      <a:pt x="0" y="162"/>
                      <a:pt x="21" y="201"/>
                    </a:cubicBezTo>
                    <a:cubicBezTo>
                      <a:pt x="32" y="223"/>
                      <a:pt x="60" y="195"/>
                      <a:pt x="72" y="176"/>
                    </a:cubicBezTo>
                    <a:cubicBezTo>
                      <a:pt x="74" y="196"/>
                      <a:pt x="89" y="229"/>
                      <a:pt x="105" y="205"/>
                    </a:cubicBezTo>
                    <a:cubicBezTo>
                      <a:pt x="112" y="195"/>
                      <a:pt x="108" y="148"/>
                      <a:pt x="125" y="163"/>
                    </a:cubicBezTo>
                    <a:cubicBezTo>
                      <a:pt x="134" y="171"/>
                      <a:pt x="155" y="167"/>
                      <a:pt x="165" y="162"/>
                    </a:cubicBezTo>
                    <a:cubicBezTo>
                      <a:pt x="171" y="158"/>
                      <a:pt x="177" y="141"/>
                      <a:pt x="176" y="134"/>
                    </a:cubicBezTo>
                    <a:cubicBezTo>
                      <a:pt x="175" y="129"/>
                      <a:pt x="164" y="123"/>
                      <a:pt x="178" y="119"/>
                    </a:cubicBezTo>
                    <a:cubicBezTo>
                      <a:pt x="187" y="117"/>
                      <a:pt x="200" y="113"/>
                      <a:pt x="209" y="109"/>
                    </a:cubicBezTo>
                    <a:cubicBezTo>
                      <a:pt x="225" y="102"/>
                      <a:pt x="231" y="85"/>
                      <a:pt x="228" y="69"/>
                    </a:cubicBezTo>
                    <a:cubicBezTo>
                      <a:pt x="224" y="53"/>
                      <a:pt x="205" y="45"/>
                      <a:pt x="190" y="41"/>
                    </a:cubicBezTo>
                    <a:cubicBezTo>
                      <a:pt x="206" y="31"/>
                      <a:pt x="222" y="22"/>
                      <a:pt x="237" y="10"/>
                    </a:cubicBezTo>
                    <a:cubicBezTo>
                      <a:pt x="240" y="7"/>
                      <a:pt x="237" y="0"/>
                      <a:pt x="232" y="1"/>
                    </a:cubicBezTo>
                    <a:close/>
                    <a:moveTo>
                      <a:pt x="177" y="51"/>
                    </a:moveTo>
                    <a:cubicBezTo>
                      <a:pt x="188" y="53"/>
                      <a:pt x="196" y="55"/>
                      <a:pt x="205" y="60"/>
                    </a:cubicBezTo>
                    <a:cubicBezTo>
                      <a:pt x="203" y="74"/>
                      <a:pt x="202" y="88"/>
                      <a:pt x="200" y="102"/>
                    </a:cubicBezTo>
                    <a:cubicBezTo>
                      <a:pt x="196" y="102"/>
                      <a:pt x="192" y="103"/>
                      <a:pt x="188" y="104"/>
                    </a:cubicBezTo>
                    <a:cubicBezTo>
                      <a:pt x="179" y="106"/>
                      <a:pt x="166" y="110"/>
                      <a:pt x="159" y="117"/>
                    </a:cubicBezTo>
                    <a:cubicBezTo>
                      <a:pt x="157" y="119"/>
                      <a:pt x="157" y="124"/>
                      <a:pt x="158" y="126"/>
                    </a:cubicBezTo>
                    <a:cubicBezTo>
                      <a:pt x="165" y="137"/>
                      <a:pt x="165" y="140"/>
                      <a:pt x="161" y="152"/>
                    </a:cubicBezTo>
                    <a:cubicBezTo>
                      <a:pt x="153" y="173"/>
                      <a:pt x="124" y="139"/>
                      <a:pt x="111" y="151"/>
                    </a:cubicBezTo>
                    <a:cubicBezTo>
                      <a:pt x="103" y="158"/>
                      <a:pt x="101" y="162"/>
                      <a:pt x="100" y="172"/>
                    </a:cubicBezTo>
                    <a:cubicBezTo>
                      <a:pt x="100" y="178"/>
                      <a:pt x="100" y="184"/>
                      <a:pt x="100" y="189"/>
                    </a:cubicBezTo>
                    <a:cubicBezTo>
                      <a:pt x="87" y="199"/>
                      <a:pt x="80" y="197"/>
                      <a:pt x="79" y="182"/>
                    </a:cubicBezTo>
                    <a:cubicBezTo>
                      <a:pt x="77" y="177"/>
                      <a:pt x="77" y="172"/>
                      <a:pt x="77" y="167"/>
                    </a:cubicBezTo>
                    <a:cubicBezTo>
                      <a:pt x="77" y="166"/>
                      <a:pt x="77" y="166"/>
                      <a:pt x="77" y="165"/>
                    </a:cubicBezTo>
                    <a:cubicBezTo>
                      <a:pt x="77" y="165"/>
                      <a:pt x="77" y="165"/>
                      <a:pt x="77" y="165"/>
                    </a:cubicBezTo>
                    <a:cubicBezTo>
                      <a:pt x="78" y="162"/>
                      <a:pt x="74" y="161"/>
                      <a:pt x="72" y="163"/>
                    </a:cubicBezTo>
                    <a:cubicBezTo>
                      <a:pt x="60" y="173"/>
                      <a:pt x="30" y="223"/>
                      <a:pt x="26" y="179"/>
                    </a:cubicBezTo>
                    <a:cubicBezTo>
                      <a:pt x="24" y="153"/>
                      <a:pt x="63" y="138"/>
                      <a:pt x="78" y="121"/>
                    </a:cubicBezTo>
                    <a:cubicBezTo>
                      <a:pt x="80" y="119"/>
                      <a:pt x="79" y="113"/>
                      <a:pt x="74" y="114"/>
                    </a:cubicBezTo>
                    <a:cubicBezTo>
                      <a:pt x="69" y="114"/>
                      <a:pt x="41" y="119"/>
                      <a:pt x="55" y="102"/>
                    </a:cubicBezTo>
                    <a:cubicBezTo>
                      <a:pt x="61" y="95"/>
                      <a:pt x="68" y="91"/>
                      <a:pt x="76" y="88"/>
                    </a:cubicBezTo>
                    <a:cubicBezTo>
                      <a:pt x="83" y="86"/>
                      <a:pt x="89" y="84"/>
                      <a:pt x="95" y="81"/>
                    </a:cubicBezTo>
                    <a:cubicBezTo>
                      <a:pt x="114" y="83"/>
                      <a:pt x="119" y="64"/>
                      <a:pt x="119" y="50"/>
                    </a:cubicBezTo>
                    <a:cubicBezTo>
                      <a:pt x="120" y="38"/>
                      <a:pt x="120" y="25"/>
                      <a:pt x="133" y="19"/>
                    </a:cubicBezTo>
                    <a:cubicBezTo>
                      <a:pt x="146" y="15"/>
                      <a:pt x="169" y="23"/>
                      <a:pt x="163" y="39"/>
                    </a:cubicBezTo>
                    <a:cubicBezTo>
                      <a:pt x="163" y="41"/>
                      <a:pt x="163" y="42"/>
                      <a:pt x="164" y="43"/>
                    </a:cubicBezTo>
                    <a:cubicBezTo>
                      <a:pt x="161" y="46"/>
                      <a:pt x="157" y="49"/>
                      <a:pt x="154" y="52"/>
                    </a:cubicBezTo>
                    <a:cubicBezTo>
                      <a:pt x="126" y="78"/>
                      <a:pt x="98" y="108"/>
                      <a:pt x="83" y="143"/>
                    </a:cubicBezTo>
                    <a:cubicBezTo>
                      <a:pt x="81" y="147"/>
                      <a:pt x="88" y="151"/>
                      <a:pt x="90" y="147"/>
                    </a:cubicBezTo>
                    <a:cubicBezTo>
                      <a:pt x="105" y="115"/>
                      <a:pt x="131" y="89"/>
                      <a:pt x="156" y="66"/>
                    </a:cubicBezTo>
                    <a:cubicBezTo>
                      <a:pt x="163" y="60"/>
                      <a:pt x="169" y="55"/>
                      <a:pt x="176" y="51"/>
                    </a:cubicBezTo>
                    <a:cubicBezTo>
                      <a:pt x="176" y="51"/>
                      <a:pt x="177" y="51"/>
                      <a:pt x="177"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6" name="Freeform 530"/>
              <p:cNvSpPr>
                <a:spLocks noEditPoints="1"/>
              </p:cNvSpPr>
              <p:nvPr/>
            </p:nvSpPr>
            <p:spPr bwMode="auto">
              <a:xfrm>
                <a:off x="4386" y="2169"/>
                <a:ext cx="551" cy="357"/>
              </a:xfrm>
              <a:custGeom>
                <a:avLst/>
                <a:gdLst>
                  <a:gd name="T0" fmla="*/ 258 w 273"/>
                  <a:gd name="T1" fmla="*/ 37 h 177"/>
                  <a:gd name="T2" fmla="*/ 250 w 273"/>
                  <a:gd name="T3" fmla="*/ 37 h 177"/>
                  <a:gd name="T4" fmla="*/ 247 w 273"/>
                  <a:gd name="T5" fmla="*/ 38 h 177"/>
                  <a:gd name="T6" fmla="*/ 246 w 273"/>
                  <a:gd name="T7" fmla="*/ 38 h 177"/>
                  <a:gd name="T8" fmla="*/ 174 w 273"/>
                  <a:gd name="T9" fmla="*/ 44 h 177"/>
                  <a:gd name="T10" fmla="*/ 126 w 273"/>
                  <a:gd name="T11" fmla="*/ 4 h 177"/>
                  <a:gd name="T12" fmla="*/ 114 w 273"/>
                  <a:gd name="T13" fmla="*/ 3 h 177"/>
                  <a:gd name="T14" fmla="*/ 79 w 273"/>
                  <a:gd name="T15" fmla="*/ 40 h 177"/>
                  <a:gd name="T16" fmla="*/ 60 w 273"/>
                  <a:gd name="T17" fmla="*/ 60 h 177"/>
                  <a:gd name="T18" fmla="*/ 55 w 273"/>
                  <a:gd name="T19" fmla="*/ 67 h 177"/>
                  <a:gd name="T20" fmla="*/ 56 w 273"/>
                  <a:gd name="T21" fmla="*/ 71 h 177"/>
                  <a:gd name="T22" fmla="*/ 55 w 273"/>
                  <a:gd name="T23" fmla="*/ 71 h 177"/>
                  <a:gd name="T24" fmla="*/ 55 w 273"/>
                  <a:gd name="T25" fmla="*/ 72 h 177"/>
                  <a:gd name="T26" fmla="*/ 55 w 273"/>
                  <a:gd name="T27" fmla="*/ 74 h 177"/>
                  <a:gd name="T28" fmla="*/ 115 w 273"/>
                  <a:gd name="T29" fmla="*/ 25 h 177"/>
                  <a:gd name="T30" fmla="*/ 116 w 273"/>
                  <a:gd name="T31" fmla="*/ 62 h 177"/>
                  <a:gd name="T32" fmla="*/ 115 w 273"/>
                  <a:gd name="T33" fmla="*/ 101 h 177"/>
                  <a:gd name="T34" fmla="*/ 16 w 273"/>
                  <a:gd name="T35" fmla="*/ 61 h 177"/>
                  <a:gd name="T36" fmla="*/ 29 w 273"/>
                  <a:gd name="T37" fmla="*/ 62 h 177"/>
                  <a:gd name="T38" fmla="*/ 58 w 273"/>
                  <a:gd name="T39" fmla="*/ 61 h 177"/>
                  <a:gd name="T40" fmla="*/ 58 w 273"/>
                  <a:gd name="T41" fmla="*/ 54 h 177"/>
                  <a:gd name="T42" fmla="*/ 33 w 273"/>
                  <a:gd name="T43" fmla="*/ 53 h 177"/>
                  <a:gd name="T44" fmla="*/ 6 w 273"/>
                  <a:gd name="T45" fmla="*/ 51 h 177"/>
                  <a:gd name="T46" fmla="*/ 3 w 273"/>
                  <a:gd name="T47" fmla="*/ 59 h 177"/>
                  <a:gd name="T48" fmla="*/ 3 w 273"/>
                  <a:gd name="T49" fmla="*/ 60 h 177"/>
                  <a:gd name="T50" fmla="*/ 0 w 273"/>
                  <a:gd name="T51" fmla="*/ 63 h 177"/>
                  <a:gd name="T52" fmla="*/ 45 w 273"/>
                  <a:gd name="T53" fmla="*/ 162 h 177"/>
                  <a:gd name="T54" fmla="*/ 52 w 273"/>
                  <a:gd name="T55" fmla="*/ 166 h 177"/>
                  <a:gd name="T56" fmla="*/ 204 w 273"/>
                  <a:gd name="T57" fmla="*/ 156 h 177"/>
                  <a:gd name="T58" fmla="*/ 270 w 273"/>
                  <a:gd name="T59" fmla="*/ 43 h 177"/>
                  <a:gd name="T60" fmla="*/ 258 w 273"/>
                  <a:gd name="T61" fmla="*/ 37 h 177"/>
                  <a:gd name="T62" fmla="*/ 224 w 273"/>
                  <a:gd name="T63" fmla="*/ 52 h 177"/>
                  <a:gd name="T64" fmla="*/ 200 w 273"/>
                  <a:gd name="T65" fmla="*/ 69 h 177"/>
                  <a:gd name="T66" fmla="*/ 199 w 273"/>
                  <a:gd name="T67" fmla="*/ 68 h 177"/>
                  <a:gd name="T68" fmla="*/ 184 w 273"/>
                  <a:gd name="T69" fmla="*/ 54 h 177"/>
                  <a:gd name="T70" fmla="*/ 224 w 273"/>
                  <a:gd name="T71" fmla="*/ 52 h 177"/>
                  <a:gd name="T72" fmla="*/ 131 w 273"/>
                  <a:gd name="T73" fmla="*/ 62 h 177"/>
                  <a:gd name="T74" fmla="*/ 131 w 273"/>
                  <a:gd name="T75" fmla="*/ 21 h 177"/>
                  <a:gd name="T76" fmla="*/ 191 w 273"/>
                  <a:gd name="T77" fmla="*/ 76 h 177"/>
                  <a:gd name="T78" fmla="*/ 129 w 273"/>
                  <a:gd name="T79" fmla="*/ 102 h 177"/>
                  <a:gd name="T80" fmla="*/ 125 w 273"/>
                  <a:gd name="T81" fmla="*/ 102 h 177"/>
                  <a:gd name="T82" fmla="*/ 131 w 273"/>
                  <a:gd name="T83" fmla="*/ 62 h 177"/>
                  <a:gd name="T84" fmla="*/ 54 w 273"/>
                  <a:gd name="T85" fmla="*/ 148 h 177"/>
                  <a:gd name="T86" fmla="*/ 40 w 273"/>
                  <a:gd name="T87" fmla="*/ 121 h 177"/>
                  <a:gd name="T88" fmla="*/ 7 w 273"/>
                  <a:gd name="T89" fmla="*/ 65 h 177"/>
                  <a:gd name="T90" fmla="*/ 89 w 273"/>
                  <a:gd name="T91" fmla="*/ 108 h 177"/>
                  <a:gd name="T92" fmla="*/ 54 w 273"/>
                  <a:gd name="T93" fmla="*/ 147 h 177"/>
                  <a:gd name="T94" fmla="*/ 54 w 273"/>
                  <a:gd name="T95" fmla="*/ 148 h 177"/>
                  <a:gd name="T96" fmla="*/ 225 w 273"/>
                  <a:gd name="T97" fmla="*/ 114 h 177"/>
                  <a:gd name="T98" fmla="*/ 215 w 273"/>
                  <a:gd name="T99" fmla="*/ 128 h 177"/>
                  <a:gd name="T100" fmla="*/ 202 w 273"/>
                  <a:gd name="T101" fmla="*/ 105 h 177"/>
                  <a:gd name="T102" fmla="*/ 190 w 273"/>
                  <a:gd name="T103" fmla="*/ 110 h 177"/>
                  <a:gd name="T104" fmla="*/ 207 w 273"/>
                  <a:gd name="T105" fmla="*/ 135 h 177"/>
                  <a:gd name="T106" fmla="*/ 140 w 273"/>
                  <a:gd name="T107" fmla="*/ 152 h 177"/>
                  <a:gd name="T108" fmla="*/ 59 w 273"/>
                  <a:gd name="T109" fmla="*/ 153 h 177"/>
                  <a:gd name="T110" fmla="*/ 59 w 273"/>
                  <a:gd name="T111" fmla="*/ 153 h 177"/>
                  <a:gd name="T112" fmla="*/ 96 w 273"/>
                  <a:gd name="T113" fmla="*/ 111 h 177"/>
                  <a:gd name="T114" fmla="*/ 97 w 273"/>
                  <a:gd name="T115" fmla="*/ 110 h 177"/>
                  <a:gd name="T116" fmla="*/ 129 w 273"/>
                  <a:gd name="T117" fmla="*/ 116 h 177"/>
                  <a:gd name="T118" fmla="*/ 251 w 273"/>
                  <a:gd name="T119" fmla="*/ 53 h 177"/>
                  <a:gd name="T120" fmla="*/ 225 w 273"/>
                  <a:gd name="T121" fmla="*/ 114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3" h="177">
                    <a:moveTo>
                      <a:pt x="258" y="37"/>
                    </a:moveTo>
                    <a:cubicBezTo>
                      <a:pt x="255" y="36"/>
                      <a:pt x="253" y="35"/>
                      <a:pt x="250" y="37"/>
                    </a:cubicBezTo>
                    <a:cubicBezTo>
                      <a:pt x="249" y="37"/>
                      <a:pt x="248" y="37"/>
                      <a:pt x="247" y="38"/>
                    </a:cubicBezTo>
                    <a:cubicBezTo>
                      <a:pt x="247" y="38"/>
                      <a:pt x="247" y="38"/>
                      <a:pt x="246" y="38"/>
                    </a:cubicBezTo>
                    <a:cubicBezTo>
                      <a:pt x="222" y="39"/>
                      <a:pt x="199" y="46"/>
                      <a:pt x="174" y="44"/>
                    </a:cubicBezTo>
                    <a:cubicBezTo>
                      <a:pt x="159" y="30"/>
                      <a:pt x="142" y="16"/>
                      <a:pt x="126" y="4"/>
                    </a:cubicBezTo>
                    <a:cubicBezTo>
                      <a:pt x="123" y="1"/>
                      <a:pt x="118" y="0"/>
                      <a:pt x="114" y="3"/>
                    </a:cubicBezTo>
                    <a:cubicBezTo>
                      <a:pt x="101" y="14"/>
                      <a:pt x="90" y="28"/>
                      <a:pt x="79" y="40"/>
                    </a:cubicBezTo>
                    <a:cubicBezTo>
                      <a:pt x="73" y="47"/>
                      <a:pt x="66" y="54"/>
                      <a:pt x="60" y="60"/>
                    </a:cubicBezTo>
                    <a:cubicBezTo>
                      <a:pt x="58" y="62"/>
                      <a:pt x="56" y="64"/>
                      <a:pt x="55" y="67"/>
                    </a:cubicBezTo>
                    <a:cubicBezTo>
                      <a:pt x="54" y="70"/>
                      <a:pt x="55" y="71"/>
                      <a:pt x="56" y="71"/>
                    </a:cubicBezTo>
                    <a:cubicBezTo>
                      <a:pt x="55" y="71"/>
                      <a:pt x="55" y="71"/>
                      <a:pt x="55" y="71"/>
                    </a:cubicBezTo>
                    <a:cubicBezTo>
                      <a:pt x="55" y="72"/>
                      <a:pt x="55" y="72"/>
                      <a:pt x="55" y="72"/>
                    </a:cubicBezTo>
                    <a:cubicBezTo>
                      <a:pt x="55" y="73"/>
                      <a:pt x="55" y="73"/>
                      <a:pt x="55" y="74"/>
                    </a:cubicBezTo>
                    <a:cubicBezTo>
                      <a:pt x="64" y="84"/>
                      <a:pt x="97" y="45"/>
                      <a:pt x="115" y="25"/>
                    </a:cubicBezTo>
                    <a:cubicBezTo>
                      <a:pt x="117" y="37"/>
                      <a:pt x="116" y="50"/>
                      <a:pt x="116" y="62"/>
                    </a:cubicBezTo>
                    <a:cubicBezTo>
                      <a:pt x="115" y="74"/>
                      <a:pt x="110" y="90"/>
                      <a:pt x="115" y="101"/>
                    </a:cubicBezTo>
                    <a:cubicBezTo>
                      <a:pt x="81" y="97"/>
                      <a:pt x="48" y="73"/>
                      <a:pt x="16" y="61"/>
                    </a:cubicBezTo>
                    <a:cubicBezTo>
                      <a:pt x="21" y="61"/>
                      <a:pt x="25" y="62"/>
                      <a:pt x="29" y="62"/>
                    </a:cubicBezTo>
                    <a:cubicBezTo>
                      <a:pt x="38" y="63"/>
                      <a:pt x="49" y="64"/>
                      <a:pt x="58" y="61"/>
                    </a:cubicBezTo>
                    <a:cubicBezTo>
                      <a:pt x="61" y="60"/>
                      <a:pt x="61" y="55"/>
                      <a:pt x="58" y="54"/>
                    </a:cubicBezTo>
                    <a:cubicBezTo>
                      <a:pt x="50" y="52"/>
                      <a:pt x="41" y="53"/>
                      <a:pt x="33" y="53"/>
                    </a:cubicBezTo>
                    <a:cubicBezTo>
                      <a:pt x="24" y="53"/>
                      <a:pt x="15" y="52"/>
                      <a:pt x="6" y="51"/>
                    </a:cubicBezTo>
                    <a:cubicBezTo>
                      <a:pt x="2" y="51"/>
                      <a:pt x="0" y="57"/>
                      <a:pt x="3" y="59"/>
                    </a:cubicBezTo>
                    <a:cubicBezTo>
                      <a:pt x="3" y="59"/>
                      <a:pt x="3" y="59"/>
                      <a:pt x="3" y="60"/>
                    </a:cubicBezTo>
                    <a:cubicBezTo>
                      <a:pt x="1" y="60"/>
                      <a:pt x="0" y="61"/>
                      <a:pt x="0" y="63"/>
                    </a:cubicBezTo>
                    <a:cubicBezTo>
                      <a:pt x="6" y="100"/>
                      <a:pt x="34" y="127"/>
                      <a:pt x="45" y="162"/>
                    </a:cubicBezTo>
                    <a:cubicBezTo>
                      <a:pt x="46" y="164"/>
                      <a:pt x="49" y="167"/>
                      <a:pt x="52" y="166"/>
                    </a:cubicBezTo>
                    <a:cubicBezTo>
                      <a:pt x="99" y="165"/>
                      <a:pt x="159" y="177"/>
                      <a:pt x="204" y="156"/>
                    </a:cubicBezTo>
                    <a:cubicBezTo>
                      <a:pt x="242" y="139"/>
                      <a:pt x="261" y="80"/>
                      <a:pt x="270" y="43"/>
                    </a:cubicBezTo>
                    <a:cubicBezTo>
                      <a:pt x="273" y="34"/>
                      <a:pt x="262" y="31"/>
                      <a:pt x="258" y="37"/>
                    </a:cubicBezTo>
                    <a:close/>
                    <a:moveTo>
                      <a:pt x="224" y="52"/>
                    </a:moveTo>
                    <a:cubicBezTo>
                      <a:pt x="216" y="58"/>
                      <a:pt x="208" y="64"/>
                      <a:pt x="200" y="69"/>
                    </a:cubicBezTo>
                    <a:cubicBezTo>
                      <a:pt x="200" y="69"/>
                      <a:pt x="200" y="69"/>
                      <a:pt x="199" y="68"/>
                    </a:cubicBezTo>
                    <a:cubicBezTo>
                      <a:pt x="194" y="63"/>
                      <a:pt x="189" y="58"/>
                      <a:pt x="184" y="54"/>
                    </a:cubicBezTo>
                    <a:cubicBezTo>
                      <a:pt x="198" y="55"/>
                      <a:pt x="211" y="54"/>
                      <a:pt x="224" y="52"/>
                    </a:cubicBezTo>
                    <a:close/>
                    <a:moveTo>
                      <a:pt x="131" y="62"/>
                    </a:moveTo>
                    <a:cubicBezTo>
                      <a:pt x="132" y="48"/>
                      <a:pt x="133" y="35"/>
                      <a:pt x="131" y="21"/>
                    </a:cubicBezTo>
                    <a:cubicBezTo>
                      <a:pt x="150" y="40"/>
                      <a:pt x="171" y="57"/>
                      <a:pt x="191" y="76"/>
                    </a:cubicBezTo>
                    <a:cubicBezTo>
                      <a:pt x="171" y="89"/>
                      <a:pt x="151" y="101"/>
                      <a:pt x="129" y="102"/>
                    </a:cubicBezTo>
                    <a:cubicBezTo>
                      <a:pt x="127" y="102"/>
                      <a:pt x="126" y="102"/>
                      <a:pt x="125" y="102"/>
                    </a:cubicBezTo>
                    <a:cubicBezTo>
                      <a:pt x="131" y="91"/>
                      <a:pt x="129" y="74"/>
                      <a:pt x="131" y="62"/>
                    </a:cubicBezTo>
                    <a:close/>
                    <a:moveTo>
                      <a:pt x="54" y="148"/>
                    </a:moveTo>
                    <a:cubicBezTo>
                      <a:pt x="48" y="140"/>
                      <a:pt x="42" y="124"/>
                      <a:pt x="40" y="121"/>
                    </a:cubicBezTo>
                    <a:cubicBezTo>
                      <a:pt x="28" y="102"/>
                      <a:pt x="16" y="85"/>
                      <a:pt x="7" y="65"/>
                    </a:cubicBezTo>
                    <a:cubicBezTo>
                      <a:pt x="34" y="79"/>
                      <a:pt x="61" y="97"/>
                      <a:pt x="89" y="108"/>
                    </a:cubicBezTo>
                    <a:cubicBezTo>
                      <a:pt x="76" y="120"/>
                      <a:pt x="65" y="134"/>
                      <a:pt x="54" y="147"/>
                    </a:cubicBezTo>
                    <a:cubicBezTo>
                      <a:pt x="54" y="148"/>
                      <a:pt x="54" y="148"/>
                      <a:pt x="54" y="148"/>
                    </a:cubicBezTo>
                    <a:close/>
                    <a:moveTo>
                      <a:pt x="225" y="114"/>
                    </a:moveTo>
                    <a:cubicBezTo>
                      <a:pt x="222" y="119"/>
                      <a:pt x="219" y="124"/>
                      <a:pt x="215" y="128"/>
                    </a:cubicBezTo>
                    <a:cubicBezTo>
                      <a:pt x="209" y="121"/>
                      <a:pt x="206" y="112"/>
                      <a:pt x="202" y="105"/>
                    </a:cubicBezTo>
                    <a:cubicBezTo>
                      <a:pt x="198" y="99"/>
                      <a:pt x="188" y="103"/>
                      <a:pt x="190" y="110"/>
                    </a:cubicBezTo>
                    <a:cubicBezTo>
                      <a:pt x="194" y="119"/>
                      <a:pt x="200" y="128"/>
                      <a:pt x="207" y="135"/>
                    </a:cubicBezTo>
                    <a:cubicBezTo>
                      <a:pt x="189" y="149"/>
                      <a:pt x="166" y="150"/>
                      <a:pt x="140" y="152"/>
                    </a:cubicBezTo>
                    <a:cubicBezTo>
                      <a:pt x="113" y="153"/>
                      <a:pt x="86" y="152"/>
                      <a:pt x="59" y="153"/>
                    </a:cubicBezTo>
                    <a:cubicBezTo>
                      <a:pt x="59" y="153"/>
                      <a:pt x="59" y="153"/>
                      <a:pt x="59" y="153"/>
                    </a:cubicBezTo>
                    <a:cubicBezTo>
                      <a:pt x="71" y="139"/>
                      <a:pt x="84" y="125"/>
                      <a:pt x="96" y="111"/>
                    </a:cubicBezTo>
                    <a:cubicBezTo>
                      <a:pt x="96" y="111"/>
                      <a:pt x="96" y="111"/>
                      <a:pt x="97" y="110"/>
                    </a:cubicBezTo>
                    <a:cubicBezTo>
                      <a:pt x="107" y="113"/>
                      <a:pt x="118" y="116"/>
                      <a:pt x="129" y="116"/>
                    </a:cubicBezTo>
                    <a:cubicBezTo>
                      <a:pt x="171" y="119"/>
                      <a:pt x="214" y="74"/>
                      <a:pt x="251" y="53"/>
                    </a:cubicBezTo>
                    <a:cubicBezTo>
                      <a:pt x="243" y="74"/>
                      <a:pt x="236" y="94"/>
                      <a:pt x="225"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7" name="Freeform 531"/>
              <p:cNvSpPr>
                <a:spLocks noEditPoints="1"/>
              </p:cNvSpPr>
              <p:nvPr/>
            </p:nvSpPr>
            <p:spPr bwMode="auto">
              <a:xfrm>
                <a:off x="2739" y="1118"/>
                <a:ext cx="195" cy="529"/>
              </a:xfrm>
              <a:custGeom>
                <a:avLst/>
                <a:gdLst>
                  <a:gd name="T0" fmla="*/ 29 w 97"/>
                  <a:gd name="T1" fmla="*/ 2 h 262"/>
                  <a:gd name="T2" fmla="*/ 19 w 97"/>
                  <a:gd name="T3" fmla="*/ 5 h 262"/>
                  <a:gd name="T4" fmla="*/ 5 w 97"/>
                  <a:gd name="T5" fmla="*/ 70 h 262"/>
                  <a:gd name="T6" fmla="*/ 4 w 97"/>
                  <a:gd name="T7" fmla="*/ 71 h 262"/>
                  <a:gd name="T8" fmla="*/ 4 w 97"/>
                  <a:gd name="T9" fmla="*/ 81 h 262"/>
                  <a:gd name="T10" fmla="*/ 0 w 97"/>
                  <a:gd name="T11" fmla="*/ 86 h 262"/>
                  <a:gd name="T12" fmla="*/ 26 w 97"/>
                  <a:gd name="T13" fmla="*/ 240 h 262"/>
                  <a:gd name="T14" fmla="*/ 33 w 97"/>
                  <a:gd name="T15" fmla="*/ 242 h 262"/>
                  <a:gd name="T16" fmla="*/ 34 w 97"/>
                  <a:gd name="T17" fmla="*/ 239 h 262"/>
                  <a:gd name="T18" fmla="*/ 95 w 97"/>
                  <a:gd name="T19" fmla="*/ 244 h 262"/>
                  <a:gd name="T20" fmla="*/ 95 w 97"/>
                  <a:gd name="T21" fmla="*/ 237 h 262"/>
                  <a:gd name="T22" fmla="*/ 95 w 97"/>
                  <a:gd name="T23" fmla="*/ 237 h 262"/>
                  <a:gd name="T24" fmla="*/ 63 w 97"/>
                  <a:gd name="T25" fmla="*/ 85 h 262"/>
                  <a:gd name="T26" fmla="*/ 62 w 97"/>
                  <a:gd name="T27" fmla="*/ 84 h 262"/>
                  <a:gd name="T28" fmla="*/ 29 w 97"/>
                  <a:gd name="T29" fmla="*/ 2 h 262"/>
                  <a:gd name="T30" fmla="*/ 89 w 97"/>
                  <a:gd name="T31" fmla="*/ 237 h 262"/>
                  <a:gd name="T32" fmla="*/ 37 w 97"/>
                  <a:gd name="T33" fmla="*/ 234 h 262"/>
                  <a:gd name="T34" fmla="*/ 36 w 97"/>
                  <a:gd name="T35" fmla="*/ 233 h 262"/>
                  <a:gd name="T36" fmla="*/ 38 w 97"/>
                  <a:gd name="T37" fmla="*/ 216 h 262"/>
                  <a:gd name="T38" fmla="*/ 60 w 97"/>
                  <a:gd name="T39" fmla="*/ 223 h 262"/>
                  <a:gd name="T40" fmla="*/ 85 w 97"/>
                  <a:gd name="T41" fmla="*/ 211 h 262"/>
                  <a:gd name="T42" fmla="*/ 89 w 97"/>
                  <a:gd name="T43" fmla="*/ 237 h 262"/>
                  <a:gd name="T44" fmla="*/ 42 w 97"/>
                  <a:gd name="T45" fmla="*/ 148 h 262"/>
                  <a:gd name="T46" fmla="*/ 51 w 97"/>
                  <a:gd name="T47" fmla="*/ 148 h 262"/>
                  <a:gd name="T48" fmla="*/ 61 w 97"/>
                  <a:gd name="T49" fmla="*/ 156 h 262"/>
                  <a:gd name="T50" fmla="*/ 57 w 97"/>
                  <a:gd name="T51" fmla="*/ 175 h 262"/>
                  <a:gd name="T52" fmla="*/ 42 w 97"/>
                  <a:gd name="T53" fmla="*/ 148 h 262"/>
                  <a:gd name="T54" fmla="*/ 65 w 97"/>
                  <a:gd name="T55" fmla="*/ 144 h 262"/>
                  <a:gd name="T56" fmla="*/ 39 w 97"/>
                  <a:gd name="T57" fmla="*/ 139 h 262"/>
                  <a:gd name="T58" fmla="*/ 32 w 97"/>
                  <a:gd name="T59" fmla="*/ 141 h 262"/>
                  <a:gd name="T60" fmla="*/ 63 w 97"/>
                  <a:gd name="T61" fmla="*/ 186 h 262"/>
                  <a:gd name="T62" fmla="*/ 74 w 97"/>
                  <a:gd name="T63" fmla="*/ 171 h 262"/>
                  <a:gd name="T64" fmla="*/ 83 w 97"/>
                  <a:gd name="T65" fmla="*/ 203 h 262"/>
                  <a:gd name="T66" fmla="*/ 79 w 97"/>
                  <a:gd name="T67" fmla="*/ 203 h 262"/>
                  <a:gd name="T68" fmla="*/ 61 w 97"/>
                  <a:gd name="T69" fmla="*/ 214 h 262"/>
                  <a:gd name="T70" fmla="*/ 38 w 97"/>
                  <a:gd name="T71" fmla="*/ 208 h 262"/>
                  <a:gd name="T72" fmla="*/ 14 w 97"/>
                  <a:gd name="T73" fmla="*/ 105 h 262"/>
                  <a:gd name="T74" fmla="*/ 55 w 97"/>
                  <a:gd name="T75" fmla="*/ 104 h 262"/>
                  <a:gd name="T76" fmla="*/ 65 w 97"/>
                  <a:gd name="T77" fmla="*/ 144 h 262"/>
                  <a:gd name="T78" fmla="*/ 54 w 97"/>
                  <a:gd name="T79" fmla="*/ 85 h 262"/>
                  <a:gd name="T80" fmla="*/ 53 w 97"/>
                  <a:gd name="T81" fmla="*/ 87 h 262"/>
                  <a:gd name="T82" fmla="*/ 54 w 97"/>
                  <a:gd name="T83" fmla="*/ 95 h 262"/>
                  <a:gd name="T84" fmla="*/ 13 w 97"/>
                  <a:gd name="T85" fmla="*/ 98 h 262"/>
                  <a:gd name="T86" fmla="*/ 10 w 97"/>
                  <a:gd name="T87" fmla="*/ 85 h 262"/>
                  <a:gd name="T88" fmla="*/ 10 w 97"/>
                  <a:gd name="T89" fmla="*/ 84 h 262"/>
                  <a:gd name="T90" fmla="*/ 11 w 97"/>
                  <a:gd name="T91" fmla="*/ 78 h 262"/>
                  <a:gd name="T92" fmla="*/ 30 w 97"/>
                  <a:gd name="T93" fmla="*/ 84 h 262"/>
                  <a:gd name="T94" fmla="*/ 54 w 97"/>
                  <a:gd name="T95" fmla="*/ 80 h 262"/>
                  <a:gd name="T96" fmla="*/ 54 w 97"/>
                  <a:gd name="T97" fmla="*/ 85 h 262"/>
                  <a:gd name="T98" fmla="*/ 52 w 97"/>
                  <a:gd name="T99" fmla="*/ 71 h 262"/>
                  <a:gd name="T100" fmla="*/ 32 w 97"/>
                  <a:gd name="T101" fmla="*/ 75 h 262"/>
                  <a:gd name="T102" fmla="*/ 13 w 97"/>
                  <a:gd name="T103" fmla="*/ 71 h 262"/>
                  <a:gd name="T104" fmla="*/ 27 w 97"/>
                  <a:gd name="T105" fmla="*/ 17 h 262"/>
                  <a:gd name="T106" fmla="*/ 52 w 97"/>
                  <a:gd name="T107" fmla="*/ 7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262">
                    <a:moveTo>
                      <a:pt x="29" y="2"/>
                    </a:moveTo>
                    <a:cubicBezTo>
                      <a:pt x="26" y="0"/>
                      <a:pt x="20" y="0"/>
                      <a:pt x="19" y="5"/>
                    </a:cubicBezTo>
                    <a:cubicBezTo>
                      <a:pt x="13" y="25"/>
                      <a:pt x="6" y="48"/>
                      <a:pt x="5" y="70"/>
                    </a:cubicBezTo>
                    <a:cubicBezTo>
                      <a:pt x="4" y="70"/>
                      <a:pt x="4" y="71"/>
                      <a:pt x="4" y="71"/>
                    </a:cubicBezTo>
                    <a:cubicBezTo>
                      <a:pt x="4" y="75"/>
                      <a:pt x="4" y="78"/>
                      <a:pt x="4" y="81"/>
                    </a:cubicBezTo>
                    <a:cubicBezTo>
                      <a:pt x="2" y="82"/>
                      <a:pt x="0" y="83"/>
                      <a:pt x="0" y="86"/>
                    </a:cubicBezTo>
                    <a:cubicBezTo>
                      <a:pt x="0" y="138"/>
                      <a:pt x="38" y="187"/>
                      <a:pt x="26" y="240"/>
                    </a:cubicBezTo>
                    <a:cubicBezTo>
                      <a:pt x="25" y="244"/>
                      <a:pt x="32" y="246"/>
                      <a:pt x="33" y="242"/>
                    </a:cubicBezTo>
                    <a:cubicBezTo>
                      <a:pt x="34" y="241"/>
                      <a:pt x="34" y="240"/>
                      <a:pt x="34" y="239"/>
                    </a:cubicBezTo>
                    <a:cubicBezTo>
                      <a:pt x="44" y="262"/>
                      <a:pt x="79" y="261"/>
                      <a:pt x="95" y="244"/>
                    </a:cubicBezTo>
                    <a:cubicBezTo>
                      <a:pt x="97" y="241"/>
                      <a:pt x="96" y="239"/>
                      <a:pt x="95" y="237"/>
                    </a:cubicBezTo>
                    <a:cubicBezTo>
                      <a:pt x="95" y="237"/>
                      <a:pt x="95" y="237"/>
                      <a:pt x="95" y="237"/>
                    </a:cubicBezTo>
                    <a:cubicBezTo>
                      <a:pt x="96" y="187"/>
                      <a:pt x="80" y="132"/>
                      <a:pt x="63" y="85"/>
                    </a:cubicBezTo>
                    <a:cubicBezTo>
                      <a:pt x="63" y="85"/>
                      <a:pt x="62" y="84"/>
                      <a:pt x="62" y="84"/>
                    </a:cubicBezTo>
                    <a:cubicBezTo>
                      <a:pt x="61" y="53"/>
                      <a:pt x="51" y="25"/>
                      <a:pt x="29" y="2"/>
                    </a:cubicBezTo>
                    <a:close/>
                    <a:moveTo>
                      <a:pt x="89" y="237"/>
                    </a:moveTo>
                    <a:cubicBezTo>
                      <a:pt x="71" y="244"/>
                      <a:pt x="51" y="254"/>
                      <a:pt x="37" y="234"/>
                    </a:cubicBezTo>
                    <a:cubicBezTo>
                      <a:pt x="37" y="234"/>
                      <a:pt x="36" y="233"/>
                      <a:pt x="36" y="233"/>
                    </a:cubicBezTo>
                    <a:cubicBezTo>
                      <a:pt x="37" y="227"/>
                      <a:pt x="37" y="222"/>
                      <a:pt x="38" y="216"/>
                    </a:cubicBezTo>
                    <a:cubicBezTo>
                      <a:pt x="44" y="221"/>
                      <a:pt x="51" y="224"/>
                      <a:pt x="60" y="223"/>
                    </a:cubicBezTo>
                    <a:cubicBezTo>
                      <a:pt x="68" y="223"/>
                      <a:pt x="80" y="218"/>
                      <a:pt x="85" y="211"/>
                    </a:cubicBezTo>
                    <a:cubicBezTo>
                      <a:pt x="87" y="219"/>
                      <a:pt x="88" y="228"/>
                      <a:pt x="89" y="237"/>
                    </a:cubicBezTo>
                    <a:close/>
                    <a:moveTo>
                      <a:pt x="42" y="148"/>
                    </a:moveTo>
                    <a:cubicBezTo>
                      <a:pt x="45" y="148"/>
                      <a:pt x="48" y="147"/>
                      <a:pt x="51" y="148"/>
                    </a:cubicBezTo>
                    <a:cubicBezTo>
                      <a:pt x="56" y="149"/>
                      <a:pt x="59" y="152"/>
                      <a:pt x="61" y="156"/>
                    </a:cubicBezTo>
                    <a:cubicBezTo>
                      <a:pt x="63" y="159"/>
                      <a:pt x="63" y="177"/>
                      <a:pt x="57" y="175"/>
                    </a:cubicBezTo>
                    <a:cubicBezTo>
                      <a:pt x="48" y="170"/>
                      <a:pt x="44" y="158"/>
                      <a:pt x="42" y="148"/>
                    </a:cubicBezTo>
                    <a:close/>
                    <a:moveTo>
                      <a:pt x="65" y="144"/>
                    </a:moveTo>
                    <a:cubicBezTo>
                      <a:pt x="58" y="138"/>
                      <a:pt x="47" y="135"/>
                      <a:pt x="39" y="139"/>
                    </a:cubicBezTo>
                    <a:cubicBezTo>
                      <a:pt x="37" y="138"/>
                      <a:pt x="33" y="139"/>
                      <a:pt x="32" y="141"/>
                    </a:cubicBezTo>
                    <a:cubicBezTo>
                      <a:pt x="27" y="156"/>
                      <a:pt x="43" y="195"/>
                      <a:pt x="63" y="186"/>
                    </a:cubicBezTo>
                    <a:cubicBezTo>
                      <a:pt x="69" y="183"/>
                      <a:pt x="72" y="178"/>
                      <a:pt x="74" y="171"/>
                    </a:cubicBezTo>
                    <a:cubicBezTo>
                      <a:pt x="77" y="182"/>
                      <a:pt x="80" y="192"/>
                      <a:pt x="83" y="203"/>
                    </a:cubicBezTo>
                    <a:cubicBezTo>
                      <a:pt x="82" y="202"/>
                      <a:pt x="81" y="202"/>
                      <a:pt x="79" y="203"/>
                    </a:cubicBezTo>
                    <a:cubicBezTo>
                      <a:pt x="73" y="207"/>
                      <a:pt x="69" y="213"/>
                      <a:pt x="61" y="214"/>
                    </a:cubicBezTo>
                    <a:cubicBezTo>
                      <a:pt x="52" y="216"/>
                      <a:pt x="45" y="213"/>
                      <a:pt x="38" y="208"/>
                    </a:cubicBezTo>
                    <a:cubicBezTo>
                      <a:pt x="37" y="174"/>
                      <a:pt x="23" y="139"/>
                      <a:pt x="14" y="105"/>
                    </a:cubicBezTo>
                    <a:cubicBezTo>
                      <a:pt x="27" y="111"/>
                      <a:pt x="43" y="111"/>
                      <a:pt x="55" y="104"/>
                    </a:cubicBezTo>
                    <a:cubicBezTo>
                      <a:pt x="58" y="117"/>
                      <a:pt x="61" y="131"/>
                      <a:pt x="65" y="144"/>
                    </a:cubicBezTo>
                    <a:close/>
                    <a:moveTo>
                      <a:pt x="54" y="85"/>
                    </a:moveTo>
                    <a:cubicBezTo>
                      <a:pt x="54" y="85"/>
                      <a:pt x="53" y="86"/>
                      <a:pt x="53" y="87"/>
                    </a:cubicBezTo>
                    <a:cubicBezTo>
                      <a:pt x="54" y="89"/>
                      <a:pt x="54" y="92"/>
                      <a:pt x="54" y="95"/>
                    </a:cubicBezTo>
                    <a:cubicBezTo>
                      <a:pt x="40" y="101"/>
                      <a:pt x="28" y="106"/>
                      <a:pt x="13" y="98"/>
                    </a:cubicBezTo>
                    <a:cubicBezTo>
                      <a:pt x="12" y="94"/>
                      <a:pt x="11" y="89"/>
                      <a:pt x="10" y="85"/>
                    </a:cubicBezTo>
                    <a:cubicBezTo>
                      <a:pt x="10" y="85"/>
                      <a:pt x="10" y="84"/>
                      <a:pt x="10" y="84"/>
                    </a:cubicBezTo>
                    <a:cubicBezTo>
                      <a:pt x="10" y="82"/>
                      <a:pt x="11" y="80"/>
                      <a:pt x="11" y="78"/>
                    </a:cubicBezTo>
                    <a:cubicBezTo>
                      <a:pt x="17" y="81"/>
                      <a:pt x="23" y="84"/>
                      <a:pt x="30" y="84"/>
                    </a:cubicBezTo>
                    <a:cubicBezTo>
                      <a:pt x="37" y="85"/>
                      <a:pt x="47" y="85"/>
                      <a:pt x="54" y="80"/>
                    </a:cubicBezTo>
                    <a:cubicBezTo>
                      <a:pt x="54" y="82"/>
                      <a:pt x="54" y="83"/>
                      <a:pt x="54" y="85"/>
                    </a:cubicBezTo>
                    <a:close/>
                    <a:moveTo>
                      <a:pt x="52" y="71"/>
                    </a:moveTo>
                    <a:cubicBezTo>
                      <a:pt x="45" y="71"/>
                      <a:pt x="39" y="75"/>
                      <a:pt x="32" y="75"/>
                    </a:cubicBezTo>
                    <a:cubicBezTo>
                      <a:pt x="26" y="76"/>
                      <a:pt x="19" y="74"/>
                      <a:pt x="13" y="71"/>
                    </a:cubicBezTo>
                    <a:cubicBezTo>
                      <a:pt x="18" y="53"/>
                      <a:pt x="22" y="35"/>
                      <a:pt x="27" y="17"/>
                    </a:cubicBezTo>
                    <a:cubicBezTo>
                      <a:pt x="40" y="33"/>
                      <a:pt x="48" y="51"/>
                      <a:pt x="52"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8" name="Freeform 532"/>
              <p:cNvSpPr>
                <a:spLocks noEditPoints="1"/>
              </p:cNvSpPr>
              <p:nvPr/>
            </p:nvSpPr>
            <p:spPr bwMode="auto">
              <a:xfrm>
                <a:off x="4027" y="874"/>
                <a:ext cx="525" cy="527"/>
              </a:xfrm>
              <a:custGeom>
                <a:avLst/>
                <a:gdLst>
                  <a:gd name="T0" fmla="*/ 182 w 260"/>
                  <a:gd name="T1" fmla="*/ 108 h 261"/>
                  <a:gd name="T2" fmla="*/ 214 w 260"/>
                  <a:gd name="T3" fmla="*/ 24 h 261"/>
                  <a:gd name="T4" fmla="*/ 159 w 260"/>
                  <a:gd name="T5" fmla="*/ 49 h 261"/>
                  <a:gd name="T6" fmla="*/ 111 w 260"/>
                  <a:gd name="T7" fmla="*/ 7 h 261"/>
                  <a:gd name="T8" fmla="*/ 107 w 260"/>
                  <a:gd name="T9" fmla="*/ 82 h 261"/>
                  <a:gd name="T10" fmla="*/ 7 w 260"/>
                  <a:gd name="T11" fmla="*/ 10 h 261"/>
                  <a:gd name="T12" fmla="*/ 64 w 260"/>
                  <a:gd name="T13" fmla="*/ 60 h 261"/>
                  <a:gd name="T14" fmla="*/ 25 w 260"/>
                  <a:gd name="T15" fmla="*/ 129 h 261"/>
                  <a:gd name="T16" fmla="*/ 107 w 260"/>
                  <a:gd name="T17" fmla="*/ 136 h 261"/>
                  <a:gd name="T18" fmla="*/ 133 w 260"/>
                  <a:gd name="T19" fmla="*/ 249 h 261"/>
                  <a:gd name="T20" fmla="*/ 250 w 260"/>
                  <a:gd name="T21" fmla="*/ 219 h 261"/>
                  <a:gd name="T22" fmla="*/ 226 w 260"/>
                  <a:gd name="T23" fmla="*/ 125 h 261"/>
                  <a:gd name="T24" fmla="*/ 50 w 260"/>
                  <a:gd name="T25" fmla="*/ 147 h 261"/>
                  <a:gd name="T26" fmla="*/ 85 w 260"/>
                  <a:gd name="T27" fmla="*/ 116 h 261"/>
                  <a:gd name="T28" fmla="*/ 60 w 260"/>
                  <a:gd name="T29" fmla="*/ 124 h 261"/>
                  <a:gd name="T30" fmla="*/ 108 w 260"/>
                  <a:gd name="T31" fmla="*/ 122 h 261"/>
                  <a:gd name="T32" fmla="*/ 182 w 260"/>
                  <a:gd name="T33" fmla="*/ 53 h 261"/>
                  <a:gd name="T34" fmla="*/ 161 w 260"/>
                  <a:gd name="T35" fmla="*/ 75 h 261"/>
                  <a:gd name="T36" fmla="*/ 197 w 260"/>
                  <a:gd name="T37" fmla="*/ 78 h 261"/>
                  <a:gd name="T38" fmla="*/ 149 w 260"/>
                  <a:gd name="T39" fmla="*/ 114 h 261"/>
                  <a:gd name="T40" fmla="*/ 151 w 260"/>
                  <a:gd name="T41" fmla="*/ 100 h 261"/>
                  <a:gd name="T42" fmla="*/ 182 w 260"/>
                  <a:gd name="T43" fmla="*/ 53 h 261"/>
                  <a:gd name="T44" fmla="*/ 130 w 260"/>
                  <a:gd name="T45" fmla="*/ 18 h 261"/>
                  <a:gd name="T46" fmla="*/ 132 w 260"/>
                  <a:gd name="T47" fmla="*/ 99 h 261"/>
                  <a:gd name="T48" fmla="*/ 127 w 260"/>
                  <a:gd name="T49" fmla="*/ 32 h 261"/>
                  <a:gd name="T50" fmla="*/ 126 w 260"/>
                  <a:gd name="T51" fmla="*/ 92 h 261"/>
                  <a:gd name="T52" fmla="*/ 137 w 260"/>
                  <a:gd name="T53" fmla="*/ 232 h 261"/>
                  <a:gd name="T54" fmla="*/ 104 w 260"/>
                  <a:gd name="T55" fmla="*/ 187 h 261"/>
                  <a:gd name="T56" fmla="*/ 118 w 260"/>
                  <a:gd name="T57" fmla="*/ 204 h 261"/>
                  <a:gd name="T58" fmla="*/ 123 w 260"/>
                  <a:gd name="T59" fmla="*/ 128 h 261"/>
                  <a:gd name="T60" fmla="*/ 126 w 260"/>
                  <a:gd name="T61" fmla="*/ 123 h 261"/>
                  <a:gd name="T62" fmla="*/ 131 w 260"/>
                  <a:gd name="T63" fmla="*/ 124 h 261"/>
                  <a:gd name="T64" fmla="*/ 146 w 260"/>
                  <a:gd name="T65" fmla="*/ 140 h 261"/>
                  <a:gd name="T66" fmla="*/ 212 w 260"/>
                  <a:gd name="T67" fmla="*/ 186 h 261"/>
                  <a:gd name="T68" fmla="*/ 214 w 260"/>
                  <a:gd name="T69" fmla="*/ 187 h 261"/>
                  <a:gd name="T70" fmla="*/ 145 w 260"/>
                  <a:gd name="T71" fmla="*/ 134 h 261"/>
                  <a:gd name="T72" fmla="*/ 222 w 260"/>
                  <a:gd name="T73" fmla="*/ 136 h 261"/>
                  <a:gd name="T74" fmla="*/ 214 w 260"/>
                  <a:gd name="T75" fmla="*/ 187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0" h="261">
                    <a:moveTo>
                      <a:pt x="226" y="125"/>
                    </a:moveTo>
                    <a:cubicBezTo>
                      <a:pt x="213" y="113"/>
                      <a:pt x="198" y="108"/>
                      <a:pt x="182" y="108"/>
                    </a:cubicBezTo>
                    <a:cubicBezTo>
                      <a:pt x="190" y="102"/>
                      <a:pt x="197" y="95"/>
                      <a:pt x="204" y="87"/>
                    </a:cubicBezTo>
                    <a:cubicBezTo>
                      <a:pt x="216" y="71"/>
                      <a:pt x="228" y="43"/>
                      <a:pt x="214" y="24"/>
                    </a:cubicBezTo>
                    <a:cubicBezTo>
                      <a:pt x="200" y="6"/>
                      <a:pt x="179" y="12"/>
                      <a:pt x="169" y="28"/>
                    </a:cubicBezTo>
                    <a:cubicBezTo>
                      <a:pt x="164" y="35"/>
                      <a:pt x="161" y="42"/>
                      <a:pt x="159" y="49"/>
                    </a:cubicBezTo>
                    <a:cubicBezTo>
                      <a:pt x="159" y="46"/>
                      <a:pt x="158" y="43"/>
                      <a:pt x="158" y="41"/>
                    </a:cubicBezTo>
                    <a:cubicBezTo>
                      <a:pt x="156" y="19"/>
                      <a:pt x="133" y="0"/>
                      <a:pt x="111" y="7"/>
                    </a:cubicBezTo>
                    <a:cubicBezTo>
                      <a:pt x="92" y="12"/>
                      <a:pt x="94" y="40"/>
                      <a:pt x="97" y="55"/>
                    </a:cubicBezTo>
                    <a:cubicBezTo>
                      <a:pt x="99" y="63"/>
                      <a:pt x="102" y="73"/>
                      <a:pt x="107" y="82"/>
                    </a:cubicBezTo>
                    <a:cubicBezTo>
                      <a:pt x="99" y="74"/>
                      <a:pt x="90" y="67"/>
                      <a:pt x="82" y="61"/>
                    </a:cubicBezTo>
                    <a:cubicBezTo>
                      <a:pt x="59" y="42"/>
                      <a:pt x="33" y="26"/>
                      <a:pt x="7" y="10"/>
                    </a:cubicBezTo>
                    <a:cubicBezTo>
                      <a:pt x="4" y="8"/>
                      <a:pt x="0" y="13"/>
                      <a:pt x="3" y="16"/>
                    </a:cubicBezTo>
                    <a:cubicBezTo>
                      <a:pt x="22" y="32"/>
                      <a:pt x="44" y="45"/>
                      <a:pt x="64" y="60"/>
                    </a:cubicBezTo>
                    <a:cubicBezTo>
                      <a:pt x="81" y="73"/>
                      <a:pt x="94" y="89"/>
                      <a:pt x="108" y="104"/>
                    </a:cubicBezTo>
                    <a:cubicBezTo>
                      <a:pt x="76" y="100"/>
                      <a:pt x="27" y="101"/>
                      <a:pt x="25" y="129"/>
                    </a:cubicBezTo>
                    <a:cubicBezTo>
                      <a:pt x="24" y="152"/>
                      <a:pt x="47" y="161"/>
                      <a:pt x="66" y="157"/>
                    </a:cubicBezTo>
                    <a:cubicBezTo>
                      <a:pt x="81" y="153"/>
                      <a:pt x="95" y="144"/>
                      <a:pt x="107" y="136"/>
                    </a:cubicBezTo>
                    <a:cubicBezTo>
                      <a:pt x="108" y="136"/>
                      <a:pt x="109" y="135"/>
                      <a:pt x="110" y="134"/>
                    </a:cubicBezTo>
                    <a:cubicBezTo>
                      <a:pt x="92" y="180"/>
                      <a:pt x="65" y="261"/>
                      <a:pt x="133" y="249"/>
                    </a:cubicBezTo>
                    <a:cubicBezTo>
                      <a:pt x="166" y="243"/>
                      <a:pt x="161" y="203"/>
                      <a:pt x="151" y="167"/>
                    </a:cubicBezTo>
                    <a:cubicBezTo>
                      <a:pt x="175" y="192"/>
                      <a:pt x="222" y="190"/>
                      <a:pt x="250" y="219"/>
                    </a:cubicBezTo>
                    <a:cubicBezTo>
                      <a:pt x="253" y="222"/>
                      <a:pt x="258" y="220"/>
                      <a:pt x="258" y="215"/>
                    </a:cubicBezTo>
                    <a:cubicBezTo>
                      <a:pt x="260" y="182"/>
                      <a:pt x="252" y="148"/>
                      <a:pt x="226" y="125"/>
                    </a:cubicBezTo>
                    <a:close/>
                    <a:moveTo>
                      <a:pt x="84" y="138"/>
                    </a:moveTo>
                    <a:cubicBezTo>
                      <a:pt x="74" y="144"/>
                      <a:pt x="62" y="149"/>
                      <a:pt x="50" y="147"/>
                    </a:cubicBezTo>
                    <a:cubicBezTo>
                      <a:pt x="43" y="146"/>
                      <a:pt x="33" y="134"/>
                      <a:pt x="39" y="126"/>
                    </a:cubicBezTo>
                    <a:cubicBezTo>
                      <a:pt x="48" y="115"/>
                      <a:pt x="73" y="116"/>
                      <a:pt x="85" y="116"/>
                    </a:cubicBezTo>
                    <a:cubicBezTo>
                      <a:pt x="88" y="116"/>
                      <a:pt x="91" y="116"/>
                      <a:pt x="94" y="115"/>
                    </a:cubicBezTo>
                    <a:cubicBezTo>
                      <a:pt x="83" y="118"/>
                      <a:pt x="71" y="121"/>
                      <a:pt x="60" y="124"/>
                    </a:cubicBezTo>
                    <a:cubicBezTo>
                      <a:pt x="56" y="125"/>
                      <a:pt x="57" y="132"/>
                      <a:pt x="61" y="132"/>
                    </a:cubicBezTo>
                    <a:cubicBezTo>
                      <a:pt x="77" y="132"/>
                      <a:pt x="93" y="128"/>
                      <a:pt x="108" y="122"/>
                    </a:cubicBezTo>
                    <a:cubicBezTo>
                      <a:pt x="100" y="128"/>
                      <a:pt x="92" y="134"/>
                      <a:pt x="84" y="138"/>
                    </a:cubicBezTo>
                    <a:close/>
                    <a:moveTo>
                      <a:pt x="182" y="53"/>
                    </a:moveTo>
                    <a:cubicBezTo>
                      <a:pt x="174" y="65"/>
                      <a:pt x="167" y="76"/>
                      <a:pt x="157" y="86"/>
                    </a:cubicBezTo>
                    <a:cubicBezTo>
                      <a:pt x="158" y="82"/>
                      <a:pt x="160" y="79"/>
                      <a:pt x="161" y="75"/>
                    </a:cubicBezTo>
                    <a:cubicBezTo>
                      <a:pt x="166" y="59"/>
                      <a:pt x="176" y="15"/>
                      <a:pt x="200" y="27"/>
                    </a:cubicBezTo>
                    <a:cubicBezTo>
                      <a:pt x="219" y="36"/>
                      <a:pt x="204" y="67"/>
                      <a:pt x="197" y="78"/>
                    </a:cubicBezTo>
                    <a:cubicBezTo>
                      <a:pt x="188" y="93"/>
                      <a:pt x="175" y="105"/>
                      <a:pt x="160" y="111"/>
                    </a:cubicBezTo>
                    <a:cubicBezTo>
                      <a:pt x="156" y="112"/>
                      <a:pt x="153" y="113"/>
                      <a:pt x="149" y="114"/>
                    </a:cubicBezTo>
                    <a:cubicBezTo>
                      <a:pt x="147" y="114"/>
                      <a:pt x="145" y="115"/>
                      <a:pt x="143" y="115"/>
                    </a:cubicBezTo>
                    <a:cubicBezTo>
                      <a:pt x="146" y="110"/>
                      <a:pt x="149" y="105"/>
                      <a:pt x="151" y="100"/>
                    </a:cubicBezTo>
                    <a:cubicBezTo>
                      <a:pt x="167" y="90"/>
                      <a:pt x="180" y="73"/>
                      <a:pt x="188" y="57"/>
                    </a:cubicBezTo>
                    <a:cubicBezTo>
                      <a:pt x="191" y="52"/>
                      <a:pt x="185" y="49"/>
                      <a:pt x="182" y="53"/>
                    </a:cubicBezTo>
                    <a:close/>
                    <a:moveTo>
                      <a:pt x="110" y="21"/>
                    </a:moveTo>
                    <a:cubicBezTo>
                      <a:pt x="114" y="14"/>
                      <a:pt x="124" y="16"/>
                      <a:pt x="130" y="18"/>
                    </a:cubicBezTo>
                    <a:cubicBezTo>
                      <a:pt x="144" y="23"/>
                      <a:pt x="148" y="36"/>
                      <a:pt x="148" y="48"/>
                    </a:cubicBezTo>
                    <a:cubicBezTo>
                      <a:pt x="149" y="67"/>
                      <a:pt x="139" y="83"/>
                      <a:pt x="132" y="99"/>
                    </a:cubicBezTo>
                    <a:cubicBezTo>
                      <a:pt x="131" y="98"/>
                      <a:pt x="130" y="97"/>
                      <a:pt x="129" y="96"/>
                    </a:cubicBezTo>
                    <a:cubicBezTo>
                      <a:pt x="134" y="75"/>
                      <a:pt x="131" y="53"/>
                      <a:pt x="127" y="32"/>
                    </a:cubicBezTo>
                    <a:cubicBezTo>
                      <a:pt x="127" y="29"/>
                      <a:pt x="121" y="29"/>
                      <a:pt x="121" y="33"/>
                    </a:cubicBezTo>
                    <a:cubicBezTo>
                      <a:pt x="123" y="53"/>
                      <a:pt x="127" y="72"/>
                      <a:pt x="126" y="92"/>
                    </a:cubicBezTo>
                    <a:cubicBezTo>
                      <a:pt x="111" y="73"/>
                      <a:pt x="100" y="39"/>
                      <a:pt x="110" y="21"/>
                    </a:cubicBezTo>
                    <a:close/>
                    <a:moveTo>
                      <a:pt x="137" y="232"/>
                    </a:moveTo>
                    <a:cubicBezTo>
                      <a:pt x="128" y="242"/>
                      <a:pt x="106" y="238"/>
                      <a:pt x="101" y="226"/>
                    </a:cubicBezTo>
                    <a:cubicBezTo>
                      <a:pt x="97" y="214"/>
                      <a:pt x="101" y="199"/>
                      <a:pt x="104" y="187"/>
                    </a:cubicBezTo>
                    <a:cubicBezTo>
                      <a:pt x="107" y="175"/>
                      <a:pt x="111" y="165"/>
                      <a:pt x="115" y="154"/>
                    </a:cubicBezTo>
                    <a:cubicBezTo>
                      <a:pt x="114" y="171"/>
                      <a:pt x="115" y="188"/>
                      <a:pt x="118" y="204"/>
                    </a:cubicBezTo>
                    <a:cubicBezTo>
                      <a:pt x="118" y="210"/>
                      <a:pt x="127" y="208"/>
                      <a:pt x="127" y="203"/>
                    </a:cubicBezTo>
                    <a:cubicBezTo>
                      <a:pt x="126" y="178"/>
                      <a:pt x="125" y="153"/>
                      <a:pt x="123" y="128"/>
                    </a:cubicBezTo>
                    <a:cubicBezTo>
                      <a:pt x="124" y="126"/>
                      <a:pt x="124" y="125"/>
                      <a:pt x="125" y="123"/>
                    </a:cubicBezTo>
                    <a:cubicBezTo>
                      <a:pt x="125" y="123"/>
                      <a:pt x="125" y="123"/>
                      <a:pt x="126" y="123"/>
                    </a:cubicBezTo>
                    <a:cubicBezTo>
                      <a:pt x="127" y="123"/>
                      <a:pt x="127" y="123"/>
                      <a:pt x="128" y="122"/>
                    </a:cubicBezTo>
                    <a:cubicBezTo>
                      <a:pt x="129" y="123"/>
                      <a:pt x="130" y="123"/>
                      <a:pt x="131" y="124"/>
                    </a:cubicBezTo>
                    <a:cubicBezTo>
                      <a:pt x="137" y="155"/>
                      <a:pt x="158" y="206"/>
                      <a:pt x="137" y="232"/>
                    </a:cubicBezTo>
                    <a:close/>
                    <a:moveTo>
                      <a:pt x="146" y="140"/>
                    </a:moveTo>
                    <a:cubicBezTo>
                      <a:pt x="174" y="148"/>
                      <a:pt x="193" y="164"/>
                      <a:pt x="212" y="186"/>
                    </a:cubicBezTo>
                    <a:cubicBezTo>
                      <a:pt x="212" y="186"/>
                      <a:pt x="212" y="186"/>
                      <a:pt x="212" y="186"/>
                    </a:cubicBezTo>
                    <a:cubicBezTo>
                      <a:pt x="185" y="176"/>
                      <a:pt x="156" y="169"/>
                      <a:pt x="146" y="140"/>
                    </a:cubicBezTo>
                    <a:close/>
                    <a:moveTo>
                      <a:pt x="214" y="187"/>
                    </a:moveTo>
                    <a:cubicBezTo>
                      <a:pt x="217" y="187"/>
                      <a:pt x="219" y="184"/>
                      <a:pt x="217" y="182"/>
                    </a:cubicBezTo>
                    <a:cubicBezTo>
                      <a:pt x="200" y="160"/>
                      <a:pt x="174" y="138"/>
                      <a:pt x="145" y="134"/>
                    </a:cubicBezTo>
                    <a:cubicBezTo>
                      <a:pt x="144" y="132"/>
                      <a:pt x="144" y="130"/>
                      <a:pt x="144" y="128"/>
                    </a:cubicBezTo>
                    <a:cubicBezTo>
                      <a:pt x="171" y="118"/>
                      <a:pt x="199" y="115"/>
                      <a:pt x="222" y="136"/>
                    </a:cubicBezTo>
                    <a:cubicBezTo>
                      <a:pt x="242" y="152"/>
                      <a:pt x="248" y="180"/>
                      <a:pt x="249" y="204"/>
                    </a:cubicBezTo>
                    <a:cubicBezTo>
                      <a:pt x="239" y="197"/>
                      <a:pt x="227" y="191"/>
                      <a:pt x="214" y="1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9" name="Freeform 533"/>
              <p:cNvSpPr>
                <a:spLocks noEditPoints="1"/>
              </p:cNvSpPr>
              <p:nvPr/>
            </p:nvSpPr>
            <p:spPr bwMode="auto">
              <a:xfrm>
                <a:off x="2047" y="1344"/>
                <a:ext cx="565" cy="605"/>
              </a:xfrm>
              <a:custGeom>
                <a:avLst/>
                <a:gdLst>
                  <a:gd name="T0" fmla="*/ 276 w 280"/>
                  <a:gd name="T1" fmla="*/ 57 h 300"/>
                  <a:gd name="T2" fmla="*/ 143 w 280"/>
                  <a:gd name="T3" fmla="*/ 9 h 300"/>
                  <a:gd name="T4" fmla="*/ 86 w 280"/>
                  <a:gd name="T5" fmla="*/ 18 h 300"/>
                  <a:gd name="T6" fmla="*/ 37 w 280"/>
                  <a:gd name="T7" fmla="*/ 119 h 300"/>
                  <a:gd name="T8" fmla="*/ 1 w 280"/>
                  <a:gd name="T9" fmla="*/ 247 h 300"/>
                  <a:gd name="T10" fmla="*/ 2 w 280"/>
                  <a:gd name="T11" fmla="*/ 251 h 300"/>
                  <a:gd name="T12" fmla="*/ 3 w 280"/>
                  <a:gd name="T13" fmla="*/ 253 h 300"/>
                  <a:gd name="T14" fmla="*/ 147 w 280"/>
                  <a:gd name="T15" fmla="*/ 296 h 300"/>
                  <a:gd name="T16" fmla="*/ 189 w 280"/>
                  <a:gd name="T17" fmla="*/ 282 h 300"/>
                  <a:gd name="T18" fmla="*/ 241 w 280"/>
                  <a:gd name="T19" fmla="*/ 185 h 300"/>
                  <a:gd name="T20" fmla="*/ 278 w 280"/>
                  <a:gd name="T21" fmla="*/ 65 h 300"/>
                  <a:gd name="T22" fmla="*/ 276 w 280"/>
                  <a:gd name="T23" fmla="*/ 57 h 300"/>
                  <a:gd name="T24" fmla="*/ 215 w 280"/>
                  <a:gd name="T25" fmla="*/ 208 h 300"/>
                  <a:gd name="T26" fmla="*/ 212 w 280"/>
                  <a:gd name="T27" fmla="*/ 204 h 300"/>
                  <a:gd name="T28" fmla="*/ 104 w 280"/>
                  <a:gd name="T29" fmla="*/ 157 h 300"/>
                  <a:gd name="T30" fmla="*/ 102 w 280"/>
                  <a:gd name="T31" fmla="*/ 162 h 300"/>
                  <a:gd name="T32" fmla="*/ 208 w 280"/>
                  <a:gd name="T33" fmla="*/ 212 h 300"/>
                  <a:gd name="T34" fmla="*/ 213 w 280"/>
                  <a:gd name="T35" fmla="*/ 212 h 300"/>
                  <a:gd name="T36" fmla="*/ 200 w 280"/>
                  <a:gd name="T37" fmla="*/ 234 h 300"/>
                  <a:gd name="T38" fmla="*/ 98 w 280"/>
                  <a:gd name="T39" fmla="*/ 172 h 300"/>
                  <a:gd name="T40" fmla="*/ 94 w 280"/>
                  <a:gd name="T41" fmla="*/ 176 h 300"/>
                  <a:gd name="T42" fmla="*/ 196 w 280"/>
                  <a:gd name="T43" fmla="*/ 243 h 300"/>
                  <a:gd name="T44" fmla="*/ 187 w 280"/>
                  <a:gd name="T45" fmla="*/ 261 h 300"/>
                  <a:gd name="T46" fmla="*/ 122 w 280"/>
                  <a:gd name="T47" fmla="*/ 277 h 300"/>
                  <a:gd name="T48" fmla="*/ 9 w 280"/>
                  <a:gd name="T49" fmla="*/ 251 h 300"/>
                  <a:gd name="T50" fmla="*/ 11 w 280"/>
                  <a:gd name="T51" fmla="*/ 248 h 300"/>
                  <a:gd name="T52" fmla="*/ 79 w 280"/>
                  <a:gd name="T53" fmla="*/ 53 h 300"/>
                  <a:gd name="T54" fmla="*/ 109 w 280"/>
                  <a:gd name="T55" fmla="*/ 16 h 300"/>
                  <a:gd name="T56" fmla="*/ 148 w 280"/>
                  <a:gd name="T57" fmla="*/ 23 h 300"/>
                  <a:gd name="T58" fmla="*/ 264 w 280"/>
                  <a:gd name="T59" fmla="*/ 64 h 300"/>
                  <a:gd name="T60" fmla="*/ 264 w 280"/>
                  <a:gd name="T61" fmla="*/ 65 h 300"/>
                  <a:gd name="T62" fmla="*/ 262 w 280"/>
                  <a:gd name="T63" fmla="*/ 101 h 300"/>
                  <a:gd name="T64" fmla="*/ 129 w 280"/>
                  <a:gd name="T65" fmla="*/ 45 h 300"/>
                  <a:gd name="T66" fmla="*/ 126 w 280"/>
                  <a:gd name="T67" fmla="*/ 51 h 300"/>
                  <a:gd name="T68" fmla="*/ 259 w 280"/>
                  <a:gd name="T69" fmla="*/ 113 h 300"/>
                  <a:gd name="T70" fmla="*/ 215 w 280"/>
                  <a:gd name="T71" fmla="*/ 20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0" h="300">
                    <a:moveTo>
                      <a:pt x="276" y="57"/>
                    </a:moveTo>
                    <a:cubicBezTo>
                      <a:pt x="234" y="36"/>
                      <a:pt x="188" y="24"/>
                      <a:pt x="143" y="9"/>
                    </a:cubicBezTo>
                    <a:cubicBezTo>
                      <a:pt x="121" y="2"/>
                      <a:pt x="102" y="0"/>
                      <a:pt x="86" y="18"/>
                    </a:cubicBezTo>
                    <a:cubicBezTo>
                      <a:pt x="62" y="44"/>
                      <a:pt x="50" y="87"/>
                      <a:pt x="37" y="119"/>
                    </a:cubicBezTo>
                    <a:cubicBezTo>
                      <a:pt x="20" y="160"/>
                      <a:pt x="6" y="203"/>
                      <a:pt x="1" y="247"/>
                    </a:cubicBezTo>
                    <a:cubicBezTo>
                      <a:pt x="0" y="249"/>
                      <a:pt x="1" y="250"/>
                      <a:pt x="2" y="251"/>
                    </a:cubicBezTo>
                    <a:cubicBezTo>
                      <a:pt x="2" y="252"/>
                      <a:pt x="2" y="253"/>
                      <a:pt x="3" y="253"/>
                    </a:cubicBezTo>
                    <a:cubicBezTo>
                      <a:pt x="52" y="265"/>
                      <a:pt x="98" y="283"/>
                      <a:pt x="147" y="296"/>
                    </a:cubicBezTo>
                    <a:cubicBezTo>
                      <a:pt x="164" y="300"/>
                      <a:pt x="178" y="297"/>
                      <a:pt x="189" y="282"/>
                    </a:cubicBezTo>
                    <a:cubicBezTo>
                      <a:pt x="208" y="252"/>
                      <a:pt x="223" y="216"/>
                      <a:pt x="241" y="185"/>
                    </a:cubicBezTo>
                    <a:cubicBezTo>
                      <a:pt x="261" y="149"/>
                      <a:pt x="278" y="108"/>
                      <a:pt x="278" y="65"/>
                    </a:cubicBezTo>
                    <a:cubicBezTo>
                      <a:pt x="280" y="63"/>
                      <a:pt x="280" y="59"/>
                      <a:pt x="276" y="57"/>
                    </a:cubicBezTo>
                    <a:close/>
                    <a:moveTo>
                      <a:pt x="215" y="208"/>
                    </a:moveTo>
                    <a:cubicBezTo>
                      <a:pt x="215" y="207"/>
                      <a:pt x="214" y="205"/>
                      <a:pt x="212" y="204"/>
                    </a:cubicBezTo>
                    <a:cubicBezTo>
                      <a:pt x="178" y="185"/>
                      <a:pt x="142" y="166"/>
                      <a:pt x="104" y="157"/>
                    </a:cubicBezTo>
                    <a:cubicBezTo>
                      <a:pt x="101" y="156"/>
                      <a:pt x="99" y="161"/>
                      <a:pt x="102" y="162"/>
                    </a:cubicBezTo>
                    <a:cubicBezTo>
                      <a:pt x="140" y="173"/>
                      <a:pt x="172" y="196"/>
                      <a:pt x="208" y="212"/>
                    </a:cubicBezTo>
                    <a:cubicBezTo>
                      <a:pt x="210" y="213"/>
                      <a:pt x="211" y="212"/>
                      <a:pt x="213" y="212"/>
                    </a:cubicBezTo>
                    <a:cubicBezTo>
                      <a:pt x="208" y="219"/>
                      <a:pt x="204" y="227"/>
                      <a:pt x="200" y="234"/>
                    </a:cubicBezTo>
                    <a:cubicBezTo>
                      <a:pt x="166" y="213"/>
                      <a:pt x="130" y="197"/>
                      <a:pt x="98" y="172"/>
                    </a:cubicBezTo>
                    <a:cubicBezTo>
                      <a:pt x="95" y="170"/>
                      <a:pt x="91" y="174"/>
                      <a:pt x="94" y="176"/>
                    </a:cubicBezTo>
                    <a:cubicBezTo>
                      <a:pt x="124" y="202"/>
                      <a:pt x="159" y="227"/>
                      <a:pt x="196" y="243"/>
                    </a:cubicBezTo>
                    <a:cubicBezTo>
                      <a:pt x="192" y="249"/>
                      <a:pt x="189" y="255"/>
                      <a:pt x="187" y="261"/>
                    </a:cubicBezTo>
                    <a:cubicBezTo>
                      <a:pt x="172" y="294"/>
                      <a:pt x="153" y="287"/>
                      <a:pt x="122" y="277"/>
                    </a:cubicBezTo>
                    <a:cubicBezTo>
                      <a:pt x="85" y="266"/>
                      <a:pt x="48" y="253"/>
                      <a:pt x="9" y="251"/>
                    </a:cubicBezTo>
                    <a:cubicBezTo>
                      <a:pt x="10" y="250"/>
                      <a:pt x="10" y="250"/>
                      <a:pt x="11" y="248"/>
                    </a:cubicBezTo>
                    <a:cubicBezTo>
                      <a:pt x="21" y="181"/>
                      <a:pt x="49" y="115"/>
                      <a:pt x="79" y="53"/>
                    </a:cubicBezTo>
                    <a:cubicBezTo>
                      <a:pt x="86" y="39"/>
                      <a:pt x="93" y="21"/>
                      <a:pt x="109" y="16"/>
                    </a:cubicBezTo>
                    <a:cubicBezTo>
                      <a:pt x="120" y="12"/>
                      <a:pt x="137" y="20"/>
                      <a:pt x="148" y="23"/>
                    </a:cubicBezTo>
                    <a:cubicBezTo>
                      <a:pt x="187" y="37"/>
                      <a:pt x="226" y="48"/>
                      <a:pt x="264" y="64"/>
                    </a:cubicBezTo>
                    <a:cubicBezTo>
                      <a:pt x="264" y="65"/>
                      <a:pt x="264" y="65"/>
                      <a:pt x="264" y="65"/>
                    </a:cubicBezTo>
                    <a:cubicBezTo>
                      <a:pt x="265" y="77"/>
                      <a:pt x="264" y="89"/>
                      <a:pt x="262" y="101"/>
                    </a:cubicBezTo>
                    <a:cubicBezTo>
                      <a:pt x="218" y="81"/>
                      <a:pt x="173" y="64"/>
                      <a:pt x="129" y="45"/>
                    </a:cubicBezTo>
                    <a:cubicBezTo>
                      <a:pt x="125" y="43"/>
                      <a:pt x="122" y="48"/>
                      <a:pt x="126" y="51"/>
                    </a:cubicBezTo>
                    <a:cubicBezTo>
                      <a:pt x="168" y="74"/>
                      <a:pt x="213" y="99"/>
                      <a:pt x="259" y="113"/>
                    </a:cubicBezTo>
                    <a:cubicBezTo>
                      <a:pt x="250" y="146"/>
                      <a:pt x="232" y="177"/>
                      <a:pt x="215" y="2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0" name="Freeform 534"/>
              <p:cNvSpPr/>
              <p:nvPr/>
            </p:nvSpPr>
            <p:spPr bwMode="auto">
              <a:xfrm>
                <a:off x="2107" y="1728"/>
                <a:ext cx="57" cy="64"/>
              </a:xfrm>
              <a:custGeom>
                <a:avLst/>
                <a:gdLst>
                  <a:gd name="T0" fmla="*/ 22 w 28"/>
                  <a:gd name="T1" fmla="*/ 2 h 32"/>
                  <a:gd name="T2" fmla="*/ 17 w 28"/>
                  <a:gd name="T3" fmla="*/ 3 h 32"/>
                  <a:gd name="T4" fmla="*/ 17 w 28"/>
                  <a:gd name="T5" fmla="*/ 16 h 32"/>
                  <a:gd name="T6" fmla="*/ 10 w 28"/>
                  <a:gd name="T7" fmla="*/ 21 h 32"/>
                  <a:gd name="T8" fmla="*/ 10 w 28"/>
                  <a:gd name="T9" fmla="*/ 20 h 32"/>
                  <a:gd name="T10" fmla="*/ 11 w 28"/>
                  <a:gd name="T11" fmla="*/ 16 h 32"/>
                  <a:gd name="T12" fmla="*/ 4 w 28"/>
                  <a:gd name="T13" fmla="*/ 15 h 32"/>
                  <a:gd name="T14" fmla="*/ 1 w 28"/>
                  <a:gd name="T15" fmla="*/ 20 h 32"/>
                  <a:gd name="T16" fmla="*/ 3 w 28"/>
                  <a:gd name="T17" fmla="*/ 27 h 32"/>
                  <a:gd name="T18" fmla="*/ 20 w 28"/>
                  <a:gd name="T19" fmla="*/ 27 h 32"/>
                  <a:gd name="T20" fmla="*/ 22 w 28"/>
                  <a:gd name="T21"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2">
                    <a:moveTo>
                      <a:pt x="22" y="2"/>
                    </a:moveTo>
                    <a:cubicBezTo>
                      <a:pt x="21" y="0"/>
                      <a:pt x="17" y="0"/>
                      <a:pt x="17" y="3"/>
                    </a:cubicBezTo>
                    <a:cubicBezTo>
                      <a:pt x="15" y="7"/>
                      <a:pt x="17" y="12"/>
                      <a:pt x="17" y="16"/>
                    </a:cubicBezTo>
                    <a:cubicBezTo>
                      <a:pt x="16" y="20"/>
                      <a:pt x="13" y="20"/>
                      <a:pt x="10" y="21"/>
                    </a:cubicBezTo>
                    <a:cubicBezTo>
                      <a:pt x="10" y="21"/>
                      <a:pt x="10" y="21"/>
                      <a:pt x="10" y="20"/>
                    </a:cubicBezTo>
                    <a:cubicBezTo>
                      <a:pt x="11" y="19"/>
                      <a:pt x="11" y="17"/>
                      <a:pt x="11" y="16"/>
                    </a:cubicBezTo>
                    <a:cubicBezTo>
                      <a:pt x="11" y="12"/>
                      <a:pt x="5" y="11"/>
                      <a:pt x="4" y="15"/>
                    </a:cubicBezTo>
                    <a:cubicBezTo>
                      <a:pt x="4" y="17"/>
                      <a:pt x="2" y="18"/>
                      <a:pt x="1" y="20"/>
                    </a:cubicBezTo>
                    <a:cubicBezTo>
                      <a:pt x="0" y="23"/>
                      <a:pt x="1" y="25"/>
                      <a:pt x="3" y="27"/>
                    </a:cubicBezTo>
                    <a:cubicBezTo>
                      <a:pt x="7" y="32"/>
                      <a:pt x="15" y="30"/>
                      <a:pt x="20" y="27"/>
                    </a:cubicBezTo>
                    <a:cubicBezTo>
                      <a:pt x="28" y="23"/>
                      <a:pt x="27" y="9"/>
                      <a:pt x="2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1" name="Freeform 535"/>
              <p:cNvSpPr/>
              <p:nvPr/>
            </p:nvSpPr>
            <p:spPr bwMode="auto">
              <a:xfrm>
                <a:off x="2174" y="1607"/>
                <a:ext cx="44" cy="44"/>
              </a:xfrm>
              <a:custGeom>
                <a:avLst/>
                <a:gdLst>
                  <a:gd name="T0" fmla="*/ 19 w 22"/>
                  <a:gd name="T1" fmla="*/ 4 h 22"/>
                  <a:gd name="T2" fmla="*/ 12 w 22"/>
                  <a:gd name="T3" fmla="*/ 5 h 22"/>
                  <a:gd name="T4" fmla="*/ 12 w 22"/>
                  <a:gd name="T5" fmla="*/ 12 h 22"/>
                  <a:gd name="T6" fmla="*/ 12 w 22"/>
                  <a:gd name="T7" fmla="*/ 12 h 22"/>
                  <a:gd name="T8" fmla="*/ 12 w 22"/>
                  <a:gd name="T9" fmla="*/ 12 h 22"/>
                  <a:gd name="T10" fmla="*/ 9 w 22"/>
                  <a:gd name="T11" fmla="*/ 13 h 22"/>
                  <a:gd name="T12" fmla="*/ 10 w 22"/>
                  <a:gd name="T13" fmla="*/ 7 h 22"/>
                  <a:gd name="T14" fmla="*/ 7 w 22"/>
                  <a:gd name="T15" fmla="*/ 3 h 22"/>
                  <a:gd name="T16" fmla="*/ 1 w 22"/>
                  <a:gd name="T17" fmla="*/ 10 h 22"/>
                  <a:gd name="T18" fmla="*/ 2 w 22"/>
                  <a:gd name="T19" fmla="*/ 19 h 22"/>
                  <a:gd name="T20" fmla="*/ 11 w 22"/>
                  <a:gd name="T21" fmla="*/ 22 h 22"/>
                  <a:gd name="T22" fmla="*/ 21 w 22"/>
                  <a:gd name="T23" fmla="*/ 14 h 22"/>
                  <a:gd name="T24" fmla="*/ 19 w 22"/>
                  <a:gd name="T2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19" y="4"/>
                    </a:moveTo>
                    <a:cubicBezTo>
                      <a:pt x="19" y="0"/>
                      <a:pt x="12" y="1"/>
                      <a:pt x="12" y="5"/>
                    </a:cubicBezTo>
                    <a:cubicBezTo>
                      <a:pt x="12" y="7"/>
                      <a:pt x="12" y="10"/>
                      <a:pt x="12" y="12"/>
                    </a:cubicBezTo>
                    <a:cubicBezTo>
                      <a:pt x="12" y="12"/>
                      <a:pt x="12" y="12"/>
                      <a:pt x="12" y="12"/>
                    </a:cubicBezTo>
                    <a:cubicBezTo>
                      <a:pt x="12" y="12"/>
                      <a:pt x="12" y="12"/>
                      <a:pt x="12" y="12"/>
                    </a:cubicBezTo>
                    <a:cubicBezTo>
                      <a:pt x="11" y="12"/>
                      <a:pt x="10" y="13"/>
                      <a:pt x="9" y="13"/>
                    </a:cubicBezTo>
                    <a:cubicBezTo>
                      <a:pt x="8" y="11"/>
                      <a:pt x="8" y="9"/>
                      <a:pt x="10" y="7"/>
                    </a:cubicBezTo>
                    <a:cubicBezTo>
                      <a:pt x="13" y="5"/>
                      <a:pt x="10" y="2"/>
                      <a:pt x="7" y="3"/>
                    </a:cubicBezTo>
                    <a:cubicBezTo>
                      <a:pt x="4" y="4"/>
                      <a:pt x="2" y="7"/>
                      <a:pt x="1" y="10"/>
                    </a:cubicBezTo>
                    <a:cubicBezTo>
                      <a:pt x="0" y="13"/>
                      <a:pt x="1" y="16"/>
                      <a:pt x="2" y="19"/>
                    </a:cubicBezTo>
                    <a:cubicBezTo>
                      <a:pt x="3" y="22"/>
                      <a:pt x="7" y="22"/>
                      <a:pt x="11" y="22"/>
                    </a:cubicBezTo>
                    <a:cubicBezTo>
                      <a:pt x="15" y="21"/>
                      <a:pt x="20" y="19"/>
                      <a:pt x="21" y="14"/>
                    </a:cubicBezTo>
                    <a:cubicBezTo>
                      <a:pt x="22" y="11"/>
                      <a:pt x="20" y="8"/>
                      <a:pt x="1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2" name="Freeform 536"/>
              <p:cNvSpPr/>
              <p:nvPr/>
            </p:nvSpPr>
            <p:spPr bwMode="auto">
              <a:xfrm>
                <a:off x="2224" y="1437"/>
                <a:ext cx="61" cy="47"/>
              </a:xfrm>
              <a:custGeom>
                <a:avLst/>
                <a:gdLst>
                  <a:gd name="T0" fmla="*/ 28 w 30"/>
                  <a:gd name="T1" fmla="*/ 3 h 23"/>
                  <a:gd name="T2" fmla="*/ 23 w 30"/>
                  <a:gd name="T3" fmla="*/ 0 h 23"/>
                  <a:gd name="T4" fmla="*/ 18 w 30"/>
                  <a:gd name="T5" fmla="*/ 1 h 23"/>
                  <a:gd name="T6" fmla="*/ 15 w 30"/>
                  <a:gd name="T7" fmla="*/ 6 h 23"/>
                  <a:gd name="T8" fmla="*/ 18 w 30"/>
                  <a:gd name="T9" fmla="*/ 9 h 23"/>
                  <a:gd name="T10" fmla="*/ 19 w 30"/>
                  <a:gd name="T11" fmla="*/ 9 h 23"/>
                  <a:gd name="T12" fmla="*/ 15 w 30"/>
                  <a:gd name="T13" fmla="*/ 14 h 23"/>
                  <a:gd name="T14" fmla="*/ 7 w 30"/>
                  <a:gd name="T15" fmla="*/ 11 h 23"/>
                  <a:gd name="T16" fmla="*/ 4 w 30"/>
                  <a:gd name="T17" fmla="*/ 17 h 23"/>
                  <a:gd name="T18" fmla="*/ 16 w 30"/>
                  <a:gd name="T19" fmla="*/ 23 h 23"/>
                  <a:gd name="T20" fmla="*/ 29 w 30"/>
                  <a:gd name="T21" fmla="*/ 9 h 23"/>
                  <a:gd name="T22" fmla="*/ 28 w 30"/>
                  <a:gd name="T23"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3">
                    <a:moveTo>
                      <a:pt x="28" y="3"/>
                    </a:moveTo>
                    <a:cubicBezTo>
                      <a:pt x="27" y="1"/>
                      <a:pt x="25" y="0"/>
                      <a:pt x="23" y="0"/>
                    </a:cubicBezTo>
                    <a:cubicBezTo>
                      <a:pt x="22" y="0"/>
                      <a:pt x="18" y="1"/>
                      <a:pt x="18" y="1"/>
                    </a:cubicBezTo>
                    <a:cubicBezTo>
                      <a:pt x="16" y="0"/>
                      <a:pt x="13" y="3"/>
                      <a:pt x="15" y="6"/>
                    </a:cubicBezTo>
                    <a:cubicBezTo>
                      <a:pt x="16" y="7"/>
                      <a:pt x="17" y="8"/>
                      <a:pt x="18" y="9"/>
                    </a:cubicBezTo>
                    <a:cubicBezTo>
                      <a:pt x="18" y="9"/>
                      <a:pt x="19" y="9"/>
                      <a:pt x="19" y="9"/>
                    </a:cubicBezTo>
                    <a:cubicBezTo>
                      <a:pt x="17" y="11"/>
                      <a:pt x="16" y="14"/>
                      <a:pt x="15" y="14"/>
                    </a:cubicBezTo>
                    <a:cubicBezTo>
                      <a:pt x="12" y="14"/>
                      <a:pt x="9" y="12"/>
                      <a:pt x="7" y="11"/>
                    </a:cubicBezTo>
                    <a:cubicBezTo>
                      <a:pt x="3" y="8"/>
                      <a:pt x="0" y="14"/>
                      <a:pt x="4" y="17"/>
                    </a:cubicBezTo>
                    <a:cubicBezTo>
                      <a:pt x="7" y="20"/>
                      <a:pt x="11" y="23"/>
                      <a:pt x="16" y="23"/>
                    </a:cubicBezTo>
                    <a:cubicBezTo>
                      <a:pt x="23" y="22"/>
                      <a:pt x="26" y="15"/>
                      <a:pt x="29" y="9"/>
                    </a:cubicBezTo>
                    <a:cubicBezTo>
                      <a:pt x="30" y="7"/>
                      <a:pt x="30" y="5"/>
                      <a:pt x="2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grpSp>
        <p:sp>
          <p:nvSpPr>
            <p:cNvPr id="7" name="Freeform 538"/>
            <p:cNvSpPr/>
            <p:nvPr/>
          </p:nvSpPr>
          <p:spPr bwMode="auto">
            <a:xfrm>
              <a:off x="2180" y="1814"/>
              <a:ext cx="218" cy="91"/>
            </a:xfrm>
            <a:custGeom>
              <a:avLst/>
              <a:gdLst>
                <a:gd name="T0" fmla="*/ 105 w 108"/>
                <a:gd name="T1" fmla="*/ 38 h 45"/>
                <a:gd name="T2" fmla="*/ 6 w 108"/>
                <a:gd name="T3" fmla="*/ 1 h 45"/>
                <a:gd name="T4" fmla="*/ 5 w 108"/>
                <a:gd name="T5" fmla="*/ 8 h 45"/>
                <a:gd name="T6" fmla="*/ 102 w 108"/>
                <a:gd name="T7" fmla="*/ 44 h 45"/>
                <a:gd name="T8" fmla="*/ 105 w 108"/>
                <a:gd name="T9" fmla="*/ 38 h 45"/>
              </a:gdLst>
              <a:ahLst/>
              <a:cxnLst>
                <a:cxn ang="0">
                  <a:pos x="T0" y="T1"/>
                </a:cxn>
                <a:cxn ang="0">
                  <a:pos x="T2" y="T3"/>
                </a:cxn>
                <a:cxn ang="0">
                  <a:pos x="T4" y="T5"/>
                </a:cxn>
                <a:cxn ang="0">
                  <a:pos x="T6" y="T7"/>
                </a:cxn>
                <a:cxn ang="0">
                  <a:pos x="T8" y="T9"/>
                </a:cxn>
              </a:cxnLst>
              <a:rect l="0" t="0" r="r" b="b"/>
              <a:pathLst>
                <a:path w="108" h="45">
                  <a:moveTo>
                    <a:pt x="105" y="38"/>
                  </a:moveTo>
                  <a:cubicBezTo>
                    <a:pt x="74" y="24"/>
                    <a:pt x="40" y="8"/>
                    <a:pt x="6" y="1"/>
                  </a:cubicBezTo>
                  <a:cubicBezTo>
                    <a:pt x="2" y="0"/>
                    <a:pt x="0" y="6"/>
                    <a:pt x="5" y="8"/>
                  </a:cubicBezTo>
                  <a:cubicBezTo>
                    <a:pt x="38" y="17"/>
                    <a:pt x="68" y="37"/>
                    <a:pt x="102" y="44"/>
                  </a:cubicBezTo>
                  <a:cubicBezTo>
                    <a:pt x="106" y="45"/>
                    <a:pt x="108" y="39"/>
                    <a:pt x="10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 name="Freeform 539"/>
            <p:cNvSpPr/>
            <p:nvPr/>
          </p:nvSpPr>
          <p:spPr bwMode="auto">
            <a:xfrm>
              <a:off x="2220" y="1770"/>
              <a:ext cx="204" cy="93"/>
            </a:xfrm>
            <a:custGeom>
              <a:avLst/>
              <a:gdLst>
                <a:gd name="T0" fmla="*/ 96 w 101"/>
                <a:gd name="T1" fmla="*/ 37 h 46"/>
                <a:gd name="T2" fmla="*/ 6 w 101"/>
                <a:gd name="T3" fmla="*/ 2 h 46"/>
                <a:gd name="T4" fmla="*/ 3 w 101"/>
                <a:gd name="T5" fmla="*/ 7 h 46"/>
                <a:gd name="T6" fmla="*/ 94 w 101"/>
                <a:gd name="T7" fmla="*/ 45 h 46"/>
                <a:gd name="T8" fmla="*/ 96 w 101"/>
                <a:gd name="T9" fmla="*/ 37 h 46"/>
              </a:gdLst>
              <a:ahLst/>
              <a:cxnLst>
                <a:cxn ang="0">
                  <a:pos x="T0" y="T1"/>
                </a:cxn>
                <a:cxn ang="0">
                  <a:pos x="T2" y="T3"/>
                </a:cxn>
                <a:cxn ang="0">
                  <a:pos x="T4" y="T5"/>
                </a:cxn>
                <a:cxn ang="0">
                  <a:pos x="T6" y="T7"/>
                </a:cxn>
                <a:cxn ang="0">
                  <a:pos x="T8" y="T9"/>
                </a:cxn>
              </a:cxnLst>
              <a:rect l="0" t="0" r="r" b="b"/>
              <a:pathLst>
                <a:path w="101" h="46">
                  <a:moveTo>
                    <a:pt x="96" y="37"/>
                  </a:moveTo>
                  <a:cubicBezTo>
                    <a:pt x="66" y="25"/>
                    <a:pt x="34" y="20"/>
                    <a:pt x="6" y="2"/>
                  </a:cubicBezTo>
                  <a:cubicBezTo>
                    <a:pt x="3" y="0"/>
                    <a:pt x="0" y="4"/>
                    <a:pt x="3" y="7"/>
                  </a:cubicBezTo>
                  <a:cubicBezTo>
                    <a:pt x="27" y="28"/>
                    <a:pt x="63" y="37"/>
                    <a:pt x="94" y="45"/>
                  </a:cubicBezTo>
                  <a:cubicBezTo>
                    <a:pt x="99" y="46"/>
                    <a:pt x="101" y="39"/>
                    <a:pt x="96"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 name="Freeform 540"/>
            <p:cNvSpPr/>
            <p:nvPr/>
          </p:nvSpPr>
          <p:spPr bwMode="auto">
            <a:xfrm>
              <a:off x="2273" y="1576"/>
              <a:ext cx="230" cy="121"/>
            </a:xfrm>
            <a:custGeom>
              <a:avLst/>
              <a:gdLst>
                <a:gd name="T0" fmla="*/ 110 w 114"/>
                <a:gd name="T1" fmla="*/ 51 h 60"/>
                <a:gd name="T2" fmla="*/ 7 w 114"/>
                <a:gd name="T3" fmla="*/ 2 h 60"/>
                <a:gd name="T4" fmla="*/ 5 w 114"/>
                <a:gd name="T5" fmla="*/ 9 h 60"/>
                <a:gd name="T6" fmla="*/ 107 w 114"/>
                <a:gd name="T7" fmla="*/ 58 h 60"/>
                <a:gd name="T8" fmla="*/ 110 w 114"/>
                <a:gd name="T9" fmla="*/ 51 h 60"/>
              </a:gdLst>
              <a:ahLst/>
              <a:cxnLst>
                <a:cxn ang="0">
                  <a:pos x="T0" y="T1"/>
                </a:cxn>
                <a:cxn ang="0">
                  <a:pos x="T2" y="T3"/>
                </a:cxn>
                <a:cxn ang="0">
                  <a:pos x="T4" y="T5"/>
                </a:cxn>
                <a:cxn ang="0">
                  <a:pos x="T6" y="T7"/>
                </a:cxn>
                <a:cxn ang="0">
                  <a:pos x="T8" y="T9"/>
                </a:cxn>
              </a:cxnLst>
              <a:rect l="0" t="0" r="r" b="b"/>
              <a:pathLst>
                <a:path w="114" h="60">
                  <a:moveTo>
                    <a:pt x="110" y="51"/>
                  </a:moveTo>
                  <a:cubicBezTo>
                    <a:pt x="77" y="32"/>
                    <a:pt x="43" y="14"/>
                    <a:pt x="7" y="2"/>
                  </a:cubicBezTo>
                  <a:cubicBezTo>
                    <a:pt x="2" y="0"/>
                    <a:pt x="0" y="8"/>
                    <a:pt x="5" y="9"/>
                  </a:cubicBezTo>
                  <a:cubicBezTo>
                    <a:pt x="40" y="22"/>
                    <a:pt x="71" y="46"/>
                    <a:pt x="107" y="58"/>
                  </a:cubicBezTo>
                  <a:cubicBezTo>
                    <a:pt x="111" y="60"/>
                    <a:pt x="114" y="53"/>
                    <a:pt x="11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 name="Freeform 541"/>
            <p:cNvSpPr/>
            <p:nvPr/>
          </p:nvSpPr>
          <p:spPr bwMode="auto">
            <a:xfrm>
              <a:off x="2285" y="1512"/>
              <a:ext cx="250" cy="115"/>
            </a:xfrm>
            <a:custGeom>
              <a:avLst/>
              <a:gdLst>
                <a:gd name="T0" fmla="*/ 121 w 124"/>
                <a:gd name="T1" fmla="*/ 49 h 57"/>
                <a:gd name="T2" fmla="*/ 42 w 124"/>
                <a:gd name="T3" fmla="*/ 17 h 57"/>
                <a:gd name="T4" fmla="*/ 0 w 124"/>
                <a:gd name="T5" fmla="*/ 11 h 57"/>
                <a:gd name="T6" fmla="*/ 4 w 124"/>
                <a:gd name="T7" fmla="*/ 11 h 57"/>
                <a:gd name="T8" fmla="*/ 58 w 124"/>
                <a:gd name="T9" fmla="*/ 34 h 57"/>
                <a:gd name="T10" fmla="*/ 119 w 124"/>
                <a:gd name="T11" fmla="*/ 56 h 57"/>
                <a:gd name="T12" fmla="*/ 121 w 124"/>
                <a:gd name="T13" fmla="*/ 49 h 57"/>
              </a:gdLst>
              <a:ahLst/>
              <a:cxnLst>
                <a:cxn ang="0">
                  <a:pos x="T0" y="T1"/>
                </a:cxn>
                <a:cxn ang="0">
                  <a:pos x="T2" y="T3"/>
                </a:cxn>
                <a:cxn ang="0">
                  <a:pos x="T4" y="T5"/>
                </a:cxn>
                <a:cxn ang="0">
                  <a:pos x="T6" y="T7"/>
                </a:cxn>
                <a:cxn ang="0">
                  <a:pos x="T8" y="T9"/>
                </a:cxn>
                <a:cxn ang="0">
                  <a:pos x="T10" y="T11"/>
                </a:cxn>
                <a:cxn ang="0">
                  <a:pos x="T12" y="T13"/>
                </a:cxn>
              </a:cxnLst>
              <a:rect l="0" t="0" r="r" b="b"/>
              <a:pathLst>
                <a:path w="124" h="57">
                  <a:moveTo>
                    <a:pt x="121" y="49"/>
                  </a:moveTo>
                  <a:cubicBezTo>
                    <a:pt x="100" y="33"/>
                    <a:pt x="67" y="26"/>
                    <a:pt x="42" y="17"/>
                  </a:cubicBezTo>
                  <a:cubicBezTo>
                    <a:pt x="39" y="16"/>
                    <a:pt x="0" y="0"/>
                    <a:pt x="0" y="11"/>
                  </a:cubicBezTo>
                  <a:cubicBezTo>
                    <a:pt x="0" y="14"/>
                    <a:pt x="4" y="14"/>
                    <a:pt x="4" y="11"/>
                  </a:cubicBezTo>
                  <a:cubicBezTo>
                    <a:pt x="4" y="16"/>
                    <a:pt x="52" y="32"/>
                    <a:pt x="58" y="34"/>
                  </a:cubicBezTo>
                  <a:cubicBezTo>
                    <a:pt x="77" y="42"/>
                    <a:pt x="98" y="55"/>
                    <a:pt x="119" y="56"/>
                  </a:cubicBezTo>
                  <a:cubicBezTo>
                    <a:pt x="123" y="57"/>
                    <a:pt x="124" y="51"/>
                    <a:pt x="12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 name="Freeform 542"/>
            <p:cNvSpPr>
              <a:spLocks noEditPoints="1"/>
            </p:cNvSpPr>
            <p:nvPr/>
          </p:nvSpPr>
          <p:spPr bwMode="auto">
            <a:xfrm>
              <a:off x="1615" y="1962"/>
              <a:ext cx="589" cy="821"/>
            </a:xfrm>
            <a:custGeom>
              <a:avLst/>
              <a:gdLst>
                <a:gd name="T0" fmla="*/ 212 w 292"/>
                <a:gd name="T1" fmla="*/ 74 h 407"/>
                <a:gd name="T2" fmla="*/ 216 w 292"/>
                <a:gd name="T3" fmla="*/ 34 h 407"/>
                <a:gd name="T4" fmla="*/ 82 w 292"/>
                <a:gd name="T5" fmla="*/ 21 h 407"/>
                <a:gd name="T6" fmla="*/ 78 w 292"/>
                <a:gd name="T7" fmla="*/ 36 h 407"/>
                <a:gd name="T8" fmla="*/ 82 w 292"/>
                <a:gd name="T9" fmla="*/ 71 h 407"/>
                <a:gd name="T10" fmla="*/ 23 w 292"/>
                <a:gd name="T11" fmla="*/ 139 h 407"/>
                <a:gd name="T12" fmla="*/ 128 w 292"/>
                <a:gd name="T13" fmla="*/ 258 h 407"/>
                <a:gd name="T14" fmla="*/ 78 w 292"/>
                <a:gd name="T15" fmla="*/ 291 h 407"/>
                <a:gd name="T16" fmla="*/ 55 w 292"/>
                <a:gd name="T17" fmla="*/ 327 h 407"/>
                <a:gd name="T18" fmla="*/ 227 w 292"/>
                <a:gd name="T19" fmla="*/ 340 h 407"/>
                <a:gd name="T20" fmla="*/ 197 w 292"/>
                <a:gd name="T21" fmla="*/ 287 h 407"/>
                <a:gd name="T22" fmla="*/ 152 w 292"/>
                <a:gd name="T23" fmla="*/ 261 h 407"/>
                <a:gd name="T24" fmla="*/ 207 w 292"/>
                <a:gd name="T25" fmla="*/ 194 h 407"/>
                <a:gd name="T26" fmla="*/ 291 w 292"/>
                <a:gd name="T27" fmla="*/ 100 h 407"/>
                <a:gd name="T28" fmla="*/ 28 w 292"/>
                <a:gd name="T29" fmla="*/ 88 h 407"/>
                <a:gd name="T30" fmla="*/ 68 w 292"/>
                <a:gd name="T31" fmla="*/ 162 h 407"/>
                <a:gd name="T32" fmla="*/ 70 w 292"/>
                <a:gd name="T33" fmla="*/ 176 h 407"/>
                <a:gd name="T34" fmla="*/ 46 w 292"/>
                <a:gd name="T35" fmla="*/ 79 h 407"/>
                <a:gd name="T36" fmla="*/ 94 w 292"/>
                <a:gd name="T37" fmla="*/ 29 h 407"/>
                <a:gd name="T38" fmla="*/ 195 w 292"/>
                <a:gd name="T39" fmla="*/ 36 h 407"/>
                <a:gd name="T40" fmla="*/ 95 w 292"/>
                <a:gd name="T41" fmla="*/ 36 h 407"/>
                <a:gd name="T42" fmla="*/ 84 w 292"/>
                <a:gd name="T43" fmla="*/ 42 h 407"/>
                <a:gd name="T44" fmla="*/ 212 w 292"/>
                <a:gd name="T45" fmla="*/ 43 h 407"/>
                <a:gd name="T46" fmla="*/ 119 w 292"/>
                <a:gd name="T47" fmla="*/ 66 h 407"/>
                <a:gd name="T48" fmla="*/ 88 w 292"/>
                <a:gd name="T49" fmla="*/ 306 h 407"/>
                <a:gd name="T50" fmla="*/ 136 w 292"/>
                <a:gd name="T51" fmla="*/ 346 h 407"/>
                <a:gd name="T52" fmla="*/ 211 w 292"/>
                <a:gd name="T53" fmla="*/ 345 h 407"/>
                <a:gd name="T54" fmla="*/ 80 w 292"/>
                <a:gd name="T55" fmla="*/ 327 h 407"/>
                <a:gd name="T56" fmla="*/ 85 w 292"/>
                <a:gd name="T57" fmla="*/ 335 h 407"/>
                <a:gd name="T58" fmla="*/ 165 w 292"/>
                <a:gd name="T59" fmla="*/ 355 h 407"/>
                <a:gd name="T60" fmla="*/ 188 w 292"/>
                <a:gd name="T61" fmla="*/ 314 h 407"/>
                <a:gd name="T62" fmla="*/ 184 w 292"/>
                <a:gd name="T63" fmla="*/ 326 h 407"/>
                <a:gd name="T64" fmla="*/ 146 w 292"/>
                <a:gd name="T65" fmla="*/ 312 h 407"/>
                <a:gd name="T66" fmla="*/ 164 w 292"/>
                <a:gd name="T67" fmla="*/ 284 h 407"/>
                <a:gd name="T68" fmla="*/ 141 w 292"/>
                <a:gd name="T69" fmla="*/ 300 h 407"/>
                <a:gd name="T70" fmla="*/ 105 w 292"/>
                <a:gd name="T71" fmla="*/ 281 h 407"/>
                <a:gd name="T72" fmla="*/ 164 w 292"/>
                <a:gd name="T73" fmla="*/ 284 h 407"/>
                <a:gd name="T74" fmla="*/ 155 w 292"/>
                <a:gd name="T75" fmla="*/ 275 h 407"/>
                <a:gd name="T76" fmla="*/ 157 w 292"/>
                <a:gd name="T77" fmla="*/ 277 h 407"/>
                <a:gd name="T78" fmla="*/ 153 w 292"/>
                <a:gd name="T79" fmla="*/ 278 h 407"/>
                <a:gd name="T80" fmla="*/ 149 w 292"/>
                <a:gd name="T81" fmla="*/ 279 h 407"/>
                <a:gd name="T82" fmla="*/ 128 w 292"/>
                <a:gd name="T83" fmla="*/ 279 h 407"/>
                <a:gd name="T84" fmla="*/ 127 w 292"/>
                <a:gd name="T85" fmla="*/ 279 h 407"/>
                <a:gd name="T86" fmla="*/ 116 w 292"/>
                <a:gd name="T87" fmla="*/ 276 h 407"/>
                <a:gd name="T88" fmla="*/ 114 w 292"/>
                <a:gd name="T89" fmla="*/ 275 h 407"/>
                <a:gd name="T90" fmla="*/ 116 w 292"/>
                <a:gd name="T91" fmla="*/ 273 h 407"/>
                <a:gd name="T92" fmla="*/ 129 w 292"/>
                <a:gd name="T93" fmla="*/ 265 h 407"/>
                <a:gd name="T94" fmla="*/ 146 w 292"/>
                <a:gd name="T95" fmla="*/ 269 h 407"/>
                <a:gd name="T96" fmla="*/ 153 w 292"/>
                <a:gd name="T97" fmla="*/ 274 h 407"/>
                <a:gd name="T98" fmla="*/ 145 w 292"/>
                <a:gd name="T99" fmla="*/ 255 h 407"/>
                <a:gd name="T100" fmla="*/ 137 w 292"/>
                <a:gd name="T101" fmla="*/ 245 h 407"/>
                <a:gd name="T102" fmla="*/ 146 w 292"/>
                <a:gd name="T103" fmla="*/ 78 h 407"/>
                <a:gd name="T104" fmla="*/ 137 w 292"/>
                <a:gd name="T105" fmla="*/ 233 h 407"/>
                <a:gd name="T106" fmla="*/ 217 w 292"/>
                <a:gd name="T107" fmla="*/ 146 h 407"/>
                <a:gd name="T108" fmla="*/ 259 w 292"/>
                <a:gd name="T109" fmla="*/ 85 h 407"/>
                <a:gd name="T110" fmla="*/ 256 w 292"/>
                <a:gd name="T111" fmla="*/ 95 h 407"/>
                <a:gd name="T112" fmla="*/ 215 w 292"/>
                <a:gd name="T113" fmla="*/ 87 h 407"/>
                <a:gd name="T114" fmla="*/ 270 w 292"/>
                <a:gd name="T115" fmla="*/ 119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2" h="407">
                  <a:moveTo>
                    <a:pt x="268" y="66"/>
                  </a:moveTo>
                  <a:cubicBezTo>
                    <a:pt x="250" y="61"/>
                    <a:pt x="229" y="74"/>
                    <a:pt x="214" y="83"/>
                  </a:cubicBezTo>
                  <a:cubicBezTo>
                    <a:pt x="214" y="80"/>
                    <a:pt x="213" y="77"/>
                    <a:pt x="212" y="74"/>
                  </a:cubicBezTo>
                  <a:cubicBezTo>
                    <a:pt x="211" y="71"/>
                    <a:pt x="209" y="70"/>
                    <a:pt x="207" y="70"/>
                  </a:cubicBezTo>
                  <a:cubicBezTo>
                    <a:pt x="213" y="69"/>
                    <a:pt x="219" y="67"/>
                    <a:pt x="224" y="64"/>
                  </a:cubicBezTo>
                  <a:cubicBezTo>
                    <a:pt x="246" y="54"/>
                    <a:pt x="233" y="40"/>
                    <a:pt x="216" y="34"/>
                  </a:cubicBezTo>
                  <a:cubicBezTo>
                    <a:pt x="214" y="33"/>
                    <a:pt x="212" y="34"/>
                    <a:pt x="211" y="35"/>
                  </a:cubicBezTo>
                  <a:cubicBezTo>
                    <a:pt x="218" y="16"/>
                    <a:pt x="185" y="3"/>
                    <a:pt x="172" y="2"/>
                  </a:cubicBezTo>
                  <a:cubicBezTo>
                    <a:pt x="146" y="0"/>
                    <a:pt x="102" y="3"/>
                    <a:pt x="82" y="21"/>
                  </a:cubicBezTo>
                  <a:cubicBezTo>
                    <a:pt x="79" y="23"/>
                    <a:pt x="80" y="26"/>
                    <a:pt x="82" y="28"/>
                  </a:cubicBezTo>
                  <a:cubicBezTo>
                    <a:pt x="81" y="29"/>
                    <a:pt x="80" y="29"/>
                    <a:pt x="79" y="30"/>
                  </a:cubicBezTo>
                  <a:cubicBezTo>
                    <a:pt x="78" y="32"/>
                    <a:pt x="77" y="34"/>
                    <a:pt x="78" y="36"/>
                  </a:cubicBezTo>
                  <a:cubicBezTo>
                    <a:pt x="71" y="35"/>
                    <a:pt x="64" y="36"/>
                    <a:pt x="61" y="43"/>
                  </a:cubicBezTo>
                  <a:cubicBezTo>
                    <a:pt x="56" y="50"/>
                    <a:pt x="58" y="58"/>
                    <a:pt x="65" y="63"/>
                  </a:cubicBezTo>
                  <a:cubicBezTo>
                    <a:pt x="70" y="66"/>
                    <a:pt x="76" y="69"/>
                    <a:pt x="82" y="71"/>
                  </a:cubicBezTo>
                  <a:cubicBezTo>
                    <a:pt x="81" y="74"/>
                    <a:pt x="80" y="76"/>
                    <a:pt x="79" y="79"/>
                  </a:cubicBezTo>
                  <a:cubicBezTo>
                    <a:pt x="59" y="73"/>
                    <a:pt x="13" y="47"/>
                    <a:pt x="5" y="78"/>
                  </a:cubicBezTo>
                  <a:cubicBezTo>
                    <a:pt x="0" y="98"/>
                    <a:pt x="14" y="123"/>
                    <a:pt x="23" y="139"/>
                  </a:cubicBezTo>
                  <a:cubicBezTo>
                    <a:pt x="34" y="158"/>
                    <a:pt x="52" y="183"/>
                    <a:pt x="73" y="190"/>
                  </a:cubicBezTo>
                  <a:cubicBezTo>
                    <a:pt x="80" y="219"/>
                    <a:pt x="98" y="241"/>
                    <a:pt x="131" y="244"/>
                  </a:cubicBezTo>
                  <a:cubicBezTo>
                    <a:pt x="129" y="249"/>
                    <a:pt x="128" y="254"/>
                    <a:pt x="128" y="258"/>
                  </a:cubicBezTo>
                  <a:cubicBezTo>
                    <a:pt x="121" y="260"/>
                    <a:pt x="108" y="264"/>
                    <a:pt x="104" y="270"/>
                  </a:cubicBezTo>
                  <a:cubicBezTo>
                    <a:pt x="95" y="273"/>
                    <a:pt x="88" y="277"/>
                    <a:pt x="80" y="282"/>
                  </a:cubicBezTo>
                  <a:cubicBezTo>
                    <a:pt x="77" y="283"/>
                    <a:pt x="76" y="288"/>
                    <a:pt x="78" y="291"/>
                  </a:cubicBezTo>
                  <a:cubicBezTo>
                    <a:pt x="77" y="295"/>
                    <a:pt x="78" y="299"/>
                    <a:pt x="78" y="303"/>
                  </a:cubicBezTo>
                  <a:cubicBezTo>
                    <a:pt x="78" y="307"/>
                    <a:pt x="79" y="311"/>
                    <a:pt x="79" y="315"/>
                  </a:cubicBezTo>
                  <a:cubicBezTo>
                    <a:pt x="70" y="317"/>
                    <a:pt x="63" y="322"/>
                    <a:pt x="55" y="327"/>
                  </a:cubicBezTo>
                  <a:cubicBezTo>
                    <a:pt x="52" y="330"/>
                    <a:pt x="51" y="333"/>
                    <a:pt x="53" y="337"/>
                  </a:cubicBezTo>
                  <a:cubicBezTo>
                    <a:pt x="89" y="407"/>
                    <a:pt x="175" y="397"/>
                    <a:pt x="227" y="351"/>
                  </a:cubicBezTo>
                  <a:cubicBezTo>
                    <a:pt x="230" y="348"/>
                    <a:pt x="229" y="343"/>
                    <a:pt x="227" y="340"/>
                  </a:cubicBezTo>
                  <a:cubicBezTo>
                    <a:pt x="219" y="331"/>
                    <a:pt x="210" y="323"/>
                    <a:pt x="200" y="319"/>
                  </a:cubicBezTo>
                  <a:cubicBezTo>
                    <a:pt x="203" y="310"/>
                    <a:pt x="203" y="300"/>
                    <a:pt x="201" y="290"/>
                  </a:cubicBezTo>
                  <a:cubicBezTo>
                    <a:pt x="200" y="288"/>
                    <a:pt x="199" y="287"/>
                    <a:pt x="197" y="287"/>
                  </a:cubicBezTo>
                  <a:cubicBezTo>
                    <a:pt x="197" y="286"/>
                    <a:pt x="196" y="285"/>
                    <a:pt x="195" y="285"/>
                  </a:cubicBezTo>
                  <a:cubicBezTo>
                    <a:pt x="185" y="277"/>
                    <a:pt x="175" y="270"/>
                    <a:pt x="163" y="269"/>
                  </a:cubicBezTo>
                  <a:cubicBezTo>
                    <a:pt x="160" y="266"/>
                    <a:pt x="155" y="263"/>
                    <a:pt x="152" y="261"/>
                  </a:cubicBezTo>
                  <a:cubicBezTo>
                    <a:pt x="152" y="261"/>
                    <a:pt x="152" y="260"/>
                    <a:pt x="152" y="260"/>
                  </a:cubicBezTo>
                  <a:cubicBezTo>
                    <a:pt x="154" y="256"/>
                    <a:pt x="155" y="249"/>
                    <a:pt x="153" y="244"/>
                  </a:cubicBezTo>
                  <a:cubicBezTo>
                    <a:pt x="180" y="239"/>
                    <a:pt x="198" y="220"/>
                    <a:pt x="207" y="194"/>
                  </a:cubicBezTo>
                  <a:cubicBezTo>
                    <a:pt x="207" y="194"/>
                    <a:pt x="207" y="194"/>
                    <a:pt x="207" y="194"/>
                  </a:cubicBezTo>
                  <a:cubicBezTo>
                    <a:pt x="224" y="182"/>
                    <a:pt x="241" y="167"/>
                    <a:pt x="256" y="152"/>
                  </a:cubicBezTo>
                  <a:cubicBezTo>
                    <a:pt x="270" y="139"/>
                    <a:pt x="288" y="120"/>
                    <a:pt x="291" y="100"/>
                  </a:cubicBezTo>
                  <a:cubicBezTo>
                    <a:pt x="292" y="84"/>
                    <a:pt x="284" y="70"/>
                    <a:pt x="268" y="66"/>
                  </a:cubicBezTo>
                  <a:close/>
                  <a:moveTo>
                    <a:pt x="75" y="95"/>
                  </a:moveTo>
                  <a:cubicBezTo>
                    <a:pt x="60" y="90"/>
                    <a:pt x="45" y="84"/>
                    <a:pt x="28" y="88"/>
                  </a:cubicBezTo>
                  <a:cubicBezTo>
                    <a:pt x="26" y="89"/>
                    <a:pt x="25" y="91"/>
                    <a:pt x="25" y="92"/>
                  </a:cubicBezTo>
                  <a:cubicBezTo>
                    <a:pt x="24" y="122"/>
                    <a:pt x="45" y="145"/>
                    <a:pt x="64" y="164"/>
                  </a:cubicBezTo>
                  <a:cubicBezTo>
                    <a:pt x="66" y="166"/>
                    <a:pt x="69" y="164"/>
                    <a:pt x="68" y="162"/>
                  </a:cubicBezTo>
                  <a:cubicBezTo>
                    <a:pt x="53" y="142"/>
                    <a:pt x="34" y="122"/>
                    <a:pt x="34" y="96"/>
                  </a:cubicBezTo>
                  <a:cubicBezTo>
                    <a:pt x="47" y="94"/>
                    <a:pt x="60" y="99"/>
                    <a:pt x="73" y="103"/>
                  </a:cubicBezTo>
                  <a:cubicBezTo>
                    <a:pt x="69" y="126"/>
                    <a:pt x="67" y="152"/>
                    <a:pt x="70" y="176"/>
                  </a:cubicBezTo>
                  <a:cubicBezTo>
                    <a:pt x="60" y="165"/>
                    <a:pt x="49" y="156"/>
                    <a:pt x="40" y="144"/>
                  </a:cubicBezTo>
                  <a:cubicBezTo>
                    <a:pt x="28" y="127"/>
                    <a:pt x="19" y="107"/>
                    <a:pt x="17" y="87"/>
                  </a:cubicBezTo>
                  <a:cubicBezTo>
                    <a:pt x="15" y="69"/>
                    <a:pt x="36" y="76"/>
                    <a:pt x="46" y="79"/>
                  </a:cubicBezTo>
                  <a:cubicBezTo>
                    <a:pt x="57" y="82"/>
                    <a:pt x="67" y="84"/>
                    <a:pt x="77" y="85"/>
                  </a:cubicBezTo>
                  <a:cubicBezTo>
                    <a:pt x="77" y="88"/>
                    <a:pt x="76" y="92"/>
                    <a:pt x="75" y="95"/>
                  </a:cubicBezTo>
                  <a:close/>
                  <a:moveTo>
                    <a:pt x="94" y="29"/>
                  </a:moveTo>
                  <a:cubicBezTo>
                    <a:pt x="108" y="26"/>
                    <a:pt x="123" y="19"/>
                    <a:pt x="136" y="17"/>
                  </a:cubicBezTo>
                  <a:cubicBezTo>
                    <a:pt x="149" y="14"/>
                    <a:pt x="162" y="14"/>
                    <a:pt x="175" y="16"/>
                  </a:cubicBezTo>
                  <a:cubicBezTo>
                    <a:pt x="182" y="17"/>
                    <a:pt x="207" y="27"/>
                    <a:pt x="195" y="36"/>
                  </a:cubicBezTo>
                  <a:cubicBezTo>
                    <a:pt x="180" y="46"/>
                    <a:pt x="155" y="45"/>
                    <a:pt x="138" y="44"/>
                  </a:cubicBezTo>
                  <a:cubicBezTo>
                    <a:pt x="128" y="44"/>
                    <a:pt x="118" y="42"/>
                    <a:pt x="108" y="40"/>
                  </a:cubicBezTo>
                  <a:cubicBezTo>
                    <a:pt x="104" y="39"/>
                    <a:pt x="99" y="38"/>
                    <a:pt x="95" y="36"/>
                  </a:cubicBezTo>
                  <a:cubicBezTo>
                    <a:pt x="89" y="33"/>
                    <a:pt x="90" y="31"/>
                    <a:pt x="94" y="29"/>
                  </a:cubicBezTo>
                  <a:close/>
                  <a:moveTo>
                    <a:pt x="80" y="59"/>
                  </a:moveTo>
                  <a:cubicBezTo>
                    <a:pt x="67" y="55"/>
                    <a:pt x="75" y="45"/>
                    <a:pt x="84" y="42"/>
                  </a:cubicBezTo>
                  <a:cubicBezTo>
                    <a:pt x="100" y="55"/>
                    <a:pt x="128" y="56"/>
                    <a:pt x="147" y="56"/>
                  </a:cubicBezTo>
                  <a:cubicBezTo>
                    <a:pt x="165" y="57"/>
                    <a:pt x="198" y="57"/>
                    <a:pt x="209" y="39"/>
                  </a:cubicBezTo>
                  <a:cubicBezTo>
                    <a:pt x="209" y="41"/>
                    <a:pt x="210" y="42"/>
                    <a:pt x="212" y="43"/>
                  </a:cubicBezTo>
                  <a:cubicBezTo>
                    <a:pt x="233" y="54"/>
                    <a:pt x="210" y="58"/>
                    <a:pt x="198" y="61"/>
                  </a:cubicBezTo>
                  <a:cubicBezTo>
                    <a:pt x="182" y="64"/>
                    <a:pt x="167" y="66"/>
                    <a:pt x="151" y="67"/>
                  </a:cubicBezTo>
                  <a:cubicBezTo>
                    <a:pt x="140" y="68"/>
                    <a:pt x="130" y="67"/>
                    <a:pt x="119" y="66"/>
                  </a:cubicBezTo>
                  <a:cubicBezTo>
                    <a:pt x="110" y="65"/>
                    <a:pt x="100" y="63"/>
                    <a:pt x="91" y="61"/>
                  </a:cubicBezTo>
                  <a:cubicBezTo>
                    <a:pt x="87" y="61"/>
                    <a:pt x="84" y="60"/>
                    <a:pt x="80" y="59"/>
                  </a:cubicBezTo>
                  <a:close/>
                  <a:moveTo>
                    <a:pt x="88" y="306"/>
                  </a:moveTo>
                  <a:cubicBezTo>
                    <a:pt x="88" y="303"/>
                    <a:pt x="88" y="300"/>
                    <a:pt x="88" y="297"/>
                  </a:cubicBezTo>
                  <a:cubicBezTo>
                    <a:pt x="103" y="305"/>
                    <a:pt x="119" y="312"/>
                    <a:pt x="136" y="312"/>
                  </a:cubicBezTo>
                  <a:cubicBezTo>
                    <a:pt x="134" y="324"/>
                    <a:pt x="134" y="335"/>
                    <a:pt x="136" y="346"/>
                  </a:cubicBezTo>
                  <a:cubicBezTo>
                    <a:pt x="118" y="345"/>
                    <a:pt x="100" y="337"/>
                    <a:pt x="86" y="326"/>
                  </a:cubicBezTo>
                  <a:cubicBezTo>
                    <a:pt x="87" y="320"/>
                    <a:pt x="87" y="313"/>
                    <a:pt x="88" y="306"/>
                  </a:cubicBezTo>
                  <a:close/>
                  <a:moveTo>
                    <a:pt x="211" y="345"/>
                  </a:moveTo>
                  <a:cubicBezTo>
                    <a:pt x="189" y="363"/>
                    <a:pt x="163" y="373"/>
                    <a:pt x="135" y="374"/>
                  </a:cubicBezTo>
                  <a:cubicBezTo>
                    <a:pt x="109" y="375"/>
                    <a:pt x="49" y="348"/>
                    <a:pt x="79" y="322"/>
                  </a:cubicBezTo>
                  <a:cubicBezTo>
                    <a:pt x="80" y="324"/>
                    <a:pt x="80" y="325"/>
                    <a:pt x="80" y="327"/>
                  </a:cubicBezTo>
                  <a:cubicBezTo>
                    <a:pt x="79" y="328"/>
                    <a:pt x="79" y="329"/>
                    <a:pt x="80" y="331"/>
                  </a:cubicBezTo>
                  <a:cubicBezTo>
                    <a:pt x="80" y="332"/>
                    <a:pt x="80" y="332"/>
                    <a:pt x="80" y="333"/>
                  </a:cubicBezTo>
                  <a:cubicBezTo>
                    <a:pt x="80" y="336"/>
                    <a:pt x="83" y="337"/>
                    <a:pt x="85" y="335"/>
                  </a:cubicBezTo>
                  <a:cubicBezTo>
                    <a:pt x="100" y="348"/>
                    <a:pt x="119" y="356"/>
                    <a:pt x="139" y="357"/>
                  </a:cubicBezTo>
                  <a:cubicBezTo>
                    <a:pt x="140" y="358"/>
                    <a:pt x="141" y="358"/>
                    <a:pt x="142" y="357"/>
                  </a:cubicBezTo>
                  <a:cubicBezTo>
                    <a:pt x="149" y="358"/>
                    <a:pt x="157" y="357"/>
                    <a:pt x="165" y="355"/>
                  </a:cubicBezTo>
                  <a:cubicBezTo>
                    <a:pt x="178" y="352"/>
                    <a:pt x="188" y="343"/>
                    <a:pt x="195" y="332"/>
                  </a:cubicBezTo>
                  <a:cubicBezTo>
                    <a:pt x="200" y="336"/>
                    <a:pt x="206" y="340"/>
                    <a:pt x="211" y="345"/>
                  </a:cubicBezTo>
                  <a:close/>
                  <a:moveTo>
                    <a:pt x="188" y="314"/>
                  </a:moveTo>
                  <a:cubicBezTo>
                    <a:pt x="187" y="314"/>
                    <a:pt x="185" y="314"/>
                    <a:pt x="184" y="313"/>
                  </a:cubicBezTo>
                  <a:cubicBezTo>
                    <a:pt x="178" y="312"/>
                    <a:pt x="174" y="320"/>
                    <a:pt x="180" y="324"/>
                  </a:cubicBezTo>
                  <a:cubicBezTo>
                    <a:pt x="181" y="324"/>
                    <a:pt x="182" y="325"/>
                    <a:pt x="184" y="326"/>
                  </a:cubicBezTo>
                  <a:cubicBezTo>
                    <a:pt x="179" y="335"/>
                    <a:pt x="171" y="341"/>
                    <a:pt x="157" y="345"/>
                  </a:cubicBezTo>
                  <a:cubicBezTo>
                    <a:pt x="154" y="346"/>
                    <a:pt x="150" y="346"/>
                    <a:pt x="146" y="347"/>
                  </a:cubicBezTo>
                  <a:cubicBezTo>
                    <a:pt x="144" y="335"/>
                    <a:pt x="145" y="324"/>
                    <a:pt x="146" y="312"/>
                  </a:cubicBezTo>
                  <a:cubicBezTo>
                    <a:pt x="161" y="310"/>
                    <a:pt x="176" y="303"/>
                    <a:pt x="189" y="297"/>
                  </a:cubicBezTo>
                  <a:cubicBezTo>
                    <a:pt x="189" y="303"/>
                    <a:pt x="189" y="309"/>
                    <a:pt x="188" y="314"/>
                  </a:cubicBezTo>
                  <a:close/>
                  <a:moveTo>
                    <a:pt x="164" y="284"/>
                  </a:moveTo>
                  <a:cubicBezTo>
                    <a:pt x="165" y="283"/>
                    <a:pt x="166" y="282"/>
                    <a:pt x="167" y="281"/>
                  </a:cubicBezTo>
                  <a:cubicBezTo>
                    <a:pt x="171" y="284"/>
                    <a:pt x="176" y="286"/>
                    <a:pt x="180" y="289"/>
                  </a:cubicBezTo>
                  <a:cubicBezTo>
                    <a:pt x="168" y="294"/>
                    <a:pt x="155" y="299"/>
                    <a:pt x="141" y="300"/>
                  </a:cubicBezTo>
                  <a:cubicBezTo>
                    <a:pt x="125" y="302"/>
                    <a:pt x="109" y="294"/>
                    <a:pt x="94" y="286"/>
                  </a:cubicBezTo>
                  <a:cubicBezTo>
                    <a:pt x="97" y="284"/>
                    <a:pt x="101" y="281"/>
                    <a:pt x="104" y="279"/>
                  </a:cubicBezTo>
                  <a:cubicBezTo>
                    <a:pt x="104" y="279"/>
                    <a:pt x="105" y="280"/>
                    <a:pt x="105" y="281"/>
                  </a:cubicBezTo>
                  <a:cubicBezTo>
                    <a:pt x="108" y="285"/>
                    <a:pt x="114" y="287"/>
                    <a:pt x="118" y="288"/>
                  </a:cubicBezTo>
                  <a:cubicBezTo>
                    <a:pt x="124" y="289"/>
                    <a:pt x="131" y="290"/>
                    <a:pt x="137" y="290"/>
                  </a:cubicBezTo>
                  <a:cubicBezTo>
                    <a:pt x="146" y="290"/>
                    <a:pt x="157" y="290"/>
                    <a:pt x="164" y="284"/>
                  </a:cubicBezTo>
                  <a:close/>
                  <a:moveTo>
                    <a:pt x="153" y="274"/>
                  </a:moveTo>
                  <a:cubicBezTo>
                    <a:pt x="154" y="274"/>
                    <a:pt x="154" y="274"/>
                    <a:pt x="154" y="274"/>
                  </a:cubicBezTo>
                  <a:cubicBezTo>
                    <a:pt x="154" y="275"/>
                    <a:pt x="154" y="275"/>
                    <a:pt x="155" y="275"/>
                  </a:cubicBezTo>
                  <a:cubicBezTo>
                    <a:pt x="155" y="276"/>
                    <a:pt x="156" y="276"/>
                    <a:pt x="156" y="276"/>
                  </a:cubicBezTo>
                  <a:cubicBezTo>
                    <a:pt x="156" y="277"/>
                    <a:pt x="156" y="277"/>
                    <a:pt x="156" y="277"/>
                  </a:cubicBezTo>
                  <a:cubicBezTo>
                    <a:pt x="157" y="277"/>
                    <a:pt x="157" y="277"/>
                    <a:pt x="157" y="277"/>
                  </a:cubicBezTo>
                  <a:cubicBezTo>
                    <a:pt x="156" y="277"/>
                    <a:pt x="156" y="278"/>
                    <a:pt x="156" y="278"/>
                  </a:cubicBezTo>
                  <a:cubicBezTo>
                    <a:pt x="155" y="278"/>
                    <a:pt x="155" y="278"/>
                    <a:pt x="155" y="278"/>
                  </a:cubicBezTo>
                  <a:cubicBezTo>
                    <a:pt x="154" y="278"/>
                    <a:pt x="154" y="278"/>
                    <a:pt x="153" y="278"/>
                  </a:cubicBezTo>
                  <a:cubicBezTo>
                    <a:pt x="152" y="279"/>
                    <a:pt x="151" y="279"/>
                    <a:pt x="150" y="279"/>
                  </a:cubicBezTo>
                  <a:cubicBezTo>
                    <a:pt x="149" y="279"/>
                    <a:pt x="149" y="279"/>
                    <a:pt x="149" y="279"/>
                  </a:cubicBezTo>
                  <a:cubicBezTo>
                    <a:pt x="149" y="279"/>
                    <a:pt x="149" y="279"/>
                    <a:pt x="149" y="279"/>
                  </a:cubicBezTo>
                  <a:cubicBezTo>
                    <a:pt x="148" y="279"/>
                    <a:pt x="147" y="279"/>
                    <a:pt x="147" y="280"/>
                  </a:cubicBezTo>
                  <a:cubicBezTo>
                    <a:pt x="144" y="280"/>
                    <a:pt x="141" y="280"/>
                    <a:pt x="138" y="280"/>
                  </a:cubicBezTo>
                  <a:cubicBezTo>
                    <a:pt x="134" y="280"/>
                    <a:pt x="131" y="279"/>
                    <a:pt x="128" y="279"/>
                  </a:cubicBezTo>
                  <a:cubicBezTo>
                    <a:pt x="128" y="279"/>
                    <a:pt x="128" y="279"/>
                    <a:pt x="128" y="279"/>
                  </a:cubicBezTo>
                  <a:cubicBezTo>
                    <a:pt x="128" y="279"/>
                    <a:pt x="128" y="279"/>
                    <a:pt x="128" y="279"/>
                  </a:cubicBezTo>
                  <a:cubicBezTo>
                    <a:pt x="128" y="279"/>
                    <a:pt x="128" y="279"/>
                    <a:pt x="127" y="279"/>
                  </a:cubicBezTo>
                  <a:cubicBezTo>
                    <a:pt x="126" y="279"/>
                    <a:pt x="126" y="279"/>
                    <a:pt x="125" y="279"/>
                  </a:cubicBezTo>
                  <a:cubicBezTo>
                    <a:pt x="124" y="278"/>
                    <a:pt x="122" y="278"/>
                    <a:pt x="121" y="278"/>
                  </a:cubicBezTo>
                  <a:cubicBezTo>
                    <a:pt x="119" y="277"/>
                    <a:pt x="118" y="277"/>
                    <a:pt x="116" y="276"/>
                  </a:cubicBezTo>
                  <a:cubicBezTo>
                    <a:pt x="116" y="276"/>
                    <a:pt x="116" y="276"/>
                    <a:pt x="115" y="276"/>
                  </a:cubicBezTo>
                  <a:cubicBezTo>
                    <a:pt x="115" y="275"/>
                    <a:pt x="114" y="275"/>
                    <a:pt x="114" y="275"/>
                  </a:cubicBezTo>
                  <a:cubicBezTo>
                    <a:pt x="114" y="275"/>
                    <a:pt x="114" y="275"/>
                    <a:pt x="114" y="275"/>
                  </a:cubicBezTo>
                  <a:cubicBezTo>
                    <a:pt x="114" y="275"/>
                    <a:pt x="114" y="275"/>
                    <a:pt x="114" y="275"/>
                  </a:cubicBezTo>
                  <a:cubicBezTo>
                    <a:pt x="114" y="275"/>
                    <a:pt x="114" y="274"/>
                    <a:pt x="114" y="274"/>
                  </a:cubicBezTo>
                  <a:cubicBezTo>
                    <a:pt x="114" y="274"/>
                    <a:pt x="115" y="273"/>
                    <a:pt x="116" y="273"/>
                  </a:cubicBezTo>
                  <a:cubicBezTo>
                    <a:pt x="116" y="273"/>
                    <a:pt x="116" y="272"/>
                    <a:pt x="117" y="272"/>
                  </a:cubicBezTo>
                  <a:cubicBezTo>
                    <a:pt x="116" y="273"/>
                    <a:pt x="117" y="272"/>
                    <a:pt x="117" y="271"/>
                  </a:cubicBezTo>
                  <a:cubicBezTo>
                    <a:pt x="121" y="269"/>
                    <a:pt x="125" y="267"/>
                    <a:pt x="129" y="265"/>
                  </a:cubicBezTo>
                  <a:cubicBezTo>
                    <a:pt x="130" y="267"/>
                    <a:pt x="131" y="270"/>
                    <a:pt x="132" y="272"/>
                  </a:cubicBezTo>
                  <a:cubicBezTo>
                    <a:pt x="134" y="275"/>
                    <a:pt x="136" y="275"/>
                    <a:pt x="139" y="274"/>
                  </a:cubicBezTo>
                  <a:cubicBezTo>
                    <a:pt x="142" y="273"/>
                    <a:pt x="144" y="271"/>
                    <a:pt x="146" y="269"/>
                  </a:cubicBezTo>
                  <a:cubicBezTo>
                    <a:pt x="146" y="269"/>
                    <a:pt x="146" y="269"/>
                    <a:pt x="146" y="269"/>
                  </a:cubicBezTo>
                  <a:cubicBezTo>
                    <a:pt x="148" y="271"/>
                    <a:pt x="150" y="272"/>
                    <a:pt x="151" y="273"/>
                  </a:cubicBezTo>
                  <a:cubicBezTo>
                    <a:pt x="152" y="273"/>
                    <a:pt x="153" y="274"/>
                    <a:pt x="153" y="274"/>
                  </a:cubicBezTo>
                  <a:close/>
                  <a:moveTo>
                    <a:pt x="137" y="245"/>
                  </a:moveTo>
                  <a:cubicBezTo>
                    <a:pt x="140" y="245"/>
                    <a:pt x="142" y="245"/>
                    <a:pt x="145" y="245"/>
                  </a:cubicBezTo>
                  <a:cubicBezTo>
                    <a:pt x="145" y="248"/>
                    <a:pt x="146" y="252"/>
                    <a:pt x="145" y="255"/>
                  </a:cubicBezTo>
                  <a:cubicBezTo>
                    <a:pt x="144" y="259"/>
                    <a:pt x="142" y="262"/>
                    <a:pt x="139" y="264"/>
                  </a:cubicBezTo>
                  <a:cubicBezTo>
                    <a:pt x="137" y="258"/>
                    <a:pt x="137" y="252"/>
                    <a:pt x="137" y="246"/>
                  </a:cubicBezTo>
                  <a:cubicBezTo>
                    <a:pt x="137" y="245"/>
                    <a:pt x="137" y="245"/>
                    <a:pt x="137" y="245"/>
                  </a:cubicBezTo>
                  <a:close/>
                  <a:moveTo>
                    <a:pt x="137" y="233"/>
                  </a:moveTo>
                  <a:cubicBezTo>
                    <a:pt x="64" y="236"/>
                    <a:pt x="78" y="120"/>
                    <a:pt x="87" y="72"/>
                  </a:cubicBezTo>
                  <a:cubicBezTo>
                    <a:pt x="106" y="78"/>
                    <a:pt x="128" y="79"/>
                    <a:pt x="146" y="78"/>
                  </a:cubicBezTo>
                  <a:cubicBezTo>
                    <a:pt x="164" y="78"/>
                    <a:pt x="185" y="76"/>
                    <a:pt x="204" y="71"/>
                  </a:cubicBezTo>
                  <a:cubicBezTo>
                    <a:pt x="203" y="72"/>
                    <a:pt x="201" y="74"/>
                    <a:pt x="202" y="77"/>
                  </a:cubicBezTo>
                  <a:cubicBezTo>
                    <a:pt x="215" y="131"/>
                    <a:pt x="210" y="230"/>
                    <a:pt x="137" y="233"/>
                  </a:cubicBezTo>
                  <a:close/>
                  <a:moveTo>
                    <a:pt x="270" y="119"/>
                  </a:moveTo>
                  <a:cubicBezTo>
                    <a:pt x="255" y="141"/>
                    <a:pt x="233" y="157"/>
                    <a:pt x="213" y="174"/>
                  </a:cubicBezTo>
                  <a:cubicBezTo>
                    <a:pt x="215" y="165"/>
                    <a:pt x="217" y="155"/>
                    <a:pt x="217" y="146"/>
                  </a:cubicBezTo>
                  <a:cubicBezTo>
                    <a:pt x="227" y="147"/>
                    <a:pt x="239" y="136"/>
                    <a:pt x="245" y="131"/>
                  </a:cubicBezTo>
                  <a:cubicBezTo>
                    <a:pt x="257" y="121"/>
                    <a:pt x="268" y="105"/>
                    <a:pt x="265" y="89"/>
                  </a:cubicBezTo>
                  <a:cubicBezTo>
                    <a:pt x="265" y="86"/>
                    <a:pt x="262" y="85"/>
                    <a:pt x="259" y="85"/>
                  </a:cubicBezTo>
                  <a:cubicBezTo>
                    <a:pt x="243" y="88"/>
                    <a:pt x="225" y="92"/>
                    <a:pt x="219" y="109"/>
                  </a:cubicBezTo>
                  <a:cubicBezTo>
                    <a:pt x="218" y="112"/>
                    <a:pt x="222" y="113"/>
                    <a:pt x="224" y="111"/>
                  </a:cubicBezTo>
                  <a:cubicBezTo>
                    <a:pt x="232" y="100"/>
                    <a:pt x="244" y="97"/>
                    <a:pt x="256" y="95"/>
                  </a:cubicBezTo>
                  <a:cubicBezTo>
                    <a:pt x="255" y="106"/>
                    <a:pt x="244" y="114"/>
                    <a:pt x="238" y="120"/>
                  </a:cubicBezTo>
                  <a:cubicBezTo>
                    <a:pt x="233" y="125"/>
                    <a:pt x="225" y="131"/>
                    <a:pt x="218" y="133"/>
                  </a:cubicBezTo>
                  <a:cubicBezTo>
                    <a:pt x="218" y="116"/>
                    <a:pt x="217" y="100"/>
                    <a:pt x="215" y="87"/>
                  </a:cubicBezTo>
                  <a:cubicBezTo>
                    <a:pt x="215" y="87"/>
                    <a:pt x="215" y="87"/>
                    <a:pt x="215" y="87"/>
                  </a:cubicBezTo>
                  <a:cubicBezTo>
                    <a:pt x="229" y="81"/>
                    <a:pt x="244" y="76"/>
                    <a:pt x="259" y="75"/>
                  </a:cubicBezTo>
                  <a:cubicBezTo>
                    <a:pt x="287" y="74"/>
                    <a:pt x="280" y="105"/>
                    <a:pt x="27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 name="Freeform 543"/>
            <p:cNvSpPr>
              <a:spLocks noEditPoints="1"/>
            </p:cNvSpPr>
            <p:nvPr/>
          </p:nvSpPr>
          <p:spPr bwMode="auto">
            <a:xfrm>
              <a:off x="1845" y="2143"/>
              <a:ext cx="131" cy="222"/>
            </a:xfrm>
            <a:custGeom>
              <a:avLst/>
              <a:gdLst>
                <a:gd name="T0" fmla="*/ 65 w 65"/>
                <a:gd name="T1" fmla="*/ 12 h 110"/>
                <a:gd name="T2" fmla="*/ 61 w 65"/>
                <a:gd name="T3" fmla="*/ 7 h 110"/>
                <a:gd name="T4" fmla="*/ 21 w 65"/>
                <a:gd name="T5" fmla="*/ 2 h 110"/>
                <a:gd name="T6" fmla="*/ 4 w 65"/>
                <a:gd name="T7" fmla="*/ 35 h 110"/>
                <a:gd name="T8" fmla="*/ 4 w 65"/>
                <a:gd name="T9" fmla="*/ 43 h 110"/>
                <a:gd name="T10" fmla="*/ 26 w 65"/>
                <a:gd name="T11" fmla="*/ 46 h 110"/>
                <a:gd name="T12" fmla="*/ 17 w 65"/>
                <a:gd name="T13" fmla="*/ 98 h 110"/>
                <a:gd name="T14" fmla="*/ 19 w 65"/>
                <a:gd name="T15" fmla="*/ 105 h 110"/>
                <a:gd name="T16" fmla="*/ 48 w 65"/>
                <a:gd name="T17" fmla="*/ 101 h 110"/>
                <a:gd name="T18" fmla="*/ 49 w 65"/>
                <a:gd name="T19" fmla="*/ 96 h 110"/>
                <a:gd name="T20" fmla="*/ 56 w 65"/>
                <a:gd name="T21" fmla="*/ 62 h 110"/>
                <a:gd name="T22" fmla="*/ 65 w 65"/>
                <a:gd name="T23" fmla="*/ 12 h 110"/>
                <a:gd name="T24" fmla="*/ 45 w 65"/>
                <a:gd name="T25" fmla="*/ 59 h 110"/>
                <a:gd name="T26" fmla="*/ 40 w 65"/>
                <a:gd name="T27" fmla="*/ 93 h 110"/>
                <a:gd name="T28" fmla="*/ 29 w 65"/>
                <a:gd name="T29" fmla="*/ 95 h 110"/>
                <a:gd name="T30" fmla="*/ 33 w 65"/>
                <a:gd name="T31" fmla="*/ 46 h 110"/>
                <a:gd name="T32" fmla="*/ 35 w 65"/>
                <a:gd name="T33" fmla="*/ 46 h 110"/>
                <a:gd name="T34" fmla="*/ 35 w 65"/>
                <a:gd name="T35" fmla="*/ 36 h 110"/>
                <a:gd name="T36" fmla="*/ 21 w 65"/>
                <a:gd name="T37" fmla="*/ 37 h 110"/>
                <a:gd name="T38" fmla="*/ 14 w 65"/>
                <a:gd name="T39" fmla="*/ 36 h 110"/>
                <a:gd name="T40" fmla="*/ 25 w 65"/>
                <a:gd name="T41" fmla="*/ 14 h 110"/>
                <a:gd name="T42" fmla="*/ 53 w 65"/>
                <a:gd name="T43" fmla="*/ 16 h 110"/>
                <a:gd name="T44" fmla="*/ 45 w 65"/>
                <a:gd name="T45" fmla="*/ 5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110">
                  <a:moveTo>
                    <a:pt x="65" y="12"/>
                  </a:moveTo>
                  <a:cubicBezTo>
                    <a:pt x="65" y="10"/>
                    <a:pt x="63" y="7"/>
                    <a:pt x="61" y="7"/>
                  </a:cubicBezTo>
                  <a:cubicBezTo>
                    <a:pt x="47" y="4"/>
                    <a:pt x="35" y="0"/>
                    <a:pt x="21" y="2"/>
                  </a:cubicBezTo>
                  <a:cubicBezTo>
                    <a:pt x="13" y="3"/>
                    <a:pt x="6" y="26"/>
                    <a:pt x="4" y="35"/>
                  </a:cubicBezTo>
                  <a:cubicBezTo>
                    <a:pt x="1" y="36"/>
                    <a:pt x="0" y="42"/>
                    <a:pt x="4" y="43"/>
                  </a:cubicBezTo>
                  <a:cubicBezTo>
                    <a:pt x="11" y="45"/>
                    <a:pt x="19" y="46"/>
                    <a:pt x="26" y="46"/>
                  </a:cubicBezTo>
                  <a:cubicBezTo>
                    <a:pt x="24" y="64"/>
                    <a:pt x="19" y="81"/>
                    <a:pt x="17" y="98"/>
                  </a:cubicBezTo>
                  <a:cubicBezTo>
                    <a:pt x="16" y="101"/>
                    <a:pt x="17" y="104"/>
                    <a:pt x="19" y="105"/>
                  </a:cubicBezTo>
                  <a:cubicBezTo>
                    <a:pt x="29" y="109"/>
                    <a:pt x="41" y="110"/>
                    <a:pt x="48" y="101"/>
                  </a:cubicBezTo>
                  <a:cubicBezTo>
                    <a:pt x="49" y="99"/>
                    <a:pt x="49" y="97"/>
                    <a:pt x="49" y="96"/>
                  </a:cubicBezTo>
                  <a:cubicBezTo>
                    <a:pt x="54" y="86"/>
                    <a:pt x="55" y="73"/>
                    <a:pt x="56" y="62"/>
                  </a:cubicBezTo>
                  <a:cubicBezTo>
                    <a:pt x="60" y="46"/>
                    <a:pt x="63" y="29"/>
                    <a:pt x="65" y="12"/>
                  </a:cubicBezTo>
                  <a:close/>
                  <a:moveTo>
                    <a:pt x="45" y="59"/>
                  </a:moveTo>
                  <a:cubicBezTo>
                    <a:pt x="43" y="70"/>
                    <a:pt x="39" y="82"/>
                    <a:pt x="40" y="93"/>
                  </a:cubicBezTo>
                  <a:cubicBezTo>
                    <a:pt x="36" y="94"/>
                    <a:pt x="33" y="96"/>
                    <a:pt x="29" y="95"/>
                  </a:cubicBezTo>
                  <a:cubicBezTo>
                    <a:pt x="31" y="79"/>
                    <a:pt x="33" y="63"/>
                    <a:pt x="33" y="46"/>
                  </a:cubicBezTo>
                  <a:cubicBezTo>
                    <a:pt x="33" y="46"/>
                    <a:pt x="34" y="46"/>
                    <a:pt x="35" y="46"/>
                  </a:cubicBezTo>
                  <a:cubicBezTo>
                    <a:pt x="41" y="46"/>
                    <a:pt x="41" y="37"/>
                    <a:pt x="35" y="36"/>
                  </a:cubicBezTo>
                  <a:cubicBezTo>
                    <a:pt x="30" y="36"/>
                    <a:pt x="26" y="37"/>
                    <a:pt x="21" y="37"/>
                  </a:cubicBezTo>
                  <a:cubicBezTo>
                    <a:pt x="19" y="37"/>
                    <a:pt x="16" y="37"/>
                    <a:pt x="14" y="36"/>
                  </a:cubicBezTo>
                  <a:cubicBezTo>
                    <a:pt x="17" y="29"/>
                    <a:pt x="21" y="21"/>
                    <a:pt x="25" y="14"/>
                  </a:cubicBezTo>
                  <a:cubicBezTo>
                    <a:pt x="28" y="9"/>
                    <a:pt x="44" y="13"/>
                    <a:pt x="53" y="16"/>
                  </a:cubicBezTo>
                  <a:cubicBezTo>
                    <a:pt x="51" y="31"/>
                    <a:pt x="48" y="45"/>
                    <a:pt x="45"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 name="Freeform 544"/>
            <p:cNvSpPr>
              <a:spLocks noEditPoints="1"/>
            </p:cNvSpPr>
            <p:nvPr/>
          </p:nvSpPr>
          <p:spPr bwMode="auto">
            <a:xfrm>
              <a:off x="3013" y="1060"/>
              <a:ext cx="976" cy="710"/>
            </a:xfrm>
            <a:custGeom>
              <a:avLst/>
              <a:gdLst>
                <a:gd name="T0" fmla="*/ 471 w 484"/>
                <a:gd name="T1" fmla="*/ 300 h 352"/>
                <a:gd name="T2" fmla="*/ 460 w 484"/>
                <a:gd name="T3" fmla="*/ 295 h 352"/>
                <a:gd name="T4" fmla="*/ 468 w 484"/>
                <a:gd name="T5" fmla="*/ 25 h 352"/>
                <a:gd name="T6" fmla="*/ 460 w 484"/>
                <a:gd name="T7" fmla="*/ 17 h 352"/>
                <a:gd name="T8" fmla="*/ 248 w 484"/>
                <a:gd name="T9" fmla="*/ 18 h 352"/>
                <a:gd name="T10" fmla="*/ 18 w 484"/>
                <a:gd name="T11" fmla="*/ 26 h 352"/>
                <a:gd name="T12" fmla="*/ 358 w 484"/>
                <a:gd name="T13" fmla="*/ 32 h 352"/>
                <a:gd name="T14" fmla="*/ 461 w 484"/>
                <a:gd name="T15" fmla="*/ 193 h 352"/>
                <a:gd name="T16" fmla="*/ 459 w 484"/>
                <a:gd name="T17" fmla="*/ 291 h 352"/>
                <a:gd name="T18" fmla="*/ 458 w 484"/>
                <a:gd name="T19" fmla="*/ 295 h 352"/>
                <a:gd name="T20" fmla="*/ 444 w 484"/>
                <a:gd name="T21" fmla="*/ 49 h 352"/>
                <a:gd name="T22" fmla="*/ 431 w 484"/>
                <a:gd name="T23" fmla="*/ 44 h 352"/>
                <a:gd name="T24" fmla="*/ 49 w 484"/>
                <a:gd name="T25" fmla="*/ 42 h 352"/>
                <a:gd name="T26" fmla="*/ 41 w 484"/>
                <a:gd name="T27" fmla="*/ 47 h 352"/>
                <a:gd name="T28" fmla="*/ 37 w 484"/>
                <a:gd name="T29" fmla="*/ 250 h 352"/>
                <a:gd name="T30" fmla="*/ 17 w 484"/>
                <a:gd name="T31" fmla="*/ 304 h 352"/>
                <a:gd name="T32" fmla="*/ 6 w 484"/>
                <a:gd name="T33" fmla="*/ 27 h 352"/>
                <a:gd name="T34" fmla="*/ 5 w 484"/>
                <a:gd name="T35" fmla="*/ 307 h 352"/>
                <a:gd name="T36" fmla="*/ 9 w 484"/>
                <a:gd name="T37" fmla="*/ 336 h 352"/>
                <a:gd name="T38" fmla="*/ 11 w 484"/>
                <a:gd name="T39" fmla="*/ 342 h 352"/>
                <a:gd name="T40" fmla="*/ 104 w 484"/>
                <a:gd name="T41" fmla="*/ 343 h 352"/>
                <a:gd name="T42" fmla="*/ 471 w 484"/>
                <a:gd name="T43" fmla="*/ 336 h 352"/>
                <a:gd name="T44" fmla="*/ 475 w 484"/>
                <a:gd name="T45" fmla="*/ 329 h 352"/>
                <a:gd name="T46" fmla="*/ 48 w 484"/>
                <a:gd name="T47" fmla="*/ 51 h 352"/>
                <a:gd name="T48" fmla="*/ 250 w 484"/>
                <a:gd name="T49" fmla="*/ 56 h 352"/>
                <a:gd name="T50" fmla="*/ 433 w 484"/>
                <a:gd name="T51" fmla="*/ 55 h 352"/>
                <a:gd name="T52" fmla="*/ 354 w 484"/>
                <a:gd name="T53" fmla="*/ 299 h 352"/>
                <a:gd name="T54" fmla="*/ 289 w 484"/>
                <a:gd name="T55" fmla="*/ 271 h 352"/>
                <a:gd name="T56" fmla="*/ 199 w 484"/>
                <a:gd name="T57" fmla="*/ 292 h 352"/>
                <a:gd name="T58" fmla="*/ 43 w 484"/>
                <a:gd name="T59" fmla="*/ 300 h 352"/>
                <a:gd name="T60" fmla="*/ 275 w 484"/>
                <a:gd name="T61" fmla="*/ 295 h 352"/>
                <a:gd name="T62" fmla="*/ 206 w 484"/>
                <a:gd name="T63" fmla="*/ 292 h 352"/>
                <a:gd name="T64" fmla="*/ 275 w 484"/>
                <a:gd name="T65" fmla="*/ 295 h 352"/>
                <a:gd name="T66" fmla="*/ 115 w 484"/>
                <a:gd name="T67" fmla="*/ 333 h 352"/>
                <a:gd name="T68" fmla="*/ 17 w 484"/>
                <a:gd name="T69" fmla="*/ 310 h 352"/>
                <a:gd name="T70" fmla="*/ 233 w 484"/>
                <a:gd name="T71" fmla="*/ 303 h 352"/>
                <a:gd name="T72" fmla="*/ 458 w 484"/>
                <a:gd name="T73" fmla="*/ 305 h 352"/>
                <a:gd name="T74" fmla="*/ 227 w 484"/>
                <a:gd name="T75" fmla="*/ 32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4" h="352">
                  <a:moveTo>
                    <a:pt x="475" y="329"/>
                  </a:moveTo>
                  <a:cubicBezTo>
                    <a:pt x="467" y="322"/>
                    <a:pt x="471" y="309"/>
                    <a:pt x="471" y="300"/>
                  </a:cubicBezTo>
                  <a:cubicBezTo>
                    <a:pt x="471" y="295"/>
                    <a:pt x="465" y="293"/>
                    <a:pt x="461" y="296"/>
                  </a:cubicBezTo>
                  <a:cubicBezTo>
                    <a:pt x="461" y="295"/>
                    <a:pt x="461" y="295"/>
                    <a:pt x="460" y="295"/>
                  </a:cubicBezTo>
                  <a:cubicBezTo>
                    <a:pt x="460" y="295"/>
                    <a:pt x="460" y="295"/>
                    <a:pt x="460" y="295"/>
                  </a:cubicBezTo>
                  <a:cubicBezTo>
                    <a:pt x="484" y="297"/>
                    <a:pt x="468" y="36"/>
                    <a:pt x="468" y="25"/>
                  </a:cubicBezTo>
                  <a:cubicBezTo>
                    <a:pt x="468" y="23"/>
                    <a:pt x="467" y="21"/>
                    <a:pt x="465" y="21"/>
                  </a:cubicBezTo>
                  <a:cubicBezTo>
                    <a:pt x="464" y="19"/>
                    <a:pt x="462" y="17"/>
                    <a:pt x="460" y="17"/>
                  </a:cubicBezTo>
                  <a:cubicBezTo>
                    <a:pt x="427" y="14"/>
                    <a:pt x="392" y="18"/>
                    <a:pt x="358" y="18"/>
                  </a:cubicBezTo>
                  <a:cubicBezTo>
                    <a:pt x="321" y="18"/>
                    <a:pt x="285" y="18"/>
                    <a:pt x="248" y="18"/>
                  </a:cubicBezTo>
                  <a:cubicBezTo>
                    <a:pt x="171" y="19"/>
                    <a:pt x="92" y="0"/>
                    <a:pt x="17" y="19"/>
                  </a:cubicBezTo>
                  <a:cubicBezTo>
                    <a:pt x="13" y="20"/>
                    <a:pt x="14" y="27"/>
                    <a:pt x="18" y="26"/>
                  </a:cubicBezTo>
                  <a:cubicBezTo>
                    <a:pt x="94" y="17"/>
                    <a:pt x="171" y="33"/>
                    <a:pt x="248" y="31"/>
                  </a:cubicBezTo>
                  <a:cubicBezTo>
                    <a:pt x="285" y="30"/>
                    <a:pt x="321" y="31"/>
                    <a:pt x="358" y="32"/>
                  </a:cubicBezTo>
                  <a:cubicBezTo>
                    <a:pt x="390" y="32"/>
                    <a:pt x="426" y="35"/>
                    <a:pt x="458" y="29"/>
                  </a:cubicBezTo>
                  <a:cubicBezTo>
                    <a:pt x="458" y="83"/>
                    <a:pt x="462" y="138"/>
                    <a:pt x="461" y="193"/>
                  </a:cubicBezTo>
                  <a:cubicBezTo>
                    <a:pt x="461" y="212"/>
                    <a:pt x="460" y="232"/>
                    <a:pt x="459" y="252"/>
                  </a:cubicBezTo>
                  <a:cubicBezTo>
                    <a:pt x="459" y="257"/>
                    <a:pt x="461" y="288"/>
                    <a:pt x="459" y="291"/>
                  </a:cubicBezTo>
                  <a:cubicBezTo>
                    <a:pt x="457" y="292"/>
                    <a:pt x="458" y="294"/>
                    <a:pt x="460" y="295"/>
                  </a:cubicBezTo>
                  <a:cubicBezTo>
                    <a:pt x="459" y="295"/>
                    <a:pt x="459" y="295"/>
                    <a:pt x="458" y="295"/>
                  </a:cubicBezTo>
                  <a:cubicBezTo>
                    <a:pt x="450" y="295"/>
                    <a:pt x="442" y="296"/>
                    <a:pt x="435" y="296"/>
                  </a:cubicBezTo>
                  <a:cubicBezTo>
                    <a:pt x="436" y="214"/>
                    <a:pt x="445" y="132"/>
                    <a:pt x="444" y="49"/>
                  </a:cubicBezTo>
                  <a:cubicBezTo>
                    <a:pt x="444" y="44"/>
                    <a:pt x="438" y="43"/>
                    <a:pt x="435" y="46"/>
                  </a:cubicBezTo>
                  <a:cubicBezTo>
                    <a:pt x="434" y="45"/>
                    <a:pt x="433" y="44"/>
                    <a:pt x="431" y="44"/>
                  </a:cubicBezTo>
                  <a:cubicBezTo>
                    <a:pt x="372" y="37"/>
                    <a:pt x="309" y="43"/>
                    <a:pt x="250" y="42"/>
                  </a:cubicBezTo>
                  <a:cubicBezTo>
                    <a:pt x="183" y="41"/>
                    <a:pt x="116" y="39"/>
                    <a:pt x="49" y="42"/>
                  </a:cubicBezTo>
                  <a:cubicBezTo>
                    <a:pt x="47" y="42"/>
                    <a:pt x="46" y="44"/>
                    <a:pt x="45" y="45"/>
                  </a:cubicBezTo>
                  <a:cubicBezTo>
                    <a:pt x="43" y="45"/>
                    <a:pt x="42" y="45"/>
                    <a:pt x="41" y="47"/>
                  </a:cubicBezTo>
                  <a:cubicBezTo>
                    <a:pt x="22" y="86"/>
                    <a:pt x="33" y="142"/>
                    <a:pt x="33" y="183"/>
                  </a:cubicBezTo>
                  <a:cubicBezTo>
                    <a:pt x="33" y="206"/>
                    <a:pt x="36" y="228"/>
                    <a:pt x="37" y="250"/>
                  </a:cubicBezTo>
                  <a:cubicBezTo>
                    <a:pt x="37" y="268"/>
                    <a:pt x="34" y="284"/>
                    <a:pt x="33" y="301"/>
                  </a:cubicBezTo>
                  <a:cubicBezTo>
                    <a:pt x="27" y="302"/>
                    <a:pt x="22" y="303"/>
                    <a:pt x="17" y="304"/>
                  </a:cubicBezTo>
                  <a:cubicBezTo>
                    <a:pt x="22" y="212"/>
                    <a:pt x="12" y="120"/>
                    <a:pt x="14" y="27"/>
                  </a:cubicBezTo>
                  <a:cubicBezTo>
                    <a:pt x="15" y="22"/>
                    <a:pt x="6" y="22"/>
                    <a:pt x="6" y="27"/>
                  </a:cubicBezTo>
                  <a:cubicBezTo>
                    <a:pt x="0" y="119"/>
                    <a:pt x="7" y="211"/>
                    <a:pt x="13" y="303"/>
                  </a:cubicBezTo>
                  <a:cubicBezTo>
                    <a:pt x="10" y="301"/>
                    <a:pt x="5" y="303"/>
                    <a:pt x="5" y="307"/>
                  </a:cubicBezTo>
                  <a:cubicBezTo>
                    <a:pt x="5" y="312"/>
                    <a:pt x="6" y="318"/>
                    <a:pt x="7" y="323"/>
                  </a:cubicBezTo>
                  <a:cubicBezTo>
                    <a:pt x="8" y="328"/>
                    <a:pt x="8" y="332"/>
                    <a:pt x="9" y="336"/>
                  </a:cubicBezTo>
                  <a:cubicBezTo>
                    <a:pt x="7" y="337"/>
                    <a:pt x="7" y="341"/>
                    <a:pt x="9" y="342"/>
                  </a:cubicBezTo>
                  <a:cubicBezTo>
                    <a:pt x="10" y="342"/>
                    <a:pt x="10" y="342"/>
                    <a:pt x="11" y="342"/>
                  </a:cubicBezTo>
                  <a:cubicBezTo>
                    <a:pt x="11" y="342"/>
                    <a:pt x="12" y="342"/>
                    <a:pt x="13" y="342"/>
                  </a:cubicBezTo>
                  <a:cubicBezTo>
                    <a:pt x="42" y="350"/>
                    <a:pt x="75" y="345"/>
                    <a:pt x="104" y="343"/>
                  </a:cubicBezTo>
                  <a:cubicBezTo>
                    <a:pt x="145" y="341"/>
                    <a:pt x="186" y="337"/>
                    <a:pt x="227" y="336"/>
                  </a:cubicBezTo>
                  <a:cubicBezTo>
                    <a:pt x="308" y="333"/>
                    <a:pt x="390" y="352"/>
                    <a:pt x="471" y="336"/>
                  </a:cubicBezTo>
                  <a:cubicBezTo>
                    <a:pt x="472" y="336"/>
                    <a:pt x="473" y="335"/>
                    <a:pt x="473" y="335"/>
                  </a:cubicBezTo>
                  <a:cubicBezTo>
                    <a:pt x="475" y="334"/>
                    <a:pt x="477" y="331"/>
                    <a:pt x="475" y="329"/>
                  </a:cubicBezTo>
                  <a:close/>
                  <a:moveTo>
                    <a:pt x="47" y="210"/>
                  </a:moveTo>
                  <a:cubicBezTo>
                    <a:pt x="44" y="156"/>
                    <a:pt x="47" y="104"/>
                    <a:pt x="48" y="51"/>
                  </a:cubicBezTo>
                  <a:cubicBezTo>
                    <a:pt x="49" y="51"/>
                    <a:pt x="49" y="51"/>
                    <a:pt x="49" y="52"/>
                  </a:cubicBezTo>
                  <a:cubicBezTo>
                    <a:pt x="116" y="55"/>
                    <a:pt x="183" y="55"/>
                    <a:pt x="250" y="56"/>
                  </a:cubicBezTo>
                  <a:cubicBezTo>
                    <a:pt x="309" y="57"/>
                    <a:pt x="373" y="63"/>
                    <a:pt x="433" y="55"/>
                  </a:cubicBezTo>
                  <a:cubicBezTo>
                    <a:pt x="433" y="55"/>
                    <a:pt x="433" y="55"/>
                    <a:pt x="433" y="55"/>
                  </a:cubicBezTo>
                  <a:cubicBezTo>
                    <a:pt x="430" y="135"/>
                    <a:pt x="418" y="216"/>
                    <a:pt x="427" y="297"/>
                  </a:cubicBezTo>
                  <a:cubicBezTo>
                    <a:pt x="403" y="298"/>
                    <a:pt x="379" y="300"/>
                    <a:pt x="354" y="299"/>
                  </a:cubicBezTo>
                  <a:cubicBezTo>
                    <a:pt x="332" y="299"/>
                    <a:pt x="310" y="297"/>
                    <a:pt x="288" y="296"/>
                  </a:cubicBezTo>
                  <a:cubicBezTo>
                    <a:pt x="290" y="288"/>
                    <a:pt x="289" y="279"/>
                    <a:pt x="289" y="271"/>
                  </a:cubicBezTo>
                  <a:cubicBezTo>
                    <a:pt x="288" y="268"/>
                    <a:pt x="286" y="265"/>
                    <a:pt x="283" y="265"/>
                  </a:cubicBezTo>
                  <a:cubicBezTo>
                    <a:pt x="265" y="265"/>
                    <a:pt x="187" y="253"/>
                    <a:pt x="199" y="292"/>
                  </a:cubicBezTo>
                  <a:cubicBezTo>
                    <a:pt x="172" y="292"/>
                    <a:pt x="146" y="294"/>
                    <a:pt x="119" y="296"/>
                  </a:cubicBezTo>
                  <a:cubicBezTo>
                    <a:pt x="95" y="298"/>
                    <a:pt x="69" y="297"/>
                    <a:pt x="43" y="300"/>
                  </a:cubicBezTo>
                  <a:cubicBezTo>
                    <a:pt x="56" y="280"/>
                    <a:pt x="48" y="225"/>
                    <a:pt x="47" y="210"/>
                  </a:cubicBezTo>
                  <a:close/>
                  <a:moveTo>
                    <a:pt x="275" y="295"/>
                  </a:moveTo>
                  <a:cubicBezTo>
                    <a:pt x="261" y="294"/>
                    <a:pt x="247" y="293"/>
                    <a:pt x="233" y="292"/>
                  </a:cubicBezTo>
                  <a:cubicBezTo>
                    <a:pt x="224" y="292"/>
                    <a:pt x="215" y="292"/>
                    <a:pt x="206" y="292"/>
                  </a:cubicBezTo>
                  <a:cubicBezTo>
                    <a:pt x="208" y="266"/>
                    <a:pt x="254" y="274"/>
                    <a:pt x="276" y="276"/>
                  </a:cubicBezTo>
                  <a:cubicBezTo>
                    <a:pt x="276" y="282"/>
                    <a:pt x="275" y="289"/>
                    <a:pt x="275" y="295"/>
                  </a:cubicBezTo>
                  <a:close/>
                  <a:moveTo>
                    <a:pt x="227" y="327"/>
                  </a:moveTo>
                  <a:cubicBezTo>
                    <a:pt x="189" y="328"/>
                    <a:pt x="152" y="332"/>
                    <a:pt x="115" y="333"/>
                  </a:cubicBezTo>
                  <a:cubicBezTo>
                    <a:pt x="83" y="334"/>
                    <a:pt x="49" y="332"/>
                    <a:pt x="17" y="335"/>
                  </a:cubicBezTo>
                  <a:cubicBezTo>
                    <a:pt x="18" y="327"/>
                    <a:pt x="19" y="318"/>
                    <a:pt x="17" y="310"/>
                  </a:cubicBezTo>
                  <a:cubicBezTo>
                    <a:pt x="46" y="316"/>
                    <a:pt x="80" y="309"/>
                    <a:pt x="109" y="307"/>
                  </a:cubicBezTo>
                  <a:cubicBezTo>
                    <a:pt x="150" y="304"/>
                    <a:pt x="192" y="302"/>
                    <a:pt x="233" y="303"/>
                  </a:cubicBezTo>
                  <a:cubicBezTo>
                    <a:pt x="274" y="305"/>
                    <a:pt x="314" y="310"/>
                    <a:pt x="354" y="312"/>
                  </a:cubicBezTo>
                  <a:cubicBezTo>
                    <a:pt x="387" y="314"/>
                    <a:pt x="426" y="317"/>
                    <a:pt x="458" y="305"/>
                  </a:cubicBezTo>
                  <a:cubicBezTo>
                    <a:pt x="458" y="313"/>
                    <a:pt x="459" y="322"/>
                    <a:pt x="464" y="328"/>
                  </a:cubicBezTo>
                  <a:cubicBezTo>
                    <a:pt x="385" y="339"/>
                    <a:pt x="306" y="326"/>
                    <a:pt x="227" y="3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 name="Freeform 545"/>
            <p:cNvSpPr>
              <a:spLocks noEditPoints="1"/>
            </p:cNvSpPr>
            <p:nvPr/>
          </p:nvSpPr>
          <p:spPr bwMode="auto">
            <a:xfrm>
              <a:off x="3188" y="1252"/>
              <a:ext cx="69" cy="147"/>
            </a:xfrm>
            <a:custGeom>
              <a:avLst/>
              <a:gdLst>
                <a:gd name="T0" fmla="*/ 31 w 34"/>
                <a:gd name="T1" fmla="*/ 14 h 73"/>
                <a:gd name="T2" fmla="*/ 13 w 34"/>
                <a:gd name="T3" fmla="*/ 8 h 73"/>
                <a:gd name="T4" fmla="*/ 13 w 34"/>
                <a:gd name="T5" fmla="*/ 5 h 73"/>
                <a:gd name="T6" fmla="*/ 4 w 34"/>
                <a:gd name="T7" fmla="*/ 5 h 73"/>
                <a:gd name="T8" fmla="*/ 5 w 34"/>
                <a:gd name="T9" fmla="*/ 28 h 73"/>
                <a:gd name="T10" fmla="*/ 6 w 34"/>
                <a:gd name="T11" fmla="*/ 34 h 73"/>
                <a:gd name="T12" fmla="*/ 6 w 34"/>
                <a:gd name="T13" fmla="*/ 56 h 73"/>
                <a:gd name="T14" fmla="*/ 5 w 34"/>
                <a:gd name="T15" fmla="*/ 57 h 73"/>
                <a:gd name="T16" fmla="*/ 3 w 34"/>
                <a:gd name="T17" fmla="*/ 65 h 73"/>
                <a:gd name="T18" fmla="*/ 31 w 34"/>
                <a:gd name="T19" fmla="*/ 57 h 73"/>
                <a:gd name="T20" fmla="*/ 23 w 34"/>
                <a:gd name="T21" fmla="*/ 31 h 73"/>
                <a:gd name="T22" fmla="*/ 31 w 34"/>
                <a:gd name="T23" fmla="*/ 14 h 73"/>
                <a:gd name="T24" fmla="*/ 14 w 34"/>
                <a:gd name="T25" fmla="*/ 13 h 73"/>
                <a:gd name="T26" fmla="*/ 23 w 34"/>
                <a:gd name="T27" fmla="*/ 16 h 73"/>
                <a:gd name="T28" fmla="*/ 14 w 34"/>
                <a:gd name="T29" fmla="*/ 23 h 73"/>
                <a:gd name="T30" fmla="*/ 13 w 34"/>
                <a:gd name="T31" fmla="*/ 13 h 73"/>
                <a:gd name="T32" fmla="*/ 14 w 34"/>
                <a:gd name="T33" fmla="*/ 13 h 73"/>
                <a:gd name="T34" fmla="*/ 12 w 34"/>
                <a:gd name="T35" fmla="*/ 56 h 73"/>
                <a:gd name="T36" fmla="*/ 14 w 34"/>
                <a:gd name="T37" fmla="*/ 38 h 73"/>
                <a:gd name="T38" fmla="*/ 21 w 34"/>
                <a:gd name="T39" fmla="*/ 50 h 73"/>
                <a:gd name="T40" fmla="*/ 12 w 34"/>
                <a:gd name="T41"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73">
                  <a:moveTo>
                    <a:pt x="31" y="14"/>
                  </a:moveTo>
                  <a:cubicBezTo>
                    <a:pt x="29" y="6"/>
                    <a:pt x="19" y="3"/>
                    <a:pt x="13" y="8"/>
                  </a:cubicBezTo>
                  <a:cubicBezTo>
                    <a:pt x="13" y="7"/>
                    <a:pt x="13" y="6"/>
                    <a:pt x="13" y="5"/>
                  </a:cubicBezTo>
                  <a:cubicBezTo>
                    <a:pt x="12" y="0"/>
                    <a:pt x="5" y="0"/>
                    <a:pt x="4" y="5"/>
                  </a:cubicBezTo>
                  <a:cubicBezTo>
                    <a:pt x="4" y="13"/>
                    <a:pt x="5" y="21"/>
                    <a:pt x="5" y="28"/>
                  </a:cubicBezTo>
                  <a:cubicBezTo>
                    <a:pt x="4" y="30"/>
                    <a:pt x="4" y="32"/>
                    <a:pt x="6" y="34"/>
                  </a:cubicBezTo>
                  <a:cubicBezTo>
                    <a:pt x="7" y="41"/>
                    <a:pt x="7" y="49"/>
                    <a:pt x="6" y="56"/>
                  </a:cubicBezTo>
                  <a:cubicBezTo>
                    <a:pt x="6" y="57"/>
                    <a:pt x="5" y="57"/>
                    <a:pt x="5" y="57"/>
                  </a:cubicBezTo>
                  <a:cubicBezTo>
                    <a:pt x="1" y="58"/>
                    <a:pt x="0" y="62"/>
                    <a:pt x="3" y="65"/>
                  </a:cubicBezTo>
                  <a:cubicBezTo>
                    <a:pt x="11" y="73"/>
                    <a:pt x="28" y="68"/>
                    <a:pt x="31" y="57"/>
                  </a:cubicBezTo>
                  <a:cubicBezTo>
                    <a:pt x="34" y="47"/>
                    <a:pt x="30" y="38"/>
                    <a:pt x="23" y="31"/>
                  </a:cubicBezTo>
                  <a:cubicBezTo>
                    <a:pt x="30" y="27"/>
                    <a:pt x="34" y="22"/>
                    <a:pt x="31" y="14"/>
                  </a:cubicBezTo>
                  <a:close/>
                  <a:moveTo>
                    <a:pt x="14" y="13"/>
                  </a:moveTo>
                  <a:cubicBezTo>
                    <a:pt x="18" y="12"/>
                    <a:pt x="22" y="12"/>
                    <a:pt x="23" y="16"/>
                  </a:cubicBezTo>
                  <a:cubicBezTo>
                    <a:pt x="25" y="21"/>
                    <a:pt x="19" y="22"/>
                    <a:pt x="14" y="23"/>
                  </a:cubicBezTo>
                  <a:cubicBezTo>
                    <a:pt x="14" y="20"/>
                    <a:pt x="14" y="16"/>
                    <a:pt x="13" y="13"/>
                  </a:cubicBezTo>
                  <a:cubicBezTo>
                    <a:pt x="14" y="13"/>
                    <a:pt x="14" y="13"/>
                    <a:pt x="14" y="13"/>
                  </a:cubicBezTo>
                  <a:close/>
                  <a:moveTo>
                    <a:pt x="12" y="56"/>
                  </a:moveTo>
                  <a:cubicBezTo>
                    <a:pt x="14" y="51"/>
                    <a:pt x="14" y="45"/>
                    <a:pt x="14" y="38"/>
                  </a:cubicBezTo>
                  <a:cubicBezTo>
                    <a:pt x="18" y="41"/>
                    <a:pt x="21" y="45"/>
                    <a:pt x="21" y="50"/>
                  </a:cubicBezTo>
                  <a:cubicBezTo>
                    <a:pt x="21" y="56"/>
                    <a:pt x="17" y="56"/>
                    <a:pt x="12"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 name="Freeform 546"/>
            <p:cNvSpPr>
              <a:spLocks noEditPoints="1"/>
            </p:cNvSpPr>
            <p:nvPr/>
          </p:nvSpPr>
          <p:spPr bwMode="auto">
            <a:xfrm>
              <a:off x="3267" y="1256"/>
              <a:ext cx="73" cy="137"/>
            </a:xfrm>
            <a:custGeom>
              <a:avLst/>
              <a:gdLst>
                <a:gd name="T0" fmla="*/ 30 w 36"/>
                <a:gd name="T1" fmla="*/ 12 h 68"/>
                <a:gd name="T2" fmla="*/ 12 w 36"/>
                <a:gd name="T3" fmla="*/ 1 h 68"/>
                <a:gd name="T4" fmla="*/ 3 w 36"/>
                <a:gd name="T5" fmla="*/ 13 h 68"/>
                <a:gd name="T6" fmla="*/ 9 w 36"/>
                <a:gd name="T7" fmla="*/ 14 h 68"/>
                <a:gd name="T8" fmla="*/ 21 w 36"/>
                <a:gd name="T9" fmla="*/ 16 h 68"/>
                <a:gd name="T10" fmla="*/ 23 w 36"/>
                <a:gd name="T11" fmla="*/ 30 h 68"/>
                <a:gd name="T12" fmla="*/ 23 w 36"/>
                <a:gd name="T13" fmla="*/ 30 h 68"/>
                <a:gd name="T14" fmla="*/ 0 w 36"/>
                <a:gd name="T15" fmla="*/ 45 h 68"/>
                <a:gd name="T16" fmla="*/ 8 w 36"/>
                <a:gd name="T17" fmla="*/ 56 h 68"/>
                <a:gd name="T18" fmla="*/ 20 w 36"/>
                <a:gd name="T19" fmla="*/ 58 h 68"/>
                <a:gd name="T20" fmla="*/ 21 w 36"/>
                <a:gd name="T21" fmla="*/ 64 h 68"/>
                <a:gd name="T22" fmla="*/ 28 w 36"/>
                <a:gd name="T23" fmla="*/ 66 h 68"/>
                <a:gd name="T24" fmla="*/ 35 w 36"/>
                <a:gd name="T25" fmla="*/ 42 h 68"/>
                <a:gd name="T26" fmla="*/ 30 w 36"/>
                <a:gd name="T27" fmla="*/ 12 h 68"/>
                <a:gd name="T28" fmla="*/ 14 w 36"/>
                <a:gd name="T29" fmla="*/ 47 h 68"/>
                <a:gd name="T30" fmla="*/ 11 w 36"/>
                <a:gd name="T31" fmla="*/ 46 h 68"/>
                <a:gd name="T32" fmla="*/ 10 w 36"/>
                <a:gd name="T33" fmla="*/ 44 h 68"/>
                <a:gd name="T34" fmla="*/ 10 w 36"/>
                <a:gd name="T35" fmla="*/ 42 h 68"/>
                <a:gd name="T36" fmla="*/ 12 w 36"/>
                <a:gd name="T37" fmla="*/ 40 h 68"/>
                <a:gd name="T38" fmla="*/ 23 w 36"/>
                <a:gd name="T39" fmla="*/ 36 h 68"/>
                <a:gd name="T40" fmla="*/ 23 w 36"/>
                <a:gd name="T41" fmla="*/ 36 h 68"/>
                <a:gd name="T42" fmla="*/ 22 w 36"/>
                <a:gd name="T43" fmla="*/ 47 h 68"/>
                <a:gd name="T44" fmla="*/ 14 w 36"/>
                <a:gd name="T45" fmla="*/ 4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68">
                  <a:moveTo>
                    <a:pt x="30" y="12"/>
                  </a:moveTo>
                  <a:cubicBezTo>
                    <a:pt x="27" y="5"/>
                    <a:pt x="20" y="0"/>
                    <a:pt x="12" y="1"/>
                  </a:cubicBezTo>
                  <a:cubicBezTo>
                    <a:pt x="7" y="3"/>
                    <a:pt x="4" y="8"/>
                    <a:pt x="3" y="13"/>
                  </a:cubicBezTo>
                  <a:cubicBezTo>
                    <a:pt x="3" y="17"/>
                    <a:pt x="8" y="17"/>
                    <a:pt x="9" y="14"/>
                  </a:cubicBezTo>
                  <a:cubicBezTo>
                    <a:pt x="11" y="6"/>
                    <a:pt x="19" y="11"/>
                    <a:pt x="21" y="16"/>
                  </a:cubicBezTo>
                  <a:cubicBezTo>
                    <a:pt x="24" y="20"/>
                    <a:pt x="24" y="25"/>
                    <a:pt x="23" y="30"/>
                  </a:cubicBezTo>
                  <a:cubicBezTo>
                    <a:pt x="23" y="30"/>
                    <a:pt x="23" y="30"/>
                    <a:pt x="23" y="30"/>
                  </a:cubicBezTo>
                  <a:cubicBezTo>
                    <a:pt x="13" y="29"/>
                    <a:pt x="0" y="33"/>
                    <a:pt x="0" y="45"/>
                  </a:cubicBezTo>
                  <a:cubicBezTo>
                    <a:pt x="0" y="50"/>
                    <a:pt x="4" y="54"/>
                    <a:pt x="8" y="56"/>
                  </a:cubicBezTo>
                  <a:cubicBezTo>
                    <a:pt x="11" y="57"/>
                    <a:pt x="15" y="58"/>
                    <a:pt x="20" y="58"/>
                  </a:cubicBezTo>
                  <a:cubicBezTo>
                    <a:pt x="19" y="60"/>
                    <a:pt x="20" y="62"/>
                    <a:pt x="21" y="64"/>
                  </a:cubicBezTo>
                  <a:cubicBezTo>
                    <a:pt x="23" y="67"/>
                    <a:pt x="25" y="68"/>
                    <a:pt x="28" y="66"/>
                  </a:cubicBezTo>
                  <a:cubicBezTo>
                    <a:pt x="35" y="62"/>
                    <a:pt x="34" y="49"/>
                    <a:pt x="35" y="42"/>
                  </a:cubicBezTo>
                  <a:cubicBezTo>
                    <a:pt x="36" y="32"/>
                    <a:pt x="35" y="21"/>
                    <a:pt x="30" y="12"/>
                  </a:cubicBezTo>
                  <a:close/>
                  <a:moveTo>
                    <a:pt x="14" y="47"/>
                  </a:moveTo>
                  <a:cubicBezTo>
                    <a:pt x="13" y="47"/>
                    <a:pt x="11" y="46"/>
                    <a:pt x="11" y="46"/>
                  </a:cubicBezTo>
                  <a:cubicBezTo>
                    <a:pt x="10" y="45"/>
                    <a:pt x="10" y="44"/>
                    <a:pt x="10" y="44"/>
                  </a:cubicBezTo>
                  <a:cubicBezTo>
                    <a:pt x="10" y="43"/>
                    <a:pt x="10" y="43"/>
                    <a:pt x="10" y="42"/>
                  </a:cubicBezTo>
                  <a:cubicBezTo>
                    <a:pt x="10" y="42"/>
                    <a:pt x="11" y="41"/>
                    <a:pt x="12" y="40"/>
                  </a:cubicBezTo>
                  <a:cubicBezTo>
                    <a:pt x="15" y="37"/>
                    <a:pt x="19" y="36"/>
                    <a:pt x="23" y="36"/>
                  </a:cubicBezTo>
                  <a:cubicBezTo>
                    <a:pt x="23" y="36"/>
                    <a:pt x="23" y="36"/>
                    <a:pt x="23" y="36"/>
                  </a:cubicBezTo>
                  <a:cubicBezTo>
                    <a:pt x="23" y="40"/>
                    <a:pt x="22" y="43"/>
                    <a:pt x="22" y="47"/>
                  </a:cubicBezTo>
                  <a:cubicBezTo>
                    <a:pt x="19" y="47"/>
                    <a:pt x="16" y="48"/>
                    <a:pt x="14"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 name="Freeform 547"/>
            <p:cNvSpPr/>
            <p:nvPr/>
          </p:nvSpPr>
          <p:spPr bwMode="auto">
            <a:xfrm>
              <a:off x="3340" y="1268"/>
              <a:ext cx="78" cy="80"/>
            </a:xfrm>
            <a:custGeom>
              <a:avLst/>
              <a:gdLst>
                <a:gd name="T0" fmla="*/ 32 w 39"/>
                <a:gd name="T1" fmla="*/ 22 h 40"/>
                <a:gd name="T2" fmla="*/ 12 w 39"/>
                <a:gd name="T3" fmla="*/ 26 h 40"/>
                <a:gd name="T4" fmla="*/ 14 w 39"/>
                <a:gd name="T5" fmla="*/ 15 h 40"/>
                <a:gd name="T6" fmla="*/ 27 w 39"/>
                <a:gd name="T7" fmla="*/ 9 h 40"/>
                <a:gd name="T8" fmla="*/ 26 w 39"/>
                <a:gd name="T9" fmla="*/ 1 h 40"/>
                <a:gd name="T10" fmla="*/ 6 w 39"/>
                <a:gd name="T11" fmla="*/ 9 h 40"/>
                <a:gd name="T12" fmla="*/ 0 w 39"/>
                <a:gd name="T13" fmla="*/ 32 h 40"/>
                <a:gd name="T14" fmla="*/ 5 w 39"/>
                <a:gd name="T15" fmla="*/ 37 h 40"/>
                <a:gd name="T16" fmla="*/ 36 w 39"/>
                <a:gd name="T17" fmla="*/ 30 h 40"/>
                <a:gd name="T18" fmla="*/ 32 w 39"/>
                <a:gd name="T19"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0">
                  <a:moveTo>
                    <a:pt x="32" y="22"/>
                  </a:moveTo>
                  <a:cubicBezTo>
                    <a:pt x="25" y="25"/>
                    <a:pt x="19" y="27"/>
                    <a:pt x="12" y="26"/>
                  </a:cubicBezTo>
                  <a:cubicBezTo>
                    <a:pt x="12" y="22"/>
                    <a:pt x="12" y="19"/>
                    <a:pt x="14" y="15"/>
                  </a:cubicBezTo>
                  <a:cubicBezTo>
                    <a:pt x="17" y="11"/>
                    <a:pt x="23" y="10"/>
                    <a:pt x="27" y="9"/>
                  </a:cubicBezTo>
                  <a:cubicBezTo>
                    <a:pt x="31" y="8"/>
                    <a:pt x="30" y="0"/>
                    <a:pt x="26" y="1"/>
                  </a:cubicBezTo>
                  <a:cubicBezTo>
                    <a:pt x="19" y="2"/>
                    <a:pt x="11" y="4"/>
                    <a:pt x="6" y="9"/>
                  </a:cubicBezTo>
                  <a:cubicBezTo>
                    <a:pt x="0" y="15"/>
                    <a:pt x="0" y="24"/>
                    <a:pt x="0" y="32"/>
                  </a:cubicBezTo>
                  <a:cubicBezTo>
                    <a:pt x="1" y="34"/>
                    <a:pt x="2" y="37"/>
                    <a:pt x="5" y="37"/>
                  </a:cubicBezTo>
                  <a:cubicBezTo>
                    <a:pt x="16" y="40"/>
                    <a:pt x="28" y="38"/>
                    <a:pt x="36" y="30"/>
                  </a:cubicBezTo>
                  <a:cubicBezTo>
                    <a:pt x="39" y="27"/>
                    <a:pt x="36" y="21"/>
                    <a:pt x="3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 name="Freeform 548"/>
            <p:cNvSpPr/>
            <p:nvPr/>
          </p:nvSpPr>
          <p:spPr bwMode="auto">
            <a:xfrm>
              <a:off x="3426" y="1195"/>
              <a:ext cx="83" cy="176"/>
            </a:xfrm>
            <a:custGeom>
              <a:avLst/>
              <a:gdLst>
                <a:gd name="T0" fmla="*/ 23 w 41"/>
                <a:gd name="T1" fmla="*/ 67 h 87"/>
                <a:gd name="T2" fmla="*/ 13 w 41"/>
                <a:gd name="T3" fmla="*/ 60 h 87"/>
                <a:gd name="T4" fmla="*/ 13 w 41"/>
                <a:gd name="T5" fmla="*/ 57 h 87"/>
                <a:gd name="T6" fmla="*/ 15 w 41"/>
                <a:gd name="T7" fmla="*/ 55 h 87"/>
                <a:gd name="T8" fmla="*/ 25 w 41"/>
                <a:gd name="T9" fmla="*/ 49 h 87"/>
                <a:gd name="T10" fmla="*/ 40 w 41"/>
                <a:gd name="T11" fmla="*/ 35 h 87"/>
                <a:gd name="T12" fmla="*/ 35 w 41"/>
                <a:gd name="T13" fmla="*/ 30 h 87"/>
                <a:gd name="T14" fmla="*/ 19 w 41"/>
                <a:gd name="T15" fmla="*/ 40 h 87"/>
                <a:gd name="T16" fmla="*/ 14 w 41"/>
                <a:gd name="T17" fmla="*/ 44 h 87"/>
                <a:gd name="T18" fmla="*/ 17 w 41"/>
                <a:gd name="T19" fmla="*/ 7 h 87"/>
                <a:gd name="T20" fmla="*/ 7 w 41"/>
                <a:gd name="T21" fmla="*/ 5 h 87"/>
                <a:gd name="T22" fmla="*/ 3 w 41"/>
                <a:gd name="T23" fmla="*/ 72 h 87"/>
                <a:gd name="T24" fmla="*/ 12 w 41"/>
                <a:gd name="T25" fmla="*/ 72 h 87"/>
                <a:gd name="T26" fmla="*/ 12 w 41"/>
                <a:gd name="T27" fmla="*/ 67 h 87"/>
                <a:gd name="T28" fmla="*/ 19 w 41"/>
                <a:gd name="T29" fmla="*/ 74 h 87"/>
                <a:gd name="T30" fmla="*/ 35 w 41"/>
                <a:gd name="T31" fmla="*/ 86 h 87"/>
                <a:gd name="T32" fmla="*/ 40 w 41"/>
                <a:gd name="T33" fmla="*/ 80 h 87"/>
                <a:gd name="T34" fmla="*/ 23 w 41"/>
                <a:gd name="T35"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87">
                  <a:moveTo>
                    <a:pt x="23" y="67"/>
                  </a:moveTo>
                  <a:cubicBezTo>
                    <a:pt x="19" y="64"/>
                    <a:pt x="16" y="62"/>
                    <a:pt x="13" y="60"/>
                  </a:cubicBezTo>
                  <a:cubicBezTo>
                    <a:pt x="13" y="59"/>
                    <a:pt x="13" y="58"/>
                    <a:pt x="13" y="57"/>
                  </a:cubicBezTo>
                  <a:cubicBezTo>
                    <a:pt x="14" y="56"/>
                    <a:pt x="15" y="56"/>
                    <a:pt x="15" y="55"/>
                  </a:cubicBezTo>
                  <a:cubicBezTo>
                    <a:pt x="19" y="53"/>
                    <a:pt x="22" y="51"/>
                    <a:pt x="25" y="49"/>
                  </a:cubicBezTo>
                  <a:cubicBezTo>
                    <a:pt x="31" y="45"/>
                    <a:pt x="38" y="41"/>
                    <a:pt x="40" y="35"/>
                  </a:cubicBezTo>
                  <a:cubicBezTo>
                    <a:pt x="41" y="32"/>
                    <a:pt x="38" y="29"/>
                    <a:pt x="35" y="30"/>
                  </a:cubicBezTo>
                  <a:cubicBezTo>
                    <a:pt x="29" y="32"/>
                    <a:pt x="24" y="36"/>
                    <a:pt x="19" y="40"/>
                  </a:cubicBezTo>
                  <a:cubicBezTo>
                    <a:pt x="18" y="41"/>
                    <a:pt x="16" y="42"/>
                    <a:pt x="14" y="44"/>
                  </a:cubicBezTo>
                  <a:cubicBezTo>
                    <a:pt x="15" y="31"/>
                    <a:pt x="16" y="19"/>
                    <a:pt x="17" y="7"/>
                  </a:cubicBezTo>
                  <a:cubicBezTo>
                    <a:pt x="17" y="1"/>
                    <a:pt x="9" y="0"/>
                    <a:pt x="7" y="5"/>
                  </a:cubicBezTo>
                  <a:cubicBezTo>
                    <a:pt x="0" y="26"/>
                    <a:pt x="1" y="51"/>
                    <a:pt x="3" y="72"/>
                  </a:cubicBezTo>
                  <a:cubicBezTo>
                    <a:pt x="3" y="78"/>
                    <a:pt x="11" y="78"/>
                    <a:pt x="12" y="72"/>
                  </a:cubicBezTo>
                  <a:cubicBezTo>
                    <a:pt x="12" y="71"/>
                    <a:pt x="12" y="69"/>
                    <a:pt x="12" y="67"/>
                  </a:cubicBezTo>
                  <a:cubicBezTo>
                    <a:pt x="14" y="69"/>
                    <a:pt x="17" y="72"/>
                    <a:pt x="19" y="74"/>
                  </a:cubicBezTo>
                  <a:cubicBezTo>
                    <a:pt x="24" y="78"/>
                    <a:pt x="29" y="85"/>
                    <a:pt x="35" y="86"/>
                  </a:cubicBezTo>
                  <a:cubicBezTo>
                    <a:pt x="39" y="87"/>
                    <a:pt x="41" y="83"/>
                    <a:pt x="40" y="80"/>
                  </a:cubicBezTo>
                  <a:cubicBezTo>
                    <a:pt x="37" y="74"/>
                    <a:pt x="28" y="70"/>
                    <a:pt x="23"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 name="Freeform 549"/>
            <p:cNvSpPr/>
            <p:nvPr/>
          </p:nvSpPr>
          <p:spPr bwMode="auto">
            <a:xfrm>
              <a:off x="3529" y="1237"/>
              <a:ext cx="105" cy="115"/>
            </a:xfrm>
            <a:custGeom>
              <a:avLst/>
              <a:gdLst>
                <a:gd name="T0" fmla="*/ 46 w 52"/>
                <a:gd name="T1" fmla="*/ 8 h 57"/>
                <a:gd name="T2" fmla="*/ 33 w 52"/>
                <a:gd name="T3" fmla="*/ 9 h 57"/>
                <a:gd name="T4" fmla="*/ 30 w 52"/>
                <a:gd name="T5" fmla="*/ 3 h 57"/>
                <a:gd name="T6" fmla="*/ 23 w 52"/>
                <a:gd name="T7" fmla="*/ 4 h 57"/>
                <a:gd name="T8" fmla="*/ 22 w 52"/>
                <a:gd name="T9" fmla="*/ 11 h 57"/>
                <a:gd name="T10" fmla="*/ 3 w 52"/>
                <a:gd name="T11" fmla="*/ 17 h 57"/>
                <a:gd name="T12" fmla="*/ 6 w 52"/>
                <a:gd name="T13" fmla="*/ 23 h 57"/>
                <a:gd name="T14" fmla="*/ 23 w 52"/>
                <a:gd name="T15" fmla="*/ 20 h 57"/>
                <a:gd name="T16" fmla="*/ 24 w 52"/>
                <a:gd name="T17" fmla="*/ 25 h 57"/>
                <a:gd name="T18" fmla="*/ 25 w 52"/>
                <a:gd name="T19" fmla="*/ 51 h 57"/>
                <a:gd name="T20" fmla="*/ 33 w 52"/>
                <a:gd name="T21" fmla="*/ 51 h 57"/>
                <a:gd name="T22" fmla="*/ 34 w 52"/>
                <a:gd name="T23" fmla="*/ 25 h 57"/>
                <a:gd name="T24" fmla="*/ 34 w 52"/>
                <a:gd name="T25" fmla="*/ 20 h 57"/>
                <a:gd name="T26" fmla="*/ 47 w 52"/>
                <a:gd name="T27" fmla="*/ 17 h 57"/>
                <a:gd name="T28" fmla="*/ 46 w 52"/>
                <a:gd name="T29" fmla="*/ 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57">
                  <a:moveTo>
                    <a:pt x="46" y="8"/>
                  </a:moveTo>
                  <a:cubicBezTo>
                    <a:pt x="42" y="8"/>
                    <a:pt x="37" y="8"/>
                    <a:pt x="33" y="9"/>
                  </a:cubicBezTo>
                  <a:cubicBezTo>
                    <a:pt x="32" y="7"/>
                    <a:pt x="31" y="5"/>
                    <a:pt x="30" y="3"/>
                  </a:cubicBezTo>
                  <a:cubicBezTo>
                    <a:pt x="29" y="0"/>
                    <a:pt x="23" y="0"/>
                    <a:pt x="23" y="4"/>
                  </a:cubicBezTo>
                  <a:cubicBezTo>
                    <a:pt x="22" y="6"/>
                    <a:pt x="22" y="9"/>
                    <a:pt x="22" y="11"/>
                  </a:cubicBezTo>
                  <a:cubicBezTo>
                    <a:pt x="15" y="12"/>
                    <a:pt x="9" y="13"/>
                    <a:pt x="3" y="17"/>
                  </a:cubicBezTo>
                  <a:cubicBezTo>
                    <a:pt x="0" y="19"/>
                    <a:pt x="2" y="24"/>
                    <a:pt x="6" y="23"/>
                  </a:cubicBezTo>
                  <a:cubicBezTo>
                    <a:pt x="11" y="21"/>
                    <a:pt x="17" y="21"/>
                    <a:pt x="23" y="20"/>
                  </a:cubicBezTo>
                  <a:cubicBezTo>
                    <a:pt x="23" y="22"/>
                    <a:pt x="23" y="23"/>
                    <a:pt x="24" y="25"/>
                  </a:cubicBezTo>
                  <a:cubicBezTo>
                    <a:pt x="24" y="34"/>
                    <a:pt x="25" y="43"/>
                    <a:pt x="25" y="51"/>
                  </a:cubicBezTo>
                  <a:cubicBezTo>
                    <a:pt x="25" y="57"/>
                    <a:pt x="33" y="57"/>
                    <a:pt x="33" y="51"/>
                  </a:cubicBezTo>
                  <a:cubicBezTo>
                    <a:pt x="34" y="43"/>
                    <a:pt x="34" y="34"/>
                    <a:pt x="34" y="25"/>
                  </a:cubicBezTo>
                  <a:cubicBezTo>
                    <a:pt x="34" y="23"/>
                    <a:pt x="34" y="21"/>
                    <a:pt x="34" y="20"/>
                  </a:cubicBezTo>
                  <a:cubicBezTo>
                    <a:pt x="38" y="19"/>
                    <a:pt x="43" y="19"/>
                    <a:pt x="47" y="17"/>
                  </a:cubicBezTo>
                  <a:cubicBezTo>
                    <a:pt x="52" y="15"/>
                    <a:pt x="52" y="8"/>
                    <a:pt x="4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 name="Freeform 550"/>
            <p:cNvSpPr>
              <a:spLocks noEditPoints="1"/>
            </p:cNvSpPr>
            <p:nvPr/>
          </p:nvSpPr>
          <p:spPr bwMode="auto">
            <a:xfrm>
              <a:off x="3612" y="1237"/>
              <a:ext cx="109" cy="130"/>
            </a:xfrm>
            <a:custGeom>
              <a:avLst/>
              <a:gdLst>
                <a:gd name="T0" fmla="*/ 51 w 54"/>
                <a:gd name="T1" fmla="*/ 17 h 64"/>
                <a:gd name="T2" fmla="*/ 16 w 54"/>
                <a:gd name="T3" fmla="*/ 11 h 64"/>
                <a:gd name="T4" fmla="*/ 16 w 54"/>
                <a:gd name="T5" fmla="*/ 18 h 64"/>
                <a:gd name="T6" fmla="*/ 5 w 54"/>
                <a:gd name="T7" fmla="*/ 48 h 64"/>
                <a:gd name="T8" fmla="*/ 40 w 54"/>
                <a:gd name="T9" fmla="*/ 52 h 64"/>
                <a:gd name="T10" fmla="*/ 51 w 54"/>
                <a:gd name="T11" fmla="*/ 17 h 64"/>
                <a:gd name="T12" fmla="*/ 32 w 54"/>
                <a:gd name="T13" fmla="*/ 40 h 64"/>
                <a:gd name="T14" fmla="*/ 18 w 54"/>
                <a:gd name="T15" fmla="*/ 46 h 64"/>
                <a:gd name="T16" fmla="*/ 18 w 54"/>
                <a:gd name="T17" fmla="*/ 30 h 64"/>
                <a:gd name="T18" fmla="*/ 35 w 54"/>
                <a:gd name="T19" fmla="*/ 17 h 64"/>
                <a:gd name="T20" fmla="*/ 35 w 54"/>
                <a:gd name="T21" fmla="*/ 17 h 64"/>
                <a:gd name="T22" fmla="*/ 38 w 54"/>
                <a:gd name="T23" fmla="*/ 20 h 64"/>
                <a:gd name="T24" fmla="*/ 32 w 54"/>
                <a:gd name="T25" fmla="*/ 4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64">
                  <a:moveTo>
                    <a:pt x="51" y="17"/>
                  </a:moveTo>
                  <a:cubicBezTo>
                    <a:pt x="46" y="0"/>
                    <a:pt x="27" y="3"/>
                    <a:pt x="16" y="11"/>
                  </a:cubicBezTo>
                  <a:cubicBezTo>
                    <a:pt x="13" y="13"/>
                    <a:pt x="14" y="17"/>
                    <a:pt x="16" y="18"/>
                  </a:cubicBezTo>
                  <a:cubicBezTo>
                    <a:pt x="7" y="25"/>
                    <a:pt x="0" y="37"/>
                    <a:pt x="5" y="48"/>
                  </a:cubicBezTo>
                  <a:cubicBezTo>
                    <a:pt x="11" y="64"/>
                    <a:pt x="30" y="62"/>
                    <a:pt x="40" y="52"/>
                  </a:cubicBezTo>
                  <a:cubicBezTo>
                    <a:pt x="49" y="43"/>
                    <a:pt x="54" y="29"/>
                    <a:pt x="51" y="17"/>
                  </a:cubicBezTo>
                  <a:close/>
                  <a:moveTo>
                    <a:pt x="32" y="40"/>
                  </a:moveTo>
                  <a:cubicBezTo>
                    <a:pt x="29" y="44"/>
                    <a:pt x="24" y="49"/>
                    <a:pt x="18" y="46"/>
                  </a:cubicBezTo>
                  <a:cubicBezTo>
                    <a:pt x="11" y="43"/>
                    <a:pt x="15" y="34"/>
                    <a:pt x="18" y="30"/>
                  </a:cubicBezTo>
                  <a:cubicBezTo>
                    <a:pt x="21" y="24"/>
                    <a:pt x="28" y="18"/>
                    <a:pt x="35" y="17"/>
                  </a:cubicBezTo>
                  <a:cubicBezTo>
                    <a:pt x="35" y="17"/>
                    <a:pt x="35" y="17"/>
                    <a:pt x="35" y="17"/>
                  </a:cubicBezTo>
                  <a:cubicBezTo>
                    <a:pt x="37" y="18"/>
                    <a:pt x="37" y="18"/>
                    <a:pt x="38" y="20"/>
                  </a:cubicBezTo>
                  <a:cubicBezTo>
                    <a:pt x="39" y="26"/>
                    <a:pt x="36" y="34"/>
                    <a:pt x="32"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 name="Freeform 551"/>
            <p:cNvSpPr/>
            <p:nvPr/>
          </p:nvSpPr>
          <p:spPr bwMode="auto">
            <a:xfrm>
              <a:off x="3184" y="1411"/>
              <a:ext cx="89" cy="129"/>
            </a:xfrm>
            <a:custGeom>
              <a:avLst/>
              <a:gdLst>
                <a:gd name="T0" fmla="*/ 42 w 44"/>
                <a:gd name="T1" fmla="*/ 12 h 64"/>
                <a:gd name="T2" fmla="*/ 2 w 44"/>
                <a:gd name="T3" fmla="*/ 15 h 64"/>
                <a:gd name="T4" fmla="*/ 3 w 44"/>
                <a:gd name="T5" fmla="*/ 23 h 64"/>
                <a:gd name="T6" fmla="*/ 22 w 44"/>
                <a:gd name="T7" fmla="*/ 44 h 64"/>
                <a:gd name="T8" fmla="*/ 4 w 44"/>
                <a:gd name="T9" fmla="*/ 52 h 64"/>
                <a:gd name="T10" fmla="*/ 2 w 44"/>
                <a:gd name="T11" fmla="*/ 57 h 64"/>
                <a:gd name="T12" fmla="*/ 24 w 44"/>
                <a:gd name="T13" fmla="*/ 60 h 64"/>
                <a:gd name="T14" fmla="*/ 33 w 44"/>
                <a:gd name="T15" fmla="*/ 47 h 64"/>
                <a:gd name="T16" fmla="*/ 14 w 44"/>
                <a:gd name="T17" fmla="*/ 18 h 64"/>
                <a:gd name="T18" fmla="*/ 38 w 44"/>
                <a:gd name="T19" fmla="*/ 16 h 64"/>
                <a:gd name="T20" fmla="*/ 42 w 44"/>
                <a:gd name="T21"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4">
                  <a:moveTo>
                    <a:pt x="42" y="12"/>
                  </a:moveTo>
                  <a:cubicBezTo>
                    <a:pt x="29" y="0"/>
                    <a:pt x="13" y="2"/>
                    <a:pt x="2" y="15"/>
                  </a:cubicBezTo>
                  <a:cubicBezTo>
                    <a:pt x="0" y="18"/>
                    <a:pt x="0" y="22"/>
                    <a:pt x="3" y="23"/>
                  </a:cubicBezTo>
                  <a:cubicBezTo>
                    <a:pt x="11" y="27"/>
                    <a:pt x="19" y="35"/>
                    <a:pt x="22" y="44"/>
                  </a:cubicBezTo>
                  <a:cubicBezTo>
                    <a:pt x="26" y="55"/>
                    <a:pt x="8" y="49"/>
                    <a:pt x="4" y="52"/>
                  </a:cubicBezTo>
                  <a:cubicBezTo>
                    <a:pt x="2" y="53"/>
                    <a:pt x="1" y="56"/>
                    <a:pt x="2" y="57"/>
                  </a:cubicBezTo>
                  <a:cubicBezTo>
                    <a:pt x="7" y="64"/>
                    <a:pt x="17" y="63"/>
                    <a:pt x="24" y="60"/>
                  </a:cubicBezTo>
                  <a:cubicBezTo>
                    <a:pt x="30" y="58"/>
                    <a:pt x="32" y="53"/>
                    <a:pt x="33" y="47"/>
                  </a:cubicBezTo>
                  <a:cubicBezTo>
                    <a:pt x="34" y="35"/>
                    <a:pt x="24" y="24"/>
                    <a:pt x="14" y="18"/>
                  </a:cubicBezTo>
                  <a:cubicBezTo>
                    <a:pt x="21" y="12"/>
                    <a:pt x="29" y="11"/>
                    <a:pt x="38" y="16"/>
                  </a:cubicBezTo>
                  <a:cubicBezTo>
                    <a:pt x="41" y="18"/>
                    <a:pt x="44" y="14"/>
                    <a:pt x="4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 name="Freeform 552"/>
            <p:cNvSpPr/>
            <p:nvPr/>
          </p:nvSpPr>
          <p:spPr bwMode="auto">
            <a:xfrm>
              <a:off x="3261" y="1433"/>
              <a:ext cx="83" cy="93"/>
            </a:xfrm>
            <a:custGeom>
              <a:avLst/>
              <a:gdLst>
                <a:gd name="T0" fmla="*/ 31 w 41"/>
                <a:gd name="T1" fmla="*/ 25 h 46"/>
                <a:gd name="T2" fmla="*/ 16 w 41"/>
                <a:gd name="T3" fmla="*/ 32 h 46"/>
                <a:gd name="T4" fmla="*/ 13 w 41"/>
                <a:gd name="T5" fmla="*/ 28 h 46"/>
                <a:gd name="T6" fmla="*/ 32 w 41"/>
                <a:gd name="T7" fmla="*/ 6 h 46"/>
                <a:gd name="T8" fmla="*/ 31 w 41"/>
                <a:gd name="T9" fmla="*/ 0 h 46"/>
                <a:gd name="T10" fmla="*/ 2 w 41"/>
                <a:gd name="T11" fmla="*/ 29 h 46"/>
                <a:gd name="T12" fmla="*/ 13 w 41"/>
                <a:gd name="T13" fmla="*/ 43 h 46"/>
                <a:gd name="T14" fmla="*/ 37 w 41"/>
                <a:gd name="T15" fmla="*/ 33 h 46"/>
                <a:gd name="T16" fmla="*/ 31 w 41"/>
                <a:gd name="T17" fmla="*/ 2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6">
                  <a:moveTo>
                    <a:pt x="31" y="25"/>
                  </a:moveTo>
                  <a:cubicBezTo>
                    <a:pt x="26" y="28"/>
                    <a:pt x="21" y="32"/>
                    <a:pt x="16" y="32"/>
                  </a:cubicBezTo>
                  <a:cubicBezTo>
                    <a:pt x="15" y="32"/>
                    <a:pt x="13" y="30"/>
                    <a:pt x="13" y="28"/>
                  </a:cubicBezTo>
                  <a:cubicBezTo>
                    <a:pt x="12" y="17"/>
                    <a:pt x="22" y="9"/>
                    <a:pt x="32" y="6"/>
                  </a:cubicBezTo>
                  <a:cubicBezTo>
                    <a:pt x="35" y="5"/>
                    <a:pt x="34" y="0"/>
                    <a:pt x="31" y="0"/>
                  </a:cubicBezTo>
                  <a:cubicBezTo>
                    <a:pt x="15" y="1"/>
                    <a:pt x="0" y="12"/>
                    <a:pt x="2" y="29"/>
                  </a:cubicBezTo>
                  <a:cubicBezTo>
                    <a:pt x="2" y="36"/>
                    <a:pt x="6" y="42"/>
                    <a:pt x="13" y="43"/>
                  </a:cubicBezTo>
                  <a:cubicBezTo>
                    <a:pt x="22" y="46"/>
                    <a:pt x="31" y="40"/>
                    <a:pt x="37" y="33"/>
                  </a:cubicBezTo>
                  <a:cubicBezTo>
                    <a:pt x="41" y="29"/>
                    <a:pt x="36" y="22"/>
                    <a:pt x="31"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 name="Freeform 553"/>
            <p:cNvSpPr>
              <a:spLocks noEditPoints="1"/>
            </p:cNvSpPr>
            <p:nvPr/>
          </p:nvSpPr>
          <p:spPr bwMode="auto">
            <a:xfrm>
              <a:off x="3364" y="1367"/>
              <a:ext cx="232" cy="161"/>
            </a:xfrm>
            <a:custGeom>
              <a:avLst/>
              <a:gdLst>
                <a:gd name="T0" fmla="*/ 109 w 115"/>
                <a:gd name="T1" fmla="*/ 32 h 80"/>
                <a:gd name="T2" fmla="*/ 103 w 115"/>
                <a:gd name="T3" fmla="*/ 45 h 80"/>
                <a:gd name="T4" fmla="*/ 102 w 115"/>
                <a:gd name="T5" fmla="*/ 50 h 80"/>
                <a:gd name="T6" fmla="*/ 101 w 115"/>
                <a:gd name="T7" fmla="*/ 51 h 80"/>
                <a:gd name="T8" fmla="*/ 100 w 115"/>
                <a:gd name="T9" fmla="*/ 52 h 80"/>
                <a:gd name="T10" fmla="*/ 99 w 115"/>
                <a:gd name="T11" fmla="*/ 52 h 80"/>
                <a:gd name="T12" fmla="*/ 96 w 115"/>
                <a:gd name="T13" fmla="*/ 53 h 80"/>
                <a:gd name="T14" fmla="*/ 95 w 115"/>
                <a:gd name="T15" fmla="*/ 53 h 80"/>
                <a:gd name="T16" fmla="*/ 92 w 115"/>
                <a:gd name="T17" fmla="*/ 53 h 80"/>
                <a:gd name="T18" fmla="*/ 90 w 115"/>
                <a:gd name="T19" fmla="*/ 52 h 80"/>
                <a:gd name="T20" fmla="*/ 88 w 115"/>
                <a:gd name="T21" fmla="*/ 50 h 80"/>
                <a:gd name="T22" fmla="*/ 87 w 115"/>
                <a:gd name="T23" fmla="*/ 49 h 80"/>
                <a:gd name="T24" fmla="*/ 88 w 115"/>
                <a:gd name="T25" fmla="*/ 39 h 80"/>
                <a:gd name="T26" fmla="*/ 95 w 115"/>
                <a:gd name="T27" fmla="*/ 24 h 80"/>
                <a:gd name="T28" fmla="*/ 64 w 115"/>
                <a:gd name="T29" fmla="*/ 38 h 80"/>
                <a:gd name="T30" fmla="*/ 61 w 115"/>
                <a:gd name="T31" fmla="*/ 31 h 80"/>
                <a:gd name="T32" fmla="*/ 32 w 115"/>
                <a:gd name="T33" fmla="*/ 37 h 80"/>
                <a:gd name="T34" fmla="*/ 15 w 115"/>
                <a:gd name="T35" fmla="*/ 4 h 80"/>
                <a:gd name="T36" fmla="*/ 0 w 115"/>
                <a:gd name="T37" fmla="*/ 73 h 80"/>
                <a:gd name="T38" fmla="*/ 28 w 115"/>
                <a:gd name="T39" fmla="*/ 52 h 80"/>
                <a:gd name="T40" fmla="*/ 46 w 115"/>
                <a:gd name="T41" fmla="*/ 72 h 80"/>
                <a:gd name="T42" fmla="*/ 51 w 115"/>
                <a:gd name="T43" fmla="*/ 65 h 80"/>
                <a:gd name="T44" fmla="*/ 80 w 115"/>
                <a:gd name="T45" fmla="*/ 59 h 80"/>
                <a:gd name="T46" fmla="*/ 88 w 115"/>
                <a:gd name="T47" fmla="*/ 62 h 80"/>
                <a:gd name="T48" fmla="*/ 111 w 115"/>
                <a:gd name="T49" fmla="*/ 35 h 80"/>
                <a:gd name="T50" fmla="*/ 74 w 115"/>
                <a:gd name="T51" fmla="*/ 49 h 80"/>
                <a:gd name="T52" fmla="*/ 70 w 115"/>
                <a:gd name="T53" fmla="*/ 52 h 80"/>
                <a:gd name="T54" fmla="*/ 67 w 115"/>
                <a:gd name="T55" fmla="*/ 53 h 80"/>
                <a:gd name="T56" fmla="*/ 60 w 115"/>
                <a:gd name="T57" fmla="*/ 55 h 80"/>
                <a:gd name="T58" fmla="*/ 58 w 115"/>
                <a:gd name="T59" fmla="*/ 55 h 80"/>
                <a:gd name="T60" fmla="*/ 56 w 115"/>
                <a:gd name="T61" fmla="*/ 55 h 80"/>
                <a:gd name="T62" fmla="*/ 54 w 115"/>
                <a:gd name="T63" fmla="*/ 54 h 80"/>
                <a:gd name="T64" fmla="*/ 54 w 115"/>
                <a:gd name="T65" fmla="*/ 54 h 80"/>
                <a:gd name="T66" fmla="*/ 55 w 115"/>
                <a:gd name="T67" fmla="*/ 52 h 80"/>
                <a:gd name="T68" fmla="*/ 60 w 115"/>
                <a:gd name="T69" fmla="*/ 42 h 80"/>
                <a:gd name="T70" fmla="*/ 73 w 115"/>
                <a:gd name="T71" fmla="*/ 48 h 80"/>
                <a:gd name="T72" fmla="*/ 75 w 115"/>
                <a:gd name="T73" fmla="*/ 4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80">
                  <a:moveTo>
                    <a:pt x="111" y="35"/>
                  </a:moveTo>
                  <a:cubicBezTo>
                    <a:pt x="110" y="34"/>
                    <a:pt x="110" y="33"/>
                    <a:pt x="109" y="32"/>
                  </a:cubicBezTo>
                  <a:cubicBezTo>
                    <a:pt x="108" y="29"/>
                    <a:pt x="102" y="30"/>
                    <a:pt x="103" y="34"/>
                  </a:cubicBezTo>
                  <a:cubicBezTo>
                    <a:pt x="103" y="38"/>
                    <a:pt x="104" y="41"/>
                    <a:pt x="103" y="45"/>
                  </a:cubicBezTo>
                  <a:cubicBezTo>
                    <a:pt x="103" y="46"/>
                    <a:pt x="103" y="47"/>
                    <a:pt x="103" y="49"/>
                  </a:cubicBezTo>
                  <a:cubicBezTo>
                    <a:pt x="103" y="49"/>
                    <a:pt x="102" y="50"/>
                    <a:pt x="102" y="50"/>
                  </a:cubicBezTo>
                  <a:cubicBezTo>
                    <a:pt x="102" y="50"/>
                    <a:pt x="102" y="50"/>
                    <a:pt x="102" y="50"/>
                  </a:cubicBezTo>
                  <a:cubicBezTo>
                    <a:pt x="102" y="50"/>
                    <a:pt x="102" y="50"/>
                    <a:pt x="101" y="51"/>
                  </a:cubicBezTo>
                  <a:cubicBezTo>
                    <a:pt x="101" y="51"/>
                    <a:pt x="101" y="51"/>
                    <a:pt x="101" y="51"/>
                  </a:cubicBezTo>
                  <a:cubicBezTo>
                    <a:pt x="100" y="52"/>
                    <a:pt x="100" y="52"/>
                    <a:pt x="100" y="52"/>
                  </a:cubicBezTo>
                  <a:cubicBezTo>
                    <a:pt x="99" y="52"/>
                    <a:pt x="99" y="52"/>
                    <a:pt x="99" y="52"/>
                  </a:cubicBezTo>
                  <a:cubicBezTo>
                    <a:pt x="99" y="52"/>
                    <a:pt x="99" y="52"/>
                    <a:pt x="99" y="52"/>
                  </a:cubicBezTo>
                  <a:cubicBezTo>
                    <a:pt x="98" y="52"/>
                    <a:pt x="98" y="53"/>
                    <a:pt x="97" y="53"/>
                  </a:cubicBezTo>
                  <a:cubicBezTo>
                    <a:pt x="97" y="53"/>
                    <a:pt x="97" y="53"/>
                    <a:pt x="96" y="53"/>
                  </a:cubicBezTo>
                  <a:cubicBezTo>
                    <a:pt x="96" y="53"/>
                    <a:pt x="96" y="53"/>
                    <a:pt x="96" y="53"/>
                  </a:cubicBezTo>
                  <a:cubicBezTo>
                    <a:pt x="96" y="53"/>
                    <a:pt x="95" y="53"/>
                    <a:pt x="95" y="53"/>
                  </a:cubicBezTo>
                  <a:cubicBezTo>
                    <a:pt x="94" y="53"/>
                    <a:pt x="94" y="53"/>
                    <a:pt x="93" y="53"/>
                  </a:cubicBezTo>
                  <a:cubicBezTo>
                    <a:pt x="93" y="53"/>
                    <a:pt x="92" y="53"/>
                    <a:pt x="92" y="53"/>
                  </a:cubicBezTo>
                  <a:cubicBezTo>
                    <a:pt x="92" y="52"/>
                    <a:pt x="91" y="52"/>
                    <a:pt x="91" y="52"/>
                  </a:cubicBezTo>
                  <a:cubicBezTo>
                    <a:pt x="91" y="52"/>
                    <a:pt x="90" y="52"/>
                    <a:pt x="90" y="52"/>
                  </a:cubicBezTo>
                  <a:cubicBezTo>
                    <a:pt x="90" y="51"/>
                    <a:pt x="89" y="51"/>
                    <a:pt x="89" y="51"/>
                  </a:cubicBezTo>
                  <a:cubicBezTo>
                    <a:pt x="89" y="51"/>
                    <a:pt x="88" y="50"/>
                    <a:pt x="88" y="50"/>
                  </a:cubicBezTo>
                  <a:cubicBezTo>
                    <a:pt x="88" y="50"/>
                    <a:pt x="87" y="50"/>
                    <a:pt x="87" y="49"/>
                  </a:cubicBezTo>
                  <a:cubicBezTo>
                    <a:pt x="87" y="49"/>
                    <a:pt x="87" y="49"/>
                    <a:pt x="87" y="49"/>
                  </a:cubicBezTo>
                  <a:cubicBezTo>
                    <a:pt x="87" y="48"/>
                    <a:pt x="86" y="47"/>
                    <a:pt x="86" y="46"/>
                  </a:cubicBezTo>
                  <a:cubicBezTo>
                    <a:pt x="86" y="44"/>
                    <a:pt x="87" y="42"/>
                    <a:pt x="88" y="39"/>
                  </a:cubicBezTo>
                  <a:cubicBezTo>
                    <a:pt x="91" y="35"/>
                    <a:pt x="95" y="32"/>
                    <a:pt x="98" y="28"/>
                  </a:cubicBezTo>
                  <a:cubicBezTo>
                    <a:pt x="101" y="26"/>
                    <a:pt x="98" y="23"/>
                    <a:pt x="95" y="24"/>
                  </a:cubicBezTo>
                  <a:cubicBezTo>
                    <a:pt x="89" y="27"/>
                    <a:pt x="82" y="33"/>
                    <a:pt x="79" y="40"/>
                  </a:cubicBezTo>
                  <a:cubicBezTo>
                    <a:pt x="74" y="38"/>
                    <a:pt x="68" y="38"/>
                    <a:pt x="64" y="38"/>
                  </a:cubicBezTo>
                  <a:cubicBezTo>
                    <a:pt x="64" y="37"/>
                    <a:pt x="65" y="36"/>
                    <a:pt x="65" y="35"/>
                  </a:cubicBezTo>
                  <a:cubicBezTo>
                    <a:pt x="67" y="33"/>
                    <a:pt x="64" y="29"/>
                    <a:pt x="61" y="31"/>
                  </a:cubicBezTo>
                  <a:cubicBezTo>
                    <a:pt x="56" y="34"/>
                    <a:pt x="50" y="40"/>
                    <a:pt x="46" y="47"/>
                  </a:cubicBezTo>
                  <a:cubicBezTo>
                    <a:pt x="44" y="41"/>
                    <a:pt x="39" y="37"/>
                    <a:pt x="32" y="37"/>
                  </a:cubicBezTo>
                  <a:cubicBezTo>
                    <a:pt x="24" y="38"/>
                    <a:pt x="18" y="42"/>
                    <a:pt x="13" y="48"/>
                  </a:cubicBezTo>
                  <a:cubicBezTo>
                    <a:pt x="14" y="34"/>
                    <a:pt x="15" y="19"/>
                    <a:pt x="15" y="4"/>
                  </a:cubicBezTo>
                  <a:cubicBezTo>
                    <a:pt x="15" y="0"/>
                    <a:pt x="8" y="0"/>
                    <a:pt x="8" y="4"/>
                  </a:cubicBezTo>
                  <a:cubicBezTo>
                    <a:pt x="7" y="27"/>
                    <a:pt x="1" y="50"/>
                    <a:pt x="0" y="73"/>
                  </a:cubicBezTo>
                  <a:cubicBezTo>
                    <a:pt x="0" y="80"/>
                    <a:pt x="10" y="80"/>
                    <a:pt x="12" y="74"/>
                  </a:cubicBezTo>
                  <a:cubicBezTo>
                    <a:pt x="16" y="66"/>
                    <a:pt x="20" y="57"/>
                    <a:pt x="28" y="52"/>
                  </a:cubicBezTo>
                  <a:cubicBezTo>
                    <a:pt x="39" y="44"/>
                    <a:pt x="35" y="65"/>
                    <a:pt x="35" y="70"/>
                  </a:cubicBezTo>
                  <a:cubicBezTo>
                    <a:pt x="35" y="76"/>
                    <a:pt x="44" y="77"/>
                    <a:pt x="46" y="72"/>
                  </a:cubicBezTo>
                  <a:cubicBezTo>
                    <a:pt x="47" y="69"/>
                    <a:pt x="47" y="66"/>
                    <a:pt x="47" y="63"/>
                  </a:cubicBezTo>
                  <a:cubicBezTo>
                    <a:pt x="48" y="64"/>
                    <a:pt x="49" y="64"/>
                    <a:pt x="51" y="65"/>
                  </a:cubicBezTo>
                  <a:cubicBezTo>
                    <a:pt x="56" y="67"/>
                    <a:pt x="61" y="66"/>
                    <a:pt x="66" y="65"/>
                  </a:cubicBezTo>
                  <a:cubicBezTo>
                    <a:pt x="71" y="64"/>
                    <a:pt x="76" y="62"/>
                    <a:pt x="80" y="59"/>
                  </a:cubicBezTo>
                  <a:cubicBezTo>
                    <a:pt x="81" y="59"/>
                    <a:pt x="82" y="58"/>
                    <a:pt x="82" y="58"/>
                  </a:cubicBezTo>
                  <a:cubicBezTo>
                    <a:pt x="84" y="60"/>
                    <a:pt x="86" y="61"/>
                    <a:pt x="88" y="62"/>
                  </a:cubicBezTo>
                  <a:cubicBezTo>
                    <a:pt x="95" y="65"/>
                    <a:pt x="102" y="63"/>
                    <a:pt x="108" y="59"/>
                  </a:cubicBezTo>
                  <a:cubicBezTo>
                    <a:pt x="114" y="53"/>
                    <a:pt x="115" y="42"/>
                    <a:pt x="111" y="35"/>
                  </a:cubicBezTo>
                  <a:close/>
                  <a:moveTo>
                    <a:pt x="74" y="49"/>
                  </a:moveTo>
                  <a:cubicBezTo>
                    <a:pt x="74" y="49"/>
                    <a:pt x="74" y="49"/>
                    <a:pt x="74" y="49"/>
                  </a:cubicBezTo>
                  <a:cubicBezTo>
                    <a:pt x="74" y="50"/>
                    <a:pt x="73" y="50"/>
                    <a:pt x="73" y="50"/>
                  </a:cubicBezTo>
                  <a:cubicBezTo>
                    <a:pt x="72" y="51"/>
                    <a:pt x="71" y="51"/>
                    <a:pt x="70" y="52"/>
                  </a:cubicBezTo>
                  <a:cubicBezTo>
                    <a:pt x="70" y="52"/>
                    <a:pt x="69" y="52"/>
                    <a:pt x="69" y="52"/>
                  </a:cubicBezTo>
                  <a:cubicBezTo>
                    <a:pt x="68" y="52"/>
                    <a:pt x="68" y="53"/>
                    <a:pt x="67" y="53"/>
                  </a:cubicBezTo>
                  <a:cubicBezTo>
                    <a:pt x="65" y="54"/>
                    <a:pt x="62" y="54"/>
                    <a:pt x="60" y="55"/>
                  </a:cubicBezTo>
                  <a:cubicBezTo>
                    <a:pt x="60" y="55"/>
                    <a:pt x="60" y="55"/>
                    <a:pt x="60" y="55"/>
                  </a:cubicBezTo>
                  <a:cubicBezTo>
                    <a:pt x="60" y="55"/>
                    <a:pt x="60" y="55"/>
                    <a:pt x="60" y="55"/>
                  </a:cubicBezTo>
                  <a:cubicBezTo>
                    <a:pt x="59" y="55"/>
                    <a:pt x="58" y="55"/>
                    <a:pt x="58" y="55"/>
                  </a:cubicBezTo>
                  <a:cubicBezTo>
                    <a:pt x="57" y="55"/>
                    <a:pt x="57" y="55"/>
                    <a:pt x="56" y="55"/>
                  </a:cubicBezTo>
                  <a:cubicBezTo>
                    <a:pt x="56" y="55"/>
                    <a:pt x="56" y="55"/>
                    <a:pt x="56" y="55"/>
                  </a:cubicBezTo>
                  <a:cubicBezTo>
                    <a:pt x="55" y="55"/>
                    <a:pt x="55" y="54"/>
                    <a:pt x="54" y="54"/>
                  </a:cubicBezTo>
                  <a:cubicBezTo>
                    <a:pt x="54" y="54"/>
                    <a:pt x="54" y="54"/>
                    <a:pt x="54" y="54"/>
                  </a:cubicBezTo>
                  <a:cubicBezTo>
                    <a:pt x="54" y="54"/>
                    <a:pt x="54" y="54"/>
                    <a:pt x="54" y="54"/>
                  </a:cubicBezTo>
                  <a:cubicBezTo>
                    <a:pt x="54" y="54"/>
                    <a:pt x="54" y="54"/>
                    <a:pt x="54" y="54"/>
                  </a:cubicBezTo>
                  <a:cubicBezTo>
                    <a:pt x="54" y="53"/>
                    <a:pt x="54" y="53"/>
                    <a:pt x="54" y="53"/>
                  </a:cubicBezTo>
                  <a:cubicBezTo>
                    <a:pt x="54" y="53"/>
                    <a:pt x="54" y="52"/>
                    <a:pt x="55" y="52"/>
                  </a:cubicBezTo>
                  <a:cubicBezTo>
                    <a:pt x="55" y="52"/>
                    <a:pt x="55" y="51"/>
                    <a:pt x="55" y="51"/>
                  </a:cubicBezTo>
                  <a:cubicBezTo>
                    <a:pt x="56" y="48"/>
                    <a:pt x="58" y="45"/>
                    <a:pt x="60" y="42"/>
                  </a:cubicBezTo>
                  <a:cubicBezTo>
                    <a:pt x="60" y="43"/>
                    <a:pt x="61" y="44"/>
                    <a:pt x="62" y="44"/>
                  </a:cubicBezTo>
                  <a:cubicBezTo>
                    <a:pt x="66" y="45"/>
                    <a:pt x="69" y="46"/>
                    <a:pt x="73" y="48"/>
                  </a:cubicBezTo>
                  <a:cubicBezTo>
                    <a:pt x="73" y="48"/>
                    <a:pt x="74" y="48"/>
                    <a:pt x="74" y="49"/>
                  </a:cubicBezTo>
                  <a:cubicBezTo>
                    <a:pt x="74" y="49"/>
                    <a:pt x="75" y="49"/>
                    <a:pt x="75" y="49"/>
                  </a:cubicBezTo>
                  <a:cubicBezTo>
                    <a:pt x="75" y="49"/>
                    <a:pt x="74" y="49"/>
                    <a:pt x="74"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 name="Freeform 554"/>
            <p:cNvSpPr/>
            <p:nvPr/>
          </p:nvSpPr>
          <p:spPr bwMode="auto">
            <a:xfrm>
              <a:off x="3586" y="1379"/>
              <a:ext cx="80" cy="117"/>
            </a:xfrm>
            <a:custGeom>
              <a:avLst/>
              <a:gdLst>
                <a:gd name="T0" fmla="*/ 31 w 40"/>
                <a:gd name="T1" fmla="*/ 37 h 58"/>
                <a:gd name="T2" fmla="*/ 13 w 40"/>
                <a:gd name="T3" fmla="*/ 45 h 58"/>
                <a:gd name="T4" fmla="*/ 22 w 40"/>
                <a:gd name="T5" fmla="*/ 7 h 58"/>
                <a:gd name="T6" fmla="*/ 14 w 40"/>
                <a:gd name="T7" fmla="*/ 5 h 58"/>
                <a:gd name="T8" fmla="*/ 1 w 40"/>
                <a:gd name="T9" fmla="*/ 51 h 58"/>
                <a:gd name="T10" fmla="*/ 6 w 40"/>
                <a:gd name="T11" fmla="*/ 57 h 58"/>
                <a:gd name="T12" fmla="*/ 37 w 40"/>
                <a:gd name="T13" fmla="*/ 46 h 58"/>
                <a:gd name="T14" fmla="*/ 31 w 40"/>
                <a:gd name="T15" fmla="*/ 37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58">
                  <a:moveTo>
                    <a:pt x="31" y="37"/>
                  </a:moveTo>
                  <a:cubicBezTo>
                    <a:pt x="25" y="39"/>
                    <a:pt x="19" y="42"/>
                    <a:pt x="13" y="45"/>
                  </a:cubicBezTo>
                  <a:cubicBezTo>
                    <a:pt x="17" y="32"/>
                    <a:pt x="20" y="20"/>
                    <a:pt x="22" y="7"/>
                  </a:cubicBezTo>
                  <a:cubicBezTo>
                    <a:pt x="23" y="2"/>
                    <a:pt x="15" y="0"/>
                    <a:pt x="14" y="5"/>
                  </a:cubicBezTo>
                  <a:cubicBezTo>
                    <a:pt x="11" y="20"/>
                    <a:pt x="7" y="36"/>
                    <a:pt x="1" y="51"/>
                  </a:cubicBezTo>
                  <a:cubicBezTo>
                    <a:pt x="0" y="54"/>
                    <a:pt x="3" y="57"/>
                    <a:pt x="6" y="57"/>
                  </a:cubicBezTo>
                  <a:cubicBezTo>
                    <a:pt x="17" y="58"/>
                    <a:pt x="29" y="54"/>
                    <a:pt x="37" y="46"/>
                  </a:cubicBezTo>
                  <a:cubicBezTo>
                    <a:pt x="40" y="42"/>
                    <a:pt x="37" y="35"/>
                    <a:pt x="31"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4" name="Freeform 555"/>
            <p:cNvSpPr/>
            <p:nvPr/>
          </p:nvSpPr>
          <p:spPr bwMode="auto">
            <a:xfrm>
              <a:off x="3687" y="1363"/>
              <a:ext cx="34" cy="102"/>
            </a:xfrm>
            <a:custGeom>
              <a:avLst/>
              <a:gdLst>
                <a:gd name="T0" fmla="*/ 14 w 17"/>
                <a:gd name="T1" fmla="*/ 23 h 51"/>
                <a:gd name="T2" fmla="*/ 12 w 17"/>
                <a:gd name="T3" fmla="*/ 9 h 51"/>
                <a:gd name="T4" fmla="*/ 11 w 17"/>
                <a:gd name="T5" fmla="*/ 4 h 51"/>
                <a:gd name="T6" fmla="*/ 10 w 17"/>
                <a:gd name="T7" fmla="*/ 3 h 51"/>
                <a:gd name="T8" fmla="*/ 4 w 17"/>
                <a:gd name="T9" fmla="*/ 3 h 51"/>
                <a:gd name="T10" fmla="*/ 3 w 17"/>
                <a:gd name="T11" fmla="*/ 4 h 51"/>
                <a:gd name="T12" fmla="*/ 2 w 17"/>
                <a:gd name="T13" fmla="*/ 9 h 51"/>
                <a:gd name="T14" fmla="*/ 1 w 17"/>
                <a:gd name="T15" fmla="*/ 23 h 51"/>
                <a:gd name="T16" fmla="*/ 6 w 17"/>
                <a:gd name="T17" fmla="*/ 49 h 51"/>
                <a:gd name="T18" fmla="*/ 14 w 17"/>
                <a:gd name="T19" fmla="*/ 48 h 51"/>
                <a:gd name="T20" fmla="*/ 14 w 17"/>
                <a:gd name="T21" fmla="*/ 2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51">
                  <a:moveTo>
                    <a:pt x="14" y="23"/>
                  </a:moveTo>
                  <a:cubicBezTo>
                    <a:pt x="13" y="18"/>
                    <a:pt x="13" y="14"/>
                    <a:pt x="12" y="9"/>
                  </a:cubicBezTo>
                  <a:cubicBezTo>
                    <a:pt x="12" y="8"/>
                    <a:pt x="12" y="6"/>
                    <a:pt x="11" y="4"/>
                  </a:cubicBezTo>
                  <a:cubicBezTo>
                    <a:pt x="10" y="3"/>
                    <a:pt x="10" y="3"/>
                    <a:pt x="10" y="3"/>
                  </a:cubicBezTo>
                  <a:cubicBezTo>
                    <a:pt x="9" y="0"/>
                    <a:pt x="5" y="0"/>
                    <a:pt x="4" y="3"/>
                  </a:cubicBezTo>
                  <a:cubicBezTo>
                    <a:pt x="4" y="3"/>
                    <a:pt x="4" y="3"/>
                    <a:pt x="3" y="4"/>
                  </a:cubicBezTo>
                  <a:cubicBezTo>
                    <a:pt x="2" y="6"/>
                    <a:pt x="2" y="8"/>
                    <a:pt x="2" y="9"/>
                  </a:cubicBezTo>
                  <a:cubicBezTo>
                    <a:pt x="1" y="14"/>
                    <a:pt x="1" y="18"/>
                    <a:pt x="1" y="23"/>
                  </a:cubicBezTo>
                  <a:cubicBezTo>
                    <a:pt x="1" y="30"/>
                    <a:pt x="0" y="44"/>
                    <a:pt x="6" y="49"/>
                  </a:cubicBezTo>
                  <a:cubicBezTo>
                    <a:pt x="8" y="51"/>
                    <a:pt x="12" y="51"/>
                    <a:pt x="14" y="48"/>
                  </a:cubicBezTo>
                  <a:cubicBezTo>
                    <a:pt x="17" y="41"/>
                    <a:pt x="14" y="30"/>
                    <a:pt x="14"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5" name="Freeform 556"/>
            <p:cNvSpPr/>
            <p:nvPr/>
          </p:nvSpPr>
          <p:spPr bwMode="auto">
            <a:xfrm>
              <a:off x="3687" y="1484"/>
              <a:ext cx="30" cy="36"/>
            </a:xfrm>
            <a:custGeom>
              <a:avLst/>
              <a:gdLst>
                <a:gd name="T0" fmla="*/ 7 w 15"/>
                <a:gd name="T1" fmla="*/ 0 h 18"/>
                <a:gd name="T2" fmla="*/ 0 w 15"/>
                <a:gd name="T3" fmla="*/ 7 h 18"/>
                <a:gd name="T4" fmla="*/ 2 w 15"/>
                <a:gd name="T5" fmla="*/ 13 h 18"/>
                <a:gd name="T6" fmla="*/ 4 w 15"/>
                <a:gd name="T7" fmla="*/ 15 h 18"/>
                <a:gd name="T8" fmla="*/ 10 w 15"/>
                <a:gd name="T9" fmla="*/ 15 h 18"/>
                <a:gd name="T10" fmla="*/ 12 w 15"/>
                <a:gd name="T11" fmla="*/ 13 h 18"/>
                <a:gd name="T12" fmla="*/ 15 w 15"/>
                <a:gd name="T13" fmla="*/ 7 h 18"/>
                <a:gd name="T14" fmla="*/ 7 w 15"/>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8">
                  <a:moveTo>
                    <a:pt x="7" y="0"/>
                  </a:moveTo>
                  <a:cubicBezTo>
                    <a:pt x="3" y="0"/>
                    <a:pt x="0" y="3"/>
                    <a:pt x="0" y="7"/>
                  </a:cubicBezTo>
                  <a:cubicBezTo>
                    <a:pt x="0" y="9"/>
                    <a:pt x="0" y="11"/>
                    <a:pt x="2" y="13"/>
                  </a:cubicBezTo>
                  <a:cubicBezTo>
                    <a:pt x="3" y="14"/>
                    <a:pt x="4" y="14"/>
                    <a:pt x="4" y="15"/>
                  </a:cubicBezTo>
                  <a:cubicBezTo>
                    <a:pt x="5" y="18"/>
                    <a:pt x="9" y="18"/>
                    <a:pt x="10" y="15"/>
                  </a:cubicBezTo>
                  <a:cubicBezTo>
                    <a:pt x="10" y="14"/>
                    <a:pt x="11" y="14"/>
                    <a:pt x="12" y="13"/>
                  </a:cubicBezTo>
                  <a:cubicBezTo>
                    <a:pt x="14" y="11"/>
                    <a:pt x="15" y="9"/>
                    <a:pt x="15" y="7"/>
                  </a:cubicBezTo>
                  <a:cubicBezTo>
                    <a:pt x="15" y="3"/>
                    <a:pt x="11"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6" name="Freeform 557"/>
            <p:cNvSpPr>
              <a:spLocks noEditPoints="1"/>
            </p:cNvSpPr>
            <p:nvPr/>
          </p:nvSpPr>
          <p:spPr bwMode="auto">
            <a:xfrm>
              <a:off x="3523" y="1958"/>
              <a:ext cx="694" cy="383"/>
            </a:xfrm>
            <a:custGeom>
              <a:avLst/>
              <a:gdLst>
                <a:gd name="T0" fmla="*/ 190 w 344"/>
                <a:gd name="T1" fmla="*/ 7 h 190"/>
                <a:gd name="T2" fmla="*/ 37 w 344"/>
                <a:gd name="T3" fmla="*/ 92 h 190"/>
                <a:gd name="T4" fmla="*/ 6 w 344"/>
                <a:gd name="T5" fmla="*/ 157 h 190"/>
                <a:gd name="T6" fmla="*/ 32 w 344"/>
                <a:gd name="T7" fmla="*/ 167 h 190"/>
                <a:gd name="T8" fmla="*/ 87 w 344"/>
                <a:gd name="T9" fmla="*/ 170 h 190"/>
                <a:gd name="T10" fmla="*/ 258 w 344"/>
                <a:gd name="T11" fmla="*/ 159 h 190"/>
                <a:gd name="T12" fmla="*/ 257 w 344"/>
                <a:gd name="T13" fmla="*/ 169 h 190"/>
                <a:gd name="T14" fmla="*/ 302 w 344"/>
                <a:gd name="T15" fmla="*/ 163 h 190"/>
                <a:gd name="T16" fmla="*/ 318 w 344"/>
                <a:gd name="T17" fmla="*/ 162 h 190"/>
                <a:gd name="T18" fmla="*/ 325 w 344"/>
                <a:gd name="T19" fmla="*/ 154 h 190"/>
                <a:gd name="T20" fmla="*/ 68 w 344"/>
                <a:gd name="T21" fmla="*/ 66 h 190"/>
                <a:gd name="T22" fmla="*/ 64 w 344"/>
                <a:gd name="T23" fmla="*/ 80 h 190"/>
                <a:gd name="T24" fmla="*/ 31 w 344"/>
                <a:gd name="T25" fmla="*/ 109 h 190"/>
                <a:gd name="T26" fmla="*/ 16 w 344"/>
                <a:gd name="T27" fmla="*/ 125 h 190"/>
                <a:gd name="T28" fmla="*/ 80 w 344"/>
                <a:gd name="T29" fmla="*/ 159 h 190"/>
                <a:gd name="T30" fmla="*/ 70 w 344"/>
                <a:gd name="T31" fmla="*/ 145 h 190"/>
                <a:gd name="T32" fmla="*/ 78 w 344"/>
                <a:gd name="T33" fmla="*/ 141 h 190"/>
                <a:gd name="T34" fmla="*/ 80 w 344"/>
                <a:gd name="T35" fmla="*/ 159 h 190"/>
                <a:gd name="T36" fmla="*/ 268 w 344"/>
                <a:gd name="T37" fmla="*/ 166 h 190"/>
                <a:gd name="T38" fmla="*/ 288 w 344"/>
                <a:gd name="T39" fmla="*/ 154 h 190"/>
                <a:gd name="T40" fmla="*/ 318 w 344"/>
                <a:gd name="T41" fmla="*/ 153 h 190"/>
                <a:gd name="T42" fmla="*/ 318 w 344"/>
                <a:gd name="T43" fmla="*/ 154 h 190"/>
                <a:gd name="T44" fmla="*/ 301 w 344"/>
                <a:gd name="T45" fmla="*/ 157 h 190"/>
                <a:gd name="T46" fmla="*/ 266 w 344"/>
                <a:gd name="T47" fmla="*/ 137 h 190"/>
                <a:gd name="T48" fmla="*/ 263 w 344"/>
                <a:gd name="T49" fmla="*/ 151 h 190"/>
                <a:gd name="T50" fmla="*/ 96 w 344"/>
                <a:gd name="T51" fmla="*/ 151 h 190"/>
                <a:gd name="T52" fmla="*/ 63 w 344"/>
                <a:gd name="T53" fmla="*/ 138 h 190"/>
                <a:gd name="T54" fmla="*/ 34 w 344"/>
                <a:gd name="T55" fmla="*/ 154 h 190"/>
                <a:gd name="T56" fmla="*/ 13 w 344"/>
                <a:gd name="T57" fmla="*/ 133 h 190"/>
                <a:gd name="T58" fmla="*/ 40 w 344"/>
                <a:gd name="T59" fmla="*/ 105 h 190"/>
                <a:gd name="T60" fmla="*/ 40 w 344"/>
                <a:gd name="T61" fmla="*/ 103 h 190"/>
                <a:gd name="T62" fmla="*/ 315 w 344"/>
                <a:gd name="T63" fmla="*/ 92 h 190"/>
                <a:gd name="T64" fmla="*/ 50 w 344"/>
                <a:gd name="T65" fmla="*/ 97 h 190"/>
                <a:gd name="T66" fmla="*/ 92 w 344"/>
                <a:gd name="T67" fmla="*/ 72 h 190"/>
                <a:gd name="T68" fmla="*/ 190 w 344"/>
                <a:gd name="T69" fmla="*/ 18 h 190"/>
                <a:gd name="T70" fmla="*/ 318 w 344"/>
                <a:gd name="T71" fmla="*/ 15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4" h="190">
                  <a:moveTo>
                    <a:pt x="314" y="31"/>
                  </a:moveTo>
                  <a:cubicBezTo>
                    <a:pt x="285" y="0"/>
                    <a:pt x="228" y="7"/>
                    <a:pt x="190" y="7"/>
                  </a:cubicBezTo>
                  <a:cubicBezTo>
                    <a:pt x="144" y="6"/>
                    <a:pt x="91" y="4"/>
                    <a:pt x="64" y="48"/>
                  </a:cubicBezTo>
                  <a:cubicBezTo>
                    <a:pt x="54" y="65"/>
                    <a:pt x="59" y="80"/>
                    <a:pt x="37" y="92"/>
                  </a:cubicBezTo>
                  <a:cubicBezTo>
                    <a:pt x="26" y="98"/>
                    <a:pt x="19" y="102"/>
                    <a:pt x="11" y="113"/>
                  </a:cubicBezTo>
                  <a:cubicBezTo>
                    <a:pt x="0" y="127"/>
                    <a:pt x="1" y="141"/>
                    <a:pt x="6" y="157"/>
                  </a:cubicBezTo>
                  <a:cubicBezTo>
                    <a:pt x="4" y="160"/>
                    <a:pt x="4" y="166"/>
                    <a:pt x="10" y="166"/>
                  </a:cubicBezTo>
                  <a:cubicBezTo>
                    <a:pt x="17" y="167"/>
                    <a:pt x="25" y="167"/>
                    <a:pt x="32" y="167"/>
                  </a:cubicBezTo>
                  <a:cubicBezTo>
                    <a:pt x="37" y="167"/>
                    <a:pt x="45" y="168"/>
                    <a:pt x="50" y="166"/>
                  </a:cubicBezTo>
                  <a:cubicBezTo>
                    <a:pt x="57" y="180"/>
                    <a:pt x="77" y="180"/>
                    <a:pt x="87" y="170"/>
                  </a:cubicBezTo>
                  <a:cubicBezTo>
                    <a:pt x="90" y="167"/>
                    <a:pt x="93" y="162"/>
                    <a:pt x="94" y="158"/>
                  </a:cubicBezTo>
                  <a:cubicBezTo>
                    <a:pt x="147" y="171"/>
                    <a:pt x="205" y="157"/>
                    <a:pt x="258" y="159"/>
                  </a:cubicBezTo>
                  <a:cubicBezTo>
                    <a:pt x="258" y="159"/>
                    <a:pt x="259" y="159"/>
                    <a:pt x="259" y="159"/>
                  </a:cubicBezTo>
                  <a:cubicBezTo>
                    <a:pt x="257" y="162"/>
                    <a:pt x="257" y="165"/>
                    <a:pt x="257" y="169"/>
                  </a:cubicBezTo>
                  <a:cubicBezTo>
                    <a:pt x="256" y="185"/>
                    <a:pt x="274" y="190"/>
                    <a:pt x="287" y="184"/>
                  </a:cubicBezTo>
                  <a:cubicBezTo>
                    <a:pt x="296" y="180"/>
                    <a:pt x="301" y="172"/>
                    <a:pt x="302" y="163"/>
                  </a:cubicBezTo>
                  <a:cubicBezTo>
                    <a:pt x="304" y="163"/>
                    <a:pt x="306" y="163"/>
                    <a:pt x="308" y="163"/>
                  </a:cubicBezTo>
                  <a:cubicBezTo>
                    <a:pt x="311" y="162"/>
                    <a:pt x="315" y="164"/>
                    <a:pt x="318" y="162"/>
                  </a:cubicBezTo>
                  <a:cubicBezTo>
                    <a:pt x="321" y="161"/>
                    <a:pt x="322" y="158"/>
                    <a:pt x="320" y="156"/>
                  </a:cubicBezTo>
                  <a:cubicBezTo>
                    <a:pt x="322" y="157"/>
                    <a:pt x="324" y="156"/>
                    <a:pt x="325" y="154"/>
                  </a:cubicBezTo>
                  <a:cubicBezTo>
                    <a:pt x="332" y="115"/>
                    <a:pt x="344" y="63"/>
                    <a:pt x="314" y="31"/>
                  </a:cubicBezTo>
                  <a:close/>
                  <a:moveTo>
                    <a:pt x="68" y="66"/>
                  </a:moveTo>
                  <a:cubicBezTo>
                    <a:pt x="72" y="54"/>
                    <a:pt x="78" y="45"/>
                    <a:pt x="85" y="38"/>
                  </a:cubicBezTo>
                  <a:cubicBezTo>
                    <a:pt x="87" y="57"/>
                    <a:pt x="85" y="78"/>
                    <a:pt x="64" y="80"/>
                  </a:cubicBezTo>
                  <a:cubicBezTo>
                    <a:pt x="66" y="75"/>
                    <a:pt x="67" y="71"/>
                    <a:pt x="68" y="66"/>
                  </a:cubicBezTo>
                  <a:close/>
                  <a:moveTo>
                    <a:pt x="31" y="109"/>
                  </a:moveTo>
                  <a:cubicBezTo>
                    <a:pt x="31" y="114"/>
                    <a:pt x="31" y="118"/>
                    <a:pt x="29" y="122"/>
                  </a:cubicBezTo>
                  <a:cubicBezTo>
                    <a:pt x="26" y="126"/>
                    <a:pt x="21" y="126"/>
                    <a:pt x="16" y="125"/>
                  </a:cubicBezTo>
                  <a:cubicBezTo>
                    <a:pt x="20" y="119"/>
                    <a:pt x="24" y="114"/>
                    <a:pt x="31" y="109"/>
                  </a:cubicBezTo>
                  <a:close/>
                  <a:moveTo>
                    <a:pt x="80" y="159"/>
                  </a:moveTo>
                  <a:cubicBezTo>
                    <a:pt x="76" y="163"/>
                    <a:pt x="67" y="166"/>
                    <a:pt x="64" y="160"/>
                  </a:cubicBezTo>
                  <a:cubicBezTo>
                    <a:pt x="60" y="155"/>
                    <a:pt x="64" y="147"/>
                    <a:pt x="70" y="145"/>
                  </a:cubicBezTo>
                  <a:cubicBezTo>
                    <a:pt x="70" y="145"/>
                    <a:pt x="70" y="144"/>
                    <a:pt x="71" y="144"/>
                  </a:cubicBezTo>
                  <a:cubicBezTo>
                    <a:pt x="73" y="143"/>
                    <a:pt x="76" y="142"/>
                    <a:pt x="78" y="141"/>
                  </a:cubicBezTo>
                  <a:cubicBezTo>
                    <a:pt x="81" y="141"/>
                    <a:pt x="82" y="142"/>
                    <a:pt x="83" y="143"/>
                  </a:cubicBezTo>
                  <a:cubicBezTo>
                    <a:pt x="85" y="148"/>
                    <a:pt x="83" y="155"/>
                    <a:pt x="80" y="159"/>
                  </a:cubicBezTo>
                  <a:close/>
                  <a:moveTo>
                    <a:pt x="284" y="172"/>
                  </a:moveTo>
                  <a:cubicBezTo>
                    <a:pt x="277" y="176"/>
                    <a:pt x="268" y="175"/>
                    <a:pt x="268" y="166"/>
                  </a:cubicBezTo>
                  <a:cubicBezTo>
                    <a:pt x="268" y="159"/>
                    <a:pt x="273" y="151"/>
                    <a:pt x="279" y="147"/>
                  </a:cubicBezTo>
                  <a:cubicBezTo>
                    <a:pt x="283" y="147"/>
                    <a:pt x="286" y="149"/>
                    <a:pt x="288" y="154"/>
                  </a:cubicBezTo>
                  <a:cubicBezTo>
                    <a:pt x="293" y="161"/>
                    <a:pt x="291" y="168"/>
                    <a:pt x="284" y="172"/>
                  </a:cubicBezTo>
                  <a:close/>
                  <a:moveTo>
                    <a:pt x="318" y="153"/>
                  </a:moveTo>
                  <a:cubicBezTo>
                    <a:pt x="318" y="154"/>
                    <a:pt x="318" y="154"/>
                    <a:pt x="318" y="154"/>
                  </a:cubicBezTo>
                  <a:cubicBezTo>
                    <a:pt x="318" y="154"/>
                    <a:pt x="318" y="154"/>
                    <a:pt x="318" y="154"/>
                  </a:cubicBezTo>
                  <a:cubicBezTo>
                    <a:pt x="314" y="153"/>
                    <a:pt x="311" y="154"/>
                    <a:pt x="308" y="155"/>
                  </a:cubicBezTo>
                  <a:cubicBezTo>
                    <a:pt x="306" y="156"/>
                    <a:pt x="304" y="157"/>
                    <a:pt x="301" y="157"/>
                  </a:cubicBezTo>
                  <a:cubicBezTo>
                    <a:pt x="301" y="155"/>
                    <a:pt x="301" y="153"/>
                    <a:pt x="300" y="152"/>
                  </a:cubicBezTo>
                  <a:cubicBezTo>
                    <a:pt x="295" y="140"/>
                    <a:pt x="278" y="130"/>
                    <a:pt x="266" y="137"/>
                  </a:cubicBezTo>
                  <a:cubicBezTo>
                    <a:pt x="262" y="140"/>
                    <a:pt x="264" y="145"/>
                    <a:pt x="268" y="145"/>
                  </a:cubicBezTo>
                  <a:cubicBezTo>
                    <a:pt x="266" y="147"/>
                    <a:pt x="264" y="149"/>
                    <a:pt x="263" y="151"/>
                  </a:cubicBezTo>
                  <a:cubicBezTo>
                    <a:pt x="262" y="149"/>
                    <a:pt x="260" y="148"/>
                    <a:pt x="258" y="148"/>
                  </a:cubicBezTo>
                  <a:cubicBezTo>
                    <a:pt x="204" y="142"/>
                    <a:pt x="150" y="155"/>
                    <a:pt x="96" y="151"/>
                  </a:cubicBezTo>
                  <a:cubicBezTo>
                    <a:pt x="96" y="146"/>
                    <a:pt x="95" y="142"/>
                    <a:pt x="93" y="138"/>
                  </a:cubicBezTo>
                  <a:cubicBezTo>
                    <a:pt x="87" y="125"/>
                    <a:pt x="70" y="129"/>
                    <a:pt x="63" y="138"/>
                  </a:cubicBezTo>
                  <a:cubicBezTo>
                    <a:pt x="55" y="141"/>
                    <a:pt x="49" y="147"/>
                    <a:pt x="48" y="155"/>
                  </a:cubicBezTo>
                  <a:cubicBezTo>
                    <a:pt x="44" y="154"/>
                    <a:pt x="39" y="154"/>
                    <a:pt x="34" y="154"/>
                  </a:cubicBezTo>
                  <a:cubicBezTo>
                    <a:pt x="27" y="154"/>
                    <a:pt x="19" y="154"/>
                    <a:pt x="12" y="155"/>
                  </a:cubicBezTo>
                  <a:cubicBezTo>
                    <a:pt x="11" y="146"/>
                    <a:pt x="11" y="139"/>
                    <a:pt x="13" y="133"/>
                  </a:cubicBezTo>
                  <a:cubicBezTo>
                    <a:pt x="21" y="135"/>
                    <a:pt x="28" y="134"/>
                    <a:pt x="34" y="129"/>
                  </a:cubicBezTo>
                  <a:cubicBezTo>
                    <a:pt x="41" y="123"/>
                    <a:pt x="42" y="113"/>
                    <a:pt x="40" y="105"/>
                  </a:cubicBezTo>
                  <a:cubicBezTo>
                    <a:pt x="39" y="104"/>
                    <a:pt x="39" y="104"/>
                    <a:pt x="39" y="104"/>
                  </a:cubicBezTo>
                  <a:cubicBezTo>
                    <a:pt x="39" y="103"/>
                    <a:pt x="40" y="103"/>
                    <a:pt x="40" y="103"/>
                  </a:cubicBezTo>
                  <a:cubicBezTo>
                    <a:pt x="130" y="124"/>
                    <a:pt x="228" y="120"/>
                    <a:pt x="318" y="102"/>
                  </a:cubicBezTo>
                  <a:cubicBezTo>
                    <a:pt x="325" y="101"/>
                    <a:pt x="322" y="91"/>
                    <a:pt x="315" y="92"/>
                  </a:cubicBezTo>
                  <a:cubicBezTo>
                    <a:pt x="228" y="109"/>
                    <a:pt x="137" y="111"/>
                    <a:pt x="48" y="98"/>
                  </a:cubicBezTo>
                  <a:cubicBezTo>
                    <a:pt x="49" y="98"/>
                    <a:pt x="50" y="98"/>
                    <a:pt x="50" y="97"/>
                  </a:cubicBezTo>
                  <a:cubicBezTo>
                    <a:pt x="55" y="95"/>
                    <a:pt x="59" y="91"/>
                    <a:pt x="61" y="86"/>
                  </a:cubicBezTo>
                  <a:cubicBezTo>
                    <a:pt x="74" y="87"/>
                    <a:pt x="85" y="84"/>
                    <a:pt x="92" y="72"/>
                  </a:cubicBezTo>
                  <a:cubicBezTo>
                    <a:pt x="98" y="61"/>
                    <a:pt x="97" y="45"/>
                    <a:pt x="91" y="34"/>
                  </a:cubicBezTo>
                  <a:cubicBezTo>
                    <a:pt x="118" y="16"/>
                    <a:pt x="160" y="18"/>
                    <a:pt x="190" y="18"/>
                  </a:cubicBezTo>
                  <a:cubicBezTo>
                    <a:pt x="226" y="17"/>
                    <a:pt x="265" y="14"/>
                    <a:pt x="298" y="30"/>
                  </a:cubicBezTo>
                  <a:cubicBezTo>
                    <a:pt x="337" y="48"/>
                    <a:pt x="323" y="119"/>
                    <a:pt x="318" y="1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7" name="Freeform 558"/>
            <p:cNvSpPr>
              <a:spLocks noEditPoints="1"/>
            </p:cNvSpPr>
            <p:nvPr/>
          </p:nvSpPr>
          <p:spPr bwMode="auto">
            <a:xfrm>
              <a:off x="3727" y="2010"/>
              <a:ext cx="115" cy="137"/>
            </a:xfrm>
            <a:custGeom>
              <a:avLst/>
              <a:gdLst>
                <a:gd name="T0" fmla="*/ 48 w 57"/>
                <a:gd name="T1" fmla="*/ 7 h 68"/>
                <a:gd name="T2" fmla="*/ 18 w 57"/>
                <a:gd name="T3" fmla="*/ 6 h 68"/>
                <a:gd name="T4" fmla="*/ 14 w 57"/>
                <a:gd name="T5" fmla="*/ 7 h 68"/>
                <a:gd name="T6" fmla="*/ 1 w 57"/>
                <a:gd name="T7" fmla="*/ 50 h 68"/>
                <a:gd name="T8" fmla="*/ 4 w 57"/>
                <a:gd name="T9" fmla="*/ 57 h 68"/>
                <a:gd name="T10" fmla="*/ 55 w 57"/>
                <a:gd name="T11" fmla="*/ 33 h 68"/>
                <a:gd name="T12" fmla="*/ 48 w 57"/>
                <a:gd name="T13" fmla="*/ 7 h 68"/>
                <a:gd name="T14" fmla="*/ 43 w 57"/>
                <a:gd name="T15" fmla="*/ 31 h 68"/>
                <a:gd name="T16" fmla="*/ 13 w 57"/>
                <a:gd name="T17" fmla="*/ 48 h 68"/>
                <a:gd name="T18" fmla="*/ 18 w 57"/>
                <a:gd name="T19" fmla="*/ 14 h 68"/>
                <a:gd name="T20" fmla="*/ 19 w 57"/>
                <a:gd name="T21" fmla="*/ 14 h 68"/>
                <a:gd name="T22" fmla="*/ 40 w 57"/>
                <a:gd name="T23" fmla="*/ 16 h 68"/>
                <a:gd name="T24" fmla="*/ 43 w 57"/>
                <a:gd name="T25"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8">
                  <a:moveTo>
                    <a:pt x="48" y="7"/>
                  </a:moveTo>
                  <a:cubicBezTo>
                    <a:pt x="40" y="0"/>
                    <a:pt x="26" y="0"/>
                    <a:pt x="18" y="6"/>
                  </a:cubicBezTo>
                  <a:cubicBezTo>
                    <a:pt x="17" y="5"/>
                    <a:pt x="15" y="5"/>
                    <a:pt x="14" y="7"/>
                  </a:cubicBezTo>
                  <a:cubicBezTo>
                    <a:pt x="7" y="20"/>
                    <a:pt x="4" y="35"/>
                    <a:pt x="1" y="50"/>
                  </a:cubicBezTo>
                  <a:cubicBezTo>
                    <a:pt x="0" y="53"/>
                    <a:pt x="1" y="56"/>
                    <a:pt x="4" y="57"/>
                  </a:cubicBezTo>
                  <a:cubicBezTo>
                    <a:pt x="26" y="68"/>
                    <a:pt x="50" y="58"/>
                    <a:pt x="55" y="33"/>
                  </a:cubicBezTo>
                  <a:cubicBezTo>
                    <a:pt x="57" y="24"/>
                    <a:pt x="55" y="14"/>
                    <a:pt x="48" y="7"/>
                  </a:cubicBezTo>
                  <a:close/>
                  <a:moveTo>
                    <a:pt x="43" y="31"/>
                  </a:moveTo>
                  <a:cubicBezTo>
                    <a:pt x="40" y="47"/>
                    <a:pt x="27" y="53"/>
                    <a:pt x="13" y="48"/>
                  </a:cubicBezTo>
                  <a:cubicBezTo>
                    <a:pt x="15" y="37"/>
                    <a:pt x="16" y="26"/>
                    <a:pt x="18" y="14"/>
                  </a:cubicBezTo>
                  <a:cubicBezTo>
                    <a:pt x="18" y="14"/>
                    <a:pt x="18" y="14"/>
                    <a:pt x="19" y="14"/>
                  </a:cubicBezTo>
                  <a:cubicBezTo>
                    <a:pt x="26" y="15"/>
                    <a:pt x="34" y="11"/>
                    <a:pt x="40" y="16"/>
                  </a:cubicBezTo>
                  <a:cubicBezTo>
                    <a:pt x="44" y="20"/>
                    <a:pt x="44" y="26"/>
                    <a:pt x="4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8" name="Freeform 559"/>
            <p:cNvSpPr>
              <a:spLocks noEditPoints="1"/>
            </p:cNvSpPr>
            <p:nvPr/>
          </p:nvSpPr>
          <p:spPr bwMode="auto">
            <a:xfrm>
              <a:off x="3860" y="2010"/>
              <a:ext cx="135" cy="139"/>
            </a:xfrm>
            <a:custGeom>
              <a:avLst/>
              <a:gdLst>
                <a:gd name="T0" fmla="*/ 46 w 67"/>
                <a:gd name="T1" fmla="*/ 9 h 69"/>
                <a:gd name="T2" fmla="*/ 12 w 67"/>
                <a:gd name="T3" fmla="*/ 9 h 69"/>
                <a:gd name="T4" fmla="*/ 12 w 67"/>
                <a:gd name="T5" fmla="*/ 10 h 69"/>
                <a:gd name="T6" fmla="*/ 10 w 67"/>
                <a:gd name="T7" fmla="*/ 11 h 69"/>
                <a:gd name="T8" fmla="*/ 14 w 67"/>
                <a:gd name="T9" fmla="*/ 58 h 69"/>
                <a:gd name="T10" fmla="*/ 60 w 67"/>
                <a:gd name="T11" fmla="*/ 39 h 69"/>
                <a:gd name="T12" fmla="*/ 46 w 67"/>
                <a:gd name="T13" fmla="*/ 9 h 69"/>
                <a:gd name="T14" fmla="*/ 50 w 67"/>
                <a:gd name="T15" fmla="*/ 32 h 69"/>
                <a:gd name="T16" fmla="*/ 21 w 67"/>
                <a:gd name="T17" fmla="*/ 48 h 69"/>
                <a:gd name="T18" fmla="*/ 14 w 67"/>
                <a:gd name="T19" fmla="*/ 35 h 69"/>
                <a:gd name="T20" fmla="*/ 16 w 67"/>
                <a:gd name="T21" fmla="*/ 18 h 69"/>
                <a:gd name="T22" fmla="*/ 17 w 67"/>
                <a:gd name="T23" fmla="*/ 18 h 69"/>
                <a:gd name="T24" fmla="*/ 50 w 67"/>
                <a:gd name="T25" fmla="*/ 3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69">
                  <a:moveTo>
                    <a:pt x="46" y="9"/>
                  </a:moveTo>
                  <a:cubicBezTo>
                    <a:pt x="37" y="5"/>
                    <a:pt x="20" y="0"/>
                    <a:pt x="12" y="9"/>
                  </a:cubicBezTo>
                  <a:cubicBezTo>
                    <a:pt x="12" y="9"/>
                    <a:pt x="12" y="9"/>
                    <a:pt x="12" y="10"/>
                  </a:cubicBezTo>
                  <a:cubicBezTo>
                    <a:pt x="11" y="10"/>
                    <a:pt x="11" y="10"/>
                    <a:pt x="10" y="11"/>
                  </a:cubicBezTo>
                  <a:cubicBezTo>
                    <a:pt x="2" y="24"/>
                    <a:pt x="0" y="47"/>
                    <a:pt x="14" y="58"/>
                  </a:cubicBezTo>
                  <a:cubicBezTo>
                    <a:pt x="30" y="69"/>
                    <a:pt x="52" y="53"/>
                    <a:pt x="60" y="39"/>
                  </a:cubicBezTo>
                  <a:cubicBezTo>
                    <a:pt x="67" y="26"/>
                    <a:pt x="58" y="14"/>
                    <a:pt x="46" y="9"/>
                  </a:cubicBezTo>
                  <a:close/>
                  <a:moveTo>
                    <a:pt x="50" y="32"/>
                  </a:moveTo>
                  <a:cubicBezTo>
                    <a:pt x="47" y="41"/>
                    <a:pt x="31" y="54"/>
                    <a:pt x="21" y="48"/>
                  </a:cubicBezTo>
                  <a:cubicBezTo>
                    <a:pt x="17" y="46"/>
                    <a:pt x="15" y="39"/>
                    <a:pt x="14" y="35"/>
                  </a:cubicBezTo>
                  <a:cubicBezTo>
                    <a:pt x="14" y="29"/>
                    <a:pt x="15" y="24"/>
                    <a:pt x="16" y="18"/>
                  </a:cubicBezTo>
                  <a:cubicBezTo>
                    <a:pt x="16" y="18"/>
                    <a:pt x="17" y="18"/>
                    <a:pt x="17" y="18"/>
                  </a:cubicBezTo>
                  <a:cubicBezTo>
                    <a:pt x="24" y="15"/>
                    <a:pt x="53" y="18"/>
                    <a:pt x="5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9" name="Freeform 560"/>
            <p:cNvSpPr>
              <a:spLocks noEditPoints="1"/>
            </p:cNvSpPr>
            <p:nvPr/>
          </p:nvSpPr>
          <p:spPr bwMode="auto">
            <a:xfrm>
              <a:off x="4003" y="2004"/>
              <a:ext cx="147" cy="119"/>
            </a:xfrm>
            <a:custGeom>
              <a:avLst/>
              <a:gdLst>
                <a:gd name="T0" fmla="*/ 52 w 73"/>
                <a:gd name="T1" fmla="*/ 17 h 59"/>
                <a:gd name="T2" fmla="*/ 14 w 73"/>
                <a:gd name="T3" fmla="*/ 4 h 59"/>
                <a:gd name="T4" fmla="*/ 13 w 73"/>
                <a:gd name="T5" fmla="*/ 13 h 59"/>
                <a:gd name="T6" fmla="*/ 13 w 73"/>
                <a:gd name="T7" fmla="*/ 13 h 59"/>
                <a:gd name="T8" fmla="*/ 10 w 73"/>
                <a:gd name="T9" fmla="*/ 14 h 59"/>
                <a:gd name="T10" fmla="*/ 1 w 73"/>
                <a:gd name="T11" fmla="*/ 50 h 59"/>
                <a:gd name="T12" fmla="*/ 4 w 73"/>
                <a:gd name="T13" fmla="*/ 55 h 59"/>
                <a:gd name="T14" fmla="*/ 41 w 73"/>
                <a:gd name="T15" fmla="*/ 59 h 59"/>
                <a:gd name="T16" fmla="*/ 68 w 73"/>
                <a:gd name="T17" fmla="*/ 47 h 59"/>
                <a:gd name="T18" fmla="*/ 52 w 73"/>
                <a:gd name="T19" fmla="*/ 17 h 59"/>
                <a:gd name="T20" fmla="*/ 57 w 73"/>
                <a:gd name="T21" fmla="*/ 44 h 59"/>
                <a:gd name="T22" fmla="*/ 11 w 73"/>
                <a:gd name="T23" fmla="*/ 46 h 59"/>
                <a:gd name="T24" fmla="*/ 16 w 73"/>
                <a:gd name="T25" fmla="*/ 17 h 59"/>
                <a:gd name="T26" fmla="*/ 15 w 73"/>
                <a:gd name="T27" fmla="*/ 14 h 59"/>
                <a:gd name="T28" fmla="*/ 37 w 73"/>
                <a:gd name="T29" fmla="*/ 21 h 59"/>
                <a:gd name="T30" fmla="*/ 57 w 73"/>
                <a:gd name="T31" fmla="*/ 4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 h="59">
                  <a:moveTo>
                    <a:pt x="52" y="17"/>
                  </a:moveTo>
                  <a:cubicBezTo>
                    <a:pt x="44" y="11"/>
                    <a:pt x="24" y="0"/>
                    <a:pt x="14" y="4"/>
                  </a:cubicBezTo>
                  <a:cubicBezTo>
                    <a:pt x="11" y="5"/>
                    <a:pt x="9" y="11"/>
                    <a:pt x="13" y="13"/>
                  </a:cubicBezTo>
                  <a:cubicBezTo>
                    <a:pt x="13" y="13"/>
                    <a:pt x="13" y="13"/>
                    <a:pt x="13" y="13"/>
                  </a:cubicBezTo>
                  <a:cubicBezTo>
                    <a:pt x="12" y="13"/>
                    <a:pt x="11" y="13"/>
                    <a:pt x="10" y="14"/>
                  </a:cubicBezTo>
                  <a:cubicBezTo>
                    <a:pt x="4" y="25"/>
                    <a:pt x="1" y="38"/>
                    <a:pt x="1" y="50"/>
                  </a:cubicBezTo>
                  <a:cubicBezTo>
                    <a:pt x="0" y="52"/>
                    <a:pt x="2" y="54"/>
                    <a:pt x="4" y="55"/>
                  </a:cubicBezTo>
                  <a:cubicBezTo>
                    <a:pt x="16" y="59"/>
                    <a:pt x="29" y="59"/>
                    <a:pt x="41" y="59"/>
                  </a:cubicBezTo>
                  <a:cubicBezTo>
                    <a:pt x="51" y="59"/>
                    <a:pt x="63" y="58"/>
                    <a:pt x="68" y="47"/>
                  </a:cubicBezTo>
                  <a:cubicBezTo>
                    <a:pt x="73" y="35"/>
                    <a:pt x="60" y="23"/>
                    <a:pt x="52" y="17"/>
                  </a:cubicBezTo>
                  <a:close/>
                  <a:moveTo>
                    <a:pt x="57" y="44"/>
                  </a:moveTo>
                  <a:cubicBezTo>
                    <a:pt x="55" y="52"/>
                    <a:pt x="23" y="48"/>
                    <a:pt x="11" y="46"/>
                  </a:cubicBezTo>
                  <a:cubicBezTo>
                    <a:pt x="11" y="36"/>
                    <a:pt x="13" y="26"/>
                    <a:pt x="16" y="17"/>
                  </a:cubicBezTo>
                  <a:cubicBezTo>
                    <a:pt x="16" y="15"/>
                    <a:pt x="16" y="14"/>
                    <a:pt x="15" y="14"/>
                  </a:cubicBezTo>
                  <a:cubicBezTo>
                    <a:pt x="22" y="17"/>
                    <a:pt x="30" y="18"/>
                    <a:pt x="37" y="21"/>
                  </a:cubicBezTo>
                  <a:cubicBezTo>
                    <a:pt x="45" y="25"/>
                    <a:pt x="60" y="33"/>
                    <a:pt x="57"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0" name="Freeform 561"/>
            <p:cNvSpPr>
              <a:spLocks noEditPoints="1"/>
            </p:cNvSpPr>
            <p:nvPr/>
          </p:nvSpPr>
          <p:spPr bwMode="auto">
            <a:xfrm>
              <a:off x="4447" y="-973"/>
              <a:ext cx="1010" cy="647"/>
            </a:xfrm>
            <a:custGeom>
              <a:avLst/>
              <a:gdLst>
                <a:gd name="T0" fmla="*/ 484 w 501"/>
                <a:gd name="T1" fmla="*/ 181 h 321"/>
                <a:gd name="T2" fmla="*/ 477 w 501"/>
                <a:gd name="T3" fmla="*/ 177 h 321"/>
                <a:gd name="T4" fmla="*/ 360 w 501"/>
                <a:gd name="T5" fmla="*/ 113 h 321"/>
                <a:gd name="T6" fmla="*/ 260 w 501"/>
                <a:gd name="T7" fmla="*/ 15 h 321"/>
                <a:gd name="T8" fmla="*/ 201 w 501"/>
                <a:gd name="T9" fmla="*/ 12 h 321"/>
                <a:gd name="T10" fmla="*/ 74 w 501"/>
                <a:gd name="T11" fmla="*/ 90 h 321"/>
                <a:gd name="T12" fmla="*/ 72 w 501"/>
                <a:gd name="T13" fmla="*/ 91 h 321"/>
                <a:gd name="T14" fmla="*/ 72 w 501"/>
                <a:gd name="T15" fmla="*/ 91 h 321"/>
                <a:gd name="T16" fmla="*/ 70 w 501"/>
                <a:gd name="T17" fmla="*/ 97 h 321"/>
                <a:gd name="T18" fmla="*/ 69 w 501"/>
                <a:gd name="T19" fmla="*/ 98 h 321"/>
                <a:gd name="T20" fmla="*/ 234 w 501"/>
                <a:gd name="T21" fmla="*/ 291 h 321"/>
                <a:gd name="T22" fmla="*/ 310 w 501"/>
                <a:gd name="T23" fmla="*/ 317 h 321"/>
                <a:gd name="T24" fmla="*/ 393 w 501"/>
                <a:gd name="T25" fmla="*/ 287 h 321"/>
                <a:gd name="T26" fmla="*/ 484 w 501"/>
                <a:gd name="T27" fmla="*/ 181 h 321"/>
                <a:gd name="T28" fmla="*/ 467 w 501"/>
                <a:gd name="T29" fmla="*/ 179 h 321"/>
                <a:gd name="T30" fmla="*/ 465 w 501"/>
                <a:gd name="T31" fmla="*/ 182 h 321"/>
                <a:gd name="T32" fmla="*/ 323 w 501"/>
                <a:gd name="T33" fmla="*/ 296 h 321"/>
                <a:gd name="T34" fmla="*/ 322 w 501"/>
                <a:gd name="T35" fmla="*/ 296 h 321"/>
                <a:gd name="T36" fmla="*/ 322 w 501"/>
                <a:gd name="T37" fmla="*/ 296 h 321"/>
                <a:gd name="T38" fmla="*/ 156 w 501"/>
                <a:gd name="T39" fmla="*/ 212 h 321"/>
                <a:gd name="T40" fmla="*/ 143 w 501"/>
                <a:gd name="T41" fmla="*/ 199 h 321"/>
                <a:gd name="T42" fmla="*/ 311 w 501"/>
                <a:gd name="T43" fmla="*/ 94 h 321"/>
                <a:gd name="T44" fmla="*/ 314 w 501"/>
                <a:gd name="T45" fmla="*/ 92 h 321"/>
                <a:gd name="T46" fmla="*/ 467 w 501"/>
                <a:gd name="T47" fmla="*/ 179 h 321"/>
                <a:gd name="T48" fmla="*/ 185 w 501"/>
                <a:gd name="T49" fmla="*/ 32 h 321"/>
                <a:gd name="T50" fmla="*/ 232 w 501"/>
                <a:gd name="T51" fmla="*/ 15 h 321"/>
                <a:gd name="T52" fmla="*/ 283 w 501"/>
                <a:gd name="T53" fmla="*/ 59 h 321"/>
                <a:gd name="T54" fmla="*/ 303 w 501"/>
                <a:gd name="T55" fmla="*/ 82 h 321"/>
                <a:gd name="T56" fmla="*/ 136 w 501"/>
                <a:gd name="T57" fmla="*/ 192 h 321"/>
                <a:gd name="T58" fmla="*/ 77 w 501"/>
                <a:gd name="T59" fmla="*/ 98 h 321"/>
                <a:gd name="T60" fmla="*/ 185 w 501"/>
                <a:gd name="T61" fmla="*/ 32 h 321"/>
                <a:gd name="T62" fmla="*/ 378 w 501"/>
                <a:gd name="T63" fmla="*/ 283 h 321"/>
                <a:gd name="T64" fmla="*/ 297 w 501"/>
                <a:gd name="T65" fmla="*/ 305 h 321"/>
                <a:gd name="T66" fmla="*/ 230 w 501"/>
                <a:gd name="T67" fmla="*/ 279 h 321"/>
                <a:gd name="T68" fmla="*/ 70 w 501"/>
                <a:gd name="T69" fmla="*/ 111 h 321"/>
                <a:gd name="T70" fmla="*/ 128 w 501"/>
                <a:gd name="T71" fmla="*/ 196 h 321"/>
                <a:gd name="T72" fmla="*/ 131 w 501"/>
                <a:gd name="T73" fmla="*/ 204 h 321"/>
                <a:gd name="T74" fmla="*/ 134 w 501"/>
                <a:gd name="T75" fmla="*/ 202 h 321"/>
                <a:gd name="T76" fmla="*/ 142 w 501"/>
                <a:gd name="T77" fmla="*/ 211 h 321"/>
                <a:gd name="T78" fmla="*/ 319 w 501"/>
                <a:gd name="T79" fmla="*/ 304 h 321"/>
                <a:gd name="T80" fmla="*/ 322 w 501"/>
                <a:gd name="T81" fmla="*/ 303 h 321"/>
                <a:gd name="T82" fmla="*/ 326 w 501"/>
                <a:gd name="T83" fmla="*/ 303 h 321"/>
                <a:gd name="T84" fmla="*/ 474 w 501"/>
                <a:gd name="T85" fmla="*/ 193 h 321"/>
                <a:gd name="T86" fmla="*/ 378 w 501"/>
                <a:gd name="T87" fmla="*/ 283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1" h="321">
                  <a:moveTo>
                    <a:pt x="484" y="181"/>
                  </a:moveTo>
                  <a:cubicBezTo>
                    <a:pt x="483" y="178"/>
                    <a:pt x="479" y="177"/>
                    <a:pt x="477" y="177"/>
                  </a:cubicBezTo>
                  <a:cubicBezTo>
                    <a:pt x="441" y="151"/>
                    <a:pt x="399" y="133"/>
                    <a:pt x="360" y="113"/>
                  </a:cubicBezTo>
                  <a:cubicBezTo>
                    <a:pt x="314" y="90"/>
                    <a:pt x="297" y="47"/>
                    <a:pt x="260" y="15"/>
                  </a:cubicBezTo>
                  <a:cubicBezTo>
                    <a:pt x="243" y="0"/>
                    <a:pt x="221" y="3"/>
                    <a:pt x="201" y="12"/>
                  </a:cubicBezTo>
                  <a:cubicBezTo>
                    <a:pt x="155" y="32"/>
                    <a:pt x="119" y="68"/>
                    <a:pt x="74" y="90"/>
                  </a:cubicBezTo>
                  <a:cubicBezTo>
                    <a:pt x="73" y="90"/>
                    <a:pt x="73" y="91"/>
                    <a:pt x="72" y="91"/>
                  </a:cubicBezTo>
                  <a:cubicBezTo>
                    <a:pt x="72" y="91"/>
                    <a:pt x="72" y="91"/>
                    <a:pt x="72" y="91"/>
                  </a:cubicBezTo>
                  <a:cubicBezTo>
                    <a:pt x="69" y="92"/>
                    <a:pt x="69" y="95"/>
                    <a:pt x="70" y="97"/>
                  </a:cubicBezTo>
                  <a:cubicBezTo>
                    <a:pt x="70" y="97"/>
                    <a:pt x="70" y="97"/>
                    <a:pt x="69" y="98"/>
                  </a:cubicBezTo>
                  <a:cubicBezTo>
                    <a:pt x="0" y="178"/>
                    <a:pt x="183" y="266"/>
                    <a:pt x="234" y="291"/>
                  </a:cubicBezTo>
                  <a:cubicBezTo>
                    <a:pt x="258" y="303"/>
                    <a:pt x="283" y="314"/>
                    <a:pt x="310" y="317"/>
                  </a:cubicBezTo>
                  <a:cubicBezTo>
                    <a:pt x="340" y="321"/>
                    <a:pt x="369" y="302"/>
                    <a:pt x="393" y="287"/>
                  </a:cubicBezTo>
                  <a:cubicBezTo>
                    <a:pt x="430" y="265"/>
                    <a:pt x="501" y="236"/>
                    <a:pt x="484" y="181"/>
                  </a:cubicBezTo>
                  <a:close/>
                  <a:moveTo>
                    <a:pt x="467" y="179"/>
                  </a:moveTo>
                  <a:cubicBezTo>
                    <a:pt x="466" y="180"/>
                    <a:pt x="465" y="181"/>
                    <a:pt x="465" y="182"/>
                  </a:cubicBezTo>
                  <a:cubicBezTo>
                    <a:pt x="436" y="239"/>
                    <a:pt x="376" y="266"/>
                    <a:pt x="323" y="296"/>
                  </a:cubicBezTo>
                  <a:cubicBezTo>
                    <a:pt x="322" y="296"/>
                    <a:pt x="322" y="296"/>
                    <a:pt x="322" y="296"/>
                  </a:cubicBezTo>
                  <a:cubicBezTo>
                    <a:pt x="322" y="296"/>
                    <a:pt x="322" y="296"/>
                    <a:pt x="322" y="296"/>
                  </a:cubicBezTo>
                  <a:cubicBezTo>
                    <a:pt x="267" y="269"/>
                    <a:pt x="201" y="255"/>
                    <a:pt x="156" y="212"/>
                  </a:cubicBezTo>
                  <a:cubicBezTo>
                    <a:pt x="152" y="208"/>
                    <a:pt x="147" y="204"/>
                    <a:pt x="143" y="199"/>
                  </a:cubicBezTo>
                  <a:cubicBezTo>
                    <a:pt x="204" y="173"/>
                    <a:pt x="252" y="123"/>
                    <a:pt x="311" y="94"/>
                  </a:cubicBezTo>
                  <a:cubicBezTo>
                    <a:pt x="312" y="93"/>
                    <a:pt x="313" y="92"/>
                    <a:pt x="314" y="92"/>
                  </a:cubicBezTo>
                  <a:cubicBezTo>
                    <a:pt x="357" y="130"/>
                    <a:pt x="416" y="152"/>
                    <a:pt x="467" y="179"/>
                  </a:cubicBezTo>
                  <a:close/>
                  <a:moveTo>
                    <a:pt x="185" y="32"/>
                  </a:moveTo>
                  <a:cubicBezTo>
                    <a:pt x="200" y="24"/>
                    <a:pt x="215" y="16"/>
                    <a:pt x="232" y="15"/>
                  </a:cubicBezTo>
                  <a:cubicBezTo>
                    <a:pt x="255" y="15"/>
                    <a:pt x="272" y="44"/>
                    <a:pt x="283" y="59"/>
                  </a:cubicBezTo>
                  <a:cubicBezTo>
                    <a:pt x="289" y="67"/>
                    <a:pt x="296" y="75"/>
                    <a:pt x="303" y="82"/>
                  </a:cubicBezTo>
                  <a:cubicBezTo>
                    <a:pt x="243" y="111"/>
                    <a:pt x="196" y="161"/>
                    <a:pt x="136" y="192"/>
                  </a:cubicBezTo>
                  <a:cubicBezTo>
                    <a:pt x="110" y="166"/>
                    <a:pt x="82" y="131"/>
                    <a:pt x="77" y="98"/>
                  </a:cubicBezTo>
                  <a:cubicBezTo>
                    <a:pt x="116" y="81"/>
                    <a:pt x="148" y="52"/>
                    <a:pt x="185" y="32"/>
                  </a:cubicBezTo>
                  <a:close/>
                  <a:moveTo>
                    <a:pt x="378" y="283"/>
                  </a:moveTo>
                  <a:cubicBezTo>
                    <a:pt x="352" y="300"/>
                    <a:pt x="328" y="311"/>
                    <a:pt x="297" y="305"/>
                  </a:cubicBezTo>
                  <a:cubicBezTo>
                    <a:pt x="273" y="301"/>
                    <a:pt x="251" y="289"/>
                    <a:pt x="230" y="279"/>
                  </a:cubicBezTo>
                  <a:cubicBezTo>
                    <a:pt x="174" y="251"/>
                    <a:pt x="44" y="190"/>
                    <a:pt x="70" y="111"/>
                  </a:cubicBezTo>
                  <a:cubicBezTo>
                    <a:pt x="75" y="140"/>
                    <a:pt x="106" y="173"/>
                    <a:pt x="128" y="196"/>
                  </a:cubicBezTo>
                  <a:cubicBezTo>
                    <a:pt x="124" y="198"/>
                    <a:pt x="127" y="205"/>
                    <a:pt x="131" y="204"/>
                  </a:cubicBezTo>
                  <a:cubicBezTo>
                    <a:pt x="132" y="203"/>
                    <a:pt x="133" y="203"/>
                    <a:pt x="134" y="202"/>
                  </a:cubicBezTo>
                  <a:cubicBezTo>
                    <a:pt x="137" y="206"/>
                    <a:pt x="140" y="209"/>
                    <a:pt x="142" y="211"/>
                  </a:cubicBezTo>
                  <a:cubicBezTo>
                    <a:pt x="187" y="259"/>
                    <a:pt x="259" y="280"/>
                    <a:pt x="319" y="304"/>
                  </a:cubicBezTo>
                  <a:cubicBezTo>
                    <a:pt x="320" y="304"/>
                    <a:pt x="321" y="304"/>
                    <a:pt x="322" y="303"/>
                  </a:cubicBezTo>
                  <a:cubicBezTo>
                    <a:pt x="323" y="303"/>
                    <a:pt x="324" y="304"/>
                    <a:pt x="326" y="303"/>
                  </a:cubicBezTo>
                  <a:cubicBezTo>
                    <a:pt x="381" y="285"/>
                    <a:pt x="447" y="247"/>
                    <a:pt x="474" y="193"/>
                  </a:cubicBezTo>
                  <a:cubicBezTo>
                    <a:pt x="479" y="237"/>
                    <a:pt x="409" y="264"/>
                    <a:pt x="378" y="2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1" name="Freeform 562"/>
            <p:cNvSpPr>
              <a:spLocks noEditPoints="1"/>
            </p:cNvSpPr>
            <p:nvPr/>
          </p:nvSpPr>
          <p:spPr bwMode="auto">
            <a:xfrm>
              <a:off x="4651" y="-905"/>
              <a:ext cx="332" cy="257"/>
            </a:xfrm>
            <a:custGeom>
              <a:avLst/>
              <a:gdLst>
                <a:gd name="T0" fmla="*/ 160 w 165"/>
                <a:gd name="T1" fmla="*/ 34 h 127"/>
                <a:gd name="T2" fmla="*/ 160 w 165"/>
                <a:gd name="T3" fmla="*/ 33 h 127"/>
                <a:gd name="T4" fmla="*/ 142 w 165"/>
                <a:gd name="T5" fmla="*/ 4 h 127"/>
                <a:gd name="T6" fmla="*/ 134 w 165"/>
                <a:gd name="T7" fmla="*/ 1 h 127"/>
                <a:gd name="T8" fmla="*/ 4 w 165"/>
                <a:gd name="T9" fmla="*/ 73 h 127"/>
                <a:gd name="T10" fmla="*/ 2 w 165"/>
                <a:gd name="T11" fmla="*/ 81 h 127"/>
                <a:gd name="T12" fmla="*/ 29 w 165"/>
                <a:gd name="T13" fmla="*/ 115 h 127"/>
                <a:gd name="T14" fmla="*/ 31 w 165"/>
                <a:gd name="T15" fmla="*/ 116 h 127"/>
                <a:gd name="T16" fmla="*/ 26 w 165"/>
                <a:gd name="T17" fmla="*/ 119 h 127"/>
                <a:gd name="T18" fmla="*/ 31 w 165"/>
                <a:gd name="T19" fmla="*/ 125 h 127"/>
                <a:gd name="T20" fmla="*/ 90 w 165"/>
                <a:gd name="T21" fmla="*/ 82 h 127"/>
                <a:gd name="T22" fmla="*/ 161 w 165"/>
                <a:gd name="T23" fmla="*/ 44 h 127"/>
                <a:gd name="T24" fmla="*/ 160 w 165"/>
                <a:gd name="T25" fmla="*/ 34 h 127"/>
                <a:gd name="T26" fmla="*/ 35 w 165"/>
                <a:gd name="T27" fmla="*/ 112 h 127"/>
                <a:gd name="T28" fmla="*/ 34 w 165"/>
                <a:gd name="T29" fmla="*/ 109 h 127"/>
                <a:gd name="T30" fmla="*/ 15 w 165"/>
                <a:gd name="T31" fmla="*/ 80 h 127"/>
                <a:gd name="T32" fmla="*/ 82 w 165"/>
                <a:gd name="T33" fmla="*/ 40 h 127"/>
                <a:gd name="T34" fmla="*/ 128 w 165"/>
                <a:gd name="T35" fmla="*/ 18 h 127"/>
                <a:gd name="T36" fmla="*/ 150 w 165"/>
                <a:gd name="T37" fmla="*/ 35 h 127"/>
                <a:gd name="T38" fmla="*/ 35 w 165"/>
                <a:gd name="T39" fmla="*/ 11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5" h="127">
                  <a:moveTo>
                    <a:pt x="160" y="34"/>
                  </a:moveTo>
                  <a:cubicBezTo>
                    <a:pt x="160" y="34"/>
                    <a:pt x="160" y="33"/>
                    <a:pt x="160" y="33"/>
                  </a:cubicBezTo>
                  <a:cubicBezTo>
                    <a:pt x="156" y="22"/>
                    <a:pt x="148" y="15"/>
                    <a:pt x="142" y="4"/>
                  </a:cubicBezTo>
                  <a:cubicBezTo>
                    <a:pt x="140" y="1"/>
                    <a:pt x="137" y="0"/>
                    <a:pt x="134" y="1"/>
                  </a:cubicBezTo>
                  <a:cubicBezTo>
                    <a:pt x="87" y="19"/>
                    <a:pt x="46" y="45"/>
                    <a:pt x="4" y="73"/>
                  </a:cubicBezTo>
                  <a:cubicBezTo>
                    <a:pt x="1" y="75"/>
                    <a:pt x="0" y="78"/>
                    <a:pt x="2" y="81"/>
                  </a:cubicBezTo>
                  <a:cubicBezTo>
                    <a:pt x="9" y="95"/>
                    <a:pt x="17" y="104"/>
                    <a:pt x="29" y="115"/>
                  </a:cubicBezTo>
                  <a:cubicBezTo>
                    <a:pt x="29" y="115"/>
                    <a:pt x="30" y="115"/>
                    <a:pt x="31" y="116"/>
                  </a:cubicBezTo>
                  <a:cubicBezTo>
                    <a:pt x="29" y="117"/>
                    <a:pt x="28" y="118"/>
                    <a:pt x="26" y="119"/>
                  </a:cubicBezTo>
                  <a:cubicBezTo>
                    <a:pt x="24" y="122"/>
                    <a:pt x="27" y="127"/>
                    <a:pt x="31" y="125"/>
                  </a:cubicBezTo>
                  <a:cubicBezTo>
                    <a:pt x="51" y="111"/>
                    <a:pt x="70" y="96"/>
                    <a:pt x="90" y="82"/>
                  </a:cubicBezTo>
                  <a:cubicBezTo>
                    <a:pt x="113" y="67"/>
                    <a:pt x="137" y="57"/>
                    <a:pt x="161" y="44"/>
                  </a:cubicBezTo>
                  <a:cubicBezTo>
                    <a:pt x="165" y="41"/>
                    <a:pt x="164" y="36"/>
                    <a:pt x="160" y="34"/>
                  </a:cubicBezTo>
                  <a:close/>
                  <a:moveTo>
                    <a:pt x="35" y="112"/>
                  </a:moveTo>
                  <a:cubicBezTo>
                    <a:pt x="35" y="111"/>
                    <a:pt x="35" y="110"/>
                    <a:pt x="34" y="109"/>
                  </a:cubicBezTo>
                  <a:cubicBezTo>
                    <a:pt x="26" y="100"/>
                    <a:pt x="20" y="91"/>
                    <a:pt x="15" y="80"/>
                  </a:cubicBezTo>
                  <a:cubicBezTo>
                    <a:pt x="37" y="66"/>
                    <a:pt x="59" y="52"/>
                    <a:pt x="82" y="40"/>
                  </a:cubicBezTo>
                  <a:cubicBezTo>
                    <a:pt x="97" y="32"/>
                    <a:pt x="112" y="24"/>
                    <a:pt x="128" y="18"/>
                  </a:cubicBezTo>
                  <a:cubicBezTo>
                    <a:pt x="136" y="15"/>
                    <a:pt x="144" y="28"/>
                    <a:pt x="150" y="35"/>
                  </a:cubicBezTo>
                  <a:cubicBezTo>
                    <a:pt x="108" y="45"/>
                    <a:pt x="67" y="82"/>
                    <a:pt x="35"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2" name="Freeform 563"/>
            <p:cNvSpPr>
              <a:spLocks noEditPoints="1"/>
            </p:cNvSpPr>
            <p:nvPr/>
          </p:nvSpPr>
          <p:spPr bwMode="auto">
            <a:xfrm>
              <a:off x="4876" y="-739"/>
              <a:ext cx="458" cy="335"/>
            </a:xfrm>
            <a:custGeom>
              <a:avLst/>
              <a:gdLst>
                <a:gd name="T0" fmla="*/ 117 w 227"/>
                <a:gd name="T1" fmla="*/ 6 h 166"/>
                <a:gd name="T2" fmla="*/ 72 w 227"/>
                <a:gd name="T3" fmla="*/ 23 h 166"/>
                <a:gd name="T4" fmla="*/ 38 w 227"/>
                <a:gd name="T5" fmla="*/ 73 h 166"/>
                <a:gd name="T6" fmla="*/ 51 w 227"/>
                <a:gd name="T7" fmla="*/ 123 h 166"/>
                <a:gd name="T8" fmla="*/ 85 w 227"/>
                <a:gd name="T9" fmla="*/ 139 h 166"/>
                <a:gd name="T10" fmla="*/ 113 w 227"/>
                <a:gd name="T11" fmla="*/ 155 h 166"/>
                <a:gd name="T12" fmla="*/ 114 w 227"/>
                <a:gd name="T13" fmla="*/ 165 h 166"/>
                <a:gd name="T14" fmla="*/ 148 w 227"/>
                <a:gd name="T15" fmla="*/ 129 h 166"/>
                <a:gd name="T16" fmla="*/ 141 w 227"/>
                <a:gd name="T17" fmla="*/ 125 h 166"/>
                <a:gd name="T18" fmla="*/ 112 w 227"/>
                <a:gd name="T19" fmla="*/ 121 h 166"/>
                <a:gd name="T20" fmla="*/ 122 w 227"/>
                <a:gd name="T21" fmla="*/ 98 h 166"/>
                <a:gd name="T22" fmla="*/ 135 w 227"/>
                <a:gd name="T23" fmla="*/ 98 h 166"/>
                <a:gd name="T24" fmla="*/ 194 w 227"/>
                <a:gd name="T25" fmla="*/ 85 h 166"/>
                <a:gd name="T26" fmla="*/ 224 w 227"/>
                <a:gd name="T27" fmla="*/ 54 h 166"/>
                <a:gd name="T28" fmla="*/ 16 w 227"/>
                <a:gd name="T29" fmla="*/ 103 h 166"/>
                <a:gd name="T30" fmla="*/ 50 w 227"/>
                <a:gd name="T31" fmla="*/ 116 h 166"/>
                <a:gd name="T32" fmla="*/ 46 w 227"/>
                <a:gd name="T33" fmla="*/ 68 h 166"/>
                <a:gd name="T34" fmla="*/ 47 w 227"/>
                <a:gd name="T35" fmla="*/ 59 h 166"/>
                <a:gd name="T36" fmla="*/ 48 w 227"/>
                <a:gd name="T37" fmla="*/ 57 h 166"/>
                <a:gd name="T38" fmla="*/ 54 w 227"/>
                <a:gd name="T39" fmla="*/ 56 h 166"/>
                <a:gd name="T40" fmla="*/ 70 w 227"/>
                <a:gd name="T41" fmla="*/ 86 h 166"/>
                <a:gd name="T42" fmla="*/ 81 w 227"/>
                <a:gd name="T43" fmla="*/ 128 h 166"/>
                <a:gd name="T44" fmla="*/ 69 w 227"/>
                <a:gd name="T45" fmla="*/ 101 h 166"/>
                <a:gd name="T46" fmla="*/ 111 w 227"/>
                <a:gd name="T47" fmla="*/ 101 h 166"/>
                <a:gd name="T48" fmla="*/ 93 w 227"/>
                <a:gd name="T49" fmla="*/ 85 h 166"/>
                <a:gd name="T50" fmla="*/ 139 w 227"/>
                <a:gd name="T51" fmla="*/ 81 h 166"/>
                <a:gd name="T52" fmla="*/ 112 w 227"/>
                <a:gd name="T53" fmla="*/ 76 h 166"/>
                <a:gd name="T54" fmla="*/ 134 w 227"/>
                <a:gd name="T55" fmla="*/ 69 h 166"/>
                <a:gd name="T56" fmla="*/ 143 w 227"/>
                <a:gd name="T57" fmla="*/ 97 h 166"/>
                <a:gd name="T58" fmla="*/ 147 w 227"/>
                <a:gd name="T59" fmla="*/ 89 h 166"/>
                <a:gd name="T60" fmla="*/ 117 w 227"/>
                <a:gd name="T61" fmla="*/ 54 h 166"/>
                <a:gd name="T62" fmla="*/ 97 w 227"/>
                <a:gd name="T63" fmla="*/ 73 h 166"/>
                <a:gd name="T64" fmla="*/ 91 w 227"/>
                <a:gd name="T65" fmla="*/ 64 h 166"/>
                <a:gd name="T66" fmla="*/ 67 w 227"/>
                <a:gd name="T67" fmla="*/ 47 h 166"/>
                <a:gd name="T68" fmla="*/ 121 w 227"/>
                <a:gd name="T69" fmla="*/ 45 h 166"/>
                <a:gd name="T70" fmla="*/ 112 w 227"/>
                <a:gd name="T71" fmla="*/ 34 h 166"/>
                <a:gd name="T72" fmla="*/ 119 w 227"/>
                <a:gd name="T73" fmla="*/ 21 h 166"/>
                <a:gd name="T74" fmla="*/ 128 w 227"/>
                <a:gd name="T75" fmla="*/ 41 h 166"/>
                <a:gd name="T76" fmla="*/ 159 w 227"/>
                <a:gd name="T77" fmla="*/ 76 h 166"/>
                <a:gd name="T78" fmla="*/ 142 w 227"/>
                <a:gd name="T79" fmla="*/ 60 h 166"/>
                <a:gd name="T80" fmla="*/ 160 w 227"/>
                <a:gd name="T81" fmla="*/ 88 h 166"/>
                <a:gd name="T82" fmla="*/ 131 w 227"/>
                <a:gd name="T83" fmla="*/ 42 h 166"/>
                <a:gd name="T84" fmla="*/ 144 w 227"/>
                <a:gd name="T85" fmla="*/ 3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7" h="166">
                  <a:moveTo>
                    <a:pt x="224" y="54"/>
                  </a:moveTo>
                  <a:cubicBezTo>
                    <a:pt x="213" y="49"/>
                    <a:pt x="164" y="19"/>
                    <a:pt x="140" y="23"/>
                  </a:cubicBezTo>
                  <a:cubicBezTo>
                    <a:pt x="134" y="16"/>
                    <a:pt x="124" y="9"/>
                    <a:pt x="117" y="6"/>
                  </a:cubicBezTo>
                  <a:cubicBezTo>
                    <a:pt x="104" y="0"/>
                    <a:pt x="95" y="7"/>
                    <a:pt x="88" y="18"/>
                  </a:cubicBezTo>
                  <a:cubicBezTo>
                    <a:pt x="87" y="19"/>
                    <a:pt x="87" y="20"/>
                    <a:pt x="87" y="21"/>
                  </a:cubicBezTo>
                  <a:cubicBezTo>
                    <a:pt x="82" y="20"/>
                    <a:pt x="76" y="21"/>
                    <a:pt x="72" y="23"/>
                  </a:cubicBezTo>
                  <a:cubicBezTo>
                    <a:pt x="65" y="26"/>
                    <a:pt x="54" y="39"/>
                    <a:pt x="55" y="47"/>
                  </a:cubicBezTo>
                  <a:cubicBezTo>
                    <a:pt x="47" y="46"/>
                    <a:pt x="41" y="48"/>
                    <a:pt x="38" y="57"/>
                  </a:cubicBezTo>
                  <a:cubicBezTo>
                    <a:pt x="36" y="62"/>
                    <a:pt x="36" y="68"/>
                    <a:pt x="38" y="73"/>
                  </a:cubicBezTo>
                  <a:cubicBezTo>
                    <a:pt x="33" y="68"/>
                    <a:pt x="31" y="64"/>
                    <a:pt x="22" y="67"/>
                  </a:cubicBezTo>
                  <a:cubicBezTo>
                    <a:pt x="11" y="71"/>
                    <a:pt x="2" y="79"/>
                    <a:pt x="1" y="91"/>
                  </a:cubicBezTo>
                  <a:cubicBezTo>
                    <a:pt x="0" y="115"/>
                    <a:pt x="33" y="129"/>
                    <a:pt x="51" y="123"/>
                  </a:cubicBezTo>
                  <a:cubicBezTo>
                    <a:pt x="52" y="123"/>
                    <a:pt x="52" y="123"/>
                    <a:pt x="52" y="123"/>
                  </a:cubicBezTo>
                  <a:cubicBezTo>
                    <a:pt x="54" y="129"/>
                    <a:pt x="58" y="133"/>
                    <a:pt x="63" y="137"/>
                  </a:cubicBezTo>
                  <a:cubicBezTo>
                    <a:pt x="69" y="141"/>
                    <a:pt x="78" y="142"/>
                    <a:pt x="85" y="139"/>
                  </a:cubicBezTo>
                  <a:cubicBezTo>
                    <a:pt x="90" y="137"/>
                    <a:pt x="96" y="131"/>
                    <a:pt x="99" y="124"/>
                  </a:cubicBezTo>
                  <a:cubicBezTo>
                    <a:pt x="106" y="131"/>
                    <a:pt x="116" y="136"/>
                    <a:pt x="125" y="140"/>
                  </a:cubicBezTo>
                  <a:cubicBezTo>
                    <a:pt x="123" y="147"/>
                    <a:pt x="120" y="153"/>
                    <a:pt x="113" y="155"/>
                  </a:cubicBezTo>
                  <a:cubicBezTo>
                    <a:pt x="104" y="158"/>
                    <a:pt x="97" y="148"/>
                    <a:pt x="92" y="142"/>
                  </a:cubicBezTo>
                  <a:cubicBezTo>
                    <a:pt x="89" y="139"/>
                    <a:pt x="85" y="143"/>
                    <a:pt x="87" y="146"/>
                  </a:cubicBezTo>
                  <a:cubicBezTo>
                    <a:pt x="91" y="156"/>
                    <a:pt x="102" y="166"/>
                    <a:pt x="114" y="165"/>
                  </a:cubicBezTo>
                  <a:cubicBezTo>
                    <a:pt x="126" y="163"/>
                    <a:pt x="133" y="151"/>
                    <a:pt x="135" y="140"/>
                  </a:cubicBezTo>
                  <a:cubicBezTo>
                    <a:pt x="137" y="141"/>
                    <a:pt x="140" y="142"/>
                    <a:pt x="142" y="139"/>
                  </a:cubicBezTo>
                  <a:cubicBezTo>
                    <a:pt x="144" y="136"/>
                    <a:pt x="146" y="132"/>
                    <a:pt x="148" y="129"/>
                  </a:cubicBezTo>
                  <a:cubicBezTo>
                    <a:pt x="150" y="126"/>
                    <a:pt x="153" y="123"/>
                    <a:pt x="155" y="119"/>
                  </a:cubicBezTo>
                  <a:cubicBezTo>
                    <a:pt x="156" y="114"/>
                    <a:pt x="151" y="112"/>
                    <a:pt x="147" y="115"/>
                  </a:cubicBezTo>
                  <a:cubicBezTo>
                    <a:pt x="144" y="117"/>
                    <a:pt x="143" y="121"/>
                    <a:pt x="141" y="125"/>
                  </a:cubicBezTo>
                  <a:cubicBezTo>
                    <a:pt x="139" y="128"/>
                    <a:pt x="137" y="131"/>
                    <a:pt x="135" y="134"/>
                  </a:cubicBezTo>
                  <a:cubicBezTo>
                    <a:pt x="135" y="134"/>
                    <a:pt x="134" y="133"/>
                    <a:pt x="134" y="133"/>
                  </a:cubicBezTo>
                  <a:cubicBezTo>
                    <a:pt x="126" y="129"/>
                    <a:pt x="119" y="125"/>
                    <a:pt x="112" y="121"/>
                  </a:cubicBezTo>
                  <a:cubicBezTo>
                    <a:pt x="110" y="120"/>
                    <a:pt x="108" y="118"/>
                    <a:pt x="106" y="117"/>
                  </a:cubicBezTo>
                  <a:cubicBezTo>
                    <a:pt x="114" y="116"/>
                    <a:pt x="120" y="111"/>
                    <a:pt x="122" y="98"/>
                  </a:cubicBezTo>
                  <a:cubicBezTo>
                    <a:pt x="122" y="98"/>
                    <a:pt x="122" y="98"/>
                    <a:pt x="122" y="98"/>
                  </a:cubicBezTo>
                  <a:cubicBezTo>
                    <a:pt x="122" y="98"/>
                    <a:pt x="122" y="98"/>
                    <a:pt x="122" y="98"/>
                  </a:cubicBezTo>
                  <a:cubicBezTo>
                    <a:pt x="123" y="100"/>
                    <a:pt x="125" y="101"/>
                    <a:pt x="127" y="101"/>
                  </a:cubicBezTo>
                  <a:cubicBezTo>
                    <a:pt x="130" y="100"/>
                    <a:pt x="133" y="99"/>
                    <a:pt x="135" y="98"/>
                  </a:cubicBezTo>
                  <a:cubicBezTo>
                    <a:pt x="135" y="99"/>
                    <a:pt x="135" y="100"/>
                    <a:pt x="136" y="101"/>
                  </a:cubicBezTo>
                  <a:cubicBezTo>
                    <a:pt x="144" y="111"/>
                    <a:pt x="158" y="118"/>
                    <a:pt x="171" y="116"/>
                  </a:cubicBezTo>
                  <a:cubicBezTo>
                    <a:pt x="186" y="113"/>
                    <a:pt x="192" y="97"/>
                    <a:pt x="194" y="85"/>
                  </a:cubicBezTo>
                  <a:cubicBezTo>
                    <a:pt x="194" y="84"/>
                    <a:pt x="194" y="84"/>
                    <a:pt x="194" y="83"/>
                  </a:cubicBezTo>
                  <a:cubicBezTo>
                    <a:pt x="208" y="84"/>
                    <a:pt x="219" y="78"/>
                    <a:pt x="226" y="61"/>
                  </a:cubicBezTo>
                  <a:cubicBezTo>
                    <a:pt x="227" y="59"/>
                    <a:pt x="226" y="55"/>
                    <a:pt x="224" y="54"/>
                  </a:cubicBezTo>
                  <a:close/>
                  <a:moveTo>
                    <a:pt x="50" y="116"/>
                  </a:moveTo>
                  <a:cubicBezTo>
                    <a:pt x="50" y="116"/>
                    <a:pt x="50" y="117"/>
                    <a:pt x="50" y="117"/>
                  </a:cubicBezTo>
                  <a:cubicBezTo>
                    <a:pt x="38" y="118"/>
                    <a:pt x="24" y="113"/>
                    <a:pt x="16" y="103"/>
                  </a:cubicBezTo>
                  <a:cubicBezTo>
                    <a:pt x="3" y="89"/>
                    <a:pt x="16" y="79"/>
                    <a:pt x="28" y="73"/>
                  </a:cubicBezTo>
                  <a:cubicBezTo>
                    <a:pt x="37" y="82"/>
                    <a:pt x="46" y="91"/>
                    <a:pt x="56" y="98"/>
                  </a:cubicBezTo>
                  <a:cubicBezTo>
                    <a:pt x="53" y="103"/>
                    <a:pt x="50" y="109"/>
                    <a:pt x="50" y="116"/>
                  </a:cubicBezTo>
                  <a:close/>
                  <a:moveTo>
                    <a:pt x="56" y="81"/>
                  </a:moveTo>
                  <a:cubicBezTo>
                    <a:pt x="54" y="79"/>
                    <a:pt x="51" y="77"/>
                    <a:pt x="49" y="75"/>
                  </a:cubicBezTo>
                  <a:cubicBezTo>
                    <a:pt x="47" y="72"/>
                    <a:pt x="47" y="71"/>
                    <a:pt x="46" y="68"/>
                  </a:cubicBezTo>
                  <a:cubicBezTo>
                    <a:pt x="45" y="66"/>
                    <a:pt x="45" y="63"/>
                    <a:pt x="46" y="61"/>
                  </a:cubicBezTo>
                  <a:cubicBezTo>
                    <a:pt x="46" y="61"/>
                    <a:pt x="46" y="60"/>
                    <a:pt x="46" y="59"/>
                  </a:cubicBezTo>
                  <a:cubicBezTo>
                    <a:pt x="46" y="61"/>
                    <a:pt x="47" y="59"/>
                    <a:pt x="47" y="59"/>
                  </a:cubicBezTo>
                  <a:cubicBezTo>
                    <a:pt x="47" y="58"/>
                    <a:pt x="47" y="58"/>
                    <a:pt x="47" y="58"/>
                  </a:cubicBezTo>
                  <a:cubicBezTo>
                    <a:pt x="47" y="58"/>
                    <a:pt x="47" y="58"/>
                    <a:pt x="48" y="58"/>
                  </a:cubicBezTo>
                  <a:cubicBezTo>
                    <a:pt x="48" y="58"/>
                    <a:pt x="48" y="57"/>
                    <a:pt x="48" y="57"/>
                  </a:cubicBezTo>
                  <a:cubicBezTo>
                    <a:pt x="48" y="57"/>
                    <a:pt x="48" y="57"/>
                    <a:pt x="48" y="57"/>
                  </a:cubicBezTo>
                  <a:cubicBezTo>
                    <a:pt x="48" y="57"/>
                    <a:pt x="48" y="57"/>
                    <a:pt x="48" y="57"/>
                  </a:cubicBezTo>
                  <a:cubicBezTo>
                    <a:pt x="50" y="56"/>
                    <a:pt x="52" y="56"/>
                    <a:pt x="54" y="56"/>
                  </a:cubicBezTo>
                  <a:cubicBezTo>
                    <a:pt x="56" y="56"/>
                    <a:pt x="58" y="57"/>
                    <a:pt x="59" y="58"/>
                  </a:cubicBezTo>
                  <a:cubicBezTo>
                    <a:pt x="65" y="66"/>
                    <a:pt x="75" y="73"/>
                    <a:pt x="82" y="77"/>
                  </a:cubicBezTo>
                  <a:cubicBezTo>
                    <a:pt x="78" y="80"/>
                    <a:pt x="73" y="82"/>
                    <a:pt x="70" y="86"/>
                  </a:cubicBezTo>
                  <a:cubicBezTo>
                    <a:pt x="70" y="84"/>
                    <a:pt x="70" y="83"/>
                    <a:pt x="68" y="83"/>
                  </a:cubicBezTo>
                  <a:cubicBezTo>
                    <a:pt x="64" y="83"/>
                    <a:pt x="60" y="82"/>
                    <a:pt x="56" y="81"/>
                  </a:cubicBezTo>
                  <a:close/>
                  <a:moveTo>
                    <a:pt x="81" y="128"/>
                  </a:moveTo>
                  <a:cubicBezTo>
                    <a:pt x="77" y="130"/>
                    <a:pt x="73" y="129"/>
                    <a:pt x="69" y="127"/>
                  </a:cubicBezTo>
                  <a:cubicBezTo>
                    <a:pt x="60" y="122"/>
                    <a:pt x="60" y="111"/>
                    <a:pt x="64" y="102"/>
                  </a:cubicBezTo>
                  <a:cubicBezTo>
                    <a:pt x="65" y="103"/>
                    <a:pt x="67" y="102"/>
                    <a:pt x="69" y="101"/>
                  </a:cubicBezTo>
                  <a:cubicBezTo>
                    <a:pt x="75" y="106"/>
                    <a:pt x="83" y="112"/>
                    <a:pt x="91" y="115"/>
                  </a:cubicBezTo>
                  <a:cubicBezTo>
                    <a:pt x="87" y="118"/>
                    <a:pt x="86" y="125"/>
                    <a:pt x="81" y="128"/>
                  </a:cubicBezTo>
                  <a:close/>
                  <a:moveTo>
                    <a:pt x="111" y="101"/>
                  </a:moveTo>
                  <a:cubicBezTo>
                    <a:pt x="108" y="117"/>
                    <a:pt x="86" y="105"/>
                    <a:pt x="75" y="98"/>
                  </a:cubicBezTo>
                  <a:cubicBezTo>
                    <a:pt x="77" y="96"/>
                    <a:pt x="79" y="93"/>
                    <a:pt x="81" y="91"/>
                  </a:cubicBezTo>
                  <a:cubicBezTo>
                    <a:pt x="84" y="88"/>
                    <a:pt x="89" y="86"/>
                    <a:pt x="93" y="85"/>
                  </a:cubicBezTo>
                  <a:cubicBezTo>
                    <a:pt x="105" y="81"/>
                    <a:pt x="113" y="89"/>
                    <a:pt x="111" y="101"/>
                  </a:cubicBezTo>
                  <a:close/>
                  <a:moveTo>
                    <a:pt x="140" y="79"/>
                  </a:moveTo>
                  <a:cubicBezTo>
                    <a:pt x="140" y="79"/>
                    <a:pt x="139" y="81"/>
                    <a:pt x="139" y="81"/>
                  </a:cubicBezTo>
                  <a:cubicBezTo>
                    <a:pt x="138" y="83"/>
                    <a:pt x="138" y="83"/>
                    <a:pt x="136" y="85"/>
                  </a:cubicBezTo>
                  <a:cubicBezTo>
                    <a:pt x="134" y="87"/>
                    <a:pt x="131" y="88"/>
                    <a:pt x="128" y="90"/>
                  </a:cubicBezTo>
                  <a:cubicBezTo>
                    <a:pt x="123" y="84"/>
                    <a:pt x="117" y="81"/>
                    <a:pt x="112" y="76"/>
                  </a:cubicBezTo>
                  <a:cubicBezTo>
                    <a:pt x="113" y="73"/>
                    <a:pt x="113" y="70"/>
                    <a:pt x="115" y="68"/>
                  </a:cubicBezTo>
                  <a:cubicBezTo>
                    <a:pt x="116" y="66"/>
                    <a:pt x="118" y="65"/>
                    <a:pt x="119" y="65"/>
                  </a:cubicBezTo>
                  <a:cubicBezTo>
                    <a:pt x="125" y="64"/>
                    <a:pt x="129" y="66"/>
                    <a:pt x="134" y="69"/>
                  </a:cubicBezTo>
                  <a:cubicBezTo>
                    <a:pt x="135" y="70"/>
                    <a:pt x="137" y="72"/>
                    <a:pt x="138" y="74"/>
                  </a:cubicBezTo>
                  <a:cubicBezTo>
                    <a:pt x="139" y="76"/>
                    <a:pt x="140" y="77"/>
                    <a:pt x="140" y="79"/>
                  </a:cubicBezTo>
                  <a:close/>
                  <a:moveTo>
                    <a:pt x="143" y="97"/>
                  </a:moveTo>
                  <a:cubicBezTo>
                    <a:pt x="142" y="97"/>
                    <a:pt x="141" y="96"/>
                    <a:pt x="140" y="95"/>
                  </a:cubicBezTo>
                  <a:cubicBezTo>
                    <a:pt x="140" y="95"/>
                    <a:pt x="140" y="95"/>
                    <a:pt x="140" y="95"/>
                  </a:cubicBezTo>
                  <a:cubicBezTo>
                    <a:pt x="142" y="93"/>
                    <a:pt x="145" y="92"/>
                    <a:pt x="147" y="89"/>
                  </a:cubicBezTo>
                  <a:cubicBezTo>
                    <a:pt x="145" y="92"/>
                    <a:pt x="144" y="95"/>
                    <a:pt x="143" y="97"/>
                  </a:cubicBezTo>
                  <a:close/>
                  <a:moveTo>
                    <a:pt x="142" y="60"/>
                  </a:moveTo>
                  <a:cubicBezTo>
                    <a:pt x="135" y="55"/>
                    <a:pt x="126" y="51"/>
                    <a:pt x="117" y="54"/>
                  </a:cubicBezTo>
                  <a:cubicBezTo>
                    <a:pt x="110" y="57"/>
                    <a:pt x="104" y="63"/>
                    <a:pt x="102" y="71"/>
                  </a:cubicBezTo>
                  <a:cubicBezTo>
                    <a:pt x="102" y="71"/>
                    <a:pt x="101" y="72"/>
                    <a:pt x="101" y="73"/>
                  </a:cubicBezTo>
                  <a:cubicBezTo>
                    <a:pt x="100" y="73"/>
                    <a:pt x="98" y="73"/>
                    <a:pt x="97" y="73"/>
                  </a:cubicBezTo>
                  <a:cubicBezTo>
                    <a:pt x="95" y="73"/>
                    <a:pt x="93" y="73"/>
                    <a:pt x="90" y="74"/>
                  </a:cubicBezTo>
                  <a:cubicBezTo>
                    <a:pt x="92" y="72"/>
                    <a:pt x="93" y="70"/>
                    <a:pt x="95" y="68"/>
                  </a:cubicBezTo>
                  <a:cubicBezTo>
                    <a:pt x="96" y="66"/>
                    <a:pt x="93" y="62"/>
                    <a:pt x="91" y="64"/>
                  </a:cubicBezTo>
                  <a:cubicBezTo>
                    <a:pt x="89" y="65"/>
                    <a:pt x="88" y="66"/>
                    <a:pt x="87" y="67"/>
                  </a:cubicBezTo>
                  <a:cubicBezTo>
                    <a:pt x="84" y="63"/>
                    <a:pt x="78" y="58"/>
                    <a:pt x="73" y="54"/>
                  </a:cubicBezTo>
                  <a:cubicBezTo>
                    <a:pt x="71" y="52"/>
                    <a:pt x="69" y="49"/>
                    <a:pt x="67" y="47"/>
                  </a:cubicBezTo>
                  <a:cubicBezTo>
                    <a:pt x="72" y="38"/>
                    <a:pt x="78" y="29"/>
                    <a:pt x="89" y="33"/>
                  </a:cubicBezTo>
                  <a:cubicBezTo>
                    <a:pt x="99" y="36"/>
                    <a:pt x="106" y="46"/>
                    <a:pt x="114" y="51"/>
                  </a:cubicBezTo>
                  <a:cubicBezTo>
                    <a:pt x="118" y="54"/>
                    <a:pt x="123" y="49"/>
                    <a:pt x="121" y="45"/>
                  </a:cubicBezTo>
                  <a:cubicBezTo>
                    <a:pt x="120" y="44"/>
                    <a:pt x="120" y="43"/>
                    <a:pt x="119" y="42"/>
                  </a:cubicBezTo>
                  <a:cubicBezTo>
                    <a:pt x="122" y="42"/>
                    <a:pt x="122" y="38"/>
                    <a:pt x="120" y="37"/>
                  </a:cubicBezTo>
                  <a:cubicBezTo>
                    <a:pt x="117" y="36"/>
                    <a:pt x="114" y="35"/>
                    <a:pt x="112" y="34"/>
                  </a:cubicBezTo>
                  <a:cubicBezTo>
                    <a:pt x="110" y="32"/>
                    <a:pt x="107" y="30"/>
                    <a:pt x="105" y="28"/>
                  </a:cubicBezTo>
                  <a:cubicBezTo>
                    <a:pt x="103" y="26"/>
                    <a:pt x="101" y="23"/>
                    <a:pt x="99" y="21"/>
                  </a:cubicBezTo>
                  <a:cubicBezTo>
                    <a:pt x="105" y="14"/>
                    <a:pt x="111" y="14"/>
                    <a:pt x="119" y="21"/>
                  </a:cubicBezTo>
                  <a:cubicBezTo>
                    <a:pt x="123" y="24"/>
                    <a:pt x="126" y="27"/>
                    <a:pt x="129" y="30"/>
                  </a:cubicBezTo>
                  <a:cubicBezTo>
                    <a:pt x="128" y="32"/>
                    <a:pt x="127" y="34"/>
                    <a:pt x="127" y="36"/>
                  </a:cubicBezTo>
                  <a:cubicBezTo>
                    <a:pt x="126" y="38"/>
                    <a:pt x="127" y="40"/>
                    <a:pt x="128" y="41"/>
                  </a:cubicBezTo>
                  <a:cubicBezTo>
                    <a:pt x="126" y="41"/>
                    <a:pt x="124" y="46"/>
                    <a:pt x="127" y="48"/>
                  </a:cubicBezTo>
                  <a:cubicBezTo>
                    <a:pt x="137" y="55"/>
                    <a:pt x="151" y="66"/>
                    <a:pt x="166" y="74"/>
                  </a:cubicBezTo>
                  <a:cubicBezTo>
                    <a:pt x="164" y="74"/>
                    <a:pt x="161" y="75"/>
                    <a:pt x="159" y="76"/>
                  </a:cubicBezTo>
                  <a:cubicBezTo>
                    <a:pt x="156" y="78"/>
                    <a:pt x="152" y="81"/>
                    <a:pt x="149" y="85"/>
                  </a:cubicBezTo>
                  <a:cubicBezTo>
                    <a:pt x="150" y="84"/>
                    <a:pt x="150" y="83"/>
                    <a:pt x="151" y="81"/>
                  </a:cubicBezTo>
                  <a:cubicBezTo>
                    <a:pt x="153" y="73"/>
                    <a:pt x="148" y="65"/>
                    <a:pt x="142" y="60"/>
                  </a:cubicBezTo>
                  <a:close/>
                  <a:moveTo>
                    <a:pt x="169" y="106"/>
                  </a:moveTo>
                  <a:cubicBezTo>
                    <a:pt x="163" y="108"/>
                    <a:pt x="156" y="106"/>
                    <a:pt x="151" y="103"/>
                  </a:cubicBezTo>
                  <a:cubicBezTo>
                    <a:pt x="154" y="98"/>
                    <a:pt x="156" y="93"/>
                    <a:pt x="160" y="88"/>
                  </a:cubicBezTo>
                  <a:cubicBezTo>
                    <a:pt x="167" y="81"/>
                    <a:pt x="176" y="82"/>
                    <a:pt x="184" y="86"/>
                  </a:cubicBezTo>
                  <a:cubicBezTo>
                    <a:pt x="182" y="95"/>
                    <a:pt x="178" y="103"/>
                    <a:pt x="169" y="106"/>
                  </a:cubicBezTo>
                  <a:close/>
                  <a:moveTo>
                    <a:pt x="131" y="42"/>
                  </a:moveTo>
                  <a:cubicBezTo>
                    <a:pt x="132" y="42"/>
                    <a:pt x="133" y="42"/>
                    <a:pt x="133" y="41"/>
                  </a:cubicBezTo>
                  <a:cubicBezTo>
                    <a:pt x="136" y="40"/>
                    <a:pt x="138" y="38"/>
                    <a:pt x="141" y="38"/>
                  </a:cubicBezTo>
                  <a:cubicBezTo>
                    <a:pt x="142" y="38"/>
                    <a:pt x="143" y="37"/>
                    <a:pt x="144" y="37"/>
                  </a:cubicBezTo>
                  <a:cubicBezTo>
                    <a:pt x="166" y="32"/>
                    <a:pt x="193" y="52"/>
                    <a:pt x="214" y="62"/>
                  </a:cubicBezTo>
                  <a:cubicBezTo>
                    <a:pt x="198" y="92"/>
                    <a:pt x="151" y="55"/>
                    <a:pt x="13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grpSp>
      <p:sp>
        <p:nvSpPr>
          <p:cNvPr id="233" name="矩形 232"/>
          <p:cNvSpPr>
            <a:spLocks noChangeArrowheads="1"/>
          </p:cNvSpPr>
          <p:nvPr/>
        </p:nvSpPr>
        <p:spPr bwMode="auto">
          <a:xfrm>
            <a:off x="11182350" y="6440488"/>
            <a:ext cx="3397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fld id="{6D9F3A33-53D4-4F5A-9624-30DF01A62F32}" type="slidenum">
              <a:rPr lang="zh-TW" altLang="en-US" sz="1000">
                <a:solidFill>
                  <a:srgbClr val="4AD1EA"/>
                </a:solidFill>
              </a:rPr>
              <a:t>‹#›</a:t>
            </a:fld>
            <a:endParaRPr lang="zh-CN" altLang="en-US" sz="1000">
              <a:solidFill>
                <a:srgbClr val="4AD1EA"/>
              </a:solidFill>
            </a:endParaRPr>
          </a:p>
        </p:txBody>
      </p:sp>
      <p:sp>
        <p:nvSpPr>
          <p:cNvPr id="234" name="Freeform 41"/>
          <p:cNvSpPr>
            <a:spLocks noChangeArrowheads="1"/>
          </p:cNvSpPr>
          <p:nvPr userDrawn="1"/>
        </p:nvSpPr>
        <p:spPr bwMode="auto">
          <a:xfrm>
            <a:off x="169863" y="231775"/>
            <a:ext cx="1316037" cy="720725"/>
          </a:xfrm>
          <a:custGeom>
            <a:avLst/>
            <a:gdLst>
              <a:gd name="T0" fmla="*/ 519 w 616"/>
              <a:gd name="T1" fmla="*/ 100 h 402"/>
              <a:gd name="T2" fmla="*/ 509 w 616"/>
              <a:gd name="T3" fmla="*/ 99 h 402"/>
              <a:gd name="T4" fmla="*/ 427 w 616"/>
              <a:gd name="T5" fmla="*/ 40 h 402"/>
              <a:gd name="T6" fmla="*/ 353 w 616"/>
              <a:gd name="T7" fmla="*/ 60 h 402"/>
              <a:gd name="T8" fmla="*/ 266 w 616"/>
              <a:gd name="T9" fmla="*/ 7 h 402"/>
              <a:gd name="T10" fmla="*/ 133 w 616"/>
              <a:gd name="T11" fmla="*/ 113 h 402"/>
              <a:gd name="T12" fmla="*/ 133 w 616"/>
              <a:gd name="T13" fmla="*/ 114 h 402"/>
              <a:gd name="T14" fmla="*/ 119 w 616"/>
              <a:gd name="T15" fmla="*/ 112 h 402"/>
              <a:gd name="T16" fmla="*/ 6 w 616"/>
              <a:gd name="T17" fmla="*/ 202 h 402"/>
              <a:gd name="T18" fmla="*/ 96 w 616"/>
              <a:gd name="T19" fmla="*/ 316 h 402"/>
              <a:gd name="T20" fmla="*/ 167 w 616"/>
              <a:gd name="T21" fmla="*/ 298 h 402"/>
              <a:gd name="T22" fmla="*/ 258 w 616"/>
              <a:gd name="T23" fmla="*/ 398 h 402"/>
              <a:gd name="T24" fmla="*/ 351 w 616"/>
              <a:gd name="T25" fmla="*/ 358 h 402"/>
              <a:gd name="T26" fmla="*/ 362 w 616"/>
              <a:gd name="T27" fmla="*/ 360 h 402"/>
              <a:gd name="T28" fmla="*/ 469 w 616"/>
              <a:gd name="T29" fmla="*/ 296 h 402"/>
              <a:gd name="T30" fmla="*/ 496 w 616"/>
              <a:gd name="T31" fmla="*/ 304 h 402"/>
              <a:gd name="T32" fmla="*/ 610 w 616"/>
              <a:gd name="T33" fmla="*/ 213 h 402"/>
              <a:gd name="T34" fmla="*/ 519 w 616"/>
              <a:gd name="T35" fmla="*/ 10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6" h="402">
                <a:moveTo>
                  <a:pt x="519" y="100"/>
                </a:moveTo>
                <a:cubicBezTo>
                  <a:pt x="516" y="99"/>
                  <a:pt x="512" y="99"/>
                  <a:pt x="509" y="99"/>
                </a:cubicBezTo>
                <a:cubicBezTo>
                  <a:pt x="494" y="67"/>
                  <a:pt x="464" y="44"/>
                  <a:pt x="427" y="40"/>
                </a:cubicBezTo>
                <a:cubicBezTo>
                  <a:pt x="399" y="36"/>
                  <a:pt x="373" y="44"/>
                  <a:pt x="353" y="60"/>
                </a:cubicBezTo>
                <a:cubicBezTo>
                  <a:pt x="334" y="32"/>
                  <a:pt x="303" y="11"/>
                  <a:pt x="266" y="7"/>
                </a:cubicBezTo>
                <a:cubicBezTo>
                  <a:pt x="200" y="0"/>
                  <a:pt x="141" y="47"/>
                  <a:pt x="133" y="113"/>
                </a:cubicBezTo>
                <a:cubicBezTo>
                  <a:pt x="133" y="114"/>
                  <a:pt x="133" y="114"/>
                  <a:pt x="133" y="114"/>
                </a:cubicBezTo>
                <a:cubicBezTo>
                  <a:pt x="129" y="113"/>
                  <a:pt x="124" y="112"/>
                  <a:pt x="119" y="112"/>
                </a:cubicBezTo>
                <a:cubicBezTo>
                  <a:pt x="63" y="105"/>
                  <a:pt x="12" y="146"/>
                  <a:pt x="6" y="202"/>
                </a:cubicBezTo>
                <a:cubicBezTo>
                  <a:pt x="0" y="258"/>
                  <a:pt x="40" y="309"/>
                  <a:pt x="96" y="316"/>
                </a:cubicBezTo>
                <a:cubicBezTo>
                  <a:pt x="122" y="319"/>
                  <a:pt x="147" y="311"/>
                  <a:pt x="167" y="298"/>
                </a:cubicBezTo>
                <a:cubicBezTo>
                  <a:pt x="168" y="348"/>
                  <a:pt x="206" y="392"/>
                  <a:pt x="258" y="398"/>
                </a:cubicBezTo>
                <a:cubicBezTo>
                  <a:pt x="295" y="402"/>
                  <a:pt x="330" y="386"/>
                  <a:pt x="351" y="358"/>
                </a:cubicBezTo>
                <a:cubicBezTo>
                  <a:pt x="355" y="359"/>
                  <a:pt x="358" y="359"/>
                  <a:pt x="362" y="360"/>
                </a:cubicBezTo>
                <a:cubicBezTo>
                  <a:pt x="409" y="365"/>
                  <a:pt x="452" y="338"/>
                  <a:pt x="469" y="296"/>
                </a:cubicBezTo>
                <a:cubicBezTo>
                  <a:pt x="477" y="300"/>
                  <a:pt x="487" y="303"/>
                  <a:pt x="496" y="304"/>
                </a:cubicBezTo>
                <a:cubicBezTo>
                  <a:pt x="553" y="310"/>
                  <a:pt x="604" y="270"/>
                  <a:pt x="610" y="213"/>
                </a:cubicBezTo>
                <a:cubicBezTo>
                  <a:pt x="616" y="157"/>
                  <a:pt x="576" y="106"/>
                  <a:pt x="519" y="100"/>
                </a:cubicBezTo>
                <a:close/>
              </a:path>
            </a:pathLst>
          </a:custGeom>
          <a:solidFill>
            <a:srgbClr val="EAFFFC"/>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grpSp>
        <p:nvGrpSpPr>
          <p:cNvPr id="235" name="Group 20"/>
          <p:cNvGrpSpPr>
            <a:grpSpLocks noChangeAspect="1"/>
          </p:cNvGrpSpPr>
          <p:nvPr/>
        </p:nvGrpSpPr>
        <p:grpSpPr bwMode="auto">
          <a:xfrm>
            <a:off x="349169" y="6446978"/>
            <a:ext cx="270000" cy="251592"/>
            <a:chOff x="3686" y="2018"/>
            <a:chExt cx="308" cy="287"/>
          </a:xfrm>
          <a:solidFill>
            <a:srgbClr val="4AD1EA"/>
          </a:solidFill>
        </p:grpSpPr>
        <p:sp>
          <p:nvSpPr>
            <p:cNvPr id="236" name="Freeform 21"/>
            <p:cNvSpPr/>
            <p:nvPr/>
          </p:nvSpPr>
          <p:spPr bwMode="auto">
            <a:xfrm>
              <a:off x="3686" y="2018"/>
              <a:ext cx="308" cy="275"/>
            </a:xfrm>
            <a:custGeom>
              <a:avLst/>
              <a:gdLst>
                <a:gd name="T0" fmla="*/ 5 w 127"/>
                <a:gd name="T1" fmla="*/ 46 h 114"/>
                <a:gd name="T2" fmla="*/ 0 w 127"/>
                <a:gd name="T3" fmla="*/ 52 h 114"/>
                <a:gd name="T4" fmla="*/ 3 w 127"/>
                <a:gd name="T5" fmla="*/ 60 h 114"/>
                <a:gd name="T6" fmla="*/ 29 w 127"/>
                <a:gd name="T7" fmla="*/ 79 h 114"/>
                <a:gd name="T8" fmla="*/ 121 w 127"/>
                <a:gd name="T9" fmla="*/ 6 h 114"/>
                <a:gd name="T10" fmla="*/ 40 w 127"/>
                <a:gd name="T11" fmla="*/ 86 h 114"/>
                <a:gd name="T12" fmla="*/ 75 w 127"/>
                <a:gd name="T13" fmla="*/ 112 h 114"/>
                <a:gd name="T14" fmla="*/ 83 w 127"/>
                <a:gd name="T15" fmla="*/ 113 h 114"/>
                <a:gd name="T16" fmla="*/ 89 w 127"/>
                <a:gd name="T17" fmla="*/ 108 h 114"/>
                <a:gd name="T18" fmla="*/ 127 w 127"/>
                <a:gd name="T19" fmla="*/ 4 h 114"/>
                <a:gd name="T20" fmla="*/ 126 w 127"/>
                <a:gd name="T21" fmla="*/ 1 h 114"/>
                <a:gd name="T22" fmla="*/ 123 w 127"/>
                <a:gd name="T23" fmla="*/ 0 h 114"/>
                <a:gd name="T24" fmla="*/ 5 w 127"/>
                <a:gd name="T25" fmla="*/ 4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14">
                  <a:moveTo>
                    <a:pt x="5" y="46"/>
                  </a:moveTo>
                  <a:cubicBezTo>
                    <a:pt x="2" y="47"/>
                    <a:pt x="0" y="49"/>
                    <a:pt x="0" y="52"/>
                  </a:cubicBezTo>
                  <a:cubicBezTo>
                    <a:pt x="0" y="55"/>
                    <a:pt x="1" y="58"/>
                    <a:pt x="3" y="60"/>
                  </a:cubicBezTo>
                  <a:cubicBezTo>
                    <a:pt x="29" y="79"/>
                    <a:pt x="29" y="79"/>
                    <a:pt x="29" y="79"/>
                  </a:cubicBezTo>
                  <a:cubicBezTo>
                    <a:pt x="121" y="6"/>
                    <a:pt x="121" y="6"/>
                    <a:pt x="121" y="6"/>
                  </a:cubicBezTo>
                  <a:cubicBezTo>
                    <a:pt x="40" y="86"/>
                    <a:pt x="40" y="86"/>
                    <a:pt x="40" y="86"/>
                  </a:cubicBezTo>
                  <a:cubicBezTo>
                    <a:pt x="75" y="112"/>
                    <a:pt x="75" y="112"/>
                    <a:pt x="75" y="112"/>
                  </a:cubicBezTo>
                  <a:cubicBezTo>
                    <a:pt x="78" y="114"/>
                    <a:pt x="81" y="114"/>
                    <a:pt x="83" y="113"/>
                  </a:cubicBezTo>
                  <a:cubicBezTo>
                    <a:pt x="86" y="113"/>
                    <a:pt x="88" y="111"/>
                    <a:pt x="89" y="108"/>
                  </a:cubicBezTo>
                  <a:cubicBezTo>
                    <a:pt x="127" y="4"/>
                    <a:pt x="127" y="4"/>
                    <a:pt x="127" y="4"/>
                  </a:cubicBezTo>
                  <a:cubicBezTo>
                    <a:pt x="127" y="3"/>
                    <a:pt x="127" y="2"/>
                    <a:pt x="126" y="1"/>
                  </a:cubicBezTo>
                  <a:cubicBezTo>
                    <a:pt x="126" y="0"/>
                    <a:pt x="124" y="0"/>
                    <a:pt x="123" y="0"/>
                  </a:cubicBezTo>
                  <a:lnTo>
                    <a:pt x="5"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7" name="Freeform 22"/>
            <p:cNvSpPr/>
            <p:nvPr/>
          </p:nvSpPr>
          <p:spPr bwMode="auto">
            <a:xfrm>
              <a:off x="3742" y="2223"/>
              <a:ext cx="75" cy="82"/>
            </a:xfrm>
            <a:custGeom>
              <a:avLst/>
              <a:gdLst>
                <a:gd name="T0" fmla="*/ 0 w 31"/>
                <a:gd name="T1" fmla="*/ 0 h 34"/>
                <a:gd name="T2" fmla="*/ 0 w 31"/>
                <a:gd name="T3" fmla="*/ 1 h 34"/>
                <a:gd name="T4" fmla="*/ 5 w 31"/>
                <a:gd name="T5" fmla="*/ 29 h 34"/>
                <a:gd name="T6" fmla="*/ 9 w 31"/>
                <a:gd name="T7" fmla="*/ 33 h 34"/>
                <a:gd name="T8" fmla="*/ 15 w 31"/>
                <a:gd name="T9" fmla="*/ 33 h 34"/>
                <a:gd name="T10" fmla="*/ 31 w 31"/>
                <a:gd name="T11" fmla="*/ 22 h 34"/>
                <a:gd name="T12" fmla="*/ 0 w 31"/>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1" h="34">
                  <a:moveTo>
                    <a:pt x="0" y="0"/>
                  </a:moveTo>
                  <a:cubicBezTo>
                    <a:pt x="0" y="1"/>
                    <a:pt x="0" y="1"/>
                    <a:pt x="0" y="1"/>
                  </a:cubicBezTo>
                  <a:cubicBezTo>
                    <a:pt x="5" y="29"/>
                    <a:pt x="5" y="29"/>
                    <a:pt x="5" y="29"/>
                  </a:cubicBezTo>
                  <a:cubicBezTo>
                    <a:pt x="6" y="31"/>
                    <a:pt x="7" y="32"/>
                    <a:pt x="9" y="33"/>
                  </a:cubicBezTo>
                  <a:cubicBezTo>
                    <a:pt x="11" y="34"/>
                    <a:pt x="13" y="34"/>
                    <a:pt x="15" y="33"/>
                  </a:cubicBezTo>
                  <a:cubicBezTo>
                    <a:pt x="22" y="28"/>
                    <a:pt x="31" y="22"/>
                    <a:pt x="31" y="2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grpSp>
      <p:grpSp>
        <p:nvGrpSpPr>
          <p:cNvPr id="238" name="Group 25"/>
          <p:cNvGrpSpPr>
            <a:grpSpLocks noChangeAspect="1"/>
          </p:cNvGrpSpPr>
          <p:nvPr/>
        </p:nvGrpSpPr>
        <p:grpSpPr bwMode="auto">
          <a:xfrm>
            <a:off x="11076236" y="6422179"/>
            <a:ext cx="540000" cy="360640"/>
            <a:chOff x="3562" y="1972"/>
            <a:chExt cx="563" cy="376"/>
          </a:xfrm>
          <a:solidFill>
            <a:srgbClr val="4AD1EA"/>
          </a:solidFill>
        </p:grpSpPr>
        <p:sp>
          <p:nvSpPr>
            <p:cNvPr id="239" name="Freeform 26"/>
            <p:cNvSpPr>
              <a:spLocks noEditPoints="1"/>
            </p:cNvSpPr>
            <p:nvPr/>
          </p:nvSpPr>
          <p:spPr bwMode="auto">
            <a:xfrm>
              <a:off x="3661" y="1972"/>
              <a:ext cx="464" cy="277"/>
            </a:xfrm>
            <a:custGeom>
              <a:avLst/>
              <a:gdLst>
                <a:gd name="T0" fmla="*/ 107 w 194"/>
                <a:gd name="T1" fmla="*/ 115 h 115"/>
                <a:gd name="T2" fmla="*/ 107 w 194"/>
                <a:gd name="T3" fmla="*/ 115 h 115"/>
                <a:gd name="T4" fmla="*/ 109 w 194"/>
                <a:gd name="T5" fmla="*/ 114 h 115"/>
                <a:gd name="T6" fmla="*/ 191 w 194"/>
                <a:gd name="T7" fmla="*/ 77 h 115"/>
                <a:gd name="T8" fmla="*/ 193 w 194"/>
                <a:gd name="T9" fmla="*/ 72 h 115"/>
                <a:gd name="T10" fmla="*/ 189 w 194"/>
                <a:gd name="T11" fmla="*/ 69 h 115"/>
                <a:gd name="T12" fmla="*/ 92 w 194"/>
                <a:gd name="T13" fmla="*/ 8 h 115"/>
                <a:gd name="T14" fmla="*/ 77 w 194"/>
                <a:gd name="T15" fmla="*/ 1 h 115"/>
                <a:gd name="T16" fmla="*/ 8 w 194"/>
                <a:gd name="T17" fmla="*/ 18 h 115"/>
                <a:gd name="T18" fmla="*/ 1 w 194"/>
                <a:gd name="T19" fmla="*/ 23 h 115"/>
                <a:gd name="T20" fmla="*/ 1 w 194"/>
                <a:gd name="T21" fmla="*/ 32 h 115"/>
                <a:gd name="T22" fmla="*/ 107 w 194"/>
                <a:gd name="T23" fmla="*/ 115 h 115"/>
                <a:gd name="T24" fmla="*/ 8 w 194"/>
                <a:gd name="T25" fmla="*/ 27 h 115"/>
                <a:gd name="T26" fmla="*/ 10 w 194"/>
                <a:gd name="T27" fmla="*/ 25 h 115"/>
                <a:gd name="T28" fmla="*/ 79 w 194"/>
                <a:gd name="T29" fmla="*/ 9 h 115"/>
                <a:gd name="T30" fmla="*/ 80 w 194"/>
                <a:gd name="T31" fmla="*/ 9 h 115"/>
                <a:gd name="T32" fmla="*/ 85 w 194"/>
                <a:gd name="T33" fmla="*/ 12 h 115"/>
                <a:gd name="T34" fmla="*/ 175 w 194"/>
                <a:gd name="T35" fmla="*/ 75 h 115"/>
                <a:gd name="T36" fmla="*/ 106 w 194"/>
                <a:gd name="T37" fmla="*/ 107 h 115"/>
                <a:gd name="T38" fmla="*/ 8 w 194"/>
                <a:gd name="T39" fmla="*/ 29 h 115"/>
                <a:gd name="T40" fmla="*/ 8 w 194"/>
                <a:gd name="T41" fmla="*/ 2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4" h="115">
                  <a:moveTo>
                    <a:pt x="107" y="115"/>
                  </a:moveTo>
                  <a:cubicBezTo>
                    <a:pt x="107" y="115"/>
                    <a:pt x="107" y="115"/>
                    <a:pt x="107" y="115"/>
                  </a:cubicBezTo>
                  <a:cubicBezTo>
                    <a:pt x="108" y="115"/>
                    <a:pt x="108" y="115"/>
                    <a:pt x="109" y="114"/>
                  </a:cubicBezTo>
                  <a:cubicBezTo>
                    <a:pt x="191" y="77"/>
                    <a:pt x="191" y="77"/>
                    <a:pt x="191" y="77"/>
                  </a:cubicBezTo>
                  <a:cubicBezTo>
                    <a:pt x="193" y="76"/>
                    <a:pt x="194" y="74"/>
                    <a:pt x="193" y="72"/>
                  </a:cubicBezTo>
                  <a:cubicBezTo>
                    <a:pt x="193" y="70"/>
                    <a:pt x="191" y="69"/>
                    <a:pt x="189" y="69"/>
                  </a:cubicBezTo>
                  <a:cubicBezTo>
                    <a:pt x="189" y="69"/>
                    <a:pt x="122" y="68"/>
                    <a:pt x="92" y="8"/>
                  </a:cubicBezTo>
                  <a:cubicBezTo>
                    <a:pt x="90" y="3"/>
                    <a:pt x="83" y="0"/>
                    <a:pt x="77" y="1"/>
                  </a:cubicBezTo>
                  <a:cubicBezTo>
                    <a:pt x="8" y="18"/>
                    <a:pt x="8" y="18"/>
                    <a:pt x="8" y="18"/>
                  </a:cubicBezTo>
                  <a:cubicBezTo>
                    <a:pt x="5" y="18"/>
                    <a:pt x="2" y="20"/>
                    <a:pt x="1" y="23"/>
                  </a:cubicBezTo>
                  <a:cubicBezTo>
                    <a:pt x="0" y="26"/>
                    <a:pt x="0" y="29"/>
                    <a:pt x="1" y="32"/>
                  </a:cubicBezTo>
                  <a:cubicBezTo>
                    <a:pt x="13" y="55"/>
                    <a:pt x="47" y="107"/>
                    <a:pt x="107" y="115"/>
                  </a:cubicBezTo>
                  <a:close/>
                  <a:moveTo>
                    <a:pt x="8" y="27"/>
                  </a:moveTo>
                  <a:cubicBezTo>
                    <a:pt x="8" y="26"/>
                    <a:pt x="9" y="26"/>
                    <a:pt x="10" y="25"/>
                  </a:cubicBezTo>
                  <a:cubicBezTo>
                    <a:pt x="79" y="9"/>
                    <a:pt x="79" y="9"/>
                    <a:pt x="79" y="9"/>
                  </a:cubicBezTo>
                  <a:cubicBezTo>
                    <a:pt x="79" y="9"/>
                    <a:pt x="79" y="9"/>
                    <a:pt x="80" y="9"/>
                  </a:cubicBezTo>
                  <a:cubicBezTo>
                    <a:pt x="82" y="9"/>
                    <a:pt x="84" y="10"/>
                    <a:pt x="85" y="12"/>
                  </a:cubicBezTo>
                  <a:cubicBezTo>
                    <a:pt x="108" y="58"/>
                    <a:pt x="152" y="71"/>
                    <a:pt x="175" y="75"/>
                  </a:cubicBezTo>
                  <a:cubicBezTo>
                    <a:pt x="106" y="107"/>
                    <a:pt x="106" y="107"/>
                    <a:pt x="106" y="107"/>
                  </a:cubicBezTo>
                  <a:cubicBezTo>
                    <a:pt x="52" y="99"/>
                    <a:pt x="20" y="49"/>
                    <a:pt x="8" y="29"/>
                  </a:cubicBezTo>
                  <a:cubicBezTo>
                    <a:pt x="8" y="28"/>
                    <a:pt x="8" y="27"/>
                    <a:pt x="8"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40" name="Rectangle 27"/>
            <p:cNvSpPr>
              <a:spLocks noChangeArrowheads="1"/>
            </p:cNvSpPr>
            <p:nvPr/>
          </p:nvSpPr>
          <p:spPr bwMode="auto">
            <a:xfrm>
              <a:off x="3562" y="2329"/>
              <a:ext cx="350" cy="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41" name="Freeform 28"/>
            <p:cNvSpPr/>
            <p:nvPr/>
          </p:nvSpPr>
          <p:spPr bwMode="auto">
            <a:xfrm>
              <a:off x="3917" y="2240"/>
              <a:ext cx="196" cy="108"/>
            </a:xfrm>
            <a:custGeom>
              <a:avLst/>
              <a:gdLst>
                <a:gd name="T0" fmla="*/ 196 w 196"/>
                <a:gd name="T1" fmla="*/ 19 h 108"/>
                <a:gd name="T2" fmla="*/ 196 w 196"/>
                <a:gd name="T3" fmla="*/ 0 h 108"/>
                <a:gd name="T4" fmla="*/ 0 w 196"/>
                <a:gd name="T5" fmla="*/ 89 h 108"/>
                <a:gd name="T6" fmla="*/ 0 w 196"/>
                <a:gd name="T7" fmla="*/ 108 h 108"/>
                <a:gd name="T8" fmla="*/ 196 w 196"/>
                <a:gd name="T9" fmla="*/ 19 h 108"/>
              </a:gdLst>
              <a:ahLst/>
              <a:cxnLst>
                <a:cxn ang="0">
                  <a:pos x="T0" y="T1"/>
                </a:cxn>
                <a:cxn ang="0">
                  <a:pos x="T2" y="T3"/>
                </a:cxn>
                <a:cxn ang="0">
                  <a:pos x="T4" y="T5"/>
                </a:cxn>
                <a:cxn ang="0">
                  <a:pos x="T6" y="T7"/>
                </a:cxn>
                <a:cxn ang="0">
                  <a:pos x="T8" y="T9"/>
                </a:cxn>
              </a:cxnLst>
              <a:rect l="0" t="0" r="r" b="b"/>
              <a:pathLst>
                <a:path w="196" h="108">
                  <a:moveTo>
                    <a:pt x="196" y="19"/>
                  </a:moveTo>
                  <a:lnTo>
                    <a:pt x="196" y="0"/>
                  </a:lnTo>
                  <a:lnTo>
                    <a:pt x="0" y="89"/>
                  </a:lnTo>
                  <a:lnTo>
                    <a:pt x="0" y="108"/>
                  </a:lnTo>
                  <a:lnTo>
                    <a:pt x="196"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42" name="Freeform 29"/>
            <p:cNvSpPr/>
            <p:nvPr/>
          </p:nvSpPr>
          <p:spPr bwMode="auto">
            <a:xfrm>
              <a:off x="3562" y="2232"/>
              <a:ext cx="551" cy="90"/>
            </a:xfrm>
            <a:custGeom>
              <a:avLst/>
              <a:gdLst>
                <a:gd name="T0" fmla="*/ 230 w 230"/>
                <a:gd name="T1" fmla="*/ 0 h 37"/>
                <a:gd name="T2" fmla="*/ 209 w 230"/>
                <a:gd name="T3" fmla="*/ 0 h 37"/>
                <a:gd name="T4" fmla="*/ 148 w 230"/>
                <a:gd name="T5" fmla="*/ 29 h 37"/>
                <a:gd name="T6" fmla="*/ 145 w 230"/>
                <a:gd name="T7" fmla="*/ 29 h 37"/>
                <a:gd name="T8" fmla="*/ 55 w 230"/>
                <a:gd name="T9" fmla="*/ 15 h 37"/>
                <a:gd name="T10" fmla="*/ 0 w 230"/>
                <a:gd name="T11" fmla="*/ 37 h 37"/>
                <a:gd name="T12" fmla="*/ 146 w 230"/>
                <a:gd name="T13" fmla="*/ 37 h 37"/>
                <a:gd name="T14" fmla="*/ 230 w 230"/>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0" h="37">
                  <a:moveTo>
                    <a:pt x="230" y="0"/>
                  </a:moveTo>
                  <a:cubicBezTo>
                    <a:pt x="209" y="0"/>
                    <a:pt x="209" y="0"/>
                    <a:pt x="209" y="0"/>
                  </a:cubicBezTo>
                  <a:cubicBezTo>
                    <a:pt x="148" y="29"/>
                    <a:pt x="148" y="29"/>
                    <a:pt x="148" y="29"/>
                  </a:cubicBezTo>
                  <a:cubicBezTo>
                    <a:pt x="145" y="29"/>
                    <a:pt x="145" y="29"/>
                    <a:pt x="145" y="29"/>
                  </a:cubicBezTo>
                  <a:cubicBezTo>
                    <a:pt x="108" y="29"/>
                    <a:pt x="78" y="22"/>
                    <a:pt x="55" y="15"/>
                  </a:cubicBezTo>
                  <a:cubicBezTo>
                    <a:pt x="0" y="37"/>
                    <a:pt x="0" y="37"/>
                    <a:pt x="0" y="37"/>
                  </a:cubicBezTo>
                  <a:cubicBezTo>
                    <a:pt x="146" y="37"/>
                    <a:pt x="146" y="37"/>
                    <a:pt x="146" y="37"/>
                  </a:cubicBezTo>
                  <a:lnTo>
                    <a:pt x="23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43" name="Freeform 30"/>
            <p:cNvSpPr/>
            <p:nvPr/>
          </p:nvSpPr>
          <p:spPr bwMode="auto">
            <a:xfrm>
              <a:off x="3591" y="2138"/>
              <a:ext cx="517" cy="145"/>
            </a:xfrm>
            <a:custGeom>
              <a:avLst/>
              <a:gdLst>
                <a:gd name="T0" fmla="*/ 4 w 216"/>
                <a:gd name="T1" fmla="*/ 27 h 60"/>
                <a:gd name="T2" fmla="*/ 135 w 216"/>
                <a:gd name="T3" fmla="*/ 60 h 60"/>
                <a:gd name="T4" fmla="*/ 216 w 216"/>
                <a:gd name="T5" fmla="*/ 21 h 60"/>
                <a:gd name="T6" fmla="*/ 204 w 216"/>
                <a:gd name="T7" fmla="*/ 21 h 60"/>
                <a:gd name="T8" fmla="*/ 135 w 216"/>
                <a:gd name="T9" fmla="*/ 53 h 60"/>
                <a:gd name="T10" fmla="*/ 134 w 216"/>
                <a:gd name="T11" fmla="*/ 53 h 60"/>
                <a:gd name="T12" fmla="*/ 48 w 216"/>
                <a:gd name="T13" fmla="*/ 0 h 60"/>
                <a:gd name="T14" fmla="*/ 5 w 216"/>
                <a:gd name="T15" fmla="*/ 19 h 60"/>
                <a:gd name="T16" fmla="*/ 4 w 216"/>
                <a:gd name="T17" fmla="*/ 2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60">
                  <a:moveTo>
                    <a:pt x="4" y="27"/>
                  </a:moveTo>
                  <a:cubicBezTo>
                    <a:pt x="20" y="37"/>
                    <a:pt x="65" y="60"/>
                    <a:pt x="135" y="60"/>
                  </a:cubicBezTo>
                  <a:cubicBezTo>
                    <a:pt x="216" y="21"/>
                    <a:pt x="216" y="21"/>
                    <a:pt x="216" y="21"/>
                  </a:cubicBezTo>
                  <a:cubicBezTo>
                    <a:pt x="216" y="21"/>
                    <a:pt x="212" y="21"/>
                    <a:pt x="204" y="21"/>
                  </a:cubicBezTo>
                  <a:cubicBezTo>
                    <a:pt x="135" y="53"/>
                    <a:pt x="135" y="53"/>
                    <a:pt x="135" y="53"/>
                  </a:cubicBezTo>
                  <a:cubicBezTo>
                    <a:pt x="134" y="53"/>
                    <a:pt x="134" y="53"/>
                    <a:pt x="134" y="53"/>
                  </a:cubicBezTo>
                  <a:cubicBezTo>
                    <a:pt x="94" y="47"/>
                    <a:pt x="66" y="22"/>
                    <a:pt x="48" y="0"/>
                  </a:cubicBezTo>
                  <a:cubicBezTo>
                    <a:pt x="5" y="19"/>
                    <a:pt x="5" y="19"/>
                    <a:pt x="5" y="19"/>
                  </a:cubicBezTo>
                  <a:cubicBezTo>
                    <a:pt x="1" y="21"/>
                    <a:pt x="0" y="24"/>
                    <a:pt x="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grpSp>
      <p:sp>
        <p:nvSpPr>
          <p:cNvPr id="2" name="标题 1"/>
          <p:cNvSpPr>
            <a:spLocks noGrp="1"/>
          </p:cNvSpPr>
          <p:nvPr>
            <p:ph type="title"/>
          </p:nvPr>
        </p:nvSpPr>
        <p:spPr/>
        <p:txBody>
          <a:bodyPr/>
          <a:lstStyle/>
          <a:p>
            <a:r>
              <a:rPr lang="zh-CN" altLang="en-US" noProof="1" smtClean="0"/>
              <a:t>单击此处编辑母版标题样式</a:t>
            </a:r>
            <a:endParaRPr lang="zh-TW"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TW" altLang="en-US" noProof="1"/>
          </a:p>
        </p:txBody>
      </p:sp>
      <p:sp>
        <p:nvSpPr>
          <p:cNvPr id="244" name="页脚占位符 3"/>
          <p:cNvSpPr>
            <a:spLocks noGrp="1"/>
          </p:cNvSpPr>
          <p:nvPr>
            <p:ph type="ftr" sz="quarter" idx="10"/>
          </p:nvPr>
        </p:nvSpPr>
        <p:spPr>
          <a:xfrm>
            <a:off x="839788" y="6421438"/>
            <a:ext cx="4114800" cy="365125"/>
          </a:xfrm>
        </p:spPr>
        <p:txBody>
          <a:bodyPr/>
          <a:lstStyle>
            <a:lvl1pPr>
              <a:defRPr/>
            </a:lvl1pPr>
          </a:lstStyle>
          <a:p>
            <a:pPr>
              <a:defRPr/>
            </a:pPr>
            <a:r>
              <a:rPr lang="en-US" altLang="zh-TW"/>
              <a:t>YOUR COMPANY SLOGAN GOES HERE</a:t>
            </a:r>
            <a:endParaRPr lang="zh-TW" altLang="en-US"/>
          </a:p>
        </p:txBody>
      </p:sp>
      <p:sp>
        <p:nvSpPr>
          <p:cNvPr id="245" name="灯片编号占位符 3"/>
          <p:cNvSpPr>
            <a:spLocks noGrp="1"/>
          </p:cNvSpPr>
          <p:nvPr>
            <p:ph type="sldNum" sz="quarter" idx="11"/>
          </p:nvPr>
        </p:nvSpPr>
        <p:spPr/>
        <p:txBody>
          <a:bodyPr/>
          <a:lstStyle>
            <a:lvl1pPr>
              <a:defRPr/>
            </a:lvl1pPr>
          </a:lstStyle>
          <a:p>
            <a:fld id="{5EC5CDA2-3549-4094-9F3E-BC2977D91A36}" type="slidenum">
              <a:rPr lang="zh-TW" altLang="en-US"/>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4" name="图片 7"/>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reeform 7"/>
          <p:cNvSpPr>
            <a:spLocks noChangeArrowheads="1"/>
          </p:cNvSpPr>
          <p:nvPr userDrawn="1"/>
        </p:nvSpPr>
        <p:spPr bwMode="auto">
          <a:xfrm>
            <a:off x="0" y="4157663"/>
            <a:ext cx="12192000" cy="2700337"/>
          </a:xfrm>
          <a:custGeom>
            <a:avLst/>
            <a:gdLst>
              <a:gd name="T0" fmla="*/ 0 w 3199"/>
              <a:gd name="T1" fmla="*/ 252 h 1324"/>
              <a:gd name="T2" fmla="*/ 3199 w 3199"/>
              <a:gd name="T3" fmla="*/ 326 h 1324"/>
              <a:gd name="T4" fmla="*/ 3199 w 3199"/>
              <a:gd name="T5" fmla="*/ 1324 h 1324"/>
              <a:gd name="T6" fmla="*/ 0 w 3199"/>
              <a:gd name="T7" fmla="*/ 1324 h 1324"/>
              <a:gd name="T8" fmla="*/ 0 w 3199"/>
              <a:gd name="T9" fmla="*/ 252 h 1324"/>
            </a:gdLst>
            <a:ahLst/>
            <a:cxnLst>
              <a:cxn ang="0">
                <a:pos x="T0" y="T1"/>
              </a:cxn>
              <a:cxn ang="0">
                <a:pos x="T2" y="T3"/>
              </a:cxn>
              <a:cxn ang="0">
                <a:pos x="T4" y="T5"/>
              </a:cxn>
              <a:cxn ang="0">
                <a:pos x="T6" y="T7"/>
              </a:cxn>
              <a:cxn ang="0">
                <a:pos x="T8" y="T9"/>
              </a:cxn>
            </a:cxnLst>
            <a:rect l="0" t="0" r="r" b="b"/>
            <a:pathLst>
              <a:path w="3199" h="1324">
                <a:moveTo>
                  <a:pt x="0" y="252"/>
                </a:moveTo>
                <a:cubicBezTo>
                  <a:pt x="230" y="84"/>
                  <a:pt x="2289" y="0"/>
                  <a:pt x="3199" y="326"/>
                </a:cubicBezTo>
                <a:cubicBezTo>
                  <a:pt x="3199" y="1324"/>
                  <a:pt x="3199" y="1324"/>
                  <a:pt x="3199" y="1324"/>
                </a:cubicBezTo>
                <a:cubicBezTo>
                  <a:pt x="0" y="1324"/>
                  <a:pt x="0" y="1324"/>
                  <a:pt x="0" y="1324"/>
                </a:cubicBezTo>
                <a:lnTo>
                  <a:pt x="0" y="25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6" name="Freeform 41"/>
          <p:cNvSpPr>
            <a:spLocks noChangeArrowheads="1"/>
          </p:cNvSpPr>
          <p:nvPr userDrawn="1"/>
        </p:nvSpPr>
        <p:spPr bwMode="auto">
          <a:xfrm>
            <a:off x="3554413" y="876300"/>
            <a:ext cx="5094287" cy="2974975"/>
          </a:xfrm>
          <a:custGeom>
            <a:avLst/>
            <a:gdLst>
              <a:gd name="T0" fmla="*/ 519 w 616"/>
              <a:gd name="T1" fmla="*/ 100 h 402"/>
              <a:gd name="T2" fmla="*/ 509 w 616"/>
              <a:gd name="T3" fmla="*/ 99 h 402"/>
              <a:gd name="T4" fmla="*/ 427 w 616"/>
              <a:gd name="T5" fmla="*/ 40 h 402"/>
              <a:gd name="T6" fmla="*/ 353 w 616"/>
              <a:gd name="T7" fmla="*/ 60 h 402"/>
              <a:gd name="T8" fmla="*/ 266 w 616"/>
              <a:gd name="T9" fmla="*/ 7 h 402"/>
              <a:gd name="T10" fmla="*/ 133 w 616"/>
              <a:gd name="T11" fmla="*/ 113 h 402"/>
              <a:gd name="T12" fmla="*/ 133 w 616"/>
              <a:gd name="T13" fmla="*/ 114 h 402"/>
              <a:gd name="T14" fmla="*/ 119 w 616"/>
              <a:gd name="T15" fmla="*/ 112 h 402"/>
              <a:gd name="T16" fmla="*/ 6 w 616"/>
              <a:gd name="T17" fmla="*/ 202 h 402"/>
              <a:gd name="T18" fmla="*/ 96 w 616"/>
              <a:gd name="T19" fmla="*/ 316 h 402"/>
              <a:gd name="T20" fmla="*/ 167 w 616"/>
              <a:gd name="T21" fmla="*/ 298 h 402"/>
              <a:gd name="T22" fmla="*/ 258 w 616"/>
              <a:gd name="T23" fmla="*/ 398 h 402"/>
              <a:gd name="T24" fmla="*/ 351 w 616"/>
              <a:gd name="T25" fmla="*/ 358 h 402"/>
              <a:gd name="T26" fmla="*/ 362 w 616"/>
              <a:gd name="T27" fmla="*/ 360 h 402"/>
              <a:gd name="T28" fmla="*/ 469 w 616"/>
              <a:gd name="T29" fmla="*/ 296 h 402"/>
              <a:gd name="T30" fmla="*/ 496 w 616"/>
              <a:gd name="T31" fmla="*/ 304 h 402"/>
              <a:gd name="T32" fmla="*/ 610 w 616"/>
              <a:gd name="T33" fmla="*/ 213 h 402"/>
              <a:gd name="T34" fmla="*/ 519 w 616"/>
              <a:gd name="T35" fmla="*/ 10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6" h="402">
                <a:moveTo>
                  <a:pt x="519" y="100"/>
                </a:moveTo>
                <a:cubicBezTo>
                  <a:pt x="516" y="99"/>
                  <a:pt x="512" y="99"/>
                  <a:pt x="509" y="99"/>
                </a:cubicBezTo>
                <a:cubicBezTo>
                  <a:pt x="494" y="67"/>
                  <a:pt x="464" y="44"/>
                  <a:pt x="427" y="40"/>
                </a:cubicBezTo>
                <a:cubicBezTo>
                  <a:pt x="399" y="36"/>
                  <a:pt x="373" y="44"/>
                  <a:pt x="353" y="60"/>
                </a:cubicBezTo>
                <a:cubicBezTo>
                  <a:pt x="334" y="32"/>
                  <a:pt x="303" y="11"/>
                  <a:pt x="266" y="7"/>
                </a:cubicBezTo>
                <a:cubicBezTo>
                  <a:pt x="200" y="0"/>
                  <a:pt x="141" y="47"/>
                  <a:pt x="133" y="113"/>
                </a:cubicBezTo>
                <a:cubicBezTo>
                  <a:pt x="133" y="114"/>
                  <a:pt x="133" y="114"/>
                  <a:pt x="133" y="114"/>
                </a:cubicBezTo>
                <a:cubicBezTo>
                  <a:pt x="129" y="113"/>
                  <a:pt x="124" y="112"/>
                  <a:pt x="119" y="112"/>
                </a:cubicBezTo>
                <a:cubicBezTo>
                  <a:pt x="63" y="105"/>
                  <a:pt x="12" y="146"/>
                  <a:pt x="6" y="202"/>
                </a:cubicBezTo>
                <a:cubicBezTo>
                  <a:pt x="0" y="258"/>
                  <a:pt x="40" y="309"/>
                  <a:pt x="96" y="316"/>
                </a:cubicBezTo>
                <a:cubicBezTo>
                  <a:pt x="122" y="319"/>
                  <a:pt x="147" y="311"/>
                  <a:pt x="167" y="298"/>
                </a:cubicBezTo>
                <a:cubicBezTo>
                  <a:pt x="168" y="348"/>
                  <a:pt x="206" y="392"/>
                  <a:pt x="258" y="398"/>
                </a:cubicBezTo>
                <a:cubicBezTo>
                  <a:pt x="295" y="402"/>
                  <a:pt x="330" y="386"/>
                  <a:pt x="351" y="358"/>
                </a:cubicBezTo>
                <a:cubicBezTo>
                  <a:pt x="355" y="359"/>
                  <a:pt x="358" y="359"/>
                  <a:pt x="362" y="360"/>
                </a:cubicBezTo>
                <a:cubicBezTo>
                  <a:pt x="409" y="365"/>
                  <a:pt x="452" y="338"/>
                  <a:pt x="469" y="296"/>
                </a:cubicBezTo>
                <a:cubicBezTo>
                  <a:pt x="477" y="300"/>
                  <a:pt x="487" y="303"/>
                  <a:pt x="496" y="304"/>
                </a:cubicBezTo>
                <a:cubicBezTo>
                  <a:pt x="553" y="310"/>
                  <a:pt x="604" y="270"/>
                  <a:pt x="610" y="213"/>
                </a:cubicBezTo>
                <a:cubicBezTo>
                  <a:pt x="616" y="157"/>
                  <a:pt x="576" y="106"/>
                  <a:pt x="519" y="100"/>
                </a:cubicBezTo>
                <a:close/>
              </a:path>
            </a:pathLst>
          </a:custGeom>
          <a:solidFill>
            <a:srgbClr val="EAFFFC"/>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grpSp>
        <p:nvGrpSpPr>
          <p:cNvPr id="7" name="Group 336"/>
          <p:cNvGrpSpPr>
            <a:grpSpLocks noChangeAspect="1"/>
          </p:cNvGrpSpPr>
          <p:nvPr/>
        </p:nvGrpSpPr>
        <p:grpSpPr bwMode="auto">
          <a:xfrm>
            <a:off x="158376" y="175750"/>
            <a:ext cx="11875246" cy="6523873"/>
            <a:chOff x="476" y="-2056"/>
            <a:chExt cx="5923" cy="5986"/>
          </a:xfrm>
          <a:solidFill>
            <a:schemeClr val="tx1">
              <a:lumMod val="50000"/>
              <a:lumOff val="50000"/>
              <a:alpha val="4000"/>
            </a:schemeClr>
          </a:solidFill>
        </p:grpSpPr>
        <p:grpSp>
          <p:nvGrpSpPr>
            <p:cNvPr id="8" name="Group 537"/>
            <p:cNvGrpSpPr/>
            <p:nvPr/>
          </p:nvGrpSpPr>
          <p:grpSpPr bwMode="auto">
            <a:xfrm>
              <a:off x="476" y="-2056"/>
              <a:ext cx="5923" cy="5986"/>
              <a:chOff x="476" y="-2056"/>
              <a:chExt cx="5923" cy="5986"/>
            </a:xfrm>
            <a:grpFill/>
          </p:grpSpPr>
          <p:sp>
            <p:nvSpPr>
              <p:cNvPr id="35" name="Freeform 337"/>
              <p:cNvSpPr/>
              <p:nvPr/>
            </p:nvSpPr>
            <p:spPr bwMode="auto">
              <a:xfrm>
                <a:off x="758" y="-1754"/>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6" name="Freeform 338"/>
              <p:cNvSpPr>
                <a:spLocks noEditPoints="1"/>
              </p:cNvSpPr>
              <p:nvPr/>
            </p:nvSpPr>
            <p:spPr bwMode="auto">
              <a:xfrm>
                <a:off x="524" y="-1941"/>
                <a:ext cx="884" cy="1030"/>
              </a:xfrm>
              <a:custGeom>
                <a:avLst/>
                <a:gdLst>
                  <a:gd name="T0" fmla="*/ 306 w 438"/>
                  <a:gd name="T1" fmla="*/ 26 h 511"/>
                  <a:gd name="T2" fmla="*/ 147 w 438"/>
                  <a:gd name="T3" fmla="*/ 7 h 511"/>
                  <a:gd name="T4" fmla="*/ 67 w 438"/>
                  <a:gd name="T5" fmla="*/ 331 h 511"/>
                  <a:gd name="T6" fmla="*/ 88 w 438"/>
                  <a:gd name="T7" fmla="*/ 342 h 511"/>
                  <a:gd name="T8" fmla="*/ 328 w 438"/>
                  <a:gd name="T9" fmla="*/ 49 h 511"/>
                  <a:gd name="T10" fmla="*/ 155 w 438"/>
                  <a:gd name="T11" fmla="*/ 392 h 511"/>
                  <a:gd name="T12" fmla="*/ 151 w 438"/>
                  <a:gd name="T13" fmla="*/ 404 h 511"/>
                  <a:gd name="T14" fmla="*/ 227 w 438"/>
                  <a:gd name="T15" fmla="*/ 482 h 511"/>
                  <a:gd name="T16" fmla="*/ 368 w 438"/>
                  <a:gd name="T17" fmla="*/ 321 h 511"/>
                  <a:gd name="T18" fmla="*/ 313 w 438"/>
                  <a:gd name="T19" fmla="*/ 40 h 511"/>
                  <a:gd name="T20" fmla="*/ 311 w 438"/>
                  <a:gd name="T21" fmla="*/ 55 h 511"/>
                  <a:gd name="T22" fmla="*/ 214 w 438"/>
                  <a:gd name="T23" fmla="*/ 22 h 511"/>
                  <a:gd name="T24" fmla="*/ 277 w 438"/>
                  <a:gd name="T25" fmla="*/ 75 h 511"/>
                  <a:gd name="T26" fmla="*/ 342 w 438"/>
                  <a:gd name="T27" fmla="*/ 184 h 511"/>
                  <a:gd name="T28" fmla="*/ 277 w 438"/>
                  <a:gd name="T29" fmla="*/ 273 h 511"/>
                  <a:gd name="T30" fmla="*/ 132 w 438"/>
                  <a:gd name="T31" fmla="*/ 153 h 511"/>
                  <a:gd name="T32" fmla="*/ 209 w 438"/>
                  <a:gd name="T33" fmla="*/ 138 h 511"/>
                  <a:gd name="T34" fmla="*/ 252 w 438"/>
                  <a:gd name="T35" fmla="*/ 102 h 511"/>
                  <a:gd name="T36" fmla="*/ 267 w 438"/>
                  <a:gd name="T37" fmla="*/ 55 h 511"/>
                  <a:gd name="T38" fmla="*/ 244 w 438"/>
                  <a:gd name="T39" fmla="*/ 83 h 511"/>
                  <a:gd name="T40" fmla="*/ 197 w 438"/>
                  <a:gd name="T41" fmla="*/ 133 h 511"/>
                  <a:gd name="T42" fmla="*/ 125 w 438"/>
                  <a:gd name="T43" fmla="*/ 157 h 511"/>
                  <a:gd name="T44" fmla="*/ 166 w 438"/>
                  <a:gd name="T45" fmla="*/ 213 h 511"/>
                  <a:gd name="T46" fmla="*/ 108 w 438"/>
                  <a:gd name="T47" fmla="*/ 153 h 511"/>
                  <a:gd name="T48" fmla="*/ 117 w 438"/>
                  <a:gd name="T49" fmla="*/ 121 h 511"/>
                  <a:gd name="T50" fmla="*/ 111 w 438"/>
                  <a:gd name="T51" fmla="*/ 115 h 511"/>
                  <a:gd name="T52" fmla="*/ 114 w 438"/>
                  <a:gd name="T53" fmla="*/ 92 h 511"/>
                  <a:gd name="T54" fmla="*/ 120 w 438"/>
                  <a:gd name="T55" fmla="*/ 66 h 511"/>
                  <a:gd name="T56" fmla="*/ 261 w 438"/>
                  <a:gd name="T57" fmla="*/ 326 h 511"/>
                  <a:gd name="T58" fmla="*/ 107 w 438"/>
                  <a:gd name="T59" fmla="*/ 320 h 511"/>
                  <a:gd name="T60" fmla="*/ 133 w 438"/>
                  <a:gd name="T61" fmla="*/ 249 h 511"/>
                  <a:gd name="T62" fmla="*/ 177 w 438"/>
                  <a:gd name="T63" fmla="*/ 233 h 511"/>
                  <a:gd name="T64" fmla="*/ 257 w 438"/>
                  <a:gd name="T65" fmla="*/ 307 h 511"/>
                  <a:gd name="T66" fmla="*/ 101 w 438"/>
                  <a:gd name="T67" fmla="*/ 169 h 511"/>
                  <a:gd name="T68" fmla="*/ 129 w 438"/>
                  <a:gd name="T69" fmla="*/ 235 h 511"/>
                  <a:gd name="T70" fmla="*/ 109 w 438"/>
                  <a:gd name="T71" fmla="*/ 309 h 511"/>
                  <a:gd name="T72" fmla="*/ 285 w 438"/>
                  <a:gd name="T73" fmla="*/ 286 h 511"/>
                  <a:gd name="T74" fmla="*/ 281 w 438"/>
                  <a:gd name="T75" fmla="*/ 297 h 511"/>
                  <a:gd name="T76" fmla="*/ 341 w 438"/>
                  <a:gd name="T77" fmla="*/ 193 h 511"/>
                  <a:gd name="T78" fmla="*/ 287 w 438"/>
                  <a:gd name="T79" fmla="*/ 276 h 511"/>
                  <a:gd name="T80" fmla="*/ 90 w 438"/>
                  <a:gd name="T81" fmla="*/ 79 h 511"/>
                  <a:gd name="T82" fmla="*/ 143 w 438"/>
                  <a:gd name="T83" fmla="*/ 21 h 511"/>
                  <a:gd name="T84" fmla="*/ 67 w 438"/>
                  <a:gd name="T85" fmla="*/ 67 h 511"/>
                  <a:gd name="T86" fmla="*/ 79 w 438"/>
                  <a:gd name="T87" fmla="*/ 289 h 511"/>
                  <a:gd name="T88" fmla="*/ 86 w 438"/>
                  <a:gd name="T89" fmla="*/ 334 h 511"/>
                  <a:gd name="T90" fmla="*/ 82 w 438"/>
                  <a:gd name="T91" fmla="*/ 322 h 511"/>
                  <a:gd name="T92" fmla="*/ 376 w 438"/>
                  <a:gd name="T93" fmla="*/ 184 h 511"/>
                  <a:gd name="T94" fmla="*/ 91 w 438"/>
                  <a:gd name="T95" fmla="*/ 339 h 511"/>
                  <a:gd name="T96" fmla="*/ 153 w 438"/>
                  <a:gd name="T97" fmla="*/ 349 h 511"/>
                  <a:gd name="T98" fmla="*/ 315 w 438"/>
                  <a:gd name="T99" fmla="*/ 67 h 511"/>
                  <a:gd name="T100" fmla="*/ 141 w 438"/>
                  <a:gd name="T101" fmla="*/ 495 h 511"/>
                  <a:gd name="T102" fmla="*/ 219 w 438"/>
                  <a:gd name="T103" fmla="*/ 467 h 511"/>
                  <a:gd name="T104" fmla="*/ 216 w 438"/>
                  <a:gd name="T105" fmla="*/ 455 h 511"/>
                  <a:gd name="T106" fmla="*/ 160 w 438"/>
                  <a:gd name="T107" fmla="*/ 40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8" h="511">
                    <a:moveTo>
                      <a:pt x="326" y="34"/>
                    </a:moveTo>
                    <a:cubicBezTo>
                      <a:pt x="323" y="29"/>
                      <a:pt x="319" y="25"/>
                      <a:pt x="312" y="23"/>
                    </a:cubicBezTo>
                    <a:cubicBezTo>
                      <a:pt x="309" y="22"/>
                      <a:pt x="307" y="24"/>
                      <a:pt x="306" y="26"/>
                    </a:cubicBezTo>
                    <a:cubicBezTo>
                      <a:pt x="305" y="26"/>
                      <a:pt x="305" y="26"/>
                      <a:pt x="305" y="27"/>
                    </a:cubicBezTo>
                    <a:cubicBezTo>
                      <a:pt x="300" y="32"/>
                      <a:pt x="294" y="37"/>
                      <a:pt x="289" y="42"/>
                    </a:cubicBezTo>
                    <a:cubicBezTo>
                      <a:pt x="254" y="6"/>
                      <a:pt x="194" y="0"/>
                      <a:pt x="147" y="7"/>
                    </a:cubicBezTo>
                    <a:cubicBezTo>
                      <a:pt x="92" y="16"/>
                      <a:pt x="51" y="53"/>
                      <a:pt x="30" y="103"/>
                    </a:cubicBezTo>
                    <a:cubicBezTo>
                      <a:pt x="0" y="175"/>
                      <a:pt x="18" y="270"/>
                      <a:pt x="77" y="318"/>
                    </a:cubicBezTo>
                    <a:cubicBezTo>
                      <a:pt x="73" y="322"/>
                      <a:pt x="67" y="325"/>
                      <a:pt x="67" y="331"/>
                    </a:cubicBezTo>
                    <a:cubicBezTo>
                      <a:pt x="67" y="334"/>
                      <a:pt x="67" y="338"/>
                      <a:pt x="69" y="340"/>
                    </a:cubicBezTo>
                    <a:cubicBezTo>
                      <a:pt x="71" y="342"/>
                      <a:pt x="76" y="343"/>
                      <a:pt x="79" y="343"/>
                    </a:cubicBezTo>
                    <a:cubicBezTo>
                      <a:pt x="82" y="344"/>
                      <a:pt x="85" y="343"/>
                      <a:pt x="88" y="342"/>
                    </a:cubicBezTo>
                    <a:cubicBezTo>
                      <a:pt x="176" y="395"/>
                      <a:pt x="280" y="399"/>
                      <a:pt x="349" y="314"/>
                    </a:cubicBezTo>
                    <a:cubicBezTo>
                      <a:pt x="409" y="240"/>
                      <a:pt x="400" y="116"/>
                      <a:pt x="325" y="56"/>
                    </a:cubicBezTo>
                    <a:cubicBezTo>
                      <a:pt x="327" y="54"/>
                      <a:pt x="327" y="51"/>
                      <a:pt x="328" y="49"/>
                    </a:cubicBezTo>
                    <a:cubicBezTo>
                      <a:pt x="413" y="109"/>
                      <a:pt x="421" y="221"/>
                      <a:pt x="364" y="308"/>
                    </a:cubicBezTo>
                    <a:cubicBezTo>
                      <a:pt x="320" y="375"/>
                      <a:pt x="232" y="409"/>
                      <a:pt x="156" y="392"/>
                    </a:cubicBezTo>
                    <a:cubicBezTo>
                      <a:pt x="156" y="392"/>
                      <a:pt x="156" y="392"/>
                      <a:pt x="155" y="392"/>
                    </a:cubicBezTo>
                    <a:cubicBezTo>
                      <a:pt x="125" y="384"/>
                      <a:pt x="97" y="369"/>
                      <a:pt x="75" y="344"/>
                    </a:cubicBezTo>
                    <a:cubicBezTo>
                      <a:pt x="72" y="341"/>
                      <a:pt x="67" y="345"/>
                      <a:pt x="69" y="348"/>
                    </a:cubicBezTo>
                    <a:cubicBezTo>
                      <a:pt x="90" y="379"/>
                      <a:pt x="119" y="397"/>
                      <a:pt x="151" y="404"/>
                    </a:cubicBezTo>
                    <a:cubicBezTo>
                      <a:pt x="146" y="428"/>
                      <a:pt x="116" y="445"/>
                      <a:pt x="107" y="467"/>
                    </a:cubicBezTo>
                    <a:cubicBezTo>
                      <a:pt x="96" y="493"/>
                      <a:pt x="128" y="506"/>
                      <a:pt x="148" y="508"/>
                    </a:cubicBezTo>
                    <a:cubicBezTo>
                      <a:pt x="176" y="511"/>
                      <a:pt x="211" y="507"/>
                      <a:pt x="227" y="482"/>
                    </a:cubicBezTo>
                    <a:cubicBezTo>
                      <a:pt x="234" y="471"/>
                      <a:pt x="233" y="457"/>
                      <a:pt x="225" y="448"/>
                    </a:cubicBezTo>
                    <a:cubicBezTo>
                      <a:pt x="214" y="433"/>
                      <a:pt x="198" y="423"/>
                      <a:pt x="186" y="408"/>
                    </a:cubicBezTo>
                    <a:cubicBezTo>
                      <a:pt x="254" y="409"/>
                      <a:pt x="328" y="371"/>
                      <a:pt x="368" y="321"/>
                    </a:cubicBezTo>
                    <a:cubicBezTo>
                      <a:pt x="438" y="234"/>
                      <a:pt x="429" y="89"/>
                      <a:pt x="326" y="34"/>
                    </a:cubicBezTo>
                    <a:close/>
                    <a:moveTo>
                      <a:pt x="310" y="35"/>
                    </a:moveTo>
                    <a:cubicBezTo>
                      <a:pt x="310" y="37"/>
                      <a:pt x="311" y="39"/>
                      <a:pt x="313" y="40"/>
                    </a:cubicBezTo>
                    <a:cubicBezTo>
                      <a:pt x="315" y="41"/>
                      <a:pt x="316" y="42"/>
                      <a:pt x="318" y="43"/>
                    </a:cubicBezTo>
                    <a:cubicBezTo>
                      <a:pt x="318" y="43"/>
                      <a:pt x="318" y="43"/>
                      <a:pt x="318" y="43"/>
                    </a:cubicBezTo>
                    <a:cubicBezTo>
                      <a:pt x="318" y="48"/>
                      <a:pt x="314" y="52"/>
                      <a:pt x="311" y="55"/>
                    </a:cubicBezTo>
                    <a:cubicBezTo>
                      <a:pt x="305" y="61"/>
                      <a:pt x="296" y="65"/>
                      <a:pt x="287" y="65"/>
                    </a:cubicBezTo>
                    <a:cubicBezTo>
                      <a:pt x="292" y="53"/>
                      <a:pt x="302" y="45"/>
                      <a:pt x="310" y="35"/>
                    </a:cubicBezTo>
                    <a:close/>
                    <a:moveTo>
                      <a:pt x="214" y="22"/>
                    </a:moveTo>
                    <a:cubicBezTo>
                      <a:pt x="237" y="28"/>
                      <a:pt x="259" y="38"/>
                      <a:pt x="280" y="51"/>
                    </a:cubicBezTo>
                    <a:cubicBezTo>
                      <a:pt x="277" y="56"/>
                      <a:pt x="274" y="61"/>
                      <a:pt x="273" y="68"/>
                    </a:cubicBezTo>
                    <a:cubicBezTo>
                      <a:pt x="273" y="71"/>
                      <a:pt x="274" y="74"/>
                      <a:pt x="277" y="75"/>
                    </a:cubicBezTo>
                    <a:cubicBezTo>
                      <a:pt x="287" y="78"/>
                      <a:pt x="297" y="76"/>
                      <a:pt x="306" y="72"/>
                    </a:cubicBezTo>
                    <a:cubicBezTo>
                      <a:pt x="306" y="74"/>
                      <a:pt x="306" y="76"/>
                      <a:pt x="307" y="78"/>
                    </a:cubicBezTo>
                    <a:cubicBezTo>
                      <a:pt x="331" y="110"/>
                      <a:pt x="342" y="147"/>
                      <a:pt x="342" y="184"/>
                    </a:cubicBezTo>
                    <a:cubicBezTo>
                      <a:pt x="340" y="183"/>
                      <a:pt x="338" y="183"/>
                      <a:pt x="337" y="185"/>
                    </a:cubicBezTo>
                    <a:cubicBezTo>
                      <a:pt x="312" y="214"/>
                      <a:pt x="279" y="217"/>
                      <a:pt x="276" y="259"/>
                    </a:cubicBezTo>
                    <a:cubicBezTo>
                      <a:pt x="276" y="265"/>
                      <a:pt x="277" y="269"/>
                      <a:pt x="277" y="273"/>
                    </a:cubicBezTo>
                    <a:cubicBezTo>
                      <a:pt x="242" y="263"/>
                      <a:pt x="208" y="242"/>
                      <a:pt x="178" y="221"/>
                    </a:cubicBezTo>
                    <a:cubicBezTo>
                      <a:pt x="176" y="212"/>
                      <a:pt x="171" y="204"/>
                      <a:pt x="165" y="195"/>
                    </a:cubicBezTo>
                    <a:cubicBezTo>
                      <a:pt x="156" y="181"/>
                      <a:pt x="146" y="163"/>
                      <a:pt x="132" y="153"/>
                    </a:cubicBezTo>
                    <a:cubicBezTo>
                      <a:pt x="135" y="153"/>
                      <a:pt x="137" y="151"/>
                      <a:pt x="136" y="148"/>
                    </a:cubicBezTo>
                    <a:cubicBezTo>
                      <a:pt x="131" y="136"/>
                      <a:pt x="177" y="142"/>
                      <a:pt x="180" y="143"/>
                    </a:cubicBezTo>
                    <a:cubicBezTo>
                      <a:pt x="191" y="145"/>
                      <a:pt x="199" y="142"/>
                      <a:pt x="209" y="138"/>
                    </a:cubicBezTo>
                    <a:cubicBezTo>
                      <a:pt x="214" y="136"/>
                      <a:pt x="217" y="131"/>
                      <a:pt x="218" y="126"/>
                    </a:cubicBezTo>
                    <a:cubicBezTo>
                      <a:pt x="220" y="121"/>
                      <a:pt x="240" y="104"/>
                      <a:pt x="246" y="105"/>
                    </a:cubicBezTo>
                    <a:cubicBezTo>
                      <a:pt x="249" y="106"/>
                      <a:pt x="251" y="105"/>
                      <a:pt x="252" y="102"/>
                    </a:cubicBezTo>
                    <a:cubicBezTo>
                      <a:pt x="256" y="90"/>
                      <a:pt x="251" y="87"/>
                      <a:pt x="251" y="76"/>
                    </a:cubicBezTo>
                    <a:cubicBezTo>
                      <a:pt x="252" y="74"/>
                      <a:pt x="250" y="72"/>
                      <a:pt x="250" y="70"/>
                    </a:cubicBezTo>
                    <a:cubicBezTo>
                      <a:pt x="244" y="58"/>
                      <a:pt x="256" y="56"/>
                      <a:pt x="267" y="55"/>
                    </a:cubicBezTo>
                    <a:cubicBezTo>
                      <a:pt x="270" y="55"/>
                      <a:pt x="271" y="50"/>
                      <a:pt x="268" y="49"/>
                    </a:cubicBezTo>
                    <a:cubicBezTo>
                      <a:pt x="258" y="47"/>
                      <a:pt x="234" y="45"/>
                      <a:pt x="239" y="62"/>
                    </a:cubicBezTo>
                    <a:cubicBezTo>
                      <a:pt x="240" y="69"/>
                      <a:pt x="242" y="76"/>
                      <a:pt x="244" y="83"/>
                    </a:cubicBezTo>
                    <a:cubicBezTo>
                      <a:pt x="248" y="100"/>
                      <a:pt x="246" y="95"/>
                      <a:pt x="233" y="102"/>
                    </a:cubicBezTo>
                    <a:cubicBezTo>
                      <a:pt x="227" y="105"/>
                      <a:pt x="216" y="110"/>
                      <a:pt x="213" y="116"/>
                    </a:cubicBezTo>
                    <a:cubicBezTo>
                      <a:pt x="208" y="124"/>
                      <a:pt x="209" y="128"/>
                      <a:pt x="197" y="133"/>
                    </a:cubicBezTo>
                    <a:cubicBezTo>
                      <a:pt x="189" y="136"/>
                      <a:pt x="169" y="130"/>
                      <a:pt x="157" y="130"/>
                    </a:cubicBezTo>
                    <a:cubicBezTo>
                      <a:pt x="146" y="130"/>
                      <a:pt x="113" y="135"/>
                      <a:pt x="130" y="151"/>
                    </a:cubicBezTo>
                    <a:cubicBezTo>
                      <a:pt x="126" y="149"/>
                      <a:pt x="123" y="154"/>
                      <a:pt x="125" y="157"/>
                    </a:cubicBezTo>
                    <a:cubicBezTo>
                      <a:pt x="136" y="168"/>
                      <a:pt x="145" y="181"/>
                      <a:pt x="154" y="194"/>
                    </a:cubicBezTo>
                    <a:cubicBezTo>
                      <a:pt x="158" y="200"/>
                      <a:pt x="162" y="206"/>
                      <a:pt x="166" y="212"/>
                    </a:cubicBezTo>
                    <a:cubicBezTo>
                      <a:pt x="166" y="213"/>
                      <a:pt x="166" y="213"/>
                      <a:pt x="166" y="213"/>
                    </a:cubicBezTo>
                    <a:cubicBezTo>
                      <a:pt x="166" y="213"/>
                      <a:pt x="165" y="213"/>
                      <a:pt x="165" y="212"/>
                    </a:cubicBezTo>
                    <a:cubicBezTo>
                      <a:pt x="141" y="195"/>
                      <a:pt x="122" y="175"/>
                      <a:pt x="108" y="153"/>
                    </a:cubicBezTo>
                    <a:cubicBezTo>
                      <a:pt x="108" y="153"/>
                      <a:pt x="108" y="153"/>
                      <a:pt x="108" y="153"/>
                    </a:cubicBezTo>
                    <a:cubicBezTo>
                      <a:pt x="109" y="153"/>
                      <a:pt x="109" y="152"/>
                      <a:pt x="109" y="152"/>
                    </a:cubicBezTo>
                    <a:cubicBezTo>
                      <a:pt x="114" y="148"/>
                      <a:pt x="116" y="142"/>
                      <a:pt x="118" y="136"/>
                    </a:cubicBezTo>
                    <a:cubicBezTo>
                      <a:pt x="119" y="131"/>
                      <a:pt x="117" y="126"/>
                      <a:pt x="117" y="121"/>
                    </a:cubicBezTo>
                    <a:cubicBezTo>
                      <a:pt x="116" y="113"/>
                      <a:pt x="118" y="106"/>
                      <a:pt x="120" y="99"/>
                    </a:cubicBezTo>
                    <a:cubicBezTo>
                      <a:pt x="121" y="97"/>
                      <a:pt x="118" y="96"/>
                      <a:pt x="117" y="97"/>
                    </a:cubicBezTo>
                    <a:cubicBezTo>
                      <a:pt x="112" y="102"/>
                      <a:pt x="111" y="108"/>
                      <a:pt x="111" y="115"/>
                    </a:cubicBezTo>
                    <a:cubicBezTo>
                      <a:pt x="110" y="123"/>
                      <a:pt x="114" y="142"/>
                      <a:pt x="103" y="146"/>
                    </a:cubicBezTo>
                    <a:cubicBezTo>
                      <a:pt x="96" y="133"/>
                      <a:pt x="90" y="120"/>
                      <a:pt x="86" y="106"/>
                    </a:cubicBezTo>
                    <a:cubicBezTo>
                      <a:pt x="96" y="108"/>
                      <a:pt x="107" y="98"/>
                      <a:pt x="114" y="92"/>
                    </a:cubicBezTo>
                    <a:cubicBezTo>
                      <a:pt x="115" y="91"/>
                      <a:pt x="114" y="90"/>
                      <a:pt x="113" y="90"/>
                    </a:cubicBezTo>
                    <a:cubicBezTo>
                      <a:pt x="99" y="102"/>
                      <a:pt x="77" y="102"/>
                      <a:pt x="96" y="85"/>
                    </a:cubicBezTo>
                    <a:cubicBezTo>
                      <a:pt x="103" y="78"/>
                      <a:pt x="112" y="71"/>
                      <a:pt x="120" y="66"/>
                    </a:cubicBezTo>
                    <a:cubicBezTo>
                      <a:pt x="148" y="46"/>
                      <a:pt x="184" y="39"/>
                      <a:pt x="213" y="22"/>
                    </a:cubicBezTo>
                    <a:cubicBezTo>
                      <a:pt x="214" y="22"/>
                      <a:pt x="214" y="22"/>
                      <a:pt x="214" y="22"/>
                    </a:cubicBezTo>
                    <a:close/>
                    <a:moveTo>
                      <a:pt x="261" y="326"/>
                    </a:moveTo>
                    <a:cubicBezTo>
                      <a:pt x="230" y="343"/>
                      <a:pt x="193" y="347"/>
                      <a:pt x="156" y="341"/>
                    </a:cubicBezTo>
                    <a:cubicBezTo>
                      <a:pt x="155" y="340"/>
                      <a:pt x="155" y="340"/>
                      <a:pt x="154" y="340"/>
                    </a:cubicBezTo>
                    <a:cubicBezTo>
                      <a:pt x="137" y="334"/>
                      <a:pt x="121" y="328"/>
                      <a:pt x="107" y="320"/>
                    </a:cubicBezTo>
                    <a:cubicBezTo>
                      <a:pt x="118" y="318"/>
                      <a:pt x="126" y="306"/>
                      <a:pt x="129" y="296"/>
                    </a:cubicBezTo>
                    <a:cubicBezTo>
                      <a:pt x="132" y="287"/>
                      <a:pt x="132" y="277"/>
                      <a:pt x="133" y="268"/>
                    </a:cubicBezTo>
                    <a:cubicBezTo>
                      <a:pt x="133" y="262"/>
                      <a:pt x="133" y="255"/>
                      <a:pt x="133" y="249"/>
                    </a:cubicBezTo>
                    <a:cubicBezTo>
                      <a:pt x="133" y="241"/>
                      <a:pt x="133" y="245"/>
                      <a:pt x="141" y="246"/>
                    </a:cubicBezTo>
                    <a:cubicBezTo>
                      <a:pt x="151" y="247"/>
                      <a:pt x="173" y="250"/>
                      <a:pt x="177" y="236"/>
                    </a:cubicBezTo>
                    <a:cubicBezTo>
                      <a:pt x="177" y="235"/>
                      <a:pt x="177" y="234"/>
                      <a:pt x="177" y="233"/>
                    </a:cubicBezTo>
                    <a:cubicBezTo>
                      <a:pt x="208" y="254"/>
                      <a:pt x="242" y="274"/>
                      <a:pt x="277" y="284"/>
                    </a:cubicBezTo>
                    <a:cubicBezTo>
                      <a:pt x="276" y="287"/>
                      <a:pt x="274" y="291"/>
                      <a:pt x="271" y="295"/>
                    </a:cubicBezTo>
                    <a:cubicBezTo>
                      <a:pt x="267" y="300"/>
                      <a:pt x="260" y="302"/>
                      <a:pt x="257" y="307"/>
                    </a:cubicBezTo>
                    <a:cubicBezTo>
                      <a:pt x="254" y="315"/>
                      <a:pt x="257" y="320"/>
                      <a:pt x="261" y="326"/>
                    </a:cubicBezTo>
                    <a:close/>
                    <a:moveTo>
                      <a:pt x="86" y="276"/>
                    </a:moveTo>
                    <a:cubicBezTo>
                      <a:pt x="84" y="244"/>
                      <a:pt x="85" y="199"/>
                      <a:pt x="101" y="169"/>
                    </a:cubicBezTo>
                    <a:cubicBezTo>
                      <a:pt x="112" y="184"/>
                      <a:pt x="125" y="196"/>
                      <a:pt x="140" y="207"/>
                    </a:cubicBezTo>
                    <a:cubicBezTo>
                      <a:pt x="149" y="214"/>
                      <a:pt x="160" y="221"/>
                      <a:pt x="170" y="228"/>
                    </a:cubicBezTo>
                    <a:cubicBezTo>
                      <a:pt x="168" y="242"/>
                      <a:pt x="137" y="237"/>
                      <a:pt x="129" y="235"/>
                    </a:cubicBezTo>
                    <a:cubicBezTo>
                      <a:pt x="127" y="235"/>
                      <a:pt x="124" y="236"/>
                      <a:pt x="124" y="239"/>
                    </a:cubicBezTo>
                    <a:cubicBezTo>
                      <a:pt x="124" y="251"/>
                      <a:pt x="124" y="263"/>
                      <a:pt x="123" y="275"/>
                    </a:cubicBezTo>
                    <a:cubicBezTo>
                      <a:pt x="123" y="288"/>
                      <a:pt x="121" y="300"/>
                      <a:pt x="109" y="309"/>
                    </a:cubicBezTo>
                    <a:cubicBezTo>
                      <a:pt x="89" y="324"/>
                      <a:pt x="87" y="282"/>
                      <a:pt x="86" y="276"/>
                    </a:cubicBezTo>
                    <a:close/>
                    <a:moveTo>
                      <a:pt x="281" y="297"/>
                    </a:moveTo>
                    <a:cubicBezTo>
                      <a:pt x="283" y="294"/>
                      <a:pt x="284" y="290"/>
                      <a:pt x="285" y="286"/>
                    </a:cubicBezTo>
                    <a:cubicBezTo>
                      <a:pt x="292" y="287"/>
                      <a:pt x="299" y="289"/>
                      <a:pt x="305" y="289"/>
                    </a:cubicBezTo>
                    <a:cubicBezTo>
                      <a:pt x="295" y="303"/>
                      <a:pt x="282" y="314"/>
                      <a:pt x="268" y="322"/>
                    </a:cubicBezTo>
                    <a:cubicBezTo>
                      <a:pt x="259" y="307"/>
                      <a:pt x="276" y="308"/>
                      <a:pt x="281" y="297"/>
                    </a:cubicBezTo>
                    <a:close/>
                    <a:moveTo>
                      <a:pt x="287" y="276"/>
                    </a:moveTo>
                    <a:cubicBezTo>
                      <a:pt x="287" y="274"/>
                      <a:pt x="287" y="272"/>
                      <a:pt x="287" y="270"/>
                    </a:cubicBezTo>
                    <a:cubicBezTo>
                      <a:pt x="280" y="226"/>
                      <a:pt x="318" y="219"/>
                      <a:pt x="341" y="193"/>
                    </a:cubicBezTo>
                    <a:cubicBezTo>
                      <a:pt x="340" y="217"/>
                      <a:pt x="333" y="241"/>
                      <a:pt x="322" y="264"/>
                    </a:cubicBezTo>
                    <a:cubicBezTo>
                      <a:pt x="319" y="270"/>
                      <a:pt x="315" y="275"/>
                      <a:pt x="312" y="281"/>
                    </a:cubicBezTo>
                    <a:cubicBezTo>
                      <a:pt x="303" y="280"/>
                      <a:pt x="295" y="278"/>
                      <a:pt x="287" y="276"/>
                    </a:cubicBezTo>
                    <a:close/>
                    <a:moveTo>
                      <a:pt x="143" y="21"/>
                    </a:moveTo>
                    <a:cubicBezTo>
                      <a:pt x="163" y="16"/>
                      <a:pt x="182" y="16"/>
                      <a:pt x="200" y="19"/>
                    </a:cubicBezTo>
                    <a:cubicBezTo>
                      <a:pt x="162" y="39"/>
                      <a:pt x="122" y="50"/>
                      <a:pt x="90" y="79"/>
                    </a:cubicBezTo>
                    <a:cubicBezTo>
                      <a:pt x="88" y="81"/>
                      <a:pt x="84" y="84"/>
                      <a:pt x="81" y="88"/>
                    </a:cubicBezTo>
                    <a:cubicBezTo>
                      <a:pt x="79" y="78"/>
                      <a:pt x="77" y="68"/>
                      <a:pt x="76" y="57"/>
                    </a:cubicBezTo>
                    <a:cubicBezTo>
                      <a:pt x="94" y="40"/>
                      <a:pt x="117" y="27"/>
                      <a:pt x="143" y="21"/>
                    </a:cubicBezTo>
                    <a:close/>
                    <a:moveTo>
                      <a:pt x="45" y="256"/>
                    </a:moveTo>
                    <a:cubicBezTo>
                      <a:pt x="23" y="213"/>
                      <a:pt x="26" y="161"/>
                      <a:pt x="40" y="116"/>
                    </a:cubicBezTo>
                    <a:cubicBezTo>
                      <a:pt x="46" y="97"/>
                      <a:pt x="56" y="81"/>
                      <a:pt x="67" y="67"/>
                    </a:cubicBezTo>
                    <a:cubicBezTo>
                      <a:pt x="66" y="101"/>
                      <a:pt x="77" y="135"/>
                      <a:pt x="97" y="163"/>
                    </a:cubicBezTo>
                    <a:cubicBezTo>
                      <a:pt x="86" y="177"/>
                      <a:pt x="82" y="195"/>
                      <a:pt x="80" y="214"/>
                    </a:cubicBezTo>
                    <a:cubicBezTo>
                      <a:pt x="77" y="237"/>
                      <a:pt x="75" y="266"/>
                      <a:pt x="79" y="289"/>
                    </a:cubicBezTo>
                    <a:cubicBezTo>
                      <a:pt x="80" y="294"/>
                      <a:pt x="81" y="299"/>
                      <a:pt x="82" y="303"/>
                    </a:cubicBezTo>
                    <a:cubicBezTo>
                      <a:pt x="67" y="291"/>
                      <a:pt x="55" y="276"/>
                      <a:pt x="45" y="256"/>
                    </a:cubicBezTo>
                    <a:close/>
                    <a:moveTo>
                      <a:pt x="86" y="334"/>
                    </a:moveTo>
                    <a:cubicBezTo>
                      <a:pt x="84" y="337"/>
                      <a:pt x="80" y="336"/>
                      <a:pt x="76" y="334"/>
                    </a:cubicBezTo>
                    <a:cubicBezTo>
                      <a:pt x="76" y="332"/>
                      <a:pt x="76" y="330"/>
                      <a:pt x="78" y="328"/>
                    </a:cubicBezTo>
                    <a:cubicBezTo>
                      <a:pt x="79" y="326"/>
                      <a:pt x="80" y="324"/>
                      <a:pt x="82" y="322"/>
                    </a:cubicBezTo>
                    <a:cubicBezTo>
                      <a:pt x="84" y="324"/>
                      <a:pt x="87" y="326"/>
                      <a:pt x="89" y="327"/>
                    </a:cubicBezTo>
                    <a:cubicBezTo>
                      <a:pt x="88" y="329"/>
                      <a:pt x="87" y="332"/>
                      <a:pt x="86" y="334"/>
                    </a:cubicBezTo>
                    <a:close/>
                    <a:moveTo>
                      <a:pt x="376" y="184"/>
                    </a:moveTo>
                    <a:cubicBezTo>
                      <a:pt x="381" y="231"/>
                      <a:pt x="363" y="278"/>
                      <a:pt x="334" y="314"/>
                    </a:cubicBezTo>
                    <a:cubicBezTo>
                      <a:pt x="269" y="396"/>
                      <a:pt x="173" y="379"/>
                      <a:pt x="91" y="339"/>
                    </a:cubicBezTo>
                    <a:cubicBezTo>
                      <a:pt x="91" y="339"/>
                      <a:pt x="91" y="339"/>
                      <a:pt x="91" y="339"/>
                    </a:cubicBezTo>
                    <a:cubicBezTo>
                      <a:pt x="93" y="337"/>
                      <a:pt x="94" y="334"/>
                      <a:pt x="96" y="331"/>
                    </a:cubicBezTo>
                    <a:cubicBezTo>
                      <a:pt x="112" y="341"/>
                      <a:pt x="131" y="347"/>
                      <a:pt x="153" y="349"/>
                    </a:cubicBezTo>
                    <a:cubicBezTo>
                      <a:pt x="153" y="349"/>
                      <a:pt x="153" y="349"/>
                      <a:pt x="153" y="349"/>
                    </a:cubicBezTo>
                    <a:cubicBezTo>
                      <a:pt x="223" y="370"/>
                      <a:pt x="292" y="339"/>
                      <a:pt x="331" y="277"/>
                    </a:cubicBezTo>
                    <a:cubicBezTo>
                      <a:pt x="372" y="213"/>
                      <a:pt x="365" y="128"/>
                      <a:pt x="318" y="69"/>
                    </a:cubicBezTo>
                    <a:cubicBezTo>
                      <a:pt x="317" y="68"/>
                      <a:pt x="316" y="67"/>
                      <a:pt x="315" y="67"/>
                    </a:cubicBezTo>
                    <a:cubicBezTo>
                      <a:pt x="316" y="66"/>
                      <a:pt x="318" y="64"/>
                      <a:pt x="320" y="63"/>
                    </a:cubicBezTo>
                    <a:cubicBezTo>
                      <a:pt x="349" y="100"/>
                      <a:pt x="372" y="135"/>
                      <a:pt x="376" y="184"/>
                    </a:cubicBezTo>
                    <a:close/>
                    <a:moveTo>
                      <a:pt x="141" y="495"/>
                    </a:moveTo>
                    <a:cubicBezTo>
                      <a:pt x="127" y="492"/>
                      <a:pt x="111" y="485"/>
                      <a:pt x="120" y="469"/>
                    </a:cubicBezTo>
                    <a:cubicBezTo>
                      <a:pt x="120" y="468"/>
                      <a:pt x="121" y="468"/>
                      <a:pt x="122" y="467"/>
                    </a:cubicBezTo>
                    <a:cubicBezTo>
                      <a:pt x="150" y="486"/>
                      <a:pt x="188" y="479"/>
                      <a:pt x="219" y="467"/>
                    </a:cubicBezTo>
                    <a:cubicBezTo>
                      <a:pt x="219" y="467"/>
                      <a:pt x="219" y="467"/>
                      <a:pt x="220" y="467"/>
                    </a:cubicBezTo>
                    <a:cubicBezTo>
                      <a:pt x="220" y="499"/>
                      <a:pt x="161" y="501"/>
                      <a:pt x="141" y="495"/>
                    </a:cubicBezTo>
                    <a:close/>
                    <a:moveTo>
                      <a:pt x="216" y="455"/>
                    </a:moveTo>
                    <a:cubicBezTo>
                      <a:pt x="187" y="466"/>
                      <a:pt x="154" y="475"/>
                      <a:pt x="126" y="461"/>
                    </a:cubicBezTo>
                    <a:cubicBezTo>
                      <a:pt x="131" y="455"/>
                      <a:pt x="136" y="449"/>
                      <a:pt x="141" y="443"/>
                    </a:cubicBezTo>
                    <a:cubicBezTo>
                      <a:pt x="151" y="432"/>
                      <a:pt x="159" y="420"/>
                      <a:pt x="160" y="406"/>
                    </a:cubicBezTo>
                    <a:cubicBezTo>
                      <a:pt x="165" y="407"/>
                      <a:pt x="170" y="408"/>
                      <a:pt x="175" y="408"/>
                    </a:cubicBezTo>
                    <a:cubicBezTo>
                      <a:pt x="177" y="431"/>
                      <a:pt x="206" y="438"/>
                      <a:pt x="216" y="4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7" name="Freeform 339"/>
              <p:cNvSpPr/>
              <p:nvPr/>
            </p:nvSpPr>
            <p:spPr bwMode="auto">
              <a:xfrm>
                <a:off x="1071" y="-1770"/>
                <a:ext cx="79" cy="131"/>
              </a:xfrm>
              <a:custGeom>
                <a:avLst/>
                <a:gdLst>
                  <a:gd name="T0" fmla="*/ 29 w 39"/>
                  <a:gd name="T1" fmla="*/ 2 h 65"/>
                  <a:gd name="T2" fmla="*/ 25 w 39"/>
                  <a:gd name="T3" fmla="*/ 4 h 65"/>
                  <a:gd name="T4" fmla="*/ 30 w 39"/>
                  <a:gd name="T5" fmla="*/ 32 h 65"/>
                  <a:gd name="T6" fmla="*/ 15 w 39"/>
                  <a:gd name="T7" fmla="*/ 54 h 65"/>
                  <a:gd name="T8" fmla="*/ 21 w 39"/>
                  <a:gd name="T9" fmla="*/ 16 h 65"/>
                  <a:gd name="T10" fmla="*/ 15 w 39"/>
                  <a:gd name="T11" fmla="*/ 10 h 65"/>
                  <a:gd name="T12" fmla="*/ 6 w 39"/>
                  <a:gd name="T13" fmla="*/ 61 h 65"/>
                  <a:gd name="T14" fmla="*/ 10 w 39"/>
                  <a:gd name="T15" fmla="*/ 65 h 65"/>
                  <a:gd name="T16" fmla="*/ 35 w 39"/>
                  <a:gd name="T17" fmla="*/ 42 h 65"/>
                  <a:gd name="T18" fmla="*/ 29 w 39"/>
                  <a:gd name="T19"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65">
                    <a:moveTo>
                      <a:pt x="29" y="2"/>
                    </a:moveTo>
                    <a:cubicBezTo>
                      <a:pt x="27" y="0"/>
                      <a:pt x="24" y="2"/>
                      <a:pt x="25" y="4"/>
                    </a:cubicBezTo>
                    <a:cubicBezTo>
                      <a:pt x="27" y="14"/>
                      <a:pt x="31" y="21"/>
                      <a:pt x="30" y="32"/>
                    </a:cubicBezTo>
                    <a:cubicBezTo>
                      <a:pt x="30" y="42"/>
                      <a:pt x="25" y="52"/>
                      <a:pt x="15" y="54"/>
                    </a:cubicBezTo>
                    <a:cubicBezTo>
                      <a:pt x="12" y="41"/>
                      <a:pt x="14" y="27"/>
                      <a:pt x="21" y="16"/>
                    </a:cubicBezTo>
                    <a:cubicBezTo>
                      <a:pt x="24" y="11"/>
                      <a:pt x="18" y="7"/>
                      <a:pt x="15" y="10"/>
                    </a:cubicBezTo>
                    <a:cubicBezTo>
                      <a:pt x="3" y="24"/>
                      <a:pt x="0" y="44"/>
                      <a:pt x="6" y="61"/>
                    </a:cubicBezTo>
                    <a:cubicBezTo>
                      <a:pt x="6" y="63"/>
                      <a:pt x="8" y="65"/>
                      <a:pt x="10" y="65"/>
                    </a:cubicBezTo>
                    <a:cubicBezTo>
                      <a:pt x="23" y="63"/>
                      <a:pt x="32" y="54"/>
                      <a:pt x="35" y="42"/>
                    </a:cubicBezTo>
                    <a:cubicBezTo>
                      <a:pt x="39" y="31"/>
                      <a:pt x="39" y="10"/>
                      <a:pt x="2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8" name="Freeform 340"/>
              <p:cNvSpPr>
                <a:spLocks noEditPoints="1"/>
              </p:cNvSpPr>
              <p:nvPr/>
            </p:nvSpPr>
            <p:spPr bwMode="auto">
              <a:xfrm>
                <a:off x="1051" y="-1088"/>
                <a:ext cx="605" cy="637"/>
              </a:xfrm>
              <a:custGeom>
                <a:avLst/>
                <a:gdLst>
                  <a:gd name="T0" fmla="*/ 196 w 300"/>
                  <a:gd name="T1" fmla="*/ 6 h 316"/>
                  <a:gd name="T2" fmla="*/ 12 w 300"/>
                  <a:gd name="T3" fmla="*/ 72 h 316"/>
                  <a:gd name="T4" fmla="*/ 36 w 300"/>
                  <a:gd name="T5" fmla="*/ 175 h 316"/>
                  <a:gd name="T6" fmla="*/ 271 w 300"/>
                  <a:gd name="T7" fmla="*/ 222 h 316"/>
                  <a:gd name="T8" fmla="*/ 255 w 300"/>
                  <a:gd name="T9" fmla="*/ 129 h 316"/>
                  <a:gd name="T10" fmla="*/ 248 w 300"/>
                  <a:gd name="T11" fmla="*/ 159 h 316"/>
                  <a:gd name="T12" fmla="*/ 250 w 300"/>
                  <a:gd name="T13" fmla="*/ 140 h 316"/>
                  <a:gd name="T14" fmla="*/ 227 w 300"/>
                  <a:gd name="T15" fmla="*/ 77 h 316"/>
                  <a:gd name="T16" fmla="*/ 240 w 300"/>
                  <a:gd name="T17" fmla="*/ 143 h 316"/>
                  <a:gd name="T18" fmla="*/ 237 w 300"/>
                  <a:gd name="T19" fmla="*/ 109 h 316"/>
                  <a:gd name="T20" fmla="*/ 231 w 300"/>
                  <a:gd name="T21" fmla="*/ 90 h 316"/>
                  <a:gd name="T22" fmla="*/ 215 w 300"/>
                  <a:gd name="T23" fmla="*/ 80 h 316"/>
                  <a:gd name="T24" fmla="*/ 211 w 300"/>
                  <a:gd name="T25" fmla="*/ 68 h 316"/>
                  <a:gd name="T26" fmla="*/ 208 w 300"/>
                  <a:gd name="T27" fmla="*/ 40 h 316"/>
                  <a:gd name="T28" fmla="*/ 199 w 300"/>
                  <a:gd name="T29" fmla="*/ 34 h 316"/>
                  <a:gd name="T30" fmla="*/ 190 w 300"/>
                  <a:gd name="T31" fmla="*/ 17 h 316"/>
                  <a:gd name="T32" fmla="*/ 177 w 300"/>
                  <a:gd name="T33" fmla="*/ 36 h 316"/>
                  <a:gd name="T34" fmla="*/ 182 w 300"/>
                  <a:gd name="T35" fmla="*/ 18 h 316"/>
                  <a:gd name="T36" fmla="*/ 167 w 300"/>
                  <a:gd name="T37" fmla="*/ 38 h 316"/>
                  <a:gd name="T38" fmla="*/ 168 w 300"/>
                  <a:gd name="T39" fmla="*/ 20 h 316"/>
                  <a:gd name="T40" fmla="*/ 144 w 300"/>
                  <a:gd name="T41" fmla="*/ 47 h 316"/>
                  <a:gd name="T42" fmla="*/ 142 w 300"/>
                  <a:gd name="T43" fmla="*/ 29 h 316"/>
                  <a:gd name="T44" fmla="*/ 121 w 300"/>
                  <a:gd name="T45" fmla="*/ 56 h 316"/>
                  <a:gd name="T46" fmla="*/ 119 w 300"/>
                  <a:gd name="T47" fmla="*/ 37 h 316"/>
                  <a:gd name="T48" fmla="*/ 109 w 300"/>
                  <a:gd name="T49" fmla="*/ 39 h 316"/>
                  <a:gd name="T50" fmla="*/ 82 w 300"/>
                  <a:gd name="T51" fmla="*/ 72 h 316"/>
                  <a:gd name="T52" fmla="*/ 58 w 300"/>
                  <a:gd name="T53" fmla="*/ 50 h 316"/>
                  <a:gd name="T54" fmla="*/ 59 w 300"/>
                  <a:gd name="T55" fmla="*/ 75 h 316"/>
                  <a:gd name="T56" fmla="*/ 53 w 300"/>
                  <a:gd name="T57" fmla="*/ 76 h 316"/>
                  <a:gd name="T58" fmla="*/ 48 w 300"/>
                  <a:gd name="T59" fmla="*/ 58 h 316"/>
                  <a:gd name="T60" fmla="*/ 58 w 300"/>
                  <a:gd name="T61" fmla="*/ 50 h 316"/>
                  <a:gd name="T62" fmla="*/ 56 w 300"/>
                  <a:gd name="T63" fmla="*/ 194 h 316"/>
                  <a:gd name="T64" fmla="*/ 71 w 300"/>
                  <a:gd name="T65" fmla="*/ 182 h 316"/>
                  <a:gd name="T66" fmla="*/ 63 w 300"/>
                  <a:gd name="T67" fmla="*/ 165 h 316"/>
                  <a:gd name="T68" fmla="*/ 59 w 300"/>
                  <a:gd name="T69" fmla="*/ 150 h 316"/>
                  <a:gd name="T70" fmla="*/ 34 w 300"/>
                  <a:gd name="T71" fmla="*/ 129 h 316"/>
                  <a:gd name="T72" fmla="*/ 52 w 300"/>
                  <a:gd name="T73" fmla="*/ 120 h 316"/>
                  <a:gd name="T74" fmla="*/ 18 w 300"/>
                  <a:gd name="T75" fmla="*/ 79 h 316"/>
                  <a:gd name="T76" fmla="*/ 199 w 300"/>
                  <a:gd name="T77" fmla="*/ 61 h 316"/>
                  <a:gd name="T78" fmla="*/ 208 w 300"/>
                  <a:gd name="T79" fmla="*/ 93 h 316"/>
                  <a:gd name="T80" fmla="*/ 270 w 300"/>
                  <a:gd name="T81" fmla="*/ 213 h 316"/>
                  <a:gd name="T82" fmla="*/ 271 w 300"/>
                  <a:gd name="T83" fmla="*/ 166 h 316"/>
                  <a:gd name="T84" fmla="*/ 268 w 300"/>
                  <a:gd name="T85" fmla="*/ 187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0" h="316">
                    <a:moveTo>
                      <a:pt x="254" y="106"/>
                    </a:moveTo>
                    <a:cubicBezTo>
                      <a:pt x="242" y="82"/>
                      <a:pt x="232" y="59"/>
                      <a:pt x="226" y="33"/>
                    </a:cubicBezTo>
                    <a:cubicBezTo>
                      <a:pt x="222" y="17"/>
                      <a:pt x="212" y="9"/>
                      <a:pt x="196" y="6"/>
                    </a:cubicBezTo>
                    <a:cubicBezTo>
                      <a:pt x="171" y="0"/>
                      <a:pt x="144" y="16"/>
                      <a:pt x="121" y="24"/>
                    </a:cubicBezTo>
                    <a:cubicBezTo>
                      <a:pt x="104" y="31"/>
                      <a:pt x="85" y="33"/>
                      <a:pt x="67" y="38"/>
                    </a:cubicBezTo>
                    <a:cubicBezTo>
                      <a:pt x="58" y="40"/>
                      <a:pt x="0" y="51"/>
                      <a:pt x="12" y="72"/>
                    </a:cubicBezTo>
                    <a:cubicBezTo>
                      <a:pt x="12" y="72"/>
                      <a:pt x="12" y="72"/>
                      <a:pt x="12" y="72"/>
                    </a:cubicBezTo>
                    <a:cubicBezTo>
                      <a:pt x="11" y="72"/>
                      <a:pt x="10" y="73"/>
                      <a:pt x="11" y="74"/>
                    </a:cubicBezTo>
                    <a:cubicBezTo>
                      <a:pt x="15" y="109"/>
                      <a:pt x="25" y="142"/>
                      <a:pt x="36" y="175"/>
                    </a:cubicBezTo>
                    <a:cubicBezTo>
                      <a:pt x="47" y="209"/>
                      <a:pt x="59" y="247"/>
                      <a:pt x="79" y="277"/>
                    </a:cubicBezTo>
                    <a:cubicBezTo>
                      <a:pt x="106" y="316"/>
                      <a:pt x="156" y="303"/>
                      <a:pt x="192" y="288"/>
                    </a:cubicBezTo>
                    <a:cubicBezTo>
                      <a:pt x="218" y="276"/>
                      <a:pt x="269" y="257"/>
                      <a:pt x="271" y="222"/>
                    </a:cubicBezTo>
                    <a:cubicBezTo>
                      <a:pt x="273" y="224"/>
                      <a:pt x="277" y="224"/>
                      <a:pt x="279" y="221"/>
                    </a:cubicBezTo>
                    <a:cubicBezTo>
                      <a:pt x="300" y="186"/>
                      <a:pt x="269" y="137"/>
                      <a:pt x="254" y="106"/>
                    </a:cubicBezTo>
                    <a:close/>
                    <a:moveTo>
                      <a:pt x="255" y="129"/>
                    </a:moveTo>
                    <a:cubicBezTo>
                      <a:pt x="259" y="137"/>
                      <a:pt x="263" y="145"/>
                      <a:pt x="266" y="153"/>
                    </a:cubicBezTo>
                    <a:cubicBezTo>
                      <a:pt x="262" y="159"/>
                      <a:pt x="259" y="165"/>
                      <a:pt x="253" y="170"/>
                    </a:cubicBezTo>
                    <a:cubicBezTo>
                      <a:pt x="251" y="166"/>
                      <a:pt x="250" y="162"/>
                      <a:pt x="248" y="159"/>
                    </a:cubicBezTo>
                    <a:cubicBezTo>
                      <a:pt x="247" y="157"/>
                      <a:pt x="246" y="155"/>
                      <a:pt x="245" y="154"/>
                    </a:cubicBezTo>
                    <a:cubicBezTo>
                      <a:pt x="246" y="154"/>
                      <a:pt x="246" y="153"/>
                      <a:pt x="246" y="153"/>
                    </a:cubicBezTo>
                    <a:cubicBezTo>
                      <a:pt x="247" y="149"/>
                      <a:pt x="248" y="144"/>
                      <a:pt x="250" y="140"/>
                    </a:cubicBezTo>
                    <a:cubicBezTo>
                      <a:pt x="252" y="137"/>
                      <a:pt x="254" y="133"/>
                      <a:pt x="255" y="129"/>
                    </a:cubicBezTo>
                    <a:close/>
                    <a:moveTo>
                      <a:pt x="206" y="24"/>
                    </a:moveTo>
                    <a:cubicBezTo>
                      <a:pt x="218" y="36"/>
                      <a:pt x="220" y="62"/>
                      <a:pt x="227" y="77"/>
                    </a:cubicBezTo>
                    <a:cubicBezTo>
                      <a:pt x="232" y="89"/>
                      <a:pt x="243" y="106"/>
                      <a:pt x="252" y="125"/>
                    </a:cubicBezTo>
                    <a:cubicBezTo>
                      <a:pt x="251" y="124"/>
                      <a:pt x="250" y="125"/>
                      <a:pt x="250" y="125"/>
                    </a:cubicBezTo>
                    <a:cubicBezTo>
                      <a:pt x="244" y="129"/>
                      <a:pt x="242" y="137"/>
                      <a:pt x="240" y="143"/>
                    </a:cubicBezTo>
                    <a:cubicBezTo>
                      <a:pt x="238" y="138"/>
                      <a:pt x="236" y="133"/>
                      <a:pt x="234" y="129"/>
                    </a:cubicBezTo>
                    <a:cubicBezTo>
                      <a:pt x="237" y="123"/>
                      <a:pt x="241" y="118"/>
                      <a:pt x="243" y="111"/>
                    </a:cubicBezTo>
                    <a:cubicBezTo>
                      <a:pt x="244" y="108"/>
                      <a:pt x="239" y="106"/>
                      <a:pt x="237" y="109"/>
                    </a:cubicBezTo>
                    <a:cubicBezTo>
                      <a:pt x="235" y="113"/>
                      <a:pt x="233" y="117"/>
                      <a:pt x="231" y="121"/>
                    </a:cubicBezTo>
                    <a:cubicBezTo>
                      <a:pt x="229" y="116"/>
                      <a:pt x="226" y="111"/>
                      <a:pt x="224" y="105"/>
                    </a:cubicBezTo>
                    <a:cubicBezTo>
                      <a:pt x="225" y="100"/>
                      <a:pt x="228" y="95"/>
                      <a:pt x="231" y="90"/>
                    </a:cubicBezTo>
                    <a:cubicBezTo>
                      <a:pt x="233" y="87"/>
                      <a:pt x="228" y="84"/>
                      <a:pt x="225" y="86"/>
                    </a:cubicBezTo>
                    <a:cubicBezTo>
                      <a:pt x="223" y="88"/>
                      <a:pt x="221" y="91"/>
                      <a:pt x="220" y="93"/>
                    </a:cubicBezTo>
                    <a:cubicBezTo>
                      <a:pt x="218" y="89"/>
                      <a:pt x="217" y="85"/>
                      <a:pt x="215" y="80"/>
                    </a:cubicBezTo>
                    <a:cubicBezTo>
                      <a:pt x="216" y="76"/>
                      <a:pt x="217" y="72"/>
                      <a:pt x="219" y="69"/>
                    </a:cubicBezTo>
                    <a:cubicBezTo>
                      <a:pt x="221" y="64"/>
                      <a:pt x="214" y="60"/>
                      <a:pt x="212" y="65"/>
                    </a:cubicBezTo>
                    <a:cubicBezTo>
                      <a:pt x="212" y="66"/>
                      <a:pt x="211" y="67"/>
                      <a:pt x="211" y="68"/>
                    </a:cubicBezTo>
                    <a:cubicBezTo>
                      <a:pt x="210" y="65"/>
                      <a:pt x="209" y="63"/>
                      <a:pt x="208" y="60"/>
                    </a:cubicBezTo>
                    <a:cubicBezTo>
                      <a:pt x="210" y="54"/>
                      <a:pt x="213" y="49"/>
                      <a:pt x="215" y="44"/>
                    </a:cubicBezTo>
                    <a:cubicBezTo>
                      <a:pt x="216" y="40"/>
                      <a:pt x="211" y="37"/>
                      <a:pt x="208" y="40"/>
                    </a:cubicBezTo>
                    <a:cubicBezTo>
                      <a:pt x="206" y="41"/>
                      <a:pt x="205" y="43"/>
                      <a:pt x="203" y="45"/>
                    </a:cubicBezTo>
                    <a:cubicBezTo>
                      <a:pt x="202" y="42"/>
                      <a:pt x="202" y="39"/>
                      <a:pt x="201" y="36"/>
                    </a:cubicBezTo>
                    <a:cubicBezTo>
                      <a:pt x="200" y="35"/>
                      <a:pt x="200" y="34"/>
                      <a:pt x="199" y="34"/>
                    </a:cubicBezTo>
                    <a:cubicBezTo>
                      <a:pt x="201" y="31"/>
                      <a:pt x="204" y="27"/>
                      <a:pt x="206" y="24"/>
                    </a:cubicBezTo>
                    <a:close/>
                    <a:moveTo>
                      <a:pt x="190" y="19"/>
                    </a:moveTo>
                    <a:cubicBezTo>
                      <a:pt x="190" y="18"/>
                      <a:pt x="190" y="18"/>
                      <a:pt x="190" y="17"/>
                    </a:cubicBezTo>
                    <a:cubicBezTo>
                      <a:pt x="193" y="17"/>
                      <a:pt x="195" y="18"/>
                      <a:pt x="197" y="19"/>
                    </a:cubicBezTo>
                    <a:cubicBezTo>
                      <a:pt x="194" y="23"/>
                      <a:pt x="192" y="29"/>
                      <a:pt x="188" y="34"/>
                    </a:cubicBezTo>
                    <a:cubicBezTo>
                      <a:pt x="185" y="34"/>
                      <a:pt x="181" y="35"/>
                      <a:pt x="177" y="36"/>
                    </a:cubicBezTo>
                    <a:cubicBezTo>
                      <a:pt x="183" y="31"/>
                      <a:pt x="188" y="25"/>
                      <a:pt x="190" y="19"/>
                    </a:cubicBezTo>
                    <a:close/>
                    <a:moveTo>
                      <a:pt x="168" y="20"/>
                    </a:moveTo>
                    <a:cubicBezTo>
                      <a:pt x="173" y="19"/>
                      <a:pt x="177" y="18"/>
                      <a:pt x="182" y="18"/>
                    </a:cubicBezTo>
                    <a:cubicBezTo>
                      <a:pt x="180" y="20"/>
                      <a:pt x="178" y="23"/>
                      <a:pt x="176" y="26"/>
                    </a:cubicBezTo>
                    <a:cubicBezTo>
                      <a:pt x="174" y="29"/>
                      <a:pt x="170" y="33"/>
                      <a:pt x="167" y="36"/>
                    </a:cubicBezTo>
                    <a:cubicBezTo>
                      <a:pt x="166" y="37"/>
                      <a:pt x="166" y="38"/>
                      <a:pt x="167" y="38"/>
                    </a:cubicBezTo>
                    <a:cubicBezTo>
                      <a:pt x="161" y="40"/>
                      <a:pt x="156" y="42"/>
                      <a:pt x="151" y="44"/>
                    </a:cubicBezTo>
                    <a:cubicBezTo>
                      <a:pt x="159" y="38"/>
                      <a:pt x="167" y="30"/>
                      <a:pt x="168" y="21"/>
                    </a:cubicBezTo>
                    <a:cubicBezTo>
                      <a:pt x="168" y="20"/>
                      <a:pt x="168" y="20"/>
                      <a:pt x="168" y="20"/>
                    </a:cubicBezTo>
                    <a:close/>
                    <a:moveTo>
                      <a:pt x="159" y="23"/>
                    </a:moveTo>
                    <a:cubicBezTo>
                      <a:pt x="155" y="31"/>
                      <a:pt x="150" y="38"/>
                      <a:pt x="143" y="43"/>
                    </a:cubicBezTo>
                    <a:cubicBezTo>
                      <a:pt x="142" y="44"/>
                      <a:pt x="142" y="46"/>
                      <a:pt x="144" y="47"/>
                    </a:cubicBezTo>
                    <a:cubicBezTo>
                      <a:pt x="139" y="49"/>
                      <a:pt x="134" y="51"/>
                      <a:pt x="129" y="53"/>
                    </a:cubicBezTo>
                    <a:cubicBezTo>
                      <a:pt x="134" y="47"/>
                      <a:pt x="139" y="39"/>
                      <a:pt x="143" y="31"/>
                    </a:cubicBezTo>
                    <a:cubicBezTo>
                      <a:pt x="143" y="30"/>
                      <a:pt x="143" y="29"/>
                      <a:pt x="142" y="29"/>
                    </a:cubicBezTo>
                    <a:cubicBezTo>
                      <a:pt x="148" y="27"/>
                      <a:pt x="153" y="25"/>
                      <a:pt x="159" y="23"/>
                    </a:cubicBezTo>
                    <a:close/>
                    <a:moveTo>
                      <a:pt x="136" y="31"/>
                    </a:moveTo>
                    <a:cubicBezTo>
                      <a:pt x="131" y="39"/>
                      <a:pt x="126" y="48"/>
                      <a:pt x="121" y="56"/>
                    </a:cubicBezTo>
                    <a:cubicBezTo>
                      <a:pt x="121" y="56"/>
                      <a:pt x="121" y="57"/>
                      <a:pt x="121" y="57"/>
                    </a:cubicBezTo>
                    <a:cubicBezTo>
                      <a:pt x="115" y="60"/>
                      <a:pt x="109" y="62"/>
                      <a:pt x="102" y="65"/>
                    </a:cubicBezTo>
                    <a:cubicBezTo>
                      <a:pt x="109" y="56"/>
                      <a:pt x="115" y="47"/>
                      <a:pt x="119" y="37"/>
                    </a:cubicBezTo>
                    <a:cubicBezTo>
                      <a:pt x="125" y="35"/>
                      <a:pt x="131" y="33"/>
                      <a:pt x="136" y="31"/>
                    </a:cubicBezTo>
                    <a:close/>
                    <a:moveTo>
                      <a:pt x="99" y="41"/>
                    </a:moveTo>
                    <a:cubicBezTo>
                      <a:pt x="102" y="41"/>
                      <a:pt x="106" y="40"/>
                      <a:pt x="109" y="39"/>
                    </a:cubicBezTo>
                    <a:cubicBezTo>
                      <a:pt x="109" y="39"/>
                      <a:pt x="110" y="39"/>
                      <a:pt x="110" y="39"/>
                    </a:cubicBezTo>
                    <a:cubicBezTo>
                      <a:pt x="104" y="48"/>
                      <a:pt x="99" y="59"/>
                      <a:pt x="94" y="68"/>
                    </a:cubicBezTo>
                    <a:cubicBezTo>
                      <a:pt x="90" y="69"/>
                      <a:pt x="86" y="71"/>
                      <a:pt x="82" y="72"/>
                    </a:cubicBezTo>
                    <a:cubicBezTo>
                      <a:pt x="89" y="63"/>
                      <a:pt x="94" y="54"/>
                      <a:pt x="99" y="44"/>
                    </a:cubicBezTo>
                    <a:cubicBezTo>
                      <a:pt x="100" y="43"/>
                      <a:pt x="99" y="42"/>
                      <a:pt x="99" y="41"/>
                    </a:cubicBezTo>
                    <a:close/>
                    <a:moveTo>
                      <a:pt x="58" y="50"/>
                    </a:moveTo>
                    <a:cubicBezTo>
                      <a:pt x="69" y="47"/>
                      <a:pt x="81" y="45"/>
                      <a:pt x="92" y="42"/>
                    </a:cubicBezTo>
                    <a:cubicBezTo>
                      <a:pt x="86" y="53"/>
                      <a:pt x="81" y="64"/>
                      <a:pt x="73" y="74"/>
                    </a:cubicBezTo>
                    <a:cubicBezTo>
                      <a:pt x="68" y="75"/>
                      <a:pt x="64" y="75"/>
                      <a:pt x="59" y="75"/>
                    </a:cubicBezTo>
                    <a:cubicBezTo>
                      <a:pt x="66" y="68"/>
                      <a:pt x="71" y="60"/>
                      <a:pt x="74" y="50"/>
                    </a:cubicBezTo>
                    <a:cubicBezTo>
                      <a:pt x="75" y="48"/>
                      <a:pt x="71" y="46"/>
                      <a:pt x="70" y="48"/>
                    </a:cubicBezTo>
                    <a:cubicBezTo>
                      <a:pt x="65" y="58"/>
                      <a:pt x="59" y="67"/>
                      <a:pt x="53" y="76"/>
                    </a:cubicBezTo>
                    <a:cubicBezTo>
                      <a:pt x="49" y="76"/>
                      <a:pt x="46" y="75"/>
                      <a:pt x="43" y="75"/>
                    </a:cubicBezTo>
                    <a:cubicBezTo>
                      <a:pt x="46" y="70"/>
                      <a:pt x="49" y="66"/>
                      <a:pt x="52" y="61"/>
                    </a:cubicBezTo>
                    <a:cubicBezTo>
                      <a:pt x="53" y="58"/>
                      <a:pt x="50" y="56"/>
                      <a:pt x="48" y="58"/>
                    </a:cubicBezTo>
                    <a:cubicBezTo>
                      <a:pt x="44" y="63"/>
                      <a:pt x="40" y="68"/>
                      <a:pt x="37" y="74"/>
                    </a:cubicBezTo>
                    <a:cubicBezTo>
                      <a:pt x="35" y="73"/>
                      <a:pt x="33" y="73"/>
                      <a:pt x="31" y="72"/>
                    </a:cubicBezTo>
                    <a:cubicBezTo>
                      <a:pt x="5" y="64"/>
                      <a:pt x="50" y="52"/>
                      <a:pt x="58" y="50"/>
                    </a:cubicBezTo>
                    <a:close/>
                    <a:moveTo>
                      <a:pt x="233" y="250"/>
                    </a:moveTo>
                    <a:cubicBezTo>
                      <a:pt x="204" y="268"/>
                      <a:pt x="168" y="286"/>
                      <a:pt x="134" y="289"/>
                    </a:cubicBezTo>
                    <a:cubicBezTo>
                      <a:pt x="85" y="294"/>
                      <a:pt x="70" y="229"/>
                      <a:pt x="56" y="194"/>
                    </a:cubicBezTo>
                    <a:cubicBezTo>
                      <a:pt x="55" y="190"/>
                      <a:pt x="53" y="186"/>
                      <a:pt x="52" y="183"/>
                    </a:cubicBezTo>
                    <a:cubicBezTo>
                      <a:pt x="56" y="185"/>
                      <a:pt x="60" y="187"/>
                      <a:pt x="63" y="190"/>
                    </a:cubicBezTo>
                    <a:cubicBezTo>
                      <a:pt x="68" y="195"/>
                      <a:pt x="76" y="187"/>
                      <a:pt x="71" y="182"/>
                    </a:cubicBezTo>
                    <a:cubicBezTo>
                      <a:pt x="68" y="179"/>
                      <a:pt x="64" y="177"/>
                      <a:pt x="60" y="176"/>
                    </a:cubicBezTo>
                    <a:cubicBezTo>
                      <a:pt x="62" y="174"/>
                      <a:pt x="64" y="173"/>
                      <a:pt x="65" y="171"/>
                    </a:cubicBezTo>
                    <a:cubicBezTo>
                      <a:pt x="66" y="169"/>
                      <a:pt x="66" y="166"/>
                      <a:pt x="63" y="165"/>
                    </a:cubicBezTo>
                    <a:cubicBezTo>
                      <a:pt x="57" y="165"/>
                      <a:pt x="53" y="169"/>
                      <a:pt x="48" y="172"/>
                    </a:cubicBezTo>
                    <a:cubicBezTo>
                      <a:pt x="46" y="167"/>
                      <a:pt x="44" y="162"/>
                      <a:pt x="43" y="156"/>
                    </a:cubicBezTo>
                    <a:cubicBezTo>
                      <a:pt x="48" y="154"/>
                      <a:pt x="54" y="153"/>
                      <a:pt x="59" y="150"/>
                    </a:cubicBezTo>
                    <a:cubicBezTo>
                      <a:pt x="63" y="148"/>
                      <a:pt x="60" y="143"/>
                      <a:pt x="56" y="144"/>
                    </a:cubicBezTo>
                    <a:cubicBezTo>
                      <a:pt x="51" y="145"/>
                      <a:pt x="46" y="148"/>
                      <a:pt x="41" y="151"/>
                    </a:cubicBezTo>
                    <a:cubicBezTo>
                      <a:pt x="38" y="144"/>
                      <a:pt x="36" y="136"/>
                      <a:pt x="34" y="129"/>
                    </a:cubicBezTo>
                    <a:cubicBezTo>
                      <a:pt x="34" y="129"/>
                      <a:pt x="35" y="130"/>
                      <a:pt x="35" y="130"/>
                    </a:cubicBezTo>
                    <a:cubicBezTo>
                      <a:pt x="42" y="130"/>
                      <a:pt x="48" y="128"/>
                      <a:pt x="54" y="125"/>
                    </a:cubicBezTo>
                    <a:cubicBezTo>
                      <a:pt x="56" y="123"/>
                      <a:pt x="54" y="120"/>
                      <a:pt x="52" y="120"/>
                    </a:cubicBezTo>
                    <a:cubicBezTo>
                      <a:pt x="47" y="122"/>
                      <a:pt x="41" y="125"/>
                      <a:pt x="35" y="125"/>
                    </a:cubicBezTo>
                    <a:cubicBezTo>
                      <a:pt x="34" y="126"/>
                      <a:pt x="33" y="127"/>
                      <a:pt x="33" y="128"/>
                    </a:cubicBezTo>
                    <a:cubicBezTo>
                      <a:pt x="28" y="112"/>
                      <a:pt x="23" y="95"/>
                      <a:pt x="18" y="79"/>
                    </a:cubicBezTo>
                    <a:cubicBezTo>
                      <a:pt x="43" y="102"/>
                      <a:pt x="101" y="77"/>
                      <a:pt x="123" y="66"/>
                    </a:cubicBezTo>
                    <a:cubicBezTo>
                      <a:pt x="139" y="59"/>
                      <a:pt x="155" y="51"/>
                      <a:pt x="172" y="46"/>
                    </a:cubicBezTo>
                    <a:cubicBezTo>
                      <a:pt x="187" y="41"/>
                      <a:pt x="195" y="50"/>
                      <a:pt x="199" y="61"/>
                    </a:cubicBezTo>
                    <a:cubicBezTo>
                      <a:pt x="199" y="62"/>
                      <a:pt x="199" y="63"/>
                      <a:pt x="199" y="64"/>
                    </a:cubicBezTo>
                    <a:cubicBezTo>
                      <a:pt x="199" y="66"/>
                      <a:pt x="200" y="67"/>
                      <a:pt x="201" y="68"/>
                    </a:cubicBezTo>
                    <a:cubicBezTo>
                      <a:pt x="204" y="76"/>
                      <a:pt x="206" y="86"/>
                      <a:pt x="208" y="93"/>
                    </a:cubicBezTo>
                    <a:cubicBezTo>
                      <a:pt x="217" y="126"/>
                      <a:pt x="231" y="156"/>
                      <a:pt x="246" y="187"/>
                    </a:cubicBezTo>
                    <a:cubicBezTo>
                      <a:pt x="259" y="215"/>
                      <a:pt x="260" y="232"/>
                      <a:pt x="233" y="250"/>
                    </a:cubicBezTo>
                    <a:close/>
                    <a:moveTo>
                      <a:pt x="270" y="213"/>
                    </a:moveTo>
                    <a:cubicBezTo>
                      <a:pt x="268" y="200"/>
                      <a:pt x="263" y="188"/>
                      <a:pt x="257" y="177"/>
                    </a:cubicBezTo>
                    <a:cubicBezTo>
                      <a:pt x="262" y="173"/>
                      <a:pt x="267" y="169"/>
                      <a:pt x="270" y="163"/>
                    </a:cubicBezTo>
                    <a:cubicBezTo>
                      <a:pt x="270" y="164"/>
                      <a:pt x="270" y="165"/>
                      <a:pt x="271" y="166"/>
                    </a:cubicBezTo>
                    <a:cubicBezTo>
                      <a:pt x="271" y="166"/>
                      <a:pt x="270" y="166"/>
                      <a:pt x="270" y="167"/>
                    </a:cubicBezTo>
                    <a:cubicBezTo>
                      <a:pt x="270" y="173"/>
                      <a:pt x="270" y="179"/>
                      <a:pt x="265" y="185"/>
                    </a:cubicBezTo>
                    <a:cubicBezTo>
                      <a:pt x="264" y="187"/>
                      <a:pt x="266" y="189"/>
                      <a:pt x="268" y="187"/>
                    </a:cubicBezTo>
                    <a:cubicBezTo>
                      <a:pt x="270" y="185"/>
                      <a:pt x="272" y="183"/>
                      <a:pt x="274" y="180"/>
                    </a:cubicBezTo>
                    <a:cubicBezTo>
                      <a:pt x="276" y="192"/>
                      <a:pt x="275" y="203"/>
                      <a:pt x="270" y="2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9" name="Freeform 341"/>
              <p:cNvSpPr>
                <a:spLocks noEditPoints="1"/>
              </p:cNvSpPr>
              <p:nvPr/>
            </p:nvSpPr>
            <p:spPr bwMode="auto">
              <a:xfrm>
                <a:off x="1218" y="-921"/>
                <a:ext cx="291" cy="293"/>
              </a:xfrm>
              <a:custGeom>
                <a:avLst/>
                <a:gdLst>
                  <a:gd name="T0" fmla="*/ 105 w 144"/>
                  <a:gd name="T1" fmla="*/ 21 h 145"/>
                  <a:gd name="T2" fmla="*/ 7 w 144"/>
                  <a:gd name="T3" fmla="*/ 51 h 145"/>
                  <a:gd name="T4" fmla="*/ 7 w 144"/>
                  <a:gd name="T5" fmla="*/ 63 h 145"/>
                  <a:gd name="T6" fmla="*/ 38 w 144"/>
                  <a:gd name="T7" fmla="*/ 141 h 145"/>
                  <a:gd name="T8" fmla="*/ 82 w 144"/>
                  <a:gd name="T9" fmla="*/ 133 h 145"/>
                  <a:gd name="T10" fmla="*/ 123 w 144"/>
                  <a:gd name="T11" fmla="*/ 113 h 145"/>
                  <a:gd name="T12" fmla="*/ 105 w 144"/>
                  <a:gd name="T13" fmla="*/ 21 h 145"/>
                  <a:gd name="T14" fmla="*/ 114 w 144"/>
                  <a:gd name="T15" fmla="*/ 102 h 145"/>
                  <a:gd name="T16" fmla="*/ 83 w 144"/>
                  <a:gd name="T17" fmla="*/ 119 h 145"/>
                  <a:gd name="T18" fmla="*/ 47 w 144"/>
                  <a:gd name="T19" fmla="*/ 129 h 145"/>
                  <a:gd name="T20" fmla="*/ 15 w 144"/>
                  <a:gd name="T21" fmla="*/ 61 h 145"/>
                  <a:gd name="T22" fmla="*/ 82 w 144"/>
                  <a:gd name="T23" fmla="*/ 30 h 145"/>
                  <a:gd name="T24" fmla="*/ 114 w 144"/>
                  <a:gd name="T25" fmla="*/ 10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45">
                    <a:moveTo>
                      <a:pt x="105" y="21"/>
                    </a:moveTo>
                    <a:cubicBezTo>
                      <a:pt x="79" y="0"/>
                      <a:pt x="31" y="43"/>
                      <a:pt x="7" y="51"/>
                    </a:cubicBezTo>
                    <a:cubicBezTo>
                      <a:pt x="0" y="53"/>
                      <a:pt x="2" y="62"/>
                      <a:pt x="7" y="63"/>
                    </a:cubicBezTo>
                    <a:cubicBezTo>
                      <a:pt x="8" y="88"/>
                      <a:pt x="16" y="132"/>
                      <a:pt x="38" y="141"/>
                    </a:cubicBezTo>
                    <a:cubicBezTo>
                      <a:pt x="51" y="145"/>
                      <a:pt x="70" y="137"/>
                      <a:pt x="82" y="133"/>
                    </a:cubicBezTo>
                    <a:cubicBezTo>
                      <a:pt x="95" y="129"/>
                      <a:pt x="113" y="123"/>
                      <a:pt x="123" y="113"/>
                    </a:cubicBezTo>
                    <a:cubicBezTo>
                      <a:pt x="144" y="91"/>
                      <a:pt x="125" y="38"/>
                      <a:pt x="105" y="21"/>
                    </a:cubicBezTo>
                    <a:close/>
                    <a:moveTo>
                      <a:pt x="114" y="102"/>
                    </a:moveTo>
                    <a:cubicBezTo>
                      <a:pt x="109" y="110"/>
                      <a:pt x="90" y="116"/>
                      <a:pt x="83" y="119"/>
                    </a:cubicBezTo>
                    <a:cubicBezTo>
                      <a:pt x="71" y="123"/>
                      <a:pt x="59" y="127"/>
                      <a:pt x="47" y="129"/>
                    </a:cubicBezTo>
                    <a:cubicBezTo>
                      <a:pt x="28" y="131"/>
                      <a:pt x="18" y="83"/>
                      <a:pt x="15" y="61"/>
                    </a:cubicBezTo>
                    <a:cubicBezTo>
                      <a:pt x="38" y="54"/>
                      <a:pt x="58" y="38"/>
                      <a:pt x="82" y="30"/>
                    </a:cubicBezTo>
                    <a:cubicBezTo>
                      <a:pt x="111" y="21"/>
                      <a:pt x="122" y="83"/>
                      <a:pt x="114"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0" name="Freeform 342"/>
              <p:cNvSpPr/>
              <p:nvPr/>
            </p:nvSpPr>
            <p:spPr bwMode="auto">
              <a:xfrm>
                <a:off x="1269" y="-828"/>
                <a:ext cx="116" cy="53"/>
              </a:xfrm>
              <a:custGeom>
                <a:avLst/>
                <a:gdLst>
                  <a:gd name="T0" fmla="*/ 54 w 58"/>
                  <a:gd name="T1" fmla="*/ 0 h 26"/>
                  <a:gd name="T2" fmla="*/ 25 w 58"/>
                  <a:gd name="T3" fmla="*/ 11 h 26"/>
                  <a:gd name="T4" fmla="*/ 10 w 58"/>
                  <a:gd name="T5" fmla="*/ 17 h 26"/>
                  <a:gd name="T6" fmla="*/ 5 w 58"/>
                  <a:gd name="T7" fmla="*/ 19 h 26"/>
                  <a:gd name="T8" fmla="*/ 2 w 58"/>
                  <a:gd name="T9" fmla="*/ 21 h 26"/>
                  <a:gd name="T10" fmla="*/ 2 w 58"/>
                  <a:gd name="T11" fmla="*/ 25 h 26"/>
                  <a:gd name="T12" fmla="*/ 27 w 58"/>
                  <a:gd name="T13" fmla="*/ 20 h 26"/>
                  <a:gd name="T14" fmla="*/ 57 w 58"/>
                  <a:gd name="T15" fmla="*/ 5 h 26"/>
                  <a:gd name="T16" fmla="*/ 54 w 58"/>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26">
                    <a:moveTo>
                      <a:pt x="54" y="0"/>
                    </a:moveTo>
                    <a:cubicBezTo>
                      <a:pt x="44" y="1"/>
                      <a:pt x="34" y="8"/>
                      <a:pt x="25" y="11"/>
                    </a:cubicBezTo>
                    <a:cubicBezTo>
                      <a:pt x="20" y="13"/>
                      <a:pt x="15" y="15"/>
                      <a:pt x="10" y="17"/>
                    </a:cubicBezTo>
                    <a:cubicBezTo>
                      <a:pt x="8" y="17"/>
                      <a:pt x="7" y="18"/>
                      <a:pt x="5" y="19"/>
                    </a:cubicBezTo>
                    <a:cubicBezTo>
                      <a:pt x="4" y="19"/>
                      <a:pt x="3" y="20"/>
                      <a:pt x="2" y="21"/>
                    </a:cubicBezTo>
                    <a:cubicBezTo>
                      <a:pt x="0" y="21"/>
                      <a:pt x="0" y="25"/>
                      <a:pt x="2" y="25"/>
                    </a:cubicBezTo>
                    <a:cubicBezTo>
                      <a:pt x="11" y="26"/>
                      <a:pt x="19" y="23"/>
                      <a:pt x="27" y="20"/>
                    </a:cubicBezTo>
                    <a:cubicBezTo>
                      <a:pt x="36" y="17"/>
                      <a:pt x="51" y="14"/>
                      <a:pt x="57" y="5"/>
                    </a:cubicBezTo>
                    <a:cubicBezTo>
                      <a:pt x="58" y="3"/>
                      <a:pt x="56"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1" name="Freeform 343"/>
              <p:cNvSpPr/>
              <p:nvPr/>
            </p:nvSpPr>
            <p:spPr bwMode="auto">
              <a:xfrm>
                <a:off x="1271" y="-775"/>
                <a:ext cx="123" cy="44"/>
              </a:xfrm>
              <a:custGeom>
                <a:avLst/>
                <a:gdLst>
                  <a:gd name="T0" fmla="*/ 54 w 61"/>
                  <a:gd name="T1" fmla="*/ 1 h 22"/>
                  <a:gd name="T2" fmla="*/ 3 w 61"/>
                  <a:gd name="T3" fmla="*/ 16 h 22"/>
                  <a:gd name="T4" fmla="*/ 4 w 61"/>
                  <a:gd name="T5" fmla="*/ 22 h 22"/>
                  <a:gd name="T6" fmla="*/ 57 w 61"/>
                  <a:gd name="T7" fmla="*/ 7 h 22"/>
                  <a:gd name="T8" fmla="*/ 54 w 61"/>
                  <a:gd name="T9" fmla="*/ 1 h 22"/>
                </a:gdLst>
                <a:ahLst/>
                <a:cxnLst>
                  <a:cxn ang="0">
                    <a:pos x="T0" y="T1"/>
                  </a:cxn>
                  <a:cxn ang="0">
                    <a:pos x="T2" y="T3"/>
                  </a:cxn>
                  <a:cxn ang="0">
                    <a:pos x="T4" y="T5"/>
                  </a:cxn>
                  <a:cxn ang="0">
                    <a:pos x="T6" y="T7"/>
                  </a:cxn>
                  <a:cxn ang="0">
                    <a:pos x="T8" y="T9"/>
                  </a:cxn>
                </a:cxnLst>
                <a:rect l="0" t="0" r="r" b="b"/>
                <a:pathLst>
                  <a:path w="61" h="22">
                    <a:moveTo>
                      <a:pt x="54" y="1"/>
                    </a:moveTo>
                    <a:cubicBezTo>
                      <a:pt x="37" y="5"/>
                      <a:pt x="21" y="13"/>
                      <a:pt x="3" y="16"/>
                    </a:cubicBezTo>
                    <a:cubicBezTo>
                      <a:pt x="0" y="17"/>
                      <a:pt x="1" y="22"/>
                      <a:pt x="4" y="22"/>
                    </a:cubicBezTo>
                    <a:cubicBezTo>
                      <a:pt x="22" y="20"/>
                      <a:pt x="42" y="16"/>
                      <a:pt x="57" y="7"/>
                    </a:cubicBezTo>
                    <a:cubicBezTo>
                      <a:pt x="61" y="5"/>
                      <a:pt x="58" y="0"/>
                      <a:pt x="5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2" name="Freeform 344"/>
              <p:cNvSpPr/>
              <p:nvPr/>
            </p:nvSpPr>
            <p:spPr bwMode="auto">
              <a:xfrm>
                <a:off x="1297" y="-745"/>
                <a:ext cx="119" cy="52"/>
              </a:xfrm>
              <a:custGeom>
                <a:avLst/>
                <a:gdLst>
                  <a:gd name="T0" fmla="*/ 54 w 59"/>
                  <a:gd name="T1" fmla="*/ 1 h 26"/>
                  <a:gd name="T2" fmla="*/ 5 w 59"/>
                  <a:gd name="T3" fmla="*/ 17 h 26"/>
                  <a:gd name="T4" fmla="*/ 7 w 59"/>
                  <a:gd name="T5" fmla="*/ 24 h 26"/>
                  <a:gd name="T6" fmla="*/ 56 w 59"/>
                  <a:gd name="T7" fmla="*/ 7 h 26"/>
                  <a:gd name="T8" fmla="*/ 54 w 59"/>
                  <a:gd name="T9" fmla="*/ 1 h 26"/>
                </a:gdLst>
                <a:ahLst/>
                <a:cxnLst>
                  <a:cxn ang="0">
                    <a:pos x="T0" y="T1"/>
                  </a:cxn>
                  <a:cxn ang="0">
                    <a:pos x="T2" y="T3"/>
                  </a:cxn>
                  <a:cxn ang="0">
                    <a:pos x="T4" y="T5"/>
                  </a:cxn>
                  <a:cxn ang="0">
                    <a:pos x="T6" y="T7"/>
                  </a:cxn>
                  <a:cxn ang="0">
                    <a:pos x="T8" y="T9"/>
                  </a:cxn>
                </a:cxnLst>
                <a:rect l="0" t="0" r="r" b="b"/>
                <a:pathLst>
                  <a:path w="59" h="26">
                    <a:moveTo>
                      <a:pt x="54" y="1"/>
                    </a:moveTo>
                    <a:cubicBezTo>
                      <a:pt x="37" y="4"/>
                      <a:pt x="21" y="12"/>
                      <a:pt x="5" y="17"/>
                    </a:cubicBezTo>
                    <a:cubicBezTo>
                      <a:pt x="0" y="19"/>
                      <a:pt x="2" y="26"/>
                      <a:pt x="7" y="24"/>
                    </a:cubicBezTo>
                    <a:cubicBezTo>
                      <a:pt x="23" y="20"/>
                      <a:pt x="42" y="16"/>
                      <a:pt x="56" y="7"/>
                    </a:cubicBezTo>
                    <a:cubicBezTo>
                      <a:pt x="59" y="5"/>
                      <a:pt x="57" y="0"/>
                      <a:pt x="5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3" name="Freeform 345"/>
              <p:cNvSpPr/>
              <p:nvPr/>
            </p:nvSpPr>
            <p:spPr bwMode="auto">
              <a:xfrm>
                <a:off x="1117" y="-878"/>
                <a:ext cx="55" cy="12"/>
              </a:xfrm>
              <a:custGeom>
                <a:avLst/>
                <a:gdLst>
                  <a:gd name="T0" fmla="*/ 24 w 27"/>
                  <a:gd name="T1" fmla="*/ 0 h 6"/>
                  <a:gd name="T2" fmla="*/ 2 w 27"/>
                  <a:gd name="T3" fmla="*/ 3 h 6"/>
                  <a:gd name="T4" fmla="*/ 2 w 27"/>
                  <a:gd name="T5" fmla="*/ 6 h 6"/>
                  <a:gd name="T6" fmla="*/ 25 w 27"/>
                  <a:gd name="T7" fmla="*/ 3 h 6"/>
                  <a:gd name="T8" fmla="*/ 24 w 27"/>
                  <a:gd name="T9" fmla="*/ 0 h 6"/>
                </a:gdLst>
                <a:ahLst/>
                <a:cxnLst>
                  <a:cxn ang="0">
                    <a:pos x="T0" y="T1"/>
                  </a:cxn>
                  <a:cxn ang="0">
                    <a:pos x="T2" y="T3"/>
                  </a:cxn>
                  <a:cxn ang="0">
                    <a:pos x="T4" y="T5"/>
                  </a:cxn>
                  <a:cxn ang="0">
                    <a:pos x="T6" y="T7"/>
                  </a:cxn>
                  <a:cxn ang="0">
                    <a:pos x="T8" y="T9"/>
                  </a:cxn>
                </a:cxnLst>
                <a:rect l="0" t="0" r="r" b="b"/>
                <a:pathLst>
                  <a:path w="27" h="6">
                    <a:moveTo>
                      <a:pt x="24" y="0"/>
                    </a:moveTo>
                    <a:cubicBezTo>
                      <a:pt x="17" y="3"/>
                      <a:pt x="9" y="3"/>
                      <a:pt x="2" y="3"/>
                    </a:cubicBezTo>
                    <a:cubicBezTo>
                      <a:pt x="0" y="3"/>
                      <a:pt x="0" y="6"/>
                      <a:pt x="2" y="6"/>
                    </a:cubicBezTo>
                    <a:cubicBezTo>
                      <a:pt x="10" y="6"/>
                      <a:pt x="18" y="6"/>
                      <a:pt x="25" y="3"/>
                    </a:cubicBezTo>
                    <a:cubicBezTo>
                      <a:pt x="27" y="2"/>
                      <a:pt x="26"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4" name="Freeform 346"/>
              <p:cNvSpPr>
                <a:spLocks noEditPoints="1"/>
              </p:cNvSpPr>
              <p:nvPr/>
            </p:nvSpPr>
            <p:spPr bwMode="auto">
              <a:xfrm>
                <a:off x="1557" y="-1818"/>
                <a:ext cx="591" cy="702"/>
              </a:xfrm>
              <a:custGeom>
                <a:avLst/>
                <a:gdLst>
                  <a:gd name="T0" fmla="*/ 247 w 293"/>
                  <a:gd name="T1" fmla="*/ 272 h 348"/>
                  <a:gd name="T2" fmla="*/ 292 w 293"/>
                  <a:gd name="T3" fmla="*/ 160 h 348"/>
                  <a:gd name="T4" fmla="*/ 136 w 293"/>
                  <a:gd name="T5" fmla="*/ 42 h 348"/>
                  <a:gd name="T6" fmla="*/ 131 w 293"/>
                  <a:gd name="T7" fmla="*/ 29 h 348"/>
                  <a:gd name="T8" fmla="*/ 129 w 293"/>
                  <a:gd name="T9" fmla="*/ 18 h 348"/>
                  <a:gd name="T10" fmla="*/ 130 w 293"/>
                  <a:gd name="T11" fmla="*/ 18 h 348"/>
                  <a:gd name="T12" fmla="*/ 140 w 293"/>
                  <a:gd name="T13" fmla="*/ 11 h 348"/>
                  <a:gd name="T14" fmla="*/ 129 w 293"/>
                  <a:gd name="T15" fmla="*/ 4 h 348"/>
                  <a:gd name="T16" fmla="*/ 117 w 293"/>
                  <a:gd name="T17" fmla="*/ 9 h 348"/>
                  <a:gd name="T18" fmla="*/ 104 w 293"/>
                  <a:gd name="T19" fmla="*/ 15 h 348"/>
                  <a:gd name="T20" fmla="*/ 106 w 293"/>
                  <a:gd name="T21" fmla="*/ 21 h 348"/>
                  <a:gd name="T22" fmla="*/ 116 w 293"/>
                  <a:gd name="T23" fmla="*/ 20 h 348"/>
                  <a:gd name="T24" fmla="*/ 119 w 293"/>
                  <a:gd name="T25" fmla="*/ 32 h 348"/>
                  <a:gd name="T26" fmla="*/ 126 w 293"/>
                  <a:gd name="T27" fmla="*/ 43 h 348"/>
                  <a:gd name="T28" fmla="*/ 2 w 293"/>
                  <a:gd name="T29" fmla="*/ 195 h 348"/>
                  <a:gd name="T30" fmla="*/ 73 w 293"/>
                  <a:gd name="T31" fmla="*/ 308 h 348"/>
                  <a:gd name="T32" fmla="*/ 57 w 293"/>
                  <a:gd name="T33" fmla="*/ 340 h 348"/>
                  <a:gd name="T34" fmla="*/ 62 w 293"/>
                  <a:gd name="T35" fmla="*/ 347 h 348"/>
                  <a:gd name="T36" fmla="*/ 86 w 293"/>
                  <a:gd name="T37" fmla="*/ 337 h 348"/>
                  <a:gd name="T38" fmla="*/ 98 w 293"/>
                  <a:gd name="T39" fmla="*/ 318 h 348"/>
                  <a:gd name="T40" fmla="*/ 154 w 293"/>
                  <a:gd name="T41" fmla="*/ 322 h 348"/>
                  <a:gd name="T42" fmla="*/ 228 w 293"/>
                  <a:gd name="T43" fmla="*/ 290 h 348"/>
                  <a:gd name="T44" fmla="*/ 258 w 293"/>
                  <a:gd name="T45" fmla="*/ 319 h 348"/>
                  <a:gd name="T46" fmla="*/ 264 w 293"/>
                  <a:gd name="T47" fmla="*/ 316 h 348"/>
                  <a:gd name="T48" fmla="*/ 261 w 293"/>
                  <a:gd name="T49" fmla="*/ 291 h 348"/>
                  <a:gd name="T50" fmla="*/ 247 w 293"/>
                  <a:gd name="T51" fmla="*/ 272 h 348"/>
                  <a:gd name="T52" fmla="*/ 69 w 293"/>
                  <a:gd name="T53" fmla="*/ 336 h 348"/>
                  <a:gd name="T54" fmla="*/ 80 w 293"/>
                  <a:gd name="T55" fmla="*/ 312 h 348"/>
                  <a:gd name="T56" fmla="*/ 80 w 293"/>
                  <a:gd name="T57" fmla="*/ 311 h 348"/>
                  <a:gd name="T58" fmla="*/ 88 w 293"/>
                  <a:gd name="T59" fmla="*/ 315 h 348"/>
                  <a:gd name="T60" fmla="*/ 69 w 293"/>
                  <a:gd name="T61" fmla="*/ 336 h 348"/>
                  <a:gd name="T62" fmla="*/ 151 w 293"/>
                  <a:gd name="T63" fmla="*/ 310 h 348"/>
                  <a:gd name="T64" fmla="*/ 100 w 293"/>
                  <a:gd name="T65" fmla="*/ 307 h 348"/>
                  <a:gd name="T66" fmla="*/ 94 w 293"/>
                  <a:gd name="T67" fmla="*/ 306 h 348"/>
                  <a:gd name="T68" fmla="*/ 15 w 293"/>
                  <a:gd name="T69" fmla="*/ 188 h 348"/>
                  <a:gd name="T70" fmla="*/ 128 w 293"/>
                  <a:gd name="T71" fmla="*/ 52 h 348"/>
                  <a:gd name="T72" fmla="*/ 135 w 293"/>
                  <a:gd name="T73" fmla="*/ 54 h 348"/>
                  <a:gd name="T74" fmla="*/ 283 w 293"/>
                  <a:gd name="T75" fmla="*/ 180 h 348"/>
                  <a:gd name="T76" fmla="*/ 151 w 293"/>
                  <a:gd name="T77" fmla="*/ 310 h 348"/>
                  <a:gd name="T78" fmla="*/ 232 w 293"/>
                  <a:gd name="T79" fmla="*/ 287 h 348"/>
                  <a:gd name="T80" fmla="*/ 232 w 293"/>
                  <a:gd name="T81" fmla="*/ 286 h 348"/>
                  <a:gd name="T82" fmla="*/ 241 w 293"/>
                  <a:gd name="T83" fmla="*/ 278 h 348"/>
                  <a:gd name="T84" fmla="*/ 250 w 293"/>
                  <a:gd name="T85" fmla="*/ 293 h 348"/>
                  <a:gd name="T86" fmla="*/ 254 w 293"/>
                  <a:gd name="T87" fmla="*/ 308 h 348"/>
                  <a:gd name="T88" fmla="*/ 232 w 293"/>
                  <a:gd name="T89" fmla="*/ 287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348">
                    <a:moveTo>
                      <a:pt x="247" y="272"/>
                    </a:moveTo>
                    <a:cubicBezTo>
                      <a:pt x="275" y="242"/>
                      <a:pt x="292" y="201"/>
                      <a:pt x="292" y="160"/>
                    </a:cubicBezTo>
                    <a:cubicBezTo>
                      <a:pt x="291" y="90"/>
                      <a:pt x="203" y="19"/>
                      <a:pt x="136" y="42"/>
                    </a:cubicBezTo>
                    <a:cubicBezTo>
                      <a:pt x="134" y="38"/>
                      <a:pt x="132" y="33"/>
                      <a:pt x="131" y="29"/>
                    </a:cubicBezTo>
                    <a:cubicBezTo>
                      <a:pt x="130" y="25"/>
                      <a:pt x="130" y="21"/>
                      <a:pt x="129" y="18"/>
                    </a:cubicBezTo>
                    <a:cubicBezTo>
                      <a:pt x="130" y="18"/>
                      <a:pt x="130" y="18"/>
                      <a:pt x="130" y="18"/>
                    </a:cubicBezTo>
                    <a:cubicBezTo>
                      <a:pt x="135" y="19"/>
                      <a:pt x="140" y="16"/>
                      <a:pt x="140" y="11"/>
                    </a:cubicBezTo>
                    <a:cubicBezTo>
                      <a:pt x="140" y="5"/>
                      <a:pt x="134" y="0"/>
                      <a:pt x="129" y="4"/>
                    </a:cubicBezTo>
                    <a:cubicBezTo>
                      <a:pt x="125" y="6"/>
                      <a:pt x="121" y="7"/>
                      <a:pt x="117" y="9"/>
                    </a:cubicBezTo>
                    <a:cubicBezTo>
                      <a:pt x="113" y="11"/>
                      <a:pt x="108" y="13"/>
                      <a:pt x="104" y="15"/>
                    </a:cubicBezTo>
                    <a:cubicBezTo>
                      <a:pt x="101" y="16"/>
                      <a:pt x="102" y="22"/>
                      <a:pt x="106" y="21"/>
                    </a:cubicBezTo>
                    <a:cubicBezTo>
                      <a:pt x="109" y="21"/>
                      <a:pt x="113" y="21"/>
                      <a:pt x="116" y="20"/>
                    </a:cubicBezTo>
                    <a:cubicBezTo>
                      <a:pt x="116" y="24"/>
                      <a:pt x="118" y="28"/>
                      <a:pt x="119" y="32"/>
                    </a:cubicBezTo>
                    <a:cubicBezTo>
                      <a:pt x="121" y="36"/>
                      <a:pt x="124" y="40"/>
                      <a:pt x="126" y="43"/>
                    </a:cubicBezTo>
                    <a:cubicBezTo>
                      <a:pt x="51" y="43"/>
                      <a:pt x="5" y="128"/>
                      <a:pt x="2" y="195"/>
                    </a:cubicBezTo>
                    <a:cubicBezTo>
                      <a:pt x="0" y="247"/>
                      <a:pt x="31" y="288"/>
                      <a:pt x="73" y="308"/>
                    </a:cubicBezTo>
                    <a:cubicBezTo>
                      <a:pt x="66" y="318"/>
                      <a:pt x="60" y="328"/>
                      <a:pt x="57" y="340"/>
                    </a:cubicBezTo>
                    <a:cubicBezTo>
                      <a:pt x="56" y="344"/>
                      <a:pt x="59" y="346"/>
                      <a:pt x="62" y="347"/>
                    </a:cubicBezTo>
                    <a:cubicBezTo>
                      <a:pt x="71" y="348"/>
                      <a:pt x="79" y="344"/>
                      <a:pt x="86" y="337"/>
                    </a:cubicBezTo>
                    <a:cubicBezTo>
                      <a:pt x="91" y="332"/>
                      <a:pt x="95" y="325"/>
                      <a:pt x="98" y="318"/>
                    </a:cubicBezTo>
                    <a:cubicBezTo>
                      <a:pt x="116" y="323"/>
                      <a:pt x="135" y="324"/>
                      <a:pt x="154" y="322"/>
                    </a:cubicBezTo>
                    <a:cubicBezTo>
                      <a:pt x="182" y="318"/>
                      <a:pt x="207" y="306"/>
                      <a:pt x="228" y="290"/>
                    </a:cubicBezTo>
                    <a:cubicBezTo>
                      <a:pt x="232" y="305"/>
                      <a:pt x="242" y="316"/>
                      <a:pt x="258" y="319"/>
                    </a:cubicBezTo>
                    <a:cubicBezTo>
                      <a:pt x="260" y="320"/>
                      <a:pt x="263" y="319"/>
                      <a:pt x="264" y="316"/>
                    </a:cubicBezTo>
                    <a:cubicBezTo>
                      <a:pt x="265" y="307"/>
                      <a:pt x="264" y="299"/>
                      <a:pt x="261" y="291"/>
                    </a:cubicBezTo>
                    <a:cubicBezTo>
                      <a:pt x="258" y="284"/>
                      <a:pt x="254" y="275"/>
                      <a:pt x="247" y="272"/>
                    </a:cubicBezTo>
                    <a:close/>
                    <a:moveTo>
                      <a:pt x="69" y="336"/>
                    </a:moveTo>
                    <a:cubicBezTo>
                      <a:pt x="72" y="327"/>
                      <a:pt x="75" y="319"/>
                      <a:pt x="80" y="312"/>
                    </a:cubicBezTo>
                    <a:cubicBezTo>
                      <a:pt x="80" y="312"/>
                      <a:pt x="80" y="311"/>
                      <a:pt x="80" y="311"/>
                    </a:cubicBezTo>
                    <a:cubicBezTo>
                      <a:pt x="82" y="313"/>
                      <a:pt x="85" y="314"/>
                      <a:pt x="88" y="315"/>
                    </a:cubicBezTo>
                    <a:cubicBezTo>
                      <a:pt x="83" y="323"/>
                      <a:pt x="79" y="333"/>
                      <a:pt x="69" y="336"/>
                    </a:cubicBezTo>
                    <a:close/>
                    <a:moveTo>
                      <a:pt x="151" y="310"/>
                    </a:moveTo>
                    <a:cubicBezTo>
                      <a:pt x="133" y="313"/>
                      <a:pt x="116" y="312"/>
                      <a:pt x="100" y="307"/>
                    </a:cubicBezTo>
                    <a:cubicBezTo>
                      <a:pt x="99" y="306"/>
                      <a:pt x="96" y="305"/>
                      <a:pt x="94" y="306"/>
                    </a:cubicBezTo>
                    <a:cubicBezTo>
                      <a:pt x="47" y="290"/>
                      <a:pt x="12" y="241"/>
                      <a:pt x="15" y="188"/>
                    </a:cubicBezTo>
                    <a:cubicBezTo>
                      <a:pt x="17" y="123"/>
                      <a:pt x="66" y="66"/>
                      <a:pt x="128" y="52"/>
                    </a:cubicBezTo>
                    <a:cubicBezTo>
                      <a:pt x="129" y="54"/>
                      <a:pt x="132" y="56"/>
                      <a:pt x="135" y="54"/>
                    </a:cubicBezTo>
                    <a:cubicBezTo>
                      <a:pt x="206" y="22"/>
                      <a:pt x="293" y="110"/>
                      <a:pt x="283" y="180"/>
                    </a:cubicBezTo>
                    <a:cubicBezTo>
                      <a:pt x="274" y="245"/>
                      <a:pt x="213" y="298"/>
                      <a:pt x="151" y="310"/>
                    </a:cubicBezTo>
                    <a:close/>
                    <a:moveTo>
                      <a:pt x="232" y="287"/>
                    </a:moveTo>
                    <a:cubicBezTo>
                      <a:pt x="232" y="287"/>
                      <a:pt x="232" y="287"/>
                      <a:pt x="232" y="286"/>
                    </a:cubicBezTo>
                    <a:cubicBezTo>
                      <a:pt x="235" y="284"/>
                      <a:pt x="238" y="281"/>
                      <a:pt x="241" y="278"/>
                    </a:cubicBezTo>
                    <a:cubicBezTo>
                      <a:pt x="243" y="283"/>
                      <a:pt x="247" y="287"/>
                      <a:pt x="250" y="293"/>
                    </a:cubicBezTo>
                    <a:cubicBezTo>
                      <a:pt x="253" y="297"/>
                      <a:pt x="254" y="303"/>
                      <a:pt x="254" y="308"/>
                    </a:cubicBezTo>
                    <a:cubicBezTo>
                      <a:pt x="244" y="305"/>
                      <a:pt x="237" y="298"/>
                      <a:pt x="232" y="2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5" name="Freeform 347"/>
              <p:cNvSpPr/>
              <p:nvPr/>
            </p:nvSpPr>
            <p:spPr bwMode="auto">
              <a:xfrm>
                <a:off x="1597" y="-1709"/>
                <a:ext cx="531" cy="488"/>
              </a:xfrm>
              <a:custGeom>
                <a:avLst/>
                <a:gdLst>
                  <a:gd name="T0" fmla="*/ 161 w 263"/>
                  <a:gd name="T1" fmla="*/ 16 h 242"/>
                  <a:gd name="T2" fmla="*/ 161 w 263"/>
                  <a:gd name="T3" fmla="*/ 28 h 242"/>
                  <a:gd name="T4" fmla="*/ 229 w 263"/>
                  <a:gd name="T5" fmla="*/ 151 h 242"/>
                  <a:gd name="T6" fmla="*/ 179 w 263"/>
                  <a:gd name="T7" fmla="*/ 208 h 242"/>
                  <a:gd name="T8" fmla="*/ 177 w 263"/>
                  <a:gd name="T9" fmla="*/ 202 h 242"/>
                  <a:gd name="T10" fmla="*/ 174 w 263"/>
                  <a:gd name="T11" fmla="*/ 192 h 242"/>
                  <a:gd name="T12" fmla="*/ 168 w 263"/>
                  <a:gd name="T13" fmla="*/ 192 h 242"/>
                  <a:gd name="T14" fmla="*/ 169 w 263"/>
                  <a:gd name="T15" fmla="*/ 203 h 242"/>
                  <a:gd name="T16" fmla="*/ 173 w 263"/>
                  <a:gd name="T17" fmla="*/ 212 h 242"/>
                  <a:gd name="T18" fmla="*/ 123 w 263"/>
                  <a:gd name="T19" fmla="*/ 228 h 242"/>
                  <a:gd name="T20" fmla="*/ 19 w 263"/>
                  <a:gd name="T21" fmla="*/ 125 h 242"/>
                  <a:gd name="T22" fmla="*/ 64 w 263"/>
                  <a:gd name="T23" fmla="*/ 40 h 242"/>
                  <a:gd name="T24" fmla="*/ 151 w 263"/>
                  <a:gd name="T25" fmla="*/ 18 h 242"/>
                  <a:gd name="T26" fmla="*/ 152 w 263"/>
                  <a:gd name="T27" fmla="*/ 12 h 242"/>
                  <a:gd name="T28" fmla="*/ 9 w 263"/>
                  <a:gd name="T29" fmla="*/ 109 h 242"/>
                  <a:gd name="T30" fmla="*/ 116 w 263"/>
                  <a:gd name="T31" fmla="*/ 241 h 242"/>
                  <a:gd name="T32" fmla="*/ 244 w 263"/>
                  <a:gd name="T33" fmla="*/ 143 h 242"/>
                  <a:gd name="T34" fmla="*/ 161 w 263"/>
                  <a:gd name="T35"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42">
                    <a:moveTo>
                      <a:pt x="161" y="16"/>
                    </a:moveTo>
                    <a:cubicBezTo>
                      <a:pt x="154" y="16"/>
                      <a:pt x="154" y="27"/>
                      <a:pt x="161" y="28"/>
                    </a:cubicBezTo>
                    <a:cubicBezTo>
                      <a:pt x="224" y="34"/>
                      <a:pt x="252" y="97"/>
                      <a:pt x="229" y="151"/>
                    </a:cubicBezTo>
                    <a:cubicBezTo>
                      <a:pt x="219" y="175"/>
                      <a:pt x="201" y="195"/>
                      <a:pt x="179" y="208"/>
                    </a:cubicBezTo>
                    <a:cubicBezTo>
                      <a:pt x="179" y="206"/>
                      <a:pt x="178" y="204"/>
                      <a:pt x="177" y="202"/>
                    </a:cubicBezTo>
                    <a:cubicBezTo>
                      <a:pt x="176" y="199"/>
                      <a:pt x="174" y="196"/>
                      <a:pt x="174" y="192"/>
                    </a:cubicBezTo>
                    <a:cubicBezTo>
                      <a:pt x="174" y="188"/>
                      <a:pt x="168" y="188"/>
                      <a:pt x="168" y="192"/>
                    </a:cubicBezTo>
                    <a:cubicBezTo>
                      <a:pt x="168" y="196"/>
                      <a:pt x="168" y="199"/>
                      <a:pt x="169" y="203"/>
                    </a:cubicBezTo>
                    <a:cubicBezTo>
                      <a:pt x="170" y="206"/>
                      <a:pt x="170" y="210"/>
                      <a:pt x="173" y="212"/>
                    </a:cubicBezTo>
                    <a:cubicBezTo>
                      <a:pt x="158" y="221"/>
                      <a:pt x="141" y="226"/>
                      <a:pt x="123" y="228"/>
                    </a:cubicBezTo>
                    <a:cubicBezTo>
                      <a:pt x="61" y="235"/>
                      <a:pt x="18" y="184"/>
                      <a:pt x="19" y="125"/>
                    </a:cubicBezTo>
                    <a:cubicBezTo>
                      <a:pt x="19" y="91"/>
                      <a:pt x="36" y="59"/>
                      <a:pt x="64" y="40"/>
                    </a:cubicBezTo>
                    <a:cubicBezTo>
                      <a:pt x="90" y="23"/>
                      <a:pt x="122" y="22"/>
                      <a:pt x="151" y="18"/>
                    </a:cubicBezTo>
                    <a:cubicBezTo>
                      <a:pt x="155" y="18"/>
                      <a:pt x="156" y="12"/>
                      <a:pt x="152" y="12"/>
                    </a:cubicBezTo>
                    <a:cubicBezTo>
                      <a:pt x="86" y="0"/>
                      <a:pt x="18" y="41"/>
                      <a:pt x="9" y="109"/>
                    </a:cubicBezTo>
                    <a:cubicBezTo>
                      <a:pt x="0" y="180"/>
                      <a:pt x="44" y="239"/>
                      <a:pt x="116" y="241"/>
                    </a:cubicBezTo>
                    <a:cubicBezTo>
                      <a:pt x="174" y="242"/>
                      <a:pt x="226" y="196"/>
                      <a:pt x="244" y="143"/>
                    </a:cubicBezTo>
                    <a:cubicBezTo>
                      <a:pt x="263" y="85"/>
                      <a:pt x="221" y="22"/>
                      <a:pt x="16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6" name="Freeform 348"/>
              <p:cNvSpPr/>
              <p:nvPr/>
            </p:nvSpPr>
            <p:spPr bwMode="auto">
              <a:xfrm>
                <a:off x="1787" y="-1308"/>
                <a:ext cx="28" cy="50"/>
              </a:xfrm>
              <a:custGeom>
                <a:avLst/>
                <a:gdLst>
                  <a:gd name="T0" fmla="*/ 5 w 14"/>
                  <a:gd name="T1" fmla="*/ 4 h 25"/>
                  <a:gd name="T2" fmla="*/ 1 w 14"/>
                  <a:gd name="T3" fmla="*/ 20 h 25"/>
                  <a:gd name="T4" fmla="*/ 7 w 14"/>
                  <a:gd name="T5" fmla="*/ 21 h 25"/>
                  <a:gd name="T6" fmla="*/ 13 w 14"/>
                  <a:gd name="T7" fmla="*/ 7 h 25"/>
                  <a:gd name="T8" fmla="*/ 5 w 14"/>
                  <a:gd name="T9" fmla="*/ 4 h 25"/>
                </a:gdLst>
                <a:ahLst/>
                <a:cxnLst>
                  <a:cxn ang="0">
                    <a:pos x="T0" y="T1"/>
                  </a:cxn>
                  <a:cxn ang="0">
                    <a:pos x="T2" y="T3"/>
                  </a:cxn>
                  <a:cxn ang="0">
                    <a:pos x="T4" y="T5"/>
                  </a:cxn>
                  <a:cxn ang="0">
                    <a:pos x="T6" y="T7"/>
                  </a:cxn>
                  <a:cxn ang="0">
                    <a:pos x="T8" y="T9"/>
                  </a:cxn>
                </a:cxnLst>
                <a:rect l="0" t="0" r="r" b="b"/>
                <a:pathLst>
                  <a:path w="14" h="25">
                    <a:moveTo>
                      <a:pt x="5" y="4"/>
                    </a:moveTo>
                    <a:cubicBezTo>
                      <a:pt x="2" y="9"/>
                      <a:pt x="0" y="14"/>
                      <a:pt x="1" y="20"/>
                    </a:cubicBezTo>
                    <a:cubicBezTo>
                      <a:pt x="1" y="24"/>
                      <a:pt x="7" y="25"/>
                      <a:pt x="7" y="21"/>
                    </a:cubicBezTo>
                    <a:cubicBezTo>
                      <a:pt x="8" y="16"/>
                      <a:pt x="11" y="11"/>
                      <a:pt x="13" y="7"/>
                    </a:cubicBezTo>
                    <a:cubicBezTo>
                      <a:pt x="14" y="2"/>
                      <a:pt x="8" y="0"/>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7" name="Freeform 349"/>
              <p:cNvSpPr/>
              <p:nvPr/>
            </p:nvSpPr>
            <p:spPr bwMode="auto">
              <a:xfrm>
                <a:off x="1666" y="-1379"/>
                <a:ext cx="44" cy="39"/>
              </a:xfrm>
              <a:custGeom>
                <a:avLst/>
                <a:gdLst>
                  <a:gd name="T0" fmla="*/ 12 w 22"/>
                  <a:gd name="T1" fmla="*/ 4 h 19"/>
                  <a:gd name="T2" fmla="*/ 3 w 22"/>
                  <a:gd name="T3" fmla="*/ 11 h 19"/>
                  <a:gd name="T4" fmla="*/ 8 w 22"/>
                  <a:gd name="T5" fmla="*/ 16 h 19"/>
                  <a:gd name="T6" fmla="*/ 18 w 22"/>
                  <a:gd name="T7" fmla="*/ 9 h 19"/>
                  <a:gd name="T8" fmla="*/ 12 w 22"/>
                  <a:gd name="T9" fmla="*/ 4 h 19"/>
                </a:gdLst>
                <a:ahLst/>
                <a:cxnLst>
                  <a:cxn ang="0">
                    <a:pos x="T0" y="T1"/>
                  </a:cxn>
                  <a:cxn ang="0">
                    <a:pos x="T2" y="T3"/>
                  </a:cxn>
                  <a:cxn ang="0">
                    <a:pos x="T4" y="T5"/>
                  </a:cxn>
                  <a:cxn ang="0">
                    <a:pos x="T6" y="T7"/>
                  </a:cxn>
                  <a:cxn ang="0">
                    <a:pos x="T8" y="T9"/>
                  </a:cxn>
                </a:cxnLst>
                <a:rect l="0" t="0" r="r" b="b"/>
                <a:pathLst>
                  <a:path w="22" h="19">
                    <a:moveTo>
                      <a:pt x="12" y="4"/>
                    </a:moveTo>
                    <a:cubicBezTo>
                      <a:pt x="10" y="7"/>
                      <a:pt x="6" y="9"/>
                      <a:pt x="3" y="11"/>
                    </a:cubicBezTo>
                    <a:cubicBezTo>
                      <a:pt x="0" y="15"/>
                      <a:pt x="5" y="19"/>
                      <a:pt x="8" y="16"/>
                    </a:cubicBezTo>
                    <a:cubicBezTo>
                      <a:pt x="11" y="14"/>
                      <a:pt x="15" y="12"/>
                      <a:pt x="18" y="9"/>
                    </a:cubicBezTo>
                    <a:cubicBezTo>
                      <a:pt x="22" y="6"/>
                      <a:pt x="16" y="0"/>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8" name="Freeform 350"/>
              <p:cNvSpPr/>
              <p:nvPr/>
            </p:nvSpPr>
            <p:spPr bwMode="auto">
              <a:xfrm>
                <a:off x="1644" y="-1465"/>
                <a:ext cx="38" cy="14"/>
              </a:xfrm>
              <a:custGeom>
                <a:avLst/>
                <a:gdLst>
                  <a:gd name="T0" fmla="*/ 14 w 19"/>
                  <a:gd name="T1" fmla="*/ 0 h 7"/>
                  <a:gd name="T2" fmla="*/ 4 w 19"/>
                  <a:gd name="T3" fmla="*/ 0 h 7"/>
                  <a:gd name="T4" fmla="*/ 4 w 19"/>
                  <a:gd name="T5" fmla="*/ 7 h 7"/>
                  <a:gd name="T6" fmla="*/ 14 w 19"/>
                  <a:gd name="T7" fmla="*/ 7 h 7"/>
                  <a:gd name="T8" fmla="*/ 14 w 19"/>
                  <a:gd name="T9" fmla="*/ 0 h 7"/>
                </a:gdLst>
                <a:ahLst/>
                <a:cxnLst>
                  <a:cxn ang="0">
                    <a:pos x="T0" y="T1"/>
                  </a:cxn>
                  <a:cxn ang="0">
                    <a:pos x="T2" y="T3"/>
                  </a:cxn>
                  <a:cxn ang="0">
                    <a:pos x="T4" y="T5"/>
                  </a:cxn>
                  <a:cxn ang="0">
                    <a:pos x="T6" y="T7"/>
                  </a:cxn>
                  <a:cxn ang="0">
                    <a:pos x="T8" y="T9"/>
                  </a:cxn>
                </a:cxnLst>
                <a:rect l="0" t="0" r="r" b="b"/>
                <a:pathLst>
                  <a:path w="19" h="7">
                    <a:moveTo>
                      <a:pt x="14" y="0"/>
                    </a:moveTo>
                    <a:cubicBezTo>
                      <a:pt x="11" y="0"/>
                      <a:pt x="8" y="0"/>
                      <a:pt x="4" y="0"/>
                    </a:cubicBezTo>
                    <a:cubicBezTo>
                      <a:pt x="0" y="0"/>
                      <a:pt x="0" y="6"/>
                      <a:pt x="4" y="7"/>
                    </a:cubicBezTo>
                    <a:cubicBezTo>
                      <a:pt x="8" y="7"/>
                      <a:pt x="11" y="7"/>
                      <a:pt x="14" y="7"/>
                    </a:cubicBezTo>
                    <a:cubicBezTo>
                      <a:pt x="19" y="7"/>
                      <a:pt x="19"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9" name="Freeform 351"/>
              <p:cNvSpPr/>
              <p:nvPr/>
            </p:nvSpPr>
            <p:spPr bwMode="auto">
              <a:xfrm>
                <a:off x="1686" y="-1556"/>
                <a:ext cx="22" cy="28"/>
              </a:xfrm>
              <a:custGeom>
                <a:avLst/>
                <a:gdLst>
                  <a:gd name="T0" fmla="*/ 8 w 11"/>
                  <a:gd name="T1" fmla="*/ 5 h 14"/>
                  <a:gd name="T2" fmla="*/ 6 w 11"/>
                  <a:gd name="T3" fmla="*/ 4 h 14"/>
                  <a:gd name="T4" fmla="*/ 0 w 11"/>
                  <a:gd name="T5" fmla="*/ 5 h 14"/>
                  <a:gd name="T6" fmla="*/ 5 w 11"/>
                  <a:gd name="T7" fmla="*/ 13 h 14"/>
                  <a:gd name="T8" fmla="*/ 10 w 11"/>
                  <a:gd name="T9" fmla="*/ 11 h 14"/>
                  <a:gd name="T10" fmla="*/ 8 w 11"/>
                  <a:gd name="T11" fmla="*/ 5 h 14"/>
                </a:gdLst>
                <a:ahLst/>
                <a:cxnLst>
                  <a:cxn ang="0">
                    <a:pos x="T0" y="T1"/>
                  </a:cxn>
                  <a:cxn ang="0">
                    <a:pos x="T2" y="T3"/>
                  </a:cxn>
                  <a:cxn ang="0">
                    <a:pos x="T4" y="T5"/>
                  </a:cxn>
                  <a:cxn ang="0">
                    <a:pos x="T6" y="T7"/>
                  </a:cxn>
                  <a:cxn ang="0">
                    <a:pos x="T8" y="T9"/>
                  </a:cxn>
                  <a:cxn ang="0">
                    <a:pos x="T10" y="T11"/>
                  </a:cxn>
                </a:cxnLst>
                <a:rect l="0" t="0" r="r" b="b"/>
                <a:pathLst>
                  <a:path w="11" h="14">
                    <a:moveTo>
                      <a:pt x="8" y="5"/>
                    </a:moveTo>
                    <a:cubicBezTo>
                      <a:pt x="8" y="4"/>
                      <a:pt x="7" y="4"/>
                      <a:pt x="6" y="4"/>
                    </a:cubicBezTo>
                    <a:cubicBezTo>
                      <a:pt x="5" y="0"/>
                      <a:pt x="0" y="1"/>
                      <a:pt x="0" y="5"/>
                    </a:cubicBezTo>
                    <a:cubicBezTo>
                      <a:pt x="0" y="8"/>
                      <a:pt x="2" y="11"/>
                      <a:pt x="5" y="13"/>
                    </a:cubicBezTo>
                    <a:cubicBezTo>
                      <a:pt x="7" y="14"/>
                      <a:pt x="10" y="14"/>
                      <a:pt x="10" y="11"/>
                    </a:cubicBezTo>
                    <a:cubicBezTo>
                      <a:pt x="11" y="9"/>
                      <a:pt x="10" y="7"/>
                      <a:pt x="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0" name="Freeform 352"/>
              <p:cNvSpPr/>
              <p:nvPr/>
            </p:nvSpPr>
            <p:spPr bwMode="auto">
              <a:xfrm>
                <a:off x="1775" y="-1643"/>
                <a:ext cx="30" cy="47"/>
              </a:xfrm>
              <a:custGeom>
                <a:avLst/>
                <a:gdLst>
                  <a:gd name="T0" fmla="*/ 12 w 15"/>
                  <a:gd name="T1" fmla="*/ 16 h 23"/>
                  <a:gd name="T2" fmla="*/ 5 w 15"/>
                  <a:gd name="T3" fmla="*/ 4 h 23"/>
                  <a:gd name="T4" fmla="*/ 0 w 15"/>
                  <a:gd name="T5" fmla="*/ 4 h 23"/>
                  <a:gd name="T6" fmla="*/ 8 w 15"/>
                  <a:gd name="T7" fmla="*/ 21 h 23"/>
                  <a:gd name="T8" fmla="*/ 12 w 15"/>
                  <a:gd name="T9" fmla="*/ 16 h 23"/>
                </a:gdLst>
                <a:ahLst/>
                <a:cxnLst>
                  <a:cxn ang="0">
                    <a:pos x="T0" y="T1"/>
                  </a:cxn>
                  <a:cxn ang="0">
                    <a:pos x="T2" y="T3"/>
                  </a:cxn>
                  <a:cxn ang="0">
                    <a:pos x="T4" y="T5"/>
                  </a:cxn>
                  <a:cxn ang="0">
                    <a:pos x="T6" y="T7"/>
                  </a:cxn>
                  <a:cxn ang="0">
                    <a:pos x="T8" y="T9"/>
                  </a:cxn>
                </a:cxnLst>
                <a:rect l="0" t="0" r="r" b="b"/>
                <a:pathLst>
                  <a:path w="15" h="23">
                    <a:moveTo>
                      <a:pt x="12" y="16"/>
                    </a:moveTo>
                    <a:cubicBezTo>
                      <a:pt x="8" y="13"/>
                      <a:pt x="6" y="8"/>
                      <a:pt x="5" y="4"/>
                    </a:cubicBezTo>
                    <a:cubicBezTo>
                      <a:pt x="5" y="0"/>
                      <a:pt x="0" y="0"/>
                      <a:pt x="0" y="4"/>
                    </a:cubicBezTo>
                    <a:cubicBezTo>
                      <a:pt x="0" y="10"/>
                      <a:pt x="2" y="18"/>
                      <a:pt x="8" y="21"/>
                    </a:cubicBezTo>
                    <a:cubicBezTo>
                      <a:pt x="12" y="23"/>
                      <a:pt x="15" y="18"/>
                      <a:pt x="1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1" name="Freeform 353"/>
              <p:cNvSpPr/>
              <p:nvPr/>
            </p:nvSpPr>
            <p:spPr bwMode="auto">
              <a:xfrm>
                <a:off x="1940" y="-1631"/>
                <a:ext cx="34" cy="27"/>
              </a:xfrm>
              <a:custGeom>
                <a:avLst/>
                <a:gdLst>
                  <a:gd name="T0" fmla="*/ 10 w 17"/>
                  <a:gd name="T1" fmla="*/ 1 h 13"/>
                  <a:gd name="T2" fmla="*/ 3 w 17"/>
                  <a:gd name="T3" fmla="*/ 5 h 13"/>
                  <a:gd name="T4" fmla="*/ 8 w 17"/>
                  <a:gd name="T5" fmla="*/ 10 h 13"/>
                  <a:gd name="T6" fmla="*/ 9 w 17"/>
                  <a:gd name="T7" fmla="*/ 10 h 13"/>
                  <a:gd name="T8" fmla="*/ 11 w 17"/>
                  <a:gd name="T9" fmla="*/ 9 h 13"/>
                  <a:gd name="T10" fmla="*/ 10 w 17"/>
                  <a:gd name="T11" fmla="*/ 1 h 13"/>
                </a:gdLst>
                <a:ahLst/>
                <a:cxnLst>
                  <a:cxn ang="0">
                    <a:pos x="T0" y="T1"/>
                  </a:cxn>
                  <a:cxn ang="0">
                    <a:pos x="T2" y="T3"/>
                  </a:cxn>
                  <a:cxn ang="0">
                    <a:pos x="T4" y="T5"/>
                  </a:cxn>
                  <a:cxn ang="0">
                    <a:pos x="T6" y="T7"/>
                  </a:cxn>
                  <a:cxn ang="0">
                    <a:pos x="T8" y="T9"/>
                  </a:cxn>
                  <a:cxn ang="0">
                    <a:pos x="T10" y="T11"/>
                  </a:cxn>
                </a:cxnLst>
                <a:rect l="0" t="0" r="r" b="b"/>
                <a:pathLst>
                  <a:path w="17" h="13">
                    <a:moveTo>
                      <a:pt x="10" y="1"/>
                    </a:moveTo>
                    <a:cubicBezTo>
                      <a:pt x="7" y="1"/>
                      <a:pt x="5" y="3"/>
                      <a:pt x="3" y="5"/>
                    </a:cubicBezTo>
                    <a:cubicBezTo>
                      <a:pt x="0" y="9"/>
                      <a:pt x="5" y="13"/>
                      <a:pt x="8" y="10"/>
                    </a:cubicBezTo>
                    <a:cubicBezTo>
                      <a:pt x="7" y="11"/>
                      <a:pt x="9" y="10"/>
                      <a:pt x="9" y="10"/>
                    </a:cubicBezTo>
                    <a:cubicBezTo>
                      <a:pt x="10" y="10"/>
                      <a:pt x="10" y="9"/>
                      <a:pt x="11" y="9"/>
                    </a:cubicBezTo>
                    <a:cubicBezTo>
                      <a:pt x="17" y="9"/>
                      <a:pt x="16" y="0"/>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2" name="Freeform 354"/>
              <p:cNvSpPr/>
              <p:nvPr/>
            </p:nvSpPr>
            <p:spPr bwMode="auto">
              <a:xfrm>
                <a:off x="1988" y="-1562"/>
                <a:ext cx="41" cy="30"/>
              </a:xfrm>
              <a:custGeom>
                <a:avLst/>
                <a:gdLst>
                  <a:gd name="T0" fmla="*/ 13 w 20"/>
                  <a:gd name="T1" fmla="*/ 3 h 15"/>
                  <a:gd name="T2" fmla="*/ 4 w 20"/>
                  <a:gd name="T3" fmla="*/ 8 h 15"/>
                  <a:gd name="T4" fmla="*/ 2 w 20"/>
                  <a:gd name="T5" fmla="*/ 12 h 15"/>
                  <a:gd name="T6" fmla="*/ 19 w 20"/>
                  <a:gd name="T7" fmla="*/ 6 h 15"/>
                  <a:gd name="T8" fmla="*/ 13 w 20"/>
                  <a:gd name="T9" fmla="*/ 3 h 15"/>
                </a:gdLst>
                <a:ahLst/>
                <a:cxnLst>
                  <a:cxn ang="0">
                    <a:pos x="T0" y="T1"/>
                  </a:cxn>
                  <a:cxn ang="0">
                    <a:pos x="T2" y="T3"/>
                  </a:cxn>
                  <a:cxn ang="0">
                    <a:pos x="T4" y="T5"/>
                  </a:cxn>
                  <a:cxn ang="0">
                    <a:pos x="T6" y="T7"/>
                  </a:cxn>
                  <a:cxn ang="0">
                    <a:pos x="T8" y="T9"/>
                  </a:cxn>
                </a:cxnLst>
                <a:rect l="0" t="0" r="r" b="b"/>
                <a:pathLst>
                  <a:path w="20" h="15">
                    <a:moveTo>
                      <a:pt x="13" y="3"/>
                    </a:moveTo>
                    <a:cubicBezTo>
                      <a:pt x="11" y="5"/>
                      <a:pt x="9" y="9"/>
                      <a:pt x="4" y="8"/>
                    </a:cubicBezTo>
                    <a:cubicBezTo>
                      <a:pt x="2" y="7"/>
                      <a:pt x="0" y="11"/>
                      <a:pt x="2" y="12"/>
                    </a:cubicBezTo>
                    <a:cubicBezTo>
                      <a:pt x="8" y="15"/>
                      <a:pt x="18" y="14"/>
                      <a:pt x="19" y="6"/>
                    </a:cubicBezTo>
                    <a:cubicBezTo>
                      <a:pt x="20" y="3"/>
                      <a:pt x="16" y="0"/>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3" name="Freeform 355"/>
              <p:cNvSpPr/>
              <p:nvPr/>
            </p:nvSpPr>
            <p:spPr bwMode="auto">
              <a:xfrm>
                <a:off x="2029" y="-1475"/>
                <a:ext cx="44" cy="28"/>
              </a:xfrm>
              <a:custGeom>
                <a:avLst/>
                <a:gdLst>
                  <a:gd name="T0" fmla="*/ 20 w 22"/>
                  <a:gd name="T1" fmla="*/ 3 h 14"/>
                  <a:gd name="T2" fmla="*/ 3 w 22"/>
                  <a:gd name="T3" fmla="*/ 6 h 14"/>
                  <a:gd name="T4" fmla="*/ 7 w 22"/>
                  <a:gd name="T5" fmla="*/ 12 h 14"/>
                  <a:gd name="T6" fmla="*/ 20 w 22"/>
                  <a:gd name="T7" fmla="*/ 9 h 14"/>
                  <a:gd name="T8" fmla="*/ 20 w 22"/>
                  <a:gd name="T9" fmla="*/ 3 h 14"/>
                </a:gdLst>
                <a:ahLst/>
                <a:cxnLst>
                  <a:cxn ang="0">
                    <a:pos x="T0" y="T1"/>
                  </a:cxn>
                  <a:cxn ang="0">
                    <a:pos x="T2" y="T3"/>
                  </a:cxn>
                  <a:cxn ang="0">
                    <a:pos x="T4" y="T5"/>
                  </a:cxn>
                  <a:cxn ang="0">
                    <a:pos x="T6" y="T7"/>
                  </a:cxn>
                  <a:cxn ang="0">
                    <a:pos x="T8" y="T9"/>
                  </a:cxn>
                </a:cxnLst>
                <a:rect l="0" t="0" r="r" b="b"/>
                <a:pathLst>
                  <a:path w="22" h="14">
                    <a:moveTo>
                      <a:pt x="20" y="3"/>
                    </a:moveTo>
                    <a:cubicBezTo>
                      <a:pt x="15" y="0"/>
                      <a:pt x="7" y="2"/>
                      <a:pt x="3" y="6"/>
                    </a:cubicBezTo>
                    <a:cubicBezTo>
                      <a:pt x="0" y="9"/>
                      <a:pt x="4" y="14"/>
                      <a:pt x="7" y="12"/>
                    </a:cubicBezTo>
                    <a:cubicBezTo>
                      <a:pt x="11" y="9"/>
                      <a:pt x="16" y="11"/>
                      <a:pt x="20" y="9"/>
                    </a:cubicBezTo>
                    <a:cubicBezTo>
                      <a:pt x="22" y="8"/>
                      <a:pt x="22" y="4"/>
                      <a:pt x="2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4" name="Freeform 356"/>
              <p:cNvSpPr/>
              <p:nvPr/>
            </p:nvSpPr>
            <p:spPr bwMode="auto">
              <a:xfrm>
                <a:off x="1997" y="-1397"/>
                <a:ext cx="36" cy="24"/>
              </a:xfrm>
              <a:custGeom>
                <a:avLst/>
                <a:gdLst>
                  <a:gd name="T0" fmla="*/ 5 w 18"/>
                  <a:gd name="T1" fmla="*/ 0 h 12"/>
                  <a:gd name="T2" fmla="*/ 4 w 18"/>
                  <a:gd name="T3" fmla="*/ 7 h 12"/>
                  <a:gd name="T4" fmla="*/ 9 w 18"/>
                  <a:gd name="T5" fmla="*/ 9 h 12"/>
                  <a:gd name="T6" fmla="*/ 14 w 18"/>
                  <a:gd name="T7" fmla="*/ 12 h 12"/>
                  <a:gd name="T8" fmla="*/ 18 w 18"/>
                  <a:gd name="T9" fmla="*/ 8 h 12"/>
                  <a:gd name="T10" fmla="*/ 5 w 18"/>
                  <a:gd name="T11" fmla="*/ 0 h 12"/>
                </a:gdLst>
                <a:ahLst/>
                <a:cxnLst>
                  <a:cxn ang="0">
                    <a:pos x="T0" y="T1"/>
                  </a:cxn>
                  <a:cxn ang="0">
                    <a:pos x="T2" y="T3"/>
                  </a:cxn>
                  <a:cxn ang="0">
                    <a:pos x="T4" y="T5"/>
                  </a:cxn>
                  <a:cxn ang="0">
                    <a:pos x="T6" y="T7"/>
                  </a:cxn>
                  <a:cxn ang="0">
                    <a:pos x="T8" y="T9"/>
                  </a:cxn>
                  <a:cxn ang="0">
                    <a:pos x="T10" y="T11"/>
                  </a:cxn>
                </a:cxnLst>
                <a:rect l="0" t="0" r="r" b="b"/>
                <a:pathLst>
                  <a:path w="18" h="12">
                    <a:moveTo>
                      <a:pt x="5" y="0"/>
                    </a:moveTo>
                    <a:cubicBezTo>
                      <a:pt x="1" y="0"/>
                      <a:pt x="0" y="6"/>
                      <a:pt x="4" y="7"/>
                    </a:cubicBezTo>
                    <a:cubicBezTo>
                      <a:pt x="6" y="7"/>
                      <a:pt x="7" y="8"/>
                      <a:pt x="9" y="9"/>
                    </a:cubicBezTo>
                    <a:cubicBezTo>
                      <a:pt x="11" y="10"/>
                      <a:pt x="12" y="12"/>
                      <a:pt x="14" y="12"/>
                    </a:cubicBezTo>
                    <a:cubicBezTo>
                      <a:pt x="16" y="12"/>
                      <a:pt x="18" y="10"/>
                      <a:pt x="18" y="8"/>
                    </a:cubicBezTo>
                    <a:cubicBezTo>
                      <a:pt x="18" y="3"/>
                      <a:pt x="9"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5" name="Freeform 357"/>
              <p:cNvSpPr>
                <a:spLocks noEditPoints="1"/>
              </p:cNvSpPr>
              <p:nvPr/>
            </p:nvSpPr>
            <p:spPr bwMode="auto">
              <a:xfrm>
                <a:off x="1730" y="-1639"/>
                <a:ext cx="178" cy="273"/>
              </a:xfrm>
              <a:custGeom>
                <a:avLst/>
                <a:gdLst>
                  <a:gd name="T0" fmla="*/ 81 w 88"/>
                  <a:gd name="T1" fmla="*/ 2 h 135"/>
                  <a:gd name="T2" fmla="*/ 76 w 88"/>
                  <a:gd name="T3" fmla="*/ 1 h 135"/>
                  <a:gd name="T4" fmla="*/ 60 w 88"/>
                  <a:gd name="T5" fmla="*/ 82 h 135"/>
                  <a:gd name="T6" fmla="*/ 61 w 88"/>
                  <a:gd name="T7" fmla="*/ 84 h 135"/>
                  <a:gd name="T8" fmla="*/ 60 w 88"/>
                  <a:gd name="T9" fmla="*/ 85 h 135"/>
                  <a:gd name="T10" fmla="*/ 59 w 88"/>
                  <a:gd name="T11" fmla="*/ 86 h 135"/>
                  <a:gd name="T12" fmla="*/ 2 w 88"/>
                  <a:gd name="T13" fmla="*/ 122 h 135"/>
                  <a:gd name="T14" fmla="*/ 4 w 88"/>
                  <a:gd name="T15" fmla="*/ 131 h 135"/>
                  <a:gd name="T16" fmla="*/ 69 w 88"/>
                  <a:gd name="T17" fmla="*/ 98 h 135"/>
                  <a:gd name="T18" fmla="*/ 70 w 88"/>
                  <a:gd name="T19" fmla="*/ 98 h 135"/>
                  <a:gd name="T20" fmla="*/ 70 w 88"/>
                  <a:gd name="T21" fmla="*/ 97 h 135"/>
                  <a:gd name="T22" fmla="*/ 72 w 88"/>
                  <a:gd name="T23" fmla="*/ 94 h 135"/>
                  <a:gd name="T24" fmla="*/ 73 w 88"/>
                  <a:gd name="T25" fmla="*/ 91 h 135"/>
                  <a:gd name="T26" fmla="*/ 73 w 88"/>
                  <a:gd name="T27" fmla="*/ 91 h 135"/>
                  <a:gd name="T28" fmla="*/ 74 w 88"/>
                  <a:gd name="T29" fmla="*/ 87 h 135"/>
                  <a:gd name="T30" fmla="*/ 74 w 88"/>
                  <a:gd name="T31" fmla="*/ 85 h 135"/>
                  <a:gd name="T32" fmla="*/ 83 w 88"/>
                  <a:gd name="T33" fmla="*/ 37 h 135"/>
                  <a:gd name="T34" fmla="*/ 81 w 88"/>
                  <a:gd name="T35" fmla="*/ 2 h 135"/>
                  <a:gd name="T36" fmla="*/ 16 w 88"/>
                  <a:gd name="T37" fmla="*/ 123 h 135"/>
                  <a:gd name="T38" fmla="*/ 57 w 88"/>
                  <a:gd name="T39" fmla="*/ 93 h 135"/>
                  <a:gd name="T40" fmla="*/ 60 w 88"/>
                  <a:gd name="T41" fmla="*/ 97 h 135"/>
                  <a:gd name="T42" fmla="*/ 16 w 88"/>
                  <a:gd name="T43" fmla="*/ 123 h 135"/>
                  <a:gd name="T44" fmla="*/ 76 w 88"/>
                  <a:gd name="T45" fmla="*/ 42 h 135"/>
                  <a:gd name="T46" fmla="*/ 68 w 88"/>
                  <a:gd name="T47" fmla="*/ 80 h 135"/>
                  <a:gd name="T48" fmla="*/ 67 w 88"/>
                  <a:gd name="T49" fmla="*/ 80 h 135"/>
                  <a:gd name="T50" fmla="*/ 78 w 88"/>
                  <a:gd name="T51" fmla="*/ 10 h 135"/>
                  <a:gd name="T52" fmla="*/ 76 w 88"/>
                  <a:gd name="T53" fmla="*/ 4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5">
                    <a:moveTo>
                      <a:pt x="81" y="2"/>
                    </a:moveTo>
                    <a:cubicBezTo>
                      <a:pt x="80" y="1"/>
                      <a:pt x="78" y="0"/>
                      <a:pt x="76" y="1"/>
                    </a:cubicBezTo>
                    <a:cubicBezTo>
                      <a:pt x="51" y="17"/>
                      <a:pt x="59" y="58"/>
                      <a:pt x="60" y="82"/>
                    </a:cubicBezTo>
                    <a:cubicBezTo>
                      <a:pt x="60" y="83"/>
                      <a:pt x="60" y="83"/>
                      <a:pt x="61" y="84"/>
                    </a:cubicBezTo>
                    <a:cubicBezTo>
                      <a:pt x="60" y="84"/>
                      <a:pt x="60" y="84"/>
                      <a:pt x="60" y="85"/>
                    </a:cubicBezTo>
                    <a:cubicBezTo>
                      <a:pt x="59" y="85"/>
                      <a:pt x="59" y="86"/>
                      <a:pt x="59" y="86"/>
                    </a:cubicBezTo>
                    <a:cubicBezTo>
                      <a:pt x="38" y="94"/>
                      <a:pt x="16" y="105"/>
                      <a:pt x="2" y="122"/>
                    </a:cubicBezTo>
                    <a:cubicBezTo>
                      <a:pt x="0" y="125"/>
                      <a:pt x="0" y="130"/>
                      <a:pt x="4" y="131"/>
                    </a:cubicBezTo>
                    <a:cubicBezTo>
                      <a:pt x="30" y="135"/>
                      <a:pt x="55" y="119"/>
                      <a:pt x="69" y="98"/>
                    </a:cubicBezTo>
                    <a:cubicBezTo>
                      <a:pt x="70" y="98"/>
                      <a:pt x="70" y="98"/>
                      <a:pt x="70" y="98"/>
                    </a:cubicBezTo>
                    <a:cubicBezTo>
                      <a:pt x="70" y="97"/>
                      <a:pt x="70" y="97"/>
                      <a:pt x="70" y="97"/>
                    </a:cubicBezTo>
                    <a:cubicBezTo>
                      <a:pt x="71" y="96"/>
                      <a:pt x="71" y="95"/>
                      <a:pt x="72" y="94"/>
                    </a:cubicBezTo>
                    <a:cubicBezTo>
                      <a:pt x="72" y="93"/>
                      <a:pt x="73" y="92"/>
                      <a:pt x="73" y="91"/>
                    </a:cubicBezTo>
                    <a:cubicBezTo>
                      <a:pt x="73" y="91"/>
                      <a:pt x="73" y="91"/>
                      <a:pt x="73" y="91"/>
                    </a:cubicBezTo>
                    <a:cubicBezTo>
                      <a:pt x="73" y="90"/>
                      <a:pt x="73" y="88"/>
                      <a:pt x="74" y="87"/>
                    </a:cubicBezTo>
                    <a:cubicBezTo>
                      <a:pt x="74" y="87"/>
                      <a:pt x="74" y="86"/>
                      <a:pt x="74" y="85"/>
                    </a:cubicBezTo>
                    <a:cubicBezTo>
                      <a:pt x="77" y="69"/>
                      <a:pt x="81" y="53"/>
                      <a:pt x="83" y="37"/>
                    </a:cubicBezTo>
                    <a:cubicBezTo>
                      <a:pt x="85" y="26"/>
                      <a:pt x="88" y="10"/>
                      <a:pt x="81" y="2"/>
                    </a:cubicBezTo>
                    <a:close/>
                    <a:moveTo>
                      <a:pt x="16" y="123"/>
                    </a:moveTo>
                    <a:cubicBezTo>
                      <a:pt x="29" y="112"/>
                      <a:pt x="44" y="104"/>
                      <a:pt x="57" y="93"/>
                    </a:cubicBezTo>
                    <a:cubicBezTo>
                      <a:pt x="57" y="95"/>
                      <a:pt x="58" y="96"/>
                      <a:pt x="60" y="97"/>
                    </a:cubicBezTo>
                    <a:cubicBezTo>
                      <a:pt x="49" y="110"/>
                      <a:pt x="33" y="123"/>
                      <a:pt x="16" y="123"/>
                    </a:cubicBezTo>
                    <a:close/>
                    <a:moveTo>
                      <a:pt x="76" y="42"/>
                    </a:moveTo>
                    <a:cubicBezTo>
                      <a:pt x="74" y="54"/>
                      <a:pt x="71" y="67"/>
                      <a:pt x="68" y="80"/>
                    </a:cubicBezTo>
                    <a:cubicBezTo>
                      <a:pt x="68" y="80"/>
                      <a:pt x="67" y="80"/>
                      <a:pt x="67" y="80"/>
                    </a:cubicBezTo>
                    <a:cubicBezTo>
                      <a:pt x="68" y="59"/>
                      <a:pt x="63" y="27"/>
                      <a:pt x="78" y="10"/>
                    </a:cubicBezTo>
                    <a:cubicBezTo>
                      <a:pt x="81" y="18"/>
                      <a:pt x="76" y="36"/>
                      <a:pt x="76"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6" name="Freeform 358"/>
              <p:cNvSpPr>
                <a:spLocks noEditPoints="1"/>
              </p:cNvSpPr>
              <p:nvPr/>
            </p:nvSpPr>
            <p:spPr bwMode="auto">
              <a:xfrm>
                <a:off x="1509" y="-1804"/>
                <a:ext cx="209" cy="173"/>
              </a:xfrm>
              <a:custGeom>
                <a:avLst/>
                <a:gdLst>
                  <a:gd name="T0" fmla="*/ 102 w 104"/>
                  <a:gd name="T1" fmla="*/ 33 h 86"/>
                  <a:gd name="T2" fmla="*/ 58 w 104"/>
                  <a:gd name="T3" fmla="*/ 1 h 86"/>
                  <a:gd name="T4" fmla="*/ 20 w 104"/>
                  <a:gd name="T5" fmla="*/ 23 h 86"/>
                  <a:gd name="T6" fmla="*/ 35 w 104"/>
                  <a:gd name="T7" fmla="*/ 86 h 86"/>
                  <a:gd name="T8" fmla="*/ 39 w 104"/>
                  <a:gd name="T9" fmla="*/ 84 h 86"/>
                  <a:gd name="T10" fmla="*/ 41 w 104"/>
                  <a:gd name="T11" fmla="*/ 85 h 86"/>
                  <a:gd name="T12" fmla="*/ 65 w 104"/>
                  <a:gd name="T13" fmla="*/ 69 h 86"/>
                  <a:gd name="T14" fmla="*/ 101 w 104"/>
                  <a:gd name="T15" fmla="*/ 39 h 86"/>
                  <a:gd name="T16" fmla="*/ 102 w 104"/>
                  <a:gd name="T17" fmla="*/ 33 h 86"/>
                  <a:gd name="T18" fmla="*/ 63 w 104"/>
                  <a:gd name="T19" fmla="*/ 58 h 86"/>
                  <a:gd name="T20" fmla="*/ 39 w 104"/>
                  <a:gd name="T21" fmla="*/ 80 h 86"/>
                  <a:gd name="T22" fmla="*/ 36 w 104"/>
                  <a:gd name="T23" fmla="*/ 77 h 86"/>
                  <a:gd name="T24" fmla="*/ 28 w 104"/>
                  <a:gd name="T25" fmla="*/ 29 h 86"/>
                  <a:gd name="T26" fmla="*/ 56 w 104"/>
                  <a:gd name="T27" fmla="*/ 11 h 86"/>
                  <a:gd name="T28" fmla="*/ 91 w 104"/>
                  <a:gd name="T29" fmla="*/ 34 h 86"/>
                  <a:gd name="T30" fmla="*/ 63 w 104"/>
                  <a:gd name="T31"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86">
                    <a:moveTo>
                      <a:pt x="102" y="33"/>
                    </a:moveTo>
                    <a:cubicBezTo>
                      <a:pt x="92" y="17"/>
                      <a:pt x="78" y="2"/>
                      <a:pt x="58" y="1"/>
                    </a:cubicBezTo>
                    <a:cubicBezTo>
                      <a:pt x="42" y="0"/>
                      <a:pt x="29" y="11"/>
                      <a:pt x="20" y="23"/>
                    </a:cubicBezTo>
                    <a:cubicBezTo>
                      <a:pt x="6" y="42"/>
                      <a:pt x="0" y="86"/>
                      <a:pt x="35" y="86"/>
                    </a:cubicBezTo>
                    <a:cubicBezTo>
                      <a:pt x="37" y="86"/>
                      <a:pt x="38" y="85"/>
                      <a:pt x="39" y="84"/>
                    </a:cubicBezTo>
                    <a:cubicBezTo>
                      <a:pt x="39" y="85"/>
                      <a:pt x="40" y="85"/>
                      <a:pt x="41" y="85"/>
                    </a:cubicBezTo>
                    <a:cubicBezTo>
                      <a:pt x="48" y="86"/>
                      <a:pt x="59" y="73"/>
                      <a:pt x="65" y="69"/>
                    </a:cubicBezTo>
                    <a:cubicBezTo>
                      <a:pt x="77" y="59"/>
                      <a:pt x="88" y="49"/>
                      <a:pt x="101" y="39"/>
                    </a:cubicBezTo>
                    <a:cubicBezTo>
                      <a:pt x="103" y="38"/>
                      <a:pt x="104" y="35"/>
                      <a:pt x="102" y="33"/>
                    </a:cubicBezTo>
                    <a:close/>
                    <a:moveTo>
                      <a:pt x="63" y="58"/>
                    </a:moveTo>
                    <a:cubicBezTo>
                      <a:pt x="57" y="63"/>
                      <a:pt x="43" y="72"/>
                      <a:pt x="39" y="80"/>
                    </a:cubicBezTo>
                    <a:cubicBezTo>
                      <a:pt x="39" y="78"/>
                      <a:pt x="38" y="77"/>
                      <a:pt x="36" y="77"/>
                    </a:cubicBezTo>
                    <a:cubicBezTo>
                      <a:pt x="11" y="73"/>
                      <a:pt x="17" y="46"/>
                      <a:pt x="28" y="29"/>
                    </a:cubicBezTo>
                    <a:cubicBezTo>
                      <a:pt x="34" y="20"/>
                      <a:pt x="44" y="12"/>
                      <a:pt x="56" y="11"/>
                    </a:cubicBezTo>
                    <a:cubicBezTo>
                      <a:pt x="71" y="10"/>
                      <a:pt x="83" y="23"/>
                      <a:pt x="91" y="34"/>
                    </a:cubicBezTo>
                    <a:cubicBezTo>
                      <a:pt x="82" y="42"/>
                      <a:pt x="72" y="50"/>
                      <a:pt x="6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7" name="Freeform 359"/>
              <p:cNvSpPr/>
              <p:nvPr/>
            </p:nvSpPr>
            <p:spPr bwMode="auto">
              <a:xfrm>
                <a:off x="1575" y="-1756"/>
                <a:ext cx="50" cy="67"/>
              </a:xfrm>
              <a:custGeom>
                <a:avLst/>
                <a:gdLst>
                  <a:gd name="T0" fmla="*/ 15 w 25"/>
                  <a:gd name="T1" fmla="*/ 3 h 33"/>
                  <a:gd name="T2" fmla="*/ 11 w 25"/>
                  <a:gd name="T3" fmla="*/ 5 h 33"/>
                  <a:gd name="T4" fmla="*/ 2 w 25"/>
                  <a:gd name="T5" fmla="*/ 6 h 33"/>
                  <a:gd name="T6" fmla="*/ 1 w 25"/>
                  <a:gd name="T7" fmla="*/ 28 h 33"/>
                  <a:gd name="T8" fmla="*/ 8 w 25"/>
                  <a:gd name="T9" fmla="*/ 28 h 33"/>
                  <a:gd name="T10" fmla="*/ 8 w 25"/>
                  <a:gd name="T11" fmla="*/ 26 h 33"/>
                  <a:gd name="T12" fmla="*/ 15 w 25"/>
                  <a:gd name="T13" fmla="*/ 21 h 33"/>
                  <a:gd name="T14" fmla="*/ 20 w 25"/>
                  <a:gd name="T15" fmla="*/ 13 h 33"/>
                  <a:gd name="T16" fmla="*/ 15 w 25"/>
                  <a:gd name="T17"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3">
                    <a:moveTo>
                      <a:pt x="15" y="3"/>
                    </a:moveTo>
                    <a:cubicBezTo>
                      <a:pt x="14" y="4"/>
                      <a:pt x="13" y="4"/>
                      <a:pt x="11" y="5"/>
                    </a:cubicBezTo>
                    <a:cubicBezTo>
                      <a:pt x="10" y="0"/>
                      <a:pt x="1" y="0"/>
                      <a:pt x="2" y="6"/>
                    </a:cubicBezTo>
                    <a:cubicBezTo>
                      <a:pt x="2" y="14"/>
                      <a:pt x="0" y="21"/>
                      <a:pt x="1" y="28"/>
                    </a:cubicBezTo>
                    <a:cubicBezTo>
                      <a:pt x="1" y="33"/>
                      <a:pt x="8" y="33"/>
                      <a:pt x="8" y="28"/>
                    </a:cubicBezTo>
                    <a:cubicBezTo>
                      <a:pt x="8" y="27"/>
                      <a:pt x="8" y="27"/>
                      <a:pt x="8" y="26"/>
                    </a:cubicBezTo>
                    <a:cubicBezTo>
                      <a:pt x="11" y="26"/>
                      <a:pt x="14" y="25"/>
                      <a:pt x="15" y="21"/>
                    </a:cubicBezTo>
                    <a:cubicBezTo>
                      <a:pt x="15" y="17"/>
                      <a:pt x="18" y="15"/>
                      <a:pt x="20" y="13"/>
                    </a:cubicBezTo>
                    <a:cubicBezTo>
                      <a:pt x="25" y="9"/>
                      <a:pt x="20" y="2"/>
                      <a:pt x="1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8" name="Freeform 360"/>
              <p:cNvSpPr/>
              <p:nvPr/>
            </p:nvSpPr>
            <p:spPr bwMode="auto">
              <a:xfrm>
                <a:off x="1577" y="-1994"/>
                <a:ext cx="575" cy="333"/>
              </a:xfrm>
              <a:custGeom>
                <a:avLst/>
                <a:gdLst>
                  <a:gd name="T0" fmla="*/ 260 w 285"/>
                  <a:gd name="T1" fmla="*/ 81 h 165"/>
                  <a:gd name="T2" fmla="*/ 224 w 285"/>
                  <a:gd name="T3" fmla="*/ 71 h 165"/>
                  <a:gd name="T4" fmla="*/ 222 w 285"/>
                  <a:gd name="T5" fmla="*/ 66 h 165"/>
                  <a:gd name="T6" fmla="*/ 177 w 285"/>
                  <a:gd name="T7" fmla="*/ 11 h 165"/>
                  <a:gd name="T8" fmla="*/ 108 w 285"/>
                  <a:gd name="T9" fmla="*/ 10 h 165"/>
                  <a:gd name="T10" fmla="*/ 48 w 285"/>
                  <a:gd name="T11" fmla="*/ 28 h 165"/>
                  <a:gd name="T12" fmla="*/ 3 w 285"/>
                  <a:gd name="T13" fmla="*/ 93 h 165"/>
                  <a:gd name="T14" fmla="*/ 7 w 285"/>
                  <a:gd name="T15" fmla="*/ 98 h 165"/>
                  <a:gd name="T16" fmla="*/ 32 w 285"/>
                  <a:gd name="T17" fmla="*/ 67 h 165"/>
                  <a:gd name="T18" fmla="*/ 94 w 285"/>
                  <a:gd name="T19" fmla="*/ 25 h 165"/>
                  <a:gd name="T20" fmla="*/ 165 w 285"/>
                  <a:gd name="T21" fmla="*/ 22 h 165"/>
                  <a:gd name="T22" fmla="*/ 213 w 285"/>
                  <a:gd name="T23" fmla="*/ 75 h 165"/>
                  <a:gd name="T24" fmla="*/ 186 w 285"/>
                  <a:gd name="T25" fmla="*/ 97 h 165"/>
                  <a:gd name="T26" fmla="*/ 195 w 285"/>
                  <a:gd name="T27" fmla="*/ 103 h 165"/>
                  <a:gd name="T28" fmla="*/ 254 w 285"/>
                  <a:gd name="T29" fmla="*/ 91 h 165"/>
                  <a:gd name="T30" fmla="*/ 253 w 285"/>
                  <a:gd name="T31" fmla="*/ 150 h 165"/>
                  <a:gd name="T32" fmla="*/ 218 w 285"/>
                  <a:gd name="T33" fmla="*/ 119 h 165"/>
                  <a:gd name="T34" fmla="*/ 187 w 285"/>
                  <a:gd name="T35" fmla="*/ 111 h 165"/>
                  <a:gd name="T36" fmla="*/ 189 w 285"/>
                  <a:gd name="T37" fmla="*/ 114 h 165"/>
                  <a:gd name="T38" fmla="*/ 221 w 285"/>
                  <a:gd name="T39" fmla="*/ 135 h 165"/>
                  <a:gd name="T40" fmla="*/ 250 w 285"/>
                  <a:gd name="T41" fmla="*/ 162 h 165"/>
                  <a:gd name="T42" fmla="*/ 258 w 285"/>
                  <a:gd name="T43" fmla="*/ 162 h 165"/>
                  <a:gd name="T44" fmla="*/ 260 w 285"/>
                  <a:gd name="T45" fmla="*/ 81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5" h="165">
                    <a:moveTo>
                      <a:pt x="260" y="81"/>
                    </a:moveTo>
                    <a:cubicBezTo>
                      <a:pt x="249" y="71"/>
                      <a:pt x="236" y="68"/>
                      <a:pt x="224" y="71"/>
                    </a:cubicBezTo>
                    <a:cubicBezTo>
                      <a:pt x="224" y="70"/>
                      <a:pt x="223" y="68"/>
                      <a:pt x="222" y="66"/>
                    </a:cubicBezTo>
                    <a:cubicBezTo>
                      <a:pt x="205" y="48"/>
                      <a:pt x="199" y="25"/>
                      <a:pt x="177" y="11"/>
                    </a:cubicBezTo>
                    <a:cubicBezTo>
                      <a:pt x="159" y="0"/>
                      <a:pt x="127" y="7"/>
                      <a:pt x="108" y="10"/>
                    </a:cubicBezTo>
                    <a:cubicBezTo>
                      <a:pt x="86" y="12"/>
                      <a:pt x="66" y="16"/>
                      <a:pt x="48" y="28"/>
                    </a:cubicBezTo>
                    <a:cubicBezTo>
                      <a:pt x="22" y="45"/>
                      <a:pt x="25" y="76"/>
                      <a:pt x="3" y="93"/>
                    </a:cubicBezTo>
                    <a:cubicBezTo>
                      <a:pt x="0" y="95"/>
                      <a:pt x="4" y="100"/>
                      <a:pt x="7" y="98"/>
                    </a:cubicBezTo>
                    <a:cubicBezTo>
                      <a:pt x="22" y="90"/>
                      <a:pt x="26" y="81"/>
                      <a:pt x="32" y="67"/>
                    </a:cubicBezTo>
                    <a:cubicBezTo>
                      <a:pt x="42" y="42"/>
                      <a:pt x="69" y="30"/>
                      <a:pt x="94" y="25"/>
                    </a:cubicBezTo>
                    <a:cubicBezTo>
                      <a:pt x="116" y="21"/>
                      <a:pt x="142" y="18"/>
                      <a:pt x="165" y="22"/>
                    </a:cubicBezTo>
                    <a:cubicBezTo>
                      <a:pt x="188" y="25"/>
                      <a:pt x="198" y="60"/>
                      <a:pt x="213" y="75"/>
                    </a:cubicBezTo>
                    <a:cubicBezTo>
                      <a:pt x="202" y="80"/>
                      <a:pt x="193" y="88"/>
                      <a:pt x="186" y="97"/>
                    </a:cubicBezTo>
                    <a:cubicBezTo>
                      <a:pt x="182" y="103"/>
                      <a:pt x="191" y="108"/>
                      <a:pt x="195" y="103"/>
                    </a:cubicBezTo>
                    <a:cubicBezTo>
                      <a:pt x="210" y="84"/>
                      <a:pt x="234" y="72"/>
                      <a:pt x="254" y="91"/>
                    </a:cubicBezTo>
                    <a:cubicBezTo>
                      <a:pt x="271" y="108"/>
                      <a:pt x="266" y="132"/>
                      <a:pt x="253" y="150"/>
                    </a:cubicBezTo>
                    <a:cubicBezTo>
                      <a:pt x="242" y="139"/>
                      <a:pt x="231" y="128"/>
                      <a:pt x="218" y="119"/>
                    </a:cubicBezTo>
                    <a:cubicBezTo>
                      <a:pt x="211" y="113"/>
                      <a:pt x="195" y="101"/>
                      <a:pt x="187" y="111"/>
                    </a:cubicBezTo>
                    <a:cubicBezTo>
                      <a:pt x="185" y="112"/>
                      <a:pt x="187" y="115"/>
                      <a:pt x="189" y="114"/>
                    </a:cubicBezTo>
                    <a:cubicBezTo>
                      <a:pt x="196" y="110"/>
                      <a:pt x="216" y="131"/>
                      <a:pt x="221" y="135"/>
                    </a:cubicBezTo>
                    <a:cubicBezTo>
                      <a:pt x="231" y="144"/>
                      <a:pt x="240" y="153"/>
                      <a:pt x="250" y="162"/>
                    </a:cubicBezTo>
                    <a:cubicBezTo>
                      <a:pt x="252" y="165"/>
                      <a:pt x="256" y="165"/>
                      <a:pt x="258" y="162"/>
                    </a:cubicBezTo>
                    <a:cubicBezTo>
                      <a:pt x="278" y="139"/>
                      <a:pt x="285" y="104"/>
                      <a:pt x="260"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9" name="Freeform 361"/>
              <p:cNvSpPr/>
              <p:nvPr/>
            </p:nvSpPr>
            <p:spPr bwMode="auto">
              <a:xfrm>
                <a:off x="1993" y="-1814"/>
                <a:ext cx="58" cy="58"/>
              </a:xfrm>
              <a:custGeom>
                <a:avLst/>
                <a:gdLst>
                  <a:gd name="T0" fmla="*/ 28 w 29"/>
                  <a:gd name="T1" fmla="*/ 22 h 29"/>
                  <a:gd name="T2" fmla="*/ 23 w 29"/>
                  <a:gd name="T3" fmla="*/ 14 h 29"/>
                  <a:gd name="T4" fmla="*/ 15 w 29"/>
                  <a:gd name="T5" fmla="*/ 8 h 29"/>
                  <a:gd name="T6" fmla="*/ 12 w 29"/>
                  <a:gd name="T7" fmla="*/ 8 h 29"/>
                  <a:gd name="T8" fmla="*/ 11 w 29"/>
                  <a:gd name="T9" fmla="*/ 6 h 29"/>
                  <a:gd name="T10" fmla="*/ 2 w 29"/>
                  <a:gd name="T11" fmla="*/ 5 h 29"/>
                  <a:gd name="T12" fmla="*/ 0 w 29"/>
                  <a:gd name="T13" fmla="*/ 18 h 29"/>
                  <a:gd name="T14" fmla="*/ 4 w 29"/>
                  <a:gd name="T15" fmla="*/ 22 h 29"/>
                  <a:gd name="T16" fmla="*/ 14 w 29"/>
                  <a:gd name="T17" fmla="*/ 22 h 29"/>
                  <a:gd name="T18" fmla="*/ 22 w 29"/>
                  <a:gd name="T19" fmla="*/ 27 h 29"/>
                  <a:gd name="T20" fmla="*/ 28 w 29"/>
                  <a:gd name="T21" fmla="*/ 2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29">
                    <a:moveTo>
                      <a:pt x="28" y="22"/>
                    </a:moveTo>
                    <a:cubicBezTo>
                      <a:pt x="27" y="19"/>
                      <a:pt x="25" y="17"/>
                      <a:pt x="23" y="14"/>
                    </a:cubicBezTo>
                    <a:cubicBezTo>
                      <a:pt x="21" y="12"/>
                      <a:pt x="18" y="9"/>
                      <a:pt x="15" y="8"/>
                    </a:cubicBezTo>
                    <a:cubicBezTo>
                      <a:pt x="14" y="7"/>
                      <a:pt x="13" y="8"/>
                      <a:pt x="12" y="8"/>
                    </a:cubicBezTo>
                    <a:cubicBezTo>
                      <a:pt x="12" y="7"/>
                      <a:pt x="12" y="7"/>
                      <a:pt x="11" y="6"/>
                    </a:cubicBezTo>
                    <a:cubicBezTo>
                      <a:pt x="11" y="0"/>
                      <a:pt x="4" y="0"/>
                      <a:pt x="2" y="5"/>
                    </a:cubicBezTo>
                    <a:cubicBezTo>
                      <a:pt x="0" y="9"/>
                      <a:pt x="0" y="13"/>
                      <a:pt x="0" y="18"/>
                    </a:cubicBezTo>
                    <a:cubicBezTo>
                      <a:pt x="1" y="20"/>
                      <a:pt x="2" y="22"/>
                      <a:pt x="4" y="22"/>
                    </a:cubicBezTo>
                    <a:cubicBezTo>
                      <a:pt x="5" y="27"/>
                      <a:pt x="13" y="27"/>
                      <a:pt x="14" y="22"/>
                    </a:cubicBezTo>
                    <a:cubicBezTo>
                      <a:pt x="17" y="24"/>
                      <a:pt x="19" y="26"/>
                      <a:pt x="22" y="27"/>
                    </a:cubicBezTo>
                    <a:cubicBezTo>
                      <a:pt x="25" y="29"/>
                      <a:pt x="29" y="25"/>
                      <a:pt x="2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0" name="Freeform 362"/>
              <p:cNvSpPr/>
              <p:nvPr/>
            </p:nvSpPr>
            <p:spPr bwMode="auto">
              <a:xfrm>
                <a:off x="5988" y="2478"/>
                <a:ext cx="357" cy="331"/>
              </a:xfrm>
              <a:custGeom>
                <a:avLst/>
                <a:gdLst>
                  <a:gd name="T0" fmla="*/ 165 w 177"/>
                  <a:gd name="T1" fmla="*/ 13 h 164"/>
                  <a:gd name="T2" fmla="*/ 126 w 177"/>
                  <a:gd name="T3" fmla="*/ 36 h 164"/>
                  <a:gd name="T4" fmla="*/ 40 w 177"/>
                  <a:gd name="T5" fmla="*/ 45 h 164"/>
                  <a:gd name="T6" fmla="*/ 46 w 177"/>
                  <a:gd name="T7" fmla="*/ 159 h 164"/>
                  <a:gd name="T8" fmla="*/ 50 w 177"/>
                  <a:gd name="T9" fmla="*/ 153 h 164"/>
                  <a:gd name="T10" fmla="*/ 46 w 177"/>
                  <a:gd name="T11" fmla="*/ 59 h 164"/>
                  <a:gd name="T12" fmla="*/ 83 w 177"/>
                  <a:gd name="T13" fmla="*/ 27 h 164"/>
                  <a:gd name="T14" fmla="*/ 118 w 177"/>
                  <a:gd name="T15" fmla="*/ 43 h 164"/>
                  <a:gd name="T16" fmla="*/ 65 w 177"/>
                  <a:gd name="T17" fmla="*/ 121 h 164"/>
                  <a:gd name="T18" fmla="*/ 69 w 177"/>
                  <a:gd name="T19" fmla="*/ 124 h 164"/>
                  <a:gd name="T20" fmla="*/ 124 w 177"/>
                  <a:gd name="T21" fmla="*/ 55 h 164"/>
                  <a:gd name="T22" fmla="*/ 128 w 177"/>
                  <a:gd name="T23" fmla="*/ 57 h 164"/>
                  <a:gd name="T24" fmla="*/ 130 w 177"/>
                  <a:gd name="T25" fmla="*/ 132 h 164"/>
                  <a:gd name="T26" fmla="*/ 64 w 177"/>
                  <a:gd name="T27" fmla="*/ 157 h 164"/>
                  <a:gd name="T28" fmla="*/ 70 w 177"/>
                  <a:gd name="T29" fmla="*/ 160 h 164"/>
                  <a:gd name="T30" fmla="*/ 133 w 177"/>
                  <a:gd name="T31" fmla="*/ 143 h 164"/>
                  <a:gd name="T32" fmla="*/ 166 w 177"/>
                  <a:gd name="T33" fmla="*/ 113 h 164"/>
                  <a:gd name="T34" fmla="*/ 134 w 177"/>
                  <a:gd name="T35" fmla="*/ 47 h 164"/>
                  <a:gd name="T36" fmla="*/ 169 w 177"/>
                  <a:gd name="T37" fmla="*/ 26 h 164"/>
                  <a:gd name="T38" fmla="*/ 165 w 177"/>
                  <a:gd name="T39" fmla="*/ 1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164">
                    <a:moveTo>
                      <a:pt x="165" y="13"/>
                    </a:moveTo>
                    <a:cubicBezTo>
                      <a:pt x="150" y="19"/>
                      <a:pt x="138" y="27"/>
                      <a:pt x="126" y="36"/>
                    </a:cubicBezTo>
                    <a:cubicBezTo>
                      <a:pt x="108" y="0"/>
                      <a:pt x="62" y="19"/>
                      <a:pt x="40" y="45"/>
                    </a:cubicBezTo>
                    <a:cubicBezTo>
                      <a:pt x="14" y="77"/>
                      <a:pt x="0" y="137"/>
                      <a:pt x="46" y="159"/>
                    </a:cubicBezTo>
                    <a:cubicBezTo>
                      <a:pt x="49" y="161"/>
                      <a:pt x="53" y="156"/>
                      <a:pt x="50" y="153"/>
                    </a:cubicBezTo>
                    <a:cubicBezTo>
                      <a:pt x="20" y="126"/>
                      <a:pt x="24" y="90"/>
                      <a:pt x="46" y="59"/>
                    </a:cubicBezTo>
                    <a:cubicBezTo>
                      <a:pt x="55" y="45"/>
                      <a:pt x="68" y="33"/>
                      <a:pt x="83" y="27"/>
                    </a:cubicBezTo>
                    <a:cubicBezTo>
                      <a:pt x="100" y="22"/>
                      <a:pt x="110" y="31"/>
                      <a:pt x="118" y="43"/>
                    </a:cubicBezTo>
                    <a:cubicBezTo>
                      <a:pt x="95" y="65"/>
                      <a:pt x="78" y="92"/>
                      <a:pt x="65" y="121"/>
                    </a:cubicBezTo>
                    <a:cubicBezTo>
                      <a:pt x="64" y="123"/>
                      <a:pt x="67" y="126"/>
                      <a:pt x="69" y="124"/>
                    </a:cubicBezTo>
                    <a:cubicBezTo>
                      <a:pt x="88" y="101"/>
                      <a:pt x="104" y="75"/>
                      <a:pt x="124" y="55"/>
                    </a:cubicBezTo>
                    <a:cubicBezTo>
                      <a:pt x="125" y="56"/>
                      <a:pt x="126" y="57"/>
                      <a:pt x="128" y="57"/>
                    </a:cubicBezTo>
                    <a:cubicBezTo>
                      <a:pt x="167" y="62"/>
                      <a:pt x="165" y="121"/>
                      <a:pt x="130" y="132"/>
                    </a:cubicBezTo>
                    <a:cubicBezTo>
                      <a:pt x="106" y="139"/>
                      <a:pt x="77" y="128"/>
                      <a:pt x="64" y="157"/>
                    </a:cubicBezTo>
                    <a:cubicBezTo>
                      <a:pt x="62" y="161"/>
                      <a:pt x="67" y="164"/>
                      <a:pt x="70" y="160"/>
                    </a:cubicBezTo>
                    <a:cubicBezTo>
                      <a:pt x="85" y="139"/>
                      <a:pt x="111" y="147"/>
                      <a:pt x="133" y="143"/>
                    </a:cubicBezTo>
                    <a:cubicBezTo>
                      <a:pt x="148" y="140"/>
                      <a:pt x="161" y="127"/>
                      <a:pt x="166" y="113"/>
                    </a:cubicBezTo>
                    <a:cubicBezTo>
                      <a:pt x="176" y="84"/>
                      <a:pt x="164" y="53"/>
                      <a:pt x="134" y="47"/>
                    </a:cubicBezTo>
                    <a:cubicBezTo>
                      <a:pt x="144" y="38"/>
                      <a:pt x="155" y="31"/>
                      <a:pt x="169" y="26"/>
                    </a:cubicBezTo>
                    <a:cubicBezTo>
                      <a:pt x="177" y="23"/>
                      <a:pt x="173" y="10"/>
                      <a:pt x="16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1" name="Freeform 363"/>
              <p:cNvSpPr/>
              <p:nvPr/>
            </p:nvSpPr>
            <p:spPr bwMode="auto">
              <a:xfrm>
                <a:off x="6232" y="2617"/>
                <a:ext cx="40" cy="89"/>
              </a:xfrm>
              <a:custGeom>
                <a:avLst/>
                <a:gdLst>
                  <a:gd name="T0" fmla="*/ 12 w 20"/>
                  <a:gd name="T1" fmla="*/ 18 h 44"/>
                  <a:gd name="T2" fmla="*/ 7 w 20"/>
                  <a:gd name="T3" fmla="*/ 6 h 44"/>
                  <a:gd name="T4" fmla="*/ 5 w 20"/>
                  <a:gd name="T5" fmla="*/ 3 h 44"/>
                  <a:gd name="T6" fmla="*/ 3 w 20"/>
                  <a:gd name="T7" fmla="*/ 2 h 44"/>
                  <a:gd name="T8" fmla="*/ 3 w 20"/>
                  <a:gd name="T9" fmla="*/ 1 h 44"/>
                  <a:gd name="T10" fmla="*/ 2 w 20"/>
                  <a:gd name="T11" fmla="*/ 0 h 44"/>
                  <a:gd name="T12" fmla="*/ 0 w 20"/>
                  <a:gd name="T13" fmla="*/ 1 h 44"/>
                  <a:gd name="T14" fmla="*/ 3 w 20"/>
                  <a:gd name="T15" fmla="*/ 15 h 44"/>
                  <a:gd name="T16" fmla="*/ 8 w 20"/>
                  <a:gd name="T17" fmla="*/ 29 h 44"/>
                  <a:gd name="T18" fmla="*/ 11 w 20"/>
                  <a:gd name="T19" fmla="*/ 40 h 44"/>
                  <a:gd name="T20" fmla="*/ 18 w 20"/>
                  <a:gd name="T21" fmla="*/ 39 h 44"/>
                  <a:gd name="T22" fmla="*/ 12 w 20"/>
                  <a:gd name="T23"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44">
                    <a:moveTo>
                      <a:pt x="12" y="18"/>
                    </a:moveTo>
                    <a:cubicBezTo>
                      <a:pt x="11" y="14"/>
                      <a:pt x="9" y="10"/>
                      <a:pt x="7" y="6"/>
                    </a:cubicBezTo>
                    <a:cubicBezTo>
                      <a:pt x="6" y="5"/>
                      <a:pt x="6" y="3"/>
                      <a:pt x="5" y="3"/>
                    </a:cubicBezTo>
                    <a:cubicBezTo>
                      <a:pt x="4" y="2"/>
                      <a:pt x="4" y="2"/>
                      <a:pt x="3" y="2"/>
                    </a:cubicBezTo>
                    <a:cubicBezTo>
                      <a:pt x="3" y="2"/>
                      <a:pt x="3" y="1"/>
                      <a:pt x="3" y="1"/>
                    </a:cubicBezTo>
                    <a:cubicBezTo>
                      <a:pt x="3" y="0"/>
                      <a:pt x="2" y="0"/>
                      <a:pt x="2" y="0"/>
                    </a:cubicBezTo>
                    <a:cubicBezTo>
                      <a:pt x="1" y="0"/>
                      <a:pt x="0" y="1"/>
                      <a:pt x="0" y="1"/>
                    </a:cubicBezTo>
                    <a:cubicBezTo>
                      <a:pt x="0" y="5"/>
                      <a:pt x="2" y="10"/>
                      <a:pt x="3" y="15"/>
                    </a:cubicBezTo>
                    <a:cubicBezTo>
                      <a:pt x="5" y="20"/>
                      <a:pt x="6" y="24"/>
                      <a:pt x="8" y="29"/>
                    </a:cubicBezTo>
                    <a:cubicBezTo>
                      <a:pt x="9" y="32"/>
                      <a:pt x="9" y="37"/>
                      <a:pt x="11" y="40"/>
                    </a:cubicBezTo>
                    <a:cubicBezTo>
                      <a:pt x="12" y="44"/>
                      <a:pt x="17" y="42"/>
                      <a:pt x="18" y="39"/>
                    </a:cubicBezTo>
                    <a:cubicBezTo>
                      <a:pt x="20" y="33"/>
                      <a:pt x="15" y="24"/>
                      <a:pt x="1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2" name="Freeform 364"/>
              <p:cNvSpPr/>
              <p:nvPr/>
            </p:nvSpPr>
            <p:spPr bwMode="auto">
              <a:xfrm>
                <a:off x="6195" y="2647"/>
                <a:ext cx="25" cy="79"/>
              </a:xfrm>
              <a:custGeom>
                <a:avLst/>
                <a:gdLst>
                  <a:gd name="T0" fmla="*/ 10 w 12"/>
                  <a:gd name="T1" fmla="*/ 22 h 39"/>
                  <a:gd name="T2" fmla="*/ 5 w 12"/>
                  <a:gd name="T3" fmla="*/ 3 h 39"/>
                  <a:gd name="T4" fmla="*/ 1 w 12"/>
                  <a:gd name="T5" fmla="*/ 4 h 39"/>
                  <a:gd name="T6" fmla="*/ 3 w 12"/>
                  <a:gd name="T7" fmla="*/ 21 h 39"/>
                  <a:gd name="T8" fmla="*/ 5 w 12"/>
                  <a:gd name="T9" fmla="*/ 36 h 39"/>
                  <a:gd name="T10" fmla="*/ 11 w 12"/>
                  <a:gd name="T11" fmla="*/ 36 h 39"/>
                  <a:gd name="T12" fmla="*/ 10 w 12"/>
                  <a:gd name="T13" fmla="*/ 22 h 39"/>
                </a:gdLst>
                <a:ahLst/>
                <a:cxnLst>
                  <a:cxn ang="0">
                    <a:pos x="T0" y="T1"/>
                  </a:cxn>
                  <a:cxn ang="0">
                    <a:pos x="T2" y="T3"/>
                  </a:cxn>
                  <a:cxn ang="0">
                    <a:pos x="T4" y="T5"/>
                  </a:cxn>
                  <a:cxn ang="0">
                    <a:pos x="T6" y="T7"/>
                  </a:cxn>
                  <a:cxn ang="0">
                    <a:pos x="T8" y="T9"/>
                  </a:cxn>
                  <a:cxn ang="0">
                    <a:pos x="T10" y="T11"/>
                  </a:cxn>
                  <a:cxn ang="0">
                    <a:pos x="T12" y="T13"/>
                  </a:cxn>
                </a:cxnLst>
                <a:rect l="0" t="0" r="r" b="b"/>
                <a:pathLst>
                  <a:path w="12" h="39">
                    <a:moveTo>
                      <a:pt x="10" y="22"/>
                    </a:moveTo>
                    <a:cubicBezTo>
                      <a:pt x="9" y="16"/>
                      <a:pt x="7" y="9"/>
                      <a:pt x="5" y="3"/>
                    </a:cubicBezTo>
                    <a:cubicBezTo>
                      <a:pt x="4" y="0"/>
                      <a:pt x="0" y="2"/>
                      <a:pt x="1" y="4"/>
                    </a:cubicBezTo>
                    <a:cubicBezTo>
                      <a:pt x="2" y="10"/>
                      <a:pt x="3" y="15"/>
                      <a:pt x="3" y="21"/>
                    </a:cubicBezTo>
                    <a:cubicBezTo>
                      <a:pt x="4" y="26"/>
                      <a:pt x="3" y="31"/>
                      <a:pt x="5" y="36"/>
                    </a:cubicBezTo>
                    <a:cubicBezTo>
                      <a:pt x="6" y="39"/>
                      <a:pt x="10" y="39"/>
                      <a:pt x="11" y="36"/>
                    </a:cubicBezTo>
                    <a:cubicBezTo>
                      <a:pt x="12" y="32"/>
                      <a:pt x="11" y="27"/>
                      <a:pt x="10"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3" name="Freeform 365"/>
              <p:cNvSpPr/>
              <p:nvPr/>
            </p:nvSpPr>
            <p:spPr bwMode="auto">
              <a:xfrm>
                <a:off x="6163" y="2678"/>
                <a:ext cx="18" cy="68"/>
              </a:xfrm>
              <a:custGeom>
                <a:avLst/>
                <a:gdLst>
                  <a:gd name="T0" fmla="*/ 7 w 9"/>
                  <a:gd name="T1" fmla="*/ 3 h 34"/>
                  <a:gd name="T2" fmla="*/ 2 w 9"/>
                  <a:gd name="T3" fmla="*/ 3 h 34"/>
                  <a:gd name="T4" fmla="*/ 2 w 9"/>
                  <a:gd name="T5" fmla="*/ 31 h 34"/>
                  <a:gd name="T6" fmla="*/ 7 w 9"/>
                  <a:gd name="T7" fmla="*/ 31 h 34"/>
                  <a:gd name="T8" fmla="*/ 7 w 9"/>
                  <a:gd name="T9" fmla="*/ 3 h 34"/>
                </a:gdLst>
                <a:ahLst/>
                <a:cxnLst>
                  <a:cxn ang="0">
                    <a:pos x="T0" y="T1"/>
                  </a:cxn>
                  <a:cxn ang="0">
                    <a:pos x="T2" y="T3"/>
                  </a:cxn>
                  <a:cxn ang="0">
                    <a:pos x="T4" y="T5"/>
                  </a:cxn>
                  <a:cxn ang="0">
                    <a:pos x="T6" y="T7"/>
                  </a:cxn>
                  <a:cxn ang="0">
                    <a:pos x="T8" y="T9"/>
                  </a:cxn>
                </a:cxnLst>
                <a:rect l="0" t="0" r="r" b="b"/>
                <a:pathLst>
                  <a:path w="9" h="34">
                    <a:moveTo>
                      <a:pt x="7" y="3"/>
                    </a:moveTo>
                    <a:cubicBezTo>
                      <a:pt x="7" y="0"/>
                      <a:pt x="2" y="0"/>
                      <a:pt x="2" y="3"/>
                    </a:cubicBezTo>
                    <a:cubicBezTo>
                      <a:pt x="2" y="12"/>
                      <a:pt x="0" y="22"/>
                      <a:pt x="2" y="31"/>
                    </a:cubicBezTo>
                    <a:cubicBezTo>
                      <a:pt x="2" y="34"/>
                      <a:pt x="7" y="34"/>
                      <a:pt x="7" y="31"/>
                    </a:cubicBezTo>
                    <a:cubicBezTo>
                      <a:pt x="9" y="22"/>
                      <a:pt x="7" y="12"/>
                      <a:pt x="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4" name="Freeform 366"/>
              <p:cNvSpPr/>
              <p:nvPr/>
            </p:nvSpPr>
            <p:spPr bwMode="auto">
              <a:xfrm>
                <a:off x="6103" y="2557"/>
                <a:ext cx="105" cy="32"/>
              </a:xfrm>
              <a:custGeom>
                <a:avLst/>
                <a:gdLst>
                  <a:gd name="T0" fmla="*/ 47 w 52"/>
                  <a:gd name="T1" fmla="*/ 2 h 16"/>
                  <a:gd name="T2" fmla="*/ 2 w 52"/>
                  <a:gd name="T3" fmla="*/ 10 h 16"/>
                  <a:gd name="T4" fmla="*/ 5 w 52"/>
                  <a:gd name="T5" fmla="*/ 16 h 16"/>
                  <a:gd name="T6" fmla="*/ 23 w 52"/>
                  <a:gd name="T7" fmla="*/ 12 h 16"/>
                  <a:gd name="T8" fmla="*/ 47 w 52"/>
                  <a:gd name="T9" fmla="*/ 8 h 16"/>
                  <a:gd name="T10" fmla="*/ 47 w 52"/>
                  <a:gd name="T11" fmla="*/ 2 h 16"/>
                </a:gdLst>
                <a:ahLst/>
                <a:cxnLst>
                  <a:cxn ang="0">
                    <a:pos x="T0" y="T1"/>
                  </a:cxn>
                  <a:cxn ang="0">
                    <a:pos x="T2" y="T3"/>
                  </a:cxn>
                  <a:cxn ang="0">
                    <a:pos x="T4" y="T5"/>
                  </a:cxn>
                  <a:cxn ang="0">
                    <a:pos x="T6" y="T7"/>
                  </a:cxn>
                  <a:cxn ang="0">
                    <a:pos x="T8" y="T9"/>
                  </a:cxn>
                  <a:cxn ang="0">
                    <a:pos x="T10" y="T11"/>
                  </a:cxn>
                </a:cxnLst>
                <a:rect l="0" t="0" r="r" b="b"/>
                <a:pathLst>
                  <a:path w="52" h="16">
                    <a:moveTo>
                      <a:pt x="47" y="2"/>
                    </a:moveTo>
                    <a:cubicBezTo>
                      <a:pt x="34" y="0"/>
                      <a:pt x="13" y="1"/>
                      <a:pt x="2" y="10"/>
                    </a:cubicBezTo>
                    <a:cubicBezTo>
                      <a:pt x="0" y="12"/>
                      <a:pt x="2" y="16"/>
                      <a:pt x="5" y="16"/>
                    </a:cubicBezTo>
                    <a:cubicBezTo>
                      <a:pt x="11" y="16"/>
                      <a:pt x="17" y="14"/>
                      <a:pt x="23" y="12"/>
                    </a:cubicBezTo>
                    <a:cubicBezTo>
                      <a:pt x="31" y="10"/>
                      <a:pt x="39" y="9"/>
                      <a:pt x="47" y="8"/>
                    </a:cubicBezTo>
                    <a:cubicBezTo>
                      <a:pt x="52" y="8"/>
                      <a:pt x="50"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5" name="Freeform 367"/>
              <p:cNvSpPr/>
              <p:nvPr/>
            </p:nvSpPr>
            <p:spPr bwMode="auto">
              <a:xfrm>
                <a:off x="6082" y="2607"/>
                <a:ext cx="75" cy="28"/>
              </a:xfrm>
              <a:custGeom>
                <a:avLst/>
                <a:gdLst>
                  <a:gd name="T0" fmla="*/ 32 w 37"/>
                  <a:gd name="T1" fmla="*/ 3 h 14"/>
                  <a:gd name="T2" fmla="*/ 3 w 37"/>
                  <a:gd name="T3" fmla="*/ 5 h 14"/>
                  <a:gd name="T4" fmla="*/ 4 w 37"/>
                  <a:gd name="T5" fmla="*/ 14 h 14"/>
                  <a:gd name="T6" fmla="*/ 18 w 37"/>
                  <a:gd name="T7" fmla="*/ 12 h 14"/>
                  <a:gd name="T8" fmla="*/ 32 w 37"/>
                  <a:gd name="T9" fmla="*/ 10 h 14"/>
                  <a:gd name="T10" fmla="*/ 32 w 37"/>
                  <a:gd name="T11" fmla="*/ 3 h 14"/>
                </a:gdLst>
                <a:ahLst/>
                <a:cxnLst>
                  <a:cxn ang="0">
                    <a:pos x="T0" y="T1"/>
                  </a:cxn>
                  <a:cxn ang="0">
                    <a:pos x="T2" y="T3"/>
                  </a:cxn>
                  <a:cxn ang="0">
                    <a:pos x="T4" y="T5"/>
                  </a:cxn>
                  <a:cxn ang="0">
                    <a:pos x="T6" y="T7"/>
                  </a:cxn>
                  <a:cxn ang="0">
                    <a:pos x="T8" y="T9"/>
                  </a:cxn>
                  <a:cxn ang="0">
                    <a:pos x="T10" y="T11"/>
                  </a:cxn>
                </a:cxnLst>
                <a:rect l="0" t="0" r="r" b="b"/>
                <a:pathLst>
                  <a:path w="37" h="14">
                    <a:moveTo>
                      <a:pt x="32" y="3"/>
                    </a:moveTo>
                    <a:cubicBezTo>
                      <a:pt x="24" y="3"/>
                      <a:pt x="10" y="0"/>
                      <a:pt x="3" y="5"/>
                    </a:cubicBezTo>
                    <a:cubicBezTo>
                      <a:pt x="0" y="7"/>
                      <a:pt x="0" y="13"/>
                      <a:pt x="4" y="14"/>
                    </a:cubicBezTo>
                    <a:cubicBezTo>
                      <a:pt x="9" y="14"/>
                      <a:pt x="13" y="13"/>
                      <a:pt x="18" y="12"/>
                    </a:cubicBezTo>
                    <a:cubicBezTo>
                      <a:pt x="22" y="11"/>
                      <a:pt x="27" y="11"/>
                      <a:pt x="32" y="10"/>
                    </a:cubicBezTo>
                    <a:cubicBezTo>
                      <a:pt x="37" y="10"/>
                      <a:pt x="37" y="4"/>
                      <a:pt x="3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6" name="Freeform 368"/>
              <p:cNvSpPr/>
              <p:nvPr/>
            </p:nvSpPr>
            <p:spPr bwMode="auto">
              <a:xfrm>
                <a:off x="6056" y="2661"/>
                <a:ext cx="63" cy="33"/>
              </a:xfrm>
              <a:custGeom>
                <a:avLst/>
                <a:gdLst>
                  <a:gd name="T0" fmla="*/ 26 w 31"/>
                  <a:gd name="T1" fmla="*/ 0 h 16"/>
                  <a:gd name="T2" fmla="*/ 4 w 31"/>
                  <a:gd name="T3" fmla="*/ 8 h 16"/>
                  <a:gd name="T4" fmla="*/ 7 w 31"/>
                  <a:gd name="T5" fmla="*/ 16 h 16"/>
                  <a:gd name="T6" fmla="*/ 28 w 31"/>
                  <a:gd name="T7" fmla="*/ 8 h 16"/>
                  <a:gd name="T8" fmla="*/ 26 w 31"/>
                  <a:gd name="T9" fmla="*/ 0 h 16"/>
                </a:gdLst>
                <a:ahLst/>
                <a:cxnLst>
                  <a:cxn ang="0">
                    <a:pos x="T0" y="T1"/>
                  </a:cxn>
                  <a:cxn ang="0">
                    <a:pos x="T2" y="T3"/>
                  </a:cxn>
                  <a:cxn ang="0">
                    <a:pos x="T4" y="T5"/>
                  </a:cxn>
                  <a:cxn ang="0">
                    <a:pos x="T6" y="T7"/>
                  </a:cxn>
                  <a:cxn ang="0">
                    <a:pos x="T8" y="T9"/>
                  </a:cxn>
                </a:cxnLst>
                <a:rect l="0" t="0" r="r" b="b"/>
                <a:pathLst>
                  <a:path w="31" h="16">
                    <a:moveTo>
                      <a:pt x="26" y="0"/>
                    </a:moveTo>
                    <a:cubicBezTo>
                      <a:pt x="18" y="1"/>
                      <a:pt x="11" y="4"/>
                      <a:pt x="4" y="8"/>
                    </a:cubicBezTo>
                    <a:cubicBezTo>
                      <a:pt x="0" y="10"/>
                      <a:pt x="3" y="16"/>
                      <a:pt x="7" y="16"/>
                    </a:cubicBezTo>
                    <a:cubicBezTo>
                      <a:pt x="15" y="15"/>
                      <a:pt x="22" y="11"/>
                      <a:pt x="28" y="8"/>
                    </a:cubicBezTo>
                    <a:cubicBezTo>
                      <a:pt x="31" y="6"/>
                      <a:pt x="30" y="0"/>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7" name="Freeform 369"/>
              <p:cNvSpPr>
                <a:spLocks noEditPoints="1"/>
              </p:cNvSpPr>
              <p:nvPr/>
            </p:nvSpPr>
            <p:spPr bwMode="auto">
              <a:xfrm>
                <a:off x="5492" y="-1921"/>
                <a:ext cx="762" cy="645"/>
              </a:xfrm>
              <a:custGeom>
                <a:avLst/>
                <a:gdLst>
                  <a:gd name="T0" fmla="*/ 272 w 378"/>
                  <a:gd name="T1" fmla="*/ 68 h 320"/>
                  <a:gd name="T2" fmla="*/ 225 w 378"/>
                  <a:gd name="T3" fmla="*/ 18 h 320"/>
                  <a:gd name="T4" fmla="*/ 106 w 378"/>
                  <a:gd name="T5" fmla="*/ 35 h 320"/>
                  <a:gd name="T6" fmla="*/ 26 w 378"/>
                  <a:gd name="T7" fmla="*/ 183 h 320"/>
                  <a:gd name="T8" fmla="*/ 121 w 378"/>
                  <a:gd name="T9" fmla="*/ 295 h 320"/>
                  <a:gd name="T10" fmla="*/ 294 w 378"/>
                  <a:gd name="T11" fmla="*/ 309 h 320"/>
                  <a:gd name="T12" fmla="*/ 356 w 378"/>
                  <a:gd name="T13" fmla="*/ 312 h 320"/>
                  <a:gd name="T14" fmla="*/ 377 w 378"/>
                  <a:gd name="T15" fmla="*/ 192 h 320"/>
                  <a:gd name="T16" fmla="*/ 174 w 378"/>
                  <a:gd name="T17" fmla="*/ 22 h 320"/>
                  <a:gd name="T18" fmla="*/ 247 w 378"/>
                  <a:gd name="T19" fmla="*/ 34 h 320"/>
                  <a:gd name="T20" fmla="*/ 253 w 378"/>
                  <a:gd name="T21" fmla="*/ 66 h 320"/>
                  <a:gd name="T22" fmla="*/ 169 w 378"/>
                  <a:gd name="T23" fmla="*/ 51 h 320"/>
                  <a:gd name="T24" fmla="*/ 241 w 378"/>
                  <a:gd name="T25" fmla="*/ 65 h 320"/>
                  <a:gd name="T26" fmla="*/ 147 w 378"/>
                  <a:gd name="T27" fmla="*/ 49 h 320"/>
                  <a:gd name="T28" fmla="*/ 301 w 378"/>
                  <a:gd name="T29" fmla="*/ 249 h 320"/>
                  <a:gd name="T30" fmla="*/ 248 w 378"/>
                  <a:gd name="T31" fmla="*/ 302 h 320"/>
                  <a:gd name="T32" fmla="*/ 29 w 378"/>
                  <a:gd name="T33" fmla="*/ 239 h 320"/>
                  <a:gd name="T34" fmla="*/ 117 w 378"/>
                  <a:gd name="T35" fmla="*/ 192 h 320"/>
                  <a:gd name="T36" fmla="*/ 129 w 378"/>
                  <a:gd name="T37" fmla="*/ 191 h 320"/>
                  <a:gd name="T38" fmla="*/ 118 w 378"/>
                  <a:gd name="T39" fmla="*/ 235 h 320"/>
                  <a:gd name="T40" fmla="*/ 157 w 378"/>
                  <a:gd name="T41" fmla="*/ 207 h 320"/>
                  <a:gd name="T42" fmla="*/ 158 w 378"/>
                  <a:gd name="T43" fmla="*/ 192 h 320"/>
                  <a:gd name="T44" fmla="*/ 171 w 378"/>
                  <a:gd name="T45" fmla="*/ 152 h 320"/>
                  <a:gd name="T46" fmla="*/ 116 w 378"/>
                  <a:gd name="T47" fmla="*/ 181 h 320"/>
                  <a:gd name="T48" fmla="*/ 64 w 378"/>
                  <a:gd name="T49" fmla="*/ 179 h 320"/>
                  <a:gd name="T50" fmla="*/ 60 w 378"/>
                  <a:gd name="T51" fmla="*/ 60 h 320"/>
                  <a:gd name="T52" fmla="*/ 325 w 378"/>
                  <a:gd name="T53" fmla="*/ 96 h 320"/>
                  <a:gd name="T54" fmla="*/ 314 w 378"/>
                  <a:gd name="T55" fmla="*/ 105 h 320"/>
                  <a:gd name="T56" fmla="*/ 276 w 378"/>
                  <a:gd name="T57" fmla="*/ 199 h 320"/>
                  <a:gd name="T58" fmla="*/ 163 w 378"/>
                  <a:gd name="T59" fmla="*/ 197 h 320"/>
                  <a:gd name="T60" fmla="*/ 268 w 378"/>
                  <a:gd name="T61" fmla="*/ 227 h 320"/>
                  <a:gd name="T62" fmla="*/ 301 w 378"/>
                  <a:gd name="T63" fmla="*/ 249 h 320"/>
                  <a:gd name="T64" fmla="*/ 160 w 378"/>
                  <a:gd name="T65" fmla="*/ 157 h 320"/>
                  <a:gd name="T66" fmla="*/ 159 w 378"/>
                  <a:gd name="T67" fmla="*/ 184 h 320"/>
                  <a:gd name="T68" fmla="*/ 149 w 378"/>
                  <a:gd name="T69" fmla="*/ 193 h 320"/>
                  <a:gd name="T70" fmla="*/ 145 w 378"/>
                  <a:gd name="T71" fmla="*/ 214 h 320"/>
                  <a:gd name="T72" fmla="*/ 134 w 378"/>
                  <a:gd name="T73" fmla="*/ 229 h 320"/>
                  <a:gd name="T74" fmla="*/ 133 w 378"/>
                  <a:gd name="T75" fmla="*/ 229 h 320"/>
                  <a:gd name="T76" fmla="*/ 130 w 378"/>
                  <a:gd name="T77" fmla="*/ 230 h 320"/>
                  <a:gd name="T78" fmla="*/ 129 w 378"/>
                  <a:gd name="T79" fmla="*/ 230 h 320"/>
                  <a:gd name="T80" fmla="*/ 128 w 378"/>
                  <a:gd name="T81" fmla="*/ 229 h 320"/>
                  <a:gd name="T82" fmla="*/ 126 w 378"/>
                  <a:gd name="T83" fmla="*/ 228 h 320"/>
                  <a:gd name="T84" fmla="*/ 125 w 378"/>
                  <a:gd name="T85" fmla="*/ 228 h 320"/>
                  <a:gd name="T86" fmla="*/ 123 w 378"/>
                  <a:gd name="T87" fmla="*/ 225 h 320"/>
                  <a:gd name="T88" fmla="*/ 121 w 378"/>
                  <a:gd name="T89" fmla="*/ 221 h 320"/>
                  <a:gd name="T90" fmla="*/ 121 w 378"/>
                  <a:gd name="T91" fmla="*/ 217 h 320"/>
                  <a:gd name="T92" fmla="*/ 122 w 378"/>
                  <a:gd name="T93" fmla="*/ 210 h 320"/>
                  <a:gd name="T94" fmla="*/ 136 w 378"/>
                  <a:gd name="T95" fmla="*/ 193 h 320"/>
                  <a:gd name="T96" fmla="*/ 149 w 378"/>
                  <a:gd name="T97" fmla="*/ 193 h 320"/>
                  <a:gd name="T98" fmla="*/ 307 w 378"/>
                  <a:gd name="T99" fmla="*/ 295 h 320"/>
                  <a:gd name="T100" fmla="*/ 313 w 378"/>
                  <a:gd name="T101" fmla="*/ 240 h 320"/>
                  <a:gd name="T102" fmla="*/ 335 w 378"/>
                  <a:gd name="T103" fmla="*/ 104 h 320"/>
                  <a:gd name="T104" fmla="*/ 357 w 378"/>
                  <a:gd name="T105" fmla="*/ 134 h 320"/>
                  <a:gd name="T106" fmla="*/ 357 w 378"/>
                  <a:gd name="T107" fmla="*/ 146 h 320"/>
                  <a:gd name="T108" fmla="*/ 349 w 378"/>
                  <a:gd name="T109" fmla="*/ 272 h 320"/>
                  <a:gd name="T110" fmla="*/ 356 w 378"/>
                  <a:gd name="T111" fmla="*/ 29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8" h="320">
                    <a:moveTo>
                      <a:pt x="358" y="103"/>
                    </a:moveTo>
                    <a:cubicBezTo>
                      <a:pt x="340" y="76"/>
                      <a:pt x="301" y="71"/>
                      <a:pt x="272" y="68"/>
                    </a:cubicBezTo>
                    <a:cubicBezTo>
                      <a:pt x="272" y="68"/>
                      <a:pt x="272" y="68"/>
                      <a:pt x="271" y="68"/>
                    </a:cubicBezTo>
                    <a:cubicBezTo>
                      <a:pt x="290" y="38"/>
                      <a:pt x="253" y="22"/>
                      <a:pt x="225" y="18"/>
                    </a:cubicBezTo>
                    <a:cubicBezTo>
                      <a:pt x="192" y="14"/>
                      <a:pt x="143" y="0"/>
                      <a:pt x="142" y="48"/>
                    </a:cubicBezTo>
                    <a:cubicBezTo>
                      <a:pt x="130" y="44"/>
                      <a:pt x="118" y="39"/>
                      <a:pt x="106" y="35"/>
                    </a:cubicBezTo>
                    <a:cubicBezTo>
                      <a:pt x="52" y="18"/>
                      <a:pt x="13" y="100"/>
                      <a:pt x="5" y="141"/>
                    </a:cubicBezTo>
                    <a:cubicBezTo>
                      <a:pt x="0" y="163"/>
                      <a:pt x="10" y="176"/>
                      <a:pt x="26" y="183"/>
                    </a:cubicBezTo>
                    <a:cubicBezTo>
                      <a:pt x="17" y="211"/>
                      <a:pt x="7" y="248"/>
                      <a:pt x="35" y="268"/>
                    </a:cubicBezTo>
                    <a:cubicBezTo>
                      <a:pt x="60" y="285"/>
                      <a:pt x="92" y="289"/>
                      <a:pt x="121" y="295"/>
                    </a:cubicBezTo>
                    <a:cubicBezTo>
                      <a:pt x="157" y="303"/>
                      <a:pt x="195" y="307"/>
                      <a:pt x="231" y="312"/>
                    </a:cubicBezTo>
                    <a:cubicBezTo>
                      <a:pt x="251" y="315"/>
                      <a:pt x="277" y="320"/>
                      <a:pt x="294" y="309"/>
                    </a:cubicBezTo>
                    <a:cubicBezTo>
                      <a:pt x="315" y="304"/>
                      <a:pt x="334" y="298"/>
                      <a:pt x="353" y="311"/>
                    </a:cubicBezTo>
                    <a:cubicBezTo>
                      <a:pt x="354" y="311"/>
                      <a:pt x="355" y="312"/>
                      <a:pt x="356" y="312"/>
                    </a:cubicBezTo>
                    <a:cubicBezTo>
                      <a:pt x="357" y="316"/>
                      <a:pt x="364" y="317"/>
                      <a:pt x="365" y="312"/>
                    </a:cubicBezTo>
                    <a:cubicBezTo>
                      <a:pt x="375" y="273"/>
                      <a:pt x="376" y="232"/>
                      <a:pt x="377" y="192"/>
                    </a:cubicBezTo>
                    <a:cubicBezTo>
                      <a:pt x="378" y="161"/>
                      <a:pt x="376" y="129"/>
                      <a:pt x="358" y="103"/>
                    </a:cubicBezTo>
                    <a:close/>
                    <a:moveTo>
                      <a:pt x="174" y="22"/>
                    </a:moveTo>
                    <a:cubicBezTo>
                      <a:pt x="187" y="22"/>
                      <a:pt x="201" y="25"/>
                      <a:pt x="213" y="27"/>
                    </a:cubicBezTo>
                    <a:cubicBezTo>
                      <a:pt x="225" y="29"/>
                      <a:pt x="236" y="30"/>
                      <a:pt x="247" y="34"/>
                    </a:cubicBezTo>
                    <a:cubicBezTo>
                      <a:pt x="267" y="39"/>
                      <a:pt x="265" y="52"/>
                      <a:pt x="261" y="67"/>
                    </a:cubicBezTo>
                    <a:cubicBezTo>
                      <a:pt x="258" y="67"/>
                      <a:pt x="255" y="66"/>
                      <a:pt x="253" y="66"/>
                    </a:cubicBezTo>
                    <a:cubicBezTo>
                      <a:pt x="260" y="21"/>
                      <a:pt x="163" y="15"/>
                      <a:pt x="163" y="50"/>
                    </a:cubicBezTo>
                    <a:cubicBezTo>
                      <a:pt x="163" y="54"/>
                      <a:pt x="168" y="55"/>
                      <a:pt x="169" y="51"/>
                    </a:cubicBezTo>
                    <a:cubicBezTo>
                      <a:pt x="174" y="38"/>
                      <a:pt x="197" y="38"/>
                      <a:pt x="208" y="39"/>
                    </a:cubicBezTo>
                    <a:cubicBezTo>
                      <a:pt x="225" y="40"/>
                      <a:pt x="242" y="47"/>
                      <a:pt x="241" y="65"/>
                    </a:cubicBezTo>
                    <a:cubicBezTo>
                      <a:pt x="222" y="63"/>
                      <a:pt x="204" y="61"/>
                      <a:pt x="186" y="59"/>
                    </a:cubicBezTo>
                    <a:cubicBezTo>
                      <a:pt x="172" y="57"/>
                      <a:pt x="159" y="54"/>
                      <a:pt x="147" y="49"/>
                    </a:cubicBezTo>
                    <a:cubicBezTo>
                      <a:pt x="150" y="34"/>
                      <a:pt x="155" y="22"/>
                      <a:pt x="174" y="22"/>
                    </a:cubicBezTo>
                    <a:close/>
                    <a:moveTo>
                      <a:pt x="301" y="249"/>
                    </a:moveTo>
                    <a:cubicBezTo>
                      <a:pt x="301" y="264"/>
                      <a:pt x="302" y="284"/>
                      <a:pt x="291" y="297"/>
                    </a:cubicBezTo>
                    <a:cubicBezTo>
                      <a:pt x="282" y="307"/>
                      <a:pt x="260" y="303"/>
                      <a:pt x="248" y="302"/>
                    </a:cubicBezTo>
                    <a:cubicBezTo>
                      <a:pt x="195" y="298"/>
                      <a:pt x="142" y="288"/>
                      <a:pt x="90" y="276"/>
                    </a:cubicBezTo>
                    <a:cubicBezTo>
                      <a:pt x="67" y="271"/>
                      <a:pt x="37" y="265"/>
                      <a:pt x="29" y="239"/>
                    </a:cubicBezTo>
                    <a:cubicBezTo>
                      <a:pt x="24" y="224"/>
                      <a:pt x="30" y="203"/>
                      <a:pt x="34" y="186"/>
                    </a:cubicBezTo>
                    <a:cubicBezTo>
                      <a:pt x="60" y="194"/>
                      <a:pt x="97" y="192"/>
                      <a:pt x="117" y="192"/>
                    </a:cubicBezTo>
                    <a:cubicBezTo>
                      <a:pt x="119" y="192"/>
                      <a:pt x="121" y="191"/>
                      <a:pt x="121" y="189"/>
                    </a:cubicBezTo>
                    <a:cubicBezTo>
                      <a:pt x="123" y="190"/>
                      <a:pt x="126" y="191"/>
                      <a:pt x="129" y="191"/>
                    </a:cubicBezTo>
                    <a:cubicBezTo>
                      <a:pt x="121" y="196"/>
                      <a:pt x="114" y="202"/>
                      <a:pt x="112" y="212"/>
                    </a:cubicBezTo>
                    <a:cubicBezTo>
                      <a:pt x="109" y="220"/>
                      <a:pt x="112" y="229"/>
                      <a:pt x="118" y="235"/>
                    </a:cubicBezTo>
                    <a:cubicBezTo>
                      <a:pt x="124" y="241"/>
                      <a:pt x="133" y="242"/>
                      <a:pt x="140" y="238"/>
                    </a:cubicBezTo>
                    <a:cubicBezTo>
                      <a:pt x="151" y="232"/>
                      <a:pt x="155" y="218"/>
                      <a:pt x="157" y="207"/>
                    </a:cubicBezTo>
                    <a:cubicBezTo>
                      <a:pt x="158" y="202"/>
                      <a:pt x="159" y="197"/>
                      <a:pt x="158" y="192"/>
                    </a:cubicBezTo>
                    <a:cubicBezTo>
                      <a:pt x="158" y="192"/>
                      <a:pt x="158" y="192"/>
                      <a:pt x="158" y="192"/>
                    </a:cubicBezTo>
                    <a:cubicBezTo>
                      <a:pt x="162" y="191"/>
                      <a:pt x="165" y="191"/>
                      <a:pt x="168" y="190"/>
                    </a:cubicBezTo>
                    <a:cubicBezTo>
                      <a:pt x="189" y="185"/>
                      <a:pt x="180" y="164"/>
                      <a:pt x="171" y="152"/>
                    </a:cubicBezTo>
                    <a:cubicBezTo>
                      <a:pt x="159" y="135"/>
                      <a:pt x="140" y="136"/>
                      <a:pt x="128" y="152"/>
                    </a:cubicBezTo>
                    <a:cubicBezTo>
                      <a:pt x="122" y="160"/>
                      <a:pt x="116" y="171"/>
                      <a:pt x="116" y="181"/>
                    </a:cubicBezTo>
                    <a:cubicBezTo>
                      <a:pt x="115" y="182"/>
                      <a:pt x="115" y="183"/>
                      <a:pt x="116" y="185"/>
                    </a:cubicBezTo>
                    <a:cubicBezTo>
                      <a:pt x="98" y="182"/>
                      <a:pt x="81" y="180"/>
                      <a:pt x="64" y="179"/>
                    </a:cubicBezTo>
                    <a:cubicBezTo>
                      <a:pt x="33" y="176"/>
                      <a:pt x="8" y="165"/>
                      <a:pt x="20" y="130"/>
                    </a:cubicBezTo>
                    <a:cubicBezTo>
                      <a:pt x="29" y="106"/>
                      <a:pt x="43" y="80"/>
                      <a:pt x="60" y="60"/>
                    </a:cubicBezTo>
                    <a:cubicBezTo>
                      <a:pt x="86" y="28"/>
                      <a:pt x="141" y="62"/>
                      <a:pt x="172" y="69"/>
                    </a:cubicBezTo>
                    <a:cubicBezTo>
                      <a:pt x="215" y="78"/>
                      <a:pt x="283" y="72"/>
                      <a:pt x="325" y="96"/>
                    </a:cubicBezTo>
                    <a:cubicBezTo>
                      <a:pt x="323" y="97"/>
                      <a:pt x="321" y="99"/>
                      <a:pt x="319" y="101"/>
                    </a:cubicBezTo>
                    <a:cubicBezTo>
                      <a:pt x="317" y="101"/>
                      <a:pt x="315" y="102"/>
                      <a:pt x="314" y="105"/>
                    </a:cubicBezTo>
                    <a:cubicBezTo>
                      <a:pt x="314" y="105"/>
                      <a:pt x="314" y="106"/>
                      <a:pt x="314" y="106"/>
                    </a:cubicBezTo>
                    <a:cubicBezTo>
                      <a:pt x="292" y="131"/>
                      <a:pt x="291" y="169"/>
                      <a:pt x="276" y="199"/>
                    </a:cubicBezTo>
                    <a:cubicBezTo>
                      <a:pt x="255" y="245"/>
                      <a:pt x="195" y="185"/>
                      <a:pt x="163" y="195"/>
                    </a:cubicBezTo>
                    <a:cubicBezTo>
                      <a:pt x="162" y="195"/>
                      <a:pt x="162" y="196"/>
                      <a:pt x="163" y="197"/>
                    </a:cubicBezTo>
                    <a:cubicBezTo>
                      <a:pt x="175" y="208"/>
                      <a:pt x="197" y="213"/>
                      <a:pt x="212" y="218"/>
                    </a:cubicBezTo>
                    <a:cubicBezTo>
                      <a:pt x="229" y="224"/>
                      <a:pt x="250" y="233"/>
                      <a:pt x="268" y="227"/>
                    </a:cubicBezTo>
                    <a:cubicBezTo>
                      <a:pt x="289" y="219"/>
                      <a:pt x="296" y="197"/>
                      <a:pt x="302" y="172"/>
                    </a:cubicBezTo>
                    <a:cubicBezTo>
                      <a:pt x="300" y="197"/>
                      <a:pt x="301" y="223"/>
                      <a:pt x="301" y="249"/>
                    </a:cubicBezTo>
                    <a:close/>
                    <a:moveTo>
                      <a:pt x="127" y="180"/>
                    </a:moveTo>
                    <a:cubicBezTo>
                      <a:pt x="135" y="166"/>
                      <a:pt x="143" y="142"/>
                      <a:pt x="160" y="157"/>
                    </a:cubicBezTo>
                    <a:cubicBezTo>
                      <a:pt x="165" y="161"/>
                      <a:pt x="174" y="171"/>
                      <a:pt x="173" y="178"/>
                    </a:cubicBezTo>
                    <a:cubicBezTo>
                      <a:pt x="172" y="184"/>
                      <a:pt x="164" y="184"/>
                      <a:pt x="159" y="184"/>
                    </a:cubicBezTo>
                    <a:cubicBezTo>
                      <a:pt x="148" y="184"/>
                      <a:pt x="138" y="182"/>
                      <a:pt x="127" y="180"/>
                    </a:cubicBezTo>
                    <a:close/>
                    <a:moveTo>
                      <a:pt x="149" y="193"/>
                    </a:moveTo>
                    <a:cubicBezTo>
                      <a:pt x="148" y="196"/>
                      <a:pt x="148" y="201"/>
                      <a:pt x="147" y="204"/>
                    </a:cubicBezTo>
                    <a:cubicBezTo>
                      <a:pt x="146" y="208"/>
                      <a:pt x="146" y="211"/>
                      <a:pt x="145" y="214"/>
                    </a:cubicBezTo>
                    <a:cubicBezTo>
                      <a:pt x="143" y="219"/>
                      <a:pt x="141" y="223"/>
                      <a:pt x="138" y="226"/>
                    </a:cubicBezTo>
                    <a:cubicBezTo>
                      <a:pt x="136" y="228"/>
                      <a:pt x="136" y="228"/>
                      <a:pt x="134" y="229"/>
                    </a:cubicBezTo>
                    <a:cubicBezTo>
                      <a:pt x="134" y="229"/>
                      <a:pt x="134" y="229"/>
                      <a:pt x="134" y="229"/>
                    </a:cubicBezTo>
                    <a:cubicBezTo>
                      <a:pt x="134" y="229"/>
                      <a:pt x="134" y="229"/>
                      <a:pt x="133" y="229"/>
                    </a:cubicBezTo>
                    <a:cubicBezTo>
                      <a:pt x="133" y="230"/>
                      <a:pt x="132" y="230"/>
                      <a:pt x="132" y="230"/>
                    </a:cubicBezTo>
                    <a:cubicBezTo>
                      <a:pt x="131" y="230"/>
                      <a:pt x="131" y="230"/>
                      <a:pt x="130" y="230"/>
                    </a:cubicBezTo>
                    <a:cubicBezTo>
                      <a:pt x="130" y="230"/>
                      <a:pt x="130" y="230"/>
                      <a:pt x="130" y="230"/>
                    </a:cubicBezTo>
                    <a:cubicBezTo>
                      <a:pt x="130" y="230"/>
                      <a:pt x="129" y="230"/>
                      <a:pt x="129" y="230"/>
                    </a:cubicBezTo>
                    <a:cubicBezTo>
                      <a:pt x="129" y="230"/>
                      <a:pt x="128" y="229"/>
                      <a:pt x="128" y="229"/>
                    </a:cubicBezTo>
                    <a:cubicBezTo>
                      <a:pt x="128" y="229"/>
                      <a:pt x="128" y="229"/>
                      <a:pt x="128" y="229"/>
                    </a:cubicBezTo>
                    <a:cubicBezTo>
                      <a:pt x="128" y="229"/>
                      <a:pt x="128" y="229"/>
                      <a:pt x="128" y="229"/>
                    </a:cubicBezTo>
                    <a:cubicBezTo>
                      <a:pt x="127" y="229"/>
                      <a:pt x="127" y="229"/>
                      <a:pt x="126" y="228"/>
                    </a:cubicBezTo>
                    <a:cubicBezTo>
                      <a:pt x="126" y="228"/>
                      <a:pt x="126" y="228"/>
                      <a:pt x="126" y="228"/>
                    </a:cubicBezTo>
                    <a:cubicBezTo>
                      <a:pt x="126" y="228"/>
                      <a:pt x="125" y="228"/>
                      <a:pt x="125" y="228"/>
                    </a:cubicBezTo>
                    <a:cubicBezTo>
                      <a:pt x="125" y="227"/>
                      <a:pt x="124" y="227"/>
                      <a:pt x="124" y="226"/>
                    </a:cubicBezTo>
                    <a:cubicBezTo>
                      <a:pt x="124" y="226"/>
                      <a:pt x="123" y="225"/>
                      <a:pt x="123" y="225"/>
                    </a:cubicBezTo>
                    <a:cubicBezTo>
                      <a:pt x="123" y="224"/>
                      <a:pt x="122" y="224"/>
                      <a:pt x="122" y="223"/>
                    </a:cubicBezTo>
                    <a:cubicBezTo>
                      <a:pt x="122" y="223"/>
                      <a:pt x="121" y="222"/>
                      <a:pt x="121" y="221"/>
                    </a:cubicBezTo>
                    <a:cubicBezTo>
                      <a:pt x="121" y="221"/>
                      <a:pt x="121" y="220"/>
                      <a:pt x="121" y="219"/>
                    </a:cubicBezTo>
                    <a:cubicBezTo>
                      <a:pt x="121" y="219"/>
                      <a:pt x="121" y="218"/>
                      <a:pt x="121" y="217"/>
                    </a:cubicBezTo>
                    <a:cubicBezTo>
                      <a:pt x="121" y="216"/>
                      <a:pt x="121" y="215"/>
                      <a:pt x="121" y="214"/>
                    </a:cubicBezTo>
                    <a:cubicBezTo>
                      <a:pt x="121" y="213"/>
                      <a:pt x="121" y="211"/>
                      <a:pt x="122" y="210"/>
                    </a:cubicBezTo>
                    <a:cubicBezTo>
                      <a:pt x="122" y="208"/>
                      <a:pt x="123" y="206"/>
                      <a:pt x="124" y="205"/>
                    </a:cubicBezTo>
                    <a:cubicBezTo>
                      <a:pt x="127" y="200"/>
                      <a:pt x="131" y="196"/>
                      <a:pt x="136" y="193"/>
                    </a:cubicBezTo>
                    <a:cubicBezTo>
                      <a:pt x="136" y="193"/>
                      <a:pt x="136" y="193"/>
                      <a:pt x="136" y="192"/>
                    </a:cubicBezTo>
                    <a:cubicBezTo>
                      <a:pt x="141" y="193"/>
                      <a:pt x="145" y="193"/>
                      <a:pt x="149" y="193"/>
                    </a:cubicBezTo>
                    <a:close/>
                    <a:moveTo>
                      <a:pt x="356" y="297"/>
                    </a:moveTo>
                    <a:cubicBezTo>
                      <a:pt x="342" y="286"/>
                      <a:pt x="323" y="289"/>
                      <a:pt x="307" y="295"/>
                    </a:cubicBezTo>
                    <a:cubicBezTo>
                      <a:pt x="307" y="295"/>
                      <a:pt x="307" y="295"/>
                      <a:pt x="307" y="295"/>
                    </a:cubicBezTo>
                    <a:cubicBezTo>
                      <a:pt x="315" y="278"/>
                      <a:pt x="313" y="257"/>
                      <a:pt x="313" y="240"/>
                    </a:cubicBezTo>
                    <a:cubicBezTo>
                      <a:pt x="314" y="197"/>
                      <a:pt x="313" y="155"/>
                      <a:pt x="323" y="114"/>
                    </a:cubicBezTo>
                    <a:cubicBezTo>
                      <a:pt x="326" y="110"/>
                      <a:pt x="330" y="107"/>
                      <a:pt x="335" y="104"/>
                    </a:cubicBezTo>
                    <a:cubicBezTo>
                      <a:pt x="335" y="104"/>
                      <a:pt x="335" y="103"/>
                      <a:pt x="336" y="103"/>
                    </a:cubicBezTo>
                    <a:cubicBezTo>
                      <a:pt x="345" y="111"/>
                      <a:pt x="353" y="121"/>
                      <a:pt x="357" y="134"/>
                    </a:cubicBezTo>
                    <a:cubicBezTo>
                      <a:pt x="358" y="137"/>
                      <a:pt x="359" y="141"/>
                      <a:pt x="360" y="144"/>
                    </a:cubicBezTo>
                    <a:cubicBezTo>
                      <a:pt x="359" y="144"/>
                      <a:pt x="358" y="145"/>
                      <a:pt x="357" y="146"/>
                    </a:cubicBezTo>
                    <a:cubicBezTo>
                      <a:pt x="348" y="187"/>
                      <a:pt x="348" y="230"/>
                      <a:pt x="343" y="271"/>
                    </a:cubicBezTo>
                    <a:cubicBezTo>
                      <a:pt x="343" y="275"/>
                      <a:pt x="348" y="275"/>
                      <a:pt x="349" y="272"/>
                    </a:cubicBezTo>
                    <a:cubicBezTo>
                      <a:pt x="357" y="236"/>
                      <a:pt x="360" y="198"/>
                      <a:pt x="363" y="161"/>
                    </a:cubicBezTo>
                    <a:cubicBezTo>
                      <a:pt x="369" y="205"/>
                      <a:pt x="357" y="253"/>
                      <a:pt x="356" y="2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8" name="Freeform 370"/>
              <p:cNvSpPr/>
              <p:nvPr/>
            </p:nvSpPr>
            <p:spPr bwMode="auto">
              <a:xfrm>
                <a:off x="6129" y="-1627"/>
                <a:ext cx="42" cy="285"/>
              </a:xfrm>
              <a:custGeom>
                <a:avLst/>
                <a:gdLst>
                  <a:gd name="T0" fmla="*/ 15 w 21"/>
                  <a:gd name="T1" fmla="*/ 3 h 141"/>
                  <a:gd name="T2" fmla="*/ 1 w 21"/>
                  <a:gd name="T3" fmla="*/ 137 h 141"/>
                  <a:gd name="T4" fmla="*/ 6 w 21"/>
                  <a:gd name="T5" fmla="*/ 138 h 141"/>
                  <a:gd name="T6" fmla="*/ 21 w 21"/>
                  <a:gd name="T7" fmla="*/ 4 h 141"/>
                  <a:gd name="T8" fmla="*/ 15 w 21"/>
                  <a:gd name="T9" fmla="*/ 3 h 141"/>
                </a:gdLst>
                <a:ahLst/>
                <a:cxnLst>
                  <a:cxn ang="0">
                    <a:pos x="T0" y="T1"/>
                  </a:cxn>
                  <a:cxn ang="0">
                    <a:pos x="T2" y="T3"/>
                  </a:cxn>
                  <a:cxn ang="0">
                    <a:pos x="T4" y="T5"/>
                  </a:cxn>
                  <a:cxn ang="0">
                    <a:pos x="T6" y="T7"/>
                  </a:cxn>
                  <a:cxn ang="0">
                    <a:pos x="T8" y="T9"/>
                  </a:cxn>
                </a:cxnLst>
                <a:rect l="0" t="0" r="r" b="b"/>
                <a:pathLst>
                  <a:path w="21" h="141">
                    <a:moveTo>
                      <a:pt x="15" y="3"/>
                    </a:moveTo>
                    <a:cubicBezTo>
                      <a:pt x="8" y="47"/>
                      <a:pt x="10" y="93"/>
                      <a:pt x="1" y="137"/>
                    </a:cubicBezTo>
                    <a:cubicBezTo>
                      <a:pt x="0" y="140"/>
                      <a:pt x="5" y="141"/>
                      <a:pt x="6" y="138"/>
                    </a:cubicBezTo>
                    <a:cubicBezTo>
                      <a:pt x="20" y="96"/>
                      <a:pt x="19" y="48"/>
                      <a:pt x="21" y="4"/>
                    </a:cubicBezTo>
                    <a:cubicBezTo>
                      <a:pt x="21" y="1"/>
                      <a:pt x="16" y="0"/>
                      <a:pt x="1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9" name="Freeform 371"/>
              <p:cNvSpPr/>
              <p:nvPr/>
            </p:nvSpPr>
            <p:spPr bwMode="auto">
              <a:xfrm>
                <a:off x="5439" y="3261"/>
                <a:ext cx="345" cy="165"/>
              </a:xfrm>
              <a:custGeom>
                <a:avLst/>
                <a:gdLst>
                  <a:gd name="T0" fmla="*/ 6 w 171"/>
                  <a:gd name="T1" fmla="*/ 15 h 82"/>
                  <a:gd name="T2" fmla="*/ 4 w 171"/>
                  <a:gd name="T3" fmla="*/ 21 h 82"/>
                  <a:gd name="T4" fmla="*/ 162 w 171"/>
                  <a:gd name="T5" fmla="*/ 76 h 82"/>
                  <a:gd name="T6" fmla="*/ 170 w 171"/>
                  <a:gd name="T7" fmla="*/ 73 h 82"/>
                  <a:gd name="T8" fmla="*/ 6 w 171"/>
                  <a:gd name="T9" fmla="*/ 15 h 82"/>
                </a:gdLst>
                <a:ahLst/>
                <a:cxnLst>
                  <a:cxn ang="0">
                    <a:pos x="T0" y="T1"/>
                  </a:cxn>
                  <a:cxn ang="0">
                    <a:pos x="T2" y="T3"/>
                  </a:cxn>
                  <a:cxn ang="0">
                    <a:pos x="T4" y="T5"/>
                  </a:cxn>
                  <a:cxn ang="0">
                    <a:pos x="T6" y="T7"/>
                  </a:cxn>
                  <a:cxn ang="0">
                    <a:pos x="T8" y="T9"/>
                  </a:cxn>
                </a:cxnLst>
                <a:rect l="0" t="0" r="r" b="b"/>
                <a:pathLst>
                  <a:path w="171" h="82">
                    <a:moveTo>
                      <a:pt x="6" y="15"/>
                    </a:moveTo>
                    <a:cubicBezTo>
                      <a:pt x="2" y="14"/>
                      <a:pt x="0" y="20"/>
                      <a:pt x="4" y="21"/>
                    </a:cubicBezTo>
                    <a:cubicBezTo>
                      <a:pt x="61" y="38"/>
                      <a:pt x="132" y="9"/>
                      <a:pt x="162" y="76"/>
                    </a:cubicBezTo>
                    <a:cubicBezTo>
                      <a:pt x="164" y="82"/>
                      <a:pt x="171" y="78"/>
                      <a:pt x="170" y="73"/>
                    </a:cubicBezTo>
                    <a:cubicBezTo>
                      <a:pt x="159" y="0"/>
                      <a:pt x="56" y="22"/>
                      <a:pt x="6"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0" name="Freeform 372"/>
              <p:cNvSpPr>
                <a:spLocks noEditPoints="1"/>
              </p:cNvSpPr>
              <p:nvPr/>
            </p:nvSpPr>
            <p:spPr bwMode="auto">
              <a:xfrm>
                <a:off x="5407" y="3539"/>
                <a:ext cx="448" cy="292"/>
              </a:xfrm>
              <a:custGeom>
                <a:avLst/>
                <a:gdLst>
                  <a:gd name="T0" fmla="*/ 209 w 222"/>
                  <a:gd name="T1" fmla="*/ 23 h 145"/>
                  <a:gd name="T2" fmla="*/ 209 w 222"/>
                  <a:gd name="T3" fmla="*/ 23 h 145"/>
                  <a:gd name="T4" fmla="*/ 207 w 222"/>
                  <a:gd name="T5" fmla="*/ 14 h 145"/>
                  <a:gd name="T6" fmla="*/ 30 w 222"/>
                  <a:gd name="T7" fmla="*/ 10 h 145"/>
                  <a:gd name="T8" fmla="*/ 27 w 222"/>
                  <a:gd name="T9" fmla="*/ 9 h 145"/>
                  <a:gd name="T10" fmla="*/ 26 w 222"/>
                  <a:gd name="T11" fmla="*/ 10 h 145"/>
                  <a:gd name="T12" fmla="*/ 21 w 222"/>
                  <a:gd name="T13" fmla="*/ 10 h 145"/>
                  <a:gd name="T14" fmla="*/ 18 w 222"/>
                  <a:gd name="T15" fmla="*/ 16 h 145"/>
                  <a:gd name="T16" fmla="*/ 10 w 222"/>
                  <a:gd name="T17" fmla="*/ 100 h 145"/>
                  <a:gd name="T18" fmla="*/ 74 w 222"/>
                  <a:gd name="T19" fmla="*/ 138 h 145"/>
                  <a:gd name="T20" fmla="*/ 188 w 222"/>
                  <a:gd name="T21" fmla="*/ 123 h 145"/>
                  <a:gd name="T22" fmla="*/ 209 w 222"/>
                  <a:gd name="T23" fmla="*/ 23 h 145"/>
                  <a:gd name="T24" fmla="*/ 174 w 222"/>
                  <a:gd name="T25" fmla="*/ 116 h 145"/>
                  <a:gd name="T26" fmla="*/ 89 w 222"/>
                  <a:gd name="T27" fmla="*/ 124 h 145"/>
                  <a:gd name="T28" fmla="*/ 23 w 222"/>
                  <a:gd name="T29" fmla="*/ 103 h 145"/>
                  <a:gd name="T30" fmla="*/ 29 w 222"/>
                  <a:gd name="T31" fmla="*/ 17 h 145"/>
                  <a:gd name="T32" fmla="*/ 199 w 222"/>
                  <a:gd name="T33" fmla="*/ 23 h 145"/>
                  <a:gd name="T34" fmla="*/ 198 w 222"/>
                  <a:gd name="T35" fmla="*/ 28 h 145"/>
                  <a:gd name="T36" fmla="*/ 174 w 222"/>
                  <a:gd name="T37" fmla="*/ 11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2" h="145">
                    <a:moveTo>
                      <a:pt x="209" y="23"/>
                    </a:moveTo>
                    <a:cubicBezTo>
                      <a:pt x="209" y="23"/>
                      <a:pt x="209" y="23"/>
                      <a:pt x="209" y="23"/>
                    </a:cubicBezTo>
                    <a:cubicBezTo>
                      <a:pt x="212" y="21"/>
                      <a:pt x="213" y="15"/>
                      <a:pt x="207" y="14"/>
                    </a:cubicBezTo>
                    <a:cubicBezTo>
                      <a:pt x="150" y="0"/>
                      <a:pt x="89" y="8"/>
                      <a:pt x="30" y="10"/>
                    </a:cubicBezTo>
                    <a:cubicBezTo>
                      <a:pt x="30" y="9"/>
                      <a:pt x="29" y="9"/>
                      <a:pt x="27" y="9"/>
                    </a:cubicBezTo>
                    <a:cubicBezTo>
                      <a:pt x="27" y="10"/>
                      <a:pt x="26" y="10"/>
                      <a:pt x="26" y="10"/>
                    </a:cubicBezTo>
                    <a:cubicBezTo>
                      <a:pt x="24" y="10"/>
                      <a:pt x="23" y="10"/>
                      <a:pt x="21" y="10"/>
                    </a:cubicBezTo>
                    <a:cubicBezTo>
                      <a:pt x="18" y="10"/>
                      <a:pt x="17" y="14"/>
                      <a:pt x="18" y="16"/>
                    </a:cubicBezTo>
                    <a:cubicBezTo>
                      <a:pt x="0" y="35"/>
                      <a:pt x="6" y="78"/>
                      <a:pt x="10" y="100"/>
                    </a:cubicBezTo>
                    <a:cubicBezTo>
                      <a:pt x="15" y="133"/>
                      <a:pt x="45" y="139"/>
                      <a:pt x="74" y="138"/>
                    </a:cubicBezTo>
                    <a:cubicBezTo>
                      <a:pt x="107" y="137"/>
                      <a:pt x="160" y="145"/>
                      <a:pt x="188" y="123"/>
                    </a:cubicBezTo>
                    <a:cubicBezTo>
                      <a:pt x="216" y="101"/>
                      <a:pt x="222" y="54"/>
                      <a:pt x="209" y="23"/>
                    </a:cubicBezTo>
                    <a:close/>
                    <a:moveTo>
                      <a:pt x="174" y="116"/>
                    </a:moveTo>
                    <a:cubicBezTo>
                      <a:pt x="151" y="130"/>
                      <a:pt x="115" y="123"/>
                      <a:pt x="89" y="124"/>
                    </a:cubicBezTo>
                    <a:cubicBezTo>
                      <a:pt x="64" y="125"/>
                      <a:pt x="34" y="133"/>
                      <a:pt x="23" y="103"/>
                    </a:cubicBezTo>
                    <a:cubicBezTo>
                      <a:pt x="14" y="77"/>
                      <a:pt x="17" y="42"/>
                      <a:pt x="29" y="17"/>
                    </a:cubicBezTo>
                    <a:cubicBezTo>
                      <a:pt x="86" y="18"/>
                      <a:pt x="142" y="15"/>
                      <a:pt x="199" y="23"/>
                    </a:cubicBezTo>
                    <a:cubicBezTo>
                      <a:pt x="198" y="24"/>
                      <a:pt x="197" y="26"/>
                      <a:pt x="198" y="28"/>
                    </a:cubicBezTo>
                    <a:cubicBezTo>
                      <a:pt x="207" y="56"/>
                      <a:pt x="202" y="100"/>
                      <a:pt x="174"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1" name="Freeform 373"/>
              <p:cNvSpPr/>
              <p:nvPr/>
            </p:nvSpPr>
            <p:spPr bwMode="auto">
              <a:xfrm>
                <a:off x="5451" y="3593"/>
                <a:ext cx="323" cy="63"/>
              </a:xfrm>
              <a:custGeom>
                <a:avLst/>
                <a:gdLst>
                  <a:gd name="T0" fmla="*/ 154 w 160"/>
                  <a:gd name="T1" fmla="*/ 18 h 31"/>
                  <a:gd name="T2" fmla="*/ 8 w 160"/>
                  <a:gd name="T3" fmla="*/ 7 h 31"/>
                  <a:gd name="T4" fmla="*/ 5 w 160"/>
                  <a:gd name="T5" fmla="*/ 15 h 31"/>
                  <a:gd name="T6" fmla="*/ 151 w 160"/>
                  <a:gd name="T7" fmla="*/ 28 h 31"/>
                  <a:gd name="T8" fmla="*/ 154 w 160"/>
                  <a:gd name="T9" fmla="*/ 18 h 31"/>
                </a:gdLst>
                <a:ahLst/>
                <a:cxnLst>
                  <a:cxn ang="0">
                    <a:pos x="T0" y="T1"/>
                  </a:cxn>
                  <a:cxn ang="0">
                    <a:pos x="T2" y="T3"/>
                  </a:cxn>
                  <a:cxn ang="0">
                    <a:pos x="T4" y="T5"/>
                  </a:cxn>
                  <a:cxn ang="0">
                    <a:pos x="T6" y="T7"/>
                  </a:cxn>
                  <a:cxn ang="0">
                    <a:pos x="T8" y="T9"/>
                  </a:cxn>
                </a:cxnLst>
                <a:rect l="0" t="0" r="r" b="b"/>
                <a:pathLst>
                  <a:path w="160" h="31">
                    <a:moveTo>
                      <a:pt x="154" y="18"/>
                    </a:moveTo>
                    <a:cubicBezTo>
                      <a:pt x="109" y="0"/>
                      <a:pt x="55" y="17"/>
                      <a:pt x="8" y="7"/>
                    </a:cubicBezTo>
                    <a:cubicBezTo>
                      <a:pt x="2" y="6"/>
                      <a:pt x="0" y="14"/>
                      <a:pt x="5" y="15"/>
                    </a:cubicBezTo>
                    <a:cubicBezTo>
                      <a:pt x="52" y="31"/>
                      <a:pt x="103" y="20"/>
                      <a:pt x="151" y="28"/>
                    </a:cubicBezTo>
                    <a:cubicBezTo>
                      <a:pt x="158" y="29"/>
                      <a:pt x="160" y="21"/>
                      <a:pt x="15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2" name="Freeform 374"/>
              <p:cNvSpPr>
                <a:spLocks noEditPoints="1"/>
              </p:cNvSpPr>
              <p:nvPr/>
            </p:nvSpPr>
            <p:spPr bwMode="auto">
              <a:xfrm>
                <a:off x="5266" y="2875"/>
                <a:ext cx="1026" cy="1055"/>
              </a:xfrm>
              <a:custGeom>
                <a:avLst/>
                <a:gdLst>
                  <a:gd name="T0" fmla="*/ 347 w 509"/>
                  <a:gd name="T1" fmla="*/ 68 h 523"/>
                  <a:gd name="T2" fmla="*/ 185 w 509"/>
                  <a:gd name="T3" fmla="*/ 73 h 523"/>
                  <a:gd name="T4" fmla="*/ 216 w 509"/>
                  <a:gd name="T5" fmla="*/ 70 h 523"/>
                  <a:gd name="T6" fmla="*/ 303 w 509"/>
                  <a:gd name="T7" fmla="*/ 107 h 523"/>
                  <a:gd name="T8" fmla="*/ 339 w 509"/>
                  <a:gd name="T9" fmla="*/ 98 h 523"/>
                  <a:gd name="T10" fmla="*/ 399 w 509"/>
                  <a:gd name="T11" fmla="*/ 128 h 523"/>
                  <a:gd name="T12" fmla="*/ 406 w 509"/>
                  <a:gd name="T13" fmla="*/ 265 h 523"/>
                  <a:gd name="T14" fmla="*/ 335 w 509"/>
                  <a:gd name="T15" fmla="*/ 483 h 523"/>
                  <a:gd name="T16" fmla="*/ 346 w 509"/>
                  <a:gd name="T17" fmla="*/ 360 h 523"/>
                  <a:gd name="T18" fmla="*/ 266 w 509"/>
                  <a:gd name="T19" fmla="*/ 114 h 523"/>
                  <a:gd name="T20" fmla="*/ 180 w 509"/>
                  <a:gd name="T21" fmla="*/ 66 h 523"/>
                  <a:gd name="T22" fmla="*/ 114 w 509"/>
                  <a:gd name="T23" fmla="*/ 80 h 523"/>
                  <a:gd name="T24" fmla="*/ 41 w 509"/>
                  <a:gd name="T25" fmla="*/ 228 h 523"/>
                  <a:gd name="T26" fmla="*/ 15 w 509"/>
                  <a:gd name="T27" fmla="*/ 444 h 523"/>
                  <a:gd name="T28" fmla="*/ 72 w 509"/>
                  <a:gd name="T29" fmla="*/ 491 h 523"/>
                  <a:gd name="T30" fmla="*/ 310 w 509"/>
                  <a:gd name="T31" fmla="*/ 500 h 523"/>
                  <a:gd name="T32" fmla="*/ 338 w 509"/>
                  <a:gd name="T33" fmla="*/ 494 h 523"/>
                  <a:gd name="T34" fmla="*/ 439 w 509"/>
                  <a:gd name="T35" fmla="*/ 450 h 523"/>
                  <a:gd name="T36" fmla="*/ 445 w 509"/>
                  <a:gd name="T37" fmla="*/ 358 h 523"/>
                  <a:gd name="T38" fmla="*/ 205 w 509"/>
                  <a:gd name="T39" fmla="*/ 66 h 523"/>
                  <a:gd name="T40" fmla="*/ 199 w 509"/>
                  <a:gd name="T41" fmla="*/ 31 h 523"/>
                  <a:gd name="T42" fmla="*/ 216 w 509"/>
                  <a:gd name="T43" fmla="*/ 51 h 523"/>
                  <a:gd name="T44" fmla="*/ 263 w 509"/>
                  <a:gd name="T45" fmla="*/ 37 h 523"/>
                  <a:gd name="T46" fmla="*/ 334 w 509"/>
                  <a:gd name="T47" fmla="*/ 88 h 523"/>
                  <a:gd name="T48" fmla="*/ 308 w 509"/>
                  <a:gd name="T49" fmla="*/ 64 h 523"/>
                  <a:gd name="T50" fmla="*/ 204 w 509"/>
                  <a:gd name="T51" fmla="*/ 26 h 523"/>
                  <a:gd name="T52" fmla="*/ 329 w 509"/>
                  <a:gd name="T53" fmla="*/ 41 h 523"/>
                  <a:gd name="T54" fmla="*/ 55 w 509"/>
                  <a:gd name="T55" fmla="*/ 234 h 523"/>
                  <a:gd name="T56" fmla="*/ 254 w 509"/>
                  <a:gd name="T57" fmla="*/ 316 h 523"/>
                  <a:gd name="T58" fmla="*/ 66 w 509"/>
                  <a:gd name="T59" fmla="*/ 215 h 523"/>
                  <a:gd name="T60" fmla="*/ 75 w 509"/>
                  <a:gd name="T61" fmla="*/ 210 h 523"/>
                  <a:gd name="T62" fmla="*/ 256 w 509"/>
                  <a:gd name="T63" fmla="*/ 319 h 523"/>
                  <a:gd name="T64" fmla="*/ 65 w 509"/>
                  <a:gd name="T65" fmla="*/ 318 h 523"/>
                  <a:gd name="T66" fmla="*/ 46 w 509"/>
                  <a:gd name="T67" fmla="*/ 449 h 523"/>
                  <a:gd name="T68" fmla="*/ 50 w 509"/>
                  <a:gd name="T69" fmla="*/ 313 h 523"/>
                  <a:gd name="T70" fmla="*/ 46 w 509"/>
                  <a:gd name="T71" fmla="*/ 449 h 523"/>
                  <a:gd name="T72" fmla="*/ 95 w 509"/>
                  <a:gd name="T73" fmla="*/ 489 h 523"/>
                  <a:gd name="T74" fmla="*/ 259 w 509"/>
                  <a:gd name="T75" fmla="*/ 325 h 523"/>
                  <a:gd name="T76" fmla="*/ 74 w 509"/>
                  <a:gd name="T77" fmla="*/ 198 h 523"/>
                  <a:gd name="T78" fmla="*/ 290 w 509"/>
                  <a:gd name="T79" fmla="*/ 225 h 523"/>
                  <a:gd name="T80" fmla="*/ 300 w 509"/>
                  <a:gd name="T81" fmla="*/ 490 h 523"/>
                  <a:gd name="T82" fmla="*/ 407 w 509"/>
                  <a:gd name="T83" fmla="*/ 328 h 523"/>
                  <a:gd name="T84" fmla="*/ 380 w 509"/>
                  <a:gd name="T85" fmla="*/ 468 h 523"/>
                  <a:gd name="T86" fmla="*/ 418 w 509"/>
                  <a:gd name="T87" fmla="*/ 252 h 523"/>
                  <a:gd name="T88" fmla="*/ 432 w 509"/>
                  <a:gd name="T89" fmla="*/ 334 h 523"/>
                  <a:gd name="T90" fmla="*/ 434 w 509"/>
                  <a:gd name="T91" fmla="*/ 442 h 523"/>
                  <a:gd name="T92" fmla="*/ 386 w 509"/>
                  <a:gd name="T93" fmla="*/ 466 h 523"/>
                  <a:gd name="T94" fmla="*/ 434 w 509"/>
                  <a:gd name="T95" fmla="*/ 442 h 523"/>
                  <a:gd name="T96" fmla="*/ 439 w 509"/>
                  <a:gd name="T97" fmla="*/ 347 h 523"/>
                  <a:gd name="T98" fmla="*/ 473 w 509"/>
                  <a:gd name="T99" fmla="*/ 214 h 523"/>
                  <a:gd name="T100" fmla="*/ 411 w 509"/>
                  <a:gd name="T101" fmla="*/ 131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9" h="523">
                    <a:moveTo>
                      <a:pt x="496" y="207"/>
                    </a:moveTo>
                    <a:cubicBezTo>
                      <a:pt x="487" y="159"/>
                      <a:pt x="463" y="108"/>
                      <a:pt x="409" y="123"/>
                    </a:cubicBezTo>
                    <a:cubicBezTo>
                      <a:pt x="398" y="96"/>
                      <a:pt x="379" y="74"/>
                      <a:pt x="347" y="68"/>
                    </a:cubicBezTo>
                    <a:cubicBezTo>
                      <a:pt x="343" y="34"/>
                      <a:pt x="319" y="9"/>
                      <a:pt x="280" y="6"/>
                    </a:cubicBezTo>
                    <a:cubicBezTo>
                      <a:pt x="225" y="0"/>
                      <a:pt x="182" y="10"/>
                      <a:pt x="182" y="73"/>
                    </a:cubicBezTo>
                    <a:cubicBezTo>
                      <a:pt x="182" y="74"/>
                      <a:pt x="185" y="75"/>
                      <a:pt x="185" y="73"/>
                    </a:cubicBezTo>
                    <a:cubicBezTo>
                      <a:pt x="186" y="75"/>
                      <a:pt x="187" y="76"/>
                      <a:pt x="189" y="76"/>
                    </a:cubicBezTo>
                    <a:cubicBezTo>
                      <a:pt x="195" y="77"/>
                      <a:pt x="202" y="74"/>
                      <a:pt x="209" y="75"/>
                    </a:cubicBezTo>
                    <a:cubicBezTo>
                      <a:pt x="212" y="76"/>
                      <a:pt x="216" y="74"/>
                      <a:pt x="216" y="70"/>
                    </a:cubicBezTo>
                    <a:cubicBezTo>
                      <a:pt x="216" y="67"/>
                      <a:pt x="216" y="63"/>
                      <a:pt x="216" y="59"/>
                    </a:cubicBezTo>
                    <a:cubicBezTo>
                      <a:pt x="243" y="66"/>
                      <a:pt x="271" y="68"/>
                      <a:pt x="299" y="72"/>
                    </a:cubicBezTo>
                    <a:cubicBezTo>
                      <a:pt x="302" y="83"/>
                      <a:pt x="303" y="95"/>
                      <a:pt x="303" y="107"/>
                    </a:cubicBezTo>
                    <a:cubicBezTo>
                      <a:pt x="303" y="110"/>
                      <a:pt x="306" y="112"/>
                      <a:pt x="309" y="111"/>
                    </a:cubicBezTo>
                    <a:cubicBezTo>
                      <a:pt x="321" y="109"/>
                      <a:pt x="330" y="105"/>
                      <a:pt x="339" y="98"/>
                    </a:cubicBezTo>
                    <a:cubicBezTo>
                      <a:pt x="339" y="98"/>
                      <a:pt x="339" y="98"/>
                      <a:pt x="339" y="98"/>
                    </a:cubicBezTo>
                    <a:cubicBezTo>
                      <a:pt x="339" y="101"/>
                      <a:pt x="344" y="101"/>
                      <a:pt x="345" y="98"/>
                    </a:cubicBezTo>
                    <a:cubicBezTo>
                      <a:pt x="347" y="90"/>
                      <a:pt x="347" y="83"/>
                      <a:pt x="347" y="76"/>
                    </a:cubicBezTo>
                    <a:cubicBezTo>
                      <a:pt x="375" y="85"/>
                      <a:pt x="391" y="104"/>
                      <a:pt x="399" y="128"/>
                    </a:cubicBezTo>
                    <a:cubicBezTo>
                      <a:pt x="399" y="129"/>
                      <a:pt x="399" y="131"/>
                      <a:pt x="401" y="132"/>
                    </a:cubicBezTo>
                    <a:cubicBezTo>
                      <a:pt x="407" y="152"/>
                      <a:pt x="409" y="175"/>
                      <a:pt x="409" y="197"/>
                    </a:cubicBezTo>
                    <a:cubicBezTo>
                      <a:pt x="410" y="220"/>
                      <a:pt x="408" y="243"/>
                      <a:pt x="406" y="265"/>
                    </a:cubicBezTo>
                    <a:cubicBezTo>
                      <a:pt x="404" y="282"/>
                      <a:pt x="399" y="303"/>
                      <a:pt x="403" y="321"/>
                    </a:cubicBezTo>
                    <a:cubicBezTo>
                      <a:pt x="330" y="318"/>
                      <a:pt x="345" y="429"/>
                      <a:pt x="350" y="475"/>
                    </a:cubicBezTo>
                    <a:cubicBezTo>
                      <a:pt x="345" y="478"/>
                      <a:pt x="341" y="481"/>
                      <a:pt x="335" y="483"/>
                    </a:cubicBezTo>
                    <a:cubicBezTo>
                      <a:pt x="331" y="485"/>
                      <a:pt x="324" y="485"/>
                      <a:pt x="320" y="488"/>
                    </a:cubicBezTo>
                    <a:cubicBezTo>
                      <a:pt x="320" y="488"/>
                      <a:pt x="320" y="488"/>
                      <a:pt x="319" y="488"/>
                    </a:cubicBezTo>
                    <a:cubicBezTo>
                      <a:pt x="344" y="454"/>
                      <a:pt x="344" y="399"/>
                      <a:pt x="346" y="360"/>
                    </a:cubicBezTo>
                    <a:cubicBezTo>
                      <a:pt x="347" y="330"/>
                      <a:pt x="344" y="301"/>
                      <a:pt x="334" y="273"/>
                    </a:cubicBezTo>
                    <a:cubicBezTo>
                      <a:pt x="322" y="242"/>
                      <a:pt x="294" y="221"/>
                      <a:pt x="286" y="188"/>
                    </a:cubicBezTo>
                    <a:cubicBezTo>
                      <a:pt x="279" y="159"/>
                      <a:pt x="288" y="138"/>
                      <a:pt x="266" y="114"/>
                    </a:cubicBezTo>
                    <a:cubicBezTo>
                      <a:pt x="251" y="97"/>
                      <a:pt x="224" y="92"/>
                      <a:pt x="202" y="89"/>
                    </a:cubicBezTo>
                    <a:cubicBezTo>
                      <a:pt x="189" y="87"/>
                      <a:pt x="171" y="83"/>
                      <a:pt x="153" y="81"/>
                    </a:cubicBezTo>
                    <a:cubicBezTo>
                      <a:pt x="163" y="77"/>
                      <a:pt x="172" y="73"/>
                      <a:pt x="180" y="66"/>
                    </a:cubicBezTo>
                    <a:cubicBezTo>
                      <a:pt x="184" y="63"/>
                      <a:pt x="180" y="57"/>
                      <a:pt x="175" y="58"/>
                    </a:cubicBezTo>
                    <a:cubicBezTo>
                      <a:pt x="163" y="62"/>
                      <a:pt x="151" y="68"/>
                      <a:pt x="139" y="72"/>
                    </a:cubicBezTo>
                    <a:cubicBezTo>
                      <a:pt x="131" y="75"/>
                      <a:pt x="123" y="78"/>
                      <a:pt x="114" y="80"/>
                    </a:cubicBezTo>
                    <a:cubicBezTo>
                      <a:pt x="102" y="81"/>
                      <a:pt x="90" y="85"/>
                      <a:pt x="82" y="92"/>
                    </a:cubicBezTo>
                    <a:cubicBezTo>
                      <a:pt x="55" y="114"/>
                      <a:pt x="52" y="170"/>
                      <a:pt x="63" y="205"/>
                    </a:cubicBezTo>
                    <a:cubicBezTo>
                      <a:pt x="55" y="211"/>
                      <a:pt x="47" y="219"/>
                      <a:pt x="41" y="228"/>
                    </a:cubicBezTo>
                    <a:cubicBezTo>
                      <a:pt x="35" y="231"/>
                      <a:pt x="31" y="235"/>
                      <a:pt x="28" y="240"/>
                    </a:cubicBezTo>
                    <a:cubicBezTo>
                      <a:pt x="16" y="261"/>
                      <a:pt x="30" y="287"/>
                      <a:pt x="45" y="307"/>
                    </a:cubicBezTo>
                    <a:cubicBezTo>
                      <a:pt x="0" y="325"/>
                      <a:pt x="8" y="408"/>
                      <a:pt x="15" y="444"/>
                    </a:cubicBezTo>
                    <a:cubicBezTo>
                      <a:pt x="16" y="446"/>
                      <a:pt x="17" y="447"/>
                      <a:pt x="19" y="448"/>
                    </a:cubicBezTo>
                    <a:cubicBezTo>
                      <a:pt x="29" y="450"/>
                      <a:pt x="38" y="454"/>
                      <a:pt x="47" y="455"/>
                    </a:cubicBezTo>
                    <a:cubicBezTo>
                      <a:pt x="52" y="469"/>
                      <a:pt x="59" y="482"/>
                      <a:pt x="72" y="491"/>
                    </a:cubicBezTo>
                    <a:cubicBezTo>
                      <a:pt x="85" y="502"/>
                      <a:pt x="104" y="502"/>
                      <a:pt x="121" y="502"/>
                    </a:cubicBezTo>
                    <a:cubicBezTo>
                      <a:pt x="152" y="501"/>
                      <a:pt x="179" y="496"/>
                      <a:pt x="210" y="503"/>
                    </a:cubicBezTo>
                    <a:cubicBezTo>
                      <a:pt x="239" y="509"/>
                      <a:pt x="284" y="523"/>
                      <a:pt x="310" y="500"/>
                    </a:cubicBezTo>
                    <a:cubicBezTo>
                      <a:pt x="312" y="497"/>
                      <a:pt x="314" y="495"/>
                      <a:pt x="316" y="492"/>
                    </a:cubicBezTo>
                    <a:cubicBezTo>
                      <a:pt x="317" y="494"/>
                      <a:pt x="318" y="495"/>
                      <a:pt x="319" y="496"/>
                    </a:cubicBezTo>
                    <a:cubicBezTo>
                      <a:pt x="323" y="500"/>
                      <a:pt x="333" y="496"/>
                      <a:pt x="338" y="494"/>
                    </a:cubicBezTo>
                    <a:cubicBezTo>
                      <a:pt x="345" y="492"/>
                      <a:pt x="356" y="488"/>
                      <a:pt x="362" y="482"/>
                    </a:cubicBezTo>
                    <a:cubicBezTo>
                      <a:pt x="388" y="477"/>
                      <a:pt x="415" y="467"/>
                      <a:pt x="437" y="452"/>
                    </a:cubicBezTo>
                    <a:cubicBezTo>
                      <a:pt x="438" y="451"/>
                      <a:pt x="438" y="451"/>
                      <a:pt x="439" y="450"/>
                    </a:cubicBezTo>
                    <a:cubicBezTo>
                      <a:pt x="442" y="450"/>
                      <a:pt x="445" y="449"/>
                      <a:pt x="444" y="445"/>
                    </a:cubicBezTo>
                    <a:cubicBezTo>
                      <a:pt x="444" y="427"/>
                      <a:pt x="449" y="389"/>
                      <a:pt x="443" y="360"/>
                    </a:cubicBezTo>
                    <a:cubicBezTo>
                      <a:pt x="444" y="360"/>
                      <a:pt x="444" y="359"/>
                      <a:pt x="445" y="358"/>
                    </a:cubicBezTo>
                    <a:cubicBezTo>
                      <a:pt x="464" y="340"/>
                      <a:pt x="489" y="320"/>
                      <a:pt x="499" y="294"/>
                    </a:cubicBezTo>
                    <a:cubicBezTo>
                      <a:pt x="509" y="265"/>
                      <a:pt x="502" y="236"/>
                      <a:pt x="496" y="207"/>
                    </a:cubicBezTo>
                    <a:close/>
                    <a:moveTo>
                      <a:pt x="205" y="66"/>
                    </a:moveTo>
                    <a:cubicBezTo>
                      <a:pt x="199" y="67"/>
                      <a:pt x="193" y="68"/>
                      <a:pt x="188" y="69"/>
                    </a:cubicBezTo>
                    <a:cubicBezTo>
                      <a:pt x="187" y="69"/>
                      <a:pt x="186" y="70"/>
                      <a:pt x="186" y="70"/>
                    </a:cubicBezTo>
                    <a:cubicBezTo>
                      <a:pt x="188" y="56"/>
                      <a:pt x="191" y="42"/>
                      <a:pt x="199" y="31"/>
                    </a:cubicBezTo>
                    <a:cubicBezTo>
                      <a:pt x="202" y="32"/>
                      <a:pt x="205" y="33"/>
                      <a:pt x="208" y="33"/>
                    </a:cubicBezTo>
                    <a:cubicBezTo>
                      <a:pt x="204" y="43"/>
                      <a:pt x="205" y="55"/>
                      <a:pt x="205" y="66"/>
                    </a:cubicBezTo>
                    <a:close/>
                    <a:moveTo>
                      <a:pt x="216" y="51"/>
                    </a:moveTo>
                    <a:cubicBezTo>
                      <a:pt x="216" y="51"/>
                      <a:pt x="216" y="51"/>
                      <a:pt x="216" y="51"/>
                    </a:cubicBezTo>
                    <a:cubicBezTo>
                      <a:pt x="217" y="45"/>
                      <a:pt x="217" y="40"/>
                      <a:pt x="217" y="34"/>
                    </a:cubicBezTo>
                    <a:cubicBezTo>
                      <a:pt x="232" y="35"/>
                      <a:pt x="248" y="34"/>
                      <a:pt x="263" y="37"/>
                    </a:cubicBezTo>
                    <a:cubicBezTo>
                      <a:pt x="277" y="40"/>
                      <a:pt x="286" y="48"/>
                      <a:pt x="292" y="57"/>
                    </a:cubicBezTo>
                    <a:cubicBezTo>
                      <a:pt x="269" y="50"/>
                      <a:pt x="241" y="55"/>
                      <a:pt x="216" y="51"/>
                    </a:cubicBezTo>
                    <a:close/>
                    <a:moveTo>
                      <a:pt x="334" y="88"/>
                    </a:moveTo>
                    <a:cubicBezTo>
                      <a:pt x="327" y="93"/>
                      <a:pt x="320" y="97"/>
                      <a:pt x="313" y="100"/>
                    </a:cubicBezTo>
                    <a:cubicBezTo>
                      <a:pt x="313" y="90"/>
                      <a:pt x="312" y="80"/>
                      <a:pt x="309" y="70"/>
                    </a:cubicBezTo>
                    <a:cubicBezTo>
                      <a:pt x="311" y="68"/>
                      <a:pt x="310" y="65"/>
                      <a:pt x="308" y="64"/>
                    </a:cubicBezTo>
                    <a:cubicBezTo>
                      <a:pt x="308" y="64"/>
                      <a:pt x="307" y="64"/>
                      <a:pt x="307" y="64"/>
                    </a:cubicBezTo>
                    <a:cubicBezTo>
                      <a:pt x="303" y="51"/>
                      <a:pt x="294" y="39"/>
                      <a:pt x="280" y="32"/>
                    </a:cubicBezTo>
                    <a:cubicBezTo>
                      <a:pt x="260" y="23"/>
                      <a:pt x="228" y="22"/>
                      <a:pt x="204" y="26"/>
                    </a:cubicBezTo>
                    <a:cubicBezTo>
                      <a:pt x="206" y="25"/>
                      <a:pt x="207" y="23"/>
                      <a:pt x="209" y="22"/>
                    </a:cubicBezTo>
                    <a:cubicBezTo>
                      <a:pt x="225" y="10"/>
                      <a:pt x="252" y="13"/>
                      <a:pt x="271" y="14"/>
                    </a:cubicBezTo>
                    <a:cubicBezTo>
                      <a:pt x="293" y="16"/>
                      <a:pt x="316" y="21"/>
                      <a:pt x="329" y="41"/>
                    </a:cubicBezTo>
                    <a:cubicBezTo>
                      <a:pt x="337" y="54"/>
                      <a:pt x="337" y="71"/>
                      <a:pt x="338" y="87"/>
                    </a:cubicBezTo>
                    <a:cubicBezTo>
                      <a:pt x="336" y="87"/>
                      <a:pt x="335" y="87"/>
                      <a:pt x="334" y="88"/>
                    </a:cubicBezTo>
                    <a:close/>
                    <a:moveTo>
                      <a:pt x="55" y="234"/>
                    </a:moveTo>
                    <a:cubicBezTo>
                      <a:pt x="77" y="227"/>
                      <a:pt x="107" y="233"/>
                      <a:pt x="131" y="233"/>
                    </a:cubicBezTo>
                    <a:cubicBezTo>
                      <a:pt x="190" y="234"/>
                      <a:pt x="244" y="246"/>
                      <a:pt x="245" y="316"/>
                    </a:cubicBezTo>
                    <a:cubicBezTo>
                      <a:pt x="245" y="322"/>
                      <a:pt x="253" y="322"/>
                      <a:pt x="254" y="316"/>
                    </a:cubicBezTo>
                    <a:cubicBezTo>
                      <a:pt x="263" y="233"/>
                      <a:pt x="181" y="223"/>
                      <a:pt x="117" y="224"/>
                    </a:cubicBezTo>
                    <a:cubicBezTo>
                      <a:pt x="101" y="224"/>
                      <a:pt x="77" y="219"/>
                      <a:pt x="57" y="223"/>
                    </a:cubicBezTo>
                    <a:cubicBezTo>
                      <a:pt x="60" y="220"/>
                      <a:pt x="63" y="218"/>
                      <a:pt x="66" y="215"/>
                    </a:cubicBezTo>
                    <a:cubicBezTo>
                      <a:pt x="67" y="216"/>
                      <a:pt x="67" y="218"/>
                      <a:pt x="68" y="219"/>
                    </a:cubicBezTo>
                    <a:cubicBezTo>
                      <a:pt x="70" y="224"/>
                      <a:pt x="77" y="220"/>
                      <a:pt x="76" y="215"/>
                    </a:cubicBezTo>
                    <a:cubicBezTo>
                      <a:pt x="76" y="213"/>
                      <a:pt x="76" y="212"/>
                      <a:pt x="75" y="210"/>
                    </a:cubicBezTo>
                    <a:cubicBezTo>
                      <a:pt x="107" y="192"/>
                      <a:pt x="146" y="195"/>
                      <a:pt x="187" y="198"/>
                    </a:cubicBezTo>
                    <a:cubicBezTo>
                      <a:pt x="219" y="200"/>
                      <a:pt x="250" y="204"/>
                      <a:pt x="259" y="240"/>
                    </a:cubicBezTo>
                    <a:cubicBezTo>
                      <a:pt x="265" y="265"/>
                      <a:pt x="263" y="295"/>
                      <a:pt x="256" y="319"/>
                    </a:cubicBezTo>
                    <a:cubicBezTo>
                      <a:pt x="256" y="320"/>
                      <a:pt x="256" y="320"/>
                      <a:pt x="256" y="321"/>
                    </a:cubicBezTo>
                    <a:cubicBezTo>
                      <a:pt x="256" y="321"/>
                      <a:pt x="255" y="320"/>
                      <a:pt x="254" y="320"/>
                    </a:cubicBezTo>
                    <a:cubicBezTo>
                      <a:pt x="192" y="319"/>
                      <a:pt x="127" y="314"/>
                      <a:pt x="65" y="318"/>
                    </a:cubicBezTo>
                    <a:cubicBezTo>
                      <a:pt x="64" y="315"/>
                      <a:pt x="61" y="315"/>
                      <a:pt x="60" y="316"/>
                    </a:cubicBezTo>
                    <a:cubicBezTo>
                      <a:pt x="46" y="293"/>
                      <a:pt x="16" y="247"/>
                      <a:pt x="55" y="234"/>
                    </a:cubicBezTo>
                    <a:close/>
                    <a:moveTo>
                      <a:pt x="46" y="449"/>
                    </a:moveTo>
                    <a:cubicBezTo>
                      <a:pt x="30" y="444"/>
                      <a:pt x="25" y="437"/>
                      <a:pt x="23" y="421"/>
                    </a:cubicBezTo>
                    <a:cubicBezTo>
                      <a:pt x="21" y="408"/>
                      <a:pt x="21" y="396"/>
                      <a:pt x="21" y="383"/>
                    </a:cubicBezTo>
                    <a:cubicBezTo>
                      <a:pt x="22" y="354"/>
                      <a:pt x="30" y="332"/>
                      <a:pt x="50" y="313"/>
                    </a:cubicBezTo>
                    <a:cubicBezTo>
                      <a:pt x="53" y="317"/>
                      <a:pt x="56" y="320"/>
                      <a:pt x="58" y="322"/>
                    </a:cubicBezTo>
                    <a:cubicBezTo>
                      <a:pt x="58" y="322"/>
                      <a:pt x="58" y="322"/>
                      <a:pt x="58" y="322"/>
                    </a:cubicBezTo>
                    <a:cubicBezTo>
                      <a:pt x="50" y="359"/>
                      <a:pt x="36" y="409"/>
                      <a:pt x="46" y="449"/>
                    </a:cubicBezTo>
                    <a:close/>
                    <a:moveTo>
                      <a:pt x="300" y="490"/>
                    </a:moveTo>
                    <a:cubicBezTo>
                      <a:pt x="276" y="513"/>
                      <a:pt x="224" y="494"/>
                      <a:pt x="197" y="488"/>
                    </a:cubicBezTo>
                    <a:cubicBezTo>
                      <a:pt x="163" y="481"/>
                      <a:pt x="129" y="495"/>
                      <a:pt x="95" y="489"/>
                    </a:cubicBezTo>
                    <a:cubicBezTo>
                      <a:pt x="30" y="479"/>
                      <a:pt x="60" y="372"/>
                      <a:pt x="65" y="324"/>
                    </a:cubicBezTo>
                    <a:cubicBezTo>
                      <a:pt x="127" y="329"/>
                      <a:pt x="192" y="336"/>
                      <a:pt x="254" y="331"/>
                    </a:cubicBezTo>
                    <a:cubicBezTo>
                      <a:pt x="258" y="331"/>
                      <a:pt x="259" y="328"/>
                      <a:pt x="259" y="325"/>
                    </a:cubicBezTo>
                    <a:cubicBezTo>
                      <a:pt x="262" y="326"/>
                      <a:pt x="265" y="326"/>
                      <a:pt x="267" y="322"/>
                    </a:cubicBezTo>
                    <a:cubicBezTo>
                      <a:pt x="285" y="271"/>
                      <a:pt x="277" y="194"/>
                      <a:pt x="212" y="188"/>
                    </a:cubicBezTo>
                    <a:cubicBezTo>
                      <a:pt x="165" y="184"/>
                      <a:pt x="113" y="178"/>
                      <a:pt x="74" y="198"/>
                    </a:cubicBezTo>
                    <a:cubicBezTo>
                      <a:pt x="69" y="159"/>
                      <a:pt x="67" y="101"/>
                      <a:pt x="112" y="96"/>
                    </a:cubicBezTo>
                    <a:cubicBezTo>
                      <a:pt x="148" y="92"/>
                      <a:pt x="194" y="98"/>
                      <a:pt x="229" y="107"/>
                    </a:cubicBezTo>
                    <a:cubicBezTo>
                      <a:pt x="287" y="122"/>
                      <a:pt x="265" y="184"/>
                      <a:pt x="290" y="225"/>
                    </a:cubicBezTo>
                    <a:cubicBezTo>
                      <a:pt x="302" y="245"/>
                      <a:pt x="317" y="261"/>
                      <a:pt x="325" y="285"/>
                    </a:cubicBezTo>
                    <a:cubicBezTo>
                      <a:pt x="334" y="312"/>
                      <a:pt x="333" y="342"/>
                      <a:pt x="331" y="369"/>
                    </a:cubicBezTo>
                    <a:cubicBezTo>
                      <a:pt x="329" y="406"/>
                      <a:pt x="328" y="462"/>
                      <a:pt x="300" y="490"/>
                    </a:cubicBezTo>
                    <a:close/>
                    <a:moveTo>
                      <a:pt x="364" y="474"/>
                    </a:moveTo>
                    <a:cubicBezTo>
                      <a:pt x="363" y="472"/>
                      <a:pt x="360" y="471"/>
                      <a:pt x="357" y="471"/>
                    </a:cubicBezTo>
                    <a:cubicBezTo>
                      <a:pt x="355" y="424"/>
                      <a:pt x="340" y="328"/>
                      <a:pt x="407" y="328"/>
                    </a:cubicBezTo>
                    <a:cubicBezTo>
                      <a:pt x="417" y="328"/>
                      <a:pt x="424" y="334"/>
                      <a:pt x="428" y="342"/>
                    </a:cubicBezTo>
                    <a:cubicBezTo>
                      <a:pt x="428" y="343"/>
                      <a:pt x="428" y="343"/>
                      <a:pt x="428" y="343"/>
                    </a:cubicBezTo>
                    <a:cubicBezTo>
                      <a:pt x="371" y="353"/>
                      <a:pt x="364" y="421"/>
                      <a:pt x="380" y="468"/>
                    </a:cubicBezTo>
                    <a:cubicBezTo>
                      <a:pt x="380" y="468"/>
                      <a:pt x="380" y="469"/>
                      <a:pt x="380" y="469"/>
                    </a:cubicBezTo>
                    <a:cubicBezTo>
                      <a:pt x="375" y="471"/>
                      <a:pt x="369" y="473"/>
                      <a:pt x="364" y="474"/>
                    </a:cubicBezTo>
                    <a:close/>
                    <a:moveTo>
                      <a:pt x="418" y="252"/>
                    </a:moveTo>
                    <a:cubicBezTo>
                      <a:pt x="420" y="226"/>
                      <a:pt x="421" y="200"/>
                      <a:pt x="419" y="175"/>
                    </a:cubicBezTo>
                    <a:cubicBezTo>
                      <a:pt x="460" y="154"/>
                      <a:pt x="467" y="230"/>
                      <a:pt x="468" y="255"/>
                    </a:cubicBezTo>
                    <a:cubicBezTo>
                      <a:pt x="470" y="285"/>
                      <a:pt x="447" y="309"/>
                      <a:pt x="432" y="334"/>
                    </a:cubicBezTo>
                    <a:cubicBezTo>
                      <a:pt x="427" y="327"/>
                      <a:pt x="421" y="323"/>
                      <a:pt x="412" y="321"/>
                    </a:cubicBezTo>
                    <a:cubicBezTo>
                      <a:pt x="418" y="300"/>
                      <a:pt x="416" y="274"/>
                      <a:pt x="418" y="252"/>
                    </a:cubicBezTo>
                    <a:close/>
                    <a:moveTo>
                      <a:pt x="434" y="442"/>
                    </a:moveTo>
                    <a:cubicBezTo>
                      <a:pt x="433" y="442"/>
                      <a:pt x="432" y="442"/>
                      <a:pt x="431" y="443"/>
                    </a:cubicBezTo>
                    <a:cubicBezTo>
                      <a:pt x="417" y="452"/>
                      <a:pt x="402" y="460"/>
                      <a:pt x="386" y="467"/>
                    </a:cubicBezTo>
                    <a:cubicBezTo>
                      <a:pt x="386" y="466"/>
                      <a:pt x="386" y="466"/>
                      <a:pt x="386" y="466"/>
                    </a:cubicBezTo>
                    <a:cubicBezTo>
                      <a:pt x="379" y="424"/>
                      <a:pt x="376" y="360"/>
                      <a:pt x="432" y="353"/>
                    </a:cubicBezTo>
                    <a:cubicBezTo>
                      <a:pt x="432" y="353"/>
                      <a:pt x="432" y="353"/>
                      <a:pt x="432" y="353"/>
                    </a:cubicBezTo>
                    <a:cubicBezTo>
                      <a:pt x="439" y="380"/>
                      <a:pt x="433" y="423"/>
                      <a:pt x="434" y="442"/>
                    </a:cubicBezTo>
                    <a:close/>
                    <a:moveTo>
                      <a:pt x="483" y="301"/>
                    </a:moveTo>
                    <a:cubicBezTo>
                      <a:pt x="472" y="319"/>
                      <a:pt x="454" y="334"/>
                      <a:pt x="440" y="349"/>
                    </a:cubicBezTo>
                    <a:cubicBezTo>
                      <a:pt x="440" y="348"/>
                      <a:pt x="439" y="348"/>
                      <a:pt x="439" y="347"/>
                    </a:cubicBezTo>
                    <a:cubicBezTo>
                      <a:pt x="439" y="346"/>
                      <a:pt x="440" y="346"/>
                      <a:pt x="440" y="346"/>
                    </a:cubicBezTo>
                    <a:cubicBezTo>
                      <a:pt x="452" y="325"/>
                      <a:pt x="467" y="306"/>
                      <a:pt x="476" y="283"/>
                    </a:cubicBezTo>
                    <a:cubicBezTo>
                      <a:pt x="484" y="261"/>
                      <a:pt x="479" y="236"/>
                      <a:pt x="473" y="214"/>
                    </a:cubicBezTo>
                    <a:cubicBezTo>
                      <a:pt x="467" y="189"/>
                      <a:pt x="448" y="135"/>
                      <a:pt x="418" y="167"/>
                    </a:cubicBezTo>
                    <a:cubicBezTo>
                      <a:pt x="418" y="166"/>
                      <a:pt x="418" y="164"/>
                      <a:pt x="418" y="163"/>
                    </a:cubicBezTo>
                    <a:cubicBezTo>
                      <a:pt x="417" y="152"/>
                      <a:pt x="415" y="141"/>
                      <a:pt x="411" y="131"/>
                    </a:cubicBezTo>
                    <a:cubicBezTo>
                      <a:pt x="468" y="122"/>
                      <a:pt x="480" y="179"/>
                      <a:pt x="489" y="225"/>
                    </a:cubicBezTo>
                    <a:cubicBezTo>
                      <a:pt x="494" y="252"/>
                      <a:pt x="497" y="276"/>
                      <a:pt x="483" y="3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3" name="Freeform 375"/>
              <p:cNvSpPr>
                <a:spLocks noEditPoints="1"/>
              </p:cNvSpPr>
              <p:nvPr/>
            </p:nvSpPr>
            <p:spPr bwMode="auto">
              <a:xfrm>
                <a:off x="476" y="-439"/>
                <a:ext cx="1004" cy="682"/>
              </a:xfrm>
              <a:custGeom>
                <a:avLst/>
                <a:gdLst>
                  <a:gd name="T0" fmla="*/ 456 w 498"/>
                  <a:gd name="T1" fmla="*/ 199 h 338"/>
                  <a:gd name="T2" fmla="*/ 449 w 498"/>
                  <a:gd name="T3" fmla="*/ 184 h 338"/>
                  <a:gd name="T4" fmla="*/ 441 w 498"/>
                  <a:gd name="T5" fmla="*/ 156 h 338"/>
                  <a:gd name="T6" fmla="*/ 432 w 498"/>
                  <a:gd name="T7" fmla="*/ 112 h 338"/>
                  <a:gd name="T8" fmla="*/ 294 w 498"/>
                  <a:gd name="T9" fmla="*/ 0 h 338"/>
                  <a:gd name="T10" fmla="*/ 66 w 498"/>
                  <a:gd name="T11" fmla="*/ 70 h 338"/>
                  <a:gd name="T12" fmla="*/ 30 w 498"/>
                  <a:gd name="T13" fmla="*/ 76 h 338"/>
                  <a:gd name="T14" fmla="*/ 29 w 498"/>
                  <a:gd name="T15" fmla="*/ 166 h 338"/>
                  <a:gd name="T16" fmla="*/ 130 w 498"/>
                  <a:gd name="T17" fmla="*/ 122 h 338"/>
                  <a:gd name="T18" fmla="*/ 244 w 498"/>
                  <a:gd name="T19" fmla="*/ 189 h 338"/>
                  <a:gd name="T20" fmla="*/ 242 w 498"/>
                  <a:gd name="T21" fmla="*/ 198 h 338"/>
                  <a:gd name="T22" fmla="*/ 235 w 498"/>
                  <a:gd name="T23" fmla="*/ 204 h 338"/>
                  <a:gd name="T24" fmla="*/ 243 w 498"/>
                  <a:gd name="T25" fmla="*/ 251 h 338"/>
                  <a:gd name="T26" fmla="*/ 300 w 498"/>
                  <a:gd name="T27" fmla="*/ 247 h 338"/>
                  <a:gd name="T28" fmla="*/ 306 w 498"/>
                  <a:gd name="T29" fmla="*/ 258 h 338"/>
                  <a:gd name="T30" fmla="*/ 230 w 498"/>
                  <a:gd name="T31" fmla="*/ 264 h 338"/>
                  <a:gd name="T32" fmla="*/ 227 w 498"/>
                  <a:gd name="T33" fmla="*/ 265 h 338"/>
                  <a:gd name="T34" fmla="*/ 232 w 498"/>
                  <a:gd name="T35" fmla="*/ 185 h 338"/>
                  <a:gd name="T36" fmla="*/ 61 w 498"/>
                  <a:gd name="T37" fmla="*/ 109 h 338"/>
                  <a:gd name="T38" fmla="*/ 198 w 498"/>
                  <a:gd name="T39" fmla="*/ 248 h 338"/>
                  <a:gd name="T40" fmla="*/ 15 w 498"/>
                  <a:gd name="T41" fmla="*/ 170 h 338"/>
                  <a:gd name="T42" fmla="*/ 220 w 498"/>
                  <a:gd name="T43" fmla="*/ 273 h 338"/>
                  <a:gd name="T44" fmla="*/ 230 w 498"/>
                  <a:gd name="T45" fmla="*/ 273 h 338"/>
                  <a:gd name="T46" fmla="*/ 306 w 498"/>
                  <a:gd name="T47" fmla="*/ 265 h 338"/>
                  <a:gd name="T48" fmla="*/ 369 w 498"/>
                  <a:gd name="T49" fmla="*/ 311 h 338"/>
                  <a:gd name="T50" fmla="*/ 483 w 498"/>
                  <a:gd name="T51" fmla="*/ 212 h 338"/>
                  <a:gd name="T52" fmla="*/ 72 w 498"/>
                  <a:gd name="T53" fmla="*/ 75 h 338"/>
                  <a:gd name="T54" fmla="*/ 187 w 498"/>
                  <a:gd name="T55" fmla="*/ 29 h 338"/>
                  <a:gd name="T56" fmla="*/ 332 w 498"/>
                  <a:gd name="T57" fmla="*/ 30 h 338"/>
                  <a:gd name="T58" fmla="*/ 433 w 498"/>
                  <a:gd name="T59" fmla="*/ 127 h 338"/>
                  <a:gd name="T60" fmla="*/ 430 w 498"/>
                  <a:gd name="T61" fmla="*/ 151 h 338"/>
                  <a:gd name="T62" fmla="*/ 255 w 498"/>
                  <a:gd name="T63" fmla="*/ 188 h 338"/>
                  <a:gd name="T64" fmla="*/ 125 w 498"/>
                  <a:gd name="T65" fmla="*/ 108 h 338"/>
                  <a:gd name="T66" fmla="*/ 292 w 498"/>
                  <a:gd name="T67" fmla="*/ 238 h 338"/>
                  <a:gd name="T68" fmla="*/ 243 w 498"/>
                  <a:gd name="T69" fmla="*/ 207 h 338"/>
                  <a:gd name="T70" fmla="*/ 379 w 498"/>
                  <a:gd name="T71" fmla="*/ 185 h 338"/>
                  <a:gd name="T72" fmla="*/ 438 w 498"/>
                  <a:gd name="T73" fmla="*/ 184 h 338"/>
                  <a:gd name="T74" fmla="*/ 281 w 498"/>
                  <a:gd name="T75" fmla="*/ 223 h 338"/>
                  <a:gd name="T76" fmla="*/ 447 w 498"/>
                  <a:gd name="T77" fmla="*/ 199 h 338"/>
                  <a:gd name="T78" fmla="*/ 318 w 498"/>
                  <a:gd name="T79" fmla="*/ 234 h 338"/>
                  <a:gd name="T80" fmla="*/ 359 w 498"/>
                  <a:gd name="T81" fmla="*/ 296 h 338"/>
                  <a:gd name="T82" fmla="*/ 322 w 498"/>
                  <a:gd name="T83" fmla="*/ 266 h 338"/>
                  <a:gd name="T84" fmla="*/ 302 w 498"/>
                  <a:gd name="T85" fmla="*/ 238 h 338"/>
                  <a:gd name="T86" fmla="*/ 316 w 498"/>
                  <a:gd name="T87" fmla="*/ 244 h 338"/>
                  <a:gd name="T88" fmla="*/ 359 w 498"/>
                  <a:gd name="T89" fmla="*/ 296 h 338"/>
                  <a:gd name="T90" fmla="*/ 405 w 498"/>
                  <a:gd name="T91" fmla="*/ 242 h 338"/>
                  <a:gd name="T92" fmla="*/ 340 w 498"/>
                  <a:gd name="T93" fmla="*/ 253 h 338"/>
                  <a:gd name="T94" fmla="*/ 465 w 498"/>
                  <a:gd name="T95" fmla="*/ 212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8" h="338">
                    <a:moveTo>
                      <a:pt x="483" y="212"/>
                    </a:moveTo>
                    <a:cubicBezTo>
                      <a:pt x="478" y="202"/>
                      <a:pt x="468" y="199"/>
                      <a:pt x="456" y="199"/>
                    </a:cubicBezTo>
                    <a:cubicBezTo>
                      <a:pt x="455" y="197"/>
                      <a:pt x="454" y="194"/>
                      <a:pt x="453" y="192"/>
                    </a:cubicBezTo>
                    <a:cubicBezTo>
                      <a:pt x="455" y="189"/>
                      <a:pt x="453" y="184"/>
                      <a:pt x="449" y="184"/>
                    </a:cubicBezTo>
                    <a:cubicBezTo>
                      <a:pt x="448" y="180"/>
                      <a:pt x="447" y="177"/>
                      <a:pt x="445" y="174"/>
                    </a:cubicBezTo>
                    <a:cubicBezTo>
                      <a:pt x="443" y="168"/>
                      <a:pt x="443" y="162"/>
                      <a:pt x="441" y="156"/>
                    </a:cubicBezTo>
                    <a:cubicBezTo>
                      <a:pt x="443" y="154"/>
                      <a:pt x="444" y="152"/>
                      <a:pt x="445" y="149"/>
                    </a:cubicBezTo>
                    <a:cubicBezTo>
                      <a:pt x="451" y="136"/>
                      <a:pt x="440" y="121"/>
                      <a:pt x="432" y="112"/>
                    </a:cubicBezTo>
                    <a:cubicBezTo>
                      <a:pt x="411" y="86"/>
                      <a:pt x="381" y="67"/>
                      <a:pt x="359" y="43"/>
                    </a:cubicBezTo>
                    <a:cubicBezTo>
                      <a:pt x="342" y="25"/>
                      <a:pt x="321" y="0"/>
                      <a:pt x="294" y="0"/>
                    </a:cubicBezTo>
                    <a:cubicBezTo>
                      <a:pt x="267" y="0"/>
                      <a:pt x="239" y="8"/>
                      <a:pt x="212" y="13"/>
                    </a:cubicBezTo>
                    <a:cubicBezTo>
                      <a:pt x="167" y="22"/>
                      <a:pt x="95" y="28"/>
                      <a:pt x="66" y="70"/>
                    </a:cubicBezTo>
                    <a:cubicBezTo>
                      <a:pt x="65" y="71"/>
                      <a:pt x="65" y="72"/>
                      <a:pt x="66" y="73"/>
                    </a:cubicBezTo>
                    <a:cubicBezTo>
                      <a:pt x="54" y="70"/>
                      <a:pt x="42" y="70"/>
                      <a:pt x="30" y="76"/>
                    </a:cubicBezTo>
                    <a:cubicBezTo>
                      <a:pt x="0" y="92"/>
                      <a:pt x="10" y="145"/>
                      <a:pt x="22" y="168"/>
                    </a:cubicBezTo>
                    <a:cubicBezTo>
                      <a:pt x="24" y="172"/>
                      <a:pt x="31" y="170"/>
                      <a:pt x="29" y="166"/>
                    </a:cubicBezTo>
                    <a:cubicBezTo>
                      <a:pt x="21" y="141"/>
                      <a:pt x="9" y="82"/>
                      <a:pt x="53" y="79"/>
                    </a:cubicBezTo>
                    <a:cubicBezTo>
                      <a:pt x="79" y="78"/>
                      <a:pt x="110" y="109"/>
                      <a:pt x="130" y="122"/>
                    </a:cubicBezTo>
                    <a:cubicBezTo>
                      <a:pt x="154" y="137"/>
                      <a:pt x="180" y="149"/>
                      <a:pt x="205" y="162"/>
                    </a:cubicBezTo>
                    <a:cubicBezTo>
                      <a:pt x="215" y="166"/>
                      <a:pt x="241" y="177"/>
                      <a:pt x="244" y="189"/>
                    </a:cubicBezTo>
                    <a:cubicBezTo>
                      <a:pt x="242" y="191"/>
                      <a:pt x="242" y="194"/>
                      <a:pt x="243" y="196"/>
                    </a:cubicBezTo>
                    <a:cubicBezTo>
                      <a:pt x="243" y="197"/>
                      <a:pt x="242" y="197"/>
                      <a:pt x="242" y="198"/>
                    </a:cubicBezTo>
                    <a:cubicBezTo>
                      <a:pt x="240" y="196"/>
                      <a:pt x="237" y="197"/>
                      <a:pt x="236" y="200"/>
                    </a:cubicBezTo>
                    <a:cubicBezTo>
                      <a:pt x="236" y="201"/>
                      <a:pt x="236" y="202"/>
                      <a:pt x="235" y="204"/>
                    </a:cubicBezTo>
                    <a:cubicBezTo>
                      <a:pt x="235" y="204"/>
                      <a:pt x="235" y="205"/>
                      <a:pt x="235" y="206"/>
                    </a:cubicBezTo>
                    <a:cubicBezTo>
                      <a:pt x="231" y="222"/>
                      <a:pt x="228" y="241"/>
                      <a:pt x="243" y="251"/>
                    </a:cubicBezTo>
                    <a:cubicBezTo>
                      <a:pt x="258" y="261"/>
                      <a:pt x="284" y="251"/>
                      <a:pt x="300" y="247"/>
                    </a:cubicBezTo>
                    <a:cubicBezTo>
                      <a:pt x="300" y="247"/>
                      <a:pt x="300" y="247"/>
                      <a:pt x="300" y="247"/>
                    </a:cubicBezTo>
                    <a:cubicBezTo>
                      <a:pt x="303" y="250"/>
                      <a:pt x="305" y="254"/>
                      <a:pt x="308" y="258"/>
                    </a:cubicBezTo>
                    <a:cubicBezTo>
                      <a:pt x="307" y="258"/>
                      <a:pt x="307" y="258"/>
                      <a:pt x="306" y="258"/>
                    </a:cubicBezTo>
                    <a:cubicBezTo>
                      <a:pt x="296" y="256"/>
                      <a:pt x="286" y="259"/>
                      <a:pt x="276" y="260"/>
                    </a:cubicBezTo>
                    <a:cubicBezTo>
                      <a:pt x="261" y="263"/>
                      <a:pt x="246" y="265"/>
                      <a:pt x="230" y="264"/>
                    </a:cubicBezTo>
                    <a:cubicBezTo>
                      <a:pt x="229" y="264"/>
                      <a:pt x="228" y="265"/>
                      <a:pt x="227" y="265"/>
                    </a:cubicBezTo>
                    <a:cubicBezTo>
                      <a:pt x="227" y="265"/>
                      <a:pt x="227" y="265"/>
                      <a:pt x="227" y="265"/>
                    </a:cubicBezTo>
                    <a:cubicBezTo>
                      <a:pt x="198" y="243"/>
                      <a:pt x="215" y="216"/>
                      <a:pt x="235" y="195"/>
                    </a:cubicBezTo>
                    <a:cubicBezTo>
                      <a:pt x="238" y="192"/>
                      <a:pt x="236" y="186"/>
                      <a:pt x="232" y="185"/>
                    </a:cubicBezTo>
                    <a:cubicBezTo>
                      <a:pt x="174" y="168"/>
                      <a:pt x="114" y="142"/>
                      <a:pt x="68" y="103"/>
                    </a:cubicBezTo>
                    <a:cubicBezTo>
                      <a:pt x="63" y="99"/>
                      <a:pt x="57" y="105"/>
                      <a:pt x="61" y="109"/>
                    </a:cubicBezTo>
                    <a:cubicBezTo>
                      <a:pt x="102" y="151"/>
                      <a:pt x="164" y="174"/>
                      <a:pt x="218" y="193"/>
                    </a:cubicBezTo>
                    <a:cubicBezTo>
                      <a:pt x="205" y="209"/>
                      <a:pt x="194" y="230"/>
                      <a:pt x="198" y="248"/>
                    </a:cubicBezTo>
                    <a:cubicBezTo>
                      <a:pt x="142" y="215"/>
                      <a:pt x="76" y="192"/>
                      <a:pt x="16" y="167"/>
                    </a:cubicBezTo>
                    <a:cubicBezTo>
                      <a:pt x="15" y="167"/>
                      <a:pt x="14" y="169"/>
                      <a:pt x="15" y="170"/>
                    </a:cubicBezTo>
                    <a:cubicBezTo>
                      <a:pt x="79" y="204"/>
                      <a:pt x="144" y="239"/>
                      <a:pt x="211" y="268"/>
                    </a:cubicBezTo>
                    <a:cubicBezTo>
                      <a:pt x="214" y="270"/>
                      <a:pt x="216" y="272"/>
                      <a:pt x="220" y="273"/>
                    </a:cubicBezTo>
                    <a:cubicBezTo>
                      <a:pt x="223" y="274"/>
                      <a:pt x="225" y="273"/>
                      <a:pt x="227" y="271"/>
                    </a:cubicBezTo>
                    <a:cubicBezTo>
                      <a:pt x="228" y="272"/>
                      <a:pt x="229" y="273"/>
                      <a:pt x="230" y="273"/>
                    </a:cubicBezTo>
                    <a:cubicBezTo>
                      <a:pt x="242" y="275"/>
                      <a:pt x="255" y="273"/>
                      <a:pt x="267" y="272"/>
                    </a:cubicBezTo>
                    <a:cubicBezTo>
                      <a:pt x="280" y="270"/>
                      <a:pt x="294" y="270"/>
                      <a:pt x="306" y="265"/>
                    </a:cubicBezTo>
                    <a:cubicBezTo>
                      <a:pt x="308" y="265"/>
                      <a:pt x="309" y="263"/>
                      <a:pt x="309" y="261"/>
                    </a:cubicBezTo>
                    <a:cubicBezTo>
                      <a:pt x="326" y="289"/>
                      <a:pt x="349" y="338"/>
                      <a:pt x="369" y="311"/>
                    </a:cubicBezTo>
                    <a:cubicBezTo>
                      <a:pt x="378" y="298"/>
                      <a:pt x="361" y="277"/>
                      <a:pt x="350" y="265"/>
                    </a:cubicBezTo>
                    <a:cubicBezTo>
                      <a:pt x="386" y="260"/>
                      <a:pt x="498" y="243"/>
                      <a:pt x="483" y="212"/>
                    </a:cubicBezTo>
                    <a:close/>
                    <a:moveTo>
                      <a:pt x="125" y="108"/>
                    </a:moveTo>
                    <a:cubicBezTo>
                      <a:pt x="109" y="98"/>
                      <a:pt x="91" y="83"/>
                      <a:pt x="72" y="75"/>
                    </a:cubicBezTo>
                    <a:cubicBezTo>
                      <a:pt x="72" y="75"/>
                      <a:pt x="72" y="75"/>
                      <a:pt x="72" y="75"/>
                    </a:cubicBezTo>
                    <a:cubicBezTo>
                      <a:pt x="98" y="43"/>
                      <a:pt x="150" y="36"/>
                      <a:pt x="187" y="29"/>
                    </a:cubicBezTo>
                    <a:cubicBezTo>
                      <a:pt x="204" y="26"/>
                      <a:pt x="221" y="23"/>
                      <a:pt x="238" y="20"/>
                    </a:cubicBezTo>
                    <a:cubicBezTo>
                      <a:pt x="275" y="14"/>
                      <a:pt x="301" y="3"/>
                      <a:pt x="332" y="30"/>
                    </a:cubicBezTo>
                    <a:cubicBezTo>
                      <a:pt x="349" y="45"/>
                      <a:pt x="364" y="63"/>
                      <a:pt x="381" y="78"/>
                    </a:cubicBezTo>
                    <a:cubicBezTo>
                      <a:pt x="399" y="93"/>
                      <a:pt x="418" y="108"/>
                      <a:pt x="433" y="127"/>
                    </a:cubicBezTo>
                    <a:cubicBezTo>
                      <a:pt x="438" y="134"/>
                      <a:pt x="438" y="141"/>
                      <a:pt x="435" y="147"/>
                    </a:cubicBezTo>
                    <a:cubicBezTo>
                      <a:pt x="432" y="147"/>
                      <a:pt x="430" y="148"/>
                      <a:pt x="430" y="151"/>
                    </a:cubicBezTo>
                    <a:cubicBezTo>
                      <a:pt x="430" y="151"/>
                      <a:pt x="430" y="152"/>
                      <a:pt x="429" y="153"/>
                    </a:cubicBezTo>
                    <a:cubicBezTo>
                      <a:pt x="399" y="178"/>
                      <a:pt x="291" y="187"/>
                      <a:pt x="255" y="188"/>
                    </a:cubicBezTo>
                    <a:cubicBezTo>
                      <a:pt x="254" y="183"/>
                      <a:pt x="250" y="178"/>
                      <a:pt x="245" y="174"/>
                    </a:cubicBezTo>
                    <a:cubicBezTo>
                      <a:pt x="211" y="145"/>
                      <a:pt x="163" y="131"/>
                      <a:pt x="125" y="108"/>
                    </a:cubicBezTo>
                    <a:close/>
                    <a:moveTo>
                      <a:pt x="293" y="230"/>
                    </a:moveTo>
                    <a:cubicBezTo>
                      <a:pt x="290" y="232"/>
                      <a:pt x="290" y="235"/>
                      <a:pt x="292" y="238"/>
                    </a:cubicBezTo>
                    <a:cubicBezTo>
                      <a:pt x="279" y="241"/>
                      <a:pt x="264" y="246"/>
                      <a:pt x="251" y="242"/>
                    </a:cubicBezTo>
                    <a:cubicBezTo>
                      <a:pt x="240" y="239"/>
                      <a:pt x="241" y="219"/>
                      <a:pt x="243" y="207"/>
                    </a:cubicBezTo>
                    <a:cubicBezTo>
                      <a:pt x="249" y="205"/>
                      <a:pt x="253" y="202"/>
                      <a:pt x="255" y="198"/>
                    </a:cubicBezTo>
                    <a:cubicBezTo>
                      <a:pt x="297" y="199"/>
                      <a:pt x="338" y="195"/>
                      <a:pt x="379" y="185"/>
                    </a:cubicBezTo>
                    <a:cubicBezTo>
                      <a:pt x="395" y="181"/>
                      <a:pt x="416" y="177"/>
                      <a:pt x="431" y="166"/>
                    </a:cubicBezTo>
                    <a:cubicBezTo>
                      <a:pt x="432" y="172"/>
                      <a:pt x="435" y="178"/>
                      <a:pt x="438" y="184"/>
                    </a:cubicBezTo>
                    <a:cubicBezTo>
                      <a:pt x="384" y="187"/>
                      <a:pt x="336" y="218"/>
                      <a:pt x="281" y="217"/>
                    </a:cubicBezTo>
                    <a:cubicBezTo>
                      <a:pt x="278" y="217"/>
                      <a:pt x="278" y="222"/>
                      <a:pt x="281" y="223"/>
                    </a:cubicBezTo>
                    <a:cubicBezTo>
                      <a:pt x="336" y="227"/>
                      <a:pt x="390" y="205"/>
                      <a:pt x="444" y="194"/>
                    </a:cubicBezTo>
                    <a:cubicBezTo>
                      <a:pt x="445" y="196"/>
                      <a:pt x="446" y="198"/>
                      <a:pt x="447" y="199"/>
                    </a:cubicBezTo>
                    <a:cubicBezTo>
                      <a:pt x="436" y="200"/>
                      <a:pt x="424" y="203"/>
                      <a:pt x="417" y="204"/>
                    </a:cubicBezTo>
                    <a:cubicBezTo>
                      <a:pt x="383" y="211"/>
                      <a:pt x="351" y="223"/>
                      <a:pt x="318" y="234"/>
                    </a:cubicBezTo>
                    <a:cubicBezTo>
                      <a:pt x="310" y="229"/>
                      <a:pt x="301" y="226"/>
                      <a:pt x="293" y="230"/>
                    </a:cubicBezTo>
                    <a:close/>
                    <a:moveTo>
                      <a:pt x="359" y="296"/>
                    </a:moveTo>
                    <a:cubicBezTo>
                      <a:pt x="361" y="300"/>
                      <a:pt x="363" y="310"/>
                      <a:pt x="354" y="307"/>
                    </a:cubicBezTo>
                    <a:cubicBezTo>
                      <a:pt x="340" y="300"/>
                      <a:pt x="330" y="278"/>
                      <a:pt x="322" y="266"/>
                    </a:cubicBezTo>
                    <a:cubicBezTo>
                      <a:pt x="318" y="259"/>
                      <a:pt x="311" y="246"/>
                      <a:pt x="303" y="240"/>
                    </a:cubicBezTo>
                    <a:cubicBezTo>
                      <a:pt x="303" y="239"/>
                      <a:pt x="303" y="239"/>
                      <a:pt x="302" y="238"/>
                    </a:cubicBezTo>
                    <a:cubicBezTo>
                      <a:pt x="305" y="238"/>
                      <a:pt x="308" y="239"/>
                      <a:pt x="311" y="241"/>
                    </a:cubicBezTo>
                    <a:cubicBezTo>
                      <a:pt x="312" y="243"/>
                      <a:pt x="313" y="244"/>
                      <a:pt x="316" y="244"/>
                    </a:cubicBezTo>
                    <a:cubicBezTo>
                      <a:pt x="327" y="252"/>
                      <a:pt x="338" y="266"/>
                      <a:pt x="342" y="271"/>
                    </a:cubicBezTo>
                    <a:cubicBezTo>
                      <a:pt x="348" y="279"/>
                      <a:pt x="354" y="287"/>
                      <a:pt x="359" y="296"/>
                    </a:cubicBezTo>
                    <a:close/>
                    <a:moveTo>
                      <a:pt x="449" y="231"/>
                    </a:moveTo>
                    <a:cubicBezTo>
                      <a:pt x="435" y="236"/>
                      <a:pt x="420" y="239"/>
                      <a:pt x="405" y="242"/>
                    </a:cubicBezTo>
                    <a:cubicBezTo>
                      <a:pt x="384" y="247"/>
                      <a:pt x="362" y="249"/>
                      <a:pt x="340" y="253"/>
                    </a:cubicBezTo>
                    <a:cubicBezTo>
                      <a:pt x="340" y="253"/>
                      <a:pt x="340" y="253"/>
                      <a:pt x="340" y="253"/>
                    </a:cubicBezTo>
                    <a:cubicBezTo>
                      <a:pt x="336" y="249"/>
                      <a:pt x="332" y="244"/>
                      <a:pt x="327" y="240"/>
                    </a:cubicBezTo>
                    <a:cubicBezTo>
                      <a:pt x="370" y="227"/>
                      <a:pt x="421" y="206"/>
                      <a:pt x="465" y="212"/>
                    </a:cubicBezTo>
                    <a:cubicBezTo>
                      <a:pt x="485" y="215"/>
                      <a:pt x="453" y="230"/>
                      <a:pt x="449" y="2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4" name="Freeform 376"/>
              <p:cNvSpPr>
                <a:spLocks noEditPoints="1"/>
              </p:cNvSpPr>
              <p:nvPr/>
            </p:nvSpPr>
            <p:spPr bwMode="auto">
              <a:xfrm>
                <a:off x="5052" y="2042"/>
                <a:ext cx="1041" cy="728"/>
              </a:xfrm>
              <a:custGeom>
                <a:avLst/>
                <a:gdLst>
                  <a:gd name="T0" fmla="*/ 478 w 516"/>
                  <a:gd name="T1" fmla="*/ 125 h 361"/>
                  <a:gd name="T2" fmla="*/ 415 w 516"/>
                  <a:gd name="T3" fmla="*/ 126 h 361"/>
                  <a:gd name="T4" fmla="*/ 372 w 516"/>
                  <a:gd name="T5" fmla="*/ 113 h 361"/>
                  <a:gd name="T6" fmla="*/ 374 w 516"/>
                  <a:gd name="T7" fmla="*/ 102 h 361"/>
                  <a:gd name="T8" fmla="*/ 314 w 516"/>
                  <a:gd name="T9" fmla="*/ 46 h 361"/>
                  <a:gd name="T10" fmla="*/ 363 w 516"/>
                  <a:gd name="T11" fmla="*/ 112 h 361"/>
                  <a:gd name="T12" fmla="*/ 330 w 516"/>
                  <a:gd name="T13" fmla="*/ 120 h 361"/>
                  <a:gd name="T14" fmla="*/ 404 w 516"/>
                  <a:gd name="T15" fmla="*/ 179 h 361"/>
                  <a:gd name="T16" fmla="*/ 385 w 516"/>
                  <a:gd name="T17" fmla="*/ 267 h 361"/>
                  <a:gd name="T18" fmla="*/ 396 w 516"/>
                  <a:gd name="T19" fmla="*/ 239 h 361"/>
                  <a:gd name="T20" fmla="*/ 333 w 516"/>
                  <a:gd name="T21" fmla="*/ 136 h 361"/>
                  <a:gd name="T22" fmla="*/ 321 w 516"/>
                  <a:gd name="T23" fmla="*/ 127 h 361"/>
                  <a:gd name="T24" fmla="*/ 265 w 516"/>
                  <a:gd name="T25" fmla="*/ 153 h 361"/>
                  <a:gd name="T26" fmla="*/ 257 w 516"/>
                  <a:gd name="T27" fmla="*/ 140 h 361"/>
                  <a:gd name="T28" fmla="*/ 239 w 516"/>
                  <a:gd name="T29" fmla="*/ 147 h 361"/>
                  <a:gd name="T30" fmla="*/ 232 w 516"/>
                  <a:gd name="T31" fmla="*/ 163 h 361"/>
                  <a:gd name="T32" fmla="*/ 165 w 516"/>
                  <a:gd name="T33" fmla="*/ 157 h 361"/>
                  <a:gd name="T34" fmla="*/ 176 w 516"/>
                  <a:gd name="T35" fmla="*/ 78 h 361"/>
                  <a:gd name="T36" fmla="*/ 217 w 516"/>
                  <a:gd name="T37" fmla="*/ 91 h 361"/>
                  <a:gd name="T38" fmla="*/ 216 w 516"/>
                  <a:gd name="T39" fmla="*/ 69 h 361"/>
                  <a:gd name="T40" fmla="*/ 215 w 516"/>
                  <a:gd name="T41" fmla="*/ 49 h 361"/>
                  <a:gd name="T42" fmla="*/ 164 w 516"/>
                  <a:gd name="T43" fmla="*/ 65 h 361"/>
                  <a:gd name="T44" fmla="*/ 73 w 516"/>
                  <a:gd name="T45" fmla="*/ 105 h 361"/>
                  <a:gd name="T46" fmla="*/ 14 w 516"/>
                  <a:gd name="T47" fmla="*/ 109 h 361"/>
                  <a:gd name="T48" fmla="*/ 23 w 516"/>
                  <a:gd name="T49" fmla="*/ 132 h 361"/>
                  <a:gd name="T50" fmla="*/ 58 w 516"/>
                  <a:gd name="T51" fmla="*/ 118 h 361"/>
                  <a:gd name="T52" fmla="*/ 71 w 516"/>
                  <a:gd name="T53" fmla="*/ 117 h 361"/>
                  <a:gd name="T54" fmla="*/ 111 w 516"/>
                  <a:gd name="T55" fmla="*/ 185 h 361"/>
                  <a:gd name="T56" fmla="*/ 48 w 516"/>
                  <a:gd name="T57" fmla="*/ 157 h 361"/>
                  <a:gd name="T58" fmla="*/ 31 w 516"/>
                  <a:gd name="T59" fmla="*/ 179 h 361"/>
                  <a:gd name="T60" fmla="*/ 29 w 516"/>
                  <a:gd name="T61" fmla="*/ 197 h 361"/>
                  <a:gd name="T62" fmla="*/ 110 w 516"/>
                  <a:gd name="T63" fmla="*/ 193 h 361"/>
                  <a:gd name="T64" fmla="*/ 146 w 516"/>
                  <a:gd name="T65" fmla="*/ 287 h 361"/>
                  <a:gd name="T66" fmla="*/ 123 w 516"/>
                  <a:gd name="T67" fmla="*/ 351 h 361"/>
                  <a:gd name="T68" fmla="*/ 154 w 516"/>
                  <a:gd name="T69" fmla="*/ 285 h 361"/>
                  <a:gd name="T70" fmla="*/ 204 w 516"/>
                  <a:gd name="T71" fmla="*/ 356 h 361"/>
                  <a:gd name="T72" fmla="*/ 227 w 516"/>
                  <a:gd name="T73" fmla="*/ 329 h 361"/>
                  <a:gd name="T74" fmla="*/ 227 w 516"/>
                  <a:gd name="T75" fmla="*/ 256 h 361"/>
                  <a:gd name="T76" fmla="*/ 243 w 516"/>
                  <a:gd name="T77" fmla="*/ 171 h 361"/>
                  <a:gd name="T78" fmla="*/ 270 w 516"/>
                  <a:gd name="T79" fmla="*/ 164 h 361"/>
                  <a:gd name="T80" fmla="*/ 324 w 516"/>
                  <a:gd name="T81" fmla="*/ 143 h 361"/>
                  <a:gd name="T82" fmla="*/ 354 w 516"/>
                  <a:gd name="T83" fmla="*/ 299 h 361"/>
                  <a:gd name="T84" fmla="*/ 349 w 516"/>
                  <a:gd name="T85" fmla="*/ 317 h 361"/>
                  <a:gd name="T86" fmla="*/ 349 w 516"/>
                  <a:gd name="T87" fmla="*/ 334 h 361"/>
                  <a:gd name="T88" fmla="*/ 362 w 516"/>
                  <a:gd name="T89" fmla="*/ 300 h 361"/>
                  <a:gd name="T90" fmla="*/ 393 w 516"/>
                  <a:gd name="T91" fmla="*/ 293 h 361"/>
                  <a:gd name="T92" fmla="*/ 398 w 516"/>
                  <a:gd name="T93" fmla="*/ 332 h 361"/>
                  <a:gd name="T94" fmla="*/ 400 w 516"/>
                  <a:gd name="T95" fmla="*/ 316 h 361"/>
                  <a:gd name="T96" fmla="*/ 399 w 516"/>
                  <a:gd name="T97" fmla="*/ 292 h 361"/>
                  <a:gd name="T98" fmla="*/ 415 w 516"/>
                  <a:gd name="T99" fmla="*/ 131 h 361"/>
                  <a:gd name="T100" fmla="*/ 492 w 516"/>
                  <a:gd name="T101" fmla="*/ 150 h 361"/>
                  <a:gd name="T102" fmla="*/ 500 w 516"/>
                  <a:gd name="T103" fmla="*/ 126 h 361"/>
                  <a:gd name="T104" fmla="*/ 499 w 516"/>
                  <a:gd name="T105" fmla="*/ 125 h 361"/>
                  <a:gd name="T106" fmla="*/ 503 w 516"/>
                  <a:gd name="T107" fmla="*/ 108 h 361"/>
                  <a:gd name="T108" fmla="*/ 356 w 516"/>
                  <a:gd name="T109" fmla="*/ 24 h 361"/>
                  <a:gd name="T110" fmla="*/ 355 w 516"/>
                  <a:gd name="T111" fmla="*/ 90 h 361"/>
                  <a:gd name="T112" fmla="*/ 137 w 516"/>
                  <a:gd name="T113" fmla="*/ 71 h 361"/>
                  <a:gd name="T114" fmla="*/ 85 w 516"/>
                  <a:gd name="T115" fmla="*/ 120 h 361"/>
                  <a:gd name="T116" fmla="*/ 120 w 516"/>
                  <a:gd name="T117" fmla="*/ 179 h 361"/>
                  <a:gd name="T118" fmla="*/ 156 w 516"/>
                  <a:gd name="T119" fmla="*/ 166 h 361"/>
                  <a:gd name="T120" fmla="*/ 373 w 516"/>
                  <a:gd name="T121" fmla="*/ 263 h 361"/>
                  <a:gd name="T122" fmla="*/ 339 w 516"/>
                  <a:gd name="T123" fmla="*/ 238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6" h="361">
                    <a:moveTo>
                      <a:pt x="503" y="108"/>
                    </a:moveTo>
                    <a:cubicBezTo>
                      <a:pt x="495" y="112"/>
                      <a:pt x="488" y="116"/>
                      <a:pt x="481" y="121"/>
                    </a:cubicBezTo>
                    <a:cubicBezTo>
                      <a:pt x="479" y="122"/>
                      <a:pt x="478" y="123"/>
                      <a:pt x="478" y="125"/>
                    </a:cubicBezTo>
                    <a:cubicBezTo>
                      <a:pt x="478" y="125"/>
                      <a:pt x="477" y="125"/>
                      <a:pt x="477" y="125"/>
                    </a:cubicBezTo>
                    <a:cubicBezTo>
                      <a:pt x="456" y="127"/>
                      <a:pt x="437" y="128"/>
                      <a:pt x="417" y="125"/>
                    </a:cubicBezTo>
                    <a:cubicBezTo>
                      <a:pt x="416" y="125"/>
                      <a:pt x="415" y="125"/>
                      <a:pt x="415" y="126"/>
                    </a:cubicBezTo>
                    <a:cubicBezTo>
                      <a:pt x="414" y="124"/>
                      <a:pt x="414" y="122"/>
                      <a:pt x="414" y="121"/>
                    </a:cubicBezTo>
                    <a:cubicBezTo>
                      <a:pt x="414" y="119"/>
                      <a:pt x="413" y="116"/>
                      <a:pt x="410" y="115"/>
                    </a:cubicBezTo>
                    <a:cubicBezTo>
                      <a:pt x="397" y="114"/>
                      <a:pt x="385" y="113"/>
                      <a:pt x="372" y="113"/>
                    </a:cubicBezTo>
                    <a:cubicBezTo>
                      <a:pt x="372" y="112"/>
                      <a:pt x="373" y="110"/>
                      <a:pt x="373" y="109"/>
                    </a:cubicBezTo>
                    <a:cubicBezTo>
                      <a:pt x="373" y="108"/>
                      <a:pt x="373" y="108"/>
                      <a:pt x="373" y="108"/>
                    </a:cubicBezTo>
                    <a:cubicBezTo>
                      <a:pt x="374" y="106"/>
                      <a:pt x="374" y="104"/>
                      <a:pt x="374" y="102"/>
                    </a:cubicBezTo>
                    <a:cubicBezTo>
                      <a:pt x="396" y="96"/>
                      <a:pt x="413" y="77"/>
                      <a:pt x="409" y="51"/>
                    </a:cubicBezTo>
                    <a:cubicBezTo>
                      <a:pt x="406" y="28"/>
                      <a:pt x="378" y="0"/>
                      <a:pt x="354" y="11"/>
                    </a:cubicBezTo>
                    <a:cubicBezTo>
                      <a:pt x="336" y="12"/>
                      <a:pt x="319" y="28"/>
                      <a:pt x="314" y="46"/>
                    </a:cubicBezTo>
                    <a:cubicBezTo>
                      <a:pt x="304" y="75"/>
                      <a:pt x="323" y="101"/>
                      <a:pt x="352" y="104"/>
                    </a:cubicBezTo>
                    <a:cubicBezTo>
                      <a:pt x="356" y="105"/>
                      <a:pt x="360" y="105"/>
                      <a:pt x="364" y="104"/>
                    </a:cubicBezTo>
                    <a:cubicBezTo>
                      <a:pt x="364" y="107"/>
                      <a:pt x="363" y="109"/>
                      <a:pt x="363" y="112"/>
                    </a:cubicBezTo>
                    <a:cubicBezTo>
                      <a:pt x="363" y="112"/>
                      <a:pt x="364" y="113"/>
                      <a:pt x="364" y="113"/>
                    </a:cubicBezTo>
                    <a:cubicBezTo>
                      <a:pt x="353" y="113"/>
                      <a:pt x="342" y="113"/>
                      <a:pt x="331" y="112"/>
                    </a:cubicBezTo>
                    <a:cubicBezTo>
                      <a:pt x="326" y="112"/>
                      <a:pt x="325" y="119"/>
                      <a:pt x="330" y="120"/>
                    </a:cubicBezTo>
                    <a:cubicBezTo>
                      <a:pt x="344" y="123"/>
                      <a:pt x="359" y="124"/>
                      <a:pt x="374" y="124"/>
                    </a:cubicBezTo>
                    <a:cubicBezTo>
                      <a:pt x="391" y="124"/>
                      <a:pt x="403" y="125"/>
                      <a:pt x="404" y="144"/>
                    </a:cubicBezTo>
                    <a:cubicBezTo>
                      <a:pt x="405" y="156"/>
                      <a:pt x="405" y="167"/>
                      <a:pt x="404" y="179"/>
                    </a:cubicBezTo>
                    <a:cubicBezTo>
                      <a:pt x="404" y="202"/>
                      <a:pt x="404" y="226"/>
                      <a:pt x="404" y="249"/>
                    </a:cubicBezTo>
                    <a:cubicBezTo>
                      <a:pt x="405" y="275"/>
                      <a:pt x="410" y="279"/>
                      <a:pt x="385" y="282"/>
                    </a:cubicBezTo>
                    <a:cubicBezTo>
                      <a:pt x="385" y="277"/>
                      <a:pt x="385" y="272"/>
                      <a:pt x="385" y="267"/>
                    </a:cubicBezTo>
                    <a:cubicBezTo>
                      <a:pt x="385" y="258"/>
                      <a:pt x="387" y="248"/>
                      <a:pt x="384" y="239"/>
                    </a:cubicBezTo>
                    <a:cubicBezTo>
                      <a:pt x="384" y="239"/>
                      <a:pt x="383" y="239"/>
                      <a:pt x="383" y="239"/>
                    </a:cubicBezTo>
                    <a:cubicBezTo>
                      <a:pt x="388" y="239"/>
                      <a:pt x="392" y="239"/>
                      <a:pt x="396" y="239"/>
                    </a:cubicBezTo>
                    <a:cubicBezTo>
                      <a:pt x="404" y="239"/>
                      <a:pt x="404" y="227"/>
                      <a:pt x="396" y="227"/>
                    </a:cubicBezTo>
                    <a:cubicBezTo>
                      <a:pt x="377" y="227"/>
                      <a:pt x="358" y="228"/>
                      <a:pt x="339" y="232"/>
                    </a:cubicBezTo>
                    <a:cubicBezTo>
                      <a:pt x="339" y="199"/>
                      <a:pt x="341" y="167"/>
                      <a:pt x="333" y="136"/>
                    </a:cubicBezTo>
                    <a:cubicBezTo>
                      <a:pt x="335" y="133"/>
                      <a:pt x="334" y="128"/>
                      <a:pt x="331" y="127"/>
                    </a:cubicBezTo>
                    <a:cubicBezTo>
                      <a:pt x="331" y="126"/>
                      <a:pt x="330" y="125"/>
                      <a:pt x="330" y="125"/>
                    </a:cubicBezTo>
                    <a:cubicBezTo>
                      <a:pt x="328" y="119"/>
                      <a:pt x="320" y="121"/>
                      <a:pt x="321" y="127"/>
                    </a:cubicBezTo>
                    <a:cubicBezTo>
                      <a:pt x="321" y="127"/>
                      <a:pt x="322" y="128"/>
                      <a:pt x="322" y="128"/>
                    </a:cubicBezTo>
                    <a:cubicBezTo>
                      <a:pt x="313" y="130"/>
                      <a:pt x="304" y="135"/>
                      <a:pt x="296" y="139"/>
                    </a:cubicBezTo>
                    <a:cubicBezTo>
                      <a:pt x="285" y="144"/>
                      <a:pt x="275" y="148"/>
                      <a:pt x="265" y="153"/>
                    </a:cubicBezTo>
                    <a:cubicBezTo>
                      <a:pt x="264" y="152"/>
                      <a:pt x="262" y="151"/>
                      <a:pt x="260" y="151"/>
                    </a:cubicBezTo>
                    <a:cubicBezTo>
                      <a:pt x="259" y="151"/>
                      <a:pt x="258" y="151"/>
                      <a:pt x="257" y="151"/>
                    </a:cubicBezTo>
                    <a:cubicBezTo>
                      <a:pt x="257" y="147"/>
                      <a:pt x="257" y="144"/>
                      <a:pt x="257" y="140"/>
                    </a:cubicBezTo>
                    <a:cubicBezTo>
                      <a:pt x="257" y="132"/>
                      <a:pt x="245" y="132"/>
                      <a:pt x="244" y="140"/>
                    </a:cubicBezTo>
                    <a:cubicBezTo>
                      <a:pt x="244" y="143"/>
                      <a:pt x="242" y="146"/>
                      <a:pt x="241" y="148"/>
                    </a:cubicBezTo>
                    <a:cubicBezTo>
                      <a:pt x="240" y="148"/>
                      <a:pt x="239" y="147"/>
                      <a:pt x="239" y="147"/>
                    </a:cubicBezTo>
                    <a:cubicBezTo>
                      <a:pt x="235" y="147"/>
                      <a:pt x="234" y="152"/>
                      <a:pt x="237" y="153"/>
                    </a:cubicBezTo>
                    <a:cubicBezTo>
                      <a:pt x="237" y="154"/>
                      <a:pt x="237" y="155"/>
                      <a:pt x="237" y="156"/>
                    </a:cubicBezTo>
                    <a:cubicBezTo>
                      <a:pt x="234" y="157"/>
                      <a:pt x="232" y="160"/>
                      <a:pt x="232" y="163"/>
                    </a:cubicBezTo>
                    <a:cubicBezTo>
                      <a:pt x="224" y="163"/>
                      <a:pt x="215" y="164"/>
                      <a:pt x="206" y="165"/>
                    </a:cubicBezTo>
                    <a:cubicBezTo>
                      <a:pt x="195" y="166"/>
                      <a:pt x="183" y="167"/>
                      <a:pt x="172" y="167"/>
                    </a:cubicBezTo>
                    <a:cubicBezTo>
                      <a:pt x="170" y="164"/>
                      <a:pt x="168" y="160"/>
                      <a:pt x="165" y="157"/>
                    </a:cubicBezTo>
                    <a:cubicBezTo>
                      <a:pt x="165" y="157"/>
                      <a:pt x="165" y="157"/>
                      <a:pt x="165" y="156"/>
                    </a:cubicBezTo>
                    <a:cubicBezTo>
                      <a:pt x="181" y="134"/>
                      <a:pt x="186" y="100"/>
                      <a:pt x="175" y="78"/>
                    </a:cubicBezTo>
                    <a:cubicBezTo>
                      <a:pt x="175" y="78"/>
                      <a:pt x="176" y="78"/>
                      <a:pt x="176" y="78"/>
                    </a:cubicBezTo>
                    <a:cubicBezTo>
                      <a:pt x="176" y="79"/>
                      <a:pt x="177" y="79"/>
                      <a:pt x="178" y="79"/>
                    </a:cubicBezTo>
                    <a:cubicBezTo>
                      <a:pt x="185" y="80"/>
                      <a:pt x="192" y="81"/>
                      <a:pt x="199" y="83"/>
                    </a:cubicBezTo>
                    <a:cubicBezTo>
                      <a:pt x="206" y="85"/>
                      <a:pt x="211" y="88"/>
                      <a:pt x="217" y="91"/>
                    </a:cubicBezTo>
                    <a:cubicBezTo>
                      <a:pt x="223" y="93"/>
                      <a:pt x="228" y="84"/>
                      <a:pt x="223" y="80"/>
                    </a:cubicBezTo>
                    <a:cubicBezTo>
                      <a:pt x="220" y="76"/>
                      <a:pt x="214" y="73"/>
                      <a:pt x="209" y="71"/>
                    </a:cubicBezTo>
                    <a:cubicBezTo>
                      <a:pt x="211" y="70"/>
                      <a:pt x="213" y="70"/>
                      <a:pt x="216" y="69"/>
                    </a:cubicBezTo>
                    <a:cubicBezTo>
                      <a:pt x="223" y="67"/>
                      <a:pt x="222" y="55"/>
                      <a:pt x="214" y="56"/>
                    </a:cubicBezTo>
                    <a:cubicBezTo>
                      <a:pt x="210" y="56"/>
                      <a:pt x="206" y="56"/>
                      <a:pt x="202" y="57"/>
                    </a:cubicBezTo>
                    <a:cubicBezTo>
                      <a:pt x="207" y="54"/>
                      <a:pt x="211" y="51"/>
                      <a:pt x="215" y="49"/>
                    </a:cubicBezTo>
                    <a:cubicBezTo>
                      <a:pt x="221" y="44"/>
                      <a:pt x="217" y="35"/>
                      <a:pt x="210" y="37"/>
                    </a:cubicBezTo>
                    <a:cubicBezTo>
                      <a:pt x="192" y="40"/>
                      <a:pt x="173" y="49"/>
                      <a:pt x="164" y="65"/>
                    </a:cubicBezTo>
                    <a:cubicBezTo>
                      <a:pt x="164" y="65"/>
                      <a:pt x="164" y="65"/>
                      <a:pt x="164" y="65"/>
                    </a:cubicBezTo>
                    <a:cubicBezTo>
                      <a:pt x="157" y="61"/>
                      <a:pt x="149" y="58"/>
                      <a:pt x="138" y="59"/>
                    </a:cubicBezTo>
                    <a:cubicBezTo>
                      <a:pt x="136" y="59"/>
                      <a:pt x="135" y="60"/>
                      <a:pt x="134" y="61"/>
                    </a:cubicBezTo>
                    <a:cubicBezTo>
                      <a:pt x="105" y="51"/>
                      <a:pt x="80" y="77"/>
                      <a:pt x="73" y="105"/>
                    </a:cubicBezTo>
                    <a:cubicBezTo>
                      <a:pt x="56" y="86"/>
                      <a:pt x="28" y="80"/>
                      <a:pt x="6" y="95"/>
                    </a:cubicBezTo>
                    <a:cubicBezTo>
                      <a:pt x="0" y="99"/>
                      <a:pt x="2" y="109"/>
                      <a:pt x="9" y="109"/>
                    </a:cubicBezTo>
                    <a:cubicBezTo>
                      <a:pt x="11" y="109"/>
                      <a:pt x="12" y="109"/>
                      <a:pt x="14" y="109"/>
                    </a:cubicBezTo>
                    <a:cubicBezTo>
                      <a:pt x="9" y="111"/>
                      <a:pt x="11" y="119"/>
                      <a:pt x="17" y="119"/>
                    </a:cubicBezTo>
                    <a:cubicBezTo>
                      <a:pt x="23" y="119"/>
                      <a:pt x="29" y="119"/>
                      <a:pt x="35" y="118"/>
                    </a:cubicBezTo>
                    <a:cubicBezTo>
                      <a:pt x="31" y="122"/>
                      <a:pt x="27" y="127"/>
                      <a:pt x="23" y="132"/>
                    </a:cubicBezTo>
                    <a:cubicBezTo>
                      <a:pt x="19" y="139"/>
                      <a:pt x="28" y="145"/>
                      <a:pt x="34" y="140"/>
                    </a:cubicBezTo>
                    <a:cubicBezTo>
                      <a:pt x="42" y="133"/>
                      <a:pt x="52" y="128"/>
                      <a:pt x="57" y="118"/>
                    </a:cubicBezTo>
                    <a:cubicBezTo>
                      <a:pt x="58" y="118"/>
                      <a:pt x="58" y="118"/>
                      <a:pt x="58" y="118"/>
                    </a:cubicBezTo>
                    <a:cubicBezTo>
                      <a:pt x="60" y="116"/>
                      <a:pt x="62" y="115"/>
                      <a:pt x="64" y="114"/>
                    </a:cubicBezTo>
                    <a:cubicBezTo>
                      <a:pt x="65" y="115"/>
                      <a:pt x="65" y="115"/>
                      <a:pt x="66" y="116"/>
                    </a:cubicBezTo>
                    <a:cubicBezTo>
                      <a:pt x="67" y="118"/>
                      <a:pt x="69" y="118"/>
                      <a:pt x="71" y="117"/>
                    </a:cubicBezTo>
                    <a:cubicBezTo>
                      <a:pt x="71" y="145"/>
                      <a:pt x="89" y="171"/>
                      <a:pt x="115" y="176"/>
                    </a:cubicBezTo>
                    <a:cubicBezTo>
                      <a:pt x="114" y="177"/>
                      <a:pt x="113" y="177"/>
                      <a:pt x="113" y="178"/>
                    </a:cubicBezTo>
                    <a:cubicBezTo>
                      <a:pt x="113" y="181"/>
                      <a:pt x="112" y="183"/>
                      <a:pt x="111" y="185"/>
                    </a:cubicBezTo>
                    <a:cubicBezTo>
                      <a:pt x="111" y="185"/>
                      <a:pt x="111" y="185"/>
                      <a:pt x="110" y="185"/>
                    </a:cubicBezTo>
                    <a:cubicBezTo>
                      <a:pt x="92" y="181"/>
                      <a:pt x="73" y="176"/>
                      <a:pt x="56" y="180"/>
                    </a:cubicBezTo>
                    <a:cubicBezTo>
                      <a:pt x="55" y="172"/>
                      <a:pt x="53" y="164"/>
                      <a:pt x="48" y="157"/>
                    </a:cubicBezTo>
                    <a:cubicBezTo>
                      <a:pt x="44" y="152"/>
                      <a:pt x="37" y="157"/>
                      <a:pt x="39" y="162"/>
                    </a:cubicBezTo>
                    <a:cubicBezTo>
                      <a:pt x="42" y="167"/>
                      <a:pt x="44" y="172"/>
                      <a:pt x="45" y="177"/>
                    </a:cubicBezTo>
                    <a:cubicBezTo>
                      <a:pt x="40" y="178"/>
                      <a:pt x="36" y="179"/>
                      <a:pt x="31" y="179"/>
                    </a:cubicBezTo>
                    <a:cubicBezTo>
                      <a:pt x="25" y="179"/>
                      <a:pt x="25" y="190"/>
                      <a:pt x="31" y="189"/>
                    </a:cubicBezTo>
                    <a:cubicBezTo>
                      <a:pt x="33" y="189"/>
                      <a:pt x="35" y="189"/>
                      <a:pt x="37" y="189"/>
                    </a:cubicBezTo>
                    <a:cubicBezTo>
                      <a:pt x="34" y="191"/>
                      <a:pt x="32" y="194"/>
                      <a:pt x="29" y="197"/>
                    </a:cubicBezTo>
                    <a:cubicBezTo>
                      <a:pt x="24" y="203"/>
                      <a:pt x="32" y="211"/>
                      <a:pt x="38" y="206"/>
                    </a:cubicBezTo>
                    <a:cubicBezTo>
                      <a:pt x="60" y="187"/>
                      <a:pt x="83" y="193"/>
                      <a:pt x="109" y="193"/>
                    </a:cubicBezTo>
                    <a:cubicBezTo>
                      <a:pt x="109" y="193"/>
                      <a:pt x="109" y="193"/>
                      <a:pt x="110" y="193"/>
                    </a:cubicBezTo>
                    <a:cubicBezTo>
                      <a:pt x="103" y="223"/>
                      <a:pt x="102" y="254"/>
                      <a:pt x="98" y="284"/>
                    </a:cubicBezTo>
                    <a:cubicBezTo>
                      <a:pt x="97" y="289"/>
                      <a:pt x="99" y="293"/>
                      <a:pt x="104" y="293"/>
                    </a:cubicBezTo>
                    <a:cubicBezTo>
                      <a:pt x="118" y="293"/>
                      <a:pt x="132" y="290"/>
                      <a:pt x="146" y="287"/>
                    </a:cubicBezTo>
                    <a:cubicBezTo>
                      <a:pt x="143" y="304"/>
                      <a:pt x="140" y="319"/>
                      <a:pt x="135" y="335"/>
                    </a:cubicBezTo>
                    <a:cubicBezTo>
                      <a:pt x="126" y="334"/>
                      <a:pt x="114" y="333"/>
                      <a:pt x="117" y="345"/>
                    </a:cubicBezTo>
                    <a:cubicBezTo>
                      <a:pt x="118" y="348"/>
                      <a:pt x="120" y="350"/>
                      <a:pt x="123" y="351"/>
                    </a:cubicBezTo>
                    <a:cubicBezTo>
                      <a:pt x="129" y="353"/>
                      <a:pt x="135" y="353"/>
                      <a:pt x="141" y="353"/>
                    </a:cubicBezTo>
                    <a:cubicBezTo>
                      <a:pt x="146" y="353"/>
                      <a:pt x="149" y="349"/>
                      <a:pt x="150" y="345"/>
                    </a:cubicBezTo>
                    <a:cubicBezTo>
                      <a:pt x="151" y="325"/>
                      <a:pt x="153" y="305"/>
                      <a:pt x="154" y="285"/>
                    </a:cubicBezTo>
                    <a:cubicBezTo>
                      <a:pt x="159" y="284"/>
                      <a:pt x="165" y="282"/>
                      <a:pt x="170" y="280"/>
                    </a:cubicBezTo>
                    <a:cubicBezTo>
                      <a:pt x="170" y="280"/>
                      <a:pt x="170" y="280"/>
                      <a:pt x="170" y="280"/>
                    </a:cubicBezTo>
                    <a:cubicBezTo>
                      <a:pt x="180" y="306"/>
                      <a:pt x="193" y="331"/>
                      <a:pt x="204" y="356"/>
                    </a:cubicBezTo>
                    <a:cubicBezTo>
                      <a:pt x="207" y="361"/>
                      <a:pt x="214" y="361"/>
                      <a:pt x="217" y="358"/>
                    </a:cubicBezTo>
                    <a:cubicBezTo>
                      <a:pt x="224" y="352"/>
                      <a:pt x="232" y="347"/>
                      <a:pt x="240" y="341"/>
                    </a:cubicBezTo>
                    <a:cubicBezTo>
                      <a:pt x="248" y="334"/>
                      <a:pt x="235" y="320"/>
                      <a:pt x="227" y="329"/>
                    </a:cubicBezTo>
                    <a:cubicBezTo>
                      <a:pt x="223" y="333"/>
                      <a:pt x="219" y="336"/>
                      <a:pt x="214" y="339"/>
                    </a:cubicBezTo>
                    <a:cubicBezTo>
                      <a:pt x="204" y="318"/>
                      <a:pt x="195" y="294"/>
                      <a:pt x="180" y="277"/>
                    </a:cubicBezTo>
                    <a:cubicBezTo>
                      <a:pt x="196" y="271"/>
                      <a:pt x="212" y="263"/>
                      <a:pt x="227" y="256"/>
                    </a:cubicBezTo>
                    <a:cubicBezTo>
                      <a:pt x="231" y="254"/>
                      <a:pt x="232" y="249"/>
                      <a:pt x="230" y="246"/>
                    </a:cubicBezTo>
                    <a:cubicBezTo>
                      <a:pt x="214" y="222"/>
                      <a:pt x="195" y="201"/>
                      <a:pt x="179" y="177"/>
                    </a:cubicBezTo>
                    <a:cubicBezTo>
                      <a:pt x="200" y="179"/>
                      <a:pt x="225" y="181"/>
                      <a:pt x="243" y="171"/>
                    </a:cubicBezTo>
                    <a:cubicBezTo>
                      <a:pt x="244" y="170"/>
                      <a:pt x="244" y="169"/>
                      <a:pt x="245" y="168"/>
                    </a:cubicBezTo>
                    <a:cubicBezTo>
                      <a:pt x="249" y="168"/>
                      <a:pt x="253" y="168"/>
                      <a:pt x="257" y="168"/>
                    </a:cubicBezTo>
                    <a:cubicBezTo>
                      <a:pt x="261" y="168"/>
                      <a:pt x="267" y="167"/>
                      <a:pt x="270" y="164"/>
                    </a:cubicBezTo>
                    <a:cubicBezTo>
                      <a:pt x="272" y="163"/>
                      <a:pt x="273" y="161"/>
                      <a:pt x="273" y="160"/>
                    </a:cubicBezTo>
                    <a:cubicBezTo>
                      <a:pt x="281" y="158"/>
                      <a:pt x="289" y="155"/>
                      <a:pt x="296" y="153"/>
                    </a:cubicBezTo>
                    <a:cubicBezTo>
                      <a:pt x="305" y="150"/>
                      <a:pt x="316" y="147"/>
                      <a:pt x="324" y="143"/>
                    </a:cubicBezTo>
                    <a:cubicBezTo>
                      <a:pt x="332" y="192"/>
                      <a:pt x="323" y="243"/>
                      <a:pt x="332" y="293"/>
                    </a:cubicBezTo>
                    <a:cubicBezTo>
                      <a:pt x="333" y="298"/>
                      <a:pt x="338" y="298"/>
                      <a:pt x="341" y="296"/>
                    </a:cubicBezTo>
                    <a:cubicBezTo>
                      <a:pt x="346" y="297"/>
                      <a:pt x="350" y="298"/>
                      <a:pt x="354" y="299"/>
                    </a:cubicBezTo>
                    <a:cubicBezTo>
                      <a:pt x="354" y="299"/>
                      <a:pt x="355" y="300"/>
                      <a:pt x="355" y="300"/>
                    </a:cubicBezTo>
                    <a:cubicBezTo>
                      <a:pt x="358" y="305"/>
                      <a:pt x="358" y="311"/>
                      <a:pt x="358" y="317"/>
                    </a:cubicBezTo>
                    <a:cubicBezTo>
                      <a:pt x="355" y="317"/>
                      <a:pt x="352" y="317"/>
                      <a:pt x="349" y="317"/>
                    </a:cubicBezTo>
                    <a:cubicBezTo>
                      <a:pt x="344" y="316"/>
                      <a:pt x="340" y="316"/>
                      <a:pt x="336" y="319"/>
                    </a:cubicBezTo>
                    <a:cubicBezTo>
                      <a:pt x="332" y="322"/>
                      <a:pt x="332" y="329"/>
                      <a:pt x="336" y="331"/>
                    </a:cubicBezTo>
                    <a:cubicBezTo>
                      <a:pt x="340" y="335"/>
                      <a:pt x="344" y="334"/>
                      <a:pt x="349" y="334"/>
                    </a:cubicBezTo>
                    <a:cubicBezTo>
                      <a:pt x="354" y="333"/>
                      <a:pt x="359" y="333"/>
                      <a:pt x="364" y="333"/>
                    </a:cubicBezTo>
                    <a:cubicBezTo>
                      <a:pt x="371" y="331"/>
                      <a:pt x="371" y="322"/>
                      <a:pt x="366" y="319"/>
                    </a:cubicBezTo>
                    <a:cubicBezTo>
                      <a:pt x="365" y="312"/>
                      <a:pt x="365" y="306"/>
                      <a:pt x="362" y="300"/>
                    </a:cubicBezTo>
                    <a:cubicBezTo>
                      <a:pt x="367" y="300"/>
                      <a:pt x="373" y="300"/>
                      <a:pt x="379" y="299"/>
                    </a:cubicBezTo>
                    <a:cubicBezTo>
                      <a:pt x="382" y="299"/>
                      <a:pt x="384" y="297"/>
                      <a:pt x="385" y="294"/>
                    </a:cubicBezTo>
                    <a:cubicBezTo>
                      <a:pt x="387" y="294"/>
                      <a:pt x="390" y="294"/>
                      <a:pt x="393" y="293"/>
                    </a:cubicBezTo>
                    <a:cubicBezTo>
                      <a:pt x="390" y="302"/>
                      <a:pt x="392" y="312"/>
                      <a:pt x="391" y="321"/>
                    </a:cubicBezTo>
                    <a:cubicBezTo>
                      <a:pt x="390" y="322"/>
                      <a:pt x="390" y="322"/>
                      <a:pt x="390" y="323"/>
                    </a:cubicBezTo>
                    <a:cubicBezTo>
                      <a:pt x="388" y="328"/>
                      <a:pt x="393" y="333"/>
                      <a:pt x="398" y="332"/>
                    </a:cubicBezTo>
                    <a:cubicBezTo>
                      <a:pt x="404" y="330"/>
                      <a:pt x="414" y="330"/>
                      <a:pt x="418" y="325"/>
                    </a:cubicBezTo>
                    <a:cubicBezTo>
                      <a:pt x="422" y="320"/>
                      <a:pt x="419" y="314"/>
                      <a:pt x="413" y="314"/>
                    </a:cubicBezTo>
                    <a:cubicBezTo>
                      <a:pt x="410" y="313"/>
                      <a:pt x="405" y="315"/>
                      <a:pt x="400" y="316"/>
                    </a:cubicBezTo>
                    <a:cubicBezTo>
                      <a:pt x="400" y="314"/>
                      <a:pt x="400" y="312"/>
                      <a:pt x="400" y="310"/>
                    </a:cubicBezTo>
                    <a:cubicBezTo>
                      <a:pt x="399" y="305"/>
                      <a:pt x="398" y="300"/>
                      <a:pt x="400" y="295"/>
                    </a:cubicBezTo>
                    <a:cubicBezTo>
                      <a:pt x="400" y="293"/>
                      <a:pt x="400" y="293"/>
                      <a:pt x="399" y="292"/>
                    </a:cubicBezTo>
                    <a:cubicBezTo>
                      <a:pt x="404" y="291"/>
                      <a:pt x="409" y="290"/>
                      <a:pt x="413" y="290"/>
                    </a:cubicBezTo>
                    <a:cubicBezTo>
                      <a:pt x="416" y="290"/>
                      <a:pt x="420" y="287"/>
                      <a:pt x="419" y="284"/>
                    </a:cubicBezTo>
                    <a:cubicBezTo>
                      <a:pt x="413" y="233"/>
                      <a:pt x="417" y="182"/>
                      <a:pt x="415" y="131"/>
                    </a:cubicBezTo>
                    <a:cubicBezTo>
                      <a:pt x="415" y="131"/>
                      <a:pt x="415" y="131"/>
                      <a:pt x="415" y="131"/>
                    </a:cubicBezTo>
                    <a:cubicBezTo>
                      <a:pt x="427" y="135"/>
                      <a:pt x="440" y="135"/>
                      <a:pt x="452" y="136"/>
                    </a:cubicBezTo>
                    <a:cubicBezTo>
                      <a:pt x="470" y="136"/>
                      <a:pt x="478" y="137"/>
                      <a:pt x="492" y="150"/>
                    </a:cubicBezTo>
                    <a:cubicBezTo>
                      <a:pt x="497" y="154"/>
                      <a:pt x="505" y="148"/>
                      <a:pt x="501" y="142"/>
                    </a:cubicBezTo>
                    <a:cubicBezTo>
                      <a:pt x="500" y="140"/>
                      <a:pt x="498" y="138"/>
                      <a:pt x="497" y="136"/>
                    </a:cubicBezTo>
                    <a:cubicBezTo>
                      <a:pt x="501" y="136"/>
                      <a:pt x="504" y="130"/>
                      <a:pt x="500" y="126"/>
                    </a:cubicBezTo>
                    <a:cubicBezTo>
                      <a:pt x="500" y="126"/>
                      <a:pt x="499" y="126"/>
                      <a:pt x="499" y="125"/>
                    </a:cubicBezTo>
                    <a:cubicBezTo>
                      <a:pt x="499" y="125"/>
                      <a:pt x="499" y="125"/>
                      <a:pt x="499" y="125"/>
                    </a:cubicBezTo>
                    <a:cubicBezTo>
                      <a:pt x="499" y="125"/>
                      <a:pt x="499" y="125"/>
                      <a:pt x="499" y="125"/>
                    </a:cubicBezTo>
                    <a:cubicBezTo>
                      <a:pt x="499" y="125"/>
                      <a:pt x="498" y="125"/>
                      <a:pt x="498" y="125"/>
                    </a:cubicBezTo>
                    <a:cubicBezTo>
                      <a:pt x="502" y="123"/>
                      <a:pt x="505" y="121"/>
                      <a:pt x="509" y="119"/>
                    </a:cubicBezTo>
                    <a:cubicBezTo>
                      <a:pt x="516" y="115"/>
                      <a:pt x="510" y="105"/>
                      <a:pt x="503" y="108"/>
                    </a:cubicBezTo>
                    <a:close/>
                    <a:moveTo>
                      <a:pt x="355" y="90"/>
                    </a:moveTo>
                    <a:cubicBezTo>
                      <a:pt x="333" y="89"/>
                      <a:pt x="323" y="70"/>
                      <a:pt x="329" y="51"/>
                    </a:cubicBezTo>
                    <a:cubicBezTo>
                      <a:pt x="333" y="36"/>
                      <a:pt x="343" y="28"/>
                      <a:pt x="356" y="24"/>
                    </a:cubicBezTo>
                    <a:cubicBezTo>
                      <a:pt x="364" y="24"/>
                      <a:pt x="371" y="23"/>
                      <a:pt x="379" y="27"/>
                    </a:cubicBezTo>
                    <a:cubicBezTo>
                      <a:pt x="388" y="32"/>
                      <a:pt x="393" y="41"/>
                      <a:pt x="395" y="50"/>
                    </a:cubicBezTo>
                    <a:cubicBezTo>
                      <a:pt x="401" y="77"/>
                      <a:pt x="378" y="90"/>
                      <a:pt x="355" y="90"/>
                    </a:cubicBezTo>
                    <a:close/>
                    <a:moveTo>
                      <a:pt x="85" y="120"/>
                    </a:moveTo>
                    <a:cubicBezTo>
                      <a:pt x="85" y="91"/>
                      <a:pt x="107" y="72"/>
                      <a:pt x="133" y="68"/>
                    </a:cubicBezTo>
                    <a:cubicBezTo>
                      <a:pt x="133" y="69"/>
                      <a:pt x="135" y="70"/>
                      <a:pt x="137" y="71"/>
                    </a:cubicBezTo>
                    <a:cubicBezTo>
                      <a:pt x="160" y="75"/>
                      <a:pt x="170" y="89"/>
                      <a:pt x="169" y="112"/>
                    </a:cubicBezTo>
                    <a:cubicBezTo>
                      <a:pt x="168" y="132"/>
                      <a:pt x="156" y="156"/>
                      <a:pt x="137" y="164"/>
                    </a:cubicBezTo>
                    <a:cubicBezTo>
                      <a:pt x="110" y="175"/>
                      <a:pt x="86" y="145"/>
                      <a:pt x="85" y="120"/>
                    </a:cubicBezTo>
                    <a:close/>
                    <a:moveTo>
                      <a:pt x="213" y="247"/>
                    </a:moveTo>
                    <a:cubicBezTo>
                      <a:pt x="182" y="262"/>
                      <a:pt x="146" y="276"/>
                      <a:pt x="112" y="279"/>
                    </a:cubicBezTo>
                    <a:cubicBezTo>
                      <a:pt x="116" y="246"/>
                      <a:pt x="116" y="212"/>
                      <a:pt x="120" y="179"/>
                    </a:cubicBezTo>
                    <a:cubicBezTo>
                      <a:pt x="120" y="178"/>
                      <a:pt x="120" y="178"/>
                      <a:pt x="119" y="177"/>
                    </a:cubicBezTo>
                    <a:cubicBezTo>
                      <a:pt x="123" y="178"/>
                      <a:pt x="127" y="178"/>
                      <a:pt x="130" y="177"/>
                    </a:cubicBezTo>
                    <a:cubicBezTo>
                      <a:pt x="140" y="177"/>
                      <a:pt x="149" y="172"/>
                      <a:pt x="156" y="166"/>
                    </a:cubicBezTo>
                    <a:cubicBezTo>
                      <a:pt x="166" y="197"/>
                      <a:pt x="194" y="221"/>
                      <a:pt x="213" y="247"/>
                    </a:cubicBezTo>
                    <a:close/>
                    <a:moveTo>
                      <a:pt x="375" y="239"/>
                    </a:moveTo>
                    <a:cubicBezTo>
                      <a:pt x="372" y="246"/>
                      <a:pt x="373" y="255"/>
                      <a:pt x="373" y="263"/>
                    </a:cubicBezTo>
                    <a:cubicBezTo>
                      <a:pt x="373" y="272"/>
                      <a:pt x="373" y="280"/>
                      <a:pt x="374" y="289"/>
                    </a:cubicBezTo>
                    <a:cubicBezTo>
                      <a:pt x="363" y="290"/>
                      <a:pt x="354" y="291"/>
                      <a:pt x="343" y="288"/>
                    </a:cubicBezTo>
                    <a:cubicBezTo>
                      <a:pt x="340" y="271"/>
                      <a:pt x="339" y="255"/>
                      <a:pt x="339" y="238"/>
                    </a:cubicBezTo>
                    <a:cubicBezTo>
                      <a:pt x="351" y="238"/>
                      <a:pt x="363" y="238"/>
                      <a:pt x="375" y="238"/>
                    </a:cubicBezTo>
                    <a:cubicBezTo>
                      <a:pt x="375" y="239"/>
                      <a:pt x="375" y="239"/>
                      <a:pt x="375"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5" name="Freeform 377"/>
              <p:cNvSpPr>
                <a:spLocks noEditPoints="1"/>
              </p:cNvSpPr>
              <p:nvPr/>
            </p:nvSpPr>
            <p:spPr bwMode="auto">
              <a:xfrm>
                <a:off x="5697" y="-1044"/>
                <a:ext cx="611" cy="652"/>
              </a:xfrm>
              <a:custGeom>
                <a:avLst/>
                <a:gdLst>
                  <a:gd name="T0" fmla="*/ 197 w 303"/>
                  <a:gd name="T1" fmla="*/ 276 h 323"/>
                  <a:gd name="T2" fmla="*/ 239 w 303"/>
                  <a:gd name="T3" fmla="*/ 7 h 323"/>
                  <a:gd name="T4" fmla="*/ 239 w 303"/>
                  <a:gd name="T5" fmla="*/ 5 h 323"/>
                  <a:gd name="T6" fmla="*/ 233 w 303"/>
                  <a:gd name="T7" fmla="*/ 1 h 323"/>
                  <a:gd name="T8" fmla="*/ 232 w 303"/>
                  <a:gd name="T9" fmla="*/ 1 h 323"/>
                  <a:gd name="T10" fmla="*/ 231 w 303"/>
                  <a:gd name="T11" fmla="*/ 1 h 323"/>
                  <a:gd name="T12" fmla="*/ 55 w 303"/>
                  <a:gd name="T13" fmla="*/ 143 h 323"/>
                  <a:gd name="T14" fmla="*/ 50 w 303"/>
                  <a:gd name="T15" fmla="*/ 143 h 323"/>
                  <a:gd name="T16" fmla="*/ 51 w 303"/>
                  <a:gd name="T17" fmla="*/ 147 h 323"/>
                  <a:gd name="T18" fmla="*/ 50 w 303"/>
                  <a:gd name="T19" fmla="*/ 148 h 323"/>
                  <a:gd name="T20" fmla="*/ 49 w 303"/>
                  <a:gd name="T21" fmla="*/ 149 h 323"/>
                  <a:gd name="T22" fmla="*/ 48 w 303"/>
                  <a:gd name="T23" fmla="*/ 148 h 323"/>
                  <a:gd name="T24" fmla="*/ 8 w 303"/>
                  <a:gd name="T25" fmla="*/ 191 h 323"/>
                  <a:gd name="T26" fmla="*/ 108 w 303"/>
                  <a:gd name="T27" fmla="*/ 300 h 323"/>
                  <a:gd name="T28" fmla="*/ 196 w 303"/>
                  <a:gd name="T29" fmla="*/ 277 h 323"/>
                  <a:gd name="T30" fmla="*/ 197 w 303"/>
                  <a:gd name="T31" fmla="*/ 276 h 323"/>
                  <a:gd name="T32" fmla="*/ 228 w 303"/>
                  <a:gd name="T33" fmla="*/ 16 h 323"/>
                  <a:gd name="T34" fmla="*/ 174 w 303"/>
                  <a:gd name="T35" fmla="*/ 254 h 323"/>
                  <a:gd name="T36" fmla="*/ 140 w 303"/>
                  <a:gd name="T37" fmla="*/ 250 h 323"/>
                  <a:gd name="T38" fmla="*/ 57 w 303"/>
                  <a:gd name="T39" fmla="*/ 153 h 323"/>
                  <a:gd name="T40" fmla="*/ 228 w 303"/>
                  <a:gd name="T41" fmla="*/ 16 h 323"/>
                  <a:gd name="T42" fmla="*/ 161 w 303"/>
                  <a:gd name="T43" fmla="*/ 300 h 323"/>
                  <a:gd name="T44" fmla="*/ 37 w 303"/>
                  <a:gd name="T45" fmla="*/ 234 h 323"/>
                  <a:gd name="T46" fmla="*/ 42 w 303"/>
                  <a:gd name="T47" fmla="*/ 158 h 323"/>
                  <a:gd name="T48" fmla="*/ 51 w 303"/>
                  <a:gd name="T49" fmla="*/ 155 h 323"/>
                  <a:gd name="T50" fmla="*/ 52 w 303"/>
                  <a:gd name="T51" fmla="*/ 155 h 323"/>
                  <a:gd name="T52" fmla="*/ 99 w 303"/>
                  <a:gd name="T53" fmla="*/ 239 h 323"/>
                  <a:gd name="T54" fmla="*/ 137 w 303"/>
                  <a:gd name="T55" fmla="*/ 260 h 323"/>
                  <a:gd name="T56" fmla="*/ 158 w 303"/>
                  <a:gd name="T57" fmla="*/ 263 h 323"/>
                  <a:gd name="T58" fmla="*/ 173 w 303"/>
                  <a:gd name="T59" fmla="*/ 266 h 323"/>
                  <a:gd name="T60" fmla="*/ 178 w 303"/>
                  <a:gd name="T61" fmla="*/ 267 h 323"/>
                  <a:gd name="T62" fmla="*/ 179 w 303"/>
                  <a:gd name="T63" fmla="*/ 268 h 323"/>
                  <a:gd name="T64" fmla="*/ 161 w 303"/>
                  <a:gd name="T65" fmla="*/ 300 h 323"/>
                  <a:gd name="T66" fmla="*/ 244 w 303"/>
                  <a:gd name="T67" fmla="*/ 46 h 323"/>
                  <a:gd name="T68" fmla="*/ 235 w 303"/>
                  <a:gd name="T69" fmla="*/ 140 h 323"/>
                  <a:gd name="T70" fmla="*/ 189 w 303"/>
                  <a:gd name="T71" fmla="*/ 261 h 323"/>
                  <a:gd name="T72" fmla="*/ 183 w 303"/>
                  <a:gd name="T73" fmla="*/ 257 h 323"/>
                  <a:gd name="T74" fmla="*/ 244 w 303"/>
                  <a:gd name="T75" fmla="*/ 4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3" h="323">
                    <a:moveTo>
                      <a:pt x="197" y="276"/>
                    </a:moveTo>
                    <a:cubicBezTo>
                      <a:pt x="216" y="201"/>
                      <a:pt x="303" y="80"/>
                      <a:pt x="239" y="7"/>
                    </a:cubicBezTo>
                    <a:cubicBezTo>
                      <a:pt x="239" y="6"/>
                      <a:pt x="239" y="6"/>
                      <a:pt x="239" y="5"/>
                    </a:cubicBezTo>
                    <a:cubicBezTo>
                      <a:pt x="238" y="3"/>
                      <a:pt x="236" y="1"/>
                      <a:pt x="233" y="1"/>
                    </a:cubicBezTo>
                    <a:cubicBezTo>
                      <a:pt x="233" y="0"/>
                      <a:pt x="232" y="0"/>
                      <a:pt x="232" y="1"/>
                    </a:cubicBezTo>
                    <a:cubicBezTo>
                      <a:pt x="231" y="1"/>
                      <a:pt x="231" y="1"/>
                      <a:pt x="231" y="1"/>
                    </a:cubicBezTo>
                    <a:cubicBezTo>
                      <a:pt x="158" y="17"/>
                      <a:pt x="105" y="91"/>
                      <a:pt x="55" y="143"/>
                    </a:cubicBezTo>
                    <a:cubicBezTo>
                      <a:pt x="54" y="141"/>
                      <a:pt x="50" y="141"/>
                      <a:pt x="50" y="143"/>
                    </a:cubicBezTo>
                    <a:cubicBezTo>
                      <a:pt x="50" y="145"/>
                      <a:pt x="51" y="146"/>
                      <a:pt x="51" y="147"/>
                    </a:cubicBezTo>
                    <a:cubicBezTo>
                      <a:pt x="50" y="147"/>
                      <a:pt x="50" y="147"/>
                      <a:pt x="50" y="148"/>
                    </a:cubicBezTo>
                    <a:cubicBezTo>
                      <a:pt x="49" y="148"/>
                      <a:pt x="49" y="148"/>
                      <a:pt x="49" y="149"/>
                    </a:cubicBezTo>
                    <a:cubicBezTo>
                      <a:pt x="49" y="149"/>
                      <a:pt x="48" y="148"/>
                      <a:pt x="48" y="148"/>
                    </a:cubicBezTo>
                    <a:cubicBezTo>
                      <a:pt x="11" y="127"/>
                      <a:pt x="2" y="159"/>
                      <a:pt x="8" y="191"/>
                    </a:cubicBezTo>
                    <a:cubicBezTo>
                      <a:pt x="17" y="245"/>
                      <a:pt x="60" y="278"/>
                      <a:pt x="108" y="300"/>
                    </a:cubicBezTo>
                    <a:cubicBezTo>
                      <a:pt x="136" y="313"/>
                      <a:pt x="204" y="323"/>
                      <a:pt x="196" y="277"/>
                    </a:cubicBezTo>
                    <a:cubicBezTo>
                      <a:pt x="197" y="277"/>
                      <a:pt x="197" y="277"/>
                      <a:pt x="197" y="276"/>
                    </a:cubicBezTo>
                    <a:close/>
                    <a:moveTo>
                      <a:pt x="228" y="16"/>
                    </a:moveTo>
                    <a:cubicBezTo>
                      <a:pt x="244" y="95"/>
                      <a:pt x="191" y="178"/>
                      <a:pt x="174" y="254"/>
                    </a:cubicBezTo>
                    <a:cubicBezTo>
                      <a:pt x="162" y="251"/>
                      <a:pt x="148" y="252"/>
                      <a:pt x="140" y="250"/>
                    </a:cubicBezTo>
                    <a:cubicBezTo>
                      <a:pt x="97" y="241"/>
                      <a:pt x="69" y="193"/>
                      <a:pt x="57" y="153"/>
                    </a:cubicBezTo>
                    <a:cubicBezTo>
                      <a:pt x="118" y="112"/>
                      <a:pt x="156" y="40"/>
                      <a:pt x="228" y="16"/>
                    </a:cubicBezTo>
                    <a:close/>
                    <a:moveTo>
                      <a:pt x="161" y="300"/>
                    </a:moveTo>
                    <a:cubicBezTo>
                      <a:pt x="116" y="303"/>
                      <a:pt x="65" y="266"/>
                      <a:pt x="37" y="234"/>
                    </a:cubicBezTo>
                    <a:cubicBezTo>
                      <a:pt x="23" y="218"/>
                      <a:pt x="0" y="136"/>
                      <a:pt x="42" y="158"/>
                    </a:cubicBezTo>
                    <a:cubicBezTo>
                      <a:pt x="46" y="160"/>
                      <a:pt x="50" y="158"/>
                      <a:pt x="51" y="155"/>
                    </a:cubicBezTo>
                    <a:cubicBezTo>
                      <a:pt x="51" y="155"/>
                      <a:pt x="51" y="155"/>
                      <a:pt x="52" y="155"/>
                    </a:cubicBezTo>
                    <a:cubicBezTo>
                      <a:pt x="56" y="188"/>
                      <a:pt x="74" y="216"/>
                      <a:pt x="99" y="239"/>
                    </a:cubicBezTo>
                    <a:cubicBezTo>
                      <a:pt x="110" y="249"/>
                      <a:pt x="123" y="255"/>
                      <a:pt x="137" y="260"/>
                    </a:cubicBezTo>
                    <a:cubicBezTo>
                      <a:pt x="143" y="263"/>
                      <a:pt x="151" y="263"/>
                      <a:pt x="158" y="263"/>
                    </a:cubicBezTo>
                    <a:cubicBezTo>
                      <a:pt x="163" y="264"/>
                      <a:pt x="168" y="264"/>
                      <a:pt x="173" y="266"/>
                    </a:cubicBezTo>
                    <a:cubicBezTo>
                      <a:pt x="175" y="267"/>
                      <a:pt x="176" y="268"/>
                      <a:pt x="178" y="267"/>
                    </a:cubicBezTo>
                    <a:cubicBezTo>
                      <a:pt x="178" y="267"/>
                      <a:pt x="179" y="268"/>
                      <a:pt x="179" y="268"/>
                    </a:cubicBezTo>
                    <a:cubicBezTo>
                      <a:pt x="184" y="291"/>
                      <a:pt x="179" y="302"/>
                      <a:pt x="161" y="300"/>
                    </a:cubicBezTo>
                    <a:close/>
                    <a:moveTo>
                      <a:pt x="244" y="46"/>
                    </a:moveTo>
                    <a:cubicBezTo>
                      <a:pt x="249" y="77"/>
                      <a:pt x="246" y="106"/>
                      <a:pt x="235" y="140"/>
                    </a:cubicBezTo>
                    <a:cubicBezTo>
                      <a:pt x="221" y="181"/>
                      <a:pt x="201" y="219"/>
                      <a:pt x="189" y="261"/>
                    </a:cubicBezTo>
                    <a:cubicBezTo>
                      <a:pt x="187" y="259"/>
                      <a:pt x="185" y="258"/>
                      <a:pt x="183" y="257"/>
                    </a:cubicBezTo>
                    <a:cubicBezTo>
                      <a:pt x="197" y="187"/>
                      <a:pt x="243" y="118"/>
                      <a:pt x="244"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6" name="Freeform 378"/>
              <p:cNvSpPr>
                <a:spLocks noEditPoints="1"/>
              </p:cNvSpPr>
              <p:nvPr/>
            </p:nvSpPr>
            <p:spPr bwMode="auto">
              <a:xfrm>
                <a:off x="5919" y="-866"/>
                <a:ext cx="163" cy="177"/>
              </a:xfrm>
              <a:custGeom>
                <a:avLst/>
                <a:gdLst>
                  <a:gd name="T0" fmla="*/ 73 w 81"/>
                  <a:gd name="T1" fmla="*/ 30 h 88"/>
                  <a:gd name="T2" fmla="*/ 26 w 81"/>
                  <a:gd name="T3" fmla="*/ 10 h 88"/>
                  <a:gd name="T4" fmla="*/ 47 w 81"/>
                  <a:gd name="T5" fmla="*/ 81 h 88"/>
                  <a:gd name="T6" fmla="*/ 73 w 81"/>
                  <a:gd name="T7" fmla="*/ 30 h 88"/>
                  <a:gd name="T8" fmla="*/ 44 w 81"/>
                  <a:gd name="T9" fmla="*/ 68 h 88"/>
                  <a:gd name="T10" fmla="*/ 21 w 81"/>
                  <a:gd name="T11" fmla="*/ 44 h 88"/>
                  <a:gd name="T12" fmla="*/ 32 w 81"/>
                  <a:gd name="T13" fmla="*/ 18 h 88"/>
                  <a:gd name="T14" fmla="*/ 61 w 81"/>
                  <a:gd name="T15" fmla="*/ 33 h 88"/>
                  <a:gd name="T16" fmla="*/ 44 w 81"/>
                  <a:gd name="T17" fmla="*/ 6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88">
                    <a:moveTo>
                      <a:pt x="73" y="30"/>
                    </a:moveTo>
                    <a:cubicBezTo>
                      <a:pt x="65" y="12"/>
                      <a:pt x="43" y="0"/>
                      <a:pt x="26" y="10"/>
                    </a:cubicBezTo>
                    <a:cubicBezTo>
                      <a:pt x="0" y="20"/>
                      <a:pt x="2" y="88"/>
                      <a:pt x="47" y="81"/>
                    </a:cubicBezTo>
                    <a:cubicBezTo>
                      <a:pt x="72" y="77"/>
                      <a:pt x="81" y="51"/>
                      <a:pt x="73" y="30"/>
                    </a:cubicBezTo>
                    <a:close/>
                    <a:moveTo>
                      <a:pt x="44" y="68"/>
                    </a:moveTo>
                    <a:cubicBezTo>
                      <a:pt x="29" y="71"/>
                      <a:pt x="22" y="55"/>
                      <a:pt x="21" y="44"/>
                    </a:cubicBezTo>
                    <a:cubicBezTo>
                      <a:pt x="20" y="32"/>
                      <a:pt x="24" y="24"/>
                      <a:pt x="32" y="18"/>
                    </a:cubicBezTo>
                    <a:cubicBezTo>
                      <a:pt x="44" y="15"/>
                      <a:pt x="54" y="20"/>
                      <a:pt x="61" y="33"/>
                    </a:cubicBezTo>
                    <a:cubicBezTo>
                      <a:pt x="69" y="49"/>
                      <a:pt x="61" y="64"/>
                      <a:pt x="44"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7" name="Freeform 379"/>
              <p:cNvSpPr>
                <a:spLocks noEditPoints="1"/>
              </p:cNvSpPr>
              <p:nvPr/>
            </p:nvSpPr>
            <p:spPr bwMode="auto">
              <a:xfrm>
                <a:off x="6048" y="-925"/>
                <a:ext cx="79" cy="63"/>
              </a:xfrm>
              <a:custGeom>
                <a:avLst/>
                <a:gdLst>
                  <a:gd name="T0" fmla="*/ 31 w 39"/>
                  <a:gd name="T1" fmla="*/ 2 h 31"/>
                  <a:gd name="T2" fmla="*/ 22 w 39"/>
                  <a:gd name="T3" fmla="*/ 0 h 31"/>
                  <a:gd name="T4" fmla="*/ 8 w 39"/>
                  <a:gd name="T5" fmla="*/ 3 h 31"/>
                  <a:gd name="T6" fmla="*/ 6 w 39"/>
                  <a:gd name="T7" fmla="*/ 8 h 31"/>
                  <a:gd name="T8" fmla="*/ 0 w 39"/>
                  <a:gd name="T9" fmla="*/ 23 h 31"/>
                  <a:gd name="T10" fmla="*/ 10 w 39"/>
                  <a:gd name="T11" fmla="*/ 31 h 31"/>
                  <a:gd name="T12" fmla="*/ 25 w 39"/>
                  <a:gd name="T13" fmla="*/ 25 h 31"/>
                  <a:gd name="T14" fmla="*/ 36 w 39"/>
                  <a:gd name="T15" fmla="*/ 15 h 31"/>
                  <a:gd name="T16" fmla="*/ 31 w 39"/>
                  <a:gd name="T17" fmla="*/ 2 h 31"/>
                  <a:gd name="T18" fmla="*/ 24 w 39"/>
                  <a:gd name="T19" fmla="*/ 13 h 31"/>
                  <a:gd name="T20" fmla="*/ 22 w 39"/>
                  <a:gd name="T21" fmla="*/ 16 h 31"/>
                  <a:gd name="T22" fmla="*/ 21 w 39"/>
                  <a:gd name="T23" fmla="*/ 16 h 31"/>
                  <a:gd name="T24" fmla="*/ 19 w 39"/>
                  <a:gd name="T25" fmla="*/ 17 h 31"/>
                  <a:gd name="T26" fmla="*/ 13 w 39"/>
                  <a:gd name="T27" fmla="*/ 21 h 31"/>
                  <a:gd name="T28" fmla="*/ 12 w 39"/>
                  <a:gd name="T29" fmla="*/ 21 h 31"/>
                  <a:gd name="T30" fmla="*/ 10 w 39"/>
                  <a:gd name="T31" fmla="*/ 22 h 31"/>
                  <a:gd name="T32" fmla="*/ 9 w 39"/>
                  <a:gd name="T33" fmla="*/ 22 h 31"/>
                  <a:gd name="T34" fmla="*/ 8 w 39"/>
                  <a:gd name="T35" fmla="*/ 22 h 31"/>
                  <a:gd name="T36" fmla="*/ 8 w 39"/>
                  <a:gd name="T37" fmla="*/ 22 h 31"/>
                  <a:gd name="T38" fmla="*/ 8 w 39"/>
                  <a:gd name="T39" fmla="*/ 21 h 31"/>
                  <a:gd name="T40" fmla="*/ 8 w 39"/>
                  <a:gd name="T41" fmla="*/ 21 h 31"/>
                  <a:gd name="T42" fmla="*/ 8 w 39"/>
                  <a:gd name="T43" fmla="*/ 20 h 31"/>
                  <a:gd name="T44" fmla="*/ 9 w 39"/>
                  <a:gd name="T45" fmla="*/ 18 h 31"/>
                  <a:gd name="T46" fmla="*/ 12 w 39"/>
                  <a:gd name="T47" fmla="*/ 11 h 31"/>
                  <a:gd name="T48" fmla="*/ 17 w 39"/>
                  <a:gd name="T49" fmla="*/ 11 h 31"/>
                  <a:gd name="T50" fmla="*/ 23 w 39"/>
                  <a:gd name="T51" fmla="*/ 11 h 31"/>
                  <a:gd name="T52" fmla="*/ 25 w 39"/>
                  <a:gd name="T53" fmla="*/ 11 h 31"/>
                  <a:gd name="T54" fmla="*/ 26 w 39"/>
                  <a:gd name="T55" fmla="*/ 11 h 31"/>
                  <a:gd name="T56" fmla="*/ 26 w 39"/>
                  <a:gd name="T57" fmla="*/ 12 h 31"/>
                  <a:gd name="T58" fmla="*/ 25 w 39"/>
                  <a:gd name="T59" fmla="*/ 12 h 31"/>
                  <a:gd name="T60" fmla="*/ 24 w 39"/>
                  <a:gd name="T61"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 h="31">
                    <a:moveTo>
                      <a:pt x="31" y="2"/>
                    </a:moveTo>
                    <a:cubicBezTo>
                      <a:pt x="28" y="0"/>
                      <a:pt x="25" y="0"/>
                      <a:pt x="22" y="0"/>
                    </a:cubicBezTo>
                    <a:cubicBezTo>
                      <a:pt x="18" y="0"/>
                      <a:pt x="11" y="0"/>
                      <a:pt x="8" y="3"/>
                    </a:cubicBezTo>
                    <a:cubicBezTo>
                      <a:pt x="6" y="4"/>
                      <a:pt x="5" y="6"/>
                      <a:pt x="6" y="8"/>
                    </a:cubicBezTo>
                    <a:cubicBezTo>
                      <a:pt x="3" y="12"/>
                      <a:pt x="0" y="17"/>
                      <a:pt x="0" y="23"/>
                    </a:cubicBezTo>
                    <a:cubicBezTo>
                      <a:pt x="0" y="28"/>
                      <a:pt x="5" y="31"/>
                      <a:pt x="10" y="31"/>
                    </a:cubicBezTo>
                    <a:cubicBezTo>
                      <a:pt x="15" y="31"/>
                      <a:pt x="20" y="28"/>
                      <a:pt x="25" y="25"/>
                    </a:cubicBezTo>
                    <a:cubicBezTo>
                      <a:pt x="29" y="23"/>
                      <a:pt x="34" y="19"/>
                      <a:pt x="36" y="15"/>
                    </a:cubicBezTo>
                    <a:cubicBezTo>
                      <a:pt x="39" y="9"/>
                      <a:pt x="36" y="4"/>
                      <a:pt x="31" y="2"/>
                    </a:cubicBezTo>
                    <a:close/>
                    <a:moveTo>
                      <a:pt x="24" y="13"/>
                    </a:moveTo>
                    <a:cubicBezTo>
                      <a:pt x="23" y="14"/>
                      <a:pt x="22" y="15"/>
                      <a:pt x="22" y="16"/>
                    </a:cubicBezTo>
                    <a:cubicBezTo>
                      <a:pt x="21" y="16"/>
                      <a:pt x="21" y="16"/>
                      <a:pt x="21" y="16"/>
                    </a:cubicBezTo>
                    <a:cubicBezTo>
                      <a:pt x="20" y="17"/>
                      <a:pt x="19" y="17"/>
                      <a:pt x="19" y="17"/>
                    </a:cubicBezTo>
                    <a:cubicBezTo>
                      <a:pt x="17" y="19"/>
                      <a:pt x="15" y="20"/>
                      <a:pt x="13" y="21"/>
                    </a:cubicBezTo>
                    <a:cubicBezTo>
                      <a:pt x="12" y="21"/>
                      <a:pt x="12" y="21"/>
                      <a:pt x="12" y="21"/>
                    </a:cubicBezTo>
                    <a:cubicBezTo>
                      <a:pt x="11" y="21"/>
                      <a:pt x="11" y="22"/>
                      <a:pt x="10" y="22"/>
                    </a:cubicBezTo>
                    <a:cubicBezTo>
                      <a:pt x="10" y="22"/>
                      <a:pt x="9" y="22"/>
                      <a:pt x="9" y="22"/>
                    </a:cubicBezTo>
                    <a:cubicBezTo>
                      <a:pt x="9" y="22"/>
                      <a:pt x="8" y="22"/>
                      <a:pt x="8" y="22"/>
                    </a:cubicBezTo>
                    <a:cubicBezTo>
                      <a:pt x="8" y="22"/>
                      <a:pt x="8" y="22"/>
                      <a:pt x="8" y="22"/>
                    </a:cubicBezTo>
                    <a:cubicBezTo>
                      <a:pt x="8" y="22"/>
                      <a:pt x="8" y="21"/>
                      <a:pt x="8" y="21"/>
                    </a:cubicBezTo>
                    <a:cubicBezTo>
                      <a:pt x="8" y="21"/>
                      <a:pt x="8" y="21"/>
                      <a:pt x="8" y="21"/>
                    </a:cubicBezTo>
                    <a:cubicBezTo>
                      <a:pt x="8" y="21"/>
                      <a:pt x="8" y="20"/>
                      <a:pt x="8" y="20"/>
                    </a:cubicBezTo>
                    <a:cubicBezTo>
                      <a:pt x="9" y="19"/>
                      <a:pt x="9" y="19"/>
                      <a:pt x="9" y="18"/>
                    </a:cubicBezTo>
                    <a:cubicBezTo>
                      <a:pt x="10" y="16"/>
                      <a:pt x="11" y="14"/>
                      <a:pt x="12" y="11"/>
                    </a:cubicBezTo>
                    <a:cubicBezTo>
                      <a:pt x="14" y="11"/>
                      <a:pt x="15" y="11"/>
                      <a:pt x="17" y="11"/>
                    </a:cubicBezTo>
                    <a:cubicBezTo>
                      <a:pt x="19" y="11"/>
                      <a:pt x="21" y="11"/>
                      <a:pt x="23" y="11"/>
                    </a:cubicBezTo>
                    <a:cubicBezTo>
                      <a:pt x="24" y="11"/>
                      <a:pt x="25" y="11"/>
                      <a:pt x="25" y="11"/>
                    </a:cubicBezTo>
                    <a:cubicBezTo>
                      <a:pt x="26" y="11"/>
                      <a:pt x="26" y="11"/>
                      <a:pt x="26" y="11"/>
                    </a:cubicBezTo>
                    <a:cubicBezTo>
                      <a:pt x="26" y="11"/>
                      <a:pt x="26" y="11"/>
                      <a:pt x="26" y="12"/>
                    </a:cubicBezTo>
                    <a:cubicBezTo>
                      <a:pt x="26" y="12"/>
                      <a:pt x="25" y="12"/>
                      <a:pt x="25" y="12"/>
                    </a:cubicBezTo>
                    <a:cubicBezTo>
                      <a:pt x="25" y="13"/>
                      <a:pt x="24" y="13"/>
                      <a:pt x="2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8" name="Freeform 380"/>
              <p:cNvSpPr>
                <a:spLocks noEditPoints="1"/>
              </p:cNvSpPr>
              <p:nvPr/>
            </p:nvSpPr>
            <p:spPr bwMode="auto">
              <a:xfrm>
                <a:off x="5957" y="-681"/>
                <a:ext cx="83" cy="107"/>
              </a:xfrm>
              <a:custGeom>
                <a:avLst/>
                <a:gdLst>
                  <a:gd name="T0" fmla="*/ 34 w 41"/>
                  <a:gd name="T1" fmla="*/ 10 h 53"/>
                  <a:gd name="T2" fmla="*/ 5 w 41"/>
                  <a:gd name="T3" fmla="*/ 21 h 53"/>
                  <a:gd name="T4" fmla="*/ 3 w 41"/>
                  <a:gd name="T5" fmla="*/ 24 h 53"/>
                  <a:gd name="T6" fmla="*/ 1 w 41"/>
                  <a:gd name="T7" fmla="*/ 38 h 53"/>
                  <a:gd name="T8" fmla="*/ 32 w 41"/>
                  <a:gd name="T9" fmla="*/ 38 h 53"/>
                  <a:gd name="T10" fmla="*/ 34 w 41"/>
                  <a:gd name="T11" fmla="*/ 10 h 53"/>
                  <a:gd name="T12" fmla="*/ 24 w 41"/>
                  <a:gd name="T13" fmla="*/ 30 h 53"/>
                  <a:gd name="T14" fmla="*/ 13 w 41"/>
                  <a:gd name="T15" fmla="*/ 36 h 53"/>
                  <a:gd name="T16" fmla="*/ 10 w 41"/>
                  <a:gd name="T17" fmla="*/ 34 h 53"/>
                  <a:gd name="T18" fmla="*/ 11 w 41"/>
                  <a:gd name="T19" fmla="*/ 28 h 53"/>
                  <a:gd name="T20" fmla="*/ 12 w 41"/>
                  <a:gd name="T21" fmla="*/ 27 h 53"/>
                  <a:gd name="T22" fmla="*/ 22 w 41"/>
                  <a:gd name="T23" fmla="*/ 18 h 53"/>
                  <a:gd name="T24" fmla="*/ 25 w 41"/>
                  <a:gd name="T25" fmla="*/ 17 h 53"/>
                  <a:gd name="T26" fmla="*/ 25 w 41"/>
                  <a:gd name="T27" fmla="*/ 18 h 53"/>
                  <a:gd name="T28" fmla="*/ 26 w 41"/>
                  <a:gd name="T29" fmla="*/ 18 h 53"/>
                  <a:gd name="T30" fmla="*/ 27 w 41"/>
                  <a:gd name="T31" fmla="*/ 23 h 53"/>
                  <a:gd name="T32" fmla="*/ 24 w 41"/>
                  <a:gd name="T33" fmla="*/ 3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53">
                    <a:moveTo>
                      <a:pt x="34" y="10"/>
                    </a:moveTo>
                    <a:cubicBezTo>
                      <a:pt x="24" y="0"/>
                      <a:pt x="10" y="11"/>
                      <a:pt x="5" y="21"/>
                    </a:cubicBezTo>
                    <a:cubicBezTo>
                      <a:pt x="5" y="22"/>
                      <a:pt x="4" y="23"/>
                      <a:pt x="3" y="24"/>
                    </a:cubicBezTo>
                    <a:cubicBezTo>
                      <a:pt x="1" y="28"/>
                      <a:pt x="0" y="33"/>
                      <a:pt x="1" y="38"/>
                    </a:cubicBezTo>
                    <a:cubicBezTo>
                      <a:pt x="4" y="53"/>
                      <a:pt x="25" y="45"/>
                      <a:pt x="32" y="38"/>
                    </a:cubicBezTo>
                    <a:cubicBezTo>
                      <a:pt x="40" y="31"/>
                      <a:pt x="41" y="18"/>
                      <a:pt x="34" y="10"/>
                    </a:cubicBezTo>
                    <a:close/>
                    <a:moveTo>
                      <a:pt x="24" y="30"/>
                    </a:moveTo>
                    <a:cubicBezTo>
                      <a:pt x="21" y="33"/>
                      <a:pt x="17" y="35"/>
                      <a:pt x="13" y="36"/>
                    </a:cubicBezTo>
                    <a:cubicBezTo>
                      <a:pt x="10" y="36"/>
                      <a:pt x="11" y="36"/>
                      <a:pt x="10" y="34"/>
                    </a:cubicBezTo>
                    <a:cubicBezTo>
                      <a:pt x="10" y="32"/>
                      <a:pt x="10" y="30"/>
                      <a:pt x="11" y="28"/>
                    </a:cubicBezTo>
                    <a:cubicBezTo>
                      <a:pt x="11" y="28"/>
                      <a:pt x="11" y="28"/>
                      <a:pt x="12" y="27"/>
                    </a:cubicBezTo>
                    <a:cubicBezTo>
                      <a:pt x="15" y="24"/>
                      <a:pt x="18" y="20"/>
                      <a:pt x="22" y="18"/>
                    </a:cubicBezTo>
                    <a:cubicBezTo>
                      <a:pt x="23" y="17"/>
                      <a:pt x="24" y="17"/>
                      <a:pt x="25" y="17"/>
                    </a:cubicBezTo>
                    <a:cubicBezTo>
                      <a:pt x="24" y="17"/>
                      <a:pt x="25" y="18"/>
                      <a:pt x="25" y="18"/>
                    </a:cubicBezTo>
                    <a:cubicBezTo>
                      <a:pt x="25" y="17"/>
                      <a:pt x="25" y="18"/>
                      <a:pt x="26" y="18"/>
                    </a:cubicBezTo>
                    <a:cubicBezTo>
                      <a:pt x="27" y="19"/>
                      <a:pt x="27" y="21"/>
                      <a:pt x="27" y="23"/>
                    </a:cubicBezTo>
                    <a:cubicBezTo>
                      <a:pt x="27" y="26"/>
                      <a:pt x="26" y="28"/>
                      <a:pt x="2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9" name="Freeform 381"/>
              <p:cNvSpPr>
                <a:spLocks noEditPoints="1"/>
              </p:cNvSpPr>
              <p:nvPr/>
            </p:nvSpPr>
            <p:spPr bwMode="auto">
              <a:xfrm>
                <a:off x="5857" y="-733"/>
                <a:ext cx="64" cy="81"/>
              </a:xfrm>
              <a:custGeom>
                <a:avLst/>
                <a:gdLst>
                  <a:gd name="T0" fmla="*/ 31 w 32"/>
                  <a:gd name="T1" fmla="*/ 11 h 40"/>
                  <a:gd name="T2" fmla="*/ 9 w 32"/>
                  <a:gd name="T3" fmla="*/ 4 h 40"/>
                  <a:gd name="T4" fmla="*/ 7 w 32"/>
                  <a:gd name="T5" fmla="*/ 8 h 40"/>
                  <a:gd name="T6" fmla="*/ 4 w 32"/>
                  <a:gd name="T7" fmla="*/ 28 h 40"/>
                  <a:gd name="T8" fmla="*/ 23 w 32"/>
                  <a:gd name="T9" fmla="*/ 37 h 40"/>
                  <a:gd name="T10" fmla="*/ 30 w 32"/>
                  <a:gd name="T11" fmla="*/ 26 h 40"/>
                  <a:gd name="T12" fmla="*/ 31 w 32"/>
                  <a:gd name="T13" fmla="*/ 11 h 40"/>
                  <a:gd name="T14" fmla="*/ 20 w 32"/>
                  <a:gd name="T15" fmla="*/ 21 h 40"/>
                  <a:gd name="T16" fmla="*/ 19 w 32"/>
                  <a:gd name="T17" fmla="*/ 26 h 40"/>
                  <a:gd name="T18" fmla="*/ 18 w 32"/>
                  <a:gd name="T19" fmla="*/ 27 h 40"/>
                  <a:gd name="T20" fmla="*/ 17 w 32"/>
                  <a:gd name="T21" fmla="*/ 27 h 40"/>
                  <a:gd name="T22" fmla="*/ 13 w 32"/>
                  <a:gd name="T23" fmla="*/ 23 h 40"/>
                  <a:gd name="T24" fmla="*/ 14 w 32"/>
                  <a:gd name="T25" fmla="*/ 10 h 40"/>
                  <a:gd name="T26" fmla="*/ 21 w 32"/>
                  <a:gd name="T27" fmla="*/ 14 h 40"/>
                  <a:gd name="T28" fmla="*/ 20 w 32"/>
                  <a:gd name="T29"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40">
                    <a:moveTo>
                      <a:pt x="31" y="11"/>
                    </a:moveTo>
                    <a:cubicBezTo>
                      <a:pt x="28" y="2"/>
                      <a:pt x="17" y="0"/>
                      <a:pt x="9" y="4"/>
                    </a:cubicBezTo>
                    <a:cubicBezTo>
                      <a:pt x="7" y="4"/>
                      <a:pt x="7" y="6"/>
                      <a:pt x="7" y="8"/>
                    </a:cubicBezTo>
                    <a:cubicBezTo>
                      <a:pt x="2" y="13"/>
                      <a:pt x="0" y="21"/>
                      <a:pt x="4" y="28"/>
                    </a:cubicBezTo>
                    <a:cubicBezTo>
                      <a:pt x="8" y="34"/>
                      <a:pt x="16" y="40"/>
                      <a:pt x="23" y="37"/>
                    </a:cubicBezTo>
                    <a:cubicBezTo>
                      <a:pt x="27" y="35"/>
                      <a:pt x="29" y="30"/>
                      <a:pt x="30" y="26"/>
                    </a:cubicBezTo>
                    <a:cubicBezTo>
                      <a:pt x="31" y="21"/>
                      <a:pt x="32" y="16"/>
                      <a:pt x="31" y="11"/>
                    </a:cubicBezTo>
                    <a:close/>
                    <a:moveTo>
                      <a:pt x="20" y="21"/>
                    </a:moveTo>
                    <a:cubicBezTo>
                      <a:pt x="20" y="22"/>
                      <a:pt x="19" y="24"/>
                      <a:pt x="19" y="26"/>
                    </a:cubicBezTo>
                    <a:cubicBezTo>
                      <a:pt x="18" y="26"/>
                      <a:pt x="18" y="27"/>
                      <a:pt x="18" y="27"/>
                    </a:cubicBezTo>
                    <a:cubicBezTo>
                      <a:pt x="18" y="27"/>
                      <a:pt x="17" y="27"/>
                      <a:pt x="17" y="27"/>
                    </a:cubicBezTo>
                    <a:cubicBezTo>
                      <a:pt x="15" y="26"/>
                      <a:pt x="14" y="25"/>
                      <a:pt x="13" y="23"/>
                    </a:cubicBezTo>
                    <a:cubicBezTo>
                      <a:pt x="9" y="19"/>
                      <a:pt x="11" y="14"/>
                      <a:pt x="14" y="10"/>
                    </a:cubicBezTo>
                    <a:cubicBezTo>
                      <a:pt x="17" y="10"/>
                      <a:pt x="20" y="11"/>
                      <a:pt x="21" y="14"/>
                    </a:cubicBezTo>
                    <a:cubicBezTo>
                      <a:pt x="21" y="16"/>
                      <a:pt x="21" y="19"/>
                      <a:pt x="2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0" name="Freeform 382"/>
              <p:cNvSpPr/>
              <p:nvPr/>
            </p:nvSpPr>
            <p:spPr bwMode="auto">
              <a:xfrm>
                <a:off x="5988" y="2004"/>
                <a:ext cx="135" cy="73"/>
              </a:xfrm>
              <a:custGeom>
                <a:avLst/>
                <a:gdLst>
                  <a:gd name="T0" fmla="*/ 63 w 67"/>
                  <a:gd name="T1" fmla="*/ 28 h 36"/>
                  <a:gd name="T2" fmla="*/ 37 w 67"/>
                  <a:gd name="T3" fmla="*/ 16 h 36"/>
                  <a:gd name="T4" fmla="*/ 7 w 67"/>
                  <a:gd name="T5" fmla="*/ 2 h 36"/>
                  <a:gd name="T6" fmla="*/ 4 w 67"/>
                  <a:gd name="T7" fmla="*/ 8 h 36"/>
                  <a:gd name="T8" fmla="*/ 32 w 67"/>
                  <a:gd name="T9" fmla="*/ 24 h 36"/>
                  <a:gd name="T10" fmla="*/ 61 w 67"/>
                  <a:gd name="T11" fmla="*/ 35 h 36"/>
                  <a:gd name="T12" fmla="*/ 63 w 67"/>
                  <a:gd name="T13" fmla="*/ 28 h 36"/>
                </a:gdLst>
                <a:ahLst/>
                <a:cxnLst>
                  <a:cxn ang="0">
                    <a:pos x="T0" y="T1"/>
                  </a:cxn>
                  <a:cxn ang="0">
                    <a:pos x="T2" y="T3"/>
                  </a:cxn>
                  <a:cxn ang="0">
                    <a:pos x="T4" y="T5"/>
                  </a:cxn>
                  <a:cxn ang="0">
                    <a:pos x="T6" y="T7"/>
                  </a:cxn>
                  <a:cxn ang="0">
                    <a:pos x="T8" y="T9"/>
                  </a:cxn>
                  <a:cxn ang="0">
                    <a:pos x="T10" y="T11"/>
                  </a:cxn>
                  <a:cxn ang="0">
                    <a:pos x="T12" y="T13"/>
                  </a:cxn>
                </a:cxnLst>
                <a:rect l="0" t="0" r="r" b="b"/>
                <a:pathLst>
                  <a:path w="67" h="36">
                    <a:moveTo>
                      <a:pt x="63" y="28"/>
                    </a:moveTo>
                    <a:cubicBezTo>
                      <a:pt x="55" y="23"/>
                      <a:pt x="46" y="20"/>
                      <a:pt x="37" y="16"/>
                    </a:cubicBezTo>
                    <a:cubicBezTo>
                      <a:pt x="27" y="11"/>
                      <a:pt x="17" y="6"/>
                      <a:pt x="7" y="2"/>
                    </a:cubicBezTo>
                    <a:cubicBezTo>
                      <a:pt x="3" y="0"/>
                      <a:pt x="0" y="5"/>
                      <a:pt x="4" y="8"/>
                    </a:cubicBezTo>
                    <a:cubicBezTo>
                      <a:pt x="13" y="14"/>
                      <a:pt x="22" y="19"/>
                      <a:pt x="32" y="24"/>
                    </a:cubicBezTo>
                    <a:cubicBezTo>
                      <a:pt x="41" y="28"/>
                      <a:pt x="51" y="34"/>
                      <a:pt x="61" y="35"/>
                    </a:cubicBezTo>
                    <a:cubicBezTo>
                      <a:pt x="65" y="36"/>
                      <a:pt x="67" y="31"/>
                      <a:pt x="6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1" name="Freeform 383"/>
              <p:cNvSpPr>
                <a:spLocks noEditPoints="1"/>
              </p:cNvSpPr>
              <p:nvPr/>
            </p:nvSpPr>
            <p:spPr bwMode="auto">
              <a:xfrm>
                <a:off x="5998" y="1849"/>
                <a:ext cx="391" cy="224"/>
              </a:xfrm>
              <a:custGeom>
                <a:avLst/>
                <a:gdLst>
                  <a:gd name="T0" fmla="*/ 185 w 194"/>
                  <a:gd name="T1" fmla="*/ 25 h 111"/>
                  <a:gd name="T2" fmla="*/ 123 w 194"/>
                  <a:gd name="T3" fmla="*/ 4 h 111"/>
                  <a:gd name="T4" fmla="*/ 31 w 194"/>
                  <a:gd name="T5" fmla="*/ 42 h 111"/>
                  <a:gd name="T6" fmla="*/ 34 w 194"/>
                  <a:gd name="T7" fmla="*/ 48 h 111"/>
                  <a:gd name="T8" fmla="*/ 108 w 194"/>
                  <a:gd name="T9" fmla="*/ 18 h 111"/>
                  <a:gd name="T10" fmla="*/ 173 w 194"/>
                  <a:gd name="T11" fmla="*/ 30 h 111"/>
                  <a:gd name="T12" fmla="*/ 81 w 194"/>
                  <a:gd name="T13" fmla="*/ 72 h 111"/>
                  <a:gd name="T14" fmla="*/ 75 w 194"/>
                  <a:gd name="T15" fmla="*/ 62 h 111"/>
                  <a:gd name="T16" fmla="*/ 25 w 194"/>
                  <a:gd name="T17" fmla="*/ 49 h 111"/>
                  <a:gd name="T18" fmla="*/ 25 w 194"/>
                  <a:gd name="T19" fmla="*/ 49 h 111"/>
                  <a:gd name="T20" fmla="*/ 23 w 194"/>
                  <a:gd name="T21" fmla="*/ 46 h 111"/>
                  <a:gd name="T22" fmla="*/ 19 w 194"/>
                  <a:gd name="T23" fmla="*/ 44 h 111"/>
                  <a:gd name="T24" fmla="*/ 15 w 194"/>
                  <a:gd name="T25" fmla="*/ 47 h 111"/>
                  <a:gd name="T26" fmla="*/ 1 w 194"/>
                  <a:gd name="T27" fmla="*/ 73 h 111"/>
                  <a:gd name="T28" fmla="*/ 9 w 194"/>
                  <a:gd name="T29" fmla="*/ 76 h 111"/>
                  <a:gd name="T30" fmla="*/ 22 w 194"/>
                  <a:gd name="T31" fmla="*/ 55 h 111"/>
                  <a:gd name="T32" fmla="*/ 25 w 194"/>
                  <a:gd name="T33" fmla="*/ 56 h 111"/>
                  <a:gd name="T34" fmla="*/ 64 w 194"/>
                  <a:gd name="T35" fmla="*/ 66 h 111"/>
                  <a:gd name="T36" fmla="*/ 63 w 194"/>
                  <a:gd name="T37" fmla="*/ 100 h 111"/>
                  <a:gd name="T38" fmla="*/ 71 w 194"/>
                  <a:gd name="T39" fmla="*/ 109 h 111"/>
                  <a:gd name="T40" fmla="*/ 76 w 194"/>
                  <a:gd name="T41" fmla="*/ 110 h 111"/>
                  <a:gd name="T42" fmla="*/ 186 w 194"/>
                  <a:gd name="T43" fmla="*/ 39 h 111"/>
                  <a:gd name="T44" fmla="*/ 187 w 194"/>
                  <a:gd name="T45" fmla="*/ 36 h 111"/>
                  <a:gd name="T46" fmla="*/ 188 w 194"/>
                  <a:gd name="T47" fmla="*/ 35 h 111"/>
                  <a:gd name="T48" fmla="*/ 185 w 194"/>
                  <a:gd name="T49" fmla="*/ 25 h 111"/>
                  <a:gd name="T50" fmla="*/ 79 w 194"/>
                  <a:gd name="T51" fmla="*/ 97 h 111"/>
                  <a:gd name="T52" fmla="*/ 83 w 194"/>
                  <a:gd name="T53" fmla="*/ 81 h 111"/>
                  <a:gd name="T54" fmla="*/ 171 w 194"/>
                  <a:gd name="T55" fmla="*/ 44 h 111"/>
                  <a:gd name="T56" fmla="*/ 79 w 194"/>
                  <a:gd name="T57" fmla="*/ 9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4" h="111">
                    <a:moveTo>
                      <a:pt x="185" y="25"/>
                    </a:moveTo>
                    <a:cubicBezTo>
                      <a:pt x="166" y="13"/>
                      <a:pt x="146" y="0"/>
                      <a:pt x="123" y="4"/>
                    </a:cubicBezTo>
                    <a:cubicBezTo>
                      <a:pt x="89" y="10"/>
                      <a:pt x="58" y="22"/>
                      <a:pt x="31" y="42"/>
                    </a:cubicBezTo>
                    <a:cubicBezTo>
                      <a:pt x="27" y="45"/>
                      <a:pt x="30" y="50"/>
                      <a:pt x="34" y="48"/>
                    </a:cubicBezTo>
                    <a:cubicBezTo>
                      <a:pt x="57" y="35"/>
                      <a:pt x="82" y="25"/>
                      <a:pt x="108" y="18"/>
                    </a:cubicBezTo>
                    <a:cubicBezTo>
                      <a:pt x="136" y="11"/>
                      <a:pt x="151" y="21"/>
                      <a:pt x="173" y="30"/>
                    </a:cubicBezTo>
                    <a:cubicBezTo>
                      <a:pt x="143" y="42"/>
                      <a:pt x="106" y="51"/>
                      <a:pt x="81" y="72"/>
                    </a:cubicBezTo>
                    <a:cubicBezTo>
                      <a:pt x="80" y="69"/>
                      <a:pt x="78" y="65"/>
                      <a:pt x="75" y="62"/>
                    </a:cubicBezTo>
                    <a:cubicBezTo>
                      <a:pt x="63" y="50"/>
                      <a:pt x="41" y="49"/>
                      <a:pt x="25" y="49"/>
                    </a:cubicBezTo>
                    <a:cubicBezTo>
                      <a:pt x="25" y="49"/>
                      <a:pt x="25" y="49"/>
                      <a:pt x="25" y="49"/>
                    </a:cubicBezTo>
                    <a:cubicBezTo>
                      <a:pt x="24" y="48"/>
                      <a:pt x="24" y="47"/>
                      <a:pt x="23" y="46"/>
                    </a:cubicBezTo>
                    <a:cubicBezTo>
                      <a:pt x="22" y="44"/>
                      <a:pt x="21" y="44"/>
                      <a:pt x="19" y="44"/>
                    </a:cubicBezTo>
                    <a:cubicBezTo>
                      <a:pt x="17" y="44"/>
                      <a:pt x="15" y="45"/>
                      <a:pt x="15" y="47"/>
                    </a:cubicBezTo>
                    <a:cubicBezTo>
                      <a:pt x="10" y="55"/>
                      <a:pt x="5" y="64"/>
                      <a:pt x="1" y="73"/>
                    </a:cubicBezTo>
                    <a:cubicBezTo>
                      <a:pt x="0" y="78"/>
                      <a:pt x="7" y="80"/>
                      <a:pt x="9" y="76"/>
                    </a:cubicBezTo>
                    <a:cubicBezTo>
                      <a:pt x="14" y="69"/>
                      <a:pt x="18" y="62"/>
                      <a:pt x="22" y="55"/>
                    </a:cubicBezTo>
                    <a:cubicBezTo>
                      <a:pt x="23" y="55"/>
                      <a:pt x="24" y="56"/>
                      <a:pt x="25" y="56"/>
                    </a:cubicBezTo>
                    <a:cubicBezTo>
                      <a:pt x="39" y="57"/>
                      <a:pt x="51" y="59"/>
                      <a:pt x="64" y="66"/>
                    </a:cubicBezTo>
                    <a:cubicBezTo>
                      <a:pt x="79" y="75"/>
                      <a:pt x="71" y="89"/>
                      <a:pt x="63" y="100"/>
                    </a:cubicBezTo>
                    <a:cubicBezTo>
                      <a:pt x="60" y="106"/>
                      <a:pt x="66" y="111"/>
                      <a:pt x="71" y="109"/>
                    </a:cubicBezTo>
                    <a:cubicBezTo>
                      <a:pt x="72" y="110"/>
                      <a:pt x="74" y="111"/>
                      <a:pt x="76" y="110"/>
                    </a:cubicBezTo>
                    <a:cubicBezTo>
                      <a:pt x="111" y="88"/>
                      <a:pt x="172" y="86"/>
                      <a:pt x="186" y="39"/>
                    </a:cubicBezTo>
                    <a:cubicBezTo>
                      <a:pt x="187" y="38"/>
                      <a:pt x="187" y="37"/>
                      <a:pt x="187" y="36"/>
                    </a:cubicBezTo>
                    <a:cubicBezTo>
                      <a:pt x="187" y="36"/>
                      <a:pt x="188" y="36"/>
                      <a:pt x="188" y="35"/>
                    </a:cubicBezTo>
                    <a:cubicBezTo>
                      <a:pt x="194" y="32"/>
                      <a:pt x="190" y="25"/>
                      <a:pt x="185" y="25"/>
                    </a:cubicBezTo>
                    <a:close/>
                    <a:moveTo>
                      <a:pt x="79" y="97"/>
                    </a:moveTo>
                    <a:cubicBezTo>
                      <a:pt x="82" y="92"/>
                      <a:pt x="83" y="86"/>
                      <a:pt x="83" y="81"/>
                    </a:cubicBezTo>
                    <a:cubicBezTo>
                      <a:pt x="110" y="63"/>
                      <a:pt x="142" y="56"/>
                      <a:pt x="171" y="44"/>
                    </a:cubicBezTo>
                    <a:cubicBezTo>
                      <a:pt x="153" y="75"/>
                      <a:pt x="110" y="80"/>
                      <a:pt x="79" y="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2" name="Freeform 384"/>
              <p:cNvSpPr>
                <a:spLocks noEditPoints="1"/>
              </p:cNvSpPr>
              <p:nvPr/>
            </p:nvSpPr>
            <p:spPr bwMode="auto">
              <a:xfrm>
                <a:off x="2214" y="-2056"/>
                <a:ext cx="684" cy="651"/>
              </a:xfrm>
              <a:custGeom>
                <a:avLst/>
                <a:gdLst>
                  <a:gd name="T0" fmla="*/ 298 w 339"/>
                  <a:gd name="T1" fmla="*/ 84 h 323"/>
                  <a:gd name="T2" fmla="*/ 105 w 339"/>
                  <a:gd name="T3" fmla="*/ 53 h 323"/>
                  <a:gd name="T4" fmla="*/ 57 w 339"/>
                  <a:gd name="T5" fmla="*/ 250 h 323"/>
                  <a:gd name="T6" fmla="*/ 262 w 339"/>
                  <a:gd name="T7" fmla="*/ 269 h 323"/>
                  <a:gd name="T8" fmla="*/ 298 w 339"/>
                  <a:gd name="T9" fmla="*/ 84 h 323"/>
                  <a:gd name="T10" fmla="*/ 170 w 339"/>
                  <a:gd name="T11" fmla="*/ 38 h 323"/>
                  <a:gd name="T12" fmla="*/ 261 w 339"/>
                  <a:gd name="T13" fmla="*/ 66 h 323"/>
                  <a:gd name="T14" fmla="*/ 163 w 339"/>
                  <a:gd name="T15" fmla="*/ 84 h 323"/>
                  <a:gd name="T16" fmla="*/ 170 w 339"/>
                  <a:gd name="T17" fmla="*/ 38 h 323"/>
                  <a:gd name="T18" fmla="*/ 105 w 339"/>
                  <a:gd name="T19" fmla="*/ 63 h 323"/>
                  <a:gd name="T20" fmla="*/ 112 w 339"/>
                  <a:gd name="T21" fmla="*/ 63 h 323"/>
                  <a:gd name="T22" fmla="*/ 160 w 339"/>
                  <a:gd name="T23" fmla="*/ 39 h 323"/>
                  <a:gd name="T24" fmla="*/ 153 w 339"/>
                  <a:gd name="T25" fmla="*/ 89 h 323"/>
                  <a:gd name="T26" fmla="*/ 118 w 339"/>
                  <a:gd name="T27" fmla="*/ 116 h 323"/>
                  <a:gd name="T28" fmla="*/ 105 w 339"/>
                  <a:gd name="T29" fmla="*/ 63 h 323"/>
                  <a:gd name="T30" fmla="*/ 105 w 339"/>
                  <a:gd name="T31" fmla="*/ 63 h 323"/>
                  <a:gd name="T32" fmla="*/ 98 w 339"/>
                  <a:gd name="T33" fmla="*/ 69 h 323"/>
                  <a:gd name="T34" fmla="*/ 110 w 339"/>
                  <a:gd name="T35" fmla="*/ 123 h 323"/>
                  <a:gd name="T36" fmla="*/ 93 w 339"/>
                  <a:gd name="T37" fmla="*/ 143 h 323"/>
                  <a:gd name="T38" fmla="*/ 48 w 339"/>
                  <a:gd name="T39" fmla="*/ 133 h 323"/>
                  <a:gd name="T40" fmla="*/ 98 w 339"/>
                  <a:gd name="T41" fmla="*/ 69 h 323"/>
                  <a:gd name="T42" fmla="*/ 46 w 339"/>
                  <a:gd name="T43" fmla="*/ 139 h 323"/>
                  <a:gd name="T44" fmla="*/ 47 w 339"/>
                  <a:gd name="T45" fmla="*/ 140 h 323"/>
                  <a:gd name="T46" fmla="*/ 87 w 339"/>
                  <a:gd name="T47" fmla="*/ 152 h 323"/>
                  <a:gd name="T48" fmla="*/ 60 w 339"/>
                  <a:gd name="T49" fmla="*/ 233 h 323"/>
                  <a:gd name="T50" fmla="*/ 46 w 339"/>
                  <a:gd name="T51" fmla="*/ 139 h 323"/>
                  <a:gd name="T52" fmla="*/ 67 w 339"/>
                  <a:gd name="T53" fmla="*/ 242 h 323"/>
                  <a:gd name="T54" fmla="*/ 68 w 339"/>
                  <a:gd name="T55" fmla="*/ 239 h 323"/>
                  <a:gd name="T56" fmla="*/ 96 w 339"/>
                  <a:gd name="T57" fmla="*/ 167 h 323"/>
                  <a:gd name="T58" fmla="*/ 101 w 339"/>
                  <a:gd name="T59" fmla="*/ 206 h 323"/>
                  <a:gd name="T60" fmla="*/ 107 w 339"/>
                  <a:gd name="T61" fmla="*/ 276 h 323"/>
                  <a:gd name="T62" fmla="*/ 78 w 339"/>
                  <a:gd name="T63" fmla="*/ 254 h 323"/>
                  <a:gd name="T64" fmla="*/ 67 w 339"/>
                  <a:gd name="T65" fmla="*/ 242 h 323"/>
                  <a:gd name="T66" fmla="*/ 123 w 339"/>
                  <a:gd name="T67" fmla="*/ 283 h 323"/>
                  <a:gd name="T68" fmla="*/ 103 w 339"/>
                  <a:gd name="T69" fmla="*/ 156 h 323"/>
                  <a:gd name="T70" fmla="*/ 116 w 339"/>
                  <a:gd name="T71" fmla="*/ 139 h 323"/>
                  <a:gd name="T72" fmla="*/ 241 w 339"/>
                  <a:gd name="T73" fmla="*/ 268 h 323"/>
                  <a:gd name="T74" fmla="*/ 123 w 339"/>
                  <a:gd name="T75" fmla="*/ 283 h 323"/>
                  <a:gd name="T76" fmla="*/ 257 w 339"/>
                  <a:gd name="T77" fmla="*/ 254 h 323"/>
                  <a:gd name="T78" fmla="*/ 250 w 339"/>
                  <a:gd name="T79" fmla="*/ 261 h 323"/>
                  <a:gd name="T80" fmla="*/ 152 w 339"/>
                  <a:gd name="T81" fmla="*/ 184 h 323"/>
                  <a:gd name="T82" fmla="*/ 123 w 339"/>
                  <a:gd name="T83" fmla="*/ 131 h 323"/>
                  <a:gd name="T84" fmla="*/ 160 w 339"/>
                  <a:gd name="T85" fmla="*/ 99 h 323"/>
                  <a:gd name="T86" fmla="*/ 176 w 339"/>
                  <a:gd name="T87" fmla="*/ 111 h 323"/>
                  <a:gd name="T88" fmla="*/ 299 w 339"/>
                  <a:gd name="T89" fmla="*/ 177 h 323"/>
                  <a:gd name="T90" fmla="*/ 302 w 339"/>
                  <a:gd name="T91" fmla="*/ 179 h 323"/>
                  <a:gd name="T92" fmla="*/ 257 w 339"/>
                  <a:gd name="T93" fmla="*/ 254 h 323"/>
                  <a:gd name="T94" fmla="*/ 228 w 339"/>
                  <a:gd name="T95" fmla="*/ 118 h 323"/>
                  <a:gd name="T96" fmla="*/ 175 w 339"/>
                  <a:gd name="T97" fmla="*/ 97 h 323"/>
                  <a:gd name="T98" fmla="*/ 170 w 339"/>
                  <a:gd name="T99" fmla="*/ 93 h 323"/>
                  <a:gd name="T100" fmla="*/ 274 w 339"/>
                  <a:gd name="T101" fmla="*/ 81 h 323"/>
                  <a:gd name="T102" fmla="*/ 278 w 339"/>
                  <a:gd name="T103" fmla="*/ 80 h 323"/>
                  <a:gd name="T104" fmla="*/ 291 w 339"/>
                  <a:gd name="T105" fmla="*/ 96 h 323"/>
                  <a:gd name="T106" fmla="*/ 304 w 339"/>
                  <a:gd name="T107" fmla="*/ 168 h 323"/>
                  <a:gd name="T108" fmla="*/ 228 w 339"/>
                  <a:gd name="T109" fmla="*/ 118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9" h="323">
                    <a:moveTo>
                      <a:pt x="298" y="84"/>
                    </a:moveTo>
                    <a:cubicBezTo>
                      <a:pt x="261" y="31"/>
                      <a:pt x="153" y="0"/>
                      <a:pt x="105" y="53"/>
                    </a:cubicBezTo>
                    <a:cubicBezTo>
                      <a:pt x="35" y="93"/>
                      <a:pt x="0" y="182"/>
                      <a:pt x="57" y="250"/>
                    </a:cubicBezTo>
                    <a:cubicBezTo>
                      <a:pt x="112" y="315"/>
                      <a:pt x="197" y="323"/>
                      <a:pt x="262" y="269"/>
                    </a:cubicBezTo>
                    <a:cubicBezTo>
                      <a:pt x="314" y="225"/>
                      <a:pt x="339" y="143"/>
                      <a:pt x="298" y="84"/>
                    </a:cubicBezTo>
                    <a:close/>
                    <a:moveTo>
                      <a:pt x="170" y="38"/>
                    </a:moveTo>
                    <a:cubicBezTo>
                      <a:pt x="201" y="36"/>
                      <a:pt x="235" y="47"/>
                      <a:pt x="261" y="66"/>
                    </a:cubicBezTo>
                    <a:cubicBezTo>
                      <a:pt x="228" y="60"/>
                      <a:pt x="194" y="67"/>
                      <a:pt x="163" y="84"/>
                    </a:cubicBezTo>
                    <a:cubicBezTo>
                      <a:pt x="157" y="70"/>
                      <a:pt x="163" y="53"/>
                      <a:pt x="170" y="38"/>
                    </a:cubicBezTo>
                    <a:close/>
                    <a:moveTo>
                      <a:pt x="105" y="63"/>
                    </a:moveTo>
                    <a:cubicBezTo>
                      <a:pt x="107" y="65"/>
                      <a:pt x="110" y="65"/>
                      <a:pt x="112" y="63"/>
                    </a:cubicBezTo>
                    <a:cubicBezTo>
                      <a:pt x="125" y="49"/>
                      <a:pt x="142" y="42"/>
                      <a:pt x="160" y="39"/>
                    </a:cubicBezTo>
                    <a:cubicBezTo>
                      <a:pt x="149" y="56"/>
                      <a:pt x="146" y="74"/>
                      <a:pt x="153" y="89"/>
                    </a:cubicBezTo>
                    <a:cubicBezTo>
                      <a:pt x="141" y="97"/>
                      <a:pt x="129" y="106"/>
                      <a:pt x="118" y="116"/>
                    </a:cubicBezTo>
                    <a:cubicBezTo>
                      <a:pt x="112" y="99"/>
                      <a:pt x="108" y="81"/>
                      <a:pt x="105" y="63"/>
                    </a:cubicBezTo>
                    <a:cubicBezTo>
                      <a:pt x="105" y="63"/>
                      <a:pt x="105" y="63"/>
                      <a:pt x="105" y="63"/>
                    </a:cubicBezTo>
                    <a:close/>
                    <a:moveTo>
                      <a:pt x="98" y="69"/>
                    </a:moveTo>
                    <a:cubicBezTo>
                      <a:pt x="100" y="87"/>
                      <a:pt x="105" y="106"/>
                      <a:pt x="110" y="123"/>
                    </a:cubicBezTo>
                    <a:cubicBezTo>
                      <a:pt x="104" y="130"/>
                      <a:pt x="99" y="136"/>
                      <a:pt x="93" y="143"/>
                    </a:cubicBezTo>
                    <a:cubicBezTo>
                      <a:pt x="84" y="134"/>
                      <a:pt x="69" y="130"/>
                      <a:pt x="48" y="133"/>
                    </a:cubicBezTo>
                    <a:cubicBezTo>
                      <a:pt x="57" y="106"/>
                      <a:pt x="78" y="87"/>
                      <a:pt x="98" y="69"/>
                    </a:cubicBezTo>
                    <a:close/>
                    <a:moveTo>
                      <a:pt x="46" y="139"/>
                    </a:moveTo>
                    <a:cubicBezTo>
                      <a:pt x="46" y="139"/>
                      <a:pt x="47" y="140"/>
                      <a:pt x="47" y="140"/>
                    </a:cubicBezTo>
                    <a:cubicBezTo>
                      <a:pt x="67" y="138"/>
                      <a:pt x="79" y="143"/>
                      <a:pt x="87" y="152"/>
                    </a:cubicBezTo>
                    <a:cubicBezTo>
                      <a:pt x="71" y="177"/>
                      <a:pt x="61" y="205"/>
                      <a:pt x="60" y="233"/>
                    </a:cubicBezTo>
                    <a:cubicBezTo>
                      <a:pt x="42" y="205"/>
                      <a:pt x="37" y="171"/>
                      <a:pt x="46" y="139"/>
                    </a:cubicBezTo>
                    <a:close/>
                    <a:moveTo>
                      <a:pt x="67" y="242"/>
                    </a:moveTo>
                    <a:cubicBezTo>
                      <a:pt x="67" y="242"/>
                      <a:pt x="68" y="241"/>
                      <a:pt x="68" y="239"/>
                    </a:cubicBezTo>
                    <a:cubicBezTo>
                      <a:pt x="73" y="215"/>
                      <a:pt x="82" y="190"/>
                      <a:pt x="96" y="167"/>
                    </a:cubicBezTo>
                    <a:cubicBezTo>
                      <a:pt x="100" y="178"/>
                      <a:pt x="101" y="192"/>
                      <a:pt x="101" y="206"/>
                    </a:cubicBezTo>
                    <a:cubicBezTo>
                      <a:pt x="102" y="230"/>
                      <a:pt x="101" y="253"/>
                      <a:pt x="107" y="276"/>
                    </a:cubicBezTo>
                    <a:cubicBezTo>
                      <a:pt x="97" y="270"/>
                      <a:pt x="87" y="263"/>
                      <a:pt x="78" y="254"/>
                    </a:cubicBezTo>
                    <a:cubicBezTo>
                      <a:pt x="74" y="250"/>
                      <a:pt x="70" y="246"/>
                      <a:pt x="67" y="242"/>
                    </a:cubicBezTo>
                    <a:close/>
                    <a:moveTo>
                      <a:pt x="123" y="283"/>
                    </a:moveTo>
                    <a:cubicBezTo>
                      <a:pt x="110" y="248"/>
                      <a:pt x="120" y="190"/>
                      <a:pt x="103" y="156"/>
                    </a:cubicBezTo>
                    <a:cubicBezTo>
                      <a:pt x="107" y="150"/>
                      <a:pt x="112" y="144"/>
                      <a:pt x="116" y="139"/>
                    </a:cubicBezTo>
                    <a:cubicBezTo>
                      <a:pt x="140" y="196"/>
                      <a:pt x="183" y="245"/>
                      <a:pt x="241" y="268"/>
                    </a:cubicBezTo>
                    <a:cubicBezTo>
                      <a:pt x="205" y="295"/>
                      <a:pt x="162" y="299"/>
                      <a:pt x="123" y="283"/>
                    </a:cubicBezTo>
                    <a:close/>
                    <a:moveTo>
                      <a:pt x="257" y="254"/>
                    </a:moveTo>
                    <a:cubicBezTo>
                      <a:pt x="255" y="257"/>
                      <a:pt x="252" y="259"/>
                      <a:pt x="250" y="261"/>
                    </a:cubicBezTo>
                    <a:cubicBezTo>
                      <a:pt x="213" y="240"/>
                      <a:pt x="179" y="219"/>
                      <a:pt x="152" y="184"/>
                    </a:cubicBezTo>
                    <a:cubicBezTo>
                      <a:pt x="140" y="168"/>
                      <a:pt x="131" y="150"/>
                      <a:pt x="123" y="131"/>
                    </a:cubicBezTo>
                    <a:cubicBezTo>
                      <a:pt x="134" y="119"/>
                      <a:pt x="147" y="108"/>
                      <a:pt x="160" y="99"/>
                    </a:cubicBezTo>
                    <a:cubicBezTo>
                      <a:pt x="164" y="104"/>
                      <a:pt x="169" y="108"/>
                      <a:pt x="176" y="111"/>
                    </a:cubicBezTo>
                    <a:cubicBezTo>
                      <a:pt x="218" y="133"/>
                      <a:pt x="272" y="133"/>
                      <a:pt x="299" y="177"/>
                    </a:cubicBezTo>
                    <a:cubicBezTo>
                      <a:pt x="300" y="178"/>
                      <a:pt x="301" y="179"/>
                      <a:pt x="302" y="179"/>
                    </a:cubicBezTo>
                    <a:cubicBezTo>
                      <a:pt x="294" y="208"/>
                      <a:pt x="277" y="235"/>
                      <a:pt x="257" y="254"/>
                    </a:cubicBezTo>
                    <a:close/>
                    <a:moveTo>
                      <a:pt x="228" y="118"/>
                    </a:moveTo>
                    <a:cubicBezTo>
                      <a:pt x="210" y="112"/>
                      <a:pt x="192" y="107"/>
                      <a:pt x="175" y="97"/>
                    </a:cubicBezTo>
                    <a:cubicBezTo>
                      <a:pt x="173" y="96"/>
                      <a:pt x="172" y="94"/>
                      <a:pt x="170" y="93"/>
                    </a:cubicBezTo>
                    <a:cubicBezTo>
                      <a:pt x="201" y="76"/>
                      <a:pt x="237" y="70"/>
                      <a:pt x="274" y="81"/>
                    </a:cubicBezTo>
                    <a:cubicBezTo>
                      <a:pt x="276" y="81"/>
                      <a:pt x="277" y="81"/>
                      <a:pt x="278" y="80"/>
                    </a:cubicBezTo>
                    <a:cubicBezTo>
                      <a:pt x="283" y="85"/>
                      <a:pt x="287" y="90"/>
                      <a:pt x="291" y="96"/>
                    </a:cubicBezTo>
                    <a:cubicBezTo>
                      <a:pt x="306" y="118"/>
                      <a:pt x="309" y="143"/>
                      <a:pt x="304" y="168"/>
                    </a:cubicBezTo>
                    <a:cubicBezTo>
                      <a:pt x="291" y="139"/>
                      <a:pt x="257" y="127"/>
                      <a:pt x="22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3" name="Freeform 385"/>
              <p:cNvSpPr>
                <a:spLocks noEditPoints="1"/>
              </p:cNvSpPr>
              <p:nvPr/>
            </p:nvSpPr>
            <p:spPr bwMode="auto">
              <a:xfrm>
                <a:off x="1083" y="3240"/>
                <a:ext cx="670" cy="553"/>
              </a:xfrm>
              <a:custGeom>
                <a:avLst/>
                <a:gdLst>
                  <a:gd name="T0" fmla="*/ 210 w 332"/>
                  <a:gd name="T1" fmla="*/ 33 h 274"/>
                  <a:gd name="T2" fmla="*/ 202 w 332"/>
                  <a:gd name="T3" fmla="*/ 29 h 274"/>
                  <a:gd name="T4" fmla="*/ 190 w 332"/>
                  <a:gd name="T5" fmla="*/ 31 h 274"/>
                  <a:gd name="T6" fmla="*/ 103 w 332"/>
                  <a:gd name="T7" fmla="*/ 237 h 274"/>
                  <a:gd name="T8" fmla="*/ 296 w 332"/>
                  <a:gd name="T9" fmla="*/ 190 h 274"/>
                  <a:gd name="T10" fmla="*/ 210 w 332"/>
                  <a:gd name="T11" fmla="*/ 33 h 274"/>
                  <a:gd name="T12" fmla="*/ 268 w 332"/>
                  <a:gd name="T13" fmla="*/ 207 h 274"/>
                  <a:gd name="T14" fmla="*/ 93 w 332"/>
                  <a:gd name="T15" fmla="*/ 214 h 274"/>
                  <a:gd name="T16" fmla="*/ 79 w 332"/>
                  <a:gd name="T17" fmla="*/ 94 h 274"/>
                  <a:gd name="T18" fmla="*/ 178 w 332"/>
                  <a:gd name="T19" fmla="*/ 40 h 274"/>
                  <a:gd name="T20" fmla="*/ 178 w 332"/>
                  <a:gd name="T21" fmla="*/ 44 h 274"/>
                  <a:gd name="T22" fmla="*/ 187 w 332"/>
                  <a:gd name="T23" fmla="*/ 85 h 274"/>
                  <a:gd name="T24" fmla="*/ 158 w 332"/>
                  <a:gd name="T25" fmla="*/ 71 h 274"/>
                  <a:gd name="T26" fmla="*/ 156 w 332"/>
                  <a:gd name="T27" fmla="*/ 77 h 274"/>
                  <a:gd name="T28" fmla="*/ 188 w 332"/>
                  <a:gd name="T29" fmla="*/ 96 h 274"/>
                  <a:gd name="T30" fmla="*/ 188 w 332"/>
                  <a:gd name="T31" fmla="*/ 98 h 274"/>
                  <a:gd name="T32" fmla="*/ 195 w 332"/>
                  <a:gd name="T33" fmla="*/ 104 h 274"/>
                  <a:gd name="T34" fmla="*/ 196 w 332"/>
                  <a:gd name="T35" fmla="*/ 106 h 274"/>
                  <a:gd name="T36" fmla="*/ 198 w 332"/>
                  <a:gd name="T37" fmla="*/ 109 h 274"/>
                  <a:gd name="T38" fmla="*/ 208 w 332"/>
                  <a:gd name="T39" fmla="*/ 110 h 274"/>
                  <a:gd name="T40" fmla="*/ 236 w 332"/>
                  <a:gd name="T41" fmla="*/ 96 h 274"/>
                  <a:gd name="T42" fmla="*/ 231 w 332"/>
                  <a:gd name="T43" fmla="*/ 85 h 274"/>
                  <a:gd name="T44" fmla="*/ 203 w 332"/>
                  <a:gd name="T45" fmla="*/ 97 h 274"/>
                  <a:gd name="T46" fmla="*/ 201 w 332"/>
                  <a:gd name="T47" fmla="*/ 95 h 274"/>
                  <a:gd name="T48" fmla="*/ 200 w 332"/>
                  <a:gd name="T49" fmla="*/ 92 h 274"/>
                  <a:gd name="T50" fmla="*/ 207 w 332"/>
                  <a:gd name="T51" fmla="*/ 46 h 274"/>
                  <a:gd name="T52" fmla="*/ 268 w 332"/>
                  <a:gd name="T53" fmla="*/ 207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2" h="274">
                    <a:moveTo>
                      <a:pt x="210" y="33"/>
                    </a:moveTo>
                    <a:cubicBezTo>
                      <a:pt x="209" y="30"/>
                      <a:pt x="205" y="28"/>
                      <a:pt x="202" y="29"/>
                    </a:cubicBezTo>
                    <a:cubicBezTo>
                      <a:pt x="198" y="29"/>
                      <a:pt x="194" y="31"/>
                      <a:pt x="190" y="31"/>
                    </a:cubicBezTo>
                    <a:cubicBezTo>
                      <a:pt x="76" y="0"/>
                      <a:pt x="0" y="174"/>
                      <a:pt x="103" y="237"/>
                    </a:cubicBezTo>
                    <a:cubicBezTo>
                      <a:pt x="164" y="274"/>
                      <a:pt x="260" y="253"/>
                      <a:pt x="296" y="190"/>
                    </a:cubicBezTo>
                    <a:cubicBezTo>
                      <a:pt x="332" y="126"/>
                      <a:pt x="283" y="34"/>
                      <a:pt x="210" y="33"/>
                    </a:cubicBezTo>
                    <a:close/>
                    <a:moveTo>
                      <a:pt x="268" y="207"/>
                    </a:moveTo>
                    <a:cubicBezTo>
                      <a:pt x="227" y="252"/>
                      <a:pt x="137" y="254"/>
                      <a:pt x="93" y="214"/>
                    </a:cubicBezTo>
                    <a:cubicBezTo>
                      <a:pt x="59" y="184"/>
                      <a:pt x="60" y="132"/>
                      <a:pt x="79" y="94"/>
                    </a:cubicBezTo>
                    <a:cubicBezTo>
                      <a:pt x="100" y="54"/>
                      <a:pt x="137" y="40"/>
                      <a:pt x="178" y="40"/>
                    </a:cubicBezTo>
                    <a:cubicBezTo>
                      <a:pt x="178" y="41"/>
                      <a:pt x="178" y="43"/>
                      <a:pt x="178" y="44"/>
                    </a:cubicBezTo>
                    <a:cubicBezTo>
                      <a:pt x="182" y="57"/>
                      <a:pt x="186" y="71"/>
                      <a:pt x="187" y="85"/>
                    </a:cubicBezTo>
                    <a:cubicBezTo>
                      <a:pt x="179" y="79"/>
                      <a:pt x="170" y="74"/>
                      <a:pt x="158" y="71"/>
                    </a:cubicBezTo>
                    <a:cubicBezTo>
                      <a:pt x="154" y="69"/>
                      <a:pt x="152" y="76"/>
                      <a:pt x="156" y="77"/>
                    </a:cubicBezTo>
                    <a:cubicBezTo>
                      <a:pt x="167" y="81"/>
                      <a:pt x="179" y="88"/>
                      <a:pt x="188" y="96"/>
                    </a:cubicBezTo>
                    <a:cubicBezTo>
                      <a:pt x="188" y="97"/>
                      <a:pt x="188" y="97"/>
                      <a:pt x="188" y="98"/>
                    </a:cubicBezTo>
                    <a:cubicBezTo>
                      <a:pt x="188" y="103"/>
                      <a:pt x="192" y="104"/>
                      <a:pt x="195" y="104"/>
                    </a:cubicBezTo>
                    <a:cubicBezTo>
                      <a:pt x="195" y="105"/>
                      <a:pt x="195" y="105"/>
                      <a:pt x="196" y="106"/>
                    </a:cubicBezTo>
                    <a:cubicBezTo>
                      <a:pt x="196" y="108"/>
                      <a:pt x="197" y="108"/>
                      <a:pt x="198" y="109"/>
                    </a:cubicBezTo>
                    <a:cubicBezTo>
                      <a:pt x="200" y="112"/>
                      <a:pt x="205" y="113"/>
                      <a:pt x="208" y="110"/>
                    </a:cubicBezTo>
                    <a:cubicBezTo>
                      <a:pt x="215" y="101"/>
                      <a:pt x="227" y="102"/>
                      <a:pt x="236" y="96"/>
                    </a:cubicBezTo>
                    <a:cubicBezTo>
                      <a:pt x="242" y="93"/>
                      <a:pt x="238" y="82"/>
                      <a:pt x="231" y="85"/>
                    </a:cubicBezTo>
                    <a:cubicBezTo>
                      <a:pt x="221" y="89"/>
                      <a:pt x="210" y="90"/>
                      <a:pt x="203" y="97"/>
                    </a:cubicBezTo>
                    <a:cubicBezTo>
                      <a:pt x="202" y="96"/>
                      <a:pt x="201" y="96"/>
                      <a:pt x="201" y="95"/>
                    </a:cubicBezTo>
                    <a:cubicBezTo>
                      <a:pt x="201" y="94"/>
                      <a:pt x="201" y="93"/>
                      <a:pt x="200" y="92"/>
                    </a:cubicBezTo>
                    <a:cubicBezTo>
                      <a:pt x="202" y="76"/>
                      <a:pt x="203" y="61"/>
                      <a:pt x="207" y="46"/>
                    </a:cubicBezTo>
                    <a:cubicBezTo>
                      <a:pt x="288" y="47"/>
                      <a:pt x="318" y="150"/>
                      <a:pt x="268" y="2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4" name="Freeform 386"/>
              <p:cNvSpPr/>
              <p:nvPr/>
            </p:nvSpPr>
            <p:spPr bwMode="auto">
              <a:xfrm>
                <a:off x="1248" y="3388"/>
                <a:ext cx="148" cy="264"/>
              </a:xfrm>
              <a:custGeom>
                <a:avLst/>
                <a:gdLst>
                  <a:gd name="T0" fmla="*/ 69 w 73"/>
                  <a:gd name="T1" fmla="*/ 99 h 131"/>
                  <a:gd name="T2" fmla="*/ 60 w 73"/>
                  <a:gd name="T3" fmla="*/ 97 h 131"/>
                  <a:gd name="T4" fmla="*/ 55 w 73"/>
                  <a:gd name="T5" fmla="*/ 77 h 131"/>
                  <a:gd name="T6" fmla="*/ 45 w 73"/>
                  <a:gd name="T7" fmla="*/ 73 h 131"/>
                  <a:gd name="T8" fmla="*/ 43 w 73"/>
                  <a:gd name="T9" fmla="*/ 65 h 131"/>
                  <a:gd name="T10" fmla="*/ 31 w 73"/>
                  <a:gd name="T11" fmla="*/ 63 h 131"/>
                  <a:gd name="T12" fmla="*/ 27 w 73"/>
                  <a:gd name="T13" fmla="*/ 70 h 131"/>
                  <a:gd name="T14" fmla="*/ 28 w 73"/>
                  <a:gd name="T15" fmla="*/ 40 h 131"/>
                  <a:gd name="T16" fmla="*/ 20 w 73"/>
                  <a:gd name="T17" fmla="*/ 34 h 131"/>
                  <a:gd name="T18" fmla="*/ 22 w 73"/>
                  <a:gd name="T19" fmla="*/ 8 h 131"/>
                  <a:gd name="T20" fmla="*/ 12 w 73"/>
                  <a:gd name="T21" fmla="*/ 5 h 131"/>
                  <a:gd name="T22" fmla="*/ 1 w 73"/>
                  <a:gd name="T23" fmla="*/ 71 h 131"/>
                  <a:gd name="T24" fmla="*/ 3 w 73"/>
                  <a:gd name="T25" fmla="*/ 75 h 131"/>
                  <a:gd name="T26" fmla="*/ 3 w 73"/>
                  <a:gd name="T27" fmla="*/ 79 h 131"/>
                  <a:gd name="T28" fmla="*/ 14 w 73"/>
                  <a:gd name="T29" fmla="*/ 84 h 131"/>
                  <a:gd name="T30" fmla="*/ 13 w 73"/>
                  <a:gd name="T31" fmla="*/ 108 h 131"/>
                  <a:gd name="T32" fmla="*/ 26 w 73"/>
                  <a:gd name="T33" fmla="*/ 110 h 131"/>
                  <a:gd name="T34" fmla="*/ 34 w 73"/>
                  <a:gd name="T35" fmla="*/ 88 h 131"/>
                  <a:gd name="T36" fmla="*/ 35 w 73"/>
                  <a:gd name="T37" fmla="*/ 118 h 131"/>
                  <a:gd name="T38" fmla="*/ 48 w 73"/>
                  <a:gd name="T39" fmla="*/ 119 h 131"/>
                  <a:gd name="T40" fmla="*/ 49 w 73"/>
                  <a:gd name="T41" fmla="*/ 110 h 131"/>
                  <a:gd name="T42" fmla="*/ 50 w 73"/>
                  <a:gd name="T43" fmla="*/ 113 h 131"/>
                  <a:gd name="T44" fmla="*/ 60 w 73"/>
                  <a:gd name="T45" fmla="*/ 117 h 131"/>
                  <a:gd name="T46" fmla="*/ 62 w 73"/>
                  <a:gd name="T47" fmla="*/ 116 h 131"/>
                  <a:gd name="T48" fmla="*/ 64 w 73"/>
                  <a:gd name="T49" fmla="*/ 126 h 131"/>
                  <a:gd name="T50" fmla="*/ 72 w 73"/>
                  <a:gd name="T51" fmla="*/ 125 h 131"/>
                  <a:gd name="T52" fmla="*/ 69 w 73"/>
                  <a:gd name="T53" fmla="*/ 9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131">
                    <a:moveTo>
                      <a:pt x="69" y="99"/>
                    </a:moveTo>
                    <a:cubicBezTo>
                      <a:pt x="67" y="95"/>
                      <a:pt x="63" y="94"/>
                      <a:pt x="60" y="97"/>
                    </a:cubicBezTo>
                    <a:cubicBezTo>
                      <a:pt x="58" y="90"/>
                      <a:pt x="57" y="84"/>
                      <a:pt x="55" y="77"/>
                    </a:cubicBezTo>
                    <a:cubicBezTo>
                      <a:pt x="54" y="72"/>
                      <a:pt x="48" y="71"/>
                      <a:pt x="45" y="73"/>
                    </a:cubicBezTo>
                    <a:cubicBezTo>
                      <a:pt x="44" y="71"/>
                      <a:pt x="44" y="68"/>
                      <a:pt x="43" y="65"/>
                    </a:cubicBezTo>
                    <a:cubicBezTo>
                      <a:pt x="41" y="59"/>
                      <a:pt x="34" y="58"/>
                      <a:pt x="31" y="63"/>
                    </a:cubicBezTo>
                    <a:cubicBezTo>
                      <a:pt x="30" y="65"/>
                      <a:pt x="28" y="67"/>
                      <a:pt x="27" y="70"/>
                    </a:cubicBezTo>
                    <a:cubicBezTo>
                      <a:pt x="28" y="60"/>
                      <a:pt x="28" y="50"/>
                      <a:pt x="28" y="40"/>
                    </a:cubicBezTo>
                    <a:cubicBezTo>
                      <a:pt x="28" y="35"/>
                      <a:pt x="24" y="33"/>
                      <a:pt x="20" y="34"/>
                    </a:cubicBezTo>
                    <a:cubicBezTo>
                      <a:pt x="21" y="25"/>
                      <a:pt x="22" y="17"/>
                      <a:pt x="22" y="8"/>
                    </a:cubicBezTo>
                    <a:cubicBezTo>
                      <a:pt x="23" y="3"/>
                      <a:pt x="14" y="0"/>
                      <a:pt x="12" y="5"/>
                    </a:cubicBezTo>
                    <a:cubicBezTo>
                      <a:pt x="3" y="27"/>
                      <a:pt x="0" y="48"/>
                      <a:pt x="1" y="71"/>
                    </a:cubicBezTo>
                    <a:cubicBezTo>
                      <a:pt x="1" y="73"/>
                      <a:pt x="2" y="74"/>
                      <a:pt x="3" y="75"/>
                    </a:cubicBezTo>
                    <a:cubicBezTo>
                      <a:pt x="3" y="76"/>
                      <a:pt x="3" y="77"/>
                      <a:pt x="3" y="79"/>
                    </a:cubicBezTo>
                    <a:cubicBezTo>
                      <a:pt x="2" y="85"/>
                      <a:pt x="9" y="87"/>
                      <a:pt x="14" y="84"/>
                    </a:cubicBezTo>
                    <a:cubicBezTo>
                      <a:pt x="13" y="92"/>
                      <a:pt x="13" y="100"/>
                      <a:pt x="13" y="108"/>
                    </a:cubicBezTo>
                    <a:cubicBezTo>
                      <a:pt x="12" y="116"/>
                      <a:pt x="24" y="117"/>
                      <a:pt x="26" y="110"/>
                    </a:cubicBezTo>
                    <a:cubicBezTo>
                      <a:pt x="28" y="102"/>
                      <a:pt x="31" y="95"/>
                      <a:pt x="34" y="88"/>
                    </a:cubicBezTo>
                    <a:cubicBezTo>
                      <a:pt x="35" y="98"/>
                      <a:pt x="35" y="108"/>
                      <a:pt x="35" y="118"/>
                    </a:cubicBezTo>
                    <a:cubicBezTo>
                      <a:pt x="35" y="125"/>
                      <a:pt x="46" y="127"/>
                      <a:pt x="48" y="119"/>
                    </a:cubicBezTo>
                    <a:cubicBezTo>
                      <a:pt x="48" y="116"/>
                      <a:pt x="49" y="113"/>
                      <a:pt x="49" y="110"/>
                    </a:cubicBezTo>
                    <a:cubicBezTo>
                      <a:pt x="49" y="111"/>
                      <a:pt x="50" y="112"/>
                      <a:pt x="50" y="113"/>
                    </a:cubicBezTo>
                    <a:cubicBezTo>
                      <a:pt x="50" y="118"/>
                      <a:pt x="56" y="122"/>
                      <a:pt x="60" y="117"/>
                    </a:cubicBezTo>
                    <a:cubicBezTo>
                      <a:pt x="61" y="117"/>
                      <a:pt x="61" y="116"/>
                      <a:pt x="62" y="116"/>
                    </a:cubicBezTo>
                    <a:cubicBezTo>
                      <a:pt x="62" y="119"/>
                      <a:pt x="63" y="123"/>
                      <a:pt x="64" y="126"/>
                    </a:cubicBezTo>
                    <a:cubicBezTo>
                      <a:pt x="65" y="131"/>
                      <a:pt x="72" y="129"/>
                      <a:pt x="72" y="125"/>
                    </a:cubicBezTo>
                    <a:cubicBezTo>
                      <a:pt x="73" y="116"/>
                      <a:pt x="71" y="108"/>
                      <a:pt x="69"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5" name="Freeform 387"/>
              <p:cNvSpPr/>
              <p:nvPr/>
            </p:nvSpPr>
            <p:spPr bwMode="auto">
              <a:xfrm>
                <a:off x="1527" y="3517"/>
                <a:ext cx="131" cy="135"/>
              </a:xfrm>
              <a:custGeom>
                <a:avLst/>
                <a:gdLst>
                  <a:gd name="T0" fmla="*/ 65 w 65"/>
                  <a:gd name="T1" fmla="*/ 22 h 67"/>
                  <a:gd name="T2" fmla="*/ 64 w 65"/>
                  <a:gd name="T3" fmla="*/ 10 h 67"/>
                  <a:gd name="T4" fmla="*/ 49 w 65"/>
                  <a:gd name="T5" fmla="*/ 10 h 67"/>
                  <a:gd name="T6" fmla="*/ 49 w 65"/>
                  <a:gd name="T7" fmla="*/ 10 h 67"/>
                  <a:gd name="T8" fmla="*/ 49 w 65"/>
                  <a:gd name="T9" fmla="*/ 10 h 67"/>
                  <a:gd name="T10" fmla="*/ 40 w 65"/>
                  <a:gd name="T11" fmla="*/ 17 h 67"/>
                  <a:gd name="T12" fmla="*/ 39 w 65"/>
                  <a:gd name="T13" fmla="*/ 20 h 67"/>
                  <a:gd name="T14" fmla="*/ 39 w 65"/>
                  <a:gd name="T15" fmla="*/ 20 h 67"/>
                  <a:gd name="T16" fmla="*/ 25 w 65"/>
                  <a:gd name="T17" fmla="*/ 22 h 67"/>
                  <a:gd name="T18" fmla="*/ 25 w 65"/>
                  <a:gd name="T19" fmla="*/ 27 h 67"/>
                  <a:gd name="T20" fmla="*/ 24 w 65"/>
                  <a:gd name="T21" fmla="*/ 25 h 67"/>
                  <a:gd name="T22" fmla="*/ 11 w 65"/>
                  <a:gd name="T23" fmla="*/ 27 h 67"/>
                  <a:gd name="T24" fmla="*/ 10 w 65"/>
                  <a:gd name="T25" fmla="*/ 33 h 67"/>
                  <a:gd name="T26" fmla="*/ 2 w 65"/>
                  <a:gd name="T27" fmla="*/ 39 h 67"/>
                  <a:gd name="T28" fmla="*/ 0 w 65"/>
                  <a:gd name="T29" fmla="*/ 51 h 67"/>
                  <a:gd name="T30" fmla="*/ 5 w 65"/>
                  <a:gd name="T31" fmla="*/ 56 h 67"/>
                  <a:gd name="T32" fmla="*/ 6 w 65"/>
                  <a:gd name="T33" fmla="*/ 60 h 67"/>
                  <a:gd name="T34" fmla="*/ 19 w 65"/>
                  <a:gd name="T35" fmla="*/ 58 h 67"/>
                  <a:gd name="T36" fmla="*/ 21 w 65"/>
                  <a:gd name="T37" fmla="*/ 49 h 67"/>
                  <a:gd name="T38" fmla="*/ 23 w 65"/>
                  <a:gd name="T39" fmla="*/ 58 h 67"/>
                  <a:gd name="T40" fmla="*/ 37 w 65"/>
                  <a:gd name="T41" fmla="*/ 56 h 67"/>
                  <a:gd name="T42" fmla="*/ 37 w 65"/>
                  <a:gd name="T43" fmla="*/ 49 h 67"/>
                  <a:gd name="T44" fmla="*/ 49 w 65"/>
                  <a:gd name="T45" fmla="*/ 44 h 67"/>
                  <a:gd name="T46" fmla="*/ 51 w 65"/>
                  <a:gd name="T47" fmla="*/ 32 h 67"/>
                  <a:gd name="T48" fmla="*/ 51 w 65"/>
                  <a:gd name="T49" fmla="*/ 32 h 67"/>
                  <a:gd name="T50" fmla="*/ 64 w 65"/>
                  <a:gd name="T51" fmla="*/ 27 h 67"/>
                  <a:gd name="T52" fmla="*/ 64 w 65"/>
                  <a:gd name="T53" fmla="*/ 25 h 67"/>
                  <a:gd name="T54" fmla="*/ 65 w 65"/>
                  <a:gd name="T55" fmla="*/ 2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67">
                    <a:moveTo>
                      <a:pt x="65" y="22"/>
                    </a:moveTo>
                    <a:cubicBezTo>
                      <a:pt x="65" y="18"/>
                      <a:pt x="64" y="14"/>
                      <a:pt x="64" y="10"/>
                    </a:cubicBezTo>
                    <a:cubicBezTo>
                      <a:pt x="63" y="1"/>
                      <a:pt x="50" y="0"/>
                      <a:pt x="49" y="10"/>
                    </a:cubicBezTo>
                    <a:cubicBezTo>
                      <a:pt x="49" y="10"/>
                      <a:pt x="49" y="10"/>
                      <a:pt x="49" y="10"/>
                    </a:cubicBezTo>
                    <a:cubicBezTo>
                      <a:pt x="49" y="10"/>
                      <a:pt x="49" y="10"/>
                      <a:pt x="49" y="10"/>
                    </a:cubicBezTo>
                    <a:cubicBezTo>
                      <a:pt x="44" y="9"/>
                      <a:pt x="40" y="12"/>
                      <a:pt x="40" y="17"/>
                    </a:cubicBezTo>
                    <a:cubicBezTo>
                      <a:pt x="40" y="18"/>
                      <a:pt x="39" y="19"/>
                      <a:pt x="39" y="20"/>
                    </a:cubicBezTo>
                    <a:cubicBezTo>
                      <a:pt x="39" y="20"/>
                      <a:pt x="39" y="20"/>
                      <a:pt x="39" y="20"/>
                    </a:cubicBezTo>
                    <a:cubicBezTo>
                      <a:pt x="36" y="13"/>
                      <a:pt x="25" y="14"/>
                      <a:pt x="25" y="22"/>
                    </a:cubicBezTo>
                    <a:cubicBezTo>
                      <a:pt x="25" y="24"/>
                      <a:pt x="25" y="25"/>
                      <a:pt x="25" y="27"/>
                    </a:cubicBezTo>
                    <a:cubicBezTo>
                      <a:pt x="25" y="26"/>
                      <a:pt x="24" y="26"/>
                      <a:pt x="24" y="25"/>
                    </a:cubicBezTo>
                    <a:cubicBezTo>
                      <a:pt x="22" y="18"/>
                      <a:pt x="11" y="19"/>
                      <a:pt x="11" y="27"/>
                    </a:cubicBezTo>
                    <a:cubicBezTo>
                      <a:pt x="11" y="29"/>
                      <a:pt x="10" y="31"/>
                      <a:pt x="10" y="33"/>
                    </a:cubicBezTo>
                    <a:cubicBezTo>
                      <a:pt x="7" y="32"/>
                      <a:pt x="2" y="34"/>
                      <a:pt x="2" y="39"/>
                    </a:cubicBezTo>
                    <a:cubicBezTo>
                      <a:pt x="1" y="43"/>
                      <a:pt x="0" y="47"/>
                      <a:pt x="0" y="51"/>
                    </a:cubicBezTo>
                    <a:cubicBezTo>
                      <a:pt x="0" y="54"/>
                      <a:pt x="3" y="56"/>
                      <a:pt x="5" y="56"/>
                    </a:cubicBezTo>
                    <a:cubicBezTo>
                      <a:pt x="6" y="58"/>
                      <a:pt x="6" y="59"/>
                      <a:pt x="6" y="60"/>
                    </a:cubicBezTo>
                    <a:cubicBezTo>
                      <a:pt x="9" y="67"/>
                      <a:pt x="19" y="66"/>
                      <a:pt x="19" y="58"/>
                    </a:cubicBezTo>
                    <a:cubicBezTo>
                      <a:pt x="19" y="55"/>
                      <a:pt x="20" y="52"/>
                      <a:pt x="21" y="49"/>
                    </a:cubicBezTo>
                    <a:cubicBezTo>
                      <a:pt x="22" y="52"/>
                      <a:pt x="23" y="55"/>
                      <a:pt x="23" y="58"/>
                    </a:cubicBezTo>
                    <a:cubicBezTo>
                      <a:pt x="25" y="66"/>
                      <a:pt x="36" y="63"/>
                      <a:pt x="37" y="56"/>
                    </a:cubicBezTo>
                    <a:cubicBezTo>
                      <a:pt x="37" y="54"/>
                      <a:pt x="37" y="51"/>
                      <a:pt x="37" y="49"/>
                    </a:cubicBezTo>
                    <a:cubicBezTo>
                      <a:pt x="41" y="53"/>
                      <a:pt x="49" y="51"/>
                      <a:pt x="49" y="44"/>
                    </a:cubicBezTo>
                    <a:cubicBezTo>
                      <a:pt x="49" y="40"/>
                      <a:pt x="50" y="36"/>
                      <a:pt x="51" y="32"/>
                    </a:cubicBezTo>
                    <a:cubicBezTo>
                      <a:pt x="51" y="32"/>
                      <a:pt x="51" y="32"/>
                      <a:pt x="51" y="32"/>
                    </a:cubicBezTo>
                    <a:cubicBezTo>
                      <a:pt x="56" y="37"/>
                      <a:pt x="64" y="33"/>
                      <a:pt x="64" y="27"/>
                    </a:cubicBezTo>
                    <a:cubicBezTo>
                      <a:pt x="64" y="26"/>
                      <a:pt x="64" y="26"/>
                      <a:pt x="64" y="25"/>
                    </a:cubicBezTo>
                    <a:cubicBezTo>
                      <a:pt x="64" y="24"/>
                      <a:pt x="65" y="23"/>
                      <a:pt x="65"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6" name="Freeform 388"/>
              <p:cNvSpPr>
                <a:spLocks noEditPoints="1"/>
              </p:cNvSpPr>
              <p:nvPr/>
            </p:nvSpPr>
            <p:spPr bwMode="auto">
              <a:xfrm>
                <a:off x="4417" y="-1746"/>
                <a:ext cx="945" cy="696"/>
              </a:xfrm>
              <a:custGeom>
                <a:avLst/>
                <a:gdLst>
                  <a:gd name="T0" fmla="*/ 456 w 469"/>
                  <a:gd name="T1" fmla="*/ 95 h 345"/>
                  <a:gd name="T2" fmla="*/ 274 w 469"/>
                  <a:gd name="T3" fmla="*/ 18 h 345"/>
                  <a:gd name="T4" fmla="*/ 131 w 469"/>
                  <a:gd name="T5" fmla="*/ 55 h 345"/>
                  <a:gd name="T6" fmla="*/ 146 w 469"/>
                  <a:gd name="T7" fmla="*/ 67 h 345"/>
                  <a:gd name="T8" fmla="*/ 447 w 469"/>
                  <a:gd name="T9" fmla="*/ 98 h 345"/>
                  <a:gd name="T10" fmla="*/ 225 w 469"/>
                  <a:gd name="T11" fmla="*/ 220 h 345"/>
                  <a:gd name="T12" fmla="*/ 99 w 469"/>
                  <a:gd name="T13" fmla="*/ 166 h 345"/>
                  <a:gd name="T14" fmla="*/ 211 w 469"/>
                  <a:gd name="T15" fmla="*/ 105 h 345"/>
                  <a:gd name="T16" fmla="*/ 79 w 469"/>
                  <a:gd name="T17" fmla="*/ 156 h 345"/>
                  <a:gd name="T18" fmla="*/ 11 w 469"/>
                  <a:gd name="T19" fmla="*/ 116 h 345"/>
                  <a:gd name="T20" fmla="*/ 1 w 469"/>
                  <a:gd name="T21" fmla="*/ 148 h 345"/>
                  <a:gd name="T22" fmla="*/ 53 w 469"/>
                  <a:gd name="T23" fmla="*/ 253 h 345"/>
                  <a:gd name="T24" fmla="*/ 59 w 469"/>
                  <a:gd name="T25" fmla="*/ 290 h 345"/>
                  <a:gd name="T26" fmla="*/ 53 w 469"/>
                  <a:gd name="T27" fmla="*/ 329 h 345"/>
                  <a:gd name="T28" fmla="*/ 69 w 469"/>
                  <a:gd name="T29" fmla="*/ 326 h 345"/>
                  <a:gd name="T30" fmla="*/ 89 w 469"/>
                  <a:gd name="T31" fmla="*/ 331 h 345"/>
                  <a:gd name="T32" fmla="*/ 89 w 469"/>
                  <a:gd name="T33" fmla="*/ 276 h 345"/>
                  <a:gd name="T34" fmla="*/ 81 w 469"/>
                  <a:gd name="T35" fmla="*/ 204 h 345"/>
                  <a:gd name="T36" fmla="*/ 107 w 469"/>
                  <a:gd name="T37" fmla="*/ 259 h 345"/>
                  <a:gd name="T38" fmla="*/ 381 w 469"/>
                  <a:gd name="T39" fmla="*/ 264 h 345"/>
                  <a:gd name="T40" fmla="*/ 467 w 469"/>
                  <a:gd name="T41" fmla="*/ 97 h 345"/>
                  <a:gd name="T42" fmla="*/ 72 w 469"/>
                  <a:gd name="T43" fmla="*/ 165 h 345"/>
                  <a:gd name="T44" fmla="*/ 78 w 469"/>
                  <a:gd name="T45" fmla="*/ 271 h 345"/>
                  <a:gd name="T46" fmla="*/ 69 w 469"/>
                  <a:gd name="T47" fmla="*/ 261 h 345"/>
                  <a:gd name="T48" fmla="*/ 78 w 469"/>
                  <a:gd name="T49" fmla="*/ 271 h 345"/>
                  <a:gd name="T50" fmla="*/ 91 w 469"/>
                  <a:gd name="T51" fmla="*/ 175 h 345"/>
                  <a:gd name="T52" fmla="*/ 120 w 469"/>
                  <a:gd name="T53" fmla="*/ 214 h 345"/>
                  <a:gd name="T54" fmla="*/ 119 w 469"/>
                  <a:gd name="T55" fmla="*/ 229 h 345"/>
                  <a:gd name="T56" fmla="*/ 219 w 469"/>
                  <a:gd name="T57" fmla="*/ 256 h 345"/>
                  <a:gd name="T58" fmla="*/ 283 w 469"/>
                  <a:gd name="T59" fmla="*/ 265 h 345"/>
                  <a:gd name="T60" fmla="*/ 300 w 469"/>
                  <a:gd name="T61" fmla="*/ 263 h 345"/>
                  <a:gd name="T62" fmla="*/ 312 w 469"/>
                  <a:gd name="T63" fmla="*/ 256 h 345"/>
                  <a:gd name="T64" fmla="*/ 326 w 469"/>
                  <a:gd name="T65" fmla="*/ 259 h 345"/>
                  <a:gd name="T66" fmla="*/ 349 w 469"/>
                  <a:gd name="T67" fmla="*/ 259 h 345"/>
                  <a:gd name="T68" fmla="*/ 378 w 469"/>
                  <a:gd name="T69" fmla="*/ 205 h 345"/>
                  <a:gd name="T70" fmla="*/ 378 w 469"/>
                  <a:gd name="T71" fmla="*/ 205 h 345"/>
                  <a:gd name="T72" fmla="*/ 357 w 469"/>
                  <a:gd name="T73" fmla="*/ 219 h 345"/>
                  <a:gd name="T74" fmla="*/ 335 w 469"/>
                  <a:gd name="T75" fmla="*/ 227 h 345"/>
                  <a:gd name="T76" fmla="*/ 322 w 469"/>
                  <a:gd name="T77" fmla="*/ 239 h 345"/>
                  <a:gd name="T78" fmla="*/ 305 w 469"/>
                  <a:gd name="T79" fmla="*/ 242 h 345"/>
                  <a:gd name="T80" fmla="*/ 331 w 469"/>
                  <a:gd name="T81" fmla="*/ 220 h 345"/>
                  <a:gd name="T82" fmla="*/ 360 w 469"/>
                  <a:gd name="T83" fmla="*/ 259 h 345"/>
                  <a:gd name="T84" fmla="*/ 372 w 469"/>
                  <a:gd name="T85" fmla="*/ 246 h 345"/>
                  <a:gd name="T86" fmla="*/ 375 w 469"/>
                  <a:gd name="T87" fmla="*/ 236 h 345"/>
                  <a:gd name="T88" fmla="*/ 331 w 469"/>
                  <a:gd name="T89" fmla="*/ 206 h 345"/>
                  <a:gd name="T90" fmla="*/ 226 w 469"/>
                  <a:gd name="T91" fmla="*/ 233 h 345"/>
                  <a:gd name="T92" fmla="*/ 226 w 469"/>
                  <a:gd name="T93" fmla="*/ 231 h 345"/>
                  <a:gd name="T94" fmla="*/ 232 w 469"/>
                  <a:gd name="T95" fmla="*/ 230 h 345"/>
                  <a:gd name="T96" fmla="*/ 331 w 469"/>
                  <a:gd name="T97" fmla="*/ 20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9" h="345">
                    <a:moveTo>
                      <a:pt x="467" y="97"/>
                    </a:moveTo>
                    <a:cubicBezTo>
                      <a:pt x="467" y="91"/>
                      <a:pt x="459" y="91"/>
                      <a:pt x="457" y="95"/>
                    </a:cubicBezTo>
                    <a:cubicBezTo>
                      <a:pt x="456" y="95"/>
                      <a:pt x="456" y="95"/>
                      <a:pt x="456" y="95"/>
                    </a:cubicBezTo>
                    <a:cubicBezTo>
                      <a:pt x="459" y="91"/>
                      <a:pt x="458" y="84"/>
                      <a:pt x="452" y="82"/>
                    </a:cubicBezTo>
                    <a:cubicBezTo>
                      <a:pt x="413" y="68"/>
                      <a:pt x="373" y="59"/>
                      <a:pt x="334" y="46"/>
                    </a:cubicBezTo>
                    <a:cubicBezTo>
                      <a:pt x="313" y="38"/>
                      <a:pt x="293" y="29"/>
                      <a:pt x="274" y="18"/>
                    </a:cubicBezTo>
                    <a:cubicBezTo>
                      <a:pt x="265" y="12"/>
                      <a:pt x="256" y="0"/>
                      <a:pt x="245" y="0"/>
                    </a:cubicBezTo>
                    <a:cubicBezTo>
                      <a:pt x="234" y="0"/>
                      <a:pt x="215" y="18"/>
                      <a:pt x="205" y="23"/>
                    </a:cubicBezTo>
                    <a:cubicBezTo>
                      <a:pt x="182" y="36"/>
                      <a:pt x="157" y="46"/>
                      <a:pt x="131" y="55"/>
                    </a:cubicBezTo>
                    <a:cubicBezTo>
                      <a:pt x="92" y="70"/>
                      <a:pt x="53" y="84"/>
                      <a:pt x="16" y="106"/>
                    </a:cubicBezTo>
                    <a:cubicBezTo>
                      <a:pt x="11" y="109"/>
                      <a:pt x="16" y="116"/>
                      <a:pt x="21" y="114"/>
                    </a:cubicBezTo>
                    <a:cubicBezTo>
                      <a:pt x="62" y="96"/>
                      <a:pt x="104" y="83"/>
                      <a:pt x="146" y="67"/>
                    </a:cubicBezTo>
                    <a:cubicBezTo>
                      <a:pt x="162" y="61"/>
                      <a:pt x="179" y="54"/>
                      <a:pt x="195" y="47"/>
                    </a:cubicBezTo>
                    <a:cubicBezTo>
                      <a:pt x="203" y="43"/>
                      <a:pt x="244" y="14"/>
                      <a:pt x="250" y="19"/>
                    </a:cubicBezTo>
                    <a:cubicBezTo>
                      <a:pt x="306" y="62"/>
                      <a:pt x="381" y="77"/>
                      <a:pt x="447" y="98"/>
                    </a:cubicBezTo>
                    <a:cubicBezTo>
                      <a:pt x="448" y="99"/>
                      <a:pt x="448" y="99"/>
                      <a:pt x="449" y="99"/>
                    </a:cubicBezTo>
                    <a:cubicBezTo>
                      <a:pt x="403" y="124"/>
                      <a:pt x="361" y="156"/>
                      <a:pt x="313" y="179"/>
                    </a:cubicBezTo>
                    <a:cubicBezTo>
                      <a:pt x="285" y="192"/>
                      <a:pt x="248" y="199"/>
                      <a:pt x="225" y="220"/>
                    </a:cubicBezTo>
                    <a:cubicBezTo>
                      <a:pt x="225" y="221"/>
                      <a:pt x="224" y="221"/>
                      <a:pt x="224" y="222"/>
                    </a:cubicBezTo>
                    <a:cubicBezTo>
                      <a:pt x="224" y="222"/>
                      <a:pt x="224" y="222"/>
                      <a:pt x="224" y="221"/>
                    </a:cubicBezTo>
                    <a:cubicBezTo>
                      <a:pt x="183" y="201"/>
                      <a:pt x="140" y="185"/>
                      <a:pt x="99" y="166"/>
                    </a:cubicBezTo>
                    <a:cubicBezTo>
                      <a:pt x="102" y="163"/>
                      <a:pt x="105" y="161"/>
                      <a:pt x="109" y="158"/>
                    </a:cubicBezTo>
                    <a:cubicBezTo>
                      <a:pt x="131" y="142"/>
                      <a:pt x="156" y="128"/>
                      <a:pt x="181" y="117"/>
                    </a:cubicBezTo>
                    <a:cubicBezTo>
                      <a:pt x="193" y="112"/>
                      <a:pt x="203" y="109"/>
                      <a:pt x="211" y="105"/>
                    </a:cubicBezTo>
                    <a:cubicBezTo>
                      <a:pt x="220" y="102"/>
                      <a:pt x="217" y="86"/>
                      <a:pt x="206" y="90"/>
                    </a:cubicBezTo>
                    <a:cubicBezTo>
                      <a:pt x="165" y="101"/>
                      <a:pt x="124" y="120"/>
                      <a:pt x="90" y="147"/>
                    </a:cubicBezTo>
                    <a:cubicBezTo>
                      <a:pt x="86" y="150"/>
                      <a:pt x="83" y="153"/>
                      <a:pt x="79" y="156"/>
                    </a:cubicBezTo>
                    <a:cubicBezTo>
                      <a:pt x="58" y="146"/>
                      <a:pt x="36" y="134"/>
                      <a:pt x="16" y="120"/>
                    </a:cubicBezTo>
                    <a:cubicBezTo>
                      <a:pt x="16" y="119"/>
                      <a:pt x="15" y="118"/>
                      <a:pt x="15" y="117"/>
                    </a:cubicBezTo>
                    <a:cubicBezTo>
                      <a:pt x="13" y="116"/>
                      <a:pt x="12" y="116"/>
                      <a:pt x="11" y="116"/>
                    </a:cubicBezTo>
                    <a:cubicBezTo>
                      <a:pt x="10" y="116"/>
                      <a:pt x="9" y="116"/>
                      <a:pt x="9" y="116"/>
                    </a:cubicBezTo>
                    <a:cubicBezTo>
                      <a:pt x="7" y="116"/>
                      <a:pt x="6" y="118"/>
                      <a:pt x="6" y="120"/>
                    </a:cubicBezTo>
                    <a:cubicBezTo>
                      <a:pt x="3" y="129"/>
                      <a:pt x="2" y="138"/>
                      <a:pt x="1" y="148"/>
                    </a:cubicBezTo>
                    <a:cubicBezTo>
                      <a:pt x="0" y="151"/>
                      <a:pt x="3" y="153"/>
                      <a:pt x="5" y="152"/>
                    </a:cubicBezTo>
                    <a:cubicBezTo>
                      <a:pt x="23" y="163"/>
                      <a:pt x="41" y="176"/>
                      <a:pt x="59" y="189"/>
                    </a:cubicBezTo>
                    <a:cubicBezTo>
                      <a:pt x="53" y="208"/>
                      <a:pt x="53" y="229"/>
                      <a:pt x="53" y="253"/>
                    </a:cubicBezTo>
                    <a:cubicBezTo>
                      <a:pt x="53" y="256"/>
                      <a:pt x="54" y="258"/>
                      <a:pt x="55" y="259"/>
                    </a:cubicBezTo>
                    <a:cubicBezTo>
                      <a:pt x="51" y="262"/>
                      <a:pt x="48" y="266"/>
                      <a:pt x="48" y="273"/>
                    </a:cubicBezTo>
                    <a:cubicBezTo>
                      <a:pt x="48" y="280"/>
                      <a:pt x="53" y="287"/>
                      <a:pt x="59" y="290"/>
                    </a:cubicBezTo>
                    <a:cubicBezTo>
                      <a:pt x="53" y="303"/>
                      <a:pt x="48" y="316"/>
                      <a:pt x="41" y="328"/>
                    </a:cubicBezTo>
                    <a:cubicBezTo>
                      <a:pt x="37" y="334"/>
                      <a:pt x="46" y="340"/>
                      <a:pt x="50" y="334"/>
                    </a:cubicBezTo>
                    <a:cubicBezTo>
                      <a:pt x="51" y="332"/>
                      <a:pt x="52" y="331"/>
                      <a:pt x="53" y="329"/>
                    </a:cubicBezTo>
                    <a:cubicBezTo>
                      <a:pt x="53" y="331"/>
                      <a:pt x="52" y="333"/>
                      <a:pt x="52" y="334"/>
                    </a:cubicBezTo>
                    <a:cubicBezTo>
                      <a:pt x="51" y="340"/>
                      <a:pt x="59" y="345"/>
                      <a:pt x="63" y="339"/>
                    </a:cubicBezTo>
                    <a:cubicBezTo>
                      <a:pt x="65" y="334"/>
                      <a:pt x="67" y="330"/>
                      <a:pt x="69" y="326"/>
                    </a:cubicBezTo>
                    <a:cubicBezTo>
                      <a:pt x="70" y="329"/>
                      <a:pt x="71" y="332"/>
                      <a:pt x="72" y="335"/>
                    </a:cubicBezTo>
                    <a:cubicBezTo>
                      <a:pt x="74" y="340"/>
                      <a:pt x="81" y="340"/>
                      <a:pt x="82" y="335"/>
                    </a:cubicBezTo>
                    <a:cubicBezTo>
                      <a:pt x="85" y="337"/>
                      <a:pt x="90" y="335"/>
                      <a:pt x="89" y="331"/>
                    </a:cubicBezTo>
                    <a:cubicBezTo>
                      <a:pt x="88" y="318"/>
                      <a:pt x="85" y="306"/>
                      <a:pt x="82" y="293"/>
                    </a:cubicBezTo>
                    <a:cubicBezTo>
                      <a:pt x="82" y="291"/>
                      <a:pt x="80" y="289"/>
                      <a:pt x="78" y="289"/>
                    </a:cubicBezTo>
                    <a:cubicBezTo>
                      <a:pt x="83" y="286"/>
                      <a:pt x="87" y="281"/>
                      <a:pt x="89" y="276"/>
                    </a:cubicBezTo>
                    <a:cubicBezTo>
                      <a:pt x="92" y="265"/>
                      <a:pt x="83" y="252"/>
                      <a:pt x="72" y="251"/>
                    </a:cubicBezTo>
                    <a:cubicBezTo>
                      <a:pt x="72" y="250"/>
                      <a:pt x="72" y="250"/>
                      <a:pt x="72" y="249"/>
                    </a:cubicBezTo>
                    <a:cubicBezTo>
                      <a:pt x="80" y="237"/>
                      <a:pt x="80" y="220"/>
                      <a:pt x="81" y="204"/>
                    </a:cubicBezTo>
                    <a:cubicBezTo>
                      <a:pt x="92" y="212"/>
                      <a:pt x="103" y="219"/>
                      <a:pt x="115" y="226"/>
                    </a:cubicBezTo>
                    <a:cubicBezTo>
                      <a:pt x="114" y="226"/>
                      <a:pt x="113" y="227"/>
                      <a:pt x="113" y="228"/>
                    </a:cubicBezTo>
                    <a:cubicBezTo>
                      <a:pt x="112" y="236"/>
                      <a:pt x="109" y="253"/>
                      <a:pt x="107" y="259"/>
                    </a:cubicBezTo>
                    <a:cubicBezTo>
                      <a:pt x="106" y="261"/>
                      <a:pt x="107" y="264"/>
                      <a:pt x="109" y="265"/>
                    </a:cubicBezTo>
                    <a:cubicBezTo>
                      <a:pt x="161" y="309"/>
                      <a:pt x="236" y="307"/>
                      <a:pt x="299" y="294"/>
                    </a:cubicBezTo>
                    <a:cubicBezTo>
                      <a:pt x="327" y="288"/>
                      <a:pt x="357" y="282"/>
                      <a:pt x="381" y="264"/>
                    </a:cubicBezTo>
                    <a:cubicBezTo>
                      <a:pt x="396" y="252"/>
                      <a:pt x="398" y="214"/>
                      <a:pt x="396" y="197"/>
                    </a:cubicBezTo>
                    <a:cubicBezTo>
                      <a:pt x="395" y="195"/>
                      <a:pt x="394" y="193"/>
                      <a:pt x="393" y="192"/>
                    </a:cubicBezTo>
                    <a:cubicBezTo>
                      <a:pt x="433" y="172"/>
                      <a:pt x="469" y="143"/>
                      <a:pt x="467" y="97"/>
                    </a:cubicBezTo>
                    <a:close/>
                    <a:moveTo>
                      <a:pt x="8" y="148"/>
                    </a:moveTo>
                    <a:cubicBezTo>
                      <a:pt x="10" y="141"/>
                      <a:pt x="12" y="134"/>
                      <a:pt x="14" y="127"/>
                    </a:cubicBezTo>
                    <a:cubicBezTo>
                      <a:pt x="32" y="142"/>
                      <a:pt x="52" y="154"/>
                      <a:pt x="72" y="165"/>
                    </a:cubicBezTo>
                    <a:cubicBezTo>
                      <a:pt x="69" y="169"/>
                      <a:pt x="66" y="173"/>
                      <a:pt x="64" y="178"/>
                    </a:cubicBezTo>
                    <a:cubicBezTo>
                      <a:pt x="46" y="166"/>
                      <a:pt x="28" y="156"/>
                      <a:pt x="8" y="148"/>
                    </a:cubicBezTo>
                    <a:close/>
                    <a:moveTo>
                      <a:pt x="78" y="271"/>
                    </a:moveTo>
                    <a:cubicBezTo>
                      <a:pt x="77" y="276"/>
                      <a:pt x="71" y="281"/>
                      <a:pt x="66" y="279"/>
                    </a:cubicBezTo>
                    <a:cubicBezTo>
                      <a:pt x="63" y="278"/>
                      <a:pt x="61" y="275"/>
                      <a:pt x="60" y="272"/>
                    </a:cubicBezTo>
                    <a:cubicBezTo>
                      <a:pt x="59" y="267"/>
                      <a:pt x="66" y="263"/>
                      <a:pt x="69" y="261"/>
                    </a:cubicBezTo>
                    <a:cubicBezTo>
                      <a:pt x="70" y="260"/>
                      <a:pt x="71" y="259"/>
                      <a:pt x="71" y="258"/>
                    </a:cubicBezTo>
                    <a:cubicBezTo>
                      <a:pt x="71" y="258"/>
                      <a:pt x="71" y="258"/>
                      <a:pt x="71" y="258"/>
                    </a:cubicBezTo>
                    <a:cubicBezTo>
                      <a:pt x="75" y="261"/>
                      <a:pt x="80" y="265"/>
                      <a:pt x="78" y="271"/>
                    </a:cubicBezTo>
                    <a:close/>
                    <a:moveTo>
                      <a:pt x="83" y="191"/>
                    </a:moveTo>
                    <a:cubicBezTo>
                      <a:pt x="84" y="187"/>
                      <a:pt x="85" y="183"/>
                      <a:pt x="87" y="180"/>
                    </a:cubicBezTo>
                    <a:cubicBezTo>
                      <a:pt x="88" y="178"/>
                      <a:pt x="89" y="176"/>
                      <a:pt x="91" y="175"/>
                    </a:cubicBezTo>
                    <a:cubicBezTo>
                      <a:pt x="131" y="194"/>
                      <a:pt x="174" y="210"/>
                      <a:pt x="214" y="230"/>
                    </a:cubicBezTo>
                    <a:cubicBezTo>
                      <a:pt x="205" y="246"/>
                      <a:pt x="215" y="249"/>
                      <a:pt x="188" y="243"/>
                    </a:cubicBezTo>
                    <a:cubicBezTo>
                      <a:pt x="164" y="239"/>
                      <a:pt x="141" y="227"/>
                      <a:pt x="120" y="214"/>
                    </a:cubicBezTo>
                    <a:cubicBezTo>
                      <a:pt x="108" y="207"/>
                      <a:pt x="95" y="199"/>
                      <a:pt x="83" y="191"/>
                    </a:cubicBezTo>
                    <a:close/>
                    <a:moveTo>
                      <a:pt x="294" y="278"/>
                    </a:moveTo>
                    <a:cubicBezTo>
                      <a:pt x="249" y="288"/>
                      <a:pt x="115" y="304"/>
                      <a:pt x="119" y="229"/>
                    </a:cubicBezTo>
                    <a:cubicBezTo>
                      <a:pt x="119" y="229"/>
                      <a:pt x="119" y="228"/>
                      <a:pt x="119" y="228"/>
                    </a:cubicBezTo>
                    <a:cubicBezTo>
                      <a:pt x="149" y="245"/>
                      <a:pt x="179" y="257"/>
                      <a:pt x="213" y="260"/>
                    </a:cubicBezTo>
                    <a:cubicBezTo>
                      <a:pt x="216" y="260"/>
                      <a:pt x="218" y="258"/>
                      <a:pt x="219" y="256"/>
                    </a:cubicBezTo>
                    <a:cubicBezTo>
                      <a:pt x="234" y="262"/>
                      <a:pt x="262" y="252"/>
                      <a:pt x="287" y="241"/>
                    </a:cubicBezTo>
                    <a:cubicBezTo>
                      <a:pt x="287" y="241"/>
                      <a:pt x="286" y="242"/>
                      <a:pt x="286" y="242"/>
                    </a:cubicBezTo>
                    <a:cubicBezTo>
                      <a:pt x="284" y="250"/>
                      <a:pt x="283" y="257"/>
                      <a:pt x="283" y="265"/>
                    </a:cubicBezTo>
                    <a:cubicBezTo>
                      <a:pt x="283" y="269"/>
                      <a:pt x="288" y="270"/>
                      <a:pt x="289" y="267"/>
                    </a:cubicBezTo>
                    <a:cubicBezTo>
                      <a:pt x="292" y="270"/>
                      <a:pt x="298" y="269"/>
                      <a:pt x="299" y="264"/>
                    </a:cubicBezTo>
                    <a:cubicBezTo>
                      <a:pt x="300" y="264"/>
                      <a:pt x="300" y="263"/>
                      <a:pt x="300" y="263"/>
                    </a:cubicBezTo>
                    <a:cubicBezTo>
                      <a:pt x="303" y="265"/>
                      <a:pt x="307" y="264"/>
                      <a:pt x="308" y="261"/>
                    </a:cubicBezTo>
                    <a:cubicBezTo>
                      <a:pt x="309" y="259"/>
                      <a:pt x="311" y="257"/>
                      <a:pt x="312" y="255"/>
                    </a:cubicBezTo>
                    <a:cubicBezTo>
                      <a:pt x="312" y="255"/>
                      <a:pt x="312" y="255"/>
                      <a:pt x="312" y="256"/>
                    </a:cubicBezTo>
                    <a:cubicBezTo>
                      <a:pt x="312" y="261"/>
                      <a:pt x="320" y="265"/>
                      <a:pt x="323" y="259"/>
                    </a:cubicBezTo>
                    <a:cubicBezTo>
                      <a:pt x="324" y="257"/>
                      <a:pt x="325" y="255"/>
                      <a:pt x="327" y="254"/>
                    </a:cubicBezTo>
                    <a:cubicBezTo>
                      <a:pt x="326" y="255"/>
                      <a:pt x="326" y="257"/>
                      <a:pt x="326" y="259"/>
                    </a:cubicBezTo>
                    <a:cubicBezTo>
                      <a:pt x="324" y="267"/>
                      <a:pt x="337" y="271"/>
                      <a:pt x="339" y="262"/>
                    </a:cubicBezTo>
                    <a:cubicBezTo>
                      <a:pt x="339" y="261"/>
                      <a:pt x="340" y="260"/>
                      <a:pt x="340" y="259"/>
                    </a:cubicBezTo>
                    <a:cubicBezTo>
                      <a:pt x="343" y="261"/>
                      <a:pt x="347" y="261"/>
                      <a:pt x="349" y="259"/>
                    </a:cubicBezTo>
                    <a:cubicBezTo>
                      <a:pt x="351" y="260"/>
                      <a:pt x="354" y="261"/>
                      <a:pt x="357" y="260"/>
                    </a:cubicBezTo>
                    <a:cubicBezTo>
                      <a:pt x="338" y="271"/>
                      <a:pt x="308" y="275"/>
                      <a:pt x="294" y="278"/>
                    </a:cubicBezTo>
                    <a:close/>
                    <a:moveTo>
                      <a:pt x="378" y="205"/>
                    </a:moveTo>
                    <a:cubicBezTo>
                      <a:pt x="376" y="203"/>
                      <a:pt x="375" y="202"/>
                      <a:pt x="373" y="202"/>
                    </a:cubicBezTo>
                    <a:cubicBezTo>
                      <a:pt x="375" y="201"/>
                      <a:pt x="377" y="200"/>
                      <a:pt x="379" y="199"/>
                    </a:cubicBezTo>
                    <a:cubicBezTo>
                      <a:pt x="379" y="201"/>
                      <a:pt x="378" y="203"/>
                      <a:pt x="378" y="205"/>
                    </a:cubicBezTo>
                    <a:close/>
                    <a:moveTo>
                      <a:pt x="364" y="207"/>
                    </a:moveTo>
                    <a:cubicBezTo>
                      <a:pt x="363" y="209"/>
                      <a:pt x="363" y="211"/>
                      <a:pt x="362" y="214"/>
                    </a:cubicBezTo>
                    <a:cubicBezTo>
                      <a:pt x="360" y="214"/>
                      <a:pt x="357" y="216"/>
                      <a:pt x="357" y="219"/>
                    </a:cubicBezTo>
                    <a:cubicBezTo>
                      <a:pt x="354" y="219"/>
                      <a:pt x="352" y="220"/>
                      <a:pt x="350" y="222"/>
                    </a:cubicBezTo>
                    <a:cubicBezTo>
                      <a:pt x="349" y="223"/>
                      <a:pt x="349" y="224"/>
                      <a:pt x="348" y="225"/>
                    </a:cubicBezTo>
                    <a:cubicBezTo>
                      <a:pt x="345" y="220"/>
                      <a:pt x="337" y="220"/>
                      <a:pt x="335" y="227"/>
                    </a:cubicBezTo>
                    <a:cubicBezTo>
                      <a:pt x="335" y="228"/>
                      <a:pt x="335" y="229"/>
                      <a:pt x="334" y="230"/>
                    </a:cubicBezTo>
                    <a:cubicBezTo>
                      <a:pt x="332" y="229"/>
                      <a:pt x="329" y="230"/>
                      <a:pt x="327" y="233"/>
                    </a:cubicBezTo>
                    <a:cubicBezTo>
                      <a:pt x="325" y="235"/>
                      <a:pt x="323" y="237"/>
                      <a:pt x="322" y="239"/>
                    </a:cubicBezTo>
                    <a:cubicBezTo>
                      <a:pt x="322" y="238"/>
                      <a:pt x="321" y="237"/>
                      <a:pt x="321" y="236"/>
                    </a:cubicBezTo>
                    <a:cubicBezTo>
                      <a:pt x="321" y="231"/>
                      <a:pt x="313" y="228"/>
                      <a:pt x="310" y="233"/>
                    </a:cubicBezTo>
                    <a:cubicBezTo>
                      <a:pt x="309" y="236"/>
                      <a:pt x="307" y="239"/>
                      <a:pt x="305" y="242"/>
                    </a:cubicBezTo>
                    <a:cubicBezTo>
                      <a:pt x="303" y="239"/>
                      <a:pt x="298" y="238"/>
                      <a:pt x="296" y="242"/>
                    </a:cubicBezTo>
                    <a:cubicBezTo>
                      <a:pt x="295" y="240"/>
                      <a:pt x="294" y="239"/>
                      <a:pt x="292" y="239"/>
                    </a:cubicBezTo>
                    <a:cubicBezTo>
                      <a:pt x="309" y="231"/>
                      <a:pt x="324" y="223"/>
                      <a:pt x="331" y="220"/>
                    </a:cubicBezTo>
                    <a:cubicBezTo>
                      <a:pt x="341" y="216"/>
                      <a:pt x="352" y="211"/>
                      <a:pt x="364" y="206"/>
                    </a:cubicBezTo>
                    <a:cubicBezTo>
                      <a:pt x="364" y="206"/>
                      <a:pt x="364" y="207"/>
                      <a:pt x="364" y="207"/>
                    </a:cubicBezTo>
                    <a:close/>
                    <a:moveTo>
                      <a:pt x="360" y="259"/>
                    </a:moveTo>
                    <a:cubicBezTo>
                      <a:pt x="361" y="258"/>
                      <a:pt x="361" y="257"/>
                      <a:pt x="362" y="255"/>
                    </a:cubicBezTo>
                    <a:cubicBezTo>
                      <a:pt x="362" y="254"/>
                      <a:pt x="363" y="252"/>
                      <a:pt x="363" y="251"/>
                    </a:cubicBezTo>
                    <a:cubicBezTo>
                      <a:pt x="367" y="252"/>
                      <a:pt x="371" y="250"/>
                      <a:pt x="372" y="246"/>
                    </a:cubicBezTo>
                    <a:cubicBezTo>
                      <a:pt x="372" y="243"/>
                      <a:pt x="373" y="240"/>
                      <a:pt x="374" y="237"/>
                    </a:cubicBezTo>
                    <a:cubicBezTo>
                      <a:pt x="374" y="237"/>
                      <a:pt x="374" y="237"/>
                      <a:pt x="374" y="237"/>
                    </a:cubicBezTo>
                    <a:cubicBezTo>
                      <a:pt x="374" y="236"/>
                      <a:pt x="374" y="236"/>
                      <a:pt x="375" y="236"/>
                    </a:cubicBezTo>
                    <a:cubicBezTo>
                      <a:pt x="374" y="238"/>
                      <a:pt x="374" y="240"/>
                      <a:pt x="374" y="242"/>
                    </a:cubicBezTo>
                    <a:cubicBezTo>
                      <a:pt x="372" y="249"/>
                      <a:pt x="367" y="254"/>
                      <a:pt x="360" y="259"/>
                    </a:cubicBezTo>
                    <a:close/>
                    <a:moveTo>
                      <a:pt x="331" y="206"/>
                    </a:moveTo>
                    <a:cubicBezTo>
                      <a:pt x="313" y="213"/>
                      <a:pt x="294" y="221"/>
                      <a:pt x="276" y="228"/>
                    </a:cubicBezTo>
                    <a:cubicBezTo>
                      <a:pt x="263" y="233"/>
                      <a:pt x="239" y="245"/>
                      <a:pt x="222" y="246"/>
                    </a:cubicBezTo>
                    <a:cubicBezTo>
                      <a:pt x="224" y="242"/>
                      <a:pt x="225" y="237"/>
                      <a:pt x="226" y="233"/>
                    </a:cubicBezTo>
                    <a:cubicBezTo>
                      <a:pt x="226" y="232"/>
                      <a:pt x="226" y="232"/>
                      <a:pt x="226" y="231"/>
                    </a:cubicBezTo>
                    <a:cubicBezTo>
                      <a:pt x="226" y="231"/>
                      <a:pt x="226" y="231"/>
                      <a:pt x="226" y="231"/>
                    </a:cubicBezTo>
                    <a:cubicBezTo>
                      <a:pt x="226" y="231"/>
                      <a:pt x="226" y="231"/>
                      <a:pt x="226" y="231"/>
                    </a:cubicBezTo>
                    <a:cubicBezTo>
                      <a:pt x="226" y="230"/>
                      <a:pt x="226" y="230"/>
                      <a:pt x="226" y="229"/>
                    </a:cubicBezTo>
                    <a:cubicBezTo>
                      <a:pt x="226" y="229"/>
                      <a:pt x="226" y="229"/>
                      <a:pt x="226" y="229"/>
                    </a:cubicBezTo>
                    <a:cubicBezTo>
                      <a:pt x="227" y="231"/>
                      <a:pt x="230" y="231"/>
                      <a:pt x="232" y="230"/>
                    </a:cubicBezTo>
                    <a:cubicBezTo>
                      <a:pt x="260" y="211"/>
                      <a:pt x="294" y="203"/>
                      <a:pt x="324" y="188"/>
                    </a:cubicBezTo>
                    <a:cubicBezTo>
                      <a:pt x="366" y="168"/>
                      <a:pt x="420" y="143"/>
                      <a:pt x="454" y="109"/>
                    </a:cubicBezTo>
                    <a:cubicBezTo>
                      <a:pt x="443" y="165"/>
                      <a:pt x="379" y="185"/>
                      <a:pt x="331"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7" name="Freeform 389"/>
              <p:cNvSpPr>
                <a:spLocks noEditPoints="1"/>
              </p:cNvSpPr>
              <p:nvPr/>
            </p:nvSpPr>
            <p:spPr bwMode="auto">
              <a:xfrm>
                <a:off x="589" y="2839"/>
                <a:ext cx="550" cy="1008"/>
              </a:xfrm>
              <a:custGeom>
                <a:avLst/>
                <a:gdLst>
                  <a:gd name="T0" fmla="*/ 222 w 273"/>
                  <a:gd name="T1" fmla="*/ 182 h 500"/>
                  <a:gd name="T2" fmla="*/ 188 w 273"/>
                  <a:gd name="T3" fmla="*/ 175 h 500"/>
                  <a:gd name="T4" fmla="*/ 185 w 273"/>
                  <a:gd name="T5" fmla="*/ 164 h 500"/>
                  <a:gd name="T6" fmla="*/ 160 w 273"/>
                  <a:gd name="T7" fmla="*/ 117 h 500"/>
                  <a:gd name="T8" fmla="*/ 145 w 273"/>
                  <a:gd name="T9" fmla="*/ 172 h 500"/>
                  <a:gd name="T10" fmla="*/ 138 w 273"/>
                  <a:gd name="T11" fmla="*/ 284 h 500"/>
                  <a:gd name="T12" fmla="*/ 142 w 273"/>
                  <a:gd name="T13" fmla="*/ 62 h 500"/>
                  <a:gd name="T14" fmla="*/ 135 w 273"/>
                  <a:gd name="T15" fmla="*/ 5 h 500"/>
                  <a:gd name="T16" fmla="*/ 119 w 273"/>
                  <a:gd name="T17" fmla="*/ 80 h 500"/>
                  <a:gd name="T18" fmla="*/ 128 w 273"/>
                  <a:gd name="T19" fmla="*/ 196 h 500"/>
                  <a:gd name="T20" fmla="*/ 72 w 273"/>
                  <a:gd name="T21" fmla="*/ 148 h 500"/>
                  <a:gd name="T22" fmla="*/ 71 w 273"/>
                  <a:gd name="T23" fmla="*/ 195 h 500"/>
                  <a:gd name="T24" fmla="*/ 59 w 273"/>
                  <a:gd name="T25" fmla="*/ 153 h 500"/>
                  <a:gd name="T26" fmla="*/ 73 w 273"/>
                  <a:gd name="T27" fmla="*/ 143 h 500"/>
                  <a:gd name="T28" fmla="*/ 64 w 273"/>
                  <a:gd name="T29" fmla="*/ 82 h 500"/>
                  <a:gd name="T30" fmla="*/ 51 w 273"/>
                  <a:gd name="T31" fmla="*/ 85 h 500"/>
                  <a:gd name="T32" fmla="*/ 38 w 273"/>
                  <a:gd name="T33" fmla="*/ 88 h 500"/>
                  <a:gd name="T34" fmla="*/ 33 w 273"/>
                  <a:gd name="T35" fmla="*/ 109 h 500"/>
                  <a:gd name="T36" fmla="*/ 41 w 273"/>
                  <a:gd name="T37" fmla="*/ 146 h 500"/>
                  <a:gd name="T38" fmla="*/ 48 w 273"/>
                  <a:gd name="T39" fmla="*/ 152 h 500"/>
                  <a:gd name="T40" fmla="*/ 65 w 273"/>
                  <a:gd name="T41" fmla="*/ 226 h 500"/>
                  <a:gd name="T42" fmla="*/ 40 w 273"/>
                  <a:gd name="T43" fmla="*/ 201 h 500"/>
                  <a:gd name="T44" fmla="*/ 39 w 273"/>
                  <a:gd name="T45" fmla="*/ 192 h 500"/>
                  <a:gd name="T46" fmla="*/ 5 w 273"/>
                  <a:gd name="T47" fmla="*/ 206 h 500"/>
                  <a:gd name="T48" fmla="*/ 42 w 273"/>
                  <a:gd name="T49" fmla="*/ 310 h 500"/>
                  <a:gd name="T50" fmla="*/ 56 w 273"/>
                  <a:gd name="T51" fmla="*/ 483 h 500"/>
                  <a:gd name="T52" fmla="*/ 45 w 273"/>
                  <a:gd name="T53" fmla="*/ 316 h 500"/>
                  <a:gd name="T54" fmla="*/ 31 w 273"/>
                  <a:gd name="T55" fmla="*/ 207 h 500"/>
                  <a:gd name="T56" fmla="*/ 52 w 273"/>
                  <a:gd name="T57" fmla="*/ 324 h 500"/>
                  <a:gd name="T58" fmla="*/ 104 w 273"/>
                  <a:gd name="T59" fmla="*/ 332 h 500"/>
                  <a:gd name="T60" fmla="*/ 168 w 273"/>
                  <a:gd name="T61" fmla="*/ 472 h 500"/>
                  <a:gd name="T62" fmla="*/ 78 w 273"/>
                  <a:gd name="T63" fmla="*/ 478 h 500"/>
                  <a:gd name="T64" fmla="*/ 181 w 273"/>
                  <a:gd name="T65" fmla="*/ 479 h 500"/>
                  <a:gd name="T66" fmla="*/ 194 w 273"/>
                  <a:gd name="T67" fmla="*/ 306 h 500"/>
                  <a:gd name="T68" fmla="*/ 192 w 273"/>
                  <a:gd name="T69" fmla="*/ 291 h 500"/>
                  <a:gd name="T70" fmla="*/ 272 w 273"/>
                  <a:gd name="T71" fmla="*/ 149 h 500"/>
                  <a:gd name="T72" fmla="*/ 12 w 273"/>
                  <a:gd name="T73" fmla="*/ 202 h 500"/>
                  <a:gd name="T74" fmla="*/ 20 w 273"/>
                  <a:gd name="T75" fmla="*/ 198 h 500"/>
                  <a:gd name="T76" fmla="*/ 77 w 273"/>
                  <a:gd name="T77" fmla="*/ 246 h 500"/>
                  <a:gd name="T78" fmla="*/ 70 w 273"/>
                  <a:gd name="T79" fmla="*/ 205 h 500"/>
                  <a:gd name="T80" fmla="*/ 85 w 273"/>
                  <a:gd name="T81" fmla="*/ 198 h 500"/>
                  <a:gd name="T82" fmla="*/ 166 w 273"/>
                  <a:gd name="T83" fmla="*/ 130 h 500"/>
                  <a:gd name="T84" fmla="*/ 152 w 273"/>
                  <a:gd name="T85" fmla="*/ 167 h 500"/>
                  <a:gd name="T86" fmla="*/ 137 w 273"/>
                  <a:gd name="T87" fmla="*/ 291 h 500"/>
                  <a:gd name="T88" fmla="*/ 154 w 273"/>
                  <a:gd name="T89" fmla="*/ 296 h 500"/>
                  <a:gd name="T90" fmla="*/ 159 w 273"/>
                  <a:gd name="T91" fmla="*/ 318 h 500"/>
                  <a:gd name="T92" fmla="*/ 180 w 273"/>
                  <a:gd name="T93" fmla="*/ 177 h 500"/>
                  <a:gd name="T94" fmla="*/ 185 w 273"/>
                  <a:gd name="T95" fmla="*/ 298 h 500"/>
                  <a:gd name="T96" fmla="*/ 193 w 273"/>
                  <a:gd name="T97" fmla="*/ 280 h 500"/>
                  <a:gd name="T98" fmla="*/ 226 w 273"/>
                  <a:gd name="T99" fmla="*/ 193 h 500"/>
                  <a:gd name="T100" fmla="*/ 231 w 273"/>
                  <a:gd name="T101" fmla="*/ 18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3" h="500">
                    <a:moveTo>
                      <a:pt x="264" y="143"/>
                    </a:moveTo>
                    <a:cubicBezTo>
                      <a:pt x="248" y="153"/>
                      <a:pt x="237" y="168"/>
                      <a:pt x="223" y="180"/>
                    </a:cubicBezTo>
                    <a:cubicBezTo>
                      <a:pt x="222" y="180"/>
                      <a:pt x="222" y="181"/>
                      <a:pt x="222" y="182"/>
                    </a:cubicBezTo>
                    <a:cubicBezTo>
                      <a:pt x="214" y="186"/>
                      <a:pt x="208" y="198"/>
                      <a:pt x="204" y="205"/>
                    </a:cubicBezTo>
                    <a:cubicBezTo>
                      <a:pt x="200" y="211"/>
                      <a:pt x="196" y="218"/>
                      <a:pt x="192" y="225"/>
                    </a:cubicBezTo>
                    <a:cubicBezTo>
                      <a:pt x="191" y="208"/>
                      <a:pt x="190" y="192"/>
                      <a:pt x="188" y="175"/>
                    </a:cubicBezTo>
                    <a:cubicBezTo>
                      <a:pt x="189" y="175"/>
                      <a:pt x="189" y="175"/>
                      <a:pt x="190" y="175"/>
                    </a:cubicBezTo>
                    <a:cubicBezTo>
                      <a:pt x="195" y="172"/>
                      <a:pt x="192" y="165"/>
                      <a:pt x="187" y="164"/>
                    </a:cubicBezTo>
                    <a:cubicBezTo>
                      <a:pt x="187" y="164"/>
                      <a:pt x="186" y="164"/>
                      <a:pt x="185" y="164"/>
                    </a:cubicBezTo>
                    <a:cubicBezTo>
                      <a:pt x="185" y="164"/>
                      <a:pt x="184" y="164"/>
                      <a:pt x="183" y="164"/>
                    </a:cubicBezTo>
                    <a:cubicBezTo>
                      <a:pt x="183" y="147"/>
                      <a:pt x="178" y="130"/>
                      <a:pt x="168" y="116"/>
                    </a:cubicBezTo>
                    <a:cubicBezTo>
                      <a:pt x="166" y="113"/>
                      <a:pt x="161" y="113"/>
                      <a:pt x="160" y="117"/>
                    </a:cubicBezTo>
                    <a:cubicBezTo>
                      <a:pt x="154" y="134"/>
                      <a:pt x="154" y="153"/>
                      <a:pt x="145" y="169"/>
                    </a:cubicBezTo>
                    <a:cubicBezTo>
                      <a:pt x="145" y="169"/>
                      <a:pt x="145" y="170"/>
                      <a:pt x="145" y="171"/>
                    </a:cubicBezTo>
                    <a:cubicBezTo>
                      <a:pt x="145" y="171"/>
                      <a:pt x="145" y="172"/>
                      <a:pt x="145" y="172"/>
                    </a:cubicBezTo>
                    <a:cubicBezTo>
                      <a:pt x="145" y="211"/>
                      <a:pt x="153" y="248"/>
                      <a:pt x="154" y="286"/>
                    </a:cubicBezTo>
                    <a:cubicBezTo>
                      <a:pt x="150" y="285"/>
                      <a:pt x="145" y="285"/>
                      <a:pt x="142" y="284"/>
                    </a:cubicBezTo>
                    <a:cubicBezTo>
                      <a:pt x="140" y="284"/>
                      <a:pt x="139" y="284"/>
                      <a:pt x="138" y="284"/>
                    </a:cubicBezTo>
                    <a:cubicBezTo>
                      <a:pt x="148" y="219"/>
                      <a:pt x="136" y="146"/>
                      <a:pt x="135" y="82"/>
                    </a:cubicBezTo>
                    <a:cubicBezTo>
                      <a:pt x="135" y="80"/>
                      <a:pt x="134" y="78"/>
                      <a:pt x="132" y="77"/>
                    </a:cubicBezTo>
                    <a:cubicBezTo>
                      <a:pt x="137" y="74"/>
                      <a:pt x="140" y="68"/>
                      <a:pt x="142" y="62"/>
                    </a:cubicBezTo>
                    <a:cubicBezTo>
                      <a:pt x="148" y="47"/>
                      <a:pt x="144" y="29"/>
                      <a:pt x="135" y="16"/>
                    </a:cubicBezTo>
                    <a:cubicBezTo>
                      <a:pt x="134" y="15"/>
                      <a:pt x="132" y="14"/>
                      <a:pt x="131" y="14"/>
                    </a:cubicBezTo>
                    <a:cubicBezTo>
                      <a:pt x="132" y="11"/>
                      <a:pt x="133" y="8"/>
                      <a:pt x="135" y="5"/>
                    </a:cubicBezTo>
                    <a:cubicBezTo>
                      <a:pt x="136" y="3"/>
                      <a:pt x="132" y="0"/>
                      <a:pt x="131" y="3"/>
                    </a:cubicBezTo>
                    <a:cubicBezTo>
                      <a:pt x="121" y="17"/>
                      <a:pt x="110" y="31"/>
                      <a:pt x="105" y="48"/>
                    </a:cubicBezTo>
                    <a:cubicBezTo>
                      <a:pt x="102" y="59"/>
                      <a:pt x="105" y="76"/>
                      <a:pt x="119" y="80"/>
                    </a:cubicBezTo>
                    <a:cubicBezTo>
                      <a:pt x="122" y="80"/>
                      <a:pt x="124" y="80"/>
                      <a:pt x="126" y="80"/>
                    </a:cubicBezTo>
                    <a:cubicBezTo>
                      <a:pt x="125" y="81"/>
                      <a:pt x="125" y="81"/>
                      <a:pt x="125" y="82"/>
                    </a:cubicBezTo>
                    <a:cubicBezTo>
                      <a:pt x="125" y="120"/>
                      <a:pt x="126" y="158"/>
                      <a:pt x="128" y="196"/>
                    </a:cubicBezTo>
                    <a:cubicBezTo>
                      <a:pt x="129" y="237"/>
                      <a:pt x="125" y="278"/>
                      <a:pt x="126" y="318"/>
                    </a:cubicBezTo>
                    <a:cubicBezTo>
                      <a:pt x="114" y="260"/>
                      <a:pt x="96" y="203"/>
                      <a:pt x="77" y="147"/>
                    </a:cubicBezTo>
                    <a:cubicBezTo>
                      <a:pt x="76" y="144"/>
                      <a:pt x="71" y="145"/>
                      <a:pt x="72" y="148"/>
                    </a:cubicBezTo>
                    <a:cubicBezTo>
                      <a:pt x="75" y="162"/>
                      <a:pt x="79" y="176"/>
                      <a:pt x="83" y="190"/>
                    </a:cubicBezTo>
                    <a:cubicBezTo>
                      <a:pt x="82" y="190"/>
                      <a:pt x="82" y="190"/>
                      <a:pt x="81" y="190"/>
                    </a:cubicBezTo>
                    <a:cubicBezTo>
                      <a:pt x="78" y="192"/>
                      <a:pt x="74" y="193"/>
                      <a:pt x="71" y="195"/>
                    </a:cubicBezTo>
                    <a:cubicBezTo>
                      <a:pt x="68" y="196"/>
                      <a:pt x="64" y="198"/>
                      <a:pt x="63" y="201"/>
                    </a:cubicBezTo>
                    <a:cubicBezTo>
                      <a:pt x="58" y="184"/>
                      <a:pt x="55" y="167"/>
                      <a:pt x="58" y="153"/>
                    </a:cubicBezTo>
                    <a:cubicBezTo>
                      <a:pt x="58" y="153"/>
                      <a:pt x="58" y="153"/>
                      <a:pt x="59" y="153"/>
                    </a:cubicBezTo>
                    <a:cubicBezTo>
                      <a:pt x="61" y="152"/>
                      <a:pt x="63" y="152"/>
                      <a:pt x="66" y="152"/>
                    </a:cubicBezTo>
                    <a:cubicBezTo>
                      <a:pt x="67" y="151"/>
                      <a:pt x="68" y="150"/>
                      <a:pt x="68" y="149"/>
                    </a:cubicBezTo>
                    <a:cubicBezTo>
                      <a:pt x="71" y="148"/>
                      <a:pt x="73" y="146"/>
                      <a:pt x="73" y="143"/>
                    </a:cubicBezTo>
                    <a:cubicBezTo>
                      <a:pt x="73" y="123"/>
                      <a:pt x="76" y="102"/>
                      <a:pt x="75" y="82"/>
                    </a:cubicBezTo>
                    <a:cubicBezTo>
                      <a:pt x="74" y="75"/>
                      <a:pt x="65" y="75"/>
                      <a:pt x="64" y="82"/>
                    </a:cubicBezTo>
                    <a:cubicBezTo>
                      <a:pt x="64" y="82"/>
                      <a:pt x="64" y="82"/>
                      <a:pt x="64" y="82"/>
                    </a:cubicBezTo>
                    <a:cubicBezTo>
                      <a:pt x="60" y="79"/>
                      <a:pt x="53" y="81"/>
                      <a:pt x="53" y="87"/>
                    </a:cubicBezTo>
                    <a:cubicBezTo>
                      <a:pt x="54" y="89"/>
                      <a:pt x="54" y="91"/>
                      <a:pt x="54" y="93"/>
                    </a:cubicBezTo>
                    <a:cubicBezTo>
                      <a:pt x="53" y="91"/>
                      <a:pt x="52" y="88"/>
                      <a:pt x="51" y="85"/>
                    </a:cubicBezTo>
                    <a:cubicBezTo>
                      <a:pt x="48" y="78"/>
                      <a:pt x="38" y="81"/>
                      <a:pt x="39" y="89"/>
                    </a:cubicBezTo>
                    <a:cubicBezTo>
                      <a:pt x="39" y="90"/>
                      <a:pt x="40" y="91"/>
                      <a:pt x="40" y="92"/>
                    </a:cubicBezTo>
                    <a:cubicBezTo>
                      <a:pt x="39" y="91"/>
                      <a:pt x="39" y="89"/>
                      <a:pt x="38" y="88"/>
                    </a:cubicBezTo>
                    <a:cubicBezTo>
                      <a:pt x="36" y="81"/>
                      <a:pt x="25" y="84"/>
                      <a:pt x="27" y="91"/>
                    </a:cubicBezTo>
                    <a:cubicBezTo>
                      <a:pt x="28" y="93"/>
                      <a:pt x="29" y="96"/>
                      <a:pt x="30" y="98"/>
                    </a:cubicBezTo>
                    <a:cubicBezTo>
                      <a:pt x="31" y="102"/>
                      <a:pt x="32" y="106"/>
                      <a:pt x="33" y="109"/>
                    </a:cubicBezTo>
                    <a:cubicBezTo>
                      <a:pt x="29" y="103"/>
                      <a:pt x="26" y="96"/>
                      <a:pt x="23" y="89"/>
                    </a:cubicBezTo>
                    <a:cubicBezTo>
                      <a:pt x="20" y="83"/>
                      <a:pt x="11" y="88"/>
                      <a:pt x="14" y="94"/>
                    </a:cubicBezTo>
                    <a:cubicBezTo>
                      <a:pt x="22" y="111"/>
                      <a:pt x="29" y="131"/>
                      <a:pt x="41" y="146"/>
                    </a:cubicBezTo>
                    <a:cubicBezTo>
                      <a:pt x="42" y="147"/>
                      <a:pt x="42" y="147"/>
                      <a:pt x="43" y="148"/>
                    </a:cubicBezTo>
                    <a:cubicBezTo>
                      <a:pt x="44" y="149"/>
                      <a:pt x="44" y="150"/>
                      <a:pt x="46" y="150"/>
                    </a:cubicBezTo>
                    <a:cubicBezTo>
                      <a:pt x="46" y="151"/>
                      <a:pt x="47" y="152"/>
                      <a:pt x="48" y="152"/>
                    </a:cubicBezTo>
                    <a:cubicBezTo>
                      <a:pt x="49" y="153"/>
                      <a:pt x="50" y="153"/>
                      <a:pt x="51" y="153"/>
                    </a:cubicBezTo>
                    <a:cubicBezTo>
                      <a:pt x="51" y="154"/>
                      <a:pt x="52" y="155"/>
                      <a:pt x="53" y="156"/>
                    </a:cubicBezTo>
                    <a:cubicBezTo>
                      <a:pt x="46" y="176"/>
                      <a:pt x="60" y="209"/>
                      <a:pt x="65" y="226"/>
                    </a:cubicBezTo>
                    <a:cubicBezTo>
                      <a:pt x="73" y="257"/>
                      <a:pt x="81" y="289"/>
                      <a:pt x="92" y="319"/>
                    </a:cubicBezTo>
                    <a:cubicBezTo>
                      <a:pt x="87" y="318"/>
                      <a:pt x="81" y="318"/>
                      <a:pt x="76" y="318"/>
                    </a:cubicBezTo>
                    <a:cubicBezTo>
                      <a:pt x="73" y="277"/>
                      <a:pt x="57" y="238"/>
                      <a:pt x="40" y="201"/>
                    </a:cubicBezTo>
                    <a:cubicBezTo>
                      <a:pt x="40" y="200"/>
                      <a:pt x="39" y="199"/>
                      <a:pt x="38" y="199"/>
                    </a:cubicBezTo>
                    <a:cubicBezTo>
                      <a:pt x="38" y="198"/>
                      <a:pt x="38" y="197"/>
                      <a:pt x="37" y="197"/>
                    </a:cubicBezTo>
                    <a:cubicBezTo>
                      <a:pt x="39" y="196"/>
                      <a:pt x="40" y="194"/>
                      <a:pt x="39" y="192"/>
                    </a:cubicBezTo>
                    <a:cubicBezTo>
                      <a:pt x="31" y="179"/>
                      <a:pt x="22" y="167"/>
                      <a:pt x="10" y="156"/>
                    </a:cubicBezTo>
                    <a:cubicBezTo>
                      <a:pt x="7" y="154"/>
                      <a:pt x="0" y="155"/>
                      <a:pt x="1" y="160"/>
                    </a:cubicBezTo>
                    <a:cubicBezTo>
                      <a:pt x="3" y="175"/>
                      <a:pt x="3" y="191"/>
                      <a:pt x="5" y="206"/>
                    </a:cubicBezTo>
                    <a:cubicBezTo>
                      <a:pt x="5" y="208"/>
                      <a:pt x="6" y="208"/>
                      <a:pt x="7" y="209"/>
                    </a:cubicBezTo>
                    <a:cubicBezTo>
                      <a:pt x="7" y="209"/>
                      <a:pt x="6" y="210"/>
                      <a:pt x="7" y="210"/>
                    </a:cubicBezTo>
                    <a:cubicBezTo>
                      <a:pt x="15" y="244"/>
                      <a:pt x="28" y="277"/>
                      <a:pt x="42" y="310"/>
                    </a:cubicBezTo>
                    <a:cubicBezTo>
                      <a:pt x="41" y="310"/>
                      <a:pt x="41" y="310"/>
                      <a:pt x="41" y="310"/>
                    </a:cubicBezTo>
                    <a:cubicBezTo>
                      <a:pt x="27" y="330"/>
                      <a:pt x="33" y="368"/>
                      <a:pt x="35" y="391"/>
                    </a:cubicBezTo>
                    <a:cubicBezTo>
                      <a:pt x="37" y="419"/>
                      <a:pt x="39" y="459"/>
                      <a:pt x="56" y="483"/>
                    </a:cubicBezTo>
                    <a:cubicBezTo>
                      <a:pt x="58" y="487"/>
                      <a:pt x="64" y="486"/>
                      <a:pt x="64" y="481"/>
                    </a:cubicBezTo>
                    <a:cubicBezTo>
                      <a:pt x="62" y="456"/>
                      <a:pt x="52" y="431"/>
                      <a:pt x="49" y="406"/>
                    </a:cubicBezTo>
                    <a:cubicBezTo>
                      <a:pt x="44" y="376"/>
                      <a:pt x="46" y="346"/>
                      <a:pt x="45" y="316"/>
                    </a:cubicBezTo>
                    <a:cubicBezTo>
                      <a:pt x="47" y="319"/>
                      <a:pt x="52" y="316"/>
                      <a:pt x="51" y="312"/>
                    </a:cubicBezTo>
                    <a:cubicBezTo>
                      <a:pt x="42" y="279"/>
                      <a:pt x="32" y="244"/>
                      <a:pt x="17" y="212"/>
                    </a:cubicBezTo>
                    <a:cubicBezTo>
                      <a:pt x="22" y="211"/>
                      <a:pt x="26" y="209"/>
                      <a:pt x="31" y="207"/>
                    </a:cubicBezTo>
                    <a:cubicBezTo>
                      <a:pt x="45" y="243"/>
                      <a:pt x="60" y="280"/>
                      <a:pt x="67" y="318"/>
                    </a:cubicBezTo>
                    <a:cubicBezTo>
                      <a:pt x="61" y="319"/>
                      <a:pt x="56" y="320"/>
                      <a:pt x="52" y="322"/>
                    </a:cubicBezTo>
                    <a:cubicBezTo>
                      <a:pt x="51" y="322"/>
                      <a:pt x="51" y="323"/>
                      <a:pt x="52" y="324"/>
                    </a:cubicBezTo>
                    <a:cubicBezTo>
                      <a:pt x="61" y="332"/>
                      <a:pt x="81" y="332"/>
                      <a:pt x="97" y="332"/>
                    </a:cubicBezTo>
                    <a:cubicBezTo>
                      <a:pt x="97" y="333"/>
                      <a:pt x="98" y="333"/>
                      <a:pt x="98" y="334"/>
                    </a:cubicBezTo>
                    <a:cubicBezTo>
                      <a:pt x="99" y="337"/>
                      <a:pt x="105" y="336"/>
                      <a:pt x="104" y="332"/>
                    </a:cubicBezTo>
                    <a:cubicBezTo>
                      <a:pt x="108" y="332"/>
                      <a:pt x="112" y="332"/>
                      <a:pt x="115" y="332"/>
                    </a:cubicBezTo>
                    <a:cubicBezTo>
                      <a:pt x="138" y="332"/>
                      <a:pt x="171" y="334"/>
                      <a:pt x="193" y="323"/>
                    </a:cubicBezTo>
                    <a:cubicBezTo>
                      <a:pt x="189" y="373"/>
                      <a:pt x="181" y="423"/>
                      <a:pt x="168" y="472"/>
                    </a:cubicBezTo>
                    <a:cubicBezTo>
                      <a:pt x="168" y="473"/>
                      <a:pt x="168" y="473"/>
                      <a:pt x="168" y="474"/>
                    </a:cubicBezTo>
                    <a:cubicBezTo>
                      <a:pt x="155" y="479"/>
                      <a:pt x="144" y="485"/>
                      <a:pt x="128" y="485"/>
                    </a:cubicBezTo>
                    <a:cubicBezTo>
                      <a:pt x="112" y="486"/>
                      <a:pt x="93" y="483"/>
                      <a:pt x="78" y="478"/>
                    </a:cubicBezTo>
                    <a:cubicBezTo>
                      <a:pt x="74" y="476"/>
                      <a:pt x="72" y="482"/>
                      <a:pt x="75" y="484"/>
                    </a:cubicBezTo>
                    <a:cubicBezTo>
                      <a:pt x="94" y="495"/>
                      <a:pt x="112" y="500"/>
                      <a:pt x="134" y="499"/>
                    </a:cubicBezTo>
                    <a:cubicBezTo>
                      <a:pt x="150" y="498"/>
                      <a:pt x="172" y="494"/>
                      <a:pt x="181" y="479"/>
                    </a:cubicBezTo>
                    <a:cubicBezTo>
                      <a:pt x="182" y="477"/>
                      <a:pt x="182" y="475"/>
                      <a:pt x="181" y="473"/>
                    </a:cubicBezTo>
                    <a:cubicBezTo>
                      <a:pt x="196" y="419"/>
                      <a:pt x="204" y="363"/>
                      <a:pt x="207" y="306"/>
                    </a:cubicBezTo>
                    <a:cubicBezTo>
                      <a:pt x="207" y="298"/>
                      <a:pt x="195" y="298"/>
                      <a:pt x="194" y="306"/>
                    </a:cubicBezTo>
                    <a:cubicBezTo>
                      <a:pt x="194" y="307"/>
                      <a:pt x="194" y="308"/>
                      <a:pt x="194" y="309"/>
                    </a:cubicBezTo>
                    <a:cubicBezTo>
                      <a:pt x="193" y="309"/>
                      <a:pt x="192" y="309"/>
                      <a:pt x="192" y="310"/>
                    </a:cubicBezTo>
                    <a:cubicBezTo>
                      <a:pt x="192" y="303"/>
                      <a:pt x="192" y="297"/>
                      <a:pt x="192" y="291"/>
                    </a:cubicBezTo>
                    <a:cubicBezTo>
                      <a:pt x="213" y="271"/>
                      <a:pt x="251" y="230"/>
                      <a:pt x="246" y="202"/>
                    </a:cubicBezTo>
                    <a:cubicBezTo>
                      <a:pt x="247" y="201"/>
                      <a:pt x="248" y="201"/>
                      <a:pt x="249" y="199"/>
                    </a:cubicBezTo>
                    <a:cubicBezTo>
                      <a:pt x="259" y="184"/>
                      <a:pt x="269" y="168"/>
                      <a:pt x="272" y="149"/>
                    </a:cubicBezTo>
                    <a:cubicBezTo>
                      <a:pt x="273" y="145"/>
                      <a:pt x="268" y="140"/>
                      <a:pt x="264" y="143"/>
                    </a:cubicBezTo>
                    <a:close/>
                    <a:moveTo>
                      <a:pt x="20" y="198"/>
                    </a:moveTo>
                    <a:cubicBezTo>
                      <a:pt x="17" y="199"/>
                      <a:pt x="15" y="201"/>
                      <a:pt x="12" y="202"/>
                    </a:cubicBezTo>
                    <a:cubicBezTo>
                      <a:pt x="13" y="192"/>
                      <a:pt x="13" y="182"/>
                      <a:pt x="13" y="173"/>
                    </a:cubicBezTo>
                    <a:cubicBezTo>
                      <a:pt x="19" y="179"/>
                      <a:pt x="25" y="186"/>
                      <a:pt x="30" y="194"/>
                    </a:cubicBezTo>
                    <a:cubicBezTo>
                      <a:pt x="27" y="195"/>
                      <a:pt x="24" y="197"/>
                      <a:pt x="20" y="198"/>
                    </a:cubicBezTo>
                    <a:close/>
                    <a:moveTo>
                      <a:pt x="103" y="319"/>
                    </a:moveTo>
                    <a:cubicBezTo>
                      <a:pt x="103" y="319"/>
                      <a:pt x="102" y="319"/>
                      <a:pt x="101" y="319"/>
                    </a:cubicBezTo>
                    <a:cubicBezTo>
                      <a:pt x="95" y="294"/>
                      <a:pt x="84" y="270"/>
                      <a:pt x="77" y="246"/>
                    </a:cubicBezTo>
                    <a:cubicBezTo>
                      <a:pt x="74" y="235"/>
                      <a:pt x="68" y="221"/>
                      <a:pt x="64" y="206"/>
                    </a:cubicBezTo>
                    <a:cubicBezTo>
                      <a:pt x="65" y="206"/>
                      <a:pt x="66" y="206"/>
                      <a:pt x="68" y="206"/>
                    </a:cubicBezTo>
                    <a:cubicBezTo>
                      <a:pt x="68" y="205"/>
                      <a:pt x="69" y="205"/>
                      <a:pt x="70" y="205"/>
                    </a:cubicBezTo>
                    <a:cubicBezTo>
                      <a:pt x="70" y="205"/>
                      <a:pt x="71" y="205"/>
                      <a:pt x="71" y="204"/>
                    </a:cubicBezTo>
                    <a:cubicBezTo>
                      <a:pt x="72" y="204"/>
                      <a:pt x="74" y="203"/>
                      <a:pt x="75" y="202"/>
                    </a:cubicBezTo>
                    <a:cubicBezTo>
                      <a:pt x="79" y="201"/>
                      <a:pt x="82" y="200"/>
                      <a:pt x="85" y="198"/>
                    </a:cubicBezTo>
                    <a:cubicBezTo>
                      <a:pt x="97" y="239"/>
                      <a:pt x="108" y="278"/>
                      <a:pt x="118" y="319"/>
                    </a:cubicBezTo>
                    <a:cubicBezTo>
                      <a:pt x="113" y="319"/>
                      <a:pt x="108" y="319"/>
                      <a:pt x="103" y="319"/>
                    </a:cubicBezTo>
                    <a:close/>
                    <a:moveTo>
                      <a:pt x="166" y="130"/>
                    </a:moveTo>
                    <a:cubicBezTo>
                      <a:pt x="172" y="141"/>
                      <a:pt x="173" y="153"/>
                      <a:pt x="174" y="165"/>
                    </a:cubicBezTo>
                    <a:cubicBezTo>
                      <a:pt x="171" y="166"/>
                      <a:pt x="168" y="166"/>
                      <a:pt x="164" y="167"/>
                    </a:cubicBezTo>
                    <a:cubicBezTo>
                      <a:pt x="161" y="167"/>
                      <a:pt x="156" y="166"/>
                      <a:pt x="152" y="167"/>
                    </a:cubicBezTo>
                    <a:cubicBezTo>
                      <a:pt x="160" y="157"/>
                      <a:pt x="163" y="143"/>
                      <a:pt x="166" y="130"/>
                    </a:cubicBezTo>
                    <a:close/>
                    <a:moveTo>
                      <a:pt x="130" y="319"/>
                    </a:moveTo>
                    <a:cubicBezTo>
                      <a:pt x="133" y="310"/>
                      <a:pt x="135" y="301"/>
                      <a:pt x="137" y="291"/>
                    </a:cubicBezTo>
                    <a:cubicBezTo>
                      <a:pt x="137" y="292"/>
                      <a:pt x="138" y="292"/>
                      <a:pt x="139" y="292"/>
                    </a:cubicBezTo>
                    <a:cubicBezTo>
                      <a:pt x="144" y="293"/>
                      <a:pt x="148" y="294"/>
                      <a:pt x="153" y="296"/>
                    </a:cubicBezTo>
                    <a:cubicBezTo>
                      <a:pt x="153" y="296"/>
                      <a:pt x="153" y="296"/>
                      <a:pt x="154" y="296"/>
                    </a:cubicBezTo>
                    <a:cubicBezTo>
                      <a:pt x="153" y="303"/>
                      <a:pt x="153" y="311"/>
                      <a:pt x="152" y="318"/>
                    </a:cubicBezTo>
                    <a:cubicBezTo>
                      <a:pt x="145" y="319"/>
                      <a:pt x="137" y="319"/>
                      <a:pt x="130" y="319"/>
                    </a:cubicBezTo>
                    <a:close/>
                    <a:moveTo>
                      <a:pt x="159" y="318"/>
                    </a:moveTo>
                    <a:cubicBezTo>
                      <a:pt x="169" y="274"/>
                      <a:pt x="164" y="219"/>
                      <a:pt x="151" y="177"/>
                    </a:cubicBezTo>
                    <a:cubicBezTo>
                      <a:pt x="156" y="178"/>
                      <a:pt x="162" y="177"/>
                      <a:pt x="166" y="177"/>
                    </a:cubicBezTo>
                    <a:cubicBezTo>
                      <a:pt x="170" y="177"/>
                      <a:pt x="175" y="177"/>
                      <a:pt x="180" y="177"/>
                    </a:cubicBezTo>
                    <a:cubicBezTo>
                      <a:pt x="179" y="215"/>
                      <a:pt x="182" y="253"/>
                      <a:pt x="184" y="291"/>
                    </a:cubicBezTo>
                    <a:cubicBezTo>
                      <a:pt x="183" y="293"/>
                      <a:pt x="182" y="294"/>
                      <a:pt x="182" y="295"/>
                    </a:cubicBezTo>
                    <a:cubicBezTo>
                      <a:pt x="181" y="297"/>
                      <a:pt x="183" y="299"/>
                      <a:pt x="185" y="298"/>
                    </a:cubicBezTo>
                    <a:cubicBezTo>
                      <a:pt x="185" y="303"/>
                      <a:pt x="185" y="307"/>
                      <a:pt x="186" y="312"/>
                    </a:cubicBezTo>
                    <a:cubicBezTo>
                      <a:pt x="177" y="315"/>
                      <a:pt x="168" y="317"/>
                      <a:pt x="159" y="318"/>
                    </a:cubicBezTo>
                    <a:close/>
                    <a:moveTo>
                      <a:pt x="193" y="280"/>
                    </a:moveTo>
                    <a:cubicBezTo>
                      <a:pt x="193" y="267"/>
                      <a:pt x="193" y="253"/>
                      <a:pt x="193" y="240"/>
                    </a:cubicBezTo>
                    <a:cubicBezTo>
                      <a:pt x="198" y="231"/>
                      <a:pt x="204" y="222"/>
                      <a:pt x="210" y="213"/>
                    </a:cubicBezTo>
                    <a:cubicBezTo>
                      <a:pt x="214" y="207"/>
                      <a:pt x="221" y="200"/>
                      <a:pt x="226" y="193"/>
                    </a:cubicBezTo>
                    <a:cubicBezTo>
                      <a:pt x="249" y="209"/>
                      <a:pt x="213" y="253"/>
                      <a:pt x="193" y="280"/>
                    </a:cubicBezTo>
                    <a:close/>
                    <a:moveTo>
                      <a:pt x="242" y="191"/>
                    </a:moveTo>
                    <a:cubicBezTo>
                      <a:pt x="239" y="188"/>
                      <a:pt x="236" y="184"/>
                      <a:pt x="231" y="182"/>
                    </a:cubicBezTo>
                    <a:cubicBezTo>
                      <a:pt x="240" y="176"/>
                      <a:pt x="248" y="169"/>
                      <a:pt x="256" y="162"/>
                    </a:cubicBezTo>
                    <a:cubicBezTo>
                      <a:pt x="253" y="172"/>
                      <a:pt x="247" y="182"/>
                      <a:pt x="242"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8" name="Freeform 390"/>
              <p:cNvSpPr>
                <a:spLocks noEditPoints="1"/>
              </p:cNvSpPr>
              <p:nvPr/>
            </p:nvSpPr>
            <p:spPr bwMode="auto">
              <a:xfrm>
                <a:off x="5098" y="-1992"/>
                <a:ext cx="103" cy="234"/>
              </a:xfrm>
              <a:custGeom>
                <a:avLst/>
                <a:gdLst>
                  <a:gd name="T0" fmla="*/ 27 w 51"/>
                  <a:gd name="T1" fmla="*/ 4 h 116"/>
                  <a:gd name="T2" fmla="*/ 16 w 51"/>
                  <a:gd name="T3" fmla="*/ 5 h 116"/>
                  <a:gd name="T4" fmla="*/ 1 w 51"/>
                  <a:gd name="T5" fmla="*/ 108 h 116"/>
                  <a:gd name="T6" fmla="*/ 9 w 51"/>
                  <a:gd name="T7" fmla="*/ 110 h 116"/>
                  <a:gd name="T8" fmla="*/ 17 w 51"/>
                  <a:gd name="T9" fmla="*/ 73 h 116"/>
                  <a:gd name="T10" fmla="*/ 24 w 51"/>
                  <a:gd name="T11" fmla="*/ 73 h 116"/>
                  <a:gd name="T12" fmla="*/ 32 w 51"/>
                  <a:gd name="T13" fmla="*/ 73 h 116"/>
                  <a:gd name="T14" fmla="*/ 36 w 51"/>
                  <a:gd name="T15" fmla="*/ 106 h 116"/>
                  <a:gd name="T16" fmla="*/ 46 w 51"/>
                  <a:gd name="T17" fmla="*/ 106 h 116"/>
                  <a:gd name="T18" fmla="*/ 27 w 51"/>
                  <a:gd name="T19" fmla="*/ 4 h 116"/>
                  <a:gd name="T20" fmla="*/ 26 w 51"/>
                  <a:gd name="T21" fmla="*/ 63 h 116"/>
                  <a:gd name="T22" fmla="*/ 19 w 51"/>
                  <a:gd name="T23" fmla="*/ 63 h 116"/>
                  <a:gd name="T24" fmla="*/ 25 w 51"/>
                  <a:gd name="T25" fmla="*/ 30 h 116"/>
                  <a:gd name="T26" fmla="*/ 31 w 51"/>
                  <a:gd name="T27" fmla="*/ 63 h 116"/>
                  <a:gd name="T28" fmla="*/ 26 w 51"/>
                  <a:gd name="T29" fmla="*/ 6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116">
                    <a:moveTo>
                      <a:pt x="27" y="4"/>
                    </a:moveTo>
                    <a:cubicBezTo>
                      <a:pt x="25" y="0"/>
                      <a:pt x="17" y="0"/>
                      <a:pt x="16" y="5"/>
                    </a:cubicBezTo>
                    <a:cubicBezTo>
                      <a:pt x="11" y="40"/>
                      <a:pt x="7" y="74"/>
                      <a:pt x="1" y="108"/>
                    </a:cubicBezTo>
                    <a:cubicBezTo>
                      <a:pt x="0" y="114"/>
                      <a:pt x="8" y="116"/>
                      <a:pt x="9" y="110"/>
                    </a:cubicBezTo>
                    <a:cubicBezTo>
                      <a:pt x="12" y="98"/>
                      <a:pt x="15" y="85"/>
                      <a:pt x="17" y="73"/>
                    </a:cubicBezTo>
                    <a:cubicBezTo>
                      <a:pt x="24" y="73"/>
                      <a:pt x="24" y="73"/>
                      <a:pt x="24" y="73"/>
                    </a:cubicBezTo>
                    <a:cubicBezTo>
                      <a:pt x="27" y="73"/>
                      <a:pt x="29" y="73"/>
                      <a:pt x="32" y="73"/>
                    </a:cubicBezTo>
                    <a:cubicBezTo>
                      <a:pt x="33" y="84"/>
                      <a:pt x="34" y="95"/>
                      <a:pt x="36" y="106"/>
                    </a:cubicBezTo>
                    <a:cubicBezTo>
                      <a:pt x="37" y="111"/>
                      <a:pt x="46" y="111"/>
                      <a:pt x="46" y="106"/>
                    </a:cubicBezTo>
                    <a:cubicBezTo>
                      <a:pt x="51" y="74"/>
                      <a:pt x="41" y="32"/>
                      <a:pt x="27" y="4"/>
                    </a:cubicBezTo>
                    <a:close/>
                    <a:moveTo>
                      <a:pt x="26" y="63"/>
                    </a:moveTo>
                    <a:cubicBezTo>
                      <a:pt x="24" y="63"/>
                      <a:pt x="21" y="63"/>
                      <a:pt x="19" y="63"/>
                    </a:cubicBezTo>
                    <a:cubicBezTo>
                      <a:pt x="21" y="52"/>
                      <a:pt x="23" y="41"/>
                      <a:pt x="25" y="30"/>
                    </a:cubicBezTo>
                    <a:cubicBezTo>
                      <a:pt x="28" y="41"/>
                      <a:pt x="30" y="52"/>
                      <a:pt x="31" y="63"/>
                    </a:cubicBezTo>
                    <a:cubicBezTo>
                      <a:pt x="29" y="63"/>
                      <a:pt x="28" y="63"/>
                      <a:pt x="26"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9" name="Freeform 391"/>
              <p:cNvSpPr>
                <a:spLocks noEditPoints="1"/>
              </p:cNvSpPr>
              <p:nvPr/>
            </p:nvSpPr>
            <p:spPr bwMode="auto">
              <a:xfrm>
                <a:off x="5209" y="-2030"/>
                <a:ext cx="141" cy="262"/>
              </a:xfrm>
              <a:custGeom>
                <a:avLst/>
                <a:gdLst>
                  <a:gd name="T0" fmla="*/ 36 w 70"/>
                  <a:gd name="T1" fmla="*/ 51 h 130"/>
                  <a:gd name="T2" fmla="*/ 3 w 70"/>
                  <a:gd name="T3" fmla="*/ 21 h 130"/>
                  <a:gd name="T4" fmla="*/ 2 w 70"/>
                  <a:gd name="T5" fmla="*/ 22 h 130"/>
                  <a:gd name="T6" fmla="*/ 0 w 70"/>
                  <a:gd name="T7" fmla="*/ 26 h 130"/>
                  <a:gd name="T8" fmla="*/ 12 w 70"/>
                  <a:gd name="T9" fmla="*/ 121 h 130"/>
                  <a:gd name="T10" fmla="*/ 17 w 70"/>
                  <a:gd name="T11" fmla="*/ 125 h 130"/>
                  <a:gd name="T12" fmla="*/ 18 w 70"/>
                  <a:gd name="T13" fmla="*/ 125 h 130"/>
                  <a:gd name="T14" fmla="*/ 36 w 70"/>
                  <a:gd name="T15" fmla="*/ 51 h 130"/>
                  <a:gd name="T16" fmla="*/ 19 w 70"/>
                  <a:gd name="T17" fmla="*/ 47 h 130"/>
                  <a:gd name="T18" fmla="*/ 15 w 70"/>
                  <a:gd name="T19" fmla="*/ 49 h 130"/>
                  <a:gd name="T20" fmla="*/ 12 w 70"/>
                  <a:gd name="T21" fmla="*/ 26 h 130"/>
                  <a:gd name="T22" fmla="*/ 19 w 70"/>
                  <a:gd name="T23" fmla="*/ 47 h 130"/>
                  <a:gd name="T24" fmla="*/ 20 w 70"/>
                  <a:gd name="T25" fmla="*/ 112 h 130"/>
                  <a:gd name="T26" fmla="*/ 16 w 70"/>
                  <a:gd name="T27" fmla="*/ 57 h 130"/>
                  <a:gd name="T28" fmla="*/ 20 w 70"/>
                  <a:gd name="T29" fmla="*/ 59 h 130"/>
                  <a:gd name="T30" fmla="*/ 47 w 70"/>
                  <a:gd name="T31" fmla="*/ 87 h 130"/>
                  <a:gd name="T32" fmla="*/ 20 w 70"/>
                  <a:gd name="T3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130">
                    <a:moveTo>
                      <a:pt x="36" y="51"/>
                    </a:moveTo>
                    <a:cubicBezTo>
                      <a:pt x="54" y="32"/>
                      <a:pt x="29" y="0"/>
                      <a:pt x="3" y="21"/>
                    </a:cubicBezTo>
                    <a:cubicBezTo>
                      <a:pt x="3" y="21"/>
                      <a:pt x="3" y="21"/>
                      <a:pt x="2" y="22"/>
                    </a:cubicBezTo>
                    <a:cubicBezTo>
                      <a:pt x="1" y="23"/>
                      <a:pt x="0" y="24"/>
                      <a:pt x="0" y="26"/>
                    </a:cubicBezTo>
                    <a:cubicBezTo>
                      <a:pt x="2" y="58"/>
                      <a:pt x="10" y="89"/>
                      <a:pt x="12" y="121"/>
                    </a:cubicBezTo>
                    <a:cubicBezTo>
                      <a:pt x="12" y="124"/>
                      <a:pt x="15" y="125"/>
                      <a:pt x="17" y="125"/>
                    </a:cubicBezTo>
                    <a:cubicBezTo>
                      <a:pt x="17" y="125"/>
                      <a:pt x="18" y="125"/>
                      <a:pt x="18" y="125"/>
                    </a:cubicBezTo>
                    <a:cubicBezTo>
                      <a:pt x="64" y="130"/>
                      <a:pt x="70" y="68"/>
                      <a:pt x="36" y="51"/>
                    </a:cubicBezTo>
                    <a:close/>
                    <a:moveTo>
                      <a:pt x="19" y="47"/>
                    </a:moveTo>
                    <a:cubicBezTo>
                      <a:pt x="17" y="47"/>
                      <a:pt x="16" y="48"/>
                      <a:pt x="15" y="49"/>
                    </a:cubicBezTo>
                    <a:cubicBezTo>
                      <a:pt x="14" y="41"/>
                      <a:pt x="13" y="33"/>
                      <a:pt x="12" y="26"/>
                    </a:cubicBezTo>
                    <a:cubicBezTo>
                      <a:pt x="30" y="20"/>
                      <a:pt x="41" y="42"/>
                      <a:pt x="19" y="47"/>
                    </a:cubicBezTo>
                    <a:close/>
                    <a:moveTo>
                      <a:pt x="20" y="112"/>
                    </a:moveTo>
                    <a:cubicBezTo>
                      <a:pt x="22" y="94"/>
                      <a:pt x="19" y="75"/>
                      <a:pt x="16" y="57"/>
                    </a:cubicBezTo>
                    <a:cubicBezTo>
                      <a:pt x="18" y="58"/>
                      <a:pt x="19" y="59"/>
                      <a:pt x="20" y="59"/>
                    </a:cubicBezTo>
                    <a:cubicBezTo>
                      <a:pt x="36" y="61"/>
                      <a:pt x="46" y="71"/>
                      <a:pt x="47" y="87"/>
                    </a:cubicBezTo>
                    <a:cubicBezTo>
                      <a:pt x="48" y="104"/>
                      <a:pt x="35" y="111"/>
                      <a:pt x="20"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0" name="Freeform 392"/>
              <p:cNvSpPr/>
              <p:nvPr/>
            </p:nvSpPr>
            <p:spPr bwMode="auto">
              <a:xfrm>
                <a:off x="5358" y="-2028"/>
                <a:ext cx="146" cy="202"/>
              </a:xfrm>
              <a:custGeom>
                <a:avLst/>
                <a:gdLst>
                  <a:gd name="T0" fmla="*/ 66 w 72"/>
                  <a:gd name="T1" fmla="*/ 62 h 100"/>
                  <a:gd name="T2" fmla="*/ 56 w 72"/>
                  <a:gd name="T3" fmla="*/ 61 h 100"/>
                  <a:gd name="T4" fmla="*/ 43 w 72"/>
                  <a:gd name="T5" fmla="*/ 86 h 100"/>
                  <a:gd name="T6" fmla="*/ 21 w 72"/>
                  <a:gd name="T7" fmla="*/ 74 h 100"/>
                  <a:gd name="T8" fmla="*/ 18 w 72"/>
                  <a:gd name="T9" fmla="*/ 36 h 100"/>
                  <a:gd name="T10" fmla="*/ 29 w 72"/>
                  <a:gd name="T11" fmla="*/ 19 h 100"/>
                  <a:gd name="T12" fmla="*/ 51 w 72"/>
                  <a:gd name="T13" fmla="*/ 27 h 100"/>
                  <a:gd name="T14" fmla="*/ 56 w 72"/>
                  <a:gd name="T15" fmla="*/ 23 h 100"/>
                  <a:gd name="T16" fmla="*/ 15 w 72"/>
                  <a:gd name="T17" fmla="*/ 17 h 100"/>
                  <a:gd name="T18" fmla="*/ 8 w 72"/>
                  <a:gd name="T19" fmla="*/ 74 h 100"/>
                  <a:gd name="T20" fmla="*/ 43 w 72"/>
                  <a:gd name="T21" fmla="*/ 99 h 100"/>
                  <a:gd name="T22" fmla="*/ 66 w 72"/>
                  <a:gd name="T23" fmla="*/ 6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100">
                    <a:moveTo>
                      <a:pt x="66" y="62"/>
                    </a:moveTo>
                    <a:cubicBezTo>
                      <a:pt x="65" y="59"/>
                      <a:pt x="58" y="56"/>
                      <a:pt x="56" y="61"/>
                    </a:cubicBezTo>
                    <a:cubicBezTo>
                      <a:pt x="52" y="70"/>
                      <a:pt x="55" y="83"/>
                      <a:pt x="43" y="86"/>
                    </a:cubicBezTo>
                    <a:cubicBezTo>
                      <a:pt x="34" y="89"/>
                      <a:pt x="25" y="80"/>
                      <a:pt x="21" y="74"/>
                    </a:cubicBezTo>
                    <a:cubicBezTo>
                      <a:pt x="14" y="63"/>
                      <a:pt x="14" y="48"/>
                      <a:pt x="18" y="36"/>
                    </a:cubicBezTo>
                    <a:cubicBezTo>
                      <a:pt x="20" y="29"/>
                      <a:pt x="23" y="23"/>
                      <a:pt x="29" y="19"/>
                    </a:cubicBezTo>
                    <a:cubicBezTo>
                      <a:pt x="37" y="13"/>
                      <a:pt x="46" y="22"/>
                      <a:pt x="51" y="27"/>
                    </a:cubicBezTo>
                    <a:cubicBezTo>
                      <a:pt x="54" y="30"/>
                      <a:pt x="58" y="27"/>
                      <a:pt x="56" y="23"/>
                    </a:cubicBezTo>
                    <a:cubicBezTo>
                      <a:pt x="46" y="8"/>
                      <a:pt x="29" y="0"/>
                      <a:pt x="15" y="17"/>
                    </a:cubicBezTo>
                    <a:cubicBezTo>
                      <a:pt x="3" y="33"/>
                      <a:pt x="0" y="56"/>
                      <a:pt x="8" y="74"/>
                    </a:cubicBezTo>
                    <a:cubicBezTo>
                      <a:pt x="14" y="88"/>
                      <a:pt x="28" y="100"/>
                      <a:pt x="43" y="99"/>
                    </a:cubicBezTo>
                    <a:cubicBezTo>
                      <a:pt x="59" y="97"/>
                      <a:pt x="72" y="77"/>
                      <a:pt x="66"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1" name="Freeform 393"/>
              <p:cNvSpPr>
                <a:spLocks noEditPoints="1"/>
              </p:cNvSpPr>
              <p:nvPr/>
            </p:nvSpPr>
            <p:spPr bwMode="auto">
              <a:xfrm>
                <a:off x="5227" y="-1282"/>
                <a:ext cx="428" cy="434"/>
              </a:xfrm>
              <a:custGeom>
                <a:avLst/>
                <a:gdLst>
                  <a:gd name="T0" fmla="*/ 206 w 212"/>
                  <a:gd name="T1" fmla="*/ 37 h 215"/>
                  <a:gd name="T2" fmla="*/ 193 w 212"/>
                  <a:gd name="T3" fmla="*/ 34 h 215"/>
                  <a:gd name="T4" fmla="*/ 97 w 212"/>
                  <a:gd name="T5" fmla="*/ 2 h 215"/>
                  <a:gd name="T6" fmla="*/ 7 w 212"/>
                  <a:gd name="T7" fmla="*/ 46 h 215"/>
                  <a:gd name="T8" fmla="*/ 1 w 212"/>
                  <a:gd name="T9" fmla="*/ 54 h 215"/>
                  <a:gd name="T10" fmla="*/ 10 w 212"/>
                  <a:gd name="T11" fmla="*/ 158 h 215"/>
                  <a:gd name="T12" fmla="*/ 203 w 212"/>
                  <a:gd name="T13" fmla="*/ 160 h 215"/>
                  <a:gd name="T14" fmla="*/ 205 w 212"/>
                  <a:gd name="T15" fmla="*/ 148 h 215"/>
                  <a:gd name="T16" fmla="*/ 111 w 212"/>
                  <a:gd name="T17" fmla="*/ 134 h 215"/>
                  <a:gd name="T18" fmla="*/ 115 w 212"/>
                  <a:gd name="T19" fmla="*/ 194 h 215"/>
                  <a:gd name="T20" fmla="*/ 109 w 212"/>
                  <a:gd name="T21" fmla="*/ 196 h 215"/>
                  <a:gd name="T22" fmla="*/ 27 w 212"/>
                  <a:gd name="T23" fmla="*/ 152 h 215"/>
                  <a:gd name="T24" fmla="*/ 39 w 212"/>
                  <a:gd name="T25" fmla="*/ 143 h 215"/>
                  <a:gd name="T26" fmla="*/ 16 w 212"/>
                  <a:gd name="T27" fmla="*/ 150 h 215"/>
                  <a:gd name="T28" fmla="*/ 17 w 212"/>
                  <a:gd name="T29" fmla="*/ 57 h 215"/>
                  <a:gd name="T30" fmla="*/ 91 w 212"/>
                  <a:gd name="T31" fmla="*/ 88 h 215"/>
                  <a:gd name="T32" fmla="*/ 91 w 212"/>
                  <a:gd name="T33" fmla="*/ 109 h 215"/>
                  <a:gd name="T34" fmla="*/ 98 w 212"/>
                  <a:gd name="T35" fmla="*/ 99 h 215"/>
                  <a:gd name="T36" fmla="*/ 104 w 212"/>
                  <a:gd name="T37" fmla="*/ 93 h 215"/>
                  <a:gd name="T38" fmla="*/ 110 w 212"/>
                  <a:gd name="T39" fmla="*/ 122 h 215"/>
                  <a:gd name="T40" fmla="*/ 99 w 212"/>
                  <a:gd name="T41" fmla="*/ 74 h 215"/>
                  <a:gd name="T42" fmla="*/ 101 w 212"/>
                  <a:gd name="T43" fmla="*/ 51 h 215"/>
                  <a:gd name="T44" fmla="*/ 89 w 212"/>
                  <a:gd name="T45" fmla="*/ 63 h 215"/>
                  <a:gd name="T46" fmla="*/ 85 w 212"/>
                  <a:gd name="T47" fmla="*/ 69 h 215"/>
                  <a:gd name="T48" fmla="*/ 89 w 212"/>
                  <a:gd name="T49" fmla="*/ 18 h 215"/>
                  <a:gd name="T50" fmla="*/ 98 w 212"/>
                  <a:gd name="T51" fmla="*/ 32 h 215"/>
                  <a:gd name="T52" fmla="*/ 176 w 212"/>
                  <a:gd name="T53" fmla="*/ 45 h 215"/>
                  <a:gd name="T54" fmla="*/ 99 w 212"/>
                  <a:gd name="T55" fmla="*/ 74 h 215"/>
                  <a:gd name="T56" fmla="*/ 193 w 212"/>
                  <a:gd name="T57" fmla="*/ 53 h 215"/>
                  <a:gd name="T58" fmla="*/ 189 w 212"/>
                  <a:gd name="T59" fmla="*/ 143 h 215"/>
                  <a:gd name="T60" fmla="*/ 184 w 212"/>
                  <a:gd name="T61" fmla="*/ 151 h 215"/>
                  <a:gd name="T62" fmla="*/ 133 w 212"/>
                  <a:gd name="T63" fmla="*/ 14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 h="215">
                    <a:moveTo>
                      <a:pt x="205" y="148"/>
                    </a:moveTo>
                    <a:cubicBezTo>
                      <a:pt x="211" y="112"/>
                      <a:pt x="212" y="73"/>
                      <a:pt x="206" y="37"/>
                    </a:cubicBezTo>
                    <a:cubicBezTo>
                      <a:pt x="205" y="32"/>
                      <a:pt x="199" y="30"/>
                      <a:pt x="195" y="32"/>
                    </a:cubicBezTo>
                    <a:cubicBezTo>
                      <a:pt x="194" y="33"/>
                      <a:pt x="193" y="33"/>
                      <a:pt x="193" y="34"/>
                    </a:cubicBezTo>
                    <a:cubicBezTo>
                      <a:pt x="192" y="33"/>
                      <a:pt x="190" y="32"/>
                      <a:pt x="189" y="31"/>
                    </a:cubicBezTo>
                    <a:cubicBezTo>
                      <a:pt x="157" y="23"/>
                      <a:pt x="129" y="4"/>
                      <a:pt x="97" y="2"/>
                    </a:cubicBezTo>
                    <a:cubicBezTo>
                      <a:pt x="67" y="0"/>
                      <a:pt x="33" y="26"/>
                      <a:pt x="9" y="40"/>
                    </a:cubicBezTo>
                    <a:cubicBezTo>
                      <a:pt x="7" y="41"/>
                      <a:pt x="6" y="44"/>
                      <a:pt x="7" y="46"/>
                    </a:cubicBezTo>
                    <a:cubicBezTo>
                      <a:pt x="7" y="46"/>
                      <a:pt x="7" y="46"/>
                      <a:pt x="7" y="47"/>
                    </a:cubicBezTo>
                    <a:cubicBezTo>
                      <a:pt x="4" y="47"/>
                      <a:pt x="2" y="50"/>
                      <a:pt x="1" y="54"/>
                    </a:cubicBezTo>
                    <a:cubicBezTo>
                      <a:pt x="1" y="87"/>
                      <a:pt x="4" y="120"/>
                      <a:pt x="1" y="153"/>
                    </a:cubicBezTo>
                    <a:cubicBezTo>
                      <a:pt x="0" y="158"/>
                      <a:pt x="6" y="160"/>
                      <a:pt x="10" y="158"/>
                    </a:cubicBezTo>
                    <a:cubicBezTo>
                      <a:pt x="35" y="181"/>
                      <a:pt x="69" y="209"/>
                      <a:pt x="103" y="212"/>
                    </a:cubicBezTo>
                    <a:cubicBezTo>
                      <a:pt x="140" y="215"/>
                      <a:pt x="176" y="181"/>
                      <a:pt x="203" y="160"/>
                    </a:cubicBezTo>
                    <a:cubicBezTo>
                      <a:pt x="206" y="157"/>
                      <a:pt x="207" y="152"/>
                      <a:pt x="205" y="149"/>
                    </a:cubicBezTo>
                    <a:cubicBezTo>
                      <a:pt x="205" y="148"/>
                      <a:pt x="205" y="148"/>
                      <a:pt x="205" y="148"/>
                    </a:cubicBezTo>
                    <a:close/>
                    <a:moveTo>
                      <a:pt x="103" y="126"/>
                    </a:moveTo>
                    <a:cubicBezTo>
                      <a:pt x="104" y="130"/>
                      <a:pt x="107" y="132"/>
                      <a:pt x="111" y="134"/>
                    </a:cubicBezTo>
                    <a:cubicBezTo>
                      <a:pt x="113" y="136"/>
                      <a:pt x="115" y="138"/>
                      <a:pt x="118" y="138"/>
                    </a:cubicBezTo>
                    <a:cubicBezTo>
                      <a:pt x="116" y="159"/>
                      <a:pt x="111" y="180"/>
                      <a:pt x="115" y="194"/>
                    </a:cubicBezTo>
                    <a:cubicBezTo>
                      <a:pt x="115" y="194"/>
                      <a:pt x="115" y="195"/>
                      <a:pt x="115" y="195"/>
                    </a:cubicBezTo>
                    <a:cubicBezTo>
                      <a:pt x="113" y="195"/>
                      <a:pt x="111" y="196"/>
                      <a:pt x="109" y="196"/>
                    </a:cubicBezTo>
                    <a:cubicBezTo>
                      <a:pt x="82" y="198"/>
                      <a:pt x="47" y="172"/>
                      <a:pt x="22" y="154"/>
                    </a:cubicBezTo>
                    <a:cubicBezTo>
                      <a:pt x="24" y="153"/>
                      <a:pt x="25" y="153"/>
                      <a:pt x="27" y="152"/>
                    </a:cubicBezTo>
                    <a:cubicBezTo>
                      <a:pt x="31" y="151"/>
                      <a:pt x="36" y="153"/>
                      <a:pt x="39" y="149"/>
                    </a:cubicBezTo>
                    <a:cubicBezTo>
                      <a:pt x="41" y="147"/>
                      <a:pt x="41" y="145"/>
                      <a:pt x="39" y="143"/>
                    </a:cubicBezTo>
                    <a:cubicBezTo>
                      <a:pt x="35" y="138"/>
                      <a:pt x="28" y="141"/>
                      <a:pt x="23" y="143"/>
                    </a:cubicBezTo>
                    <a:cubicBezTo>
                      <a:pt x="20" y="145"/>
                      <a:pt x="18" y="147"/>
                      <a:pt x="16" y="150"/>
                    </a:cubicBezTo>
                    <a:cubicBezTo>
                      <a:pt x="15" y="150"/>
                      <a:pt x="14" y="149"/>
                      <a:pt x="14" y="149"/>
                    </a:cubicBezTo>
                    <a:cubicBezTo>
                      <a:pt x="21" y="119"/>
                      <a:pt x="18" y="87"/>
                      <a:pt x="17" y="57"/>
                    </a:cubicBezTo>
                    <a:cubicBezTo>
                      <a:pt x="40" y="70"/>
                      <a:pt x="67" y="76"/>
                      <a:pt x="91" y="87"/>
                    </a:cubicBezTo>
                    <a:cubicBezTo>
                      <a:pt x="91" y="88"/>
                      <a:pt x="91" y="88"/>
                      <a:pt x="91" y="88"/>
                    </a:cubicBezTo>
                    <a:cubicBezTo>
                      <a:pt x="89" y="91"/>
                      <a:pt x="90" y="94"/>
                      <a:pt x="90" y="98"/>
                    </a:cubicBezTo>
                    <a:cubicBezTo>
                      <a:pt x="90" y="102"/>
                      <a:pt x="91" y="106"/>
                      <a:pt x="91" y="109"/>
                    </a:cubicBezTo>
                    <a:cubicBezTo>
                      <a:pt x="91" y="114"/>
                      <a:pt x="97" y="114"/>
                      <a:pt x="97" y="109"/>
                    </a:cubicBezTo>
                    <a:cubicBezTo>
                      <a:pt x="98" y="106"/>
                      <a:pt x="98" y="103"/>
                      <a:pt x="98" y="99"/>
                    </a:cubicBezTo>
                    <a:cubicBezTo>
                      <a:pt x="98" y="96"/>
                      <a:pt x="99" y="93"/>
                      <a:pt x="99" y="91"/>
                    </a:cubicBezTo>
                    <a:cubicBezTo>
                      <a:pt x="100" y="92"/>
                      <a:pt x="102" y="92"/>
                      <a:pt x="104" y="93"/>
                    </a:cubicBezTo>
                    <a:cubicBezTo>
                      <a:pt x="116" y="100"/>
                      <a:pt x="119" y="112"/>
                      <a:pt x="119" y="127"/>
                    </a:cubicBezTo>
                    <a:cubicBezTo>
                      <a:pt x="115" y="126"/>
                      <a:pt x="112" y="125"/>
                      <a:pt x="110" y="122"/>
                    </a:cubicBezTo>
                    <a:cubicBezTo>
                      <a:pt x="107" y="117"/>
                      <a:pt x="100" y="121"/>
                      <a:pt x="103" y="126"/>
                    </a:cubicBezTo>
                    <a:close/>
                    <a:moveTo>
                      <a:pt x="99" y="74"/>
                    </a:moveTo>
                    <a:cubicBezTo>
                      <a:pt x="100" y="71"/>
                      <a:pt x="101" y="67"/>
                      <a:pt x="101" y="64"/>
                    </a:cubicBezTo>
                    <a:cubicBezTo>
                      <a:pt x="102" y="60"/>
                      <a:pt x="104" y="55"/>
                      <a:pt x="101" y="51"/>
                    </a:cubicBezTo>
                    <a:cubicBezTo>
                      <a:pt x="99" y="48"/>
                      <a:pt x="95" y="48"/>
                      <a:pt x="92" y="50"/>
                    </a:cubicBezTo>
                    <a:cubicBezTo>
                      <a:pt x="89" y="53"/>
                      <a:pt x="90" y="59"/>
                      <a:pt x="89" y="63"/>
                    </a:cubicBezTo>
                    <a:cubicBezTo>
                      <a:pt x="89" y="65"/>
                      <a:pt x="89" y="67"/>
                      <a:pt x="89" y="70"/>
                    </a:cubicBezTo>
                    <a:cubicBezTo>
                      <a:pt x="88" y="69"/>
                      <a:pt x="86" y="69"/>
                      <a:pt x="85" y="69"/>
                    </a:cubicBezTo>
                    <a:cubicBezTo>
                      <a:pt x="63" y="60"/>
                      <a:pt x="40" y="56"/>
                      <a:pt x="18" y="46"/>
                    </a:cubicBezTo>
                    <a:cubicBezTo>
                      <a:pt x="42" y="38"/>
                      <a:pt x="65" y="23"/>
                      <a:pt x="89" y="18"/>
                    </a:cubicBezTo>
                    <a:cubicBezTo>
                      <a:pt x="89" y="23"/>
                      <a:pt x="90" y="28"/>
                      <a:pt x="90" y="32"/>
                    </a:cubicBezTo>
                    <a:cubicBezTo>
                      <a:pt x="91" y="36"/>
                      <a:pt x="97" y="36"/>
                      <a:pt x="98" y="32"/>
                    </a:cubicBezTo>
                    <a:cubicBezTo>
                      <a:pt x="98" y="27"/>
                      <a:pt x="99" y="22"/>
                      <a:pt x="99" y="17"/>
                    </a:cubicBezTo>
                    <a:cubicBezTo>
                      <a:pt x="126" y="17"/>
                      <a:pt x="150" y="38"/>
                      <a:pt x="176" y="45"/>
                    </a:cubicBezTo>
                    <a:cubicBezTo>
                      <a:pt x="157" y="57"/>
                      <a:pt x="138" y="71"/>
                      <a:pt x="121" y="86"/>
                    </a:cubicBezTo>
                    <a:cubicBezTo>
                      <a:pt x="115" y="81"/>
                      <a:pt x="107" y="77"/>
                      <a:pt x="99" y="74"/>
                    </a:cubicBezTo>
                    <a:close/>
                    <a:moveTo>
                      <a:pt x="127" y="96"/>
                    </a:moveTo>
                    <a:cubicBezTo>
                      <a:pt x="149" y="82"/>
                      <a:pt x="173" y="70"/>
                      <a:pt x="193" y="53"/>
                    </a:cubicBezTo>
                    <a:cubicBezTo>
                      <a:pt x="196" y="83"/>
                      <a:pt x="189" y="113"/>
                      <a:pt x="192" y="142"/>
                    </a:cubicBezTo>
                    <a:cubicBezTo>
                      <a:pt x="191" y="142"/>
                      <a:pt x="190" y="142"/>
                      <a:pt x="189" y="143"/>
                    </a:cubicBezTo>
                    <a:cubicBezTo>
                      <a:pt x="187" y="143"/>
                      <a:pt x="185" y="144"/>
                      <a:pt x="184" y="146"/>
                    </a:cubicBezTo>
                    <a:cubicBezTo>
                      <a:pt x="183" y="147"/>
                      <a:pt x="183" y="149"/>
                      <a:pt x="184" y="151"/>
                    </a:cubicBezTo>
                    <a:cubicBezTo>
                      <a:pt x="164" y="160"/>
                      <a:pt x="149" y="180"/>
                      <a:pt x="128" y="190"/>
                    </a:cubicBezTo>
                    <a:cubicBezTo>
                      <a:pt x="133" y="176"/>
                      <a:pt x="132" y="157"/>
                      <a:pt x="133" y="142"/>
                    </a:cubicBezTo>
                    <a:cubicBezTo>
                      <a:pt x="133" y="127"/>
                      <a:pt x="133" y="110"/>
                      <a:pt x="127"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2" name="Freeform 394"/>
              <p:cNvSpPr/>
              <p:nvPr/>
            </p:nvSpPr>
            <p:spPr bwMode="auto">
              <a:xfrm>
                <a:off x="5332" y="-1034"/>
                <a:ext cx="55" cy="31"/>
              </a:xfrm>
              <a:custGeom>
                <a:avLst/>
                <a:gdLst>
                  <a:gd name="T0" fmla="*/ 24 w 27"/>
                  <a:gd name="T1" fmla="*/ 2 h 15"/>
                  <a:gd name="T2" fmla="*/ 14 w 27"/>
                  <a:gd name="T3" fmla="*/ 4 h 15"/>
                  <a:gd name="T4" fmla="*/ 5 w 27"/>
                  <a:gd name="T5" fmla="*/ 7 h 15"/>
                  <a:gd name="T6" fmla="*/ 6 w 27"/>
                  <a:gd name="T7" fmla="*/ 15 h 15"/>
                  <a:gd name="T8" fmla="*/ 17 w 27"/>
                  <a:gd name="T9" fmla="*/ 13 h 15"/>
                  <a:gd name="T10" fmla="*/ 27 w 27"/>
                  <a:gd name="T11" fmla="*/ 7 h 15"/>
                  <a:gd name="T12" fmla="*/ 24 w 27"/>
                  <a:gd name="T13" fmla="*/ 2 h 15"/>
                </a:gdLst>
                <a:ahLst/>
                <a:cxnLst>
                  <a:cxn ang="0">
                    <a:pos x="T0" y="T1"/>
                  </a:cxn>
                  <a:cxn ang="0">
                    <a:pos x="T2" y="T3"/>
                  </a:cxn>
                  <a:cxn ang="0">
                    <a:pos x="T4" y="T5"/>
                  </a:cxn>
                  <a:cxn ang="0">
                    <a:pos x="T6" y="T7"/>
                  </a:cxn>
                  <a:cxn ang="0">
                    <a:pos x="T8" y="T9"/>
                  </a:cxn>
                  <a:cxn ang="0">
                    <a:pos x="T10" y="T11"/>
                  </a:cxn>
                  <a:cxn ang="0">
                    <a:pos x="T12" y="T13"/>
                  </a:cxn>
                </a:cxnLst>
                <a:rect l="0" t="0" r="r" b="b"/>
                <a:pathLst>
                  <a:path w="27" h="15">
                    <a:moveTo>
                      <a:pt x="24" y="2"/>
                    </a:moveTo>
                    <a:cubicBezTo>
                      <a:pt x="20" y="0"/>
                      <a:pt x="17" y="3"/>
                      <a:pt x="14" y="4"/>
                    </a:cubicBezTo>
                    <a:cubicBezTo>
                      <a:pt x="11" y="6"/>
                      <a:pt x="8" y="7"/>
                      <a:pt x="5" y="7"/>
                    </a:cubicBezTo>
                    <a:cubicBezTo>
                      <a:pt x="0" y="8"/>
                      <a:pt x="2" y="14"/>
                      <a:pt x="6" y="15"/>
                    </a:cubicBezTo>
                    <a:cubicBezTo>
                      <a:pt x="9" y="15"/>
                      <a:pt x="13" y="14"/>
                      <a:pt x="17" y="13"/>
                    </a:cubicBezTo>
                    <a:cubicBezTo>
                      <a:pt x="21" y="13"/>
                      <a:pt x="25" y="12"/>
                      <a:pt x="27" y="7"/>
                    </a:cubicBezTo>
                    <a:cubicBezTo>
                      <a:pt x="27" y="5"/>
                      <a:pt x="26" y="3"/>
                      <a:pt x="2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3" name="Freeform 395"/>
              <p:cNvSpPr/>
              <p:nvPr/>
            </p:nvSpPr>
            <p:spPr bwMode="auto">
              <a:xfrm>
                <a:off x="5534" y="-1011"/>
                <a:ext cx="40" cy="24"/>
              </a:xfrm>
              <a:custGeom>
                <a:avLst/>
                <a:gdLst>
                  <a:gd name="T0" fmla="*/ 5 w 20"/>
                  <a:gd name="T1" fmla="*/ 1 h 12"/>
                  <a:gd name="T2" fmla="*/ 5 w 20"/>
                  <a:gd name="T3" fmla="*/ 8 h 12"/>
                  <a:gd name="T4" fmla="*/ 9 w 20"/>
                  <a:gd name="T5" fmla="*/ 9 h 12"/>
                  <a:gd name="T6" fmla="*/ 15 w 20"/>
                  <a:gd name="T7" fmla="*/ 12 h 12"/>
                  <a:gd name="T8" fmla="*/ 19 w 20"/>
                  <a:gd name="T9" fmla="*/ 6 h 12"/>
                  <a:gd name="T10" fmla="*/ 5 w 20"/>
                  <a:gd name="T11" fmla="*/ 1 h 12"/>
                </a:gdLst>
                <a:ahLst/>
                <a:cxnLst>
                  <a:cxn ang="0">
                    <a:pos x="T0" y="T1"/>
                  </a:cxn>
                  <a:cxn ang="0">
                    <a:pos x="T2" y="T3"/>
                  </a:cxn>
                  <a:cxn ang="0">
                    <a:pos x="T4" y="T5"/>
                  </a:cxn>
                  <a:cxn ang="0">
                    <a:pos x="T6" y="T7"/>
                  </a:cxn>
                  <a:cxn ang="0">
                    <a:pos x="T8" y="T9"/>
                  </a:cxn>
                  <a:cxn ang="0">
                    <a:pos x="T10" y="T11"/>
                  </a:cxn>
                </a:cxnLst>
                <a:rect l="0" t="0" r="r" b="b"/>
                <a:pathLst>
                  <a:path w="20" h="12">
                    <a:moveTo>
                      <a:pt x="5" y="1"/>
                    </a:moveTo>
                    <a:cubicBezTo>
                      <a:pt x="0" y="1"/>
                      <a:pt x="0" y="8"/>
                      <a:pt x="5" y="8"/>
                    </a:cubicBezTo>
                    <a:cubicBezTo>
                      <a:pt x="7" y="9"/>
                      <a:pt x="8" y="9"/>
                      <a:pt x="9" y="9"/>
                    </a:cubicBezTo>
                    <a:cubicBezTo>
                      <a:pt x="12" y="10"/>
                      <a:pt x="13" y="11"/>
                      <a:pt x="15" y="12"/>
                    </a:cubicBezTo>
                    <a:cubicBezTo>
                      <a:pt x="18" y="12"/>
                      <a:pt x="20" y="9"/>
                      <a:pt x="19" y="6"/>
                    </a:cubicBezTo>
                    <a:cubicBezTo>
                      <a:pt x="18" y="0"/>
                      <a:pt x="10"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4" name="Freeform 396"/>
              <p:cNvSpPr>
                <a:spLocks noEditPoints="1"/>
              </p:cNvSpPr>
              <p:nvPr/>
            </p:nvSpPr>
            <p:spPr bwMode="auto">
              <a:xfrm>
                <a:off x="1226" y="2914"/>
                <a:ext cx="397" cy="254"/>
              </a:xfrm>
              <a:custGeom>
                <a:avLst/>
                <a:gdLst>
                  <a:gd name="T0" fmla="*/ 190 w 197"/>
                  <a:gd name="T1" fmla="*/ 30 h 126"/>
                  <a:gd name="T2" fmla="*/ 166 w 197"/>
                  <a:gd name="T3" fmla="*/ 29 h 126"/>
                  <a:gd name="T4" fmla="*/ 148 w 197"/>
                  <a:gd name="T5" fmla="*/ 13 h 126"/>
                  <a:gd name="T6" fmla="*/ 116 w 197"/>
                  <a:gd name="T7" fmla="*/ 4 h 126"/>
                  <a:gd name="T8" fmla="*/ 105 w 197"/>
                  <a:gd name="T9" fmla="*/ 3 h 126"/>
                  <a:gd name="T10" fmla="*/ 78 w 197"/>
                  <a:gd name="T11" fmla="*/ 58 h 126"/>
                  <a:gd name="T12" fmla="*/ 66 w 197"/>
                  <a:gd name="T13" fmla="*/ 79 h 126"/>
                  <a:gd name="T14" fmla="*/ 7 w 197"/>
                  <a:gd name="T15" fmla="*/ 99 h 126"/>
                  <a:gd name="T16" fmla="*/ 62 w 197"/>
                  <a:gd name="T17" fmla="*/ 104 h 126"/>
                  <a:gd name="T18" fmla="*/ 105 w 197"/>
                  <a:gd name="T19" fmla="*/ 35 h 126"/>
                  <a:gd name="T20" fmla="*/ 106 w 197"/>
                  <a:gd name="T21" fmla="*/ 36 h 126"/>
                  <a:gd name="T22" fmla="*/ 153 w 197"/>
                  <a:gd name="T23" fmla="*/ 72 h 126"/>
                  <a:gd name="T24" fmla="*/ 192 w 197"/>
                  <a:gd name="T25" fmla="*/ 47 h 126"/>
                  <a:gd name="T26" fmla="*/ 191 w 197"/>
                  <a:gd name="T27" fmla="*/ 42 h 126"/>
                  <a:gd name="T28" fmla="*/ 195 w 197"/>
                  <a:gd name="T29" fmla="*/ 38 h 126"/>
                  <a:gd name="T30" fmla="*/ 190 w 197"/>
                  <a:gd name="T31" fmla="*/ 30 h 126"/>
                  <a:gd name="T32" fmla="*/ 29 w 197"/>
                  <a:gd name="T33" fmla="*/ 104 h 126"/>
                  <a:gd name="T34" fmla="*/ 34 w 197"/>
                  <a:gd name="T35" fmla="*/ 75 h 126"/>
                  <a:gd name="T36" fmla="*/ 56 w 197"/>
                  <a:gd name="T37" fmla="*/ 92 h 126"/>
                  <a:gd name="T38" fmla="*/ 29 w 197"/>
                  <a:gd name="T39" fmla="*/ 104 h 126"/>
                  <a:gd name="T40" fmla="*/ 163 w 197"/>
                  <a:gd name="T41" fmla="*/ 60 h 126"/>
                  <a:gd name="T42" fmla="*/ 144 w 197"/>
                  <a:gd name="T43" fmla="*/ 51 h 126"/>
                  <a:gd name="T44" fmla="*/ 109 w 197"/>
                  <a:gd name="T45" fmla="*/ 30 h 126"/>
                  <a:gd name="T46" fmla="*/ 108 w 197"/>
                  <a:gd name="T47" fmla="*/ 29 h 126"/>
                  <a:gd name="T48" fmla="*/ 114 w 197"/>
                  <a:gd name="T49" fmla="*/ 12 h 126"/>
                  <a:gd name="T50" fmla="*/ 155 w 197"/>
                  <a:gd name="T51" fmla="*/ 38 h 126"/>
                  <a:gd name="T52" fmla="*/ 177 w 197"/>
                  <a:gd name="T53" fmla="*/ 46 h 126"/>
                  <a:gd name="T54" fmla="*/ 163 w 197"/>
                  <a:gd name="T55" fmla="*/ 6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7" h="126">
                    <a:moveTo>
                      <a:pt x="190" y="30"/>
                    </a:moveTo>
                    <a:cubicBezTo>
                      <a:pt x="181" y="30"/>
                      <a:pt x="175" y="34"/>
                      <a:pt x="166" y="29"/>
                    </a:cubicBezTo>
                    <a:cubicBezTo>
                      <a:pt x="159" y="25"/>
                      <a:pt x="154" y="18"/>
                      <a:pt x="148" y="13"/>
                    </a:cubicBezTo>
                    <a:cubicBezTo>
                      <a:pt x="138" y="4"/>
                      <a:pt x="127" y="0"/>
                      <a:pt x="116" y="4"/>
                    </a:cubicBezTo>
                    <a:cubicBezTo>
                      <a:pt x="114" y="0"/>
                      <a:pt x="108" y="0"/>
                      <a:pt x="105" y="3"/>
                    </a:cubicBezTo>
                    <a:cubicBezTo>
                      <a:pt x="93" y="19"/>
                      <a:pt x="87" y="40"/>
                      <a:pt x="78" y="58"/>
                    </a:cubicBezTo>
                    <a:cubicBezTo>
                      <a:pt x="75" y="64"/>
                      <a:pt x="71" y="72"/>
                      <a:pt x="66" y="79"/>
                    </a:cubicBezTo>
                    <a:cubicBezTo>
                      <a:pt x="67" y="41"/>
                      <a:pt x="0" y="65"/>
                      <a:pt x="7" y="99"/>
                    </a:cubicBezTo>
                    <a:cubicBezTo>
                      <a:pt x="13" y="126"/>
                      <a:pt x="48" y="117"/>
                      <a:pt x="62" y="104"/>
                    </a:cubicBezTo>
                    <a:cubicBezTo>
                      <a:pt x="80" y="87"/>
                      <a:pt x="94" y="61"/>
                      <a:pt x="105" y="35"/>
                    </a:cubicBezTo>
                    <a:cubicBezTo>
                      <a:pt x="105" y="36"/>
                      <a:pt x="106" y="36"/>
                      <a:pt x="106" y="36"/>
                    </a:cubicBezTo>
                    <a:cubicBezTo>
                      <a:pt x="124" y="44"/>
                      <a:pt x="134" y="63"/>
                      <a:pt x="153" y="72"/>
                    </a:cubicBezTo>
                    <a:cubicBezTo>
                      <a:pt x="173" y="81"/>
                      <a:pt x="188" y="66"/>
                      <a:pt x="192" y="47"/>
                    </a:cubicBezTo>
                    <a:cubicBezTo>
                      <a:pt x="193" y="45"/>
                      <a:pt x="192" y="43"/>
                      <a:pt x="191" y="42"/>
                    </a:cubicBezTo>
                    <a:cubicBezTo>
                      <a:pt x="193" y="41"/>
                      <a:pt x="194" y="40"/>
                      <a:pt x="195" y="38"/>
                    </a:cubicBezTo>
                    <a:cubicBezTo>
                      <a:pt x="197" y="35"/>
                      <a:pt x="194" y="30"/>
                      <a:pt x="190" y="30"/>
                    </a:cubicBezTo>
                    <a:close/>
                    <a:moveTo>
                      <a:pt x="29" y="104"/>
                    </a:moveTo>
                    <a:cubicBezTo>
                      <a:pt x="10" y="100"/>
                      <a:pt x="25" y="82"/>
                      <a:pt x="34" y="75"/>
                    </a:cubicBezTo>
                    <a:cubicBezTo>
                      <a:pt x="52" y="62"/>
                      <a:pt x="56" y="76"/>
                      <a:pt x="56" y="92"/>
                    </a:cubicBezTo>
                    <a:cubicBezTo>
                      <a:pt x="49" y="100"/>
                      <a:pt x="40" y="106"/>
                      <a:pt x="29" y="104"/>
                    </a:cubicBezTo>
                    <a:close/>
                    <a:moveTo>
                      <a:pt x="163" y="60"/>
                    </a:moveTo>
                    <a:cubicBezTo>
                      <a:pt x="157" y="60"/>
                      <a:pt x="149" y="55"/>
                      <a:pt x="144" y="51"/>
                    </a:cubicBezTo>
                    <a:cubicBezTo>
                      <a:pt x="133" y="43"/>
                      <a:pt x="122" y="34"/>
                      <a:pt x="109" y="30"/>
                    </a:cubicBezTo>
                    <a:cubicBezTo>
                      <a:pt x="108" y="29"/>
                      <a:pt x="108" y="29"/>
                      <a:pt x="108" y="29"/>
                    </a:cubicBezTo>
                    <a:cubicBezTo>
                      <a:pt x="110" y="23"/>
                      <a:pt x="112" y="17"/>
                      <a:pt x="114" y="12"/>
                    </a:cubicBezTo>
                    <a:cubicBezTo>
                      <a:pt x="133" y="11"/>
                      <a:pt x="142" y="28"/>
                      <a:pt x="155" y="38"/>
                    </a:cubicBezTo>
                    <a:cubicBezTo>
                      <a:pt x="161" y="43"/>
                      <a:pt x="170" y="46"/>
                      <a:pt x="177" y="46"/>
                    </a:cubicBezTo>
                    <a:cubicBezTo>
                      <a:pt x="175" y="53"/>
                      <a:pt x="171" y="60"/>
                      <a:pt x="16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5" name="Freeform 397"/>
              <p:cNvSpPr>
                <a:spLocks noEditPoints="1"/>
              </p:cNvSpPr>
              <p:nvPr/>
            </p:nvSpPr>
            <p:spPr bwMode="auto">
              <a:xfrm>
                <a:off x="1914" y="-741"/>
                <a:ext cx="478" cy="373"/>
              </a:xfrm>
              <a:custGeom>
                <a:avLst/>
                <a:gdLst>
                  <a:gd name="T0" fmla="*/ 233 w 237"/>
                  <a:gd name="T1" fmla="*/ 160 h 185"/>
                  <a:gd name="T2" fmla="*/ 123 w 237"/>
                  <a:gd name="T3" fmla="*/ 82 h 185"/>
                  <a:gd name="T4" fmla="*/ 65 w 237"/>
                  <a:gd name="T5" fmla="*/ 45 h 185"/>
                  <a:gd name="T6" fmla="*/ 12 w 237"/>
                  <a:gd name="T7" fmla="*/ 4 h 185"/>
                  <a:gd name="T8" fmla="*/ 11 w 237"/>
                  <a:gd name="T9" fmla="*/ 4 h 185"/>
                  <a:gd name="T10" fmla="*/ 8 w 237"/>
                  <a:gd name="T11" fmla="*/ 0 h 185"/>
                  <a:gd name="T12" fmla="*/ 5 w 237"/>
                  <a:gd name="T13" fmla="*/ 0 h 185"/>
                  <a:gd name="T14" fmla="*/ 1 w 237"/>
                  <a:gd name="T15" fmla="*/ 5 h 185"/>
                  <a:gd name="T16" fmla="*/ 3 w 237"/>
                  <a:gd name="T17" fmla="*/ 27 h 185"/>
                  <a:gd name="T18" fmla="*/ 2 w 237"/>
                  <a:gd name="T19" fmla="*/ 31 h 185"/>
                  <a:gd name="T20" fmla="*/ 218 w 237"/>
                  <a:gd name="T21" fmla="*/ 184 h 185"/>
                  <a:gd name="T22" fmla="*/ 224 w 237"/>
                  <a:gd name="T23" fmla="*/ 182 h 185"/>
                  <a:gd name="T24" fmla="*/ 228 w 237"/>
                  <a:gd name="T25" fmla="*/ 167 h 185"/>
                  <a:gd name="T26" fmla="*/ 233 w 237"/>
                  <a:gd name="T27" fmla="*/ 160 h 185"/>
                  <a:gd name="T28" fmla="*/ 222 w 237"/>
                  <a:gd name="T29" fmla="*/ 165 h 185"/>
                  <a:gd name="T30" fmla="*/ 171 w 237"/>
                  <a:gd name="T31" fmla="*/ 141 h 185"/>
                  <a:gd name="T32" fmla="*/ 116 w 237"/>
                  <a:gd name="T33" fmla="*/ 107 h 185"/>
                  <a:gd name="T34" fmla="*/ 11 w 237"/>
                  <a:gd name="T35" fmla="*/ 32 h 185"/>
                  <a:gd name="T36" fmla="*/ 12 w 237"/>
                  <a:gd name="T37" fmla="*/ 9 h 185"/>
                  <a:gd name="T38" fmla="*/ 101 w 237"/>
                  <a:gd name="T39" fmla="*/ 79 h 185"/>
                  <a:gd name="T40" fmla="*/ 223 w 237"/>
                  <a:gd name="T41" fmla="*/ 163 h 185"/>
                  <a:gd name="T42" fmla="*/ 222 w 237"/>
                  <a:gd name="T43" fmla="*/ 16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7" h="185">
                    <a:moveTo>
                      <a:pt x="233" y="160"/>
                    </a:moveTo>
                    <a:cubicBezTo>
                      <a:pt x="200" y="130"/>
                      <a:pt x="161" y="106"/>
                      <a:pt x="123" y="82"/>
                    </a:cubicBezTo>
                    <a:cubicBezTo>
                      <a:pt x="103" y="70"/>
                      <a:pt x="84" y="58"/>
                      <a:pt x="65" y="45"/>
                    </a:cubicBezTo>
                    <a:cubicBezTo>
                      <a:pt x="47" y="32"/>
                      <a:pt x="31" y="15"/>
                      <a:pt x="12" y="4"/>
                    </a:cubicBezTo>
                    <a:cubicBezTo>
                      <a:pt x="12" y="4"/>
                      <a:pt x="11" y="4"/>
                      <a:pt x="11" y="4"/>
                    </a:cubicBezTo>
                    <a:cubicBezTo>
                      <a:pt x="11" y="2"/>
                      <a:pt x="10" y="0"/>
                      <a:pt x="8" y="0"/>
                    </a:cubicBezTo>
                    <a:cubicBezTo>
                      <a:pt x="7" y="0"/>
                      <a:pt x="6" y="0"/>
                      <a:pt x="5" y="0"/>
                    </a:cubicBezTo>
                    <a:cubicBezTo>
                      <a:pt x="3" y="0"/>
                      <a:pt x="1" y="3"/>
                      <a:pt x="1" y="5"/>
                    </a:cubicBezTo>
                    <a:cubicBezTo>
                      <a:pt x="1" y="12"/>
                      <a:pt x="1" y="20"/>
                      <a:pt x="3" y="27"/>
                    </a:cubicBezTo>
                    <a:cubicBezTo>
                      <a:pt x="2" y="27"/>
                      <a:pt x="0" y="30"/>
                      <a:pt x="2" y="31"/>
                    </a:cubicBezTo>
                    <a:cubicBezTo>
                      <a:pt x="63" y="96"/>
                      <a:pt x="147" y="133"/>
                      <a:pt x="218" y="184"/>
                    </a:cubicBezTo>
                    <a:cubicBezTo>
                      <a:pt x="220" y="185"/>
                      <a:pt x="223" y="184"/>
                      <a:pt x="224" y="182"/>
                    </a:cubicBezTo>
                    <a:cubicBezTo>
                      <a:pt x="228" y="174"/>
                      <a:pt x="227" y="175"/>
                      <a:pt x="228" y="167"/>
                    </a:cubicBezTo>
                    <a:cubicBezTo>
                      <a:pt x="232" y="169"/>
                      <a:pt x="237" y="164"/>
                      <a:pt x="233" y="160"/>
                    </a:cubicBezTo>
                    <a:close/>
                    <a:moveTo>
                      <a:pt x="222" y="165"/>
                    </a:moveTo>
                    <a:cubicBezTo>
                      <a:pt x="219" y="179"/>
                      <a:pt x="178" y="146"/>
                      <a:pt x="171" y="141"/>
                    </a:cubicBezTo>
                    <a:cubicBezTo>
                      <a:pt x="153" y="130"/>
                      <a:pt x="134" y="119"/>
                      <a:pt x="116" y="107"/>
                    </a:cubicBezTo>
                    <a:cubicBezTo>
                      <a:pt x="80" y="85"/>
                      <a:pt x="44" y="61"/>
                      <a:pt x="11" y="32"/>
                    </a:cubicBezTo>
                    <a:cubicBezTo>
                      <a:pt x="12" y="25"/>
                      <a:pt x="12" y="17"/>
                      <a:pt x="12" y="9"/>
                    </a:cubicBezTo>
                    <a:cubicBezTo>
                      <a:pt x="29" y="39"/>
                      <a:pt x="73" y="61"/>
                      <a:pt x="101" y="79"/>
                    </a:cubicBezTo>
                    <a:cubicBezTo>
                      <a:pt x="143" y="106"/>
                      <a:pt x="185" y="131"/>
                      <a:pt x="223" y="163"/>
                    </a:cubicBezTo>
                    <a:cubicBezTo>
                      <a:pt x="223" y="164"/>
                      <a:pt x="222" y="164"/>
                      <a:pt x="222" y="1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6" name="Freeform 398"/>
              <p:cNvSpPr/>
              <p:nvPr/>
            </p:nvSpPr>
            <p:spPr bwMode="auto">
              <a:xfrm>
                <a:off x="1934" y="-1233"/>
                <a:ext cx="783" cy="815"/>
              </a:xfrm>
              <a:custGeom>
                <a:avLst/>
                <a:gdLst>
                  <a:gd name="T0" fmla="*/ 372 w 388"/>
                  <a:gd name="T1" fmla="*/ 3 h 404"/>
                  <a:gd name="T2" fmla="*/ 64 w 388"/>
                  <a:gd name="T3" fmla="*/ 186 h 404"/>
                  <a:gd name="T4" fmla="*/ 1 w 388"/>
                  <a:gd name="T5" fmla="*/ 236 h 404"/>
                  <a:gd name="T6" fmla="*/ 3 w 388"/>
                  <a:gd name="T7" fmla="*/ 238 h 404"/>
                  <a:gd name="T8" fmla="*/ 11 w 388"/>
                  <a:gd name="T9" fmla="*/ 236 h 404"/>
                  <a:gd name="T10" fmla="*/ 22 w 388"/>
                  <a:gd name="T11" fmla="*/ 237 h 404"/>
                  <a:gd name="T12" fmla="*/ 30 w 388"/>
                  <a:gd name="T13" fmla="*/ 222 h 404"/>
                  <a:gd name="T14" fmla="*/ 45 w 388"/>
                  <a:gd name="T15" fmla="*/ 234 h 404"/>
                  <a:gd name="T16" fmla="*/ 33 w 388"/>
                  <a:gd name="T17" fmla="*/ 219 h 404"/>
                  <a:gd name="T18" fmla="*/ 58 w 388"/>
                  <a:gd name="T19" fmla="*/ 215 h 404"/>
                  <a:gd name="T20" fmla="*/ 56 w 388"/>
                  <a:gd name="T21" fmla="*/ 204 h 404"/>
                  <a:gd name="T22" fmla="*/ 77 w 388"/>
                  <a:gd name="T23" fmla="*/ 205 h 404"/>
                  <a:gd name="T24" fmla="*/ 79 w 388"/>
                  <a:gd name="T25" fmla="*/ 196 h 404"/>
                  <a:gd name="T26" fmla="*/ 72 w 388"/>
                  <a:gd name="T27" fmla="*/ 193 h 404"/>
                  <a:gd name="T28" fmla="*/ 96 w 388"/>
                  <a:gd name="T29" fmla="*/ 196 h 404"/>
                  <a:gd name="T30" fmla="*/ 93 w 388"/>
                  <a:gd name="T31" fmla="*/ 181 h 404"/>
                  <a:gd name="T32" fmla="*/ 104 w 388"/>
                  <a:gd name="T33" fmla="*/ 176 h 404"/>
                  <a:gd name="T34" fmla="*/ 118 w 388"/>
                  <a:gd name="T35" fmla="*/ 182 h 404"/>
                  <a:gd name="T36" fmla="*/ 125 w 388"/>
                  <a:gd name="T37" fmla="*/ 162 h 404"/>
                  <a:gd name="T38" fmla="*/ 129 w 388"/>
                  <a:gd name="T39" fmla="*/ 169 h 404"/>
                  <a:gd name="T40" fmla="*/ 134 w 388"/>
                  <a:gd name="T41" fmla="*/ 163 h 404"/>
                  <a:gd name="T42" fmla="*/ 129 w 388"/>
                  <a:gd name="T43" fmla="*/ 160 h 404"/>
                  <a:gd name="T44" fmla="*/ 145 w 388"/>
                  <a:gd name="T45" fmla="*/ 150 h 404"/>
                  <a:gd name="T46" fmla="*/ 153 w 388"/>
                  <a:gd name="T47" fmla="*/ 155 h 404"/>
                  <a:gd name="T48" fmla="*/ 154 w 388"/>
                  <a:gd name="T49" fmla="*/ 145 h 404"/>
                  <a:gd name="T50" fmla="*/ 179 w 388"/>
                  <a:gd name="T51" fmla="*/ 144 h 404"/>
                  <a:gd name="T52" fmla="*/ 174 w 388"/>
                  <a:gd name="T53" fmla="*/ 133 h 404"/>
                  <a:gd name="T54" fmla="*/ 191 w 388"/>
                  <a:gd name="T55" fmla="*/ 128 h 404"/>
                  <a:gd name="T56" fmla="*/ 206 w 388"/>
                  <a:gd name="T57" fmla="*/ 128 h 404"/>
                  <a:gd name="T58" fmla="*/ 196 w 388"/>
                  <a:gd name="T59" fmla="*/ 120 h 404"/>
                  <a:gd name="T60" fmla="*/ 213 w 388"/>
                  <a:gd name="T61" fmla="*/ 112 h 404"/>
                  <a:gd name="T62" fmla="*/ 226 w 388"/>
                  <a:gd name="T63" fmla="*/ 114 h 404"/>
                  <a:gd name="T64" fmla="*/ 230 w 388"/>
                  <a:gd name="T65" fmla="*/ 100 h 404"/>
                  <a:gd name="T66" fmla="*/ 247 w 388"/>
                  <a:gd name="T67" fmla="*/ 103 h 404"/>
                  <a:gd name="T68" fmla="*/ 237 w 388"/>
                  <a:gd name="T69" fmla="*/ 96 h 404"/>
                  <a:gd name="T70" fmla="*/ 253 w 388"/>
                  <a:gd name="T71" fmla="*/ 90 h 404"/>
                  <a:gd name="T72" fmla="*/ 254 w 388"/>
                  <a:gd name="T73" fmla="*/ 90 h 404"/>
                  <a:gd name="T74" fmla="*/ 262 w 388"/>
                  <a:gd name="T75" fmla="*/ 97 h 404"/>
                  <a:gd name="T76" fmla="*/ 259 w 388"/>
                  <a:gd name="T77" fmla="*/ 84 h 404"/>
                  <a:gd name="T78" fmla="*/ 289 w 388"/>
                  <a:gd name="T79" fmla="*/ 80 h 404"/>
                  <a:gd name="T80" fmla="*/ 285 w 388"/>
                  <a:gd name="T81" fmla="*/ 71 h 404"/>
                  <a:gd name="T82" fmla="*/ 301 w 388"/>
                  <a:gd name="T83" fmla="*/ 59 h 404"/>
                  <a:gd name="T84" fmla="*/ 313 w 388"/>
                  <a:gd name="T85" fmla="*/ 58 h 404"/>
                  <a:gd name="T86" fmla="*/ 312 w 388"/>
                  <a:gd name="T87" fmla="*/ 56 h 404"/>
                  <a:gd name="T88" fmla="*/ 318 w 388"/>
                  <a:gd name="T89" fmla="*/ 49 h 404"/>
                  <a:gd name="T90" fmla="*/ 328 w 388"/>
                  <a:gd name="T91" fmla="*/ 60 h 404"/>
                  <a:gd name="T92" fmla="*/ 324 w 388"/>
                  <a:gd name="T93" fmla="*/ 47 h 404"/>
                  <a:gd name="T94" fmla="*/ 335 w 388"/>
                  <a:gd name="T95" fmla="*/ 40 h 404"/>
                  <a:gd name="T96" fmla="*/ 348 w 388"/>
                  <a:gd name="T97" fmla="*/ 46 h 404"/>
                  <a:gd name="T98" fmla="*/ 344 w 388"/>
                  <a:gd name="T99" fmla="*/ 34 h 404"/>
                  <a:gd name="T100" fmla="*/ 289 w 388"/>
                  <a:gd name="T101" fmla="*/ 248 h 404"/>
                  <a:gd name="T102" fmla="*/ 227 w 388"/>
                  <a:gd name="T103" fmla="*/ 384 h 404"/>
                  <a:gd name="T104" fmla="*/ 224 w 388"/>
                  <a:gd name="T105" fmla="*/ 399 h 404"/>
                  <a:gd name="T106" fmla="*/ 225 w 388"/>
                  <a:gd name="T107" fmla="*/ 404 h 404"/>
                  <a:gd name="T108" fmla="*/ 291 w 388"/>
                  <a:gd name="T109" fmla="*/ 275 h 404"/>
                  <a:gd name="T110" fmla="*/ 382 w 388"/>
                  <a:gd name="T111"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8" h="404">
                    <a:moveTo>
                      <a:pt x="382" y="10"/>
                    </a:moveTo>
                    <a:cubicBezTo>
                      <a:pt x="383" y="5"/>
                      <a:pt x="378" y="0"/>
                      <a:pt x="372" y="3"/>
                    </a:cubicBezTo>
                    <a:cubicBezTo>
                      <a:pt x="308" y="38"/>
                      <a:pt x="245" y="78"/>
                      <a:pt x="182" y="115"/>
                    </a:cubicBezTo>
                    <a:cubicBezTo>
                      <a:pt x="142" y="139"/>
                      <a:pt x="103" y="162"/>
                      <a:pt x="64" y="186"/>
                    </a:cubicBezTo>
                    <a:cubicBezTo>
                      <a:pt x="43" y="200"/>
                      <a:pt x="20" y="212"/>
                      <a:pt x="2" y="230"/>
                    </a:cubicBezTo>
                    <a:cubicBezTo>
                      <a:pt x="1" y="232"/>
                      <a:pt x="0" y="235"/>
                      <a:pt x="1" y="236"/>
                    </a:cubicBezTo>
                    <a:cubicBezTo>
                      <a:pt x="2" y="237"/>
                      <a:pt x="2" y="238"/>
                      <a:pt x="3" y="238"/>
                    </a:cubicBezTo>
                    <a:cubicBezTo>
                      <a:pt x="3" y="238"/>
                      <a:pt x="3" y="238"/>
                      <a:pt x="3" y="238"/>
                    </a:cubicBezTo>
                    <a:cubicBezTo>
                      <a:pt x="5" y="239"/>
                      <a:pt x="8" y="239"/>
                      <a:pt x="9" y="237"/>
                    </a:cubicBezTo>
                    <a:cubicBezTo>
                      <a:pt x="10" y="237"/>
                      <a:pt x="11" y="236"/>
                      <a:pt x="11" y="236"/>
                    </a:cubicBezTo>
                    <a:cubicBezTo>
                      <a:pt x="13" y="239"/>
                      <a:pt x="16" y="242"/>
                      <a:pt x="20" y="243"/>
                    </a:cubicBezTo>
                    <a:cubicBezTo>
                      <a:pt x="23" y="243"/>
                      <a:pt x="26" y="238"/>
                      <a:pt x="22" y="237"/>
                    </a:cubicBezTo>
                    <a:cubicBezTo>
                      <a:pt x="20" y="235"/>
                      <a:pt x="18" y="234"/>
                      <a:pt x="16" y="232"/>
                    </a:cubicBezTo>
                    <a:cubicBezTo>
                      <a:pt x="21" y="229"/>
                      <a:pt x="25" y="225"/>
                      <a:pt x="30" y="222"/>
                    </a:cubicBezTo>
                    <a:cubicBezTo>
                      <a:pt x="34" y="226"/>
                      <a:pt x="36" y="232"/>
                      <a:pt x="40" y="237"/>
                    </a:cubicBezTo>
                    <a:cubicBezTo>
                      <a:pt x="43" y="239"/>
                      <a:pt x="46" y="237"/>
                      <a:pt x="45" y="234"/>
                    </a:cubicBezTo>
                    <a:cubicBezTo>
                      <a:pt x="45" y="230"/>
                      <a:pt x="42" y="227"/>
                      <a:pt x="40" y="224"/>
                    </a:cubicBezTo>
                    <a:cubicBezTo>
                      <a:pt x="38" y="222"/>
                      <a:pt x="36" y="221"/>
                      <a:pt x="33" y="219"/>
                    </a:cubicBezTo>
                    <a:cubicBezTo>
                      <a:pt x="39" y="215"/>
                      <a:pt x="45" y="212"/>
                      <a:pt x="50" y="208"/>
                    </a:cubicBezTo>
                    <a:cubicBezTo>
                      <a:pt x="52" y="211"/>
                      <a:pt x="55" y="214"/>
                      <a:pt x="58" y="215"/>
                    </a:cubicBezTo>
                    <a:cubicBezTo>
                      <a:pt x="61" y="217"/>
                      <a:pt x="64" y="214"/>
                      <a:pt x="62" y="211"/>
                    </a:cubicBezTo>
                    <a:cubicBezTo>
                      <a:pt x="61" y="208"/>
                      <a:pt x="58" y="206"/>
                      <a:pt x="56" y="204"/>
                    </a:cubicBezTo>
                    <a:cubicBezTo>
                      <a:pt x="60" y="201"/>
                      <a:pt x="64" y="198"/>
                      <a:pt x="69" y="196"/>
                    </a:cubicBezTo>
                    <a:cubicBezTo>
                      <a:pt x="72" y="199"/>
                      <a:pt x="74" y="202"/>
                      <a:pt x="77" y="205"/>
                    </a:cubicBezTo>
                    <a:cubicBezTo>
                      <a:pt x="80" y="207"/>
                      <a:pt x="85" y="207"/>
                      <a:pt x="85" y="203"/>
                    </a:cubicBezTo>
                    <a:cubicBezTo>
                      <a:pt x="85" y="200"/>
                      <a:pt x="81" y="197"/>
                      <a:pt x="79" y="196"/>
                    </a:cubicBezTo>
                    <a:cubicBezTo>
                      <a:pt x="78" y="195"/>
                      <a:pt x="76" y="195"/>
                      <a:pt x="75" y="195"/>
                    </a:cubicBezTo>
                    <a:cubicBezTo>
                      <a:pt x="74" y="195"/>
                      <a:pt x="73" y="194"/>
                      <a:pt x="72" y="193"/>
                    </a:cubicBezTo>
                    <a:cubicBezTo>
                      <a:pt x="77" y="190"/>
                      <a:pt x="83" y="187"/>
                      <a:pt x="88" y="184"/>
                    </a:cubicBezTo>
                    <a:cubicBezTo>
                      <a:pt x="92" y="187"/>
                      <a:pt x="93" y="192"/>
                      <a:pt x="96" y="196"/>
                    </a:cubicBezTo>
                    <a:cubicBezTo>
                      <a:pt x="98" y="198"/>
                      <a:pt x="103" y="195"/>
                      <a:pt x="102" y="192"/>
                    </a:cubicBezTo>
                    <a:cubicBezTo>
                      <a:pt x="101" y="188"/>
                      <a:pt x="97" y="183"/>
                      <a:pt x="93" y="181"/>
                    </a:cubicBezTo>
                    <a:cubicBezTo>
                      <a:pt x="97" y="179"/>
                      <a:pt x="100" y="177"/>
                      <a:pt x="103" y="175"/>
                    </a:cubicBezTo>
                    <a:cubicBezTo>
                      <a:pt x="103" y="175"/>
                      <a:pt x="104" y="175"/>
                      <a:pt x="104" y="176"/>
                    </a:cubicBezTo>
                    <a:cubicBezTo>
                      <a:pt x="107" y="179"/>
                      <a:pt x="110" y="183"/>
                      <a:pt x="114" y="186"/>
                    </a:cubicBezTo>
                    <a:cubicBezTo>
                      <a:pt x="116" y="188"/>
                      <a:pt x="120" y="184"/>
                      <a:pt x="118" y="182"/>
                    </a:cubicBezTo>
                    <a:cubicBezTo>
                      <a:pt x="115" y="178"/>
                      <a:pt x="111" y="175"/>
                      <a:pt x="108" y="172"/>
                    </a:cubicBezTo>
                    <a:cubicBezTo>
                      <a:pt x="114" y="169"/>
                      <a:pt x="119" y="165"/>
                      <a:pt x="125" y="162"/>
                    </a:cubicBezTo>
                    <a:cubicBezTo>
                      <a:pt x="125" y="162"/>
                      <a:pt x="125" y="163"/>
                      <a:pt x="125" y="163"/>
                    </a:cubicBezTo>
                    <a:cubicBezTo>
                      <a:pt x="126" y="165"/>
                      <a:pt x="127" y="168"/>
                      <a:pt x="129" y="169"/>
                    </a:cubicBezTo>
                    <a:cubicBezTo>
                      <a:pt x="131" y="169"/>
                      <a:pt x="133" y="169"/>
                      <a:pt x="134" y="167"/>
                    </a:cubicBezTo>
                    <a:cubicBezTo>
                      <a:pt x="134" y="166"/>
                      <a:pt x="134" y="165"/>
                      <a:pt x="134" y="163"/>
                    </a:cubicBezTo>
                    <a:cubicBezTo>
                      <a:pt x="133" y="161"/>
                      <a:pt x="132" y="160"/>
                      <a:pt x="130" y="160"/>
                    </a:cubicBezTo>
                    <a:cubicBezTo>
                      <a:pt x="130" y="160"/>
                      <a:pt x="130" y="160"/>
                      <a:pt x="129" y="160"/>
                    </a:cubicBezTo>
                    <a:cubicBezTo>
                      <a:pt x="129" y="160"/>
                      <a:pt x="129" y="160"/>
                      <a:pt x="129" y="159"/>
                    </a:cubicBezTo>
                    <a:cubicBezTo>
                      <a:pt x="134" y="156"/>
                      <a:pt x="140" y="153"/>
                      <a:pt x="145" y="150"/>
                    </a:cubicBezTo>
                    <a:cubicBezTo>
                      <a:pt x="146" y="150"/>
                      <a:pt x="146" y="150"/>
                      <a:pt x="147" y="151"/>
                    </a:cubicBezTo>
                    <a:cubicBezTo>
                      <a:pt x="149" y="152"/>
                      <a:pt x="151" y="155"/>
                      <a:pt x="153" y="155"/>
                    </a:cubicBezTo>
                    <a:cubicBezTo>
                      <a:pt x="156" y="156"/>
                      <a:pt x="158" y="154"/>
                      <a:pt x="158" y="151"/>
                    </a:cubicBezTo>
                    <a:cubicBezTo>
                      <a:pt x="157" y="149"/>
                      <a:pt x="156" y="147"/>
                      <a:pt x="154" y="145"/>
                    </a:cubicBezTo>
                    <a:cubicBezTo>
                      <a:pt x="158" y="143"/>
                      <a:pt x="162" y="141"/>
                      <a:pt x="165" y="138"/>
                    </a:cubicBezTo>
                    <a:cubicBezTo>
                      <a:pt x="170" y="141"/>
                      <a:pt x="174" y="143"/>
                      <a:pt x="179" y="144"/>
                    </a:cubicBezTo>
                    <a:cubicBezTo>
                      <a:pt x="183" y="144"/>
                      <a:pt x="184" y="138"/>
                      <a:pt x="181" y="136"/>
                    </a:cubicBezTo>
                    <a:cubicBezTo>
                      <a:pt x="179" y="135"/>
                      <a:pt x="176" y="134"/>
                      <a:pt x="174" y="133"/>
                    </a:cubicBezTo>
                    <a:cubicBezTo>
                      <a:pt x="179" y="131"/>
                      <a:pt x="183" y="128"/>
                      <a:pt x="188" y="125"/>
                    </a:cubicBezTo>
                    <a:cubicBezTo>
                      <a:pt x="189" y="126"/>
                      <a:pt x="190" y="127"/>
                      <a:pt x="191" y="128"/>
                    </a:cubicBezTo>
                    <a:cubicBezTo>
                      <a:pt x="195" y="131"/>
                      <a:pt x="198" y="134"/>
                      <a:pt x="203" y="134"/>
                    </a:cubicBezTo>
                    <a:cubicBezTo>
                      <a:pt x="206" y="134"/>
                      <a:pt x="208" y="130"/>
                      <a:pt x="206" y="128"/>
                    </a:cubicBezTo>
                    <a:cubicBezTo>
                      <a:pt x="204" y="124"/>
                      <a:pt x="200" y="122"/>
                      <a:pt x="197" y="120"/>
                    </a:cubicBezTo>
                    <a:cubicBezTo>
                      <a:pt x="197" y="120"/>
                      <a:pt x="197" y="120"/>
                      <a:pt x="196" y="120"/>
                    </a:cubicBezTo>
                    <a:cubicBezTo>
                      <a:pt x="201" y="117"/>
                      <a:pt x="207" y="114"/>
                      <a:pt x="212" y="111"/>
                    </a:cubicBezTo>
                    <a:cubicBezTo>
                      <a:pt x="212" y="112"/>
                      <a:pt x="213" y="112"/>
                      <a:pt x="213" y="112"/>
                    </a:cubicBezTo>
                    <a:cubicBezTo>
                      <a:pt x="216" y="114"/>
                      <a:pt x="218" y="117"/>
                      <a:pt x="221" y="118"/>
                    </a:cubicBezTo>
                    <a:cubicBezTo>
                      <a:pt x="224" y="120"/>
                      <a:pt x="227" y="117"/>
                      <a:pt x="226" y="114"/>
                    </a:cubicBezTo>
                    <a:cubicBezTo>
                      <a:pt x="224" y="111"/>
                      <a:pt x="221" y="109"/>
                      <a:pt x="218" y="107"/>
                    </a:cubicBezTo>
                    <a:cubicBezTo>
                      <a:pt x="222" y="105"/>
                      <a:pt x="226" y="103"/>
                      <a:pt x="230" y="100"/>
                    </a:cubicBezTo>
                    <a:cubicBezTo>
                      <a:pt x="234" y="104"/>
                      <a:pt x="238" y="109"/>
                      <a:pt x="243" y="109"/>
                    </a:cubicBezTo>
                    <a:cubicBezTo>
                      <a:pt x="247" y="110"/>
                      <a:pt x="250" y="106"/>
                      <a:pt x="247" y="103"/>
                    </a:cubicBezTo>
                    <a:cubicBezTo>
                      <a:pt x="245" y="101"/>
                      <a:pt x="242" y="99"/>
                      <a:pt x="240" y="98"/>
                    </a:cubicBezTo>
                    <a:cubicBezTo>
                      <a:pt x="239" y="97"/>
                      <a:pt x="238" y="97"/>
                      <a:pt x="237" y="96"/>
                    </a:cubicBezTo>
                    <a:cubicBezTo>
                      <a:pt x="241" y="94"/>
                      <a:pt x="246" y="91"/>
                      <a:pt x="250" y="89"/>
                    </a:cubicBezTo>
                    <a:cubicBezTo>
                      <a:pt x="250" y="90"/>
                      <a:pt x="252" y="91"/>
                      <a:pt x="253" y="90"/>
                    </a:cubicBezTo>
                    <a:cubicBezTo>
                      <a:pt x="254" y="89"/>
                      <a:pt x="254" y="89"/>
                      <a:pt x="254" y="89"/>
                    </a:cubicBezTo>
                    <a:cubicBezTo>
                      <a:pt x="254" y="89"/>
                      <a:pt x="254" y="90"/>
                      <a:pt x="254" y="90"/>
                    </a:cubicBezTo>
                    <a:cubicBezTo>
                      <a:pt x="255" y="92"/>
                      <a:pt x="256" y="94"/>
                      <a:pt x="257" y="95"/>
                    </a:cubicBezTo>
                    <a:cubicBezTo>
                      <a:pt x="258" y="97"/>
                      <a:pt x="260" y="98"/>
                      <a:pt x="262" y="97"/>
                    </a:cubicBezTo>
                    <a:cubicBezTo>
                      <a:pt x="265" y="97"/>
                      <a:pt x="266" y="94"/>
                      <a:pt x="265" y="92"/>
                    </a:cubicBezTo>
                    <a:cubicBezTo>
                      <a:pt x="264" y="88"/>
                      <a:pt x="262" y="85"/>
                      <a:pt x="259" y="84"/>
                    </a:cubicBezTo>
                    <a:cubicBezTo>
                      <a:pt x="265" y="80"/>
                      <a:pt x="271" y="76"/>
                      <a:pt x="277" y="73"/>
                    </a:cubicBezTo>
                    <a:cubicBezTo>
                      <a:pt x="278" y="78"/>
                      <a:pt x="284" y="82"/>
                      <a:pt x="289" y="80"/>
                    </a:cubicBezTo>
                    <a:cubicBezTo>
                      <a:pt x="292" y="79"/>
                      <a:pt x="293" y="75"/>
                      <a:pt x="290" y="73"/>
                    </a:cubicBezTo>
                    <a:cubicBezTo>
                      <a:pt x="289" y="73"/>
                      <a:pt x="285" y="72"/>
                      <a:pt x="285" y="71"/>
                    </a:cubicBezTo>
                    <a:cubicBezTo>
                      <a:pt x="284" y="70"/>
                      <a:pt x="284" y="69"/>
                      <a:pt x="284" y="69"/>
                    </a:cubicBezTo>
                    <a:cubicBezTo>
                      <a:pt x="289" y="66"/>
                      <a:pt x="295" y="63"/>
                      <a:pt x="301" y="59"/>
                    </a:cubicBezTo>
                    <a:cubicBezTo>
                      <a:pt x="304" y="63"/>
                      <a:pt x="309" y="66"/>
                      <a:pt x="312" y="62"/>
                    </a:cubicBezTo>
                    <a:cubicBezTo>
                      <a:pt x="313" y="61"/>
                      <a:pt x="314" y="59"/>
                      <a:pt x="313" y="58"/>
                    </a:cubicBezTo>
                    <a:cubicBezTo>
                      <a:pt x="313" y="58"/>
                      <a:pt x="313" y="58"/>
                      <a:pt x="313" y="58"/>
                    </a:cubicBezTo>
                    <a:cubicBezTo>
                      <a:pt x="313" y="57"/>
                      <a:pt x="312" y="56"/>
                      <a:pt x="312" y="56"/>
                    </a:cubicBezTo>
                    <a:cubicBezTo>
                      <a:pt x="311" y="55"/>
                      <a:pt x="310" y="55"/>
                      <a:pt x="309" y="54"/>
                    </a:cubicBezTo>
                    <a:cubicBezTo>
                      <a:pt x="312" y="53"/>
                      <a:pt x="315" y="51"/>
                      <a:pt x="318" y="49"/>
                    </a:cubicBezTo>
                    <a:cubicBezTo>
                      <a:pt x="318" y="50"/>
                      <a:pt x="319" y="50"/>
                      <a:pt x="319" y="51"/>
                    </a:cubicBezTo>
                    <a:cubicBezTo>
                      <a:pt x="322" y="54"/>
                      <a:pt x="324" y="58"/>
                      <a:pt x="328" y="60"/>
                    </a:cubicBezTo>
                    <a:cubicBezTo>
                      <a:pt x="331" y="62"/>
                      <a:pt x="334" y="58"/>
                      <a:pt x="333" y="55"/>
                    </a:cubicBezTo>
                    <a:cubicBezTo>
                      <a:pt x="331" y="52"/>
                      <a:pt x="327" y="49"/>
                      <a:pt x="324" y="47"/>
                    </a:cubicBezTo>
                    <a:cubicBezTo>
                      <a:pt x="323" y="46"/>
                      <a:pt x="323" y="46"/>
                      <a:pt x="323" y="46"/>
                    </a:cubicBezTo>
                    <a:cubicBezTo>
                      <a:pt x="327" y="44"/>
                      <a:pt x="331" y="42"/>
                      <a:pt x="335" y="40"/>
                    </a:cubicBezTo>
                    <a:cubicBezTo>
                      <a:pt x="335" y="40"/>
                      <a:pt x="335" y="40"/>
                      <a:pt x="335" y="40"/>
                    </a:cubicBezTo>
                    <a:cubicBezTo>
                      <a:pt x="340" y="38"/>
                      <a:pt x="344" y="44"/>
                      <a:pt x="348" y="46"/>
                    </a:cubicBezTo>
                    <a:cubicBezTo>
                      <a:pt x="350" y="46"/>
                      <a:pt x="353" y="44"/>
                      <a:pt x="352" y="42"/>
                    </a:cubicBezTo>
                    <a:cubicBezTo>
                      <a:pt x="351" y="38"/>
                      <a:pt x="348" y="35"/>
                      <a:pt x="344" y="34"/>
                    </a:cubicBezTo>
                    <a:cubicBezTo>
                      <a:pt x="354" y="29"/>
                      <a:pt x="364" y="23"/>
                      <a:pt x="373" y="17"/>
                    </a:cubicBezTo>
                    <a:cubicBezTo>
                      <a:pt x="339" y="92"/>
                      <a:pt x="322" y="173"/>
                      <a:pt x="289" y="248"/>
                    </a:cubicBezTo>
                    <a:cubicBezTo>
                      <a:pt x="274" y="283"/>
                      <a:pt x="250" y="316"/>
                      <a:pt x="240" y="352"/>
                    </a:cubicBezTo>
                    <a:cubicBezTo>
                      <a:pt x="236" y="363"/>
                      <a:pt x="231" y="374"/>
                      <a:pt x="227" y="384"/>
                    </a:cubicBezTo>
                    <a:cubicBezTo>
                      <a:pt x="225" y="389"/>
                      <a:pt x="224" y="393"/>
                      <a:pt x="222" y="397"/>
                    </a:cubicBezTo>
                    <a:cubicBezTo>
                      <a:pt x="222" y="400"/>
                      <a:pt x="223" y="400"/>
                      <a:pt x="224" y="399"/>
                    </a:cubicBezTo>
                    <a:cubicBezTo>
                      <a:pt x="224" y="399"/>
                      <a:pt x="223" y="399"/>
                      <a:pt x="223" y="400"/>
                    </a:cubicBezTo>
                    <a:cubicBezTo>
                      <a:pt x="222" y="401"/>
                      <a:pt x="223" y="404"/>
                      <a:pt x="225" y="404"/>
                    </a:cubicBezTo>
                    <a:cubicBezTo>
                      <a:pt x="236" y="404"/>
                      <a:pt x="243" y="379"/>
                      <a:pt x="246" y="372"/>
                    </a:cubicBezTo>
                    <a:cubicBezTo>
                      <a:pt x="261" y="340"/>
                      <a:pt x="276" y="307"/>
                      <a:pt x="291" y="275"/>
                    </a:cubicBezTo>
                    <a:cubicBezTo>
                      <a:pt x="331" y="193"/>
                      <a:pt x="348" y="102"/>
                      <a:pt x="386" y="19"/>
                    </a:cubicBezTo>
                    <a:cubicBezTo>
                      <a:pt x="388" y="15"/>
                      <a:pt x="385" y="11"/>
                      <a:pt x="38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7" name="Freeform 399"/>
              <p:cNvSpPr/>
              <p:nvPr/>
            </p:nvSpPr>
            <p:spPr bwMode="auto">
              <a:xfrm>
                <a:off x="2069" y="-1058"/>
                <a:ext cx="504" cy="527"/>
              </a:xfrm>
              <a:custGeom>
                <a:avLst/>
                <a:gdLst>
                  <a:gd name="T0" fmla="*/ 248 w 250"/>
                  <a:gd name="T1" fmla="*/ 18 h 261"/>
                  <a:gd name="T2" fmla="*/ 249 w 250"/>
                  <a:gd name="T3" fmla="*/ 15 h 261"/>
                  <a:gd name="T4" fmla="*/ 247 w 250"/>
                  <a:gd name="T5" fmla="*/ 9 h 261"/>
                  <a:gd name="T6" fmla="*/ 239 w 250"/>
                  <a:gd name="T7" fmla="*/ 0 h 261"/>
                  <a:gd name="T8" fmla="*/ 138 w 250"/>
                  <a:gd name="T9" fmla="*/ 59 h 261"/>
                  <a:gd name="T10" fmla="*/ 3 w 250"/>
                  <a:gd name="T11" fmla="*/ 150 h 261"/>
                  <a:gd name="T12" fmla="*/ 6 w 250"/>
                  <a:gd name="T13" fmla="*/ 155 h 261"/>
                  <a:gd name="T14" fmla="*/ 127 w 250"/>
                  <a:gd name="T15" fmla="*/ 82 h 261"/>
                  <a:gd name="T16" fmla="*/ 237 w 250"/>
                  <a:gd name="T17" fmla="*/ 14 h 261"/>
                  <a:gd name="T18" fmla="*/ 235 w 250"/>
                  <a:gd name="T19" fmla="*/ 18 h 261"/>
                  <a:gd name="T20" fmla="*/ 22 w 250"/>
                  <a:gd name="T21" fmla="*/ 157 h 261"/>
                  <a:gd name="T22" fmla="*/ 26 w 250"/>
                  <a:gd name="T23" fmla="*/ 163 h 261"/>
                  <a:gd name="T24" fmla="*/ 229 w 250"/>
                  <a:gd name="T25" fmla="*/ 36 h 261"/>
                  <a:gd name="T26" fmla="*/ 129 w 250"/>
                  <a:gd name="T27" fmla="*/ 253 h 261"/>
                  <a:gd name="T28" fmla="*/ 128 w 250"/>
                  <a:gd name="T29" fmla="*/ 251 h 261"/>
                  <a:gd name="T30" fmla="*/ 57 w 250"/>
                  <a:gd name="T31" fmla="*/ 191 h 261"/>
                  <a:gd name="T32" fmla="*/ 4 w 250"/>
                  <a:gd name="T33" fmla="*/ 160 h 261"/>
                  <a:gd name="T34" fmla="*/ 2 w 250"/>
                  <a:gd name="T35" fmla="*/ 163 h 261"/>
                  <a:gd name="T36" fmla="*/ 16 w 250"/>
                  <a:gd name="T37" fmla="*/ 176 h 261"/>
                  <a:gd name="T38" fmla="*/ 53 w 250"/>
                  <a:gd name="T39" fmla="*/ 204 h 261"/>
                  <a:gd name="T40" fmla="*/ 121 w 250"/>
                  <a:gd name="T41" fmla="*/ 260 h 261"/>
                  <a:gd name="T42" fmla="*/ 129 w 250"/>
                  <a:gd name="T43" fmla="*/ 256 h 261"/>
                  <a:gd name="T44" fmla="*/ 133 w 250"/>
                  <a:gd name="T45" fmla="*/ 256 h 261"/>
                  <a:gd name="T46" fmla="*/ 245 w 250"/>
                  <a:gd name="T47" fmla="*/ 27 h 261"/>
                  <a:gd name="T48" fmla="*/ 246 w 250"/>
                  <a:gd name="T49" fmla="*/ 26 h 261"/>
                  <a:gd name="T50" fmla="*/ 248 w 250"/>
                  <a:gd name="T51" fmla="*/ 1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0" h="261">
                    <a:moveTo>
                      <a:pt x="248" y="18"/>
                    </a:moveTo>
                    <a:cubicBezTo>
                      <a:pt x="248" y="17"/>
                      <a:pt x="248" y="16"/>
                      <a:pt x="249" y="15"/>
                    </a:cubicBezTo>
                    <a:cubicBezTo>
                      <a:pt x="250" y="13"/>
                      <a:pt x="248" y="10"/>
                      <a:pt x="247" y="9"/>
                    </a:cubicBezTo>
                    <a:cubicBezTo>
                      <a:pt x="248" y="5"/>
                      <a:pt x="245" y="0"/>
                      <a:pt x="239" y="0"/>
                    </a:cubicBezTo>
                    <a:cubicBezTo>
                      <a:pt x="199" y="6"/>
                      <a:pt x="169" y="36"/>
                      <a:pt x="138" y="59"/>
                    </a:cubicBezTo>
                    <a:cubicBezTo>
                      <a:pt x="94" y="91"/>
                      <a:pt x="47" y="118"/>
                      <a:pt x="3" y="150"/>
                    </a:cubicBezTo>
                    <a:cubicBezTo>
                      <a:pt x="0" y="152"/>
                      <a:pt x="3" y="157"/>
                      <a:pt x="6" y="155"/>
                    </a:cubicBezTo>
                    <a:cubicBezTo>
                      <a:pt x="48" y="134"/>
                      <a:pt x="88" y="108"/>
                      <a:pt x="127" y="82"/>
                    </a:cubicBezTo>
                    <a:cubicBezTo>
                      <a:pt x="163" y="59"/>
                      <a:pt x="195" y="26"/>
                      <a:pt x="237" y="14"/>
                    </a:cubicBezTo>
                    <a:cubicBezTo>
                      <a:pt x="236" y="16"/>
                      <a:pt x="236" y="17"/>
                      <a:pt x="235" y="18"/>
                    </a:cubicBezTo>
                    <a:cubicBezTo>
                      <a:pt x="162" y="60"/>
                      <a:pt x="88" y="105"/>
                      <a:pt x="22" y="157"/>
                    </a:cubicBezTo>
                    <a:cubicBezTo>
                      <a:pt x="18" y="160"/>
                      <a:pt x="23" y="165"/>
                      <a:pt x="26" y="163"/>
                    </a:cubicBezTo>
                    <a:cubicBezTo>
                      <a:pt x="94" y="122"/>
                      <a:pt x="159" y="75"/>
                      <a:pt x="229" y="36"/>
                    </a:cubicBezTo>
                    <a:cubicBezTo>
                      <a:pt x="199" y="110"/>
                      <a:pt x="153" y="177"/>
                      <a:pt x="129" y="253"/>
                    </a:cubicBezTo>
                    <a:cubicBezTo>
                      <a:pt x="129" y="252"/>
                      <a:pt x="128" y="251"/>
                      <a:pt x="128" y="251"/>
                    </a:cubicBezTo>
                    <a:cubicBezTo>
                      <a:pt x="110" y="228"/>
                      <a:pt x="80" y="209"/>
                      <a:pt x="57" y="191"/>
                    </a:cubicBezTo>
                    <a:cubicBezTo>
                      <a:pt x="46" y="182"/>
                      <a:pt x="19" y="154"/>
                      <a:pt x="4" y="160"/>
                    </a:cubicBezTo>
                    <a:cubicBezTo>
                      <a:pt x="3" y="160"/>
                      <a:pt x="2" y="161"/>
                      <a:pt x="2" y="163"/>
                    </a:cubicBezTo>
                    <a:cubicBezTo>
                      <a:pt x="4" y="170"/>
                      <a:pt x="11" y="172"/>
                      <a:pt x="16" y="176"/>
                    </a:cubicBezTo>
                    <a:cubicBezTo>
                      <a:pt x="29" y="185"/>
                      <a:pt x="41" y="195"/>
                      <a:pt x="53" y="204"/>
                    </a:cubicBezTo>
                    <a:cubicBezTo>
                      <a:pt x="74" y="222"/>
                      <a:pt x="96" y="248"/>
                      <a:pt x="121" y="260"/>
                    </a:cubicBezTo>
                    <a:cubicBezTo>
                      <a:pt x="125" y="261"/>
                      <a:pt x="128" y="259"/>
                      <a:pt x="129" y="256"/>
                    </a:cubicBezTo>
                    <a:cubicBezTo>
                      <a:pt x="130" y="257"/>
                      <a:pt x="133" y="258"/>
                      <a:pt x="133" y="256"/>
                    </a:cubicBezTo>
                    <a:cubicBezTo>
                      <a:pt x="170" y="180"/>
                      <a:pt x="217" y="107"/>
                      <a:pt x="245" y="27"/>
                    </a:cubicBezTo>
                    <a:cubicBezTo>
                      <a:pt x="245" y="27"/>
                      <a:pt x="246" y="27"/>
                      <a:pt x="246" y="26"/>
                    </a:cubicBezTo>
                    <a:cubicBezTo>
                      <a:pt x="250" y="24"/>
                      <a:pt x="250" y="20"/>
                      <a:pt x="248"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8" name="Freeform 400"/>
              <p:cNvSpPr>
                <a:spLocks noEditPoints="1"/>
              </p:cNvSpPr>
              <p:nvPr/>
            </p:nvSpPr>
            <p:spPr bwMode="auto">
              <a:xfrm>
                <a:off x="5544" y="-418"/>
                <a:ext cx="254" cy="262"/>
              </a:xfrm>
              <a:custGeom>
                <a:avLst/>
                <a:gdLst>
                  <a:gd name="T0" fmla="*/ 75 w 126"/>
                  <a:gd name="T1" fmla="*/ 36 h 130"/>
                  <a:gd name="T2" fmla="*/ 64 w 126"/>
                  <a:gd name="T3" fmla="*/ 5 h 130"/>
                  <a:gd name="T4" fmla="*/ 53 w 126"/>
                  <a:gd name="T5" fmla="*/ 5 h 130"/>
                  <a:gd name="T6" fmla="*/ 45 w 126"/>
                  <a:gd name="T7" fmla="*/ 44 h 130"/>
                  <a:gd name="T8" fmla="*/ 2 w 126"/>
                  <a:gd name="T9" fmla="*/ 93 h 130"/>
                  <a:gd name="T10" fmla="*/ 69 w 126"/>
                  <a:gd name="T11" fmla="*/ 125 h 130"/>
                  <a:gd name="T12" fmla="*/ 125 w 126"/>
                  <a:gd name="T13" fmla="*/ 67 h 130"/>
                  <a:gd name="T14" fmla="*/ 75 w 126"/>
                  <a:gd name="T15" fmla="*/ 36 h 130"/>
                  <a:gd name="T16" fmla="*/ 68 w 126"/>
                  <a:gd name="T17" fmla="*/ 110 h 130"/>
                  <a:gd name="T18" fmla="*/ 14 w 126"/>
                  <a:gd name="T19" fmla="*/ 91 h 130"/>
                  <a:gd name="T20" fmla="*/ 45 w 126"/>
                  <a:gd name="T21" fmla="*/ 53 h 130"/>
                  <a:gd name="T22" fmla="*/ 51 w 126"/>
                  <a:gd name="T23" fmla="*/ 87 h 130"/>
                  <a:gd name="T24" fmla="*/ 61 w 126"/>
                  <a:gd name="T25" fmla="*/ 86 h 130"/>
                  <a:gd name="T26" fmla="*/ 61 w 126"/>
                  <a:gd name="T27" fmla="*/ 27 h 130"/>
                  <a:gd name="T28" fmla="*/ 63 w 126"/>
                  <a:gd name="T29" fmla="*/ 39 h 130"/>
                  <a:gd name="T30" fmla="*/ 64 w 126"/>
                  <a:gd name="T31" fmla="*/ 50 h 130"/>
                  <a:gd name="T32" fmla="*/ 65 w 126"/>
                  <a:gd name="T33" fmla="*/ 81 h 130"/>
                  <a:gd name="T34" fmla="*/ 77 w 126"/>
                  <a:gd name="T35" fmla="*/ 81 h 130"/>
                  <a:gd name="T36" fmla="*/ 77 w 126"/>
                  <a:gd name="T37" fmla="*/ 50 h 130"/>
                  <a:gd name="T38" fmla="*/ 110 w 126"/>
                  <a:gd name="T39" fmla="*/ 69 h 130"/>
                  <a:gd name="T40" fmla="*/ 68 w 126"/>
                  <a:gd name="T41" fmla="*/ 11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6" h="130">
                    <a:moveTo>
                      <a:pt x="75" y="36"/>
                    </a:moveTo>
                    <a:cubicBezTo>
                      <a:pt x="73" y="25"/>
                      <a:pt x="70" y="14"/>
                      <a:pt x="64" y="5"/>
                    </a:cubicBezTo>
                    <a:cubicBezTo>
                      <a:pt x="62" y="1"/>
                      <a:pt x="55" y="0"/>
                      <a:pt x="53" y="5"/>
                    </a:cubicBezTo>
                    <a:cubicBezTo>
                      <a:pt x="48" y="17"/>
                      <a:pt x="45" y="30"/>
                      <a:pt x="45" y="44"/>
                    </a:cubicBezTo>
                    <a:cubicBezTo>
                      <a:pt x="21" y="47"/>
                      <a:pt x="0" y="67"/>
                      <a:pt x="2" y="93"/>
                    </a:cubicBezTo>
                    <a:cubicBezTo>
                      <a:pt x="4" y="126"/>
                      <a:pt x="43" y="130"/>
                      <a:pt x="69" y="125"/>
                    </a:cubicBezTo>
                    <a:cubicBezTo>
                      <a:pt x="97" y="119"/>
                      <a:pt x="123" y="96"/>
                      <a:pt x="125" y="67"/>
                    </a:cubicBezTo>
                    <a:cubicBezTo>
                      <a:pt x="126" y="38"/>
                      <a:pt x="98" y="32"/>
                      <a:pt x="75" y="36"/>
                    </a:cubicBezTo>
                    <a:close/>
                    <a:moveTo>
                      <a:pt x="68" y="110"/>
                    </a:moveTo>
                    <a:cubicBezTo>
                      <a:pt x="50" y="116"/>
                      <a:pt x="16" y="117"/>
                      <a:pt x="14" y="91"/>
                    </a:cubicBezTo>
                    <a:cubicBezTo>
                      <a:pt x="13" y="73"/>
                      <a:pt x="29" y="60"/>
                      <a:pt x="45" y="53"/>
                    </a:cubicBezTo>
                    <a:cubicBezTo>
                      <a:pt x="46" y="65"/>
                      <a:pt x="48" y="76"/>
                      <a:pt x="51" y="87"/>
                    </a:cubicBezTo>
                    <a:cubicBezTo>
                      <a:pt x="53" y="92"/>
                      <a:pt x="61" y="91"/>
                      <a:pt x="61" y="86"/>
                    </a:cubicBezTo>
                    <a:cubicBezTo>
                      <a:pt x="60" y="66"/>
                      <a:pt x="58" y="46"/>
                      <a:pt x="61" y="27"/>
                    </a:cubicBezTo>
                    <a:cubicBezTo>
                      <a:pt x="62" y="31"/>
                      <a:pt x="63" y="35"/>
                      <a:pt x="63" y="39"/>
                    </a:cubicBezTo>
                    <a:cubicBezTo>
                      <a:pt x="60" y="42"/>
                      <a:pt x="61" y="48"/>
                      <a:pt x="64" y="50"/>
                    </a:cubicBezTo>
                    <a:cubicBezTo>
                      <a:pt x="65" y="61"/>
                      <a:pt x="64" y="71"/>
                      <a:pt x="65" y="81"/>
                    </a:cubicBezTo>
                    <a:cubicBezTo>
                      <a:pt x="65" y="89"/>
                      <a:pt x="77" y="89"/>
                      <a:pt x="77" y="81"/>
                    </a:cubicBezTo>
                    <a:cubicBezTo>
                      <a:pt x="77" y="71"/>
                      <a:pt x="77" y="60"/>
                      <a:pt x="77" y="50"/>
                    </a:cubicBezTo>
                    <a:cubicBezTo>
                      <a:pt x="92" y="47"/>
                      <a:pt x="111" y="48"/>
                      <a:pt x="110" y="69"/>
                    </a:cubicBezTo>
                    <a:cubicBezTo>
                      <a:pt x="109" y="90"/>
                      <a:pt x="86" y="105"/>
                      <a:pt x="68"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9" name="Freeform 401"/>
              <p:cNvSpPr>
                <a:spLocks noEditPoints="1"/>
              </p:cNvSpPr>
              <p:nvPr/>
            </p:nvSpPr>
            <p:spPr bwMode="auto">
              <a:xfrm>
                <a:off x="2329" y="11"/>
                <a:ext cx="377" cy="545"/>
              </a:xfrm>
              <a:custGeom>
                <a:avLst/>
                <a:gdLst>
                  <a:gd name="T0" fmla="*/ 113 w 187"/>
                  <a:gd name="T1" fmla="*/ 100 h 270"/>
                  <a:gd name="T2" fmla="*/ 16 w 187"/>
                  <a:gd name="T3" fmla="*/ 40 h 270"/>
                  <a:gd name="T4" fmla="*/ 16 w 187"/>
                  <a:gd name="T5" fmla="*/ 40 h 270"/>
                  <a:gd name="T6" fmla="*/ 13 w 187"/>
                  <a:gd name="T7" fmla="*/ 40 h 270"/>
                  <a:gd name="T8" fmla="*/ 12 w 187"/>
                  <a:gd name="T9" fmla="*/ 44 h 270"/>
                  <a:gd name="T10" fmla="*/ 3 w 187"/>
                  <a:gd name="T11" fmla="*/ 54 h 270"/>
                  <a:gd name="T12" fmla="*/ 10 w 187"/>
                  <a:gd name="T13" fmla="*/ 59 h 270"/>
                  <a:gd name="T14" fmla="*/ 13 w 187"/>
                  <a:gd name="T15" fmla="*/ 149 h 270"/>
                  <a:gd name="T16" fmla="*/ 22 w 187"/>
                  <a:gd name="T17" fmla="*/ 254 h 270"/>
                  <a:gd name="T18" fmla="*/ 30 w 187"/>
                  <a:gd name="T19" fmla="*/ 270 h 270"/>
                  <a:gd name="T20" fmla="*/ 181 w 187"/>
                  <a:gd name="T21" fmla="*/ 187 h 270"/>
                  <a:gd name="T22" fmla="*/ 113 w 187"/>
                  <a:gd name="T23" fmla="*/ 100 h 270"/>
                  <a:gd name="T24" fmla="*/ 150 w 187"/>
                  <a:gd name="T25" fmla="*/ 215 h 270"/>
                  <a:gd name="T26" fmla="*/ 38 w 187"/>
                  <a:gd name="T27" fmla="*/ 249 h 270"/>
                  <a:gd name="T28" fmla="*/ 32 w 187"/>
                  <a:gd name="T29" fmla="*/ 163 h 270"/>
                  <a:gd name="T30" fmla="*/ 20 w 187"/>
                  <a:gd name="T31" fmla="*/ 51 h 270"/>
                  <a:gd name="T32" fmla="*/ 78 w 187"/>
                  <a:gd name="T33" fmla="*/ 42 h 270"/>
                  <a:gd name="T34" fmla="*/ 85 w 187"/>
                  <a:gd name="T35" fmla="*/ 104 h 270"/>
                  <a:gd name="T36" fmla="*/ 91 w 187"/>
                  <a:gd name="T37" fmla="*/ 119 h 270"/>
                  <a:gd name="T38" fmla="*/ 150 w 187"/>
                  <a:gd name="T39" fmla="*/ 21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7" h="270">
                    <a:moveTo>
                      <a:pt x="113" y="100"/>
                    </a:moveTo>
                    <a:cubicBezTo>
                      <a:pt x="149" y="51"/>
                      <a:pt x="66" y="0"/>
                      <a:pt x="16" y="40"/>
                    </a:cubicBezTo>
                    <a:cubicBezTo>
                      <a:pt x="16" y="40"/>
                      <a:pt x="16" y="40"/>
                      <a:pt x="16" y="40"/>
                    </a:cubicBezTo>
                    <a:cubicBezTo>
                      <a:pt x="16" y="38"/>
                      <a:pt x="13" y="38"/>
                      <a:pt x="13" y="40"/>
                    </a:cubicBezTo>
                    <a:cubicBezTo>
                      <a:pt x="12" y="41"/>
                      <a:pt x="12" y="43"/>
                      <a:pt x="12" y="44"/>
                    </a:cubicBezTo>
                    <a:cubicBezTo>
                      <a:pt x="9" y="47"/>
                      <a:pt x="6" y="50"/>
                      <a:pt x="3" y="54"/>
                    </a:cubicBezTo>
                    <a:cubicBezTo>
                      <a:pt x="0" y="58"/>
                      <a:pt x="6" y="62"/>
                      <a:pt x="10" y="59"/>
                    </a:cubicBezTo>
                    <a:cubicBezTo>
                      <a:pt x="7" y="89"/>
                      <a:pt x="11" y="120"/>
                      <a:pt x="13" y="149"/>
                    </a:cubicBezTo>
                    <a:cubicBezTo>
                      <a:pt x="15" y="183"/>
                      <a:pt x="13" y="221"/>
                      <a:pt x="22" y="254"/>
                    </a:cubicBezTo>
                    <a:cubicBezTo>
                      <a:pt x="18" y="261"/>
                      <a:pt x="21" y="270"/>
                      <a:pt x="30" y="270"/>
                    </a:cubicBezTo>
                    <a:cubicBezTo>
                      <a:pt x="87" y="270"/>
                      <a:pt x="173" y="260"/>
                      <a:pt x="181" y="187"/>
                    </a:cubicBezTo>
                    <a:cubicBezTo>
                      <a:pt x="187" y="139"/>
                      <a:pt x="156" y="101"/>
                      <a:pt x="113" y="100"/>
                    </a:cubicBezTo>
                    <a:close/>
                    <a:moveTo>
                      <a:pt x="150" y="215"/>
                    </a:moveTo>
                    <a:cubicBezTo>
                      <a:pt x="126" y="246"/>
                      <a:pt x="76" y="249"/>
                      <a:pt x="38" y="249"/>
                    </a:cubicBezTo>
                    <a:cubicBezTo>
                      <a:pt x="40" y="221"/>
                      <a:pt x="34" y="191"/>
                      <a:pt x="32" y="163"/>
                    </a:cubicBezTo>
                    <a:cubicBezTo>
                      <a:pt x="29" y="127"/>
                      <a:pt x="30" y="86"/>
                      <a:pt x="20" y="51"/>
                    </a:cubicBezTo>
                    <a:cubicBezTo>
                      <a:pt x="37" y="40"/>
                      <a:pt x="57" y="37"/>
                      <a:pt x="78" y="42"/>
                    </a:cubicBezTo>
                    <a:cubicBezTo>
                      <a:pt x="114" y="52"/>
                      <a:pt x="113" y="85"/>
                      <a:pt x="85" y="104"/>
                    </a:cubicBezTo>
                    <a:cubicBezTo>
                      <a:pt x="77" y="109"/>
                      <a:pt x="82" y="121"/>
                      <a:pt x="91" y="119"/>
                    </a:cubicBezTo>
                    <a:cubicBezTo>
                      <a:pt x="152" y="101"/>
                      <a:pt x="187" y="168"/>
                      <a:pt x="150" y="2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0" name="Freeform 402"/>
              <p:cNvSpPr>
                <a:spLocks noEditPoints="1"/>
              </p:cNvSpPr>
              <p:nvPr/>
            </p:nvSpPr>
            <p:spPr bwMode="auto">
              <a:xfrm>
                <a:off x="2464" y="306"/>
                <a:ext cx="132" cy="145"/>
              </a:xfrm>
              <a:custGeom>
                <a:avLst/>
                <a:gdLst>
                  <a:gd name="T0" fmla="*/ 64 w 65"/>
                  <a:gd name="T1" fmla="*/ 31 h 72"/>
                  <a:gd name="T2" fmla="*/ 8 w 65"/>
                  <a:gd name="T3" fmla="*/ 7 h 72"/>
                  <a:gd name="T4" fmla="*/ 2 w 65"/>
                  <a:gd name="T5" fmla="*/ 18 h 72"/>
                  <a:gd name="T6" fmla="*/ 12 w 65"/>
                  <a:gd name="T7" fmla="*/ 64 h 72"/>
                  <a:gd name="T8" fmla="*/ 24 w 65"/>
                  <a:gd name="T9" fmla="*/ 61 h 72"/>
                  <a:gd name="T10" fmla="*/ 64 w 65"/>
                  <a:gd name="T11" fmla="*/ 31 h 72"/>
                  <a:gd name="T12" fmla="*/ 22 w 65"/>
                  <a:gd name="T13" fmla="*/ 42 h 72"/>
                  <a:gd name="T14" fmla="*/ 21 w 65"/>
                  <a:gd name="T15" fmla="*/ 22 h 72"/>
                  <a:gd name="T16" fmla="*/ 47 w 65"/>
                  <a:gd name="T17" fmla="*/ 32 h 72"/>
                  <a:gd name="T18" fmla="*/ 22 w 65"/>
                  <a:gd name="T19"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72">
                    <a:moveTo>
                      <a:pt x="64" y="31"/>
                    </a:moveTo>
                    <a:cubicBezTo>
                      <a:pt x="61" y="3"/>
                      <a:pt x="29" y="0"/>
                      <a:pt x="8" y="7"/>
                    </a:cubicBezTo>
                    <a:cubicBezTo>
                      <a:pt x="3" y="9"/>
                      <a:pt x="0" y="13"/>
                      <a:pt x="2" y="18"/>
                    </a:cubicBezTo>
                    <a:cubicBezTo>
                      <a:pt x="6" y="33"/>
                      <a:pt x="6" y="50"/>
                      <a:pt x="12" y="64"/>
                    </a:cubicBezTo>
                    <a:cubicBezTo>
                      <a:pt x="15" y="72"/>
                      <a:pt x="25" y="69"/>
                      <a:pt x="24" y="61"/>
                    </a:cubicBezTo>
                    <a:cubicBezTo>
                      <a:pt x="43" y="63"/>
                      <a:pt x="65" y="53"/>
                      <a:pt x="64" y="31"/>
                    </a:cubicBezTo>
                    <a:close/>
                    <a:moveTo>
                      <a:pt x="22" y="42"/>
                    </a:moveTo>
                    <a:cubicBezTo>
                      <a:pt x="22" y="36"/>
                      <a:pt x="22" y="29"/>
                      <a:pt x="21" y="22"/>
                    </a:cubicBezTo>
                    <a:cubicBezTo>
                      <a:pt x="31" y="20"/>
                      <a:pt x="44" y="20"/>
                      <a:pt x="47" y="32"/>
                    </a:cubicBezTo>
                    <a:cubicBezTo>
                      <a:pt x="50" y="45"/>
                      <a:pt x="32" y="43"/>
                      <a:pt x="22"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1" name="Freeform 403"/>
              <p:cNvSpPr>
                <a:spLocks noEditPoints="1"/>
              </p:cNvSpPr>
              <p:nvPr/>
            </p:nvSpPr>
            <p:spPr bwMode="auto">
              <a:xfrm>
                <a:off x="2414" y="126"/>
                <a:ext cx="99" cy="91"/>
              </a:xfrm>
              <a:custGeom>
                <a:avLst/>
                <a:gdLst>
                  <a:gd name="T0" fmla="*/ 46 w 49"/>
                  <a:gd name="T1" fmla="*/ 5 h 45"/>
                  <a:gd name="T2" fmla="*/ 39 w 49"/>
                  <a:gd name="T3" fmla="*/ 0 h 45"/>
                  <a:gd name="T4" fmla="*/ 8 w 49"/>
                  <a:gd name="T5" fmla="*/ 4 h 45"/>
                  <a:gd name="T6" fmla="*/ 1 w 49"/>
                  <a:gd name="T7" fmla="*/ 13 h 45"/>
                  <a:gd name="T8" fmla="*/ 18 w 49"/>
                  <a:gd name="T9" fmla="*/ 44 h 45"/>
                  <a:gd name="T10" fmla="*/ 22 w 49"/>
                  <a:gd name="T11" fmla="*/ 42 h 45"/>
                  <a:gd name="T12" fmla="*/ 29 w 49"/>
                  <a:gd name="T13" fmla="*/ 41 h 45"/>
                  <a:gd name="T14" fmla="*/ 44 w 49"/>
                  <a:gd name="T15" fmla="*/ 30 h 45"/>
                  <a:gd name="T16" fmla="*/ 46 w 49"/>
                  <a:gd name="T17" fmla="*/ 5 h 45"/>
                  <a:gd name="T18" fmla="*/ 32 w 49"/>
                  <a:gd name="T19" fmla="*/ 21 h 45"/>
                  <a:gd name="T20" fmla="*/ 20 w 49"/>
                  <a:gd name="T21" fmla="*/ 26 h 45"/>
                  <a:gd name="T22" fmla="*/ 17 w 49"/>
                  <a:gd name="T23" fmla="*/ 29 h 45"/>
                  <a:gd name="T24" fmla="*/ 16 w 49"/>
                  <a:gd name="T25" fmla="*/ 17 h 45"/>
                  <a:gd name="T26" fmla="*/ 33 w 49"/>
                  <a:gd name="T27" fmla="*/ 14 h 45"/>
                  <a:gd name="T28" fmla="*/ 32 w 49"/>
                  <a:gd name="T29"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 h="45">
                    <a:moveTo>
                      <a:pt x="46" y="5"/>
                    </a:moveTo>
                    <a:cubicBezTo>
                      <a:pt x="45" y="2"/>
                      <a:pt x="42" y="0"/>
                      <a:pt x="39" y="0"/>
                    </a:cubicBezTo>
                    <a:cubicBezTo>
                      <a:pt x="28" y="0"/>
                      <a:pt x="18" y="4"/>
                      <a:pt x="8" y="4"/>
                    </a:cubicBezTo>
                    <a:cubicBezTo>
                      <a:pt x="4" y="4"/>
                      <a:pt x="0" y="8"/>
                      <a:pt x="1" y="13"/>
                    </a:cubicBezTo>
                    <a:cubicBezTo>
                      <a:pt x="5" y="23"/>
                      <a:pt x="9" y="36"/>
                      <a:pt x="18" y="44"/>
                    </a:cubicBezTo>
                    <a:cubicBezTo>
                      <a:pt x="19" y="45"/>
                      <a:pt x="22" y="44"/>
                      <a:pt x="22" y="42"/>
                    </a:cubicBezTo>
                    <a:cubicBezTo>
                      <a:pt x="24" y="43"/>
                      <a:pt x="27" y="43"/>
                      <a:pt x="29" y="41"/>
                    </a:cubicBezTo>
                    <a:cubicBezTo>
                      <a:pt x="34" y="37"/>
                      <a:pt x="40" y="35"/>
                      <a:pt x="44" y="30"/>
                    </a:cubicBezTo>
                    <a:cubicBezTo>
                      <a:pt x="49" y="23"/>
                      <a:pt x="47" y="13"/>
                      <a:pt x="46" y="5"/>
                    </a:cubicBezTo>
                    <a:close/>
                    <a:moveTo>
                      <a:pt x="32" y="21"/>
                    </a:moveTo>
                    <a:cubicBezTo>
                      <a:pt x="29" y="23"/>
                      <a:pt x="24" y="24"/>
                      <a:pt x="20" y="26"/>
                    </a:cubicBezTo>
                    <a:cubicBezTo>
                      <a:pt x="19" y="27"/>
                      <a:pt x="18" y="28"/>
                      <a:pt x="17" y="29"/>
                    </a:cubicBezTo>
                    <a:cubicBezTo>
                      <a:pt x="16" y="25"/>
                      <a:pt x="16" y="21"/>
                      <a:pt x="16" y="17"/>
                    </a:cubicBezTo>
                    <a:cubicBezTo>
                      <a:pt x="21" y="16"/>
                      <a:pt x="27" y="15"/>
                      <a:pt x="33" y="14"/>
                    </a:cubicBezTo>
                    <a:cubicBezTo>
                      <a:pt x="33" y="17"/>
                      <a:pt x="33" y="20"/>
                      <a:pt x="3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2" name="Freeform 404"/>
              <p:cNvSpPr>
                <a:spLocks noEditPoints="1"/>
              </p:cNvSpPr>
              <p:nvPr/>
            </p:nvSpPr>
            <p:spPr bwMode="auto">
              <a:xfrm>
                <a:off x="2602" y="21"/>
                <a:ext cx="405" cy="426"/>
              </a:xfrm>
              <a:custGeom>
                <a:avLst/>
                <a:gdLst>
                  <a:gd name="T0" fmla="*/ 124 w 201"/>
                  <a:gd name="T1" fmla="*/ 6 h 211"/>
                  <a:gd name="T2" fmla="*/ 73 w 201"/>
                  <a:gd name="T3" fmla="*/ 86 h 211"/>
                  <a:gd name="T4" fmla="*/ 82 w 201"/>
                  <a:gd name="T5" fmla="*/ 82 h 211"/>
                  <a:gd name="T6" fmla="*/ 114 w 201"/>
                  <a:gd name="T7" fmla="*/ 78 h 211"/>
                  <a:gd name="T8" fmla="*/ 120 w 201"/>
                  <a:gd name="T9" fmla="*/ 109 h 211"/>
                  <a:gd name="T10" fmla="*/ 118 w 201"/>
                  <a:gd name="T11" fmla="*/ 109 h 211"/>
                  <a:gd name="T12" fmla="*/ 71 w 201"/>
                  <a:gd name="T13" fmla="*/ 189 h 211"/>
                  <a:gd name="T14" fmla="*/ 100 w 201"/>
                  <a:gd name="T15" fmla="*/ 211 h 211"/>
                  <a:gd name="T16" fmla="*/ 125 w 201"/>
                  <a:gd name="T17" fmla="*/ 195 h 211"/>
                  <a:gd name="T18" fmla="*/ 125 w 201"/>
                  <a:gd name="T19" fmla="*/ 196 h 211"/>
                  <a:gd name="T20" fmla="*/ 134 w 201"/>
                  <a:gd name="T21" fmla="*/ 205 h 211"/>
                  <a:gd name="T22" fmla="*/ 157 w 201"/>
                  <a:gd name="T23" fmla="*/ 199 h 211"/>
                  <a:gd name="T24" fmla="*/ 170 w 201"/>
                  <a:gd name="T25" fmla="*/ 192 h 211"/>
                  <a:gd name="T26" fmla="*/ 124 w 201"/>
                  <a:gd name="T27" fmla="*/ 6 h 211"/>
                  <a:gd name="T28" fmla="*/ 140 w 201"/>
                  <a:gd name="T29" fmla="*/ 186 h 211"/>
                  <a:gd name="T30" fmla="*/ 135 w 201"/>
                  <a:gd name="T31" fmla="*/ 170 h 211"/>
                  <a:gd name="T32" fmla="*/ 117 w 201"/>
                  <a:gd name="T33" fmla="*/ 170 h 211"/>
                  <a:gd name="T34" fmla="*/ 99 w 201"/>
                  <a:gd name="T35" fmla="*/ 192 h 211"/>
                  <a:gd name="T36" fmla="*/ 87 w 201"/>
                  <a:gd name="T37" fmla="*/ 178 h 211"/>
                  <a:gd name="T38" fmla="*/ 121 w 201"/>
                  <a:gd name="T39" fmla="*/ 118 h 211"/>
                  <a:gd name="T40" fmla="*/ 121 w 201"/>
                  <a:gd name="T41" fmla="*/ 117 h 211"/>
                  <a:gd name="T42" fmla="*/ 132 w 201"/>
                  <a:gd name="T43" fmla="*/ 115 h 211"/>
                  <a:gd name="T44" fmla="*/ 108 w 201"/>
                  <a:gd name="T45" fmla="*/ 45 h 211"/>
                  <a:gd name="T46" fmla="*/ 85 w 201"/>
                  <a:gd name="T47" fmla="*/ 50 h 211"/>
                  <a:gd name="T48" fmla="*/ 66 w 201"/>
                  <a:gd name="T49" fmla="*/ 66 h 211"/>
                  <a:gd name="T50" fmla="*/ 64 w 201"/>
                  <a:gd name="T51" fmla="*/ 39 h 211"/>
                  <a:gd name="T52" fmla="*/ 122 w 201"/>
                  <a:gd name="T53" fmla="*/ 22 h 211"/>
                  <a:gd name="T54" fmla="*/ 157 w 201"/>
                  <a:gd name="T55" fmla="*/ 74 h 211"/>
                  <a:gd name="T56" fmla="*/ 153 w 201"/>
                  <a:gd name="T57" fmla="*/ 184 h 211"/>
                  <a:gd name="T58" fmla="*/ 140 w 201"/>
                  <a:gd name="T59" fmla="*/ 18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1" h="211">
                    <a:moveTo>
                      <a:pt x="124" y="6"/>
                    </a:moveTo>
                    <a:cubicBezTo>
                      <a:pt x="73" y="0"/>
                      <a:pt x="0" y="56"/>
                      <a:pt x="73" y="86"/>
                    </a:cubicBezTo>
                    <a:cubicBezTo>
                      <a:pt x="76" y="87"/>
                      <a:pt x="80" y="85"/>
                      <a:pt x="82" y="82"/>
                    </a:cubicBezTo>
                    <a:cubicBezTo>
                      <a:pt x="89" y="67"/>
                      <a:pt x="106" y="57"/>
                      <a:pt x="114" y="78"/>
                    </a:cubicBezTo>
                    <a:cubicBezTo>
                      <a:pt x="117" y="88"/>
                      <a:pt x="119" y="99"/>
                      <a:pt x="120" y="109"/>
                    </a:cubicBezTo>
                    <a:cubicBezTo>
                      <a:pt x="119" y="109"/>
                      <a:pt x="119" y="109"/>
                      <a:pt x="118" y="109"/>
                    </a:cubicBezTo>
                    <a:cubicBezTo>
                      <a:pt x="80" y="113"/>
                      <a:pt x="57" y="154"/>
                      <a:pt x="71" y="189"/>
                    </a:cubicBezTo>
                    <a:cubicBezTo>
                      <a:pt x="76" y="201"/>
                      <a:pt x="86" y="211"/>
                      <a:pt x="100" y="211"/>
                    </a:cubicBezTo>
                    <a:cubicBezTo>
                      <a:pt x="111" y="211"/>
                      <a:pt x="119" y="204"/>
                      <a:pt x="125" y="195"/>
                    </a:cubicBezTo>
                    <a:cubicBezTo>
                      <a:pt x="125" y="196"/>
                      <a:pt x="125" y="196"/>
                      <a:pt x="125" y="196"/>
                    </a:cubicBezTo>
                    <a:cubicBezTo>
                      <a:pt x="125" y="201"/>
                      <a:pt x="129" y="206"/>
                      <a:pt x="134" y="205"/>
                    </a:cubicBezTo>
                    <a:cubicBezTo>
                      <a:pt x="140" y="205"/>
                      <a:pt x="151" y="204"/>
                      <a:pt x="157" y="199"/>
                    </a:cubicBezTo>
                    <a:cubicBezTo>
                      <a:pt x="162" y="202"/>
                      <a:pt x="170" y="199"/>
                      <a:pt x="170" y="192"/>
                    </a:cubicBezTo>
                    <a:cubicBezTo>
                      <a:pt x="171" y="142"/>
                      <a:pt x="201" y="16"/>
                      <a:pt x="124" y="6"/>
                    </a:cubicBezTo>
                    <a:close/>
                    <a:moveTo>
                      <a:pt x="140" y="186"/>
                    </a:moveTo>
                    <a:cubicBezTo>
                      <a:pt x="138" y="180"/>
                      <a:pt x="136" y="176"/>
                      <a:pt x="135" y="170"/>
                    </a:cubicBezTo>
                    <a:cubicBezTo>
                      <a:pt x="133" y="160"/>
                      <a:pt x="120" y="162"/>
                      <a:pt x="117" y="170"/>
                    </a:cubicBezTo>
                    <a:cubicBezTo>
                      <a:pt x="114" y="177"/>
                      <a:pt x="108" y="192"/>
                      <a:pt x="99" y="192"/>
                    </a:cubicBezTo>
                    <a:cubicBezTo>
                      <a:pt x="92" y="192"/>
                      <a:pt x="89" y="182"/>
                      <a:pt x="87" y="178"/>
                    </a:cubicBezTo>
                    <a:cubicBezTo>
                      <a:pt x="79" y="150"/>
                      <a:pt x="100" y="131"/>
                      <a:pt x="121" y="118"/>
                    </a:cubicBezTo>
                    <a:cubicBezTo>
                      <a:pt x="121" y="118"/>
                      <a:pt x="121" y="117"/>
                      <a:pt x="121" y="117"/>
                    </a:cubicBezTo>
                    <a:cubicBezTo>
                      <a:pt x="124" y="121"/>
                      <a:pt x="131" y="121"/>
                      <a:pt x="132" y="115"/>
                    </a:cubicBezTo>
                    <a:cubicBezTo>
                      <a:pt x="136" y="91"/>
                      <a:pt x="132" y="58"/>
                      <a:pt x="108" y="45"/>
                    </a:cubicBezTo>
                    <a:cubicBezTo>
                      <a:pt x="101" y="41"/>
                      <a:pt x="90" y="44"/>
                      <a:pt x="85" y="50"/>
                    </a:cubicBezTo>
                    <a:cubicBezTo>
                      <a:pt x="81" y="54"/>
                      <a:pt x="73" y="70"/>
                      <a:pt x="66" y="66"/>
                    </a:cubicBezTo>
                    <a:cubicBezTo>
                      <a:pt x="52" y="59"/>
                      <a:pt x="55" y="48"/>
                      <a:pt x="64" y="39"/>
                    </a:cubicBezTo>
                    <a:cubicBezTo>
                      <a:pt x="78" y="25"/>
                      <a:pt x="103" y="20"/>
                      <a:pt x="122" y="22"/>
                    </a:cubicBezTo>
                    <a:cubicBezTo>
                      <a:pt x="148" y="26"/>
                      <a:pt x="154" y="51"/>
                      <a:pt x="157" y="74"/>
                    </a:cubicBezTo>
                    <a:cubicBezTo>
                      <a:pt x="160" y="110"/>
                      <a:pt x="155" y="148"/>
                      <a:pt x="153" y="184"/>
                    </a:cubicBezTo>
                    <a:cubicBezTo>
                      <a:pt x="149" y="184"/>
                      <a:pt x="145" y="185"/>
                      <a:pt x="140" y="1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3" name="Freeform 405"/>
              <p:cNvSpPr/>
              <p:nvPr/>
            </p:nvSpPr>
            <p:spPr bwMode="auto">
              <a:xfrm>
                <a:off x="2811" y="296"/>
                <a:ext cx="59" cy="64"/>
              </a:xfrm>
              <a:custGeom>
                <a:avLst/>
                <a:gdLst>
                  <a:gd name="T0" fmla="*/ 26 w 29"/>
                  <a:gd name="T1" fmla="*/ 5 h 32"/>
                  <a:gd name="T2" fmla="*/ 19 w 29"/>
                  <a:gd name="T3" fmla="*/ 2 h 32"/>
                  <a:gd name="T4" fmla="*/ 4 w 29"/>
                  <a:gd name="T5" fmla="*/ 10 h 32"/>
                  <a:gd name="T6" fmla="*/ 4 w 29"/>
                  <a:gd name="T7" fmla="*/ 14 h 32"/>
                  <a:gd name="T8" fmla="*/ 4 w 29"/>
                  <a:gd name="T9" fmla="*/ 14 h 32"/>
                  <a:gd name="T10" fmla="*/ 2 w 29"/>
                  <a:gd name="T11" fmla="*/ 26 h 32"/>
                  <a:gd name="T12" fmla="*/ 15 w 29"/>
                  <a:gd name="T13" fmla="*/ 29 h 32"/>
                  <a:gd name="T14" fmla="*/ 29 w 29"/>
                  <a:gd name="T15" fmla="*/ 17 h 32"/>
                  <a:gd name="T16" fmla="*/ 26 w 29"/>
                  <a:gd name="T17"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2">
                    <a:moveTo>
                      <a:pt x="26" y="5"/>
                    </a:moveTo>
                    <a:cubicBezTo>
                      <a:pt x="24" y="4"/>
                      <a:pt x="22" y="2"/>
                      <a:pt x="19" y="2"/>
                    </a:cubicBezTo>
                    <a:cubicBezTo>
                      <a:pt x="13" y="0"/>
                      <a:pt x="6" y="4"/>
                      <a:pt x="4" y="10"/>
                    </a:cubicBezTo>
                    <a:cubicBezTo>
                      <a:pt x="4" y="11"/>
                      <a:pt x="4" y="12"/>
                      <a:pt x="4" y="14"/>
                    </a:cubicBezTo>
                    <a:cubicBezTo>
                      <a:pt x="4" y="14"/>
                      <a:pt x="4" y="14"/>
                      <a:pt x="4" y="14"/>
                    </a:cubicBezTo>
                    <a:cubicBezTo>
                      <a:pt x="1" y="17"/>
                      <a:pt x="0" y="22"/>
                      <a:pt x="2" y="26"/>
                    </a:cubicBezTo>
                    <a:cubicBezTo>
                      <a:pt x="5" y="30"/>
                      <a:pt x="11" y="32"/>
                      <a:pt x="15" y="29"/>
                    </a:cubicBezTo>
                    <a:cubicBezTo>
                      <a:pt x="20" y="26"/>
                      <a:pt x="27" y="23"/>
                      <a:pt x="29" y="17"/>
                    </a:cubicBezTo>
                    <a:cubicBezTo>
                      <a:pt x="29" y="13"/>
                      <a:pt x="29" y="8"/>
                      <a:pt x="2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4" name="Freeform 406"/>
              <p:cNvSpPr>
                <a:spLocks noEditPoints="1"/>
              </p:cNvSpPr>
              <p:nvPr/>
            </p:nvSpPr>
            <p:spPr bwMode="auto">
              <a:xfrm>
                <a:off x="2946" y="29"/>
                <a:ext cx="289" cy="398"/>
              </a:xfrm>
              <a:custGeom>
                <a:avLst/>
                <a:gdLst>
                  <a:gd name="T0" fmla="*/ 137 w 143"/>
                  <a:gd name="T1" fmla="*/ 111 h 197"/>
                  <a:gd name="T2" fmla="*/ 93 w 143"/>
                  <a:gd name="T3" fmla="*/ 118 h 197"/>
                  <a:gd name="T4" fmla="*/ 57 w 143"/>
                  <a:gd name="T5" fmla="*/ 110 h 197"/>
                  <a:gd name="T6" fmla="*/ 68 w 143"/>
                  <a:gd name="T7" fmla="*/ 73 h 197"/>
                  <a:gd name="T8" fmla="*/ 100 w 143"/>
                  <a:gd name="T9" fmla="*/ 87 h 197"/>
                  <a:gd name="T10" fmla="*/ 116 w 143"/>
                  <a:gd name="T11" fmla="*/ 87 h 197"/>
                  <a:gd name="T12" fmla="*/ 139 w 143"/>
                  <a:gd name="T13" fmla="*/ 56 h 197"/>
                  <a:gd name="T14" fmla="*/ 135 w 143"/>
                  <a:gd name="T15" fmla="*/ 43 h 197"/>
                  <a:gd name="T16" fmla="*/ 136 w 143"/>
                  <a:gd name="T17" fmla="*/ 37 h 197"/>
                  <a:gd name="T18" fmla="*/ 33 w 143"/>
                  <a:gd name="T19" fmla="*/ 39 h 197"/>
                  <a:gd name="T20" fmla="*/ 20 w 143"/>
                  <a:gd name="T21" fmla="*/ 155 h 197"/>
                  <a:gd name="T22" fmla="*/ 92 w 143"/>
                  <a:gd name="T23" fmla="*/ 192 h 197"/>
                  <a:gd name="T24" fmla="*/ 140 w 143"/>
                  <a:gd name="T25" fmla="*/ 123 h 197"/>
                  <a:gd name="T26" fmla="*/ 137 w 143"/>
                  <a:gd name="T27" fmla="*/ 111 h 197"/>
                  <a:gd name="T28" fmla="*/ 91 w 143"/>
                  <a:gd name="T29" fmla="*/ 175 h 197"/>
                  <a:gd name="T30" fmla="*/ 37 w 143"/>
                  <a:gd name="T31" fmla="*/ 150 h 197"/>
                  <a:gd name="T32" fmla="*/ 37 w 143"/>
                  <a:gd name="T33" fmla="*/ 64 h 197"/>
                  <a:gd name="T34" fmla="*/ 77 w 143"/>
                  <a:gd name="T35" fmla="*/ 29 h 197"/>
                  <a:gd name="T36" fmla="*/ 127 w 143"/>
                  <a:gd name="T37" fmla="*/ 43 h 197"/>
                  <a:gd name="T38" fmla="*/ 123 w 143"/>
                  <a:gd name="T39" fmla="*/ 46 h 197"/>
                  <a:gd name="T40" fmla="*/ 109 w 143"/>
                  <a:gd name="T41" fmla="*/ 66 h 197"/>
                  <a:gd name="T42" fmla="*/ 69 w 143"/>
                  <a:gd name="T43" fmla="*/ 50 h 197"/>
                  <a:gd name="T44" fmla="*/ 39 w 143"/>
                  <a:gd name="T45" fmla="*/ 96 h 197"/>
                  <a:gd name="T46" fmla="*/ 66 w 143"/>
                  <a:gd name="T47" fmla="*/ 143 h 197"/>
                  <a:gd name="T48" fmla="*/ 123 w 143"/>
                  <a:gd name="T49" fmla="*/ 126 h 197"/>
                  <a:gd name="T50" fmla="*/ 91 w 143"/>
                  <a:gd name="T51" fmla="*/ 17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3" h="197">
                    <a:moveTo>
                      <a:pt x="137" y="111"/>
                    </a:moveTo>
                    <a:cubicBezTo>
                      <a:pt x="121" y="106"/>
                      <a:pt x="108" y="111"/>
                      <a:pt x="93" y="118"/>
                    </a:cubicBezTo>
                    <a:cubicBezTo>
                      <a:pt x="78" y="125"/>
                      <a:pt x="62" y="132"/>
                      <a:pt x="57" y="110"/>
                    </a:cubicBezTo>
                    <a:cubicBezTo>
                      <a:pt x="54" y="97"/>
                      <a:pt x="59" y="82"/>
                      <a:pt x="68" y="73"/>
                    </a:cubicBezTo>
                    <a:cubicBezTo>
                      <a:pt x="81" y="57"/>
                      <a:pt x="94" y="74"/>
                      <a:pt x="100" y="87"/>
                    </a:cubicBezTo>
                    <a:cubicBezTo>
                      <a:pt x="103" y="94"/>
                      <a:pt x="112" y="92"/>
                      <a:pt x="116" y="87"/>
                    </a:cubicBezTo>
                    <a:cubicBezTo>
                      <a:pt x="123" y="76"/>
                      <a:pt x="133" y="67"/>
                      <a:pt x="139" y="56"/>
                    </a:cubicBezTo>
                    <a:cubicBezTo>
                      <a:pt x="142" y="50"/>
                      <a:pt x="139" y="45"/>
                      <a:pt x="135" y="43"/>
                    </a:cubicBezTo>
                    <a:cubicBezTo>
                      <a:pt x="137" y="41"/>
                      <a:pt x="138" y="39"/>
                      <a:pt x="136" y="37"/>
                    </a:cubicBezTo>
                    <a:cubicBezTo>
                      <a:pt x="108" y="0"/>
                      <a:pt x="62" y="6"/>
                      <a:pt x="33" y="39"/>
                    </a:cubicBezTo>
                    <a:cubicBezTo>
                      <a:pt x="6" y="69"/>
                      <a:pt x="0" y="119"/>
                      <a:pt x="20" y="155"/>
                    </a:cubicBezTo>
                    <a:cubicBezTo>
                      <a:pt x="34" y="180"/>
                      <a:pt x="64" y="197"/>
                      <a:pt x="92" y="192"/>
                    </a:cubicBezTo>
                    <a:cubicBezTo>
                      <a:pt x="127" y="187"/>
                      <a:pt x="141" y="155"/>
                      <a:pt x="140" y="123"/>
                    </a:cubicBezTo>
                    <a:cubicBezTo>
                      <a:pt x="143" y="120"/>
                      <a:pt x="142" y="113"/>
                      <a:pt x="137" y="111"/>
                    </a:cubicBezTo>
                    <a:close/>
                    <a:moveTo>
                      <a:pt x="91" y="175"/>
                    </a:moveTo>
                    <a:cubicBezTo>
                      <a:pt x="70" y="179"/>
                      <a:pt x="49" y="165"/>
                      <a:pt x="37" y="150"/>
                    </a:cubicBezTo>
                    <a:cubicBezTo>
                      <a:pt x="19" y="125"/>
                      <a:pt x="24" y="89"/>
                      <a:pt x="37" y="64"/>
                    </a:cubicBezTo>
                    <a:cubicBezTo>
                      <a:pt x="45" y="47"/>
                      <a:pt x="59" y="35"/>
                      <a:pt x="77" y="29"/>
                    </a:cubicBezTo>
                    <a:cubicBezTo>
                      <a:pt x="95" y="24"/>
                      <a:pt x="112" y="34"/>
                      <a:pt x="127" y="43"/>
                    </a:cubicBezTo>
                    <a:cubicBezTo>
                      <a:pt x="126" y="44"/>
                      <a:pt x="124" y="45"/>
                      <a:pt x="123" y="46"/>
                    </a:cubicBezTo>
                    <a:cubicBezTo>
                      <a:pt x="119" y="54"/>
                      <a:pt x="114" y="60"/>
                      <a:pt x="109" y="66"/>
                    </a:cubicBezTo>
                    <a:cubicBezTo>
                      <a:pt x="99" y="53"/>
                      <a:pt x="86" y="43"/>
                      <a:pt x="69" y="50"/>
                    </a:cubicBezTo>
                    <a:cubicBezTo>
                      <a:pt x="51" y="57"/>
                      <a:pt x="41" y="78"/>
                      <a:pt x="39" y="96"/>
                    </a:cubicBezTo>
                    <a:cubicBezTo>
                      <a:pt x="36" y="116"/>
                      <a:pt x="44" y="139"/>
                      <a:pt x="66" y="143"/>
                    </a:cubicBezTo>
                    <a:cubicBezTo>
                      <a:pt x="86" y="148"/>
                      <a:pt x="103" y="131"/>
                      <a:pt x="123" y="126"/>
                    </a:cubicBezTo>
                    <a:cubicBezTo>
                      <a:pt x="121" y="148"/>
                      <a:pt x="115" y="169"/>
                      <a:pt x="91"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5" name="Freeform 407"/>
              <p:cNvSpPr>
                <a:spLocks noEditPoints="1"/>
              </p:cNvSpPr>
              <p:nvPr/>
            </p:nvSpPr>
            <p:spPr bwMode="auto">
              <a:xfrm>
                <a:off x="3192" y="-55"/>
                <a:ext cx="339" cy="405"/>
              </a:xfrm>
              <a:custGeom>
                <a:avLst/>
                <a:gdLst>
                  <a:gd name="T0" fmla="*/ 153 w 168"/>
                  <a:gd name="T1" fmla="*/ 137 h 201"/>
                  <a:gd name="T2" fmla="*/ 117 w 168"/>
                  <a:gd name="T3" fmla="*/ 109 h 201"/>
                  <a:gd name="T4" fmla="*/ 133 w 168"/>
                  <a:gd name="T5" fmla="*/ 20 h 201"/>
                  <a:gd name="T6" fmla="*/ 120 w 168"/>
                  <a:gd name="T7" fmla="*/ 20 h 201"/>
                  <a:gd name="T8" fmla="*/ 89 w 168"/>
                  <a:gd name="T9" fmla="*/ 50 h 201"/>
                  <a:gd name="T10" fmla="*/ 89 w 168"/>
                  <a:gd name="T11" fmla="*/ 19 h 201"/>
                  <a:gd name="T12" fmla="*/ 80 w 168"/>
                  <a:gd name="T13" fmla="*/ 10 h 201"/>
                  <a:gd name="T14" fmla="*/ 32 w 168"/>
                  <a:gd name="T15" fmla="*/ 196 h 201"/>
                  <a:gd name="T16" fmla="*/ 36 w 168"/>
                  <a:gd name="T17" fmla="*/ 199 h 201"/>
                  <a:gd name="T18" fmla="*/ 41 w 168"/>
                  <a:gd name="T19" fmla="*/ 201 h 201"/>
                  <a:gd name="T20" fmla="*/ 68 w 168"/>
                  <a:gd name="T21" fmla="*/ 196 h 201"/>
                  <a:gd name="T22" fmla="*/ 76 w 168"/>
                  <a:gd name="T23" fmla="*/ 185 h 201"/>
                  <a:gd name="T24" fmla="*/ 77 w 168"/>
                  <a:gd name="T25" fmla="*/ 157 h 201"/>
                  <a:gd name="T26" fmla="*/ 122 w 168"/>
                  <a:gd name="T27" fmla="*/ 183 h 201"/>
                  <a:gd name="T28" fmla="*/ 134 w 168"/>
                  <a:gd name="T29" fmla="*/ 182 h 201"/>
                  <a:gd name="T30" fmla="*/ 153 w 168"/>
                  <a:gd name="T31" fmla="*/ 151 h 201"/>
                  <a:gd name="T32" fmla="*/ 153 w 168"/>
                  <a:gd name="T33" fmla="*/ 137 h 201"/>
                  <a:gd name="T34" fmla="*/ 71 w 168"/>
                  <a:gd name="T35" fmla="*/ 28 h 201"/>
                  <a:gd name="T36" fmla="*/ 71 w 168"/>
                  <a:gd name="T37" fmla="*/ 66 h 201"/>
                  <a:gd name="T38" fmla="*/ 84 w 168"/>
                  <a:gd name="T39" fmla="*/ 73 h 201"/>
                  <a:gd name="T40" fmla="*/ 127 w 168"/>
                  <a:gd name="T41" fmla="*/ 40 h 201"/>
                  <a:gd name="T42" fmla="*/ 100 w 168"/>
                  <a:gd name="T43" fmla="*/ 98 h 201"/>
                  <a:gd name="T44" fmla="*/ 98 w 168"/>
                  <a:gd name="T45" fmla="*/ 104 h 201"/>
                  <a:gd name="T46" fmla="*/ 98 w 168"/>
                  <a:gd name="T47" fmla="*/ 121 h 201"/>
                  <a:gd name="T48" fmla="*/ 133 w 168"/>
                  <a:gd name="T49" fmla="*/ 146 h 201"/>
                  <a:gd name="T50" fmla="*/ 123 w 168"/>
                  <a:gd name="T51" fmla="*/ 163 h 201"/>
                  <a:gd name="T52" fmla="*/ 73 w 168"/>
                  <a:gd name="T53" fmla="*/ 132 h 201"/>
                  <a:gd name="T54" fmla="*/ 59 w 168"/>
                  <a:gd name="T55" fmla="*/ 142 h 201"/>
                  <a:gd name="T56" fmla="*/ 59 w 168"/>
                  <a:gd name="T57" fmla="*/ 181 h 201"/>
                  <a:gd name="T58" fmla="*/ 41 w 168"/>
                  <a:gd name="T59" fmla="*/ 188 h 201"/>
                  <a:gd name="T60" fmla="*/ 71 w 168"/>
                  <a:gd name="T61" fmla="*/ 2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8" h="201">
                    <a:moveTo>
                      <a:pt x="153" y="137"/>
                    </a:moveTo>
                    <a:cubicBezTo>
                      <a:pt x="142" y="126"/>
                      <a:pt x="130" y="116"/>
                      <a:pt x="117" y="109"/>
                    </a:cubicBezTo>
                    <a:cubicBezTo>
                      <a:pt x="141" y="83"/>
                      <a:pt x="168" y="48"/>
                      <a:pt x="133" y="20"/>
                    </a:cubicBezTo>
                    <a:cubicBezTo>
                      <a:pt x="130" y="17"/>
                      <a:pt x="124" y="16"/>
                      <a:pt x="120" y="20"/>
                    </a:cubicBezTo>
                    <a:cubicBezTo>
                      <a:pt x="111" y="32"/>
                      <a:pt x="101" y="41"/>
                      <a:pt x="89" y="50"/>
                    </a:cubicBezTo>
                    <a:cubicBezTo>
                      <a:pt x="88" y="39"/>
                      <a:pt x="88" y="29"/>
                      <a:pt x="89" y="19"/>
                    </a:cubicBezTo>
                    <a:cubicBezTo>
                      <a:pt x="89" y="13"/>
                      <a:pt x="84" y="10"/>
                      <a:pt x="80" y="10"/>
                    </a:cubicBezTo>
                    <a:cubicBezTo>
                      <a:pt x="0" y="0"/>
                      <a:pt x="21" y="153"/>
                      <a:pt x="32" y="196"/>
                    </a:cubicBezTo>
                    <a:cubicBezTo>
                      <a:pt x="33" y="198"/>
                      <a:pt x="35" y="199"/>
                      <a:pt x="36" y="199"/>
                    </a:cubicBezTo>
                    <a:cubicBezTo>
                      <a:pt x="37" y="200"/>
                      <a:pt x="39" y="201"/>
                      <a:pt x="41" y="201"/>
                    </a:cubicBezTo>
                    <a:cubicBezTo>
                      <a:pt x="50" y="200"/>
                      <a:pt x="59" y="196"/>
                      <a:pt x="68" y="196"/>
                    </a:cubicBezTo>
                    <a:cubicBezTo>
                      <a:pt x="74" y="196"/>
                      <a:pt x="78" y="190"/>
                      <a:pt x="76" y="185"/>
                    </a:cubicBezTo>
                    <a:cubicBezTo>
                      <a:pt x="75" y="176"/>
                      <a:pt x="76" y="167"/>
                      <a:pt x="77" y="157"/>
                    </a:cubicBezTo>
                    <a:cubicBezTo>
                      <a:pt x="91" y="167"/>
                      <a:pt x="106" y="176"/>
                      <a:pt x="122" y="183"/>
                    </a:cubicBezTo>
                    <a:cubicBezTo>
                      <a:pt x="126" y="185"/>
                      <a:pt x="131" y="185"/>
                      <a:pt x="134" y="182"/>
                    </a:cubicBezTo>
                    <a:cubicBezTo>
                      <a:pt x="142" y="173"/>
                      <a:pt x="146" y="160"/>
                      <a:pt x="153" y="151"/>
                    </a:cubicBezTo>
                    <a:cubicBezTo>
                      <a:pt x="157" y="147"/>
                      <a:pt x="158" y="141"/>
                      <a:pt x="153" y="137"/>
                    </a:cubicBezTo>
                    <a:close/>
                    <a:moveTo>
                      <a:pt x="71" y="28"/>
                    </a:moveTo>
                    <a:cubicBezTo>
                      <a:pt x="71" y="40"/>
                      <a:pt x="72" y="53"/>
                      <a:pt x="71" y="66"/>
                    </a:cubicBezTo>
                    <a:cubicBezTo>
                      <a:pt x="71" y="72"/>
                      <a:pt x="79" y="76"/>
                      <a:pt x="84" y="73"/>
                    </a:cubicBezTo>
                    <a:cubicBezTo>
                      <a:pt x="100" y="64"/>
                      <a:pt x="114" y="53"/>
                      <a:pt x="127" y="40"/>
                    </a:cubicBezTo>
                    <a:cubicBezTo>
                      <a:pt x="141" y="61"/>
                      <a:pt x="112" y="84"/>
                      <a:pt x="100" y="98"/>
                    </a:cubicBezTo>
                    <a:cubicBezTo>
                      <a:pt x="99" y="100"/>
                      <a:pt x="98" y="102"/>
                      <a:pt x="98" y="104"/>
                    </a:cubicBezTo>
                    <a:cubicBezTo>
                      <a:pt x="92" y="108"/>
                      <a:pt x="90" y="117"/>
                      <a:pt x="98" y="121"/>
                    </a:cubicBezTo>
                    <a:cubicBezTo>
                      <a:pt x="111" y="129"/>
                      <a:pt x="122" y="136"/>
                      <a:pt x="133" y="146"/>
                    </a:cubicBezTo>
                    <a:cubicBezTo>
                      <a:pt x="130" y="152"/>
                      <a:pt x="127" y="158"/>
                      <a:pt x="123" y="163"/>
                    </a:cubicBezTo>
                    <a:cubicBezTo>
                      <a:pt x="105" y="155"/>
                      <a:pt x="89" y="145"/>
                      <a:pt x="73" y="132"/>
                    </a:cubicBezTo>
                    <a:cubicBezTo>
                      <a:pt x="66" y="127"/>
                      <a:pt x="58" y="136"/>
                      <a:pt x="59" y="142"/>
                    </a:cubicBezTo>
                    <a:cubicBezTo>
                      <a:pt x="62" y="155"/>
                      <a:pt x="58" y="168"/>
                      <a:pt x="59" y="181"/>
                    </a:cubicBezTo>
                    <a:cubicBezTo>
                      <a:pt x="53" y="184"/>
                      <a:pt x="47" y="187"/>
                      <a:pt x="41" y="188"/>
                    </a:cubicBezTo>
                    <a:cubicBezTo>
                      <a:pt x="37" y="148"/>
                      <a:pt x="27" y="36"/>
                      <a:pt x="7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6" name="Freeform 408"/>
              <p:cNvSpPr>
                <a:spLocks noEditPoints="1"/>
              </p:cNvSpPr>
              <p:nvPr/>
            </p:nvSpPr>
            <p:spPr bwMode="auto">
              <a:xfrm>
                <a:off x="3753" y="-102"/>
                <a:ext cx="529" cy="347"/>
              </a:xfrm>
              <a:custGeom>
                <a:avLst/>
                <a:gdLst>
                  <a:gd name="T0" fmla="*/ 241 w 262"/>
                  <a:gd name="T1" fmla="*/ 20 h 172"/>
                  <a:gd name="T2" fmla="*/ 239 w 262"/>
                  <a:gd name="T3" fmla="*/ 14 h 172"/>
                  <a:gd name="T4" fmla="*/ 227 w 262"/>
                  <a:gd name="T5" fmla="*/ 8 h 172"/>
                  <a:gd name="T6" fmla="*/ 215 w 262"/>
                  <a:gd name="T7" fmla="*/ 1 h 172"/>
                  <a:gd name="T8" fmla="*/ 206 w 262"/>
                  <a:gd name="T9" fmla="*/ 4 h 172"/>
                  <a:gd name="T10" fmla="*/ 141 w 262"/>
                  <a:gd name="T11" fmla="*/ 52 h 172"/>
                  <a:gd name="T12" fmla="*/ 136 w 262"/>
                  <a:gd name="T13" fmla="*/ 27 h 172"/>
                  <a:gd name="T14" fmla="*/ 129 w 262"/>
                  <a:gd name="T15" fmla="*/ 21 h 172"/>
                  <a:gd name="T16" fmla="*/ 11 w 262"/>
                  <a:gd name="T17" fmla="*/ 21 h 172"/>
                  <a:gd name="T18" fmla="*/ 4 w 262"/>
                  <a:gd name="T19" fmla="*/ 27 h 172"/>
                  <a:gd name="T20" fmla="*/ 4 w 262"/>
                  <a:gd name="T21" fmla="*/ 87 h 172"/>
                  <a:gd name="T22" fmla="*/ 13 w 262"/>
                  <a:gd name="T23" fmla="*/ 94 h 172"/>
                  <a:gd name="T24" fmla="*/ 48 w 262"/>
                  <a:gd name="T25" fmla="*/ 94 h 172"/>
                  <a:gd name="T26" fmla="*/ 45 w 262"/>
                  <a:gd name="T27" fmla="*/ 101 h 172"/>
                  <a:gd name="T28" fmla="*/ 44 w 262"/>
                  <a:gd name="T29" fmla="*/ 155 h 172"/>
                  <a:gd name="T30" fmla="*/ 50 w 262"/>
                  <a:gd name="T31" fmla="*/ 163 h 172"/>
                  <a:gd name="T32" fmla="*/ 98 w 262"/>
                  <a:gd name="T33" fmla="*/ 168 h 172"/>
                  <a:gd name="T34" fmla="*/ 105 w 262"/>
                  <a:gd name="T35" fmla="*/ 159 h 172"/>
                  <a:gd name="T36" fmla="*/ 109 w 262"/>
                  <a:gd name="T37" fmla="*/ 89 h 172"/>
                  <a:gd name="T38" fmla="*/ 131 w 262"/>
                  <a:gd name="T39" fmla="*/ 87 h 172"/>
                  <a:gd name="T40" fmla="*/ 131 w 262"/>
                  <a:gd name="T41" fmla="*/ 86 h 172"/>
                  <a:gd name="T42" fmla="*/ 174 w 262"/>
                  <a:gd name="T43" fmla="*/ 156 h 172"/>
                  <a:gd name="T44" fmla="*/ 251 w 262"/>
                  <a:gd name="T45" fmla="*/ 105 h 172"/>
                  <a:gd name="T46" fmla="*/ 241 w 262"/>
                  <a:gd name="T47" fmla="*/ 20 h 172"/>
                  <a:gd name="T48" fmla="*/ 122 w 262"/>
                  <a:gd name="T49" fmla="*/ 67 h 172"/>
                  <a:gd name="T50" fmla="*/ 93 w 262"/>
                  <a:gd name="T51" fmla="*/ 71 h 172"/>
                  <a:gd name="T52" fmla="*/ 89 w 262"/>
                  <a:gd name="T53" fmla="*/ 88 h 172"/>
                  <a:gd name="T54" fmla="*/ 86 w 262"/>
                  <a:gd name="T55" fmla="*/ 151 h 172"/>
                  <a:gd name="T56" fmla="*/ 60 w 262"/>
                  <a:gd name="T57" fmla="*/ 148 h 172"/>
                  <a:gd name="T58" fmla="*/ 58 w 262"/>
                  <a:gd name="T59" fmla="*/ 125 h 172"/>
                  <a:gd name="T60" fmla="*/ 55 w 262"/>
                  <a:gd name="T61" fmla="*/ 99 h 172"/>
                  <a:gd name="T62" fmla="*/ 58 w 262"/>
                  <a:gd name="T63" fmla="*/ 95 h 172"/>
                  <a:gd name="T64" fmla="*/ 57 w 262"/>
                  <a:gd name="T65" fmla="*/ 94 h 172"/>
                  <a:gd name="T66" fmla="*/ 58 w 262"/>
                  <a:gd name="T67" fmla="*/ 83 h 172"/>
                  <a:gd name="T68" fmla="*/ 21 w 262"/>
                  <a:gd name="T69" fmla="*/ 76 h 172"/>
                  <a:gd name="T70" fmla="*/ 20 w 262"/>
                  <a:gd name="T71" fmla="*/ 43 h 172"/>
                  <a:gd name="T72" fmla="*/ 70 w 262"/>
                  <a:gd name="T73" fmla="*/ 33 h 172"/>
                  <a:gd name="T74" fmla="*/ 117 w 262"/>
                  <a:gd name="T75" fmla="*/ 37 h 172"/>
                  <a:gd name="T76" fmla="*/ 122 w 262"/>
                  <a:gd name="T77" fmla="*/ 67 h 172"/>
                  <a:gd name="T78" fmla="*/ 235 w 262"/>
                  <a:gd name="T79" fmla="*/ 86 h 172"/>
                  <a:gd name="T80" fmla="*/ 188 w 262"/>
                  <a:gd name="T81" fmla="*/ 139 h 172"/>
                  <a:gd name="T82" fmla="*/ 158 w 262"/>
                  <a:gd name="T83" fmla="*/ 62 h 172"/>
                  <a:gd name="T84" fmla="*/ 210 w 262"/>
                  <a:gd name="T85" fmla="*/ 21 h 172"/>
                  <a:gd name="T86" fmla="*/ 235 w 262"/>
                  <a:gd name="T87" fmla="*/ 8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2" h="172">
                    <a:moveTo>
                      <a:pt x="241" y="20"/>
                    </a:moveTo>
                    <a:cubicBezTo>
                      <a:pt x="241" y="18"/>
                      <a:pt x="241" y="15"/>
                      <a:pt x="239" y="14"/>
                    </a:cubicBezTo>
                    <a:cubicBezTo>
                      <a:pt x="235" y="11"/>
                      <a:pt x="231" y="9"/>
                      <a:pt x="227" y="8"/>
                    </a:cubicBezTo>
                    <a:cubicBezTo>
                      <a:pt x="224" y="5"/>
                      <a:pt x="220" y="3"/>
                      <a:pt x="215" y="1"/>
                    </a:cubicBezTo>
                    <a:cubicBezTo>
                      <a:pt x="212" y="0"/>
                      <a:pt x="209" y="1"/>
                      <a:pt x="206" y="4"/>
                    </a:cubicBezTo>
                    <a:cubicBezTo>
                      <a:pt x="179" y="4"/>
                      <a:pt x="154" y="25"/>
                      <a:pt x="141" y="52"/>
                    </a:cubicBezTo>
                    <a:cubicBezTo>
                      <a:pt x="140" y="44"/>
                      <a:pt x="138" y="35"/>
                      <a:pt x="136" y="27"/>
                    </a:cubicBezTo>
                    <a:cubicBezTo>
                      <a:pt x="135" y="24"/>
                      <a:pt x="133" y="21"/>
                      <a:pt x="129" y="21"/>
                    </a:cubicBezTo>
                    <a:cubicBezTo>
                      <a:pt x="90" y="13"/>
                      <a:pt x="50" y="13"/>
                      <a:pt x="11" y="21"/>
                    </a:cubicBezTo>
                    <a:cubicBezTo>
                      <a:pt x="8" y="21"/>
                      <a:pt x="5" y="24"/>
                      <a:pt x="4" y="27"/>
                    </a:cubicBezTo>
                    <a:cubicBezTo>
                      <a:pt x="0" y="47"/>
                      <a:pt x="0" y="67"/>
                      <a:pt x="4" y="87"/>
                    </a:cubicBezTo>
                    <a:cubicBezTo>
                      <a:pt x="5" y="91"/>
                      <a:pt x="9" y="94"/>
                      <a:pt x="13" y="94"/>
                    </a:cubicBezTo>
                    <a:cubicBezTo>
                      <a:pt x="25" y="94"/>
                      <a:pt x="36" y="95"/>
                      <a:pt x="48" y="94"/>
                    </a:cubicBezTo>
                    <a:cubicBezTo>
                      <a:pt x="47" y="96"/>
                      <a:pt x="45" y="98"/>
                      <a:pt x="45" y="101"/>
                    </a:cubicBezTo>
                    <a:cubicBezTo>
                      <a:pt x="39" y="117"/>
                      <a:pt x="44" y="138"/>
                      <a:pt x="44" y="155"/>
                    </a:cubicBezTo>
                    <a:cubicBezTo>
                      <a:pt x="44" y="159"/>
                      <a:pt x="47" y="162"/>
                      <a:pt x="50" y="163"/>
                    </a:cubicBezTo>
                    <a:cubicBezTo>
                      <a:pt x="65" y="169"/>
                      <a:pt x="82" y="172"/>
                      <a:pt x="98" y="168"/>
                    </a:cubicBezTo>
                    <a:cubicBezTo>
                      <a:pt x="102" y="167"/>
                      <a:pt x="105" y="163"/>
                      <a:pt x="105" y="159"/>
                    </a:cubicBezTo>
                    <a:cubicBezTo>
                      <a:pt x="105" y="136"/>
                      <a:pt x="106" y="112"/>
                      <a:pt x="109" y="89"/>
                    </a:cubicBezTo>
                    <a:cubicBezTo>
                      <a:pt x="116" y="88"/>
                      <a:pt x="123" y="87"/>
                      <a:pt x="131" y="87"/>
                    </a:cubicBezTo>
                    <a:cubicBezTo>
                      <a:pt x="131" y="87"/>
                      <a:pt x="131" y="86"/>
                      <a:pt x="131" y="86"/>
                    </a:cubicBezTo>
                    <a:cubicBezTo>
                      <a:pt x="129" y="115"/>
                      <a:pt x="140" y="143"/>
                      <a:pt x="174" y="156"/>
                    </a:cubicBezTo>
                    <a:cubicBezTo>
                      <a:pt x="210" y="170"/>
                      <a:pt x="239" y="133"/>
                      <a:pt x="251" y="105"/>
                    </a:cubicBezTo>
                    <a:cubicBezTo>
                      <a:pt x="262" y="77"/>
                      <a:pt x="259" y="43"/>
                      <a:pt x="241" y="20"/>
                    </a:cubicBezTo>
                    <a:close/>
                    <a:moveTo>
                      <a:pt x="122" y="67"/>
                    </a:moveTo>
                    <a:cubicBezTo>
                      <a:pt x="112" y="68"/>
                      <a:pt x="102" y="69"/>
                      <a:pt x="93" y="71"/>
                    </a:cubicBezTo>
                    <a:cubicBezTo>
                      <a:pt x="85" y="73"/>
                      <a:pt x="84" y="84"/>
                      <a:pt x="89" y="88"/>
                    </a:cubicBezTo>
                    <a:cubicBezTo>
                      <a:pt x="86" y="109"/>
                      <a:pt x="86" y="130"/>
                      <a:pt x="86" y="151"/>
                    </a:cubicBezTo>
                    <a:cubicBezTo>
                      <a:pt x="77" y="152"/>
                      <a:pt x="69" y="151"/>
                      <a:pt x="60" y="148"/>
                    </a:cubicBezTo>
                    <a:cubicBezTo>
                      <a:pt x="60" y="141"/>
                      <a:pt x="59" y="133"/>
                      <a:pt x="58" y="125"/>
                    </a:cubicBezTo>
                    <a:cubicBezTo>
                      <a:pt x="58" y="122"/>
                      <a:pt x="57" y="100"/>
                      <a:pt x="55" y="99"/>
                    </a:cubicBezTo>
                    <a:cubicBezTo>
                      <a:pt x="57" y="100"/>
                      <a:pt x="60" y="97"/>
                      <a:pt x="58" y="95"/>
                    </a:cubicBezTo>
                    <a:cubicBezTo>
                      <a:pt x="58" y="95"/>
                      <a:pt x="58" y="94"/>
                      <a:pt x="57" y="94"/>
                    </a:cubicBezTo>
                    <a:cubicBezTo>
                      <a:pt x="62" y="92"/>
                      <a:pt x="64" y="84"/>
                      <a:pt x="58" y="83"/>
                    </a:cubicBezTo>
                    <a:cubicBezTo>
                      <a:pt x="46" y="81"/>
                      <a:pt x="34" y="78"/>
                      <a:pt x="21" y="76"/>
                    </a:cubicBezTo>
                    <a:cubicBezTo>
                      <a:pt x="20" y="65"/>
                      <a:pt x="20" y="54"/>
                      <a:pt x="20" y="43"/>
                    </a:cubicBezTo>
                    <a:cubicBezTo>
                      <a:pt x="21" y="30"/>
                      <a:pt x="60" y="33"/>
                      <a:pt x="70" y="33"/>
                    </a:cubicBezTo>
                    <a:cubicBezTo>
                      <a:pt x="86" y="33"/>
                      <a:pt x="101" y="35"/>
                      <a:pt x="117" y="37"/>
                    </a:cubicBezTo>
                    <a:cubicBezTo>
                      <a:pt x="123" y="39"/>
                      <a:pt x="124" y="56"/>
                      <a:pt x="122" y="67"/>
                    </a:cubicBezTo>
                    <a:close/>
                    <a:moveTo>
                      <a:pt x="235" y="86"/>
                    </a:moveTo>
                    <a:cubicBezTo>
                      <a:pt x="230" y="109"/>
                      <a:pt x="214" y="138"/>
                      <a:pt x="188" y="139"/>
                    </a:cubicBezTo>
                    <a:cubicBezTo>
                      <a:pt x="148" y="140"/>
                      <a:pt x="145" y="87"/>
                      <a:pt x="158" y="62"/>
                    </a:cubicBezTo>
                    <a:cubicBezTo>
                      <a:pt x="168" y="42"/>
                      <a:pt x="188" y="24"/>
                      <a:pt x="210" y="21"/>
                    </a:cubicBezTo>
                    <a:cubicBezTo>
                      <a:pt x="231" y="38"/>
                      <a:pt x="240" y="58"/>
                      <a:pt x="235"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7" name="Freeform 409"/>
              <p:cNvSpPr>
                <a:spLocks noEditPoints="1"/>
              </p:cNvSpPr>
              <p:nvPr/>
            </p:nvSpPr>
            <p:spPr bwMode="auto">
              <a:xfrm>
                <a:off x="4088" y="-21"/>
                <a:ext cx="115" cy="141"/>
              </a:xfrm>
              <a:custGeom>
                <a:avLst/>
                <a:gdLst>
                  <a:gd name="T0" fmla="*/ 53 w 57"/>
                  <a:gd name="T1" fmla="*/ 16 h 70"/>
                  <a:gd name="T2" fmla="*/ 10 w 57"/>
                  <a:gd name="T3" fmla="*/ 14 h 70"/>
                  <a:gd name="T4" fmla="*/ 14 w 57"/>
                  <a:gd name="T5" fmla="*/ 23 h 70"/>
                  <a:gd name="T6" fmla="*/ 7 w 57"/>
                  <a:gd name="T7" fmla="*/ 28 h 70"/>
                  <a:gd name="T8" fmla="*/ 13 w 57"/>
                  <a:gd name="T9" fmla="*/ 58 h 70"/>
                  <a:gd name="T10" fmla="*/ 44 w 57"/>
                  <a:gd name="T11" fmla="*/ 51 h 70"/>
                  <a:gd name="T12" fmla="*/ 53 w 57"/>
                  <a:gd name="T13" fmla="*/ 16 h 70"/>
                  <a:gd name="T14" fmla="*/ 37 w 57"/>
                  <a:gd name="T15" fmla="*/ 28 h 70"/>
                  <a:gd name="T16" fmla="*/ 33 w 57"/>
                  <a:gd name="T17" fmla="*/ 38 h 70"/>
                  <a:gd name="T18" fmla="*/ 26 w 57"/>
                  <a:gd name="T19" fmla="*/ 46 h 70"/>
                  <a:gd name="T20" fmla="*/ 25 w 57"/>
                  <a:gd name="T21" fmla="*/ 47 h 70"/>
                  <a:gd name="T22" fmla="*/ 23 w 57"/>
                  <a:gd name="T23" fmla="*/ 42 h 70"/>
                  <a:gd name="T24" fmla="*/ 20 w 57"/>
                  <a:gd name="T25" fmla="*/ 35 h 70"/>
                  <a:gd name="T26" fmla="*/ 24 w 57"/>
                  <a:gd name="T27" fmla="*/ 34 h 70"/>
                  <a:gd name="T28" fmla="*/ 33 w 57"/>
                  <a:gd name="T29" fmla="*/ 28 h 70"/>
                  <a:gd name="T30" fmla="*/ 32 w 57"/>
                  <a:gd name="T31" fmla="*/ 22 h 70"/>
                  <a:gd name="T32" fmla="*/ 33 w 57"/>
                  <a:gd name="T33" fmla="*/ 21 h 70"/>
                  <a:gd name="T34" fmla="*/ 36 w 57"/>
                  <a:gd name="T35" fmla="*/ 21 h 70"/>
                  <a:gd name="T36" fmla="*/ 37 w 57"/>
                  <a:gd name="T37" fmla="*/ 22 h 70"/>
                  <a:gd name="T38" fmla="*/ 37 w 57"/>
                  <a:gd name="T39" fmla="*/ 23 h 70"/>
                  <a:gd name="T40" fmla="*/ 37 w 57"/>
                  <a:gd name="T41" fmla="*/ 23 h 70"/>
                  <a:gd name="T42" fmla="*/ 37 w 57"/>
                  <a:gd name="T43" fmla="*/ 24 h 70"/>
                  <a:gd name="T44" fmla="*/ 37 w 57"/>
                  <a:gd name="T45" fmla="*/ 2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70">
                    <a:moveTo>
                      <a:pt x="53" y="16"/>
                    </a:moveTo>
                    <a:cubicBezTo>
                      <a:pt x="46" y="0"/>
                      <a:pt x="20" y="1"/>
                      <a:pt x="10" y="14"/>
                    </a:cubicBezTo>
                    <a:cubicBezTo>
                      <a:pt x="8" y="17"/>
                      <a:pt x="10" y="22"/>
                      <a:pt x="14" y="23"/>
                    </a:cubicBezTo>
                    <a:cubicBezTo>
                      <a:pt x="11" y="24"/>
                      <a:pt x="9" y="26"/>
                      <a:pt x="7" y="28"/>
                    </a:cubicBezTo>
                    <a:cubicBezTo>
                      <a:pt x="0" y="37"/>
                      <a:pt x="8" y="50"/>
                      <a:pt x="13" y="58"/>
                    </a:cubicBezTo>
                    <a:cubicBezTo>
                      <a:pt x="23" y="70"/>
                      <a:pt x="37" y="61"/>
                      <a:pt x="44" y="51"/>
                    </a:cubicBezTo>
                    <a:cubicBezTo>
                      <a:pt x="51" y="42"/>
                      <a:pt x="57" y="28"/>
                      <a:pt x="53" y="16"/>
                    </a:cubicBezTo>
                    <a:close/>
                    <a:moveTo>
                      <a:pt x="37" y="28"/>
                    </a:moveTo>
                    <a:cubicBezTo>
                      <a:pt x="36" y="32"/>
                      <a:pt x="35" y="34"/>
                      <a:pt x="33" y="38"/>
                    </a:cubicBezTo>
                    <a:cubicBezTo>
                      <a:pt x="30" y="42"/>
                      <a:pt x="29" y="43"/>
                      <a:pt x="26" y="46"/>
                    </a:cubicBezTo>
                    <a:cubicBezTo>
                      <a:pt x="26" y="46"/>
                      <a:pt x="26" y="46"/>
                      <a:pt x="25" y="47"/>
                    </a:cubicBezTo>
                    <a:cubicBezTo>
                      <a:pt x="25" y="45"/>
                      <a:pt x="24" y="44"/>
                      <a:pt x="23" y="42"/>
                    </a:cubicBezTo>
                    <a:cubicBezTo>
                      <a:pt x="22" y="41"/>
                      <a:pt x="20" y="37"/>
                      <a:pt x="20" y="35"/>
                    </a:cubicBezTo>
                    <a:cubicBezTo>
                      <a:pt x="20" y="36"/>
                      <a:pt x="23" y="34"/>
                      <a:pt x="24" y="34"/>
                    </a:cubicBezTo>
                    <a:cubicBezTo>
                      <a:pt x="27" y="32"/>
                      <a:pt x="30" y="30"/>
                      <a:pt x="33" y="28"/>
                    </a:cubicBezTo>
                    <a:cubicBezTo>
                      <a:pt x="36" y="26"/>
                      <a:pt x="35" y="22"/>
                      <a:pt x="32" y="22"/>
                    </a:cubicBezTo>
                    <a:cubicBezTo>
                      <a:pt x="32" y="22"/>
                      <a:pt x="33" y="21"/>
                      <a:pt x="33" y="21"/>
                    </a:cubicBezTo>
                    <a:cubicBezTo>
                      <a:pt x="35" y="21"/>
                      <a:pt x="37" y="22"/>
                      <a:pt x="36" y="21"/>
                    </a:cubicBezTo>
                    <a:cubicBezTo>
                      <a:pt x="36" y="21"/>
                      <a:pt x="37" y="22"/>
                      <a:pt x="37" y="22"/>
                    </a:cubicBezTo>
                    <a:cubicBezTo>
                      <a:pt x="37" y="22"/>
                      <a:pt x="37" y="22"/>
                      <a:pt x="37" y="23"/>
                    </a:cubicBezTo>
                    <a:cubicBezTo>
                      <a:pt x="37" y="23"/>
                      <a:pt x="37" y="23"/>
                      <a:pt x="37" y="23"/>
                    </a:cubicBezTo>
                    <a:cubicBezTo>
                      <a:pt x="37" y="23"/>
                      <a:pt x="37" y="23"/>
                      <a:pt x="37" y="24"/>
                    </a:cubicBezTo>
                    <a:cubicBezTo>
                      <a:pt x="38" y="26"/>
                      <a:pt x="37" y="26"/>
                      <a:pt x="37"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8" name="Freeform 410"/>
              <p:cNvSpPr/>
              <p:nvPr/>
            </p:nvSpPr>
            <p:spPr bwMode="auto">
              <a:xfrm>
                <a:off x="2438" y="630"/>
                <a:ext cx="232" cy="390"/>
              </a:xfrm>
              <a:custGeom>
                <a:avLst/>
                <a:gdLst>
                  <a:gd name="T0" fmla="*/ 109 w 115"/>
                  <a:gd name="T1" fmla="*/ 131 h 193"/>
                  <a:gd name="T2" fmla="*/ 82 w 115"/>
                  <a:gd name="T3" fmla="*/ 90 h 193"/>
                  <a:gd name="T4" fmla="*/ 65 w 115"/>
                  <a:gd name="T5" fmla="*/ 65 h 193"/>
                  <a:gd name="T6" fmla="*/ 86 w 115"/>
                  <a:gd name="T7" fmla="*/ 58 h 193"/>
                  <a:gd name="T8" fmla="*/ 88 w 115"/>
                  <a:gd name="T9" fmla="*/ 44 h 193"/>
                  <a:gd name="T10" fmla="*/ 48 w 115"/>
                  <a:gd name="T11" fmla="*/ 52 h 193"/>
                  <a:gd name="T12" fmla="*/ 63 w 115"/>
                  <a:gd name="T13" fmla="*/ 90 h 193"/>
                  <a:gd name="T14" fmla="*/ 93 w 115"/>
                  <a:gd name="T15" fmla="*/ 133 h 193"/>
                  <a:gd name="T16" fmla="*/ 40 w 115"/>
                  <a:gd name="T17" fmla="*/ 165 h 193"/>
                  <a:gd name="T18" fmla="*/ 39 w 115"/>
                  <a:gd name="T19" fmla="*/ 161 h 193"/>
                  <a:gd name="T20" fmla="*/ 32 w 115"/>
                  <a:gd name="T21" fmla="*/ 139 h 193"/>
                  <a:gd name="T22" fmla="*/ 31 w 115"/>
                  <a:gd name="T23" fmla="*/ 130 h 193"/>
                  <a:gd name="T24" fmla="*/ 35 w 115"/>
                  <a:gd name="T25" fmla="*/ 84 h 193"/>
                  <a:gd name="T26" fmla="*/ 23 w 115"/>
                  <a:gd name="T27" fmla="*/ 40 h 193"/>
                  <a:gd name="T28" fmla="*/ 86 w 115"/>
                  <a:gd name="T29" fmla="*/ 22 h 193"/>
                  <a:gd name="T30" fmla="*/ 91 w 115"/>
                  <a:gd name="T31" fmla="*/ 46 h 193"/>
                  <a:gd name="T32" fmla="*/ 104 w 115"/>
                  <a:gd name="T33" fmla="*/ 41 h 193"/>
                  <a:gd name="T34" fmla="*/ 102 w 115"/>
                  <a:gd name="T35" fmla="*/ 18 h 193"/>
                  <a:gd name="T36" fmla="*/ 94 w 115"/>
                  <a:gd name="T37" fmla="*/ 7 h 193"/>
                  <a:gd name="T38" fmla="*/ 89 w 115"/>
                  <a:gd name="T39" fmla="*/ 8 h 193"/>
                  <a:gd name="T40" fmla="*/ 6 w 115"/>
                  <a:gd name="T41" fmla="*/ 52 h 193"/>
                  <a:gd name="T42" fmla="*/ 22 w 115"/>
                  <a:gd name="T43" fmla="*/ 95 h 193"/>
                  <a:gd name="T44" fmla="*/ 28 w 115"/>
                  <a:gd name="T45" fmla="*/ 118 h 193"/>
                  <a:gd name="T46" fmla="*/ 28 w 115"/>
                  <a:gd name="T47" fmla="*/ 118 h 193"/>
                  <a:gd name="T48" fmla="*/ 18 w 115"/>
                  <a:gd name="T49" fmla="*/ 118 h 193"/>
                  <a:gd name="T50" fmla="*/ 17 w 115"/>
                  <a:gd name="T51" fmla="*/ 121 h 193"/>
                  <a:gd name="T52" fmla="*/ 16 w 115"/>
                  <a:gd name="T53" fmla="*/ 128 h 193"/>
                  <a:gd name="T54" fmla="*/ 19 w 115"/>
                  <a:gd name="T55" fmla="*/ 143 h 193"/>
                  <a:gd name="T56" fmla="*/ 27 w 115"/>
                  <a:gd name="T57" fmla="*/ 162 h 193"/>
                  <a:gd name="T58" fmla="*/ 20 w 115"/>
                  <a:gd name="T59" fmla="*/ 160 h 193"/>
                  <a:gd name="T60" fmla="*/ 16 w 115"/>
                  <a:gd name="T61" fmla="*/ 167 h 193"/>
                  <a:gd name="T62" fmla="*/ 109 w 115"/>
                  <a:gd name="T63" fmla="*/ 13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5" h="193">
                    <a:moveTo>
                      <a:pt x="109" y="131"/>
                    </a:moveTo>
                    <a:cubicBezTo>
                      <a:pt x="108" y="116"/>
                      <a:pt x="91" y="101"/>
                      <a:pt x="82" y="90"/>
                    </a:cubicBezTo>
                    <a:cubicBezTo>
                      <a:pt x="76" y="82"/>
                      <a:pt x="70" y="73"/>
                      <a:pt x="65" y="65"/>
                    </a:cubicBezTo>
                    <a:cubicBezTo>
                      <a:pt x="58" y="51"/>
                      <a:pt x="78" y="57"/>
                      <a:pt x="86" y="58"/>
                    </a:cubicBezTo>
                    <a:cubicBezTo>
                      <a:pt x="94" y="59"/>
                      <a:pt x="95" y="46"/>
                      <a:pt x="88" y="44"/>
                    </a:cubicBezTo>
                    <a:cubicBezTo>
                      <a:pt x="76" y="41"/>
                      <a:pt x="53" y="36"/>
                      <a:pt x="48" y="52"/>
                    </a:cubicBezTo>
                    <a:cubicBezTo>
                      <a:pt x="43" y="65"/>
                      <a:pt x="55" y="80"/>
                      <a:pt x="63" y="90"/>
                    </a:cubicBezTo>
                    <a:cubicBezTo>
                      <a:pt x="71" y="101"/>
                      <a:pt x="92" y="119"/>
                      <a:pt x="93" y="133"/>
                    </a:cubicBezTo>
                    <a:cubicBezTo>
                      <a:pt x="97" y="166"/>
                      <a:pt x="65" y="170"/>
                      <a:pt x="40" y="165"/>
                    </a:cubicBezTo>
                    <a:cubicBezTo>
                      <a:pt x="40" y="164"/>
                      <a:pt x="40" y="163"/>
                      <a:pt x="39" y="161"/>
                    </a:cubicBezTo>
                    <a:cubicBezTo>
                      <a:pt x="36" y="154"/>
                      <a:pt x="34" y="147"/>
                      <a:pt x="32" y="139"/>
                    </a:cubicBezTo>
                    <a:cubicBezTo>
                      <a:pt x="31" y="136"/>
                      <a:pt x="31" y="133"/>
                      <a:pt x="31" y="130"/>
                    </a:cubicBezTo>
                    <a:cubicBezTo>
                      <a:pt x="50" y="126"/>
                      <a:pt x="43" y="102"/>
                      <a:pt x="35" y="84"/>
                    </a:cubicBezTo>
                    <a:cubicBezTo>
                      <a:pt x="29" y="71"/>
                      <a:pt x="20" y="55"/>
                      <a:pt x="23" y="40"/>
                    </a:cubicBezTo>
                    <a:cubicBezTo>
                      <a:pt x="27" y="19"/>
                      <a:pt x="67" y="23"/>
                      <a:pt x="86" y="22"/>
                    </a:cubicBezTo>
                    <a:cubicBezTo>
                      <a:pt x="87" y="31"/>
                      <a:pt x="88" y="39"/>
                      <a:pt x="91" y="46"/>
                    </a:cubicBezTo>
                    <a:cubicBezTo>
                      <a:pt x="95" y="53"/>
                      <a:pt x="107" y="48"/>
                      <a:pt x="104" y="41"/>
                    </a:cubicBezTo>
                    <a:cubicBezTo>
                      <a:pt x="101" y="34"/>
                      <a:pt x="100" y="25"/>
                      <a:pt x="102" y="18"/>
                    </a:cubicBezTo>
                    <a:cubicBezTo>
                      <a:pt x="103" y="12"/>
                      <a:pt x="99" y="7"/>
                      <a:pt x="94" y="7"/>
                    </a:cubicBezTo>
                    <a:cubicBezTo>
                      <a:pt x="92" y="7"/>
                      <a:pt x="90" y="7"/>
                      <a:pt x="89" y="8"/>
                    </a:cubicBezTo>
                    <a:cubicBezTo>
                      <a:pt x="57" y="0"/>
                      <a:pt x="0" y="8"/>
                      <a:pt x="6" y="52"/>
                    </a:cubicBezTo>
                    <a:cubicBezTo>
                      <a:pt x="8" y="67"/>
                      <a:pt x="15" y="81"/>
                      <a:pt x="22" y="95"/>
                    </a:cubicBezTo>
                    <a:cubicBezTo>
                      <a:pt x="27" y="104"/>
                      <a:pt x="34" y="114"/>
                      <a:pt x="28" y="118"/>
                    </a:cubicBezTo>
                    <a:cubicBezTo>
                      <a:pt x="28" y="118"/>
                      <a:pt x="28" y="118"/>
                      <a:pt x="28" y="118"/>
                    </a:cubicBezTo>
                    <a:cubicBezTo>
                      <a:pt x="26" y="115"/>
                      <a:pt x="21" y="115"/>
                      <a:pt x="18" y="118"/>
                    </a:cubicBezTo>
                    <a:cubicBezTo>
                      <a:pt x="18" y="119"/>
                      <a:pt x="17" y="120"/>
                      <a:pt x="17" y="121"/>
                    </a:cubicBezTo>
                    <a:cubicBezTo>
                      <a:pt x="15" y="123"/>
                      <a:pt x="14" y="126"/>
                      <a:pt x="16" y="128"/>
                    </a:cubicBezTo>
                    <a:cubicBezTo>
                      <a:pt x="16" y="133"/>
                      <a:pt x="18" y="139"/>
                      <a:pt x="19" y="143"/>
                    </a:cubicBezTo>
                    <a:cubicBezTo>
                      <a:pt x="21" y="150"/>
                      <a:pt x="23" y="156"/>
                      <a:pt x="27" y="162"/>
                    </a:cubicBezTo>
                    <a:cubicBezTo>
                      <a:pt x="25" y="162"/>
                      <a:pt x="22" y="161"/>
                      <a:pt x="20" y="160"/>
                    </a:cubicBezTo>
                    <a:cubicBezTo>
                      <a:pt x="16" y="158"/>
                      <a:pt x="13" y="165"/>
                      <a:pt x="16" y="167"/>
                    </a:cubicBezTo>
                    <a:cubicBezTo>
                      <a:pt x="49" y="193"/>
                      <a:pt x="115" y="185"/>
                      <a:pt x="109" y="1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9" name="Freeform 411"/>
              <p:cNvSpPr>
                <a:spLocks noEditPoints="1"/>
              </p:cNvSpPr>
              <p:nvPr/>
            </p:nvSpPr>
            <p:spPr bwMode="auto">
              <a:xfrm>
                <a:off x="2624" y="536"/>
                <a:ext cx="296" cy="423"/>
              </a:xfrm>
              <a:custGeom>
                <a:avLst/>
                <a:gdLst>
                  <a:gd name="T0" fmla="*/ 146 w 147"/>
                  <a:gd name="T1" fmla="*/ 139 h 210"/>
                  <a:gd name="T2" fmla="*/ 115 w 147"/>
                  <a:gd name="T3" fmla="*/ 121 h 210"/>
                  <a:gd name="T4" fmla="*/ 105 w 147"/>
                  <a:gd name="T5" fmla="*/ 130 h 210"/>
                  <a:gd name="T6" fmla="*/ 100 w 147"/>
                  <a:gd name="T7" fmla="*/ 134 h 210"/>
                  <a:gd name="T8" fmla="*/ 96 w 147"/>
                  <a:gd name="T9" fmla="*/ 135 h 210"/>
                  <a:gd name="T10" fmla="*/ 94 w 147"/>
                  <a:gd name="T11" fmla="*/ 135 h 210"/>
                  <a:gd name="T12" fmla="*/ 93 w 147"/>
                  <a:gd name="T13" fmla="*/ 134 h 210"/>
                  <a:gd name="T14" fmla="*/ 92 w 147"/>
                  <a:gd name="T15" fmla="*/ 134 h 210"/>
                  <a:gd name="T16" fmla="*/ 88 w 147"/>
                  <a:gd name="T17" fmla="*/ 130 h 210"/>
                  <a:gd name="T18" fmla="*/ 87 w 147"/>
                  <a:gd name="T19" fmla="*/ 130 h 210"/>
                  <a:gd name="T20" fmla="*/ 84 w 147"/>
                  <a:gd name="T21" fmla="*/ 125 h 210"/>
                  <a:gd name="T22" fmla="*/ 84 w 147"/>
                  <a:gd name="T23" fmla="*/ 123 h 210"/>
                  <a:gd name="T24" fmla="*/ 81 w 147"/>
                  <a:gd name="T25" fmla="*/ 114 h 210"/>
                  <a:gd name="T26" fmla="*/ 81 w 147"/>
                  <a:gd name="T27" fmla="*/ 112 h 210"/>
                  <a:gd name="T28" fmla="*/ 81 w 147"/>
                  <a:gd name="T29" fmla="*/ 103 h 210"/>
                  <a:gd name="T30" fmla="*/ 82 w 147"/>
                  <a:gd name="T31" fmla="*/ 99 h 210"/>
                  <a:gd name="T32" fmla="*/ 82 w 147"/>
                  <a:gd name="T33" fmla="*/ 98 h 210"/>
                  <a:gd name="T34" fmla="*/ 84 w 147"/>
                  <a:gd name="T35" fmla="*/ 96 h 210"/>
                  <a:gd name="T36" fmla="*/ 84 w 147"/>
                  <a:gd name="T37" fmla="*/ 95 h 210"/>
                  <a:gd name="T38" fmla="*/ 85 w 147"/>
                  <a:gd name="T39" fmla="*/ 95 h 210"/>
                  <a:gd name="T40" fmla="*/ 88 w 147"/>
                  <a:gd name="T41" fmla="*/ 95 h 210"/>
                  <a:gd name="T42" fmla="*/ 89 w 147"/>
                  <a:gd name="T43" fmla="*/ 95 h 210"/>
                  <a:gd name="T44" fmla="*/ 95 w 147"/>
                  <a:gd name="T45" fmla="*/ 96 h 210"/>
                  <a:gd name="T46" fmla="*/ 97 w 147"/>
                  <a:gd name="T47" fmla="*/ 98 h 210"/>
                  <a:gd name="T48" fmla="*/ 117 w 147"/>
                  <a:gd name="T49" fmla="*/ 108 h 210"/>
                  <a:gd name="T50" fmla="*/ 123 w 147"/>
                  <a:gd name="T51" fmla="*/ 96 h 210"/>
                  <a:gd name="T52" fmla="*/ 134 w 147"/>
                  <a:gd name="T53" fmla="*/ 91 h 210"/>
                  <a:gd name="T54" fmla="*/ 143 w 147"/>
                  <a:gd name="T55" fmla="*/ 83 h 210"/>
                  <a:gd name="T56" fmla="*/ 143 w 147"/>
                  <a:gd name="T57" fmla="*/ 82 h 210"/>
                  <a:gd name="T58" fmla="*/ 143 w 147"/>
                  <a:gd name="T59" fmla="*/ 73 h 210"/>
                  <a:gd name="T60" fmla="*/ 26 w 147"/>
                  <a:gd name="T61" fmla="*/ 147 h 210"/>
                  <a:gd name="T62" fmla="*/ 146 w 147"/>
                  <a:gd name="T63" fmla="*/ 143 h 210"/>
                  <a:gd name="T64" fmla="*/ 61 w 147"/>
                  <a:gd name="T65" fmla="*/ 74 h 210"/>
                  <a:gd name="T66" fmla="*/ 119 w 147"/>
                  <a:gd name="T67" fmla="*/ 85 h 210"/>
                  <a:gd name="T68" fmla="*/ 87 w 147"/>
                  <a:gd name="T69" fmla="*/ 75 h 210"/>
                  <a:gd name="T70" fmla="*/ 79 w 147"/>
                  <a:gd name="T71" fmla="*/ 148 h 210"/>
                  <a:gd name="T72" fmla="*/ 119 w 147"/>
                  <a:gd name="T73" fmla="*/ 127 h 210"/>
                  <a:gd name="T74" fmla="*/ 132 w 147"/>
                  <a:gd name="T75" fmla="*/ 144 h 210"/>
                  <a:gd name="T76" fmla="*/ 46 w 147"/>
                  <a:gd name="T77" fmla="*/ 14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7" h="210">
                    <a:moveTo>
                      <a:pt x="146" y="143"/>
                    </a:moveTo>
                    <a:cubicBezTo>
                      <a:pt x="146" y="141"/>
                      <a:pt x="146" y="140"/>
                      <a:pt x="146" y="139"/>
                    </a:cubicBezTo>
                    <a:cubicBezTo>
                      <a:pt x="142" y="129"/>
                      <a:pt x="130" y="121"/>
                      <a:pt x="120" y="117"/>
                    </a:cubicBezTo>
                    <a:cubicBezTo>
                      <a:pt x="117" y="116"/>
                      <a:pt x="116" y="118"/>
                      <a:pt x="115" y="121"/>
                    </a:cubicBezTo>
                    <a:cubicBezTo>
                      <a:pt x="114" y="120"/>
                      <a:pt x="112" y="121"/>
                      <a:pt x="111" y="123"/>
                    </a:cubicBezTo>
                    <a:cubicBezTo>
                      <a:pt x="109" y="125"/>
                      <a:pt x="107" y="128"/>
                      <a:pt x="105" y="130"/>
                    </a:cubicBezTo>
                    <a:cubicBezTo>
                      <a:pt x="104" y="131"/>
                      <a:pt x="103" y="132"/>
                      <a:pt x="102" y="133"/>
                    </a:cubicBezTo>
                    <a:cubicBezTo>
                      <a:pt x="102" y="132"/>
                      <a:pt x="98" y="134"/>
                      <a:pt x="100" y="134"/>
                    </a:cubicBezTo>
                    <a:cubicBezTo>
                      <a:pt x="99" y="134"/>
                      <a:pt x="98" y="134"/>
                      <a:pt x="97" y="135"/>
                    </a:cubicBezTo>
                    <a:cubicBezTo>
                      <a:pt x="97" y="135"/>
                      <a:pt x="97" y="135"/>
                      <a:pt x="96" y="135"/>
                    </a:cubicBezTo>
                    <a:cubicBezTo>
                      <a:pt x="96" y="135"/>
                      <a:pt x="96" y="135"/>
                      <a:pt x="96" y="135"/>
                    </a:cubicBezTo>
                    <a:cubicBezTo>
                      <a:pt x="95" y="135"/>
                      <a:pt x="94" y="135"/>
                      <a:pt x="94" y="135"/>
                    </a:cubicBezTo>
                    <a:cubicBezTo>
                      <a:pt x="93" y="135"/>
                      <a:pt x="93" y="135"/>
                      <a:pt x="93" y="135"/>
                    </a:cubicBezTo>
                    <a:cubicBezTo>
                      <a:pt x="93" y="135"/>
                      <a:pt x="93" y="135"/>
                      <a:pt x="93" y="134"/>
                    </a:cubicBezTo>
                    <a:cubicBezTo>
                      <a:pt x="93" y="134"/>
                      <a:pt x="93" y="134"/>
                      <a:pt x="92" y="134"/>
                    </a:cubicBezTo>
                    <a:cubicBezTo>
                      <a:pt x="92" y="134"/>
                      <a:pt x="92" y="134"/>
                      <a:pt x="92" y="134"/>
                    </a:cubicBezTo>
                    <a:cubicBezTo>
                      <a:pt x="92" y="134"/>
                      <a:pt x="92" y="134"/>
                      <a:pt x="91" y="134"/>
                    </a:cubicBezTo>
                    <a:cubicBezTo>
                      <a:pt x="90" y="133"/>
                      <a:pt x="89" y="132"/>
                      <a:pt x="88" y="130"/>
                    </a:cubicBezTo>
                    <a:cubicBezTo>
                      <a:pt x="88" y="130"/>
                      <a:pt x="88" y="130"/>
                      <a:pt x="88" y="130"/>
                    </a:cubicBezTo>
                    <a:cubicBezTo>
                      <a:pt x="87" y="130"/>
                      <a:pt x="87" y="130"/>
                      <a:pt x="87" y="130"/>
                    </a:cubicBezTo>
                    <a:cubicBezTo>
                      <a:pt x="87" y="129"/>
                      <a:pt x="86" y="128"/>
                      <a:pt x="86" y="127"/>
                    </a:cubicBezTo>
                    <a:cubicBezTo>
                      <a:pt x="85" y="126"/>
                      <a:pt x="85" y="125"/>
                      <a:pt x="84" y="125"/>
                    </a:cubicBezTo>
                    <a:cubicBezTo>
                      <a:pt x="84" y="124"/>
                      <a:pt x="84" y="124"/>
                      <a:pt x="84" y="124"/>
                    </a:cubicBezTo>
                    <a:cubicBezTo>
                      <a:pt x="84" y="124"/>
                      <a:pt x="84" y="123"/>
                      <a:pt x="84" y="123"/>
                    </a:cubicBezTo>
                    <a:cubicBezTo>
                      <a:pt x="83" y="121"/>
                      <a:pt x="82" y="119"/>
                      <a:pt x="82" y="117"/>
                    </a:cubicBezTo>
                    <a:cubicBezTo>
                      <a:pt x="82" y="116"/>
                      <a:pt x="81" y="115"/>
                      <a:pt x="81" y="114"/>
                    </a:cubicBezTo>
                    <a:cubicBezTo>
                      <a:pt x="81" y="113"/>
                      <a:pt x="81" y="113"/>
                      <a:pt x="81" y="113"/>
                    </a:cubicBezTo>
                    <a:cubicBezTo>
                      <a:pt x="81" y="113"/>
                      <a:pt x="81" y="112"/>
                      <a:pt x="81" y="112"/>
                    </a:cubicBezTo>
                    <a:cubicBezTo>
                      <a:pt x="81" y="110"/>
                      <a:pt x="81" y="108"/>
                      <a:pt x="81" y="106"/>
                    </a:cubicBezTo>
                    <a:cubicBezTo>
                      <a:pt x="81" y="105"/>
                      <a:pt x="81" y="104"/>
                      <a:pt x="81" y="103"/>
                    </a:cubicBezTo>
                    <a:cubicBezTo>
                      <a:pt x="81" y="103"/>
                      <a:pt x="81" y="102"/>
                      <a:pt x="81" y="102"/>
                    </a:cubicBezTo>
                    <a:cubicBezTo>
                      <a:pt x="82" y="101"/>
                      <a:pt x="82" y="100"/>
                      <a:pt x="82" y="99"/>
                    </a:cubicBezTo>
                    <a:cubicBezTo>
                      <a:pt x="82" y="99"/>
                      <a:pt x="82" y="99"/>
                      <a:pt x="82" y="98"/>
                    </a:cubicBezTo>
                    <a:cubicBezTo>
                      <a:pt x="82" y="98"/>
                      <a:pt x="82" y="98"/>
                      <a:pt x="82" y="98"/>
                    </a:cubicBezTo>
                    <a:cubicBezTo>
                      <a:pt x="83" y="98"/>
                      <a:pt x="83" y="97"/>
                      <a:pt x="84" y="96"/>
                    </a:cubicBezTo>
                    <a:cubicBezTo>
                      <a:pt x="84" y="96"/>
                      <a:pt x="84" y="96"/>
                      <a:pt x="84" y="96"/>
                    </a:cubicBezTo>
                    <a:cubicBezTo>
                      <a:pt x="84" y="96"/>
                      <a:pt x="84" y="96"/>
                      <a:pt x="84" y="96"/>
                    </a:cubicBezTo>
                    <a:cubicBezTo>
                      <a:pt x="84" y="95"/>
                      <a:pt x="84" y="96"/>
                      <a:pt x="84" y="95"/>
                    </a:cubicBezTo>
                    <a:cubicBezTo>
                      <a:pt x="84" y="95"/>
                      <a:pt x="84" y="95"/>
                      <a:pt x="84" y="95"/>
                    </a:cubicBezTo>
                    <a:cubicBezTo>
                      <a:pt x="84" y="95"/>
                      <a:pt x="85" y="95"/>
                      <a:pt x="85" y="95"/>
                    </a:cubicBezTo>
                    <a:cubicBezTo>
                      <a:pt x="85" y="95"/>
                      <a:pt x="86" y="95"/>
                      <a:pt x="86" y="95"/>
                    </a:cubicBezTo>
                    <a:cubicBezTo>
                      <a:pt x="86" y="95"/>
                      <a:pt x="88" y="95"/>
                      <a:pt x="88" y="95"/>
                    </a:cubicBezTo>
                    <a:cubicBezTo>
                      <a:pt x="88" y="95"/>
                      <a:pt x="89" y="95"/>
                      <a:pt x="89" y="95"/>
                    </a:cubicBezTo>
                    <a:cubicBezTo>
                      <a:pt x="89" y="95"/>
                      <a:pt x="89" y="95"/>
                      <a:pt x="89" y="95"/>
                    </a:cubicBezTo>
                    <a:cubicBezTo>
                      <a:pt x="90" y="95"/>
                      <a:pt x="91" y="95"/>
                      <a:pt x="92" y="95"/>
                    </a:cubicBezTo>
                    <a:cubicBezTo>
                      <a:pt x="93" y="96"/>
                      <a:pt x="94" y="96"/>
                      <a:pt x="95" y="96"/>
                    </a:cubicBezTo>
                    <a:cubicBezTo>
                      <a:pt x="95" y="96"/>
                      <a:pt x="95" y="97"/>
                      <a:pt x="95" y="97"/>
                    </a:cubicBezTo>
                    <a:cubicBezTo>
                      <a:pt x="96" y="97"/>
                      <a:pt x="97" y="97"/>
                      <a:pt x="97" y="98"/>
                    </a:cubicBezTo>
                    <a:cubicBezTo>
                      <a:pt x="100" y="99"/>
                      <a:pt x="103" y="101"/>
                      <a:pt x="106" y="103"/>
                    </a:cubicBezTo>
                    <a:cubicBezTo>
                      <a:pt x="110" y="105"/>
                      <a:pt x="113" y="107"/>
                      <a:pt x="117" y="108"/>
                    </a:cubicBezTo>
                    <a:cubicBezTo>
                      <a:pt x="123" y="110"/>
                      <a:pt x="127" y="103"/>
                      <a:pt x="125" y="98"/>
                    </a:cubicBezTo>
                    <a:cubicBezTo>
                      <a:pt x="124" y="97"/>
                      <a:pt x="124" y="97"/>
                      <a:pt x="123" y="96"/>
                    </a:cubicBezTo>
                    <a:cubicBezTo>
                      <a:pt x="126" y="97"/>
                      <a:pt x="129" y="96"/>
                      <a:pt x="131" y="94"/>
                    </a:cubicBezTo>
                    <a:cubicBezTo>
                      <a:pt x="131" y="93"/>
                      <a:pt x="132" y="92"/>
                      <a:pt x="134" y="91"/>
                    </a:cubicBezTo>
                    <a:cubicBezTo>
                      <a:pt x="134" y="91"/>
                      <a:pt x="136" y="89"/>
                      <a:pt x="137" y="89"/>
                    </a:cubicBezTo>
                    <a:cubicBezTo>
                      <a:pt x="139" y="87"/>
                      <a:pt x="142" y="86"/>
                      <a:pt x="143" y="83"/>
                    </a:cubicBezTo>
                    <a:cubicBezTo>
                      <a:pt x="143" y="83"/>
                      <a:pt x="143" y="82"/>
                      <a:pt x="143" y="82"/>
                    </a:cubicBezTo>
                    <a:cubicBezTo>
                      <a:pt x="146" y="78"/>
                      <a:pt x="144" y="81"/>
                      <a:pt x="143" y="82"/>
                    </a:cubicBezTo>
                    <a:cubicBezTo>
                      <a:pt x="145" y="80"/>
                      <a:pt x="146" y="77"/>
                      <a:pt x="144" y="74"/>
                    </a:cubicBezTo>
                    <a:cubicBezTo>
                      <a:pt x="144" y="74"/>
                      <a:pt x="143" y="73"/>
                      <a:pt x="143" y="73"/>
                    </a:cubicBezTo>
                    <a:cubicBezTo>
                      <a:pt x="144" y="70"/>
                      <a:pt x="143" y="67"/>
                      <a:pt x="141" y="64"/>
                    </a:cubicBezTo>
                    <a:cubicBezTo>
                      <a:pt x="88" y="0"/>
                      <a:pt x="0" y="81"/>
                      <a:pt x="26" y="147"/>
                    </a:cubicBezTo>
                    <a:cubicBezTo>
                      <a:pt x="47" y="199"/>
                      <a:pt x="138" y="210"/>
                      <a:pt x="146" y="145"/>
                    </a:cubicBezTo>
                    <a:cubicBezTo>
                      <a:pt x="147" y="144"/>
                      <a:pt x="146" y="143"/>
                      <a:pt x="146" y="143"/>
                    </a:cubicBezTo>
                    <a:close/>
                    <a:moveTo>
                      <a:pt x="46" y="143"/>
                    </a:moveTo>
                    <a:cubicBezTo>
                      <a:pt x="33" y="121"/>
                      <a:pt x="46" y="90"/>
                      <a:pt x="61" y="74"/>
                    </a:cubicBezTo>
                    <a:cubicBezTo>
                      <a:pt x="81" y="53"/>
                      <a:pt x="106" y="59"/>
                      <a:pt x="127" y="75"/>
                    </a:cubicBezTo>
                    <a:cubicBezTo>
                      <a:pt x="123" y="78"/>
                      <a:pt x="120" y="82"/>
                      <a:pt x="119" y="85"/>
                    </a:cubicBezTo>
                    <a:cubicBezTo>
                      <a:pt x="118" y="87"/>
                      <a:pt x="118" y="88"/>
                      <a:pt x="118" y="89"/>
                    </a:cubicBezTo>
                    <a:cubicBezTo>
                      <a:pt x="110" y="81"/>
                      <a:pt x="98" y="76"/>
                      <a:pt x="87" y="75"/>
                    </a:cubicBezTo>
                    <a:cubicBezTo>
                      <a:pt x="76" y="75"/>
                      <a:pt x="67" y="83"/>
                      <a:pt x="63" y="93"/>
                    </a:cubicBezTo>
                    <a:cubicBezTo>
                      <a:pt x="57" y="110"/>
                      <a:pt x="63" y="137"/>
                      <a:pt x="79" y="148"/>
                    </a:cubicBezTo>
                    <a:cubicBezTo>
                      <a:pt x="96" y="160"/>
                      <a:pt x="112" y="142"/>
                      <a:pt x="119" y="127"/>
                    </a:cubicBezTo>
                    <a:cubicBezTo>
                      <a:pt x="119" y="127"/>
                      <a:pt x="119" y="127"/>
                      <a:pt x="119" y="127"/>
                    </a:cubicBezTo>
                    <a:cubicBezTo>
                      <a:pt x="122" y="129"/>
                      <a:pt x="124" y="131"/>
                      <a:pt x="126" y="133"/>
                    </a:cubicBezTo>
                    <a:cubicBezTo>
                      <a:pt x="129" y="136"/>
                      <a:pt x="130" y="141"/>
                      <a:pt x="132" y="144"/>
                    </a:cubicBezTo>
                    <a:cubicBezTo>
                      <a:pt x="133" y="146"/>
                      <a:pt x="135" y="147"/>
                      <a:pt x="137" y="147"/>
                    </a:cubicBezTo>
                    <a:cubicBezTo>
                      <a:pt x="119" y="184"/>
                      <a:pt x="65" y="175"/>
                      <a:pt x="46"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0" name="Freeform 412"/>
              <p:cNvSpPr>
                <a:spLocks noEditPoints="1"/>
              </p:cNvSpPr>
              <p:nvPr/>
            </p:nvSpPr>
            <p:spPr bwMode="auto">
              <a:xfrm>
                <a:off x="2938" y="507"/>
                <a:ext cx="289" cy="428"/>
              </a:xfrm>
              <a:custGeom>
                <a:avLst/>
                <a:gdLst>
                  <a:gd name="T0" fmla="*/ 135 w 143"/>
                  <a:gd name="T1" fmla="*/ 74 h 212"/>
                  <a:gd name="T2" fmla="*/ 62 w 143"/>
                  <a:gd name="T3" fmla="*/ 56 h 212"/>
                  <a:gd name="T4" fmla="*/ 62 w 143"/>
                  <a:gd name="T5" fmla="*/ 10 h 212"/>
                  <a:gd name="T6" fmla="*/ 53 w 143"/>
                  <a:gd name="T7" fmla="*/ 1 h 212"/>
                  <a:gd name="T8" fmla="*/ 25 w 143"/>
                  <a:gd name="T9" fmla="*/ 8 h 212"/>
                  <a:gd name="T10" fmla="*/ 22 w 143"/>
                  <a:gd name="T11" fmla="*/ 9 h 212"/>
                  <a:gd name="T12" fmla="*/ 17 w 143"/>
                  <a:gd name="T13" fmla="*/ 12 h 212"/>
                  <a:gd name="T14" fmla="*/ 4 w 143"/>
                  <a:gd name="T15" fmla="*/ 111 h 212"/>
                  <a:gd name="T16" fmla="*/ 6 w 143"/>
                  <a:gd name="T17" fmla="*/ 204 h 212"/>
                  <a:gd name="T18" fmla="*/ 22 w 143"/>
                  <a:gd name="T19" fmla="*/ 204 h 212"/>
                  <a:gd name="T20" fmla="*/ 22 w 143"/>
                  <a:gd name="T21" fmla="*/ 202 h 212"/>
                  <a:gd name="T22" fmla="*/ 25 w 143"/>
                  <a:gd name="T23" fmla="*/ 202 h 212"/>
                  <a:gd name="T24" fmla="*/ 55 w 143"/>
                  <a:gd name="T25" fmla="*/ 198 h 212"/>
                  <a:gd name="T26" fmla="*/ 62 w 143"/>
                  <a:gd name="T27" fmla="*/ 190 h 212"/>
                  <a:gd name="T28" fmla="*/ 62 w 143"/>
                  <a:gd name="T29" fmla="*/ 127 h 212"/>
                  <a:gd name="T30" fmla="*/ 82 w 143"/>
                  <a:gd name="T31" fmla="*/ 126 h 212"/>
                  <a:gd name="T32" fmla="*/ 88 w 143"/>
                  <a:gd name="T33" fmla="*/ 160 h 212"/>
                  <a:gd name="T34" fmla="*/ 94 w 143"/>
                  <a:gd name="T35" fmla="*/ 171 h 212"/>
                  <a:gd name="T36" fmla="*/ 128 w 143"/>
                  <a:gd name="T37" fmla="*/ 166 h 212"/>
                  <a:gd name="T38" fmla="*/ 133 w 143"/>
                  <a:gd name="T39" fmla="*/ 158 h 212"/>
                  <a:gd name="T40" fmla="*/ 141 w 143"/>
                  <a:gd name="T41" fmla="*/ 132 h 212"/>
                  <a:gd name="T42" fmla="*/ 135 w 143"/>
                  <a:gd name="T43" fmla="*/ 74 h 212"/>
                  <a:gd name="T44" fmla="*/ 106 w 143"/>
                  <a:gd name="T45" fmla="*/ 154 h 212"/>
                  <a:gd name="T46" fmla="*/ 65 w 143"/>
                  <a:gd name="T47" fmla="*/ 96 h 212"/>
                  <a:gd name="T48" fmla="*/ 44 w 143"/>
                  <a:gd name="T49" fmla="*/ 184 h 212"/>
                  <a:gd name="T50" fmla="*/ 24 w 143"/>
                  <a:gd name="T51" fmla="*/ 191 h 212"/>
                  <a:gd name="T52" fmla="*/ 23 w 143"/>
                  <a:gd name="T53" fmla="*/ 122 h 212"/>
                  <a:gd name="T54" fmla="*/ 26 w 143"/>
                  <a:gd name="T55" fmla="*/ 21 h 212"/>
                  <a:gd name="T56" fmla="*/ 27 w 143"/>
                  <a:gd name="T57" fmla="*/ 21 h 212"/>
                  <a:gd name="T58" fmla="*/ 44 w 143"/>
                  <a:gd name="T59" fmla="*/ 19 h 212"/>
                  <a:gd name="T60" fmla="*/ 44 w 143"/>
                  <a:gd name="T61" fmla="*/ 76 h 212"/>
                  <a:gd name="T62" fmla="*/ 60 w 143"/>
                  <a:gd name="T63" fmla="*/ 83 h 212"/>
                  <a:gd name="T64" fmla="*/ 67 w 143"/>
                  <a:gd name="T65" fmla="*/ 80 h 212"/>
                  <a:gd name="T66" fmla="*/ 102 w 143"/>
                  <a:gd name="T67" fmla="*/ 66 h 212"/>
                  <a:gd name="T68" fmla="*/ 120 w 143"/>
                  <a:gd name="T69" fmla="*/ 91 h 212"/>
                  <a:gd name="T70" fmla="*/ 123 w 143"/>
                  <a:gd name="T71" fmla="*/ 148 h 212"/>
                  <a:gd name="T72" fmla="*/ 123 w 143"/>
                  <a:gd name="T73" fmla="*/ 150 h 212"/>
                  <a:gd name="T74" fmla="*/ 119 w 143"/>
                  <a:gd name="T75" fmla="*/ 151 h 212"/>
                  <a:gd name="T76" fmla="*/ 106 w 143"/>
                  <a:gd name="T77" fmla="*/ 15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3" h="212">
                    <a:moveTo>
                      <a:pt x="135" y="74"/>
                    </a:moveTo>
                    <a:cubicBezTo>
                      <a:pt x="123" y="45"/>
                      <a:pt x="81" y="34"/>
                      <a:pt x="62" y="56"/>
                    </a:cubicBezTo>
                    <a:cubicBezTo>
                      <a:pt x="63" y="40"/>
                      <a:pt x="63" y="25"/>
                      <a:pt x="62" y="10"/>
                    </a:cubicBezTo>
                    <a:cubicBezTo>
                      <a:pt x="62" y="5"/>
                      <a:pt x="58" y="0"/>
                      <a:pt x="53" y="1"/>
                    </a:cubicBezTo>
                    <a:cubicBezTo>
                      <a:pt x="43" y="2"/>
                      <a:pt x="34" y="5"/>
                      <a:pt x="25" y="8"/>
                    </a:cubicBezTo>
                    <a:cubicBezTo>
                      <a:pt x="24" y="8"/>
                      <a:pt x="23" y="9"/>
                      <a:pt x="22" y="9"/>
                    </a:cubicBezTo>
                    <a:cubicBezTo>
                      <a:pt x="20" y="9"/>
                      <a:pt x="18" y="10"/>
                      <a:pt x="17" y="12"/>
                    </a:cubicBezTo>
                    <a:cubicBezTo>
                      <a:pt x="8" y="44"/>
                      <a:pt x="6" y="78"/>
                      <a:pt x="4" y="111"/>
                    </a:cubicBezTo>
                    <a:cubicBezTo>
                      <a:pt x="3" y="141"/>
                      <a:pt x="0" y="174"/>
                      <a:pt x="6" y="204"/>
                    </a:cubicBezTo>
                    <a:cubicBezTo>
                      <a:pt x="7" y="212"/>
                      <a:pt x="20" y="212"/>
                      <a:pt x="22" y="204"/>
                    </a:cubicBezTo>
                    <a:cubicBezTo>
                      <a:pt x="22" y="203"/>
                      <a:pt x="22" y="202"/>
                      <a:pt x="22" y="202"/>
                    </a:cubicBezTo>
                    <a:cubicBezTo>
                      <a:pt x="23" y="202"/>
                      <a:pt x="24" y="202"/>
                      <a:pt x="25" y="202"/>
                    </a:cubicBezTo>
                    <a:cubicBezTo>
                      <a:pt x="35" y="203"/>
                      <a:pt x="46" y="202"/>
                      <a:pt x="55" y="198"/>
                    </a:cubicBezTo>
                    <a:cubicBezTo>
                      <a:pt x="59" y="197"/>
                      <a:pt x="62" y="194"/>
                      <a:pt x="62" y="190"/>
                    </a:cubicBezTo>
                    <a:cubicBezTo>
                      <a:pt x="63" y="169"/>
                      <a:pt x="59" y="148"/>
                      <a:pt x="62" y="127"/>
                    </a:cubicBezTo>
                    <a:cubicBezTo>
                      <a:pt x="64" y="111"/>
                      <a:pt x="75" y="113"/>
                      <a:pt x="82" y="126"/>
                    </a:cubicBezTo>
                    <a:cubicBezTo>
                      <a:pt x="87" y="135"/>
                      <a:pt x="90" y="150"/>
                      <a:pt x="88" y="160"/>
                    </a:cubicBezTo>
                    <a:cubicBezTo>
                      <a:pt x="87" y="165"/>
                      <a:pt x="89" y="170"/>
                      <a:pt x="94" y="171"/>
                    </a:cubicBezTo>
                    <a:cubicBezTo>
                      <a:pt x="106" y="175"/>
                      <a:pt x="117" y="172"/>
                      <a:pt x="128" y="166"/>
                    </a:cubicBezTo>
                    <a:cubicBezTo>
                      <a:pt x="132" y="165"/>
                      <a:pt x="133" y="161"/>
                      <a:pt x="133" y="158"/>
                    </a:cubicBezTo>
                    <a:cubicBezTo>
                      <a:pt x="141" y="157"/>
                      <a:pt x="141" y="139"/>
                      <a:pt x="141" y="132"/>
                    </a:cubicBezTo>
                    <a:cubicBezTo>
                      <a:pt x="142" y="113"/>
                      <a:pt x="143" y="92"/>
                      <a:pt x="135" y="74"/>
                    </a:cubicBezTo>
                    <a:close/>
                    <a:moveTo>
                      <a:pt x="106" y="154"/>
                    </a:moveTo>
                    <a:cubicBezTo>
                      <a:pt x="105" y="130"/>
                      <a:pt x="93" y="89"/>
                      <a:pt x="65" y="96"/>
                    </a:cubicBezTo>
                    <a:cubicBezTo>
                      <a:pt x="33" y="105"/>
                      <a:pt x="41" y="156"/>
                      <a:pt x="44" y="184"/>
                    </a:cubicBezTo>
                    <a:cubicBezTo>
                      <a:pt x="37" y="187"/>
                      <a:pt x="30" y="188"/>
                      <a:pt x="24" y="191"/>
                    </a:cubicBezTo>
                    <a:cubicBezTo>
                      <a:pt x="26" y="168"/>
                      <a:pt x="23" y="144"/>
                      <a:pt x="23" y="122"/>
                    </a:cubicBezTo>
                    <a:cubicBezTo>
                      <a:pt x="22" y="88"/>
                      <a:pt x="23" y="55"/>
                      <a:pt x="26" y="21"/>
                    </a:cubicBezTo>
                    <a:cubicBezTo>
                      <a:pt x="26" y="21"/>
                      <a:pt x="26" y="21"/>
                      <a:pt x="27" y="21"/>
                    </a:cubicBezTo>
                    <a:cubicBezTo>
                      <a:pt x="32" y="21"/>
                      <a:pt x="38" y="20"/>
                      <a:pt x="44" y="19"/>
                    </a:cubicBezTo>
                    <a:cubicBezTo>
                      <a:pt x="44" y="38"/>
                      <a:pt x="44" y="57"/>
                      <a:pt x="44" y="76"/>
                    </a:cubicBezTo>
                    <a:cubicBezTo>
                      <a:pt x="44" y="85"/>
                      <a:pt x="55" y="87"/>
                      <a:pt x="60" y="83"/>
                    </a:cubicBezTo>
                    <a:cubicBezTo>
                      <a:pt x="62" y="83"/>
                      <a:pt x="65" y="82"/>
                      <a:pt x="67" y="80"/>
                    </a:cubicBezTo>
                    <a:cubicBezTo>
                      <a:pt x="77" y="66"/>
                      <a:pt x="84" y="58"/>
                      <a:pt x="102" y="66"/>
                    </a:cubicBezTo>
                    <a:cubicBezTo>
                      <a:pt x="113" y="71"/>
                      <a:pt x="117" y="80"/>
                      <a:pt x="120" y="91"/>
                    </a:cubicBezTo>
                    <a:cubicBezTo>
                      <a:pt x="125" y="109"/>
                      <a:pt x="123" y="129"/>
                      <a:pt x="123" y="148"/>
                    </a:cubicBezTo>
                    <a:cubicBezTo>
                      <a:pt x="123" y="149"/>
                      <a:pt x="123" y="149"/>
                      <a:pt x="123" y="150"/>
                    </a:cubicBezTo>
                    <a:cubicBezTo>
                      <a:pt x="122" y="150"/>
                      <a:pt x="120" y="150"/>
                      <a:pt x="119" y="151"/>
                    </a:cubicBezTo>
                    <a:cubicBezTo>
                      <a:pt x="115" y="153"/>
                      <a:pt x="110" y="154"/>
                      <a:pt x="106" y="1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1" name="Freeform 413"/>
              <p:cNvSpPr>
                <a:spLocks noEditPoints="1"/>
              </p:cNvSpPr>
              <p:nvPr/>
            </p:nvSpPr>
            <p:spPr bwMode="auto">
              <a:xfrm>
                <a:off x="3192" y="509"/>
                <a:ext cx="339" cy="384"/>
              </a:xfrm>
              <a:custGeom>
                <a:avLst/>
                <a:gdLst>
                  <a:gd name="T0" fmla="*/ 84 w 168"/>
                  <a:gd name="T1" fmla="*/ 0 h 190"/>
                  <a:gd name="T2" fmla="*/ 76 w 168"/>
                  <a:gd name="T3" fmla="*/ 11 h 190"/>
                  <a:gd name="T4" fmla="*/ 102 w 168"/>
                  <a:gd name="T5" fmla="*/ 171 h 190"/>
                  <a:gd name="T6" fmla="*/ 164 w 168"/>
                  <a:gd name="T7" fmla="*/ 79 h 190"/>
                  <a:gd name="T8" fmla="*/ 84 w 168"/>
                  <a:gd name="T9" fmla="*/ 0 h 190"/>
                  <a:gd name="T10" fmla="*/ 112 w 168"/>
                  <a:gd name="T11" fmla="*/ 150 h 190"/>
                  <a:gd name="T12" fmla="*/ 88 w 168"/>
                  <a:gd name="T13" fmla="*/ 21 h 190"/>
                  <a:gd name="T14" fmla="*/ 91 w 168"/>
                  <a:gd name="T15" fmla="*/ 18 h 190"/>
                  <a:gd name="T16" fmla="*/ 112 w 168"/>
                  <a:gd name="T17" fmla="*/ 15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90">
                    <a:moveTo>
                      <a:pt x="84" y="0"/>
                    </a:moveTo>
                    <a:cubicBezTo>
                      <a:pt x="77" y="0"/>
                      <a:pt x="75" y="6"/>
                      <a:pt x="76" y="11"/>
                    </a:cubicBezTo>
                    <a:cubicBezTo>
                      <a:pt x="3" y="8"/>
                      <a:pt x="0" y="187"/>
                      <a:pt x="102" y="171"/>
                    </a:cubicBezTo>
                    <a:cubicBezTo>
                      <a:pt x="146" y="165"/>
                      <a:pt x="165" y="119"/>
                      <a:pt x="164" y="79"/>
                    </a:cubicBezTo>
                    <a:cubicBezTo>
                      <a:pt x="163" y="33"/>
                      <a:pt x="130" y="0"/>
                      <a:pt x="84" y="0"/>
                    </a:cubicBezTo>
                    <a:close/>
                    <a:moveTo>
                      <a:pt x="112" y="150"/>
                    </a:moveTo>
                    <a:cubicBezTo>
                      <a:pt x="38" y="190"/>
                      <a:pt x="9" y="25"/>
                      <a:pt x="88" y="21"/>
                    </a:cubicBezTo>
                    <a:cubicBezTo>
                      <a:pt x="90" y="20"/>
                      <a:pt x="91" y="19"/>
                      <a:pt x="91" y="18"/>
                    </a:cubicBezTo>
                    <a:cubicBezTo>
                      <a:pt x="154" y="25"/>
                      <a:pt x="168" y="120"/>
                      <a:pt x="112"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2" name="Freeform 414"/>
              <p:cNvSpPr>
                <a:spLocks noEditPoints="1"/>
              </p:cNvSpPr>
              <p:nvPr/>
            </p:nvSpPr>
            <p:spPr bwMode="auto">
              <a:xfrm>
                <a:off x="3324" y="582"/>
                <a:ext cx="143" cy="175"/>
              </a:xfrm>
              <a:custGeom>
                <a:avLst/>
                <a:gdLst>
                  <a:gd name="T0" fmla="*/ 62 w 71"/>
                  <a:gd name="T1" fmla="*/ 32 h 87"/>
                  <a:gd name="T2" fmla="*/ 11 w 71"/>
                  <a:gd name="T3" fmla="*/ 16 h 87"/>
                  <a:gd name="T4" fmla="*/ 13 w 71"/>
                  <a:gd name="T5" fmla="*/ 25 h 87"/>
                  <a:gd name="T6" fmla="*/ 14 w 71"/>
                  <a:gd name="T7" fmla="*/ 25 h 87"/>
                  <a:gd name="T8" fmla="*/ 1 w 71"/>
                  <a:gd name="T9" fmla="*/ 57 h 87"/>
                  <a:gd name="T10" fmla="*/ 52 w 71"/>
                  <a:gd name="T11" fmla="*/ 79 h 87"/>
                  <a:gd name="T12" fmla="*/ 62 w 71"/>
                  <a:gd name="T13" fmla="*/ 32 h 87"/>
                  <a:gd name="T14" fmla="*/ 46 w 71"/>
                  <a:gd name="T15" fmla="*/ 62 h 87"/>
                  <a:gd name="T16" fmla="*/ 18 w 71"/>
                  <a:gd name="T17" fmla="*/ 54 h 87"/>
                  <a:gd name="T18" fmla="*/ 31 w 71"/>
                  <a:gd name="T19" fmla="*/ 27 h 87"/>
                  <a:gd name="T20" fmla="*/ 31 w 71"/>
                  <a:gd name="T21" fmla="*/ 27 h 87"/>
                  <a:gd name="T22" fmla="*/ 44 w 71"/>
                  <a:gd name="T23" fmla="*/ 37 h 87"/>
                  <a:gd name="T24" fmla="*/ 46 w 71"/>
                  <a:gd name="T25" fmla="*/ 6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87">
                    <a:moveTo>
                      <a:pt x="62" y="32"/>
                    </a:moveTo>
                    <a:cubicBezTo>
                      <a:pt x="54" y="18"/>
                      <a:pt x="25" y="0"/>
                      <a:pt x="11" y="16"/>
                    </a:cubicBezTo>
                    <a:cubicBezTo>
                      <a:pt x="8" y="19"/>
                      <a:pt x="9" y="24"/>
                      <a:pt x="13" y="25"/>
                    </a:cubicBezTo>
                    <a:cubicBezTo>
                      <a:pt x="14" y="25"/>
                      <a:pt x="14" y="25"/>
                      <a:pt x="14" y="25"/>
                    </a:cubicBezTo>
                    <a:cubicBezTo>
                      <a:pt x="5" y="33"/>
                      <a:pt x="0" y="44"/>
                      <a:pt x="1" y="57"/>
                    </a:cubicBezTo>
                    <a:cubicBezTo>
                      <a:pt x="3" y="82"/>
                      <a:pt x="33" y="87"/>
                      <a:pt x="52" y="79"/>
                    </a:cubicBezTo>
                    <a:cubicBezTo>
                      <a:pt x="70" y="71"/>
                      <a:pt x="71" y="47"/>
                      <a:pt x="62" y="32"/>
                    </a:cubicBezTo>
                    <a:close/>
                    <a:moveTo>
                      <a:pt x="46" y="62"/>
                    </a:moveTo>
                    <a:cubicBezTo>
                      <a:pt x="37" y="69"/>
                      <a:pt x="19" y="67"/>
                      <a:pt x="18" y="54"/>
                    </a:cubicBezTo>
                    <a:cubicBezTo>
                      <a:pt x="17" y="45"/>
                      <a:pt x="23" y="33"/>
                      <a:pt x="31" y="27"/>
                    </a:cubicBezTo>
                    <a:cubicBezTo>
                      <a:pt x="31" y="27"/>
                      <a:pt x="31" y="27"/>
                      <a:pt x="31" y="27"/>
                    </a:cubicBezTo>
                    <a:cubicBezTo>
                      <a:pt x="36" y="29"/>
                      <a:pt x="41" y="32"/>
                      <a:pt x="44" y="37"/>
                    </a:cubicBezTo>
                    <a:cubicBezTo>
                      <a:pt x="50" y="43"/>
                      <a:pt x="54" y="56"/>
                      <a:pt x="46"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3" name="Freeform 415"/>
              <p:cNvSpPr>
                <a:spLocks noEditPoints="1"/>
              </p:cNvSpPr>
              <p:nvPr/>
            </p:nvSpPr>
            <p:spPr bwMode="auto">
              <a:xfrm>
                <a:off x="3469" y="485"/>
                <a:ext cx="393" cy="327"/>
              </a:xfrm>
              <a:custGeom>
                <a:avLst/>
                <a:gdLst>
                  <a:gd name="T0" fmla="*/ 103 w 195"/>
                  <a:gd name="T1" fmla="*/ 1 h 162"/>
                  <a:gd name="T2" fmla="*/ 100 w 195"/>
                  <a:gd name="T3" fmla="*/ 2 h 162"/>
                  <a:gd name="T4" fmla="*/ 94 w 195"/>
                  <a:gd name="T5" fmla="*/ 154 h 162"/>
                  <a:gd name="T6" fmla="*/ 103 w 195"/>
                  <a:gd name="T7" fmla="*/ 1 h 162"/>
                  <a:gd name="T8" fmla="*/ 98 w 195"/>
                  <a:gd name="T9" fmla="*/ 136 h 162"/>
                  <a:gd name="T10" fmla="*/ 102 w 195"/>
                  <a:gd name="T11" fmla="*/ 17 h 162"/>
                  <a:gd name="T12" fmla="*/ 147 w 195"/>
                  <a:gd name="T13" fmla="*/ 78 h 162"/>
                  <a:gd name="T14" fmla="*/ 98 w 195"/>
                  <a:gd name="T15" fmla="*/ 136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162">
                    <a:moveTo>
                      <a:pt x="103" y="1"/>
                    </a:moveTo>
                    <a:cubicBezTo>
                      <a:pt x="102" y="1"/>
                      <a:pt x="101" y="1"/>
                      <a:pt x="100" y="2"/>
                    </a:cubicBezTo>
                    <a:cubicBezTo>
                      <a:pt x="33" y="7"/>
                      <a:pt x="0" y="144"/>
                      <a:pt x="94" y="154"/>
                    </a:cubicBezTo>
                    <a:cubicBezTo>
                      <a:pt x="179" y="162"/>
                      <a:pt x="195" y="0"/>
                      <a:pt x="103" y="1"/>
                    </a:cubicBezTo>
                    <a:close/>
                    <a:moveTo>
                      <a:pt x="98" y="136"/>
                    </a:moveTo>
                    <a:cubicBezTo>
                      <a:pt x="28" y="141"/>
                      <a:pt x="48" y="39"/>
                      <a:pt x="102" y="17"/>
                    </a:cubicBezTo>
                    <a:cubicBezTo>
                      <a:pt x="132" y="28"/>
                      <a:pt x="149" y="44"/>
                      <a:pt x="147" y="78"/>
                    </a:cubicBezTo>
                    <a:cubicBezTo>
                      <a:pt x="146" y="105"/>
                      <a:pt x="127" y="134"/>
                      <a:pt x="98"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4" name="Freeform 416"/>
              <p:cNvSpPr>
                <a:spLocks noEditPoints="1"/>
              </p:cNvSpPr>
              <p:nvPr/>
            </p:nvSpPr>
            <p:spPr bwMode="auto">
              <a:xfrm>
                <a:off x="3612" y="582"/>
                <a:ext cx="117" cy="123"/>
              </a:xfrm>
              <a:custGeom>
                <a:avLst/>
                <a:gdLst>
                  <a:gd name="T0" fmla="*/ 48 w 58"/>
                  <a:gd name="T1" fmla="*/ 5 h 61"/>
                  <a:gd name="T2" fmla="*/ 16 w 58"/>
                  <a:gd name="T3" fmla="*/ 7 h 61"/>
                  <a:gd name="T4" fmla="*/ 15 w 58"/>
                  <a:gd name="T5" fmla="*/ 15 h 61"/>
                  <a:gd name="T6" fmla="*/ 8 w 58"/>
                  <a:gd name="T7" fmla="*/ 20 h 61"/>
                  <a:gd name="T8" fmla="*/ 1 w 58"/>
                  <a:gd name="T9" fmla="*/ 47 h 61"/>
                  <a:gd name="T10" fmla="*/ 7 w 58"/>
                  <a:gd name="T11" fmla="*/ 55 h 61"/>
                  <a:gd name="T12" fmla="*/ 54 w 58"/>
                  <a:gd name="T13" fmla="*/ 36 h 61"/>
                  <a:gd name="T14" fmla="*/ 57 w 58"/>
                  <a:gd name="T15" fmla="*/ 22 h 61"/>
                  <a:gd name="T16" fmla="*/ 48 w 58"/>
                  <a:gd name="T17" fmla="*/ 5 h 61"/>
                  <a:gd name="T18" fmla="*/ 16 w 58"/>
                  <a:gd name="T19" fmla="*/ 41 h 61"/>
                  <a:gd name="T20" fmla="*/ 25 w 58"/>
                  <a:gd name="T21" fmla="*/ 20 h 61"/>
                  <a:gd name="T22" fmla="*/ 29 w 58"/>
                  <a:gd name="T23" fmla="*/ 20 h 61"/>
                  <a:gd name="T24" fmla="*/ 39 w 58"/>
                  <a:gd name="T25" fmla="*/ 21 h 61"/>
                  <a:gd name="T26" fmla="*/ 34 w 58"/>
                  <a:gd name="T27" fmla="*/ 38 h 61"/>
                  <a:gd name="T28" fmla="*/ 16 w 58"/>
                  <a:gd name="T29" fmla="*/ 4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61">
                    <a:moveTo>
                      <a:pt x="48" y="5"/>
                    </a:moveTo>
                    <a:cubicBezTo>
                      <a:pt x="40" y="1"/>
                      <a:pt x="23" y="0"/>
                      <a:pt x="16" y="7"/>
                    </a:cubicBezTo>
                    <a:cubicBezTo>
                      <a:pt x="14" y="9"/>
                      <a:pt x="14" y="13"/>
                      <a:pt x="15" y="15"/>
                    </a:cubicBezTo>
                    <a:cubicBezTo>
                      <a:pt x="12" y="16"/>
                      <a:pt x="10" y="18"/>
                      <a:pt x="8" y="20"/>
                    </a:cubicBezTo>
                    <a:cubicBezTo>
                      <a:pt x="2" y="28"/>
                      <a:pt x="0" y="38"/>
                      <a:pt x="1" y="47"/>
                    </a:cubicBezTo>
                    <a:cubicBezTo>
                      <a:pt x="2" y="51"/>
                      <a:pt x="3" y="53"/>
                      <a:pt x="7" y="55"/>
                    </a:cubicBezTo>
                    <a:cubicBezTo>
                      <a:pt x="27" y="61"/>
                      <a:pt x="46" y="57"/>
                      <a:pt x="54" y="36"/>
                    </a:cubicBezTo>
                    <a:cubicBezTo>
                      <a:pt x="56" y="32"/>
                      <a:pt x="56" y="27"/>
                      <a:pt x="57" y="22"/>
                    </a:cubicBezTo>
                    <a:cubicBezTo>
                      <a:pt x="58" y="13"/>
                      <a:pt x="56" y="10"/>
                      <a:pt x="48" y="5"/>
                    </a:cubicBezTo>
                    <a:close/>
                    <a:moveTo>
                      <a:pt x="16" y="41"/>
                    </a:moveTo>
                    <a:cubicBezTo>
                      <a:pt x="15" y="33"/>
                      <a:pt x="19" y="26"/>
                      <a:pt x="25" y="20"/>
                    </a:cubicBezTo>
                    <a:cubicBezTo>
                      <a:pt x="26" y="20"/>
                      <a:pt x="28" y="20"/>
                      <a:pt x="29" y="20"/>
                    </a:cubicBezTo>
                    <a:cubicBezTo>
                      <a:pt x="33" y="20"/>
                      <a:pt x="36" y="20"/>
                      <a:pt x="39" y="21"/>
                    </a:cubicBezTo>
                    <a:cubicBezTo>
                      <a:pt x="39" y="27"/>
                      <a:pt x="38" y="33"/>
                      <a:pt x="34" y="38"/>
                    </a:cubicBezTo>
                    <a:cubicBezTo>
                      <a:pt x="29" y="42"/>
                      <a:pt x="22" y="42"/>
                      <a:pt x="16"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5" name="Freeform 417"/>
              <p:cNvSpPr>
                <a:spLocks noEditPoints="1"/>
              </p:cNvSpPr>
              <p:nvPr/>
            </p:nvSpPr>
            <p:spPr bwMode="auto">
              <a:xfrm>
                <a:off x="3810" y="386"/>
                <a:ext cx="262" cy="359"/>
              </a:xfrm>
              <a:custGeom>
                <a:avLst/>
                <a:gdLst>
                  <a:gd name="T0" fmla="*/ 116 w 130"/>
                  <a:gd name="T1" fmla="*/ 116 h 178"/>
                  <a:gd name="T2" fmla="*/ 116 w 130"/>
                  <a:gd name="T3" fmla="*/ 117 h 178"/>
                  <a:gd name="T4" fmla="*/ 112 w 130"/>
                  <a:gd name="T5" fmla="*/ 85 h 178"/>
                  <a:gd name="T6" fmla="*/ 98 w 130"/>
                  <a:gd name="T7" fmla="*/ 77 h 178"/>
                  <a:gd name="T8" fmla="*/ 58 w 130"/>
                  <a:gd name="T9" fmla="*/ 93 h 178"/>
                  <a:gd name="T10" fmla="*/ 53 w 130"/>
                  <a:gd name="T11" fmla="*/ 8 h 178"/>
                  <a:gd name="T12" fmla="*/ 39 w 130"/>
                  <a:gd name="T13" fmla="*/ 3 h 178"/>
                  <a:gd name="T14" fmla="*/ 21 w 130"/>
                  <a:gd name="T15" fmla="*/ 8 h 178"/>
                  <a:gd name="T16" fmla="*/ 14 w 130"/>
                  <a:gd name="T17" fmla="*/ 11 h 178"/>
                  <a:gd name="T18" fmla="*/ 13 w 130"/>
                  <a:gd name="T19" fmla="*/ 14 h 178"/>
                  <a:gd name="T20" fmla="*/ 12 w 130"/>
                  <a:gd name="T21" fmla="*/ 14 h 178"/>
                  <a:gd name="T22" fmla="*/ 10 w 130"/>
                  <a:gd name="T23" fmla="*/ 18 h 178"/>
                  <a:gd name="T24" fmla="*/ 11 w 130"/>
                  <a:gd name="T25" fmla="*/ 18 h 178"/>
                  <a:gd name="T26" fmla="*/ 11 w 130"/>
                  <a:gd name="T27" fmla="*/ 19 h 178"/>
                  <a:gd name="T28" fmla="*/ 0 w 130"/>
                  <a:gd name="T29" fmla="*/ 168 h 178"/>
                  <a:gd name="T30" fmla="*/ 11 w 130"/>
                  <a:gd name="T31" fmla="*/ 176 h 178"/>
                  <a:gd name="T32" fmla="*/ 123 w 130"/>
                  <a:gd name="T33" fmla="*/ 132 h 178"/>
                  <a:gd name="T34" fmla="*/ 116 w 130"/>
                  <a:gd name="T35" fmla="*/ 116 h 178"/>
                  <a:gd name="T36" fmla="*/ 23 w 130"/>
                  <a:gd name="T37" fmla="*/ 24 h 178"/>
                  <a:gd name="T38" fmla="*/ 36 w 130"/>
                  <a:gd name="T39" fmla="*/ 23 h 178"/>
                  <a:gd name="T40" fmla="*/ 39 w 130"/>
                  <a:gd name="T41" fmla="*/ 109 h 178"/>
                  <a:gd name="T42" fmla="*/ 53 w 130"/>
                  <a:gd name="T43" fmla="*/ 117 h 178"/>
                  <a:gd name="T44" fmla="*/ 94 w 130"/>
                  <a:gd name="T45" fmla="*/ 100 h 178"/>
                  <a:gd name="T46" fmla="*/ 100 w 130"/>
                  <a:gd name="T47" fmla="*/ 122 h 178"/>
                  <a:gd name="T48" fmla="*/ 18 w 130"/>
                  <a:gd name="T49" fmla="*/ 156 h 178"/>
                  <a:gd name="T50" fmla="*/ 23 w 130"/>
                  <a:gd name="T51" fmla="*/ 2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178">
                    <a:moveTo>
                      <a:pt x="116" y="116"/>
                    </a:moveTo>
                    <a:cubicBezTo>
                      <a:pt x="116" y="117"/>
                      <a:pt x="116" y="117"/>
                      <a:pt x="116" y="117"/>
                    </a:cubicBezTo>
                    <a:cubicBezTo>
                      <a:pt x="118" y="107"/>
                      <a:pt x="113" y="95"/>
                      <a:pt x="112" y="85"/>
                    </a:cubicBezTo>
                    <a:cubicBezTo>
                      <a:pt x="112" y="78"/>
                      <a:pt x="104" y="73"/>
                      <a:pt x="98" y="77"/>
                    </a:cubicBezTo>
                    <a:cubicBezTo>
                      <a:pt x="85" y="84"/>
                      <a:pt x="71" y="88"/>
                      <a:pt x="58" y="93"/>
                    </a:cubicBezTo>
                    <a:cubicBezTo>
                      <a:pt x="59" y="65"/>
                      <a:pt x="60" y="37"/>
                      <a:pt x="53" y="8"/>
                    </a:cubicBezTo>
                    <a:cubicBezTo>
                      <a:pt x="52" y="2"/>
                      <a:pt x="44" y="0"/>
                      <a:pt x="39" y="3"/>
                    </a:cubicBezTo>
                    <a:cubicBezTo>
                      <a:pt x="34" y="5"/>
                      <a:pt x="27" y="6"/>
                      <a:pt x="21" y="8"/>
                    </a:cubicBezTo>
                    <a:cubicBezTo>
                      <a:pt x="19" y="9"/>
                      <a:pt x="16" y="9"/>
                      <a:pt x="14" y="11"/>
                    </a:cubicBezTo>
                    <a:cubicBezTo>
                      <a:pt x="15" y="11"/>
                      <a:pt x="14" y="12"/>
                      <a:pt x="13" y="14"/>
                    </a:cubicBezTo>
                    <a:cubicBezTo>
                      <a:pt x="12" y="14"/>
                      <a:pt x="12" y="14"/>
                      <a:pt x="12" y="14"/>
                    </a:cubicBezTo>
                    <a:cubicBezTo>
                      <a:pt x="10" y="14"/>
                      <a:pt x="10" y="16"/>
                      <a:pt x="10" y="18"/>
                    </a:cubicBezTo>
                    <a:cubicBezTo>
                      <a:pt x="11" y="18"/>
                      <a:pt x="11" y="18"/>
                      <a:pt x="11" y="18"/>
                    </a:cubicBezTo>
                    <a:cubicBezTo>
                      <a:pt x="11" y="18"/>
                      <a:pt x="11" y="19"/>
                      <a:pt x="11" y="19"/>
                    </a:cubicBezTo>
                    <a:cubicBezTo>
                      <a:pt x="5" y="68"/>
                      <a:pt x="1" y="118"/>
                      <a:pt x="0" y="168"/>
                    </a:cubicBezTo>
                    <a:cubicBezTo>
                      <a:pt x="0" y="174"/>
                      <a:pt x="6" y="178"/>
                      <a:pt x="11" y="176"/>
                    </a:cubicBezTo>
                    <a:cubicBezTo>
                      <a:pt x="48" y="168"/>
                      <a:pt x="92" y="154"/>
                      <a:pt x="123" y="132"/>
                    </a:cubicBezTo>
                    <a:cubicBezTo>
                      <a:pt x="130" y="127"/>
                      <a:pt x="126" y="114"/>
                      <a:pt x="116" y="116"/>
                    </a:cubicBezTo>
                    <a:close/>
                    <a:moveTo>
                      <a:pt x="23" y="24"/>
                    </a:moveTo>
                    <a:cubicBezTo>
                      <a:pt x="27" y="25"/>
                      <a:pt x="32" y="24"/>
                      <a:pt x="36" y="23"/>
                    </a:cubicBezTo>
                    <a:cubicBezTo>
                      <a:pt x="41" y="51"/>
                      <a:pt x="38" y="80"/>
                      <a:pt x="39" y="109"/>
                    </a:cubicBezTo>
                    <a:cubicBezTo>
                      <a:pt x="39" y="116"/>
                      <a:pt x="47" y="121"/>
                      <a:pt x="53" y="117"/>
                    </a:cubicBezTo>
                    <a:cubicBezTo>
                      <a:pt x="65" y="109"/>
                      <a:pt x="80" y="105"/>
                      <a:pt x="94" y="100"/>
                    </a:cubicBezTo>
                    <a:cubicBezTo>
                      <a:pt x="94" y="108"/>
                      <a:pt x="96" y="116"/>
                      <a:pt x="100" y="122"/>
                    </a:cubicBezTo>
                    <a:cubicBezTo>
                      <a:pt x="72" y="132"/>
                      <a:pt x="46" y="147"/>
                      <a:pt x="18" y="156"/>
                    </a:cubicBezTo>
                    <a:cubicBezTo>
                      <a:pt x="19" y="112"/>
                      <a:pt x="26" y="68"/>
                      <a:pt x="23"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6" name="Freeform 418"/>
              <p:cNvSpPr>
                <a:spLocks noEditPoints="1"/>
              </p:cNvSpPr>
              <p:nvPr/>
            </p:nvSpPr>
            <p:spPr bwMode="auto">
              <a:xfrm>
                <a:off x="4150" y="289"/>
                <a:ext cx="152" cy="259"/>
              </a:xfrm>
              <a:custGeom>
                <a:avLst/>
                <a:gdLst>
                  <a:gd name="T0" fmla="*/ 69 w 75"/>
                  <a:gd name="T1" fmla="*/ 4 h 128"/>
                  <a:gd name="T2" fmla="*/ 8 w 75"/>
                  <a:gd name="T3" fmla="*/ 9 h 128"/>
                  <a:gd name="T4" fmla="*/ 4 w 75"/>
                  <a:gd name="T5" fmla="*/ 18 h 128"/>
                  <a:gd name="T6" fmla="*/ 10 w 75"/>
                  <a:gd name="T7" fmla="*/ 71 h 128"/>
                  <a:gd name="T8" fmla="*/ 12 w 75"/>
                  <a:gd name="T9" fmla="*/ 98 h 128"/>
                  <a:gd name="T10" fmla="*/ 9 w 75"/>
                  <a:gd name="T11" fmla="*/ 114 h 128"/>
                  <a:gd name="T12" fmla="*/ 13 w 75"/>
                  <a:gd name="T13" fmla="*/ 116 h 128"/>
                  <a:gd name="T14" fmla="*/ 14 w 75"/>
                  <a:gd name="T15" fmla="*/ 115 h 128"/>
                  <a:gd name="T16" fmla="*/ 47 w 75"/>
                  <a:gd name="T17" fmla="*/ 125 h 128"/>
                  <a:gd name="T18" fmla="*/ 60 w 75"/>
                  <a:gd name="T19" fmla="*/ 118 h 128"/>
                  <a:gd name="T20" fmla="*/ 75 w 75"/>
                  <a:gd name="T21" fmla="*/ 12 h 128"/>
                  <a:gd name="T22" fmla="*/ 69 w 75"/>
                  <a:gd name="T23" fmla="*/ 4 h 128"/>
                  <a:gd name="T24" fmla="*/ 45 w 75"/>
                  <a:gd name="T25" fmla="*/ 106 h 128"/>
                  <a:gd name="T26" fmla="*/ 23 w 75"/>
                  <a:gd name="T27" fmla="*/ 100 h 128"/>
                  <a:gd name="T28" fmla="*/ 25 w 75"/>
                  <a:gd name="T29" fmla="*/ 81 h 128"/>
                  <a:gd name="T30" fmla="*/ 21 w 75"/>
                  <a:gd name="T31" fmla="*/ 21 h 128"/>
                  <a:gd name="T32" fmla="*/ 58 w 75"/>
                  <a:gd name="T33" fmla="*/ 19 h 128"/>
                  <a:gd name="T34" fmla="*/ 45 w 75"/>
                  <a:gd name="T35" fmla="*/ 10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128">
                    <a:moveTo>
                      <a:pt x="69" y="4"/>
                    </a:moveTo>
                    <a:cubicBezTo>
                      <a:pt x="48" y="0"/>
                      <a:pt x="28" y="0"/>
                      <a:pt x="8" y="9"/>
                    </a:cubicBezTo>
                    <a:cubicBezTo>
                      <a:pt x="4" y="10"/>
                      <a:pt x="4" y="15"/>
                      <a:pt x="4" y="18"/>
                    </a:cubicBezTo>
                    <a:cubicBezTo>
                      <a:pt x="7" y="36"/>
                      <a:pt x="9" y="53"/>
                      <a:pt x="10" y="71"/>
                    </a:cubicBezTo>
                    <a:cubicBezTo>
                      <a:pt x="11" y="79"/>
                      <a:pt x="13" y="89"/>
                      <a:pt x="12" y="98"/>
                    </a:cubicBezTo>
                    <a:cubicBezTo>
                      <a:pt x="3" y="97"/>
                      <a:pt x="0" y="111"/>
                      <a:pt x="9" y="114"/>
                    </a:cubicBezTo>
                    <a:cubicBezTo>
                      <a:pt x="10" y="116"/>
                      <a:pt x="12" y="117"/>
                      <a:pt x="13" y="116"/>
                    </a:cubicBezTo>
                    <a:cubicBezTo>
                      <a:pt x="14" y="116"/>
                      <a:pt x="14" y="116"/>
                      <a:pt x="14" y="115"/>
                    </a:cubicBezTo>
                    <a:cubicBezTo>
                      <a:pt x="25" y="118"/>
                      <a:pt x="37" y="119"/>
                      <a:pt x="47" y="125"/>
                    </a:cubicBezTo>
                    <a:cubicBezTo>
                      <a:pt x="53" y="128"/>
                      <a:pt x="59" y="124"/>
                      <a:pt x="60" y="118"/>
                    </a:cubicBezTo>
                    <a:cubicBezTo>
                      <a:pt x="64" y="82"/>
                      <a:pt x="74" y="48"/>
                      <a:pt x="75" y="12"/>
                    </a:cubicBezTo>
                    <a:cubicBezTo>
                      <a:pt x="75" y="9"/>
                      <a:pt x="73" y="5"/>
                      <a:pt x="69" y="4"/>
                    </a:cubicBezTo>
                    <a:close/>
                    <a:moveTo>
                      <a:pt x="45" y="106"/>
                    </a:moveTo>
                    <a:cubicBezTo>
                      <a:pt x="38" y="103"/>
                      <a:pt x="30" y="102"/>
                      <a:pt x="23" y="100"/>
                    </a:cubicBezTo>
                    <a:cubicBezTo>
                      <a:pt x="25" y="94"/>
                      <a:pt x="25" y="87"/>
                      <a:pt x="25" y="81"/>
                    </a:cubicBezTo>
                    <a:cubicBezTo>
                      <a:pt x="26" y="61"/>
                      <a:pt x="24" y="41"/>
                      <a:pt x="21" y="21"/>
                    </a:cubicBezTo>
                    <a:cubicBezTo>
                      <a:pt x="33" y="18"/>
                      <a:pt x="46" y="17"/>
                      <a:pt x="58" y="19"/>
                    </a:cubicBezTo>
                    <a:cubicBezTo>
                      <a:pt x="56" y="48"/>
                      <a:pt x="49" y="77"/>
                      <a:pt x="45"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7" name="Freeform 419"/>
              <p:cNvSpPr>
                <a:spLocks noEditPoints="1"/>
              </p:cNvSpPr>
              <p:nvPr/>
            </p:nvSpPr>
            <p:spPr bwMode="auto">
              <a:xfrm>
                <a:off x="4181" y="552"/>
                <a:ext cx="107" cy="105"/>
              </a:xfrm>
              <a:custGeom>
                <a:avLst/>
                <a:gdLst>
                  <a:gd name="T0" fmla="*/ 50 w 53"/>
                  <a:gd name="T1" fmla="*/ 17 h 52"/>
                  <a:gd name="T2" fmla="*/ 24 w 53"/>
                  <a:gd name="T3" fmla="*/ 0 h 52"/>
                  <a:gd name="T4" fmla="*/ 22 w 53"/>
                  <a:gd name="T5" fmla="*/ 1 h 52"/>
                  <a:gd name="T6" fmla="*/ 10 w 53"/>
                  <a:gd name="T7" fmla="*/ 3 h 52"/>
                  <a:gd name="T8" fmla="*/ 2 w 53"/>
                  <a:gd name="T9" fmla="*/ 19 h 52"/>
                  <a:gd name="T10" fmla="*/ 2 w 53"/>
                  <a:gd name="T11" fmla="*/ 31 h 52"/>
                  <a:gd name="T12" fmla="*/ 1 w 53"/>
                  <a:gd name="T13" fmla="*/ 45 h 52"/>
                  <a:gd name="T14" fmla="*/ 15 w 53"/>
                  <a:gd name="T15" fmla="*/ 51 h 52"/>
                  <a:gd name="T16" fmla="*/ 49 w 53"/>
                  <a:gd name="T17" fmla="*/ 36 h 52"/>
                  <a:gd name="T18" fmla="*/ 50 w 53"/>
                  <a:gd name="T19" fmla="*/ 17 h 52"/>
                  <a:gd name="T20" fmla="*/ 35 w 53"/>
                  <a:gd name="T21" fmla="*/ 27 h 52"/>
                  <a:gd name="T22" fmla="*/ 35 w 53"/>
                  <a:gd name="T23" fmla="*/ 27 h 52"/>
                  <a:gd name="T24" fmla="*/ 35 w 53"/>
                  <a:gd name="T25" fmla="*/ 27 h 52"/>
                  <a:gd name="T26" fmla="*/ 35 w 53"/>
                  <a:gd name="T27" fmla="*/ 27 h 52"/>
                  <a:gd name="T28" fmla="*/ 34 w 53"/>
                  <a:gd name="T29" fmla="*/ 27 h 52"/>
                  <a:gd name="T30" fmla="*/ 33 w 53"/>
                  <a:gd name="T31" fmla="*/ 29 h 52"/>
                  <a:gd name="T32" fmla="*/ 28 w 53"/>
                  <a:gd name="T33" fmla="*/ 31 h 52"/>
                  <a:gd name="T34" fmla="*/ 17 w 53"/>
                  <a:gd name="T35" fmla="*/ 34 h 52"/>
                  <a:gd name="T36" fmla="*/ 17 w 53"/>
                  <a:gd name="T37" fmla="*/ 32 h 52"/>
                  <a:gd name="T38" fmla="*/ 17 w 53"/>
                  <a:gd name="T39" fmla="*/ 23 h 52"/>
                  <a:gd name="T40" fmla="*/ 17 w 53"/>
                  <a:gd name="T41" fmla="*/ 16 h 52"/>
                  <a:gd name="T42" fmla="*/ 17 w 53"/>
                  <a:gd name="T43" fmla="*/ 14 h 52"/>
                  <a:gd name="T44" fmla="*/ 20 w 53"/>
                  <a:gd name="T45" fmla="*/ 13 h 52"/>
                  <a:gd name="T46" fmla="*/ 33 w 53"/>
                  <a:gd name="T47" fmla="*/ 24 h 52"/>
                  <a:gd name="T48" fmla="*/ 35 w 53"/>
                  <a:gd name="T49" fmla="*/ 27 h 52"/>
                  <a:gd name="T50" fmla="*/ 35 w 53"/>
                  <a:gd name="T51" fmla="*/ 26 h 52"/>
                  <a:gd name="T52" fmla="*/ 35 w 53"/>
                  <a:gd name="T53" fmla="*/ 27 h 52"/>
                  <a:gd name="T54" fmla="*/ 35 w 53"/>
                  <a:gd name="T55" fmla="*/ 27 h 52"/>
                  <a:gd name="T56" fmla="*/ 35 w 53"/>
                  <a:gd name="T57" fmla="*/ 27 h 52"/>
                  <a:gd name="T58" fmla="*/ 35 w 53"/>
                  <a:gd name="T5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 h="52">
                    <a:moveTo>
                      <a:pt x="50" y="17"/>
                    </a:moveTo>
                    <a:cubicBezTo>
                      <a:pt x="46" y="9"/>
                      <a:pt x="33" y="0"/>
                      <a:pt x="24" y="0"/>
                    </a:cubicBezTo>
                    <a:cubicBezTo>
                      <a:pt x="23" y="0"/>
                      <a:pt x="23" y="0"/>
                      <a:pt x="22" y="1"/>
                    </a:cubicBezTo>
                    <a:cubicBezTo>
                      <a:pt x="18" y="0"/>
                      <a:pt x="14" y="1"/>
                      <a:pt x="10" y="3"/>
                    </a:cubicBezTo>
                    <a:cubicBezTo>
                      <a:pt x="4" y="6"/>
                      <a:pt x="3" y="13"/>
                      <a:pt x="2" y="19"/>
                    </a:cubicBezTo>
                    <a:cubicBezTo>
                      <a:pt x="2" y="23"/>
                      <a:pt x="2" y="27"/>
                      <a:pt x="2" y="31"/>
                    </a:cubicBezTo>
                    <a:cubicBezTo>
                      <a:pt x="2" y="35"/>
                      <a:pt x="0" y="41"/>
                      <a:pt x="1" y="45"/>
                    </a:cubicBezTo>
                    <a:cubicBezTo>
                      <a:pt x="2" y="51"/>
                      <a:pt x="10" y="52"/>
                      <a:pt x="15" y="51"/>
                    </a:cubicBezTo>
                    <a:cubicBezTo>
                      <a:pt x="27" y="50"/>
                      <a:pt x="42" y="46"/>
                      <a:pt x="49" y="36"/>
                    </a:cubicBezTo>
                    <a:cubicBezTo>
                      <a:pt x="53" y="30"/>
                      <a:pt x="53" y="23"/>
                      <a:pt x="50" y="17"/>
                    </a:cubicBezTo>
                    <a:close/>
                    <a:moveTo>
                      <a:pt x="35" y="27"/>
                    </a:moveTo>
                    <a:cubicBezTo>
                      <a:pt x="35" y="27"/>
                      <a:pt x="35" y="27"/>
                      <a:pt x="35" y="27"/>
                    </a:cubicBezTo>
                    <a:cubicBezTo>
                      <a:pt x="35" y="27"/>
                      <a:pt x="35" y="27"/>
                      <a:pt x="35" y="27"/>
                    </a:cubicBezTo>
                    <a:cubicBezTo>
                      <a:pt x="35" y="26"/>
                      <a:pt x="35" y="27"/>
                      <a:pt x="35" y="27"/>
                    </a:cubicBezTo>
                    <a:cubicBezTo>
                      <a:pt x="35" y="27"/>
                      <a:pt x="35" y="27"/>
                      <a:pt x="34" y="27"/>
                    </a:cubicBezTo>
                    <a:cubicBezTo>
                      <a:pt x="35" y="27"/>
                      <a:pt x="33" y="29"/>
                      <a:pt x="33" y="29"/>
                    </a:cubicBezTo>
                    <a:cubicBezTo>
                      <a:pt x="31" y="30"/>
                      <a:pt x="29" y="31"/>
                      <a:pt x="28" y="31"/>
                    </a:cubicBezTo>
                    <a:cubicBezTo>
                      <a:pt x="24" y="33"/>
                      <a:pt x="21" y="34"/>
                      <a:pt x="17" y="34"/>
                    </a:cubicBezTo>
                    <a:cubicBezTo>
                      <a:pt x="17" y="34"/>
                      <a:pt x="17" y="33"/>
                      <a:pt x="17" y="32"/>
                    </a:cubicBezTo>
                    <a:cubicBezTo>
                      <a:pt x="18" y="29"/>
                      <a:pt x="17" y="26"/>
                      <a:pt x="17" y="23"/>
                    </a:cubicBezTo>
                    <a:cubicBezTo>
                      <a:pt x="17" y="21"/>
                      <a:pt x="17" y="18"/>
                      <a:pt x="17" y="16"/>
                    </a:cubicBezTo>
                    <a:cubicBezTo>
                      <a:pt x="17" y="15"/>
                      <a:pt x="17" y="14"/>
                      <a:pt x="17" y="14"/>
                    </a:cubicBezTo>
                    <a:cubicBezTo>
                      <a:pt x="18" y="13"/>
                      <a:pt x="19" y="13"/>
                      <a:pt x="20" y="13"/>
                    </a:cubicBezTo>
                    <a:cubicBezTo>
                      <a:pt x="24" y="17"/>
                      <a:pt x="29" y="20"/>
                      <a:pt x="33" y="24"/>
                    </a:cubicBezTo>
                    <a:cubicBezTo>
                      <a:pt x="34" y="25"/>
                      <a:pt x="35" y="26"/>
                      <a:pt x="35" y="27"/>
                    </a:cubicBezTo>
                    <a:cubicBezTo>
                      <a:pt x="35" y="27"/>
                      <a:pt x="35" y="26"/>
                      <a:pt x="35" y="26"/>
                    </a:cubicBezTo>
                    <a:cubicBezTo>
                      <a:pt x="35" y="26"/>
                      <a:pt x="35" y="26"/>
                      <a:pt x="35" y="27"/>
                    </a:cubicBezTo>
                    <a:cubicBezTo>
                      <a:pt x="35" y="27"/>
                      <a:pt x="35" y="27"/>
                      <a:pt x="35" y="27"/>
                    </a:cubicBezTo>
                    <a:cubicBezTo>
                      <a:pt x="35" y="27"/>
                      <a:pt x="35" y="27"/>
                      <a:pt x="35" y="27"/>
                    </a:cubicBezTo>
                    <a:cubicBezTo>
                      <a:pt x="35" y="27"/>
                      <a:pt x="35" y="27"/>
                      <a:pt x="35"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8" name="Freeform 420"/>
              <p:cNvSpPr/>
              <p:nvPr/>
            </p:nvSpPr>
            <p:spPr bwMode="auto">
              <a:xfrm>
                <a:off x="4251" y="60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9" name="Freeform 421"/>
              <p:cNvSpPr/>
              <p:nvPr/>
            </p:nvSpPr>
            <p:spPr bwMode="auto">
              <a:xfrm>
                <a:off x="4792" y="33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0" name="Freeform 422"/>
              <p:cNvSpPr>
                <a:spLocks noEditPoints="1"/>
              </p:cNvSpPr>
              <p:nvPr/>
            </p:nvSpPr>
            <p:spPr bwMode="auto">
              <a:xfrm>
                <a:off x="4376" y="2645"/>
                <a:ext cx="716" cy="726"/>
              </a:xfrm>
              <a:custGeom>
                <a:avLst/>
                <a:gdLst>
                  <a:gd name="T0" fmla="*/ 190 w 355"/>
                  <a:gd name="T1" fmla="*/ 21 h 360"/>
                  <a:gd name="T2" fmla="*/ 4 w 355"/>
                  <a:gd name="T3" fmla="*/ 209 h 360"/>
                  <a:gd name="T4" fmla="*/ 54 w 355"/>
                  <a:gd name="T5" fmla="*/ 314 h 360"/>
                  <a:gd name="T6" fmla="*/ 205 w 355"/>
                  <a:gd name="T7" fmla="*/ 356 h 360"/>
                  <a:gd name="T8" fmla="*/ 23 w 355"/>
                  <a:gd name="T9" fmla="*/ 243 h 360"/>
                  <a:gd name="T10" fmla="*/ 34 w 355"/>
                  <a:gd name="T11" fmla="*/ 226 h 360"/>
                  <a:gd name="T12" fmla="*/ 44 w 355"/>
                  <a:gd name="T13" fmla="*/ 283 h 360"/>
                  <a:gd name="T14" fmla="*/ 39 w 355"/>
                  <a:gd name="T15" fmla="*/ 247 h 360"/>
                  <a:gd name="T16" fmla="*/ 40 w 355"/>
                  <a:gd name="T17" fmla="*/ 231 h 360"/>
                  <a:gd name="T18" fmla="*/ 175 w 355"/>
                  <a:gd name="T19" fmla="*/ 347 h 360"/>
                  <a:gd name="T20" fmla="*/ 177 w 355"/>
                  <a:gd name="T21" fmla="*/ 331 h 360"/>
                  <a:gd name="T22" fmla="*/ 208 w 355"/>
                  <a:gd name="T23" fmla="*/ 342 h 360"/>
                  <a:gd name="T24" fmla="*/ 204 w 355"/>
                  <a:gd name="T25" fmla="*/ 336 h 360"/>
                  <a:gd name="T26" fmla="*/ 206 w 355"/>
                  <a:gd name="T27" fmla="*/ 332 h 360"/>
                  <a:gd name="T28" fmla="*/ 192 w 355"/>
                  <a:gd name="T29" fmla="*/ 325 h 360"/>
                  <a:gd name="T30" fmla="*/ 173 w 355"/>
                  <a:gd name="T31" fmla="*/ 308 h 360"/>
                  <a:gd name="T32" fmla="*/ 143 w 355"/>
                  <a:gd name="T33" fmla="*/ 330 h 360"/>
                  <a:gd name="T34" fmla="*/ 151 w 355"/>
                  <a:gd name="T35" fmla="*/ 336 h 360"/>
                  <a:gd name="T36" fmla="*/ 132 w 355"/>
                  <a:gd name="T37" fmla="*/ 306 h 360"/>
                  <a:gd name="T38" fmla="*/ 220 w 355"/>
                  <a:gd name="T39" fmla="*/ 338 h 360"/>
                  <a:gd name="T40" fmla="*/ 300 w 355"/>
                  <a:gd name="T41" fmla="*/ 217 h 360"/>
                  <a:gd name="T42" fmla="*/ 305 w 355"/>
                  <a:gd name="T43" fmla="*/ 248 h 360"/>
                  <a:gd name="T44" fmla="*/ 317 w 355"/>
                  <a:gd name="T45" fmla="*/ 256 h 360"/>
                  <a:gd name="T46" fmla="*/ 291 w 355"/>
                  <a:gd name="T47" fmla="*/ 210 h 360"/>
                  <a:gd name="T48" fmla="*/ 327 w 355"/>
                  <a:gd name="T49" fmla="*/ 230 h 360"/>
                  <a:gd name="T50" fmla="*/ 313 w 355"/>
                  <a:gd name="T51" fmla="*/ 211 h 360"/>
                  <a:gd name="T52" fmla="*/ 306 w 355"/>
                  <a:gd name="T53" fmla="*/ 199 h 360"/>
                  <a:gd name="T54" fmla="*/ 327 w 355"/>
                  <a:gd name="T55" fmla="*/ 230 h 360"/>
                  <a:gd name="T56" fmla="*/ 245 w 355"/>
                  <a:gd name="T57" fmla="*/ 196 h 360"/>
                  <a:gd name="T58" fmla="*/ 240 w 355"/>
                  <a:gd name="T59" fmla="*/ 203 h 360"/>
                  <a:gd name="T60" fmla="*/ 297 w 355"/>
                  <a:gd name="T61" fmla="*/ 286 h 360"/>
                  <a:gd name="T62" fmla="*/ 130 w 355"/>
                  <a:gd name="T63" fmla="*/ 294 h 360"/>
                  <a:gd name="T64" fmla="*/ 76 w 355"/>
                  <a:gd name="T65" fmla="*/ 275 h 360"/>
                  <a:gd name="T66" fmla="*/ 119 w 355"/>
                  <a:gd name="T67" fmla="*/ 306 h 360"/>
                  <a:gd name="T68" fmla="*/ 67 w 355"/>
                  <a:gd name="T69" fmla="*/ 243 h 360"/>
                  <a:gd name="T70" fmla="*/ 56 w 355"/>
                  <a:gd name="T71" fmla="*/ 97 h 360"/>
                  <a:gd name="T72" fmla="*/ 89 w 355"/>
                  <a:gd name="T73" fmla="*/ 165 h 360"/>
                  <a:gd name="T74" fmla="*/ 157 w 355"/>
                  <a:gd name="T75" fmla="*/ 207 h 360"/>
                  <a:gd name="T76" fmla="*/ 215 w 355"/>
                  <a:gd name="T77" fmla="*/ 168 h 360"/>
                  <a:gd name="T78" fmla="*/ 104 w 355"/>
                  <a:gd name="T79" fmla="*/ 108 h 360"/>
                  <a:gd name="T80" fmla="*/ 61 w 355"/>
                  <a:gd name="T81" fmla="*/ 90 h 360"/>
                  <a:gd name="T82" fmla="*/ 194 w 355"/>
                  <a:gd name="T83" fmla="*/ 35 h 360"/>
                  <a:gd name="T84" fmla="*/ 284 w 355"/>
                  <a:gd name="T85" fmla="*/ 117 h 360"/>
                  <a:gd name="T86" fmla="*/ 277 w 355"/>
                  <a:gd name="T87" fmla="*/ 120 h 360"/>
                  <a:gd name="T88" fmla="*/ 311 w 355"/>
                  <a:gd name="T89" fmla="*/ 129 h 360"/>
                  <a:gd name="T90" fmla="*/ 335 w 355"/>
                  <a:gd name="T91" fmla="*/ 183 h 360"/>
                  <a:gd name="T92" fmla="*/ 107 w 355"/>
                  <a:gd name="T93" fmla="*/ 146 h 360"/>
                  <a:gd name="T94" fmla="*/ 113 w 355"/>
                  <a:gd name="T95" fmla="*/ 149 h 360"/>
                  <a:gd name="T96" fmla="*/ 110 w 355"/>
                  <a:gd name="T97" fmla="*/ 154 h 360"/>
                  <a:gd name="T98" fmla="*/ 133 w 355"/>
                  <a:gd name="T99" fmla="*/ 160 h 360"/>
                  <a:gd name="T100" fmla="*/ 150 w 355"/>
                  <a:gd name="T101" fmla="*/ 165 h 360"/>
                  <a:gd name="T102" fmla="*/ 173 w 355"/>
                  <a:gd name="T103" fmla="*/ 144 h 360"/>
                  <a:gd name="T104" fmla="*/ 163 w 355"/>
                  <a:gd name="T105" fmla="*/ 130 h 360"/>
                  <a:gd name="T106" fmla="*/ 153 w 355"/>
                  <a:gd name="T107" fmla="*/ 111 h 360"/>
                  <a:gd name="T108" fmla="*/ 179 w 355"/>
                  <a:gd name="T109" fmla="*/ 102 h 360"/>
                  <a:gd name="T110" fmla="*/ 150 w 355"/>
                  <a:gd name="T111" fmla="*/ 197 h 360"/>
                  <a:gd name="T112" fmla="*/ 111 w 355"/>
                  <a:gd name="T113" fmla="*/ 15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5" h="360">
                    <a:moveTo>
                      <a:pt x="348" y="161"/>
                    </a:moveTo>
                    <a:cubicBezTo>
                      <a:pt x="342" y="78"/>
                      <a:pt x="284" y="0"/>
                      <a:pt x="194" y="24"/>
                    </a:cubicBezTo>
                    <a:cubicBezTo>
                      <a:pt x="194" y="23"/>
                      <a:pt x="192" y="21"/>
                      <a:pt x="190" y="21"/>
                    </a:cubicBezTo>
                    <a:cubicBezTo>
                      <a:pt x="93" y="13"/>
                      <a:pt x="1" y="105"/>
                      <a:pt x="4" y="202"/>
                    </a:cubicBezTo>
                    <a:cubicBezTo>
                      <a:pt x="1" y="203"/>
                      <a:pt x="0" y="207"/>
                      <a:pt x="3" y="208"/>
                    </a:cubicBezTo>
                    <a:cubicBezTo>
                      <a:pt x="4" y="209"/>
                      <a:pt x="4" y="209"/>
                      <a:pt x="4" y="209"/>
                    </a:cubicBezTo>
                    <a:cubicBezTo>
                      <a:pt x="4" y="212"/>
                      <a:pt x="4" y="214"/>
                      <a:pt x="5" y="217"/>
                    </a:cubicBezTo>
                    <a:cubicBezTo>
                      <a:pt x="10" y="255"/>
                      <a:pt x="27" y="286"/>
                      <a:pt x="50" y="310"/>
                    </a:cubicBezTo>
                    <a:cubicBezTo>
                      <a:pt x="51" y="312"/>
                      <a:pt x="52" y="313"/>
                      <a:pt x="54" y="314"/>
                    </a:cubicBezTo>
                    <a:cubicBezTo>
                      <a:pt x="86" y="344"/>
                      <a:pt x="131" y="360"/>
                      <a:pt x="179" y="358"/>
                    </a:cubicBezTo>
                    <a:cubicBezTo>
                      <a:pt x="182" y="360"/>
                      <a:pt x="185" y="360"/>
                      <a:pt x="188" y="358"/>
                    </a:cubicBezTo>
                    <a:cubicBezTo>
                      <a:pt x="193" y="357"/>
                      <a:pt x="199" y="357"/>
                      <a:pt x="205" y="356"/>
                    </a:cubicBezTo>
                    <a:cubicBezTo>
                      <a:pt x="301" y="340"/>
                      <a:pt x="355" y="254"/>
                      <a:pt x="348" y="161"/>
                    </a:cubicBezTo>
                    <a:close/>
                    <a:moveTo>
                      <a:pt x="30" y="228"/>
                    </a:moveTo>
                    <a:cubicBezTo>
                      <a:pt x="26" y="232"/>
                      <a:pt x="24" y="237"/>
                      <a:pt x="23" y="243"/>
                    </a:cubicBezTo>
                    <a:cubicBezTo>
                      <a:pt x="22" y="239"/>
                      <a:pt x="20" y="235"/>
                      <a:pt x="19" y="230"/>
                    </a:cubicBezTo>
                    <a:cubicBezTo>
                      <a:pt x="18" y="225"/>
                      <a:pt x="17" y="220"/>
                      <a:pt x="16" y="215"/>
                    </a:cubicBezTo>
                    <a:cubicBezTo>
                      <a:pt x="23" y="219"/>
                      <a:pt x="29" y="222"/>
                      <a:pt x="34" y="226"/>
                    </a:cubicBezTo>
                    <a:cubicBezTo>
                      <a:pt x="33" y="226"/>
                      <a:pt x="31" y="227"/>
                      <a:pt x="30" y="228"/>
                    </a:cubicBezTo>
                    <a:close/>
                    <a:moveTo>
                      <a:pt x="54" y="296"/>
                    </a:moveTo>
                    <a:cubicBezTo>
                      <a:pt x="50" y="292"/>
                      <a:pt x="47" y="287"/>
                      <a:pt x="44" y="283"/>
                    </a:cubicBezTo>
                    <a:cubicBezTo>
                      <a:pt x="44" y="283"/>
                      <a:pt x="44" y="283"/>
                      <a:pt x="44" y="283"/>
                    </a:cubicBezTo>
                    <a:cubicBezTo>
                      <a:pt x="52" y="277"/>
                      <a:pt x="50" y="260"/>
                      <a:pt x="51" y="251"/>
                    </a:cubicBezTo>
                    <a:cubicBezTo>
                      <a:pt x="51" y="245"/>
                      <a:pt x="44" y="243"/>
                      <a:pt x="39" y="247"/>
                    </a:cubicBezTo>
                    <a:cubicBezTo>
                      <a:pt x="39" y="247"/>
                      <a:pt x="38" y="248"/>
                      <a:pt x="37" y="249"/>
                    </a:cubicBezTo>
                    <a:cubicBezTo>
                      <a:pt x="38" y="244"/>
                      <a:pt x="39" y="239"/>
                      <a:pt x="40" y="233"/>
                    </a:cubicBezTo>
                    <a:cubicBezTo>
                      <a:pt x="40" y="232"/>
                      <a:pt x="40" y="232"/>
                      <a:pt x="40" y="231"/>
                    </a:cubicBezTo>
                    <a:cubicBezTo>
                      <a:pt x="44" y="234"/>
                      <a:pt x="47" y="237"/>
                      <a:pt x="50" y="240"/>
                    </a:cubicBezTo>
                    <a:cubicBezTo>
                      <a:pt x="65" y="256"/>
                      <a:pt x="62" y="278"/>
                      <a:pt x="54" y="296"/>
                    </a:cubicBezTo>
                    <a:close/>
                    <a:moveTo>
                      <a:pt x="175" y="347"/>
                    </a:moveTo>
                    <a:cubicBezTo>
                      <a:pt x="170" y="347"/>
                      <a:pt x="166" y="347"/>
                      <a:pt x="161" y="347"/>
                    </a:cubicBezTo>
                    <a:cubicBezTo>
                      <a:pt x="161" y="347"/>
                      <a:pt x="161" y="347"/>
                      <a:pt x="161" y="347"/>
                    </a:cubicBezTo>
                    <a:cubicBezTo>
                      <a:pt x="167" y="342"/>
                      <a:pt x="172" y="336"/>
                      <a:pt x="177" y="331"/>
                    </a:cubicBezTo>
                    <a:cubicBezTo>
                      <a:pt x="176" y="336"/>
                      <a:pt x="176" y="341"/>
                      <a:pt x="175" y="347"/>
                    </a:cubicBezTo>
                    <a:close/>
                    <a:moveTo>
                      <a:pt x="220" y="338"/>
                    </a:moveTo>
                    <a:cubicBezTo>
                      <a:pt x="216" y="340"/>
                      <a:pt x="212" y="341"/>
                      <a:pt x="208" y="342"/>
                    </a:cubicBezTo>
                    <a:cubicBezTo>
                      <a:pt x="205" y="343"/>
                      <a:pt x="201" y="343"/>
                      <a:pt x="198" y="344"/>
                    </a:cubicBezTo>
                    <a:cubicBezTo>
                      <a:pt x="198" y="344"/>
                      <a:pt x="198" y="344"/>
                      <a:pt x="198" y="343"/>
                    </a:cubicBezTo>
                    <a:cubicBezTo>
                      <a:pt x="200" y="341"/>
                      <a:pt x="202" y="339"/>
                      <a:pt x="204" y="336"/>
                    </a:cubicBezTo>
                    <a:cubicBezTo>
                      <a:pt x="204" y="336"/>
                      <a:pt x="205" y="335"/>
                      <a:pt x="205" y="334"/>
                    </a:cubicBezTo>
                    <a:cubicBezTo>
                      <a:pt x="206" y="333"/>
                      <a:pt x="206" y="332"/>
                      <a:pt x="206" y="331"/>
                    </a:cubicBezTo>
                    <a:cubicBezTo>
                      <a:pt x="206" y="331"/>
                      <a:pt x="206" y="331"/>
                      <a:pt x="206" y="332"/>
                    </a:cubicBezTo>
                    <a:cubicBezTo>
                      <a:pt x="206" y="331"/>
                      <a:pt x="206" y="331"/>
                      <a:pt x="206" y="331"/>
                    </a:cubicBezTo>
                    <a:cubicBezTo>
                      <a:pt x="207" y="325"/>
                      <a:pt x="202" y="321"/>
                      <a:pt x="197" y="322"/>
                    </a:cubicBezTo>
                    <a:cubicBezTo>
                      <a:pt x="195" y="323"/>
                      <a:pt x="194" y="324"/>
                      <a:pt x="192" y="325"/>
                    </a:cubicBezTo>
                    <a:cubicBezTo>
                      <a:pt x="192" y="318"/>
                      <a:pt x="191" y="312"/>
                      <a:pt x="190" y="305"/>
                    </a:cubicBezTo>
                    <a:cubicBezTo>
                      <a:pt x="189" y="298"/>
                      <a:pt x="179" y="298"/>
                      <a:pt x="176" y="303"/>
                    </a:cubicBezTo>
                    <a:cubicBezTo>
                      <a:pt x="175" y="305"/>
                      <a:pt x="174" y="306"/>
                      <a:pt x="173" y="308"/>
                    </a:cubicBezTo>
                    <a:cubicBezTo>
                      <a:pt x="173" y="304"/>
                      <a:pt x="173" y="300"/>
                      <a:pt x="171" y="296"/>
                    </a:cubicBezTo>
                    <a:cubicBezTo>
                      <a:pt x="170" y="291"/>
                      <a:pt x="163" y="290"/>
                      <a:pt x="161" y="295"/>
                    </a:cubicBezTo>
                    <a:cubicBezTo>
                      <a:pt x="153" y="306"/>
                      <a:pt x="148" y="318"/>
                      <a:pt x="143" y="330"/>
                    </a:cubicBezTo>
                    <a:cubicBezTo>
                      <a:pt x="140" y="334"/>
                      <a:pt x="147" y="339"/>
                      <a:pt x="150" y="334"/>
                    </a:cubicBezTo>
                    <a:cubicBezTo>
                      <a:pt x="153" y="328"/>
                      <a:pt x="157" y="321"/>
                      <a:pt x="161" y="315"/>
                    </a:cubicBezTo>
                    <a:cubicBezTo>
                      <a:pt x="160" y="323"/>
                      <a:pt x="156" y="330"/>
                      <a:pt x="151" y="336"/>
                    </a:cubicBezTo>
                    <a:cubicBezTo>
                      <a:pt x="148" y="340"/>
                      <a:pt x="148" y="343"/>
                      <a:pt x="150" y="346"/>
                    </a:cubicBezTo>
                    <a:cubicBezTo>
                      <a:pt x="144" y="345"/>
                      <a:pt x="138" y="344"/>
                      <a:pt x="133" y="343"/>
                    </a:cubicBezTo>
                    <a:cubicBezTo>
                      <a:pt x="132" y="334"/>
                      <a:pt x="126" y="310"/>
                      <a:pt x="132" y="306"/>
                    </a:cubicBezTo>
                    <a:cubicBezTo>
                      <a:pt x="144" y="297"/>
                      <a:pt x="156" y="284"/>
                      <a:pt x="171" y="282"/>
                    </a:cubicBezTo>
                    <a:cubicBezTo>
                      <a:pt x="186" y="280"/>
                      <a:pt x="202" y="295"/>
                      <a:pt x="211" y="304"/>
                    </a:cubicBezTo>
                    <a:cubicBezTo>
                      <a:pt x="220" y="313"/>
                      <a:pt x="220" y="326"/>
                      <a:pt x="220" y="338"/>
                    </a:cubicBezTo>
                    <a:close/>
                    <a:moveTo>
                      <a:pt x="291" y="231"/>
                    </a:moveTo>
                    <a:cubicBezTo>
                      <a:pt x="292" y="227"/>
                      <a:pt x="295" y="224"/>
                      <a:pt x="297" y="220"/>
                    </a:cubicBezTo>
                    <a:cubicBezTo>
                      <a:pt x="298" y="219"/>
                      <a:pt x="299" y="218"/>
                      <a:pt x="300" y="217"/>
                    </a:cubicBezTo>
                    <a:cubicBezTo>
                      <a:pt x="300" y="223"/>
                      <a:pt x="299" y="229"/>
                      <a:pt x="296" y="235"/>
                    </a:cubicBezTo>
                    <a:cubicBezTo>
                      <a:pt x="295" y="237"/>
                      <a:pt x="294" y="240"/>
                      <a:pt x="293" y="242"/>
                    </a:cubicBezTo>
                    <a:cubicBezTo>
                      <a:pt x="290" y="249"/>
                      <a:pt x="302" y="255"/>
                      <a:pt x="305" y="248"/>
                    </a:cubicBezTo>
                    <a:cubicBezTo>
                      <a:pt x="307" y="243"/>
                      <a:pt x="310" y="240"/>
                      <a:pt x="313" y="236"/>
                    </a:cubicBezTo>
                    <a:cubicBezTo>
                      <a:pt x="313" y="240"/>
                      <a:pt x="312" y="243"/>
                      <a:pt x="312" y="247"/>
                    </a:cubicBezTo>
                    <a:cubicBezTo>
                      <a:pt x="311" y="251"/>
                      <a:pt x="314" y="254"/>
                      <a:pt x="317" y="256"/>
                    </a:cubicBezTo>
                    <a:cubicBezTo>
                      <a:pt x="313" y="264"/>
                      <a:pt x="308" y="273"/>
                      <a:pt x="302" y="280"/>
                    </a:cubicBezTo>
                    <a:cubicBezTo>
                      <a:pt x="288" y="265"/>
                      <a:pt x="281" y="247"/>
                      <a:pt x="275" y="226"/>
                    </a:cubicBezTo>
                    <a:cubicBezTo>
                      <a:pt x="274" y="223"/>
                      <a:pt x="286" y="214"/>
                      <a:pt x="291" y="210"/>
                    </a:cubicBezTo>
                    <a:cubicBezTo>
                      <a:pt x="287" y="216"/>
                      <a:pt x="284" y="223"/>
                      <a:pt x="284" y="230"/>
                    </a:cubicBezTo>
                    <a:cubicBezTo>
                      <a:pt x="283" y="234"/>
                      <a:pt x="290" y="234"/>
                      <a:pt x="291" y="231"/>
                    </a:cubicBezTo>
                    <a:close/>
                    <a:moveTo>
                      <a:pt x="327" y="230"/>
                    </a:moveTo>
                    <a:cubicBezTo>
                      <a:pt x="327" y="230"/>
                      <a:pt x="327" y="230"/>
                      <a:pt x="327" y="230"/>
                    </a:cubicBezTo>
                    <a:cubicBezTo>
                      <a:pt x="327" y="225"/>
                      <a:pt x="326" y="220"/>
                      <a:pt x="326" y="215"/>
                    </a:cubicBezTo>
                    <a:cubicBezTo>
                      <a:pt x="326" y="207"/>
                      <a:pt x="317" y="205"/>
                      <a:pt x="313" y="211"/>
                    </a:cubicBezTo>
                    <a:cubicBezTo>
                      <a:pt x="312" y="212"/>
                      <a:pt x="312" y="212"/>
                      <a:pt x="312" y="212"/>
                    </a:cubicBezTo>
                    <a:cubicBezTo>
                      <a:pt x="311" y="208"/>
                      <a:pt x="309" y="204"/>
                      <a:pt x="307" y="200"/>
                    </a:cubicBezTo>
                    <a:cubicBezTo>
                      <a:pt x="307" y="199"/>
                      <a:pt x="306" y="199"/>
                      <a:pt x="306" y="199"/>
                    </a:cubicBezTo>
                    <a:cubicBezTo>
                      <a:pt x="314" y="194"/>
                      <a:pt x="322" y="192"/>
                      <a:pt x="333" y="196"/>
                    </a:cubicBezTo>
                    <a:cubicBezTo>
                      <a:pt x="333" y="196"/>
                      <a:pt x="334" y="196"/>
                      <a:pt x="334" y="196"/>
                    </a:cubicBezTo>
                    <a:cubicBezTo>
                      <a:pt x="333" y="208"/>
                      <a:pt x="331" y="219"/>
                      <a:pt x="327" y="230"/>
                    </a:cubicBezTo>
                    <a:close/>
                    <a:moveTo>
                      <a:pt x="335" y="183"/>
                    </a:moveTo>
                    <a:cubicBezTo>
                      <a:pt x="306" y="173"/>
                      <a:pt x="285" y="200"/>
                      <a:pt x="264" y="218"/>
                    </a:cubicBezTo>
                    <a:cubicBezTo>
                      <a:pt x="259" y="210"/>
                      <a:pt x="250" y="204"/>
                      <a:pt x="245" y="196"/>
                    </a:cubicBezTo>
                    <a:cubicBezTo>
                      <a:pt x="239" y="188"/>
                      <a:pt x="233" y="178"/>
                      <a:pt x="227" y="169"/>
                    </a:cubicBezTo>
                    <a:cubicBezTo>
                      <a:pt x="225" y="165"/>
                      <a:pt x="219" y="169"/>
                      <a:pt x="221" y="173"/>
                    </a:cubicBezTo>
                    <a:cubicBezTo>
                      <a:pt x="226" y="184"/>
                      <a:pt x="233" y="194"/>
                      <a:pt x="240" y="203"/>
                    </a:cubicBezTo>
                    <a:cubicBezTo>
                      <a:pt x="245" y="211"/>
                      <a:pt x="250" y="222"/>
                      <a:pt x="258" y="227"/>
                    </a:cubicBezTo>
                    <a:cubicBezTo>
                      <a:pt x="260" y="228"/>
                      <a:pt x="261" y="228"/>
                      <a:pt x="263" y="227"/>
                    </a:cubicBezTo>
                    <a:cubicBezTo>
                      <a:pt x="270" y="250"/>
                      <a:pt x="277" y="271"/>
                      <a:pt x="297" y="286"/>
                    </a:cubicBezTo>
                    <a:cubicBezTo>
                      <a:pt x="281" y="306"/>
                      <a:pt x="259" y="323"/>
                      <a:pt x="233" y="334"/>
                    </a:cubicBezTo>
                    <a:cubicBezTo>
                      <a:pt x="231" y="308"/>
                      <a:pt x="223" y="294"/>
                      <a:pt x="199" y="278"/>
                    </a:cubicBezTo>
                    <a:cubicBezTo>
                      <a:pt x="172" y="260"/>
                      <a:pt x="151" y="277"/>
                      <a:pt x="130" y="294"/>
                    </a:cubicBezTo>
                    <a:cubicBezTo>
                      <a:pt x="126" y="288"/>
                      <a:pt x="116" y="285"/>
                      <a:pt x="110" y="283"/>
                    </a:cubicBezTo>
                    <a:cubicBezTo>
                      <a:pt x="100" y="278"/>
                      <a:pt x="90" y="273"/>
                      <a:pt x="80" y="267"/>
                    </a:cubicBezTo>
                    <a:cubicBezTo>
                      <a:pt x="75" y="264"/>
                      <a:pt x="71" y="271"/>
                      <a:pt x="76" y="275"/>
                    </a:cubicBezTo>
                    <a:cubicBezTo>
                      <a:pt x="84" y="280"/>
                      <a:pt x="93" y="285"/>
                      <a:pt x="102" y="290"/>
                    </a:cubicBezTo>
                    <a:cubicBezTo>
                      <a:pt x="107" y="293"/>
                      <a:pt x="114" y="299"/>
                      <a:pt x="120" y="302"/>
                    </a:cubicBezTo>
                    <a:cubicBezTo>
                      <a:pt x="119" y="303"/>
                      <a:pt x="119" y="304"/>
                      <a:pt x="119" y="306"/>
                    </a:cubicBezTo>
                    <a:cubicBezTo>
                      <a:pt x="121" y="318"/>
                      <a:pt x="122" y="329"/>
                      <a:pt x="125" y="340"/>
                    </a:cubicBezTo>
                    <a:cubicBezTo>
                      <a:pt x="102" y="334"/>
                      <a:pt x="81" y="322"/>
                      <a:pt x="64" y="306"/>
                    </a:cubicBezTo>
                    <a:cubicBezTo>
                      <a:pt x="73" y="285"/>
                      <a:pt x="78" y="265"/>
                      <a:pt x="67" y="243"/>
                    </a:cubicBezTo>
                    <a:cubicBezTo>
                      <a:pt x="58" y="223"/>
                      <a:pt x="36" y="212"/>
                      <a:pt x="15" y="205"/>
                    </a:cubicBezTo>
                    <a:cubicBezTo>
                      <a:pt x="13" y="164"/>
                      <a:pt x="29" y="126"/>
                      <a:pt x="55" y="96"/>
                    </a:cubicBezTo>
                    <a:cubicBezTo>
                      <a:pt x="56" y="96"/>
                      <a:pt x="56" y="97"/>
                      <a:pt x="56" y="97"/>
                    </a:cubicBezTo>
                    <a:cubicBezTo>
                      <a:pt x="69" y="106"/>
                      <a:pt x="82" y="115"/>
                      <a:pt x="95" y="123"/>
                    </a:cubicBezTo>
                    <a:cubicBezTo>
                      <a:pt x="97" y="124"/>
                      <a:pt x="100" y="123"/>
                      <a:pt x="102" y="121"/>
                    </a:cubicBezTo>
                    <a:cubicBezTo>
                      <a:pt x="99" y="136"/>
                      <a:pt x="95" y="151"/>
                      <a:pt x="89" y="165"/>
                    </a:cubicBezTo>
                    <a:cubicBezTo>
                      <a:pt x="88" y="167"/>
                      <a:pt x="90" y="170"/>
                      <a:pt x="92" y="172"/>
                    </a:cubicBezTo>
                    <a:cubicBezTo>
                      <a:pt x="110" y="185"/>
                      <a:pt x="129" y="196"/>
                      <a:pt x="147" y="210"/>
                    </a:cubicBezTo>
                    <a:cubicBezTo>
                      <a:pt x="151" y="213"/>
                      <a:pt x="156" y="211"/>
                      <a:pt x="157" y="207"/>
                    </a:cubicBezTo>
                    <a:cubicBezTo>
                      <a:pt x="158" y="207"/>
                      <a:pt x="158" y="207"/>
                      <a:pt x="158" y="207"/>
                    </a:cubicBezTo>
                    <a:cubicBezTo>
                      <a:pt x="171" y="202"/>
                      <a:pt x="182" y="193"/>
                      <a:pt x="194" y="186"/>
                    </a:cubicBezTo>
                    <a:cubicBezTo>
                      <a:pt x="203" y="180"/>
                      <a:pt x="213" y="179"/>
                      <a:pt x="215" y="168"/>
                    </a:cubicBezTo>
                    <a:cubicBezTo>
                      <a:pt x="217" y="144"/>
                      <a:pt x="206" y="117"/>
                      <a:pt x="192" y="98"/>
                    </a:cubicBezTo>
                    <a:cubicBezTo>
                      <a:pt x="170" y="67"/>
                      <a:pt x="133" y="87"/>
                      <a:pt x="110" y="106"/>
                    </a:cubicBezTo>
                    <a:cubicBezTo>
                      <a:pt x="109" y="104"/>
                      <a:pt x="105" y="105"/>
                      <a:pt x="104" y="108"/>
                    </a:cubicBezTo>
                    <a:cubicBezTo>
                      <a:pt x="104" y="110"/>
                      <a:pt x="103" y="113"/>
                      <a:pt x="103" y="115"/>
                    </a:cubicBezTo>
                    <a:cubicBezTo>
                      <a:pt x="103" y="115"/>
                      <a:pt x="102" y="114"/>
                      <a:pt x="102" y="113"/>
                    </a:cubicBezTo>
                    <a:cubicBezTo>
                      <a:pt x="91" y="103"/>
                      <a:pt x="74" y="96"/>
                      <a:pt x="61" y="90"/>
                    </a:cubicBezTo>
                    <a:cubicBezTo>
                      <a:pt x="61" y="90"/>
                      <a:pt x="61" y="90"/>
                      <a:pt x="61" y="90"/>
                    </a:cubicBezTo>
                    <a:cubicBezTo>
                      <a:pt x="94" y="54"/>
                      <a:pt x="141" y="31"/>
                      <a:pt x="188" y="30"/>
                    </a:cubicBezTo>
                    <a:cubicBezTo>
                      <a:pt x="187" y="33"/>
                      <a:pt x="190" y="36"/>
                      <a:pt x="194" y="35"/>
                    </a:cubicBezTo>
                    <a:cubicBezTo>
                      <a:pt x="265" y="17"/>
                      <a:pt x="310" y="61"/>
                      <a:pt x="327" y="120"/>
                    </a:cubicBezTo>
                    <a:cubicBezTo>
                      <a:pt x="324" y="119"/>
                      <a:pt x="320" y="119"/>
                      <a:pt x="317" y="118"/>
                    </a:cubicBezTo>
                    <a:cubicBezTo>
                      <a:pt x="306" y="117"/>
                      <a:pt x="295" y="116"/>
                      <a:pt x="284" y="117"/>
                    </a:cubicBezTo>
                    <a:cubicBezTo>
                      <a:pt x="288" y="98"/>
                      <a:pt x="289" y="78"/>
                      <a:pt x="290" y="59"/>
                    </a:cubicBezTo>
                    <a:cubicBezTo>
                      <a:pt x="291" y="53"/>
                      <a:pt x="281" y="52"/>
                      <a:pt x="280" y="58"/>
                    </a:cubicBezTo>
                    <a:cubicBezTo>
                      <a:pt x="276" y="78"/>
                      <a:pt x="276" y="100"/>
                      <a:pt x="277" y="120"/>
                    </a:cubicBezTo>
                    <a:cubicBezTo>
                      <a:pt x="277" y="123"/>
                      <a:pt x="280" y="124"/>
                      <a:pt x="282" y="123"/>
                    </a:cubicBezTo>
                    <a:cubicBezTo>
                      <a:pt x="282" y="123"/>
                      <a:pt x="282" y="123"/>
                      <a:pt x="282" y="123"/>
                    </a:cubicBezTo>
                    <a:cubicBezTo>
                      <a:pt x="291" y="124"/>
                      <a:pt x="301" y="126"/>
                      <a:pt x="311" y="129"/>
                    </a:cubicBezTo>
                    <a:cubicBezTo>
                      <a:pt x="316" y="130"/>
                      <a:pt x="325" y="136"/>
                      <a:pt x="331" y="136"/>
                    </a:cubicBezTo>
                    <a:cubicBezTo>
                      <a:pt x="333" y="147"/>
                      <a:pt x="335" y="157"/>
                      <a:pt x="335" y="168"/>
                    </a:cubicBezTo>
                    <a:cubicBezTo>
                      <a:pt x="335" y="173"/>
                      <a:pt x="335" y="178"/>
                      <a:pt x="335" y="183"/>
                    </a:cubicBezTo>
                    <a:close/>
                    <a:moveTo>
                      <a:pt x="111" y="111"/>
                    </a:moveTo>
                    <a:cubicBezTo>
                      <a:pt x="120" y="107"/>
                      <a:pt x="133" y="101"/>
                      <a:pt x="145" y="98"/>
                    </a:cubicBezTo>
                    <a:cubicBezTo>
                      <a:pt x="130" y="111"/>
                      <a:pt x="115" y="127"/>
                      <a:pt x="107" y="146"/>
                    </a:cubicBezTo>
                    <a:cubicBezTo>
                      <a:pt x="110" y="135"/>
                      <a:pt x="111" y="123"/>
                      <a:pt x="111" y="111"/>
                    </a:cubicBezTo>
                    <a:close/>
                    <a:moveTo>
                      <a:pt x="136" y="121"/>
                    </a:moveTo>
                    <a:cubicBezTo>
                      <a:pt x="129" y="131"/>
                      <a:pt x="121" y="140"/>
                      <a:pt x="113" y="149"/>
                    </a:cubicBezTo>
                    <a:cubicBezTo>
                      <a:pt x="120" y="139"/>
                      <a:pt x="127" y="129"/>
                      <a:pt x="136" y="121"/>
                    </a:cubicBezTo>
                    <a:close/>
                    <a:moveTo>
                      <a:pt x="111" y="152"/>
                    </a:moveTo>
                    <a:cubicBezTo>
                      <a:pt x="111" y="153"/>
                      <a:pt x="110" y="153"/>
                      <a:pt x="110" y="154"/>
                    </a:cubicBezTo>
                    <a:cubicBezTo>
                      <a:pt x="104" y="161"/>
                      <a:pt x="113" y="170"/>
                      <a:pt x="120" y="164"/>
                    </a:cubicBezTo>
                    <a:cubicBezTo>
                      <a:pt x="129" y="156"/>
                      <a:pt x="137" y="147"/>
                      <a:pt x="146" y="138"/>
                    </a:cubicBezTo>
                    <a:cubicBezTo>
                      <a:pt x="142" y="146"/>
                      <a:pt x="138" y="153"/>
                      <a:pt x="133" y="160"/>
                    </a:cubicBezTo>
                    <a:cubicBezTo>
                      <a:pt x="128" y="167"/>
                      <a:pt x="138" y="175"/>
                      <a:pt x="144" y="169"/>
                    </a:cubicBezTo>
                    <a:cubicBezTo>
                      <a:pt x="146" y="167"/>
                      <a:pt x="149" y="164"/>
                      <a:pt x="151" y="162"/>
                    </a:cubicBezTo>
                    <a:cubicBezTo>
                      <a:pt x="151" y="163"/>
                      <a:pt x="150" y="164"/>
                      <a:pt x="150" y="165"/>
                    </a:cubicBezTo>
                    <a:cubicBezTo>
                      <a:pt x="147" y="171"/>
                      <a:pt x="153" y="179"/>
                      <a:pt x="160" y="175"/>
                    </a:cubicBezTo>
                    <a:cubicBezTo>
                      <a:pt x="168" y="169"/>
                      <a:pt x="176" y="162"/>
                      <a:pt x="183" y="154"/>
                    </a:cubicBezTo>
                    <a:cubicBezTo>
                      <a:pt x="190" y="147"/>
                      <a:pt x="180" y="138"/>
                      <a:pt x="173" y="144"/>
                    </a:cubicBezTo>
                    <a:cubicBezTo>
                      <a:pt x="172" y="144"/>
                      <a:pt x="172" y="144"/>
                      <a:pt x="172" y="144"/>
                    </a:cubicBezTo>
                    <a:cubicBezTo>
                      <a:pt x="173" y="142"/>
                      <a:pt x="174" y="139"/>
                      <a:pt x="175" y="137"/>
                    </a:cubicBezTo>
                    <a:cubicBezTo>
                      <a:pt x="178" y="130"/>
                      <a:pt x="168" y="125"/>
                      <a:pt x="163" y="130"/>
                    </a:cubicBezTo>
                    <a:cubicBezTo>
                      <a:pt x="163" y="130"/>
                      <a:pt x="163" y="130"/>
                      <a:pt x="162" y="130"/>
                    </a:cubicBezTo>
                    <a:cubicBezTo>
                      <a:pt x="163" y="126"/>
                      <a:pt x="163" y="122"/>
                      <a:pt x="163" y="118"/>
                    </a:cubicBezTo>
                    <a:cubicBezTo>
                      <a:pt x="163" y="112"/>
                      <a:pt x="158" y="110"/>
                      <a:pt x="153" y="111"/>
                    </a:cubicBezTo>
                    <a:cubicBezTo>
                      <a:pt x="155" y="108"/>
                      <a:pt x="156" y="105"/>
                      <a:pt x="156" y="102"/>
                    </a:cubicBezTo>
                    <a:cubicBezTo>
                      <a:pt x="157" y="99"/>
                      <a:pt x="156" y="98"/>
                      <a:pt x="154" y="96"/>
                    </a:cubicBezTo>
                    <a:cubicBezTo>
                      <a:pt x="164" y="95"/>
                      <a:pt x="172" y="96"/>
                      <a:pt x="179" y="102"/>
                    </a:cubicBezTo>
                    <a:cubicBezTo>
                      <a:pt x="193" y="117"/>
                      <a:pt x="201" y="140"/>
                      <a:pt x="202" y="159"/>
                    </a:cubicBezTo>
                    <a:cubicBezTo>
                      <a:pt x="203" y="172"/>
                      <a:pt x="163" y="189"/>
                      <a:pt x="153" y="195"/>
                    </a:cubicBezTo>
                    <a:cubicBezTo>
                      <a:pt x="152" y="195"/>
                      <a:pt x="151" y="196"/>
                      <a:pt x="150" y="197"/>
                    </a:cubicBezTo>
                    <a:cubicBezTo>
                      <a:pt x="135" y="185"/>
                      <a:pt x="119" y="175"/>
                      <a:pt x="103" y="164"/>
                    </a:cubicBezTo>
                    <a:cubicBezTo>
                      <a:pt x="104" y="159"/>
                      <a:pt x="106" y="155"/>
                      <a:pt x="107" y="150"/>
                    </a:cubicBezTo>
                    <a:cubicBezTo>
                      <a:pt x="107" y="152"/>
                      <a:pt x="110" y="153"/>
                      <a:pt x="111" y="1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1" name="Freeform 423"/>
              <p:cNvSpPr/>
              <p:nvPr/>
            </p:nvSpPr>
            <p:spPr bwMode="auto">
              <a:xfrm>
                <a:off x="4806" y="2891"/>
                <a:ext cx="141" cy="49"/>
              </a:xfrm>
              <a:custGeom>
                <a:avLst/>
                <a:gdLst>
                  <a:gd name="T0" fmla="*/ 62 w 70"/>
                  <a:gd name="T1" fmla="*/ 0 h 24"/>
                  <a:gd name="T2" fmla="*/ 44 w 70"/>
                  <a:gd name="T3" fmla="*/ 4 h 24"/>
                  <a:gd name="T4" fmla="*/ 22 w 70"/>
                  <a:gd name="T5" fmla="*/ 9 h 24"/>
                  <a:gd name="T6" fmla="*/ 6 w 70"/>
                  <a:gd name="T7" fmla="*/ 20 h 24"/>
                  <a:gd name="T8" fmla="*/ 30 w 70"/>
                  <a:gd name="T9" fmla="*/ 18 h 24"/>
                  <a:gd name="T10" fmla="*/ 66 w 70"/>
                  <a:gd name="T11" fmla="*/ 9 h 24"/>
                  <a:gd name="T12" fmla="*/ 62 w 70"/>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70" h="24">
                    <a:moveTo>
                      <a:pt x="62" y="0"/>
                    </a:moveTo>
                    <a:cubicBezTo>
                      <a:pt x="56" y="0"/>
                      <a:pt x="49" y="3"/>
                      <a:pt x="44" y="4"/>
                    </a:cubicBezTo>
                    <a:cubicBezTo>
                      <a:pt x="37" y="6"/>
                      <a:pt x="29" y="8"/>
                      <a:pt x="22" y="9"/>
                    </a:cubicBezTo>
                    <a:cubicBezTo>
                      <a:pt x="19" y="10"/>
                      <a:pt x="0" y="13"/>
                      <a:pt x="6" y="20"/>
                    </a:cubicBezTo>
                    <a:cubicBezTo>
                      <a:pt x="11" y="24"/>
                      <a:pt x="25" y="19"/>
                      <a:pt x="30" y="18"/>
                    </a:cubicBezTo>
                    <a:cubicBezTo>
                      <a:pt x="41" y="16"/>
                      <a:pt x="57" y="16"/>
                      <a:pt x="66" y="9"/>
                    </a:cubicBezTo>
                    <a:cubicBezTo>
                      <a:pt x="70" y="6"/>
                      <a:pt x="66" y="1"/>
                      <a:pt x="6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2" name="Freeform 424"/>
              <p:cNvSpPr/>
              <p:nvPr/>
            </p:nvSpPr>
            <p:spPr bwMode="auto">
              <a:xfrm>
                <a:off x="4709" y="2716"/>
                <a:ext cx="32" cy="101"/>
              </a:xfrm>
              <a:custGeom>
                <a:avLst/>
                <a:gdLst>
                  <a:gd name="T0" fmla="*/ 14 w 16"/>
                  <a:gd name="T1" fmla="*/ 16 h 50"/>
                  <a:gd name="T2" fmla="*/ 8 w 16"/>
                  <a:gd name="T3" fmla="*/ 0 h 50"/>
                  <a:gd name="T4" fmla="*/ 2 w 16"/>
                  <a:gd name="T5" fmla="*/ 16 h 50"/>
                  <a:gd name="T6" fmla="*/ 6 w 16"/>
                  <a:gd name="T7" fmla="*/ 45 h 50"/>
                  <a:gd name="T8" fmla="*/ 15 w 16"/>
                  <a:gd name="T9" fmla="*/ 44 h 50"/>
                  <a:gd name="T10" fmla="*/ 14 w 16"/>
                  <a:gd name="T11" fmla="*/ 16 h 50"/>
                </a:gdLst>
                <a:ahLst/>
                <a:cxnLst>
                  <a:cxn ang="0">
                    <a:pos x="T0" y="T1"/>
                  </a:cxn>
                  <a:cxn ang="0">
                    <a:pos x="T2" y="T3"/>
                  </a:cxn>
                  <a:cxn ang="0">
                    <a:pos x="T4" y="T5"/>
                  </a:cxn>
                  <a:cxn ang="0">
                    <a:pos x="T6" y="T7"/>
                  </a:cxn>
                  <a:cxn ang="0">
                    <a:pos x="T8" y="T9"/>
                  </a:cxn>
                  <a:cxn ang="0">
                    <a:pos x="T10" y="T11"/>
                  </a:cxn>
                </a:cxnLst>
                <a:rect l="0" t="0" r="r" b="b"/>
                <a:pathLst>
                  <a:path w="16" h="50">
                    <a:moveTo>
                      <a:pt x="14" y="16"/>
                    </a:moveTo>
                    <a:cubicBezTo>
                      <a:pt x="14" y="11"/>
                      <a:pt x="16" y="0"/>
                      <a:pt x="8" y="0"/>
                    </a:cubicBezTo>
                    <a:cubicBezTo>
                      <a:pt x="0" y="0"/>
                      <a:pt x="2" y="11"/>
                      <a:pt x="2" y="16"/>
                    </a:cubicBezTo>
                    <a:cubicBezTo>
                      <a:pt x="2" y="25"/>
                      <a:pt x="3" y="36"/>
                      <a:pt x="6" y="45"/>
                    </a:cubicBezTo>
                    <a:cubicBezTo>
                      <a:pt x="7" y="50"/>
                      <a:pt x="16" y="49"/>
                      <a:pt x="15" y="44"/>
                    </a:cubicBezTo>
                    <a:cubicBezTo>
                      <a:pt x="14" y="34"/>
                      <a:pt x="14" y="25"/>
                      <a:pt x="1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3" name="Freeform 425"/>
              <p:cNvSpPr/>
              <p:nvPr/>
            </p:nvSpPr>
            <p:spPr bwMode="auto">
              <a:xfrm>
                <a:off x="4481" y="3004"/>
                <a:ext cx="109" cy="73"/>
              </a:xfrm>
              <a:custGeom>
                <a:avLst/>
                <a:gdLst>
                  <a:gd name="T0" fmla="*/ 51 w 54"/>
                  <a:gd name="T1" fmla="*/ 3 h 36"/>
                  <a:gd name="T2" fmla="*/ 38 w 54"/>
                  <a:gd name="T3" fmla="*/ 6 h 36"/>
                  <a:gd name="T4" fmla="*/ 21 w 54"/>
                  <a:gd name="T5" fmla="*/ 16 h 36"/>
                  <a:gd name="T6" fmla="*/ 6 w 54"/>
                  <a:gd name="T7" fmla="*/ 25 h 36"/>
                  <a:gd name="T8" fmla="*/ 1 w 54"/>
                  <a:gd name="T9" fmla="*/ 30 h 36"/>
                  <a:gd name="T10" fmla="*/ 1 w 54"/>
                  <a:gd name="T11" fmla="*/ 32 h 36"/>
                  <a:gd name="T12" fmla="*/ 3 w 54"/>
                  <a:gd name="T13" fmla="*/ 35 h 36"/>
                  <a:gd name="T14" fmla="*/ 5 w 54"/>
                  <a:gd name="T15" fmla="*/ 36 h 36"/>
                  <a:gd name="T16" fmla="*/ 12 w 54"/>
                  <a:gd name="T17" fmla="*/ 33 h 36"/>
                  <a:gd name="T18" fmla="*/ 28 w 54"/>
                  <a:gd name="T19" fmla="*/ 25 h 36"/>
                  <a:gd name="T20" fmla="*/ 43 w 54"/>
                  <a:gd name="T21" fmla="*/ 18 h 36"/>
                  <a:gd name="T22" fmla="*/ 54 w 54"/>
                  <a:gd name="T23" fmla="*/ 10 h 36"/>
                  <a:gd name="T24" fmla="*/ 51 w 54"/>
                  <a:gd name="T2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36">
                    <a:moveTo>
                      <a:pt x="51" y="3"/>
                    </a:moveTo>
                    <a:cubicBezTo>
                      <a:pt x="46" y="0"/>
                      <a:pt x="42" y="3"/>
                      <a:pt x="38" y="6"/>
                    </a:cubicBezTo>
                    <a:cubicBezTo>
                      <a:pt x="32" y="9"/>
                      <a:pt x="26" y="12"/>
                      <a:pt x="21" y="16"/>
                    </a:cubicBezTo>
                    <a:cubicBezTo>
                      <a:pt x="15" y="19"/>
                      <a:pt x="10" y="22"/>
                      <a:pt x="6" y="25"/>
                    </a:cubicBezTo>
                    <a:cubicBezTo>
                      <a:pt x="4" y="26"/>
                      <a:pt x="2" y="28"/>
                      <a:pt x="1" y="30"/>
                    </a:cubicBezTo>
                    <a:cubicBezTo>
                      <a:pt x="0" y="34"/>
                      <a:pt x="2" y="29"/>
                      <a:pt x="1" y="32"/>
                    </a:cubicBezTo>
                    <a:cubicBezTo>
                      <a:pt x="0" y="33"/>
                      <a:pt x="1" y="34"/>
                      <a:pt x="3" y="35"/>
                    </a:cubicBezTo>
                    <a:cubicBezTo>
                      <a:pt x="3" y="35"/>
                      <a:pt x="4" y="36"/>
                      <a:pt x="5" y="36"/>
                    </a:cubicBezTo>
                    <a:cubicBezTo>
                      <a:pt x="8" y="36"/>
                      <a:pt x="10" y="34"/>
                      <a:pt x="12" y="33"/>
                    </a:cubicBezTo>
                    <a:cubicBezTo>
                      <a:pt x="17" y="31"/>
                      <a:pt x="23" y="28"/>
                      <a:pt x="28" y="25"/>
                    </a:cubicBezTo>
                    <a:cubicBezTo>
                      <a:pt x="33" y="23"/>
                      <a:pt x="38" y="20"/>
                      <a:pt x="43" y="18"/>
                    </a:cubicBezTo>
                    <a:cubicBezTo>
                      <a:pt x="47" y="16"/>
                      <a:pt x="53" y="14"/>
                      <a:pt x="54" y="10"/>
                    </a:cubicBezTo>
                    <a:cubicBezTo>
                      <a:pt x="54" y="7"/>
                      <a:pt x="53" y="4"/>
                      <a:pt x="5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4" name="Freeform 426"/>
              <p:cNvSpPr/>
              <p:nvPr/>
            </p:nvSpPr>
            <p:spPr bwMode="auto">
              <a:xfrm>
                <a:off x="4695" y="3071"/>
                <a:ext cx="36" cy="119"/>
              </a:xfrm>
              <a:custGeom>
                <a:avLst/>
                <a:gdLst>
                  <a:gd name="T0" fmla="*/ 16 w 18"/>
                  <a:gd name="T1" fmla="*/ 29 h 59"/>
                  <a:gd name="T2" fmla="*/ 9 w 18"/>
                  <a:gd name="T3" fmla="*/ 4 h 59"/>
                  <a:gd name="T4" fmla="*/ 1 w 18"/>
                  <a:gd name="T5" fmla="*/ 6 h 59"/>
                  <a:gd name="T6" fmla="*/ 6 w 18"/>
                  <a:gd name="T7" fmla="*/ 28 h 59"/>
                  <a:gd name="T8" fmla="*/ 12 w 18"/>
                  <a:gd name="T9" fmla="*/ 56 h 59"/>
                  <a:gd name="T10" fmla="*/ 18 w 18"/>
                  <a:gd name="T11" fmla="*/ 55 h 59"/>
                  <a:gd name="T12" fmla="*/ 16 w 18"/>
                  <a:gd name="T13" fmla="*/ 29 h 59"/>
                </a:gdLst>
                <a:ahLst/>
                <a:cxnLst>
                  <a:cxn ang="0">
                    <a:pos x="T0" y="T1"/>
                  </a:cxn>
                  <a:cxn ang="0">
                    <a:pos x="T2" y="T3"/>
                  </a:cxn>
                  <a:cxn ang="0">
                    <a:pos x="T4" y="T5"/>
                  </a:cxn>
                  <a:cxn ang="0">
                    <a:pos x="T6" y="T7"/>
                  </a:cxn>
                  <a:cxn ang="0">
                    <a:pos x="T8" y="T9"/>
                  </a:cxn>
                  <a:cxn ang="0">
                    <a:pos x="T10" y="T11"/>
                  </a:cxn>
                  <a:cxn ang="0">
                    <a:pos x="T12" y="T13"/>
                  </a:cxn>
                </a:cxnLst>
                <a:rect l="0" t="0" r="r" b="b"/>
                <a:pathLst>
                  <a:path w="18" h="59">
                    <a:moveTo>
                      <a:pt x="16" y="29"/>
                    </a:moveTo>
                    <a:cubicBezTo>
                      <a:pt x="14" y="20"/>
                      <a:pt x="14" y="11"/>
                      <a:pt x="9" y="4"/>
                    </a:cubicBezTo>
                    <a:cubicBezTo>
                      <a:pt x="7" y="0"/>
                      <a:pt x="0" y="2"/>
                      <a:pt x="1" y="6"/>
                    </a:cubicBezTo>
                    <a:cubicBezTo>
                      <a:pt x="1" y="14"/>
                      <a:pt x="4" y="20"/>
                      <a:pt x="6" y="28"/>
                    </a:cubicBezTo>
                    <a:cubicBezTo>
                      <a:pt x="8" y="37"/>
                      <a:pt x="9" y="47"/>
                      <a:pt x="12" y="56"/>
                    </a:cubicBezTo>
                    <a:cubicBezTo>
                      <a:pt x="13" y="59"/>
                      <a:pt x="18" y="58"/>
                      <a:pt x="18" y="55"/>
                    </a:cubicBezTo>
                    <a:cubicBezTo>
                      <a:pt x="18" y="46"/>
                      <a:pt x="17" y="37"/>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5" name="Freeform 427"/>
              <p:cNvSpPr/>
              <p:nvPr/>
            </p:nvSpPr>
            <p:spPr bwMode="auto">
              <a:xfrm>
                <a:off x="4850" y="3152"/>
                <a:ext cx="77" cy="68"/>
              </a:xfrm>
              <a:custGeom>
                <a:avLst/>
                <a:gdLst>
                  <a:gd name="T0" fmla="*/ 31 w 38"/>
                  <a:gd name="T1" fmla="*/ 1 h 34"/>
                  <a:gd name="T2" fmla="*/ 23 w 38"/>
                  <a:gd name="T3" fmla="*/ 8 h 34"/>
                  <a:gd name="T4" fmla="*/ 15 w 38"/>
                  <a:gd name="T5" fmla="*/ 16 h 34"/>
                  <a:gd name="T6" fmla="*/ 7 w 38"/>
                  <a:gd name="T7" fmla="*/ 23 h 34"/>
                  <a:gd name="T8" fmla="*/ 5 w 38"/>
                  <a:gd name="T9" fmla="*/ 25 h 34"/>
                  <a:gd name="T10" fmla="*/ 1 w 38"/>
                  <a:gd name="T11" fmla="*/ 26 h 34"/>
                  <a:gd name="T12" fmla="*/ 4 w 38"/>
                  <a:gd name="T13" fmla="*/ 33 h 34"/>
                  <a:gd name="T14" fmla="*/ 14 w 38"/>
                  <a:gd name="T15" fmla="*/ 30 h 34"/>
                  <a:gd name="T16" fmla="*/ 28 w 38"/>
                  <a:gd name="T17" fmla="*/ 19 h 34"/>
                  <a:gd name="T18" fmla="*/ 38 w 38"/>
                  <a:gd name="T19" fmla="*/ 6 h 34"/>
                  <a:gd name="T20" fmla="*/ 31 w 38"/>
                  <a:gd name="T2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4">
                    <a:moveTo>
                      <a:pt x="31" y="1"/>
                    </a:moveTo>
                    <a:cubicBezTo>
                      <a:pt x="27" y="2"/>
                      <a:pt x="25" y="5"/>
                      <a:pt x="23" y="8"/>
                    </a:cubicBezTo>
                    <a:cubicBezTo>
                      <a:pt x="21" y="10"/>
                      <a:pt x="18" y="13"/>
                      <a:pt x="15" y="16"/>
                    </a:cubicBezTo>
                    <a:cubicBezTo>
                      <a:pt x="13" y="19"/>
                      <a:pt x="10" y="21"/>
                      <a:pt x="7" y="23"/>
                    </a:cubicBezTo>
                    <a:cubicBezTo>
                      <a:pt x="7" y="24"/>
                      <a:pt x="6" y="24"/>
                      <a:pt x="5" y="25"/>
                    </a:cubicBezTo>
                    <a:cubicBezTo>
                      <a:pt x="4" y="24"/>
                      <a:pt x="2" y="24"/>
                      <a:pt x="1" y="26"/>
                    </a:cubicBezTo>
                    <a:cubicBezTo>
                      <a:pt x="0" y="28"/>
                      <a:pt x="0" y="32"/>
                      <a:pt x="4" y="33"/>
                    </a:cubicBezTo>
                    <a:cubicBezTo>
                      <a:pt x="7" y="34"/>
                      <a:pt x="11" y="32"/>
                      <a:pt x="14" y="30"/>
                    </a:cubicBezTo>
                    <a:cubicBezTo>
                      <a:pt x="19" y="27"/>
                      <a:pt x="23" y="23"/>
                      <a:pt x="28" y="19"/>
                    </a:cubicBezTo>
                    <a:cubicBezTo>
                      <a:pt x="32" y="16"/>
                      <a:pt x="38" y="12"/>
                      <a:pt x="38" y="6"/>
                    </a:cubicBezTo>
                    <a:cubicBezTo>
                      <a:pt x="38" y="2"/>
                      <a:pt x="34" y="0"/>
                      <a:pt x="3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6" name="Freeform 428"/>
              <p:cNvSpPr/>
              <p:nvPr/>
            </p:nvSpPr>
            <p:spPr bwMode="auto">
              <a:xfrm>
                <a:off x="5006" y="2855"/>
                <a:ext cx="0" cy="4"/>
              </a:xfrm>
              <a:custGeom>
                <a:avLst/>
                <a:gdLst>
                  <a:gd name="T0" fmla="*/ 0 h 2"/>
                  <a:gd name="T1" fmla="*/ 1 h 2"/>
                  <a:gd name="T2" fmla="*/ 2 h 2"/>
                  <a:gd name="T3" fmla="*/ 1 h 2"/>
                  <a:gd name="T4" fmla="*/ 0 h 2"/>
                </a:gdLst>
                <a:ahLst/>
                <a:cxnLst>
                  <a:cxn ang="0">
                    <a:pos x="0" y="T0"/>
                  </a:cxn>
                  <a:cxn ang="0">
                    <a:pos x="0" y="T1"/>
                  </a:cxn>
                  <a:cxn ang="0">
                    <a:pos x="0" y="T2"/>
                  </a:cxn>
                  <a:cxn ang="0">
                    <a:pos x="0" y="T3"/>
                  </a:cxn>
                  <a:cxn ang="0">
                    <a:pos x="0" y="T4"/>
                  </a:cxn>
                </a:cxnLst>
                <a:rect l="0" t="0" r="r" b="b"/>
                <a:pathLst>
                  <a:path h="2">
                    <a:moveTo>
                      <a:pt x="0" y="0"/>
                    </a:moveTo>
                    <a:cubicBezTo>
                      <a:pt x="0" y="1"/>
                      <a:pt x="0" y="1"/>
                      <a:pt x="0" y="1"/>
                    </a:cubicBezTo>
                    <a:cubicBezTo>
                      <a:pt x="0" y="1"/>
                      <a:pt x="0" y="1"/>
                      <a:pt x="0" y="2"/>
                    </a:cubicBezTo>
                    <a:cubicBezTo>
                      <a:pt x="0" y="2"/>
                      <a:pt x="0" y="2"/>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7" name="Freeform 429"/>
              <p:cNvSpPr/>
              <p:nvPr/>
            </p:nvSpPr>
            <p:spPr bwMode="auto">
              <a:xfrm>
                <a:off x="4961" y="2783"/>
                <a:ext cx="45" cy="88"/>
              </a:xfrm>
              <a:custGeom>
                <a:avLst/>
                <a:gdLst>
                  <a:gd name="T0" fmla="*/ 22 w 22"/>
                  <a:gd name="T1" fmla="*/ 36 h 44"/>
                  <a:gd name="T2" fmla="*/ 22 w 22"/>
                  <a:gd name="T3" fmla="*/ 36 h 44"/>
                  <a:gd name="T4" fmla="*/ 22 w 22"/>
                  <a:gd name="T5" fmla="*/ 35 h 44"/>
                  <a:gd name="T6" fmla="*/ 21 w 22"/>
                  <a:gd name="T7" fmla="*/ 29 h 44"/>
                  <a:gd name="T8" fmla="*/ 21 w 22"/>
                  <a:gd name="T9" fmla="*/ 20 h 44"/>
                  <a:gd name="T10" fmla="*/ 14 w 22"/>
                  <a:gd name="T11" fmla="*/ 14 h 44"/>
                  <a:gd name="T12" fmla="*/ 15 w 22"/>
                  <a:gd name="T13" fmla="*/ 10 h 44"/>
                  <a:gd name="T14" fmla="*/ 6 w 22"/>
                  <a:gd name="T15" fmla="*/ 4 h 44"/>
                  <a:gd name="T16" fmla="*/ 0 w 22"/>
                  <a:gd name="T17" fmla="*/ 23 h 44"/>
                  <a:gd name="T18" fmla="*/ 1 w 22"/>
                  <a:gd name="T19" fmla="*/ 25 h 44"/>
                  <a:gd name="T20" fmla="*/ 1 w 22"/>
                  <a:gd name="T21" fmla="*/ 33 h 44"/>
                  <a:gd name="T22" fmla="*/ 11 w 22"/>
                  <a:gd name="T23" fmla="*/ 38 h 44"/>
                  <a:gd name="T24" fmla="*/ 18 w 22"/>
                  <a:gd name="T25" fmla="*/ 42 h 44"/>
                  <a:gd name="T26" fmla="*/ 22 w 22"/>
                  <a:gd name="T27" fmla="*/ 38 h 44"/>
                  <a:gd name="T28" fmla="*/ 22 w 22"/>
                  <a:gd name="T29" fmla="*/ 37 h 44"/>
                  <a:gd name="T30" fmla="*/ 22 w 22"/>
                  <a:gd name="T31"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44">
                    <a:moveTo>
                      <a:pt x="22" y="36"/>
                    </a:moveTo>
                    <a:cubicBezTo>
                      <a:pt x="22" y="36"/>
                      <a:pt x="22" y="36"/>
                      <a:pt x="22" y="36"/>
                    </a:cubicBezTo>
                    <a:cubicBezTo>
                      <a:pt x="22" y="36"/>
                      <a:pt x="22" y="35"/>
                      <a:pt x="22" y="35"/>
                    </a:cubicBezTo>
                    <a:cubicBezTo>
                      <a:pt x="22" y="33"/>
                      <a:pt x="22" y="31"/>
                      <a:pt x="21" y="29"/>
                    </a:cubicBezTo>
                    <a:cubicBezTo>
                      <a:pt x="21" y="26"/>
                      <a:pt x="21" y="23"/>
                      <a:pt x="21" y="20"/>
                    </a:cubicBezTo>
                    <a:cubicBezTo>
                      <a:pt x="21" y="17"/>
                      <a:pt x="17" y="14"/>
                      <a:pt x="14" y="14"/>
                    </a:cubicBezTo>
                    <a:cubicBezTo>
                      <a:pt x="14" y="13"/>
                      <a:pt x="14" y="11"/>
                      <a:pt x="15" y="10"/>
                    </a:cubicBezTo>
                    <a:cubicBezTo>
                      <a:pt x="16" y="5"/>
                      <a:pt x="9" y="0"/>
                      <a:pt x="6" y="4"/>
                    </a:cubicBezTo>
                    <a:cubicBezTo>
                      <a:pt x="1" y="10"/>
                      <a:pt x="0" y="16"/>
                      <a:pt x="0" y="23"/>
                    </a:cubicBezTo>
                    <a:cubicBezTo>
                      <a:pt x="0" y="24"/>
                      <a:pt x="1" y="24"/>
                      <a:pt x="1" y="25"/>
                    </a:cubicBezTo>
                    <a:cubicBezTo>
                      <a:pt x="1" y="28"/>
                      <a:pt x="1" y="30"/>
                      <a:pt x="1" y="33"/>
                    </a:cubicBezTo>
                    <a:cubicBezTo>
                      <a:pt x="1" y="37"/>
                      <a:pt x="7" y="41"/>
                      <a:pt x="11" y="38"/>
                    </a:cubicBezTo>
                    <a:cubicBezTo>
                      <a:pt x="12" y="41"/>
                      <a:pt x="14" y="44"/>
                      <a:pt x="18" y="42"/>
                    </a:cubicBezTo>
                    <a:cubicBezTo>
                      <a:pt x="21" y="41"/>
                      <a:pt x="22" y="40"/>
                      <a:pt x="22" y="38"/>
                    </a:cubicBezTo>
                    <a:cubicBezTo>
                      <a:pt x="22" y="37"/>
                      <a:pt x="22" y="37"/>
                      <a:pt x="22" y="37"/>
                    </a:cubicBezTo>
                    <a:cubicBezTo>
                      <a:pt x="22" y="37"/>
                      <a:pt x="22" y="36"/>
                      <a:pt x="22"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8" name="Freeform 430"/>
              <p:cNvSpPr>
                <a:spLocks noEditPoints="1"/>
              </p:cNvSpPr>
              <p:nvPr/>
            </p:nvSpPr>
            <p:spPr bwMode="auto">
              <a:xfrm>
                <a:off x="593" y="-784"/>
                <a:ext cx="371" cy="220"/>
              </a:xfrm>
              <a:custGeom>
                <a:avLst/>
                <a:gdLst>
                  <a:gd name="T0" fmla="*/ 182 w 184"/>
                  <a:gd name="T1" fmla="*/ 28 h 109"/>
                  <a:gd name="T2" fmla="*/ 145 w 184"/>
                  <a:gd name="T3" fmla="*/ 3 h 109"/>
                  <a:gd name="T4" fmla="*/ 143 w 184"/>
                  <a:gd name="T5" fmla="*/ 5 h 109"/>
                  <a:gd name="T6" fmla="*/ 142 w 184"/>
                  <a:gd name="T7" fmla="*/ 11 h 109"/>
                  <a:gd name="T8" fmla="*/ 123 w 184"/>
                  <a:gd name="T9" fmla="*/ 35 h 109"/>
                  <a:gd name="T10" fmla="*/ 131 w 184"/>
                  <a:gd name="T11" fmla="*/ 56 h 109"/>
                  <a:gd name="T12" fmla="*/ 113 w 184"/>
                  <a:gd name="T13" fmla="*/ 66 h 109"/>
                  <a:gd name="T14" fmla="*/ 111 w 184"/>
                  <a:gd name="T15" fmla="*/ 69 h 109"/>
                  <a:gd name="T16" fmla="*/ 107 w 184"/>
                  <a:gd name="T17" fmla="*/ 73 h 109"/>
                  <a:gd name="T18" fmla="*/ 94 w 184"/>
                  <a:gd name="T19" fmla="*/ 87 h 109"/>
                  <a:gd name="T20" fmla="*/ 82 w 184"/>
                  <a:gd name="T21" fmla="*/ 84 h 109"/>
                  <a:gd name="T22" fmla="*/ 76 w 184"/>
                  <a:gd name="T23" fmla="*/ 79 h 109"/>
                  <a:gd name="T24" fmla="*/ 73 w 184"/>
                  <a:gd name="T25" fmla="*/ 77 h 109"/>
                  <a:gd name="T26" fmla="*/ 93 w 184"/>
                  <a:gd name="T27" fmla="*/ 39 h 109"/>
                  <a:gd name="T28" fmla="*/ 93 w 184"/>
                  <a:gd name="T29" fmla="*/ 42 h 109"/>
                  <a:gd name="T30" fmla="*/ 83 w 184"/>
                  <a:gd name="T31" fmla="*/ 53 h 109"/>
                  <a:gd name="T32" fmla="*/ 91 w 184"/>
                  <a:gd name="T33" fmla="*/ 76 h 109"/>
                  <a:gd name="T34" fmla="*/ 97 w 184"/>
                  <a:gd name="T35" fmla="*/ 71 h 109"/>
                  <a:gd name="T36" fmla="*/ 93 w 184"/>
                  <a:gd name="T37" fmla="*/ 57 h 109"/>
                  <a:gd name="T38" fmla="*/ 97 w 184"/>
                  <a:gd name="T39" fmla="*/ 47 h 109"/>
                  <a:gd name="T40" fmla="*/ 99 w 184"/>
                  <a:gd name="T41" fmla="*/ 47 h 109"/>
                  <a:gd name="T42" fmla="*/ 108 w 184"/>
                  <a:gd name="T43" fmla="*/ 44 h 109"/>
                  <a:gd name="T44" fmla="*/ 121 w 184"/>
                  <a:gd name="T45" fmla="*/ 39 h 109"/>
                  <a:gd name="T46" fmla="*/ 118 w 184"/>
                  <a:gd name="T47" fmla="*/ 30 h 109"/>
                  <a:gd name="T48" fmla="*/ 105 w 184"/>
                  <a:gd name="T49" fmla="*/ 33 h 109"/>
                  <a:gd name="T50" fmla="*/ 101 w 184"/>
                  <a:gd name="T51" fmla="*/ 35 h 109"/>
                  <a:gd name="T52" fmla="*/ 69 w 184"/>
                  <a:gd name="T53" fmla="*/ 39 h 109"/>
                  <a:gd name="T54" fmla="*/ 60 w 184"/>
                  <a:gd name="T55" fmla="*/ 70 h 109"/>
                  <a:gd name="T56" fmla="*/ 60 w 184"/>
                  <a:gd name="T57" fmla="*/ 70 h 109"/>
                  <a:gd name="T58" fmla="*/ 4 w 184"/>
                  <a:gd name="T59" fmla="*/ 95 h 109"/>
                  <a:gd name="T60" fmla="*/ 10 w 184"/>
                  <a:gd name="T61" fmla="*/ 108 h 109"/>
                  <a:gd name="T62" fmla="*/ 77 w 184"/>
                  <a:gd name="T63" fmla="*/ 93 h 109"/>
                  <a:gd name="T64" fmla="*/ 78 w 184"/>
                  <a:gd name="T65" fmla="*/ 92 h 109"/>
                  <a:gd name="T66" fmla="*/ 117 w 184"/>
                  <a:gd name="T67" fmla="*/ 74 h 109"/>
                  <a:gd name="T68" fmla="*/ 117 w 184"/>
                  <a:gd name="T69" fmla="*/ 73 h 109"/>
                  <a:gd name="T70" fmla="*/ 140 w 184"/>
                  <a:gd name="T71" fmla="*/ 64 h 109"/>
                  <a:gd name="T72" fmla="*/ 141 w 184"/>
                  <a:gd name="T73" fmla="*/ 63 h 109"/>
                  <a:gd name="T74" fmla="*/ 157 w 184"/>
                  <a:gd name="T75" fmla="*/ 64 h 109"/>
                  <a:gd name="T76" fmla="*/ 182 w 184"/>
                  <a:gd name="T77" fmla="*/ 28 h 109"/>
                  <a:gd name="T78" fmla="*/ 63 w 184"/>
                  <a:gd name="T79" fmla="*/ 77 h 109"/>
                  <a:gd name="T80" fmla="*/ 64 w 184"/>
                  <a:gd name="T81" fmla="*/ 79 h 109"/>
                  <a:gd name="T82" fmla="*/ 66 w 184"/>
                  <a:gd name="T83" fmla="*/ 82 h 109"/>
                  <a:gd name="T84" fmla="*/ 46 w 184"/>
                  <a:gd name="T85" fmla="*/ 87 h 109"/>
                  <a:gd name="T86" fmla="*/ 63 w 184"/>
                  <a:gd name="T87" fmla="*/ 77 h 109"/>
                  <a:gd name="T88" fmla="*/ 166 w 184"/>
                  <a:gd name="T89" fmla="*/ 47 h 109"/>
                  <a:gd name="T90" fmla="*/ 135 w 184"/>
                  <a:gd name="T91" fmla="*/ 42 h 109"/>
                  <a:gd name="T92" fmla="*/ 141 w 184"/>
                  <a:gd name="T93" fmla="*/ 16 h 109"/>
                  <a:gd name="T94" fmla="*/ 142 w 184"/>
                  <a:gd name="T95" fmla="*/ 15 h 109"/>
                  <a:gd name="T96" fmla="*/ 165 w 184"/>
                  <a:gd name="T97" fmla="*/ 43 h 109"/>
                  <a:gd name="T98" fmla="*/ 167 w 184"/>
                  <a:gd name="T99" fmla="*/ 37 h 109"/>
                  <a:gd name="T100" fmla="*/ 148 w 184"/>
                  <a:gd name="T101" fmla="*/ 14 h 109"/>
                  <a:gd name="T102" fmla="*/ 166 w 184"/>
                  <a:gd name="T103" fmla="*/ 14 h 109"/>
                  <a:gd name="T104" fmla="*/ 166 w 184"/>
                  <a:gd name="T105"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4" h="109">
                    <a:moveTo>
                      <a:pt x="182" y="28"/>
                    </a:moveTo>
                    <a:cubicBezTo>
                      <a:pt x="179" y="10"/>
                      <a:pt x="162" y="0"/>
                      <a:pt x="145" y="3"/>
                    </a:cubicBezTo>
                    <a:cubicBezTo>
                      <a:pt x="144" y="3"/>
                      <a:pt x="143" y="4"/>
                      <a:pt x="143" y="5"/>
                    </a:cubicBezTo>
                    <a:cubicBezTo>
                      <a:pt x="142" y="7"/>
                      <a:pt x="142" y="9"/>
                      <a:pt x="142" y="11"/>
                    </a:cubicBezTo>
                    <a:cubicBezTo>
                      <a:pt x="129" y="5"/>
                      <a:pt x="123" y="26"/>
                      <a:pt x="123" y="35"/>
                    </a:cubicBezTo>
                    <a:cubicBezTo>
                      <a:pt x="124" y="43"/>
                      <a:pt x="127" y="51"/>
                      <a:pt x="131" y="56"/>
                    </a:cubicBezTo>
                    <a:cubicBezTo>
                      <a:pt x="126" y="60"/>
                      <a:pt x="120" y="64"/>
                      <a:pt x="113" y="66"/>
                    </a:cubicBezTo>
                    <a:cubicBezTo>
                      <a:pt x="112" y="66"/>
                      <a:pt x="111" y="68"/>
                      <a:pt x="111" y="69"/>
                    </a:cubicBezTo>
                    <a:cubicBezTo>
                      <a:pt x="109" y="70"/>
                      <a:pt x="108" y="71"/>
                      <a:pt x="107" y="73"/>
                    </a:cubicBezTo>
                    <a:cubicBezTo>
                      <a:pt x="105" y="80"/>
                      <a:pt x="103" y="87"/>
                      <a:pt x="94" y="87"/>
                    </a:cubicBezTo>
                    <a:cubicBezTo>
                      <a:pt x="89" y="87"/>
                      <a:pt x="85" y="86"/>
                      <a:pt x="82" y="84"/>
                    </a:cubicBezTo>
                    <a:cubicBezTo>
                      <a:pt x="81" y="81"/>
                      <a:pt x="79" y="79"/>
                      <a:pt x="76" y="79"/>
                    </a:cubicBezTo>
                    <a:cubicBezTo>
                      <a:pt x="75" y="78"/>
                      <a:pt x="74" y="78"/>
                      <a:pt x="73" y="77"/>
                    </a:cubicBezTo>
                    <a:cubicBezTo>
                      <a:pt x="59" y="61"/>
                      <a:pt x="75" y="37"/>
                      <a:pt x="93" y="39"/>
                    </a:cubicBezTo>
                    <a:cubicBezTo>
                      <a:pt x="93" y="40"/>
                      <a:pt x="93" y="41"/>
                      <a:pt x="93" y="42"/>
                    </a:cubicBezTo>
                    <a:cubicBezTo>
                      <a:pt x="88" y="45"/>
                      <a:pt x="85" y="48"/>
                      <a:pt x="83" y="53"/>
                    </a:cubicBezTo>
                    <a:cubicBezTo>
                      <a:pt x="81" y="61"/>
                      <a:pt x="83" y="72"/>
                      <a:pt x="91" y="76"/>
                    </a:cubicBezTo>
                    <a:cubicBezTo>
                      <a:pt x="94" y="77"/>
                      <a:pt x="97" y="74"/>
                      <a:pt x="97" y="71"/>
                    </a:cubicBezTo>
                    <a:cubicBezTo>
                      <a:pt x="97" y="66"/>
                      <a:pt x="93" y="63"/>
                      <a:pt x="93" y="57"/>
                    </a:cubicBezTo>
                    <a:cubicBezTo>
                      <a:pt x="93" y="54"/>
                      <a:pt x="95" y="50"/>
                      <a:pt x="97" y="47"/>
                    </a:cubicBezTo>
                    <a:cubicBezTo>
                      <a:pt x="98" y="47"/>
                      <a:pt x="98" y="47"/>
                      <a:pt x="99" y="47"/>
                    </a:cubicBezTo>
                    <a:cubicBezTo>
                      <a:pt x="102" y="46"/>
                      <a:pt x="105" y="45"/>
                      <a:pt x="108" y="44"/>
                    </a:cubicBezTo>
                    <a:cubicBezTo>
                      <a:pt x="112" y="42"/>
                      <a:pt x="118" y="42"/>
                      <a:pt x="121" y="39"/>
                    </a:cubicBezTo>
                    <a:cubicBezTo>
                      <a:pt x="123" y="36"/>
                      <a:pt x="122" y="31"/>
                      <a:pt x="118" y="30"/>
                    </a:cubicBezTo>
                    <a:cubicBezTo>
                      <a:pt x="114" y="29"/>
                      <a:pt x="110" y="31"/>
                      <a:pt x="105" y="33"/>
                    </a:cubicBezTo>
                    <a:cubicBezTo>
                      <a:pt x="104" y="34"/>
                      <a:pt x="102" y="34"/>
                      <a:pt x="101" y="35"/>
                    </a:cubicBezTo>
                    <a:cubicBezTo>
                      <a:pt x="91" y="28"/>
                      <a:pt x="78" y="31"/>
                      <a:pt x="69" y="39"/>
                    </a:cubicBezTo>
                    <a:cubicBezTo>
                      <a:pt x="60" y="47"/>
                      <a:pt x="57" y="59"/>
                      <a:pt x="60" y="70"/>
                    </a:cubicBezTo>
                    <a:cubicBezTo>
                      <a:pt x="60" y="70"/>
                      <a:pt x="60" y="70"/>
                      <a:pt x="60" y="70"/>
                    </a:cubicBezTo>
                    <a:cubicBezTo>
                      <a:pt x="41" y="78"/>
                      <a:pt x="21" y="82"/>
                      <a:pt x="4" y="95"/>
                    </a:cubicBezTo>
                    <a:cubicBezTo>
                      <a:pt x="0" y="99"/>
                      <a:pt x="3" y="109"/>
                      <a:pt x="10" y="108"/>
                    </a:cubicBezTo>
                    <a:cubicBezTo>
                      <a:pt x="33" y="105"/>
                      <a:pt x="56" y="102"/>
                      <a:pt x="77" y="93"/>
                    </a:cubicBezTo>
                    <a:cubicBezTo>
                      <a:pt x="78" y="93"/>
                      <a:pt x="78" y="92"/>
                      <a:pt x="78" y="92"/>
                    </a:cubicBezTo>
                    <a:cubicBezTo>
                      <a:pt x="94" y="100"/>
                      <a:pt x="114" y="96"/>
                      <a:pt x="117" y="74"/>
                    </a:cubicBezTo>
                    <a:cubicBezTo>
                      <a:pt x="117" y="73"/>
                      <a:pt x="117" y="73"/>
                      <a:pt x="117" y="73"/>
                    </a:cubicBezTo>
                    <a:cubicBezTo>
                      <a:pt x="125" y="73"/>
                      <a:pt x="134" y="70"/>
                      <a:pt x="140" y="64"/>
                    </a:cubicBezTo>
                    <a:cubicBezTo>
                      <a:pt x="140" y="64"/>
                      <a:pt x="140" y="63"/>
                      <a:pt x="141" y="63"/>
                    </a:cubicBezTo>
                    <a:cubicBezTo>
                      <a:pt x="145" y="65"/>
                      <a:pt x="151" y="65"/>
                      <a:pt x="157" y="64"/>
                    </a:cubicBezTo>
                    <a:cubicBezTo>
                      <a:pt x="175" y="61"/>
                      <a:pt x="184" y="45"/>
                      <a:pt x="182" y="28"/>
                    </a:cubicBezTo>
                    <a:close/>
                    <a:moveTo>
                      <a:pt x="63" y="77"/>
                    </a:moveTo>
                    <a:cubicBezTo>
                      <a:pt x="63" y="78"/>
                      <a:pt x="63" y="79"/>
                      <a:pt x="64" y="79"/>
                    </a:cubicBezTo>
                    <a:cubicBezTo>
                      <a:pt x="64" y="80"/>
                      <a:pt x="65" y="81"/>
                      <a:pt x="66" y="82"/>
                    </a:cubicBezTo>
                    <a:cubicBezTo>
                      <a:pt x="59" y="84"/>
                      <a:pt x="53" y="85"/>
                      <a:pt x="46" y="87"/>
                    </a:cubicBezTo>
                    <a:cubicBezTo>
                      <a:pt x="52" y="84"/>
                      <a:pt x="58" y="81"/>
                      <a:pt x="63" y="77"/>
                    </a:cubicBezTo>
                    <a:close/>
                    <a:moveTo>
                      <a:pt x="166" y="47"/>
                    </a:moveTo>
                    <a:cubicBezTo>
                      <a:pt x="158" y="58"/>
                      <a:pt x="140" y="55"/>
                      <a:pt x="135" y="42"/>
                    </a:cubicBezTo>
                    <a:cubicBezTo>
                      <a:pt x="134" y="37"/>
                      <a:pt x="132" y="15"/>
                      <a:pt x="141" y="16"/>
                    </a:cubicBezTo>
                    <a:cubicBezTo>
                      <a:pt x="141" y="16"/>
                      <a:pt x="142" y="15"/>
                      <a:pt x="142" y="15"/>
                    </a:cubicBezTo>
                    <a:cubicBezTo>
                      <a:pt x="142" y="29"/>
                      <a:pt x="150" y="40"/>
                      <a:pt x="165" y="43"/>
                    </a:cubicBezTo>
                    <a:cubicBezTo>
                      <a:pt x="168" y="43"/>
                      <a:pt x="171" y="39"/>
                      <a:pt x="167" y="37"/>
                    </a:cubicBezTo>
                    <a:cubicBezTo>
                      <a:pt x="157" y="32"/>
                      <a:pt x="148" y="27"/>
                      <a:pt x="148" y="14"/>
                    </a:cubicBezTo>
                    <a:cubicBezTo>
                      <a:pt x="148" y="3"/>
                      <a:pt x="162" y="9"/>
                      <a:pt x="166" y="14"/>
                    </a:cubicBezTo>
                    <a:cubicBezTo>
                      <a:pt x="175" y="21"/>
                      <a:pt x="173" y="39"/>
                      <a:pt x="166"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9" name="Freeform 431"/>
              <p:cNvSpPr>
                <a:spLocks noEditPoints="1"/>
              </p:cNvSpPr>
              <p:nvPr/>
            </p:nvSpPr>
            <p:spPr bwMode="auto">
              <a:xfrm>
                <a:off x="3001" y="-2024"/>
                <a:ext cx="885" cy="799"/>
              </a:xfrm>
              <a:custGeom>
                <a:avLst/>
                <a:gdLst>
                  <a:gd name="T0" fmla="*/ 424 w 439"/>
                  <a:gd name="T1" fmla="*/ 286 h 396"/>
                  <a:gd name="T2" fmla="*/ 286 w 439"/>
                  <a:gd name="T3" fmla="*/ 2 h 396"/>
                  <a:gd name="T4" fmla="*/ 29 w 439"/>
                  <a:gd name="T5" fmla="*/ 73 h 396"/>
                  <a:gd name="T6" fmla="*/ 26 w 439"/>
                  <a:gd name="T7" fmla="*/ 82 h 396"/>
                  <a:gd name="T8" fmla="*/ 13 w 439"/>
                  <a:gd name="T9" fmla="*/ 127 h 396"/>
                  <a:gd name="T10" fmla="*/ 12 w 439"/>
                  <a:gd name="T11" fmla="*/ 153 h 396"/>
                  <a:gd name="T12" fmla="*/ 35 w 439"/>
                  <a:gd name="T13" fmla="*/ 181 h 396"/>
                  <a:gd name="T14" fmla="*/ 53 w 439"/>
                  <a:gd name="T15" fmla="*/ 212 h 396"/>
                  <a:gd name="T16" fmla="*/ 75 w 439"/>
                  <a:gd name="T17" fmla="*/ 246 h 396"/>
                  <a:gd name="T18" fmla="*/ 95 w 439"/>
                  <a:gd name="T19" fmla="*/ 274 h 396"/>
                  <a:gd name="T20" fmla="*/ 108 w 439"/>
                  <a:gd name="T21" fmla="*/ 295 h 396"/>
                  <a:gd name="T22" fmla="*/ 128 w 439"/>
                  <a:gd name="T23" fmla="*/ 328 h 396"/>
                  <a:gd name="T24" fmla="*/ 192 w 439"/>
                  <a:gd name="T25" fmla="*/ 394 h 396"/>
                  <a:gd name="T26" fmla="*/ 437 w 439"/>
                  <a:gd name="T27" fmla="*/ 322 h 396"/>
                  <a:gd name="T28" fmla="*/ 13 w 439"/>
                  <a:gd name="T29" fmla="*/ 127 h 396"/>
                  <a:gd name="T30" fmla="*/ 39 w 439"/>
                  <a:gd name="T31" fmla="*/ 115 h 396"/>
                  <a:gd name="T32" fmla="*/ 26 w 439"/>
                  <a:gd name="T33" fmla="*/ 152 h 396"/>
                  <a:gd name="T34" fmla="*/ 35 w 439"/>
                  <a:gd name="T35" fmla="*/ 170 h 396"/>
                  <a:gd name="T36" fmla="*/ 49 w 439"/>
                  <a:gd name="T37" fmla="*/ 188 h 396"/>
                  <a:gd name="T38" fmla="*/ 72 w 439"/>
                  <a:gd name="T39" fmla="*/ 183 h 396"/>
                  <a:gd name="T40" fmla="*/ 66 w 439"/>
                  <a:gd name="T41" fmla="*/ 219 h 396"/>
                  <a:gd name="T42" fmla="*/ 77 w 439"/>
                  <a:gd name="T43" fmla="*/ 235 h 396"/>
                  <a:gd name="T44" fmla="*/ 100 w 439"/>
                  <a:gd name="T45" fmla="*/ 230 h 396"/>
                  <a:gd name="T46" fmla="*/ 122 w 439"/>
                  <a:gd name="T47" fmla="*/ 302 h 396"/>
                  <a:gd name="T48" fmla="*/ 137 w 439"/>
                  <a:gd name="T49" fmla="*/ 285 h 396"/>
                  <a:gd name="T50" fmla="*/ 154 w 439"/>
                  <a:gd name="T51" fmla="*/ 318 h 396"/>
                  <a:gd name="T52" fmla="*/ 137 w 439"/>
                  <a:gd name="T53" fmla="*/ 315 h 396"/>
                  <a:gd name="T54" fmla="*/ 154 w 439"/>
                  <a:gd name="T55" fmla="*/ 318 h 396"/>
                  <a:gd name="T56" fmla="*/ 174 w 439"/>
                  <a:gd name="T57" fmla="*/ 375 h 396"/>
                  <a:gd name="T58" fmla="*/ 173 w 439"/>
                  <a:gd name="T59" fmla="*/ 328 h 396"/>
                  <a:gd name="T60" fmla="*/ 185 w 439"/>
                  <a:gd name="T61" fmla="*/ 320 h 396"/>
                  <a:gd name="T62" fmla="*/ 211 w 439"/>
                  <a:gd name="T63" fmla="*/ 306 h 396"/>
                  <a:gd name="T64" fmla="*/ 162 w 439"/>
                  <a:gd name="T65" fmla="*/ 292 h 396"/>
                  <a:gd name="T66" fmla="*/ 196 w 439"/>
                  <a:gd name="T67" fmla="*/ 279 h 396"/>
                  <a:gd name="T68" fmla="*/ 136 w 439"/>
                  <a:gd name="T69" fmla="*/ 260 h 396"/>
                  <a:gd name="T70" fmla="*/ 124 w 439"/>
                  <a:gd name="T71" fmla="*/ 244 h 396"/>
                  <a:gd name="T72" fmla="*/ 142 w 439"/>
                  <a:gd name="T73" fmla="*/ 210 h 396"/>
                  <a:gd name="T74" fmla="*/ 106 w 439"/>
                  <a:gd name="T75" fmla="*/ 191 h 396"/>
                  <a:gd name="T76" fmla="*/ 72 w 439"/>
                  <a:gd name="T77" fmla="*/ 158 h 396"/>
                  <a:gd name="T78" fmla="*/ 63 w 439"/>
                  <a:gd name="T79" fmla="*/ 141 h 396"/>
                  <a:gd name="T80" fmla="*/ 77 w 439"/>
                  <a:gd name="T81" fmla="*/ 112 h 396"/>
                  <a:gd name="T82" fmla="*/ 67 w 439"/>
                  <a:gd name="T83" fmla="*/ 98 h 396"/>
                  <a:gd name="T84" fmla="*/ 155 w 439"/>
                  <a:gd name="T85" fmla="*/ 50 h 396"/>
                  <a:gd name="T86" fmla="*/ 336 w 439"/>
                  <a:gd name="T87" fmla="*/ 132 h 396"/>
                  <a:gd name="T88" fmla="*/ 203 w 439"/>
                  <a:gd name="T89" fmla="*/ 343 h 396"/>
                  <a:gd name="T90" fmla="*/ 185 w 439"/>
                  <a:gd name="T91" fmla="*/ 320 h 396"/>
                  <a:gd name="T92" fmla="*/ 193 w 439"/>
                  <a:gd name="T93" fmla="*/ 347 h 396"/>
                  <a:gd name="T94" fmla="*/ 196 w 439"/>
                  <a:gd name="T95" fmla="*/ 348 h 396"/>
                  <a:gd name="T96" fmla="*/ 414 w 439"/>
                  <a:gd name="T97" fmla="*/ 30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9" h="396">
                    <a:moveTo>
                      <a:pt x="437" y="322"/>
                    </a:moveTo>
                    <a:cubicBezTo>
                      <a:pt x="430" y="313"/>
                      <a:pt x="426" y="302"/>
                      <a:pt x="422" y="291"/>
                    </a:cubicBezTo>
                    <a:cubicBezTo>
                      <a:pt x="423" y="290"/>
                      <a:pt x="424" y="288"/>
                      <a:pt x="424" y="286"/>
                    </a:cubicBezTo>
                    <a:cubicBezTo>
                      <a:pt x="438" y="245"/>
                      <a:pt x="396" y="198"/>
                      <a:pt x="374" y="168"/>
                    </a:cubicBezTo>
                    <a:cubicBezTo>
                      <a:pt x="338" y="116"/>
                      <a:pt x="329" y="52"/>
                      <a:pt x="291" y="3"/>
                    </a:cubicBezTo>
                    <a:cubicBezTo>
                      <a:pt x="290" y="1"/>
                      <a:pt x="288" y="1"/>
                      <a:pt x="286" y="2"/>
                    </a:cubicBezTo>
                    <a:cubicBezTo>
                      <a:pt x="285" y="1"/>
                      <a:pt x="283" y="0"/>
                      <a:pt x="282" y="1"/>
                    </a:cubicBezTo>
                    <a:cubicBezTo>
                      <a:pt x="242" y="14"/>
                      <a:pt x="202" y="23"/>
                      <a:pt x="162" y="35"/>
                    </a:cubicBezTo>
                    <a:cubicBezTo>
                      <a:pt x="117" y="47"/>
                      <a:pt x="75" y="66"/>
                      <a:pt x="29" y="73"/>
                    </a:cubicBezTo>
                    <a:cubicBezTo>
                      <a:pt x="29" y="73"/>
                      <a:pt x="28" y="74"/>
                      <a:pt x="28" y="74"/>
                    </a:cubicBezTo>
                    <a:cubicBezTo>
                      <a:pt x="26" y="74"/>
                      <a:pt x="24" y="76"/>
                      <a:pt x="24" y="78"/>
                    </a:cubicBezTo>
                    <a:cubicBezTo>
                      <a:pt x="25" y="79"/>
                      <a:pt x="25" y="81"/>
                      <a:pt x="26" y="82"/>
                    </a:cubicBezTo>
                    <a:cubicBezTo>
                      <a:pt x="25" y="82"/>
                      <a:pt x="25" y="82"/>
                      <a:pt x="24" y="83"/>
                    </a:cubicBezTo>
                    <a:cubicBezTo>
                      <a:pt x="9" y="89"/>
                      <a:pt x="0" y="107"/>
                      <a:pt x="5" y="123"/>
                    </a:cubicBezTo>
                    <a:cubicBezTo>
                      <a:pt x="6" y="126"/>
                      <a:pt x="10" y="127"/>
                      <a:pt x="13" y="127"/>
                    </a:cubicBezTo>
                    <a:cubicBezTo>
                      <a:pt x="12" y="127"/>
                      <a:pt x="11" y="128"/>
                      <a:pt x="11" y="129"/>
                    </a:cubicBezTo>
                    <a:cubicBezTo>
                      <a:pt x="13" y="133"/>
                      <a:pt x="14" y="137"/>
                      <a:pt x="16" y="141"/>
                    </a:cubicBezTo>
                    <a:cubicBezTo>
                      <a:pt x="14" y="145"/>
                      <a:pt x="13" y="149"/>
                      <a:pt x="12" y="153"/>
                    </a:cubicBezTo>
                    <a:cubicBezTo>
                      <a:pt x="11" y="160"/>
                      <a:pt x="20" y="164"/>
                      <a:pt x="23" y="158"/>
                    </a:cubicBezTo>
                    <a:cubicBezTo>
                      <a:pt x="23" y="158"/>
                      <a:pt x="23" y="158"/>
                      <a:pt x="23" y="158"/>
                    </a:cubicBezTo>
                    <a:cubicBezTo>
                      <a:pt x="27" y="166"/>
                      <a:pt x="31" y="174"/>
                      <a:pt x="35" y="181"/>
                    </a:cubicBezTo>
                    <a:cubicBezTo>
                      <a:pt x="35" y="184"/>
                      <a:pt x="35" y="186"/>
                      <a:pt x="36" y="188"/>
                    </a:cubicBezTo>
                    <a:cubicBezTo>
                      <a:pt x="37" y="191"/>
                      <a:pt x="39" y="192"/>
                      <a:pt x="41" y="193"/>
                    </a:cubicBezTo>
                    <a:cubicBezTo>
                      <a:pt x="45" y="199"/>
                      <a:pt x="49" y="205"/>
                      <a:pt x="53" y="212"/>
                    </a:cubicBezTo>
                    <a:cubicBezTo>
                      <a:pt x="52" y="215"/>
                      <a:pt x="51" y="219"/>
                      <a:pt x="51" y="223"/>
                    </a:cubicBezTo>
                    <a:cubicBezTo>
                      <a:pt x="50" y="230"/>
                      <a:pt x="59" y="231"/>
                      <a:pt x="62" y="226"/>
                    </a:cubicBezTo>
                    <a:cubicBezTo>
                      <a:pt x="66" y="233"/>
                      <a:pt x="71" y="239"/>
                      <a:pt x="75" y="246"/>
                    </a:cubicBezTo>
                    <a:cubicBezTo>
                      <a:pt x="75" y="250"/>
                      <a:pt x="75" y="254"/>
                      <a:pt x="77" y="258"/>
                    </a:cubicBezTo>
                    <a:cubicBezTo>
                      <a:pt x="78" y="262"/>
                      <a:pt x="83" y="263"/>
                      <a:pt x="85" y="260"/>
                    </a:cubicBezTo>
                    <a:cubicBezTo>
                      <a:pt x="88" y="265"/>
                      <a:pt x="92" y="269"/>
                      <a:pt x="95" y="274"/>
                    </a:cubicBezTo>
                    <a:cubicBezTo>
                      <a:pt x="96" y="276"/>
                      <a:pt x="97" y="277"/>
                      <a:pt x="98" y="279"/>
                    </a:cubicBezTo>
                    <a:cubicBezTo>
                      <a:pt x="98" y="283"/>
                      <a:pt x="98" y="286"/>
                      <a:pt x="99" y="291"/>
                    </a:cubicBezTo>
                    <a:cubicBezTo>
                      <a:pt x="100" y="295"/>
                      <a:pt x="105" y="296"/>
                      <a:pt x="108" y="295"/>
                    </a:cubicBezTo>
                    <a:cubicBezTo>
                      <a:pt x="112" y="301"/>
                      <a:pt x="116" y="307"/>
                      <a:pt x="119" y="313"/>
                    </a:cubicBezTo>
                    <a:cubicBezTo>
                      <a:pt x="119" y="313"/>
                      <a:pt x="119" y="314"/>
                      <a:pt x="119" y="314"/>
                    </a:cubicBezTo>
                    <a:cubicBezTo>
                      <a:pt x="119" y="318"/>
                      <a:pt x="123" y="329"/>
                      <a:pt x="128" y="328"/>
                    </a:cubicBezTo>
                    <a:cubicBezTo>
                      <a:pt x="144" y="353"/>
                      <a:pt x="160" y="377"/>
                      <a:pt x="184" y="395"/>
                    </a:cubicBezTo>
                    <a:cubicBezTo>
                      <a:pt x="186" y="396"/>
                      <a:pt x="188" y="396"/>
                      <a:pt x="189" y="394"/>
                    </a:cubicBezTo>
                    <a:cubicBezTo>
                      <a:pt x="190" y="394"/>
                      <a:pt x="191" y="395"/>
                      <a:pt x="192" y="394"/>
                    </a:cubicBezTo>
                    <a:cubicBezTo>
                      <a:pt x="231" y="387"/>
                      <a:pt x="272" y="383"/>
                      <a:pt x="311" y="374"/>
                    </a:cubicBezTo>
                    <a:cubicBezTo>
                      <a:pt x="353" y="365"/>
                      <a:pt x="392" y="344"/>
                      <a:pt x="433" y="331"/>
                    </a:cubicBezTo>
                    <a:cubicBezTo>
                      <a:pt x="437" y="330"/>
                      <a:pt x="439" y="326"/>
                      <a:pt x="437" y="322"/>
                    </a:cubicBezTo>
                    <a:close/>
                    <a:moveTo>
                      <a:pt x="19" y="136"/>
                    </a:moveTo>
                    <a:cubicBezTo>
                      <a:pt x="17" y="133"/>
                      <a:pt x="16" y="131"/>
                      <a:pt x="15" y="128"/>
                    </a:cubicBezTo>
                    <a:cubicBezTo>
                      <a:pt x="15" y="127"/>
                      <a:pt x="14" y="126"/>
                      <a:pt x="13" y="127"/>
                    </a:cubicBezTo>
                    <a:cubicBezTo>
                      <a:pt x="14" y="126"/>
                      <a:pt x="16" y="125"/>
                      <a:pt x="16" y="123"/>
                    </a:cubicBezTo>
                    <a:cubicBezTo>
                      <a:pt x="19" y="112"/>
                      <a:pt x="21" y="103"/>
                      <a:pt x="32" y="99"/>
                    </a:cubicBezTo>
                    <a:cubicBezTo>
                      <a:pt x="34" y="104"/>
                      <a:pt x="37" y="110"/>
                      <a:pt x="39" y="115"/>
                    </a:cubicBezTo>
                    <a:cubicBezTo>
                      <a:pt x="30" y="120"/>
                      <a:pt x="23" y="127"/>
                      <a:pt x="19" y="136"/>
                    </a:cubicBezTo>
                    <a:close/>
                    <a:moveTo>
                      <a:pt x="35" y="170"/>
                    </a:moveTo>
                    <a:cubicBezTo>
                      <a:pt x="32" y="164"/>
                      <a:pt x="29" y="158"/>
                      <a:pt x="26" y="152"/>
                    </a:cubicBezTo>
                    <a:cubicBezTo>
                      <a:pt x="31" y="143"/>
                      <a:pt x="38" y="136"/>
                      <a:pt x="46" y="132"/>
                    </a:cubicBezTo>
                    <a:cubicBezTo>
                      <a:pt x="49" y="137"/>
                      <a:pt x="51" y="141"/>
                      <a:pt x="53" y="146"/>
                    </a:cubicBezTo>
                    <a:cubicBezTo>
                      <a:pt x="44" y="152"/>
                      <a:pt x="38" y="160"/>
                      <a:pt x="35" y="170"/>
                    </a:cubicBezTo>
                    <a:close/>
                    <a:moveTo>
                      <a:pt x="56" y="203"/>
                    </a:moveTo>
                    <a:cubicBezTo>
                      <a:pt x="53" y="199"/>
                      <a:pt x="50" y="195"/>
                      <a:pt x="48" y="191"/>
                    </a:cubicBezTo>
                    <a:cubicBezTo>
                      <a:pt x="48" y="190"/>
                      <a:pt x="48" y="189"/>
                      <a:pt x="49" y="188"/>
                    </a:cubicBezTo>
                    <a:cubicBezTo>
                      <a:pt x="51" y="179"/>
                      <a:pt x="52" y="170"/>
                      <a:pt x="61" y="164"/>
                    </a:cubicBezTo>
                    <a:cubicBezTo>
                      <a:pt x="61" y="163"/>
                      <a:pt x="61" y="163"/>
                      <a:pt x="61" y="163"/>
                    </a:cubicBezTo>
                    <a:cubicBezTo>
                      <a:pt x="65" y="170"/>
                      <a:pt x="68" y="176"/>
                      <a:pt x="72" y="183"/>
                    </a:cubicBezTo>
                    <a:cubicBezTo>
                      <a:pt x="65" y="188"/>
                      <a:pt x="59" y="196"/>
                      <a:pt x="56" y="203"/>
                    </a:cubicBezTo>
                    <a:close/>
                    <a:moveTo>
                      <a:pt x="77" y="235"/>
                    </a:moveTo>
                    <a:cubicBezTo>
                      <a:pt x="73" y="230"/>
                      <a:pt x="70" y="224"/>
                      <a:pt x="66" y="219"/>
                    </a:cubicBezTo>
                    <a:cubicBezTo>
                      <a:pt x="70" y="211"/>
                      <a:pt x="75" y="205"/>
                      <a:pt x="81" y="199"/>
                    </a:cubicBezTo>
                    <a:cubicBezTo>
                      <a:pt x="84" y="204"/>
                      <a:pt x="87" y="210"/>
                      <a:pt x="91" y="215"/>
                    </a:cubicBezTo>
                    <a:cubicBezTo>
                      <a:pt x="85" y="221"/>
                      <a:pt x="80" y="227"/>
                      <a:pt x="77" y="235"/>
                    </a:cubicBezTo>
                    <a:close/>
                    <a:moveTo>
                      <a:pt x="100" y="268"/>
                    </a:moveTo>
                    <a:cubicBezTo>
                      <a:pt x="96" y="262"/>
                      <a:pt x="92" y="256"/>
                      <a:pt x="88" y="250"/>
                    </a:cubicBezTo>
                    <a:cubicBezTo>
                      <a:pt x="91" y="242"/>
                      <a:pt x="95" y="235"/>
                      <a:pt x="100" y="230"/>
                    </a:cubicBezTo>
                    <a:cubicBezTo>
                      <a:pt x="104" y="237"/>
                      <a:pt x="109" y="244"/>
                      <a:pt x="113" y="251"/>
                    </a:cubicBezTo>
                    <a:cubicBezTo>
                      <a:pt x="107" y="255"/>
                      <a:pt x="103" y="261"/>
                      <a:pt x="100" y="268"/>
                    </a:cubicBezTo>
                    <a:close/>
                    <a:moveTo>
                      <a:pt x="122" y="302"/>
                    </a:moveTo>
                    <a:cubicBezTo>
                      <a:pt x="119" y="297"/>
                      <a:pt x="116" y="292"/>
                      <a:pt x="113" y="286"/>
                    </a:cubicBezTo>
                    <a:cubicBezTo>
                      <a:pt x="115" y="278"/>
                      <a:pt x="118" y="272"/>
                      <a:pt x="124" y="266"/>
                    </a:cubicBezTo>
                    <a:cubicBezTo>
                      <a:pt x="128" y="273"/>
                      <a:pt x="132" y="279"/>
                      <a:pt x="137" y="285"/>
                    </a:cubicBezTo>
                    <a:cubicBezTo>
                      <a:pt x="136" y="285"/>
                      <a:pt x="135" y="286"/>
                      <a:pt x="135" y="286"/>
                    </a:cubicBezTo>
                    <a:cubicBezTo>
                      <a:pt x="130" y="291"/>
                      <a:pt x="125" y="296"/>
                      <a:pt x="122" y="302"/>
                    </a:cubicBezTo>
                    <a:close/>
                    <a:moveTo>
                      <a:pt x="154" y="318"/>
                    </a:moveTo>
                    <a:cubicBezTo>
                      <a:pt x="149" y="325"/>
                      <a:pt x="147" y="334"/>
                      <a:pt x="147" y="342"/>
                    </a:cubicBezTo>
                    <a:cubicBezTo>
                      <a:pt x="143" y="336"/>
                      <a:pt x="138" y="329"/>
                      <a:pt x="134" y="322"/>
                    </a:cubicBezTo>
                    <a:cubicBezTo>
                      <a:pt x="135" y="320"/>
                      <a:pt x="136" y="317"/>
                      <a:pt x="137" y="315"/>
                    </a:cubicBezTo>
                    <a:cubicBezTo>
                      <a:pt x="140" y="310"/>
                      <a:pt x="144" y="305"/>
                      <a:pt x="149" y="301"/>
                    </a:cubicBezTo>
                    <a:cubicBezTo>
                      <a:pt x="152" y="305"/>
                      <a:pt x="155" y="309"/>
                      <a:pt x="158" y="313"/>
                    </a:cubicBezTo>
                    <a:cubicBezTo>
                      <a:pt x="157" y="314"/>
                      <a:pt x="155" y="316"/>
                      <a:pt x="154" y="318"/>
                    </a:cubicBezTo>
                    <a:close/>
                    <a:moveTo>
                      <a:pt x="183" y="347"/>
                    </a:moveTo>
                    <a:cubicBezTo>
                      <a:pt x="183" y="359"/>
                      <a:pt x="182" y="370"/>
                      <a:pt x="182" y="382"/>
                    </a:cubicBezTo>
                    <a:cubicBezTo>
                      <a:pt x="179" y="379"/>
                      <a:pt x="176" y="377"/>
                      <a:pt x="174" y="375"/>
                    </a:cubicBezTo>
                    <a:cubicBezTo>
                      <a:pt x="175" y="372"/>
                      <a:pt x="175" y="370"/>
                      <a:pt x="173" y="367"/>
                    </a:cubicBezTo>
                    <a:cubicBezTo>
                      <a:pt x="164" y="356"/>
                      <a:pt x="164" y="343"/>
                      <a:pt x="171" y="331"/>
                    </a:cubicBezTo>
                    <a:cubicBezTo>
                      <a:pt x="171" y="330"/>
                      <a:pt x="172" y="329"/>
                      <a:pt x="173" y="328"/>
                    </a:cubicBezTo>
                    <a:cubicBezTo>
                      <a:pt x="178" y="333"/>
                      <a:pt x="183" y="338"/>
                      <a:pt x="189" y="342"/>
                    </a:cubicBezTo>
                    <a:cubicBezTo>
                      <a:pt x="186" y="342"/>
                      <a:pt x="184" y="344"/>
                      <a:pt x="183" y="347"/>
                    </a:cubicBezTo>
                    <a:close/>
                    <a:moveTo>
                      <a:pt x="185" y="320"/>
                    </a:moveTo>
                    <a:cubicBezTo>
                      <a:pt x="185" y="320"/>
                      <a:pt x="185" y="320"/>
                      <a:pt x="185" y="320"/>
                    </a:cubicBezTo>
                    <a:cubicBezTo>
                      <a:pt x="192" y="318"/>
                      <a:pt x="198" y="322"/>
                      <a:pt x="205" y="320"/>
                    </a:cubicBezTo>
                    <a:cubicBezTo>
                      <a:pt x="211" y="318"/>
                      <a:pt x="214" y="312"/>
                      <a:pt x="211" y="306"/>
                    </a:cubicBezTo>
                    <a:cubicBezTo>
                      <a:pt x="205" y="295"/>
                      <a:pt x="190" y="296"/>
                      <a:pt x="179" y="299"/>
                    </a:cubicBezTo>
                    <a:cubicBezTo>
                      <a:pt x="176" y="299"/>
                      <a:pt x="173" y="301"/>
                      <a:pt x="170" y="302"/>
                    </a:cubicBezTo>
                    <a:cubicBezTo>
                      <a:pt x="168" y="299"/>
                      <a:pt x="165" y="295"/>
                      <a:pt x="162" y="292"/>
                    </a:cubicBezTo>
                    <a:cubicBezTo>
                      <a:pt x="164" y="291"/>
                      <a:pt x="166" y="291"/>
                      <a:pt x="167" y="290"/>
                    </a:cubicBezTo>
                    <a:cubicBezTo>
                      <a:pt x="175" y="288"/>
                      <a:pt x="181" y="292"/>
                      <a:pt x="188" y="293"/>
                    </a:cubicBezTo>
                    <a:cubicBezTo>
                      <a:pt x="196" y="293"/>
                      <a:pt x="199" y="285"/>
                      <a:pt x="196" y="279"/>
                    </a:cubicBezTo>
                    <a:cubicBezTo>
                      <a:pt x="191" y="269"/>
                      <a:pt x="176" y="268"/>
                      <a:pt x="167" y="270"/>
                    </a:cubicBezTo>
                    <a:cubicBezTo>
                      <a:pt x="160" y="271"/>
                      <a:pt x="155" y="273"/>
                      <a:pt x="149" y="276"/>
                    </a:cubicBezTo>
                    <a:cubicBezTo>
                      <a:pt x="145" y="271"/>
                      <a:pt x="140" y="265"/>
                      <a:pt x="136" y="260"/>
                    </a:cubicBezTo>
                    <a:cubicBezTo>
                      <a:pt x="144" y="257"/>
                      <a:pt x="153" y="258"/>
                      <a:pt x="162" y="261"/>
                    </a:cubicBezTo>
                    <a:cubicBezTo>
                      <a:pt x="173" y="265"/>
                      <a:pt x="178" y="246"/>
                      <a:pt x="167" y="242"/>
                    </a:cubicBezTo>
                    <a:cubicBezTo>
                      <a:pt x="154" y="237"/>
                      <a:pt x="138" y="238"/>
                      <a:pt x="124" y="244"/>
                    </a:cubicBezTo>
                    <a:cubicBezTo>
                      <a:pt x="120" y="237"/>
                      <a:pt x="115" y="231"/>
                      <a:pt x="110" y="224"/>
                    </a:cubicBezTo>
                    <a:cubicBezTo>
                      <a:pt x="117" y="222"/>
                      <a:pt x="124" y="222"/>
                      <a:pt x="133" y="226"/>
                    </a:cubicBezTo>
                    <a:cubicBezTo>
                      <a:pt x="143" y="231"/>
                      <a:pt x="152" y="217"/>
                      <a:pt x="142" y="210"/>
                    </a:cubicBezTo>
                    <a:cubicBezTo>
                      <a:pt x="129" y="201"/>
                      <a:pt x="113" y="202"/>
                      <a:pt x="101" y="208"/>
                    </a:cubicBezTo>
                    <a:cubicBezTo>
                      <a:pt x="97" y="203"/>
                      <a:pt x="94" y="197"/>
                      <a:pt x="91" y="192"/>
                    </a:cubicBezTo>
                    <a:cubicBezTo>
                      <a:pt x="95" y="190"/>
                      <a:pt x="100" y="190"/>
                      <a:pt x="106" y="191"/>
                    </a:cubicBezTo>
                    <a:cubicBezTo>
                      <a:pt x="115" y="194"/>
                      <a:pt x="121" y="183"/>
                      <a:pt x="115" y="177"/>
                    </a:cubicBezTo>
                    <a:cubicBezTo>
                      <a:pt x="106" y="168"/>
                      <a:pt x="92" y="170"/>
                      <a:pt x="82" y="176"/>
                    </a:cubicBezTo>
                    <a:cubicBezTo>
                      <a:pt x="78" y="170"/>
                      <a:pt x="75" y="164"/>
                      <a:pt x="72" y="158"/>
                    </a:cubicBezTo>
                    <a:cubicBezTo>
                      <a:pt x="76" y="157"/>
                      <a:pt x="81" y="157"/>
                      <a:pt x="86" y="159"/>
                    </a:cubicBezTo>
                    <a:cubicBezTo>
                      <a:pt x="99" y="162"/>
                      <a:pt x="104" y="144"/>
                      <a:pt x="92" y="140"/>
                    </a:cubicBezTo>
                    <a:cubicBezTo>
                      <a:pt x="82" y="136"/>
                      <a:pt x="72" y="137"/>
                      <a:pt x="63" y="141"/>
                    </a:cubicBezTo>
                    <a:cubicBezTo>
                      <a:pt x="61" y="137"/>
                      <a:pt x="59" y="133"/>
                      <a:pt x="57" y="129"/>
                    </a:cubicBezTo>
                    <a:cubicBezTo>
                      <a:pt x="61" y="129"/>
                      <a:pt x="66" y="129"/>
                      <a:pt x="71" y="130"/>
                    </a:cubicBezTo>
                    <a:cubicBezTo>
                      <a:pt x="84" y="133"/>
                      <a:pt x="88" y="116"/>
                      <a:pt x="77" y="112"/>
                    </a:cubicBezTo>
                    <a:cubicBezTo>
                      <a:pt x="66" y="108"/>
                      <a:pt x="56" y="108"/>
                      <a:pt x="47" y="111"/>
                    </a:cubicBezTo>
                    <a:cubicBezTo>
                      <a:pt x="45" y="106"/>
                      <a:pt x="43" y="102"/>
                      <a:pt x="41" y="97"/>
                    </a:cubicBezTo>
                    <a:cubicBezTo>
                      <a:pt x="50" y="96"/>
                      <a:pt x="58" y="99"/>
                      <a:pt x="67" y="98"/>
                    </a:cubicBezTo>
                    <a:cubicBezTo>
                      <a:pt x="76" y="98"/>
                      <a:pt x="79" y="86"/>
                      <a:pt x="71" y="82"/>
                    </a:cubicBezTo>
                    <a:cubicBezTo>
                      <a:pt x="69" y="80"/>
                      <a:pt x="66" y="79"/>
                      <a:pt x="63" y="78"/>
                    </a:cubicBezTo>
                    <a:cubicBezTo>
                      <a:pt x="94" y="72"/>
                      <a:pt x="125" y="60"/>
                      <a:pt x="155" y="50"/>
                    </a:cubicBezTo>
                    <a:cubicBezTo>
                      <a:pt x="198" y="37"/>
                      <a:pt x="245" y="31"/>
                      <a:pt x="286" y="12"/>
                    </a:cubicBezTo>
                    <a:cubicBezTo>
                      <a:pt x="287" y="12"/>
                      <a:pt x="287" y="11"/>
                      <a:pt x="288" y="11"/>
                    </a:cubicBezTo>
                    <a:cubicBezTo>
                      <a:pt x="306" y="50"/>
                      <a:pt x="317" y="93"/>
                      <a:pt x="336" y="132"/>
                    </a:cubicBezTo>
                    <a:cubicBezTo>
                      <a:pt x="357" y="174"/>
                      <a:pt x="392" y="208"/>
                      <a:pt x="410" y="253"/>
                    </a:cubicBezTo>
                    <a:cubicBezTo>
                      <a:pt x="429" y="300"/>
                      <a:pt x="372" y="308"/>
                      <a:pt x="339" y="313"/>
                    </a:cubicBezTo>
                    <a:cubicBezTo>
                      <a:pt x="293" y="319"/>
                      <a:pt x="249" y="342"/>
                      <a:pt x="203" y="343"/>
                    </a:cubicBezTo>
                    <a:cubicBezTo>
                      <a:pt x="202" y="343"/>
                      <a:pt x="202" y="343"/>
                      <a:pt x="202" y="343"/>
                    </a:cubicBezTo>
                    <a:cubicBezTo>
                      <a:pt x="201" y="343"/>
                      <a:pt x="201" y="343"/>
                      <a:pt x="201" y="343"/>
                    </a:cubicBezTo>
                    <a:cubicBezTo>
                      <a:pt x="196" y="335"/>
                      <a:pt x="190" y="328"/>
                      <a:pt x="185" y="320"/>
                    </a:cubicBezTo>
                    <a:close/>
                    <a:moveTo>
                      <a:pt x="320" y="361"/>
                    </a:moveTo>
                    <a:cubicBezTo>
                      <a:pt x="278" y="374"/>
                      <a:pt x="233" y="376"/>
                      <a:pt x="191" y="387"/>
                    </a:cubicBezTo>
                    <a:cubicBezTo>
                      <a:pt x="192" y="374"/>
                      <a:pt x="193" y="361"/>
                      <a:pt x="193" y="347"/>
                    </a:cubicBezTo>
                    <a:cubicBezTo>
                      <a:pt x="193" y="347"/>
                      <a:pt x="193" y="346"/>
                      <a:pt x="193" y="346"/>
                    </a:cubicBezTo>
                    <a:cubicBezTo>
                      <a:pt x="194" y="347"/>
                      <a:pt x="195" y="347"/>
                      <a:pt x="196" y="348"/>
                    </a:cubicBezTo>
                    <a:cubicBezTo>
                      <a:pt x="196" y="348"/>
                      <a:pt x="196" y="348"/>
                      <a:pt x="196" y="348"/>
                    </a:cubicBezTo>
                    <a:cubicBezTo>
                      <a:pt x="196" y="352"/>
                      <a:pt x="198" y="356"/>
                      <a:pt x="203" y="357"/>
                    </a:cubicBezTo>
                    <a:cubicBezTo>
                      <a:pt x="252" y="358"/>
                      <a:pt x="301" y="332"/>
                      <a:pt x="350" y="324"/>
                    </a:cubicBezTo>
                    <a:cubicBezTo>
                      <a:pt x="368" y="321"/>
                      <a:pt x="398" y="317"/>
                      <a:pt x="414" y="301"/>
                    </a:cubicBezTo>
                    <a:cubicBezTo>
                      <a:pt x="416" y="309"/>
                      <a:pt x="419" y="315"/>
                      <a:pt x="423" y="322"/>
                    </a:cubicBezTo>
                    <a:cubicBezTo>
                      <a:pt x="388" y="334"/>
                      <a:pt x="355" y="350"/>
                      <a:pt x="320" y="3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0" name="Freeform 432"/>
              <p:cNvSpPr>
                <a:spLocks noEditPoints="1"/>
              </p:cNvSpPr>
              <p:nvPr/>
            </p:nvSpPr>
            <p:spPr bwMode="auto">
              <a:xfrm>
                <a:off x="3689" y="-784"/>
                <a:ext cx="740" cy="563"/>
              </a:xfrm>
              <a:custGeom>
                <a:avLst/>
                <a:gdLst>
                  <a:gd name="T0" fmla="*/ 301 w 367"/>
                  <a:gd name="T1" fmla="*/ 100 h 279"/>
                  <a:gd name="T2" fmla="*/ 82 w 367"/>
                  <a:gd name="T3" fmla="*/ 87 h 279"/>
                  <a:gd name="T4" fmla="*/ 37 w 367"/>
                  <a:gd name="T5" fmla="*/ 91 h 279"/>
                  <a:gd name="T6" fmla="*/ 34 w 367"/>
                  <a:gd name="T7" fmla="*/ 108 h 279"/>
                  <a:gd name="T8" fmla="*/ 5 w 367"/>
                  <a:gd name="T9" fmla="*/ 119 h 279"/>
                  <a:gd name="T10" fmla="*/ 18 w 367"/>
                  <a:gd name="T11" fmla="*/ 144 h 279"/>
                  <a:gd name="T12" fmla="*/ 1 w 367"/>
                  <a:gd name="T13" fmla="*/ 162 h 279"/>
                  <a:gd name="T14" fmla="*/ 95 w 367"/>
                  <a:gd name="T15" fmla="*/ 215 h 279"/>
                  <a:gd name="T16" fmla="*/ 129 w 367"/>
                  <a:gd name="T17" fmla="*/ 275 h 279"/>
                  <a:gd name="T18" fmla="*/ 178 w 367"/>
                  <a:gd name="T19" fmla="*/ 261 h 279"/>
                  <a:gd name="T20" fmla="*/ 196 w 367"/>
                  <a:gd name="T21" fmla="*/ 236 h 279"/>
                  <a:gd name="T22" fmla="*/ 299 w 367"/>
                  <a:gd name="T23" fmla="*/ 193 h 279"/>
                  <a:gd name="T24" fmla="*/ 336 w 367"/>
                  <a:gd name="T25" fmla="*/ 155 h 279"/>
                  <a:gd name="T26" fmla="*/ 271 w 367"/>
                  <a:gd name="T27" fmla="*/ 65 h 279"/>
                  <a:gd name="T28" fmla="*/ 224 w 367"/>
                  <a:gd name="T29" fmla="*/ 168 h 279"/>
                  <a:gd name="T30" fmla="*/ 89 w 367"/>
                  <a:gd name="T31" fmla="*/ 137 h 279"/>
                  <a:gd name="T32" fmla="*/ 222 w 367"/>
                  <a:gd name="T33" fmla="*/ 181 h 279"/>
                  <a:gd name="T34" fmla="*/ 109 w 367"/>
                  <a:gd name="T35" fmla="*/ 179 h 279"/>
                  <a:gd name="T36" fmla="*/ 85 w 367"/>
                  <a:gd name="T37" fmla="*/ 182 h 279"/>
                  <a:gd name="T38" fmla="*/ 222 w 367"/>
                  <a:gd name="T39" fmla="*/ 181 h 279"/>
                  <a:gd name="T40" fmla="*/ 55 w 367"/>
                  <a:gd name="T41" fmla="*/ 188 h 279"/>
                  <a:gd name="T42" fmla="*/ 29 w 367"/>
                  <a:gd name="T43" fmla="*/ 151 h 279"/>
                  <a:gd name="T44" fmla="*/ 19 w 367"/>
                  <a:gd name="T45" fmla="*/ 128 h 279"/>
                  <a:gd name="T46" fmla="*/ 31 w 367"/>
                  <a:gd name="T47" fmla="*/ 122 h 279"/>
                  <a:gd name="T48" fmla="*/ 49 w 367"/>
                  <a:gd name="T49" fmla="*/ 96 h 279"/>
                  <a:gd name="T50" fmla="*/ 79 w 367"/>
                  <a:gd name="T51" fmla="*/ 98 h 279"/>
                  <a:gd name="T52" fmla="*/ 74 w 367"/>
                  <a:gd name="T53" fmla="*/ 145 h 279"/>
                  <a:gd name="T54" fmla="*/ 90 w 367"/>
                  <a:gd name="T55" fmla="*/ 209 h 279"/>
                  <a:gd name="T56" fmla="*/ 77 w 367"/>
                  <a:gd name="T57" fmla="*/ 199 h 279"/>
                  <a:gd name="T58" fmla="*/ 93 w 367"/>
                  <a:gd name="T59" fmla="*/ 208 h 279"/>
                  <a:gd name="T60" fmla="*/ 134 w 367"/>
                  <a:gd name="T61" fmla="*/ 264 h 279"/>
                  <a:gd name="T62" fmla="*/ 98 w 367"/>
                  <a:gd name="T63" fmla="*/ 195 h 279"/>
                  <a:gd name="T64" fmla="*/ 124 w 367"/>
                  <a:gd name="T65" fmla="*/ 196 h 279"/>
                  <a:gd name="T66" fmla="*/ 182 w 367"/>
                  <a:gd name="T67" fmla="*/ 211 h 279"/>
                  <a:gd name="T68" fmla="*/ 141 w 367"/>
                  <a:gd name="T69" fmla="*/ 271 h 279"/>
                  <a:gd name="T70" fmla="*/ 194 w 367"/>
                  <a:gd name="T71" fmla="*/ 212 h 279"/>
                  <a:gd name="T72" fmla="*/ 179 w 367"/>
                  <a:gd name="T73" fmla="*/ 241 h 279"/>
                  <a:gd name="T74" fmla="*/ 282 w 367"/>
                  <a:gd name="T75" fmla="*/ 222 h 279"/>
                  <a:gd name="T76" fmla="*/ 202 w 367"/>
                  <a:gd name="T77" fmla="*/ 228 h 279"/>
                  <a:gd name="T78" fmla="*/ 211 w 367"/>
                  <a:gd name="T79" fmla="*/ 212 h 279"/>
                  <a:gd name="T80" fmla="*/ 258 w 367"/>
                  <a:gd name="T81" fmla="*/ 217 h 279"/>
                  <a:gd name="T82" fmla="*/ 282 w 367"/>
                  <a:gd name="T83" fmla="*/ 222 h 279"/>
                  <a:gd name="T84" fmla="*/ 322 w 367"/>
                  <a:gd name="T85" fmla="*/ 153 h 279"/>
                  <a:gd name="T86" fmla="*/ 291 w 367"/>
                  <a:gd name="T87" fmla="*/ 183 h 279"/>
                  <a:gd name="T88" fmla="*/ 234 w 367"/>
                  <a:gd name="T89" fmla="*/ 190 h 279"/>
                  <a:gd name="T90" fmla="*/ 243 w 367"/>
                  <a:gd name="T91" fmla="*/ 177 h 279"/>
                  <a:gd name="T92" fmla="*/ 325 w 367"/>
                  <a:gd name="T93" fmla="*/ 110 h 279"/>
                  <a:gd name="T94" fmla="*/ 326 w 367"/>
                  <a:gd name="T95" fmla="*/ 14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7" h="279">
                    <a:moveTo>
                      <a:pt x="356" y="115"/>
                    </a:moveTo>
                    <a:cubicBezTo>
                      <a:pt x="344" y="95"/>
                      <a:pt x="322" y="94"/>
                      <a:pt x="301" y="100"/>
                    </a:cubicBezTo>
                    <a:cubicBezTo>
                      <a:pt x="300" y="89"/>
                      <a:pt x="295" y="77"/>
                      <a:pt x="287" y="65"/>
                    </a:cubicBezTo>
                    <a:cubicBezTo>
                      <a:pt x="242" y="0"/>
                      <a:pt x="110" y="18"/>
                      <a:pt x="82" y="87"/>
                    </a:cubicBezTo>
                    <a:cubicBezTo>
                      <a:pt x="75" y="80"/>
                      <a:pt x="65" y="74"/>
                      <a:pt x="56" y="75"/>
                    </a:cubicBezTo>
                    <a:cubicBezTo>
                      <a:pt x="39" y="78"/>
                      <a:pt x="47" y="83"/>
                      <a:pt x="37" y="91"/>
                    </a:cubicBezTo>
                    <a:cubicBezTo>
                      <a:pt x="32" y="95"/>
                      <a:pt x="37" y="103"/>
                      <a:pt x="42" y="101"/>
                    </a:cubicBezTo>
                    <a:cubicBezTo>
                      <a:pt x="35" y="103"/>
                      <a:pt x="37" y="99"/>
                      <a:pt x="34" y="108"/>
                    </a:cubicBezTo>
                    <a:cubicBezTo>
                      <a:pt x="34" y="110"/>
                      <a:pt x="33" y="112"/>
                      <a:pt x="32" y="114"/>
                    </a:cubicBezTo>
                    <a:cubicBezTo>
                      <a:pt x="23" y="114"/>
                      <a:pt x="14" y="117"/>
                      <a:pt x="5" y="119"/>
                    </a:cubicBezTo>
                    <a:cubicBezTo>
                      <a:pt x="0" y="120"/>
                      <a:pt x="0" y="127"/>
                      <a:pt x="4" y="129"/>
                    </a:cubicBezTo>
                    <a:cubicBezTo>
                      <a:pt x="10" y="133"/>
                      <a:pt x="14" y="139"/>
                      <a:pt x="18" y="144"/>
                    </a:cubicBezTo>
                    <a:cubicBezTo>
                      <a:pt x="13" y="147"/>
                      <a:pt x="8" y="150"/>
                      <a:pt x="4" y="153"/>
                    </a:cubicBezTo>
                    <a:cubicBezTo>
                      <a:pt x="0" y="155"/>
                      <a:pt x="0" y="158"/>
                      <a:pt x="1" y="162"/>
                    </a:cubicBezTo>
                    <a:cubicBezTo>
                      <a:pt x="11" y="184"/>
                      <a:pt x="26" y="199"/>
                      <a:pt x="49" y="201"/>
                    </a:cubicBezTo>
                    <a:cubicBezTo>
                      <a:pt x="52" y="225"/>
                      <a:pt x="76" y="233"/>
                      <a:pt x="95" y="215"/>
                    </a:cubicBezTo>
                    <a:cubicBezTo>
                      <a:pt x="95" y="214"/>
                      <a:pt x="96" y="213"/>
                      <a:pt x="96" y="213"/>
                    </a:cubicBezTo>
                    <a:cubicBezTo>
                      <a:pt x="107" y="233"/>
                      <a:pt x="118" y="254"/>
                      <a:pt x="129" y="275"/>
                    </a:cubicBezTo>
                    <a:cubicBezTo>
                      <a:pt x="131" y="279"/>
                      <a:pt x="135" y="278"/>
                      <a:pt x="137" y="276"/>
                    </a:cubicBezTo>
                    <a:cubicBezTo>
                      <a:pt x="153" y="279"/>
                      <a:pt x="166" y="273"/>
                      <a:pt x="178" y="261"/>
                    </a:cubicBezTo>
                    <a:cubicBezTo>
                      <a:pt x="184" y="254"/>
                      <a:pt x="190" y="246"/>
                      <a:pt x="195" y="238"/>
                    </a:cubicBezTo>
                    <a:cubicBezTo>
                      <a:pt x="195" y="237"/>
                      <a:pt x="196" y="237"/>
                      <a:pt x="196" y="236"/>
                    </a:cubicBezTo>
                    <a:cubicBezTo>
                      <a:pt x="220" y="245"/>
                      <a:pt x="248" y="247"/>
                      <a:pt x="273" y="242"/>
                    </a:cubicBezTo>
                    <a:cubicBezTo>
                      <a:pt x="295" y="238"/>
                      <a:pt x="316" y="214"/>
                      <a:pt x="299" y="193"/>
                    </a:cubicBezTo>
                    <a:cubicBezTo>
                      <a:pt x="310" y="191"/>
                      <a:pt x="323" y="193"/>
                      <a:pt x="333" y="186"/>
                    </a:cubicBezTo>
                    <a:cubicBezTo>
                      <a:pt x="343" y="179"/>
                      <a:pt x="340" y="165"/>
                      <a:pt x="336" y="155"/>
                    </a:cubicBezTo>
                    <a:cubicBezTo>
                      <a:pt x="352" y="149"/>
                      <a:pt x="367" y="134"/>
                      <a:pt x="356" y="115"/>
                    </a:cubicBezTo>
                    <a:close/>
                    <a:moveTo>
                      <a:pt x="271" y="65"/>
                    </a:moveTo>
                    <a:cubicBezTo>
                      <a:pt x="288" y="82"/>
                      <a:pt x="294" y="109"/>
                      <a:pt x="287" y="131"/>
                    </a:cubicBezTo>
                    <a:cubicBezTo>
                      <a:pt x="280" y="157"/>
                      <a:pt x="247" y="165"/>
                      <a:pt x="224" y="168"/>
                    </a:cubicBezTo>
                    <a:cubicBezTo>
                      <a:pt x="181" y="174"/>
                      <a:pt x="123" y="166"/>
                      <a:pt x="87" y="140"/>
                    </a:cubicBezTo>
                    <a:cubicBezTo>
                      <a:pt x="88" y="139"/>
                      <a:pt x="89" y="138"/>
                      <a:pt x="89" y="137"/>
                    </a:cubicBezTo>
                    <a:cubicBezTo>
                      <a:pt x="77" y="42"/>
                      <a:pt x="211" y="6"/>
                      <a:pt x="271" y="65"/>
                    </a:cubicBezTo>
                    <a:close/>
                    <a:moveTo>
                      <a:pt x="222" y="181"/>
                    </a:moveTo>
                    <a:cubicBezTo>
                      <a:pt x="209" y="214"/>
                      <a:pt x="166" y="195"/>
                      <a:pt x="139" y="186"/>
                    </a:cubicBezTo>
                    <a:cubicBezTo>
                      <a:pt x="129" y="184"/>
                      <a:pt x="119" y="180"/>
                      <a:pt x="109" y="179"/>
                    </a:cubicBezTo>
                    <a:cubicBezTo>
                      <a:pt x="106" y="179"/>
                      <a:pt x="102" y="178"/>
                      <a:pt x="98" y="179"/>
                    </a:cubicBezTo>
                    <a:cubicBezTo>
                      <a:pt x="94" y="180"/>
                      <a:pt x="89" y="181"/>
                      <a:pt x="85" y="182"/>
                    </a:cubicBezTo>
                    <a:cubicBezTo>
                      <a:pt x="72" y="168"/>
                      <a:pt x="71" y="157"/>
                      <a:pt x="80" y="149"/>
                    </a:cubicBezTo>
                    <a:cubicBezTo>
                      <a:pt x="118" y="178"/>
                      <a:pt x="174" y="187"/>
                      <a:pt x="222" y="181"/>
                    </a:cubicBezTo>
                    <a:close/>
                    <a:moveTo>
                      <a:pt x="56" y="189"/>
                    </a:moveTo>
                    <a:cubicBezTo>
                      <a:pt x="56" y="189"/>
                      <a:pt x="56" y="188"/>
                      <a:pt x="55" y="188"/>
                    </a:cubicBezTo>
                    <a:cubicBezTo>
                      <a:pt x="35" y="189"/>
                      <a:pt x="23" y="177"/>
                      <a:pt x="15" y="160"/>
                    </a:cubicBezTo>
                    <a:cubicBezTo>
                      <a:pt x="19" y="157"/>
                      <a:pt x="24" y="154"/>
                      <a:pt x="29" y="151"/>
                    </a:cubicBezTo>
                    <a:cubicBezTo>
                      <a:pt x="33" y="149"/>
                      <a:pt x="32" y="145"/>
                      <a:pt x="30" y="142"/>
                    </a:cubicBezTo>
                    <a:cubicBezTo>
                      <a:pt x="26" y="137"/>
                      <a:pt x="23" y="132"/>
                      <a:pt x="19" y="128"/>
                    </a:cubicBezTo>
                    <a:cubicBezTo>
                      <a:pt x="19" y="128"/>
                      <a:pt x="19" y="127"/>
                      <a:pt x="19" y="127"/>
                    </a:cubicBezTo>
                    <a:cubicBezTo>
                      <a:pt x="26" y="126"/>
                      <a:pt x="34" y="128"/>
                      <a:pt x="31" y="122"/>
                    </a:cubicBezTo>
                    <a:cubicBezTo>
                      <a:pt x="33" y="127"/>
                      <a:pt x="40" y="125"/>
                      <a:pt x="41" y="121"/>
                    </a:cubicBezTo>
                    <a:cubicBezTo>
                      <a:pt x="44" y="114"/>
                      <a:pt x="50" y="104"/>
                      <a:pt x="49" y="96"/>
                    </a:cubicBezTo>
                    <a:cubicBezTo>
                      <a:pt x="51" y="93"/>
                      <a:pt x="52" y="91"/>
                      <a:pt x="52" y="87"/>
                    </a:cubicBezTo>
                    <a:cubicBezTo>
                      <a:pt x="52" y="84"/>
                      <a:pt x="69" y="93"/>
                      <a:pt x="79" y="98"/>
                    </a:cubicBezTo>
                    <a:cubicBezTo>
                      <a:pt x="76" y="110"/>
                      <a:pt x="77" y="122"/>
                      <a:pt x="80" y="136"/>
                    </a:cubicBezTo>
                    <a:cubicBezTo>
                      <a:pt x="75" y="136"/>
                      <a:pt x="71" y="141"/>
                      <a:pt x="74" y="145"/>
                    </a:cubicBezTo>
                    <a:cubicBezTo>
                      <a:pt x="55" y="150"/>
                      <a:pt x="47" y="171"/>
                      <a:pt x="56" y="189"/>
                    </a:cubicBezTo>
                    <a:close/>
                    <a:moveTo>
                      <a:pt x="90" y="209"/>
                    </a:moveTo>
                    <a:cubicBezTo>
                      <a:pt x="79" y="218"/>
                      <a:pt x="70" y="214"/>
                      <a:pt x="62" y="196"/>
                    </a:cubicBezTo>
                    <a:cubicBezTo>
                      <a:pt x="67" y="199"/>
                      <a:pt x="72" y="200"/>
                      <a:pt x="77" y="199"/>
                    </a:cubicBezTo>
                    <a:cubicBezTo>
                      <a:pt x="81" y="198"/>
                      <a:pt x="84" y="198"/>
                      <a:pt x="87" y="197"/>
                    </a:cubicBezTo>
                    <a:cubicBezTo>
                      <a:pt x="89" y="201"/>
                      <a:pt x="91" y="205"/>
                      <a:pt x="93" y="208"/>
                    </a:cubicBezTo>
                    <a:cubicBezTo>
                      <a:pt x="92" y="208"/>
                      <a:pt x="91" y="208"/>
                      <a:pt x="90" y="209"/>
                    </a:cubicBezTo>
                    <a:close/>
                    <a:moveTo>
                      <a:pt x="134" y="264"/>
                    </a:moveTo>
                    <a:cubicBezTo>
                      <a:pt x="122" y="240"/>
                      <a:pt x="108" y="218"/>
                      <a:pt x="93" y="196"/>
                    </a:cubicBezTo>
                    <a:cubicBezTo>
                      <a:pt x="95" y="195"/>
                      <a:pt x="97" y="195"/>
                      <a:pt x="98" y="195"/>
                    </a:cubicBezTo>
                    <a:cubicBezTo>
                      <a:pt x="102" y="200"/>
                      <a:pt x="107" y="205"/>
                      <a:pt x="113" y="204"/>
                    </a:cubicBezTo>
                    <a:cubicBezTo>
                      <a:pt x="118" y="203"/>
                      <a:pt x="122" y="200"/>
                      <a:pt x="124" y="196"/>
                    </a:cubicBezTo>
                    <a:cubicBezTo>
                      <a:pt x="124" y="196"/>
                      <a:pt x="124" y="196"/>
                      <a:pt x="125" y="196"/>
                    </a:cubicBezTo>
                    <a:cubicBezTo>
                      <a:pt x="135" y="199"/>
                      <a:pt x="159" y="207"/>
                      <a:pt x="182" y="211"/>
                    </a:cubicBezTo>
                    <a:cubicBezTo>
                      <a:pt x="162" y="224"/>
                      <a:pt x="148" y="244"/>
                      <a:pt x="134" y="264"/>
                    </a:cubicBezTo>
                    <a:close/>
                    <a:moveTo>
                      <a:pt x="141" y="271"/>
                    </a:moveTo>
                    <a:cubicBezTo>
                      <a:pt x="156" y="251"/>
                      <a:pt x="171" y="231"/>
                      <a:pt x="192" y="216"/>
                    </a:cubicBezTo>
                    <a:cubicBezTo>
                      <a:pt x="193" y="215"/>
                      <a:pt x="194" y="214"/>
                      <a:pt x="194" y="212"/>
                    </a:cubicBezTo>
                    <a:cubicBezTo>
                      <a:pt x="195" y="212"/>
                      <a:pt x="197" y="212"/>
                      <a:pt x="198" y="212"/>
                    </a:cubicBezTo>
                    <a:cubicBezTo>
                      <a:pt x="190" y="220"/>
                      <a:pt x="185" y="233"/>
                      <a:pt x="179" y="241"/>
                    </a:cubicBezTo>
                    <a:cubicBezTo>
                      <a:pt x="170" y="254"/>
                      <a:pt x="158" y="269"/>
                      <a:pt x="141" y="271"/>
                    </a:cubicBezTo>
                    <a:close/>
                    <a:moveTo>
                      <a:pt x="282" y="222"/>
                    </a:moveTo>
                    <a:cubicBezTo>
                      <a:pt x="274" y="228"/>
                      <a:pt x="262" y="229"/>
                      <a:pt x="253" y="230"/>
                    </a:cubicBezTo>
                    <a:cubicBezTo>
                      <a:pt x="236" y="231"/>
                      <a:pt x="219" y="230"/>
                      <a:pt x="202" y="228"/>
                    </a:cubicBezTo>
                    <a:cubicBezTo>
                      <a:pt x="205" y="224"/>
                      <a:pt x="209" y="218"/>
                      <a:pt x="211" y="213"/>
                    </a:cubicBezTo>
                    <a:cubicBezTo>
                      <a:pt x="211" y="213"/>
                      <a:pt x="211" y="212"/>
                      <a:pt x="211" y="212"/>
                    </a:cubicBezTo>
                    <a:cubicBezTo>
                      <a:pt x="222" y="210"/>
                      <a:pt x="230" y="205"/>
                      <a:pt x="233" y="195"/>
                    </a:cubicBezTo>
                    <a:cubicBezTo>
                      <a:pt x="238" y="206"/>
                      <a:pt x="244" y="218"/>
                      <a:pt x="258" y="217"/>
                    </a:cubicBezTo>
                    <a:cubicBezTo>
                      <a:pt x="270" y="217"/>
                      <a:pt x="278" y="205"/>
                      <a:pt x="287" y="198"/>
                    </a:cubicBezTo>
                    <a:cubicBezTo>
                      <a:pt x="287" y="208"/>
                      <a:pt x="291" y="216"/>
                      <a:pt x="282" y="222"/>
                    </a:cubicBezTo>
                    <a:close/>
                    <a:moveTo>
                      <a:pt x="326" y="145"/>
                    </a:moveTo>
                    <a:cubicBezTo>
                      <a:pt x="323" y="146"/>
                      <a:pt x="321" y="150"/>
                      <a:pt x="322" y="153"/>
                    </a:cubicBezTo>
                    <a:cubicBezTo>
                      <a:pt x="327" y="166"/>
                      <a:pt x="330" y="177"/>
                      <a:pt x="313" y="179"/>
                    </a:cubicBezTo>
                    <a:cubicBezTo>
                      <a:pt x="305" y="180"/>
                      <a:pt x="298" y="181"/>
                      <a:pt x="291" y="183"/>
                    </a:cubicBezTo>
                    <a:cubicBezTo>
                      <a:pt x="268" y="189"/>
                      <a:pt x="260" y="225"/>
                      <a:pt x="238" y="191"/>
                    </a:cubicBezTo>
                    <a:cubicBezTo>
                      <a:pt x="237" y="190"/>
                      <a:pt x="235" y="189"/>
                      <a:pt x="234" y="190"/>
                    </a:cubicBezTo>
                    <a:cubicBezTo>
                      <a:pt x="234" y="187"/>
                      <a:pt x="234" y="183"/>
                      <a:pt x="233" y="179"/>
                    </a:cubicBezTo>
                    <a:cubicBezTo>
                      <a:pt x="237" y="179"/>
                      <a:pt x="240" y="178"/>
                      <a:pt x="243" y="177"/>
                    </a:cubicBezTo>
                    <a:cubicBezTo>
                      <a:pt x="280" y="170"/>
                      <a:pt x="301" y="143"/>
                      <a:pt x="302" y="113"/>
                    </a:cubicBezTo>
                    <a:cubicBezTo>
                      <a:pt x="309" y="112"/>
                      <a:pt x="317" y="110"/>
                      <a:pt x="325" y="110"/>
                    </a:cubicBezTo>
                    <a:cubicBezTo>
                      <a:pt x="334" y="109"/>
                      <a:pt x="343" y="115"/>
                      <a:pt x="346" y="124"/>
                    </a:cubicBezTo>
                    <a:cubicBezTo>
                      <a:pt x="351" y="137"/>
                      <a:pt x="335" y="143"/>
                      <a:pt x="326" y="1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1" name="Freeform 433"/>
              <p:cNvSpPr>
                <a:spLocks noEditPoints="1"/>
              </p:cNvSpPr>
              <p:nvPr/>
            </p:nvSpPr>
            <p:spPr bwMode="auto">
              <a:xfrm>
                <a:off x="3927" y="-368"/>
                <a:ext cx="58" cy="71"/>
              </a:xfrm>
              <a:custGeom>
                <a:avLst/>
                <a:gdLst>
                  <a:gd name="T0" fmla="*/ 26 w 29"/>
                  <a:gd name="T1" fmla="*/ 10 h 35"/>
                  <a:gd name="T2" fmla="*/ 23 w 29"/>
                  <a:gd name="T3" fmla="*/ 3 h 35"/>
                  <a:gd name="T4" fmla="*/ 17 w 29"/>
                  <a:gd name="T5" fmla="*/ 0 h 35"/>
                  <a:gd name="T6" fmla="*/ 12 w 29"/>
                  <a:gd name="T7" fmla="*/ 3 h 35"/>
                  <a:gd name="T8" fmla="*/ 10 w 29"/>
                  <a:gd name="T9" fmla="*/ 6 h 35"/>
                  <a:gd name="T10" fmla="*/ 9 w 29"/>
                  <a:gd name="T11" fmla="*/ 7 h 35"/>
                  <a:gd name="T12" fmla="*/ 6 w 29"/>
                  <a:gd name="T13" fmla="*/ 7 h 35"/>
                  <a:gd name="T14" fmla="*/ 5 w 29"/>
                  <a:gd name="T15" fmla="*/ 30 h 35"/>
                  <a:gd name="T16" fmla="*/ 21 w 29"/>
                  <a:gd name="T17" fmla="*/ 31 h 35"/>
                  <a:gd name="T18" fmla="*/ 26 w 29"/>
                  <a:gd name="T19" fmla="*/ 10 h 35"/>
                  <a:gd name="T20" fmla="*/ 19 w 29"/>
                  <a:gd name="T21" fmla="*/ 20 h 35"/>
                  <a:gd name="T22" fmla="*/ 17 w 29"/>
                  <a:gd name="T23" fmla="*/ 24 h 35"/>
                  <a:gd name="T24" fmla="*/ 14 w 29"/>
                  <a:gd name="T25" fmla="*/ 26 h 35"/>
                  <a:gd name="T26" fmla="*/ 14 w 29"/>
                  <a:gd name="T27" fmla="*/ 26 h 35"/>
                  <a:gd name="T28" fmla="*/ 13 w 29"/>
                  <a:gd name="T29" fmla="*/ 26 h 35"/>
                  <a:gd name="T30" fmla="*/ 12 w 29"/>
                  <a:gd name="T31" fmla="*/ 26 h 35"/>
                  <a:gd name="T32" fmla="*/ 10 w 29"/>
                  <a:gd name="T33" fmla="*/ 23 h 35"/>
                  <a:gd name="T34" fmla="*/ 10 w 29"/>
                  <a:gd name="T35" fmla="*/ 10 h 35"/>
                  <a:gd name="T36" fmla="*/ 16 w 29"/>
                  <a:gd name="T37" fmla="*/ 9 h 35"/>
                  <a:gd name="T38" fmla="*/ 18 w 29"/>
                  <a:gd name="T39" fmla="*/ 6 h 35"/>
                  <a:gd name="T40" fmla="*/ 19 w 29"/>
                  <a:gd name="T41"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26" y="10"/>
                    </a:moveTo>
                    <a:cubicBezTo>
                      <a:pt x="26" y="7"/>
                      <a:pt x="24" y="5"/>
                      <a:pt x="23" y="3"/>
                    </a:cubicBezTo>
                    <a:cubicBezTo>
                      <a:pt x="22" y="0"/>
                      <a:pt x="19" y="0"/>
                      <a:pt x="17" y="0"/>
                    </a:cubicBezTo>
                    <a:cubicBezTo>
                      <a:pt x="15" y="1"/>
                      <a:pt x="13" y="2"/>
                      <a:pt x="12" y="3"/>
                    </a:cubicBezTo>
                    <a:cubicBezTo>
                      <a:pt x="12" y="4"/>
                      <a:pt x="11" y="6"/>
                      <a:pt x="10" y="6"/>
                    </a:cubicBezTo>
                    <a:cubicBezTo>
                      <a:pt x="10" y="6"/>
                      <a:pt x="9" y="7"/>
                      <a:pt x="9" y="7"/>
                    </a:cubicBezTo>
                    <a:cubicBezTo>
                      <a:pt x="8" y="6"/>
                      <a:pt x="7" y="6"/>
                      <a:pt x="6" y="7"/>
                    </a:cubicBezTo>
                    <a:cubicBezTo>
                      <a:pt x="2" y="14"/>
                      <a:pt x="0" y="24"/>
                      <a:pt x="5" y="30"/>
                    </a:cubicBezTo>
                    <a:cubicBezTo>
                      <a:pt x="9" y="35"/>
                      <a:pt x="17" y="35"/>
                      <a:pt x="21" y="31"/>
                    </a:cubicBezTo>
                    <a:cubicBezTo>
                      <a:pt x="28" y="26"/>
                      <a:pt x="29" y="18"/>
                      <a:pt x="26" y="10"/>
                    </a:cubicBezTo>
                    <a:close/>
                    <a:moveTo>
                      <a:pt x="19" y="20"/>
                    </a:moveTo>
                    <a:cubicBezTo>
                      <a:pt x="18" y="22"/>
                      <a:pt x="18" y="23"/>
                      <a:pt x="17" y="24"/>
                    </a:cubicBezTo>
                    <a:cubicBezTo>
                      <a:pt x="16" y="25"/>
                      <a:pt x="15" y="25"/>
                      <a:pt x="14" y="26"/>
                    </a:cubicBezTo>
                    <a:cubicBezTo>
                      <a:pt x="14" y="26"/>
                      <a:pt x="14" y="26"/>
                      <a:pt x="14" y="26"/>
                    </a:cubicBezTo>
                    <a:cubicBezTo>
                      <a:pt x="13" y="26"/>
                      <a:pt x="13" y="26"/>
                      <a:pt x="13" y="26"/>
                    </a:cubicBezTo>
                    <a:cubicBezTo>
                      <a:pt x="13" y="26"/>
                      <a:pt x="12" y="25"/>
                      <a:pt x="12" y="26"/>
                    </a:cubicBezTo>
                    <a:cubicBezTo>
                      <a:pt x="11" y="25"/>
                      <a:pt x="11" y="25"/>
                      <a:pt x="10" y="23"/>
                    </a:cubicBezTo>
                    <a:cubicBezTo>
                      <a:pt x="8" y="20"/>
                      <a:pt x="9" y="15"/>
                      <a:pt x="10" y="10"/>
                    </a:cubicBezTo>
                    <a:cubicBezTo>
                      <a:pt x="12" y="11"/>
                      <a:pt x="14" y="10"/>
                      <a:pt x="16" y="9"/>
                    </a:cubicBezTo>
                    <a:cubicBezTo>
                      <a:pt x="17" y="7"/>
                      <a:pt x="17" y="6"/>
                      <a:pt x="18" y="6"/>
                    </a:cubicBezTo>
                    <a:cubicBezTo>
                      <a:pt x="19" y="11"/>
                      <a:pt x="20" y="16"/>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2" name="Freeform 434"/>
              <p:cNvSpPr/>
              <p:nvPr/>
            </p:nvSpPr>
            <p:spPr bwMode="auto">
              <a:xfrm>
                <a:off x="1283" y="1828"/>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5007E"/>
                </a:solidFill>
                <a:prstDash val="solid"/>
                <a:round/>
              </a:ln>
            </p:spPr>
            <p:txBody>
              <a:bodyPr/>
              <a:lstStyle/>
              <a:p>
                <a:pPr fontAlgn="auto">
                  <a:spcBef>
                    <a:spcPts val="0"/>
                  </a:spcBef>
                  <a:spcAft>
                    <a:spcPts val="0"/>
                  </a:spcAft>
                  <a:buFontTx/>
                  <a:buNone/>
                  <a:defRPr/>
                </a:pPr>
                <a:endParaRPr lang="zh-CN" altLang="en-US">
                  <a:latin typeface="+mn-lt"/>
                  <a:ea typeface="+mn-ea"/>
                </a:endParaRPr>
              </a:p>
            </p:txBody>
          </p:sp>
          <p:sp>
            <p:nvSpPr>
              <p:cNvPr id="133" name="Freeform 435"/>
              <p:cNvSpPr/>
              <p:nvPr/>
            </p:nvSpPr>
            <p:spPr bwMode="auto">
              <a:xfrm>
                <a:off x="1283" y="1828"/>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5007E"/>
                </a:solidFill>
                <a:prstDash val="solid"/>
                <a:round/>
              </a:ln>
            </p:spPr>
            <p:txBody>
              <a:bodyPr/>
              <a:lstStyle/>
              <a:p>
                <a:pPr fontAlgn="auto">
                  <a:spcBef>
                    <a:spcPts val="0"/>
                  </a:spcBef>
                  <a:spcAft>
                    <a:spcPts val="0"/>
                  </a:spcAft>
                  <a:buFontTx/>
                  <a:buNone/>
                  <a:defRPr/>
                </a:pPr>
                <a:endParaRPr lang="zh-CN" altLang="en-US">
                  <a:latin typeface="+mn-lt"/>
                  <a:ea typeface="+mn-ea"/>
                </a:endParaRPr>
              </a:p>
            </p:txBody>
          </p:sp>
          <p:sp>
            <p:nvSpPr>
              <p:cNvPr id="134" name="Freeform 436"/>
              <p:cNvSpPr>
                <a:spLocks noEditPoints="1"/>
              </p:cNvSpPr>
              <p:nvPr/>
            </p:nvSpPr>
            <p:spPr bwMode="auto">
              <a:xfrm>
                <a:off x="1148" y="1808"/>
                <a:ext cx="367" cy="299"/>
              </a:xfrm>
              <a:custGeom>
                <a:avLst/>
                <a:gdLst>
                  <a:gd name="T0" fmla="*/ 169 w 182"/>
                  <a:gd name="T1" fmla="*/ 60 h 148"/>
                  <a:gd name="T2" fmla="*/ 75 w 182"/>
                  <a:gd name="T3" fmla="*/ 4 h 148"/>
                  <a:gd name="T4" fmla="*/ 72 w 182"/>
                  <a:gd name="T5" fmla="*/ 3 h 148"/>
                  <a:gd name="T6" fmla="*/ 9 w 182"/>
                  <a:gd name="T7" fmla="*/ 75 h 148"/>
                  <a:gd name="T8" fmla="*/ 108 w 182"/>
                  <a:gd name="T9" fmla="*/ 142 h 148"/>
                  <a:gd name="T10" fmla="*/ 169 w 182"/>
                  <a:gd name="T11" fmla="*/ 60 h 148"/>
                  <a:gd name="T12" fmla="*/ 110 w 182"/>
                  <a:gd name="T13" fmla="*/ 126 h 148"/>
                  <a:gd name="T14" fmla="*/ 27 w 182"/>
                  <a:gd name="T15" fmla="*/ 78 h 148"/>
                  <a:gd name="T16" fmla="*/ 74 w 182"/>
                  <a:gd name="T17" fmla="*/ 17 h 148"/>
                  <a:gd name="T18" fmla="*/ 78 w 182"/>
                  <a:gd name="T19" fmla="*/ 14 h 148"/>
                  <a:gd name="T20" fmla="*/ 152 w 182"/>
                  <a:gd name="T21" fmla="*/ 61 h 148"/>
                  <a:gd name="T22" fmla="*/ 110 w 182"/>
                  <a:gd name="T23" fmla="*/ 1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148">
                    <a:moveTo>
                      <a:pt x="169" y="60"/>
                    </a:moveTo>
                    <a:cubicBezTo>
                      <a:pt x="158" y="19"/>
                      <a:pt x="115" y="0"/>
                      <a:pt x="75" y="4"/>
                    </a:cubicBezTo>
                    <a:cubicBezTo>
                      <a:pt x="74" y="4"/>
                      <a:pt x="73" y="3"/>
                      <a:pt x="72" y="3"/>
                    </a:cubicBezTo>
                    <a:cubicBezTo>
                      <a:pt x="29" y="1"/>
                      <a:pt x="0" y="33"/>
                      <a:pt x="9" y="75"/>
                    </a:cubicBezTo>
                    <a:cubicBezTo>
                      <a:pt x="18" y="118"/>
                      <a:pt x="66" y="148"/>
                      <a:pt x="108" y="142"/>
                    </a:cubicBezTo>
                    <a:cubicBezTo>
                      <a:pt x="151" y="136"/>
                      <a:pt x="182" y="105"/>
                      <a:pt x="169" y="60"/>
                    </a:cubicBezTo>
                    <a:close/>
                    <a:moveTo>
                      <a:pt x="110" y="126"/>
                    </a:moveTo>
                    <a:cubicBezTo>
                      <a:pt x="75" y="133"/>
                      <a:pt x="40" y="111"/>
                      <a:pt x="27" y="78"/>
                    </a:cubicBezTo>
                    <a:cubicBezTo>
                      <a:pt x="12" y="40"/>
                      <a:pt x="40" y="22"/>
                      <a:pt x="74" y="17"/>
                    </a:cubicBezTo>
                    <a:cubicBezTo>
                      <a:pt x="76" y="16"/>
                      <a:pt x="77" y="15"/>
                      <a:pt x="78" y="14"/>
                    </a:cubicBezTo>
                    <a:cubicBezTo>
                      <a:pt x="110" y="13"/>
                      <a:pt x="139" y="30"/>
                      <a:pt x="152" y="61"/>
                    </a:cubicBezTo>
                    <a:cubicBezTo>
                      <a:pt x="165" y="95"/>
                      <a:pt x="143" y="119"/>
                      <a:pt x="110" y="1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5" name="Freeform 437"/>
              <p:cNvSpPr/>
              <p:nvPr/>
            </p:nvSpPr>
            <p:spPr bwMode="auto">
              <a:xfrm>
                <a:off x="1210" y="1925"/>
                <a:ext cx="200" cy="129"/>
              </a:xfrm>
              <a:custGeom>
                <a:avLst/>
                <a:gdLst>
                  <a:gd name="T0" fmla="*/ 90 w 99"/>
                  <a:gd name="T1" fmla="*/ 20 h 64"/>
                  <a:gd name="T2" fmla="*/ 81 w 99"/>
                  <a:gd name="T3" fmla="*/ 19 h 64"/>
                  <a:gd name="T4" fmla="*/ 68 w 99"/>
                  <a:gd name="T5" fmla="*/ 40 h 64"/>
                  <a:gd name="T6" fmla="*/ 48 w 99"/>
                  <a:gd name="T7" fmla="*/ 42 h 64"/>
                  <a:gd name="T8" fmla="*/ 31 w 99"/>
                  <a:gd name="T9" fmla="*/ 7 h 64"/>
                  <a:gd name="T10" fmla="*/ 23 w 99"/>
                  <a:gd name="T11" fmla="*/ 3 h 64"/>
                  <a:gd name="T12" fmla="*/ 41 w 99"/>
                  <a:gd name="T13" fmla="*/ 60 h 64"/>
                  <a:gd name="T14" fmla="*/ 77 w 99"/>
                  <a:gd name="T15" fmla="*/ 56 h 64"/>
                  <a:gd name="T16" fmla="*/ 90 w 99"/>
                  <a:gd name="T17" fmla="*/ 2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4">
                    <a:moveTo>
                      <a:pt x="90" y="20"/>
                    </a:moveTo>
                    <a:cubicBezTo>
                      <a:pt x="88" y="18"/>
                      <a:pt x="84" y="18"/>
                      <a:pt x="81" y="19"/>
                    </a:cubicBezTo>
                    <a:cubicBezTo>
                      <a:pt x="73" y="24"/>
                      <a:pt x="75" y="35"/>
                      <a:pt x="68" y="40"/>
                    </a:cubicBezTo>
                    <a:cubicBezTo>
                      <a:pt x="62" y="44"/>
                      <a:pt x="54" y="44"/>
                      <a:pt x="48" y="42"/>
                    </a:cubicBezTo>
                    <a:cubicBezTo>
                      <a:pt x="31" y="38"/>
                      <a:pt x="25" y="22"/>
                      <a:pt x="31" y="7"/>
                    </a:cubicBezTo>
                    <a:cubicBezTo>
                      <a:pt x="32" y="2"/>
                      <a:pt x="26" y="0"/>
                      <a:pt x="23" y="3"/>
                    </a:cubicBezTo>
                    <a:cubicBezTo>
                      <a:pt x="0" y="23"/>
                      <a:pt x="17" y="51"/>
                      <a:pt x="41" y="60"/>
                    </a:cubicBezTo>
                    <a:cubicBezTo>
                      <a:pt x="53" y="64"/>
                      <a:pt x="67" y="63"/>
                      <a:pt x="77" y="56"/>
                    </a:cubicBezTo>
                    <a:cubicBezTo>
                      <a:pt x="87" y="50"/>
                      <a:pt x="99" y="31"/>
                      <a:pt x="9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6" name="Freeform 438"/>
              <p:cNvSpPr/>
              <p:nvPr/>
            </p:nvSpPr>
            <p:spPr bwMode="auto">
              <a:xfrm>
                <a:off x="1283" y="1867"/>
                <a:ext cx="60" cy="52"/>
              </a:xfrm>
              <a:custGeom>
                <a:avLst/>
                <a:gdLst>
                  <a:gd name="T0" fmla="*/ 18 w 30"/>
                  <a:gd name="T1" fmla="*/ 1 h 26"/>
                  <a:gd name="T2" fmla="*/ 16 w 30"/>
                  <a:gd name="T3" fmla="*/ 0 h 26"/>
                  <a:gd name="T4" fmla="*/ 6 w 30"/>
                  <a:gd name="T5" fmla="*/ 2 h 26"/>
                  <a:gd name="T6" fmla="*/ 0 w 30"/>
                  <a:gd name="T7" fmla="*/ 13 h 26"/>
                  <a:gd name="T8" fmla="*/ 3 w 30"/>
                  <a:gd name="T9" fmla="*/ 22 h 26"/>
                  <a:gd name="T10" fmla="*/ 16 w 30"/>
                  <a:gd name="T11" fmla="*/ 25 h 26"/>
                  <a:gd name="T12" fmla="*/ 18 w 30"/>
                  <a:gd name="T13" fmla="*/ 25 h 26"/>
                  <a:gd name="T14" fmla="*/ 18 w 30"/>
                  <a:gd name="T15" fmla="*/ 1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6">
                    <a:moveTo>
                      <a:pt x="18" y="1"/>
                    </a:moveTo>
                    <a:cubicBezTo>
                      <a:pt x="17" y="1"/>
                      <a:pt x="17" y="1"/>
                      <a:pt x="16" y="0"/>
                    </a:cubicBezTo>
                    <a:cubicBezTo>
                      <a:pt x="12" y="0"/>
                      <a:pt x="9" y="0"/>
                      <a:pt x="6" y="2"/>
                    </a:cubicBezTo>
                    <a:cubicBezTo>
                      <a:pt x="2" y="4"/>
                      <a:pt x="0" y="8"/>
                      <a:pt x="0" y="13"/>
                    </a:cubicBezTo>
                    <a:cubicBezTo>
                      <a:pt x="0" y="16"/>
                      <a:pt x="1" y="19"/>
                      <a:pt x="3" y="22"/>
                    </a:cubicBezTo>
                    <a:cubicBezTo>
                      <a:pt x="7" y="25"/>
                      <a:pt x="11" y="26"/>
                      <a:pt x="16" y="25"/>
                    </a:cubicBezTo>
                    <a:cubicBezTo>
                      <a:pt x="17" y="25"/>
                      <a:pt x="17" y="25"/>
                      <a:pt x="18" y="25"/>
                    </a:cubicBezTo>
                    <a:cubicBezTo>
                      <a:pt x="30" y="23"/>
                      <a:pt x="30" y="3"/>
                      <a:pt x="1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7" name="Freeform 439"/>
              <p:cNvSpPr/>
              <p:nvPr/>
            </p:nvSpPr>
            <p:spPr bwMode="auto">
              <a:xfrm>
                <a:off x="1353" y="1889"/>
                <a:ext cx="63" cy="56"/>
              </a:xfrm>
              <a:custGeom>
                <a:avLst/>
                <a:gdLst>
                  <a:gd name="T0" fmla="*/ 24 w 31"/>
                  <a:gd name="T1" fmla="*/ 6 h 28"/>
                  <a:gd name="T2" fmla="*/ 23 w 31"/>
                  <a:gd name="T3" fmla="*/ 5 h 28"/>
                  <a:gd name="T4" fmla="*/ 10 w 31"/>
                  <a:gd name="T5" fmla="*/ 2 h 28"/>
                  <a:gd name="T6" fmla="*/ 2 w 31"/>
                  <a:gd name="T7" fmla="*/ 11 h 28"/>
                  <a:gd name="T8" fmla="*/ 5 w 31"/>
                  <a:gd name="T9" fmla="*/ 23 h 28"/>
                  <a:gd name="T10" fmla="*/ 11 w 31"/>
                  <a:gd name="T11" fmla="*/ 26 h 28"/>
                  <a:gd name="T12" fmla="*/ 19 w 31"/>
                  <a:gd name="T13" fmla="*/ 28 h 28"/>
                  <a:gd name="T14" fmla="*/ 30 w 31"/>
                  <a:gd name="T15" fmla="*/ 19 h 28"/>
                  <a:gd name="T16" fmla="*/ 24 w 31"/>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8">
                    <a:moveTo>
                      <a:pt x="24" y="6"/>
                    </a:moveTo>
                    <a:cubicBezTo>
                      <a:pt x="23" y="5"/>
                      <a:pt x="19" y="2"/>
                      <a:pt x="23" y="5"/>
                    </a:cubicBezTo>
                    <a:cubicBezTo>
                      <a:pt x="19" y="2"/>
                      <a:pt x="15" y="0"/>
                      <a:pt x="10" y="2"/>
                    </a:cubicBezTo>
                    <a:cubicBezTo>
                      <a:pt x="6" y="3"/>
                      <a:pt x="3" y="6"/>
                      <a:pt x="2" y="11"/>
                    </a:cubicBezTo>
                    <a:cubicBezTo>
                      <a:pt x="0" y="15"/>
                      <a:pt x="2" y="20"/>
                      <a:pt x="5" y="23"/>
                    </a:cubicBezTo>
                    <a:cubicBezTo>
                      <a:pt x="7" y="25"/>
                      <a:pt x="9" y="26"/>
                      <a:pt x="11" y="26"/>
                    </a:cubicBezTo>
                    <a:cubicBezTo>
                      <a:pt x="13" y="28"/>
                      <a:pt x="16" y="28"/>
                      <a:pt x="19" y="28"/>
                    </a:cubicBezTo>
                    <a:cubicBezTo>
                      <a:pt x="24" y="28"/>
                      <a:pt x="29" y="25"/>
                      <a:pt x="30" y="19"/>
                    </a:cubicBezTo>
                    <a:cubicBezTo>
                      <a:pt x="31" y="14"/>
                      <a:pt x="29" y="8"/>
                      <a:pt x="2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8" name="Freeform 440"/>
              <p:cNvSpPr>
                <a:spLocks noEditPoints="1"/>
              </p:cNvSpPr>
              <p:nvPr/>
            </p:nvSpPr>
            <p:spPr bwMode="auto">
              <a:xfrm>
                <a:off x="476" y="2119"/>
                <a:ext cx="706" cy="631"/>
              </a:xfrm>
              <a:custGeom>
                <a:avLst/>
                <a:gdLst>
                  <a:gd name="T0" fmla="*/ 321 w 350"/>
                  <a:gd name="T1" fmla="*/ 1 h 313"/>
                  <a:gd name="T2" fmla="*/ 235 w 350"/>
                  <a:gd name="T3" fmla="*/ 83 h 313"/>
                  <a:gd name="T4" fmla="*/ 297 w 350"/>
                  <a:gd name="T5" fmla="*/ 26 h 313"/>
                  <a:gd name="T6" fmla="*/ 301 w 350"/>
                  <a:gd name="T7" fmla="*/ 72 h 313"/>
                  <a:gd name="T8" fmla="*/ 247 w 350"/>
                  <a:gd name="T9" fmla="*/ 98 h 313"/>
                  <a:gd name="T10" fmla="*/ 225 w 350"/>
                  <a:gd name="T11" fmla="*/ 19 h 313"/>
                  <a:gd name="T12" fmla="*/ 178 w 350"/>
                  <a:gd name="T13" fmla="*/ 34 h 313"/>
                  <a:gd name="T14" fmla="*/ 163 w 350"/>
                  <a:gd name="T15" fmla="*/ 44 h 313"/>
                  <a:gd name="T16" fmla="*/ 158 w 350"/>
                  <a:gd name="T17" fmla="*/ 100 h 313"/>
                  <a:gd name="T18" fmla="*/ 8 w 350"/>
                  <a:gd name="T19" fmla="*/ 155 h 313"/>
                  <a:gd name="T20" fmla="*/ 5 w 350"/>
                  <a:gd name="T21" fmla="*/ 160 h 313"/>
                  <a:gd name="T22" fmla="*/ 4 w 350"/>
                  <a:gd name="T23" fmla="*/ 170 h 313"/>
                  <a:gd name="T24" fmla="*/ 139 w 350"/>
                  <a:gd name="T25" fmla="*/ 282 h 313"/>
                  <a:gd name="T26" fmla="*/ 242 w 350"/>
                  <a:gd name="T27" fmla="*/ 199 h 313"/>
                  <a:gd name="T28" fmla="*/ 316 w 350"/>
                  <a:gd name="T29" fmla="*/ 101 h 313"/>
                  <a:gd name="T30" fmla="*/ 157 w 350"/>
                  <a:gd name="T31" fmla="*/ 83 h 313"/>
                  <a:gd name="T32" fmla="*/ 195 w 350"/>
                  <a:gd name="T33" fmla="*/ 37 h 313"/>
                  <a:gd name="T34" fmla="*/ 218 w 350"/>
                  <a:gd name="T35" fmla="*/ 31 h 313"/>
                  <a:gd name="T36" fmla="*/ 216 w 350"/>
                  <a:gd name="T37" fmla="*/ 81 h 313"/>
                  <a:gd name="T38" fmla="*/ 209 w 350"/>
                  <a:gd name="T39" fmla="*/ 84 h 313"/>
                  <a:gd name="T40" fmla="*/ 189 w 350"/>
                  <a:gd name="T41" fmla="*/ 68 h 313"/>
                  <a:gd name="T42" fmla="*/ 181 w 350"/>
                  <a:gd name="T43" fmla="*/ 74 h 313"/>
                  <a:gd name="T44" fmla="*/ 169 w 350"/>
                  <a:gd name="T45" fmla="*/ 98 h 313"/>
                  <a:gd name="T46" fmla="*/ 126 w 350"/>
                  <a:gd name="T47" fmla="*/ 275 h 313"/>
                  <a:gd name="T48" fmla="*/ 113 w 350"/>
                  <a:gd name="T49" fmla="*/ 291 h 313"/>
                  <a:gd name="T50" fmla="*/ 42 w 350"/>
                  <a:gd name="T51" fmla="*/ 179 h 313"/>
                  <a:gd name="T52" fmla="*/ 88 w 350"/>
                  <a:gd name="T53" fmla="*/ 208 h 313"/>
                  <a:gd name="T54" fmla="*/ 126 w 350"/>
                  <a:gd name="T55" fmla="*/ 275 h 313"/>
                  <a:gd name="T56" fmla="*/ 69 w 350"/>
                  <a:gd name="T57" fmla="*/ 209 h 313"/>
                  <a:gd name="T58" fmla="*/ 197 w 350"/>
                  <a:gd name="T59" fmla="*/ 180 h 313"/>
                  <a:gd name="T60" fmla="*/ 112 w 350"/>
                  <a:gd name="T61" fmla="*/ 214 h 313"/>
                  <a:gd name="T62" fmla="*/ 168 w 350"/>
                  <a:gd name="T63" fmla="*/ 112 h 313"/>
                  <a:gd name="T64" fmla="*/ 221 w 350"/>
                  <a:gd name="T65" fmla="*/ 120 h 313"/>
                  <a:gd name="T66" fmla="*/ 213 w 350"/>
                  <a:gd name="T67" fmla="*/ 95 h 313"/>
                  <a:gd name="T68" fmla="*/ 214 w 350"/>
                  <a:gd name="T69" fmla="*/ 94 h 313"/>
                  <a:gd name="T70" fmla="*/ 215 w 350"/>
                  <a:gd name="T71" fmla="*/ 93 h 313"/>
                  <a:gd name="T72" fmla="*/ 217 w 350"/>
                  <a:gd name="T73" fmla="*/ 92 h 313"/>
                  <a:gd name="T74" fmla="*/ 222 w 350"/>
                  <a:gd name="T75" fmla="*/ 93 h 313"/>
                  <a:gd name="T76" fmla="*/ 230 w 350"/>
                  <a:gd name="T77" fmla="*/ 96 h 313"/>
                  <a:gd name="T78" fmla="*/ 233 w 350"/>
                  <a:gd name="T79" fmla="*/ 99 h 313"/>
                  <a:gd name="T80" fmla="*/ 237 w 350"/>
                  <a:gd name="T81" fmla="*/ 103 h 313"/>
                  <a:gd name="T82" fmla="*/ 238 w 350"/>
                  <a:gd name="T83" fmla="*/ 112 h 313"/>
                  <a:gd name="T84" fmla="*/ 228 w 350"/>
                  <a:gd name="T85" fmla="*/ 116 h 313"/>
                  <a:gd name="T86" fmla="*/ 286 w 350"/>
                  <a:gd name="T87" fmla="*/ 155 h 313"/>
                  <a:gd name="T88" fmla="*/ 226 w 350"/>
                  <a:gd name="T89" fmla="*/ 161 h 313"/>
                  <a:gd name="T90" fmla="*/ 227 w 350"/>
                  <a:gd name="T91" fmla="*/ 127 h 313"/>
                  <a:gd name="T92" fmla="*/ 248 w 350"/>
                  <a:gd name="T93" fmla="*/ 154 h 313"/>
                  <a:gd name="T94" fmla="*/ 239 w 350"/>
                  <a:gd name="T95" fmla="*/ 126 h 313"/>
                  <a:gd name="T96" fmla="*/ 260 w 350"/>
                  <a:gd name="T97" fmla="*/ 144 h 313"/>
                  <a:gd name="T98" fmla="*/ 248 w 350"/>
                  <a:gd name="T99" fmla="*/ 116 h 313"/>
                  <a:gd name="T100" fmla="*/ 302 w 350"/>
                  <a:gd name="T101" fmla="*/ 107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0" h="313">
                    <a:moveTo>
                      <a:pt x="313" y="72"/>
                    </a:moveTo>
                    <a:cubicBezTo>
                      <a:pt x="324" y="62"/>
                      <a:pt x="335" y="52"/>
                      <a:pt x="342" y="38"/>
                    </a:cubicBezTo>
                    <a:cubicBezTo>
                      <a:pt x="350" y="21"/>
                      <a:pt x="341" y="0"/>
                      <a:pt x="321" y="1"/>
                    </a:cubicBezTo>
                    <a:cubicBezTo>
                      <a:pt x="300" y="1"/>
                      <a:pt x="280" y="24"/>
                      <a:pt x="268" y="38"/>
                    </a:cubicBezTo>
                    <a:cubicBezTo>
                      <a:pt x="259" y="47"/>
                      <a:pt x="252" y="56"/>
                      <a:pt x="245" y="66"/>
                    </a:cubicBezTo>
                    <a:cubicBezTo>
                      <a:pt x="244" y="67"/>
                      <a:pt x="233" y="84"/>
                      <a:pt x="235" y="83"/>
                    </a:cubicBezTo>
                    <a:cubicBezTo>
                      <a:pt x="234" y="84"/>
                      <a:pt x="233" y="86"/>
                      <a:pt x="235" y="86"/>
                    </a:cubicBezTo>
                    <a:cubicBezTo>
                      <a:pt x="243" y="88"/>
                      <a:pt x="249" y="77"/>
                      <a:pt x="253" y="72"/>
                    </a:cubicBezTo>
                    <a:cubicBezTo>
                      <a:pt x="267" y="56"/>
                      <a:pt x="281" y="40"/>
                      <a:pt x="297" y="26"/>
                    </a:cubicBezTo>
                    <a:cubicBezTo>
                      <a:pt x="304" y="20"/>
                      <a:pt x="311" y="15"/>
                      <a:pt x="320" y="13"/>
                    </a:cubicBezTo>
                    <a:cubicBezTo>
                      <a:pt x="337" y="9"/>
                      <a:pt x="333" y="31"/>
                      <a:pt x="328" y="39"/>
                    </a:cubicBezTo>
                    <a:cubicBezTo>
                      <a:pt x="322" y="52"/>
                      <a:pt x="311" y="63"/>
                      <a:pt x="301" y="72"/>
                    </a:cubicBezTo>
                    <a:cubicBezTo>
                      <a:pt x="295" y="78"/>
                      <a:pt x="286" y="81"/>
                      <a:pt x="283" y="89"/>
                    </a:cubicBezTo>
                    <a:cubicBezTo>
                      <a:pt x="283" y="89"/>
                      <a:pt x="283" y="89"/>
                      <a:pt x="283" y="89"/>
                    </a:cubicBezTo>
                    <a:cubicBezTo>
                      <a:pt x="270" y="90"/>
                      <a:pt x="257" y="94"/>
                      <a:pt x="247" y="98"/>
                    </a:cubicBezTo>
                    <a:cubicBezTo>
                      <a:pt x="246" y="96"/>
                      <a:pt x="245" y="95"/>
                      <a:pt x="243" y="93"/>
                    </a:cubicBezTo>
                    <a:cubicBezTo>
                      <a:pt x="240" y="90"/>
                      <a:pt x="236" y="87"/>
                      <a:pt x="231" y="85"/>
                    </a:cubicBezTo>
                    <a:cubicBezTo>
                      <a:pt x="242" y="63"/>
                      <a:pt x="239" y="38"/>
                      <a:pt x="225" y="19"/>
                    </a:cubicBezTo>
                    <a:cubicBezTo>
                      <a:pt x="214" y="4"/>
                      <a:pt x="200" y="19"/>
                      <a:pt x="189" y="26"/>
                    </a:cubicBezTo>
                    <a:cubicBezTo>
                      <a:pt x="189" y="26"/>
                      <a:pt x="189" y="26"/>
                      <a:pt x="189" y="26"/>
                    </a:cubicBezTo>
                    <a:cubicBezTo>
                      <a:pt x="185" y="28"/>
                      <a:pt x="182" y="31"/>
                      <a:pt x="178" y="34"/>
                    </a:cubicBezTo>
                    <a:cubicBezTo>
                      <a:pt x="176" y="35"/>
                      <a:pt x="174" y="37"/>
                      <a:pt x="172" y="39"/>
                    </a:cubicBezTo>
                    <a:cubicBezTo>
                      <a:pt x="166" y="43"/>
                      <a:pt x="166" y="40"/>
                      <a:pt x="171" y="43"/>
                    </a:cubicBezTo>
                    <a:cubicBezTo>
                      <a:pt x="168" y="41"/>
                      <a:pt x="165" y="42"/>
                      <a:pt x="163" y="44"/>
                    </a:cubicBezTo>
                    <a:cubicBezTo>
                      <a:pt x="159" y="48"/>
                      <a:pt x="153" y="47"/>
                      <a:pt x="149" y="51"/>
                    </a:cubicBezTo>
                    <a:cubicBezTo>
                      <a:pt x="144" y="56"/>
                      <a:pt x="142" y="61"/>
                      <a:pt x="141" y="68"/>
                    </a:cubicBezTo>
                    <a:cubicBezTo>
                      <a:pt x="138" y="81"/>
                      <a:pt x="148" y="93"/>
                      <a:pt x="158" y="100"/>
                    </a:cubicBezTo>
                    <a:cubicBezTo>
                      <a:pt x="155" y="101"/>
                      <a:pt x="152" y="102"/>
                      <a:pt x="149" y="104"/>
                    </a:cubicBezTo>
                    <a:cubicBezTo>
                      <a:pt x="129" y="114"/>
                      <a:pt x="113" y="128"/>
                      <a:pt x="95" y="139"/>
                    </a:cubicBezTo>
                    <a:cubicBezTo>
                      <a:pt x="70" y="154"/>
                      <a:pt x="36" y="147"/>
                      <a:pt x="8" y="155"/>
                    </a:cubicBezTo>
                    <a:cubicBezTo>
                      <a:pt x="6" y="155"/>
                      <a:pt x="5" y="158"/>
                      <a:pt x="6" y="160"/>
                    </a:cubicBezTo>
                    <a:cubicBezTo>
                      <a:pt x="6" y="160"/>
                      <a:pt x="6" y="160"/>
                      <a:pt x="6" y="160"/>
                    </a:cubicBezTo>
                    <a:cubicBezTo>
                      <a:pt x="6" y="160"/>
                      <a:pt x="6" y="160"/>
                      <a:pt x="5" y="160"/>
                    </a:cubicBezTo>
                    <a:cubicBezTo>
                      <a:pt x="5" y="160"/>
                      <a:pt x="5" y="160"/>
                      <a:pt x="5" y="160"/>
                    </a:cubicBezTo>
                    <a:cubicBezTo>
                      <a:pt x="1" y="161"/>
                      <a:pt x="0" y="168"/>
                      <a:pt x="4" y="170"/>
                    </a:cubicBezTo>
                    <a:cubicBezTo>
                      <a:pt x="4" y="170"/>
                      <a:pt x="4" y="170"/>
                      <a:pt x="4" y="170"/>
                    </a:cubicBezTo>
                    <a:cubicBezTo>
                      <a:pt x="0" y="204"/>
                      <a:pt x="31" y="241"/>
                      <a:pt x="52" y="264"/>
                    </a:cubicBezTo>
                    <a:cubicBezTo>
                      <a:pt x="68" y="281"/>
                      <a:pt x="100" y="313"/>
                      <a:pt x="126" y="299"/>
                    </a:cubicBezTo>
                    <a:cubicBezTo>
                      <a:pt x="133" y="295"/>
                      <a:pt x="137" y="289"/>
                      <a:pt x="139" y="282"/>
                    </a:cubicBezTo>
                    <a:cubicBezTo>
                      <a:pt x="165" y="265"/>
                      <a:pt x="168" y="231"/>
                      <a:pt x="189" y="206"/>
                    </a:cubicBezTo>
                    <a:cubicBezTo>
                      <a:pt x="198" y="194"/>
                      <a:pt x="211" y="183"/>
                      <a:pt x="219" y="171"/>
                    </a:cubicBezTo>
                    <a:cubicBezTo>
                      <a:pt x="224" y="183"/>
                      <a:pt x="234" y="197"/>
                      <a:pt x="242" y="199"/>
                    </a:cubicBezTo>
                    <a:cubicBezTo>
                      <a:pt x="250" y="202"/>
                      <a:pt x="259" y="193"/>
                      <a:pt x="265" y="188"/>
                    </a:cubicBezTo>
                    <a:cubicBezTo>
                      <a:pt x="277" y="180"/>
                      <a:pt x="288" y="171"/>
                      <a:pt x="298" y="161"/>
                    </a:cubicBezTo>
                    <a:cubicBezTo>
                      <a:pt x="316" y="145"/>
                      <a:pt x="334" y="123"/>
                      <a:pt x="316" y="101"/>
                    </a:cubicBezTo>
                    <a:cubicBezTo>
                      <a:pt x="311" y="94"/>
                      <a:pt x="304" y="91"/>
                      <a:pt x="296" y="90"/>
                    </a:cubicBezTo>
                    <a:cubicBezTo>
                      <a:pt x="302" y="85"/>
                      <a:pt x="308" y="77"/>
                      <a:pt x="313" y="72"/>
                    </a:cubicBezTo>
                    <a:close/>
                    <a:moveTo>
                      <a:pt x="157" y="83"/>
                    </a:moveTo>
                    <a:cubicBezTo>
                      <a:pt x="154" y="78"/>
                      <a:pt x="150" y="63"/>
                      <a:pt x="160" y="60"/>
                    </a:cubicBezTo>
                    <a:cubicBezTo>
                      <a:pt x="164" y="59"/>
                      <a:pt x="167" y="58"/>
                      <a:pt x="170" y="55"/>
                    </a:cubicBezTo>
                    <a:cubicBezTo>
                      <a:pt x="178" y="53"/>
                      <a:pt x="189" y="40"/>
                      <a:pt x="195" y="37"/>
                    </a:cubicBezTo>
                    <a:cubicBezTo>
                      <a:pt x="195" y="37"/>
                      <a:pt x="195" y="37"/>
                      <a:pt x="195" y="37"/>
                    </a:cubicBezTo>
                    <a:cubicBezTo>
                      <a:pt x="199" y="34"/>
                      <a:pt x="203" y="32"/>
                      <a:pt x="207" y="29"/>
                    </a:cubicBezTo>
                    <a:cubicBezTo>
                      <a:pt x="213" y="24"/>
                      <a:pt x="214" y="23"/>
                      <a:pt x="218" y="31"/>
                    </a:cubicBezTo>
                    <a:cubicBezTo>
                      <a:pt x="229" y="47"/>
                      <a:pt x="226" y="63"/>
                      <a:pt x="220" y="81"/>
                    </a:cubicBezTo>
                    <a:cubicBezTo>
                      <a:pt x="220" y="81"/>
                      <a:pt x="220" y="81"/>
                      <a:pt x="220" y="81"/>
                    </a:cubicBezTo>
                    <a:cubicBezTo>
                      <a:pt x="219" y="81"/>
                      <a:pt x="217" y="81"/>
                      <a:pt x="216" y="81"/>
                    </a:cubicBezTo>
                    <a:cubicBezTo>
                      <a:pt x="212" y="73"/>
                      <a:pt x="211" y="64"/>
                      <a:pt x="206" y="57"/>
                    </a:cubicBezTo>
                    <a:cubicBezTo>
                      <a:pt x="205" y="54"/>
                      <a:pt x="201" y="55"/>
                      <a:pt x="201" y="58"/>
                    </a:cubicBezTo>
                    <a:cubicBezTo>
                      <a:pt x="202" y="67"/>
                      <a:pt x="205" y="76"/>
                      <a:pt x="209" y="84"/>
                    </a:cubicBezTo>
                    <a:cubicBezTo>
                      <a:pt x="209" y="84"/>
                      <a:pt x="209" y="84"/>
                      <a:pt x="208" y="84"/>
                    </a:cubicBezTo>
                    <a:cubicBezTo>
                      <a:pt x="205" y="82"/>
                      <a:pt x="202" y="80"/>
                      <a:pt x="200" y="78"/>
                    </a:cubicBezTo>
                    <a:cubicBezTo>
                      <a:pt x="195" y="75"/>
                      <a:pt x="192" y="72"/>
                      <a:pt x="189" y="68"/>
                    </a:cubicBezTo>
                    <a:cubicBezTo>
                      <a:pt x="187" y="67"/>
                      <a:pt x="185" y="66"/>
                      <a:pt x="183" y="67"/>
                    </a:cubicBezTo>
                    <a:cubicBezTo>
                      <a:pt x="182" y="68"/>
                      <a:pt x="182" y="68"/>
                      <a:pt x="182" y="68"/>
                    </a:cubicBezTo>
                    <a:cubicBezTo>
                      <a:pt x="180" y="69"/>
                      <a:pt x="180" y="72"/>
                      <a:pt x="181" y="74"/>
                    </a:cubicBezTo>
                    <a:cubicBezTo>
                      <a:pt x="185" y="82"/>
                      <a:pt x="195" y="87"/>
                      <a:pt x="204" y="90"/>
                    </a:cubicBezTo>
                    <a:cubicBezTo>
                      <a:pt x="202" y="95"/>
                      <a:pt x="203" y="100"/>
                      <a:pt x="204" y="105"/>
                    </a:cubicBezTo>
                    <a:cubicBezTo>
                      <a:pt x="194" y="99"/>
                      <a:pt x="181" y="97"/>
                      <a:pt x="169" y="98"/>
                    </a:cubicBezTo>
                    <a:cubicBezTo>
                      <a:pt x="169" y="97"/>
                      <a:pt x="169" y="97"/>
                      <a:pt x="168" y="96"/>
                    </a:cubicBezTo>
                    <a:cubicBezTo>
                      <a:pt x="164" y="92"/>
                      <a:pt x="161" y="88"/>
                      <a:pt x="157" y="83"/>
                    </a:cubicBezTo>
                    <a:close/>
                    <a:moveTo>
                      <a:pt x="126" y="275"/>
                    </a:moveTo>
                    <a:cubicBezTo>
                      <a:pt x="126" y="275"/>
                      <a:pt x="125" y="276"/>
                      <a:pt x="124" y="276"/>
                    </a:cubicBezTo>
                    <a:cubicBezTo>
                      <a:pt x="119" y="278"/>
                      <a:pt x="119" y="284"/>
                      <a:pt x="122" y="287"/>
                    </a:cubicBezTo>
                    <a:cubicBezTo>
                      <a:pt x="120" y="289"/>
                      <a:pt x="117" y="291"/>
                      <a:pt x="113" y="291"/>
                    </a:cubicBezTo>
                    <a:cubicBezTo>
                      <a:pt x="90" y="292"/>
                      <a:pt x="64" y="260"/>
                      <a:pt x="50" y="244"/>
                    </a:cubicBezTo>
                    <a:cubicBezTo>
                      <a:pt x="34" y="224"/>
                      <a:pt x="15" y="198"/>
                      <a:pt x="14" y="171"/>
                    </a:cubicBezTo>
                    <a:cubicBezTo>
                      <a:pt x="24" y="172"/>
                      <a:pt x="33" y="175"/>
                      <a:pt x="42" y="179"/>
                    </a:cubicBezTo>
                    <a:cubicBezTo>
                      <a:pt x="38" y="183"/>
                      <a:pt x="36" y="188"/>
                      <a:pt x="36" y="195"/>
                    </a:cubicBezTo>
                    <a:cubicBezTo>
                      <a:pt x="36" y="203"/>
                      <a:pt x="41" y="211"/>
                      <a:pt x="48" y="216"/>
                    </a:cubicBezTo>
                    <a:cubicBezTo>
                      <a:pt x="61" y="225"/>
                      <a:pt x="81" y="222"/>
                      <a:pt x="88" y="208"/>
                    </a:cubicBezTo>
                    <a:cubicBezTo>
                      <a:pt x="89" y="209"/>
                      <a:pt x="90" y="209"/>
                      <a:pt x="91" y="210"/>
                    </a:cubicBezTo>
                    <a:cubicBezTo>
                      <a:pt x="103" y="221"/>
                      <a:pt x="114" y="234"/>
                      <a:pt x="121" y="248"/>
                    </a:cubicBezTo>
                    <a:cubicBezTo>
                      <a:pt x="124" y="254"/>
                      <a:pt x="127" y="265"/>
                      <a:pt x="126" y="275"/>
                    </a:cubicBezTo>
                    <a:close/>
                    <a:moveTo>
                      <a:pt x="50" y="182"/>
                    </a:moveTo>
                    <a:cubicBezTo>
                      <a:pt x="60" y="187"/>
                      <a:pt x="69" y="193"/>
                      <a:pt x="78" y="199"/>
                    </a:cubicBezTo>
                    <a:cubicBezTo>
                      <a:pt x="76" y="203"/>
                      <a:pt x="74" y="207"/>
                      <a:pt x="69" y="209"/>
                    </a:cubicBezTo>
                    <a:cubicBezTo>
                      <a:pt x="65" y="210"/>
                      <a:pt x="60" y="208"/>
                      <a:pt x="56" y="206"/>
                    </a:cubicBezTo>
                    <a:cubicBezTo>
                      <a:pt x="47" y="201"/>
                      <a:pt x="46" y="191"/>
                      <a:pt x="50" y="182"/>
                    </a:cubicBezTo>
                    <a:close/>
                    <a:moveTo>
                      <a:pt x="197" y="180"/>
                    </a:moveTo>
                    <a:cubicBezTo>
                      <a:pt x="190" y="188"/>
                      <a:pt x="181" y="195"/>
                      <a:pt x="175" y="204"/>
                    </a:cubicBezTo>
                    <a:cubicBezTo>
                      <a:pt x="162" y="224"/>
                      <a:pt x="156" y="251"/>
                      <a:pt x="139" y="267"/>
                    </a:cubicBezTo>
                    <a:cubicBezTo>
                      <a:pt x="135" y="247"/>
                      <a:pt x="121" y="224"/>
                      <a:pt x="112" y="214"/>
                    </a:cubicBezTo>
                    <a:cubicBezTo>
                      <a:pt x="94" y="193"/>
                      <a:pt x="64" y="170"/>
                      <a:pt x="34" y="162"/>
                    </a:cubicBezTo>
                    <a:cubicBezTo>
                      <a:pt x="55" y="163"/>
                      <a:pt x="77" y="163"/>
                      <a:pt x="95" y="154"/>
                    </a:cubicBezTo>
                    <a:cubicBezTo>
                      <a:pt x="121" y="142"/>
                      <a:pt x="141" y="120"/>
                      <a:pt x="168" y="112"/>
                    </a:cubicBezTo>
                    <a:cubicBezTo>
                      <a:pt x="184" y="109"/>
                      <a:pt x="197" y="114"/>
                      <a:pt x="208" y="127"/>
                    </a:cubicBezTo>
                    <a:cubicBezTo>
                      <a:pt x="229" y="146"/>
                      <a:pt x="208" y="168"/>
                      <a:pt x="197" y="180"/>
                    </a:cubicBezTo>
                    <a:close/>
                    <a:moveTo>
                      <a:pt x="221" y="120"/>
                    </a:moveTo>
                    <a:cubicBezTo>
                      <a:pt x="218" y="116"/>
                      <a:pt x="215" y="112"/>
                      <a:pt x="211" y="109"/>
                    </a:cubicBezTo>
                    <a:cubicBezTo>
                      <a:pt x="212" y="109"/>
                      <a:pt x="212" y="108"/>
                      <a:pt x="212" y="107"/>
                    </a:cubicBezTo>
                    <a:cubicBezTo>
                      <a:pt x="212" y="102"/>
                      <a:pt x="212" y="99"/>
                      <a:pt x="213" y="95"/>
                    </a:cubicBezTo>
                    <a:cubicBezTo>
                      <a:pt x="213" y="95"/>
                      <a:pt x="213" y="95"/>
                      <a:pt x="213" y="95"/>
                    </a:cubicBezTo>
                    <a:cubicBezTo>
                      <a:pt x="213" y="95"/>
                      <a:pt x="213" y="95"/>
                      <a:pt x="214" y="94"/>
                    </a:cubicBezTo>
                    <a:cubicBezTo>
                      <a:pt x="214" y="94"/>
                      <a:pt x="214" y="94"/>
                      <a:pt x="214" y="94"/>
                    </a:cubicBezTo>
                    <a:cubicBezTo>
                      <a:pt x="214" y="94"/>
                      <a:pt x="214" y="94"/>
                      <a:pt x="214" y="94"/>
                    </a:cubicBezTo>
                    <a:cubicBezTo>
                      <a:pt x="214" y="93"/>
                      <a:pt x="214" y="93"/>
                      <a:pt x="214" y="93"/>
                    </a:cubicBezTo>
                    <a:cubicBezTo>
                      <a:pt x="214" y="93"/>
                      <a:pt x="214" y="93"/>
                      <a:pt x="215" y="93"/>
                    </a:cubicBezTo>
                    <a:cubicBezTo>
                      <a:pt x="215" y="93"/>
                      <a:pt x="215" y="93"/>
                      <a:pt x="215" y="93"/>
                    </a:cubicBezTo>
                    <a:cubicBezTo>
                      <a:pt x="215" y="93"/>
                      <a:pt x="215" y="93"/>
                      <a:pt x="215" y="93"/>
                    </a:cubicBezTo>
                    <a:cubicBezTo>
                      <a:pt x="216" y="93"/>
                      <a:pt x="216" y="92"/>
                      <a:pt x="217" y="92"/>
                    </a:cubicBezTo>
                    <a:cubicBezTo>
                      <a:pt x="217" y="92"/>
                      <a:pt x="218" y="92"/>
                      <a:pt x="218" y="92"/>
                    </a:cubicBezTo>
                    <a:cubicBezTo>
                      <a:pt x="219" y="92"/>
                      <a:pt x="219" y="92"/>
                      <a:pt x="220" y="92"/>
                    </a:cubicBezTo>
                    <a:cubicBezTo>
                      <a:pt x="220" y="92"/>
                      <a:pt x="221" y="93"/>
                      <a:pt x="222" y="93"/>
                    </a:cubicBezTo>
                    <a:cubicBezTo>
                      <a:pt x="222" y="93"/>
                      <a:pt x="223" y="93"/>
                      <a:pt x="224" y="93"/>
                    </a:cubicBezTo>
                    <a:cubicBezTo>
                      <a:pt x="224" y="94"/>
                      <a:pt x="225" y="94"/>
                      <a:pt x="225" y="94"/>
                    </a:cubicBezTo>
                    <a:cubicBezTo>
                      <a:pt x="227" y="95"/>
                      <a:pt x="228" y="96"/>
                      <a:pt x="230" y="96"/>
                    </a:cubicBezTo>
                    <a:cubicBezTo>
                      <a:pt x="230" y="97"/>
                      <a:pt x="231" y="97"/>
                      <a:pt x="232" y="98"/>
                    </a:cubicBezTo>
                    <a:cubicBezTo>
                      <a:pt x="232" y="98"/>
                      <a:pt x="232" y="98"/>
                      <a:pt x="232" y="98"/>
                    </a:cubicBezTo>
                    <a:cubicBezTo>
                      <a:pt x="233" y="98"/>
                      <a:pt x="233" y="99"/>
                      <a:pt x="233" y="99"/>
                    </a:cubicBezTo>
                    <a:cubicBezTo>
                      <a:pt x="234" y="100"/>
                      <a:pt x="236" y="101"/>
                      <a:pt x="237" y="102"/>
                    </a:cubicBezTo>
                    <a:cubicBezTo>
                      <a:pt x="237" y="102"/>
                      <a:pt x="237" y="103"/>
                      <a:pt x="237" y="103"/>
                    </a:cubicBezTo>
                    <a:cubicBezTo>
                      <a:pt x="237" y="103"/>
                      <a:pt x="237" y="103"/>
                      <a:pt x="237" y="103"/>
                    </a:cubicBezTo>
                    <a:cubicBezTo>
                      <a:pt x="235" y="105"/>
                      <a:pt x="236" y="109"/>
                      <a:pt x="238" y="111"/>
                    </a:cubicBezTo>
                    <a:cubicBezTo>
                      <a:pt x="238" y="111"/>
                      <a:pt x="238" y="111"/>
                      <a:pt x="238" y="111"/>
                    </a:cubicBezTo>
                    <a:cubicBezTo>
                      <a:pt x="238" y="111"/>
                      <a:pt x="238" y="112"/>
                      <a:pt x="238" y="112"/>
                    </a:cubicBezTo>
                    <a:cubicBezTo>
                      <a:pt x="237" y="112"/>
                      <a:pt x="237" y="112"/>
                      <a:pt x="237" y="112"/>
                    </a:cubicBezTo>
                    <a:cubicBezTo>
                      <a:pt x="236" y="113"/>
                      <a:pt x="235" y="113"/>
                      <a:pt x="234" y="114"/>
                    </a:cubicBezTo>
                    <a:cubicBezTo>
                      <a:pt x="233" y="114"/>
                      <a:pt x="230" y="115"/>
                      <a:pt x="228" y="116"/>
                    </a:cubicBezTo>
                    <a:cubicBezTo>
                      <a:pt x="227" y="116"/>
                      <a:pt x="225" y="116"/>
                      <a:pt x="224" y="116"/>
                    </a:cubicBezTo>
                    <a:cubicBezTo>
                      <a:pt x="222" y="117"/>
                      <a:pt x="221" y="118"/>
                      <a:pt x="221" y="120"/>
                    </a:cubicBezTo>
                    <a:close/>
                    <a:moveTo>
                      <a:pt x="286" y="155"/>
                    </a:moveTo>
                    <a:cubicBezTo>
                      <a:pt x="275" y="165"/>
                      <a:pt x="263" y="175"/>
                      <a:pt x="250" y="185"/>
                    </a:cubicBezTo>
                    <a:cubicBezTo>
                      <a:pt x="242" y="191"/>
                      <a:pt x="239" y="184"/>
                      <a:pt x="235" y="177"/>
                    </a:cubicBezTo>
                    <a:cubicBezTo>
                      <a:pt x="233" y="173"/>
                      <a:pt x="228" y="167"/>
                      <a:pt x="226" y="161"/>
                    </a:cubicBezTo>
                    <a:cubicBezTo>
                      <a:pt x="226" y="160"/>
                      <a:pt x="226" y="160"/>
                      <a:pt x="226" y="159"/>
                    </a:cubicBezTo>
                    <a:cubicBezTo>
                      <a:pt x="230" y="150"/>
                      <a:pt x="230" y="139"/>
                      <a:pt x="224" y="127"/>
                    </a:cubicBezTo>
                    <a:cubicBezTo>
                      <a:pt x="225" y="127"/>
                      <a:pt x="226" y="127"/>
                      <a:pt x="227" y="127"/>
                    </a:cubicBezTo>
                    <a:cubicBezTo>
                      <a:pt x="229" y="126"/>
                      <a:pt x="231" y="126"/>
                      <a:pt x="232" y="126"/>
                    </a:cubicBezTo>
                    <a:cubicBezTo>
                      <a:pt x="232" y="126"/>
                      <a:pt x="232" y="127"/>
                      <a:pt x="232" y="127"/>
                    </a:cubicBezTo>
                    <a:cubicBezTo>
                      <a:pt x="234" y="136"/>
                      <a:pt x="239" y="149"/>
                      <a:pt x="248" y="154"/>
                    </a:cubicBezTo>
                    <a:cubicBezTo>
                      <a:pt x="251" y="155"/>
                      <a:pt x="254" y="152"/>
                      <a:pt x="253" y="149"/>
                    </a:cubicBezTo>
                    <a:cubicBezTo>
                      <a:pt x="251" y="145"/>
                      <a:pt x="247" y="142"/>
                      <a:pt x="245" y="138"/>
                    </a:cubicBezTo>
                    <a:cubicBezTo>
                      <a:pt x="242" y="134"/>
                      <a:pt x="240" y="130"/>
                      <a:pt x="239" y="126"/>
                    </a:cubicBezTo>
                    <a:cubicBezTo>
                      <a:pt x="238" y="125"/>
                      <a:pt x="238" y="124"/>
                      <a:pt x="237" y="124"/>
                    </a:cubicBezTo>
                    <a:cubicBezTo>
                      <a:pt x="239" y="123"/>
                      <a:pt x="241" y="122"/>
                      <a:pt x="242" y="121"/>
                    </a:cubicBezTo>
                    <a:cubicBezTo>
                      <a:pt x="247" y="130"/>
                      <a:pt x="253" y="139"/>
                      <a:pt x="260" y="144"/>
                    </a:cubicBezTo>
                    <a:cubicBezTo>
                      <a:pt x="263" y="147"/>
                      <a:pt x="268" y="142"/>
                      <a:pt x="266" y="139"/>
                    </a:cubicBezTo>
                    <a:cubicBezTo>
                      <a:pt x="263" y="135"/>
                      <a:pt x="259" y="131"/>
                      <a:pt x="256" y="127"/>
                    </a:cubicBezTo>
                    <a:cubicBezTo>
                      <a:pt x="253" y="124"/>
                      <a:pt x="250" y="120"/>
                      <a:pt x="248" y="116"/>
                    </a:cubicBezTo>
                    <a:cubicBezTo>
                      <a:pt x="248" y="115"/>
                      <a:pt x="249" y="114"/>
                      <a:pt x="250" y="113"/>
                    </a:cubicBezTo>
                    <a:cubicBezTo>
                      <a:pt x="250" y="112"/>
                      <a:pt x="250" y="112"/>
                      <a:pt x="250" y="111"/>
                    </a:cubicBezTo>
                    <a:cubicBezTo>
                      <a:pt x="266" y="104"/>
                      <a:pt x="286" y="100"/>
                      <a:pt x="302" y="107"/>
                    </a:cubicBezTo>
                    <a:cubicBezTo>
                      <a:pt x="326" y="118"/>
                      <a:pt x="296" y="145"/>
                      <a:pt x="286"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9" name="Freeform 441"/>
              <p:cNvSpPr/>
              <p:nvPr/>
            </p:nvSpPr>
            <p:spPr bwMode="auto">
              <a:xfrm>
                <a:off x="760" y="2421"/>
                <a:ext cx="137" cy="160"/>
              </a:xfrm>
              <a:custGeom>
                <a:avLst/>
                <a:gdLst>
                  <a:gd name="T0" fmla="*/ 62 w 68"/>
                  <a:gd name="T1" fmla="*/ 2 h 79"/>
                  <a:gd name="T2" fmla="*/ 54 w 68"/>
                  <a:gd name="T3" fmla="*/ 3 h 79"/>
                  <a:gd name="T4" fmla="*/ 50 w 68"/>
                  <a:gd name="T5" fmla="*/ 12 h 79"/>
                  <a:gd name="T6" fmla="*/ 44 w 68"/>
                  <a:gd name="T7" fmla="*/ 5 h 79"/>
                  <a:gd name="T8" fmla="*/ 38 w 68"/>
                  <a:gd name="T9" fmla="*/ 5 h 79"/>
                  <a:gd name="T10" fmla="*/ 34 w 68"/>
                  <a:gd name="T11" fmla="*/ 13 h 79"/>
                  <a:gd name="T12" fmla="*/ 25 w 68"/>
                  <a:gd name="T13" fmla="*/ 27 h 79"/>
                  <a:gd name="T14" fmla="*/ 21 w 68"/>
                  <a:gd name="T15" fmla="*/ 22 h 79"/>
                  <a:gd name="T16" fmla="*/ 11 w 68"/>
                  <a:gd name="T17" fmla="*/ 24 h 79"/>
                  <a:gd name="T18" fmla="*/ 11 w 68"/>
                  <a:gd name="T19" fmla="*/ 25 h 79"/>
                  <a:gd name="T20" fmla="*/ 1 w 68"/>
                  <a:gd name="T21" fmla="*/ 30 h 79"/>
                  <a:gd name="T22" fmla="*/ 2 w 68"/>
                  <a:gd name="T23" fmla="*/ 62 h 79"/>
                  <a:gd name="T24" fmla="*/ 5 w 68"/>
                  <a:gd name="T25" fmla="*/ 78 h 79"/>
                  <a:gd name="T26" fmla="*/ 9 w 68"/>
                  <a:gd name="T27" fmla="*/ 78 h 79"/>
                  <a:gd name="T28" fmla="*/ 12 w 68"/>
                  <a:gd name="T29" fmla="*/ 62 h 79"/>
                  <a:gd name="T30" fmla="*/ 16 w 68"/>
                  <a:gd name="T31" fmla="*/ 57 h 79"/>
                  <a:gd name="T32" fmla="*/ 19 w 68"/>
                  <a:gd name="T33" fmla="*/ 38 h 79"/>
                  <a:gd name="T34" fmla="*/ 22 w 68"/>
                  <a:gd name="T35" fmla="*/ 42 h 79"/>
                  <a:gd name="T36" fmla="*/ 31 w 68"/>
                  <a:gd name="T37" fmla="*/ 41 h 79"/>
                  <a:gd name="T38" fmla="*/ 40 w 68"/>
                  <a:gd name="T39" fmla="*/ 21 h 79"/>
                  <a:gd name="T40" fmla="*/ 42 w 68"/>
                  <a:gd name="T41" fmla="*/ 16 h 79"/>
                  <a:gd name="T42" fmla="*/ 47 w 68"/>
                  <a:gd name="T43" fmla="*/ 22 h 79"/>
                  <a:gd name="T44" fmla="*/ 55 w 68"/>
                  <a:gd name="T45" fmla="*/ 22 h 79"/>
                  <a:gd name="T46" fmla="*/ 59 w 68"/>
                  <a:gd name="T47" fmla="*/ 15 h 79"/>
                  <a:gd name="T48" fmla="*/ 59 w 68"/>
                  <a:gd name="T49" fmla="*/ 15 h 79"/>
                  <a:gd name="T50" fmla="*/ 67 w 68"/>
                  <a:gd name="T51" fmla="*/ 13 h 79"/>
                  <a:gd name="T52" fmla="*/ 62 w 68"/>
                  <a:gd name="T53" fmla="*/ 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9">
                    <a:moveTo>
                      <a:pt x="62" y="2"/>
                    </a:moveTo>
                    <a:cubicBezTo>
                      <a:pt x="59" y="0"/>
                      <a:pt x="55" y="0"/>
                      <a:pt x="54" y="3"/>
                    </a:cubicBezTo>
                    <a:cubicBezTo>
                      <a:pt x="52" y="6"/>
                      <a:pt x="51" y="9"/>
                      <a:pt x="50" y="12"/>
                    </a:cubicBezTo>
                    <a:cubicBezTo>
                      <a:pt x="48" y="9"/>
                      <a:pt x="46" y="7"/>
                      <a:pt x="44" y="5"/>
                    </a:cubicBezTo>
                    <a:cubicBezTo>
                      <a:pt x="43" y="3"/>
                      <a:pt x="39" y="3"/>
                      <a:pt x="38" y="5"/>
                    </a:cubicBezTo>
                    <a:cubicBezTo>
                      <a:pt x="36" y="7"/>
                      <a:pt x="32" y="15"/>
                      <a:pt x="34" y="13"/>
                    </a:cubicBezTo>
                    <a:cubicBezTo>
                      <a:pt x="30" y="17"/>
                      <a:pt x="27" y="22"/>
                      <a:pt x="25" y="27"/>
                    </a:cubicBezTo>
                    <a:cubicBezTo>
                      <a:pt x="24" y="26"/>
                      <a:pt x="23" y="24"/>
                      <a:pt x="21" y="22"/>
                    </a:cubicBezTo>
                    <a:cubicBezTo>
                      <a:pt x="18" y="18"/>
                      <a:pt x="13" y="19"/>
                      <a:pt x="11" y="24"/>
                    </a:cubicBezTo>
                    <a:cubicBezTo>
                      <a:pt x="11" y="24"/>
                      <a:pt x="11" y="25"/>
                      <a:pt x="11" y="25"/>
                    </a:cubicBezTo>
                    <a:cubicBezTo>
                      <a:pt x="7" y="22"/>
                      <a:pt x="0" y="24"/>
                      <a:pt x="1" y="30"/>
                    </a:cubicBezTo>
                    <a:cubicBezTo>
                      <a:pt x="1" y="40"/>
                      <a:pt x="1" y="51"/>
                      <a:pt x="2" y="62"/>
                    </a:cubicBezTo>
                    <a:cubicBezTo>
                      <a:pt x="2" y="67"/>
                      <a:pt x="1" y="74"/>
                      <a:pt x="5" y="78"/>
                    </a:cubicBezTo>
                    <a:cubicBezTo>
                      <a:pt x="6" y="79"/>
                      <a:pt x="8" y="79"/>
                      <a:pt x="9" y="78"/>
                    </a:cubicBezTo>
                    <a:cubicBezTo>
                      <a:pt x="12" y="74"/>
                      <a:pt x="12" y="67"/>
                      <a:pt x="12" y="62"/>
                    </a:cubicBezTo>
                    <a:cubicBezTo>
                      <a:pt x="14" y="61"/>
                      <a:pt x="15" y="59"/>
                      <a:pt x="16" y="57"/>
                    </a:cubicBezTo>
                    <a:cubicBezTo>
                      <a:pt x="16" y="50"/>
                      <a:pt x="18" y="44"/>
                      <a:pt x="19" y="38"/>
                    </a:cubicBezTo>
                    <a:cubicBezTo>
                      <a:pt x="20" y="39"/>
                      <a:pt x="21" y="41"/>
                      <a:pt x="22" y="42"/>
                    </a:cubicBezTo>
                    <a:cubicBezTo>
                      <a:pt x="24" y="46"/>
                      <a:pt x="30" y="45"/>
                      <a:pt x="31" y="41"/>
                    </a:cubicBezTo>
                    <a:cubicBezTo>
                      <a:pt x="33" y="34"/>
                      <a:pt x="36" y="27"/>
                      <a:pt x="40" y="21"/>
                    </a:cubicBezTo>
                    <a:cubicBezTo>
                      <a:pt x="41" y="20"/>
                      <a:pt x="42" y="18"/>
                      <a:pt x="42" y="16"/>
                    </a:cubicBezTo>
                    <a:cubicBezTo>
                      <a:pt x="44" y="18"/>
                      <a:pt x="45" y="20"/>
                      <a:pt x="47" y="22"/>
                    </a:cubicBezTo>
                    <a:cubicBezTo>
                      <a:pt x="49" y="25"/>
                      <a:pt x="53" y="26"/>
                      <a:pt x="55" y="22"/>
                    </a:cubicBezTo>
                    <a:cubicBezTo>
                      <a:pt x="56" y="20"/>
                      <a:pt x="57" y="17"/>
                      <a:pt x="59" y="15"/>
                    </a:cubicBezTo>
                    <a:cubicBezTo>
                      <a:pt x="59" y="15"/>
                      <a:pt x="59" y="15"/>
                      <a:pt x="59" y="15"/>
                    </a:cubicBezTo>
                    <a:cubicBezTo>
                      <a:pt x="61" y="18"/>
                      <a:pt x="68" y="18"/>
                      <a:pt x="67" y="13"/>
                    </a:cubicBezTo>
                    <a:cubicBezTo>
                      <a:pt x="67" y="8"/>
                      <a:pt x="65" y="5"/>
                      <a:pt x="6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0" name="Freeform 442"/>
              <p:cNvSpPr>
                <a:spLocks noEditPoints="1"/>
              </p:cNvSpPr>
              <p:nvPr/>
            </p:nvSpPr>
            <p:spPr bwMode="auto">
              <a:xfrm>
                <a:off x="6095" y="-259"/>
                <a:ext cx="153" cy="286"/>
              </a:xfrm>
              <a:custGeom>
                <a:avLst/>
                <a:gdLst>
                  <a:gd name="T0" fmla="*/ 51 w 76"/>
                  <a:gd name="T1" fmla="*/ 6 h 142"/>
                  <a:gd name="T2" fmla="*/ 39 w 76"/>
                  <a:gd name="T3" fmla="*/ 6 h 142"/>
                  <a:gd name="T4" fmla="*/ 12 w 76"/>
                  <a:gd name="T5" fmla="*/ 89 h 142"/>
                  <a:gd name="T6" fmla="*/ 12 w 76"/>
                  <a:gd name="T7" fmla="*/ 141 h 142"/>
                  <a:gd name="T8" fmla="*/ 16 w 76"/>
                  <a:gd name="T9" fmla="*/ 139 h 142"/>
                  <a:gd name="T10" fmla="*/ 24 w 76"/>
                  <a:gd name="T11" fmla="*/ 87 h 142"/>
                  <a:gd name="T12" fmla="*/ 34 w 76"/>
                  <a:gd name="T13" fmla="*/ 87 h 142"/>
                  <a:gd name="T14" fmla="*/ 54 w 76"/>
                  <a:gd name="T15" fmla="*/ 86 h 142"/>
                  <a:gd name="T16" fmla="*/ 65 w 76"/>
                  <a:gd name="T17" fmla="*/ 127 h 142"/>
                  <a:gd name="T18" fmla="*/ 75 w 76"/>
                  <a:gd name="T19" fmla="*/ 123 h 142"/>
                  <a:gd name="T20" fmla="*/ 51 w 76"/>
                  <a:gd name="T21" fmla="*/ 6 h 142"/>
                  <a:gd name="T22" fmla="*/ 35 w 76"/>
                  <a:gd name="T23" fmla="*/ 77 h 142"/>
                  <a:gd name="T24" fmla="*/ 26 w 76"/>
                  <a:gd name="T25" fmla="*/ 78 h 142"/>
                  <a:gd name="T26" fmla="*/ 44 w 76"/>
                  <a:gd name="T27" fmla="*/ 27 h 142"/>
                  <a:gd name="T28" fmla="*/ 52 w 76"/>
                  <a:gd name="T29" fmla="*/ 71 h 142"/>
                  <a:gd name="T30" fmla="*/ 53 w 76"/>
                  <a:gd name="T31" fmla="*/ 75 h 142"/>
                  <a:gd name="T32" fmla="*/ 35 w 76"/>
                  <a:gd name="T33" fmla="*/ 7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142">
                    <a:moveTo>
                      <a:pt x="51" y="6"/>
                    </a:moveTo>
                    <a:cubicBezTo>
                      <a:pt x="49" y="0"/>
                      <a:pt x="41" y="0"/>
                      <a:pt x="39" y="6"/>
                    </a:cubicBezTo>
                    <a:cubicBezTo>
                      <a:pt x="28" y="33"/>
                      <a:pt x="19" y="60"/>
                      <a:pt x="12" y="89"/>
                    </a:cubicBezTo>
                    <a:cubicBezTo>
                      <a:pt x="9" y="101"/>
                      <a:pt x="0" y="130"/>
                      <a:pt x="12" y="141"/>
                    </a:cubicBezTo>
                    <a:cubicBezTo>
                      <a:pt x="13" y="142"/>
                      <a:pt x="16" y="141"/>
                      <a:pt x="16" y="139"/>
                    </a:cubicBezTo>
                    <a:cubicBezTo>
                      <a:pt x="17" y="121"/>
                      <a:pt x="20" y="104"/>
                      <a:pt x="24" y="87"/>
                    </a:cubicBezTo>
                    <a:cubicBezTo>
                      <a:pt x="27" y="87"/>
                      <a:pt x="31" y="87"/>
                      <a:pt x="34" y="87"/>
                    </a:cubicBezTo>
                    <a:cubicBezTo>
                      <a:pt x="40" y="87"/>
                      <a:pt x="48" y="87"/>
                      <a:pt x="54" y="86"/>
                    </a:cubicBezTo>
                    <a:cubicBezTo>
                      <a:pt x="56" y="100"/>
                      <a:pt x="58" y="115"/>
                      <a:pt x="65" y="127"/>
                    </a:cubicBezTo>
                    <a:cubicBezTo>
                      <a:pt x="68" y="133"/>
                      <a:pt x="76" y="129"/>
                      <a:pt x="75" y="123"/>
                    </a:cubicBezTo>
                    <a:cubicBezTo>
                      <a:pt x="68" y="84"/>
                      <a:pt x="64" y="43"/>
                      <a:pt x="51" y="6"/>
                    </a:cubicBezTo>
                    <a:close/>
                    <a:moveTo>
                      <a:pt x="35" y="77"/>
                    </a:moveTo>
                    <a:cubicBezTo>
                      <a:pt x="33" y="78"/>
                      <a:pt x="30" y="78"/>
                      <a:pt x="26" y="78"/>
                    </a:cubicBezTo>
                    <a:cubicBezTo>
                      <a:pt x="31" y="61"/>
                      <a:pt x="37" y="44"/>
                      <a:pt x="44" y="27"/>
                    </a:cubicBezTo>
                    <a:cubicBezTo>
                      <a:pt x="47" y="41"/>
                      <a:pt x="50" y="56"/>
                      <a:pt x="52" y="71"/>
                    </a:cubicBezTo>
                    <a:cubicBezTo>
                      <a:pt x="52" y="72"/>
                      <a:pt x="52" y="74"/>
                      <a:pt x="53" y="75"/>
                    </a:cubicBezTo>
                    <a:cubicBezTo>
                      <a:pt x="47" y="75"/>
                      <a:pt x="40" y="77"/>
                      <a:pt x="35"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1" name="Freeform 443"/>
              <p:cNvSpPr/>
              <p:nvPr/>
            </p:nvSpPr>
            <p:spPr bwMode="auto">
              <a:xfrm>
                <a:off x="6256" y="-203"/>
                <a:ext cx="103" cy="109"/>
              </a:xfrm>
              <a:custGeom>
                <a:avLst/>
                <a:gdLst>
                  <a:gd name="T0" fmla="*/ 48 w 51"/>
                  <a:gd name="T1" fmla="*/ 24 h 54"/>
                  <a:gd name="T2" fmla="*/ 34 w 51"/>
                  <a:gd name="T3" fmla="*/ 22 h 54"/>
                  <a:gd name="T4" fmla="*/ 34 w 51"/>
                  <a:gd name="T5" fmla="*/ 5 h 54"/>
                  <a:gd name="T6" fmla="*/ 23 w 51"/>
                  <a:gd name="T7" fmla="*/ 5 h 54"/>
                  <a:gd name="T8" fmla="*/ 23 w 51"/>
                  <a:gd name="T9" fmla="*/ 22 h 54"/>
                  <a:gd name="T10" fmla="*/ 6 w 51"/>
                  <a:gd name="T11" fmla="*/ 23 h 54"/>
                  <a:gd name="T12" fmla="*/ 6 w 51"/>
                  <a:gd name="T13" fmla="*/ 33 h 54"/>
                  <a:gd name="T14" fmla="*/ 24 w 51"/>
                  <a:gd name="T15" fmla="*/ 34 h 54"/>
                  <a:gd name="T16" fmla="*/ 30 w 51"/>
                  <a:gd name="T17" fmla="*/ 52 h 54"/>
                  <a:gd name="T18" fmla="*/ 36 w 51"/>
                  <a:gd name="T19" fmla="*/ 50 h 54"/>
                  <a:gd name="T20" fmla="*/ 35 w 51"/>
                  <a:gd name="T21" fmla="*/ 34 h 54"/>
                  <a:gd name="T22" fmla="*/ 48 w 51"/>
                  <a:gd name="T23" fmla="*/ 33 h 54"/>
                  <a:gd name="T24" fmla="*/ 48 w 51"/>
                  <a:gd name="T25" fmla="*/ 2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54">
                    <a:moveTo>
                      <a:pt x="48" y="24"/>
                    </a:moveTo>
                    <a:cubicBezTo>
                      <a:pt x="44" y="22"/>
                      <a:pt x="39" y="22"/>
                      <a:pt x="34" y="22"/>
                    </a:cubicBezTo>
                    <a:cubicBezTo>
                      <a:pt x="34" y="16"/>
                      <a:pt x="35" y="10"/>
                      <a:pt x="34" y="5"/>
                    </a:cubicBezTo>
                    <a:cubicBezTo>
                      <a:pt x="32" y="0"/>
                      <a:pt x="24" y="0"/>
                      <a:pt x="23" y="5"/>
                    </a:cubicBezTo>
                    <a:cubicBezTo>
                      <a:pt x="22" y="10"/>
                      <a:pt x="22" y="16"/>
                      <a:pt x="23" y="22"/>
                    </a:cubicBezTo>
                    <a:cubicBezTo>
                      <a:pt x="17" y="23"/>
                      <a:pt x="12" y="23"/>
                      <a:pt x="6" y="23"/>
                    </a:cubicBezTo>
                    <a:cubicBezTo>
                      <a:pt x="0" y="23"/>
                      <a:pt x="0" y="33"/>
                      <a:pt x="6" y="33"/>
                    </a:cubicBezTo>
                    <a:cubicBezTo>
                      <a:pt x="12" y="34"/>
                      <a:pt x="18" y="34"/>
                      <a:pt x="24" y="34"/>
                    </a:cubicBezTo>
                    <a:cubicBezTo>
                      <a:pt x="25" y="40"/>
                      <a:pt x="27" y="47"/>
                      <a:pt x="30" y="52"/>
                    </a:cubicBezTo>
                    <a:cubicBezTo>
                      <a:pt x="32" y="54"/>
                      <a:pt x="37" y="54"/>
                      <a:pt x="36" y="50"/>
                    </a:cubicBezTo>
                    <a:cubicBezTo>
                      <a:pt x="36" y="45"/>
                      <a:pt x="35" y="40"/>
                      <a:pt x="35" y="34"/>
                    </a:cubicBezTo>
                    <a:cubicBezTo>
                      <a:pt x="39" y="35"/>
                      <a:pt x="44" y="34"/>
                      <a:pt x="48" y="33"/>
                    </a:cubicBezTo>
                    <a:cubicBezTo>
                      <a:pt x="51" y="31"/>
                      <a:pt x="51" y="25"/>
                      <a:pt x="4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2" name="Freeform 444"/>
              <p:cNvSpPr>
                <a:spLocks noEditPoints="1"/>
              </p:cNvSpPr>
              <p:nvPr/>
            </p:nvSpPr>
            <p:spPr bwMode="auto">
              <a:xfrm>
                <a:off x="2797" y="-1100"/>
                <a:ext cx="795" cy="716"/>
              </a:xfrm>
              <a:custGeom>
                <a:avLst/>
                <a:gdLst>
                  <a:gd name="T0" fmla="*/ 385 w 394"/>
                  <a:gd name="T1" fmla="*/ 146 h 355"/>
                  <a:gd name="T2" fmla="*/ 347 w 394"/>
                  <a:gd name="T3" fmla="*/ 67 h 355"/>
                  <a:gd name="T4" fmla="*/ 62 w 394"/>
                  <a:gd name="T5" fmla="*/ 96 h 355"/>
                  <a:gd name="T6" fmla="*/ 24 w 394"/>
                  <a:gd name="T7" fmla="*/ 176 h 355"/>
                  <a:gd name="T8" fmla="*/ 23 w 394"/>
                  <a:gd name="T9" fmla="*/ 283 h 355"/>
                  <a:gd name="T10" fmla="*/ 173 w 394"/>
                  <a:gd name="T11" fmla="*/ 354 h 355"/>
                  <a:gd name="T12" fmla="*/ 287 w 394"/>
                  <a:gd name="T13" fmla="*/ 263 h 355"/>
                  <a:gd name="T14" fmla="*/ 312 w 394"/>
                  <a:gd name="T15" fmla="*/ 212 h 355"/>
                  <a:gd name="T16" fmla="*/ 354 w 394"/>
                  <a:gd name="T17" fmla="*/ 198 h 355"/>
                  <a:gd name="T18" fmla="*/ 385 w 394"/>
                  <a:gd name="T19" fmla="*/ 146 h 355"/>
                  <a:gd name="T20" fmla="*/ 111 w 394"/>
                  <a:gd name="T21" fmla="*/ 69 h 355"/>
                  <a:gd name="T22" fmla="*/ 367 w 394"/>
                  <a:gd name="T23" fmla="*/ 105 h 355"/>
                  <a:gd name="T24" fmla="*/ 355 w 394"/>
                  <a:gd name="T25" fmla="*/ 168 h 355"/>
                  <a:gd name="T26" fmla="*/ 312 w 394"/>
                  <a:gd name="T27" fmla="*/ 180 h 355"/>
                  <a:gd name="T28" fmla="*/ 288 w 394"/>
                  <a:gd name="T29" fmla="*/ 204 h 355"/>
                  <a:gd name="T30" fmla="*/ 282 w 394"/>
                  <a:gd name="T31" fmla="*/ 210 h 355"/>
                  <a:gd name="T32" fmla="*/ 105 w 394"/>
                  <a:gd name="T33" fmla="*/ 300 h 355"/>
                  <a:gd name="T34" fmla="*/ 34 w 394"/>
                  <a:gd name="T35" fmla="*/ 193 h 355"/>
                  <a:gd name="T36" fmla="*/ 111 w 394"/>
                  <a:gd name="T37" fmla="*/ 69 h 355"/>
                  <a:gd name="T38" fmla="*/ 206 w 394"/>
                  <a:gd name="T39" fmla="*/ 338 h 355"/>
                  <a:gd name="T40" fmla="*/ 49 w 394"/>
                  <a:gd name="T41" fmla="*/ 301 h 355"/>
                  <a:gd name="T42" fmla="*/ 23 w 394"/>
                  <a:gd name="T43" fmla="*/ 240 h 355"/>
                  <a:gd name="T44" fmla="*/ 24 w 394"/>
                  <a:gd name="T45" fmla="*/ 184 h 355"/>
                  <a:gd name="T46" fmla="*/ 118 w 394"/>
                  <a:gd name="T47" fmla="*/ 317 h 355"/>
                  <a:gd name="T48" fmla="*/ 258 w 394"/>
                  <a:gd name="T49" fmla="*/ 291 h 355"/>
                  <a:gd name="T50" fmla="*/ 206 w 394"/>
                  <a:gd name="T51" fmla="*/ 338 h 355"/>
                  <a:gd name="T52" fmla="*/ 314 w 394"/>
                  <a:gd name="T53" fmla="*/ 197 h 355"/>
                  <a:gd name="T54" fmla="*/ 297 w 394"/>
                  <a:gd name="T55" fmla="*/ 210 h 355"/>
                  <a:gd name="T56" fmla="*/ 333 w 394"/>
                  <a:gd name="T57" fmla="*/ 186 h 355"/>
                  <a:gd name="T58" fmla="*/ 373 w 394"/>
                  <a:gd name="T59" fmla="*/ 168 h 355"/>
                  <a:gd name="T60" fmla="*/ 314 w 394"/>
                  <a:gd name="T61" fmla="*/ 19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355">
                    <a:moveTo>
                      <a:pt x="385" y="146"/>
                    </a:moveTo>
                    <a:cubicBezTo>
                      <a:pt x="392" y="116"/>
                      <a:pt x="369" y="83"/>
                      <a:pt x="347" y="67"/>
                    </a:cubicBezTo>
                    <a:cubicBezTo>
                      <a:pt x="259" y="0"/>
                      <a:pt x="138" y="17"/>
                      <a:pt x="62" y="96"/>
                    </a:cubicBezTo>
                    <a:cubicBezTo>
                      <a:pt x="39" y="120"/>
                      <a:pt x="27" y="148"/>
                      <a:pt x="24" y="176"/>
                    </a:cubicBezTo>
                    <a:cubicBezTo>
                      <a:pt x="0" y="198"/>
                      <a:pt x="12" y="259"/>
                      <a:pt x="23" y="283"/>
                    </a:cubicBezTo>
                    <a:cubicBezTo>
                      <a:pt x="48" y="337"/>
                      <a:pt x="119" y="354"/>
                      <a:pt x="173" y="354"/>
                    </a:cubicBezTo>
                    <a:cubicBezTo>
                      <a:pt x="236" y="355"/>
                      <a:pt x="265" y="316"/>
                      <a:pt x="287" y="263"/>
                    </a:cubicBezTo>
                    <a:cubicBezTo>
                      <a:pt x="294" y="246"/>
                      <a:pt x="299" y="226"/>
                      <a:pt x="312" y="212"/>
                    </a:cubicBezTo>
                    <a:cubicBezTo>
                      <a:pt x="322" y="202"/>
                      <a:pt x="342" y="204"/>
                      <a:pt x="354" y="198"/>
                    </a:cubicBezTo>
                    <a:cubicBezTo>
                      <a:pt x="377" y="186"/>
                      <a:pt x="394" y="173"/>
                      <a:pt x="385" y="146"/>
                    </a:cubicBezTo>
                    <a:close/>
                    <a:moveTo>
                      <a:pt x="111" y="69"/>
                    </a:moveTo>
                    <a:cubicBezTo>
                      <a:pt x="186" y="18"/>
                      <a:pt x="314" y="20"/>
                      <a:pt x="367" y="105"/>
                    </a:cubicBezTo>
                    <a:cubicBezTo>
                      <a:pt x="379" y="125"/>
                      <a:pt x="377" y="156"/>
                      <a:pt x="355" y="168"/>
                    </a:cubicBezTo>
                    <a:cubicBezTo>
                      <a:pt x="343" y="175"/>
                      <a:pt x="326" y="176"/>
                      <a:pt x="312" y="180"/>
                    </a:cubicBezTo>
                    <a:cubicBezTo>
                      <a:pt x="298" y="184"/>
                      <a:pt x="291" y="193"/>
                      <a:pt x="288" y="204"/>
                    </a:cubicBezTo>
                    <a:cubicBezTo>
                      <a:pt x="285" y="204"/>
                      <a:pt x="282" y="206"/>
                      <a:pt x="282" y="210"/>
                    </a:cubicBezTo>
                    <a:cubicBezTo>
                      <a:pt x="280" y="302"/>
                      <a:pt x="180" y="332"/>
                      <a:pt x="105" y="300"/>
                    </a:cubicBezTo>
                    <a:cubicBezTo>
                      <a:pt x="62" y="282"/>
                      <a:pt x="36" y="240"/>
                      <a:pt x="34" y="193"/>
                    </a:cubicBezTo>
                    <a:cubicBezTo>
                      <a:pt x="31" y="141"/>
                      <a:pt x="70" y="97"/>
                      <a:pt x="111" y="69"/>
                    </a:cubicBezTo>
                    <a:close/>
                    <a:moveTo>
                      <a:pt x="206" y="338"/>
                    </a:moveTo>
                    <a:cubicBezTo>
                      <a:pt x="157" y="354"/>
                      <a:pt x="87" y="335"/>
                      <a:pt x="49" y="301"/>
                    </a:cubicBezTo>
                    <a:cubicBezTo>
                      <a:pt x="32" y="285"/>
                      <a:pt x="26" y="263"/>
                      <a:pt x="23" y="240"/>
                    </a:cubicBezTo>
                    <a:cubicBezTo>
                      <a:pt x="21" y="226"/>
                      <a:pt x="18" y="200"/>
                      <a:pt x="24" y="184"/>
                    </a:cubicBezTo>
                    <a:cubicBezTo>
                      <a:pt x="21" y="241"/>
                      <a:pt x="56" y="296"/>
                      <a:pt x="118" y="317"/>
                    </a:cubicBezTo>
                    <a:cubicBezTo>
                      <a:pt x="167" y="333"/>
                      <a:pt x="223" y="323"/>
                      <a:pt x="258" y="291"/>
                    </a:cubicBezTo>
                    <a:cubicBezTo>
                      <a:pt x="247" y="312"/>
                      <a:pt x="232" y="329"/>
                      <a:pt x="206" y="338"/>
                    </a:cubicBezTo>
                    <a:close/>
                    <a:moveTo>
                      <a:pt x="314" y="197"/>
                    </a:moveTo>
                    <a:cubicBezTo>
                      <a:pt x="307" y="199"/>
                      <a:pt x="302" y="204"/>
                      <a:pt x="297" y="210"/>
                    </a:cubicBezTo>
                    <a:cubicBezTo>
                      <a:pt x="301" y="196"/>
                      <a:pt x="312" y="189"/>
                      <a:pt x="333" y="186"/>
                    </a:cubicBezTo>
                    <a:cubicBezTo>
                      <a:pt x="348" y="183"/>
                      <a:pt x="362" y="179"/>
                      <a:pt x="373" y="168"/>
                    </a:cubicBezTo>
                    <a:cubicBezTo>
                      <a:pt x="364" y="188"/>
                      <a:pt x="332" y="190"/>
                      <a:pt x="314"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3" name="Freeform 445"/>
              <p:cNvSpPr>
                <a:spLocks noEditPoints="1"/>
              </p:cNvSpPr>
              <p:nvPr/>
            </p:nvSpPr>
            <p:spPr bwMode="auto">
              <a:xfrm>
                <a:off x="3237" y="-858"/>
                <a:ext cx="173" cy="135"/>
              </a:xfrm>
              <a:custGeom>
                <a:avLst/>
                <a:gdLst>
                  <a:gd name="T0" fmla="*/ 64 w 86"/>
                  <a:gd name="T1" fmla="*/ 9 h 67"/>
                  <a:gd name="T2" fmla="*/ 59 w 86"/>
                  <a:gd name="T3" fmla="*/ 17 h 67"/>
                  <a:gd name="T4" fmla="*/ 59 w 86"/>
                  <a:gd name="T5" fmla="*/ 18 h 67"/>
                  <a:gd name="T6" fmla="*/ 0 w 86"/>
                  <a:gd name="T7" fmla="*/ 49 h 67"/>
                  <a:gd name="T8" fmla="*/ 3 w 86"/>
                  <a:gd name="T9" fmla="*/ 56 h 67"/>
                  <a:gd name="T10" fmla="*/ 66 w 86"/>
                  <a:gd name="T11" fmla="*/ 50 h 67"/>
                  <a:gd name="T12" fmla="*/ 64 w 86"/>
                  <a:gd name="T13" fmla="*/ 9 h 67"/>
                  <a:gd name="T14" fmla="*/ 59 w 86"/>
                  <a:gd name="T15" fmla="*/ 23 h 67"/>
                  <a:gd name="T16" fmla="*/ 62 w 86"/>
                  <a:gd name="T17" fmla="*/ 21 h 67"/>
                  <a:gd name="T18" fmla="*/ 67 w 86"/>
                  <a:gd name="T19" fmla="*/ 31 h 67"/>
                  <a:gd name="T20" fmla="*/ 67 w 86"/>
                  <a:gd name="T21" fmla="*/ 31 h 67"/>
                  <a:gd name="T22" fmla="*/ 39 w 86"/>
                  <a:gd name="T23" fmla="*/ 32 h 67"/>
                  <a:gd name="T24" fmla="*/ 26 w 86"/>
                  <a:gd name="T25" fmla="*/ 49 h 67"/>
                  <a:gd name="T26" fmla="*/ 14 w 86"/>
                  <a:gd name="T27" fmla="*/ 47 h 67"/>
                  <a:gd name="T28" fmla="*/ 59 w 86"/>
                  <a:gd name="T29" fmla="*/ 23 h 67"/>
                  <a:gd name="T30" fmla="*/ 32 w 86"/>
                  <a:gd name="T31" fmla="*/ 49 h 67"/>
                  <a:gd name="T32" fmla="*/ 46 w 86"/>
                  <a:gd name="T33" fmla="*/ 39 h 67"/>
                  <a:gd name="T34" fmla="*/ 58 w 86"/>
                  <a:gd name="T35" fmla="*/ 39 h 67"/>
                  <a:gd name="T36" fmla="*/ 60 w 86"/>
                  <a:gd name="T37" fmla="*/ 39 h 67"/>
                  <a:gd name="T38" fmla="*/ 54 w 86"/>
                  <a:gd name="T39" fmla="*/ 43 h 67"/>
                  <a:gd name="T40" fmla="*/ 32 w 86"/>
                  <a:gd name="T41" fmla="*/ 4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 h="67">
                    <a:moveTo>
                      <a:pt x="64" y="9"/>
                    </a:moveTo>
                    <a:cubicBezTo>
                      <a:pt x="59" y="8"/>
                      <a:pt x="56" y="14"/>
                      <a:pt x="59" y="17"/>
                    </a:cubicBezTo>
                    <a:cubicBezTo>
                      <a:pt x="59" y="18"/>
                      <a:pt x="59" y="18"/>
                      <a:pt x="59" y="18"/>
                    </a:cubicBezTo>
                    <a:cubicBezTo>
                      <a:pt x="37" y="0"/>
                      <a:pt x="7" y="26"/>
                      <a:pt x="0" y="49"/>
                    </a:cubicBezTo>
                    <a:cubicBezTo>
                      <a:pt x="0" y="52"/>
                      <a:pt x="1" y="55"/>
                      <a:pt x="3" y="56"/>
                    </a:cubicBezTo>
                    <a:cubicBezTo>
                      <a:pt x="23" y="67"/>
                      <a:pt x="48" y="62"/>
                      <a:pt x="66" y="50"/>
                    </a:cubicBezTo>
                    <a:cubicBezTo>
                      <a:pt x="82" y="40"/>
                      <a:pt x="86" y="16"/>
                      <a:pt x="64" y="9"/>
                    </a:cubicBezTo>
                    <a:close/>
                    <a:moveTo>
                      <a:pt x="59" y="23"/>
                    </a:moveTo>
                    <a:cubicBezTo>
                      <a:pt x="61" y="24"/>
                      <a:pt x="63" y="23"/>
                      <a:pt x="62" y="21"/>
                    </a:cubicBezTo>
                    <a:cubicBezTo>
                      <a:pt x="65" y="24"/>
                      <a:pt x="68" y="27"/>
                      <a:pt x="67" y="31"/>
                    </a:cubicBezTo>
                    <a:cubicBezTo>
                      <a:pt x="67" y="31"/>
                      <a:pt x="67" y="31"/>
                      <a:pt x="67" y="31"/>
                    </a:cubicBezTo>
                    <a:cubicBezTo>
                      <a:pt x="60" y="27"/>
                      <a:pt x="45" y="29"/>
                      <a:pt x="39" y="32"/>
                    </a:cubicBezTo>
                    <a:cubicBezTo>
                      <a:pt x="30" y="35"/>
                      <a:pt x="26" y="41"/>
                      <a:pt x="26" y="49"/>
                    </a:cubicBezTo>
                    <a:cubicBezTo>
                      <a:pt x="22" y="49"/>
                      <a:pt x="18" y="48"/>
                      <a:pt x="14" y="47"/>
                    </a:cubicBezTo>
                    <a:cubicBezTo>
                      <a:pt x="21" y="30"/>
                      <a:pt x="41" y="15"/>
                      <a:pt x="59" y="23"/>
                    </a:cubicBezTo>
                    <a:close/>
                    <a:moveTo>
                      <a:pt x="32" y="49"/>
                    </a:moveTo>
                    <a:cubicBezTo>
                      <a:pt x="34" y="43"/>
                      <a:pt x="39" y="39"/>
                      <a:pt x="46" y="39"/>
                    </a:cubicBezTo>
                    <a:cubicBezTo>
                      <a:pt x="50" y="38"/>
                      <a:pt x="54" y="38"/>
                      <a:pt x="58" y="39"/>
                    </a:cubicBezTo>
                    <a:cubicBezTo>
                      <a:pt x="59" y="39"/>
                      <a:pt x="59" y="39"/>
                      <a:pt x="60" y="39"/>
                    </a:cubicBezTo>
                    <a:cubicBezTo>
                      <a:pt x="58" y="41"/>
                      <a:pt x="56" y="42"/>
                      <a:pt x="54" y="43"/>
                    </a:cubicBezTo>
                    <a:cubicBezTo>
                      <a:pt x="48" y="46"/>
                      <a:pt x="40" y="48"/>
                      <a:pt x="32"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4" name="Freeform 446"/>
              <p:cNvSpPr>
                <a:spLocks noEditPoints="1"/>
              </p:cNvSpPr>
              <p:nvPr/>
            </p:nvSpPr>
            <p:spPr bwMode="auto">
              <a:xfrm>
                <a:off x="3390" y="-945"/>
                <a:ext cx="137" cy="165"/>
              </a:xfrm>
              <a:custGeom>
                <a:avLst/>
                <a:gdLst>
                  <a:gd name="T0" fmla="*/ 51 w 68"/>
                  <a:gd name="T1" fmla="*/ 11 h 82"/>
                  <a:gd name="T2" fmla="*/ 47 w 68"/>
                  <a:gd name="T3" fmla="*/ 5 h 82"/>
                  <a:gd name="T4" fmla="*/ 8 w 68"/>
                  <a:gd name="T5" fmla="*/ 24 h 82"/>
                  <a:gd name="T6" fmla="*/ 9 w 68"/>
                  <a:gd name="T7" fmla="*/ 29 h 82"/>
                  <a:gd name="T8" fmla="*/ 1 w 68"/>
                  <a:gd name="T9" fmla="*/ 40 h 82"/>
                  <a:gd name="T10" fmla="*/ 5 w 68"/>
                  <a:gd name="T11" fmla="*/ 48 h 82"/>
                  <a:gd name="T12" fmla="*/ 51 w 68"/>
                  <a:gd name="T13" fmla="*/ 68 h 82"/>
                  <a:gd name="T14" fmla="*/ 51 w 68"/>
                  <a:gd name="T15" fmla="*/ 11 h 82"/>
                  <a:gd name="T16" fmla="*/ 44 w 68"/>
                  <a:gd name="T17" fmla="*/ 57 h 82"/>
                  <a:gd name="T18" fmla="*/ 27 w 68"/>
                  <a:gd name="T19" fmla="*/ 45 h 82"/>
                  <a:gd name="T20" fmla="*/ 13 w 68"/>
                  <a:gd name="T21" fmla="*/ 38 h 82"/>
                  <a:gd name="T22" fmla="*/ 16 w 68"/>
                  <a:gd name="T23" fmla="*/ 30 h 82"/>
                  <a:gd name="T24" fmla="*/ 19 w 68"/>
                  <a:gd name="T25" fmla="*/ 27 h 82"/>
                  <a:gd name="T26" fmla="*/ 39 w 68"/>
                  <a:gd name="T27" fmla="*/ 16 h 82"/>
                  <a:gd name="T28" fmla="*/ 44 w 68"/>
                  <a:gd name="T29" fmla="*/ 5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82">
                    <a:moveTo>
                      <a:pt x="51" y="11"/>
                    </a:moveTo>
                    <a:cubicBezTo>
                      <a:pt x="51" y="8"/>
                      <a:pt x="49" y="6"/>
                      <a:pt x="47" y="5"/>
                    </a:cubicBezTo>
                    <a:cubicBezTo>
                      <a:pt x="29" y="0"/>
                      <a:pt x="14" y="7"/>
                      <a:pt x="8" y="24"/>
                    </a:cubicBezTo>
                    <a:cubicBezTo>
                      <a:pt x="7" y="26"/>
                      <a:pt x="8" y="28"/>
                      <a:pt x="9" y="29"/>
                    </a:cubicBezTo>
                    <a:cubicBezTo>
                      <a:pt x="7" y="33"/>
                      <a:pt x="4" y="36"/>
                      <a:pt x="1" y="40"/>
                    </a:cubicBezTo>
                    <a:cubicBezTo>
                      <a:pt x="0" y="42"/>
                      <a:pt x="1" y="47"/>
                      <a:pt x="5" y="48"/>
                    </a:cubicBezTo>
                    <a:cubicBezTo>
                      <a:pt x="19" y="50"/>
                      <a:pt x="35" y="82"/>
                      <a:pt x="51" y="68"/>
                    </a:cubicBezTo>
                    <a:cubicBezTo>
                      <a:pt x="68" y="52"/>
                      <a:pt x="52" y="29"/>
                      <a:pt x="51" y="11"/>
                    </a:cubicBezTo>
                    <a:close/>
                    <a:moveTo>
                      <a:pt x="44" y="57"/>
                    </a:moveTo>
                    <a:cubicBezTo>
                      <a:pt x="41" y="61"/>
                      <a:pt x="29" y="48"/>
                      <a:pt x="27" y="45"/>
                    </a:cubicBezTo>
                    <a:cubicBezTo>
                      <a:pt x="22" y="42"/>
                      <a:pt x="18" y="39"/>
                      <a:pt x="13" y="38"/>
                    </a:cubicBezTo>
                    <a:cubicBezTo>
                      <a:pt x="14" y="36"/>
                      <a:pt x="15" y="33"/>
                      <a:pt x="16" y="30"/>
                    </a:cubicBezTo>
                    <a:cubicBezTo>
                      <a:pt x="17" y="29"/>
                      <a:pt x="18" y="28"/>
                      <a:pt x="19" y="27"/>
                    </a:cubicBezTo>
                    <a:cubicBezTo>
                      <a:pt x="23" y="17"/>
                      <a:pt x="30" y="14"/>
                      <a:pt x="39" y="16"/>
                    </a:cubicBezTo>
                    <a:cubicBezTo>
                      <a:pt x="42" y="29"/>
                      <a:pt x="51" y="48"/>
                      <a:pt x="4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5" name="Freeform 447"/>
              <p:cNvSpPr>
                <a:spLocks noEditPoints="1"/>
              </p:cNvSpPr>
              <p:nvPr/>
            </p:nvSpPr>
            <p:spPr bwMode="auto">
              <a:xfrm>
                <a:off x="3271" y="-1020"/>
                <a:ext cx="123" cy="160"/>
              </a:xfrm>
              <a:custGeom>
                <a:avLst/>
                <a:gdLst>
                  <a:gd name="T0" fmla="*/ 42 w 61"/>
                  <a:gd name="T1" fmla="*/ 11 h 79"/>
                  <a:gd name="T2" fmla="*/ 9 w 61"/>
                  <a:gd name="T3" fmla="*/ 36 h 79"/>
                  <a:gd name="T4" fmla="*/ 9 w 61"/>
                  <a:gd name="T5" fmla="*/ 36 h 79"/>
                  <a:gd name="T6" fmla="*/ 1 w 61"/>
                  <a:gd name="T7" fmla="*/ 58 h 79"/>
                  <a:gd name="T8" fmla="*/ 13 w 61"/>
                  <a:gd name="T9" fmla="*/ 73 h 79"/>
                  <a:gd name="T10" fmla="*/ 55 w 61"/>
                  <a:gd name="T11" fmla="*/ 54 h 79"/>
                  <a:gd name="T12" fmla="*/ 42 w 61"/>
                  <a:gd name="T13" fmla="*/ 11 h 79"/>
                  <a:gd name="T14" fmla="*/ 43 w 61"/>
                  <a:gd name="T15" fmla="*/ 49 h 79"/>
                  <a:gd name="T16" fmla="*/ 19 w 61"/>
                  <a:gd name="T17" fmla="*/ 62 h 79"/>
                  <a:gd name="T18" fmla="*/ 15 w 61"/>
                  <a:gd name="T19" fmla="*/ 41 h 79"/>
                  <a:gd name="T20" fmla="*/ 18 w 61"/>
                  <a:gd name="T21" fmla="*/ 38 h 79"/>
                  <a:gd name="T22" fmla="*/ 36 w 61"/>
                  <a:gd name="T23" fmla="*/ 22 h 79"/>
                  <a:gd name="T24" fmla="*/ 43 w 61"/>
                  <a:gd name="T25" fmla="*/ 4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79">
                    <a:moveTo>
                      <a:pt x="42" y="11"/>
                    </a:moveTo>
                    <a:cubicBezTo>
                      <a:pt x="26" y="0"/>
                      <a:pt x="8" y="20"/>
                      <a:pt x="9" y="36"/>
                    </a:cubicBezTo>
                    <a:cubicBezTo>
                      <a:pt x="9" y="36"/>
                      <a:pt x="9" y="36"/>
                      <a:pt x="9" y="36"/>
                    </a:cubicBezTo>
                    <a:cubicBezTo>
                      <a:pt x="4" y="42"/>
                      <a:pt x="0" y="50"/>
                      <a:pt x="1" y="58"/>
                    </a:cubicBezTo>
                    <a:cubicBezTo>
                      <a:pt x="2" y="65"/>
                      <a:pt x="7" y="70"/>
                      <a:pt x="13" y="73"/>
                    </a:cubicBezTo>
                    <a:cubicBezTo>
                      <a:pt x="29" y="79"/>
                      <a:pt x="49" y="69"/>
                      <a:pt x="55" y="54"/>
                    </a:cubicBezTo>
                    <a:cubicBezTo>
                      <a:pt x="61" y="39"/>
                      <a:pt x="55" y="21"/>
                      <a:pt x="42" y="11"/>
                    </a:cubicBezTo>
                    <a:close/>
                    <a:moveTo>
                      <a:pt x="43" y="49"/>
                    </a:moveTo>
                    <a:cubicBezTo>
                      <a:pt x="41" y="58"/>
                      <a:pt x="28" y="63"/>
                      <a:pt x="19" y="62"/>
                    </a:cubicBezTo>
                    <a:cubicBezTo>
                      <a:pt x="8" y="60"/>
                      <a:pt x="11" y="48"/>
                      <a:pt x="15" y="41"/>
                    </a:cubicBezTo>
                    <a:cubicBezTo>
                      <a:pt x="17" y="40"/>
                      <a:pt x="18" y="40"/>
                      <a:pt x="18" y="38"/>
                    </a:cubicBezTo>
                    <a:cubicBezTo>
                      <a:pt x="22" y="33"/>
                      <a:pt x="26" y="15"/>
                      <a:pt x="36" y="22"/>
                    </a:cubicBezTo>
                    <a:cubicBezTo>
                      <a:pt x="43" y="28"/>
                      <a:pt x="46" y="40"/>
                      <a:pt x="4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6" name="Freeform 448"/>
              <p:cNvSpPr>
                <a:spLocks noEditPoints="1"/>
              </p:cNvSpPr>
              <p:nvPr/>
            </p:nvSpPr>
            <p:spPr bwMode="auto">
              <a:xfrm>
                <a:off x="3158" y="-1013"/>
                <a:ext cx="99" cy="139"/>
              </a:xfrm>
              <a:custGeom>
                <a:avLst/>
                <a:gdLst>
                  <a:gd name="T0" fmla="*/ 43 w 49"/>
                  <a:gd name="T1" fmla="*/ 7 h 69"/>
                  <a:gd name="T2" fmla="*/ 16 w 49"/>
                  <a:gd name="T3" fmla="*/ 8 h 69"/>
                  <a:gd name="T4" fmla="*/ 14 w 49"/>
                  <a:gd name="T5" fmla="*/ 12 h 69"/>
                  <a:gd name="T6" fmla="*/ 3 w 49"/>
                  <a:gd name="T7" fmla="*/ 17 h 69"/>
                  <a:gd name="T8" fmla="*/ 9 w 49"/>
                  <a:gd name="T9" fmla="*/ 34 h 69"/>
                  <a:gd name="T10" fmla="*/ 3 w 49"/>
                  <a:gd name="T11" fmla="*/ 60 h 69"/>
                  <a:gd name="T12" fmla="*/ 9 w 49"/>
                  <a:gd name="T13" fmla="*/ 68 h 69"/>
                  <a:gd name="T14" fmla="*/ 47 w 49"/>
                  <a:gd name="T15" fmla="*/ 29 h 69"/>
                  <a:gd name="T16" fmla="*/ 43 w 49"/>
                  <a:gd name="T17" fmla="*/ 7 h 69"/>
                  <a:gd name="T18" fmla="*/ 34 w 49"/>
                  <a:gd name="T19" fmla="*/ 30 h 69"/>
                  <a:gd name="T20" fmla="*/ 17 w 49"/>
                  <a:gd name="T21" fmla="*/ 54 h 69"/>
                  <a:gd name="T22" fmla="*/ 21 w 49"/>
                  <a:gd name="T23" fmla="*/ 36 h 69"/>
                  <a:gd name="T24" fmla="*/ 20 w 49"/>
                  <a:gd name="T25" fmla="*/ 29 h 69"/>
                  <a:gd name="T26" fmla="*/ 13 w 49"/>
                  <a:gd name="T27" fmla="*/ 22 h 69"/>
                  <a:gd name="T28" fmla="*/ 17 w 49"/>
                  <a:gd name="T29" fmla="*/ 19 h 69"/>
                  <a:gd name="T30" fmla="*/ 20 w 49"/>
                  <a:gd name="T31" fmla="*/ 19 h 69"/>
                  <a:gd name="T32" fmla="*/ 35 w 49"/>
                  <a:gd name="T33" fmla="*/ 16 h 69"/>
                  <a:gd name="T34" fmla="*/ 34 w 49"/>
                  <a:gd name="T35"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69">
                    <a:moveTo>
                      <a:pt x="43" y="7"/>
                    </a:moveTo>
                    <a:cubicBezTo>
                      <a:pt x="35" y="0"/>
                      <a:pt x="24" y="4"/>
                      <a:pt x="16" y="8"/>
                    </a:cubicBezTo>
                    <a:cubicBezTo>
                      <a:pt x="15" y="9"/>
                      <a:pt x="14" y="11"/>
                      <a:pt x="14" y="12"/>
                    </a:cubicBezTo>
                    <a:cubicBezTo>
                      <a:pt x="9" y="11"/>
                      <a:pt x="5" y="12"/>
                      <a:pt x="3" y="17"/>
                    </a:cubicBezTo>
                    <a:cubicBezTo>
                      <a:pt x="0" y="24"/>
                      <a:pt x="5" y="30"/>
                      <a:pt x="9" y="34"/>
                    </a:cubicBezTo>
                    <a:cubicBezTo>
                      <a:pt x="6" y="43"/>
                      <a:pt x="7" y="52"/>
                      <a:pt x="3" y="60"/>
                    </a:cubicBezTo>
                    <a:cubicBezTo>
                      <a:pt x="2" y="64"/>
                      <a:pt x="6" y="68"/>
                      <a:pt x="9" y="68"/>
                    </a:cubicBezTo>
                    <a:cubicBezTo>
                      <a:pt x="29" y="69"/>
                      <a:pt x="43" y="46"/>
                      <a:pt x="47" y="29"/>
                    </a:cubicBezTo>
                    <a:cubicBezTo>
                      <a:pt x="49" y="22"/>
                      <a:pt x="49" y="12"/>
                      <a:pt x="43" y="7"/>
                    </a:cubicBezTo>
                    <a:close/>
                    <a:moveTo>
                      <a:pt x="34" y="30"/>
                    </a:moveTo>
                    <a:cubicBezTo>
                      <a:pt x="31" y="38"/>
                      <a:pt x="25" y="50"/>
                      <a:pt x="17" y="54"/>
                    </a:cubicBezTo>
                    <a:cubicBezTo>
                      <a:pt x="18" y="48"/>
                      <a:pt x="18" y="41"/>
                      <a:pt x="21" y="36"/>
                    </a:cubicBezTo>
                    <a:cubicBezTo>
                      <a:pt x="22" y="33"/>
                      <a:pt x="22" y="30"/>
                      <a:pt x="20" y="29"/>
                    </a:cubicBezTo>
                    <a:cubicBezTo>
                      <a:pt x="18" y="27"/>
                      <a:pt x="15" y="24"/>
                      <a:pt x="13" y="22"/>
                    </a:cubicBezTo>
                    <a:cubicBezTo>
                      <a:pt x="13" y="21"/>
                      <a:pt x="15" y="20"/>
                      <a:pt x="17" y="19"/>
                    </a:cubicBezTo>
                    <a:cubicBezTo>
                      <a:pt x="18" y="19"/>
                      <a:pt x="19" y="19"/>
                      <a:pt x="20" y="19"/>
                    </a:cubicBezTo>
                    <a:cubicBezTo>
                      <a:pt x="23" y="17"/>
                      <a:pt x="33" y="12"/>
                      <a:pt x="35" y="16"/>
                    </a:cubicBezTo>
                    <a:cubicBezTo>
                      <a:pt x="38" y="20"/>
                      <a:pt x="35" y="26"/>
                      <a:pt x="3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7" name="Freeform 449"/>
              <p:cNvSpPr>
                <a:spLocks noEditPoints="1"/>
              </p:cNvSpPr>
              <p:nvPr/>
            </p:nvSpPr>
            <p:spPr bwMode="auto">
              <a:xfrm>
                <a:off x="2993" y="-983"/>
                <a:ext cx="129" cy="151"/>
              </a:xfrm>
              <a:custGeom>
                <a:avLst/>
                <a:gdLst>
                  <a:gd name="T0" fmla="*/ 52 w 64"/>
                  <a:gd name="T1" fmla="*/ 8 h 75"/>
                  <a:gd name="T2" fmla="*/ 24 w 64"/>
                  <a:gd name="T3" fmla="*/ 24 h 75"/>
                  <a:gd name="T4" fmla="*/ 0 w 64"/>
                  <a:gd name="T5" fmla="*/ 47 h 75"/>
                  <a:gd name="T6" fmla="*/ 8 w 64"/>
                  <a:gd name="T7" fmla="*/ 53 h 75"/>
                  <a:gd name="T8" fmla="*/ 23 w 64"/>
                  <a:gd name="T9" fmla="*/ 53 h 75"/>
                  <a:gd name="T10" fmla="*/ 42 w 64"/>
                  <a:gd name="T11" fmla="*/ 72 h 75"/>
                  <a:gd name="T12" fmla="*/ 62 w 64"/>
                  <a:gd name="T13" fmla="*/ 43 h 75"/>
                  <a:gd name="T14" fmla="*/ 52 w 64"/>
                  <a:gd name="T15" fmla="*/ 8 h 75"/>
                  <a:gd name="T16" fmla="*/ 51 w 64"/>
                  <a:gd name="T17" fmla="*/ 42 h 75"/>
                  <a:gd name="T18" fmla="*/ 42 w 64"/>
                  <a:gd name="T19" fmla="*/ 59 h 75"/>
                  <a:gd name="T20" fmla="*/ 34 w 64"/>
                  <a:gd name="T21" fmla="*/ 47 h 75"/>
                  <a:gd name="T22" fmla="*/ 26 w 64"/>
                  <a:gd name="T23" fmla="*/ 41 h 75"/>
                  <a:gd name="T24" fmla="*/ 14 w 64"/>
                  <a:gd name="T25" fmla="*/ 41 h 75"/>
                  <a:gd name="T26" fmla="*/ 32 w 64"/>
                  <a:gd name="T27" fmla="*/ 34 h 75"/>
                  <a:gd name="T28" fmla="*/ 34 w 64"/>
                  <a:gd name="T29" fmla="*/ 27 h 75"/>
                  <a:gd name="T30" fmla="*/ 48 w 64"/>
                  <a:gd name="T31" fmla="*/ 19 h 75"/>
                  <a:gd name="T32" fmla="*/ 51 w 64"/>
                  <a:gd name="T33"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75">
                    <a:moveTo>
                      <a:pt x="52" y="8"/>
                    </a:moveTo>
                    <a:cubicBezTo>
                      <a:pt x="40" y="0"/>
                      <a:pt x="29" y="14"/>
                      <a:pt x="24" y="24"/>
                    </a:cubicBezTo>
                    <a:cubicBezTo>
                      <a:pt x="11" y="23"/>
                      <a:pt x="1" y="32"/>
                      <a:pt x="0" y="47"/>
                    </a:cubicBezTo>
                    <a:cubicBezTo>
                      <a:pt x="0" y="51"/>
                      <a:pt x="4" y="54"/>
                      <a:pt x="8" y="53"/>
                    </a:cubicBezTo>
                    <a:cubicBezTo>
                      <a:pt x="12" y="51"/>
                      <a:pt x="18" y="53"/>
                      <a:pt x="23" y="53"/>
                    </a:cubicBezTo>
                    <a:cubicBezTo>
                      <a:pt x="25" y="63"/>
                      <a:pt x="30" y="75"/>
                      <a:pt x="42" y="72"/>
                    </a:cubicBezTo>
                    <a:cubicBezTo>
                      <a:pt x="54" y="70"/>
                      <a:pt x="60" y="53"/>
                      <a:pt x="62" y="43"/>
                    </a:cubicBezTo>
                    <a:cubicBezTo>
                      <a:pt x="64" y="32"/>
                      <a:pt x="62" y="15"/>
                      <a:pt x="52" y="8"/>
                    </a:cubicBezTo>
                    <a:close/>
                    <a:moveTo>
                      <a:pt x="51" y="42"/>
                    </a:moveTo>
                    <a:cubicBezTo>
                      <a:pt x="49" y="48"/>
                      <a:pt x="47" y="55"/>
                      <a:pt x="42" y="59"/>
                    </a:cubicBezTo>
                    <a:cubicBezTo>
                      <a:pt x="36" y="67"/>
                      <a:pt x="34" y="51"/>
                      <a:pt x="34" y="47"/>
                    </a:cubicBezTo>
                    <a:cubicBezTo>
                      <a:pt x="33" y="43"/>
                      <a:pt x="30" y="41"/>
                      <a:pt x="26" y="41"/>
                    </a:cubicBezTo>
                    <a:cubicBezTo>
                      <a:pt x="22" y="42"/>
                      <a:pt x="18" y="41"/>
                      <a:pt x="14" y="41"/>
                    </a:cubicBezTo>
                    <a:cubicBezTo>
                      <a:pt x="17" y="34"/>
                      <a:pt x="24" y="32"/>
                      <a:pt x="32" y="34"/>
                    </a:cubicBezTo>
                    <a:cubicBezTo>
                      <a:pt x="36" y="34"/>
                      <a:pt x="38" y="29"/>
                      <a:pt x="34" y="27"/>
                    </a:cubicBezTo>
                    <a:cubicBezTo>
                      <a:pt x="38" y="21"/>
                      <a:pt x="43" y="13"/>
                      <a:pt x="48" y="19"/>
                    </a:cubicBezTo>
                    <a:cubicBezTo>
                      <a:pt x="52" y="25"/>
                      <a:pt x="52" y="35"/>
                      <a:pt x="5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8" name="Freeform 450"/>
              <p:cNvSpPr>
                <a:spLocks noEditPoints="1"/>
              </p:cNvSpPr>
              <p:nvPr/>
            </p:nvSpPr>
            <p:spPr bwMode="auto">
              <a:xfrm>
                <a:off x="2896" y="-854"/>
                <a:ext cx="143" cy="147"/>
              </a:xfrm>
              <a:custGeom>
                <a:avLst/>
                <a:gdLst>
                  <a:gd name="T0" fmla="*/ 63 w 71"/>
                  <a:gd name="T1" fmla="*/ 9 h 73"/>
                  <a:gd name="T2" fmla="*/ 44 w 71"/>
                  <a:gd name="T3" fmla="*/ 1 h 73"/>
                  <a:gd name="T4" fmla="*/ 30 w 71"/>
                  <a:gd name="T5" fmla="*/ 10 h 73"/>
                  <a:gd name="T6" fmla="*/ 30 w 71"/>
                  <a:gd name="T7" fmla="*/ 10 h 73"/>
                  <a:gd name="T8" fmla="*/ 4 w 71"/>
                  <a:gd name="T9" fmla="*/ 19 h 73"/>
                  <a:gd name="T10" fmla="*/ 9 w 71"/>
                  <a:gd name="T11" fmla="*/ 43 h 73"/>
                  <a:gd name="T12" fmla="*/ 52 w 71"/>
                  <a:gd name="T13" fmla="*/ 62 h 73"/>
                  <a:gd name="T14" fmla="*/ 58 w 71"/>
                  <a:gd name="T15" fmla="*/ 36 h 73"/>
                  <a:gd name="T16" fmla="*/ 70 w 71"/>
                  <a:gd name="T17" fmla="*/ 26 h 73"/>
                  <a:gd name="T18" fmla="*/ 63 w 71"/>
                  <a:gd name="T19" fmla="*/ 9 h 73"/>
                  <a:gd name="T20" fmla="*/ 59 w 71"/>
                  <a:gd name="T21" fmla="*/ 25 h 73"/>
                  <a:gd name="T22" fmla="*/ 51 w 71"/>
                  <a:gd name="T23" fmla="*/ 26 h 73"/>
                  <a:gd name="T24" fmla="*/ 47 w 71"/>
                  <a:gd name="T25" fmla="*/ 33 h 73"/>
                  <a:gd name="T26" fmla="*/ 47 w 71"/>
                  <a:gd name="T27" fmla="*/ 49 h 73"/>
                  <a:gd name="T28" fmla="*/ 46 w 71"/>
                  <a:gd name="T29" fmla="*/ 52 h 73"/>
                  <a:gd name="T30" fmla="*/ 46 w 71"/>
                  <a:gd name="T31" fmla="*/ 53 h 73"/>
                  <a:gd name="T32" fmla="*/ 45 w 71"/>
                  <a:gd name="T33" fmla="*/ 54 h 73"/>
                  <a:gd name="T34" fmla="*/ 45 w 71"/>
                  <a:gd name="T35" fmla="*/ 54 h 73"/>
                  <a:gd name="T36" fmla="*/ 43 w 71"/>
                  <a:gd name="T37" fmla="*/ 54 h 73"/>
                  <a:gd name="T38" fmla="*/ 42 w 71"/>
                  <a:gd name="T39" fmla="*/ 54 h 73"/>
                  <a:gd name="T40" fmla="*/ 42 w 71"/>
                  <a:gd name="T41" fmla="*/ 54 h 73"/>
                  <a:gd name="T42" fmla="*/ 41 w 71"/>
                  <a:gd name="T43" fmla="*/ 54 h 73"/>
                  <a:gd name="T44" fmla="*/ 40 w 71"/>
                  <a:gd name="T45" fmla="*/ 54 h 73"/>
                  <a:gd name="T46" fmla="*/ 38 w 71"/>
                  <a:gd name="T47" fmla="*/ 53 h 73"/>
                  <a:gd name="T48" fmla="*/ 36 w 71"/>
                  <a:gd name="T49" fmla="*/ 52 h 73"/>
                  <a:gd name="T50" fmla="*/ 33 w 71"/>
                  <a:gd name="T51" fmla="*/ 51 h 73"/>
                  <a:gd name="T52" fmla="*/ 29 w 71"/>
                  <a:gd name="T53" fmla="*/ 48 h 73"/>
                  <a:gd name="T54" fmla="*/ 20 w 71"/>
                  <a:gd name="T55" fmla="*/ 38 h 73"/>
                  <a:gd name="T56" fmla="*/ 19 w 71"/>
                  <a:gd name="T57" fmla="*/ 37 h 73"/>
                  <a:gd name="T58" fmla="*/ 17 w 71"/>
                  <a:gd name="T59" fmla="*/ 34 h 73"/>
                  <a:gd name="T60" fmla="*/ 16 w 71"/>
                  <a:gd name="T61" fmla="*/ 32 h 73"/>
                  <a:gd name="T62" fmla="*/ 16 w 71"/>
                  <a:gd name="T63" fmla="*/ 31 h 73"/>
                  <a:gd name="T64" fmla="*/ 15 w 71"/>
                  <a:gd name="T65" fmla="*/ 30 h 73"/>
                  <a:gd name="T66" fmla="*/ 14 w 71"/>
                  <a:gd name="T67" fmla="*/ 27 h 73"/>
                  <a:gd name="T68" fmla="*/ 14 w 71"/>
                  <a:gd name="T69" fmla="*/ 27 h 73"/>
                  <a:gd name="T70" fmla="*/ 14 w 71"/>
                  <a:gd name="T71" fmla="*/ 26 h 73"/>
                  <a:gd name="T72" fmla="*/ 14 w 71"/>
                  <a:gd name="T73" fmla="*/ 25 h 73"/>
                  <a:gd name="T74" fmla="*/ 15 w 71"/>
                  <a:gd name="T75" fmla="*/ 24 h 73"/>
                  <a:gd name="T76" fmla="*/ 15 w 71"/>
                  <a:gd name="T77" fmla="*/ 24 h 73"/>
                  <a:gd name="T78" fmla="*/ 15 w 71"/>
                  <a:gd name="T79" fmla="*/ 23 h 73"/>
                  <a:gd name="T80" fmla="*/ 16 w 71"/>
                  <a:gd name="T81" fmla="*/ 23 h 73"/>
                  <a:gd name="T82" fmla="*/ 16 w 71"/>
                  <a:gd name="T83" fmla="*/ 23 h 73"/>
                  <a:gd name="T84" fmla="*/ 16 w 71"/>
                  <a:gd name="T85" fmla="*/ 23 h 73"/>
                  <a:gd name="T86" fmla="*/ 18 w 71"/>
                  <a:gd name="T87" fmla="*/ 22 h 73"/>
                  <a:gd name="T88" fmla="*/ 21 w 71"/>
                  <a:gd name="T89" fmla="*/ 21 h 73"/>
                  <a:gd name="T90" fmla="*/ 28 w 71"/>
                  <a:gd name="T91" fmla="*/ 20 h 73"/>
                  <a:gd name="T92" fmla="*/ 36 w 71"/>
                  <a:gd name="T93" fmla="*/ 22 h 73"/>
                  <a:gd name="T94" fmla="*/ 45 w 71"/>
                  <a:gd name="T95" fmla="*/ 11 h 73"/>
                  <a:gd name="T96" fmla="*/ 55 w 71"/>
                  <a:gd name="T97" fmla="*/ 15 h 73"/>
                  <a:gd name="T98" fmla="*/ 59 w 71"/>
                  <a:gd name="T99" fmla="*/ 19 h 73"/>
                  <a:gd name="T100" fmla="*/ 60 w 71"/>
                  <a:gd name="T101" fmla="*/ 24 h 73"/>
                  <a:gd name="T102" fmla="*/ 59 w 71"/>
                  <a:gd name="T103"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 h="73">
                    <a:moveTo>
                      <a:pt x="63" y="9"/>
                    </a:moveTo>
                    <a:cubicBezTo>
                      <a:pt x="58" y="4"/>
                      <a:pt x="51" y="0"/>
                      <a:pt x="44" y="1"/>
                    </a:cubicBezTo>
                    <a:cubicBezTo>
                      <a:pt x="38" y="2"/>
                      <a:pt x="33" y="5"/>
                      <a:pt x="30" y="10"/>
                    </a:cubicBezTo>
                    <a:cubicBezTo>
                      <a:pt x="30" y="10"/>
                      <a:pt x="30" y="10"/>
                      <a:pt x="30" y="10"/>
                    </a:cubicBezTo>
                    <a:cubicBezTo>
                      <a:pt x="21" y="9"/>
                      <a:pt x="8" y="10"/>
                      <a:pt x="4" y="19"/>
                    </a:cubicBezTo>
                    <a:cubicBezTo>
                      <a:pt x="0" y="27"/>
                      <a:pt x="4" y="36"/>
                      <a:pt x="9" y="43"/>
                    </a:cubicBezTo>
                    <a:cubicBezTo>
                      <a:pt x="17" y="54"/>
                      <a:pt x="38" y="73"/>
                      <a:pt x="52" y="62"/>
                    </a:cubicBezTo>
                    <a:cubicBezTo>
                      <a:pt x="59" y="56"/>
                      <a:pt x="59" y="45"/>
                      <a:pt x="58" y="36"/>
                    </a:cubicBezTo>
                    <a:cubicBezTo>
                      <a:pt x="63" y="35"/>
                      <a:pt x="68" y="32"/>
                      <a:pt x="70" y="26"/>
                    </a:cubicBezTo>
                    <a:cubicBezTo>
                      <a:pt x="71" y="20"/>
                      <a:pt x="67" y="13"/>
                      <a:pt x="63" y="9"/>
                    </a:cubicBezTo>
                    <a:close/>
                    <a:moveTo>
                      <a:pt x="59" y="25"/>
                    </a:moveTo>
                    <a:cubicBezTo>
                      <a:pt x="57" y="27"/>
                      <a:pt x="54" y="26"/>
                      <a:pt x="51" y="26"/>
                    </a:cubicBezTo>
                    <a:cubicBezTo>
                      <a:pt x="48" y="26"/>
                      <a:pt x="46" y="30"/>
                      <a:pt x="47" y="33"/>
                    </a:cubicBezTo>
                    <a:cubicBezTo>
                      <a:pt x="47" y="38"/>
                      <a:pt x="48" y="45"/>
                      <a:pt x="47" y="49"/>
                    </a:cubicBezTo>
                    <a:cubicBezTo>
                      <a:pt x="47" y="50"/>
                      <a:pt x="47" y="51"/>
                      <a:pt x="46" y="52"/>
                    </a:cubicBezTo>
                    <a:cubicBezTo>
                      <a:pt x="47" y="51"/>
                      <a:pt x="46" y="52"/>
                      <a:pt x="46" y="53"/>
                    </a:cubicBezTo>
                    <a:cubicBezTo>
                      <a:pt x="46" y="53"/>
                      <a:pt x="45" y="54"/>
                      <a:pt x="45" y="54"/>
                    </a:cubicBezTo>
                    <a:cubicBezTo>
                      <a:pt x="46" y="53"/>
                      <a:pt x="44" y="54"/>
                      <a:pt x="45" y="54"/>
                    </a:cubicBezTo>
                    <a:cubicBezTo>
                      <a:pt x="44" y="54"/>
                      <a:pt x="44" y="54"/>
                      <a:pt x="43" y="54"/>
                    </a:cubicBezTo>
                    <a:cubicBezTo>
                      <a:pt x="43" y="54"/>
                      <a:pt x="42" y="54"/>
                      <a:pt x="42" y="54"/>
                    </a:cubicBezTo>
                    <a:cubicBezTo>
                      <a:pt x="42" y="54"/>
                      <a:pt x="42" y="54"/>
                      <a:pt x="42" y="54"/>
                    </a:cubicBezTo>
                    <a:cubicBezTo>
                      <a:pt x="41" y="54"/>
                      <a:pt x="42" y="54"/>
                      <a:pt x="41" y="54"/>
                    </a:cubicBezTo>
                    <a:cubicBezTo>
                      <a:pt x="41" y="54"/>
                      <a:pt x="41" y="54"/>
                      <a:pt x="40" y="54"/>
                    </a:cubicBezTo>
                    <a:cubicBezTo>
                      <a:pt x="39" y="54"/>
                      <a:pt x="38" y="53"/>
                      <a:pt x="38" y="53"/>
                    </a:cubicBezTo>
                    <a:cubicBezTo>
                      <a:pt x="37" y="53"/>
                      <a:pt x="37" y="53"/>
                      <a:pt x="36" y="52"/>
                    </a:cubicBezTo>
                    <a:cubicBezTo>
                      <a:pt x="35" y="52"/>
                      <a:pt x="34" y="52"/>
                      <a:pt x="33" y="51"/>
                    </a:cubicBezTo>
                    <a:cubicBezTo>
                      <a:pt x="32" y="50"/>
                      <a:pt x="29" y="48"/>
                      <a:pt x="29" y="48"/>
                    </a:cubicBezTo>
                    <a:cubicBezTo>
                      <a:pt x="25" y="45"/>
                      <a:pt x="22" y="41"/>
                      <a:pt x="20" y="38"/>
                    </a:cubicBezTo>
                    <a:cubicBezTo>
                      <a:pt x="20" y="39"/>
                      <a:pt x="19" y="37"/>
                      <a:pt x="19" y="37"/>
                    </a:cubicBezTo>
                    <a:cubicBezTo>
                      <a:pt x="18" y="36"/>
                      <a:pt x="18" y="35"/>
                      <a:pt x="17" y="34"/>
                    </a:cubicBezTo>
                    <a:cubicBezTo>
                      <a:pt x="17" y="33"/>
                      <a:pt x="16" y="32"/>
                      <a:pt x="16" y="32"/>
                    </a:cubicBezTo>
                    <a:cubicBezTo>
                      <a:pt x="16" y="32"/>
                      <a:pt x="16" y="31"/>
                      <a:pt x="16" y="31"/>
                    </a:cubicBezTo>
                    <a:cubicBezTo>
                      <a:pt x="15" y="31"/>
                      <a:pt x="15" y="30"/>
                      <a:pt x="15" y="30"/>
                    </a:cubicBezTo>
                    <a:cubicBezTo>
                      <a:pt x="15" y="29"/>
                      <a:pt x="15" y="28"/>
                      <a:pt x="14" y="27"/>
                    </a:cubicBezTo>
                    <a:cubicBezTo>
                      <a:pt x="14" y="27"/>
                      <a:pt x="14" y="27"/>
                      <a:pt x="14" y="27"/>
                    </a:cubicBezTo>
                    <a:cubicBezTo>
                      <a:pt x="14" y="27"/>
                      <a:pt x="14" y="27"/>
                      <a:pt x="14" y="26"/>
                    </a:cubicBezTo>
                    <a:cubicBezTo>
                      <a:pt x="14" y="26"/>
                      <a:pt x="14" y="25"/>
                      <a:pt x="14" y="25"/>
                    </a:cubicBezTo>
                    <a:cubicBezTo>
                      <a:pt x="14" y="25"/>
                      <a:pt x="15" y="25"/>
                      <a:pt x="15" y="24"/>
                    </a:cubicBezTo>
                    <a:cubicBezTo>
                      <a:pt x="15" y="24"/>
                      <a:pt x="15" y="24"/>
                      <a:pt x="15" y="24"/>
                    </a:cubicBezTo>
                    <a:cubicBezTo>
                      <a:pt x="15" y="24"/>
                      <a:pt x="15" y="24"/>
                      <a:pt x="15" y="23"/>
                    </a:cubicBezTo>
                    <a:cubicBezTo>
                      <a:pt x="15" y="23"/>
                      <a:pt x="16" y="23"/>
                      <a:pt x="16" y="23"/>
                    </a:cubicBezTo>
                    <a:cubicBezTo>
                      <a:pt x="16" y="23"/>
                      <a:pt x="16" y="23"/>
                      <a:pt x="16" y="23"/>
                    </a:cubicBezTo>
                    <a:cubicBezTo>
                      <a:pt x="16" y="23"/>
                      <a:pt x="16" y="23"/>
                      <a:pt x="16" y="23"/>
                    </a:cubicBezTo>
                    <a:cubicBezTo>
                      <a:pt x="16" y="22"/>
                      <a:pt x="17" y="22"/>
                      <a:pt x="18" y="22"/>
                    </a:cubicBezTo>
                    <a:cubicBezTo>
                      <a:pt x="19" y="21"/>
                      <a:pt x="20" y="21"/>
                      <a:pt x="21" y="21"/>
                    </a:cubicBezTo>
                    <a:cubicBezTo>
                      <a:pt x="23" y="20"/>
                      <a:pt x="25" y="20"/>
                      <a:pt x="28" y="20"/>
                    </a:cubicBezTo>
                    <a:cubicBezTo>
                      <a:pt x="28" y="24"/>
                      <a:pt x="34" y="25"/>
                      <a:pt x="36" y="22"/>
                    </a:cubicBezTo>
                    <a:cubicBezTo>
                      <a:pt x="39" y="17"/>
                      <a:pt x="40" y="12"/>
                      <a:pt x="45" y="11"/>
                    </a:cubicBezTo>
                    <a:cubicBezTo>
                      <a:pt x="47" y="10"/>
                      <a:pt x="52" y="12"/>
                      <a:pt x="55" y="15"/>
                    </a:cubicBezTo>
                    <a:cubicBezTo>
                      <a:pt x="57" y="16"/>
                      <a:pt x="58" y="18"/>
                      <a:pt x="59" y="19"/>
                    </a:cubicBezTo>
                    <a:cubicBezTo>
                      <a:pt x="60" y="21"/>
                      <a:pt x="60" y="22"/>
                      <a:pt x="60" y="24"/>
                    </a:cubicBezTo>
                    <a:cubicBezTo>
                      <a:pt x="60" y="24"/>
                      <a:pt x="60" y="25"/>
                      <a:pt x="59"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9" name="Freeform 451"/>
              <p:cNvSpPr>
                <a:spLocks noEditPoints="1"/>
              </p:cNvSpPr>
              <p:nvPr/>
            </p:nvSpPr>
            <p:spPr bwMode="auto">
              <a:xfrm>
                <a:off x="2950" y="-705"/>
                <a:ext cx="144" cy="151"/>
              </a:xfrm>
              <a:custGeom>
                <a:avLst/>
                <a:gdLst>
                  <a:gd name="T0" fmla="*/ 37 w 71"/>
                  <a:gd name="T1" fmla="*/ 10 h 75"/>
                  <a:gd name="T2" fmla="*/ 29 w 71"/>
                  <a:gd name="T3" fmla="*/ 14 h 75"/>
                  <a:gd name="T4" fmla="*/ 29 w 71"/>
                  <a:gd name="T5" fmla="*/ 14 h 75"/>
                  <a:gd name="T6" fmla="*/ 9 w 71"/>
                  <a:gd name="T7" fmla="*/ 4 h 75"/>
                  <a:gd name="T8" fmla="*/ 0 w 71"/>
                  <a:gd name="T9" fmla="*/ 24 h 75"/>
                  <a:gd name="T10" fmla="*/ 25 w 71"/>
                  <a:gd name="T11" fmla="*/ 68 h 75"/>
                  <a:gd name="T12" fmla="*/ 37 w 71"/>
                  <a:gd name="T13" fmla="*/ 10 h 75"/>
                  <a:gd name="T14" fmla="*/ 45 w 71"/>
                  <a:gd name="T15" fmla="*/ 34 h 75"/>
                  <a:gd name="T16" fmla="*/ 31 w 71"/>
                  <a:gd name="T17" fmla="*/ 56 h 75"/>
                  <a:gd name="T18" fmla="*/ 11 w 71"/>
                  <a:gd name="T19" fmla="*/ 31 h 75"/>
                  <a:gd name="T20" fmla="*/ 13 w 71"/>
                  <a:gd name="T21" fmla="*/ 13 h 75"/>
                  <a:gd name="T22" fmla="*/ 27 w 71"/>
                  <a:gd name="T23" fmla="*/ 19 h 75"/>
                  <a:gd name="T24" fmla="*/ 33 w 71"/>
                  <a:gd name="T25" fmla="*/ 24 h 75"/>
                  <a:gd name="T26" fmla="*/ 40 w 71"/>
                  <a:gd name="T27" fmla="*/ 22 h 75"/>
                  <a:gd name="T28" fmla="*/ 43 w 71"/>
                  <a:gd name="T29" fmla="*/ 23 h 75"/>
                  <a:gd name="T30" fmla="*/ 45 w 71"/>
                  <a:gd name="T31" fmla="*/ 3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75">
                    <a:moveTo>
                      <a:pt x="37" y="10"/>
                    </a:moveTo>
                    <a:cubicBezTo>
                      <a:pt x="34" y="11"/>
                      <a:pt x="31" y="12"/>
                      <a:pt x="29" y="14"/>
                    </a:cubicBezTo>
                    <a:cubicBezTo>
                      <a:pt x="29" y="14"/>
                      <a:pt x="29" y="14"/>
                      <a:pt x="29" y="14"/>
                    </a:cubicBezTo>
                    <a:cubicBezTo>
                      <a:pt x="24" y="8"/>
                      <a:pt x="17" y="0"/>
                      <a:pt x="9" y="4"/>
                    </a:cubicBezTo>
                    <a:cubicBezTo>
                      <a:pt x="2" y="8"/>
                      <a:pt x="1" y="17"/>
                      <a:pt x="0" y="24"/>
                    </a:cubicBezTo>
                    <a:cubicBezTo>
                      <a:pt x="0" y="42"/>
                      <a:pt x="6" y="63"/>
                      <a:pt x="25" y="68"/>
                    </a:cubicBezTo>
                    <a:cubicBezTo>
                      <a:pt x="59" y="75"/>
                      <a:pt x="71" y="5"/>
                      <a:pt x="37" y="10"/>
                    </a:cubicBezTo>
                    <a:close/>
                    <a:moveTo>
                      <a:pt x="45" y="34"/>
                    </a:moveTo>
                    <a:cubicBezTo>
                      <a:pt x="44" y="41"/>
                      <a:pt x="40" y="55"/>
                      <a:pt x="31" y="56"/>
                    </a:cubicBezTo>
                    <a:cubicBezTo>
                      <a:pt x="18" y="58"/>
                      <a:pt x="13" y="41"/>
                      <a:pt x="11" y="31"/>
                    </a:cubicBezTo>
                    <a:cubicBezTo>
                      <a:pt x="11" y="26"/>
                      <a:pt x="10" y="18"/>
                      <a:pt x="13" y="13"/>
                    </a:cubicBezTo>
                    <a:cubicBezTo>
                      <a:pt x="15" y="9"/>
                      <a:pt x="23" y="16"/>
                      <a:pt x="27" y="19"/>
                    </a:cubicBezTo>
                    <a:cubicBezTo>
                      <a:pt x="27" y="22"/>
                      <a:pt x="29" y="25"/>
                      <a:pt x="33" y="24"/>
                    </a:cubicBezTo>
                    <a:cubicBezTo>
                      <a:pt x="36" y="23"/>
                      <a:pt x="38" y="22"/>
                      <a:pt x="40" y="22"/>
                    </a:cubicBezTo>
                    <a:cubicBezTo>
                      <a:pt x="42" y="22"/>
                      <a:pt x="42" y="22"/>
                      <a:pt x="43" y="23"/>
                    </a:cubicBezTo>
                    <a:cubicBezTo>
                      <a:pt x="45" y="25"/>
                      <a:pt x="45" y="30"/>
                      <a:pt x="45"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0" name="Freeform 452"/>
              <p:cNvSpPr>
                <a:spLocks noEditPoints="1"/>
              </p:cNvSpPr>
              <p:nvPr/>
            </p:nvSpPr>
            <p:spPr bwMode="auto">
              <a:xfrm>
                <a:off x="3057" y="-648"/>
                <a:ext cx="148" cy="161"/>
              </a:xfrm>
              <a:custGeom>
                <a:avLst/>
                <a:gdLst>
                  <a:gd name="T0" fmla="*/ 27 w 73"/>
                  <a:gd name="T1" fmla="*/ 1 h 80"/>
                  <a:gd name="T2" fmla="*/ 19 w 73"/>
                  <a:gd name="T3" fmla="*/ 4 h 80"/>
                  <a:gd name="T4" fmla="*/ 16 w 73"/>
                  <a:gd name="T5" fmla="*/ 44 h 80"/>
                  <a:gd name="T6" fmla="*/ 5 w 73"/>
                  <a:gd name="T7" fmla="*/ 65 h 80"/>
                  <a:gd name="T8" fmla="*/ 45 w 73"/>
                  <a:gd name="T9" fmla="*/ 73 h 80"/>
                  <a:gd name="T10" fmla="*/ 27 w 73"/>
                  <a:gd name="T11" fmla="*/ 1 h 80"/>
                  <a:gd name="T12" fmla="*/ 25 w 73"/>
                  <a:gd name="T13" fmla="*/ 66 h 80"/>
                  <a:gd name="T14" fmla="*/ 15 w 73"/>
                  <a:gd name="T15" fmla="*/ 60 h 80"/>
                  <a:gd name="T16" fmla="*/ 22 w 73"/>
                  <a:gd name="T17" fmla="*/ 49 h 80"/>
                  <a:gd name="T18" fmla="*/ 23 w 73"/>
                  <a:gd name="T19" fmla="*/ 46 h 80"/>
                  <a:gd name="T20" fmla="*/ 25 w 73"/>
                  <a:gd name="T21" fmla="*/ 41 h 80"/>
                  <a:gd name="T22" fmla="*/ 28 w 73"/>
                  <a:gd name="T23" fmla="*/ 16 h 80"/>
                  <a:gd name="T24" fmla="*/ 46 w 73"/>
                  <a:gd name="T25" fmla="*/ 50 h 80"/>
                  <a:gd name="T26" fmla="*/ 25 w 73"/>
                  <a:gd name="T27" fmla="*/ 6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80">
                    <a:moveTo>
                      <a:pt x="27" y="1"/>
                    </a:moveTo>
                    <a:cubicBezTo>
                      <a:pt x="24" y="0"/>
                      <a:pt x="21" y="2"/>
                      <a:pt x="19" y="4"/>
                    </a:cubicBezTo>
                    <a:cubicBezTo>
                      <a:pt x="12" y="16"/>
                      <a:pt x="7" y="32"/>
                      <a:pt x="16" y="44"/>
                    </a:cubicBezTo>
                    <a:cubicBezTo>
                      <a:pt x="6" y="46"/>
                      <a:pt x="0" y="54"/>
                      <a:pt x="5" y="65"/>
                    </a:cubicBezTo>
                    <a:cubicBezTo>
                      <a:pt x="12" y="79"/>
                      <a:pt x="33" y="80"/>
                      <a:pt x="45" y="73"/>
                    </a:cubicBezTo>
                    <a:cubicBezTo>
                      <a:pt x="73" y="56"/>
                      <a:pt x="53" y="8"/>
                      <a:pt x="27" y="1"/>
                    </a:cubicBezTo>
                    <a:close/>
                    <a:moveTo>
                      <a:pt x="25" y="66"/>
                    </a:moveTo>
                    <a:cubicBezTo>
                      <a:pt x="21" y="65"/>
                      <a:pt x="18" y="63"/>
                      <a:pt x="15" y="60"/>
                    </a:cubicBezTo>
                    <a:cubicBezTo>
                      <a:pt x="9" y="55"/>
                      <a:pt x="17" y="51"/>
                      <a:pt x="22" y="49"/>
                    </a:cubicBezTo>
                    <a:cubicBezTo>
                      <a:pt x="23" y="48"/>
                      <a:pt x="23" y="47"/>
                      <a:pt x="23" y="46"/>
                    </a:cubicBezTo>
                    <a:cubicBezTo>
                      <a:pt x="24" y="45"/>
                      <a:pt x="25" y="44"/>
                      <a:pt x="25" y="41"/>
                    </a:cubicBezTo>
                    <a:cubicBezTo>
                      <a:pt x="25" y="31"/>
                      <a:pt x="24" y="24"/>
                      <a:pt x="28" y="16"/>
                    </a:cubicBezTo>
                    <a:cubicBezTo>
                      <a:pt x="39" y="22"/>
                      <a:pt x="46" y="38"/>
                      <a:pt x="46" y="50"/>
                    </a:cubicBezTo>
                    <a:cubicBezTo>
                      <a:pt x="45" y="61"/>
                      <a:pt x="35" y="68"/>
                      <a:pt x="2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1" name="Freeform 453"/>
              <p:cNvSpPr>
                <a:spLocks noEditPoints="1"/>
              </p:cNvSpPr>
              <p:nvPr/>
            </p:nvSpPr>
            <p:spPr bwMode="auto">
              <a:xfrm>
                <a:off x="3211" y="-679"/>
                <a:ext cx="107" cy="129"/>
              </a:xfrm>
              <a:custGeom>
                <a:avLst/>
                <a:gdLst>
                  <a:gd name="T0" fmla="*/ 52 w 53"/>
                  <a:gd name="T1" fmla="*/ 17 h 64"/>
                  <a:gd name="T2" fmla="*/ 25 w 53"/>
                  <a:gd name="T3" fmla="*/ 4 h 64"/>
                  <a:gd name="T4" fmla="*/ 8 w 53"/>
                  <a:gd name="T5" fmla="*/ 32 h 64"/>
                  <a:gd name="T6" fmla="*/ 9 w 53"/>
                  <a:gd name="T7" fmla="*/ 35 h 64"/>
                  <a:gd name="T8" fmla="*/ 5 w 53"/>
                  <a:gd name="T9" fmla="*/ 42 h 64"/>
                  <a:gd name="T10" fmla="*/ 21 w 53"/>
                  <a:gd name="T11" fmla="*/ 62 h 64"/>
                  <a:gd name="T12" fmla="*/ 52 w 53"/>
                  <a:gd name="T13" fmla="*/ 23 h 64"/>
                  <a:gd name="T14" fmla="*/ 52 w 53"/>
                  <a:gd name="T15" fmla="*/ 17 h 64"/>
                  <a:gd name="T16" fmla="*/ 26 w 53"/>
                  <a:gd name="T17" fmla="*/ 47 h 64"/>
                  <a:gd name="T18" fmla="*/ 14 w 53"/>
                  <a:gd name="T19" fmla="*/ 46 h 64"/>
                  <a:gd name="T20" fmla="*/ 17 w 53"/>
                  <a:gd name="T21" fmla="*/ 38 h 64"/>
                  <a:gd name="T22" fmla="*/ 21 w 53"/>
                  <a:gd name="T23" fmla="*/ 34 h 64"/>
                  <a:gd name="T24" fmla="*/ 26 w 53"/>
                  <a:gd name="T25" fmla="*/ 30 h 64"/>
                  <a:gd name="T26" fmla="*/ 24 w 53"/>
                  <a:gd name="T27" fmla="*/ 24 h 64"/>
                  <a:gd name="T28" fmla="*/ 22 w 53"/>
                  <a:gd name="T29" fmla="*/ 25 h 64"/>
                  <a:gd name="T30" fmla="*/ 28 w 53"/>
                  <a:gd name="T31" fmla="*/ 17 h 64"/>
                  <a:gd name="T32" fmla="*/ 39 w 53"/>
                  <a:gd name="T33" fmla="*/ 20 h 64"/>
                  <a:gd name="T34" fmla="*/ 26 w 53"/>
                  <a:gd name="T35"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64">
                    <a:moveTo>
                      <a:pt x="52" y="17"/>
                    </a:moveTo>
                    <a:cubicBezTo>
                      <a:pt x="46" y="8"/>
                      <a:pt x="36" y="0"/>
                      <a:pt x="25" y="4"/>
                    </a:cubicBezTo>
                    <a:cubicBezTo>
                      <a:pt x="13" y="8"/>
                      <a:pt x="8" y="21"/>
                      <a:pt x="8" y="32"/>
                    </a:cubicBezTo>
                    <a:cubicBezTo>
                      <a:pt x="8" y="33"/>
                      <a:pt x="9" y="34"/>
                      <a:pt x="9" y="35"/>
                    </a:cubicBezTo>
                    <a:cubicBezTo>
                      <a:pt x="7" y="37"/>
                      <a:pt x="6" y="39"/>
                      <a:pt x="5" y="42"/>
                    </a:cubicBezTo>
                    <a:cubicBezTo>
                      <a:pt x="0" y="53"/>
                      <a:pt x="11" y="61"/>
                      <a:pt x="21" y="62"/>
                    </a:cubicBezTo>
                    <a:cubicBezTo>
                      <a:pt x="40" y="64"/>
                      <a:pt x="44" y="35"/>
                      <a:pt x="52" y="23"/>
                    </a:cubicBezTo>
                    <a:cubicBezTo>
                      <a:pt x="53" y="21"/>
                      <a:pt x="53" y="18"/>
                      <a:pt x="52" y="17"/>
                    </a:cubicBezTo>
                    <a:close/>
                    <a:moveTo>
                      <a:pt x="26" y="47"/>
                    </a:moveTo>
                    <a:cubicBezTo>
                      <a:pt x="23" y="50"/>
                      <a:pt x="15" y="51"/>
                      <a:pt x="14" y="46"/>
                    </a:cubicBezTo>
                    <a:cubicBezTo>
                      <a:pt x="14" y="43"/>
                      <a:pt x="15" y="40"/>
                      <a:pt x="17" y="38"/>
                    </a:cubicBezTo>
                    <a:cubicBezTo>
                      <a:pt x="19" y="37"/>
                      <a:pt x="20" y="36"/>
                      <a:pt x="21" y="34"/>
                    </a:cubicBezTo>
                    <a:cubicBezTo>
                      <a:pt x="22" y="32"/>
                      <a:pt x="24" y="31"/>
                      <a:pt x="26" y="30"/>
                    </a:cubicBezTo>
                    <a:cubicBezTo>
                      <a:pt x="29" y="28"/>
                      <a:pt x="27" y="23"/>
                      <a:pt x="24" y="24"/>
                    </a:cubicBezTo>
                    <a:cubicBezTo>
                      <a:pt x="23" y="24"/>
                      <a:pt x="23" y="25"/>
                      <a:pt x="22" y="25"/>
                    </a:cubicBezTo>
                    <a:cubicBezTo>
                      <a:pt x="23" y="22"/>
                      <a:pt x="25" y="19"/>
                      <a:pt x="28" y="17"/>
                    </a:cubicBezTo>
                    <a:cubicBezTo>
                      <a:pt x="32" y="14"/>
                      <a:pt x="36" y="17"/>
                      <a:pt x="39" y="20"/>
                    </a:cubicBezTo>
                    <a:cubicBezTo>
                      <a:pt x="34" y="29"/>
                      <a:pt x="33" y="40"/>
                      <a:pt x="26"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2" name="Freeform 454"/>
              <p:cNvSpPr/>
              <p:nvPr/>
            </p:nvSpPr>
            <p:spPr bwMode="auto">
              <a:xfrm>
                <a:off x="4703" y="-96"/>
                <a:ext cx="93" cy="111"/>
              </a:xfrm>
              <a:custGeom>
                <a:avLst/>
                <a:gdLst>
                  <a:gd name="T0" fmla="*/ 42 w 46"/>
                  <a:gd name="T1" fmla="*/ 24 h 55"/>
                  <a:gd name="T2" fmla="*/ 43 w 46"/>
                  <a:gd name="T3" fmla="*/ 20 h 55"/>
                  <a:gd name="T4" fmla="*/ 34 w 46"/>
                  <a:gd name="T5" fmla="*/ 13 h 55"/>
                  <a:gd name="T6" fmla="*/ 35 w 46"/>
                  <a:gd name="T7" fmla="*/ 11 h 55"/>
                  <a:gd name="T8" fmla="*/ 27 w 46"/>
                  <a:gd name="T9" fmla="*/ 3 h 55"/>
                  <a:gd name="T10" fmla="*/ 3 w 46"/>
                  <a:gd name="T11" fmla="*/ 30 h 55"/>
                  <a:gd name="T12" fmla="*/ 12 w 46"/>
                  <a:gd name="T13" fmla="*/ 36 h 55"/>
                  <a:gd name="T14" fmla="*/ 23 w 46"/>
                  <a:gd name="T15" fmla="*/ 41 h 55"/>
                  <a:gd name="T16" fmla="*/ 27 w 46"/>
                  <a:gd name="T17" fmla="*/ 36 h 55"/>
                  <a:gd name="T18" fmla="*/ 24 w 46"/>
                  <a:gd name="T19" fmla="*/ 42 h 55"/>
                  <a:gd name="T20" fmla="*/ 35 w 46"/>
                  <a:gd name="T21" fmla="*/ 48 h 55"/>
                  <a:gd name="T22" fmla="*/ 36 w 46"/>
                  <a:gd name="T23" fmla="*/ 47 h 55"/>
                  <a:gd name="T24" fmla="*/ 39 w 46"/>
                  <a:gd name="T25" fmla="*/ 47 h 55"/>
                  <a:gd name="T26" fmla="*/ 46 w 46"/>
                  <a:gd name="T27" fmla="*/ 30 h 55"/>
                  <a:gd name="T28" fmla="*/ 42 w 46"/>
                  <a:gd name="T29"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55">
                    <a:moveTo>
                      <a:pt x="42" y="24"/>
                    </a:moveTo>
                    <a:cubicBezTo>
                      <a:pt x="42" y="23"/>
                      <a:pt x="42" y="21"/>
                      <a:pt x="43" y="20"/>
                    </a:cubicBezTo>
                    <a:cubicBezTo>
                      <a:pt x="44" y="15"/>
                      <a:pt x="38" y="10"/>
                      <a:pt x="34" y="13"/>
                    </a:cubicBezTo>
                    <a:cubicBezTo>
                      <a:pt x="35" y="13"/>
                      <a:pt x="35" y="12"/>
                      <a:pt x="35" y="11"/>
                    </a:cubicBezTo>
                    <a:cubicBezTo>
                      <a:pt x="37" y="7"/>
                      <a:pt x="32" y="0"/>
                      <a:pt x="27" y="3"/>
                    </a:cubicBezTo>
                    <a:cubicBezTo>
                      <a:pt x="17" y="10"/>
                      <a:pt x="9" y="19"/>
                      <a:pt x="3" y="30"/>
                    </a:cubicBezTo>
                    <a:cubicBezTo>
                      <a:pt x="0" y="36"/>
                      <a:pt x="8" y="41"/>
                      <a:pt x="12" y="36"/>
                    </a:cubicBezTo>
                    <a:cubicBezTo>
                      <a:pt x="11" y="42"/>
                      <a:pt x="19" y="46"/>
                      <a:pt x="23" y="41"/>
                    </a:cubicBezTo>
                    <a:cubicBezTo>
                      <a:pt x="24" y="39"/>
                      <a:pt x="26" y="37"/>
                      <a:pt x="27" y="36"/>
                    </a:cubicBezTo>
                    <a:cubicBezTo>
                      <a:pt x="27" y="38"/>
                      <a:pt x="26" y="40"/>
                      <a:pt x="24" y="42"/>
                    </a:cubicBezTo>
                    <a:cubicBezTo>
                      <a:pt x="20" y="49"/>
                      <a:pt x="31" y="55"/>
                      <a:pt x="35" y="48"/>
                    </a:cubicBezTo>
                    <a:cubicBezTo>
                      <a:pt x="36" y="48"/>
                      <a:pt x="36" y="47"/>
                      <a:pt x="36" y="47"/>
                    </a:cubicBezTo>
                    <a:cubicBezTo>
                      <a:pt x="37" y="47"/>
                      <a:pt x="38" y="47"/>
                      <a:pt x="39" y="47"/>
                    </a:cubicBezTo>
                    <a:cubicBezTo>
                      <a:pt x="45" y="45"/>
                      <a:pt x="46" y="36"/>
                      <a:pt x="46" y="30"/>
                    </a:cubicBezTo>
                    <a:cubicBezTo>
                      <a:pt x="46" y="27"/>
                      <a:pt x="44" y="25"/>
                      <a:pt x="4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3" name="Freeform 455"/>
              <p:cNvSpPr>
                <a:spLocks noEditPoints="1"/>
              </p:cNvSpPr>
              <p:nvPr/>
            </p:nvSpPr>
            <p:spPr bwMode="auto">
              <a:xfrm>
                <a:off x="4350" y="-223"/>
                <a:ext cx="881" cy="851"/>
              </a:xfrm>
              <a:custGeom>
                <a:avLst/>
                <a:gdLst>
                  <a:gd name="T0" fmla="*/ 418 w 437"/>
                  <a:gd name="T1" fmla="*/ 253 h 422"/>
                  <a:gd name="T2" fmla="*/ 421 w 437"/>
                  <a:gd name="T3" fmla="*/ 226 h 422"/>
                  <a:gd name="T4" fmla="*/ 430 w 437"/>
                  <a:gd name="T5" fmla="*/ 177 h 422"/>
                  <a:gd name="T6" fmla="*/ 415 w 437"/>
                  <a:gd name="T7" fmla="*/ 161 h 422"/>
                  <a:gd name="T8" fmla="*/ 409 w 437"/>
                  <a:gd name="T9" fmla="*/ 129 h 422"/>
                  <a:gd name="T10" fmla="*/ 243 w 437"/>
                  <a:gd name="T11" fmla="*/ 25 h 422"/>
                  <a:gd name="T12" fmla="*/ 224 w 437"/>
                  <a:gd name="T13" fmla="*/ 8 h 422"/>
                  <a:gd name="T14" fmla="*/ 161 w 437"/>
                  <a:gd name="T15" fmla="*/ 102 h 422"/>
                  <a:gd name="T16" fmla="*/ 118 w 437"/>
                  <a:gd name="T17" fmla="*/ 149 h 422"/>
                  <a:gd name="T18" fmla="*/ 150 w 437"/>
                  <a:gd name="T19" fmla="*/ 198 h 422"/>
                  <a:gd name="T20" fmla="*/ 136 w 437"/>
                  <a:gd name="T21" fmla="*/ 213 h 422"/>
                  <a:gd name="T22" fmla="*/ 91 w 437"/>
                  <a:gd name="T23" fmla="*/ 246 h 422"/>
                  <a:gd name="T24" fmla="*/ 252 w 437"/>
                  <a:gd name="T25" fmla="*/ 384 h 422"/>
                  <a:gd name="T26" fmla="*/ 271 w 437"/>
                  <a:gd name="T27" fmla="*/ 421 h 422"/>
                  <a:gd name="T28" fmla="*/ 403 w 437"/>
                  <a:gd name="T29" fmla="*/ 370 h 422"/>
                  <a:gd name="T30" fmla="*/ 393 w 437"/>
                  <a:gd name="T31" fmla="*/ 324 h 422"/>
                  <a:gd name="T32" fmla="*/ 412 w 437"/>
                  <a:gd name="T33" fmla="*/ 312 h 422"/>
                  <a:gd name="T34" fmla="*/ 425 w 437"/>
                  <a:gd name="T35" fmla="*/ 268 h 422"/>
                  <a:gd name="T36" fmla="*/ 412 w 437"/>
                  <a:gd name="T37" fmla="*/ 173 h 422"/>
                  <a:gd name="T38" fmla="*/ 373 w 437"/>
                  <a:gd name="T39" fmla="*/ 156 h 422"/>
                  <a:gd name="T40" fmla="*/ 225 w 437"/>
                  <a:gd name="T41" fmla="*/ 42 h 422"/>
                  <a:gd name="T42" fmla="*/ 216 w 437"/>
                  <a:gd name="T43" fmla="*/ 57 h 422"/>
                  <a:gd name="T44" fmla="*/ 265 w 437"/>
                  <a:gd name="T45" fmla="*/ 74 h 422"/>
                  <a:gd name="T46" fmla="*/ 242 w 437"/>
                  <a:gd name="T47" fmla="*/ 51 h 422"/>
                  <a:gd name="T48" fmla="*/ 301 w 437"/>
                  <a:gd name="T49" fmla="*/ 83 h 422"/>
                  <a:gd name="T50" fmla="*/ 254 w 437"/>
                  <a:gd name="T51" fmla="*/ 128 h 422"/>
                  <a:gd name="T52" fmla="*/ 193 w 437"/>
                  <a:gd name="T53" fmla="*/ 136 h 422"/>
                  <a:gd name="T54" fmla="*/ 172 w 437"/>
                  <a:gd name="T55" fmla="*/ 85 h 422"/>
                  <a:gd name="T56" fmla="*/ 129 w 437"/>
                  <a:gd name="T57" fmla="*/ 151 h 422"/>
                  <a:gd name="T58" fmla="*/ 248 w 437"/>
                  <a:gd name="T59" fmla="*/ 135 h 422"/>
                  <a:gd name="T60" fmla="*/ 385 w 437"/>
                  <a:gd name="T61" fmla="*/ 136 h 422"/>
                  <a:gd name="T62" fmla="*/ 146 w 437"/>
                  <a:gd name="T63" fmla="*/ 149 h 422"/>
                  <a:gd name="T64" fmla="*/ 335 w 437"/>
                  <a:gd name="T65" fmla="*/ 185 h 422"/>
                  <a:gd name="T66" fmla="*/ 130 w 437"/>
                  <a:gd name="T67" fmla="*/ 156 h 422"/>
                  <a:gd name="T68" fmla="*/ 360 w 437"/>
                  <a:gd name="T69" fmla="*/ 221 h 422"/>
                  <a:gd name="T70" fmla="*/ 397 w 437"/>
                  <a:gd name="T71" fmla="*/ 201 h 422"/>
                  <a:gd name="T72" fmla="*/ 149 w 437"/>
                  <a:gd name="T73" fmla="*/ 209 h 422"/>
                  <a:gd name="T74" fmla="*/ 275 w 437"/>
                  <a:gd name="T75" fmla="*/ 253 h 422"/>
                  <a:gd name="T76" fmla="*/ 143 w 437"/>
                  <a:gd name="T77" fmla="*/ 219 h 422"/>
                  <a:gd name="T78" fmla="*/ 308 w 437"/>
                  <a:gd name="T79" fmla="*/ 372 h 422"/>
                  <a:gd name="T80" fmla="*/ 350 w 437"/>
                  <a:gd name="T81" fmla="*/ 359 h 422"/>
                  <a:gd name="T82" fmla="*/ 346 w 437"/>
                  <a:gd name="T83" fmla="*/ 338 h 422"/>
                  <a:gd name="T84" fmla="*/ 290 w 437"/>
                  <a:gd name="T85" fmla="*/ 350 h 422"/>
                  <a:gd name="T86" fmla="*/ 285 w 437"/>
                  <a:gd name="T87" fmla="*/ 364 h 422"/>
                  <a:gd name="T88" fmla="*/ 264 w 437"/>
                  <a:gd name="T89" fmla="*/ 362 h 422"/>
                  <a:gd name="T90" fmla="*/ 308 w 437"/>
                  <a:gd name="T91" fmla="*/ 332 h 422"/>
                  <a:gd name="T92" fmla="*/ 291 w 437"/>
                  <a:gd name="T93" fmla="*/ 380 h 422"/>
                  <a:gd name="T94" fmla="*/ 224 w 437"/>
                  <a:gd name="T95" fmla="*/ 335 h 422"/>
                  <a:gd name="T96" fmla="*/ 91 w 437"/>
                  <a:gd name="T97" fmla="*/ 257 h 422"/>
                  <a:gd name="T98" fmla="*/ 225 w 437"/>
                  <a:gd name="T99" fmla="*/ 340 h 422"/>
                  <a:gd name="T100" fmla="*/ 146 w 437"/>
                  <a:gd name="T101" fmla="*/ 254 h 422"/>
                  <a:gd name="T102" fmla="*/ 322 w 437"/>
                  <a:gd name="T103" fmla="*/ 297 h 422"/>
                  <a:gd name="T104" fmla="*/ 297 w 437"/>
                  <a:gd name="T105" fmla="*/ 319 h 422"/>
                  <a:gd name="T106" fmla="*/ 410 w 437"/>
                  <a:gd name="T107" fmla="*/ 27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7" h="422">
                    <a:moveTo>
                      <a:pt x="425" y="268"/>
                    </a:moveTo>
                    <a:cubicBezTo>
                      <a:pt x="423" y="268"/>
                      <a:pt x="422" y="268"/>
                      <a:pt x="421" y="269"/>
                    </a:cubicBezTo>
                    <a:cubicBezTo>
                      <a:pt x="420" y="263"/>
                      <a:pt x="419" y="258"/>
                      <a:pt x="418" y="253"/>
                    </a:cubicBezTo>
                    <a:cubicBezTo>
                      <a:pt x="417" y="245"/>
                      <a:pt x="419" y="236"/>
                      <a:pt x="416" y="228"/>
                    </a:cubicBezTo>
                    <a:cubicBezTo>
                      <a:pt x="416" y="228"/>
                      <a:pt x="415" y="228"/>
                      <a:pt x="415" y="227"/>
                    </a:cubicBezTo>
                    <a:cubicBezTo>
                      <a:pt x="417" y="227"/>
                      <a:pt x="419" y="226"/>
                      <a:pt x="421" y="226"/>
                    </a:cubicBezTo>
                    <a:cubicBezTo>
                      <a:pt x="423" y="225"/>
                      <a:pt x="426" y="221"/>
                      <a:pt x="425" y="218"/>
                    </a:cubicBezTo>
                    <a:cubicBezTo>
                      <a:pt x="421" y="208"/>
                      <a:pt x="416" y="200"/>
                      <a:pt x="407" y="194"/>
                    </a:cubicBezTo>
                    <a:cubicBezTo>
                      <a:pt x="417" y="187"/>
                      <a:pt x="425" y="181"/>
                      <a:pt x="430" y="177"/>
                    </a:cubicBezTo>
                    <a:cubicBezTo>
                      <a:pt x="437" y="172"/>
                      <a:pt x="430" y="160"/>
                      <a:pt x="423" y="165"/>
                    </a:cubicBezTo>
                    <a:cubicBezTo>
                      <a:pt x="420" y="167"/>
                      <a:pt x="418" y="168"/>
                      <a:pt x="416" y="170"/>
                    </a:cubicBezTo>
                    <a:cubicBezTo>
                      <a:pt x="417" y="167"/>
                      <a:pt x="416" y="164"/>
                      <a:pt x="415" y="161"/>
                    </a:cubicBezTo>
                    <a:cubicBezTo>
                      <a:pt x="414" y="154"/>
                      <a:pt x="414" y="147"/>
                      <a:pt x="415" y="141"/>
                    </a:cubicBezTo>
                    <a:cubicBezTo>
                      <a:pt x="416" y="138"/>
                      <a:pt x="414" y="135"/>
                      <a:pt x="412" y="134"/>
                    </a:cubicBezTo>
                    <a:cubicBezTo>
                      <a:pt x="413" y="132"/>
                      <a:pt x="411" y="129"/>
                      <a:pt x="409" y="129"/>
                    </a:cubicBezTo>
                    <a:cubicBezTo>
                      <a:pt x="408" y="126"/>
                      <a:pt x="406" y="123"/>
                      <a:pt x="402" y="123"/>
                    </a:cubicBezTo>
                    <a:cubicBezTo>
                      <a:pt x="369" y="121"/>
                      <a:pt x="342" y="109"/>
                      <a:pt x="312" y="97"/>
                    </a:cubicBezTo>
                    <a:cubicBezTo>
                      <a:pt x="328" y="52"/>
                      <a:pt x="286" y="10"/>
                      <a:pt x="243" y="25"/>
                    </a:cubicBezTo>
                    <a:cubicBezTo>
                      <a:pt x="243" y="19"/>
                      <a:pt x="244" y="13"/>
                      <a:pt x="242" y="7"/>
                    </a:cubicBezTo>
                    <a:cubicBezTo>
                      <a:pt x="241" y="3"/>
                      <a:pt x="238" y="2"/>
                      <a:pt x="235" y="2"/>
                    </a:cubicBezTo>
                    <a:cubicBezTo>
                      <a:pt x="231" y="0"/>
                      <a:pt x="225" y="2"/>
                      <a:pt x="224" y="8"/>
                    </a:cubicBezTo>
                    <a:cubicBezTo>
                      <a:pt x="224" y="16"/>
                      <a:pt x="224" y="24"/>
                      <a:pt x="225" y="32"/>
                    </a:cubicBezTo>
                    <a:cubicBezTo>
                      <a:pt x="209" y="33"/>
                      <a:pt x="193" y="37"/>
                      <a:pt x="179" y="46"/>
                    </a:cubicBezTo>
                    <a:cubicBezTo>
                      <a:pt x="161" y="57"/>
                      <a:pt x="158" y="82"/>
                      <a:pt x="161" y="102"/>
                    </a:cubicBezTo>
                    <a:cubicBezTo>
                      <a:pt x="161" y="107"/>
                      <a:pt x="163" y="111"/>
                      <a:pt x="165" y="116"/>
                    </a:cubicBezTo>
                    <a:cubicBezTo>
                      <a:pt x="159" y="120"/>
                      <a:pt x="154" y="126"/>
                      <a:pt x="148" y="131"/>
                    </a:cubicBezTo>
                    <a:cubicBezTo>
                      <a:pt x="139" y="138"/>
                      <a:pt x="129" y="144"/>
                      <a:pt x="118" y="149"/>
                    </a:cubicBezTo>
                    <a:cubicBezTo>
                      <a:pt x="115" y="151"/>
                      <a:pt x="117" y="155"/>
                      <a:pt x="120" y="154"/>
                    </a:cubicBezTo>
                    <a:cubicBezTo>
                      <a:pt x="121" y="154"/>
                      <a:pt x="122" y="154"/>
                      <a:pt x="123" y="153"/>
                    </a:cubicBezTo>
                    <a:cubicBezTo>
                      <a:pt x="109" y="173"/>
                      <a:pt x="123" y="188"/>
                      <a:pt x="150" y="198"/>
                    </a:cubicBezTo>
                    <a:cubicBezTo>
                      <a:pt x="150" y="198"/>
                      <a:pt x="150" y="198"/>
                      <a:pt x="150" y="198"/>
                    </a:cubicBezTo>
                    <a:cubicBezTo>
                      <a:pt x="145" y="202"/>
                      <a:pt x="145" y="203"/>
                      <a:pt x="139" y="208"/>
                    </a:cubicBezTo>
                    <a:cubicBezTo>
                      <a:pt x="137" y="209"/>
                      <a:pt x="136" y="211"/>
                      <a:pt x="136" y="213"/>
                    </a:cubicBezTo>
                    <a:cubicBezTo>
                      <a:pt x="127" y="225"/>
                      <a:pt x="131" y="237"/>
                      <a:pt x="144" y="248"/>
                    </a:cubicBezTo>
                    <a:cubicBezTo>
                      <a:pt x="127" y="243"/>
                      <a:pt x="111" y="243"/>
                      <a:pt x="94" y="245"/>
                    </a:cubicBezTo>
                    <a:cubicBezTo>
                      <a:pt x="93" y="245"/>
                      <a:pt x="92" y="246"/>
                      <a:pt x="91" y="246"/>
                    </a:cubicBezTo>
                    <a:cubicBezTo>
                      <a:pt x="91" y="246"/>
                      <a:pt x="91" y="246"/>
                      <a:pt x="91" y="247"/>
                    </a:cubicBezTo>
                    <a:cubicBezTo>
                      <a:pt x="0" y="321"/>
                      <a:pt x="198" y="377"/>
                      <a:pt x="245" y="388"/>
                    </a:cubicBezTo>
                    <a:cubicBezTo>
                      <a:pt x="248" y="389"/>
                      <a:pt x="251" y="387"/>
                      <a:pt x="252" y="384"/>
                    </a:cubicBezTo>
                    <a:cubicBezTo>
                      <a:pt x="256" y="386"/>
                      <a:pt x="261" y="387"/>
                      <a:pt x="267" y="388"/>
                    </a:cubicBezTo>
                    <a:cubicBezTo>
                      <a:pt x="267" y="396"/>
                      <a:pt x="266" y="404"/>
                      <a:pt x="264" y="413"/>
                    </a:cubicBezTo>
                    <a:cubicBezTo>
                      <a:pt x="263" y="417"/>
                      <a:pt x="266" y="421"/>
                      <a:pt x="271" y="421"/>
                    </a:cubicBezTo>
                    <a:cubicBezTo>
                      <a:pt x="292" y="422"/>
                      <a:pt x="296" y="407"/>
                      <a:pt x="293" y="390"/>
                    </a:cubicBezTo>
                    <a:cubicBezTo>
                      <a:pt x="338" y="392"/>
                      <a:pt x="390" y="385"/>
                      <a:pt x="406" y="381"/>
                    </a:cubicBezTo>
                    <a:cubicBezTo>
                      <a:pt x="413" y="380"/>
                      <a:pt x="410" y="368"/>
                      <a:pt x="403" y="370"/>
                    </a:cubicBezTo>
                    <a:cubicBezTo>
                      <a:pt x="402" y="370"/>
                      <a:pt x="400" y="370"/>
                      <a:pt x="399" y="371"/>
                    </a:cubicBezTo>
                    <a:cubicBezTo>
                      <a:pt x="399" y="371"/>
                      <a:pt x="399" y="371"/>
                      <a:pt x="399" y="371"/>
                    </a:cubicBezTo>
                    <a:cubicBezTo>
                      <a:pt x="391" y="355"/>
                      <a:pt x="391" y="340"/>
                      <a:pt x="393" y="324"/>
                    </a:cubicBezTo>
                    <a:cubicBezTo>
                      <a:pt x="393" y="323"/>
                      <a:pt x="393" y="323"/>
                      <a:pt x="393" y="323"/>
                    </a:cubicBezTo>
                    <a:cubicBezTo>
                      <a:pt x="398" y="322"/>
                      <a:pt x="403" y="322"/>
                      <a:pt x="408" y="321"/>
                    </a:cubicBezTo>
                    <a:cubicBezTo>
                      <a:pt x="412" y="320"/>
                      <a:pt x="414" y="315"/>
                      <a:pt x="412" y="312"/>
                    </a:cubicBezTo>
                    <a:cubicBezTo>
                      <a:pt x="408" y="304"/>
                      <a:pt x="404" y="296"/>
                      <a:pt x="400" y="289"/>
                    </a:cubicBezTo>
                    <a:cubicBezTo>
                      <a:pt x="412" y="286"/>
                      <a:pt x="423" y="282"/>
                      <a:pt x="429" y="278"/>
                    </a:cubicBezTo>
                    <a:cubicBezTo>
                      <a:pt x="435" y="275"/>
                      <a:pt x="431" y="266"/>
                      <a:pt x="425" y="268"/>
                    </a:cubicBezTo>
                    <a:close/>
                    <a:moveTo>
                      <a:pt x="403" y="162"/>
                    </a:moveTo>
                    <a:cubicBezTo>
                      <a:pt x="404" y="165"/>
                      <a:pt x="405" y="168"/>
                      <a:pt x="407" y="170"/>
                    </a:cubicBezTo>
                    <a:cubicBezTo>
                      <a:pt x="409" y="173"/>
                      <a:pt x="410" y="173"/>
                      <a:pt x="412" y="173"/>
                    </a:cubicBezTo>
                    <a:cubicBezTo>
                      <a:pt x="406" y="177"/>
                      <a:pt x="399" y="182"/>
                      <a:pt x="393" y="186"/>
                    </a:cubicBezTo>
                    <a:cubicBezTo>
                      <a:pt x="384" y="191"/>
                      <a:pt x="362" y="205"/>
                      <a:pt x="352" y="197"/>
                    </a:cubicBezTo>
                    <a:cubicBezTo>
                      <a:pt x="338" y="185"/>
                      <a:pt x="364" y="162"/>
                      <a:pt x="373" y="156"/>
                    </a:cubicBezTo>
                    <a:cubicBezTo>
                      <a:pt x="382" y="150"/>
                      <a:pt x="391" y="143"/>
                      <a:pt x="402" y="139"/>
                    </a:cubicBezTo>
                    <a:cubicBezTo>
                      <a:pt x="400" y="147"/>
                      <a:pt x="401" y="154"/>
                      <a:pt x="403" y="162"/>
                    </a:cubicBezTo>
                    <a:close/>
                    <a:moveTo>
                      <a:pt x="225" y="42"/>
                    </a:moveTo>
                    <a:cubicBezTo>
                      <a:pt x="225" y="45"/>
                      <a:pt x="226" y="47"/>
                      <a:pt x="226" y="49"/>
                    </a:cubicBezTo>
                    <a:cubicBezTo>
                      <a:pt x="222" y="49"/>
                      <a:pt x="218" y="50"/>
                      <a:pt x="216" y="52"/>
                    </a:cubicBezTo>
                    <a:cubicBezTo>
                      <a:pt x="215" y="53"/>
                      <a:pt x="215" y="55"/>
                      <a:pt x="216" y="57"/>
                    </a:cubicBezTo>
                    <a:cubicBezTo>
                      <a:pt x="221" y="61"/>
                      <a:pt x="229" y="61"/>
                      <a:pt x="236" y="62"/>
                    </a:cubicBezTo>
                    <a:cubicBezTo>
                      <a:pt x="242" y="63"/>
                      <a:pt x="247" y="64"/>
                      <a:pt x="252" y="66"/>
                    </a:cubicBezTo>
                    <a:cubicBezTo>
                      <a:pt x="257" y="68"/>
                      <a:pt x="261" y="71"/>
                      <a:pt x="265" y="74"/>
                    </a:cubicBezTo>
                    <a:cubicBezTo>
                      <a:pt x="269" y="76"/>
                      <a:pt x="275" y="72"/>
                      <a:pt x="273" y="68"/>
                    </a:cubicBezTo>
                    <a:cubicBezTo>
                      <a:pt x="269" y="57"/>
                      <a:pt x="254" y="53"/>
                      <a:pt x="244" y="51"/>
                    </a:cubicBezTo>
                    <a:cubicBezTo>
                      <a:pt x="243" y="51"/>
                      <a:pt x="243" y="51"/>
                      <a:pt x="242" y="51"/>
                    </a:cubicBezTo>
                    <a:cubicBezTo>
                      <a:pt x="242" y="46"/>
                      <a:pt x="242" y="41"/>
                      <a:pt x="242" y="36"/>
                    </a:cubicBezTo>
                    <a:cubicBezTo>
                      <a:pt x="256" y="34"/>
                      <a:pt x="268" y="32"/>
                      <a:pt x="282" y="38"/>
                    </a:cubicBezTo>
                    <a:cubicBezTo>
                      <a:pt x="299" y="46"/>
                      <a:pt x="302" y="66"/>
                      <a:pt x="301" y="83"/>
                    </a:cubicBezTo>
                    <a:cubicBezTo>
                      <a:pt x="300" y="97"/>
                      <a:pt x="293" y="110"/>
                      <a:pt x="284" y="121"/>
                    </a:cubicBezTo>
                    <a:cubicBezTo>
                      <a:pt x="280" y="126"/>
                      <a:pt x="274" y="131"/>
                      <a:pt x="269" y="135"/>
                    </a:cubicBezTo>
                    <a:cubicBezTo>
                      <a:pt x="261" y="140"/>
                      <a:pt x="258" y="135"/>
                      <a:pt x="254" y="128"/>
                    </a:cubicBezTo>
                    <a:cubicBezTo>
                      <a:pt x="253" y="127"/>
                      <a:pt x="250" y="126"/>
                      <a:pt x="249" y="128"/>
                    </a:cubicBezTo>
                    <a:cubicBezTo>
                      <a:pt x="247" y="124"/>
                      <a:pt x="242" y="123"/>
                      <a:pt x="239" y="127"/>
                    </a:cubicBezTo>
                    <a:cubicBezTo>
                      <a:pt x="226" y="145"/>
                      <a:pt x="211" y="151"/>
                      <a:pt x="193" y="136"/>
                    </a:cubicBezTo>
                    <a:cubicBezTo>
                      <a:pt x="186" y="130"/>
                      <a:pt x="181" y="123"/>
                      <a:pt x="177" y="114"/>
                    </a:cubicBezTo>
                    <a:cubicBezTo>
                      <a:pt x="177" y="114"/>
                      <a:pt x="177" y="113"/>
                      <a:pt x="177" y="113"/>
                    </a:cubicBezTo>
                    <a:cubicBezTo>
                      <a:pt x="173" y="104"/>
                      <a:pt x="172" y="94"/>
                      <a:pt x="172" y="85"/>
                    </a:cubicBezTo>
                    <a:cubicBezTo>
                      <a:pt x="173" y="53"/>
                      <a:pt x="201" y="49"/>
                      <a:pt x="225" y="42"/>
                    </a:cubicBezTo>
                    <a:close/>
                    <a:moveTo>
                      <a:pt x="130" y="156"/>
                    </a:moveTo>
                    <a:cubicBezTo>
                      <a:pt x="131" y="154"/>
                      <a:pt x="130" y="152"/>
                      <a:pt x="129" y="151"/>
                    </a:cubicBezTo>
                    <a:cubicBezTo>
                      <a:pt x="137" y="148"/>
                      <a:pt x="144" y="145"/>
                      <a:pt x="151" y="140"/>
                    </a:cubicBezTo>
                    <a:cubicBezTo>
                      <a:pt x="157" y="136"/>
                      <a:pt x="164" y="132"/>
                      <a:pt x="170" y="126"/>
                    </a:cubicBezTo>
                    <a:cubicBezTo>
                      <a:pt x="188" y="156"/>
                      <a:pt x="226" y="173"/>
                      <a:pt x="248" y="135"/>
                    </a:cubicBezTo>
                    <a:cubicBezTo>
                      <a:pt x="248" y="146"/>
                      <a:pt x="259" y="152"/>
                      <a:pt x="270" y="147"/>
                    </a:cubicBezTo>
                    <a:cubicBezTo>
                      <a:pt x="288" y="140"/>
                      <a:pt x="301" y="121"/>
                      <a:pt x="309" y="104"/>
                    </a:cubicBezTo>
                    <a:cubicBezTo>
                      <a:pt x="331" y="120"/>
                      <a:pt x="358" y="132"/>
                      <a:pt x="385" y="136"/>
                    </a:cubicBezTo>
                    <a:cubicBezTo>
                      <a:pt x="365" y="143"/>
                      <a:pt x="344" y="157"/>
                      <a:pt x="337" y="175"/>
                    </a:cubicBezTo>
                    <a:cubicBezTo>
                      <a:pt x="309" y="167"/>
                      <a:pt x="278" y="166"/>
                      <a:pt x="250" y="162"/>
                    </a:cubicBezTo>
                    <a:cubicBezTo>
                      <a:pt x="215" y="158"/>
                      <a:pt x="181" y="153"/>
                      <a:pt x="146" y="149"/>
                    </a:cubicBezTo>
                    <a:cubicBezTo>
                      <a:pt x="143" y="148"/>
                      <a:pt x="143" y="154"/>
                      <a:pt x="146" y="155"/>
                    </a:cubicBezTo>
                    <a:cubicBezTo>
                      <a:pt x="176" y="164"/>
                      <a:pt x="207" y="170"/>
                      <a:pt x="238" y="174"/>
                    </a:cubicBezTo>
                    <a:cubicBezTo>
                      <a:pt x="270" y="178"/>
                      <a:pt x="303" y="185"/>
                      <a:pt x="335" y="185"/>
                    </a:cubicBezTo>
                    <a:cubicBezTo>
                      <a:pt x="335" y="190"/>
                      <a:pt x="336" y="195"/>
                      <a:pt x="338" y="200"/>
                    </a:cubicBezTo>
                    <a:cubicBezTo>
                      <a:pt x="340" y="205"/>
                      <a:pt x="343" y="208"/>
                      <a:pt x="346" y="210"/>
                    </a:cubicBezTo>
                    <a:cubicBezTo>
                      <a:pt x="292" y="214"/>
                      <a:pt x="105" y="203"/>
                      <a:pt x="130" y="156"/>
                    </a:cubicBezTo>
                    <a:close/>
                    <a:moveTo>
                      <a:pt x="153" y="202"/>
                    </a:moveTo>
                    <a:cubicBezTo>
                      <a:pt x="154" y="201"/>
                      <a:pt x="154" y="200"/>
                      <a:pt x="153" y="199"/>
                    </a:cubicBezTo>
                    <a:cubicBezTo>
                      <a:pt x="215" y="223"/>
                      <a:pt x="337" y="227"/>
                      <a:pt x="360" y="221"/>
                    </a:cubicBezTo>
                    <a:cubicBezTo>
                      <a:pt x="363" y="220"/>
                      <a:pt x="364" y="216"/>
                      <a:pt x="363" y="213"/>
                    </a:cubicBezTo>
                    <a:cubicBezTo>
                      <a:pt x="374" y="212"/>
                      <a:pt x="385" y="207"/>
                      <a:pt x="396" y="200"/>
                    </a:cubicBezTo>
                    <a:cubicBezTo>
                      <a:pt x="396" y="200"/>
                      <a:pt x="396" y="200"/>
                      <a:pt x="397" y="201"/>
                    </a:cubicBezTo>
                    <a:cubicBezTo>
                      <a:pt x="428" y="221"/>
                      <a:pt x="375" y="227"/>
                      <a:pt x="363" y="231"/>
                    </a:cubicBezTo>
                    <a:cubicBezTo>
                      <a:pt x="338" y="239"/>
                      <a:pt x="313" y="243"/>
                      <a:pt x="287" y="242"/>
                    </a:cubicBezTo>
                    <a:cubicBezTo>
                      <a:pt x="241" y="240"/>
                      <a:pt x="193" y="223"/>
                      <a:pt x="149" y="209"/>
                    </a:cubicBezTo>
                    <a:cubicBezTo>
                      <a:pt x="151" y="207"/>
                      <a:pt x="152" y="204"/>
                      <a:pt x="153" y="202"/>
                    </a:cubicBezTo>
                    <a:close/>
                    <a:moveTo>
                      <a:pt x="143" y="219"/>
                    </a:moveTo>
                    <a:cubicBezTo>
                      <a:pt x="185" y="235"/>
                      <a:pt x="231" y="248"/>
                      <a:pt x="275" y="253"/>
                    </a:cubicBezTo>
                    <a:cubicBezTo>
                      <a:pt x="281" y="253"/>
                      <a:pt x="286" y="254"/>
                      <a:pt x="292" y="254"/>
                    </a:cubicBezTo>
                    <a:cubicBezTo>
                      <a:pt x="288" y="268"/>
                      <a:pt x="290" y="279"/>
                      <a:pt x="297" y="286"/>
                    </a:cubicBezTo>
                    <a:cubicBezTo>
                      <a:pt x="245" y="276"/>
                      <a:pt x="133" y="256"/>
                      <a:pt x="143" y="219"/>
                    </a:cubicBezTo>
                    <a:close/>
                    <a:moveTo>
                      <a:pt x="291" y="380"/>
                    </a:moveTo>
                    <a:cubicBezTo>
                      <a:pt x="290" y="377"/>
                      <a:pt x="288" y="373"/>
                      <a:pt x="287" y="370"/>
                    </a:cubicBezTo>
                    <a:cubicBezTo>
                      <a:pt x="293" y="372"/>
                      <a:pt x="303" y="371"/>
                      <a:pt x="308" y="372"/>
                    </a:cubicBezTo>
                    <a:cubicBezTo>
                      <a:pt x="326" y="373"/>
                      <a:pt x="345" y="374"/>
                      <a:pt x="363" y="374"/>
                    </a:cubicBezTo>
                    <a:cubicBezTo>
                      <a:pt x="370" y="375"/>
                      <a:pt x="371" y="364"/>
                      <a:pt x="365" y="362"/>
                    </a:cubicBezTo>
                    <a:cubicBezTo>
                      <a:pt x="360" y="361"/>
                      <a:pt x="355" y="360"/>
                      <a:pt x="350" y="359"/>
                    </a:cubicBezTo>
                    <a:cubicBezTo>
                      <a:pt x="351" y="359"/>
                      <a:pt x="352" y="358"/>
                      <a:pt x="353" y="358"/>
                    </a:cubicBezTo>
                    <a:cubicBezTo>
                      <a:pt x="360" y="356"/>
                      <a:pt x="359" y="345"/>
                      <a:pt x="351" y="344"/>
                    </a:cubicBezTo>
                    <a:cubicBezTo>
                      <a:pt x="352" y="341"/>
                      <a:pt x="350" y="338"/>
                      <a:pt x="346" y="338"/>
                    </a:cubicBezTo>
                    <a:cubicBezTo>
                      <a:pt x="338" y="339"/>
                      <a:pt x="330" y="342"/>
                      <a:pt x="322" y="342"/>
                    </a:cubicBezTo>
                    <a:cubicBezTo>
                      <a:pt x="317" y="342"/>
                      <a:pt x="315" y="346"/>
                      <a:pt x="315" y="350"/>
                    </a:cubicBezTo>
                    <a:cubicBezTo>
                      <a:pt x="307" y="350"/>
                      <a:pt x="298" y="350"/>
                      <a:pt x="290" y="350"/>
                    </a:cubicBezTo>
                    <a:cubicBezTo>
                      <a:pt x="283" y="350"/>
                      <a:pt x="281" y="361"/>
                      <a:pt x="288" y="362"/>
                    </a:cubicBezTo>
                    <a:cubicBezTo>
                      <a:pt x="289" y="362"/>
                      <a:pt x="290" y="363"/>
                      <a:pt x="291" y="363"/>
                    </a:cubicBezTo>
                    <a:cubicBezTo>
                      <a:pt x="289" y="363"/>
                      <a:pt x="286" y="364"/>
                      <a:pt x="285" y="364"/>
                    </a:cubicBezTo>
                    <a:cubicBezTo>
                      <a:pt x="284" y="362"/>
                      <a:pt x="283" y="360"/>
                      <a:pt x="282" y="359"/>
                    </a:cubicBezTo>
                    <a:cubicBezTo>
                      <a:pt x="279" y="354"/>
                      <a:pt x="273" y="355"/>
                      <a:pt x="271" y="358"/>
                    </a:cubicBezTo>
                    <a:cubicBezTo>
                      <a:pt x="268" y="356"/>
                      <a:pt x="264" y="358"/>
                      <a:pt x="264" y="362"/>
                    </a:cubicBezTo>
                    <a:cubicBezTo>
                      <a:pt x="265" y="367"/>
                      <a:pt x="266" y="372"/>
                      <a:pt x="266" y="377"/>
                    </a:cubicBezTo>
                    <a:cubicBezTo>
                      <a:pt x="244" y="372"/>
                      <a:pt x="230" y="360"/>
                      <a:pt x="239" y="338"/>
                    </a:cubicBezTo>
                    <a:cubicBezTo>
                      <a:pt x="261" y="340"/>
                      <a:pt x="288" y="333"/>
                      <a:pt x="308" y="332"/>
                    </a:cubicBezTo>
                    <a:cubicBezTo>
                      <a:pt x="332" y="330"/>
                      <a:pt x="356" y="328"/>
                      <a:pt x="380" y="325"/>
                    </a:cubicBezTo>
                    <a:cubicBezTo>
                      <a:pt x="376" y="341"/>
                      <a:pt x="380" y="359"/>
                      <a:pt x="388" y="373"/>
                    </a:cubicBezTo>
                    <a:cubicBezTo>
                      <a:pt x="365" y="377"/>
                      <a:pt x="324" y="382"/>
                      <a:pt x="291" y="380"/>
                    </a:cubicBezTo>
                    <a:close/>
                    <a:moveTo>
                      <a:pt x="297" y="319"/>
                    </a:moveTo>
                    <a:cubicBezTo>
                      <a:pt x="276" y="321"/>
                      <a:pt x="241" y="318"/>
                      <a:pt x="224" y="334"/>
                    </a:cubicBezTo>
                    <a:cubicBezTo>
                      <a:pt x="223" y="334"/>
                      <a:pt x="224" y="335"/>
                      <a:pt x="224" y="335"/>
                    </a:cubicBezTo>
                    <a:cubicBezTo>
                      <a:pt x="226" y="336"/>
                      <a:pt x="228" y="336"/>
                      <a:pt x="231" y="337"/>
                    </a:cubicBezTo>
                    <a:cubicBezTo>
                      <a:pt x="222" y="353"/>
                      <a:pt x="223" y="364"/>
                      <a:pt x="230" y="372"/>
                    </a:cubicBezTo>
                    <a:cubicBezTo>
                      <a:pt x="170" y="356"/>
                      <a:pt x="45" y="323"/>
                      <a:pt x="91" y="257"/>
                    </a:cubicBezTo>
                    <a:cubicBezTo>
                      <a:pt x="108" y="276"/>
                      <a:pt x="128" y="290"/>
                      <a:pt x="150" y="303"/>
                    </a:cubicBezTo>
                    <a:cubicBezTo>
                      <a:pt x="172" y="317"/>
                      <a:pt x="196" y="335"/>
                      <a:pt x="221" y="345"/>
                    </a:cubicBezTo>
                    <a:cubicBezTo>
                      <a:pt x="224" y="346"/>
                      <a:pt x="227" y="342"/>
                      <a:pt x="225" y="340"/>
                    </a:cubicBezTo>
                    <a:cubicBezTo>
                      <a:pt x="212" y="322"/>
                      <a:pt x="188" y="311"/>
                      <a:pt x="169" y="301"/>
                    </a:cubicBezTo>
                    <a:cubicBezTo>
                      <a:pt x="147" y="288"/>
                      <a:pt x="125" y="275"/>
                      <a:pt x="108" y="256"/>
                    </a:cubicBezTo>
                    <a:cubicBezTo>
                      <a:pt x="121" y="254"/>
                      <a:pt x="133" y="253"/>
                      <a:pt x="146" y="254"/>
                    </a:cubicBezTo>
                    <a:cubicBezTo>
                      <a:pt x="148" y="254"/>
                      <a:pt x="149" y="253"/>
                      <a:pt x="149" y="252"/>
                    </a:cubicBezTo>
                    <a:cubicBezTo>
                      <a:pt x="191" y="282"/>
                      <a:pt x="296" y="303"/>
                      <a:pt x="317" y="301"/>
                    </a:cubicBezTo>
                    <a:cubicBezTo>
                      <a:pt x="319" y="301"/>
                      <a:pt x="321" y="299"/>
                      <a:pt x="322" y="297"/>
                    </a:cubicBezTo>
                    <a:cubicBezTo>
                      <a:pt x="341" y="300"/>
                      <a:pt x="366" y="297"/>
                      <a:pt x="387" y="292"/>
                    </a:cubicBezTo>
                    <a:cubicBezTo>
                      <a:pt x="390" y="298"/>
                      <a:pt x="394" y="304"/>
                      <a:pt x="397" y="310"/>
                    </a:cubicBezTo>
                    <a:cubicBezTo>
                      <a:pt x="364" y="315"/>
                      <a:pt x="331" y="316"/>
                      <a:pt x="297" y="319"/>
                    </a:cubicBezTo>
                    <a:close/>
                    <a:moveTo>
                      <a:pt x="297" y="254"/>
                    </a:moveTo>
                    <a:cubicBezTo>
                      <a:pt x="335" y="253"/>
                      <a:pt x="370" y="242"/>
                      <a:pt x="406" y="230"/>
                    </a:cubicBezTo>
                    <a:cubicBezTo>
                      <a:pt x="401" y="242"/>
                      <a:pt x="405" y="260"/>
                      <a:pt x="410" y="272"/>
                    </a:cubicBezTo>
                    <a:cubicBezTo>
                      <a:pt x="371" y="284"/>
                      <a:pt x="302" y="306"/>
                      <a:pt x="297" y="2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4" name="Freeform 456"/>
              <p:cNvSpPr/>
              <p:nvPr/>
            </p:nvSpPr>
            <p:spPr bwMode="auto">
              <a:xfrm>
                <a:off x="5012" y="283"/>
                <a:ext cx="141" cy="59"/>
              </a:xfrm>
              <a:custGeom>
                <a:avLst/>
                <a:gdLst>
                  <a:gd name="T0" fmla="*/ 67 w 70"/>
                  <a:gd name="T1" fmla="*/ 13 h 29"/>
                  <a:gd name="T2" fmla="*/ 65 w 70"/>
                  <a:gd name="T3" fmla="*/ 5 h 29"/>
                  <a:gd name="T4" fmla="*/ 61 w 70"/>
                  <a:gd name="T5" fmla="*/ 2 h 29"/>
                  <a:gd name="T6" fmla="*/ 55 w 70"/>
                  <a:gd name="T7" fmla="*/ 1 h 29"/>
                  <a:gd name="T8" fmla="*/ 47 w 70"/>
                  <a:gd name="T9" fmla="*/ 0 h 29"/>
                  <a:gd name="T10" fmla="*/ 40 w 70"/>
                  <a:gd name="T11" fmla="*/ 6 h 29"/>
                  <a:gd name="T12" fmla="*/ 8 w 70"/>
                  <a:gd name="T13" fmla="*/ 10 h 29"/>
                  <a:gd name="T14" fmla="*/ 8 w 70"/>
                  <a:gd name="T15" fmla="*/ 10 h 29"/>
                  <a:gd name="T16" fmla="*/ 8 w 70"/>
                  <a:gd name="T17" fmla="*/ 10 h 29"/>
                  <a:gd name="T18" fmla="*/ 6 w 70"/>
                  <a:gd name="T19" fmla="*/ 10 h 29"/>
                  <a:gd name="T20" fmla="*/ 3 w 70"/>
                  <a:gd name="T21" fmla="*/ 22 h 29"/>
                  <a:gd name="T22" fmla="*/ 6 w 70"/>
                  <a:gd name="T23" fmla="*/ 29 h 29"/>
                  <a:gd name="T24" fmla="*/ 62 w 70"/>
                  <a:gd name="T25" fmla="*/ 25 h 29"/>
                  <a:gd name="T26" fmla="*/ 67 w 70"/>
                  <a:gd name="T27"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29">
                    <a:moveTo>
                      <a:pt x="67" y="13"/>
                    </a:moveTo>
                    <a:cubicBezTo>
                      <a:pt x="67" y="10"/>
                      <a:pt x="67" y="7"/>
                      <a:pt x="65" y="5"/>
                    </a:cubicBezTo>
                    <a:cubicBezTo>
                      <a:pt x="64" y="3"/>
                      <a:pt x="63" y="2"/>
                      <a:pt x="61" y="2"/>
                    </a:cubicBezTo>
                    <a:cubicBezTo>
                      <a:pt x="59" y="1"/>
                      <a:pt x="57" y="1"/>
                      <a:pt x="55" y="1"/>
                    </a:cubicBezTo>
                    <a:cubicBezTo>
                      <a:pt x="52" y="1"/>
                      <a:pt x="50" y="0"/>
                      <a:pt x="47" y="0"/>
                    </a:cubicBezTo>
                    <a:cubicBezTo>
                      <a:pt x="43" y="0"/>
                      <a:pt x="41" y="3"/>
                      <a:pt x="40" y="6"/>
                    </a:cubicBezTo>
                    <a:cubicBezTo>
                      <a:pt x="30" y="8"/>
                      <a:pt x="19" y="9"/>
                      <a:pt x="8" y="10"/>
                    </a:cubicBezTo>
                    <a:cubicBezTo>
                      <a:pt x="8" y="10"/>
                      <a:pt x="8" y="10"/>
                      <a:pt x="8" y="10"/>
                    </a:cubicBezTo>
                    <a:cubicBezTo>
                      <a:pt x="8" y="10"/>
                      <a:pt x="8" y="10"/>
                      <a:pt x="8" y="10"/>
                    </a:cubicBezTo>
                    <a:cubicBezTo>
                      <a:pt x="8" y="10"/>
                      <a:pt x="7" y="10"/>
                      <a:pt x="6" y="10"/>
                    </a:cubicBezTo>
                    <a:cubicBezTo>
                      <a:pt x="0" y="11"/>
                      <a:pt x="0" y="18"/>
                      <a:pt x="3" y="22"/>
                    </a:cubicBezTo>
                    <a:cubicBezTo>
                      <a:pt x="1" y="25"/>
                      <a:pt x="2" y="29"/>
                      <a:pt x="6" y="29"/>
                    </a:cubicBezTo>
                    <a:cubicBezTo>
                      <a:pt x="24" y="28"/>
                      <a:pt x="43" y="25"/>
                      <a:pt x="62" y="25"/>
                    </a:cubicBezTo>
                    <a:cubicBezTo>
                      <a:pt x="69" y="24"/>
                      <a:pt x="70" y="17"/>
                      <a:pt x="67"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5" name="Freeform 457"/>
              <p:cNvSpPr/>
              <p:nvPr/>
            </p:nvSpPr>
            <p:spPr bwMode="auto">
              <a:xfrm>
                <a:off x="5054" y="102"/>
                <a:ext cx="105" cy="56"/>
              </a:xfrm>
              <a:custGeom>
                <a:avLst/>
                <a:gdLst>
                  <a:gd name="T0" fmla="*/ 42 w 52"/>
                  <a:gd name="T1" fmla="*/ 2 h 28"/>
                  <a:gd name="T2" fmla="*/ 40 w 52"/>
                  <a:gd name="T3" fmla="*/ 2 h 28"/>
                  <a:gd name="T4" fmla="*/ 36 w 52"/>
                  <a:gd name="T5" fmla="*/ 0 h 28"/>
                  <a:gd name="T6" fmla="*/ 6 w 52"/>
                  <a:gd name="T7" fmla="*/ 15 h 28"/>
                  <a:gd name="T8" fmla="*/ 11 w 52"/>
                  <a:gd name="T9" fmla="*/ 26 h 28"/>
                  <a:gd name="T10" fmla="*/ 21 w 52"/>
                  <a:gd name="T11" fmla="*/ 23 h 28"/>
                  <a:gd name="T12" fmla="*/ 23 w 52"/>
                  <a:gd name="T13" fmla="*/ 24 h 28"/>
                  <a:gd name="T14" fmla="*/ 33 w 52"/>
                  <a:gd name="T15" fmla="*/ 21 h 28"/>
                  <a:gd name="T16" fmla="*/ 45 w 52"/>
                  <a:gd name="T17" fmla="*/ 13 h 28"/>
                  <a:gd name="T18" fmla="*/ 46 w 52"/>
                  <a:gd name="T19" fmla="*/ 13 h 28"/>
                  <a:gd name="T20" fmla="*/ 46 w 52"/>
                  <a:gd name="T21" fmla="*/ 13 h 28"/>
                  <a:gd name="T22" fmla="*/ 47 w 52"/>
                  <a:gd name="T23" fmla="*/ 12 h 28"/>
                  <a:gd name="T24" fmla="*/ 42 w 52"/>
                  <a:gd name="T25"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8">
                    <a:moveTo>
                      <a:pt x="42" y="2"/>
                    </a:moveTo>
                    <a:cubicBezTo>
                      <a:pt x="41" y="2"/>
                      <a:pt x="41" y="2"/>
                      <a:pt x="40" y="2"/>
                    </a:cubicBezTo>
                    <a:cubicBezTo>
                      <a:pt x="40" y="1"/>
                      <a:pt x="38" y="0"/>
                      <a:pt x="36" y="0"/>
                    </a:cubicBezTo>
                    <a:cubicBezTo>
                      <a:pt x="25" y="0"/>
                      <a:pt x="15" y="10"/>
                      <a:pt x="6" y="15"/>
                    </a:cubicBezTo>
                    <a:cubicBezTo>
                      <a:pt x="0" y="18"/>
                      <a:pt x="4" y="28"/>
                      <a:pt x="11" y="26"/>
                    </a:cubicBezTo>
                    <a:cubicBezTo>
                      <a:pt x="14" y="25"/>
                      <a:pt x="17" y="24"/>
                      <a:pt x="21" y="23"/>
                    </a:cubicBezTo>
                    <a:cubicBezTo>
                      <a:pt x="21" y="23"/>
                      <a:pt x="22" y="24"/>
                      <a:pt x="23" y="24"/>
                    </a:cubicBezTo>
                    <a:cubicBezTo>
                      <a:pt x="26" y="24"/>
                      <a:pt x="30" y="22"/>
                      <a:pt x="33" y="21"/>
                    </a:cubicBezTo>
                    <a:cubicBezTo>
                      <a:pt x="37" y="19"/>
                      <a:pt x="41" y="16"/>
                      <a:pt x="45" y="13"/>
                    </a:cubicBezTo>
                    <a:cubicBezTo>
                      <a:pt x="46" y="13"/>
                      <a:pt x="46" y="13"/>
                      <a:pt x="46" y="13"/>
                    </a:cubicBezTo>
                    <a:cubicBezTo>
                      <a:pt x="46" y="13"/>
                      <a:pt x="46" y="13"/>
                      <a:pt x="46" y="13"/>
                    </a:cubicBezTo>
                    <a:cubicBezTo>
                      <a:pt x="47" y="13"/>
                      <a:pt x="47" y="12"/>
                      <a:pt x="47" y="12"/>
                    </a:cubicBezTo>
                    <a:cubicBezTo>
                      <a:pt x="52" y="8"/>
                      <a:pt x="47" y="0"/>
                      <a:pt x="4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6" name="Freeform 458"/>
              <p:cNvSpPr>
                <a:spLocks noEditPoints="1"/>
              </p:cNvSpPr>
              <p:nvPr/>
            </p:nvSpPr>
            <p:spPr bwMode="auto">
              <a:xfrm>
                <a:off x="1037" y="2549"/>
                <a:ext cx="393" cy="397"/>
              </a:xfrm>
              <a:custGeom>
                <a:avLst/>
                <a:gdLst>
                  <a:gd name="T0" fmla="*/ 170 w 195"/>
                  <a:gd name="T1" fmla="*/ 50 h 197"/>
                  <a:gd name="T2" fmla="*/ 151 w 195"/>
                  <a:gd name="T3" fmla="*/ 4 h 197"/>
                  <a:gd name="T4" fmla="*/ 57 w 195"/>
                  <a:gd name="T5" fmla="*/ 65 h 197"/>
                  <a:gd name="T6" fmla="*/ 15 w 195"/>
                  <a:gd name="T7" fmla="*/ 162 h 197"/>
                  <a:gd name="T8" fmla="*/ 88 w 195"/>
                  <a:gd name="T9" fmla="*/ 158 h 197"/>
                  <a:gd name="T10" fmla="*/ 145 w 195"/>
                  <a:gd name="T11" fmla="*/ 103 h 197"/>
                  <a:gd name="T12" fmla="*/ 139 w 195"/>
                  <a:gd name="T13" fmla="*/ 90 h 197"/>
                  <a:gd name="T14" fmla="*/ 170 w 195"/>
                  <a:gd name="T15" fmla="*/ 50 h 197"/>
                  <a:gd name="T16" fmla="*/ 149 w 195"/>
                  <a:gd name="T17" fmla="*/ 17 h 197"/>
                  <a:gd name="T18" fmla="*/ 97 w 195"/>
                  <a:gd name="T19" fmla="*/ 104 h 197"/>
                  <a:gd name="T20" fmla="*/ 74 w 195"/>
                  <a:gd name="T21" fmla="*/ 110 h 197"/>
                  <a:gd name="T22" fmla="*/ 84 w 195"/>
                  <a:gd name="T23" fmla="*/ 77 h 197"/>
                  <a:gd name="T24" fmla="*/ 121 w 195"/>
                  <a:gd name="T25" fmla="*/ 47 h 197"/>
                  <a:gd name="T26" fmla="*/ 124 w 195"/>
                  <a:gd name="T27" fmla="*/ 64 h 197"/>
                  <a:gd name="T28" fmla="*/ 111 w 195"/>
                  <a:gd name="T29" fmla="*/ 78 h 197"/>
                  <a:gd name="T30" fmla="*/ 115 w 195"/>
                  <a:gd name="T31" fmla="*/ 83 h 197"/>
                  <a:gd name="T32" fmla="*/ 147 w 195"/>
                  <a:gd name="T33" fmla="*/ 50 h 197"/>
                  <a:gd name="T34" fmla="*/ 128 w 195"/>
                  <a:gd name="T35" fmla="*/ 32 h 197"/>
                  <a:gd name="T36" fmla="*/ 82 w 195"/>
                  <a:gd name="T37" fmla="*/ 58 h 197"/>
                  <a:gd name="T38" fmla="*/ 149 w 195"/>
                  <a:gd name="T39" fmla="*/ 17 h 197"/>
                  <a:gd name="T40" fmla="*/ 87 w 195"/>
                  <a:gd name="T41" fmla="*/ 141 h 197"/>
                  <a:gd name="T42" fmla="*/ 27 w 195"/>
                  <a:gd name="T43" fmla="*/ 140 h 197"/>
                  <a:gd name="T44" fmla="*/ 62 w 195"/>
                  <a:gd name="T45" fmla="*/ 81 h 197"/>
                  <a:gd name="T46" fmla="*/ 56 w 195"/>
                  <a:gd name="T47" fmla="*/ 102 h 197"/>
                  <a:gd name="T48" fmla="*/ 100 w 195"/>
                  <a:gd name="T49" fmla="*/ 117 h 197"/>
                  <a:gd name="T50" fmla="*/ 128 w 195"/>
                  <a:gd name="T51" fmla="*/ 100 h 197"/>
                  <a:gd name="T52" fmla="*/ 87 w 195"/>
                  <a:gd name="T53" fmla="*/ 14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5" h="197">
                    <a:moveTo>
                      <a:pt x="170" y="50"/>
                    </a:moveTo>
                    <a:cubicBezTo>
                      <a:pt x="180" y="30"/>
                      <a:pt x="176" y="7"/>
                      <a:pt x="151" y="4"/>
                    </a:cubicBezTo>
                    <a:cubicBezTo>
                      <a:pt x="114" y="0"/>
                      <a:pt x="79" y="40"/>
                      <a:pt x="57" y="65"/>
                    </a:cubicBezTo>
                    <a:cubicBezTo>
                      <a:pt x="36" y="89"/>
                      <a:pt x="0" y="128"/>
                      <a:pt x="15" y="162"/>
                    </a:cubicBezTo>
                    <a:cubicBezTo>
                      <a:pt x="28" y="197"/>
                      <a:pt x="69" y="173"/>
                      <a:pt x="88" y="158"/>
                    </a:cubicBezTo>
                    <a:cubicBezTo>
                      <a:pt x="109" y="141"/>
                      <a:pt x="128" y="123"/>
                      <a:pt x="145" y="103"/>
                    </a:cubicBezTo>
                    <a:cubicBezTo>
                      <a:pt x="150" y="97"/>
                      <a:pt x="145" y="89"/>
                      <a:pt x="139" y="90"/>
                    </a:cubicBezTo>
                    <a:cubicBezTo>
                      <a:pt x="152" y="78"/>
                      <a:pt x="162" y="64"/>
                      <a:pt x="170" y="50"/>
                    </a:cubicBezTo>
                    <a:close/>
                    <a:moveTo>
                      <a:pt x="149" y="17"/>
                    </a:moveTo>
                    <a:cubicBezTo>
                      <a:pt x="195" y="23"/>
                      <a:pt x="110" y="97"/>
                      <a:pt x="97" y="104"/>
                    </a:cubicBezTo>
                    <a:cubicBezTo>
                      <a:pt x="90" y="108"/>
                      <a:pt x="82" y="112"/>
                      <a:pt x="74" y="110"/>
                    </a:cubicBezTo>
                    <a:cubicBezTo>
                      <a:pt x="58" y="107"/>
                      <a:pt x="80" y="81"/>
                      <a:pt x="84" y="77"/>
                    </a:cubicBezTo>
                    <a:cubicBezTo>
                      <a:pt x="94" y="65"/>
                      <a:pt x="107" y="54"/>
                      <a:pt x="121" y="47"/>
                    </a:cubicBezTo>
                    <a:cubicBezTo>
                      <a:pt x="139" y="37"/>
                      <a:pt x="129" y="58"/>
                      <a:pt x="124" y="64"/>
                    </a:cubicBezTo>
                    <a:cubicBezTo>
                      <a:pt x="120" y="69"/>
                      <a:pt x="116" y="74"/>
                      <a:pt x="111" y="78"/>
                    </a:cubicBezTo>
                    <a:cubicBezTo>
                      <a:pt x="108" y="81"/>
                      <a:pt x="112" y="85"/>
                      <a:pt x="115" y="83"/>
                    </a:cubicBezTo>
                    <a:cubicBezTo>
                      <a:pt x="127" y="77"/>
                      <a:pt x="145" y="65"/>
                      <a:pt x="147" y="50"/>
                    </a:cubicBezTo>
                    <a:cubicBezTo>
                      <a:pt x="148" y="38"/>
                      <a:pt x="140" y="30"/>
                      <a:pt x="128" y="32"/>
                    </a:cubicBezTo>
                    <a:cubicBezTo>
                      <a:pt x="116" y="35"/>
                      <a:pt x="98" y="45"/>
                      <a:pt x="82" y="58"/>
                    </a:cubicBezTo>
                    <a:cubicBezTo>
                      <a:pt x="99" y="39"/>
                      <a:pt x="125" y="13"/>
                      <a:pt x="149" y="17"/>
                    </a:cubicBezTo>
                    <a:close/>
                    <a:moveTo>
                      <a:pt x="87" y="141"/>
                    </a:moveTo>
                    <a:cubicBezTo>
                      <a:pt x="73" y="153"/>
                      <a:pt x="16" y="187"/>
                      <a:pt x="27" y="140"/>
                    </a:cubicBezTo>
                    <a:cubicBezTo>
                      <a:pt x="31" y="119"/>
                      <a:pt x="47" y="99"/>
                      <a:pt x="62" y="81"/>
                    </a:cubicBezTo>
                    <a:cubicBezTo>
                      <a:pt x="58" y="88"/>
                      <a:pt x="55" y="95"/>
                      <a:pt x="56" y="102"/>
                    </a:cubicBezTo>
                    <a:cubicBezTo>
                      <a:pt x="58" y="128"/>
                      <a:pt x="82" y="126"/>
                      <a:pt x="100" y="117"/>
                    </a:cubicBezTo>
                    <a:cubicBezTo>
                      <a:pt x="110" y="113"/>
                      <a:pt x="119" y="107"/>
                      <a:pt x="128" y="100"/>
                    </a:cubicBezTo>
                    <a:cubicBezTo>
                      <a:pt x="115" y="114"/>
                      <a:pt x="101" y="128"/>
                      <a:pt x="87"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7" name="Freeform 459"/>
              <p:cNvSpPr>
                <a:spLocks noEditPoints="1"/>
              </p:cNvSpPr>
              <p:nvPr/>
            </p:nvSpPr>
            <p:spPr bwMode="auto">
              <a:xfrm>
                <a:off x="4753" y="3509"/>
                <a:ext cx="412" cy="290"/>
              </a:xfrm>
              <a:custGeom>
                <a:avLst/>
                <a:gdLst>
                  <a:gd name="T0" fmla="*/ 108 w 204"/>
                  <a:gd name="T1" fmla="*/ 23 h 144"/>
                  <a:gd name="T2" fmla="*/ 75 w 204"/>
                  <a:gd name="T3" fmla="*/ 27 h 144"/>
                  <a:gd name="T4" fmla="*/ 52 w 204"/>
                  <a:gd name="T5" fmla="*/ 21 h 144"/>
                  <a:gd name="T6" fmla="*/ 36 w 204"/>
                  <a:gd name="T7" fmla="*/ 42 h 144"/>
                  <a:gd name="T8" fmla="*/ 31 w 204"/>
                  <a:gd name="T9" fmla="*/ 62 h 144"/>
                  <a:gd name="T10" fmla="*/ 1 w 204"/>
                  <a:gd name="T11" fmla="*/ 70 h 144"/>
                  <a:gd name="T12" fmla="*/ 5 w 204"/>
                  <a:gd name="T13" fmla="*/ 140 h 144"/>
                  <a:gd name="T14" fmla="*/ 27 w 204"/>
                  <a:gd name="T15" fmla="*/ 109 h 144"/>
                  <a:gd name="T16" fmla="*/ 111 w 204"/>
                  <a:gd name="T17" fmla="*/ 98 h 144"/>
                  <a:gd name="T18" fmla="*/ 152 w 204"/>
                  <a:gd name="T19" fmla="*/ 95 h 144"/>
                  <a:gd name="T20" fmla="*/ 189 w 204"/>
                  <a:gd name="T21" fmla="*/ 43 h 144"/>
                  <a:gd name="T22" fmla="*/ 88 w 204"/>
                  <a:gd name="T23" fmla="*/ 105 h 144"/>
                  <a:gd name="T24" fmla="*/ 96 w 204"/>
                  <a:gd name="T25" fmla="*/ 100 h 144"/>
                  <a:gd name="T26" fmla="*/ 96 w 204"/>
                  <a:gd name="T27" fmla="*/ 96 h 144"/>
                  <a:gd name="T28" fmla="*/ 100 w 204"/>
                  <a:gd name="T29" fmla="*/ 89 h 144"/>
                  <a:gd name="T30" fmla="*/ 118 w 204"/>
                  <a:gd name="T31" fmla="*/ 86 h 144"/>
                  <a:gd name="T32" fmla="*/ 119 w 204"/>
                  <a:gd name="T33" fmla="*/ 80 h 144"/>
                  <a:gd name="T34" fmla="*/ 129 w 204"/>
                  <a:gd name="T35" fmla="*/ 78 h 144"/>
                  <a:gd name="T36" fmla="*/ 136 w 204"/>
                  <a:gd name="T37" fmla="*/ 90 h 144"/>
                  <a:gd name="T38" fmla="*/ 167 w 204"/>
                  <a:gd name="T39" fmla="*/ 49 h 144"/>
                  <a:gd name="T40" fmla="*/ 165 w 204"/>
                  <a:gd name="T41" fmla="*/ 43 h 144"/>
                  <a:gd name="T42" fmla="*/ 130 w 204"/>
                  <a:gd name="T43" fmla="*/ 53 h 144"/>
                  <a:gd name="T44" fmla="*/ 115 w 204"/>
                  <a:gd name="T45" fmla="*/ 66 h 144"/>
                  <a:gd name="T46" fmla="*/ 108 w 204"/>
                  <a:gd name="T47" fmla="*/ 77 h 144"/>
                  <a:gd name="T48" fmla="*/ 83 w 204"/>
                  <a:gd name="T49" fmla="*/ 87 h 144"/>
                  <a:gd name="T50" fmla="*/ 83 w 204"/>
                  <a:gd name="T51" fmla="*/ 88 h 144"/>
                  <a:gd name="T52" fmla="*/ 77 w 204"/>
                  <a:gd name="T53" fmla="*/ 95 h 144"/>
                  <a:gd name="T54" fmla="*/ 68 w 204"/>
                  <a:gd name="T55" fmla="*/ 98 h 144"/>
                  <a:gd name="T56" fmla="*/ 68 w 204"/>
                  <a:gd name="T57" fmla="*/ 104 h 144"/>
                  <a:gd name="T58" fmla="*/ 35 w 204"/>
                  <a:gd name="T59" fmla="*/ 101 h 144"/>
                  <a:gd name="T60" fmla="*/ 126 w 204"/>
                  <a:gd name="T61" fmla="*/ 50 h 144"/>
                  <a:gd name="T62" fmla="*/ 44 w 204"/>
                  <a:gd name="T63" fmla="*/ 79 h 144"/>
                  <a:gd name="T64" fmla="*/ 28 w 204"/>
                  <a:gd name="T65" fmla="*/ 91 h 144"/>
                  <a:gd name="T66" fmla="*/ 46 w 204"/>
                  <a:gd name="T67" fmla="*/ 45 h 144"/>
                  <a:gd name="T68" fmla="*/ 51 w 204"/>
                  <a:gd name="T69" fmla="*/ 32 h 144"/>
                  <a:gd name="T70" fmla="*/ 84 w 204"/>
                  <a:gd name="T71" fmla="*/ 45 h 144"/>
                  <a:gd name="T72" fmla="*/ 144 w 204"/>
                  <a:gd name="T73" fmla="*/ 3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144">
                    <a:moveTo>
                      <a:pt x="153" y="15"/>
                    </a:moveTo>
                    <a:cubicBezTo>
                      <a:pt x="142" y="19"/>
                      <a:pt x="114" y="37"/>
                      <a:pt x="108" y="23"/>
                    </a:cubicBezTo>
                    <a:cubicBezTo>
                      <a:pt x="106" y="19"/>
                      <a:pt x="92" y="15"/>
                      <a:pt x="89" y="15"/>
                    </a:cubicBezTo>
                    <a:cubicBezTo>
                      <a:pt x="81" y="15"/>
                      <a:pt x="78" y="20"/>
                      <a:pt x="75" y="27"/>
                    </a:cubicBezTo>
                    <a:cubicBezTo>
                      <a:pt x="73" y="35"/>
                      <a:pt x="79" y="39"/>
                      <a:pt x="71" y="34"/>
                    </a:cubicBezTo>
                    <a:cubicBezTo>
                      <a:pt x="64" y="30"/>
                      <a:pt x="58" y="25"/>
                      <a:pt x="52" y="21"/>
                    </a:cubicBezTo>
                    <a:cubicBezTo>
                      <a:pt x="50" y="19"/>
                      <a:pt x="48" y="20"/>
                      <a:pt x="46" y="22"/>
                    </a:cubicBezTo>
                    <a:cubicBezTo>
                      <a:pt x="38" y="29"/>
                      <a:pt x="41" y="34"/>
                      <a:pt x="36" y="42"/>
                    </a:cubicBezTo>
                    <a:cubicBezTo>
                      <a:pt x="34" y="45"/>
                      <a:pt x="36" y="49"/>
                      <a:pt x="39" y="49"/>
                    </a:cubicBezTo>
                    <a:cubicBezTo>
                      <a:pt x="31" y="47"/>
                      <a:pt x="34" y="61"/>
                      <a:pt x="31" y="62"/>
                    </a:cubicBezTo>
                    <a:cubicBezTo>
                      <a:pt x="23" y="62"/>
                      <a:pt x="14" y="63"/>
                      <a:pt x="6" y="64"/>
                    </a:cubicBezTo>
                    <a:cubicBezTo>
                      <a:pt x="2" y="64"/>
                      <a:pt x="0" y="67"/>
                      <a:pt x="1" y="70"/>
                    </a:cubicBezTo>
                    <a:cubicBezTo>
                      <a:pt x="4" y="84"/>
                      <a:pt x="11" y="91"/>
                      <a:pt x="24" y="96"/>
                    </a:cubicBezTo>
                    <a:cubicBezTo>
                      <a:pt x="11" y="108"/>
                      <a:pt x="2" y="123"/>
                      <a:pt x="5" y="140"/>
                    </a:cubicBezTo>
                    <a:cubicBezTo>
                      <a:pt x="5" y="144"/>
                      <a:pt x="11" y="144"/>
                      <a:pt x="12" y="140"/>
                    </a:cubicBezTo>
                    <a:cubicBezTo>
                      <a:pt x="14" y="128"/>
                      <a:pt x="19" y="118"/>
                      <a:pt x="27" y="109"/>
                    </a:cubicBezTo>
                    <a:cubicBezTo>
                      <a:pt x="37" y="136"/>
                      <a:pt x="65" y="141"/>
                      <a:pt x="77" y="115"/>
                    </a:cubicBezTo>
                    <a:cubicBezTo>
                      <a:pt x="94" y="128"/>
                      <a:pt x="108" y="119"/>
                      <a:pt x="111" y="98"/>
                    </a:cubicBezTo>
                    <a:cubicBezTo>
                      <a:pt x="122" y="105"/>
                      <a:pt x="134" y="107"/>
                      <a:pt x="149" y="104"/>
                    </a:cubicBezTo>
                    <a:cubicBezTo>
                      <a:pt x="152" y="103"/>
                      <a:pt x="154" y="98"/>
                      <a:pt x="152" y="95"/>
                    </a:cubicBezTo>
                    <a:cubicBezTo>
                      <a:pt x="140" y="77"/>
                      <a:pt x="140" y="80"/>
                      <a:pt x="158" y="69"/>
                    </a:cubicBezTo>
                    <a:cubicBezTo>
                      <a:pt x="170" y="62"/>
                      <a:pt x="181" y="54"/>
                      <a:pt x="189" y="43"/>
                    </a:cubicBezTo>
                    <a:cubicBezTo>
                      <a:pt x="204" y="24"/>
                      <a:pt x="167" y="10"/>
                      <a:pt x="153" y="15"/>
                    </a:cubicBezTo>
                    <a:close/>
                    <a:moveTo>
                      <a:pt x="88" y="105"/>
                    </a:moveTo>
                    <a:cubicBezTo>
                      <a:pt x="88" y="104"/>
                      <a:pt x="88" y="104"/>
                      <a:pt x="88" y="103"/>
                    </a:cubicBezTo>
                    <a:cubicBezTo>
                      <a:pt x="91" y="104"/>
                      <a:pt x="95" y="103"/>
                      <a:pt x="96" y="100"/>
                    </a:cubicBezTo>
                    <a:cubicBezTo>
                      <a:pt x="96" y="99"/>
                      <a:pt x="96" y="99"/>
                      <a:pt x="96" y="99"/>
                    </a:cubicBezTo>
                    <a:cubicBezTo>
                      <a:pt x="97" y="98"/>
                      <a:pt x="96" y="97"/>
                      <a:pt x="96" y="96"/>
                    </a:cubicBezTo>
                    <a:cubicBezTo>
                      <a:pt x="96" y="94"/>
                      <a:pt x="95" y="92"/>
                      <a:pt x="95" y="90"/>
                    </a:cubicBezTo>
                    <a:cubicBezTo>
                      <a:pt x="97" y="90"/>
                      <a:pt x="98" y="89"/>
                      <a:pt x="100" y="89"/>
                    </a:cubicBezTo>
                    <a:cubicBezTo>
                      <a:pt x="103" y="103"/>
                      <a:pt x="99" y="108"/>
                      <a:pt x="88" y="105"/>
                    </a:cubicBezTo>
                    <a:close/>
                    <a:moveTo>
                      <a:pt x="118" y="86"/>
                    </a:moveTo>
                    <a:cubicBezTo>
                      <a:pt x="118" y="86"/>
                      <a:pt x="118" y="85"/>
                      <a:pt x="118" y="85"/>
                    </a:cubicBezTo>
                    <a:cubicBezTo>
                      <a:pt x="119" y="83"/>
                      <a:pt x="119" y="81"/>
                      <a:pt x="119" y="80"/>
                    </a:cubicBezTo>
                    <a:cubicBezTo>
                      <a:pt x="122" y="80"/>
                      <a:pt x="124" y="80"/>
                      <a:pt x="127" y="80"/>
                    </a:cubicBezTo>
                    <a:cubicBezTo>
                      <a:pt x="128" y="79"/>
                      <a:pt x="128" y="79"/>
                      <a:pt x="129" y="78"/>
                    </a:cubicBezTo>
                    <a:cubicBezTo>
                      <a:pt x="129" y="79"/>
                      <a:pt x="129" y="79"/>
                      <a:pt x="129" y="79"/>
                    </a:cubicBezTo>
                    <a:cubicBezTo>
                      <a:pt x="132" y="83"/>
                      <a:pt x="134" y="86"/>
                      <a:pt x="136" y="90"/>
                    </a:cubicBezTo>
                    <a:cubicBezTo>
                      <a:pt x="130" y="89"/>
                      <a:pt x="124" y="88"/>
                      <a:pt x="118" y="86"/>
                    </a:cubicBezTo>
                    <a:close/>
                    <a:moveTo>
                      <a:pt x="167" y="49"/>
                    </a:moveTo>
                    <a:cubicBezTo>
                      <a:pt x="156" y="56"/>
                      <a:pt x="144" y="63"/>
                      <a:pt x="133" y="70"/>
                    </a:cubicBezTo>
                    <a:cubicBezTo>
                      <a:pt x="139" y="57"/>
                      <a:pt x="154" y="52"/>
                      <a:pt x="165" y="43"/>
                    </a:cubicBezTo>
                    <a:cubicBezTo>
                      <a:pt x="169" y="40"/>
                      <a:pt x="165" y="33"/>
                      <a:pt x="160" y="35"/>
                    </a:cubicBezTo>
                    <a:cubicBezTo>
                      <a:pt x="149" y="39"/>
                      <a:pt x="139" y="45"/>
                      <a:pt x="130" y="53"/>
                    </a:cubicBezTo>
                    <a:cubicBezTo>
                      <a:pt x="126" y="56"/>
                      <a:pt x="123" y="61"/>
                      <a:pt x="121" y="66"/>
                    </a:cubicBezTo>
                    <a:cubicBezTo>
                      <a:pt x="120" y="69"/>
                      <a:pt x="118" y="66"/>
                      <a:pt x="115" y="66"/>
                    </a:cubicBezTo>
                    <a:cubicBezTo>
                      <a:pt x="110" y="64"/>
                      <a:pt x="107" y="69"/>
                      <a:pt x="107" y="73"/>
                    </a:cubicBezTo>
                    <a:cubicBezTo>
                      <a:pt x="108" y="74"/>
                      <a:pt x="108" y="76"/>
                      <a:pt x="108" y="77"/>
                    </a:cubicBezTo>
                    <a:cubicBezTo>
                      <a:pt x="101" y="77"/>
                      <a:pt x="95" y="79"/>
                      <a:pt x="87" y="81"/>
                    </a:cubicBezTo>
                    <a:cubicBezTo>
                      <a:pt x="84" y="81"/>
                      <a:pt x="83" y="85"/>
                      <a:pt x="83" y="87"/>
                    </a:cubicBezTo>
                    <a:cubicBezTo>
                      <a:pt x="83" y="88"/>
                      <a:pt x="83" y="88"/>
                      <a:pt x="83" y="89"/>
                    </a:cubicBezTo>
                    <a:cubicBezTo>
                      <a:pt x="83" y="89"/>
                      <a:pt x="83" y="88"/>
                      <a:pt x="83" y="88"/>
                    </a:cubicBezTo>
                    <a:cubicBezTo>
                      <a:pt x="79" y="87"/>
                      <a:pt x="75" y="91"/>
                      <a:pt x="76" y="95"/>
                    </a:cubicBezTo>
                    <a:cubicBezTo>
                      <a:pt x="76" y="95"/>
                      <a:pt x="77" y="95"/>
                      <a:pt x="77" y="95"/>
                    </a:cubicBezTo>
                    <a:cubicBezTo>
                      <a:pt x="74" y="94"/>
                      <a:pt x="72" y="93"/>
                      <a:pt x="70" y="93"/>
                    </a:cubicBezTo>
                    <a:cubicBezTo>
                      <a:pt x="67" y="91"/>
                      <a:pt x="65" y="97"/>
                      <a:pt x="68" y="98"/>
                    </a:cubicBezTo>
                    <a:cubicBezTo>
                      <a:pt x="69" y="99"/>
                      <a:pt x="70" y="100"/>
                      <a:pt x="71" y="101"/>
                    </a:cubicBezTo>
                    <a:cubicBezTo>
                      <a:pt x="70" y="101"/>
                      <a:pt x="69" y="102"/>
                      <a:pt x="68" y="104"/>
                    </a:cubicBezTo>
                    <a:cubicBezTo>
                      <a:pt x="57" y="103"/>
                      <a:pt x="46" y="102"/>
                      <a:pt x="35" y="102"/>
                    </a:cubicBezTo>
                    <a:cubicBezTo>
                      <a:pt x="35" y="101"/>
                      <a:pt x="35" y="101"/>
                      <a:pt x="35" y="101"/>
                    </a:cubicBezTo>
                    <a:cubicBezTo>
                      <a:pt x="44" y="93"/>
                      <a:pt x="54" y="87"/>
                      <a:pt x="64" y="81"/>
                    </a:cubicBezTo>
                    <a:cubicBezTo>
                      <a:pt x="83" y="70"/>
                      <a:pt x="109" y="64"/>
                      <a:pt x="126" y="50"/>
                    </a:cubicBezTo>
                    <a:cubicBezTo>
                      <a:pt x="128" y="48"/>
                      <a:pt x="126" y="42"/>
                      <a:pt x="123" y="43"/>
                    </a:cubicBezTo>
                    <a:cubicBezTo>
                      <a:pt x="96" y="46"/>
                      <a:pt x="66" y="65"/>
                      <a:pt x="44" y="79"/>
                    </a:cubicBezTo>
                    <a:cubicBezTo>
                      <a:pt x="39" y="83"/>
                      <a:pt x="33" y="87"/>
                      <a:pt x="28" y="92"/>
                    </a:cubicBezTo>
                    <a:cubicBezTo>
                      <a:pt x="28" y="91"/>
                      <a:pt x="28" y="91"/>
                      <a:pt x="28" y="91"/>
                    </a:cubicBezTo>
                    <a:cubicBezTo>
                      <a:pt x="20" y="85"/>
                      <a:pt x="16" y="82"/>
                      <a:pt x="13" y="74"/>
                    </a:cubicBezTo>
                    <a:cubicBezTo>
                      <a:pt x="32" y="72"/>
                      <a:pt x="44" y="70"/>
                      <a:pt x="46" y="45"/>
                    </a:cubicBezTo>
                    <a:cubicBezTo>
                      <a:pt x="46" y="45"/>
                      <a:pt x="46" y="44"/>
                      <a:pt x="46" y="44"/>
                    </a:cubicBezTo>
                    <a:cubicBezTo>
                      <a:pt x="48" y="38"/>
                      <a:pt x="47" y="30"/>
                      <a:pt x="51" y="32"/>
                    </a:cubicBezTo>
                    <a:cubicBezTo>
                      <a:pt x="59" y="38"/>
                      <a:pt x="68" y="45"/>
                      <a:pt x="76" y="49"/>
                    </a:cubicBezTo>
                    <a:cubicBezTo>
                      <a:pt x="80" y="50"/>
                      <a:pt x="83" y="48"/>
                      <a:pt x="84" y="45"/>
                    </a:cubicBezTo>
                    <a:cubicBezTo>
                      <a:pt x="86" y="0"/>
                      <a:pt x="103" y="52"/>
                      <a:pt x="122" y="40"/>
                    </a:cubicBezTo>
                    <a:cubicBezTo>
                      <a:pt x="128" y="35"/>
                      <a:pt x="137" y="34"/>
                      <a:pt x="144" y="30"/>
                    </a:cubicBezTo>
                    <a:cubicBezTo>
                      <a:pt x="166" y="20"/>
                      <a:pt x="188" y="34"/>
                      <a:pt x="167"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8" name="Freeform 460"/>
              <p:cNvSpPr>
                <a:spLocks noEditPoints="1"/>
              </p:cNvSpPr>
              <p:nvPr/>
            </p:nvSpPr>
            <p:spPr bwMode="auto">
              <a:xfrm>
                <a:off x="2503" y="-384"/>
                <a:ext cx="264" cy="250"/>
              </a:xfrm>
              <a:custGeom>
                <a:avLst/>
                <a:gdLst>
                  <a:gd name="T0" fmla="*/ 122 w 131"/>
                  <a:gd name="T1" fmla="*/ 5 h 124"/>
                  <a:gd name="T2" fmla="*/ 121 w 131"/>
                  <a:gd name="T3" fmla="*/ 9 h 124"/>
                  <a:gd name="T4" fmla="*/ 119 w 131"/>
                  <a:gd name="T5" fmla="*/ 10 h 124"/>
                  <a:gd name="T6" fmla="*/ 72 w 131"/>
                  <a:gd name="T7" fmla="*/ 15 h 124"/>
                  <a:gd name="T8" fmla="*/ 72 w 131"/>
                  <a:gd name="T9" fmla="*/ 11 h 124"/>
                  <a:gd name="T10" fmla="*/ 64 w 131"/>
                  <a:gd name="T11" fmla="*/ 9 h 124"/>
                  <a:gd name="T12" fmla="*/ 55 w 131"/>
                  <a:gd name="T13" fmla="*/ 40 h 124"/>
                  <a:gd name="T14" fmla="*/ 41 w 131"/>
                  <a:gd name="T15" fmla="*/ 85 h 124"/>
                  <a:gd name="T16" fmla="*/ 6 w 131"/>
                  <a:gd name="T17" fmla="*/ 95 h 124"/>
                  <a:gd name="T18" fmla="*/ 14 w 131"/>
                  <a:gd name="T19" fmla="*/ 121 h 124"/>
                  <a:gd name="T20" fmla="*/ 51 w 131"/>
                  <a:gd name="T21" fmla="*/ 89 h 124"/>
                  <a:gd name="T22" fmla="*/ 63 w 131"/>
                  <a:gd name="T23" fmla="*/ 55 h 124"/>
                  <a:gd name="T24" fmla="*/ 90 w 131"/>
                  <a:gd name="T25" fmla="*/ 60 h 124"/>
                  <a:gd name="T26" fmla="*/ 112 w 131"/>
                  <a:gd name="T27" fmla="*/ 56 h 124"/>
                  <a:gd name="T28" fmla="*/ 106 w 131"/>
                  <a:gd name="T29" fmla="*/ 82 h 124"/>
                  <a:gd name="T30" fmla="*/ 104 w 131"/>
                  <a:gd name="T31" fmla="*/ 87 h 124"/>
                  <a:gd name="T32" fmla="*/ 82 w 131"/>
                  <a:gd name="T33" fmla="*/ 119 h 124"/>
                  <a:gd name="T34" fmla="*/ 115 w 131"/>
                  <a:gd name="T35" fmla="*/ 90 h 124"/>
                  <a:gd name="T36" fmla="*/ 131 w 131"/>
                  <a:gd name="T37" fmla="*/ 6 h 124"/>
                  <a:gd name="T38" fmla="*/ 122 w 131"/>
                  <a:gd name="T39" fmla="*/ 5 h 124"/>
                  <a:gd name="T40" fmla="*/ 15 w 131"/>
                  <a:gd name="T41" fmla="*/ 106 h 124"/>
                  <a:gd name="T42" fmla="*/ 37 w 131"/>
                  <a:gd name="T43" fmla="*/ 92 h 124"/>
                  <a:gd name="T44" fmla="*/ 15 w 131"/>
                  <a:gd name="T45" fmla="*/ 106 h 124"/>
                  <a:gd name="T46" fmla="*/ 85 w 131"/>
                  <a:gd name="T47" fmla="*/ 105 h 124"/>
                  <a:gd name="T48" fmla="*/ 102 w 131"/>
                  <a:gd name="T49" fmla="*/ 91 h 124"/>
                  <a:gd name="T50" fmla="*/ 85 w 131"/>
                  <a:gd name="T51" fmla="*/ 105 h 124"/>
                  <a:gd name="T52" fmla="*/ 90 w 131"/>
                  <a:gd name="T53" fmla="*/ 51 h 124"/>
                  <a:gd name="T54" fmla="*/ 66 w 131"/>
                  <a:gd name="T55" fmla="*/ 47 h 124"/>
                  <a:gd name="T56" fmla="*/ 71 w 131"/>
                  <a:gd name="T57" fmla="*/ 22 h 124"/>
                  <a:gd name="T58" fmla="*/ 118 w 131"/>
                  <a:gd name="T59" fmla="*/ 21 h 124"/>
                  <a:gd name="T60" fmla="*/ 115 w 131"/>
                  <a:gd name="T61" fmla="*/ 43 h 124"/>
                  <a:gd name="T62" fmla="*/ 90 w 131"/>
                  <a:gd name="T63" fmla="*/ 5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1" h="124">
                    <a:moveTo>
                      <a:pt x="122" y="5"/>
                    </a:moveTo>
                    <a:cubicBezTo>
                      <a:pt x="121" y="6"/>
                      <a:pt x="121" y="8"/>
                      <a:pt x="121" y="9"/>
                    </a:cubicBezTo>
                    <a:cubicBezTo>
                      <a:pt x="120" y="9"/>
                      <a:pt x="119" y="9"/>
                      <a:pt x="119" y="10"/>
                    </a:cubicBezTo>
                    <a:cubicBezTo>
                      <a:pt x="103" y="18"/>
                      <a:pt x="89" y="19"/>
                      <a:pt x="72" y="15"/>
                    </a:cubicBezTo>
                    <a:cubicBezTo>
                      <a:pt x="72" y="14"/>
                      <a:pt x="72" y="13"/>
                      <a:pt x="72" y="11"/>
                    </a:cubicBezTo>
                    <a:cubicBezTo>
                      <a:pt x="73" y="6"/>
                      <a:pt x="66" y="5"/>
                      <a:pt x="64" y="9"/>
                    </a:cubicBezTo>
                    <a:cubicBezTo>
                      <a:pt x="58" y="18"/>
                      <a:pt x="57" y="30"/>
                      <a:pt x="55" y="40"/>
                    </a:cubicBezTo>
                    <a:cubicBezTo>
                      <a:pt x="51" y="56"/>
                      <a:pt x="47" y="71"/>
                      <a:pt x="41" y="85"/>
                    </a:cubicBezTo>
                    <a:cubicBezTo>
                      <a:pt x="27" y="79"/>
                      <a:pt x="14" y="81"/>
                      <a:pt x="6" y="95"/>
                    </a:cubicBezTo>
                    <a:cubicBezTo>
                      <a:pt x="0" y="104"/>
                      <a:pt x="2" y="119"/>
                      <a:pt x="14" y="121"/>
                    </a:cubicBezTo>
                    <a:cubicBezTo>
                      <a:pt x="31" y="124"/>
                      <a:pt x="46" y="102"/>
                      <a:pt x="51" y="89"/>
                    </a:cubicBezTo>
                    <a:cubicBezTo>
                      <a:pt x="56" y="78"/>
                      <a:pt x="60" y="66"/>
                      <a:pt x="63" y="55"/>
                    </a:cubicBezTo>
                    <a:cubicBezTo>
                      <a:pt x="72" y="58"/>
                      <a:pt x="80" y="60"/>
                      <a:pt x="90" y="60"/>
                    </a:cubicBezTo>
                    <a:cubicBezTo>
                      <a:pt x="97" y="60"/>
                      <a:pt x="105" y="59"/>
                      <a:pt x="112" y="56"/>
                    </a:cubicBezTo>
                    <a:cubicBezTo>
                      <a:pt x="111" y="65"/>
                      <a:pt x="109" y="74"/>
                      <a:pt x="106" y="82"/>
                    </a:cubicBezTo>
                    <a:cubicBezTo>
                      <a:pt x="106" y="83"/>
                      <a:pt x="105" y="85"/>
                      <a:pt x="104" y="87"/>
                    </a:cubicBezTo>
                    <a:cubicBezTo>
                      <a:pt x="77" y="67"/>
                      <a:pt x="62" y="113"/>
                      <a:pt x="82" y="119"/>
                    </a:cubicBezTo>
                    <a:cubicBezTo>
                      <a:pt x="99" y="124"/>
                      <a:pt x="110" y="102"/>
                      <a:pt x="115" y="90"/>
                    </a:cubicBezTo>
                    <a:cubicBezTo>
                      <a:pt x="126" y="64"/>
                      <a:pt x="128" y="34"/>
                      <a:pt x="131" y="6"/>
                    </a:cubicBezTo>
                    <a:cubicBezTo>
                      <a:pt x="131" y="1"/>
                      <a:pt x="123" y="0"/>
                      <a:pt x="122" y="5"/>
                    </a:cubicBezTo>
                    <a:close/>
                    <a:moveTo>
                      <a:pt x="15" y="106"/>
                    </a:moveTo>
                    <a:cubicBezTo>
                      <a:pt x="15" y="94"/>
                      <a:pt x="27" y="90"/>
                      <a:pt x="37" y="92"/>
                    </a:cubicBezTo>
                    <a:cubicBezTo>
                      <a:pt x="31" y="100"/>
                      <a:pt x="15" y="117"/>
                      <a:pt x="15" y="106"/>
                    </a:cubicBezTo>
                    <a:close/>
                    <a:moveTo>
                      <a:pt x="85" y="105"/>
                    </a:moveTo>
                    <a:cubicBezTo>
                      <a:pt x="84" y="95"/>
                      <a:pt x="93" y="89"/>
                      <a:pt x="102" y="91"/>
                    </a:cubicBezTo>
                    <a:cubicBezTo>
                      <a:pt x="96" y="100"/>
                      <a:pt x="86" y="114"/>
                      <a:pt x="85" y="105"/>
                    </a:cubicBezTo>
                    <a:close/>
                    <a:moveTo>
                      <a:pt x="90" y="51"/>
                    </a:moveTo>
                    <a:cubicBezTo>
                      <a:pt x="81" y="51"/>
                      <a:pt x="73" y="49"/>
                      <a:pt x="66" y="47"/>
                    </a:cubicBezTo>
                    <a:cubicBezTo>
                      <a:pt x="68" y="39"/>
                      <a:pt x="70" y="30"/>
                      <a:pt x="71" y="22"/>
                    </a:cubicBezTo>
                    <a:cubicBezTo>
                      <a:pt x="86" y="28"/>
                      <a:pt x="104" y="29"/>
                      <a:pt x="118" y="21"/>
                    </a:cubicBezTo>
                    <a:cubicBezTo>
                      <a:pt x="117" y="29"/>
                      <a:pt x="116" y="36"/>
                      <a:pt x="115" y="43"/>
                    </a:cubicBezTo>
                    <a:cubicBezTo>
                      <a:pt x="106" y="45"/>
                      <a:pt x="99" y="50"/>
                      <a:pt x="9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9" name="Freeform 461"/>
              <p:cNvSpPr>
                <a:spLocks noEditPoints="1"/>
              </p:cNvSpPr>
              <p:nvPr/>
            </p:nvSpPr>
            <p:spPr bwMode="auto">
              <a:xfrm>
                <a:off x="1450" y="-360"/>
                <a:ext cx="730" cy="690"/>
              </a:xfrm>
              <a:custGeom>
                <a:avLst/>
                <a:gdLst>
                  <a:gd name="T0" fmla="*/ 350 w 362"/>
                  <a:gd name="T1" fmla="*/ 6 h 342"/>
                  <a:gd name="T2" fmla="*/ 304 w 362"/>
                  <a:gd name="T3" fmla="*/ 4 h 342"/>
                  <a:gd name="T4" fmla="*/ 247 w 362"/>
                  <a:gd name="T5" fmla="*/ 58 h 342"/>
                  <a:gd name="T6" fmla="*/ 110 w 362"/>
                  <a:gd name="T7" fmla="*/ 177 h 342"/>
                  <a:gd name="T8" fmla="*/ 8 w 362"/>
                  <a:gd name="T9" fmla="*/ 334 h 342"/>
                  <a:gd name="T10" fmla="*/ 16 w 362"/>
                  <a:gd name="T11" fmla="*/ 340 h 342"/>
                  <a:gd name="T12" fmla="*/ 265 w 362"/>
                  <a:gd name="T13" fmla="*/ 101 h 342"/>
                  <a:gd name="T14" fmla="*/ 287 w 362"/>
                  <a:gd name="T15" fmla="*/ 94 h 342"/>
                  <a:gd name="T16" fmla="*/ 359 w 362"/>
                  <a:gd name="T17" fmla="*/ 22 h 342"/>
                  <a:gd name="T18" fmla="*/ 128 w 362"/>
                  <a:gd name="T19" fmla="*/ 180 h 342"/>
                  <a:gd name="T20" fmla="*/ 131 w 362"/>
                  <a:gd name="T21" fmla="*/ 175 h 342"/>
                  <a:gd name="T22" fmla="*/ 128 w 362"/>
                  <a:gd name="T23" fmla="*/ 180 h 342"/>
                  <a:gd name="T24" fmla="*/ 123 w 362"/>
                  <a:gd name="T25" fmla="*/ 190 h 342"/>
                  <a:gd name="T26" fmla="*/ 117 w 362"/>
                  <a:gd name="T27" fmla="*/ 211 h 342"/>
                  <a:gd name="T28" fmla="*/ 110 w 362"/>
                  <a:gd name="T29" fmla="*/ 197 h 342"/>
                  <a:gd name="T30" fmla="*/ 122 w 362"/>
                  <a:gd name="T31" fmla="*/ 184 h 342"/>
                  <a:gd name="T32" fmla="*/ 98 w 362"/>
                  <a:gd name="T33" fmla="*/ 213 h 342"/>
                  <a:gd name="T34" fmla="*/ 103 w 362"/>
                  <a:gd name="T35" fmla="*/ 210 h 342"/>
                  <a:gd name="T36" fmla="*/ 105 w 362"/>
                  <a:gd name="T37" fmla="*/ 204 h 342"/>
                  <a:gd name="T38" fmla="*/ 103 w 362"/>
                  <a:gd name="T39" fmla="*/ 210 h 342"/>
                  <a:gd name="T40" fmla="*/ 20 w 362"/>
                  <a:gd name="T41" fmla="*/ 324 h 342"/>
                  <a:gd name="T42" fmla="*/ 61 w 362"/>
                  <a:gd name="T43" fmla="*/ 278 h 342"/>
                  <a:gd name="T44" fmla="*/ 66 w 362"/>
                  <a:gd name="T45" fmla="*/ 265 h 342"/>
                  <a:gd name="T46" fmla="*/ 67 w 362"/>
                  <a:gd name="T47" fmla="*/ 264 h 342"/>
                  <a:gd name="T48" fmla="*/ 72 w 362"/>
                  <a:gd name="T49" fmla="*/ 255 h 342"/>
                  <a:gd name="T50" fmla="*/ 77 w 362"/>
                  <a:gd name="T51" fmla="*/ 249 h 342"/>
                  <a:gd name="T52" fmla="*/ 82 w 362"/>
                  <a:gd name="T53" fmla="*/ 239 h 342"/>
                  <a:gd name="T54" fmla="*/ 92 w 362"/>
                  <a:gd name="T55" fmla="*/ 236 h 342"/>
                  <a:gd name="T56" fmla="*/ 102 w 362"/>
                  <a:gd name="T57" fmla="*/ 236 h 342"/>
                  <a:gd name="T58" fmla="*/ 104 w 362"/>
                  <a:gd name="T59" fmla="*/ 222 h 342"/>
                  <a:gd name="T60" fmla="*/ 111 w 362"/>
                  <a:gd name="T61" fmla="*/ 223 h 342"/>
                  <a:gd name="T62" fmla="*/ 117 w 362"/>
                  <a:gd name="T63" fmla="*/ 229 h 342"/>
                  <a:gd name="T64" fmla="*/ 123 w 362"/>
                  <a:gd name="T65" fmla="*/ 206 h 342"/>
                  <a:gd name="T66" fmla="*/ 131 w 362"/>
                  <a:gd name="T67" fmla="*/ 209 h 342"/>
                  <a:gd name="T68" fmla="*/ 132 w 362"/>
                  <a:gd name="T69" fmla="*/ 201 h 342"/>
                  <a:gd name="T70" fmla="*/ 138 w 362"/>
                  <a:gd name="T71" fmla="*/ 186 h 342"/>
                  <a:gd name="T72" fmla="*/ 148 w 362"/>
                  <a:gd name="T73" fmla="*/ 189 h 342"/>
                  <a:gd name="T74" fmla="*/ 153 w 362"/>
                  <a:gd name="T75" fmla="*/ 177 h 342"/>
                  <a:gd name="T76" fmla="*/ 153 w 362"/>
                  <a:gd name="T77" fmla="*/ 167 h 342"/>
                  <a:gd name="T78" fmla="*/ 159 w 362"/>
                  <a:gd name="T79" fmla="*/ 155 h 342"/>
                  <a:gd name="T80" fmla="*/ 171 w 362"/>
                  <a:gd name="T81" fmla="*/ 160 h 342"/>
                  <a:gd name="T82" fmla="*/ 165 w 362"/>
                  <a:gd name="T83" fmla="*/ 194 h 342"/>
                  <a:gd name="T84" fmla="*/ 189 w 362"/>
                  <a:gd name="T85" fmla="*/ 159 h 342"/>
                  <a:gd name="T86" fmla="*/ 180 w 362"/>
                  <a:gd name="T87" fmla="*/ 154 h 342"/>
                  <a:gd name="T88" fmla="*/ 178 w 362"/>
                  <a:gd name="T89" fmla="*/ 143 h 342"/>
                  <a:gd name="T90" fmla="*/ 259 w 362"/>
                  <a:gd name="T91" fmla="*/ 87 h 342"/>
                  <a:gd name="T92" fmla="*/ 262 w 362"/>
                  <a:gd name="T93" fmla="*/ 69 h 342"/>
                  <a:gd name="T94" fmla="*/ 262 w 362"/>
                  <a:gd name="T95" fmla="*/ 64 h 342"/>
                  <a:gd name="T96" fmla="*/ 262 w 362"/>
                  <a:gd name="T97" fmla="*/ 69 h 342"/>
                  <a:gd name="T98" fmla="*/ 267 w 362"/>
                  <a:gd name="T99" fmla="*/ 78 h 342"/>
                  <a:gd name="T100" fmla="*/ 277 w 362"/>
                  <a:gd name="T101" fmla="*/ 72 h 342"/>
                  <a:gd name="T102" fmla="*/ 290 w 362"/>
                  <a:gd name="T103" fmla="*/ 75 h 342"/>
                  <a:gd name="T104" fmla="*/ 295 w 362"/>
                  <a:gd name="T105" fmla="*/ 77 h 342"/>
                  <a:gd name="T106" fmla="*/ 311 w 362"/>
                  <a:gd name="T107" fmla="*/ 61 h 342"/>
                  <a:gd name="T108" fmla="*/ 310 w 362"/>
                  <a:gd name="T109" fmla="*/ 58 h 342"/>
                  <a:gd name="T110" fmla="*/ 296 w 362"/>
                  <a:gd name="T111" fmla="*/ 58 h 342"/>
                  <a:gd name="T112" fmla="*/ 295 w 362"/>
                  <a:gd name="T113" fmla="*/ 38 h 342"/>
                  <a:gd name="T114" fmla="*/ 295 w 362"/>
                  <a:gd name="T115" fmla="*/ 30 h 342"/>
                  <a:gd name="T116" fmla="*/ 263 w 362"/>
                  <a:gd name="T117" fmla="*/ 47 h 342"/>
                  <a:gd name="T118" fmla="*/ 312 w 362"/>
                  <a:gd name="T119" fmla="*/ 16 h 342"/>
                  <a:gd name="T120" fmla="*/ 311 w 362"/>
                  <a:gd name="T121" fmla="*/ 6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2" h="342">
                    <a:moveTo>
                      <a:pt x="361" y="18"/>
                    </a:moveTo>
                    <a:cubicBezTo>
                      <a:pt x="360" y="12"/>
                      <a:pt x="356" y="9"/>
                      <a:pt x="350" y="6"/>
                    </a:cubicBezTo>
                    <a:cubicBezTo>
                      <a:pt x="349" y="5"/>
                      <a:pt x="348" y="5"/>
                      <a:pt x="347" y="5"/>
                    </a:cubicBezTo>
                    <a:cubicBezTo>
                      <a:pt x="333" y="0"/>
                      <a:pt x="313" y="2"/>
                      <a:pt x="304" y="4"/>
                    </a:cubicBezTo>
                    <a:cubicBezTo>
                      <a:pt x="279" y="8"/>
                      <a:pt x="252" y="25"/>
                      <a:pt x="247" y="51"/>
                    </a:cubicBezTo>
                    <a:cubicBezTo>
                      <a:pt x="247" y="54"/>
                      <a:pt x="247" y="56"/>
                      <a:pt x="247" y="58"/>
                    </a:cubicBezTo>
                    <a:cubicBezTo>
                      <a:pt x="243" y="57"/>
                      <a:pt x="239" y="57"/>
                      <a:pt x="238" y="61"/>
                    </a:cubicBezTo>
                    <a:cubicBezTo>
                      <a:pt x="212" y="118"/>
                      <a:pt x="151" y="135"/>
                      <a:pt x="110" y="177"/>
                    </a:cubicBezTo>
                    <a:cubicBezTo>
                      <a:pt x="66" y="222"/>
                      <a:pt x="53" y="288"/>
                      <a:pt x="3" y="328"/>
                    </a:cubicBezTo>
                    <a:cubicBezTo>
                      <a:pt x="0" y="330"/>
                      <a:pt x="4" y="336"/>
                      <a:pt x="8" y="334"/>
                    </a:cubicBezTo>
                    <a:cubicBezTo>
                      <a:pt x="8" y="334"/>
                      <a:pt x="8" y="333"/>
                      <a:pt x="8" y="333"/>
                    </a:cubicBezTo>
                    <a:cubicBezTo>
                      <a:pt x="7" y="337"/>
                      <a:pt x="11" y="342"/>
                      <a:pt x="16" y="340"/>
                    </a:cubicBezTo>
                    <a:cubicBezTo>
                      <a:pt x="69" y="313"/>
                      <a:pt x="116" y="276"/>
                      <a:pt x="156" y="232"/>
                    </a:cubicBezTo>
                    <a:cubicBezTo>
                      <a:pt x="195" y="190"/>
                      <a:pt x="218" y="137"/>
                      <a:pt x="265" y="101"/>
                    </a:cubicBezTo>
                    <a:cubicBezTo>
                      <a:pt x="268" y="99"/>
                      <a:pt x="269" y="95"/>
                      <a:pt x="268" y="93"/>
                    </a:cubicBezTo>
                    <a:cubicBezTo>
                      <a:pt x="274" y="95"/>
                      <a:pt x="280" y="95"/>
                      <a:pt x="287" y="94"/>
                    </a:cubicBezTo>
                    <a:cubicBezTo>
                      <a:pt x="324" y="88"/>
                      <a:pt x="330" y="44"/>
                      <a:pt x="350" y="19"/>
                    </a:cubicBezTo>
                    <a:cubicBezTo>
                      <a:pt x="352" y="20"/>
                      <a:pt x="355" y="21"/>
                      <a:pt x="359" y="22"/>
                    </a:cubicBezTo>
                    <a:cubicBezTo>
                      <a:pt x="360" y="22"/>
                      <a:pt x="362" y="20"/>
                      <a:pt x="361" y="18"/>
                    </a:cubicBezTo>
                    <a:close/>
                    <a:moveTo>
                      <a:pt x="128" y="180"/>
                    </a:moveTo>
                    <a:cubicBezTo>
                      <a:pt x="128" y="180"/>
                      <a:pt x="127" y="179"/>
                      <a:pt x="127" y="179"/>
                    </a:cubicBezTo>
                    <a:cubicBezTo>
                      <a:pt x="128" y="178"/>
                      <a:pt x="130" y="176"/>
                      <a:pt x="131" y="175"/>
                    </a:cubicBezTo>
                    <a:cubicBezTo>
                      <a:pt x="131" y="179"/>
                      <a:pt x="131" y="182"/>
                      <a:pt x="131" y="185"/>
                    </a:cubicBezTo>
                    <a:cubicBezTo>
                      <a:pt x="130" y="183"/>
                      <a:pt x="129" y="182"/>
                      <a:pt x="128" y="180"/>
                    </a:cubicBezTo>
                    <a:close/>
                    <a:moveTo>
                      <a:pt x="122" y="184"/>
                    </a:moveTo>
                    <a:cubicBezTo>
                      <a:pt x="122" y="186"/>
                      <a:pt x="123" y="188"/>
                      <a:pt x="123" y="190"/>
                    </a:cubicBezTo>
                    <a:cubicBezTo>
                      <a:pt x="121" y="188"/>
                      <a:pt x="117" y="189"/>
                      <a:pt x="117" y="192"/>
                    </a:cubicBezTo>
                    <a:cubicBezTo>
                      <a:pt x="117" y="198"/>
                      <a:pt x="117" y="205"/>
                      <a:pt x="117" y="211"/>
                    </a:cubicBezTo>
                    <a:cubicBezTo>
                      <a:pt x="115" y="207"/>
                      <a:pt x="113" y="203"/>
                      <a:pt x="111" y="198"/>
                    </a:cubicBezTo>
                    <a:cubicBezTo>
                      <a:pt x="111" y="198"/>
                      <a:pt x="111" y="197"/>
                      <a:pt x="110" y="197"/>
                    </a:cubicBezTo>
                    <a:cubicBezTo>
                      <a:pt x="113" y="193"/>
                      <a:pt x="116" y="190"/>
                      <a:pt x="119" y="187"/>
                    </a:cubicBezTo>
                    <a:cubicBezTo>
                      <a:pt x="120" y="186"/>
                      <a:pt x="121" y="185"/>
                      <a:pt x="122" y="184"/>
                    </a:cubicBezTo>
                    <a:close/>
                    <a:moveTo>
                      <a:pt x="96" y="217"/>
                    </a:moveTo>
                    <a:cubicBezTo>
                      <a:pt x="96" y="216"/>
                      <a:pt x="97" y="214"/>
                      <a:pt x="98" y="213"/>
                    </a:cubicBezTo>
                    <a:cubicBezTo>
                      <a:pt x="99" y="225"/>
                      <a:pt x="105" y="241"/>
                      <a:pt x="96" y="217"/>
                    </a:cubicBezTo>
                    <a:close/>
                    <a:moveTo>
                      <a:pt x="103" y="210"/>
                    </a:moveTo>
                    <a:cubicBezTo>
                      <a:pt x="103" y="209"/>
                      <a:pt x="102" y="209"/>
                      <a:pt x="101" y="209"/>
                    </a:cubicBezTo>
                    <a:cubicBezTo>
                      <a:pt x="103" y="207"/>
                      <a:pt x="104" y="205"/>
                      <a:pt x="105" y="204"/>
                    </a:cubicBezTo>
                    <a:cubicBezTo>
                      <a:pt x="105" y="207"/>
                      <a:pt x="105" y="210"/>
                      <a:pt x="105" y="214"/>
                    </a:cubicBezTo>
                    <a:cubicBezTo>
                      <a:pt x="104" y="213"/>
                      <a:pt x="104" y="211"/>
                      <a:pt x="103" y="210"/>
                    </a:cubicBezTo>
                    <a:close/>
                    <a:moveTo>
                      <a:pt x="165" y="194"/>
                    </a:moveTo>
                    <a:cubicBezTo>
                      <a:pt x="127" y="249"/>
                      <a:pt x="74" y="286"/>
                      <a:pt x="20" y="324"/>
                    </a:cubicBezTo>
                    <a:cubicBezTo>
                      <a:pt x="35" y="310"/>
                      <a:pt x="47" y="295"/>
                      <a:pt x="58" y="278"/>
                    </a:cubicBezTo>
                    <a:cubicBezTo>
                      <a:pt x="59" y="279"/>
                      <a:pt x="60" y="279"/>
                      <a:pt x="61" y="278"/>
                    </a:cubicBezTo>
                    <a:cubicBezTo>
                      <a:pt x="63" y="273"/>
                      <a:pt x="64" y="270"/>
                      <a:pt x="66" y="265"/>
                    </a:cubicBezTo>
                    <a:cubicBezTo>
                      <a:pt x="66" y="265"/>
                      <a:pt x="66" y="265"/>
                      <a:pt x="66" y="265"/>
                    </a:cubicBezTo>
                    <a:cubicBezTo>
                      <a:pt x="67" y="264"/>
                      <a:pt x="67" y="264"/>
                      <a:pt x="67" y="264"/>
                    </a:cubicBezTo>
                    <a:cubicBezTo>
                      <a:pt x="67" y="264"/>
                      <a:pt x="67" y="264"/>
                      <a:pt x="67" y="264"/>
                    </a:cubicBezTo>
                    <a:cubicBezTo>
                      <a:pt x="69" y="265"/>
                      <a:pt x="71" y="265"/>
                      <a:pt x="71" y="263"/>
                    </a:cubicBezTo>
                    <a:cubicBezTo>
                      <a:pt x="72" y="261"/>
                      <a:pt x="72" y="258"/>
                      <a:pt x="72" y="255"/>
                    </a:cubicBezTo>
                    <a:cubicBezTo>
                      <a:pt x="74" y="252"/>
                      <a:pt x="75" y="250"/>
                      <a:pt x="77" y="248"/>
                    </a:cubicBezTo>
                    <a:cubicBezTo>
                      <a:pt x="77" y="248"/>
                      <a:pt x="77" y="248"/>
                      <a:pt x="77" y="249"/>
                    </a:cubicBezTo>
                    <a:cubicBezTo>
                      <a:pt x="78" y="250"/>
                      <a:pt x="80" y="249"/>
                      <a:pt x="81" y="248"/>
                    </a:cubicBezTo>
                    <a:cubicBezTo>
                      <a:pt x="81" y="245"/>
                      <a:pt x="81" y="242"/>
                      <a:pt x="82" y="239"/>
                    </a:cubicBezTo>
                    <a:cubicBezTo>
                      <a:pt x="83" y="236"/>
                      <a:pt x="85" y="233"/>
                      <a:pt x="87" y="230"/>
                    </a:cubicBezTo>
                    <a:cubicBezTo>
                      <a:pt x="88" y="231"/>
                      <a:pt x="90" y="233"/>
                      <a:pt x="92" y="236"/>
                    </a:cubicBezTo>
                    <a:cubicBezTo>
                      <a:pt x="93" y="237"/>
                      <a:pt x="95" y="237"/>
                      <a:pt x="95" y="235"/>
                    </a:cubicBezTo>
                    <a:cubicBezTo>
                      <a:pt x="95" y="218"/>
                      <a:pt x="95" y="224"/>
                      <a:pt x="102" y="236"/>
                    </a:cubicBezTo>
                    <a:cubicBezTo>
                      <a:pt x="103" y="238"/>
                      <a:pt x="105" y="237"/>
                      <a:pt x="105" y="235"/>
                    </a:cubicBezTo>
                    <a:cubicBezTo>
                      <a:pt x="104" y="230"/>
                      <a:pt x="104" y="226"/>
                      <a:pt x="104" y="222"/>
                    </a:cubicBezTo>
                    <a:cubicBezTo>
                      <a:pt x="104" y="223"/>
                      <a:pt x="105" y="224"/>
                      <a:pt x="106" y="225"/>
                    </a:cubicBezTo>
                    <a:cubicBezTo>
                      <a:pt x="107" y="227"/>
                      <a:pt x="111" y="226"/>
                      <a:pt x="111" y="223"/>
                    </a:cubicBezTo>
                    <a:cubicBezTo>
                      <a:pt x="111" y="220"/>
                      <a:pt x="111" y="217"/>
                      <a:pt x="111" y="214"/>
                    </a:cubicBezTo>
                    <a:cubicBezTo>
                      <a:pt x="113" y="219"/>
                      <a:pt x="115" y="224"/>
                      <a:pt x="117" y="229"/>
                    </a:cubicBezTo>
                    <a:cubicBezTo>
                      <a:pt x="118" y="232"/>
                      <a:pt x="124" y="232"/>
                      <a:pt x="123" y="228"/>
                    </a:cubicBezTo>
                    <a:cubicBezTo>
                      <a:pt x="122" y="221"/>
                      <a:pt x="122" y="213"/>
                      <a:pt x="123" y="206"/>
                    </a:cubicBezTo>
                    <a:cubicBezTo>
                      <a:pt x="123" y="207"/>
                      <a:pt x="124" y="209"/>
                      <a:pt x="125" y="210"/>
                    </a:cubicBezTo>
                    <a:cubicBezTo>
                      <a:pt x="126" y="213"/>
                      <a:pt x="131" y="212"/>
                      <a:pt x="131" y="209"/>
                    </a:cubicBezTo>
                    <a:cubicBezTo>
                      <a:pt x="130" y="205"/>
                      <a:pt x="130" y="201"/>
                      <a:pt x="130" y="197"/>
                    </a:cubicBezTo>
                    <a:cubicBezTo>
                      <a:pt x="130" y="198"/>
                      <a:pt x="131" y="199"/>
                      <a:pt x="132" y="201"/>
                    </a:cubicBezTo>
                    <a:cubicBezTo>
                      <a:pt x="134" y="204"/>
                      <a:pt x="139" y="202"/>
                      <a:pt x="138" y="198"/>
                    </a:cubicBezTo>
                    <a:cubicBezTo>
                      <a:pt x="137" y="194"/>
                      <a:pt x="137" y="190"/>
                      <a:pt x="138" y="186"/>
                    </a:cubicBezTo>
                    <a:cubicBezTo>
                      <a:pt x="139" y="188"/>
                      <a:pt x="140" y="190"/>
                      <a:pt x="142" y="192"/>
                    </a:cubicBezTo>
                    <a:cubicBezTo>
                      <a:pt x="144" y="194"/>
                      <a:pt x="148" y="192"/>
                      <a:pt x="148" y="189"/>
                    </a:cubicBezTo>
                    <a:cubicBezTo>
                      <a:pt x="148" y="186"/>
                      <a:pt x="148" y="183"/>
                      <a:pt x="148" y="180"/>
                    </a:cubicBezTo>
                    <a:cubicBezTo>
                      <a:pt x="150" y="181"/>
                      <a:pt x="153" y="180"/>
                      <a:pt x="153" y="177"/>
                    </a:cubicBezTo>
                    <a:cubicBezTo>
                      <a:pt x="153" y="170"/>
                      <a:pt x="153" y="170"/>
                      <a:pt x="153" y="170"/>
                    </a:cubicBezTo>
                    <a:cubicBezTo>
                      <a:pt x="153" y="169"/>
                      <a:pt x="153" y="168"/>
                      <a:pt x="153" y="167"/>
                    </a:cubicBezTo>
                    <a:cubicBezTo>
                      <a:pt x="157" y="167"/>
                      <a:pt x="159" y="163"/>
                      <a:pt x="160" y="160"/>
                    </a:cubicBezTo>
                    <a:cubicBezTo>
                      <a:pt x="161" y="158"/>
                      <a:pt x="160" y="156"/>
                      <a:pt x="159" y="155"/>
                    </a:cubicBezTo>
                    <a:cubicBezTo>
                      <a:pt x="162" y="153"/>
                      <a:pt x="165" y="151"/>
                      <a:pt x="168" y="149"/>
                    </a:cubicBezTo>
                    <a:cubicBezTo>
                      <a:pt x="168" y="153"/>
                      <a:pt x="169" y="157"/>
                      <a:pt x="171" y="160"/>
                    </a:cubicBezTo>
                    <a:cubicBezTo>
                      <a:pt x="174" y="164"/>
                      <a:pt x="178" y="167"/>
                      <a:pt x="183" y="167"/>
                    </a:cubicBezTo>
                    <a:cubicBezTo>
                      <a:pt x="177" y="176"/>
                      <a:pt x="171" y="185"/>
                      <a:pt x="165" y="194"/>
                    </a:cubicBezTo>
                    <a:close/>
                    <a:moveTo>
                      <a:pt x="257" y="88"/>
                    </a:moveTo>
                    <a:cubicBezTo>
                      <a:pt x="229" y="103"/>
                      <a:pt x="208" y="131"/>
                      <a:pt x="189" y="159"/>
                    </a:cubicBezTo>
                    <a:cubicBezTo>
                      <a:pt x="187" y="158"/>
                      <a:pt x="186" y="157"/>
                      <a:pt x="184" y="156"/>
                    </a:cubicBezTo>
                    <a:cubicBezTo>
                      <a:pt x="183" y="156"/>
                      <a:pt x="181" y="155"/>
                      <a:pt x="180" y="154"/>
                    </a:cubicBezTo>
                    <a:cubicBezTo>
                      <a:pt x="178" y="152"/>
                      <a:pt x="178" y="150"/>
                      <a:pt x="178" y="147"/>
                    </a:cubicBezTo>
                    <a:cubicBezTo>
                      <a:pt x="179" y="145"/>
                      <a:pt x="178" y="144"/>
                      <a:pt x="178" y="143"/>
                    </a:cubicBezTo>
                    <a:cubicBezTo>
                      <a:pt x="207" y="125"/>
                      <a:pt x="235" y="107"/>
                      <a:pt x="249" y="73"/>
                    </a:cubicBezTo>
                    <a:cubicBezTo>
                      <a:pt x="251" y="79"/>
                      <a:pt x="255" y="84"/>
                      <a:pt x="259" y="87"/>
                    </a:cubicBezTo>
                    <a:cubicBezTo>
                      <a:pt x="258" y="87"/>
                      <a:pt x="258" y="87"/>
                      <a:pt x="257" y="88"/>
                    </a:cubicBezTo>
                    <a:close/>
                    <a:moveTo>
                      <a:pt x="262" y="69"/>
                    </a:moveTo>
                    <a:cubicBezTo>
                      <a:pt x="262" y="68"/>
                      <a:pt x="261" y="66"/>
                      <a:pt x="261" y="65"/>
                    </a:cubicBezTo>
                    <a:cubicBezTo>
                      <a:pt x="262" y="65"/>
                      <a:pt x="262" y="64"/>
                      <a:pt x="262" y="64"/>
                    </a:cubicBezTo>
                    <a:cubicBezTo>
                      <a:pt x="266" y="54"/>
                      <a:pt x="274" y="45"/>
                      <a:pt x="282" y="39"/>
                    </a:cubicBezTo>
                    <a:cubicBezTo>
                      <a:pt x="277" y="50"/>
                      <a:pt x="269" y="59"/>
                      <a:pt x="262" y="69"/>
                    </a:cubicBezTo>
                    <a:close/>
                    <a:moveTo>
                      <a:pt x="277" y="82"/>
                    </a:moveTo>
                    <a:cubicBezTo>
                      <a:pt x="273" y="82"/>
                      <a:pt x="270" y="81"/>
                      <a:pt x="267" y="78"/>
                    </a:cubicBezTo>
                    <a:cubicBezTo>
                      <a:pt x="273" y="74"/>
                      <a:pt x="278" y="69"/>
                      <a:pt x="282" y="64"/>
                    </a:cubicBezTo>
                    <a:cubicBezTo>
                      <a:pt x="281" y="67"/>
                      <a:pt x="279" y="70"/>
                      <a:pt x="277" y="72"/>
                    </a:cubicBezTo>
                    <a:cubicBezTo>
                      <a:pt x="273" y="77"/>
                      <a:pt x="279" y="82"/>
                      <a:pt x="283" y="79"/>
                    </a:cubicBezTo>
                    <a:cubicBezTo>
                      <a:pt x="285" y="78"/>
                      <a:pt x="288" y="77"/>
                      <a:pt x="290" y="75"/>
                    </a:cubicBezTo>
                    <a:cubicBezTo>
                      <a:pt x="290" y="77"/>
                      <a:pt x="292" y="77"/>
                      <a:pt x="293" y="77"/>
                    </a:cubicBezTo>
                    <a:cubicBezTo>
                      <a:pt x="294" y="77"/>
                      <a:pt x="294" y="77"/>
                      <a:pt x="295" y="77"/>
                    </a:cubicBezTo>
                    <a:cubicBezTo>
                      <a:pt x="289" y="80"/>
                      <a:pt x="283" y="82"/>
                      <a:pt x="277" y="82"/>
                    </a:cubicBezTo>
                    <a:close/>
                    <a:moveTo>
                      <a:pt x="311" y="61"/>
                    </a:moveTo>
                    <a:cubicBezTo>
                      <a:pt x="308" y="66"/>
                      <a:pt x="304" y="70"/>
                      <a:pt x="300" y="73"/>
                    </a:cubicBezTo>
                    <a:cubicBezTo>
                      <a:pt x="304" y="69"/>
                      <a:pt x="308" y="62"/>
                      <a:pt x="310" y="58"/>
                    </a:cubicBezTo>
                    <a:cubicBezTo>
                      <a:pt x="313" y="52"/>
                      <a:pt x="304" y="47"/>
                      <a:pt x="301" y="53"/>
                    </a:cubicBezTo>
                    <a:cubicBezTo>
                      <a:pt x="299" y="55"/>
                      <a:pt x="298" y="56"/>
                      <a:pt x="296" y="58"/>
                    </a:cubicBezTo>
                    <a:cubicBezTo>
                      <a:pt x="299" y="53"/>
                      <a:pt x="301" y="48"/>
                      <a:pt x="302" y="42"/>
                    </a:cubicBezTo>
                    <a:cubicBezTo>
                      <a:pt x="303" y="38"/>
                      <a:pt x="298" y="34"/>
                      <a:pt x="295" y="38"/>
                    </a:cubicBezTo>
                    <a:cubicBezTo>
                      <a:pt x="294" y="39"/>
                      <a:pt x="293" y="40"/>
                      <a:pt x="292" y="41"/>
                    </a:cubicBezTo>
                    <a:cubicBezTo>
                      <a:pt x="293" y="37"/>
                      <a:pt x="294" y="34"/>
                      <a:pt x="295" y="30"/>
                    </a:cubicBezTo>
                    <a:cubicBezTo>
                      <a:pt x="296" y="26"/>
                      <a:pt x="292" y="23"/>
                      <a:pt x="288" y="25"/>
                    </a:cubicBezTo>
                    <a:cubicBezTo>
                      <a:pt x="278" y="30"/>
                      <a:pt x="269" y="38"/>
                      <a:pt x="263" y="47"/>
                    </a:cubicBezTo>
                    <a:cubicBezTo>
                      <a:pt x="263" y="47"/>
                      <a:pt x="263" y="46"/>
                      <a:pt x="263" y="46"/>
                    </a:cubicBezTo>
                    <a:cubicBezTo>
                      <a:pt x="271" y="28"/>
                      <a:pt x="294" y="20"/>
                      <a:pt x="312" y="16"/>
                    </a:cubicBezTo>
                    <a:cubicBezTo>
                      <a:pt x="319" y="14"/>
                      <a:pt x="327" y="14"/>
                      <a:pt x="335" y="15"/>
                    </a:cubicBezTo>
                    <a:cubicBezTo>
                      <a:pt x="325" y="29"/>
                      <a:pt x="319" y="46"/>
                      <a:pt x="311"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0" name="Freeform 462"/>
              <p:cNvSpPr>
                <a:spLocks noEditPoints="1"/>
              </p:cNvSpPr>
              <p:nvPr/>
            </p:nvSpPr>
            <p:spPr bwMode="auto">
              <a:xfrm>
                <a:off x="1801" y="-170"/>
                <a:ext cx="458" cy="615"/>
              </a:xfrm>
              <a:custGeom>
                <a:avLst/>
                <a:gdLst>
                  <a:gd name="T0" fmla="*/ 161 w 227"/>
                  <a:gd name="T1" fmla="*/ 48 h 305"/>
                  <a:gd name="T2" fmla="*/ 55 w 227"/>
                  <a:gd name="T3" fmla="*/ 192 h 305"/>
                  <a:gd name="T4" fmla="*/ 159 w 227"/>
                  <a:gd name="T5" fmla="*/ 59 h 305"/>
                  <a:gd name="T6" fmla="*/ 182 w 227"/>
                  <a:gd name="T7" fmla="*/ 80 h 305"/>
                  <a:gd name="T8" fmla="*/ 97 w 227"/>
                  <a:gd name="T9" fmla="*/ 213 h 305"/>
                  <a:gd name="T10" fmla="*/ 74 w 227"/>
                  <a:gd name="T11" fmla="*/ 217 h 305"/>
                  <a:gd name="T12" fmla="*/ 51 w 227"/>
                  <a:gd name="T13" fmla="*/ 199 h 305"/>
                  <a:gd name="T14" fmla="*/ 46 w 227"/>
                  <a:gd name="T15" fmla="*/ 197 h 305"/>
                  <a:gd name="T16" fmla="*/ 21 w 227"/>
                  <a:gd name="T17" fmla="*/ 240 h 305"/>
                  <a:gd name="T18" fmla="*/ 17 w 227"/>
                  <a:gd name="T19" fmla="*/ 246 h 305"/>
                  <a:gd name="T20" fmla="*/ 11 w 227"/>
                  <a:gd name="T21" fmla="*/ 298 h 305"/>
                  <a:gd name="T22" fmla="*/ 53 w 227"/>
                  <a:gd name="T23" fmla="*/ 278 h 305"/>
                  <a:gd name="T24" fmla="*/ 87 w 227"/>
                  <a:gd name="T25" fmla="*/ 232 h 305"/>
                  <a:gd name="T26" fmla="*/ 99 w 227"/>
                  <a:gd name="T27" fmla="*/ 220 h 305"/>
                  <a:gd name="T28" fmla="*/ 193 w 227"/>
                  <a:gd name="T29" fmla="*/ 85 h 305"/>
                  <a:gd name="T30" fmla="*/ 194 w 227"/>
                  <a:gd name="T31" fmla="*/ 79 h 305"/>
                  <a:gd name="T32" fmla="*/ 227 w 227"/>
                  <a:gd name="T33" fmla="*/ 9 h 305"/>
                  <a:gd name="T34" fmla="*/ 43 w 227"/>
                  <a:gd name="T35" fmla="*/ 274 h 305"/>
                  <a:gd name="T36" fmla="*/ 22 w 227"/>
                  <a:gd name="T37" fmla="*/ 251 h 305"/>
                  <a:gd name="T38" fmla="*/ 43 w 227"/>
                  <a:gd name="T39" fmla="*/ 274 h 305"/>
                  <a:gd name="T40" fmla="*/ 35 w 227"/>
                  <a:gd name="T41" fmla="*/ 253 h 305"/>
                  <a:gd name="T42" fmla="*/ 44 w 227"/>
                  <a:gd name="T43" fmla="*/ 254 h 305"/>
                  <a:gd name="T44" fmla="*/ 55 w 227"/>
                  <a:gd name="T45" fmla="*/ 259 h 305"/>
                  <a:gd name="T46" fmla="*/ 59 w 227"/>
                  <a:gd name="T47" fmla="*/ 253 h 305"/>
                  <a:gd name="T48" fmla="*/ 55 w 227"/>
                  <a:gd name="T49" fmla="*/ 246 h 305"/>
                  <a:gd name="T50" fmla="*/ 62 w 227"/>
                  <a:gd name="T51" fmla="*/ 235 h 305"/>
                  <a:gd name="T52" fmla="*/ 57 w 227"/>
                  <a:gd name="T53" fmla="*/ 222 h 305"/>
                  <a:gd name="T54" fmla="*/ 44 w 227"/>
                  <a:gd name="T55" fmla="*/ 226 h 305"/>
                  <a:gd name="T56" fmla="*/ 41 w 227"/>
                  <a:gd name="T57" fmla="*/ 230 h 305"/>
                  <a:gd name="T58" fmla="*/ 33 w 227"/>
                  <a:gd name="T59" fmla="*/ 239 h 305"/>
                  <a:gd name="T60" fmla="*/ 33 w 227"/>
                  <a:gd name="T61" fmla="*/ 235 h 305"/>
                  <a:gd name="T62" fmla="*/ 50 w 227"/>
                  <a:gd name="T63" fmla="*/ 201 h 305"/>
                  <a:gd name="T64" fmla="*/ 77 w 227"/>
                  <a:gd name="T65" fmla="*/ 227 h 305"/>
                  <a:gd name="T66" fmla="*/ 195 w 227"/>
                  <a:gd name="T67" fmla="*/ 62 h 305"/>
                  <a:gd name="T68" fmla="*/ 175 w 227"/>
                  <a:gd name="T69" fmla="*/ 66 h 305"/>
                  <a:gd name="T70" fmla="*/ 187 w 227"/>
                  <a:gd name="T71" fmla="*/ 37 h 305"/>
                  <a:gd name="T72" fmla="*/ 191 w 227"/>
                  <a:gd name="T73" fmla="*/ 41 h 305"/>
                  <a:gd name="T74" fmla="*/ 191 w 227"/>
                  <a:gd name="T75" fmla="*/ 41 h 305"/>
                  <a:gd name="T76" fmla="*/ 193 w 227"/>
                  <a:gd name="T77" fmla="*/ 42 h 305"/>
                  <a:gd name="T78" fmla="*/ 196 w 227"/>
                  <a:gd name="T79" fmla="*/ 44 h 305"/>
                  <a:gd name="T80" fmla="*/ 195 w 227"/>
                  <a:gd name="T81" fmla="*/ 6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7" h="305">
                    <a:moveTo>
                      <a:pt x="218" y="3"/>
                    </a:moveTo>
                    <a:cubicBezTo>
                      <a:pt x="199" y="16"/>
                      <a:pt x="175" y="28"/>
                      <a:pt x="161" y="48"/>
                    </a:cubicBezTo>
                    <a:cubicBezTo>
                      <a:pt x="160" y="46"/>
                      <a:pt x="156" y="45"/>
                      <a:pt x="154" y="48"/>
                    </a:cubicBezTo>
                    <a:cubicBezTo>
                      <a:pt x="116" y="92"/>
                      <a:pt x="76" y="137"/>
                      <a:pt x="55" y="192"/>
                    </a:cubicBezTo>
                    <a:cubicBezTo>
                      <a:pt x="53" y="195"/>
                      <a:pt x="59" y="198"/>
                      <a:pt x="61" y="194"/>
                    </a:cubicBezTo>
                    <a:cubicBezTo>
                      <a:pt x="87" y="145"/>
                      <a:pt x="124" y="103"/>
                      <a:pt x="159" y="59"/>
                    </a:cubicBezTo>
                    <a:cubicBezTo>
                      <a:pt x="161" y="64"/>
                      <a:pt x="164" y="68"/>
                      <a:pt x="168" y="72"/>
                    </a:cubicBezTo>
                    <a:cubicBezTo>
                      <a:pt x="172" y="75"/>
                      <a:pt x="177" y="79"/>
                      <a:pt x="182" y="80"/>
                    </a:cubicBezTo>
                    <a:cubicBezTo>
                      <a:pt x="182" y="80"/>
                      <a:pt x="182" y="80"/>
                      <a:pt x="182" y="80"/>
                    </a:cubicBezTo>
                    <a:cubicBezTo>
                      <a:pt x="160" y="128"/>
                      <a:pt x="110" y="162"/>
                      <a:pt x="97" y="213"/>
                    </a:cubicBezTo>
                    <a:cubicBezTo>
                      <a:pt x="97" y="213"/>
                      <a:pt x="96" y="213"/>
                      <a:pt x="96" y="213"/>
                    </a:cubicBezTo>
                    <a:cubicBezTo>
                      <a:pt x="88" y="215"/>
                      <a:pt x="83" y="219"/>
                      <a:pt x="74" y="217"/>
                    </a:cubicBezTo>
                    <a:cubicBezTo>
                      <a:pt x="65" y="214"/>
                      <a:pt x="59" y="206"/>
                      <a:pt x="56" y="198"/>
                    </a:cubicBezTo>
                    <a:cubicBezTo>
                      <a:pt x="55" y="196"/>
                      <a:pt x="52" y="197"/>
                      <a:pt x="51" y="199"/>
                    </a:cubicBezTo>
                    <a:cubicBezTo>
                      <a:pt x="51" y="198"/>
                      <a:pt x="51" y="198"/>
                      <a:pt x="51" y="198"/>
                    </a:cubicBezTo>
                    <a:cubicBezTo>
                      <a:pt x="52" y="195"/>
                      <a:pt x="47" y="194"/>
                      <a:pt x="46" y="197"/>
                    </a:cubicBezTo>
                    <a:cubicBezTo>
                      <a:pt x="42" y="208"/>
                      <a:pt x="36" y="216"/>
                      <a:pt x="30" y="225"/>
                    </a:cubicBezTo>
                    <a:cubicBezTo>
                      <a:pt x="26" y="230"/>
                      <a:pt x="22" y="234"/>
                      <a:pt x="21" y="240"/>
                    </a:cubicBezTo>
                    <a:cubicBezTo>
                      <a:pt x="20" y="242"/>
                      <a:pt x="20" y="244"/>
                      <a:pt x="20" y="245"/>
                    </a:cubicBezTo>
                    <a:cubicBezTo>
                      <a:pt x="19" y="245"/>
                      <a:pt x="18" y="245"/>
                      <a:pt x="17" y="246"/>
                    </a:cubicBezTo>
                    <a:cubicBezTo>
                      <a:pt x="7" y="253"/>
                      <a:pt x="1" y="263"/>
                      <a:pt x="0" y="275"/>
                    </a:cubicBezTo>
                    <a:cubicBezTo>
                      <a:pt x="0" y="284"/>
                      <a:pt x="4" y="293"/>
                      <a:pt x="11" y="298"/>
                    </a:cubicBezTo>
                    <a:cubicBezTo>
                      <a:pt x="17" y="304"/>
                      <a:pt x="26" y="305"/>
                      <a:pt x="34" y="302"/>
                    </a:cubicBezTo>
                    <a:cubicBezTo>
                      <a:pt x="44" y="298"/>
                      <a:pt x="50" y="288"/>
                      <a:pt x="53" y="278"/>
                    </a:cubicBezTo>
                    <a:cubicBezTo>
                      <a:pt x="55" y="278"/>
                      <a:pt x="57" y="277"/>
                      <a:pt x="58" y="275"/>
                    </a:cubicBezTo>
                    <a:cubicBezTo>
                      <a:pt x="67" y="260"/>
                      <a:pt x="78" y="247"/>
                      <a:pt x="87" y="232"/>
                    </a:cubicBezTo>
                    <a:cubicBezTo>
                      <a:pt x="89" y="230"/>
                      <a:pt x="89" y="228"/>
                      <a:pt x="87" y="226"/>
                    </a:cubicBezTo>
                    <a:cubicBezTo>
                      <a:pt x="92" y="225"/>
                      <a:pt x="96" y="223"/>
                      <a:pt x="99" y="220"/>
                    </a:cubicBezTo>
                    <a:cubicBezTo>
                      <a:pt x="100" y="220"/>
                      <a:pt x="101" y="220"/>
                      <a:pt x="102" y="218"/>
                    </a:cubicBezTo>
                    <a:cubicBezTo>
                      <a:pt x="127" y="170"/>
                      <a:pt x="172" y="135"/>
                      <a:pt x="193" y="85"/>
                    </a:cubicBezTo>
                    <a:cubicBezTo>
                      <a:pt x="194" y="83"/>
                      <a:pt x="193" y="81"/>
                      <a:pt x="192" y="80"/>
                    </a:cubicBezTo>
                    <a:cubicBezTo>
                      <a:pt x="193" y="80"/>
                      <a:pt x="193" y="80"/>
                      <a:pt x="194" y="79"/>
                    </a:cubicBezTo>
                    <a:cubicBezTo>
                      <a:pt x="203" y="75"/>
                      <a:pt x="209" y="58"/>
                      <a:pt x="213" y="49"/>
                    </a:cubicBezTo>
                    <a:cubicBezTo>
                      <a:pt x="219" y="36"/>
                      <a:pt x="224" y="23"/>
                      <a:pt x="227" y="9"/>
                    </a:cubicBezTo>
                    <a:cubicBezTo>
                      <a:pt x="227" y="5"/>
                      <a:pt x="223" y="0"/>
                      <a:pt x="218" y="3"/>
                    </a:cubicBezTo>
                    <a:close/>
                    <a:moveTo>
                      <a:pt x="43" y="274"/>
                    </a:moveTo>
                    <a:cubicBezTo>
                      <a:pt x="40" y="284"/>
                      <a:pt x="29" y="299"/>
                      <a:pt x="18" y="289"/>
                    </a:cubicBezTo>
                    <a:cubicBezTo>
                      <a:pt x="6" y="278"/>
                      <a:pt x="15" y="261"/>
                      <a:pt x="22" y="251"/>
                    </a:cubicBezTo>
                    <a:cubicBezTo>
                      <a:pt x="26" y="260"/>
                      <a:pt x="36" y="267"/>
                      <a:pt x="44" y="273"/>
                    </a:cubicBezTo>
                    <a:cubicBezTo>
                      <a:pt x="44" y="273"/>
                      <a:pt x="43" y="273"/>
                      <a:pt x="43" y="274"/>
                    </a:cubicBezTo>
                    <a:close/>
                    <a:moveTo>
                      <a:pt x="51" y="266"/>
                    </a:moveTo>
                    <a:cubicBezTo>
                      <a:pt x="46" y="262"/>
                      <a:pt x="39" y="258"/>
                      <a:pt x="35" y="253"/>
                    </a:cubicBezTo>
                    <a:cubicBezTo>
                      <a:pt x="37" y="254"/>
                      <a:pt x="38" y="255"/>
                      <a:pt x="39" y="256"/>
                    </a:cubicBezTo>
                    <a:cubicBezTo>
                      <a:pt x="41" y="258"/>
                      <a:pt x="44" y="256"/>
                      <a:pt x="44" y="254"/>
                    </a:cubicBezTo>
                    <a:cubicBezTo>
                      <a:pt x="46" y="255"/>
                      <a:pt x="48" y="256"/>
                      <a:pt x="49" y="258"/>
                    </a:cubicBezTo>
                    <a:cubicBezTo>
                      <a:pt x="51" y="260"/>
                      <a:pt x="53" y="260"/>
                      <a:pt x="55" y="259"/>
                    </a:cubicBezTo>
                    <a:cubicBezTo>
                      <a:pt x="54" y="261"/>
                      <a:pt x="53" y="263"/>
                      <a:pt x="51" y="266"/>
                    </a:cubicBezTo>
                    <a:close/>
                    <a:moveTo>
                      <a:pt x="59" y="253"/>
                    </a:moveTo>
                    <a:cubicBezTo>
                      <a:pt x="59" y="251"/>
                      <a:pt x="59" y="250"/>
                      <a:pt x="58" y="249"/>
                    </a:cubicBezTo>
                    <a:cubicBezTo>
                      <a:pt x="57" y="248"/>
                      <a:pt x="56" y="247"/>
                      <a:pt x="55" y="246"/>
                    </a:cubicBezTo>
                    <a:cubicBezTo>
                      <a:pt x="60" y="246"/>
                      <a:pt x="65" y="240"/>
                      <a:pt x="62" y="235"/>
                    </a:cubicBezTo>
                    <a:cubicBezTo>
                      <a:pt x="62" y="235"/>
                      <a:pt x="62" y="235"/>
                      <a:pt x="62" y="235"/>
                    </a:cubicBezTo>
                    <a:cubicBezTo>
                      <a:pt x="66" y="231"/>
                      <a:pt x="65" y="222"/>
                      <a:pt x="58" y="222"/>
                    </a:cubicBezTo>
                    <a:cubicBezTo>
                      <a:pt x="57" y="222"/>
                      <a:pt x="57" y="222"/>
                      <a:pt x="57" y="222"/>
                    </a:cubicBezTo>
                    <a:cubicBezTo>
                      <a:pt x="56" y="222"/>
                      <a:pt x="55" y="221"/>
                      <a:pt x="53" y="220"/>
                    </a:cubicBezTo>
                    <a:cubicBezTo>
                      <a:pt x="49" y="219"/>
                      <a:pt x="45" y="222"/>
                      <a:pt x="44" y="226"/>
                    </a:cubicBezTo>
                    <a:cubicBezTo>
                      <a:pt x="44" y="227"/>
                      <a:pt x="43" y="228"/>
                      <a:pt x="44" y="230"/>
                    </a:cubicBezTo>
                    <a:cubicBezTo>
                      <a:pt x="43" y="230"/>
                      <a:pt x="42" y="230"/>
                      <a:pt x="41" y="230"/>
                    </a:cubicBezTo>
                    <a:cubicBezTo>
                      <a:pt x="36" y="230"/>
                      <a:pt x="33" y="235"/>
                      <a:pt x="35" y="240"/>
                    </a:cubicBezTo>
                    <a:cubicBezTo>
                      <a:pt x="34" y="239"/>
                      <a:pt x="34" y="239"/>
                      <a:pt x="33" y="239"/>
                    </a:cubicBezTo>
                    <a:cubicBezTo>
                      <a:pt x="32" y="239"/>
                      <a:pt x="32" y="239"/>
                      <a:pt x="31" y="239"/>
                    </a:cubicBezTo>
                    <a:cubicBezTo>
                      <a:pt x="32" y="237"/>
                      <a:pt x="32" y="236"/>
                      <a:pt x="33" y="235"/>
                    </a:cubicBezTo>
                    <a:cubicBezTo>
                      <a:pt x="40" y="223"/>
                      <a:pt x="47" y="213"/>
                      <a:pt x="50" y="200"/>
                    </a:cubicBezTo>
                    <a:cubicBezTo>
                      <a:pt x="50" y="200"/>
                      <a:pt x="50" y="200"/>
                      <a:pt x="50" y="201"/>
                    </a:cubicBezTo>
                    <a:cubicBezTo>
                      <a:pt x="52" y="211"/>
                      <a:pt x="59" y="221"/>
                      <a:pt x="69" y="225"/>
                    </a:cubicBezTo>
                    <a:cubicBezTo>
                      <a:pt x="72" y="226"/>
                      <a:pt x="74" y="226"/>
                      <a:pt x="77" y="227"/>
                    </a:cubicBezTo>
                    <a:cubicBezTo>
                      <a:pt x="71" y="235"/>
                      <a:pt x="65" y="244"/>
                      <a:pt x="59" y="253"/>
                    </a:cubicBezTo>
                    <a:close/>
                    <a:moveTo>
                      <a:pt x="195" y="62"/>
                    </a:moveTo>
                    <a:cubicBezTo>
                      <a:pt x="193" y="65"/>
                      <a:pt x="190" y="68"/>
                      <a:pt x="189" y="72"/>
                    </a:cubicBezTo>
                    <a:cubicBezTo>
                      <a:pt x="185" y="69"/>
                      <a:pt x="179" y="68"/>
                      <a:pt x="175" y="66"/>
                    </a:cubicBezTo>
                    <a:cubicBezTo>
                      <a:pt x="170" y="63"/>
                      <a:pt x="167" y="59"/>
                      <a:pt x="164" y="54"/>
                    </a:cubicBezTo>
                    <a:cubicBezTo>
                      <a:pt x="171" y="48"/>
                      <a:pt x="179" y="42"/>
                      <a:pt x="187" y="37"/>
                    </a:cubicBezTo>
                    <a:cubicBezTo>
                      <a:pt x="187" y="39"/>
                      <a:pt x="189" y="40"/>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2" y="41"/>
                      <a:pt x="193" y="42"/>
                      <a:pt x="193" y="42"/>
                    </a:cubicBezTo>
                    <a:cubicBezTo>
                      <a:pt x="194" y="42"/>
                      <a:pt x="195" y="43"/>
                      <a:pt x="195" y="43"/>
                    </a:cubicBezTo>
                    <a:cubicBezTo>
                      <a:pt x="195" y="43"/>
                      <a:pt x="196" y="44"/>
                      <a:pt x="196" y="44"/>
                    </a:cubicBezTo>
                    <a:cubicBezTo>
                      <a:pt x="198" y="46"/>
                      <a:pt x="200" y="47"/>
                      <a:pt x="203" y="46"/>
                    </a:cubicBezTo>
                    <a:cubicBezTo>
                      <a:pt x="200" y="52"/>
                      <a:pt x="197" y="57"/>
                      <a:pt x="195"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1" name="Freeform 463"/>
              <p:cNvSpPr>
                <a:spLocks noEditPoints="1"/>
              </p:cNvSpPr>
              <p:nvPr/>
            </p:nvSpPr>
            <p:spPr bwMode="auto">
              <a:xfrm>
                <a:off x="5411" y="168"/>
                <a:ext cx="438" cy="355"/>
              </a:xfrm>
              <a:custGeom>
                <a:avLst/>
                <a:gdLst>
                  <a:gd name="T0" fmla="*/ 215 w 217"/>
                  <a:gd name="T1" fmla="*/ 6 h 176"/>
                  <a:gd name="T2" fmla="*/ 204 w 217"/>
                  <a:gd name="T3" fmla="*/ 2 h 176"/>
                  <a:gd name="T4" fmla="*/ 7 w 217"/>
                  <a:gd name="T5" fmla="*/ 56 h 176"/>
                  <a:gd name="T6" fmla="*/ 4 w 217"/>
                  <a:gd name="T7" fmla="*/ 66 h 176"/>
                  <a:gd name="T8" fmla="*/ 44 w 217"/>
                  <a:gd name="T9" fmla="*/ 92 h 176"/>
                  <a:gd name="T10" fmla="*/ 42 w 217"/>
                  <a:gd name="T11" fmla="*/ 94 h 176"/>
                  <a:gd name="T12" fmla="*/ 57 w 217"/>
                  <a:gd name="T13" fmla="*/ 170 h 176"/>
                  <a:gd name="T14" fmla="*/ 67 w 217"/>
                  <a:gd name="T15" fmla="*/ 170 h 176"/>
                  <a:gd name="T16" fmla="*/ 68 w 217"/>
                  <a:gd name="T17" fmla="*/ 166 h 176"/>
                  <a:gd name="T18" fmla="*/ 79 w 217"/>
                  <a:gd name="T19" fmla="*/ 160 h 176"/>
                  <a:gd name="T20" fmla="*/ 95 w 217"/>
                  <a:gd name="T21" fmla="*/ 149 h 176"/>
                  <a:gd name="T22" fmla="*/ 114 w 217"/>
                  <a:gd name="T23" fmla="*/ 173 h 176"/>
                  <a:gd name="T24" fmla="*/ 122 w 217"/>
                  <a:gd name="T25" fmla="*/ 173 h 176"/>
                  <a:gd name="T26" fmla="*/ 174 w 217"/>
                  <a:gd name="T27" fmla="*/ 99 h 176"/>
                  <a:gd name="T28" fmla="*/ 212 w 217"/>
                  <a:gd name="T29" fmla="*/ 26 h 176"/>
                  <a:gd name="T30" fmla="*/ 215 w 217"/>
                  <a:gd name="T31" fmla="*/ 6 h 176"/>
                  <a:gd name="T32" fmla="*/ 19 w 217"/>
                  <a:gd name="T33" fmla="*/ 64 h 176"/>
                  <a:gd name="T34" fmla="*/ 142 w 217"/>
                  <a:gd name="T35" fmla="*/ 37 h 176"/>
                  <a:gd name="T36" fmla="*/ 55 w 217"/>
                  <a:gd name="T37" fmla="*/ 89 h 176"/>
                  <a:gd name="T38" fmla="*/ 54 w 217"/>
                  <a:gd name="T39" fmla="*/ 88 h 176"/>
                  <a:gd name="T40" fmla="*/ 19 w 217"/>
                  <a:gd name="T41" fmla="*/ 64 h 176"/>
                  <a:gd name="T42" fmla="*/ 73 w 217"/>
                  <a:gd name="T43" fmla="*/ 152 h 176"/>
                  <a:gd name="T44" fmla="*/ 80 w 217"/>
                  <a:gd name="T45" fmla="*/ 126 h 176"/>
                  <a:gd name="T46" fmla="*/ 89 w 217"/>
                  <a:gd name="T47" fmla="*/ 140 h 176"/>
                  <a:gd name="T48" fmla="*/ 73 w 217"/>
                  <a:gd name="T49" fmla="*/ 152 h 176"/>
                  <a:gd name="T50" fmla="*/ 166 w 217"/>
                  <a:gd name="T51" fmla="*/ 85 h 176"/>
                  <a:gd name="T52" fmla="*/ 117 w 217"/>
                  <a:gd name="T53" fmla="*/ 160 h 176"/>
                  <a:gd name="T54" fmla="*/ 103 w 217"/>
                  <a:gd name="T55" fmla="*/ 143 h 176"/>
                  <a:gd name="T56" fmla="*/ 97 w 217"/>
                  <a:gd name="T57" fmla="*/ 135 h 176"/>
                  <a:gd name="T58" fmla="*/ 83 w 217"/>
                  <a:gd name="T59" fmla="*/ 117 h 176"/>
                  <a:gd name="T60" fmla="*/ 83 w 217"/>
                  <a:gd name="T61" fmla="*/ 116 h 176"/>
                  <a:gd name="T62" fmla="*/ 78 w 217"/>
                  <a:gd name="T63" fmla="*/ 111 h 176"/>
                  <a:gd name="T64" fmla="*/ 70 w 217"/>
                  <a:gd name="T65" fmla="*/ 104 h 176"/>
                  <a:gd name="T66" fmla="*/ 67 w 217"/>
                  <a:gd name="T67" fmla="*/ 107 h 176"/>
                  <a:gd name="T68" fmla="*/ 74 w 217"/>
                  <a:gd name="T69" fmla="*/ 116 h 176"/>
                  <a:gd name="T70" fmla="*/ 63 w 217"/>
                  <a:gd name="T71" fmla="*/ 147 h 176"/>
                  <a:gd name="T72" fmla="*/ 47 w 217"/>
                  <a:gd name="T73" fmla="*/ 93 h 176"/>
                  <a:gd name="T74" fmla="*/ 51 w 217"/>
                  <a:gd name="T75" fmla="*/ 94 h 176"/>
                  <a:gd name="T76" fmla="*/ 51 w 217"/>
                  <a:gd name="T77" fmla="*/ 94 h 176"/>
                  <a:gd name="T78" fmla="*/ 56 w 217"/>
                  <a:gd name="T79" fmla="*/ 96 h 176"/>
                  <a:gd name="T80" fmla="*/ 134 w 217"/>
                  <a:gd name="T81" fmla="*/ 59 h 176"/>
                  <a:gd name="T82" fmla="*/ 72 w 217"/>
                  <a:gd name="T83" fmla="*/ 96 h 176"/>
                  <a:gd name="T84" fmla="*/ 75 w 217"/>
                  <a:gd name="T85" fmla="*/ 101 h 176"/>
                  <a:gd name="T86" fmla="*/ 142 w 217"/>
                  <a:gd name="T87" fmla="*/ 69 h 176"/>
                  <a:gd name="T88" fmla="*/ 190 w 217"/>
                  <a:gd name="T89" fmla="*/ 39 h 176"/>
                  <a:gd name="T90" fmla="*/ 166 w 217"/>
                  <a:gd name="T91" fmla="*/ 8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176">
                    <a:moveTo>
                      <a:pt x="215" y="6"/>
                    </a:moveTo>
                    <a:cubicBezTo>
                      <a:pt x="214" y="2"/>
                      <a:pt x="208" y="0"/>
                      <a:pt x="204" y="2"/>
                    </a:cubicBezTo>
                    <a:cubicBezTo>
                      <a:pt x="142" y="33"/>
                      <a:pt x="70" y="29"/>
                      <a:pt x="7" y="56"/>
                    </a:cubicBezTo>
                    <a:cubicBezTo>
                      <a:pt x="2" y="58"/>
                      <a:pt x="0" y="63"/>
                      <a:pt x="4" y="66"/>
                    </a:cubicBezTo>
                    <a:cubicBezTo>
                      <a:pt x="15" y="78"/>
                      <a:pt x="29" y="86"/>
                      <a:pt x="44" y="92"/>
                    </a:cubicBezTo>
                    <a:cubicBezTo>
                      <a:pt x="43" y="92"/>
                      <a:pt x="42" y="93"/>
                      <a:pt x="42" y="94"/>
                    </a:cubicBezTo>
                    <a:cubicBezTo>
                      <a:pt x="49" y="119"/>
                      <a:pt x="52" y="145"/>
                      <a:pt x="57" y="170"/>
                    </a:cubicBezTo>
                    <a:cubicBezTo>
                      <a:pt x="58" y="176"/>
                      <a:pt x="65" y="175"/>
                      <a:pt x="67" y="170"/>
                    </a:cubicBezTo>
                    <a:cubicBezTo>
                      <a:pt x="67" y="169"/>
                      <a:pt x="68" y="167"/>
                      <a:pt x="68" y="166"/>
                    </a:cubicBezTo>
                    <a:cubicBezTo>
                      <a:pt x="72" y="165"/>
                      <a:pt x="76" y="162"/>
                      <a:pt x="79" y="160"/>
                    </a:cubicBezTo>
                    <a:cubicBezTo>
                      <a:pt x="85" y="157"/>
                      <a:pt x="90" y="153"/>
                      <a:pt x="95" y="149"/>
                    </a:cubicBezTo>
                    <a:cubicBezTo>
                      <a:pt x="100" y="158"/>
                      <a:pt x="106" y="166"/>
                      <a:pt x="114" y="173"/>
                    </a:cubicBezTo>
                    <a:cubicBezTo>
                      <a:pt x="116" y="175"/>
                      <a:pt x="120" y="176"/>
                      <a:pt x="122" y="173"/>
                    </a:cubicBezTo>
                    <a:cubicBezTo>
                      <a:pt x="141" y="150"/>
                      <a:pt x="158" y="125"/>
                      <a:pt x="174" y="99"/>
                    </a:cubicBezTo>
                    <a:cubicBezTo>
                      <a:pt x="187" y="80"/>
                      <a:pt x="209" y="51"/>
                      <a:pt x="212" y="26"/>
                    </a:cubicBezTo>
                    <a:cubicBezTo>
                      <a:pt x="216" y="19"/>
                      <a:pt x="217" y="15"/>
                      <a:pt x="215" y="6"/>
                    </a:cubicBezTo>
                    <a:close/>
                    <a:moveTo>
                      <a:pt x="19" y="64"/>
                    </a:moveTo>
                    <a:cubicBezTo>
                      <a:pt x="58" y="48"/>
                      <a:pt x="101" y="45"/>
                      <a:pt x="142" y="37"/>
                    </a:cubicBezTo>
                    <a:cubicBezTo>
                      <a:pt x="112" y="53"/>
                      <a:pt x="82" y="72"/>
                      <a:pt x="55" y="89"/>
                    </a:cubicBezTo>
                    <a:cubicBezTo>
                      <a:pt x="54" y="89"/>
                      <a:pt x="54" y="89"/>
                      <a:pt x="54" y="88"/>
                    </a:cubicBezTo>
                    <a:cubicBezTo>
                      <a:pt x="42" y="80"/>
                      <a:pt x="30" y="73"/>
                      <a:pt x="19" y="64"/>
                    </a:cubicBezTo>
                    <a:close/>
                    <a:moveTo>
                      <a:pt x="73" y="152"/>
                    </a:moveTo>
                    <a:cubicBezTo>
                      <a:pt x="76" y="144"/>
                      <a:pt x="78" y="135"/>
                      <a:pt x="80" y="126"/>
                    </a:cubicBezTo>
                    <a:cubicBezTo>
                      <a:pt x="83" y="131"/>
                      <a:pt x="86" y="135"/>
                      <a:pt x="89" y="140"/>
                    </a:cubicBezTo>
                    <a:cubicBezTo>
                      <a:pt x="84" y="144"/>
                      <a:pt x="78" y="148"/>
                      <a:pt x="73" y="152"/>
                    </a:cubicBezTo>
                    <a:close/>
                    <a:moveTo>
                      <a:pt x="166" y="85"/>
                    </a:moveTo>
                    <a:cubicBezTo>
                      <a:pt x="151" y="110"/>
                      <a:pt x="134" y="136"/>
                      <a:pt x="117" y="160"/>
                    </a:cubicBezTo>
                    <a:cubicBezTo>
                      <a:pt x="112" y="154"/>
                      <a:pt x="107" y="149"/>
                      <a:pt x="103" y="143"/>
                    </a:cubicBezTo>
                    <a:cubicBezTo>
                      <a:pt x="106" y="139"/>
                      <a:pt x="101" y="134"/>
                      <a:pt x="97" y="135"/>
                    </a:cubicBezTo>
                    <a:cubicBezTo>
                      <a:pt x="92" y="129"/>
                      <a:pt x="87" y="123"/>
                      <a:pt x="83" y="117"/>
                    </a:cubicBezTo>
                    <a:cubicBezTo>
                      <a:pt x="83" y="117"/>
                      <a:pt x="83" y="117"/>
                      <a:pt x="83" y="116"/>
                    </a:cubicBezTo>
                    <a:cubicBezTo>
                      <a:pt x="83" y="113"/>
                      <a:pt x="80" y="111"/>
                      <a:pt x="78" y="111"/>
                    </a:cubicBezTo>
                    <a:cubicBezTo>
                      <a:pt x="75" y="109"/>
                      <a:pt x="73" y="106"/>
                      <a:pt x="70" y="104"/>
                    </a:cubicBezTo>
                    <a:cubicBezTo>
                      <a:pt x="69" y="103"/>
                      <a:pt x="66" y="105"/>
                      <a:pt x="67" y="107"/>
                    </a:cubicBezTo>
                    <a:cubicBezTo>
                      <a:pt x="69" y="110"/>
                      <a:pt x="72" y="113"/>
                      <a:pt x="74" y="116"/>
                    </a:cubicBezTo>
                    <a:cubicBezTo>
                      <a:pt x="69" y="126"/>
                      <a:pt x="66" y="136"/>
                      <a:pt x="63" y="147"/>
                    </a:cubicBezTo>
                    <a:cubicBezTo>
                      <a:pt x="59" y="128"/>
                      <a:pt x="55" y="110"/>
                      <a:pt x="47" y="93"/>
                    </a:cubicBezTo>
                    <a:cubicBezTo>
                      <a:pt x="48" y="93"/>
                      <a:pt x="50" y="94"/>
                      <a:pt x="51" y="94"/>
                    </a:cubicBezTo>
                    <a:cubicBezTo>
                      <a:pt x="51" y="94"/>
                      <a:pt x="51" y="94"/>
                      <a:pt x="51" y="94"/>
                    </a:cubicBezTo>
                    <a:cubicBezTo>
                      <a:pt x="52" y="96"/>
                      <a:pt x="54" y="97"/>
                      <a:pt x="56" y="96"/>
                    </a:cubicBezTo>
                    <a:cubicBezTo>
                      <a:pt x="82" y="85"/>
                      <a:pt x="108" y="73"/>
                      <a:pt x="134" y="59"/>
                    </a:cubicBezTo>
                    <a:cubicBezTo>
                      <a:pt x="114" y="73"/>
                      <a:pt x="94" y="86"/>
                      <a:pt x="72" y="96"/>
                    </a:cubicBezTo>
                    <a:cubicBezTo>
                      <a:pt x="69" y="97"/>
                      <a:pt x="71" y="102"/>
                      <a:pt x="75" y="101"/>
                    </a:cubicBezTo>
                    <a:cubicBezTo>
                      <a:pt x="99" y="95"/>
                      <a:pt x="121" y="83"/>
                      <a:pt x="142" y="69"/>
                    </a:cubicBezTo>
                    <a:cubicBezTo>
                      <a:pt x="158" y="59"/>
                      <a:pt x="175" y="49"/>
                      <a:pt x="190" y="39"/>
                    </a:cubicBezTo>
                    <a:cubicBezTo>
                      <a:pt x="182" y="54"/>
                      <a:pt x="175" y="71"/>
                      <a:pt x="166"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2" name="Freeform 464"/>
              <p:cNvSpPr>
                <a:spLocks noEditPoints="1"/>
              </p:cNvSpPr>
              <p:nvPr/>
            </p:nvSpPr>
            <p:spPr bwMode="auto">
              <a:xfrm>
                <a:off x="5909" y="413"/>
                <a:ext cx="490" cy="591"/>
              </a:xfrm>
              <a:custGeom>
                <a:avLst/>
                <a:gdLst>
                  <a:gd name="T0" fmla="*/ 138 w 243"/>
                  <a:gd name="T1" fmla="*/ 119 h 293"/>
                  <a:gd name="T2" fmla="*/ 136 w 243"/>
                  <a:gd name="T3" fmla="*/ 117 h 293"/>
                  <a:gd name="T4" fmla="*/ 136 w 243"/>
                  <a:gd name="T5" fmla="*/ 42 h 293"/>
                  <a:gd name="T6" fmla="*/ 157 w 243"/>
                  <a:gd name="T7" fmla="*/ 19 h 293"/>
                  <a:gd name="T8" fmla="*/ 94 w 243"/>
                  <a:gd name="T9" fmla="*/ 7 h 293"/>
                  <a:gd name="T10" fmla="*/ 63 w 243"/>
                  <a:gd name="T11" fmla="*/ 33 h 293"/>
                  <a:gd name="T12" fmla="*/ 80 w 243"/>
                  <a:gd name="T13" fmla="*/ 56 h 293"/>
                  <a:gd name="T14" fmla="*/ 74 w 243"/>
                  <a:gd name="T15" fmla="*/ 131 h 293"/>
                  <a:gd name="T16" fmla="*/ 1 w 243"/>
                  <a:gd name="T17" fmla="*/ 262 h 293"/>
                  <a:gd name="T18" fmla="*/ 4 w 243"/>
                  <a:gd name="T19" fmla="*/ 269 h 293"/>
                  <a:gd name="T20" fmla="*/ 98 w 243"/>
                  <a:gd name="T21" fmla="*/ 286 h 293"/>
                  <a:gd name="T22" fmla="*/ 198 w 243"/>
                  <a:gd name="T23" fmla="*/ 276 h 293"/>
                  <a:gd name="T24" fmla="*/ 138 w 243"/>
                  <a:gd name="T25" fmla="*/ 119 h 293"/>
                  <a:gd name="T26" fmla="*/ 183 w 243"/>
                  <a:gd name="T27" fmla="*/ 270 h 293"/>
                  <a:gd name="T28" fmla="*/ 121 w 243"/>
                  <a:gd name="T29" fmla="*/ 275 h 293"/>
                  <a:gd name="T30" fmla="*/ 49 w 243"/>
                  <a:gd name="T31" fmla="*/ 268 h 293"/>
                  <a:gd name="T32" fmla="*/ 25 w 243"/>
                  <a:gd name="T33" fmla="*/ 263 h 293"/>
                  <a:gd name="T34" fmla="*/ 21 w 243"/>
                  <a:gd name="T35" fmla="*/ 237 h 293"/>
                  <a:gd name="T36" fmla="*/ 54 w 243"/>
                  <a:gd name="T37" fmla="*/ 190 h 293"/>
                  <a:gd name="T38" fmla="*/ 97 w 243"/>
                  <a:gd name="T39" fmla="*/ 212 h 293"/>
                  <a:gd name="T40" fmla="*/ 160 w 243"/>
                  <a:gd name="T41" fmla="*/ 188 h 293"/>
                  <a:gd name="T42" fmla="*/ 132 w 243"/>
                  <a:gd name="T43" fmla="*/ 165 h 293"/>
                  <a:gd name="T44" fmla="*/ 75 w 243"/>
                  <a:gd name="T45" fmla="*/ 182 h 293"/>
                  <a:gd name="T46" fmla="*/ 78 w 243"/>
                  <a:gd name="T47" fmla="*/ 188 h 293"/>
                  <a:gd name="T48" fmla="*/ 114 w 243"/>
                  <a:gd name="T49" fmla="*/ 181 h 293"/>
                  <a:gd name="T50" fmla="*/ 147 w 243"/>
                  <a:gd name="T51" fmla="*/ 182 h 293"/>
                  <a:gd name="T52" fmla="*/ 101 w 243"/>
                  <a:gd name="T53" fmla="*/ 200 h 293"/>
                  <a:gd name="T54" fmla="*/ 73 w 243"/>
                  <a:gd name="T55" fmla="*/ 197 h 293"/>
                  <a:gd name="T56" fmla="*/ 56 w 243"/>
                  <a:gd name="T57" fmla="*/ 189 h 293"/>
                  <a:gd name="T58" fmla="*/ 55 w 243"/>
                  <a:gd name="T59" fmla="*/ 189 h 293"/>
                  <a:gd name="T60" fmla="*/ 79 w 243"/>
                  <a:gd name="T61" fmla="*/ 141 h 293"/>
                  <a:gd name="T62" fmla="*/ 81 w 243"/>
                  <a:gd name="T63" fmla="*/ 138 h 293"/>
                  <a:gd name="T64" fmla="*/ 93 w 243"/>
                  <a:gd name="T65" fmla="*/ 37 h 293"/>
                  <a:gd name="T66" fmla="*/ 89 w 243"/>
                  <a:gd name="T67" fmla="*/ 32 h 293"/>
                  <a:gd name="T68" fmla="*/ 103 w 243"/>
                  <a:gd name="T69" fmla="*/ 18 h 293"/>
                  <a:gd name="T70" fmla="*/ 134 w 243"/>
                  <a:gd name="T71" fmla="*/ 19 h 293"/>
                  <a:gd name="T72" fmla="*/ 143 w 243"/>
                  <a:gd name="T73" fmla="*/ 30 h 293"/>
                  <a:gd name="T74" fmla="*/ 130 w 243"/>
                  <a:gd name="T75" fmla="*/ 32 h 293"/>
                  <a:gd name="T76" fmla="*/ 127 w 243"/>
                  <a:gd name="T77" fmla="*/ 40 h 293"/>
                  <a:gd name="T78" fmla="*/ 126 w 243"/>
                  <a:gd name="T79" fmla="*/ 42 h 293"/>
                  <a:gd name="T80" fmla="*/ 123 w 243"/>
                  <a:gd name="T81" fmla="*/ 129 h 293"/>
                  <a:gd name="T82" fmla="*/ 133 w 243"/>
                  <a:gd name="T83" fmla="*/ 133 h 293"/>
                  <a:gd name="T84" fmla="*/ 184 w 243"/>
                  <a:gd name="T85" fmla="*/ 214 h 293"/>
                  <a:gd name="T86" fmla="*/ 183 w 243"/>
                  <a:gd name="T87" fmla="*/ 27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3" h="293">
                    <a:moveTo>
                      <a:pt x="138" y="119"/>
                    </a:moveTo>
                    <a:cubicBezTo>
                      <a:pt x="138" y="118"/>
                      <a:pt x="137" y="117"/>
                      <a:pt x="136" y="117"/>
                    </a:cubicBezTo>
                    <a:cubicBezTo>
                      <a:pt x="138" y="92"/>
                      <a:pt x="137" y="66"/>
                      <a:pt x="136" y="42"/>
                    </a:cubicBezTo>
                    <a:cubicBezTo>
                      <a:pt x="149" y="42"/>
                      <a:pt x="167" y="35"/>
                      <a:pt x="157" y="19"/>
                    </a:cubicBezTo>
                    <a:cubicBezTo>
                      <a:pt x="145" y="0"/>
                      <a:pt x="113" y="3"/>
                      <a:pt x="94" y="7"/>
                    </a:cubicBezTo>
                    <a:cubicBezTo>
                      <a:pt x="86" y="9"/>
                      <a:pt x="54" y="18"/>
                      <a:pt x="63" y="33"/>
                    </a:cubicBezTo>
                    <a:cubicBezTo>
                      <a:pt x="70" y="46"/>
                      <a:pt x="82" y="35"/>
                      <a:pt x="80" y="56"/>
                    </a:cubicBezTo>
                    <a:cubicBezTo>
                      <a:pt x="78" y="81"/>
                      <a:pt x="76" y="106"/>
                      <a:pt x="74" y="131"/>
                    </a:cubicBezTo>
                    <a:cubicBezTo>
                      <a:pt x="55" y="178"/>
                      <a:pt x="9" y="210"/>
                      <a:pt x="1" y="262"/>
                    </a:cubicBezTo>
                    <a:cubicBezTo>
                      <a:pt x="0" y="264"/>
                      <a:pt x="1" y="267"/>
                      <a:pt x="4" y="269"/>
                    </a:cubicBezTo>
                    <a:cubicBezTo>
                      <a:pt x="33" y="282"/>
                      <a:pt x="67" y="284"/>
                      <a:pt x="98" y="286"/>
                    </a:cubicBezTo>
                    <a:cubicBezTo>
                      <a:pt x="129" y="289"/>
                      <a:pt x="171" y="293"/>
                      <a:pt x="198" y="276"/>
                    </a:cubicBezTo>
                    <a:cubicBezTo>
                      <a:pt x="243" y="249"/>
                      <a:pt x="156" y="143"/>
                      <a:pt x="138" y="119"/>
                    </a:cubicBezTo>
                    <a:close/>
                    <a:moveTo>
                      <a:pt x="183" y="270"/>
                    </a:moveTo>
                    <a:cubicBezTo>
                      <a:pt x="164" y="276"/>
                      <a:pt x="141" y="275"/>
                      <a:pt x="121" y="275"/>
                    </a:cubicBezTo>
                    <a:cubicBezTo>
                      <a:pt x="97" y="274"/>
                      <a:pt x="73" y="272"/>
                      <a:pt x="49" y="268"/>
                    </a:cubicBezTo>
                    <a:cubicBezTo>
                      <a:pt x="41" y="267"/>
                      <a:pt x="33" y="265"/>
                      <a:pt x="25" y="263"/>
                    </a:cubicBezTo>
                    <a:cubicBezTo>
                      <a:pt x="9" y="259"/>
                      <a:pt x="15" y="251"/>
                      <a:pt x="21" y="237"/>
                    </a:cubicBezTo>
                    <a:cubicBezTo>
                      <a:pt x="29" y="221"/>
                      <a:pt x="42" y="206"/>
                      <a:pt x="54" y="190"/>
                    </a:cubicBezTo>
                    <a:cubicBezTo>
                      <a:pt x="46" y="205"/>
                      <a:pt x="90" y="212"/>
                      <a:pt x="97" y="212"/>
                    </a:cubicBezTo>
                    <a:cubicBezTo>
                      <a:pt x="118" y="214"/>
                      <a:pt x="150" y="211"/>
                      <a:pt x="160" y="188"/>
                    </a:cubicBezTo>
                    <a:cubicBezTo>
                      <a:pt x="168" y="170"/>
                      <a:pt x="144" y="166"/>
                      <a:pt x="132" y="165"/>
                    </a:cubicBezTo>
                    <a:cubicBezTo>
                      <a:pt x="119" y="165"/>
                      <a:pt x="79" y="165"/>
                      <a:pt x="75" y="182"/>
                    </a:cubicBezTo>
                    <a:cubicBezTo>
                      <a:pt x="74" y="184"/>
                      <a:pt x="76" y="188"/>
                      <a:pt x="78" y="188"/>
                    </a:cubicBezTo>
                    <a:cubicBezTo>
                      <a:pt x="88" y="190"/>
                      <a:pt x="103" y="182"/>
                      <a:pt x="114" y="181"/>
                    </a:cubicBezTo>
                    <a:cubicBezTo>
                      <a:pt x="119" y="180"/>
                      <a:pt x="147" y="182"/>
                      <a:pt x="147" y="182"/>
                    </a:cubicBezTo>
                    <a:cubicBezTo>
                      <a:pt x="140" y="198"/>
                      <a:pt x="114" y="200"/>
                      <a:pt x="101" y="200"/>
                    </a:cubicBezTo>
                    <a:cubicBezTo>
                      <a:pt x="91" y="200"/>
                      <a:pt x="82" y="199"/>
                      <a:pt x="73" y="197"/>
                    </a:cubicBezTo>
                    <a:cubicBezTo>
                      <a:pt x="66" y="195"/>
                      <a:pt x="62" y="190"/>
                      <a:pt x="56" y="189"/>
                    </a:cubicBezTo>
                    <a:cubicBezTo>
                      <a:pt x="56" y="188"/>
                      <a:pt x="55" y="189"/>
                      <a:pt x="55" y="189"/>
                    </a:cubicBezTo>
                    <a:cubicBezTo>
                      <a:pt x="66" y="174"/>
                      <a:pt x="77" y="158"/>
                      <a:pt x="79" y="141"/>
                    </a:cubicBezTo>
                    <a:cubicBezTo>
                      <a:pt x="80" y="140"/>
                      <a:pt x="81" y="139"/>
                      <a:pt x="81" y="138"/>
                    </a:cubicBezTo>
                    <a:cubicBezTo>
                      <a:pt x="89" y="105"/>
                      <a:pt x="90" y="71"/>
                      <a:pt x="93" y="37"/>
                    </a:cubicBezTo>
                    <a:cubicBezTo>
                      <a:pt x="93" y="35"/>
                      <a:pt x="91" y="32"/>
                      <a:pt x="89" y="32"/>
                    </a:cubicBezTo>
                    <a:cubicBezTo>
                      <a:pt x="62" y="26"/>
                      <a:pt x="92" y="20"/>
                      <a:pt x="103" y="18"/>
                    </a:cubicBezTo>
                    <a:cubicBezTo>
                      <a:pt x="114" y="15"/>
                      <a:pt x="124" y="16"/>
                      <a:pt x="134" y="19"/>
                    </a:cubicBezTo>
                    <a:cubicBezTo>
                      <a:pt x="142" y="19"/>
                      <a:pt x="145" y="23"/>
                      <a:pt x="143" y="30"/>
                    </a:cubicBezTo>
                    <a:cubicBezTo>
                      <a:pt x="138" y="31"/>
                      <a:pt x="134" y="31"/>
                      <a:pt x="130" y="32"/>
                    </a:cubicBezTo>
                    <a:cubicBezTo>
                      <a:pt x="126" y="33"/>
                      <a:pt x="125" y="37"/>
                      <a:pt x="127" y="40"/>
                    </a:cubicBezTo>
                    <a:cubicBezTo>
                      <a:pt x="127" y="40"/>
                      <a:pt x="126" y="41"/>
                      <a:pt x="126" y="42"/>
                    </a:cubicBezTo>
                    <a:cubicBezTo>
                      <a:pt x="124" y="70"/>
                      <a:pt x="119" y="101"/>
                      <a:pt x="123" y="129"/>
                    </a:cubicBezTo>
                    <a:cubicBezTo>
                      <a:pt x="124" y="135"/>
                      <a:pt x="131" y="137"/>
                      <a:pt x="133" y="133"/>
                    </a:cubicBezTo>
                    <a:cubicBezTo>
                      <a:pt x="151" y="160"/>
                      <a:pt x="169" y="185"/>
                      <a:pt x="184" y="214"/>
                    </a:cubicBezTo>
                    <a:cubicBezTo>
                      <a:pt x="192" y="230"/>
                      <a:pt x="207" y="261"/>
                      <a:pt x="183" y="2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3" name="Freeform 465"/>
              <p:cNvSpPr/>
              <p:nvPr/>
            </p:nvSpPr>
            <p:spPr bwMode="auto">
              <a:xfrm>
                <a:off x="6113" y="447"/>
                <a:ext cx="58" cy="36"/>
              </a:xfrm>
              <a:custGeom>
                <a:avLst/>
                <a:gdLst>
                  <a:gd name="T0" fmla="*/ 25 w 29"/>
                  <a:gd name="T1" fmla="*/ 2 h 18"/>
                  <a:gd name="T2" fmla="*/ 14 w 29"/>
                  <a:gd name="T3" fmla="*/ 3 h 18"/>
                  <a:gd name="T4" fmla="*/ 10 w 29"/>
                  <a:gd name="T5" fmla="*/ 4 h 18"/>
                  <a:gd name="T6" fmla="*/ 10 w 29"/>
                  <a:gd name="T7" fmla="*/ 4 h 18"/>
                  <a:gd name="T8" fmla="*/ 9 w 29"/>
                  <a:gd name="T9" fmla="*/ 4 h 18"/>
                  <a:gd name="T10" fmla="*/ 9 w 29"/>
                  <a:gd name="T11" fmla="*/ 4 h 18"/>
                  <a:gd name="T12" fmla="*/ 1 w 29"/>
                  <a:gd name="T13" fmla="*/ 9 h 18"/>
                  <a:gd name="T14" fmla="*/ 5 w 29"/>
                  <a:gd name="T15" fmla="*/ 17 h 18"/>
                  <a:gd name="T16" fmla="*/ 15 w 29"/>
                  <a:gd name="T17" fmla="*/ 17 h 18"/>
                  <a:gd name="T18" fmla="*/ 28 w 29"/>
                  <a:gd name="T19" fmla="*/ 12 h 18"/>
                  <a:gd name="T20" fmla="*/ 25 w 29"/>
                  <a:gd name="T21"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8">
                    <a:moveTo>
                      <a:pt x="25" y="2"/>
                    </a:moveTo>
                    <a:cubicBezTo>
                      <a:pt x="21" y="0"/>
                      <a:pt x="18" y="2"/>
                      <a:pt x="14" y="3"/>
                    </a:cubicBezTo>
                    <a:cubicBezTo>
                      <a:pt x="13" y="3"/>
                      <a:pt x="12" y="3"/>
                      <a:pt x="10" y="4"/>
                    </a:cubicBezTo>
                    <a:cubicBezTo>
                      <a:pt x="9" y="4"/>
                      <a:pt x="9" y="4"/>
                      <a:pt x="10" y="4"/>
                    </a:cubicBezTo>
                    <a:cubicBezTo>
                      <a:pt x="10" y="4"/>
                      <a:pt x="9" y="4"/>
                      <a:pt x="9" y="4"/>
                    </a:cubicBezTo>
                    <a:cubicBezTo>
                      <a:pt x="9" y="4"/>
                      <a:pt x="9" y="4"/>
                      <a:pt x="9" y="4"/>
                    </a:cubicBezTo>
                    <a:cubicBezTo>
                      <a:pt x="5" y="3"/>
                      <a:pt x="2" y="5"/>
                      <a:pt x="1" y="9"/>
                    </a:cubicBezTo>
                    <a:cubicBezTo>
                      <a:pt x="0" y="12"/>
                      <a:pt x="2" y="15"/>
                      <a:pt x="5" y="17"/>
                    </a:cubicBezTo>
                    <a:cubicBezTo>
                      <a:pt x="8" y="18"/>
                      <a:pt x="12" y="18"/>
                      <a:pt x="15" y="17"/>
                    </a:cubicBezTo>
                    <a:cubicBezTo>
                      <a:pt x="20" y="17"/>
                      <a:pt x="25" y="16"/>
                      <a:pt x="28" y="12"/>
                    </a:cubicBezTo>
                    <a:cubicBezTo>
                      <a:pt x="29" y="9"/>
                      <a:pt x="28" y="4"/>
                      <a:pt x="2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4" name="Freeform 466"/>
              <p:cNvSpPr>
                <a:spLocks noEditPoints="1"/>
              </p:cNvSpPr>
              <p:nvPr/>
            </p:nvSpPr>
            <p:spPr bwMode="auto">
              <a:xfrm>
                <a:off x="6060" y="354"/>
                <a:ext cx="59" cy="61"/>
              </a:xfrm>
              <a:custGeom>
                <a:avLst/>
                <a:gdLst>
                  <a:gd name="T0" fmla="*/ 16 w 29"/>
                  <a:gd name="T1" fmla="*/ 2 h 30"/>
                  <a:gd name="T2" fmla="*/ 12 w 29"/>
                  <a:gd name="T3" fmla="*/ 7 h 30"/>
                  <a:gd name="T4" fmla="*/ 12 w 29"/>
                  <a:gd name="T5" fmla="*/ 7 h 30"/>
                  <a:gd name="T6" fmla="*/ 5 w 29"/>
                  <a:gd name="T7" fmla="*/ 11 h 30"/>
                  <a:gd name="T8" fmla="*/ 0 w 29"/>
                  <a:gd name="T9" fmla="*/ 25 h 30"/>
                  <a:gd name="T10" fmla="*/ 5 w 29"/>
                  <a:gd name="T11" fmla="*/ 30 h 30"/>
                  <a:gd name="T12" fmla="*/ 26 w 29"/>
                  <a:gd name="T13" fmla="*/ 21 h 30"/>
                  <a:gd name="T14" fmla="*/ 16 w 29"/>
                  <a:gd name="T15" fmla="*/ 2 h 30"/>
                  <a:gd name="T16" fmla="*/ 10 w 29"/>
                  <a:gd name="T17" fmla="*/ 19 h 30"/>
                  <a:gd name="T18" fmla="*/ 12 w 29"/>
                  <a:gd name="T19" fmla="*/ 16 h 30"/>
                  <a:gd name="T20" fmla="*/ 15 w 29"/>
                  <a:gd name="T21" fmla="*/ 12 h 30"/>
                  <a:gd name="T22" fmla="*/ 16 w 29"/>
                  <a:gd name="T23" fmla="*/ 14 h 30"/>
                  <a:gd name="T24" fmla="*/ 17 w 29"/>
                  <a:gd name="T25" fmla="*/ 18 h 30"/>
                  <a:gd name="T26" fmla="*/ 15 w 29"/>
                  <a:gd name="T27" fmla="*/ 19 h 30"/>
                  <a:gd name="T28" fmla="*/ 10 w 29"/>
                  <a:gd name="T29"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30">
                    <a:moveTo>
                      <a:pt x="16" y="2"/>
                    </a:moveTo>
                    <a:cubicBezTo>
                      <a:pt x="13" y="0"/>
                      <a:pt x="10" y="4"/>
                      <a:pt x="12" y="7"/>
                    </a:cubicBezTo>
                    <a:cubicBezTo>
                      <a:pt x="12" y="7"/>
                      <a:pt x="12" y="7"/>
                      <a:pt x="12" y="7"/>
                    </a:cubicBezTo>
                    <a:cubicBezTo>
                      <a:pt x="9" y="8"/>
                      <a:pt x="7" y="9"/>
                      <a:pt x="5" y="11"/>
                    </a:cubicBezTo>
                    <a:cubicBezTo>
                      <a:pt x="1" y="14"/>
                      <a:pt x="0" y="20"/>
                      <a:pt x="0" y="25"/>
                    </a:cubicBezTo>
                    <a:cubicBezTo>
                      <a:pt x="0" y="27"/>
                      <a:pt x="2" y="30"/>
                      <a:pt x="5" y="30"/>
                    </a:cubicBezTo>
                    <a:cubicBezTo>
                      <a:pt x="12" y="30"/>
                      <a:pt x="23" y="29"/>
                      <a:pt x="26" y="21"/>
                    </a:cubicBezTo>
                    <a:cubicBezTo>
                      <a:pt x="29" y="14"/>
                      <a:pt x="22" y="5"/>
                      <a:pt x="16" y="2"/>
                    </a:cubicBezTo>
                    <a:close/>
                    <a:moveTo>
                      <a:pt x="10" y="19"/>
                    </a:moveTo>
                    <a:cubicBezTo>
                      <a:pt x="10" y="18"/>
                      <a:pt x="11" y="17"/>
                      <a:pt x="12" y="16"/>
                    </a:cubicBezTo>
                    <a:cubicBezTo>
                      <a:pt x="13" y="15"/>
                      <a:pt x="14" y="14"/>
                      <a:pt x="15" y="12"/>
                    </a:cubicBezTo>
                    <a:cubicBezTo>
                      <a:pt x="15" y="13"/>
                      <a:pt x="16" y="14"/>
                      <a:pt x="16" y="14"/>
                    </a:cubicBezTo>
                    <a:cubicBezTo>
                      <a:pt x="17" y="16"/>
                      <a:pt x="17" y="17"/>
                      <a:pt x="17" y="18"/>
                    </a:cubicBezTo>
                    <a:cubicBezTo>
                      <a:pt x="16" y="18"/>
                      <a:pt x="16" y="18"/>
                      <a:pt x="15" y="19"/>
                    </a:cubicBezTo>
                    <a:cubicBezTo>
                      <a:pt x="13" y="19"/>
                      <a:pt x="12" y="19"/>
                      <a:pt x="1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5" name="Freeform 467"/>
              <p:cNvSpPr>
                <a:spLocks noEditPoints="1"/>
              </p:cNvSpPr>
              <p:nvPr/>
            </p:nvSpPr>
            <p:spPr bwMode="auto">
              <a:xfrm>
                <a:off x="6133" y="296"/>
                <a:ext cx="115" cy="112"/>
              </a:xfrm>
              <a:custGeom>
                <a:avLst/>
                <a:gdLst>
                  <a:gd name="T0" fmla="*/ 41 w 57"/>
                  <a:gd name="T1" fmla="*/ 9 h 56"/>
                  <a:gd name="T2" fmla="*/ 7 w 57"/>
                  <a:gd name="T3" fmla="*/ 19 h 56"/>
                  <a:gd name="T4" fmla="*/ 5 w 57"/>
                  <a:gd name="T5" fmla="*/ 21 h 56"/>
                  <a:gd name="T6" fmla="*/ 2 w 57"/>
                  <a:gd name="T7" fmla="*/ 39 h 56"/>
                  <a:gd name="T8" fmla="*/ 46 w 57"/>
                  <a:gd name="T9" fmla="*/ 43 h 56"/>
                  <a:gd name="T10" fmla="*/ 41 w 57"/>
                  <a:gd name="T11" fmla="*/ 9 h 56"/>
                  <a:gd name="T12" fmla="*/ 38 w 57"/>
                  <a:gd name="T13" fmla="*/ 32 h 56"/>
                  <a:gd name="T14" fmla="*/ 13 w 57"/>
                  <a:gd name="T15" fmla="*/ 35 h 56"/>
                  <a:gd name="T16" fmla="*/ 26 w 57"/>
                  <a:gd name="T17" fmla="*/ 17 h 56"/>
                  <a:gd name="T18" fmla="*/ 27 w 57"/>
                  <a:gd name="T19" fmla="*/ 16 h 56"/>
                  <a:gd name="T20" fmla="*/ 33 w 57"/>
                  <a:gd name="T21" fmla="*/ 18 h 56"/>
                  <a:gd name="T22" fmla="*/ 38 w 57"/>
                  <a:gd name="T23"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56">
                    <a:moveTo>
                      <a:pt x="41" y="9"/>
                    </a:moveTo>
                    <a:cubicBezTo>
                      <a:pt x="28" y="0"/>
                      <a:pt x="14" y="7"/>
                      <a:pt x="7" y="19"/>
                    </a:cubicBezTo>
                    <a:cubicBezTo>
                      <a:pt x="7" y="19"/>
                      <a:pt x="6" y="20"/>
                      <a:pt x="5" y="21"/>
                    </a:cubicBezTo>
                    <a:cubicBezTo>
                      <a:pt x="2" y="26"/>
                      <a:pt x="0" y="33"/>
                      <a:pt x="2" y="39"/>
                    </a:cubicBezTo>
                    <a:cubicBezTo>
                      <a:pt x="9" y="56"/>
                      <a:pt x="34" y="52"/>
                      <a:pt x="46" y="43"/>
                    </a:cubicBezTo>
                    <a:cubicBezTo>
                      <a:pt x="57" y="33"/>
                      <a:pt x="51" y="16"/>
                      <a:pt x="41" y="9"/>
                    </a:cubicBezTo>
                    <a:close/>
                    <a:moveTo>
                      <a:pt x="38" y="32"/>
                    </a:moveTo>
                    <a:cubicBezTo>
                      <a:pt x="34" y="37"/>
                      <a:pt x="18" y="42"/>
                      <a:pt x="13" y="35"/>
                    </a:cubicBezTo>
                    <a:cubicBezTo>
                      <a:pt x="9" y="28"/>
                      <a:pt x="20" y="19"/>
                      <a:pt x="26" y="17"/>
                    </a:cubicBezTo>
                    <a:cubicBezTo>
                      <a:pt x="27" y="17"/>
                      <a:pt x="27" y="16"/>
                      <a:pt x="27" y="16"/>
                    </a:cubicBezTo>
                    <a:cubicBezTo>
                      <a:pt x="29" y="16"/>
                      <a:pt x="31" y="16"/>
                      <a:pt x="33" y="18"/>
                    </a:cubicBezTo>
                    <a:cubicBezTo>
                      <a:pt x="38" y="21"/>
                      <a:pt x="41" y="28"/>
                      <a:pt x="38"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6" name="Freeform 468"/>
              <p:cNvSpPr>
                <a:spLocks noEditPoints="1"/>
              </p:cNvSpPr>
              <p:nvPr/>
            </p:nvSpPr>
            <p:spPr bwMode="auto">
              <a:xfrm>
                <a:off x="6109" y="217"/>
                <a:ext cx="58" cy="72"/>
              </a:xfrm>
              <a:custGeom>
                <a:avLst/>
                <a:gdLst>
                  <a:gd name="T0" fmla="*/ 16 w 29"/>
                  <a:gd name="T1" fmla="*/ 2 h 36"/>
                  <a:gd name="T2" fmla="*/ 11 w 29"/>
                  <a:gd name="T3" fmla="*/ 1 h 36"/>
                  <a:gd name="T4" fmla="*/ 4 w 29"/>
                  <a:gd name="T5" fmla="*/ 7 h 36"/>
                  <a:gd name="T6" fmla="*/ 1 w 29"/>
                  <a:gd name="T7" fmla="*/ 14 h 36"/>
                  <a:gd name="T8" fmla="*/ 2 w 29"/>
                  <a:gd name="T9" fmla="*/ 17 h 36"/>
                  <a:gd name="T10" fmla="*/ 1 w 29"/>
                  <a:gd name="T11" fmla="*/ 28 h 36"/>
                  <a:gd name="T12" fmla="*/ 16 w 29"/>
                  <a:gd name="T13" fmla="*/ 34 h 36"/>
                  <a:gd name="T14" fmla="*/ 27 w 29"/>
                  <a:gd name="T15" fmla="*/ 22 h 36"/>
                  <a:gd name="T16" fmla="*/ 16 w 29"/>
                  <a:gd name="T17" fmla="*/ 2 h 36"/>
                  <a:gd name="T18" fmla="*/ 15 w 29"/>
                  <a:gd name="T19" fmla="*/ 19 h 36"/>
                  <a:gd name="T20" fmla="*/ 15 w 29"/>
                  <a:gd name="T21" fmla="*/ 20 h 36"/>
                  <a:gd name="T22" fmla="*/ 15 w 29"/>
                  <a:gd name="T23" fmla="*/ 20 h 36"/>
                  <a:gd name="T24" fmla="*/ 15 w 29"/>
                  <a:gd name="T25" fmla="*/ 20 h 36"/>
                  <a:gd name="T26" fmla="*/ 15 w 29"/>
                  <a:gd name="T27" fmla="*/ 21 h 36"/>
                  <a:gd name="T28" fmla="*/ 15 w 29"/>
                  <a:gd name="T29" fmla="*/ 21 h 36"/>
                  <a:gd name="T30" fmla="*/ 14 w 29"/>
                  <a:gd name="T31" fmla="*/ 22 h 36"/>
                  <a:gd name="T32" fmla="*/ 14 w 29"/>
                  <a:gd name="T33" fmla="*/ 22 h 36"/>
                  <a:gd name="T34" fmla="*/ 12 w 29"/>
                  <a:gd name="T35" fmla="*/ 23 h 36"/>
                  <a:gd name="T36" fmla="*/ 12 w 29"/>
                  <a:gd name="T37" fmla="*/ 23 h 36"/>
                  <a:gd name="T38" fmla="*/ 11 w 29"/>
                  <a:gd name="T39" fmla="*/ 23 h 36"/>
                  <a:gd name="T40" fmla="*/ 12 w 29"/>
                  <a:gd name="T41" fmla="*/ 23 h 36"/>
                  <a:gd name="T42" fmla="*/ 12 w 29"/>
                  <a:gd name="T43" fmla="*/ 21 h 36"/>
                  <a:gd name="T44" fmla="*/ 15 w 29"/>
                  <a:gd name="T45" fmla="*/ 15 h 36"/>
                  <a:gd name="T46" fmla="*/ 15 w 29"/>
                  <a:gd name="T47" fmla="*/ 18 h 36"/>
                  <a:gd name="T48" fmla="*/ 15 w 29"/>
                  <a:gd name="T49" fmla="*/ 19 h 36"/>
                  <a:gd name="T50" fmla="*/ 15 w 29"/>
                  <a:gd name="T51" fmla="*/ 1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36">
                    <a:moveTo>
                      <a:pt x="16" y="2"/>
                    </a:moveTo>
                    <a:cubicBezTo>
                      <a:pt x="14" y="1"/>
                      <a:pt x="13" y="0"/>
                      <a:pt x="11" y="1"/>
                    </a:cubicBezTo>
                    <a:cubicBezTo>
                      <a:pt x="8" y="2"/>
                      <a:pt x="5" y="4"/>
                      <a:pt x="4" y="7"/>
                    </a:cubicBezTo>
                    <a:cubicBezTo>
                      <a:pt x="3" y="9"/>
                      <a:pt x="2" y="11"/>
                      <a:pt x="1" y="14"/>
                    </a:cubicBezTo>
                    <a:cubicBezTo>
                      <a:pt x="1" y="15"/>
                      <a:pt x="1" y="16"/>
                      <a:pt x="2" y="17"/>
                    </a:cubicBezTo>
                    <a:cubicBezTo>
                      <a:pt x="0" y="21"/>
                      <a:pt x="0" y="24"/>
                      <a:pt x="1" y="28"/>
                    </a:cubicBezTo>
                    <a:cubicBezTo>
                      <a:pt x="3" y="34"/>
                      <a:pt x="10" y="36"/>
                      <a:pt x="16" y="34"/>
                    </a:cubicBezTo>
                    <a:cubicBezTo>
                      <a:pt x="21" y="33"/>
                      <a:pt x="26" y="28"/>
                      <a:pt x="27" y="22"/>
                    </a:cubicBezTo>
                    <a:cubicBezTo>
                      <a:pt x="29" y="13"/>
                      <a:pt x="22" y="7"/>
                      <a:pt x="16" y="2"/>
                    </a:cubicBezTo>
                    <a:close/>
                    <a:moveTo>
                      <a:pt x="15" y="19"/>
                    </a:moveTo>
                    <a:cubicBezTo>
                      <a:pt x="15" y="19"/>
                      <a:pt x="15" y="19"/>
                      <a:pt x="15" y="20"/>
                    </a:cubicBezTo>
                    <a:cubicBezTo>
                      <a:pt x="15" y="20"/>
                      <a:pt x="15" y="20"/>
                      <a:pt x="15" y="20"/>
                    </a:cubicBezTo>
                    <a:cubicBezTo>
                      <a:pt x="15" y="20"/>
                      <a:pt x="15" y="20"/>
                      <a:pt x="15" y="20"/>
                    </a:cubicBezTo>
                    <a:cubicBezTo>
                      <a:pt x="15" y="21"/>
                      <a:pt x="15" y="21"/>
                      <a:pt x="15" y="21"/>
                    </a:cubicBezTo>
                    <a:cubicBezTo>
                      <a:pt x="15" y="21"/>
                      <a:pt x="15" y="21"/>
                      <a:pt x="15" y="21"/>
                    </a:cubicBezTo>
                    <a:cubicBezTo>
                      <a:pt x="14" y="22"/>
                      <a:pt x="14" y="22"/>
                      <a:pt x="14" y="22"/>
                    </a:cubicBezTo>
                    <a:cubicBezTo>
                      <a:pt x="14" y="22"/>
                      <a:pt x="14" y="22"/>
                      <a:pt x="14" y="22"/>
                    </a:cubicBezTo>
                    <a:cubicBezTo>
                      <a:pt x="13" y="22"/>
                      <a:pt x="13" y="23"/>
                      <a:pt x="12" y="23"/>
                    </a:cubicBezTo>
                    <a:cubicBezTo>
                      <a:pt x="12" y="23"/>
                      <a:pt x="12" y="23"/>
                      <a:pt x="12" y="23"/>
                    </a:cubicBezTo>
                    <a:cubicBezTo>
                      <a:pt x="12" y="23"/>
                      <a:pt x="11" y="23"/>
                      <a:pt x="11" y="23"/>
                    </a:cubicBezTo>
                    <a:cubicBezTo>
                      <a:pt x="12" y="23"/>
                      <a:pt x="12" y="23"/>
                      <a:pt x="12" y="23"/>
                    </a:cubicBezTo>
                    <a:cubicBezTo>
                      <a:pt x="12" y="22"/>
                      <a:pt x="12" y="22"/>
                      <a:pt x="12" y="21"/>
                    </a:cubicBezTo>
                    <a:cubicBezTo>
                      <a:pt x="13" y="19"/>
                      <a:pt x="14" y="17"/>
                      <a:pt x="15" y="15"/>
                    </a:cubicBezTo>
                    <a:cubicBezTo>
                      <a:pt x="15" y="16"/>
                      <a:pt x="15" y="17"/>
                      <a:pt x="15" y="18"/>
                    </a:cubicBezTo>
                    <a:cubicBezTo>
                      <a:pt x="15" y="18"/>
                      <a:pt x="15" y="18"/>
                      <a:pt x="15" y="19"/>
                    </a:cubicBezTo>
                    <a:cubicBezTo>
                      <a:pt x="15" y="19"/>
                      <a:pt x="15" y="19"/>
                      <a:pt x="15"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7" name="Freeform 469"/>
              <p:cNvSpPr>
                <a:spLocks noEditPoints="1"/>
              </p:cNvSpPr>
              <p:nvPr/>
            </p:nvSpPr>
            <p:spPr bwMode="auto">
              <a:xfrm>
                <a:off x="1273" y="931"/>
                <a:ext cx="197" cy="440"/>
              </a:xfrm>
              <a:custGeom>
                <a:avLst/>
                <a:gdLst>
                  <a:gd name="T0" fmla="*/ 65 w 98"/>
                  <a:gd name="T1" fmla="*/ 10 h 218"/>
                  <a:gd name="T2" fmla="*/ 0 w 98"/>
                  <a:gd name="T3" fmla="*/ 36 h 218"/>
                  <a:gd name="T4" fmla="*/ 6 w 98"/>
                  <a:gd name="T5" fmla="*/ 162 h 218"/>
                  <a:gd name="T6" fmla="*/ 78 w 98"/>
                  <a:gd name="T7" fmla="*/ 59 h 218"/>
                  <a:gd name="T8" fmla="*/ 91 w 98"/>
                  <a:gd name="T9" fmla="*/ 48 h 218"/>
                  <a:gd name="T10" fmla="*/ 67 w 98"/>
                  <a:gd name="T11" fmla="*/ 110 h 218"/>
                  <a:gd name="T12" fmla="*/ 40 w 98"/>
                  <a:gd name="T13" fmla="*/ 98 h 218"/>
                  <a:gd name="T14" fmla="*/ 21 w 98"/>
                  <a:gd name="T15" fmla="*/ 101 h 218"/>
                  <a:gd name="T16" fmla="*/ 67 w 98"/>
                  <a:gd name="T17" fmla="*/ 62 h 218"/>
                  <a:gd name="T18" fmla="*/ 56 w 98"/>
                  <a:gd name="T19" fmla="*/ 116 h 218"/>
                  <a:gd name="T20" fmla="*/ 56 w 98"/>
                  <a:gd name="T21" fmla="*/ 118 h 218"/>
                  <a:gd name="T22" fmla="*/ 55 w 98"/>
                  <a:gd name="T23" fmla="*/ 121 h 218"/>
                  <a:gd name="T24" fmla="*/ 53 w 98"/>
                  <a:gd name="T25" fmla="*/ 123 h 218"/>
                  <a:gd name="T26" fmla="*/ 51 w 98"/>
                  <a:gd name="T27" fmla="*/ 125 h 218"/>
                  <a:gd name="T28" fmla="*/ 49 w 98"/>
                  <a:gd name="T29" fmla="*/ 126 h 218"/>
                  <a:gd name="T30" fmla="*/ 48 w 98"/>
                  <a:gd name="T31" fmla="*/ 126 h 218"/>
                  <a:gd name="T32" fmla="*/ 44 w 98"/>
                  <a:gd name="T33" fmla="*/ 127 h 218"/>
                  <a:gd name="T34" fmla="*/ 43 w 98"/>
                  <a:gd name="T35" fmla="*/ 127 h 218"/>
                  <a:gd name="T36" fmla="*/ 20 w 98"/>
                  <a:gd name="T37" fmla="*/ 119 h 218"/>
                  <a:gd name="T38" fmla="*/ 30 w 98"/>
                  <a:gd name="T39" fmla="*/ 112 h 218"/>
                  <a:gd name="T40" fmla="*/ 45 w 98"/>
                  <a:gd name="T41" fmla="*/ 110 h 218"/>
                  <a:gd name="T42" fmla="*/ 50 w 98"/>
                  <a:gd name="T43" fmla="*/ 111 h 218"/>
                  <a:gd name="T44" fmla="*/ 53 w 98"/>
                  <a:gd name="T45" fmla="*/ 112 h 218"/>
                  <a:gd name="T46" fmla="*/ 55 w 98"/>
                  <a:gd name="T47" fmla="*/ 114 h 218"/>
                  <a:gd name="T48" fmla="*/ 56 w 98"/>
                  <a:gd name="T49" fmla="*/ 115 h 218"/>
                  <a:gd name="T50" fmla="*/ 56 w 98"/>
                  <a:gd name="T51" fmla="*/ 116 h 218"/>
                  <a:gd name="T52" fmla="*/ 47 w 98"/>
                  <a:gd name="T53" fmla="*/ 202 h 218"/>
                  <a:gd name="T54" fmla="*/ 19 w 98"/>
                  <a:gd name="T55" fmla="*/ 135 h 218"/>
                  <a:gd name="T56" fmla="*/ 60 w 98"/>
                  <a:gd name="T57" fmla="*/ 131 h 218"/>
                  <a:gd name="T58" fmla="*/ 47 w 98"/>
                  <a:gd name="T59" fmla="*/ 202 h 218"/>
                  <a:gd name="T60" fmla="*/ 23 w 98"/>
                  <a:gd name="T61" fmla="*/ 46 h 218"/>
                  <a:gd name="T62" fmla="*/ 23 w 98"/>
                  <a:gd name="T63" fmla="*/ 21 h 218"/>
                  <a:gd name="T64" fmla="*/ 59 w 98"/>
                  <a:gd name="T65" fmla="*/ 2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8" h="218">
                    <a:moveTo>
                      <a:pt x="94" y="25"/>
                    </a:moveTo>
                    <a:cubicBezTo>
                      <a:pt x="88" y="15"/>
                      <a:pt x="76" y="12"/>
                      <a:pt x="65" y="10"/>
                    </a:cubicBezTo>
                    <a:cubicBezTo>
                      <a:pt x="51" y="0"/>
                      <a:pt x="27" y="5"/>
                      <a:pt x="13" y="15"/>
                    </a:cubicBezTo>
                    <a:cubicBezTo>
                      <a:pt x="6" y="19"/>
                      <a:pt x="0" y="27"/>
                      <a:pt x="0" y="36"/>
                    </a:cubicBezTo>
                    <a:cubicBezTo>
                      <a:pt x="1" y="45"/>
                      <a:pt x="9" y="51"/>
                      <a:pt x="16" y="55"/>
                    </a:cubicBezTo>
                    <a:cubicBezTo>
                      <a:pt x="6" y="89"/>
                      <a:pt x="5" y="127"/>
                      <a:pt x="6" y="162"/>
                    </a:cubicBezTo>
                    <a:cubicBezTo>
                      <a:pt x="6" y="185"/>
                      <a:pt x="11" y="218"/>
                      <a:pt x="41" y="217"/>
                    </a:cubicBezTo>
                    <a:cubicBezTo>
                      <a:pt x="88" y="216"/>
                      <a:pt x="80" y="88"/>
                      <a:pt x="78" y="59"/>
                    </a:cubicBezTo>
                    <a:cubicBezTo>
                      <a:pt x="78" y="59"/>
                      <a:pt x="78" y="59"/>
                      <a:pt x="77" y="58"/>
                    </a:cubicBezTo>
                    <a:cubicBezTo>
                      <a:pt x="82" y="56"/>
                      <a:pt x="87" y="53"/>
                      <a:pt x="91" y="48"/>
                    </a:cubicBezTo>
                    <a:cubicBezTo>
                      <a:pt x="96" y="41"/>
                      <a:pt x="98" y="32"/>
                      <a:pt x="94" y="25"/>
                    </a:cubicBezTo>
                    <a:close/>
                    <a:moveTo>
                      <a:pt x="67" y="110"/>
                    </a:moveTo>
                    <a:cubicBezTo>
                      <a:pt x="65" y="105"/>
                      <a:pt x="61" y="101"/>
                      <a:pt x="56" y="99"/>
                    </a:cubicBezTo>
                    <a:cubicBezTo>
                      <a:pt x="51" y="98"/>
                      <a:pt x="45" y="97"/>
                      <a:pt x="40" y="98"/>
                    </a:cubicBezTo>
                    <a:cubicBezTo>
                      <a:pt x="36" y="98"/>
                      <a:pt x="33" y="98"/>
                      <a:pt x="29" y="99"/>
                    </a:cubicBezTo>
                    <a:cubicBezTo>
                      <a:pt x="26" y="99"/>
                      <a:pt x="24" y="100"/>
                      <a:pt x="21" y="101"/>
                    </a:cubicBezTo>
                    <a:cubicBezTo>
                      <a:pt x="22" y="87"/>
                      <a:pt x="24" y="73"/>
                      <a:pt x="24" y="58"/>
                    </a:cubicBezTo>
                    <a:cubicBezTo>
                      <a:pt x="37" y="63"/>
                      <a:pt x="53" y="65"/>
                      <a:pt x="67" y="62"/>
                    </a:cubicBezTo>
                    <a:cubicBezTo>
                      <a:pt x="66" y="76"/>
                      <a:pt x="67" y="93"/>
                      <a:pt x="67" y="110"/>
                    </a:cubicBezTo>
                    <a:close/>
                    <a:moveTo>
                      <a:pt x="56" y="116"/>
                    </a:moveTo>
                    <a:cubicBezTo>
                      <a:pt x="56" y="117"/>
                      <a:pt x="56" y="117"/>
                      <a:pt x="56" y="117"/>
                    </a:cubicBezTo>
                    <a:cubicBezTo>
                      <a:pt x="56" y="118"/>
                      <a:pt x="56" y="118"/>
                      <a:pt x="56" y="118"/>
                    </a:cubicBezTo>
                    <a:cubicBezTo>
                      <a:pt x="56" y="119"/>
                      <a:pt x="56" y="119"/>
                      <a:pt x="56" y="119"/>
                    </a:cubicBezTo>
                    <a:cubicBezTo>
                      <a:pt x="56" y="120"/>
                      <a:pt x="55" y="120"/>
                      <a:pt x="55" y="121"/>
                    </a:cubicBezTo>
                    <a:cubicBezTo>
                      <a:pt x="55" y="121"/>
                      <a:pt x="55" y="121"/>
                      <a:pt x="55" y="121"/>
                    </a:cubicBezTo>
                    <a:cubicBezTo>
                      <a:pt x="54" y="122"/>
                      <a:pt x="54" y="122"/>
                      <a:pt x="53" y="123"/>
                    </a:cubicBezTo>
                    <a:cubicBezTo>
                      <a:pt x="53" y="123"/>
                      <a:pt x="53" y="123"/>
                      <a:pt x="52" y="124"/>
                    </a:cubicBezTo>
                    <a:cubicBezTo>
                      <a:pt x="52" y="124"/>
                      <a:pt x="51" y="124"/>
                      <a:pt x="51" y="125"/>
                    </a:cubicBezTo>
                    <a:cubicBezTo>
                      <a:pt x="50" y="125"/>
                      <a:pt x="49" y="125"/>
                      <a:pt x="49" y="126"/>
                    </a:cubicBezTo>
                    <a:cubicBezTo>
                      <a:pt x="49" y="126"/>
                      <a:pt x="49" y="126"/>
                      <a:pt x="49" y="126"/>
                    </a:cubicBezTo>
                    <a:cubicBezTo>
                      <a:pt x="49" y="126"/>
                      <a:pt x="49" y="126"/>
                      <a:pt x="49" y="126"/>
                    </a:cubicBezTo>
                    <a:cubicBezTo>
                      <a:pt x="48" y="126"/>
                      <a:pt x="48" y="126"/>
                      <a:pt x="48" y="126"/>
                    </a:cubicBezTo>
                    <a:cubicBezTo>
                      <a:pt x="47" y="126"/>
                      <a:pt x="46" y="127"/>
                      <a:pt x="45" y="127"/>
                    </a:cubicBezTo>
                    <a:cubicBezTo>
                      <a:pt x="45" y="127"/>
                      <a:pt x="45" y="127"/>
                      <a:pt x="44" y="127"/>
                    </a:cubicBezTo>
                    <a:cubicBezTo>
                      <a:pt x="44" y="127"/>
                      <a:pt x="44" y="127"/>
                      <a:pt x="44" y="127"/>
                    </a:cubicBezTo>
                    <a:cubicBezTo>
                      <a:pt x="44" y="127"/>
                      <a:pt x="44" y="127"/>
                      <a:pt x="43" y="127"/>
                    </a:cubicBezTo>
                    <a:cubicBezTo>
                      <a:pt x="39" y="127"/>
                      <a:pt x="37" y="127"/>
                      <a:pt x="33" y="126"/>
                    </a:cubicBezTo>
                    <a:cubicBezTo>
                      <a:pt x="28" y="124"/>
                      <a:pt x="24" y="122"/>
                      <a:pt x="20" y="119"/>
                    </a:cubicBezTo>
                    <a:cubicBezTo>
                      <a:pt x="20" y="117"/>
                      <a:pt x="20" y="115"/>
                      <a:pt x="20" y="114"/>
                    </a:cubicBezTo>
                    <a:cubicBezTo>
                      <a:pt x="23" y="113"/>
                      <a:pt x="27" y="112"/>
                      <a:pt x="30" y="112"/>
                    </a:cubicBezTo>
                    <a:cubicBezTo>
                      <a:pt x="33" y="111"/>
                      <a:pt x="36" y="111"/>
                      <a:pt x="38" y="110"/>
                    </a:cubicBezTo>
                    <a:cubicBezTo>
                      <a:pt x="41" y="110"/>
                      <a:pt x="43" y="110"/>
                      <a:pt x="45" y="110"/>
                    </a:cubicBezTo>
                    <a:cubicBezTo>
                      <a:pt x="46" y="110"/>
                      <a:pt x="47" y="110"/>
                      <a:pt x="48" y="110"/>
                    </a:cubicBezTo>
                    <a:cubicBezTo>
                      <a:pt x="49" y="110"/>
                      <a:pt x="49" y="111"/>
                      <a:pt x="50" y="111"/>
                    </a:cubicBezTo>
                    <a:cubicBezTo>
                      <a:pt x="51" y="111"/>
                      <a:pt x="51" y="111"/>
                      <a:pt x="52" y="111"/>
                    </a:cubicBezTo>
                    <a:cubicBezTo>
                      <a:pt x="52" y="112"/>
                      <a:pt x="53" y="112"/>
                      <a:pt x="53" y="112"/>
                    </a:cubicBezTo>
                    <a:cubicBezTo>
                      <a:pt x="54" y="112"/>
                      <a:pt x="54" y="113"/>
                      <a:pt x="54" y="113"/>
                    </a:cubicBezTo>
                    <a:cubicBezTo>
                      <a:pt x="55" y="113"/>
                      <a:pt x="55" y="113"/>
                      <a:pt x="55" y="114"/>
                    </a:cubicBezTo>
                    <a:cubicBezTo>
                      <a:pt x="56" y="114"/>
                      <a:pt x="56" y="114"/>
                      <a:pt x="56" y="114"/>
                    </a:cubicBezTo>
                    <a:cubicBezTo>
                      <a:pt x="56" y="114"/>
                      <a:pt x="56" y="115"/>
                      <a:pt x="56" y="115"/>
                    </a:cubicBezTo>
                    <a:cubicBezTo>
                      <a:pt x="56" y="115"/>
                      <a:pt x="56" y="116"/>
                      <a:pt x="56" y="116"/>
                    </a:cubicBezTo>
                    <a:cubicBezTo>
                      <a:pt x="56" y="116"/>
                      <a:pt x="56" y="116"/>
                      <a:pt x="56" y="116"/>
                    </a:cubicBezTo>
                    <a:cubicBezTo>
                      <a:pt x="56" y="116"/>
                      <a:pt x="56" y="116"/>
                      <a:pt x="56" y="116"/>
                    </a:cubicBezTo>
                    <a:close/>
                    <a:moveTo>
                      <a:pt x="47" y="202"/>
                    </a:moveTo>
                    <a:cubicBezTo>
                      <a:pt x="33" y="218"/>
                      <a:pt x="21" y="190"/>
                      <a:pt x="20" y="180"/>
                    </a:cubicBezTo>
                    <a:cubicBezTo>
                      <a:pt x="18" y="165"/>
                      <a:pt x="19" y="149"/>
                      <a:pt x="19" y="135"/>
                    </a:cubicBezTo>
                    <a:cubicBezTo>
                      <a:pt x="19" y="132"/>
                      <a:pt x="19" y="129"/>
                      <a:pt x="19" y="127"/>
                    </a:cubicBezTo>
                    <a:cubicBezTo>
                      <a:pt x="31" y="136"/>
                      <a:pt x="47" y="141"/>
                      <a:pt x="60" y="131"/>
                    </a:cubicBezTo>
                    <a:cubicBezTo>
                      <a:pt x="63" y="129"/>
                      <a:pt x="66" y="125"/>
                      <a:pt x="67" y="121"/>
                    </a:cubicBezTo>
                    <a:cubicBezTo>
                      <a:pt x="67" y="151"/>
                      <a:pt x="64" y="182"/>
                      <a:pt x="47" y="202"/>
                    </a:cubicBezTo>
                    <a:close/>
                    <a:moveTo>
                      <a:pt x="79" y="44"/>
                    </a:moveTo>
                    <a:cubicBezTo>
                      <a:pt x="64" y="57"/>
                      <a:pt x="40" y="54"/>
                      <a:pt x="23" y="46"/>
                    </a:cubicBezTo>
                    <a:cubicBezTo>
                      <a:pt x="19" y="44"/>
                      <a:pt x="11" y="40"/>
                      <a:pt x="11" y="34"/>
                    </a:cubicBezTo>
                    <a:cubicBezTo>
                      <a:pt x="12" y="28"/>
                      <a:pt x="18" y="24"/>
                      <a:pt x="23" y="21"/>
                    </a:cubicBezTo>
                    <a:cubicBezTo>
                      <a:pt x="33" y="16"/>
                      <a:pt x="44" y="14"/>
                      <a:pt x="55" y="17"/>
                    </a:cubicBezTo>
                    <a:cubicBezTo>
                      <a:pt x="55" y="19"/>
                      <a:pt x="56" y="21"/>
                      <a:pt x="59" y="21"/>
                    </a:cubicBezTo>
                    <a:cubicBezTo>
                      <a:pt x="71" y="23"/>
                      <a:pt x="95" y="29"/>
                      <a:pt x="79"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8" name="Freeform 470"/>
              <p:cNvSpPr/>
              <p:nvPr/>
            </p:nvSpPr>
            <p:spPr bwMode="auto">
              <a:xfrm>
                <a:off x="1327" y="971"/>
                <a:ext cx="69" cy="57"/>
              </a:xfrm>
              <a:custGeom>
                <a:avLst/>
                <a:gdLst>
                  <a:gd name="T0" fmla="*/ 27 w 34"/>
                  <a:gd name="T1" fmla="*/ 5 h 28"/>
                  <a:gd name="T2" fmla="*/ 19 w 34"/>
                  <a:gd name="T3" fmla="*/ 3 h 28"/>
                  <a:gd name="T4" fmla="*/ 10 w 34"/>
                  <a:gd name="T5" fmla="*/ 1 h 28"/>
                  <a:gd name="T6" fmla="*/ 8 w 34"/>
                  <a:gd name="T7" fmla="*/ 6 h 28"/>
                  <a:gd name="T8" fmla="*/ 18 w 34"/>
                  <a:gd name="T9" fmla="*/ 13 h 28"/>
                  <a:gd name="T10" fmla="*/ 22 w 34"/>
                  <a:gd name="T11" fmla="*/ 16 h 28"/>
                  <a:gd name="T12" fmla="*/ 14 w 34"/>
                  <a:gd name="T13" fmla="*/ 16 h 28"/>
                  <a:gd name="T14" fmla="*/ 7 w 34"/>
                  <a:gd name="T15" fmla="*/ 9 h 28"/>
                  <a:gd name="T16" fmla="*/ 1 w 34"/>
                  <a:gd name="T17" fmla="*/ 10 h 28"/>
                  <a:gd name="T18" fmla="*/ 8 w 34"/>
                  <a:gd name="T19" fmla="*/ 24 h 28"/>
                  <a:gd name="T20" fmla="*/ 30 w 34"/>
                  <a:gd name="T21" fmla="*/ 25 h 28"/>
                  <a:gd name="T22" fmla="*/ 34 w 34"/>
                  <a:gd name="T23" fmla="*/ 20 h 28"/>
                  <a:gd name="T24" fmla="*/ 27 w 34"/>
                  <a:gd name="T25"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28">
                    <a:moveTo>
                      <a:pt x="27" y="5"/>
                    </a:moveTo>
                    <a:cubicBezTo>
                      <a:pt x="24" y="4"/>
                      <a:pt x="22" y="3"/>
                      <a:pt x="19" y="3"/>
                    </a:cubicBezTo>
                    <a:cubicBezTo>
                      <a:pt x="16" y="2"/>
                      <a:pt x="13" y="0"/>
                      <a:pt x="10" y="1"/>
                    </a:cubicBezTo>
                    <a:cubicBezTo>
                      <a:pt x="9" y="2"/>
                      <a:pt x="7" y="4"/>
                      <a:pt x="8" y="6"/>
                    </a:cubicBezTo>
                    <a:cubicBezTo>
                      <a:pt x="9" y="11"/>
                      <a:pt x="14" y="12"/>
                      <a:pt x="18" y="13"/>
                    </a:cubicBezTo>
                    <a:cubicBezTo>
                      <a:pt x="21" y="14"/>
                      <a:pt x="22" y="15"/>
                      <a:pt x="22" y="16"/>
                    </a:cubicBezTo>
                    <a:cubicBezTo>
                      <a:pt x="19" y="17"/>
                      <a:pt x="17" y="17"/>
                      <a:pt x="14" y="16"/>
                    </a:cubicBezTo>
                    <a:cubicBezTo>
                      <a:pt x="11" y="15"/>
                      <a:pt x="9" y="11"/>
                      <a:pt x="7" y="9"/>
                    </a:cubicBezTo>
                    <a:cubicBezTo>
                      <a:pt x="5" y="6"/>
                      <a:pt x="1" y="7"/>
                      <a:pt x="1" y="10"/>
                    </a:cubicBezTo>
                    <a:cubicBezTo>
                      <a:pt x="0" y="16"/>
                      <a:pt x="4" y="21"/>
                      <a:pt x="8" y="24"/>
                    </a:cubicBezTo>
                    <a:cubicBezTo>
                      <a:pt x="15" y="28"/>
                      <a:pt x="23" y="27"/>
                      <a:pt x="30" y="25"/>
                    </a:cubicBezTo>
                    <a:cubicBezTo>
                      <a:pt x="32" y="24"/>
                      <a:pt x="34" y="22"/>
                      <a:pt x="34" y="20"/>
                    </a:cubicBezTo>
                    <a:cubicBezTo>
                      <a:pt x="34" y="14"/>
                      <a:pt x="32" y="8"/>
                      <a:pt x="2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9" name="Freeform 471"/>
              <p:cNvSpPr/>
              <p:nvPr/>
            </p:nvSpPr>
            <p:spPr bwMode="auto">
              <a:xfrm>
                <a:off x="1319" y="870"/>
                <a:ext cx="40" cy="51"/>
              </a:xfrm>
              <a:custGeom>
                <a:avLst/>
                <a:gdLst>
                  <a:gd name="T0" fmla="*/ 19 w 20"/>
                  <a:gd name="T1" fmla="*/ 3 h 25"/>
                  <a:gd name="T2" fmla="*/ 13 w 20"/>
                  <a:gd name="T3" fmla="*/ 2 h 25"/>
                  <a:gd name="T4" fmla="*/ 8 w 20"/>
                  <a:gd name="T5" fmla="*/ 2 h 25"/>
                  <a:gd name="T6" fmla="*/ 0 w 20"/>
                  <a:gd name="T7" fmla="*/ 14 h 25"/>
                  <a:gd name="T8" fmla="*/ 5 w 20"/>
                  <a:gd name="T9" fmla="*/ 22 h 25"/>
                  <a:gd name="T10" fmla="*/ 19 w 20"/>
                  <a:gd name="T11" fmla="*/ 3 h 25"/>
                </a:gdLst>
                <a:ahLst/>
                <a:cxnLst>
                  <a:cxn ang="0">
                    <a:pos x="T0" y="T1"/>
                  </a:cxn>
                  <a:cxn ang="0">
                    <a:pos x="T2" y="T3"/>
                  </a:cxn>
                  <a:cxn ang="0">
                    <a:pos x="T4" y="T5"/>
                  </a:cxn>
                  <a:cxn ang="0">
                    <a:pos x="T6" y="T7"/>
                  </a:cxn>
                  <a:cxn ang="0">
                    <a:pos x="T8" y="T9"/>
                  </a:cxn>
                  <a:cxn ang="0">
                    <a:pos x="T10" y="T11"/>
                  </a:cxn>
                </a:cxnLst>
                <a:rect l="0" t="0" r="r" b="b"/>
                <a:pathLst>
                  <a:path w="20" h="25">
                    <a:moveTo>
                      <a:pt x="19" y="3"/>
                    </a:moveTo>
                    <a:cubicBezTo>
                      <a:pt x="18" y="1"/>
                      <a:pt x="15" y="0"/>
                      <a:pt x="13" y="2"/>
                    </a:cubicBezTo>
                    <a:cubicBezTo>
                      <a:pt x="12" y="1"/>
                      <a:pt x="10" y="1"/>
                      <a:pt x="8" y="2"/>
                    </a:cubicBezTo>
                    <a:cubicBezTo>
                      <a:pt x="5" y="5"/>
                      <a:pt x="1" y="9"/>
                      <a:pt x="0" y="14"/>
                    </a:cubicBezTo>
                    <a:cubicBezTo>
                      <a:pt x="0" y="17"/>
                      <a:pt x="1" y="21"/>
                      <a:pt x="5" y="22"/>
                    </a:cubicBezTo>
                    <a:cubicBezTo>
                      <a:pt x="15" y="25"/>
                      <a:pt x="20" y="11"/>
                      <a:pt x="1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0" name="Freeform 472"/>
              <p:cNvSpPr>
                <a:spLocks noEditPoints="1"/>
              </p:cNvSpPr>
              <p:nvPr/>
            </p:nvSpPr>
            <p:spPr bwMode="auto">
              <a:xfrm>
                <a:off x="1392" y="794"/>
                <a:ext cx="94" cy="99"/>
              </a:xfrm>
              <a:custGeom>
                <a:avLst/>
                <a:gdLst>
                  <a:gd name="T0" fmla="*/ 39 w 47"/>
                  <a:gd name="T1" fmla="*/ 11 h 49"/>
                  <a:gd name="T2" fmla="*/ 5 w 47"/>
                  <a:gd name="T3" fmla="*/ 10 h 49"/>
                  <a:gd name="T4" fmla="*/ 4 w 47"/>
                  <a:gd name="T5" fmla="*/ 14 h 49"/>
                  <a:gd name="T6" fmla="*/ 2 w 47"/>
                  <a:gd name="T7" fmla="*/ 35 h 49"/>
                  <a:gd name="T8" fmla="*/ 35 w 47"/>
                  <a:gd name="T9" fmla="*/ 43 h 49"/>
                  <a:gd name="T10" fmla="*/ 39 w 47"/>
                  <a:gd name="T11" fmla="*/ 11 h 49"/>
                  <a:gd name="T12" fmla="*/ 28 w 47"/>
                  <a:gd name="T13" fmla="*/ 34 h 49"/>
                  <a:gd name="T14" fmla="*/ 11 w 47"/>
                  <a:gd name="T15" fmla="*/ 29 h 49"/>
                  <a:gd name="T16" fmla="*/ 12 w 47"/>
                  <a:gd name="T17" fmla="*/ 16 h 49"/>
                  <a:gd name="T18" fmla="*/ 30 w 47"/>
                  <a:gd name="T19" fmla="*/ 19 h 49"/>
                  <a:gd name="T20" fmla="*/ 28 w 47"/>
                  <a:gd name="T21" fmla="*/ 3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49">
                    <a:moveTo>
                      <a:pt x="39" y="11"/>
                    </a:moveTo>
                    <a:cubicBezTo>
                      <a:pt x="30" y="1"/>
                      <a:pt x="15" y="0"/>
                      <a:pt x="5" y="10"/>
                    </a:cubicBezTo>
                    <a:cubicBezTo>
                      <a:pt x="4" y="11"/>
                      <a:pt x="4" y="13"/>
                      <a:pt x="4" y="14"/>
                    </a:cubicBezTo>
                    <a:cubicBezTo>
                      <a:pt x="1" y="21"/>
                      <a:pt x="0" y="28"/>
                      <a:pt x="2" y="35"/>
                    </a:cubicBezTo>
                    <a:cubicBezTo>
                      <a:pt x="7" y="48"/>
                      <a:pt x="24" y="49"/>
                      <a:pt x="35" y="43"/>
                    </a:cubicBezTo>
                    <a:cubicBezTo>
                      <a:pt x="46" y="36"/>
                      <a:pt x="47" y="21"/>
                      <a:pt x="39" y="11"/>
                    </a:cubicBezTo>
                    <a:close/>
                    <a:moveTo>
                      <a:pt x="28" y="34"/>
                    </a:moveTo>
                    <a:cubicBezTo>
                      <a:pt x="22" y="37"/>
                      <a:pt x="13" y="36"/>
                      <a:pt x="11" y="29"/>
                    </a:cubicBezTo>
                    <a:cubicBezTo>
                      <a:pt x="10" y="25"/>
                      <a:pt x="11" y="20"/>
                      <a:pt x="12" y="16"/>
                    </a:cubicBezTo>
                    <a:cubicBezTo>
                      <a:pt x="19" y="13"/>
                      <a:pt x="25" y="13"/>
                      <a:pt x="30" y="19"/>
                    </a:cubicBezTo>
                    <a:cubicBezTo>
                      <a:pt x="35" y="24"/>
                      <a:pt x="33" y="30"/>
                      <a:pt x="28"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1" name="Freeform 473"/>
              <p:cNvSpPr/>
              <p:nvPr/>
            </p:nvSpPr>
            <p:spPr bwMode="auto">
              <a:xfrm>
                <a:off x="1333" y="721"/>
                <a:ext cx="63" cy="79"/>
              </a:xfrm>
              <a:custGeom>
                <a:avLst/>
                <a:gdLst>
                  <a:gd name="T0" fmla="*/ 28 w 31"/>
                  <a:gd name="T1" fmla="*/ 6 h 39"/>
                  <a:gd name="T2" fmla="*/ 14 w 31"/>
                  <a:gd name="T3" fmla="*/ 7 h 39"/>
                  <a:gd name="T4" fmla="*/ 2 w 31"/>
                  <a:gd name="T5" fmla="*/ 20 h 39"/>
                  <a:gd name="T6" fmla="*/ 5 w 31"/>
                  <a:gd name="T7" fmla="*/ 23 h 39"/>
                  <a:gd name="T8" fmla="*/ 7 w 31"/>
                  <a:gd name="T9" fmla="*/ 26 h 39"/>
                  <a:gd name="T10" fmla="*/ 9 w 31"/>
                  <a:gd name="T11" fmla="*/ 28 h 39"/>
                  <a:gd name="T12" fmla="*/ 10 w 31"/>
                  <a:gd name="T13" fmla="*/ 29 h 39"/>
                  <a:gd name="T14" fmla="*/ 21 w 31"/>
                  <a:gd name="T15" fmla="*/ 34 h 39"/>
                  <a:gd name="T16" fmla="*/ 26 w 31"/>
                  <a:gd name="T17" fmla="*/ 26 h 39"/>
                  <a:gd name="T18" fmla="*/ 28 w 31"/>
                  <a:gd name="T19"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9">
                    <a:moveTo>
                      <a:pt x="28" y="6"/>
                    </a:moveTo>
                    <a:cubicBezTo>
                      <a:pt x="24" y="0"/>
                      <a:pt x="18" y="2"/>
                      <a:pt x="14" y="7"/>
                    </a:cubicBezTo>
                    <a:cubicBezTo>
                      <a:pt x="8" y="9"/>
                      <a:pt x="0" y="12"/>
                      <a:pt x="2" y="20"/>
                    </a:cubicBezTo>
                    <a:cubicBezTo>
                      <a:pt x="3" y="21"/>
                      <a:pt x="4" y="22"/>
                      <a:pt x="5" y="23"/>
                    </a:cubicBezTo>
                    <a:cubicBezTo>
                      <a:pt x="5" y="25"/>
                      <a:pt x="6" y="26"/>
                      <a:pt x="7" y="26"/>
                    </a:cubicBezTo>
                    <a:cubicBezTo>
                      <a:pt x="8" y="27"/>
                      <a:pt x="9" y="27"/>
                      <a:pt x="9" y="28"/>
                    </a:cubicBezTo>
                    <a:cubicBezTo>
                      <a:pt x="9" y="28"/>
                      <a:pt x="10" y="29"/>
                      <a:pt x="10" y="29"/>
                    </a:cubicBezTo>
                    <a:cubicBezTo>
                      <a:pt x="10" y="35"/>
                      <a:pt x="16" y="39"/>
                      <a:pt x="21" y="34"/>
                    </a:cubicBezTo>
                    <a:cubicBezTo>
                      <a:pt x="24" y="32"/>
                      <a:pt x="25" y="29"/>
                      <a:pt x="26" y="26"/>
                    </a:cubicBezTo>
                    <a:cubicBezTo>
                      <a:pt x="28" y="20"/>
                      <a:pt x="31" y="11"/>
                      <a:pt x="2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2" name="Freeform 474"/>
              <p:cNvSpPr>
                <a:spLocks noEditPoints="1"/>
              </p:cNvSpPr>
              <p:nvPr/>
            </p:nvSpPr>
            <p:spPr bwMode="auto">
              <a:xfrm>
                <a:off x="1502" y="564"/>
                <a:ext cx="561" cy="1101"/>
              </a:xfrm>
              <a:custGeom>
                <a:avLst/>
                <a:gdLst>
                  <a:gd name="T0" fmla="*/ 207 w 278"/>
                  <a:gd name="T1" fmla="*/ 110 h 546"/>
                  <a:gd name="T2" fmla="*/ 194 w 278"/>
                  <a:gd name="T3" fmla="*/ 99 h 546"/>
                  <a:gd name="T4" fmla="*/ 217 w 278"/>
                  <a:gd name="T5" fmla="*/ 8 h 546"/>
                  <a:gd name="T6" fmla="*/ 159 w 278"/>
                  <a:gd name="T7" fmla="*/ 83 h 546"/>
                  <a:gd name="T8" fmla="*/ 93 w 278"/>
                  <a:gd name="T9" fmla="*/ 205 h 546"/>
                  <a:gd name="T10" fmla="*/ 116 w 278"/>
                  <a:gd name="T11" fmla="*/ 222 h 546"/>
                  <a:gd name="T12" fmla="*/ 155 w 278"/>
                  <a:gd name="T13" fmla="*/ 288 h 546"/>
                  <a:gd name="T14" fmla="*/ 78 w 278"/>
                  <a:gd name="T15" fmla="*/ 322 h 546"/>
                  <a:gd name="T16" fmla="*/ 90 w 278"/>
                  <a:gd name="T17" fmla="*/ 360 h 546"/>
                  <a:gd name="T18" fmla="*/ 10 w 278"/>
                  <a:gd name="T19" fmla="*/ 427 h 546"/>
                  <a:gd name="T20" fmla="*/ 7 w 278"/>
                  <a:gd name="T21" fmla="*/ 468 h 546"/>
                  <a:gd name="T22" fmla="*/ 136 w 278"/>
                  <a:gd name="T23" fmla="*/ 535 h 546"/>
                  <a:gd name="T24" fmla="*/ 260 w 278"/>
                  <a:gd name="T25" fmla="*/ 277 h 546"/>
                  <a:gd name="T26" fmla="*/ 154 w 278"/>
                  <a:gd name="T27" fmla="*/ 338 h 546"/>
                  <a:gd name="T28" fmla="*/ 192 w 278"/>
                  <a:gd name="T29" fmla="*/ 305 h 546"/>
                  <a:gd name="T30" fmla="*/ 154 w 278"/>
                  <a:gd name="T31" fmla="*/ 418 h 546"/>
                  <a:gd name="T32" fmla="*/ 206 w 278"/>
                  <a:gd name="T33" fmla="*/ 423 h 546"/>
                  <a:gd name="T34" fmla="*/ 154 w 278"/>
                  <a:gd name="T35" fmla="*/ 418 h 546"/>
                  <a:gd name="T36" fmla="*/ 122 w 278"/>
                  <a:gd name="T37" fmla="*/ 403 h 546"/>
                  <a:gd name="T38" fmla="*/ 188 w 278"/>
                  <a:gd name="T39" fmla="*/ 365 h 546"/>
                  <a:gd name="T40" fmla="*/ 156 w 278"/>
                  <a:gd name="T41" fmla="*/ 350 h 546"/>
                  <a:gd name="T42" fmla="*/ 188 w 278"/>
                  <a:gd name="T43" fmla="*/ 365 h 546"/>
                  <a:gd name="T44" fmla="*/ 239 w 278"/>
                  <a:gd name="T45" fmla="*/ 44 h 546"/>
                  <a:gd name="T46" fmla="*/ 212 w 278"/>
                  <a:gd name="T47" fmla="*/ 47 h 546"/>
                  <a:gd name="T48" fmla="*/ 199 w 278"/>
                  <a:gd name="T49" fmla="*/ 40 h 546"/>
                  <a:gd name="T50" fmla="*/ 91 w 278"/>
                  <a:gd name="T51" fmla="*/ 232 h 546"/>
                  <a:gd name="T52" fmla="*/ 154 w 278"/>
                  <a:gd name="T53" fmla="*/ 91 h 546"/>
                  <a:gd name="T54" fmla="*/ 177 w 278"/>
                  <a:gd name="T55" fmla="*/ 293 h 546"/>
                  <a:gd name="T56" fmla="*/ 173 w 278"/>
                  <a:gd name="T57" fmla="*/ 169 h 546"/>
                  <a:gd name="T58" fmla="*/ 177 w 278"/>
                  <a:gd name="T59" fmla="*/ 293 h 546"/>
                  <a:gd name="T60" fmla="*/ 106 w 278"/>
                  <a:gd name="T61" fmla="*/ 305 h 546"/>
                  <a:gd name="T62" fmla="*/ 142 w 278"/>
                  <a:gd name="T63" fmla="*/ 330 h 546"/>
                  <a:gd name="T64" fmla="*/ 88 w 278"/>
                  <a:gd name="T65" fmla="*/ 304 h 546"/>
                  <a:gd name="T66" fmla="*/ 147 w 278"/>
                  <a:gd name="T67" fmla="*/ 371 h 546"/>
                  <a:gd name="T68" fmla="*/ 125 w 278"/>
                  <a:gd name="T69" fmla="*/ 364 h 546"/>
                  <a:gd name="T70" fmla="*/ 96 w 278"/>
                  <a:gd name="T71" fmla="*/ 346 h 546"/>
                  <a:gd name="T72" fmla="*/ 120 w 278"/>
                  <a:gd name="T73" fmla="*/ 374 h 546"/>
                  <a:gd name="T74" fmla="*/ 96 w 278"/>
                  <a:gd name="T75" fmla="*/ 386 h 546"/>
                  <a:gd name="T76" fmla="*/ 13 w 278"/>
                  <a:gd name="T77" fmla="*/ 436 h 546"/>
                  <a:gd name="T78" fmla="*/ 77 w 278"/>
                  <a:gd name="T79" fmla="*/ 520 h 546"/>
                  <a:gd name="T80" fmla="*/ 89 w 278"/>
                  <a:gd name="T81" fmla="*/ 504 h 546"/>
                  <a:gd name="T82" fmla="*/ 223 w 278"/>
                  <a:gd name="T83" fmla="*/ 463 h 546"/>
                  <a:gd name="T84" fmla="*/ 83 w 278"/>
                  <a:gd name="T85" fmla="*/ 483 h 546"/>
                  <a:gd name="T86" fmla="*/ 88 w 278"/>
                  <a:gd name="T87" fmla="*/ 414 h 546"/>
                  <a:gd name="T88" fmla="*/ 89 w 278"/>
                  <a:gd name="T89" fmla="*/ 420 h 546"/>
                  <a:gd name="T90" fmla="*/ 146 w 278"/>
                  <a:gd name="T91" fmla="*/ 454 h 546"/>
                  <a:gd name="T92" fmla="*/ 209 w 278"/>
                  <a:gd name="T93" fmla="*/ 439 h 546"/>
                  <a:gd name="T94" fmla="*/ 204 w 278"/>
                  <a:gd name="T95" fmla="*/ 369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8" h="546">
                    <a:moveTo>
                      <a:pt x="219" y="360"/>
                    </a:moveTo>
                    <a:cubicBezTo>
                      <a:pt x="243" y="332"/>
                      <a:pt x="277" y="302"/>
                      <a:pt x="277" y="263"/>
                    </a:cubicBezTo>
                    <a:cubicBezTo>
                      <a:pt x="278" y="204"/>
                      <a:pt x="244" y="161"/>
                      <a:pt x="198" y="130"/>
                    </a:cubicBezTo>
                    <a:cubicBezTo>
                      <a:pt x="202" y="124"/>
                      <a:pt x="207" y="116"/>
                      <a:pt x="207" y="110"/>
                    </a:cubicBezTo>
                    <a:cubicBezTo>
                      <a:pt x="206" y="107"/>
                      <a:pt x="205" y="106"/>
                      <a:pt x="203" y="105"/>
                    </a:cubicBezTo>
                    <a:cubicBezTo>
                      <a:pt x="203" y="102"/>
                      <a:pt x="201" y="99"/>
                      <a:pt x="197" y="99"/>
                    </a:cubicBezTo>
                    <a:cubicBezTo>
                      <a:pt x="196" y="99"/>
                      <a:pt x="194" y="99"/>
                      <a:pt x="193" y="99"/>
                    </a:cubicBezTo>
                    <a:cubicBezTo>
                      <a:pt x="194" y="99"/>
                      <a:pt x="194" y="99"/>
                      <a:pt x="194" y="99"/>
                    </a:cubicBezTo>
                    <a:cubicBezTo>
                      <a:pt x="203" y="83"/>
                      <a:pt x="213" y="67"/>
                      <a:pt x="221" y="50"/>
                    </a:cubicBezTo>
                    <a:cubicBezTo>
                      <a:pt x="228" y="53"/>
                      <a:pt x="236" y="54"/>
                      <a:pt x="244" y="54"/>
                    </a:cubicBezTo>
                    <a:cubicBezTo>
                      <a:pt x="246" y="54"/>
                      <a:pt x="248" y="52"/>
                      <a:pt x="248" y="50"/>
                    </a:cubicBezTo>
                    <a:cubicBezTo>
                      <a:pt x="251" y="31"/>
                      <a:pt x="233" y="15"/>
                      <a:pt x="217" y="8"/>
                    </a:cubicBezTo>
                    <a:cubicBezTo>
                      <a:pt x="206" y="3"/>
                      <a:pt x="179" y="0"/>
                      <a:pt x="182" y="20"/>
                    </a:cubicBezTo>
                    <a:cubicBezTo>
                      <a:pt x="182" y="21"/>
                      <a:pt x="182" y="21"/>
                      <a:pt x="182" y="22"/>
                    </a:cubicBezTo>
                    <a:cubicBezTo>
                      <a:pt x="183" y="28"/>
                      <a:pt x="188" y="32"/>
                      <a:pt x="194" y="36"/>
                    </a:cubicBezTo>
                    <a:cubicBezTo>
                      <a:pt x="178" y="49"/>
                      <a:pt x="167" y="65"/>
                      <a:pt x="159" y="83"/>
                    </a:cubicBezTo>
                    <a:cubicBezTo>
                      <a:pt x="159" y="81"/>
                      <a:pt x="158" y="80"/>
                      <a:pt x="156" y="80"/>
                    </a:cubicBezTo>
                    <a:cubicBezTo>
                      <a:pt x="154" y="78"/>
                      <a:pt x="151" y="79"/>
                      <a:pt x="150" y="82"/>
                    </a:cubicBezTo>
                    <a:cubicBezTo>
                      <a:pt x="123" y="94"/>
                      <a:pt x="105" y="139"/>
                      <a:pt x="96" y="164"/>
                    </a:cubicBezTo>
                    <a:cubicBezTo>
                      <a:pt x="93" y="173"/>
                      <a:pt x="89" y="191"/>
                      <a:pt x="93" y="205"/>
                    </a:cubicBezTo>
                    <a:cubicBezTo>
                      <a:pt x="85" y="213"/>
                      <a:pt x="81" y="225"/>
                      <a:pt x="81" y="236"/>
                    </a:cubicBezTo>
                    <a:cubicBezTo>
                      <a:pt x="81" y="238"/>
                      <a:pt x="82" y="240"/>
                      <a:pt x="84" y="241"/>
                    </a:cubicBezTo>
                    <a:cubicBezTo>
                      <a:pt x="97" y="243"/>
                      <a:pt x="110" y="236"/>
                      <a:pt x="116" y="224"/>
                    </a:cubicBezTo>
                    <a:cubicBezTo>
                      <a:pt x="116" y="223"/>
                      <a:pt x="116" y="223"/>
                      <a:pt x="116" y="222"/>
                    </a:cubicBezTo>
                    <a:cubicBezTo>
                      <a:pt x="133" y="220"/>
                      <a:pt x="147" y="204"/>
                      <a:pt x="158" y="190"/>
                    </a:cubicBezTo>
                    <a:cubicBezTo>
                      <a:pt x="183" y="216"/>
                      <a:pt x="205" y="257"/>
                      <a:pt x="173" y="287"/>
                    </a:cubicBezTo>
                    <a:cubicBezTo>
                      <a:pt x="171" y="289"/>
                      <a:pt x="172" y="291"/>
                      <a:pt x="173" y="293"/>
                    </a:cubicBezTo>
                    <a:cubicBezTo>
                      <a:pt x="168" y="290"/>
                      <a:pt x="162" y="289"/>
                      <a:pt x="155" y="288"/>
                    </a:cubicBezTo>
                    <a:cubicBezTo>
                      <a:pt x="132" y="287"/>
                      <a:pt x="111" y="296"/>
                      <a:pt x="88" y="295"/>
                    </a:cubicBezTo>
                    <a:cubicBezTo>
                      <a:pt x="86" y="294"/>
                      <a:pt x="84" y="294"/>
                      <a:pt x="83" y="296"/>
                    </a:cubicBezTo>
                    <a:cubicBezTo>
                      <a:pt x="81" y="297"/>
                      <a:pt x="81" y="300"/>
                      <a:pt x="81" y="302"/>
                    </a:cubicBezTo>
                    <a:cubicBezTo>
                      <a:pt x="80" y="308"/>
                      <a:pt x="80" y="315"/>
                      <a:pt x="78" y="322"/>
                    </a:cubicBezTo>
                    <a:cubicBezTo>
                      <a:pt x="78" y="325"/>
                      <a:pt x="79" y="327"/>
                      <a:pt x="82" y="328"/>
                    </a:cubicBezTo>
                    <a:cubicBezTo>
                      <a:pt x="83" y="329"/>
                      <a:pt x="84" y="329"/>
                      <a:pt x="85" y="330"/>
                    </a:cubicBezTo>
                    <a:cubicBezTo>
                      <a:pt x="86" y="338"/>
                      <a:pt x="88" y="347"/>
                      <a:pt x="87" y="355"/>
                    </a:cubicBezTo>
                    <a:cubicBezTo>
                      <a:pt x="87" y="357"/>
                      <a:pt x="89" y="359"/>
                      <a:pt x="90" y="360"/>
                    </a:cubicBezTo>
                    <a:cubicBezTo>
                      <a:pt x="91" y="360"/>
                      <a:pt x="92" y="361"/>
                      <a:pt x="93" y="361"/>
                    </a:cubicBezTo>
                    <a:cubicBezTo>
                      <a:pt x="90" y="367"/>
                      <a:pt x="89" y="374"/>
                      <a:pt x="88" y="381"/>
                    </a:cubicBezTo>
                    <a:cubicBezTo>
                      <a:pt x="58" y="381"/>
                      <a:pt x="30" y="406"/>
                      <a:pt x="11" y="427"/>
                    </a:cubicBezTo>
                    <a:cubicBezTo>
                      <a:pt x="10" y="427"/>
                      <a:pt x="10" y="427"/>
                      <a:pt x="10" y="427"/>
                    </a:cubicBezTo>
                    <a:cubicBezTo>
                      <a:pt x="8" y="426"/>
                      <a:pt x="4" y="426"/>
                      <a:pt x="3" y="430"/>
                    </a:cubicBezTo>
                    <a:cubicBezTo>
                      <a:pt x="0" y="439"/>
                      <a:pt x="3" y="452"/>
                      <a:pt x="4" y="462"/>
                    </a:cubicBezTo>
                    <a:cubicBezTo>
                      <a:pt x="4" y="464"/>
                      <a:pt x="5" y="466"/>
                      <a:pt x="6" y="466"/>
                    </a:cubicBezTo>
                    <a:cubicBezTo>
                      <a:pt x="6" y="467"/>
                      <a:pt x="7" y="467"/>
                      <a:pt x="7" y="468"/>
                    </a:cubicBezTo>
                    <a:cubicBezTo>
                      <a:pt x="30" y="495"/>
                      <a:pt x="51" y="522"/>
                      <a:pt x="79" y="533"/>
                    </a:cubicBezTo>
                    <a:cubicBezTo>
                      <a:pt x="79" y="535"/>
                      <a:pt x="80" y="537"/>
                      <a:pt x="80" y="539"/>
                    </a:cubicBezTo>
                    <a:cubicBezTo>
                      <a:pt x="82" y="546"/>
                      <a:pt x="91" y="543"/>
                      <a:pt x="91" y="537"/>
                    </a:cubicBezTo>
                    <a:cubicBezTo>
                      <a:pt x="104" y="540"/>
                      <a:pt x="118" y="540"/>
                      <a:pt x="136" y="535"/>
                    </a:cubicBezTo>
                    <a:cubicBezTo>
                      <a:pt x="187" y="521"/>
                      <a:pt x="243" y="484"/>
                      <a:pt x="251" y="428"/>
                    </a:cubicBezTo>
                    <a:cubicBezTo>
                      <a:pt x="252" y="425"/>
                      <a:pt x="252" y="423"/>
                      <a:pt x="252" y="420"/>
                    </a:cubicBezTo>
                    <a:cubicBezTo>
                      <a:pt x="256" y="392"/>
                      <a:pt x="243" y="370"/>
                      <a:pt x="219" y="360"/>
                    </a:cubicBezTo>
                    <a:close/>
                    <a:moveTo>
                      <a:pt x="260" y="277"/>
                    </a:moveTo>
                    <a:cubicBezTo>
                      <a:pt x="252" y="305"/>
                      <a:pt x="227" y="325"/>
                      <a:pt x="213" y="349"/>
                    </a:cubicBezTo>
                    <a:cubicBezTo>
                      <a:pt x="212" y="344"/>
                      <a:pt x="211" y="339"/>
                      <a:pt x="208" y="335"/>
                    </a:cubicBezTo>
                    <a:cubicBezTo>
                      <a:pt x="212" y="332"/>
                      <a:pt x="208" y="324"/>
                      <a:pt x="203" y="326"/>
                    </a:cubicBezTo>
                    <a:cubicBezTo>
                      <a:pt x="186" y="333"/>
                      <a:pt x="171" y="338"/>
                      <a:pt x="154" y="338"/>
                    </a:cubicBezTo>
                    <a:cubicBezTo>
                      <a:pt x="154" y="336"/>
                      <a:pt x="153" y="334"/>
                      <a:pt x="153" y="333"/>
                    </a:cubicBezTo>
                    <a:cubicBezTo>
                      <a:pt x="169" y="335"/>
                      <a:pt x="186" y="331"/>
                      <a:pt x="201" y="326"/>
                    </a:cubicBezTo>
                    <a:cubicBezTo>
                      <a:pt x="205" y="325"/>
                      <a:pt x="206" y="321"/>
                      <a:pt x="203" y="318"/>
                    </a:cubicBezTo>
                    <a:cubicBezTo>
                      <a:pt x="200" y="313"/>
                      <a:pt x="196" y="309"/>
                      <a:pt x="192" y="305"/>
                    </a:cubicBezTo>
                    <a:cubicBezTo>
                      <a:pt x="249" y="275"/>
                      <a:pt x="218" y="193"/>
                      <a:pt x="176" y="164"/>
                    </a:cubicBezTo>
                    <a:cubicBezTo>
                      <a:pt x="182" y="155"/>
                      <a:pt x="188" y="146"/>
                      <a:pt x="194" y="136"/>
                    </a:cubicBezTo>
                    <a:cubicBezTo>
                      <a:pt x="237" y="168"/>
                      <a:pt x="275" y="222"/>
                      <a:pt x="260" y="277"/>
                    </a:cubicBezTo>
                    <a:close/>
                    <a:moveTo>
                      <a:pt x="154" y="418"/>
                    </a:moveTo>
                    <a:cubicBezTo>
                      <a:pt x="157" y="406"/>
                      <a:pt x="161" y="394"/>
                      <a:pt x="160" y="382"/>
                    </a:cubicBezTo>
                    <a:cubicBezTo>
                      <a:pt x="168" y="378"/>
                      <a:pt x="176" y="377"/>
                      <a:pt x="184" y="375"/>
                    </a:cubicBezTo>
                    <a:cubicBezTo>
                      <a:pt x="186" y="383"/>
                      <a:pt x="190" y="391"/>
                      <a:pt x="195" y="399"/>
                    </a:cubicBezTo>
                    <a:cubicBezTo>
                      <a:pt x="200" y="406"/>
                      <a:pt x="207" y="414"/>
                      <a:pt x="206" y="423"/>
                    </a:cubicBezTo>
                    <a:cubicBezTo>
                      <a:pt x="204" y="434"/>
                      <a:pt x="186" y="442"/>
                      <a:pt x="177" y="445"/>
                    </a:cubicBezTo>
                    <a:cubicBezTo>
                      <a:pt x="167" y="449"/>
                      <a:pt x="158" y="447"/>
                      <a:pt x="149" y="448"/>
                    </a:cubicBezTo>
                    <a:cubicBezTo>
                      <a:pt x="148" y="448"/>
                      <a:pt x="147" y="448"/>
                      <a:pt x="147" y="448"/>
                    </a:cubicBezTo>
                    <a:cubicBezTo>
                      <a:pt x="149" y="438"/>
                      <a:pt x="151" y="428"/>
                      <a:pt x="154" y="418"/>
                    </a:cubicBezTo>
                    <a:close/>
                    <a:moveTo>
                      <a:pt x="143" y="415"/>
                    </a:moveTo>
                    <a:cubicBezTo>
                      <a:pt x="141" y="425"/>
                      <a:pt x="139" y="435"/>
                      <a:pt x="138" y="445"/>
                    </a:cubicBezTo>
                    <a:cubicBezTo>
                      <a:pt x="132" y="440"/>
                      <a:pt x="125" y="436"/>
                      <a:pt x="118" y="432"/>
                    </a:cubicBezTo>
                    <a:cubicBezTo>
                      <a:pt x="119" y="422"/>
                      <a:pt x="119" y="413"/>
                      <a:pt x="122" y="403"/>
                    </a:cubicBezTo>
                    <a:cubicBezTo>
                      <a:pt x="125" y="395"/>
                      <a:pt x="129" y="386"/>
                      <a:pt x="132" y="378"/>
                    </a:cubicBezTo>
                    <a:cubicBezTo>
                      <a:pt x="138" y="380"/>
                      <a:pt x="144" y="382"/>
                      <a:pt x="150" y="384"/>
                    </a:cubicBezTo>
                    <a:cubicBezTo>
                      <a:pt x="147" y="394"/>
                      <a:pt x="146" y="405"/>
                      <a:pt x="143" y="415"/>
                    </a:cubicBezTo>
                    <a:close/>
                    <a:moveTo>
                      <a:pt x="188" y="365"/>
                    </a:moveTo>
                    <a:cubicBezTo>
                      <a:pt x="186" y="365"/>
                      <a:pt x="184" y="365"/>
                      <a:pt x="183" y="367"/>
                    </a:cubicBezTo>
                    <a:cubicBezTo>
                      <a:pt x="175" y="370"/>
                      <a:pt x="167" y="372"/>
                      <a:pt x="159" y="376"/>
                    </a:cubicBezTo>
                    <a:cubicBezTo>
                      <a:pt x="159" y="369"/>
                      <a:pt x="158" y="362"/>
                      <a:pt x="157" y="355"/>
                    </a:cubicBezTo>
                    <a:cubicBezTo>
                      <a:pt x="156" y="353"/>
                      <a:pt x="156" y="351"/>
                      <a:pt x="156" y="350"/>
                    </a:cubicBezTo>
                    <a:cubicBezTo>
                      <a:pt x="170" y="349"/>
                      <a:pt x="184" y="345"/>
                      <a:pt x="197" y="340"/>
                    </a:cubicBezTo>
                    <a:cubicBezTo>
                      <a:pt x="200" y="344"/>
                      <a:pt x="203" y="348"/>
                      <a:pt x="203" y="353"/>
                    </a:cubicBezTo>
                    <a:cubicBezTo>
                      <a:pt x="203" y="358"/>
                      <a:pt x="196" y="361"/>
                      <a:pt x="192" y="363"/>
                    </a:cubicBezTo>
                    <a:cubicBezTo>
                      <a:pt x="191" y="364"/>
                      <a:pt x="190" y="364"/>
                      <a:pt x="188" y="365"/>
                    </a:cubicBezTo>
                    <a:close/>
                    <a:moveTo>
                      <a:pt x="189" y="19"/>
                    </a:moveTo>
                    <a:cubicBezTo>
                      <a:pt x="191" y="16"/>
                      <a:pt x="193" y="13"/>
                      <a:pt x="198" y="12"/>
                    </a:cubicBezTo>
                    <a:cubicBezTo>
                      <a:pt x="205" y="11"/>
                      <a:pt x="211" y="15"/>
                      <a:pt x="217" y="18"/>
                    </a:cubicBezTo>
                    <a:cubicBezTo>
                      <a:pt x="224" y="23"/>
                      <a:pt x="237" y="33"/>
                      <a:pt x="239" y="44"/>
                    </a:cubicBezTo>
                    <a:cubicBezTo>
                      <a:pt x="221" y="43"/>
                      <a:pt x="200" y="32"/>
                      <a:pt x="189" y="19"/>
                    </a:cubicBezTo>
                    <a:close/>
                    <a:moveTo>
                      <a:pt x="199" y="40"/>
                    </a:moveTo>
                    <a:cubicBezTo>
                      <a:pt x="201" y="41"/>
                      <a:pt x="204" y="43"/>
                      <a:pt x="206" y="44"/>
                    </a:cubicBezTo>
                    <a:cubicBezTo>
                      <a:pt x="208" y="45"/>
                      <a:pt x="210" y="46"/>
                      <a:pt x="212" y="47"/>
                    </a:cubicBezTo>
                    <a:cubicBezTo>
                      <a:pt x="203" y="62"/>
                      <a:pt x="196" y="80"/>
                      <a:pt x="190" y="97"/>
                    </a:cubicBezTo>
                    <a:cubicBezTo>
                      <a:pt x="190" y="98"/>
                      <a:pt x="191" y="99"/>
                      <a:pt x="192" y="99"/>
                    </a:cubicBezTo>
                    <a:cubicBezTo>
                      <a:pt x="181" y="99"/>
                      <a:pt x="172" y="96"/>
                      <a:pt x="165" y="89"/>
                    </a:cubicBezTo>
                    <a:cubicBezTo>
                      <a:pt x="175" y="72"/>
                      <a:pt x="187" y="56"/>
                      <a:pt x="199" y="40"/>
                    </a:cubicBezTo>
                    <a:close/>
                    <a:moveTo>
                      <a:pt x="91" y="232"/>
                    </a:moveTo>
                    <a:cubicBezTo>
                      <a:pt x="91" y="225"/>
                      <a:pt x="93" y="219"/>
                      <a:pt x="96" y="212"/>
                    </a:cubicBezTo>
                    <a:cubicBezTo>
                      <a:pt x="98" y="217"/>
                      <a:pt x="102" y="220"/>
                      <a:pt x="106" y="221"/>
                    </a:cubicBezTo>
                    <a:cubicBezTo>
                      <a:pt x="102" y="226"/>
                      <a:pt x="98" y="231"/>
                      <a:pt x="91" y="232"/>
                    </a:cubicBezTo>
                    <a:close/>
                    <a:moveTo>
                      <a:pt x="130" y="203"/>
                    </a:moveTo>
                    <a:cubicBezTo>
                      <a:pt x="123" y="209"/>
                      <a:pt x="113" y="216"/>
                      <a:pt x="106" y="206"/>
                    </a:cubicBezTo>
                    <a:cubicBezTo>
                      <a:pt x="98" y="193"/>
                      <a:pt x="106" y="175"/>
                      <a:pt x="110" y="162"/>
                    </a:cubicBezTo>
                    <a:cubicBezTo>
                      <a:pt x="120" y="135"/>
                      <a:pt x="139" y="115"/>
                      <a:pt x="154" y="91"/>
                    </a:cubicBezTo>
                    <a:cubicBezTo>
                      <a:pt x="163" y="104"/>
                      <a:pt x="179" y="112"/>
                      <a:pt x="194" y="110"/>
                    </a:cubicBezTo>
                    <a:cubicBezTo>
                      <a:pt x="186" y="119"/>
                      <a:pt x="180" y="136"/>
                      <a:pt x="175" y="145"/>
                    </a:cubicBezTo>
                    <a:cubicBezTo>
                      <a:pt x="162" y="166"/>
                      <a:pt x="148" y="187"/>
                      <a:pt x="130" y="203"/>
                    </a:cubicBezTo>
                    <a:close/>
                    <a:moveTo>
                      <a:pt x="177" y="293"/>
                    </a:moveTo>
                    <a:cubicBezTo>
                      <a:pt x="219" y="261"/>
                      <a:pt x="194" y="212"/>
                      <a:pt x="165" y="181"/>
                    </a:cubicBezTo>
                    <a:cubicBezTo>
                      <a:pt x="164" y="181"/>
                      <a:pt x="164" y="181"/>
                      <a:pt x="164" y="181"/>
                    </a:cubicBezTo>
                    <a:cubicBezTo>
                      <a:pt x="165" y="179"/>
                      <a:pt x="167" y="178"/>
                      <a:pt x="168" y="176"/>
                    </a:cubicBezTo>
                    <a:cubicBezTo>
                      <a:pt x="169" y="174"/>
                      <a:pt x="171" y="172"/>
                      <a:pt x="173" y="169"/>
                    </a:cubicBezTo>
                    <a:cubicBezTo>
                      <a:pt x="208" y="200"/>
                      <a:pt x="232" y="264"/>
                      <a:pt x="188" y="298"/>
                    </a:cubicBezTo>
                    <a:cubicBezTo>
                      <a:pt x="187" y="299"/>
                      <a:pt x="187" y="299"/>
                      <a:pt x="186" y="300"/>
                    </a:cubicBezTo>
                    <a:cubicBezTo>
                      <a:pt x="183" y="297"/>
                      <a:pt x="179" y="295"/>
                      <a:pt x="175" y="293"/>
                    </a:cubicBezTo>
                    <a:cubicBezTo>
                      <a:pt x="176" y="294"/>
                      <a:pt x="177" y="293"/>
                      <a:pt x="177" y="293"/>
                    </a:cubicBezTo>
                    <a:close/>
                    <a:moveTo>
                      <a:pt x="134" y="301"/>
                    </a:moveTo>
                    <a:cubicBezTo>
                      <a:pt x="158" y="296"/>
                      <a:pt x="175" y="302"/>
                      <a:pt x="190" y="319"/>
                    </a:cubicBezTo>
                    <a:cubicBezTo>
                      <a:pt x="174" y="323"/>
                      <a:pt x="158" y="325"/>
                      <a:pt x="141" y="319"/>
                    </a:cubicBezTo>
                    <a:cubicBezTo>
                      <a:pt x="129" y="316"/>
                      <a:pt x="117" y="310"/>
                      <a:pt x="106" y="305"/>
                    </a:cubicBezTo>
                    <a:cubicBezTo>
                      <a:pt x="115" y="304"/>
                      <a:pt x="124" y="303"/>
                      <a:pt x="134" y="301"/>
                    </a:cubicBezTo>
                    <a:close/>
                    <a:moveTo>
                      <a:pt x="88" y="304"/>
                    </a:moveTo>
                    <a:cubicBezTo>
                      <a:pt x="88" y="304"/>
                      <a:pt x="88" y="304"/>
                      <a:pt x="88" y="304"/>
                    </a:cubicBezTo>
                    <a:cubicBezTo>
                      <a:pt x="106" y="313"/>
                      <a:pt x="123" y="324"/>
                      <a:pt x="142" y="330"/>
                    </a:cubicBezTo>
                    <a:cubicBezTo>
                      <a:pt x="141" y="333"/>
                      <a:pt x="142" y="335"/>
                      <a:pt x="142" y="338"/>
                    </a:cubicBezTo>
                    <a:cubicBezTo>
                      <a:pt x="139" y="337"/>
                      <a:pt x="135" y="337"/>
                      <a:pt x="132" y="336"/>
                    </a:cubicBezTo>
                    <a:cubicBezTo>
                      <a:pt x="121" y="333"/>
                      <a:pt x="110" y="329"/>
                      <a:pt x="100" y="325"/>
                    </a:cubicBezTo>
                    <a:cubicBezTo>
                      <a:pt x="89" y="320"/>
                      <a:pt x="87" y="314"/>
                      <a:pt x="88" y="304"/>
                    </a:cubicBezTo>
                    <a:close/>
                    <a:moveTo>
                      <a:pt x="92" y="332"/>
                    </a:moveTo>
                    <a:cubicBezTo>
                      <a:pt x="109" y="339"/>
                      <a:pt x="126" y="347"/>
                      <a:pt x="144" y="349"/>
                    </a:cubicBezTo>
                    <a:cubicBezTo>
                      <a:pt x="144" y="349"/>
                      <a:pt x="144" y="349"/>
                      <a:pt x="144" y="349"/>
                    </a:cubicBezTo>
                    <a:cubicBezTo>
                      <a:pt x="145" y="357"/>
                      <a:pt x="147" y="364"/>
                      <a:pt x="147" y="371"/>
                    </a:cubicBezTo>
                    <a:cubicBezTo>
                      <a:pt x="143" y="370"/>
                      <a:pt x="138" y="368"/>
                      <a:pt x="133" y="367"/>
                    </a:cubicBezTo>
                    <a:cubicBezTo>
                      <a:pt x="133" y="366"/>
                      <a:pt x="133" y="366"/>
                      <a:pt x="133" y="365"/>
                    </a:cubicBezTo>
                    <a:cubicBezTo>
                      <a:pt x="133" y="361"/>
                      <a:pt x="128" y="360"/>
                      <a:pt x="126" y="363"/>
                    </a:cubicBezTo>
                    <a:cubicBezTo>
                      <a:pt x="126" y="363"/>
                      <a:pt x="125" y="364"/>
                      <a:pt x="125" y="364"/>
                    </a:cubicBezTo>
                    <a:cubicBezTo>
                      <a:pt x="122" y="363"/>
                      <a:pt x="118" y="362"/>
                      <a:pt x="114" y="360"/>
                    </a:cubicBezTo>
                    <a:cubicBezTo>
                      <a:pt x="111" y="359"/>
                      <a:pt x="107" y="357"/>
                      <a:pt x="104" y="355"/>
                    </a:cubicBezTo>
                    <a:cubicBezTo>
                      <a:pt x="104" y="353"/>
                      <a:pt x="101" y="351"/>
                      <a:pt x="99" y="352"/>
                    </a:cubicBezTo>
                    <a:cubicBezTo>
                      <a:pt x="98" y="350"/>
                      <a:pt x="96" y="348"/>
                      <a:pt x="96" y="346"/>
                    </a:cubicBezTo>
                    <a:cubicBezTo>
                      <a:pt x="94" y="341"/>
                      <a:pt x="93" y="337"/>
                      <a:pt x="92" y="332"/>
                    </a:cubicBezTo>
                    <a:close/>
                    <a:moveTo>
                      <a:pt x="96" y="386"/>
                    </a:moveTo>
                    <a:cubicBezTo>
                      <a:pt x="97" y="379"/>
                      <a:pt x="99" y="373"/>
                      <a:pt x="101" y="366"/>
                    </a:cubicBezTo>
                    <a:cubicBezTo>
                      <a:pt x="107" y="369"/>
                      <a:pt x="114" y="372"/>
                      <a:pt x="120" y="374"/>
                    </a:cubicBezTo>
                    <a:cubicBezTo>
                      <a:pt x="115" y="386"/>
                      <a:pt x="112" y="399"/>
                      <a:pt x="109" y="411"/>
                    </a:cubicBezTo>
                    <a:cubicBezTo>
                      <a:pt x="109" y="415"/>
                      <a:pt x="108" y="420"/>
                      <a:pt x="109" y="425"/>
                    </a:cubicBezTo>
                    <a:cubicBezTo>
                      <a:pt x="103" y="421"/>
                      <a:pt x="98" y="418"/>
                      <a:pt x="93" y="416"/>
                    </a:cubicBezTo>
                    <a:cubicBezTo>
                      <a:pt x="93" y="406"/>
                      <a:pt x="95" y="396"/>
                      <a:pt x="96" y="386"/>
                    </a:cubicBezTo>
                    <a:close/>
                    <a:moveTo>
                      <a:pt x="13" y="462"/>
                    </a:moveTo>
                    <a:cubicBezTo>
                      <a:pt x="13" y="462"/>
                      <a:pt x="12" y="461"/>
                      <a:pt x="12" y="461"/>
                    </a:cubicBezTo>
                    <a:cubicBezTo>
                      <a:pt x="12" y="453"/>
                      <a:pt x="14" y="444"/>
                      <a:pt x="13" y="436"/>
                    </a:cubicBezTo>
                    <a:cubicBezTo>
                      <a:pt x="13" y="436"/>
                      <a:pt x="13" y="436"/>
                      <a:pt x="13" y="436"/>
                    </a:cubicBezTo>
                    <a:cubicBezTo>
                      <a:pt x="36" y="445"/>
                      <a:pt x="50" y="463"/>
                      <a:pt x="65" y="481"/>
                    </a:cubicBezTo>
                    <a:cubicBezTo>
                      <a:pt x="69" y="485"/>
                      <a:pt x="75" y="493"/>
                      <a:pt x="81" y="498"/>
                    </a:cubicBezTo>
                    <a:cubicBezTo>
                      <a:pt x="79" y="498"/>
                      <a:pt x="77" y="500"/>
                      <a:pt x="77" y="504"/>
                    </a:cubicBezTo>
                    <a:cubicBezTo>
                      <a:pt x="77" y="509"/>
                      <a:pt x="77" y="515"/>
                      <a:pt x="77" y="520"/>
                    </a:cubicBezTo>
                    <a:cubicBezTo>
                      <a:pt x="53" y="508"/>
                      <a:pt x="34" y="482"/>
                      <a:pt x="13" y="462"/>
                    </a:cubicBezTo>
                    <a:close/>
                    <a:moveTo>
                      <a:pt x="132" y="523"/>
                    </a:moveTo>
                    <a:cubicBezTo>
                      <a:pt x="116" y="529"/>
                      <a:pt x="102" y="529"/>
                      <a:pt x="90" y="525"/>
                    </a:cubicBezTo>
                    <a:cubicBezTo>
                      <a:pt x="89" y="518"/>
                      <a:pt x="89" y="511"/>
                      <a:pt x="89" y="504"/>
                    </a:cubicBezTo>
                    <a:cubicBezTo>
                      <a:pt x="89" y="503"/>
                      <a:pt x="89" y="503"/>
                      <a:pt x="89" y="503"/>
                    </a:cubicBezTo>
                    <a:cubicBezTo>
                      <a:pt x="91" y="504"/>
                      <a:pt x="92" y="504"/>
                      <a:pt x="94" y="505"/>
                    </a:cubicBezTo>
                    <a:cubicBezTo>
                      <a:pt x="127" y="512"/>
                      <a:pt x="162" y="494"/>
                      <a:pt x="192" y="481"/>
                    </a:cubicBezTo>
                    <a:cubicBezTo>
                      <a:pt x="202" y="476"/>
                      <a:pt x="213" y="470"/>
                      <a:pt x="223" y="463"/>
                    </a:cubicBezTo>
                    <a:cubicBezTo>
                      <a:pt x="202" y="493"/>
                      <a:pt x="168" y="510"/>
                      <a:pt x="132" y="523"/>
                    </a:cubicBezTo>
                    <a:close/>
                    <a:moveTo>
                      <a:pt x="208" y="458"/>
                    </a:moveTo>
                    <a:cubicBezTo>
                      <a:pt x="187" y="471"/>
                      <a:pt x="162" y="479"/>
                      <a:pt x="139" y="488"/>
                    </a:cubicBezTo>
                    <a:cubicBezTo>
                      <a:pt x="120" y="495"/>
                      <a:pt x="100" y="497"/>
                      <a:pt x="83" y="483"/>
                    </a:cubicBezTo>
                    <a:cubicBezTo>
                      <a:pt x="76" y="477"/>
                      <a:pt x="69" y="468"/>
                      <a:pt x="63" y="461"/>
                    </a:cubicBezTo>
                    <a:cubicBezTo>
                      <a:pt x="51" y="448"/>
                      <a:pt x="40" y="437"/>
                      <a:pt x="25" y="429"/>
                    </a:cubicBezTo>
                    <a:cubicBezTo>
                      <a:pt x="42" y="412"/>
                      <a:pt x="65" y="397"/>
                      <a:pt x="87" y="390"/>
                    </a:cubicBezTo>
                    <a:cubicBezTo>
                      <a:pt x="87" y="398"/>
                      <a:pt x="87" y="406"/>
                      <a:pt x="88" y="414"/>
                    </a:cubicBezTo>
                    <a:cubicBezTo>
                      <a:pt x="85" y="412"/>
                      <a:pt x="82" y="411"/>
                      <a:pt x="78" y="410"/>
                    </a:cubicBezTo>
                    <a:cubicBezTo>
                      <a:pt x="77" y="409"/>
                      <a:pt x="76" y="412"/>
                      <a:pt x="77" y="412"/>
                    </a:cubicBezTo>
                    <a:cubicBezTo>
                      <a:pt x="81" y="414"/>
                      <a:pt x="85" y="417"/>
                      <a:pt x="89" y="420"/>
                    </a:cubicBezTo>
                    <a:cubicBezTo>
                      <a:pt x="89" y="420"/>
                      <a:pt x="89" y="420"/>
                      <a:pt x="89" y="420"/>
                    </a:cubicBezTo>
                    <a:cubicBezTo>
                      <a:pt x="97" y="426"/>
                      <a:pt x="104" y="432"/>
                      <a:pt x="110" y="438"/>
                    </a:cubicBezTo>
                    <a:cubicBezTo>
                      <a:pt x="118" y="444"/>
                      <a:pt x="127" y="454"/>
                      <a:pt x="137" y="455"/>
                    </a:cubicBezTo>
                    <a:cubicBezTo>
                      <a:pt x="137" y="455"/>
                      <a:pt x="137" y="454"/>
                      <a:pt x="137" y="454"/>
                    </a:cubicBezTo>
                    <a:cubicBezTo>
                      <a:pt x="138" y="458"/>
                      <a:pt x="144" y="458"/>
                      <a:pt x="146" y="454"/>
                    </a:cubicBezTo>
                    <a:cubicBezTo>
                      <a:pt x="146" y="454"/>
                      <a:pt x="146" y="454"/>
                      <a:pt x="146" y="454"/>
                    </a:cubicBezTo>
                    <a:cubicBezTo>
                      <a:pt x="146" y="454"/>
                      <a:pt x="146" y="454"/>
                      <a:pt x="146" y="454"/>
                    </a:cubicBezTo>
                    <a:cubicBezTo>
                      <a:pt x="150" y="460"/>
                      <a:pt x="164" y="459"/>
                      <a:pt x="171" y="458"/>
                    </a:cubicBezTo>
                    <a:cubicBezTo>
                      <a:pt x="186" y="456"/>
                      <a:pt x="198" y="449"/>
                      <a:pt x="209" y="439"/>
                    </a:cubicBezTo>
                    <a:cubicBezTo>
                      <a:pt x="231" y="419"/>
                      <a:pt x="204" y="392"/>
                      <a:pt x="194" y="372"/>
                    </a:cubicBezTo>
                    <a:cubicBezTo>
                      <a:pt x="198" y="370"/>
                      <a:pt x="201" y="369"/>
                      <a:pt x="205" y="367"/>
                    </a:cubicBezTo>
                    <a:cubicBezTo>
                      <a:pt x="205" y="367"/>
                      <a:pt x="205" y="366"/>
                      <a:pt x="205" y="366"/>
                    </a:cubicBezTo>
                    <a:cubicBezTo>
                      <a:pt x="205" y="367"/>
                      <a:pt x="205" y="368"/>
                      <a:pt x="204" y="369"/>
                    </a:cubicBezTo>
                    <a:cubicBezTo>
                      <a:pt x="203" y="372"/>
                      <a:pt x="208" y="374"/>
                      <a:pt x="210" y="371"/>
                    </a:cubicBezTo>
                    <a:cubicBezTo>
                      <a:pt x="210" y="371"/>
                      <a:pt x="211" y="370"/>
                      <a:pt x="211" y="369"/>
                    </a:cubicBezTo>
                    <a:cubicBezTo>
                      <a:pt x="257" y="387"/>
                      <a:pt x="241" y="436"/>
                      <a:pt x="208" y="4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3" name="Freeform 475"/>
              <p:cNvSpPr/>
              <p:nvPr/>
            </p:nvSpPr>
            <p:spPr bwMode="auto">
              <a:xfrm>
                <a:off x="1833" y="1361"/>
                <a:ext cx="61" cy="56"/>
              </a:xfrm>
              <a:custGeom>
                <a:avLst/>
                <a:gdLst>
                  <a:gd name="T0" fmla="*/ 16 w 30"/>
                  <a:gd name="T1" fmla="*/ 0 h 28"/>
                  <a:gd name="T2" fmla="*/ 14 w 30"/>
                  <a:gd name="T3" fmla="*/ 0 h 28"/>
                  <a:gd name="T4" fmla="*/ 0 w 30"/>
                  <a:gd name="T5" fmla="*/ 14 h 28"/>
                  <a:gd name="T6" fmla="*/ 14 w 30"/>
                  <a:gd name="T7" fmla="*/ 27 h 28"/>
                  <a:gd name="T8" fmla="*/ 16 w 30"/>
                  <a:gd name="T9" fmla="*/ 27 h 28"/>
                  <a:gd name="T10" fmla="*/ 30 w 30"/>
                  <a:gd name="T11" fmla="*/ 14 h 28"/>
                  <a:gd name="T12" fmla="*/ 16 w 30"/>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30" h="28">
                    <a:moveTo>
                      <a:pt x="16" y="0"/>
                    </a:moveTo>
                    <a:cubicBezTo>
                      <a:pt x="14" y="0"/>
                      <a:pt x="14" y="0"/>
                      <a:pt x="14" y="0"/>
                    </a:cubicBezTo>
                    <a:cubicBezTo>
                      <a:pt x="6" y="0"/>
                      <a:pt x="0" y="7"/>
                      <a:pt x="0" y="14"/>
                    </a:cubicBezTo>
                    <a:cubicBezTo>
                      <a:pt x="0" y="21"/>
                      <a:pt x="6" y="28"/>
                      <a:pt x="14" y="27"/>
                    </a:cubicBezTo>
                    <a:cubicBezTo>
                      <a:pt x="16" y="27"/>
                      <a:pt x="16" y="27"/>
                      <a:pt x="16" y="27"/>
                    </a:cubicBezTo>
                    <a:cubicBezTo>
                      <a:pt x="24" y="27"/>
                      <a:pt x="30" y="22"/>
                      <a:pt x="30" y="14"/>
                    </a:cubicBezTo>
                    <a:cubicBezTo>
                      <a:pt x="30" y="6"/>
                      <a:pt x="24" y="1"/>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4" name="Freeform 476"/>
              <p:cNvSpPr>
                <a:spLocks noEditPoints="1"/>
              </p:cNvSpPr>
              <p:nvPr/>
            </p:nvSpPr>
            <p:spPr bwMode="auto">
              <a:xfrm>
                <a:off x="5818" y="1217"/>
                <a:ext cx="468" cy="549"/>
              </a:xfrm>
              <a:custGeom>
                <a:avLst/>
                <a:gdLst>
                  <a:gd name="T0" fmla="*/ 104 w 232"/>
                  <a:gd name="T1" fmla="*/ 56 h 272"/>
                  <a:gd name="T2" fmla="*/ 105 w 232"/>
                  <a:gd name="T3" fmla="*/ 42 h 272"/>
                  <a:gd name="T4" fmla="*/ 113 w 232"/>
                  <a:gd name="T5" fmla="*/ 22 h 272"/>
                  <a:gd name="T6" fmla="*/ 121 w 232"/>
                  <a:gd name="T7" fmla="*/ 8 h 272"/>
                  <a:gd name="T8" fmla="*/ 116 w 232"/>
                  <a:gd name="T9" fmla="*/ 1 h 272"/>
                  <a:gd name="T10" fmla="*/ 89 w 232"/>
                  <a:gd name="T11" fmla="*/ 37 h 272"/>
                  <a:gd name="T12" fmla="*/ 88 w 232"/>
                  <a:gd name="T13" fmla="*/ 51 h 272"/>
                  <a:gd name="T14" fmla="*/ 20 w 232"/>
                  <a:gd name="T15" fmla="*/ 58 h 272"/>
                  <a:gd name="T16" fmla="*/ 2 w 232"/>
                  <a:gd name="T17" fmla="*/ 146 h 272"/>
                  <a:gd name="T18" fmla="*/ 99 w 232"/>
                  <a:gd name="T19" fmla="*/ 267 h 272"/>
                  <a:gd name="T20" fmla="*/ 229 w 232"/>
                  <a:gd name="T21" fmla="*/ 130 h 272"/>
                  <a:gd name="T22" fmla="*/ 104 w 232"/>
                  <a:gd name="T23" fmla="*/ 56 h 272"/>
                  <a:gd name="T24" fmla="*/ 205 w 232"/>
                  <a:gd name="T25" fmla="*/ 181 h 272"/>
                  <a:gd name="T26" fmla="*/ 211 w 232"/>
                  <a:gd name="T27" fmla="*/ 150 h 272"/>
                  <a:gd name="T28" fmla="*/ 208 w 232"/>
                  <a:gd name="T29" fmla="*/ 145 h 272"/>
                  <a:gd name="T30" fmla="*/ 207 w 232"/>
                  <a:gd name="T31" fmla="*/ 131 h 272"/>
                  <a:gd name="T32" fmla="*/ 197 w 232"/>
                  <a:gd name="T33" fmla="*/ 130 h 272"/>
                  <a:gd name="T34" fmla="*/ 182 w 232"/>
                  <a:gd name="T35" fmla="*/ 161 h 272"/>
                  <a:gd name="T36" fmla="*/ 185 w 232"/>
                  <a:gd name="T37" fmla="*/ 135 h 272"/>
                  <a:gd name="T38" fmla="*/ 175 w 232"/>
                  <a:gd name="T39" fmla="*/ 132 h 272"/>
                  <a:gd name="T40" fmla="*/ 158 w 232"/>
                  <a:gd name="T41" fmla="*/ 160 h 272"/>
                  <a:gd name="T42" fmla="*/ 158 w 232"/>
                  <a:gd name="T43" fmla="*/ 142 h 272"/>
                  <a:gd name="T44" fmla="*/ 148 w 232"/>
                  <a:gd name="T45" fmla="*/ 140 h 272"/>
                  <a:gd name="T46" fmla="*/ 136 w 232"/>
                  <a:gd name="T47" fmla="*/ 193 h 272"/>
                  <a:gd name="T48" fmla="*/ 141 w 232"/>
                  <a:gd name="T49" fmla="*/ 190 h 272"/>
                  <a:gd name="T50" fmla="*/ 147 w 232"/>
                  <a:gd name="T51" fmla="*/ 165 h 272"/>
                  <a:gd name="T52" fmla="*/ 143 w 232"/>
                  <a:gd name="T53" fmla="*/ 187 h 272"/>
                  <a:gd name="T54" fmla="*/ 153 w 232"/>
                  <a:gd name="T55" fmla="*/ 191 h 272"/>
                  <a:gd name="T56" fmla="*/ 172 w 232"/>
                  <a:gd name="T57" fmla="*/ 160 h 272"/>
                  <a:gd name="T58" fmla="*/ 165 w 232"/>
                  <a:gd name="T59" fmla="*/ 187 h 272"/>
                  <a:gd name="T60" fmla="*/ 174 w 232"/>
                  <a:gd name="T61" fmla="*/ 193 h 272"/>
                  <a:gd name="T62" fmla="*/ 197 w 232"/>
                  <a:gd name="T63" fmla="*/ 156 h 272"/>
                  <a:gd name="T64" fmla="*/ 186 w 232"/>
                  <a:gd name="T65" fmla="*/ 192 h 272"/>
                  <a:gd name="T66" fmla="*/ 194 w 232"/>
                  <a:gd name="T67" fmla="*/ 198 h 272"/>
                  <a:gd name="T68" fmla="*/ 113 w 232"/>
                  <a:gd name="T69" fmla="*/ 255 h 272"/>
                  <a:gd name="T70" fmla="*/ 13 w 232"/>
                  <a:gd name="T71" fmla="*/ 153 h 272"/>
                  <a:gd name="T72" fmla="*/ 17 w 232"/>
                  <a:gd name="T73" fmla="*/ 89 h 272"/>
                  <a:gd name="T74" fmla="*/ 89 w 232"/>
                  <a:gd name="T75" fmla="*/ 60 h 272"/>
                  <a:gd name="T76" fmla="*/ 96 w 232"/>
                  <a:gd name="T77" fmla="*/ 84 h 272"/>
                  <a:gd name="T78" fmla="*/ 88 w 232"/>
                  <a:gd name="T79" fmla="*/ 79 h 272"/>
                  <a:gd name="T80" fmla="*/ 81 w 232"/>
                  <a:gd name="T81" fmla="*/ 84 h 272"/>
                  <a:gd name="T82" fmla="*/ 133 w 232"/>
                  <a:gd name="T83" fmla="*/ 82 h 272"/>
                  <a:gd name="T84" fmla="*/ 125 w 232"/>
                  <a:gd name="T85" fmla="*/ 76 h 272"/>
                  <a:gd name="T86" fmla="*/ 110 w 232"/>
                  <a:gd name="T87" fmla="*/ 85 h 272"/>
                  <a:gd name="T88" fmla="*/ 110 w 232"/>
                  <a:gd name="T89" fmla="*/ 85 h 272"/>
                  <a:gd name="T90" fmla="*/ 106 w 232"/>
                  <a:gd name="T91" fmla="*/ 68 h 272"/>
                  <a:gd name="T92" fmla="*/ 218 w 232"/>
                  <a:gd name="T93" fmla="*/ 121 h 272"/>
                  <a:gd name="T94" fmla="*/ 205 w 232"/>
                  <a:gd name="T95" fmla="*/ 181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272">
                    <a:moveTo>
                      <a:pt x="104" y="56"/>
                    </a:moveTo>
                    <a:cubicBezTo>
                      <a:pt x="104" y="51"/>
                      <a:pt x="104" y="47"/>
                      <a:pt x="105" y="42"/>
                    </a:cubicBezTo>
                    <a:cubicBezTo>
                      <a:pt x="106" y="35"/>
                      <a:pt x="109" y="28"/>
                      <a:pt x="113" y="22"/>
                    </a:cubicBezTo>
                    <a:cubicBezTo>
                      <a:pt x="116" y="16"/>
                      <a:pt x="120" y="14"/>
                      <a:pt x="121" y="8"/>
                    </a:cubicBezTo>
                    <a:cubicBezTo>
                      <a:pt x="121" y="4"/>
                      <a:pt x="120" y="2"/>
                      <a:pt x="116" y="1"/>
                    </a:cubicBezTo>
                    <a:cubicBezTo>
                      <a:pt x="100" y="0"/>
                      <a:pt x="91" y="25"/>
                      <a:pt x="89" y="37"/>
                    </a:cubicBezTo>
                    <a:cubicBezTo>
                      <a:pt x="88" y="42"/>
                      <a:pt x="88" y="46"/>
                      <a:pt x="88" y="51"/>
                    </a:cubicBezTo>
                    <a:cubicBezTo>
                      <a:pt x="64" y="43"/>
                      <a:pt x="40" y="37"/>
                      <a:pt x="20" y="58"/>
                    </a:cubicBezTo>
                    <a:cubicBezTo>
                      <a:pt x="0" y="79"/>
                      <a:pt x="1" y="119"/>
                      <a:pt x="2" y="146"/>
                    </a:cubicBezTo>
                    <a:cubicBezTo>
                      <a:pt x="5" y="203"/>
                      <a:pt x="35" y="266"/>
                      <a:pt x="99" y="267"/>
                    </a:cubicBezTo>
                    <a:cubicBezTo>
                      <a:pt x="166" y="267"/>
                      <a:pt x="226" y="192"/>
                      <a:pt x="229" y="130"/>
                    </a:cubicBezTo>
                    <a:cubicBezTo>
                      <a:pt x="232" y="56"/>
                      <a:pt x="159" y="54"/>
                      <a:pt x="104" y="56"/>
                    </a:cubicBezTo>
                    <a:close/>
                    <a:moveTo>
                      <a:pt x="205" y="181"/>
                    </a:moveTo>
                    <a:cubicBezTo>
                      <a:pt x="209" y="171"/>
                      <a:pt x="210" y="161"/>
                      <a:pt x="211" y="150"/>
                    </a:cubicBezTo>
                    <a:cubicBezTo>
                      <a:pt x="211" y="147"/>
                      <a:pt x="210" y="146"/>
                      <a:pt x="208" y="145"/>
                    </a:cubicBezTo>
                    <a:cubicBezTo>
                      <a:pt x="208" y="141"/>
                      <a:pt x="207" y="136"/>
                      <a:pt x="207" y="131"/>
                    </a:cubicBezTo>
                    <a:cubicBezTo>
                      <a:pt x="206" y="127"/>
                      <a:pt x="199" y="126"/>
                      <a:pt x="197" y="130"/>
                    </a:cubicBezTo>
                    <a:cubicBezTo>
                      <a:pt x="192" y="140"/>
                      <a:pt x="187" y="151"/>
                      <a:pt x="182" y="161"/>
                    </a:cubicBezTo>
                    <a:cubicBezTo>
                      <a:pt x="183" y="153"/>
                      <a:pt x="185" y="144"/>
                      <a:pt x="185" y="135"/>
                    </a:cubicBezTo>
                    <a:cubicBezTo>
                      <a:pt x="186" y="129"/>
                      <a:pt x="178" y="128"/>
                      <a:pt x="175" y="132"/>
                    </a:cubicBezTo>
                    <a:cubicBezTo>
                      <a:pt x="168" y="141"/>
                      <a:pt x="163" y="151"/>
                      <a:pt x="158" y="160"/>
                    </a:cubicBezTo>
                    <a:cubicBezTo>
                      <a:pt x="159" y="154"/>
                      <a:pt x="159" y="148"/>
                      <a:pt x="158" y="142"/>
                    </a:cubicBezTo>
                    <a:cubicBezTo>
                      <a:pt x="157" y="138"/>
                      <a:pt x="151" y="135"/>
                      <a:pt x="148" y="140"/>
                    </a:cubicBezTo>
                    <a:cubicBezTo>
                      <a:pt x="143" y="152"/>
                      <a:pt x="125" y="181"/>
                      <a:pt x="136" y="193"/>
                    </a:cubicBezTo>
                    <a:cubicBezTo>
                      <a:pt x="138" y="196"/>
                      <a:pt x="142" y="193"/>
                      <a:pt x="141" y="190"/>
                    </a:cubicBezTo>
                    <a:cubicBezTo>
                      <a:pt x="140" y="182"/>
                      <a:pt x="143" y="173"/>
                      <a:pt x="147" y="165"/>
                    </a:cubicBezTo>
                    <a:cubicBezTo>
                      <a:pt x="146" y="172"/>
                      <a:pt x="144" y="180"/>
                      <a:pt x="143" y="187"/>
                    </a:cubicBezTo>
                    <a:cubicBezTo>
                      <a:pt x="141" y="194"/>
                      <a:pt x="149" y="197"/>
                      <a:pt x="153" y="191"/>
                    </a:cubicBezTo>
                    <a:cubicBezTo>
                      <a:pt x="160" y="181"/>
                      <a:pt x="166" y="171"/>
                      <a:pt x="172" y="160"/>
                    </a:cubicBezTo>
                    <a:cubicBezTo>
                      <a:pt x="170" y="169"/>
                      <a:pt x="167" y="178"/>
                      <a:pt x="165" y="187"/>
                    </a:cubicBezTo>
                    <a:cubicBezTo>
                      <a:pt x="163" y="192"/>
                      <a:pt x="170" y="196"/>
                      <a:pt x="174" y="193"/>
                    </a:cubicBezTo>
                    <a:cubicBezTo>
                      <a:pt x="184" y="182"/>
                      <a:pt x="191" y="169"/>
                      <a:pt x="197" y="156"/>
                    </a:cubicBezTo>
                    <a:cubicBezTo>
                      <a:pt x="195" y="168"/>
                      <a:pt x="191" y="180"/>
                      <a:pt x="186" y="192"/>
                    </a:cubicBezTo>
                    <a:cubicBezTo>
                      <a:pt x="184" y="197"/>
                      <a:pt x="190" y="200"/>
                      <a:pt x="194" y="198"/>
                    </a:cubicBezTo>
                    <a:cubicBezTo>
                      <a:pt x="174" y="226"/>
                      <a:pt x="143" y="247"/>
                      <a:pt x="113" y="255"/>
                    </a:cubicBezTo>
                    <a:cubicBezTo>
                      <a:pt x="50" y="272"/>
                      <a:pt x="19" y="203"/>
                      <a:pt x="13" y="153"/>
                    </a:cubicBezTo>
                    <a:cubicBezTo>
                      <a:pt x="10" y="132"/>
                      <a:pt x="12" y="110"/>
                      <a:pt x="17" y="89"/>
                    </a:cubicBezTo>
                    <a:cubicBezTo>
                      <a:pt x="27" y="47"/>
                      <a:pt x="58" y="58"/>
                      <a:pt x="89" y="60"/>
                    </a:cubicBezTo>
                    <a:cubicBezTo>
                      <a:pt x="90" y="69"/>
                      <a:pt x="93" y="77"/>
                      <a:pt x="96" y="84"/>
                    </a:cubicBezTo>
                    <a:cubicBezTo>
                      <a:pt x="94" y="83"/>
                      <a:pt x="91" y="81"/>
                      <a:pt x="88" y="79"/>
                    </a:cubicBezTo>
                    <a:cubicBezTo>
                      <a:pt x="84" y="75"/>
                      <a:pt x="78" y="80"/>
                      <a:pt x="81" y="84"/>
                    </a:cubicBezTo>
                    <a:cubicBezTo>
                      <a:pt x="95" y="102"/>
                      <a:pt x="121" y="102"/>
                      <a:pt x="133" y="82"/>
                    </a:cubicBezTo>
                    <a:cubicBezTo>
                      <a:pt x="135" y="77"/>
                      <a:pt x="129" y="72"/>
                      <a:pt x="125" y="76"/>
                    </a:cubicBezTo>
                    <a:cubicBezTo>
                      <a:pt x="120" y="81"/>
                      <a:pt x="115" y="84"/>
                      <a:pt x="110" y="85"/>
                    </a:cubicBezTo>
                    <a:cubicBezTo>
                      <a:pt x="110" y="85"/>
                      <a:pt x="110" y="85"/>
                      <a:pt x="110" y="85"/>
                    </a:cubicBezTo>
                    <a:cubicBezTo>
                      <a:pt x="108" y="79"/>
                      <a:pt x="106" y="74"/>
                      <a:pt x="106" y="68"/>
                    </a:cubicBezTo>
                    <a:cubicBezTo>
                      <a:pt x="152" y="65"/>
                      <a:pt x="211" y="61"/>
                      <a:pt x="218" y="121"/>
                    </a:cubicBezTo>
                    <a:cubicBezTo>
                      <a:pt x="220" y="142"/>
                      <a:pt x="215" y="163"/>
                      <a:pt x="205"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5" name="Freeform 477"/>
              <p:cNvSpPr>
                <a:spLocks noEditPoints="1"/>
              </p:cNvSpPr>
              <p:nvPr/>
            </p:nvSpPr>
            <p:spPr bwMode="auto">
              <a:xfrm>
                <a:off x="5792" y="1149"/>
                <a:ext cx="220" cy="163"/>
              </a:xfrm>
              <a:custGeom>
                <a:avLst/>
                <a:gdLst>
                  <a:gd name="T0" fmla="*/ 107 w 109"/>
                  <a:gd name="T1" fmla="*/ 43 h 81"/>
                  <a:gd name="T2" fmla="*/ 93 w 109"/>
                  <a:gd name="T3" fmla="*/ 35 h 81"/>
                  <a:gd name="T4" fmla="*/ 94 w 109"/>
                  <a:gd name="T5" fmla="*/ 31 h 81"/>
                  <a:gd name="T6" fmla="*/ 40 w 109"/>
                  <a:gd name="T7" fmla="*/ 14 h 81"/>
                  <a:gd name="T8" fmla="*/ 6 w 109"/>
                  <a:gd name="T9" fmla="*/ 72 h 81"/>
                  <a:gd name="T10" fmla="*/ 3 w 109"/>
                  <a:gd name="T11" fmla="*/ 74 h 81"/>
                  <a:gd name="T12" fmla="*/ 6 w 109"/>
                  <a:gd name="T13" fmla="*/ 80 h 81"/>
                  <a:gd name="T14" fmla="*/ 56 w 109"/>
                  <a:gd name="T15" fmla="*/ 66 h 81"/>
                  <a:gd name="T16" fmla="*/ 89 w 109"/>
                  <a:gd name="T17" fmla="*/ 43 h 81"/>
                  <a:gd name="T18" fmla="*/ 104 w 109"/>
                  <a:gd name="T19" fmla="*/ 48 h 81"/>
                  <a:gd name="T20" fmla="*/ 107 w 109"/>
                  <a:gd name="T21" fmla="*/ 43 h 81"/>
                  <a:gd name="T22" fmla="*/ 38 w 109"/>
                  <a:gd name="T23" fmla="*/ 56 h 81"/>
                  <a:gd name="T24" fmla="*/ 81 w 109"/>
                  <a:gd name="T25" fmla="*/ 42 h 81"/>
                  <a:gd name="T26" fmla="*/ 45 w 109"/>
                  <a:gd name="T27" fmla="*/ 58 h 81"/>
                  <a:gd name="T28" fmla="*/ 14 w 109"/>
                  <a:gd name="T29" fmla="*/ 67 h 81"/>
                  <a:gd name="T30" fmla="*/ 35 w 109"/>
                  <a:gd name="T31" fmla="*/ 31 h 81"/>
                  <a:gd name="T32" fmla="*/ 56 w 109"/>
                  <a:gd name="T33" fmla="*/ 15 h 81"/>
                  <a:gd name="T34" fmla="*/ 86 w 109"/>
                  <a:gd name="T35" fmla="*/ 34 h 81"/>
                  <a:gd name="T36" fmla="*/ 35 w 109"/>
                  <a:gd name="T37" fmla="*/ 54 h 81"/>
                  <a:gd name="T38" fmla="*/ 38 w 109"/>
                  <a:gd name="T39" fmla="*/ 5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81">
                    <a:moveTo>
                      <a:pt x="107" y="43"/>
                    </a:moveTo>
                    <a:cubicBezTo>
                      <a:pt x="103" y="40"/>
                      <a:pt x="98" y="37"/>
                      <a:pt x="93" y="35"/>
                    </a:cubicBezTo>
                    <a:cubicBezTo>
                      <a:pt x="94" y="34"/>
                      <a:pt x="95" y="33"/>
                      <a:pt x="94" y="31"/>
                    </a:cubicBezTo>
                    <a:cubicBezTo>
                      <a:pt x="82" y="10"/>
                      <a:pt x="61" y="0"/>
                      <a:pt x="40" y="14"/>
                    </a:cubicBezTo>
                    <a:cubicBezTo>
                      <a:pt x="22" y="26"/>
                      <a:pt x="11" y="51"/>
                      <a:pt x="6" y="72"/>
                    </a:cubicBezTo>
                    <a:cubicBezTo>
                      <a:pt x="5" y="72"/>
                      <a:pt x="4" y="73"/>
                      <a:pt x="3" y="74"/>
                    </a:cubicBezTo>
                    <a:cubicBezTo>
                      <a:pt x="0" y="77"/>
                      <a:pt x="3" y="81"/>
                      <a:pt x="6" y="80"/>
                    </a:cubicBezTo>
                    <a:cubicBezTo>
                      <a:pt x="22" y="78"/>
                      <a:pt x="40" y="71"/>
                      <a:pt x="56" y="66"/>
                    </a:cubicBezTo>
                    <a:cubicBezTo>
                      <a:pt x="70" y="62"/>
                      <a:pt x="80" y="54"/>
                      <a:pt x="89" y="43"/>
                    </a:cubicBezTo>
                    <a:cubicBezTo>
                      <a:pt x="94" y="44"/>
                      <a:pt x="99" y="46"/>
                      <a:pt x="104" y="48"/>
                    </a:cubicBezTo>
                    <a:cubicBezTo>
                      <a:pt x="107" y="49"/>
                      <a:pt x="109" y="45"/>
                      <a:pt x="107" y="43"/>
                    </a:cubicBezTo>
                    <a:close/>
                    <a:moveTo>
                      <a:pt x="38" y="56"/>
                    </a:moveTo>
                    <a:cubicBezTo>
                      <a:pt x="51" y="43"/>
                      <a:pt x="65" y="40"/>
                      <a:pt x="81" y="42"/>
                    </a:cubicBezTo>
                    <a:cubicBezTo>
                      <a:pt x="69" y="49"/>
                      <a:pt x="58" y="54"/>
                      <a:pt x="45" y="58"/>
                    </a:cubicBezTo>
                    <a:cubicBezTo>
                      <a:pt x="35" y="61"/>
                      <a:pt x="24" y="63"/>
                      <a:pt x="14" y="67"/>
                    </a:cubicBezTo>
                    <a:cubicBezTo>
                      <a:pt x="19" y="54"/>
                      <a:pt x="27" y="42"/>
                      <a:pt x="35" y="31"/>
                    </a:cubicBezTo>
                    <a:cubicBezTo>
                      <a:pt x="41" y="24"/>
                      <a:pt x="47" y="17"/>
                      <a:pt x="56" y="15"/>
                    </a:cubicBezTo>
                    <a:cubicBezTo>
                      <a:pt x="70" y="11"/>
                      <a:pt x="79" y="24"/>
                      <a:pt x="86" y="34"/>
                    </a:cubicBezTo>
                    <a:cubicBezTo>
                      <a:pt x="67" y="30"/>
                      <a:pt x="44" y="37"/>
                      <a:pt x="35" y="54"/>
                    </a:cubicBezTo>
                    <a:cubicBezTo>
                      <a:pt x="34" y="56"/>
                      <a:pt x="37" y="58"/>
                      <a:pt x="3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6" name="Freeform 478"/>
              <p:cNvSpPr>
                <a:spLocks noEditPoints="1"/>
              </p:cNvSpPr>
              <p:nvPr/>
            </p:nvSpPr>
            <p:spPr bwMode="auto">
              <a:xfrm>
                <a:off x="4616" y="854"/>
                <a:ext cx="702" cy="755"/>
              </a:xfrm>
              <a:custGeom>
                <a:avLst/>
                <a:gdLst>
                  <a:gd name="T0" fmla="*/ 255 w 348"/>
                  <a:gd name="T1" fmla="*/ 92 h 374"/>
                  <a:gd name="T2" fmla="*/ 286 w 348"/>
                  <a:gd name="T3" fmla="*/ 49 h 374"/>
                  <a:gd name="T4" fmla="*/ 68 w 348"/>
                  <a:gd name="T5" fmla="*/ 47 h 374"/>
                  <a:gd name="T6" fmla="*/ 6 w 348"/>
                  <a:gd name="T7" fmla="*/ 110 h 374"/>
                  <a:gd name="T8" fmla="*/ 94 w 348"/>
                  <a:gd name="T9" fmla="*/ 255 h 374"/>
                  <a:gd name="T10" fmla="*/ 68 w 348"/>
                  <a:gd name="T11" fmla="*/ 61 h 374"/>
                  <a:gd name="T12" fmla="*/ 124 w 348"/>
                  <a:gd name="T13" fmla="*/ 105 h 374"/>
                  <a:gd name="T14" fmla="*/ 93 w 348"/>
                  <a:gd name="T15" fmla="*/ 106 h 374"/>
                  <a:gd name="T16" fmla="*/ 73 w 348"/>
                  <a:gd name="T17" fmla="*/ 112 h 374"/>
                  <a:gd name="T18" fmla="*/ 90 w 348"/>
                  <a:gd name="T19" fmla="*/ 226 h 374"/>
                  <a:gd name="T20" fmla="*/ 240 w 348"/>
                  <a:gd name="T21" fmla="*/ 337 h 374"/>
                  <a:gd name="T22" fmla="*/ 345 w 348"/>
                  <a:gd name="T23" fmla="*/ 257 h 374"/>
                  <a:gd name="T24" fmla="*/ 134 w 348"/>
                  <a:gd name="T25" fmla="*/ 82 h 374"/>
                  <a:gd name="T26" fmla="*/ 84 w 348"/>
                  <a:gd name="T27" fmla="*/ 49 h 374"/>
                  <a:gd name="T28" fmla="*/ 234 w 348"/>
                  <a:gd name="T29" fmla="*/ 13 h 374"/>
                  <a:gd name="T30" fmla="*/ 193 w 348"/>
                  <a:gd name="T31" fmla="*/ 108 h 374"/>
                  <a:gd name="T32" fmla="*/ 134 w 348"/>
                  <a:gd name="T33" fmla="*/ 82 h 374"/>
                  <a:gd name="T34" fmla="*/ 110 w 348"/>
                  <a:gd name="T35" fmla="*/ 259 h 374"/>
                  <a:gd name="T36" fmla="*/ 115 w 348"/>
                  <a:gd name="T37" fmla="*/ 237 h 374"/>
                  <a:gd name="T38" fmla="*/ 137 w 348"/>
                  <a:gd name="T39" fmla="*/ 315 h 374"/>
                  <a:gd name="T40" fmla="*/ 132 w 348"/>
                  <a:gd name="T41" fmla="*/ 289 h 374"/>
                  <a:gd name="T42" fmla="*/ 146 w 348"/>
                  <a:gd name="T43" fmla="*/ 320 h 374"/>
                  <a:gd name="T44" fmla="*/ 161 w 348"/>
                  <a:gd name="T45" fmla="*/ 334 h 374"/>
                  <a:gd name="T46" fmla="*/ 174 w 348"/>
                  <a:gd name="T47" fmla="*/ 345 h 374"/>
                  <a:gd name="T48" fmla="*/ 174 w 348"/>
                  <a:gd name="T49" fmla="*/ 347 h 374"/>
                  <a:gd name="T50" fmla="*/ 291 w 348"/>
                  <a:gd name="T51" fmla="*/ 301 h 374"/>
                  <a:gd name="T52" fmla="*/ 180 w 348"/>
                  <a:gd name="T53" fmla="*/ 347 h 374"/>
                  <a:gd name="T54" fmla="*/ 180 w 348"/>
                  <a:gd name="T55" fmla="*/ 341 h 374"/>
                  <a:gd name="T56" fmla="*/ 185 w 348"/>
                  <a:gd name="T57" fmla="*/ 332 h 374"/>
                  <a:gd name="T58" fmla="*/ 178 w 348"/>
                  <a:gd name="T59" fmla="*/ 332 h 374"/>
                  <a:gd name="T60" fmla="*/ 158 w 348"/>
                  <a:gd name="T61" fmla="*/ 303 h 374"/>
                  <a:gd name="T62" fmla="*/ 139 w 348"/>
                  <a:gd name="T63" fmla="*/ 250 h 374"/>
                  <a:gd name="T64" fmla="*/ 127 w 348"/>
                  <a:gd name="T65" fmla="*/ 260 h 374"/>
                  <a:gd name="T66" fmla="*/ 110 w 348"/>
                  <a:gd name="T67" fmla="*/ 210 h 374"/>
                  <a:gd name="T68" fmla="*/ 94 w 348"/>
                  <a:gd name="T69" fmla="*/ 154 h 374"/>
                  <a:gd name="T70" fmla="*/ 90 w 348"/>
                  <a:gd name="T71" fmla="*/ 195 h 374"/>
                  <a:gd name="T72" fmla="*/ 103 w 348"/>
                  <a:gd name="T73" fmla="*/ 138 h 374"/>
                  <a:gd name="T74" fmla="*/ 189 w 348"/>
                  <a:gd name="T75" fmla="*/ 328 h 374"/>
                  <a:gd name="T76" fmla="*/ 291 w 348"/>
                  <a:gd name="T77" fmla="*/ 301 h 374"/>
                  <a:gd name="T78" fmla="*/ 324 w 348"/>
                  <a:gd name="T79" fmla="*/ 259 h 374"/>
                  <a:gd name="T80" fmla="*/ 314 w 348"/>
                  <a:gd name="T81" fmla="*/ 268 h 374"/>
                  <a:gd name="T82" fmla="*/ 201 w 348"/>
                  <a:gd name="T83" fmla="*/ 315 h 374"/>
                  <a:gd name="T84" fmla="*/ 109 w 348"/>
                  <a:gd name="T85" fmla="*/ 137 h 374"/>
                  <a:gd name="T86" fmla="*/ 113 w 348"/>
                  <a:gd name="T87" fmla="*/ 138 h 374"/>
                  <a:gd name="T88" fmla="*/ 247 w 348"/>
                  <a:gd name="T89" fmla="*/ 96 h 374"/>
                  <a:gd name="T90" fmla="*/ 312 w 348"/>
                  <a:gd name="T91" fmla="*/ 219 h 374"/>
                  <a:gd name="T92" fmla="*/ 330 w 348"/>
                  <a:gd name="T93" fmla="*/ 25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8" h="374">
                    <a:moveTo>
                      <a:pt x="346" y="249"/>
                    </a:moveTo>
                    <a:cubicBezTo>
                      <a:pt x="311" y="200"/>
                      <a:pt x="284" y="145"/>
                      <a:pt x="255" y="92"/>
                    </a:cubicBezTo>
                    <a:cubicBezTo>
                      <a:pt x="255" y="92"/>
                      <a:pt x="255" y="92"/>
                      <a:pt x="255" y="92"/>
                    </a:cubicBezTo>
                    <a:cubicBezTo>
                      <a:pt x="271" y="81"/>
                      <a:pt x="284" y="68"/>
                      <a:pt x="286" y="49"/>
                    </a:cubicBezTo>
                    <a:cubicBezTo>
                      <a:pt x="289" y="14"/>
                      <a:pt x="242" y="0"/>
                      <a:pt x="216" y="2"/>
                    </a:cubicBezTo>
                    <a:cubicBezTo>
                      <a:pt x="166" y="5"/>
                      <a:pt x="114" y="28"/>
                      <a:pt x="68" y="47"/>
                    </a:cubicBezTo>
                    <a:cubicBezTo>
                      <a:pt x="66" y="47"/>
                      <a:pt x="66" y="48"/>
                      <a:pt x="65" y="49"/>
                    </a:cubicBezTo>
                    <a:cubicBezTo>
                      <a:pt x="34" y="53"/>
                      <a:pt x="0" y="76"/>
                      <a:pt x="6" y="110"/>
                    </a:cubicBezTo>
                    <a:cubicBezTo>
                      <a:pt x="15" y="166"/>
                      <a:pt x="84" y="197"/>
                      <a:pt x="83" y="255"/>
                    </a:cubicBezTo>
                    <a:cubicBezTo>
                      <a:pt x="83" y="262"/>
                      <a:pt x="94" y="262"/>
                      <a:pt x="94" y="255"/>
                    </a:cubicBezTo>
                    <a:cubicBezTo>
                      <a:pt x="94" y="206"/>
                      <a:pt x="48" y="170"/>
                      <a:pt x="25" y="132"/>
                    </a:cubicBezTo>
                    <a:cubicBezTo>
                      <a:pt x="4" y="96"/>
                      <a:pt x="30" y="63"/>
                      <a:pt x="68" y="61"/>
                    </a:cubicBezTo>
                    <a:cubicBezTo>
                      <a:pt x="85" y="60"/>
                      <a:pt x="102" y="64"/>
                      <a:pt x="115" y="75"/>
                    </a:cubicBezTo>
                    <a:cubicBezTo>
                      <a:pt x="125" y="83"/>
                      <a:pt x="126" y="94"/>
                      <a:pt x="124" y="105"/>
                    </a:cubicBezTo>
                    <a:cubicBezTo>
                      <a:pt x="120" y="120"/>
                      <a:pt x="112" y="127"/>
                      <a:pt x="99" y="127"/>
                    </a:cubicBezTo>
                    <a:cubicBezTo>
                      <a:pt x="85" y="127"/>
                      <a:pt x="83" y="119"/>
                      <a:pt x="93" y="106"/>
                    </a:cubicBezTo>
                    <a:cubicBezTo>
                      <a:pt x="98" y="102"/>
                      <a:pt x="94" y="95"/>
                      <a:pt x="88" y="98"/>
                    </a:cubicBezTo>
                    <a:cubicBezTo>
                      <a:pt x="79" y="102"/>
                      <a:pt x="75" y="107"/>
                      <a:pt x="73" y="112"/>
                    </a:cubicBezTo>
                    <a:cubicBezTo>
                      <a:pt x="72" y="111"/>
                      <a:pt x="69" y="112"/>
                      <a:pt x="69" y="114"/>
                    </a:cubicBezTo>
                    <a:cubicBezTo>
                      <a:pt x="66" y="150"/>
                      <a:pt x="79" y="191"/>
                      <a:pt x="90" y="226"/>
                    </a:cubicBezTo>
                    <a:cubicBezTo>
                      <a:pt x="102" y="266"/>
                      <a:pt x="116" y="311"/>
                      <a:pt x="143" y="344"/>
                    </a:cubicBezTo>
                    <a:cubicBezTo>
                      <a:pt x="168" y="374"/>
                      <a:pt x="212" y="350"/>
                      <a:pt x="240" y="337"/>
                    </a:cubicBezTo>
                    <a:cubicBezTo>
                      <a:pt x="281" y="318"/>
                      <a:pt x="315" y="310"/>
                      <a:pt x="334" y="267"/>
                    </a:cubicBezTo>
                    <a:cubicBezTo>
                      <a:pt x="338" y="264"/>
                      <a:pt x="342" y="260"/>
                      <a:pt x="345" y="257"/>
                    </a:cubicBezTo>
                    <a:cubicBezTo>
                      <a:pt x="347" y="255"/>
                      <a:pt x="348" y="252"/>
                      <a:pt x="346" y="249"/>
                    </a:cubicBezTo>
                    <a:close/>
                    <a:moveTo>
                      <a:pt x="134" y="82"/>
                    </a:moveTo>
                    <a:cubicBezTo>
                      <a:pt x="128" y="63"/>
                      <a:pt x="106" y="54"/>
                      <a:pt x="89" y="50"/>
                    </a:cubicBezTo>
                    <a:cubicBezTo>
                      <a:pt x="87" y="50"/>
                      <a:pt x="85" y="50"/>
                      <a:pt x="84" y="49"/>
                    </a:cubicBezTo>
                    <a:cubicBezTo>
                      <a:pt x="114" y="39"/>
                      <a:pt x="143" y="29"/>
                      <a:pt x="174" y="21"/>
                    </a:cubicBezTo>
                    <a:cubicBezTo>
                      <a:pt x="194" y="16"/>
                      <a:pt x="214" y="13"/>
                      <a:pt x="234" y="13"/>
                    </a:cubicBezTo>
                    <a:cubicBezTo>
                      <a:pt x="253" y="13"/>
                      <a:pt x="278" y="34"/>
                      <a:pt x="273" y="55"/>
                    </a:cubicBezTo>
                    <a:cubicBezTo>
                      <a:pt x="267" y="83"/>
                      <a:pt x="216" y="100"/>
                      <a:pt x="193" y="108"/>
                    </a:cubicBezTo>
                    <a:cubicBezTo>
                      <a:pt x="170" y="117"/>
                      <a:pt x="147" y="124"/>
                      <a:pt x="123" y="130"/>
                    </a:cubicBezTo>
                    <a:cubicBezTo>
                      <a:pt x="136" y="119"/>
                      <a:pt x="139" y="97"/>
                      <a:pt x="134" y="82"/>
                    </a:cubicBezTo>
                    <a:close/>
                    <a:moveTo>
                      <a:pt x="121" y="284"/>
                    </a:moveTo>
                    <a:cubicBezTo>
                      <a:pt x="117" y="276"/>
                      <a:pt x="114" y="268"/>
                      <a:pt x="110" y="259"/>
                    </a:cubicBezTo>
                    <a:cubicBezTo>
                      <a:pt x="111" y="258"/>
                      <a:pt x="112" y="258"/>
                      <a:pt x="112" y="256"/>
                    </a:cubicBezTo>
                    <a:cubicBezTo>
                      <a:pt x="113" y="250"/>
                      <a:pt x="114" y="244"/>
                      <a:pt x="115" y="237"/>
                    </a:cubicBezTo>
                    <a:cubicBezTo>
                      <a:pt x="117" y="253"/>
                      <a:pt x="118" y="269"/>
                      <a:pt x="121" y="284"/>
                    </a:cubicBezTo>
                    <a:close/>
                    <a:moveTo>
                      <a:pt x="137" y="315"/>
                    </a:moveTo>
                    <a:cubicBezTo>
                      <a:pt x="133" y="308"/>
                      <a:pt x="129" y="301"/>
                      <a:pt x="126" y="294"/>
                    </a:cubicBezTo>
                    <a:cubicBezTo>
                      <a:pt x="128" y="294"/>
                      <a:pt x="132" y="292"/>
                      <a:pt x="132" y="289"/>
                    </a:cubicBezTo>
                    <a:cubicBezTo>
                      <a:pt x="133" y="283"/>
                      <a:pt x="134" y="277"/>
                      <a:pt x="135" y="271"/>
                    </a:cubicBezTo>
                    <a:cubicBezTo>
                      <a:pt x="140" y="287"/>
                      <a:pt x="142" y="303"/>
                      <a:pt x="146" y="320"/>
                    </a:cubicBezTo>
                    <a:cubicBezTo>
                      <a:pt x="147" y="323"/>
                      <a:pt x="153" y="324"/>
                      <a:pt x="155" y="322"/>
                    </a:cubicBezTo>
                    <a:cubicBezTo>
                      <a:pt x="157" y="326"/>
                      <a:pt x="159" y="330"/>
                      <a:pt x="161" y="334"/>
                    </a:cubicBezTo>
                    <a:cubicBezTo>
                      <a:pt x="163" y="340"/>
                      <a:pt x="171" y="339"/>
                      <a:pt x="171" y="333"/>
                    </a:cubicBezTo>
                    <a:cubicBezTo>
                      <a:pt x="171" y="337"/>
                      <a:pt x="172" y="341"/>
                      <a:pt x="174" y="345"/>
                    </a:cubicBezTo>
                    <a:cubicBezTo>
                      <a:pt x="175" y="346"/>
                      <a:pt x="176" y="347"/>
                      <a:pt x="177" y="347"/>
                    </a:cubicBezTo>
                    <a:cubicBezTo>
                      <a:pt x="176" y="347"/>
                      <a:pt x="175" y="347"/>
                      <a:pt x="174" y="347"/>
                    </a:cubicBezTo>
                    <a:cubicBezTo>
                      <a:pt x="156" y="349"/>
                      <a:pt x="145" y="328"/>
                      <a:pt x="137" y="315"/>
                    </a:cubicBezTo>
                    <a:close/>
                    <a:moveTo>
                      <a:pt x="291" y="301"/>
                    </a:moveTo>
                    <a:cubicBezTo>
                      <a:pt x="275" y="310"/>
                      <a:pt x="257" y="315"/>
                      <a:pt x="241" y="323"/>
                    </a:cubicBezTo>
                    <a:cubicBezTo>
                      <a:pt x="222" y="333"/>
                      <a:pt x="202" y="343"/>
                      <a:pt x="180" y="347"/>
                    </a:cubicBezTo>
                    <a:cubicBezTo>
                      <a:pt x="181" y="346"/>
                      <a:pt x="182" y="345"/>
                      <a:pt x="183" y="344"/>
                    </a:cubicBezTo>
                    <a:cubicBezTo>
                      <a:pt x="180" y="341"/>
                      <a:pt x="180" y="341"/>
                      <a:pt x="180" y="341"/>
                    </a:cubicBezTo>
                    <a:cubicBezTo>
                      <a:pt x="184" y="346"/>
                      <a:pt x="191" y="339"/>
                      <a:pt x="186" y="334"/>
                    </a:cubicBezTo>
                    <a:cubicBezTo>
                      <a:pt x="186" y="334"/>
                      <a:pt x="185" y="333"/>
                      <a:pt x="185" y="332"/>
                    </a:cubicBezTo>
                    <a:cubicBezTo>
                      <a:pt x="183" y="331"/>
                      <a:pt x="181" y="330"/>
                      <a:pt x="179" y="331"/>
                    </a:cubicBezTo>
                    <a:cubicBezTo>
                      <a:pt x="179" y="332"/>
                      <a:pt x="179" y="332"/>
                      <a:pt x="178" y="332"/>
                    </a:cubicBezTo>
                    <a:cubicBezTo>
                      <a:pt x="176" y="327"/>
                      <a:pt x="172" y="323"/>
                      <a:pt x="168" y="323"/>
                    </a:cubicBezTo>
                    <a:cubicBezTo>
                      <a:pt x="165" y="316"/>
                      <a:pt x="162" y="310"/>
                      <a:pt x="158" y="303"/>
                    </a:cubicBezTo>
                    <a:cubicBezTo>
                      <a:pt x="157" y="301"/>
                      <a:pt x="155" y="300"/>
                      <a:pt x="153" y="301"/>
                    </a:cubicBezTo>
                    <a:cubicBezTo>
                      <a:pt x="149" y="284"/>
                      <a:pt x="146" y="266"/>
                      <a:pt x="139" y="250"/>
                    </a:cubicBezTo>
                    <a:cubicBezTo>
                      <a:pt x="137" y="246"/>
                      <a:pt x="130" y="247"/>
                      <a:pt x="130" y="251"/>
                    </a:cubicBezTo>
                    <a:cubicBezTo>
                      <a:pt x="129" y="254"/>
                      <a:pt x="128" y="257"/>
                      <a:pt x="127" y="260"/>
                    </a:cubicBezTo>
                    <a:cubicBezTo>
                      <a:pt x="125" y="243"/>
                      <a:pt x="124" y="226"/>
                      <a:pt x="120" y="210"/>
                    </a:cubicBezTo>
                    <a:cubicBezTo>
                      <a:pt x="118" y="205"/>
                      <a:pt x="112" y="205"/>
                      <a:pt x="110" y="210"/>
                    </a:cubicBezTo>
                    <a:cubicBezTo>
                      <a:pt x="109" y="216"/>
                      <a:pt x="108" y="222"/>
                      <a:pt x="107" y="228"/>
                    </a:cubicBezTo>
                    <a:cubicBezTo>
                      <a:pt x="102" y="203"/>
                      <a:pt x="100" y="179"/>
                      <a:pt x="94" y="154"/>
                    </a:cubicBezTo>
                    <a:cubicBezTo>
                      <a:pt x="94" y="150"/>
                      <a:pt x="87" y="151"/>
                      <a:pt x="87" y="155"/>
                    </a:cubicBezTo>
                    <a:cubicBezTo>
                      <a:pt x="87" y="168"/>
                      <a:pt x="89" y="182"/>
                      <a:pt x="90" y="195"/>
                    </a:cubicBezTo>
                    <a:cubicBezTo>
                      <a:pt x="83" y="172"/>
                      <a:pt x="79" y="148"/>
                      <a:pt x="75" y="126"/>
                    </a:cubicBezTo>
                    <a:cubicBezTo>
                      <a:pt x="80" y="133"/>
                      <a:pt x="91" y="139"/>
                      <a:pt x="103" y="138"/>
                    </a:cubicBezTo>
                    <a:cubicBezTo>
                      <a:pt x="109" y="208"/>
                      <a:pt x="151" y="266"/>
                      <a:pt x="183" y="326"/>
                    </a:cubicBezTo>
                    <a:cubicBezTo>
                      <a:pt x="185" y="328"/>
                      <a:pt x="187" y="329"/>
                      <a:pt x="189" y="328"/>
                    </a:cubicBezTo>
                    <a:cubicBezTo>
                      <a:pt x="230" y="317"/>
                      <a:pt x="274" y="306"/>
                      <a:pt x="310" y="284"/>
                    </a:cubicBezTo>
                    <a:cubicBezTo>
                      <a:pt x="305" y="290"/>
                      <a:pt x="299" y="296"/>
                      <a:pt x="291" y="301"/>
                    </a:cubicBezTo>
                    <a:close/>
                    <a:moveTo>
                      <a:pt x="330" y="256"/>
                    </a:moveTo>
                    <a:cubicBezTo>
                      <a:pt x="327" y="256"/>
                      <a:pt x="325" y="256"/>
                      <a:pt x="324" y="259"/>
                    </a:cubicBezTo>
                    <a:cubicBezTo>
                      <a:pt x="323" y="260"/>
                      <a:pt x="322" y="261"/>
                      <a:pt x="322" y="263"/>
                    </a:cubicBezTo>
                    <a:cubicBezTo>
                      <a:pt x="319" y="265"/>
                      <a:pt x="316" y="266"/>
                      <a:pt x="314" y="268"/>
                    </a:cubicBezTo>
                    <a:cubicBezTo>
                      <a:pt x="294" y="281"/>
                      <a:pt x="273" y="291"/>
                      <a:pt x="251" y="300"/>
                    </a:cubicBezTo>
                    <a:cubicBezTo>
                      <a:pt x="235" y="306"/>
                      <a:pt x="218" y="311"/>
                      <a:pt x="201" y="315"/>
                    </a:cubicBezTo>
                    <a:cubicBezTo>
                      <a:pt x="184" y="319"/>
                      <a:pt x="171" y="279"/>
                      <a:pt x="164" y="266"/>
                    </a:cubicBezTo>
                    <a:cubicBezTo>
                      <a:pt x="140" y="225"/>
                      <a:pt x="117" y="184"/>
                      <a:pt x="109" y="137"/>
                    </a:cubicBezTo>
                    <a:cubicBezTo>
                      <a:pt x="109" y="137"/>
                      <a:pt x="110" y="137"/>
                      <a:pt x="110" y="137"/>
                    </a:cubicBezTo>
                    <a:cubicBezTo>
                      <a:pt x="110" y="138"/>
                      <a:pt x="111" y="139"/>
                      <a:pt x="113" y="138"/>
                    </a:cubicBezTo>
                    <a:cubicBezTo>
                      <a:pt x="149" y="134"/>
                      <a:pt x="185" y="124"/>
                      <a:pt x="219" y="110"/>
                    </a:cubicBezTo>
                    <a:cubicBezTo>
                      <a:pt x="227" y="106"/>
                      <a:pt x="238" y="102"/>
                      <a:pt x="247" y="96"/>
                    </a:cubicBezTo>
                    <a:cubicBezTo>
                      <a:pt x="247" y="96"/>
                      <a:pt x="247" y="96"/>
                      <a:pt x="248" y="96"/>
                    </a:cubicBezTo>
                    <a:cubicBezTo>
                      <a:pt x="269" y="137"/>
                      <a:pt x="288" y="179"/>
                      <a:pt x="312" y="219"/>
                    </a:cubicBezTo>
                    <a:cubicBezTo>
                      <a:pt x="318" y="228"/>
                      <a:pt x="324" y="237"/>
                      <a:pt x="330" y="247"/>
                    </a:cubicBezTo>
                    <a:cubicBezTo>
                      <a:pt x="332" y="250"/>
                      <a:pt x="332" y="253"/>
                      <a:pt x="330" y="2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7" name="Freeform 479"/>
              <p:cNvSpPr/>
              <p:nvPr/>
            </p:nvSpPr>
            <p:spPr bwMode="auto">
              <a:xfrm>
                <a:off x="4893" y="1110"/>
                <a:ext cx="215" cy="75"/>
              </a:xfrm>
              <a:custGeom>
                <a:avLst/>
                <a:gdLst>
                  <a:gd name="T0" fmla="*/ 101 w 107"/>
                  <a:gd name="T1" fmla="*/ 1 h 37"/>
                  <a:gd name="T2" fmla="*/ 4 w 107"/>
                  <a:gd name="T3" fmla="*/ 30 h 37"/>
                  <a:gd name="T4" fmla="*/ 6 w 107"/>
                  <a:gd name="T5" fmla="*/ 36 h 37"/>
                  <a:gd name="T6" fmla="*/ 104 w 107"/>
                  <a:gd name="T7" fmla="*/ 7 h 37"/>
                  <a:gd name="T8" fmla="*/ 101 w 107"/>
                  <a:gd name="T9" fmla="*/ 1 h 37"/>
                </a:gdLst>
                <a:ahLst/>
                <a:cxnLst>
                  <a:cxn ang="0">
                    <a:pos x="T0" y="T1"/>
                  </a:cxn>
                  <a:cxn ang="0">
                    <a:pos x="T2" y="T3"/>
                  </a:cxn>
                  <a:cxn ang="0">
                    <a:pos x="T4" y="T5"/>
                  </a:cxn>
                  <a:cxn ang="0">
                    <a:pos x="T6" y="T7"/>
                  </a:cxn>
                  <a:cxn ang="0">
                    <a:pos x="T8" y="T9"/>
                  </a:cxn>
                </a:cxnLst>
                <a:rect l="0" t="0" r="r" b="b"/>
                <a:pathLst>
                  <a:path w="107" h="37">
                    <a:moveTo>
                      <a:pt x="101" y="1"/>
                    </a:moveTo>
                    <a:cubicBezTo>
                      <a:pt x="68" y="7"/>
                      <a:pt x="37" y="22"/>
                      <a:pt x="4" y="30"/>
                    </a:cubicBezTo>
                    <a:cubicBezTo>
                      <a:pt x="0" y="31"/>
                      <a:pt x="2" y="37"/>
                      <a:pt x="6" y="36"/>
                    </a:cubicBezTo>
                    <a:cubicBezTo>
                      <a:pt x="38" y="29"/>
                      <a:pt x="73" y="20"/>
                      <a:pt x="104" y="7"/>
                    </a:cubicBezTo>
                    <a:cubicBezTo>
                      <a:pt x="107" y="5"/>
                      <a:pt x="105" y="0"/>
                      <a:pt x="10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8" name="Freeform 480"/>
              <p:cNvSpPr/>
              <p:nvPr/>
            </p:nvSpPr>
            <p:spPr bwMode="auto">
              <a:xfrm>
                <a:off x="4905" y="1163"/>
                <a:ext cx="220" cy="95"/>
              </a:xfrm>
              <a:custGeom>
                <a:avLst/>
                <a:gdLst>
                  <a:gd name="T0" fmla="*/ 103 w 109"/>
                  <a:gd name="T1" fmla="*/ 0 h 47"/>
                  <a:gd name="T2" fmla="*/ 5 w 109"/>
                  <a:gd name="T3" fmla="*/ 37 h 47"/>
                  <a:gd name="T4" fmla="*/ 7 w 109"/>
                  <a:gd name="T5" fmla="*/ 45 h 47"/>
                  <a:gd name="T6" fmla="*/ 104 w 109"/>
                  <a:gd name="T7" fmla="*/ 9 h 47"/>
                  <a:gd name="T8" fmla="*/ 103 w 109"/>
                  <a:gd name="T9" fmla="*/ 0 h 47"/>
                </a:gdLst>
                <a:ahLst/>
                <a:cxnLst>
                  <a:cxn ang="0">
                    <a:pos x="T0" y="T1"/>
                  </a:cxn>
                  <a:cxn ang="0">
                    <a:pos x="T2" y="T3"/>
                  </a:cxn>
                  <a:cxn ang="0">
                    <a:pos x="T4" y="T5"/>
                  </a:cxn>
                  <a:cxn ang="0">
                    <a:pos x="T6" y="T7"/>
                  </a:cxn>
                  <a:cxn ang="0">
                    <a:pos x="T8" y="T9"/>
                  </a:cxn>
                </a:cxnLst>
                <a:rect l="0" t="0" r="r" b="b"/>
                <a:pathLst>
                  <a:path w="109" h="47">
                    <a:moveTo>
                      <a:pt x="103" y="0"/>
                    </a:moveTo>
                    <a:cubicBezTo>
                      <a:pt x="69" y="5"/>
                      <a:pt x="37" y="25"/>
                      <a:pt x="5" y="37"/>
                    </a:cubicBezTo>
                    <a:cubicBezTo>
                      <a:pt x="0" y="39"/>
                      <a:pt x="2" y="47"/>
                      <a:pt x="7" y="45"/>
                    </a:cubicBezTo>
                    <a:cubicBezTo>
                      <a:pt x="40" y="33"/>
                      <a:pt x="72" y="20"/>
                      <a:pt x="104" y="9"/>
                    </a:cubicBezTo>
                    <a:cubicBezTo>
                      <a:pt x="109" y="7"/>
                      <a:pt x="108" y="0"/>
                      <a:pt x="10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9" name="Freeform 481"/>
              <p:cNvSpPr/>
              <p:nvPr/>
            </p:nvSpPr>
            <p:spPr bwMode="auto">
              <a:xfrm>
                <a:off x="4961" y="1219"/>
                <a:ext cx="210" cy="103"/>
              </a:xfrm>
              <a:custGeom>
                <a:avLst/>
                <a:gdLst>
                  <a:gd name="T0" fmla="*/ 95 w 104"/>
                  <a:gd name="T1" fmla="*/ 2 h 51"/>
                  <a:gd name="T2" fmla="*/ 40 w 104"/>
                  <a:gd name="T3" fmla="*/ 25 h 51"/>
                  <a:gd name="T4" fmla="*/ 2 w 104"/>
                  <a:gd name="T5" fmla="*/ 46 h 51"/>
                  <a:gd name="T6" fmla="*/ 7 w 104"/>
                  <a:gd name="T7" fmla="*/ 49 h 51"/>
                  <a:gd name="T8" fmla="*/ 48 w 104"/>
                  <a:gd name="T9" fmla="*/ 32 h 51"/>
                  <a:gd name="T10" fmla="*/ 99 w 104"/>
                  <a:gd name="T11" fmla="*/ 9 h 51"/>
                  <a:gd name="T12" fmla="*/ 95 w 104"/>
                  <a:gd name="T13" fmla="*/ 2 h 51"/>
                </a:gdLst>
                <a:ahLst/>
                <a:cxnLst>
                  <a:cxn ang="0">
                    <a:pos x="T0" y="T1"/>
                  </a:cxn>
                  <a:cxn ang="0">
                    <a:pos x="T2" y="T3"/>
                  </a:cxn>
                  <a:cxn ang="0">
                    <a:pos x="T4" y="T5"/>
                  </a:cxn>
                  <a:cxn ang="0">
                    <a:pos x="T6" y="T7"/>
                  </a:cxn>
                  <a:cxn ang="0">
                    <a:pos x="T8" y="T9"/>
                  </a:cxn>
                  <a:cxn ang="0">
                    <a:pos x="T10" y="T11"/>
                  </a:cxn>
                  <a:cxn ang="0">
                    <a:pos x="T12" y="T13"/>
                  </a:cxn>
                </a:cxnLst>
                <a:rect l="0" t="0" r="r" b="b"/>
                <a:pathLst>
                  <a:path w="104" h="51">
                    <a:moveTo>
                      <a:pt x="95" y="2"/>
                    </a:moveTo>
                    <a:cubicBezTo>
                      <a:pt x="77" y="10"/>
                      <a:pt x="58" y="17"/>
                      <a:pt x="40" y="25"/>
                    </a:cubicBezTo>
                    <a:cubicBezTo>
                      <a:pt x="28" y="30"/>
                      <a:pt x="10" y="34"/>
                      <a:pt x="2" y="46"/>
                    </a:cubicBezTo>
                    <a:cubicBezTo>
                      <a:pt x="0" y="48"/>
                      <a:pt x="4" y="51"/>
                      <a:pt x="7" y="49"/>
                    </a:cubicBezTo>
                    <a:cubicBezTo>
                      <a:pt x="17" y="41"/>
                      <a:pt x="36" y="37"/>
                      <a:pt x="48" y="32"/>
                    </a:cubicBezTo>
                    <a:cubicBezTo>
                      <a:pt x="65" y="25"/>
                      <a:pt x="83" y="19"/>
                      <a:pt x="99" y="9"/>
                    </a:cubicBezTo>
                    <a:cubicBezTo>
                      <a:pt x="104" y="6"/>
                      <a:pt x="100" y="0"/>
                      <a:pt x="9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0" name="Freeform 482"/>
              <p:cNvSpPr/>
              <p:nvPr/>
            </p:nvSpPr>
            <p:spPr bwMode="auto">
              <a:xfrm>
                <a:off x="4973" y="1296"/>
                <a:ext cx="214" cy="101"/>
              </a:xfrm>
              <a:custGeom>
                <a:avLst/>
                <a:gdLst>
                  <a:gd name="T0" fmla="*/ 96 w 106"/>
                  <a:gd name="T1" fmla="*/ 3 h 50"/>
                  <a:gd name="T2" fmla="*/ 5 w 106"/>
                  <a:gd name="T3" fmla="*/ 42 h 50"/>
                  <a:gd name="T4" fmla="*/ 7 w 106"/>
                  <a:gd name="T5" fmla="*/ 49 h 50"/>
                  <a:gd name="T6" fmla="*/ 101 w 106"/>
                  <a:gd name="T7" fmla="*/ 11 h 50"/>
                  <a:gd name="T8" fmla="*/ 96 w 106"/>
                  <a:gd name="T9" fmla="*/ 3 h 50"/>
                </a:gdLst>
                <a:ahLst/>
                <a:cxnLst>
                  <a:cxn ang="0">
                    <a:pos x="T0" y="T1"/>
                  </a:cxn>
                  <a:cxn ang="0">
                    <a:pos x="T2" y="T3"/>
                  </a:cxn>
                  <a:cxn ang="0">
                    <a:pos x="T4" y="T5"/>
                  </a:cxn>
                  <a:cxn ang="0">
                    <a:pos x="T6" y="T7"/>
                  </a:cxn>
                  <a:cxn ang="0">
                    <a:pos x="T8" y="T9"/>
                  </a:cxn>
                </a:cxnLst>
                <a:rect l="0" t="0" r="r" b="b"/>
                <a:pathLst>
                  <a:path w="106" h="50">
                    <a:moveTo>
                      <a:pt x="96" y="3"/>
                    </a:moveTo>
                    <a:cubicBezTo>
                      <a:pt x="65" y="16"/>
                      <a:pt x="37" y="32"/>
                      <a:pt x="5" y="42"/>
                    </a:cubicBezTo>
                    <a:cubicBezTo>
                      <a:pt x="0" y="43"/>
                      <a:pt x="2" y="50"/>
                      <a:pt x="7" y="49"/>
                    </a:cubicBezTo>
                    <a:cubicBezTo>
                      <a:pt x="40" y="43"/>
                      <a:pt x="72" y="27"/>
                      <a:pt x="101" y="11"/>
                    </a:cubicBezTo>
                    <a:cubicBezTo>
                      <a:pt x="106" y="8"/>
                      <a:pt x="102" y="0"/>
                      <a:pt x="9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1" name="Freeform 483"/>
              <p:cNvSpPr/>
              <p:nvPr/>
            </p:nvSpPr>
            <p:spPr bwMode="auto">
              <a:xfrm>
                <a:off x="5018" y="1363"/>
                <a:ext cx="199" cy="104"/>
              </a:xfrm>
              <a:custGeom>
                <a:avLst/>
                <a:gdLst>
                  <a:gd name="T0" fmla="*/ 93 w 99"/>
                  <a:gd name="T1" fmla="*/ 1 h 52"/>
                  <a:gd name="T2" fmla="*/ 52 w 99"/>
                  <a:gd name="T3" fmla="*/ 19 h 52"/>
                  <a:gd name="T4" fmla="*/ 4 w 99"/>
                  <a:gd name="T5" fmla="*/ 43 h 52"/>
                  <a:gd name="T6" fmla="*/ 8 w 99"/>
                  <a:gd name="T7" fmla="*/ 50 h 52"/>
                  <a:gd name="T8" fmla="*/ 56 w 99"/>
                  <a:gd name="T9" fmla="*/ 27 h 52"/>
                  <a:gd name="T10" fmla="*/ 96 w 99"/>
                  <a:gd name="T11" fmla="*/ 9 h 52"/>
                  <a:gd name="T12" fmla="*/ 93 w 99"/>
                  <a:gd name="T13" fmla="*/ 1 h 52"/>
                </a:gdLst>
                <a:ahLst/>
                <a:cxnLst>
                  <a:cxn ang="0">
                    <a:pos x="T0" y="T1"/>
                  </a:cxn>
                  <a:cxn ang="0">
                    <a:pos x="T2" y="T3"/>
                  </a:cxn>
                  <a:cxn ang="0">
                    <a:pos x="T4" y="T5"/>
                  </a:cxn>
                  <a:cxn ang="0">
                    <a:pos x="T6" y="T7"/>
                  </a:cxn>
                  <a:cxn ang="0">
                    <a:pos x="T8" y="T9"/>
                  </a:cxn>
                  <a:cxn ang="0">
                    <a:pos x="T10" y="T11"/>
                  </a:cxn>
                  <a:cxn ang="0">
                    <a:pos x="T12" y="T13"/>
                  </a:cxn>
                </a:cxnLst>
                <a:rect l="0" t="0" r="r" b="b"/>
                <a:pathLst>
                  <a:path w="99" h="52">
                    <a:moveTo>
                      <a:pt x="93" y="1"/>
                    </a:moveTo>
                    <a:cubicBezTo>
                      <a:pt x="79" y="5"/>
                      <a:pt x="65" y="13"/>
                      <a:pt x="52" y="19"/>
                    </a:cubicBezTo>
                    <a:cubicBezTo>
                      <a:pt x="36" y="26"/>
                      <a:pt x="19" y="34"/>
                      <a:pt x="4" y="43"/>
                    </a:cubicBezTo>
                    <a:cubicBezTo>
                      <a:pt x="0" y="46"/>
                      <a:pt x="4" y="52"/>
                      <a:pt x="8" y="50"/>
                    </a:cubicBezTo>
                    <a:cubicBezTo>
                      <a:pt x="23" y="41"/>
                      <a:pt x="39" y="34"/>
                      <a:pt x="56" y="27"/>
                    </a:cubicBezTo>
                    <a:cubicBezTo>
                      <a:pt x="69" y="22"/>
                      <a:pt x="84" y="17"/>
                      <a:pt x="96" y="9"/>
                    </a:cubicBezTo>
                    <a:cubicBezTo>
                      <a:pt x="99" y="6"/>
                      <a:pt x="97" y="0"/>
                      <a:pt x="9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2" name="Freeform 484"/>
              <p:cNvSpPr>
                <a:spLocks noEditPoints="1"/>
              </p:cNvSpPr>
              <p:nvPr/>
            </p:nvSpPr>
            <p:spPr bwMode="auto">
              <a:xfrm>
                <a:off x="5244" y="1613"/>
                <a:ext cx="419" cy="365"/>
              </a:xfrm>
              <a:custGeom>
                <a:avLst/>
                <a:gdLst>
                  <a:gd name="T0" fmla="*/ 195 w 208"/>
                  <a:gd name="T1" fmla="*/ 35 h 181"/>
                  <a:gd name="T2" fmla="*/ 133 w 208"/>
                  <a:gd name="T3" fmla="*/ 32 h 181"/>
                  <a:gd name="T4" fmla="*/ 87 w 208"/>
                  <a:gd name="T5" fmla="*/ 27 h 181"/>
                  <a:gd name="T6" fmla="*/ 7 w 208"/>
                  <a:gd name="T7" fmla="*/ 86 h 181"/>
                  <a:gd name="T8" fmla="*/ 32 w 208"/>
                  <a:gd name="T9" fmla="*/ 126 h 181"/>
                  <a:gd name="T10" fmla="*/ 99 w 208"/>
                  <a:gd name="T11" fmla="*/ 153 h 181"/>
                  <a:gd name="T12" fmla="*/ 155 w 208"/>
                  <a:gd name="T13" fmla="*/ 175 h 181"/>
                  <a:gd name="T14" fmla="*/ 200 w 208"/>
                  <a:gd name="T15" fmla="*/ 118 h 181"/>
                  <a:gd name="T16" fmla="*/ 176 w 208"/>
                  <a:gd name="T17" fmla="*/ 35 h 181"/>
                  <a:gd name="T18" fmla="*/ 158 w 208"/>
                  <a:gd name="T19" fmla="*/ 69 h 181"/>
                  <a:gd name="T20" fmla="*/ 144 w 208"/>
                  <a:gd name="T21" fmla="*/ 38 h 181"/>
                  <a:gd name="T22" fmla="*/ 110 w 208"/>
                  <a:gd name="T23" fmla="*/ 127 h 181"/>
                  <a:gd name="T24" fmla="*/ 100 w 208"/>
                  <a:gd name="T25" fmla="*/ 127 h 181"/>
                  <a:gd name="T26" fmla="*/ 90 w 208"/>
                  <a:gd name="T27" fmla="*/ 80 h 181"/>
                  <a:gd name="T28" fmla="*/ 101 w 208"/>
                  <a:gd name="T29" fmla="*/ 72 h 181"/>
                  <a:gd name="T30" fmla="*/ 155 w 208"/>
                  <a:gd name="T31" fmla="*/ 85 h 181"/>
                  <a:gd name="T32" fmla="*/ 110 w 208"/>
                  <a:gd name="T33" fmla="*/ 127 h 181"/>
                  <a:gd name="T34" fmla="*/ 49 w 208"/>
                  <a:gd name="T35" fmla="*/ 121 h 181"/>
                  <a:gd name="T36" fmla="*/ 85 w 208"/>
                  <a:gd name="T37" fmla="*/ 126 h 181"/>
                  <a:gd name="T38" fmla="*/ 132 w 208"/>
                  <a:gd name="T39" fmla="*/ 45 h 181"/>
                  <a:gd name="T40" fmla="*/ 124 w 208"/>
                  <a:gd name="T41" fmla="*/ 61 h 181"/>
                  <a:gd name="T42" fmla="*/ 93 w 208"/>
                  <a:gd name="T43" fmla="*/ 31 h 181"/>
                  <a:gd name="T44" fmla="*/ 87 w 208"/>
                  <a:gd name="T45" fmla="*/ 26 h 181"/>
                  <a:gd name="T46" fmla="*/ 127 w 208"/>
                  <a:gd name="T47" fmla="*/ 38 h 181"/>
                  <a:gd name="T48" fmla="*/ 79 w 208"/>
                  <a:gd name="T49" fmla="*/ 58 h 181"/>
                  <a:gd name="T50" fmla="*/ 12 w 208"/>
                  <a:gd name="T51" fmla="*/ 96 h 181"/>
                  <a:gd name="T52" fmla="*/ 69 w 208"/>
                  <a:gd name="T53" fmla="*/ 73 h 181"/>
                  <a:gd name="T54" fmla="*/ 38 w 208"/>
                  <a:gd name="T55" fmla="*/ 117 h 181"/>
                  <a:gd name="T56" fmla="*/ 37 w 208"/>
                  <a:gd name="T57" fmla="*/ 150 h 181"/>
                  <a:gd name="T58" fmla="*/ 91 w 208"/>
                  <a:gd name="T59" fmla="*/ 139 h 181"/>
                  <a:gd name="T60" fmla="*/ 37 w 208"/>
                  <a:gd name="T61" fmla="*/ 150 h 181"/>
                  <a:gd name="T62" fmla="*/ 112 w 208"/>
                  <a:gd name="T63" fmla="*/ 143 h 181"/>
                  <a:gd name="T64" fmla="*/ 165 w 208"/>
                  <a:gd name="T65" fmla="*/ 140 h 181"/>
                  <a:gd name="T66" fmla="*/ 130 w 208"/>
                  <a:gd name="T67" fmla="*/ 128 h 181"/>
                  <a:gd name="T68" fmla="*/ 165 w 208"/>
                  <a:gd name="T69" fmla="*/ 126 h 181"/>
                  <a:gd name="T70" fmla="*/ 185 w 208"/>
                  <a:gd name="T71" fmla="*/ 117 h 181"/>
                  <a:gd name="T72" fmla="*/ 167 w 208"/>
                  <a:gd name="T73" fmla="*/ 91 h 181"/>
                  <a:gd name="T74" fmla="*/ 185 w 208"/>
                  <a:gd name="T75" fmla="*/ 11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181">
                    <a:moveTo>
                      <a:pt x="179" y="78"/>
                    </a:moveTo>
                    <a:cubicBezTo>
                      <a:pt x="191" y="65"/>
                      <a:pt x="201" y="50"/>
                      <a:pt x="195" y="35"/>
                    </a:cubicBezTo>
                    <a:cubicBezTo>
                      <a:pt x="187" y="13"/>
                      <a:pt x="150" y="23"/>
                      <a:pt x="135" y="30"/>
                    </a:cubicBezTo>
                    <a:cubicBezTo>
                      <a:pt x="134" y="30"/>
                      <a:pt x="134" y="31"/>
                      <a:pt x="133" y="32"/>
                    </a:cubicBezTo>
                    <a:cubicBezTo>
                      <a:pt x="118" y="13"/>
                      <a:pt x="98" y="0"/>
                      <a:pt x="83" y="18"/>
                    </a:cubicBezTo>
                    <a:cubicBezTo>
                      <a:pt x="80" y="22"/>
                      <a:pt x="83" y="27"/>
                      <a:pt x="87" y="27"/>
                    </a:cubicBezTo>
                    <a:cubicBezTo>
                      <a:pt x="74" y="29"/>
                      <a:pt x="68" y="42"/>
                      <a:pt x="68" y="59"/>
                    </a:cubicBezTo>
                    <a:cubicBezTo>
                      <a:pt x="44" y="61"/>
                      <a:pt x="20" y="68"/>
                      <a:pt x="7" y="86"/>
                    </a:cubicBezTo>
                    <a:cubicBezTo>
                      <a:pt x="5" y="83"/>
                      <a:pt x="0" y="84"/>
                      <a:pt x="1" y="87"/>
                    </a:cubicBezTo>
                    <a:cubicBezTo>
                      <a:pt x="3" y="106"/>
                      <a:pt x="16" y="118"/>
                      <a:pt x="32" y="126"/>
                    </a:cubicBezTo>
                    <a:cubicBezTo>
                      <a:pt x="21" y="146"/>
                      <a:pt x="20" y="164"/>
                      <a:pt x="41" y="172"/>
                    </a:cubicBezTo>
                    <a:cubicBezTo>
                      <a:pt x="61" y="180"/>
                      <a:pt x="83" y="164"/>
                      <a:pt x="99" y="153"/>
                    </a:cubicBezTo>
                    <a:cubicBezTo>
                      <a:pt x="99" y="153"/>
                      <a:pt x="100" y="152"/>
                      <a:pt x="101" y="152"/>
                    </a:cubicBezTo>
                    <a:cubicBezTo>
                      <a:pt x="115" y="170"/>
                      <a:pt x="134" y="181"/>
                      <a:pt x="155" y="175"/>
                    </a:cubicBezTo>
                    <a:cubicBezTo>
                      <a:pt x="173" y="169"/>
                      <a:pt x="178" y="154"/>
                      <a:pt x="178" y="136"/>
                    </a:cubicBezTo>
                    <a:cubicBezTo>
                      <a:pt x="188" y="133"/>
                      <a:pt x="196" y="127"/>
                      <a:pt x="200" y="118"/>
                    </a:cubicBezTo>
                    <a:cubicBezTo>
                      <a:pt x="208" y="100"/>
                      <a:pt x="196" y="87"/>
                      <a:pt x="179" y="78"/>
                    </a:cubicBezTo>
                    <a:close/>
                    <a:moveTo>
                      <a:pt x="176" y="35"/>
                    </a:moveTo>
                    <a:cubicBezTo>
                      <a:pt x="194" y="39"/>
                      <a:pt x="175" y="63"/>
                      <a:pt x="167" y="72"/>
                    </a:cubicBezTo>
                    <a:cubicBezTo>
                      <a:pt x="164" y="71"/>
                      <a:pt x="161" y="70"/>
                      <a:pt x="158" y="69"/>
                    </a:cubicBezTo>
                    <a:cubicBezTo>
                      <a:pt x="154" y="62"/>
                      <a:pt x="147" y="50"/>
                      <a:pt x="140" y="40"/>
                    </a:cubicBezTo>
                    <a:cubicBezTo>
                      <a:pt x="141" y="39"/>
                      <a:pt x="142" y="38"/>
                      <a:pt x="144" y="38"/>
                    </a:cubicBezTo>
                    <a:cubicBezTo>
                      <a:pt x="154" y="35"/>
                      <a:pt x="165" y="33"/>
                      <a:pt x="176" y="35"/>
                    </a:cubicBezTo>
                    <a:close/>
                    <a:moveTo>
                      <a:pt x="110" y="127"/>
                    </a:moveTo>
                    <a:cubicBezTo>
                      <a:pt x="110" y="127"/>
                      <a:pt x="109" y="127"/>
                      <a:pt x="108" y="127"/>
                    </a:cubicBezTo>
                    <a:cubicBezTo>
                      <a:pt x="106" y="127"/>
                      <a:pt x="103" y="127"/>
                      <a:pt x="100" y="127"/>
                    </a:cubicBezTo>
                    <a:cubicBezTo>
                      <a:pt x="93" y="114"/>
                      <a:pt x="87" y="100"/>
                      <a:pt x="83" y="87"/>
                    </a:cubicBezTo>
                    <a:cubicBezTo>
                      <a:pt x="85" y="84"/>
                      <a:pt x="88" y="82"/>
                      <a:pt x="90" y="80"/>
                    </a:cubicBezTo>
                    <a:cubicBezTo>
                      <a:pt x="93" y="78"/>
                      <a:pt x="95" y="75"/>
                      <a:pt x="98" y="72"/>
                    </a:cubicBezTo>
                    <a:cubicBezTo>
                      <a:pt x="99" y="72"/>
                      <a:pt x="100" y="72"/>
                      <a:pt x="101" y="72"/>
                    </a:cubicBezTo>
                    <a:cubicBezTo>
                      <a:pt x="107" y="72"/>
                      <a:pt x="132" y="76"/>
                      <a:pt x="154" y="82"/>
                    </a:cubicBezTo>
                    <a:cubicBezTo>
                      <a:pt x="155" y="83"/>
                      <a:pt x="155" y="84"/>
                      <a:pt x="155" y="85"/>
                    </a:cubicBezTo>
                    <a:cubicBezTo>
                      <a:pt x="146" y="95"/>
                      <a:pt x="137" y="104"/>
                      <a:pt x="127" y="113"/>
                    </a:cubicBezTo>
                    <a:cubicBezTo>
                      <a:pt x="125" y="115"/>
                      <a:pt x="119" y="120"/>
                      <a:pt x="110" y="127"/>
                    </a:cubicBezTo>
                    <a:close/>
                    <a:moveTo>
                      <a:pt x="85" y="126"/>
                    </a:moveTo>
                    <a:cubicBezTo>
                      <a:pt x="73" y="125"/>
                      <a:pt x="61" y="124"/>
                      <a:pt x="49" y="121"/>
                    </a:cubicBezTo>
                    <a:cubicBezTo>
                      <a:pt x="56" y="112"/>
                      <a:pt x="65" y="103"/>
                      <a:pt x="73" y="95"/>
                    </a:cubicBezTo>
                    <a:cubicBezTo>
                      <a:pt x="76" y="106"/>
                      <a:pt x="80" y="116"/>
                      <a:pt x="85" y="126"/>
                    </a:cubicBezTo>
                    <a:close/>
                    <a:moveTo>
                      <a:pt x="112" y="60"/>
                    </a:moveTo>
                    <a:cubicBezTo>
                      <a:pt x="119" y="54"/>
                      <a:pt x="125" y="49"/>
                      <a:pt x="132" y="45"/>
                    </a:cubicBezTo>
                    <a:cubicBezTo>
                      <a:pt x="137" y="51"/>
                      <a:pt x="142" y="58"/>
                      <a:pt x="146" y="66"/>
                    </a:cubicBezTo>
                    <a:cubicBezTo>
                      <a:pt x="137" y="63"/>
                      <a:pt x="129" y="62"/>
                      <a:pt x="124" y="61"/>
                    </a:cubicBezTo>
                    <a:cubicBezTo>
                      <a:pt x="121" y="61"/>
                      <a:pt x="117" y="60"/>
                      <a:pt x="112" y="60"/>
                    </a:cubicBezTo>
                    <a:close/>
                    <a:moveTo>
                      <a:pt x="93" y="31"/>
                    </a:moveTo>
                    <a:cubicBezTo>
                      <a:pt x="96" y="30"/>
                      <a:pt x="94" y="26"/>
                      <a:pt x="92" y="26"/>
                    </a:cubicBezTo>
                    <a:cubicBezTo>
                      <a:pt x="90" y="26"/>
                      <a:pt x="89" y="26"/>
                      <a:pt x="87" y="26"/>
                    </a:cubicBezTo>
                    <a:cubicBezTo>
                      <a:pt x="88" y="26"/>
                      <a:pt x="89" y="26"/>
                      <a:pt x="89" y="26"/>
                    </a:cubicBezTo>
                    <a:cubicBezTo>
                      <a:pt x="101" y="20"/>
                      <a:pt x="115" y="26"/>
                      <a:pt x="127" y="38"/>
                    </a:cubicBezTo>
                    <a:cubicBezTo>
                      <a:pt x="117" y="44"/>
                      <a:pt x="107" y="51"/>
                      <a:pt x="97" y="59"/>
                    </a:cubicBezTo>
                    <a:cubicBezTo>
                      <a:pt x="91" y="58"/>
                      <a:pt x="85" y="58"/>
                      <a:pt x="79" y="58"/>
                    </a:cubicBezTo>
                    <a:cubicBezTo>
                      <a:pt x="79" y="46"/>
                      <a:pt x="84" y="36"/>
                      <a:pt x="93" y="31"/>
                    </a:cubicBezTo>
                    <a:close/>
                    <a:moveTo>
                      <a:pt x="12" y="96"/>
                    </a:moveTo>
                    <a:cubicBezTo>
                      <a:pt x="13" y="96"/>
                      <a:pt x="15" y="96"/>
                      <a:pt x="16" y="94"/>
                    </a:cubicBezTo>
                    <a:cubicBezTo>
                      <a:pt x="28" y="79"/>
                      <a:pt x="48" y="74"/>
                      <a:pt x="69" y="73"/>
                    </a:cubicBezTo>
                    <a:cubicBezTo>
                      <a:pt x="69" y="75"/>
                      <a:pt x="70" y="78"/>
                      <a:pt x="70" y="81"/>
                    </a:cubicBezTo>
                    <a:cubicBezTo>
                      <a:pt x="58" y="93"/>
                      <a:pt x="46" y="105"/>
                      <a:pt x="38" y="117"/>
                    </a:cubicBezTo>
                    <a:cubicBezTo>
                      <a:pt x="27" y="112"/>
                      <a:pt x="17" y="106"/>
                      <a:pt x="12" y="96"/>
                    </a:cubicBezTo>
                    <a:close/>
                    <a:moveTo>
                      <a:pt x="37" y="150"/>
                    </a:moveTo>
                    <a:cubicBezTo>
                      <a:pt x="37" y="144"/>
                      <a:pt x="39" y="137"/>
                      <a:pt x="43" y="130"/>
                    </a:cubicBezTo>
                    <a:cubicBezTo>
                      <a:pt x="59" y="135"/>
                      <a:pt x="77" y="137"/>
                      <a:pt x="91" y="139"/>
                    </a:cubicBezTo>
                    <a:cubicBezTo>
                      <a:pt x="92" y="139"/>
                      <a:pt x="92" y="140"/>
                      <a:pt x="93" y="140"/>
                    </a:cubicBezTo>
                    <a:cubicBezTo>
                      <a:pt x="68" y="158"/>
                      <a:pt x="38" y="173"/>
                      <a:pt x="37" y="150"/>
                    </a:cubicBezTo>
                    <a:close/>
                    <a:moveTo>
                      <a:pt x="148" y="163"/>
                    </a:moveTo>
                    <a:cubicBezTo>
                      <a:pt x="137" y="166"/>
                      <a:pt x="123" y="158"/>
                      <a:pt x="112" y="143"/>
                    </a:cubicBezTo>
                    <a:cubicBezTo>
                      <a:pt x="113" y="142"/>
                      <a:pt x="114" y="142"/>
                      <a:pt x="115" y="141"/>
                    </a:cubicBezTo>
                    <a:cubicBezTo>
                      <a:pt x="130" y="142"/>
                      <a:pt x="149" y="142"/>
                      <a:pt x="165" y="140"/>
                    </a:cubicBezTo>
                    <a:cubicBezTo>
                      <a:pt x="163" y="151"/>
                      <a:pt x="158" y="160"/>
                      <a:pt x="148" y="163"/>
                    </a:cubicBezTo>
                    <a:close/>
                    <a:moveTo>
                      <a:pt x="130" y="128"/>
                    </a:moveTo>
                    <a:cubicBezTo>
                      <a:pt x="140" y="119"/>
                      <a:pt x="150" y="109"/>
                      <a:pt x="160" y="99"/>
                    </a:cubicBezTo>
                    <a:cubicBezTo>
                      <a:pt x="163" y="108"/>
                      <a:pt x="165" y="118"/>
                      <a:pt x="165" y="126"/>
                    </a:cubicBezTo>
                    <a:cubicBezTo>
                      <a:pt x="154" y="128"/>
                      <a:pt x="141" y="128"/>
                      <a:pt x="130" y="128"/>
                    </a:cubicBezTo>
                    <a:close/>
                    <a:moveTo>
                      <a:pt x="185" y="117"/>
                    </a:moveTo>
                    <a:cubicBezTo>
                      <a:pt x="183" y="119"/>
                      <a:pt x="180" y="121"/>
                      <a:pt x="176" y="123"/>
                    </a:cubicBezTo>
                    <a:cubicBezTo>
                      <a:pt x="174" y="112"/>
                      <a:pt x="171" y="101"/>
                      <a:pt x="167" y="91"/>
                    </a:cubicBezTo>
                    <a:cubicBezTo>
                      <a:pt x="168" y="90"/>
                      <a:pt x="169" y="89"/>
                      <a:pt x="170" y="88"/>
                    </a:cubicBezTo>
                    <a:cubicBezTo>
                      <a:pt x="186" y="95"/>
                      <a:pt x="195" y="104"/>
                      <a:pt x="185"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3" name="Freeform 485"/>
              <p:cNvSpPr/>
              <p:nvPr/>
            </p:nvSpPr>
            <p:spPr bwMode="auto">
              <a:xfrm>
                <a:off x="5423" y="1790"/>
                <a:ext cx="54" cy="59"/>
              </a:xfrm>
              <a:custGeom>
                <a:avLst/>
                <a:gdLst>
                  <a:gd name="T0" fmla="*/ 24 w 27"/>
                  <a:gd name="T1" fmla="*/ 10 h 29"/>
                  <a:gd name="T2" fmla="*/ 24 w 27"/>
                  <a:gd name="T3" fmla="*/ 9 h 29"/>
                  <a:gd name="T4" fmla="*/ 12 w 27"/>
                  <a:gd name="T5" fmla="*/ 0 h 29"/>
                  <a:gd name="T6" fmla="*/ 4 w 27"/>
                  <a:gd name="T7" fmla="*/ 3 h 29"/>
                  <a:gd name="T8" fmla="*/ 1 w 27"/>
                  <a:gd name="T9" fmla="*/ 15 h 29"/>
                  <a:gd name="T10" fmla="*/ 7 w 27"/>
                  <a:gd name="T11" fmla="*/ 25 h 29"/>
                  <a:gd name="T12" fmla="*/ 23 w 27"/>
                  <a:gd name="T13" fmla="*/ 25 h 29"/>
                  <a:gd name="T14" fmla="*/ 24 w 27"/>
                  <a:gd name="T15" fmla="*/ 1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9">
                    <a:moveTo>
                      <a:pt x="24" y="10"/>
                    </a:moveTo>
                    <a:cubicBezTo>
                      <a:pt x="24" y="10"/>
                      <a:pt x="24" y="10"/>
                      <a:pt x="24" y="9"/>
                    </a:cubicBezTo>
                    <a:cubicBezTo>
                      <a:pt x="23" y="4"/>
                      <a:pt x="18" y="0"/>
                      <a:pt x="12" y="0"/>
                    </a:cubicBezTo>
                    <a:cubicBezTo>
                      <a:pt x="9" y="0"/>
                      <a:pt x="6" y="1"/>
                      <a:pt x="4" y="3"/>
                    </a:cubicBezTo>
                    <a:cubicBezTo>
                      <a:pt x="1" y="6"/>
                      <a:pt x="0" y="10"/>
                      <a:pt x="1" y="15"/>
                    </a:cubicBezTo>
                    <a:cubicBezTo>
                      <a:pt x="1" y="18"/>
                      <a:pt x="4" y="22"/>
                      <a:pt x="7" y="25"/>
                    </a:cubicBezTo>
                    <a:cubicBezTo>
                      <a:pt x="11" y="29"/>
                      <a:pt x="18" y="29"/>
                      <a:pt x="23" y="25"/>
                    </a:cubicBezTo>
                    <a:cubicBezTo>
                      <a:pt x="27" y="20"/>
                      <a:pt x="27" y="14"/>
                      <a:pt x="2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4" name="Freeform 486"/>
              <p:cNvSpPr/>
              <p:nvPr/>
            </p:nvSpPr>
            <p:spPr bwMode="auto">
              <a:xfrm>
                <a:off x="4062" y="-1871"/>
                <a:ext cx="365" cy="238"/>
              </a:xfrm>
              <a:custGeom>
                <a:avLst/>
                <a:gdLst>
                  <a:gd name="T0" fmla="*/ 174 w 181"/>
                  <a:gd name="T1" fmla="*/ 8 h 118"/>
                  <a:gd name="T2" fmla="*/ 79 w 181"/>
                  <a:gd name="T3" fmla="*/ 2 h 118"/>
                  <a:gd name="T4" fmla="*/ 72 w 181"/>
                  <a:gd name="T5" fmla="*/ 6 h 118"/>
                  <a:gd name="T6" fmla="*/ 55 w 181"/>
                  <a:gd name="T7" fmla="*/ 60 h 118"/>
                  <a:gd name="T8" fmla="*/ 55 w 181"/>
                  <a:gd name="T9" fmla="*/ 46 h 118"/>
                  <a:gd name="T10" fmla="*/ 48 w 181"/>
                  <a:gd name="T11" fmla="*/ 39 h 118"/>
                  <a:gd name="T12" fmla="*/ 9 w 181"/>
                  <a:gd name="T13" fmla="*/ 40 h 118"/>
                  <a:gd name="T14" fmla="*/ 9 w 181"/>
                  <a:gd name="T15" fmla="*/ 53 h 118"/>
                  <a:gd name="T16" fmla="*/ 41 w 181"/>
                  <a:gd name="T17" fmla="*/ 53 h 118"/>
                  <a:gd name="T18" fmla="*/ 40 w 181"/>
                  <a:gd name="T19" fmla="*/ 107 h 118"/>
                  <a:gd name="T20" fmla="*/ 54 w 181"/>
                  <a:gd name="T21" fmla="*/ 111 h 118"/>
                  <a:gd name="T22" fmla="*/ 80 w 181"/>
                  <a:gd name="T23" fmla="*/ 30 h 118"/>
                  <a:gd name="T24" fmla="*/ 172 w 181"/>
                  <a:gd name="T25" fmla="*/ 21 h 118"/>
                  <a:gd name="T26" fmla="*/ 174 w 181"/>
                  <a:gd name="T27"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1" h="118">
                    <a:moveTo>
                      <a:pt x="174" y="8"/>
                    </a:moveTo>
                    <a:cubicBezTo>
                      <a:pt x="143" y="0"/>
                      <a:pt x="111" y="4"/>
                      <a:pt x="79" y="2"/>
                    </a:cubicBezTo>
                    <a:cubicBezTo>
                      <a:pt x="77" y="1"/>
                      <a:pt x="73" y="3"/>
                      <a:pt x="72" y="6"/>
                    </a:cubicBezTo>
                    <a:cubicBezTo>
                      <a:pt x="64" y="23"/>
                      <a:pt x="60" y="42"/>
                      <a:pt x="55" y="60"/>
                    </a:cubicBezTo>
                    <a:cubicBezTo>
                      <a:pt x="55" y="55"/>
                      <a:pt x="55" y="51"/>
                      <a:pt x="55" y="46"/>
                    </a:cubicBezTo>
                    <a:cubicBezTo>
                      <a:pt x="55" y="42"/>
                      <a:pt x="52" y="39"/>
                      <a:pt x="48" y="39"/>
                    </a:cubicBezTo>
                    <a:cubicBezTo>
                      <a:pt x="35" y="39"/>
                      <a:pt x="22" y="39"/>
                      <a:pt x="9" y="40"/>
                    </a:cubicBezTo>
                    <a:cubicBezTo>
                      <a:pt x="0" y="40"/>
                      <a:pt x="0" y="53"/>
                      <a:pt x="9" y="53"/>
                    </a:cubicBezTo>
                    <a:cubicBezTo>
                      <a:pt x="19" y="53"/>
                      <a:pt x="30" y="54"/>
                      <a:pt x="41" y="53"/>
                    </a:cubicBezTo>
                    <a:cubicBezTo>
                      <a:pt x="41" y="71"/>
                      <a:pt x="41" y="89"/>
                      <a:pt x="40" y="107"/>
                    </a:cubicBezTo>
                    <a:cubicBezTo>
                      <a:pt x="40" y="114"/>
                      <a:pt x="51" y="118"/>
                      <a:pt x="54" y="111"/>
                    </a:cubicBezTo>
                    <a:cubicBezTo>
                      <a:pt x="66" y="85"/>
                      <a:pt x="71" y="57"/>
                      <a:pt x="80" y="30"/>
                    </a:cubicBezTo>
                    <a:cubicBezTo>
                      <a:pt x="87" y="8"/>
                      <a:pt x="152" y="21"/>
                      <a:pt x="172" y="21"/>
                    </a:cubicBezTo>
                    <a:cubicBezTo>
                      <a:pt x="179" y="21"/>
                      <a:pt x="181" y="10"/>
                      <a:pt x="17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5" name="Freeform 487"/>
              <p:cNvSpPr/>
              <p:nvPr/>
            </p:nvSpPr>
            <p:spPr bwMode="auto">
              <a:xfrm>
                <a:off x="4207" y="-1792"/>
                <a:ext cx="121" cy="179"/>
              </a:xfrm>
              <a:custGeom>
                <a:avLst/>
                <a:gdLst>
                  <a:gd name="T0" fmla="*/ 43 w 60"/>
                  <a:gd name="T1" fmla="*/ 32 h 89"/>
                  <a:gd name="T2" fmla="*/ 52 w 60"/>
                  <a:gd name="T3" fmla="*/ 15 h 89"/>
                  <a:gd name="T4" fmla="*/ 24 w 60"/>
                  <a:gd name="T5" fmla="*/ 1 h 89"/>
                  <a:gd name="T6" fmla="*/ 24 w 60"/>
                  <a:gd name="T7" fmla="*/ 9 h 89"/>
                  <a:gd name="T8" fmla="*/ 41 w 60"/>
                  <a:gd name="T9" fmla="*/ 16 h 89"/>
                  <a:gd name="T10" fmla="*/ 25 w 60"/>
                  <a:gd name="T11" fmla="*/ 25 h 89"/>
                  <a:gd name="T12" fmla="*/ 27 w 60"/>
                  <a:gd name="T13" fmla="*/ 39 h 89"/>
                  <a:gd name="T14" fmla="*/ 37 w 60"/>
                  <a:gd name="T15" fmla="*/ 58 h 89"/>
                  <a:gd name="T16" fmla="*/ 6 w 60"/>
                  <a:gd name="T17" fmla="*/ 62 h 89"/>
                  <a:gd name="T18" fmla="*/ 2 w 60"/>
                  <a:gd name="T19" fmla="*/ 71 h 89"/>
                  <a:gd name="T20" fmla="*/ 50 w 60"/>
                  <a:gd name="T21" fmla="*/ 63 h 89"/>
                  <a:gd name="T22" fmla="*/ 43 w 60"/>
                  <a:gd name="T23" fmla="*/ 3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89">
                    <a:moveTo>
                      <a:pt x="43" y="32"/>
                    </a:moveTo>
                    <a:cubicBezTo>
                      <a:pt x="49" y="28"/>
                      <a:pt x="53" y="22"/>
                      <a:pt x="52" y="15"/>
                    </a:cubicBezTo>
                    <a:cubicBezTo>
                      <a:pt x="51" y="1"/>
                      <a:pt x="35" y="0"/>
                      <a:pt x="24" y="1"/>
                    </a:cubicBezTo>
                    <a:cubicBezTo>
                      <a:pt x="19" y="1"/>
                      <a:pt x="19" y="9"/>
                      <a:pt x="24" y="9"/>
                    </a:cubicBezTo>
                    <a:cubicBezTo>
                      <a:pt x="28" y="9"/>
                      <a:pt x="42" y="9"/>
                      <a:pt x="41" y="16"/>
                    </a:cubicBezTo>
                    <a:cubicBezTo>
                      <a:pt x="39" y="22"/>
                      <a:pt x="29" y="24"/>
                      <a:pt x="25" y="25"/>
                    </a:cubicBezTo>
                    <a:cubicBezTo>
                      <a:pt x="17" y="27"/>
                      <a:pt x="20" y="38"/>
                      <a:pt x="27" y="39"/>
                    </a:cubicBezTo>
                    <a:cubicBezTo>
                      <a:pt x="38" y="40"/>
                      <a:pt x="46" y="48"/>
                      <a:pt x="37" y="58"/>
                    </a:cubicBezTo>
                    <a:cubicBezTo>
                      <a:pt x="27" y="67"/>
                      <a:pt x="16" y="59"/>
                      <a:pt x="6" y="62"/>
                    </a:cubicBezTo>
                    <a:cubicBezTo>
                      <a:pt x="2" y="63"/>
                      <a:pt x="0" y="68"/>
                      <a:pt x="2" y="71"/>
                    </a:cubicBezTo>
                    <a:cubicBezTo>
                      <a:pt x="13" y="89"/>
                      <a:pt x="41" y="76"/>
                      <a:pt x="50" y="63"/>
                    </a:cubicBezTo>
                    <a:cubicBezTo>
                      <a:pt x="60" y="50"/>
                      <a:pt x="53" y="39"/>
                      <a:pt x="43"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6" name="Freeform 488"/>
              <p:cNvSpPr>
                <a:spLocks noEditPoints="1"/>
              </p:cNvSpPr>
              <p:nvPr/>
            </p:nvSpPr>
            <p:spPr bwMode="auto">
              <a:xfrm>
                <a:off x="561" y="360"/>
                <a:ext cx="637" cy="627"/>
              </a:xfrm>
              <a:custGeom>
                <a:avLst/>
                <a:gdLst>
                  <a:gd name="T0" fmla="*/ 258 w 316"/>
                  <a:gd name="T1" fmla="*/ 69 h 311"/>
                  <a:gd name="T2" fmla="*/ 230 w 316"/>
                  <a:gd name="T3" fmla="*/ 67 h 311"/>
                  <a:gd name="T4" fmla="*/ 177 w 316"/>
                  <a:gd name="T5" fmla="*/ 52 h 311"/>
                  <a:gd name="T6" fmla="*/ 137 w 316"/>
                  <a:gd name="T7" fmla="*/ 52 h 311"/>
                  <a:gd name="T8" fmla="*/ 112 w 316"/>
                  <a:gd name="T9" fmla="*/ 63 h 311"/>
                  <a:gd name="T10" fmla="*/ 69 w 316"/>
                  <a:gd name="T11" fmla="*/ 4 h 311"/>
                  <a:gd name="T12" fmla="*/ 22 w 316"/>
                  <a:gd name="T13" fmla="*/ 277 h 311"/>
                  <a:gd name="T14" fmla="*/ 39 w 316"/>
                  <a:gd name="T15" fmla="*/ 278 h 311"/>
                  <a:gd name="T16" fmla="*/ 86 w 316"/>
                  <a:gd name="T17" fmla="*/ 234 h 311"/>
                  <a:gd name="T18" fmla="*/ 139 w 316"/>
                  <a:gd name="T19" fmla="*/ 249 h 311"/>
                  <a:gd name="T20" fmla="*/ 185 w 316"/>
                  <a:gd name="T21" fmla="*/ 243 h 311"/>
                  <a:gd name="T22" fmla="*/ 219 w 316"/>
                  <a:gd name="T23" fmla="*/ 300 h 311"/>
                  <a:gd name="T24" fmla="*/ 279 w 316"/>
                  <a:gd name="T25" fmla="*/ 28 h 311"/>
                  <a:gd name="T26" fmla="*/ 247 w 316"/>
                  <a:gd name="T27" fmla="*/ 79 h 311"/>
                  <a:gd name="T28" fmla="*/ 232 w 316"/>
                  <a:gd name="T29" fmla="*/ 78 h 311"/>
                  <a:gd name="T30" fmla="*/ 217 w 316"/>
                  <a:gd name="T31" fmla="*/ 65 h 311"/>
                  <a:gd name="T32" fmla="*/ 218 w 316"/>
                  <a:gd name="T33" fmla="*/ 82 h 311"/>
                  <a:gd name="T34" fmla="*/ 170 w 316"/>
                  <a:gd name="T35" fmla="*/ 62 h 311"/>
                  <a:gd name="T36" fmla="*/ 166 w 316"/>
                  <a:gd name="T37" fmla="*/ 73 h 311"/>
                  <a:gd name="T38" fmla="*/ 145 w 316"/>
                  <a:gd name="T39" fmla="*/ 68 h 311"/>
                  <a:gd name="T40" fmla="*/ 108 w 316"/>
                  <a:gd name="T41" fmla="*/ 70 h 311"/>
                  <a:gd name="T42" fmla="*/ 155 w 316"/>
                  <a:gd name="T43" fmla="*/ 75 h 311"/>
                  <a:gd name="T44" fmla="*/ 208 w 316"/>
                  <a:gd name="T45" fmla="*/ 99 h 311"/>
                  <a:gd name="T46" fmla="*/ 248 w 316"/>
                  <a:gd name="T47" fmla="*/ 147 h 311"/>
                  <a:gd name="T48" fmla="*/ 237 w 316"/>
                  <a:gd name="T49" fmla="*/ 160 h 311"/>
                  <a:gd name="T50" fmla="*/ 236 w 316"/>
                  <a:gd name="T51" fmla="*/ 164 h 311"/>
                  <a:gd name="T52" fmla="*/ 233 w 316"/>
                  <a:gd name="T53" fmla="*/ 164 h 311"/>
                  <a:gd name="T54" fmla="*/ 224 w 316"/>
                  <a:gd name="T55" fmla="*/ 159 h 311"/>
                  <a:gd name="T56" fmla="*/ 219 w 316"/>
                  <a:gd name="T57" fmla="*/ 155 h 311"/>
                  <a:gd name="T58" fmla="*/ 217 w 316"/>
                  <a:gd name="T59" fmla="*/ 152 h 311"/>
                  <a:gd name="T60" fmla="*/ 218 w 316"/>
                  <a:gd name="T61" fmla="*/ 150 h 311"/>
                  <a:gd name="T62" fmla="*/ 228 w 316"/>
                  <a:gd name="T63" fmla="*/ 141 h 311"/>
                  <a:gd name="T64" fmla="*/ 185 w 316"/>
                  <a:gd name="T65" fmla="*/ 127 h 311"/>
                  <a:gd name="T66" fmla="*/ 176 w 316"/>
                  <a:gd name="T67" fmla="*/ 135 h 311"/>
                  <a:gd name="T68" fmla="*/ 148 w 316"/>
                  <a:gd name="T69" fmla="*/ 124 h 311"/>
                  <a:gd name="T70" fmla="*/ 140 w 316"/>
                  <a:gd name="T71" fmla="*/ 127 h 311"/>
                  <a:gd name="T72" fmla="*/ 98 w 316"/>
                  <a:gd name="T73" fmla="*/ 131 h 311"/>
                  <a:gd name="T74" fmla="*/ 192 w 316"/>
                  <a:gd name="T75" fmla="*/ 155 h 311"/>
                  <a:gd name="T76" fmla="*/ 192 w 316"/>
                  <a:gd name="T77" fmla="*/ 155 h 311"/>
                  <a:gd name="T78" fmla="*/ 147 w 316"/>
                  <a:gd name="T79" fmla="*/ 137 h 311"/>
                  <a:gd name="T80" fmla="*/ 109 w 316"/>
                  <a:gd name="T81" fmla="*/ 134 h 311"/>
                  <a:gd name="T82" fmla="*/ 130 w 316"/>
                  <a:gd name="T83" fmla="*/ 131 h 311"/>
                  <a:gd name="T84" fmla="*/ 108 w 316"/>
                  <a:gd name="T85" fmla="*/ 139 h 311"/>
                  <a:gd name="T86" fmla="*/ 29 w 316"/>
                  <a:gd name="T87" fmla="*/ 265 h 311"/>
                  <a:gd name="T88" fmla="*/ 70 w 316"/>
                  <a:gd name="T89" fmla="*/ 16 h 311"/>
                  <a:gd name="T90" fmla="*/ 34 w 316"/>
                  <a:gd name="T91" fmla="*/ 266 h 311"/>
                  <a:gd name="T92" fmla="*/ 65 w 316"/>
                  <a:gd name="T93" fmla="*/ 204 h 311"/>
                  <a:gd name="T94" fmla="*/ 97 w 316"/>
                  <a:gd name="T95" fmla="*/ 232 h 311"/>
                  <a:gd name="T96" fmla="*/ 101 w 316"/>
                  <a:gd name="T97" fmla="*/ 230 h 311"/>
                  <a:gd name="T98" fmla="*/ 140 w 316"/>
                  <a:gd name="T99" fmla="*/ 226 h 311"/>
                  <a:gd name="T100" fmla="*/ 162 w 316"/>
                  <a:gd name="T101" fmla="*/ 244 h 311"/>
                  <a:gd name="T102" fmla="*/ 167 w 316"/>
                  <a:gd name="T103" fmla="*/ 245 h 311"/>
                  <a:gd name="T104" fmla="*/ 162 w 316"/>
                  <a:gd name="T105" fmla="*/ 221 h 311"/>
                  <a:gd name="T106" fmla="*/ 132 w 316"/>
                  <a:gd name="T107" fmla="*/ 209 h 311"/>
                  <a:gd name="T108" fmla="*/ 122 w 316"/>
                  <a:gd name="T109" fmla="*/ 215 h 311"/>
                  <a:gd name="T110" fmla="*/ 94 w 316"/>
                  <a:gd name="T111" fmla="*/ 206 h 311"/>
                  <a:gd name="T112" fmla="*/ 64 w 316"/>
                  <a:gd name="T113" fmla="*/ 195 h 311"/>
                  <a:gd name="T114" fmla="*/ 97 w 316"/>
                  <a:gd name="T115" fmla="*/ 143 h 311"/>
                  <a:gd name="T116" fmla="*/ 170 w 316"/>
                  <a:gd name="T117" fmla="*/ 154 h 311"/>
                  <a:gd name="T118" fmla="*/ 208 w 316"/>
                  <a:gd name="T119" fmla="*/ 157 h 311"/>
                  <a:gd name="T120" fmla="*/ 210 w 316"/>
                  <a:gd name="T121" fmla="*/ 238 h 311"/>
                  <a:gd name="T122" fmla="*/ 230 w 316"/>
                  <a:gd name="T123" fmla="*/ 295 h 311"/>
                  <a:gd name="T124" fmla="*/ 279 w 316"/>
                  <a:gd name="T125" fmla="*/ 4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6" h="311">
                    <a:moveTo>
                      <a:pt x="279" y="28"/>
                    </a:moveTo>
                    <a:cubicBezTo>
                      <a:pt x="276" y="28"/>
                      <a:pt x="274" y="30"/>
                      <a:pt x="274" y="32"/>
                    </a:cubicBezTo>
                    <a:cubicBezTo>
                      <a:pt x="272" y="32"/>
                      <a:pt x="271" y="33"/>
                      <a:pt x="270" y="34"/>
                    </a:cubicBezTo>
                    <a:cubicBezTo>
                      <a:pt x="264" y="44"/>
                      <a:pt x="260" y="56"/>
                      <a:pt x="258" y="69"/>
                    </a:cubicBezTo>
                    <a:cubicBezTo>
                      <a:pt x="256" y="64"/>
                      <a:pt x="253" y="59"/>
                      <a:pt x="246" y="58"/>
                    </a:cubicBezTo>
                    <a:cubicBezTo>
                      <a:pt x="243" y="57"/>
                      <a:pt x="240" y="61"/>
                      <a:pt x="243" y="64"/>
                    </a:cubicBezTo>
                    <a:cubicBezTo>
                      <a:pt x="243" y="64"/>
                      <a:pt x="243" y="64"/>
                      <a:pt x="243" y="64"/>
                    </a:cubicBezTo>
                    <a:cubicBezTo>
                      <a:pt x="239" y="63"/>
                      <a:pt x="234" y="64"/>
                      <a:pt x="230" y="67"/>
                    </a:cubicBezTo>
                    <a:cubicBezTo>
                      <a:pt x="226" y="59"/>
                      <a:pt x="217" y="51"/>
                      <a:pt x="209" y="55"/>
                    </a:cubicBezTo>
                    <a:cubicBezTo>
                      <a:pt x="208" y="54"/>
                      <a:pt x="206" y="53"/>
                      <a:pt x="205" y="54"/>
                    </a:cubicBezTo>
                    <a:cubicBezTo>
                      <a:pt x="201" y="56"/>
                      <a:pt x="198" y="59"/>
                      <a:pt x="195" y="62"/>
                    </a:cubicBezTo>
                    <a:cubicBezTo>
                      <a:pt x="192" y="54"/>
                      <a:pt x="185" y="51"/>
                      <a:pt x="177" y="52"/>
                    </a:cubicBezTo>
                    <a:cubicBezTo>
                      <a:pt x="176" y="51"/>
                      <a:pt x="175" y="51"/>
                      <a:pt x="174" y="51"/>
                    </a:cubicBezTo>
                    <a:cubicBezTo>
                      <a:pt x="168" y="52"/>
                      <a:pt x="163" y="57"/>
                      <a:pt x="160" y="62"/>
                    </a:cubicBezTo>
                    <a:cubicBezTo>
                      <a:pt x="161" y="58"/>
                      <a:pt x="160" y="54"/>
                      <a:pt x="159" y="50"/>
                    </a:cubicBezTo>
                    <a:cubicBezTo>
                      <a:pt x="155" y="41"/>
                      <a:pt x="144" y="46"/>
                      <a:pt x="137" y="52"/>
                    </a:cubicBezTo>
                    <a:cubicBezTo>
                      <a:pt x="138" y="50"/>
                      <a:pt x="139" y="49"/>
                      <a:pt x="139" y="47"/>
                    </a:cubicBezTo>
                    <a:cubicBezTo>
                      <a:pt x="140" y="46"/>
                      <a:pt x="139" y="44"/>
                      <a:pt x="138" y="45"/>
                    </a:cubicBezTo>
                    <a:cubicBezTo>
                      <a:pt x="130" y="48"/>
                      <a:pt x="124" y="56"/>
                      <a:pt x="123" y="64"/>
                    </a:cubicBezTo>
                    <a:cubicBezTo>
                      <a:pt x="119" y="63"/>
                      <a:pt x="116" y="64"/>
                      <a:pt x="112" y="63"/>
                    </a:cubicBezTo>
                    <a:cubicBezTo>
                      <a:pt x="110" y="63"/>
                      <a:pt x="108" y="62"/>
                      <a:pt x="106" y="62"/>
                    </a:cubicBezTo>
                    <a:cubicBezTo>
                      <a:pt x="109" y="46"/>
                      <a:pt x="110" y="29"/>
                      <a:pt x="110" y="12"/>
                    </a:cubicBezTo>
                    <a:cubicBezTo>
                      <a:pt x="110" y="10"/>
                      <a:pt x="108" y="7"/>
                      <a:pt x="106" y="7"/>
                    </a:cubicBezTo>
                    <a:cubicBezTo>
                      <a:pt x="93" y="4"/>
                      <a:pt x="82" y="2"/>
                      <a:pt x="69" y="4"/>
                    </a:cubicBezTo>
                    <a:cubicBezTo>
                      <a:pt x="68" y="1"/>
                      <a:pt x="63" y="0"/>
                      <a:pt x="62" y="3"/>
                    </a:cubicBezTo>
                    <a:cubicBezTo>
                      <a:pt x="41" y="52"/>
                      <a:pt x="35" y="109"/>
                      <a:pt x="26" y="161"/>
                    </a:cubicBezTo>
                    <a:cubicBezTo>
                      <a:pt x="21" y="189"/>
                      <a:pt x="0" y="246"/>
                      <a:pt x="19" y="273"/>
                    </a:cubicBezTo>
                    <a:cubicBezTo>
                      <a:pt x="19" y="275"/>
                      <a:pt x="20" y="276"/>
                      <a:pt x="22" y="277"/>
                    </a:cubicBezTo>
                    <a:cubicBezTo>
                      <a:pt x="24" y="279"/>
                      <a:pt x="29" y="279"/>
                      <a:pt x="33" y="279"/>
                    </a:cubicBezTo>
                    <a:cubicBezTo>
                      <a:pt x="33" y="279"/>
                      <a:pt x="33" y="280"/>
                      <a:pt x="33" y="280"/>
                    </a:cubicBezTo>
                    <a:cubicBezTo>
                      <a:pt x="33" y="283"/>
                      <a:pt x="38" y="284"/>
                      <a:pt x="39" y="281"/>
                    </a:cubicBezTo>
                    <a:cubicBezTo>
                      <a:pt x="39" y="280"/>
                      <a:pt x="39" y="279"/>
                      <a:pt x="39" y="278"/>
                    </a:cubicBezTo>
                    <a:cubicBezTo>
                      <a:pt x="40" y="277"/>
                      <a:pt x="41" y="276"/>
                      <a:pt x="42" y="274"/>
                    </a:cubicBezTo>
                    <a:cubicBezTo>
                      <a:pt x="42" y="273"/>
                      <a:pt x="42" y="271"/>
                      <a:pt x="41" y="270"/>
                    </a:cubicBezTo>
                    <a:cubicBezTo>
                      <a:pt x="44" y="256"/>
                      <a:pt x="48" y="242"/>
                      <a:pt x="53" y="229"/>
                    </a:cubicBezTo>
                    <a:cubicBezTo>
                      <a:pt x="59" y="239"/>
                      <a:pt x="77" y="242"/>
                      <a:pt x="86" y="234"/>
                    </a:cubicBezTo>
                    <a:cubicBezTo>
                      <a:pt x="88" y="243"/>
                      <a:pt x="98" y="245"/>
                      <a:pt x="107" y="240"/>
                    </a:cubicBezTo>
                    <a:cubicBezTo>
                      <a:pt x="109" y="238"/>
                      <a:pt x="112" y="236"/>
                      <a:pt x="114" y="234"/>
                    </a:cubicBezTo>
                    <a:cubicBezTo>
                      <a:pt x="114" y="234"/>
                      <a:pt x="114" y="235"/>
                      <a:pt x="114" y="235"/>
                    </a:cubicBezTo>
                    <a:cubicBezTo>
                      <a:pt x="114" y="249"/>
                      <a:pt x="128" y="252"/>
                      <a:pt x="139" y="249"/>
                    </a:cubicBezTo>
                    <a:cubicBezTo>
                      <a:pt x="145" y="247"/>
                      <a:pt x="149" y="243"/>
                      <a:pt x="151" y="238"/>
                    </a:cubicBezTo>
                    <a:cubicBezTo>
                      <a:pt x="150" y="241"/>
                      <a:pt x="150" y="245"/>
                      <a:pt x="151" y="248"/>
                    </a:cubicBezTo>
                    <a:cubicBezTo>
                      <a:pt x="152" y="260"/>
                      <a:pt x="166" y="262"/>
                      <a:pt x="174" y="255"/>
                    </a:cubicBezTo>
                    <a:cubicBezTo>
                      <a:pt x="178" y="252"/>
                      <a:pt x="182" y="248"/>
                      <a:pt x="185" y="243"/>
                    </a:cubicBezTo>
                    <a:cubicBezTo>
                      <a:pt x="191" y="244"/>
                      <a:pt x="198" y="246"/>
                      <a:pt x="205" y="247"/>
                    </a:cubicBezTo>
                    <a:cubicBezTo>
                      <a:pt x="210" y="248"/>
                      <a:pt x="217" y="251"/>
                      <a:pt x="222" y="251"/>
                    </a:cubicBezTo>
                    <a:cubicBezTo>
                      <a:pt x="219" y="265"/>
                      <a:pt x="215" y="279"/>
                      <a:pt x="213" y="293"/>
                    </a:cubicBezTo>
                    <a:cubicBezTo>
                      <a:pt x="212" y="298"/>
                      <a:pt x="216" y="301"/>
                      <a:pt x="219" y="300"/>
                    </a:cubicBezTo>
                    <a:cubicBezTo>
                      <a:pt x="225" y="306"/>
                      <a:pt x="240" y="307"/>
                      <a:pt x="246" y="310"/>
                    </a:cubicBezTo>
                    <a:cubicBezTo>
                      <a:pt x="249" y="311"/>
                      <a:pt x="252" y="309"/>
                      <a:pt x="253" y="306"/>
                    </a:cubicBezTo>
                    <a:cubicBezTo>
                      <a:pt x="275" y="237"/>
                      <a:pt x="285" y="167"/>
                      <a:pt x="301" y="97"/>
                    </a:cubicBezTo>
                    <a:cubicBezTo>
                      <a:pt x="307" y="73"/>
                      <a:pt x="316" y="29"/>
                      <a:pt x="279" y="28"/>
                    </a:cubicBezTo>
                    <a:close/>
                    <a:moveTo>
                      <a:pt x="232" y="78"/>
                    </a:moveTo>
                    <a:cubicBezTo>
                      <a:pt x="235" y="74"/>
                      <a:pt x="239" y="70"/>
                      <a:pt x="244" y="68"/>
                    </a:cubicBezTo>
                    <a:cubicBezTo>
                      <a:pt x="244" y="67"/>
                      <a:pt x="245" y="67"/>
                      <a:pt x="245" y="66"/>
                    </a:cubicBezTo>
                    <a:cubicBezTo>
                      <a:pt x="248" y="70"/>
                      <a:pt x="249" y="74"/>
                      <a:pt x="247" y="79"/>
                    </a:cubicBezTo>
                    <a:cubicBezTo>
                      <a:pt x="245" y="84"/>
                      <a:pt x="241" y="90"/>
                      <a:pt x="236" y="91"/>
                    </a:cubicBezTo>
                    <a:cubicBezTo>
                      <a:pt x="234" y="92"/>
                      <a:pt x="232" y="91"/>
                      <a:pt x="230" y="90"/>
                    </a:cubicBezTo>
                    <a:cubicBezTo>
                      <a:pt x="229" y="89"/>
                      <a:pt x="228" y="87"/>
                      <a:pt x="228" y="86"/>
                    </a:cubicBezTo>
                    <a:cubicBezTo>
                      <a:pt x="230" y="83"/>
                      <a:pt x="231" y="81"/>
                      <a:pt x="232" y="78"/>
                    </a:cubicBezTo>
                    <a:close/>
                    <a:moveTo>
                      <a:pt x="200" y="78"/>
                    </a:moveTo>
                    <a:cubicBezTo>
                      <a:pt x="200" y="71"/>
                      <a:pt x="202" y="66"/>
                      <a:pt x="206" y="61"/>
                    </a:cubicBezTo>
                    <a:cubicBezTo>
                      <a:pt x="206" y="61"/>
                      <a:pt x="206" y="61"/>
                      <a:pt x="207" y="62"/>
                    </a:cubicBezTo>
                    <a:cubicBezTo>
                      <a:pt x="210" y="63"/>
                      <a:pt x="213" y="63"/>
                      <a:pt x="217" y="65"/>
                    </a:cubicBezTo>
                    <a:cubicBezTo>
                      <a:pt x="219" y="66"/>
                      <a:pt x="221" y="70"/>
                      <a:pt x="221" y="73"/>
                    </a:cubicBezTo>
                    <a:cubicBezTo>
                      <a:pt x="221" y="74"/>
                      <a:pt x="221" y="74"/>
                      <a:pt x="221" y="75"/>
                    </a:cubicBezTo>
                    <a:cubicBezTo>
                      <a:pt x="221" y="76"/>
                      <a:pt x="220" y="77"/>
                      <a:pt x="220" y="77"/>
                    </a:cubicBezTo>
                    <a:cubicBezTo>
                      <a:pt x="219" y="79"/>
                      <a:pt x="219" y="80"/>
                      <a:pt x="218" y="82"/>
                    </a:cubicBezTo>
                    <a:cubicBezTo>
                      <a:pt x="215" y="86"/>
                      <a:pt x="210" y="88"/>
                      <a:pt x="205" y="88"/>
                    </a:cubicBezTo>
                    <a:cubicBezTo>
                      <a:pt x="200" y="88"/>
                      <a:pt x="200" y="81"/>
                      <a:pt x="200" y="78"/>
                    </a:cubicBezTo>
                    <a:close/>
                    <a:moveTo>
                      <a:pt x="166" y="73"/>
                    </a:moveTo>
                    <a:cubicBezTo>
                      <a:pt x="166" y="69"/>
                      <a:pt x="168" y="66"/>
                      <a:pt x="170" y="62"/>
                    </a:cubicBezTo>
                    <a:cubicBezTo>
                      <a:pt x="171" y="63"/>
                      <a:pt x="172" y="63"/>
                      <a:pt x="173" y="63"/>
                    </a:cubicBezTo>
                    <a:cubicBezTo>
                      <a:pt x="178" y="62"/>
                      <a:pt x="185" y="61"/>
                      <a:pt x="185" y="67"/>
                    </a:cubicBezTo>
                    <a:cubicBezTo>
                      <a:pt x="186" y="73"/>
                      <a:pt x="182" y="78"/>
                      <a:pt x="177" y="80"/>
                    </a:cubicBezTo>
                    <a:cubicBezTo>
                      <a:pt x="171" y="81"/>
                      <a:pt x="164" y="80"/>
                      <a:pt x="166" y="73"/>
                    </a:cubicBezTo>
                    <a:close/>
                    <a:moveTo>
                      <a:pt x="138" y="66"/>
                    </a:moveTo>
                    <a:cubicBezTo>
                      <a:pt x="142" y="64"/>
                      <a:pt x="145" y="61"/>
                      <a:pt x="148" y="59"/>
                    </a:cubicBezTo>
                    <a:cubicBezTo>
                      <a:pt x="148" y="59"/>
                      <a:pt x="148" y="60"/>
                      <a:pt x="148" y="60"/>
                    </a:cubicBezTo>
                    <a:cubicBezTo>
                      <a:pt x="147" y="63"/>
                      <a:pt x="146" y="66"/>
                      <a:pt x="145" y="68"/>
                    </a:cubicBezTo>
                    <a:cubicBezTo>
                      <a:pt x="142" y="72"/>
                      <a:pt x="139" y="76"/>
                      <a:pt x="136" y="74"/>
                    </a:cubicBezTo>
                    <a:cubicBezTo>
                      <a:pt x="133" y="71"/>
                      <a:pt x="132" y="68"/>
                      <a:pt x="132" y="65"/>
                    </a:cubicBezTo>
                    <a:cubicBezTo>
                      <a:pt x="134" y="66"/>
                      <a:pt x="136" y="67"/>
                      <a:pt x="138" y="66"/>
                    </a:cubicBezTo>
                    <a:close/>
                    <a:moveTo>
                      <a:pt x="108" y="70"/>
                    </a:moveTo>
                    <a:cubicBezTo>
                      <a:pt x="112" y="71"/>
                      <a:pt x="118" y="74"/>
                      <a:pt x="123" y="73"/>
                    </a:cubicBezTo>
                    <a:cubicBezTo>
                      <a:pt x="123" y="76"/>
                      <a:pt x="125" y="78"/>
                      <a:pt x="126" y="81"/>
                    </a:cubicBezTo>
                    <a:cubicBezTo>
                      <a:pt x="135" y="91"/>
                      <a:pt x="147" y="86"/>
                      <a:pt x="154" y="76"/>
                    </a:cubicBezTo>
                    <a:cubicBezTo>
                      <a:pt x="154" y="76"/>
                      <a:pt x="155" y="75"/>
                      <a:pt x="155" y="75"/>
                    </a:cubicBezTo>
                    <a:cubicBezTo>
                      <a:pt x="155" y="75"/>
                      <a:pt x="155" y="75"/>
                      <a:pt x="155" y="76"/>
                    </a:cubicBezTo>
                    <a:cubicBezTo>
                      <a:pt x="153" y="91"/>
                      <a:pt x="170" y="93"/>
                      <a:pt x="181" y="91"/>
                    </a:cubicBezTo>
                    <a:cubicBezTo>
                      <a:pt x="184" y="90"/>
                      <a:pt x="187" y="88"/>
                      <a:pt x="189" y="86"/>
                    </a:cubicBezTo>
                    <a:cubicBezTo>
                      <a:pt x="191" y="94"/>
                      <a:pt x="198" y="100"/>
                      <a:pt x="208" y="99"/>
                    </a:cubicBezTo>
                    <a:cubicBezTo>
                      <a:pt x="212" y="98"/>
                      <a:pt x="217" y="97"/>
                      <a:pt x="220" y="94"/>
                    </a:cubicBezTo>
                    <a:cubicBezTo>
                      <a:pt x="223" y="99"/>
                      <a:pt x="228" y="102"/>
                      <a:pt x="235" y="103"/>
                    </a:cubicBezTo>
                    <a:cubicBezTo>
                      <a:pt x="243" y="103"/>
                      <a:pt x="250" y="97"/>
                      <a:pt x="255" y="90"/>
                    </a:cubicBezTo>
                    <a:cubicBezTo>
                      <a:pt x="252" y="109"/>
                      <a:pt x="252" y="130"/>
                      <a:pt x="248" y="147"/>
                    </a:cubicBezTo>
                    <a:cubicBezTo>
                      <a:pt x="248" y="148"/>
                      <a:pt x="248" y="149"/>
                      <a:pt x="247" y="150"/>
                    </a:cubicBezTo>
                    <a:cubicBezTo>
                      <a:pt x="246" y="148"/>
                      <a:pt x="245" y="146"/>
                      <a:pt x="244" y="144"/>
                    </a:cubicBezTo>
                    <a:cubicBezTo>
                      <a:pt x="242" y="141"/>
                      <a:pt x="235" y="141"/>
                      <a:pt x="236" y="146"/>
                    </a:cubicBezTo>
                    <a:cubicBezTo>
                      <a:pt x="236" y="151"/>
                      <a:pt x="237" y="155"/>
                      <a:pt x="237" y="160"/>
                    </a:cubicBezTo>
                    <a:cubicBezTo>
                      <a:pt x="237" y="161"/>
                      <a:pt x="237" y="161"/>
                      <a:pt x="237" y="162"/>
                    </a:cubicBezTo>
                    <a:cubicBezTo>
                      <a:pt x="237" y="162"/>
                      <a:pt x="237" y="163"/>
                      <a:pt x="237" y="163"/>
                    </a:cubicBezTo>
                    <a:cubicBezTo>
                      <a:pt x="237" y="163"/>
                      <a:pt x="237" y="163"/>
                      <a:pt x="237" y="163"/>
                    </a:cubicBezTo>
                    <a:cubicBezTo>
                      <a:pt x="237" y="163"/>
                      <a:pt x="237" y="164"/>
                      <a:pt x="236" y="164"/>
                    </a:cubicBezTo>
                    <a:cubicBezTo>
                      <a:pt x="236" y="164"/>
                      <a:pt x="236" y="164"/>
                      <a:pt x="236" y="164"/>
                    </a:cubicBezTo>
                    <a:cubicBezTo>
                      <a:pt x="236" y="164"/>
                      <a:pt x="235" y="164"/>
                      <a:pt x="235" y="164"/>
                    </a:cubicBezTo>
                    <a:cubicBezTo>
                      <a:pt x="235" y="164"/>
                      <a:pt x="234" y="164"/>
                      <a:pt x="234" y="164"/>
                    </a:cubicBezTo>
                    <a:cubicBezTo>
                      <a:pt x="234" y="164"/>
                      <a:pt x="233" y="164"/>
                      <a:pt x="233" y="164"/>
                    </a:cubicBezTo>
                    <a:cubicBezTo>
                      <a:pt x="232" y="163"/>
                      <a:pt x="231" y="163"/>
                      <a:pt x="231" y="163"/>
                    </a:cubicBezTo>
                    <a:cubicBezTo>
                      <a:pt x="231" y="163"/>
                      <a:pt x="230" y="163"/>
                      <a:pt x="229" y="163"/>
                    </a:cubicBezTo>
                    <a:cubicBezTo>
                      <a:pt x="229" y="162"/>
                      <a:pt x="228" y="162"/>
                      <a:pt x="228" y="162"/>
                    </a:cubicBezTo>
                    <a:cubicBezTo>
                      <a:pt x="226" y="161"/>
                      <a:pt x="225" y="160"/>
                      <a:pt x="224" y="159"/>
                    </a:cubicBezTo>
                    <a:cubicBezTo>
                      <a:pt x="224" y="159"/>
                      <a:pt x="224" y="159"/>
                      <a:pt x="223" y="159"/>
                    </a:cubicBezTo>
                    <a:cubicBezTo>
                      <a:pt x="223" y="159"/>
                      <a:pt x="223" y="159"/>
                      <a:pt x="223" y="159"/>
                    </a:cubicBezTo>
                    <a:cubicBezTo>
                      <a:pt x="223" y="158"/>
                      <a:pt x="222" y="158"/>
                      <a:pt x="221" y="157"/>
                    </a:cubicBezTo>
                    <a:cubicBezTo>
                      <a:pt x="220" y="156"/>
                      <a:pt x="220" y="156"/>
                      <a:pt x="219" y="155"/>
                    </a:cubicBezTo>
                    <a:cubicBezTo>
                      <a:pt x="219" y="154"/>
                      <a:pt x="218" y="154"/>
                      <a:pt x="218" y="154"/>
                    </a:cubicBezTo>
                    <a:cubicBezTo>
                      <a:pt x="218" y="154"/>
                      <a:pt x="218" y="153"/>
                      <a:pt x="218" y="153"/>
                    </a:cubicBezTo>
                    <a:cubicBezTo>
                      <a:pt x="218" y="153"/>
                      <a:pt x="217" y="152"/>
                      <a:pt x="217" y="152"/>
                    </a:cubicBezTo>
                    <a:cubicBezTo>
                      <a:pt x="217" y="152"/>
                      <a:pt x="217" y="152"/>
                      <a:pt x="217" y="152"/>
                    </a:cubicBezTo>
                    <a:cubicBezTo>
                      <a:pt x="217" y="152"/>
                      <a:pt x="217" y="152"/>
                      <a:pt x="217" y="152"/>
                    </a:cubicBezTo>
                    <a:cubicBezTo>
                      <a:pt x="218" y="151"/>
                      <a:pt x="218" y="151"/>
                      <a:pt x="218" y="151"/>
                    </a:cubicBezTo>
                    <a:cubicBezTo>
                      <a:pt x="218" y="151"/>
                      <a:pt x="218" y="151"/>
                      <a:pt x="218" y="151"/>
                    </a:cubicBezTo>
                    <a:cubicBezTo>
                      <a:pt x="218" y="151"/>
                      <a:pt x="218" y="151"/>
                      <a:pt x="218" y="150"/>
                    </a:cubicBezTo>
                    <a:cubicBezTo>
                      <a:pt x="219" y="149"/>
                      <a:pt x="218" y="150"/>
                      <a:pt x="219" y="150"/>
                    </a:cubicBezTo>
                    <a:cubicBezTo>
                      <a:pt x="221" y="149"/>
                      <a:pt x="222" y="148"/>
                      <a:pt x="224" y="148"/>
                    </a:cubicBezTo>
                    <a:cubicBezTo>
                      <a:pt x="225" y="147"/>
                      <a:pt x="227" y="147"/>
                      <a:pt x="229" y="146"/>
                    </a:cubicBezTo>
                    <a:cubicBezTo>
                      <a:pt x="232" y="146"/>
                      <a:pt x="231" y="141"/>
                      <a:pt x="228" y="141"/>
                    </a:cubicBezTo>
                    <a:cubicBezTo>
                      <a:pt x="223" y="141"/>
                      <a:pt x="218" y="141"/>
                      <a:pt x="213" y="143"/>
                    </a:cubicBezTo>
                    <a:cubicBezTo>
                      <a:pt x="213" y="139"/>
                      <a:pt x="213" y="136"/>
                      <a:pt x="211" y="133"/>
                    </a:cubicBezTo>
                    <a:cubicBezTo>
                      <a:pt x="206" y="124"/>
                      <a:pt x="196" y="123"/>
                      <a:pt x="187" y="127"/>
                    </a:cubicBezTo>
                    <a:cubicBezTo>
                      <a:pt x="187" y="126"/>
                      <a:pt x="186" y="126"/>
                      <a:pt x="185" y="127"/>
                    </a:cubicBezTo>
                    <a:cubicBezTo>
                      <a:pt x="183" y="128"/>
                      <a:pt x="181" y="130"/>
                      <a:pt x="179" y="132"/>
                    </a:cubicBezTo>
                    <a:cubicBezTo>
                      <a:pt x="178" y="132"/>
                      <a:pt x="177" y="133"/>
                      <a:pt x="177" y="134"/>
                    </a:cubicBezTo>
                    <a:cubicBezTo>
                      <a:pt x="176" y="134"/>
                      <a:pt x="176" y="135"/>
                      <a:pt x="176" y="135"/>
                    </a:cubicBezTo>
                    <a:cubicBezTo>
                      <a:pt x="176" y="135"/>
                      <a:pt x="176" y="135"/>
                      <a:pt x="176" y="135"/>
                    </a:cubicBezTo>
                    <a:cubicBezTo>
                      <a:pt x="176" y="133"/>
                      <a:pt x="175" y="131"/>
                      <a:pt x="174" y="129"/>
                    </a:cubicBezTo>
                    <a:cubicBezTo>
                      <a:pt x="171" y="123"/>
                      <a:pt x="165" y="121"/>
                      <a:pt x="159" y="121"/>
                    </a:cubicBezTo>
                    <a:cubicBezTo>
                      <a:pt x="159" y="120"/>
                      <a:pt x="158" y="120"/>
                      <a:pt x="157" y="120"/>
                    </a:cubicBezTo>
                    <a:cubicBezTo>
                      <a:pt x="154" y="121"/>
                      <a:pt x="151" y="122"/>
                      <a:pt x="148" y="124"/>
                    </a:cubicBezTo>
                    <a:cubicBezTo>
                      <a:pt x="147" y="124"/>
                      <a:pt x="146" y="125"/>
                      <a:pt x="145" y="126"/>
                    </a:cubicBezTo>
                    <a:cubicBezTo>
                      <a:pt x="144" y="126"/>
                      <a:pt x="144" y="127"/>
                      <a:pt x="144" y="127"/>
                    </a:cubicBezTo>
                    <a:cubicBezTo>
                      <a:pt x="143" y="128"/>
                      <a:pt x="142" y="129"/>
                      <a:pt x="141" y="131"/>
                    </a:cubicBezTo>
                    <a:cubicBezTo>
                      <a:pt x="141" y="129"/>
                      <a:pt x="141" y="128"/>
                      <a:pt x="140" y="127"/>
                    </a:cubicBezTo>
                    <a:cubicBezTo>
                      <a:pt x="138" y="117"/>
                      <a:pt x="129" y="116"/>
                      <a:pt x="121" y="119"/>
                    </a:cubicBezTo>
                    <a:cubicBezTo>
                      <a:pt x="120" y="118"/>
                      <a:pt x="119" y="117"/>
                      <a:pt x="118" y="117"/>
                    </a:cubicBezTo>
                    <a:cubicBezTo>
                      <a:pt x="111" y="119"/>
                      <a:pt x="103" y="124"/>
                      <a:pt x="99" y="131"/>
                    </a:cubicBezTo>
                    <a:cubicBezTo>
                      <a:pt x="99" y="131"/>
                      <a:pt x="99" y="131"/>
                      <a:pt x="98" y="131"/>
                    </a:cubicBezTo>
                    <a:cubicBezTo>
                      <a:pt x="95" y="131"/>
                      <a:pt x="91" y="130"/>
                      <a:pt x="88" y="129"/>
                    </a:cubicBezTo>
                    <a:cubicBezTo>
                      <a:pt x="95" y="109"/>
                      <a:pt x="101" y="89"/>
                      <a:pt x="105" y="69"/>
                    </a:cubicBezTo>
                    <a:cubicBezTo>
                      <a:pt x="106" y="69"/>
                      <a:pt x="107" y="70"/>
                      <a:pt x="108" y="70"/>
                    </a:cubicBezTo>
                    <a:close/>
                    <a:moveTo>
                      <a:pt x="192" y="155"/>
                    </a:moveTo>
                    <a:cubicBezTo>
                      <a:pt x="186" y="158"/>
                      <a:pt x="181" y="157"/>
                      <a:pt x="181" y="150"/>
                    </a:cubicBezTo>
                    <a:cubicBezTo>
                      <a:pt x="180" y="146"/>
                      <a:pt x="181" y="143"/>
                      <a:pt x="183" y="139"/>
                    </a:cubicBezTo>
                    <a:cubicBezTo>
                      <a:pt x="189" y="137"/>
                      <a:pt x="197" y="133"/>
                      <a:pt x="200" y="139"/>
                    </a:cubicBezTo>
                    <a:cubicBezTo>
                      <a:pt x="204" y="145"/>
                      <a:pt x="197" y="152"/>
                      <a:pt x="192" y="155"/>
                    </a:cubicBezTo>
                    <a:close/>
                    <a:moveTo>
                      <a:pt x="163" y="144"/>
                    </a:moveTo>
                    <a:cubicBezTo>
                      <a:pt x="162" y="146"/>
                      <a:pt x="160" y="147"/>
                      <a:pt x="159" y="148"/>
                    </a:cubicBezTo>
                    <a:cubicBezTo>
                      <a:pt x="158" y="149"/>
                      <a:pt x="157" y="149"/>
                      <a:pt x="156" y="149"/>
                    </a:cubicBezTo>
                    <a:cubicBezTo>
                      <a:pt x="152" y="147"/>
                      <a:pt x="147" y="143"/>
                      <a:pt x="147" y="137"/>
                    </a:cubicBezTo>
                    <a:cubicBezTo>
                      <a:pt x="147" y="136"/>
                      <a:pt x="147" y="135"/>
                      <a:pt x="148" y="134"/>
                    </a:cubicBezTo>
                    <a:cubicBezTo>
                      <a:pt x="152" y="133"/>
                      <a:pt x="161" y="129"/>
                      <a:pt x="164" y="133"/>
                    </a:cubicBezTo>
                    <a:cubicBezTo>
                      <a:pt x="166" y="136"/>
                      <a:pt x="164" y="141"/>
                      <a:pt x="163" y="144"/>
                    </a:cubicBezTo>
                    <a:close/>
                    <a:moveTo>
                      <a:pt x="109" y="134"/>
                    </a:moveTo>
                    <a:cubicBezTo>
                      <a:pt x="109" y="134"/>
                      <a:pt x="109" y="134"/>
                      <a:pt x="108" y="134"/>
                    </a:cubicBezTo>
                    <a:cubicBezTo>
                      <a:pt x="109" y="132"/>
                      <a:pt x="111" y="130"/>
                      <a:pt x="112" y="128"/>
                    </a:cubicBezTo>
                    <a:cubicBezTo>
                      <a:pt x="113" y="130"/>
                      <a:pt x="115" y="132"/>
                      <a:pt x="117" y="131"/>
                    </a:cubicBezTo>
                    <a:cubicBezTo>
                      <a:pt x="121" y="130"/>
                      <a:pt x="129" y="125"/>
                      <a:pt x="130" y="131"/>
                    </a:cubicBezTo>
                    <a:cubicBezTo>
                      <a:pt x="131" y="135"/>
                      <a:pt x="127" y="141"/>
                      <a:pt x="124" y="143"/>
                    </a:cubicBezTo>
                    <a:cubicBezTo>
                      <a:pt x="120" y="147"/>
                      <a:pt x="109" y="147"/>
                      <a:pt x="108" y="140"/>
                    </a:cubicBezTo>
                    <a:cubicBezTo>
                      <a:pt x="108" y="140"/>
                      <a:pt x="108" y="140"/>
                      <a:pt x="108" y="140"/>
                    </a:cubicBezTo>
                    <a:cubicBezTo>
                      <a:pt x="108" y="140"/>
                      <a:pt x="108" y="140"/>
                      <a:pt x="108" y="139"/>
                    </a:cubicBezTo>
                    <a:cubicBezTo>
                      <a:pt x="110" y="138"/>
                      <a:pt x="111" y="136"/>
                      <a:pt x="109" y="134"/>
                    </a:cubicBezTo>
                    <a:close/>
                    <a:moveTo>
                      <a:pt x="34" y="266"/>
                    </a:moveTo>
                    <a:cubicBezTo>
                      <a:pt x="32" y="266"/>
                      <a:pt x="31" y="266"/>
                      <a:pt x="29" y="266"/>
                    </a:cubicBezTo>
                    <a:cubicBezTo>
                      <a:pt x="29" y="265"/>
                      <a:pt x="29" y="265"/>
                      <a:pt x="29" y="265"/>
                    </a:cubicBezTo>
                    <a:cubicBezTo>
                      <a:pt x="29" y="263"/>
                      <a:pt x="27" y="262"/>
                      <a:pt x="25" y="262"/>
                    </a:cubicBezTo>
                    <a:cubicBezTo>
                      <a:pt x="28" y="227"/>
                      <a:pt x="34" y="193"/>
                      <a:pt x="40" y="158"/>
                    </a:cubicBezTo>
                    <a:cubicBezTo>
                      <a:pt x="48" y="110"/>
                      <a:pt x="54" y="62"/>
                      <a:pt x="66" y="15"/>
                    </a:cubicBezTo>
                    <a:cubicBezTo>
                      <a:pt x="67" y="16"/>
                      <a:pt x="69" y="16"/>
                      <a:pt x="70" y="16"/>
                    </a:cubicBezTo>
                    <a:cubicBezTo>
                      <a:pt x="77" y="15"/>
                      <a:pt x="98" y="10"/>
                      <a:pt x="98" y="23"/>
                    </a:cubicBezTo>
                    <a:cubicBezTo>
                      <a:pt x="97" y="40"/>
                      <a:pt x="94" y="56"/>
                      <a:pt x="90" y="73"/>
                    </a:cubicBezTo>
                    <a:cubicBezTo>
                      <a:pt x="85" y="97"/>
                      <a:pt x="76" y="121"/>
                      <a:pt x="67" y="144"/>
                    </a:cubicBezTo>
                    <a:cubicBezTo>
                      <a:pt x="53" y="184"/>
                      <a:pt x="37" y="224"/>
                      <a:pt x="34" y="266"/>
                    </a:cubicBezTo>
                    <a:close/>
                    <a:moveTo>
                      <a:pt x="81" y="223"/>
                    </a:moveTo>
                    <a:cubicBezTo>
                      <a:pt x="77" y="230"/>
                      <a:pt x="67" y="227"/>
                      <a:pt x="62" y="223"/>
                    </a:cubicBezTo>
                    <a:cubicBezTo>
                      <a:pt x="57" y="218"/>
                      <a:pt x="59" y="210"/>
                      <a:pt x="64" y="204"/>
                    </a:cubicBezTo>
                    <a:cubicBezTo>
                      <a:pt x="64" y="204"/>
                      <a:pt x="65" y="204"/>
                      <a:pt x="65" y="204"/>
                    </a:cubicBezTo>
                    <a:cubicBezTo>
                      <a:pt x="71" y="204"/>
                      <a:pt x="79" y="201"/>
                      <a:pt x="83" y="207"/>
                    </a:cubicBezTo>
                    <a:cubicBezTo>
                      <a:pt x="85" y="212"/>
                      <a:pt x="84" y="219"/>
                      <a:pt x="81" y="223"/>
                    </a:cubicBezTo>
                    <a:close/>
                    <a:moveTo>
                      <a:pt x="101" y="230"/>
                    </a:moveTo>
                    <a:cubicBezTo>
                      <a:pt x="100" y="231"/>
                      <a:pt x="96" y="232"/>
                      <a:pt x="97" y="232"/>
                    </a:cubicBezTo>
                    <a:cubicBezTo>
                      <a:pt x="96" y="231"/>
                      <a:pt x="96" y="227"/>
                      <a:pt x="97" y="226"/>
                    </a:cubicBezTo>
                    <a:cubicBezTo>
                      <a:pt x="97" y="222"/>
                      <a:pt x="99" y="216"/>
                      <a:pt x="101" y="212"/>
                    </a:cubicBezTo>
                    <a:cubicBezTo>
                      <a:pt x="105" y="211"/>
                      <a:pt x="110" y="209"/>
                      <a:pt x="110" y="214"/>
                    </a:cubicBezTo>
                    <a:cubicBezTo>
                      <a:pt x="111" y="220"/>
                      <a:pt x="106" y="227"/>
                      <a:pt x="101" y="230"/>
                    </a:cubicBezTo>
                    <a:close/>
                    <a:moveTo>
                      <a:pt x="134" y="237"/>
                    </a:moveTo>
                    <a:cubicBezTo>
                      <a:pt x="128" y="239"/>
                      <a:pt x="124" y="238"/>
                      <a:pt x="125" y="231"/>
                    </a:cubicBezTo>
                    <a:cubicBezTo>
                      <a:pt x="125" y="228"/>
                      <a:pt x="126" y="225"/>
                      <a:pt x="127" y="222"/>
                    </a:cubicBezTo>
                    <a:cubicBezTo>
                      <a:pt x="132" y="222"/>
                      <a:pt x="138" y="221"/>
                      <a:pt x="140" y="226"/>
                    </a:cubicBezTo>
                    <a:cubicBezTo>
                      <a:pt x="142" y="231"/>
                      <a:pt x="139" y="236"/>
                      <a:pt x="134" y="237"/>
                    </a:cubicBezTo>
                    <a:close/>
                    <a:moveTo>
                      <a:pt x="167" y="245"/>
                    </a:moveTo>
                    <a:cubicBezTo>
                      <a:pt x="166" y="245"/>
                      <a:pt x="163" y="247"/>
                      <a:pt x="163" y="247"/>
                    </a:cubicBezTo>
                    <a:cubicBezTo>
                      <a:pt x="163" y="247"/>
                      <a:pt x="162" y="246"/>
                      <a:pt x="162" y="244"/>
                    </a:cubicBezTo>
                    <a:cubicBezTo>
                      <a:pt x="162" y="239"/>
                      <a:pt x="164" y="233"/>
                      <a:pt x="167" y="229"/>
                    </a:cubicBezTo>
                    <a:cubicBezTo>
                      <a:pt x="168" y="229"/>
                      <a:pt x="168" y="228"/>
                      <a:pt x="168" y="228"/>
                    </a:cubicBezTo>
                    <a:cubicBezTo>
                      <a:pt x="171" y="227"/>
                      <a:pt x="174" y="227"/>
                      <a:pt x="175" y="230"/>
                    </a:cubicBezTo>
                    <a:cubicBezTo>
                      <a:pt x="175" y="236"/>
                      <a:pt x="171" y="241"/>
                      <a:pt x="167" y="245"/>
                    </a:cubicBezTo>
                    <a:close/>
                    <a:moveTo>
                      <a:pt x="210" y="238"/>
                    </a:moveTo>
                    <a:cubicBezTo>
                      <a:pt x="203" y="237"/>
                      <a:pt x="195" y="236"/>
                      <a:pt x="187" y="235"/>
                    </a:cubicBezTo>
                    <a:cubicBezTo>
                      <a:pt x="188" y="232"/>
                      <a:pt x="187" y="229"/>
                      <a:pt x="187" y="226"/>
                    </a:cubicBezTo>
                    <a:cubicBezTo>
                      <a:pt x="183" y="214"/>
                      <a:pt x="170" y="214"/>
                      <a:pt x="162" y="221"/>
                    </a:cubicBezTo>
                    <a:cubicBezTo>
                      <a:pt x="160" y="222"/>
                      <a:pt x="160" y="224"/>
                      <a:pt x="160" y="225"/>
                    </a:cubicBezTo>
                    <a:cubicBezTo>
                      <a:pt x="157" y="228"/>
                      <a:pt x="155" y="231"/>
                      <a:pt x="153" y="234"/>
                    </a:cubicBezTo>
                    <a:cubicBezTo>
                      <a:pt x="154" y="231"/>
                      <a:pt x="154" y="227"/>
                      <a:pt x="153" y="223"/>
                    </a:cubicBezTo>
                    <a:cubicBezTo>
                      <a:pt x="150" y="215"/>
                      <a:pt x="141" y="209"/>
                      <a:pt x="132" y="209"/>
                    </a:cubicBezTo>
                    <a:cubicBezTo>
                      <a:pt x="131" y="208"/>
                      <a:pt x="130" y="208"/>
                      <a:pt x="129" y="209"/>
                    </a:cubicBezTo>
                    <a:cubicBezTo>
                      <a:pt x="128" y="209"/>
                      <a:pt x="128" y="210"/>
                      <a:pt x="127" y="210"/>
                    </a:cubicBezTo>
                    <a:cubicBezTo>
                      <a:pt x="125" y="211"/>
                      <a:pt x="124" y="212"/>
                      <a:pt x="122" y="213"/>
                    </a:cubicBezTo>
                    <a:cubicBezTo>
                      <a:pt x="122" y="214"/>
                      <a:pt x="122" y="214"/>
                      <a:pt x="122" y="215"/>
                    </a:cubicBezTo>
                    <a:cubicBezTo>
                      <a:pt x="121" y="215"/>
                      <a:pt x="121" y="215"/>
                      <a:pt x="121" y="216"/>
                    </a:cubicBezTo>
                    <a:cubicBezTo>
                      <a:pt x="121" y="214"/>
                      <a:pt x="121" y="212"/>
                      <a:pt x="120" y="211"/>
                    </a:cubicBezTo>
                    <a:cubicBezTo>
                      <a:pt x="120" y="206"/>
                      <a:pt x="116" y="202"/>
                      <a:pt x="111" y="201"/>
                    </a:cubicBezTo>
                    <a:cubicBezTo>
                      <a:pt x="105" y="199"/>
                      <a:pt x="99" y="202"/>
                      <a:pt x="94" y="206"/>
                    </a:cubicBezTo>
                    <a:cubicBezTo>
                      <a:pt x="94" y="205"/>
                      <a:pt x="94" y="204"/>
                      <a:pt x="93" y="203"/>
                    </a:cubicBezTo>
                    <a:cubicBezTo>
                      <a:pt x="89" y="194"/>
                      <a:pt x="79" y="190"/>
                      <a:pt x="69" y="193"/>
                    </a:cubicBezTo>
                    <a:cubicBezTo>
                      <a:pt x="69" y="193"/>
                      <a:pt x="69" y="193"/>
                      <a:pt x="69" y="193"/>
                    </a:cubicBezTo>
                    <a:cubicBezTo>
                      <a:pt x="68" y="193"/>
                      <a:pt x="66" y="194"/>
                      <a:pt x="64" y="195"/>
                    </a:cubicBezTo>
                    <a:cubicBezTo>
                      <a:pt x="71" y="175"/>
                      <a:pt x="79" y="156"/>
                      <a:pt x="86" y="136"/>
                    </a:cubicBezTo>
                    <a:cubicBezTo>
                      <a:pt x="89" y="137"/>
                      <a:pt x="92" y="138"/>
                      <a:pt x="96" y="139"/>
                    </a:cubicBezTo>
                    <a:cubicBezTo>
                      <a:pt x="96" y="139"/>
                      <a:pt x="97" y="140"/>
                      <a:pt x="97" y="140"/>
                    </a:cubicBezTo>
                    <a:cubicBezTo>
                      <a:pt x="97" y="141"/>
                      <a:pt x="97" y="142"/>
                      <a:pt x="97" y="143"/>
                    </a:cubicBezTo>
                    <a:cubicBezTo>
                      <a:pt x="100" y="157"/>
                      <a:pt x="119" y="160"/>
                      <a:pt x="129" y="153"/>
                    </a:cubicBezTo>
                    <a:cubicBezTo>
                      <a:pt x="133" y="151"/>
                      <a:pt x="136" y="148"/>
                      <a:pt x="138" y="144"/>
                    </a:cubicBezTo>
                    <a:cubicBezTo>
                      <a:pt x="138" y="147"/>
                      <a:pt x="140" y="150"/>
                      <a:pt x="143" y="153"/>
                    </a:cubicBezTo>
                    <a:cubicBezTo>
                      <a:pt x="150" y="162"/>
                      <a:pt x="163" y="163"/>
                      <a:pt x="170" y="154"/>
                    </a:cubicBezTo>
                    <a:cubicBezTo>
                      <a:pt x="170" y="154"/>
                      <a:pt x="171" y="154"/>
                      <a:pt x="171" y="153"/>
                    </a:cubicBezTo>
                    <a:cubicBezTo>
                      <a:pt x="171" y="154"/>
                      <a:pt x="171" y="154"/>
                      <a:pt x="171" y="154"/>
                    </a:cubicBezTo>
                    <a:cubicBezTo>
                      <a:pt x="172" y="169"/>
                      <a:pt x="187" y="171"/>
                      <a:pt x="199" y="165"/>
                    </a:cubicBezTo>
                    <a:cubicBezTo>
                      <a:pt x="202" y="163"/>
                      <a:pt x="205" y="161"/>
                      <a:pt x="208" y="157"/>
                    </a:cubicBezTo>
                    <a:cubicBezTo>
                      <a:pt x="209" y="160"/>
                      <a:pt x="211" y="163"/>
                      <a:pt x="213" y="165"/>
                    </a:cubicBezTo>
                    <a:cubicBezTo>
                      <a:pt x="219" y="172"/>
                      <a:pt x="233" y="179"/>
                      <a:pt x="242" y="174"/>
                    </a:cubicBezTo>
                    <a:cubicBezTo>
                      <a:pt x="237" y="197"/>
                      <a:pt x="230" y="219"/>
                      <a:pt x="225" y="241"/>
                    </a:cubicBezTo>
                    <a:cubicBezTo>
                      <a:pt x="221" y="238"/>
                      <a:pt x="215" y="239"/>
                      <a:pt x="210" y="238"/>
                    </a:cubicBezTo>
                    <a:close/>
                    <a:moveTo>
                      <a:pt x="289" y="100"/>
                    </a:moveTo>
                    <a:cubicBezTo>
                      <a:pt x="283" y="124"/>
                      <a:pt x="279" y="149"/>
                      <a:pt x="274" y="173"/>
                    </a:cubicBezTo>
                    <a:cubicBezTo>
                      <a:pt x="267" y="209"/>
                      <a:pt x="258" y="244"/>
                      <a:pt x="248" y="279"/>
                    </a:cubicBezTo>
                    <a:cubicBezTo>
                      <a:pt x="244" y="296"/>
                      <a:pt x="247" y="298"/>
                      <a:pt x="230" y="295"/>
                    </a:cubicBezTo>
                    <a:cubicBezTo>
                      <a:pt x="228" y="295"/>
                      <a:pt x="226" y="295"/>
                      <a:pt x="224" y="295"/>
                    </a:cubicBezTo>
                    <a:cubicBezTo>
                      <a:pt x="235" y="250"/>
                      <a:pt x="249" y="206"/>
                      <a:pt x="259" y="162"/>
                    </a:cubicBezTo>
                    <a:cubicBezTo>
                      <a:pt x="268" y="122"/>
                      <a:pt x="273" y="80"/>
                      <a:pt x="278" y="40"/>
                    </a:cubicBezTo>
                    <a:cubicBezTo>
                      <a:pt x="279" y="40"/>
                      <a:pt x="279" y="40"/>
                      <a:pt x="279" y="40"/>
                    </a:cubicBezTo>
                    <a:cubicBezTo>
                      <a:pt x="308" y="41"/>
                      <a:pt x="292" y="85"/>
                      <a:pt x="289"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7" name="Freeform 489"/>
              <p:cNvSpPr/>
              <p:nvPr/>
            </p:nvSpPr>
            <p:spPr bwMode="auto">
              <a:xfrm>
                <a:off x="4011" y="3363"/>
                <a:ext cx="63" cy="55"/>
              </a:xfrm>
              <a:custGeom>
                <a:avLst/>
                <a:gdLst>
                  <a:gd name="T0" fmla="*/ 15 w 31"/>
                  <a:gd name="T1" fmla="*/ 0 h 27"/>
                  <a:gd name="T2" fmla="*/ 8 w 31"/>
                  <a:gd name="T3" fmla="*/ 19 h 27"/>
                  <a:gd name="T4" fmla="*/ 8 w 31"/>
                  <a:gd name="T5" fmla="*/ 19 h 27"/>
                  <a:gd name="T6" fmla="*/ 8 w 31"/>
                  <a:gd name="T7" fmla="*/ 20 h 27"/>
                  <a:gd name="T8" fmla="*/ 23 w 31"/>
                  <a:gd name="T9" fmla="*/ 20 h 27"/>
                  <a:gd name="T10" fmla="*/ 23 w 31"/>
                  <a:gd name="T11" fmla="*/ 19 h 27"/>
                  <a:gd name="T12" fmla="*/ 23 w 31"/>
                  <a:gd name="T13" fmla="*/ 19 h 27"/>
                  <a:gd name="T14" fmla="*/ 15 w 31"/>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7">
                    <a:moveTo>
                      <a:pt x="15" y="0"/>
                    </a:moveTo>
                    <a:cubicBezTo>
                      <a:pt x="6" y="0"/>
                      <a:pt x="0" y="12"/>
                      <a:pt x="8" y="19"/>
                    </a:cubicBezTo>
                    <a:cubicBezTo>
                      <a:pt x="8" y="19"/>
                      <a:pt x="8" y="19"/>
                      <a:pt x="8" y="19"/>
                    </a:cubicBezTo>
                    <a:cubicBezTo>
                      <a:pt x="8" y="19"/>
                      <a:pt x="8" y="20"/>
                      <a:pt x="8" y="20"/>
                    </a:cubicBezTo>
                    <a:cubicBezTo>
                      <a:pt x="10" y="27"/>
                      <a:pt x="20" y="27"/>
                      <a:pt x="23" y="20"/>
                    </a:cubicBezTo>
                    <a:cubicBezTo>
                      <a:pt x="23" y="20"/>
                      <a:pt x="23" y="19"/>
                      <a:pt x="23" y="19"/>
                    </a:cubicBezTo>
                    <a:cubicBezTo>
                      <a:pt x="23" y="19"/>
                      <a:pt x="23" y="19"/>
                      <a:pt x="23" y="19"/>
                    </a:cubicBezTo>
                    <a:cubicBezTo>
                      <a:pt x="31" y="12"/>
                      <a:pt x="25"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8" name="Freeform 490"/>
              <p:cNvSpPr>
                <a:spLocks noEditPoints="1"/>
              </p:cNvSpPr>
              <p:nvPr/>
            </p:nvSpPr>
            <p:spPr bwMode="auto">
              <a:xfrm>
                <a:off x="3892" y="3535"/>
                <a:ext cx="121" cy="121"/>
              </a:xfrm>
              <a:custGeom>
                <a:avLst/>
                <a:gdLst>
                  <a:gd name="T0" fmla="*/ 33 w 60"/>
                  <a:gd name="T1" fmla="*/ 1 h 60"/>
                  <a:gd name="T2" fmla="*/ 30 w 60"/>
                  <a:gd name="T3" fmla="*/ 5 h 60"/>
                  <a:gd name="T4" fmla="*/ 4 w 60"/>
                  <a:gd name="T5" fmla="*/ 29 h 60"/>
                  <a:gd name="T6" fmla="*/ 31 w 60"/>
                  <a:gd name="T7" fmla="*/ 56 h 60"/>
                  <a:gd name="T8" fmla="*/ 57 w 60"/>
                  <a:gd name="T9" fmla="*/ 28 h 60"/>
                  <a:gd name="T10" fmla="*/ 33 w 60"/>
                  <a:gd name="T11" fmla="*/ 1 h 60"/>
                  <a:gd name="T12" fmla="*/ 33 w 60"/>
                  <a:gd name="T13" fmla="*/ 44 h 60"/>
                  <a:gd name="T14" fmla="*/ 16 w 60"/>
                  <a:gd name="T15" fmla="*/ 32 h 60"/>
                  <a:gd name="T16" fmla="*/ 40 w 60"/>
                  <a:gd name="T17" fmla="*/ 11 h 60"/>
                  <a:gd name="T18" fmla="*/ 46 w 60"/>
                  <a:gd name="T19" fmla="*/ 24 h 60"/>
                  <a:gd name="T20" fmla="*/ 33 w 60"/>
                  <a:gd name="T21"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0">
                    <a:moveTo>
                      <a:pt x="33" y="1"/>
                    </a:moveTo>
                    <a:cubicBezTo>
                      <a:pt x="31" y="1"/>
                      <a:pt x="30" y="3"/>
                      <a:pt x="30" y="5"/>
                    </a:cubicBezTo>
                    <a:cubicBezTo>
                      <a:pt x="18" y="7"/>
                      <a:pt x="6" y="19"/>
                      <a:pt x="4" y="29"/>
                    </a:cubicBezTo>
                    <a:cubicBezTo>
                      <a:pt x="0" y="45"/>
                      <a:pt x="16" y="60"/>
                      <a:pt x="31" y="56"/>
                    </a:cubicBezTo>
                    <a:cubicBezTo>
                      <a:pt x="44" y="53"/>
                      <a:pt x="54" y="40"/>
                      <a:pt x="57" y="28"/>
                    </a:cubicBezTo>
                    <a:cubicBezTo>
                      <a:pt x="60" y="14"/>
                      <a:pt x="48" y="0"/>
                      <a:pt x="33" y="1"/>
                    </a:cubicBezTo>
                    <a:close/>
                    <a:moveTo>
                      <a:pt x="33" y="44"/>
                    </a:moveTo>
                    <a:cubicBezTo>
                      <a:pt x="24" y="49"/>
                      <a:pt x="14" y="43"/>
                      <a:pt x="16" y="32"/>
                    </a:cubicBezTo>
                    <a:cubicBezTo>
                      <a:pt x="18" y="21"/>
                      <a:pt x="30" y="13"/>
                      <a:pt x="40" y="11"/>
                    </a:cubicBezTo>
                    <a:cubicBezTo>
                      <a:pt x="45" y="13"/>
                      <a:pt x="47" y="17"/>
                      <a:pt x="46" y="24"/>
                    </a:cubicBezTo>
                    <a:cubicBezTo>
                      <a:pt x="46" y="32"/>
                      <a:pt x="39" y="40"/>
                      <a:pt x="33"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9" name="Freeform 491"/>
              <p:cNvSpPr>
                <a:spLocks noEditPoints="1"/>
              </p:cNvSpPr>
              <p:nvPr/>
            </p:nvSpPr>
            <p:spPr bwMode="auto">
              <a:xfrm>
                <a:off x="3721" y="3168"/>
                <a:ext cx="617" cy="532"/>
              </a:xfrm>
              <a:custGeom>
                <a:avLst/>
                <a:gdLst>
                  <a:gd name="T0" fmla="*/ 302 w 306"/>
                  <a:gd name="T1" fmla="*/ 88 h 264"/>
                  <a:gd name="T2" fmla="*/ 298 w 306"/>
                  <a:gd name="T3" fmla="*/ 84 h 264"/>
                  <a:gd name="T4" fmla="*/ 277 w 306"/>
                  <a:gd name="T5" fmla="*/ 91 h 264"/>
                  <a:gd name="T6" fmla="*/ 237 w 306"/>
                  <a:gd name="T7" fmla="*/ 100 h 264"/>
                  <a:gd name="T8" fmla="*/ 195 w 306"/>
                  <a:gd name="T9" fmla="*/ 107 h 264"/>
                  <a:gd name="T10" fmla="*/ 261 w 306"/>
                  <a:gd name="T11" fmla="*/ 24 h 264"/>
                  <a:gd name="T12" fmla="*/ 259 w 306"/>
                  <a:gd name="T13" fmla="*/ 15 h 264"/>
                  <a:gd name="T14" fmla="*/ 263 w 306"/>
                  <a:gd name="T15" fmla="*/ 12 h 264"/>
                  <a:gd name="T16" fmla="*/ 256 w 306"/>
                  <a:gd name="T17" fmla="*/ 3 h 264"/>
                  <a:gd name="T18" fmla="*/ 157 w 306"/>
                  <a:gd name="T19" fmla="*/ 68 h 264"/>
                  <a:gd name="T20" fmla="*/ 129 w 306"/>
                  <a:gd name="T21" fmla="*/ 112 h 264"/>
                  <a:gd name="T22" fmla="*/ 101 w 306"/>
                  <a:gd name="T23" fmla="*/ 114 h 264"/>
                  <a:gd name="T24" fmla="*/ 100 w 306"/>
                  <a:gd name="T25" fmla="*/ 114 h 264"/>
                  <a:gd name="T26" fmla="*/ 48 w 306"/>
                  <a:gd name="T27" fmla="*/ 88 h 264"/>
                  <a:gd name="T28" fmla="*/ 4 w 306"/>
                  <a:gd name="T29" fmla="*/ 130 h 264"/>
                  <a:gd name="T30" fmla="*/ 108 w 306"/>
                  <a:gd name="T31" fmla="*/ 146 h 264"/>
                  <a:gd name="T32" fmla="*/ 108 w 306"/>
                  <a:gd name="T33" fmla="*/ 146 h 264"/>
                  <a:gd name="T34" fmla="*/ 126 w 306"/>
                  <a:gd name="T35" fmla="*/ 147 h 264"/>
                  <a:gd name="T36" fmla="*/ 128 w 306"/>
                  <a:gd name="T37" fmla="*/ 166 h 264"/>
                  <a:gd name="T38" fmla="*/ 133 w 306"/>
                  <a:gd name="T39" fmla="*/ 166 h 264"/>
                  <a:gd name="T40" fmla="*/ 135 w 306"/>
                  <a:gd name="T41" fmla="*/ 144 h 264"/>
                  <a:gd name="T42" fmla="*/ 135 w 306"/>
                  <a:gd name="T43" fmla="*/ 140 h 264"/>
                  <a:gd name="T44" fmla="*/ 139 w 306"/>
                  <a:gd name="T45" fmla="*/ 109 h 264"/>
                  <a:gd name="T46" fmla="*/ 185 w 306"/>
                  <a:gd name="T47" fmla="*/ 62 h 264"/>
                  <a:gd name="T48" fmla="*/ 240 w 306"/>
                  <a:gd name="T49" fmla="*/ 29 h 264"/>
                  <a:gd name="T50" fmla="*/ 189 w 306"/>
                  <a:gd name="T51" fmla="*/ 94 h 264"/>
                  <a:gd name="T52" fmla="*/ 155 w 306"/>
                  <a:gd name="T53" fmla="*/ 167 h 264"/>
                  <a:gd name="T54" fmla="*/ 103 w 306"/>
                  <a:gd name="T55" fmla="*/ 248 h 264"/>
                  <a:gd name="T56" fmla="*/ 73 w 306"/>
                  <a:gd name="T57" fmla="*/ 217 h 264"/>
                  <a:gd name="T58" fmla="*/ 124 w 306"/>
                  <a:gd name="T59" fmla="*/ 170 h 264"/>
                  <a:gd name="T60" fmla="*/ 123 w 306"/>
                  <a:gd name="T61" fmla="*/ 162 h 264"/>
                  <a:gd name="T62" fmla="*/ 61 w 306"/>
                  <a:gd name="T63" fmla="*/ 224 h 264"/>
                  <a:gd name="T64" fmla="*/ 110 w 306"/>
                  <a:gd name="T65" fmla="*/ 259 h 264"/>
                  <a:gd name="T66" fmla="*/ 165 w 306"/>
                  <a:gd name="T67" fmla="*/ 190 h 264"/>
                  <a:gd name="T68" fmla="*/ 168 w 306"/>
                  <a:gd name="T69" fmla="*/ 160 h 264"/>
                  <a:gd name="T70" fmla="*/ 170 w 306"/>
                  <a:gd name="T71" fmla="*/ 147 h 264"/>
                  <a:gd name="T72" fmla="*/ 304 w 306"/>
                  <a:gd name="T73" fmla="*/ 97 h 264"/>
                  <a:gd name="T74" fmla="*/ 302 w 306"/>
                  <a:gd name="T75" fmla="*/ 88 h 264"/>
                  <a:gd name="T76" fmla="*/ 126 w 306"/>
                  <a:gd name="T77" fmla="*/ 137 h 264"/>
                  <a:gd name="T78" fmla="*/ 108 w 306"/>
                  <a:gd name="T79" fmla="*/ 137 h 264"/>
                  <a:gd name="T80" fmla="*/ 104 w 306"/>
                  <a:gd name="T81" fmla="*/ 143 h 264"/>
                  <a:gd name="T82" fmla="*/ 104 w 306"/>
                  <a:gd name="T83" fmla="*/ 143 h 264"/>
                  <a:gd name="T84" fmla="*/ 15 w 306"/>
                  <a:gd name="T85" fmla="*/ 128 h 264"/>
                  <a:gd name="T86" fmla="*/ 48 w 306"/>
                  <a:gd name="T87" fmla="*/ 99 h 264"/>
                  <a:gd name="T88" fmla="*/ 92 w 306"/>
                  <a:gd name="T89" fmla="*/ 120 h 264"/>
                  <a:gd name="T90" fmla="*/ 100 w 306"/>
                  <a:gd name="T91" fmla="*/ 121 h 264"/>
                  <a:gd name="T92" fmla="*/ 101 w 306"/>
                  <a:gd name="T93" fmla="*/ 121 h 264"/>
                  <a:gd name="T94" fmla="*/ 128 w 306"/>
                  <a:gd name="T95" fmla="*/ 123 h 264"/>
                  <a:gd name="T96" fmla="*/ 126 w 306"/>
                  <a:gd name="T97" fmla="*/ 137 h 264"/>
                  <a:gd name="T98" fmla="*/ 173 w 306"/>
                  <a:gd name="T99" fmla="*/ 141 h 264"/>
                  <a:gd name="T100" fmla="*/ 186 w 306"/>
                  <a:gd name="T101" fmla="*/ 118 h 264"/>
                  <a:gd name="T102" fmla="*/ 240 w 306"/>
                  <a:gd name="T103" fmla="*/ 111 h 264"/>
                  <a:gd name="T104" fmla="*/ 281 w 306"/>
                  <a:gd name="T105" fmla="*/ 104 h 264"/>
                  <a:gd name="T106" fmla="*/ 173 w 306"/>
                  <a:gd name="T107" fmla="*/ 14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264">
                    <a:moveTo>
                      <a:pt x="302" y="88"/>
                    </a:moveTo>
                    <a:cubicBezTo>
                      <a:pt x="302" y="86"/>
                      <a:pt x="300" y="84"/>
                      <a:pt x="298" y="84"/>
                    </a:cubicBezTo>
                    <a:cubicBezTo>
                      <a:pt x="291" y="84"/>
                      <a:pt x="284" y="89"/>
                      <a:pt x="277" y="91"/>
                    </a:cubicBezTo>
                    <a:cubicBezTo>
                      <a:pt x="264" y="95"/>
                      <a:pt x="250" y="98"/>
                      <a:pt x="237" y="100"/>
                    </a:cubicBezTo>
                    <a:cubicBezTo>
                      <a:pt x="227" y="102"/>
                      <a:pt x="209" y="103"/>
                      <a:pt x="195" y="107"/>
                    </a:cubicBezTo>
                    <a:cubicBezTo>
                      <a:pt x="216" y="78"/>
                      <a:pt x="237" y="50"/>
                      <a:pt x="261" y="24"/>
                    </a:cubicBezTo>
                    <a:cubicBezTo>
                      <a:pt x="264" y="21"/>
                      <a:pt x="262" y="17"/>
                      <a:pt x="259" y="15"/>
                    </a:cubicBezTo>
                    <a:cubicBezTo>
                      <a:pt x="261" y="14"/>
                      <a:pt x="262" y="13"/>
                      <a:pt x="263" y="12"/>
                    </a:cubicBezTo>
                    <a:cubicBezTo>
                      <a:pt x="268" y="8"/>
                      <a:pt x="261" y="0"/>
                      <a:pt x="256" y="3"/>
                    </a:cubicBezTo>
                    <a:cubicBezTo>
                      <a:pt x="225" y="27"/>
                      <a:pt x="189" y="44"/>
                      <a:pt x="157" y="68"/>
                    </a:cubicBezTo>
                    <a:cubicBezTo>
                      <a:pt x="142" y="80"/>
                      <a:pt x="133" y="95"/>
                      <a:pt x="129" y="112"/>
                    </a:cubicBezTo>
                    <a:cubicBezTo>
                      <a:pt x="120" y="112"/>
                      <a:pt x="110" y="113"/>
                      <a:pt x="101" y="114"/>
                    </a:cubicBezTo>
                    <a:cubicBezTo>
                      <a:pt x="101" y="114"/>
                      <a:pt x="100" y="114"/>
                      <a:pt x="100" y="114"/>
                    </a:cubicBezTo>
                    <a:cubicBezTo>
                      <a:pt x="90" y="93"/>
                      <a:pt x="71" y="84"/>
                      <a:pt x="48" y="88"/>
                    </a:cubicBezTo>
                    <a:cubicBezTo>
                      <a:pt x="28" y="91"/>
                      <a:pt x="6" y="109"/>
                      <a:pt x="4" y="130"/>
                    </a:cubicBezTo>
                    <a:cubicBezTo>
                      <a:pt x="0" y="184"/>
                      <a:pt x="89" y="188"/>
                      <a:pt x="108" y="146"/>
                    </a:cubicBezTo>
                    <a:cubicBezTo>
                      <a:pt x="108" y="146"/>
                      <a:pt x="108" y="146"/>
                      <a:pt x="108" y="146"/>
                    </a:cubicBezTo>
                    <a:cubicBezTo>
                      <a:pt x="114" y="146"/>
                      <a:pt x="120" y="147"/>
                      <a:pt x="126" y="147"/>
                    </a:cubicBezTo>
                    <a:cubicBezTo>
                      <a:pt x="127" y="153"/>
                      <a:pt x="127" y="160"/>
                      <a:pt x="128" y="166"/>
                    </a:cubicBezTo>
                    <a:cubicBezTo>
                      <a:pt x="128" y="170"/>
                      <a:pt x="133" y="170"/>
                      <a:pt x="133" y="166"/>
                    </a:cubicBezTo>
                    <a:cubicBezTo>
                      <a:pt x="134" y="159"/>
                      <a:pt x="134" y="151"/>
                      <a:pt x="135" y="144"/>
                    </a:cubicBezTo>
                    <a:cubicBezTo>
                      <a:pt x="135" y="143"/>
                      <a:pt x="135" y="142"/>
                      <a:pt x="135" y="140"/>
                    </a:cubicBezTo>
                    <a:cubicBezTo>
                      <a:pt x="136" y="130"/>
                      <a:pt x="136" y="120"/>
                      <a:pt x="139" y="109"/>
                    </a:cubicBezTo>
                    <a:cubicBezTo>
                      <a:pt x="143" y="88"/>
                      <a:pt x="168" y="73"/>
                      <a:pt x="185" y="62"/>
                    </a:cubicBezTo>
                    <a:cubicBezTo>
                      <a:pt x="203" y="50"/>
                      <a:pt x="222" y="41"/>
                      <a:pt x="240" y="29"/>
                    </a:cubicBezTo>
                    <a:cubicBezTo>
                      <a:pt x="222" y="49"/>
                      <a:pt x="206" y="72"/>
                      <a:pt x="189" y="94"/>
                    </a:cubicBezTo>
                    <a:cubicBezTo>
                      <a:pt x="171" y="119"/>
                      <a:pt x="157" y="136"/>
                      <a:pt x="155" y="167"/>
                    </a:cubicBezTo>
                    <a:cubicBezTo>
                      <a:pt x="152" y="202"/>
                      <a:pt x="145" y="243"/>
                      <a:pt x="103" y="248"/>
                    </a:cubicBezTo>
                    <a:cubicBezTo>
                      <a:pt x="84" y="250"/>
                      <a:pt x="74" y="235"/>
                      <a:pt x="73" y="217"/>
                    </a:cubicBezTo>
                    <a:cubicBezTo>
                      <a:pt x="71" y="190"/>
                      <a:pt x="101" y="174"/>
                      <a:pt x="124" y="170"/>
                    </a:cubicBezTo>
                    <a:cubicBezTo>
                      <a:pt x="128" y="169"/>
                      <a:pt x="127" y="162"/>
                      <a:pt x="123" y="162"/>
                    </a:cubicBezTo>
                    <a:cubicBezTo>
                      <a:pt x="87" y="161"/>
                      <a:pt x="59" y="189"/>
                      <a:pt x="61" y="224"/>
                    </a:cubicBezTo>
                    <a:cubicBezTo>
                      <a:pt x="62" y="249"/>
                      <a:pt x="87" y="264"/>
                      <a:pt x="110" y="259"/>
                    </a:cubicBezTo>
                    <a:cubicBezTo>
                      <a:pt x="144" y="251"/>
                      <a:pt x="162" y="223"/>
                      <a:pt x="165" y="190"/>
                    </a:cubicBezTo>
                    <a:cubicBezTo>
                      <a:pt x="166" y="180"/>
                      <a:pt x="167" y="170"/>
                      <a:pt x="168" y="160"/>
                    </a:cubicBezTo>
                    <a:cubicBezTo>
                      <a:pt x="168" y="155"/>
                      <a:pt x="169" y="151"/>
                      <a:pt x="170" y="147"/>
                    </a:cubicBezTo>
                    <a:cubicBezTo>
                      <a:pt x="220" y="149"/>
                      <a:pt x="276" y="143"/>
                      <a:pt x="304" y="97"/>
                    </a:cubicBezTo>
                    <a:cubicBezTo>
                      <a:pt x="306" y="93"/>
                      <a:pt x="305" y="90"/>
                      <a:pt x="302" y="88"/>
                    </a:cubicBezTo>
                    <a:close/>
                    <a:moveTo>
                      <a:pt x="126" y="137"/>
                    </a:moveTo>
                    <a:cubicBezTo>
                      <a:pt x="120" y="137"/>
                      <a:pt x="114" y="137"/>
                      <a:pt x="108" y="137"/>
                    </a:cubicBezTo>
                    <a:cubicBezTo>
                      <a:pt x="105" y="137"/>
                      <a:pt x="104" y="140"/>
                      <a:pt x="104" y="143"/>
                    </a:cubicBezTo>
                    <a:cubicBezTo>
                      <a:pt x="104" y="143"/>
                      <a:pt x="104" y="143"/>
                      <a:pt x="104" y="143"/>
                    </a:cubicBezTo>
                    <a:cubicBezTo>
                      <a:pt x="85" y="170"/>
                      <a:pt x="7" y="175"/>
                      <a:pt x="15" y="128"/>
                    </a:cubicBezTo>
                    <a:cubicBezTo>
                      <a:pt x="18" y="113"/>
                      <a:pt x="34" y="103"/>
                      <a:pt x="48" y="99"/>
                    </a:cubicBezTo>
                    <a:cubicBezTo>
                      <a:pt x="67" y="93"/>
                      <a:pt x="84" y="102"/>
                      <a:pt x="92" y="120"/>
                    </a:cubicBezTo>
                    <a:cubicBezTo>
                      <a:pt x="93" y="124"/>
                      <a:pt x="97" y="123"/>
                      <a:pt x="100" y="121"/>
                    </a:cubicBezTo>
                    <a:cubicBezTo>
                      <a:pt x="100" y="121"/>
                      <a:pt x="101" y="121"/>
                      <a:pt x="101" y="121"/>
                    </a:cubicBezTo>
                    <a:cubicBezTo>
                      <a:pt x="110" y="122"/>
                      <a:pt x="119" y="123"/>
                      <a:pt x="128" y="123"/>
                    </a:cubicBezTo>
                    <a:cubicBezTo>
                      <a:pt x="127" y="127"/>
                      <a:pt x="127" y="132"/>
                      <a:pt x="126" y="137"/>
                    </a:cubicBezTo>
                    <a:close/>
                    <a:moveTo>
                      <a:pt x="173" y="141"/>
                    </a:moveTo>
                    <a:cubicBezTo>
                      <a:pt x="176" y="133"/>
                      <a:pt x="181" y="125"/>
                      <a:pt x="186" y="118"/>
                    </a:cubicBezTo>
                    <a:cubicBezTo>
                      <a:pt x="202" y="121"/>
                      <a:pt x="227" y="113"/>
                      <a:pt x="240" y="111"/>
                    </a:cubicBezTo>
                    <a:cubicBezTo>
                      <a:pt x="249" y="110"/>
                      <a:pt x="267" y="108"/>
                      <a:pt x="281" y="104"/>
                    </a:cubicBezTo>
                    <a:cubicBezTo>
                      <a:pt x="253" y="132"/>
                      <a:pt x="212" y="135"/>
                      <a:pt x="173"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0" name="Freeform 492"/>
              <p:cNvSpPr>
                <a:spLocks noEditPoints="1"/>
              </p:cNvSpPr>
              <p:nvPr/>
            </p:nvSpPr>
            <p:spPr bwMode="auto">
              <a:xfrm>
                <a:off x="3767" y="3371"/>
                <a:ext cx="127" cy="121"/>
              </a:xfrm>
              <a:custGeom>
                <a:avLst/>
                <a:gdLst>
                  <a:gd name="T0" fmla="*/ 61 w 63"/>
                  <a:gd name="T1" fmla="*/ 33 h 60"/>
                  <a:gd name="T2" fmla="*/ 31 w 63"/>
                  <a:gd name="T3" fmla="*/ 2 h 60"/>
                  <a:gd name="T4" fmla="*/ 25 w 63"/>
                  <a:gd name="T5" fmla="*/ 9 h 60"/>
                  <a:gd name="T6" fmla="*/ 2 w 63"/>
                  <a:gd name="T7" fmla="*/ 35 h 60"/>
                  <a:gd name="T8" fmla="*/ 39 w 63"/>
                  <a:gd name="T9" fmla="*/ 59 h 60"/>
                  <a:gd name="T10" fmla="*/ 61 w 63"/>
                  <a:gd name="T11" fmla="*/ 33 h 60"/>
                  <a:gd name="T12" fmla="*/ 39 w 63"/>
                  <a:gd name="T13" fmla="*/ 47 h 60"/>
                  <a:gd name="T14" fmla="*/ 14 w 63"/>
                  <a:gd name="T15" fmla="*/ 35 h 60"/>
                  <a:gd name="T16" fmla="*/ 28 w 63"/>
                  <a:gd name="T17" fmla="*/ 14 h 60"/>
                  <a:gd name="T18" fmla="*/ 30 w 63"/>
                  <a:gd name="T19" fmla="*/ 12 h 60"/>
                  <a:gd name="T20" fmla="*/ 48 w 63"/>
                  <a:gd name="T21" fmla="*/ 30 h 60"/>
                  <a:gd name="T22" fmla="*/ 39 w 63"/>
                  <a:gd name="T23" fmla="*/ 4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60">
                    <a:moveTo>
                      <a:pt x="61" y="33"/>
                    </a:moveTo>
                    <a:cubicBezTo>
                      <a:pt x="59" y="17"/>
                      <a:pt x="45" y="6"/>
                      <a:pt x="31" y="2"/>
                    </a:cubicBezTo>
                    <a:cubicBezTo>
                      <a:pt x="26" y="0"/>
                      <a:pt x="23" y="5"/>
                      <a:pt x="25" y="9"/>
                    </a:cubicBezTo>
                    <a:cubicBezTo>
                      <a:pt x="12" y="10"/>
                      <a:pt x="0" y="21"/>
                      <a:pt x="2" y="35"/>
                    </a:cubicBezTo>
                    <a:cubicBezTo>
                      <a:pt x="3" y="53"/>
                      <a:pt x="23" y="60"/>
                      <a:pt x="39" y="59"/>
                    </a:cubicBezTo>
                    <a:cubicBezTo>
                      <a:pt x="53" y="58"/>
                      <a:pt x="63" y="47"/>
                      <a:pt x="61" y="33"/>
                    </a:cubicBezTo>
                    <a:close/>
                    <a:moveTo>
                      <a:pt x="39" y="47"/>
                    </a:moveTo>
                    <a:cubicBezTo>
                      <a:pt x="29" y="48"/>
                      <a:pt x="17" y="45"/>
                      <a:pt x="14" y="35"/>
                    </a:cubicBezTo>
                    <a:cubicBezTo>
                      <a:pt x="11" y="25"/>
                      <a:pt x="21" y="17"/>
                      <a:pt x="28" y="14"/>
                    </a:cubicBezTo>
                    <a:cubicBezTo>
                      <a:pt x="29" y="14"/>
                      <a:pt x="30" y="13"/>
                      <a:pt x="30" y="12"/>
                    </a:cubicBezTo>
                    <a:cubicBezTo>
                      <a:pt x="38" y="15"/>
                      <a:pt x="45" y="21"/>
                      <a:pt x="48" y="30"/>
                    </a:cubicBezTo>
                    <a:cubicBezTo>
                      <a:pt x="52" y="39"/>
                      <a:pt x="48" y="46"/>
                      <a:pt x="39"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1" name="Freeform 493"/>
              <p:cNvSpPr>
                <a:spLocks noEditPoints="1"/>
              </p:cNvSpPr>
              <p:nvPr/>
            </p:nvSpPr>
            <p:spPr bwMode="auto">
              <a:xfrm>
                <a:off x="2372" y="2474"/>
                <a:ext cx="704" cy="720"/>
              </a:xfrm>
              <a:custGeom>
                <a:avLst/>
                <a:gdLst>
                  <a:gd name="T0" fmla="*/ 181 w 349"/>
                  <a:gd name="T1" fmla="*/ 137 h 357"/>
                  <a:gd name="T2" fmla="*/ 206 w 349"/>
                  <a:gd name="T3" fmla="*/ 135 h 357"/>
                  <a:gd name="T4" fmla="*/ 213 w 349"/>
                  <a:gd name="T5" fmla="*/ 149 h 357"/>
                  <a:gd name="T6" fmla="*/ 207 w 349"/>
                  <a:gd name="T7" fmla="*/ 172 h 357"/>
                  <a:gd name="T8" fmla="*/ 205 w 349"/>
                  <a:gd name="T9" fmla="*/ 179 h 357"/>
                  <a:gd name="T10" fmla="*/ 107 w 349"/>
                  <a:gd name="T11" fmla="*/ 322 h 357"/>
                  <a:gd name="T12" fmla="*/ 2 w 349"/>
                  <a:gd name="T13" fmla="*/ 353 h 357"/>
                  <a:gd name="T14" fmla="*/ 56 w 349"/>
                  <a:gd name="T15" fmla="*/ 354 h 357"/>
                  <a:gd name="T16" fmla="*/ 115 w 349"/>
                  <a:gd name="T17" fmla="*/ 332 h 357"/>
                  <a:gd name="T18" fmla="*/ 242 w 349"/>
                  <a:gd name="T19" fmla="*/ 203 h 357"/>
                  <a:gd name="T20" fmla="*/ 316 w 349"/>
                  <a:gd name="T21" fmla="*/ 132 h 357"/>
                  <a:gd name="T22" fmla="*/ 208 w 349"/>
                  <a:gd name="T23" fmla="*/ 113 h 357"/>
                  <a:gd name="T24" fmla="*/ 229 w 349"/>
                  <a:gd name="T25" fmla="*/ 82 h 357"/>
                  <a:gd name="T26" fmla="*/ 288 w 349"/>
                  <a:gd name="T27" fmla="*/ 68 h 357"/>
                  <a:gd name="T28" fmla="*/ 148 w 349"/>
                  <a:gd name="T29" fmla="*/ 304 h 357"/>
                  <a:gd name="T30" fmla="*/ 160 w 349"/>
                  <a:gd name="T31" fmla="*/ 288 h 357"/>
                  <a:gd name="T32" fmla="*/ 171 w 349"/>
                  <a:gd name="T33" fmla="*/ 278 h 357"/>
                  <a:gd name="T34" fmla="*/ 148 w 349"/>
                  <a:gd name="T35" fmla="*/ 304 h 357"/>
                  <a:gd name="T36" fmla="*/ 188 w 349"/>
                  <a:gd name="T37" fmla="*/ 249 h 357"/>
                  <a:gd name="T38" fmla="*/ 167 w 349"/>
                  <a:gd name="T39" fmla="*/ 271 h 357"/>
                  <a:gd name="T40" fmla="*/ 153 w 349"/>
                  <a:gd name="T41" fmla="*/ 283 h 357"/>
                  <a:gd name="T42" fmla="*/ 140 w 349"/>
                  <a:gd name="T43" fmla="*/ 297 h 357"/>
                  <a:gd name="T44" fmla="*/ 131 w 349"/>
                  <a:gd name="T45" fmla="*/ 310 h 357"/>
                  <a:gd name="T46" fmla="*/ 182 w 349"/>
                  <a:gd name="T47" fmla="*/ 214 h 357"/>
                  <a:gd name="T48" fmla="*/ 193 w 349"/>
                  <a:gd name="T49" fmla="*/ 246 h 357"/>
                  <a:gd name="T50" fmla="*/ 197 w 349"/>
                  <a:gd name="T51" fmla="*/ 229 h 357"/>
                  <a:gd name="T52" fmla="*/ 185 w 349"/>
                  <a:gd name="T53" fmla="*/ 211 h 357"/>
                  <a:gd name="T54" fmla="*/ 212 w 349"/>
                  <a:gd name="T55" fmla="*/ 184 h 357"/>
                  <a:gd name="T56" fmla="*/ 253 w 349"/>
                  <a:gd name="T57" fmla="*/ 188 h 357"/>
                  <a:gd name="T58" fmla="*/ 258 w 349"/>
                  <a:gd name="T59" fmla="*/ 183 h 357"/>
                  <a:gd name="T60" fmla="*/ 261 w 349"/>
                  <a:gd name="T61" fmla="*/ 180 h 357"/>
                  <a:gd name="T62" fmla="*/ 261 w 349"/>
                  <a:gd name="T63" fmla="*/ 180 h 357"/>
                  <a:gd name="T64" fmla="*/ 290 w 349"/>
                  <a:gd name="T65" fmla="*/ 142 h 357"/>
                  <a:gd name="T66" fmla="*/ 299 w 349"/>
                  <a:gd name="T67" fmla="*/ 131 h 357"/>
                  <a:gd name="T68" fmla="*/ 307 w 349"/>
                  <a:gd name="T69" fmla="*/ 127 h 357"/>
                  <a:gd name="T70" fmla="*/ 314 w 349"/>
                  <a:gd name="T71" fmla="*/ 115 h 357"/>
                  <a:gd name="T72" fmla="*/ 317 w 349"/>
                  <a:gd name="T73" fmla="*/ 111 h 357"/>
                  <a:gd name="T74" fmla="*/ 323 w 349"/>
                  <a:gd name="T75" fmla="*/ 100 h 357"/>
                  <a:gd name="T76" fmla="*/ 310 w 349"/>
                  <a:gd name="T77" fmla="*/ 102 h 357"/>
                  <a:gd name="T78" fmla="*/ 300 w 349"/>
                  <a:gd name="T79" fmla="*/ 111 h 357"/>
                  <a:gd name="T80" fmla="*/ 288 w 349"/>
                  <a:gd name="T81" fmla="*/ 116 h 357"/>
                  <a:gd name="T82" fmla="*/ 278 w 349"/>
                  <a:gd name="T83" fmla="*/ 133 h 357"/>
                  <a:gd name="T84" fmla="*/ 260 w 349"/>
                  <a:gd name="T85" fmla="*/ 157 h 357"/>
                  <a:gd name="T86" fmla="*/ 248 w 349"/>
                  <a:gd name="T87" fmla="*/ 170 h 357"/>
                  <a:gd name="T88" fmla="*/ 234 w 349"/>
                  <a:gd name="T89" fmla="*/ 190 h 357"/>
                  <a:gd name="T90" fmla="*/ 222 w 349"/>
                  <a:gd name="T91" fmla="*/ 147 h 357"/>
                  <a:gd name="T92" fmla="*/ 323 w 349"/>
                  <a:gd name="T93" fmla="*/ 10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9" h="357">
                    <a:moveTo>
                      <a:pt x="332" y="67"/>
                    </a:moveTo>
                    <a:cubicBezTo>
                      <a:pt x="323" y="59"/>
                      <a:pt x="313" y="57"/>
                      <a:pt x="303" y="61"/>
                    </a:cubicBezTo>
                    <a:cubicBezTo>
                      <a:pt x="278" y="0"/>
                      <a:pt x="187" y="105"/>
                      <a:pt x="181" y="137"/>
                    </a:cubicBezTo>
                    <a:cubicBezTo>
                      <a:pt x="180" y="140"/>
                      <a:pt x="184" y="142"/>
                      <a:pt x="185" y="139"/>
                    </a:cubicBezTo>
                    <a:cubicBezTo>
                      <a:pt x="186" y="138"/>
                      <a:pt x="187" y="137"/>
                      <a:pt x="187" y="136"/>
                    </a:cubicBezTo>
                    <a:cubicBezTo>
                      <a:pt x="190" y="147"/>
                      <a:pt x="197" y="150"/>
                      <a:pt x="206" y="135"/>
                    </a:cubicBezTo>
                    <a:cubicBezTo>
                      <a:pt x="220" y="113"/>
                      <a:pt x="247" y="74"/>
                      <a:pt x="277" y="75"/>
                    </a:cubicBezTo>
                    <a:cubicBezTo>
                      <a:pt x="250" y="97"/>
                      <a:pt x="224" y="135"/>
                      <a:pt x="213" y="148"/>
                    </a:cubicBezTo>
                    <a:cubicBezTo>
                      <a:pt x="213" y="148"/>
                      <a:pt x="213" y="148"/>
                      <a:pt x="213" y="149"/>
                    </a:cubicBezTo>
                    <a:cubicBezTo>
                      <a:pt x="212" y="149"/>
                      <a:pt x="212" y="149"/>
                      <a:pt x="211" y="150"/>
                    </a:cubicBezTo>
                    <a:cubicBezTo>
                      <a:pt x="209" y="153"/>
                      <a:pt x="207" y="157"/>
                      <a:pt x="207" y="160"/>
                    </a:cubicBezTo>
                    <a:cubicBezTo>
                      <a:pt x="206" y="164"/>
                      <a:pt x="206" y="168"/>
                      <a:pt x="207" y="172"/>
                    </a:cubicBezTo>
                    <a:cubicBezTo>
                      <a:pt x="206" y="173"/>
                      <a:pt x="206" y="174"/>
                      <a:pt x="206" y="174"/>
                    </a:cubicBezTo>
                    <a:cubicBezTo>
                      <a:pt x="206" y="176"/>
                      <a:pt x="205" y="177"/>
                      <a:pt x="205" y="179"/>
                    </a:cubicBezTo>
                    <a:cubicBezTo>
                      <a:pt x="205" y="179"/>
                      <a:pt x="205" y="179"/>
                      <a:pt x="205" y="179"/>
                    </a:cubicBezTo>
                    <a:cubicBezTo>
                      <a:pt x="184" y="192"/>
                      <a:pt x="162" y="223"/>
                      <a:pt x="145" y="246"/>
                    </a:cubicBezTo>
                    <a:cubicBezTo>
                      <a:pt x="129" y="268"/>
                      <a:pt x="113" y="293"/>
                      <a:pt x="111" y="321"/>
                    </a:cubicBezTo>
                    <a:cubicBezTo>
                      <a:pt x="109" y="321"/>
                      <a:pt x="108" y="321"/>
                      <a:pt x="107" y="322"/>
                    </a:cubicBezTo>
                    <a:cubicBezTo>
                      <a:pt x="102" y="325"/>
                      <a:pt x="98" y="329"/>
                      <a:pt x="95" y="334"/>
                    </a:cubicBezTo>
                    <a:cubicBezTo>
                      <a:pt x="79" y="330"/>
                      <a:pt x="64" y="330"/>
                      <a:pt x="51" y="341"/>
                    </a:cubicBezTo>
                    <a:cubicBezTo>
                      <a:pt x="33" y="328"/>
                      <a:pt x="13" y="332"/>
                      <a:pt x="2" y="353"/>
                    </a:cubicBezTo>
                    <a:cubicBezTo>
                      <a:pt x="0" y="355"/>
                      <a:pt x="3" y="357"/>
                      <a:pt x="5" y="355"/>
                    </a:cubicBezTo>
                    <a:cubicBezTo>
                      <a:pt x="17" y="338"/>
                      <a:pt x="35" y="340"/>
                      <a:pt x="47" y="354"/>
                    </a:cubicBezTo>
                    <a:cubicBezTo>
                      <a:pt x="50" y="356"/>
                      <a:pt x="54" y="356"/>
                      <a:pt x="56" y="354"/>
                    </a:cubicBezTo>
                    <a:cubicBezTo>
                      <a:pt x="69" y="343"/>
                      <a:pt x="81" y="345"/>
                      <a:pt x="96" y="349"/>
                    </a:cubicBezTo>
                    <a:cubicBezTo>
                      <a:pt x="99" y="350"/>
                      <a:pt x="103" y="348"/>
                      <a:pt x="104" y="345"/>
                    </a:cubicBezTo>
                    <a:cubicBezTo>
                      <a:pt x="107" y="340"/>
                      <a:pt x="111" y="337"/>
                      <a:pt x="115" y="332"/>
                    </a:cubicBezTo>
                    <a:cubicBezTo>
                      <a:pt x="116" y="330"/>
                      <a:pt x="116" y="329"/>
                      <a:pt x="116" y="327"/>
                    </a:cubicBezTo>
                    <a:cubicBezTo>
                      <a:pt x="174" y="321"/>
                      <a:pt x="214" y="248"/>
                      <a:pt x="242" y="204"/>
                    </a:cubicBezTo>
                    <a:cubicBezTo>
                      <a:pt x="242" y="204"/>
                      <a:pt x="242" y="203"/>
                      <a:pt x="242" y="203"/>
                    </a:cubicBezTo>
                    <a:cubicBezTo>
                      <a:pt x="245" y="203"/>
                      <a:pt x="249" y="202"/>
                      <a:pt x="252" y="201"/>
                    </a:cubicBezTo>
                    <a:cubicBezTo>
                      <a:pt x="252" y="201"/>
                      <a:pt x="253" y="200"/>
                      <a:pt x="254" y="200"/>
                    </a:cubicBezTo>
                    <a:cubicBezTo>
                      <a:pt x="279" y="183"/>
                      <a:pt x="299" y="156"/>
                      <a:pt x="316" y="132"/>
                    </a:cubicBezTo>
                    <a:cubicBezTo>
                      <a:pt x="327" y="117"/>
                      <a:pt x="349" y="86"/>
                      <a:pt x="332" y="67"/>
                    </a:cubicBezTo>
                    <a:close/>
                    <a:moveTo>
                      <a:pt x="231" y="88"/>
                    </a:moveTo>
                    <a:cubicBezTo>
                      <a:pt x="224" y="96"/>
                      <a:pt x="215" y="104"/>
                      <a:pt x="208" y="113"/>
                    </a:cubicBezTo>
                    <a:cubicBezTo>
                      <a:pt x="205" y="118"/>
                      <a:pt x="203" y="122"/>
                      <a:pt x="200" y="127"/>
                    </a:cubicBezTo>
                    <a:cubicBezTo>
                      <a:pt x="196" y="135"/>
                      <a:pt x="194" y="139"/>
                      <a:pt x="191" y="130"/>
                    </a:cubicBezTo>
                    <a:cubicBezTo>
                      <a:pt x="202" y="112"/>
                      <a:pt x="215" y="96"/>
                      <a:pt x="229" y="82"/>
                    </a:cubicBezTo>
                    <a:cubicBezTo>
                      <a:pt x="238" y="73"/>
                      <a:pt x="249" y="64"/>
                      <a:pt x="260" y="58"/>
                    </a:cubicBezTo>
                    <a:cubicBezTo>
                      <a:pt x="275" y="51"/>
                      <a:pt x="284" y="55"/>
                      <a:pt x="294" y="64"/>
                    </a:cubicBezTo>
                    <a:cubicBezTo>
                      <a:pt x="292" y="65"/>
                      <a:pt x="290" y="66"/>
                      <a:pt x="288" y="68"/>
                    </a:cubicBezTo>
                    <a:cubicBezTo>
                      <a:pt x="287" y="68"/>
                      <a:pt x="287" y="67"/>
                      <a:pt x="287" y="67"/>
                    </a:cubicBezTo>
                    <a:cubicBezTo>
                      <a:pt x="265" y="59"/>
                      <a:pt x="246" y="74"/>
                      <a:pt x="231" y="88"/>
                    </a:cubicBezTo>
                    <a:close/>
                    <a:moveTo>
                      <a:pt x="148" y="304"/>
                    </a:moveTo>
                    <a:cubicBezTo>
                      <a:pt x="147" y="299"/>
                      <a:pt x="148" y="295"/>
                      <a:pt x="148" y="290"/>
                    </a:cubicBezTo>
                    <a:cubicBezTo>
                      <a:pt x="151" y="290"/>
                      <a:pt x="153" y="291"/>
                      <a:pt x="155" y="292"/>
                    </a:cubicBezTo>
                    <a:cubicBezTo>
                      <a:pt x="158" y="293"/>
                      <a:pt x="160" y="291"/>
                      <a:pt x="160" y="288"/>
                    </a:cubicBezTo>
                    <a:cubicBezTo>
                      <a:pt x="161" y="284"/>
                      <a:pt x="161" y="279"/>
                      <a:pt x="161" y="274"/>
                    </a:cubicBezTo>
                    <a:cubicBezTo>
                      <a:pt x="163" y="275"/>
                      <a:pt x="165" y="277"/>
                      <a:pt x="167" y="279"/>
                    </a:cubicBezTo>
                    <a:cubicBezTo>
                      <a:pt x="168" y="280"/>
                      <a:pt x="171" y="279"/>
                      <a:pt x="171" y="278"/>
                    </a:cubicBezTo>
                    <a:cubicBezTo>
                      <a:pt x="172" y="276"/>
                      <a:pt x="177" y="264"/>
                      <a:pt x="177" y="264"/>
                    </a:cubicBezTo>
                    <a:cubicBezTo>
                      <a:pt x="180" y="267"/>
                      <a:pt x="182" y="267"/>
                      <a:pt x="185" y="267"/>
                    </a:cubicBezTo>
                    <a:cubicBezTo>
                      <a:pt x="174" y="282"/>
                      <a:pt x="161" y="294"/>
                      <a:pt x="148" y="304"/>
                    </a:cubicBezTo>
                    <a:close/>
                    <a:moveTo>
                      <a:pt x="193" y="246"/>
                    </a:moveTo>
                    <a:cubicBezTo>
                      <a:pt x="192" y="246"/>
                      <a:pt x="191" y="246"/>
                      <a:pt x="189" y="247"/>
                    </a:cubicBezTo>
                    <a:cubicBezTo>
                      <a:pt x="188" y="247"/>
                      <a:pt x="188" y="249"/>
                      <a:pt x="188" y="249"/>
                    </a:cubicBezTo>
                    <a:cubicBezTo>
                      <a:pt x="190" y="259"/>
                      <a:pt x="187" y="261"/>
                      <a:pt x="178" y="257"/>
                    </a:cubicBezTo>
                    <a:cubicBezTo>
                      <a:pt x="177" y="256"/>
                      <a:pt x="174" y="256"/>
                      <a:pt x="174" y="258"/>
                    </a:cubicBezTo>
                    <a:cubicBezTo>
                      <a:pt x="173" y="259"/>
                      <a:pt x="168" y="272"/>
                      <a:pt x="167" y="271"/>
                    </a:cubicBezTo>
                    <a:cubicBezTo>
                      <a:pt x="164" y="267"/>
                      <a:pt x="163" y="267"/>
                      <a:pt x="160" y="266"/>
                    </a:cubicBezTo>
                    <a:cubicBezTo>
                      <a:pt x="158" y="265"/>
                      <a:pt x="156" y="267"/>
                      <a:pt x="156" y="269"/>
                    </a:cubicBezTo>
                    <a:cubicBezTo>
                      <a:pt x="155" y="274"/>
                      <a:pt x="154" y="278"/>
                      <a:pt x="153" y="283"/>
                    </a:cubicBezTo>
                    <a:cubicBezTo>
                      <a:pt x="151" y="282"/>
                      <a:pt x="148" y="282"/>
                      <a:pt x="144" y="282"/>
                    </a:cubicBezTo>
                    <a:cubicBezTo>
                      <a:pt x="142" y="282"/>
                      <a:pt x="141" y="284"/>
                      <a:pt x="140" y="286"/>
                    </a:cubicBezTo>
                    <a:cubicBezTo>
                      <a:pt x="140" y="290"/>
                      <a:pt x="140" y="293"/>
                      <a:pt x="140" y="297"/>
                    </a:cubicBezTo>
                    <a:cubicBezTo>
                      <a:pt x="139" y="296"/>
                      <a:pt x="138" y="296"/>
                      <a:pt x="136" y="295"/>
                    </a:cubicBezTo>
                    <a:cubicBezTo>
                      <a:pt x="134" y="293"/>
                      <a:pt x="131" y="295"/>
                      <a:pt x="131" y="298"/>
                    </a:cubicBezTo>
                    <a:cubicBezTo>
                      <a:pt x="131" y="302"/>
                      <a:pt x="131" y="306"/>
                      <a:pt x="131" y="310"/>
                    </a:cubicBezTo>
                    <a:cubicBezTo>
                      <a:pt x="131" y="311"/>
                      <a:pt x="131" y="312"/>
                      <a:pt x="132" y="313"/>
                    </a:cubicBezTo>
                    <a:cubicBezTo>
                      <a:pt x="128" y="314"/>
                      <a:pt x="124" y="316"/>
                      <a:pt x="120" y="317"/>
                    </a:cubicBezTo>
                    <a:cubicBezTo>
                      <a:pt x="125" y="278"/>
                      <a:pt x="154" y="245"/>
                      <a:pt x="182" y="214"/>
                    </a:cubicBezTo>
                    <a:cubicBezTo>
                      <a:pt x="182" y="220"/>
                      <a:pt x="184" y="226"/>
                      <a:pt x="187" y="230"/>
                    </a:cubicBezTo>
                    <a:cubicBezTo>
                      <a:pt x="189" y="233"/>
                      <a:pt x="192" y="235"/>
                      <a:pt x="195" y="238"/>
                    </a:cubicBezTo>
                    <a:cubicBezTo>
                      <a:pt x="194" y="242"/>
                      <a:pt x="193" y="246"/>
                      <a:pt x="193" y="246"/>
                    </a:cubicBezTo>
                    <a:close/>
                    <a:moveTo>
                      <a:pt x="217" y="220"/>
                    </a:moveTo>
                    <a:cubicBezTo>
                      <a:pt x="210" y="218"/>
                      <a:pt x="208" y="220"/>
                      <a:pt x="207" y="226"/>
                    </a:cubicBezTo>
                    <a:cubicBezTo>
                      <a:pt x="203" y="225"/>
                      <a:pt x="198" y="225"/>
                      <a:pt x="197" y="229"/>
                    </a:cubicBezTo>
                    <a:cubicBezTo>
                      <a:pt x="197" y="229"/>
                      <a:pt x="197" y="230"/>
                      <a:pt x="197" y="230"/>
                    </a:cubicBezTo>
                    <a:cubicBezTo>
                      <a:pt x="196" y="230"/>
                      <a:pt x="195" y="229"/>
                      <a:pt x="194" y="228"/>
                    </a:cubicBezTo>
                    <a:cubicBezTo>
                      <a:pt x="188" y="224"/>
                      <a:pt x="186" y="217"/>
                      <a:pt x="185" y="211"/>
                    </a:cubicBezTo>
                    <a:cubicBezTo>
                      <a:pt x="185" y="211"/>
                      <a:pt x="185" y="211"/>
                      <a:pt x="185" y="210"/>
                    </a:cubicBezTo>
                    <a:cubicBezTo>
                      <a:pt x="194" y="201"/>
                      <a:pt x="203" y="191"/>
                      <a:pt x="211" y="182"/>
                    </a:cubicBezTo>
                    <a:cubicBezTo>
                      <a:pt x="211" y="183"/>
                      <a:pt x="211" y="184"/>
                      <a:pt x="212" y="184"/>
                    </a:cubicBezTo>
                    <a:cubicBezTo>
                      <a:pt x="215" y="191"/>
                      <a:pt x="222" y="197"/>
                      <a:pt x="230" y="200"/>
                    </a:cubicBezTo>
                    <a:cubicBezTo>
                      <a:pt x="226" y="206"/>
                      <a:pt x="221" y="213"/>
                      <a:pt x="217" y="220"/>
                    </a:cubicBezTo>
                    <a:close/>
                    <a:moveTo>
                      <a:pt x="253" y="188"/>
                    </a:moveTo>
                    <a:cubicBezTo>
                      <a:pt x="253" y="186"/>
                      <a:pt x="252" y="184"/>
                      <a:pt x="252" y="182"/>
                    </a:cubicBezTo>
                    <a:cubicBezTo>
                      <a:pt x="253" y="183"/>
                      <a:pt x="254" y="183"/>
                      <a:pt x="255" y="184"/>
                    </a:cubicBezTo>
                    <a:cubicBezTo>
                      <a:pt x="256" y="184"/>
                      <a:pt x="257" y="184"/>
                      <a:pt x="258" y="183"/>
                    </a:cubicBezTo>
                    <a:cubicBezTo>
                      <a:pt x="256" y="185"/>
                      <a:pt x="254" y="187"/>
                      <a:pt x="253" y="188"/>
                    </a:cubicBezTo>
                    <a:close/>
                    <a:moveTo>
                      <a:pt x="261" y="180"/>
                    </a:moveTo>
                    <a:cubicBezTo>
                      <a:pt x="261" y="180"/>
                      <a:pt x="261" y="180"/>
                      <a:pt x="261" y="180"/>
                    </a:cubicBezTo>
                    <a:cubicBezTo>
                      <a:pt x="262" y="176"/>
                      <a:pt x="263" y="173"/>
                      <a:pt x="263" y="169"/>
                    </a:cubicBezTo>
                    <a:cubicBezTo>
                      <a:pt x="265" y="170"/>
                      <a:pt x="267" y="171"/>
                      <a:pt x="269" y="171"/>
                    </a:cubicBezTo>
                    <a:cubicBezTo>
                      <a:pt x="266" y="175"/>
                      <a:pt x="263" y="178"/>
                      <a:pt x="261" y="180"/>
                    </a:cubicBezTo>
                    <a:close/>
                    <a:moveTo>
                      <a:pt x="286" y="153"/>
                    </a:moveTo>
                    <a:cubicBezTo>
                      <a:pt x="286" y="149"/>
                      <a:pt x="287" y="146"/>
                      <a:pt x="287" y="142"/>
                    </a:cubicBezTo>
                    <a:cubicBezTo>
                      <a:pt x="288" y="142"/>
                      <a:pt x="289" y="142"/>
                      <a:pt x="290" y="142"/>
                    </a:cubicBezTo>
                    <a:cubicBezTo>
                      <a:pt x="293" y="142"/>
                      <a:pt x="295" y="140"/>
                      <a:pt x="295" y="138"/>
                    </a:cubicBezTo>
                    <a:cubicBezTo>
                      <a:pt x="295" y="134"/>
                      <a:pt x="295" y="131"/>
                      <a:pt x="296" y="128"/>
                    </a:cubicBezTo>
                    <a:cubicBezTo>
                      <a:pt x="297" y="129"/>
                      <a:pt x="298" y="130"/>
                      <a:pt x="299" y="131"/>
                    </a:cubicBezTo>
                    <a:cubicBezTo>
                      <a:pt x="300" y="132"/>
                      <a:pt x="302" y="133"/>
                      <a:pt x="303" y="133"/>
                    </a:cubicBezTo>
                    <a:cubicBezTo>
                      <a:pt x="297" y="140"/>
                      <a:pt x="292" y="147"/>
                      <a:pt x="286" y="153"/>
                    </a:cubicBezTo>
                    <a:close/>
                    <a:moveTo>
                      <a:pt x="307" y="127"/>
                    </a:moveTo>
                    <a:cubicBezTo>
                      <a:pt x="308" y="123"/>
                      <a:pt x="308" y="120"/>
                      <a:pt x="309" y="117"/>
                    </a:cubicBezTo>
                    <a:cubicBezTo>
                      <a:pt x="310" y="118"/>
                      <a:pt x="312" y="117"/>
                      <a:pt x="314" y="116"/>
                    </a:cubicBezTo>
                    <a:cubicBezTo>
                      <a:pt x="314" y="115"/>
                      <a:pt x="314" y="115"/>
                      <a:pt x="314" y="115"/>
                    </a:cubicBezTo>
                    <a:cubicBezTo>
                      <a:pt x="314" y="115"/>
                      <a:pt x="314" y="115"/>
                      <a:pt x="314" y="115"/>
                    </a:cubicBezTo>
                    <a:cubicBezTo>
                      <a:pt x="315" y="114"/>
                      <a:pt x="316" y="112"/>
                      <a:pt x="316" y="111"/>
                    </a:cubicBezTo>
                    <a:cubicBezTo>
                      <a:pt x="317" y="111"/>
                      <a:pt x="317" y="111"/>
                      <a:pt x="317" y="111"/>
                    </a:cubicBezTo>
                    <a:cubicBezTo>
                      <a:pt x="318" y="111"/>
                      <a:pt x="318" y="111"/>
                      <a:pt x="318" y="111"/>
                    </a:cubicBezTo>
                    <a:cubicBezTo>
                      <a:pt x="315" y="116"/>
                      <a:pt x="311" y="121"/>
                      <a:pt x="307" y="127"/>
                    </a:cubicBezTo>
                    <a:close/>
                    <a:moveTo>
                      <a:pt x="323" y="100"/>
                    </a:moveTo>
                    <a:cubicBezTo>
                      <a:pt x="323" y="97"/>
                      <a:pt x="318" y="95"/>
                      <a:pt x="316" y="99"/>
                    </a:cubicBezTo>
                    <a:cubicBezTo>
                      <a:pt x="316" y="99"/>
                      <a:pt x="316" y="99"/>
                      <a:pt x="316" y="99"/>
                    </a:cubicBezTo>
                    <a:cubicBezTo>
                      <a:pt x="313" y="98"/>
                      <a:pt x="311" y="100"/>
                      <a:pt x="310" y="102"/>
                    </a:cubicBezTo>
                    <a:cubicBezTo>
                      <a:pt x="309" y="104"/>
                      <a:pt x="309" y="106"/>
                      <a:pt x="308" y="107"/>
                    </a:cubicBezTo>
                    <a:cubicBezTo>
                      <a:pt x="307" y="107"/>
                      <a:pt x="307" y="107"/>
                      <a:pt x="306" y="106"/>
                    </a:cubicBezTo>
                    <a:cubicBezTo>
                      <a:pt x="303" y="105"/>
                      <a:pt x="301" y="108"/>
                      <a:pt x="300" y="111"/>
                    </a:cubicBezTo>
                    <a:cubicBezTo>
                      <a:pt x="300" y="113"/>
                      <a:pt x="300" y="115"/>
                      <a:pt x="299" y="117"/>
                    </a:cubicBezTo>
                    <a:cubicBezTo>
                      <a:pt x="298" y="116"/>
                      <a:pt x="298" y="115"/>
                      <a:pt x="297" y="113"/>
                    </a:cubicBezTo>
                    <a:cubicBezTo>
                      <a:pt x="294" y="109"/>
                      <a:pt x="288" y="111"/>
                      <a:pt x="288" y="116"/>
                    </a:cubicBezTo>
                    <a:cubicBezTo>
                      <a:pt x="288" y="120"/>
                      <a:pt x="287" y="125"/>
                      <a:pt x="287" y="130"/>
                    </a:cubicBezTo>
                    <a:cubicBezTo>
                      <a:pt x="286" y="130"/>
                      <a:pt x="286" y="129"/>
                      <a:pt x="286" y="129"/>
                    </a:cubicBezTo>
                    <a:cubicBezTo>
                      <a:pt x="283" y="127"/>
                      <a:pt x="279" y="128"/>
                      <a:pt x="278" y="133"/>
                    </a:cubicBezTo>
                    <a:cubicBezTo>
                      <a:pt x="278" y="137"/>
                      <a:pt x="277" y="142"/>
                      <a:pt x="277" y="146"/>
                    </a:cubicBezTo>
                    <a:cubicBezTo>
                      <a:pt x="274" y="143"/>
                      <a:pt x="268" y="145"/>
                      <a:pt x="268" y="150"/>
                    </a:cubicBezTo>
                    <a:cubicBezTo>
                      <a:pt x="268" y="158"/>
                      <a:pt x="268" y="160"/>
                      <a:pt x="260" y="157"/>
                    </a:cubicBezTo>
                    <a:cubicBezTo>
                      <a:pt x="257" y="156"/>
                      <a:pt x="254" y="159"/>
                      <a:pt x="254" y="162"/>
                    </a:cubicBezTo>
                    <a:cubicBezTo>
                      <a:pt x="254" y="165"/>
                      <a:pt x="254" y="169"/>
                      <a:pt x="253" y="172"/>
                    </a:cubicBezTo>
                    <a:cubicBezTo>
                      <a:pt x="251" y="171"/>
                      <a:pt x="250" y="170"/>
                      <a:pt x="248" y="170"/>
                    </a:cubicBezTo>
                    <a:cubicBezTo>
                      <a:pt x="245" y="168"/>
                      <a:pt x="241" y="171"/>
                      <a:pt x="242" y="174"/>
                    </a:cubicBezTo>
                    <a:cubicBezTo>
                      <a:pt x="243" y="180"/>
                      <a:pt x="244" y="186"/>
                      <a:pt x="247" y="192"/>
                    </a:cubicBezTo>
                    <a:cubicBezTo>
                      <a:pt x="243" y="192"/>
                      <a:pt x="239" y="192"/>
                      <a:pt x="234" y="190"/>
                    </a:cubicBezTo>
                    <a:cubicBezTo>
                      <a:pt x="229" y="188"/>
                      <a:pt x="224" y="184"/>
                      <a:pt x="221" y="179"/>
                    </a:cubicBezTo>
                    <a:cubicBezTo>
                      <a:pt x="215" y="171"/>
                      <a:pt x="214" y="157"/>
                      <a:pt x="221" y="149"/>
                    </a:cubicBezTo>
                    <a:cubicBezTo>
                      <a:pt x="222" y="148"/>
                      <a:pt x="222" y="147"/>
                      <a:pt x="222" y="147"/>
                    </a:cubicBezTo>
                    <a:cubicBezTo>
                      <a:pt x="235" y="135"/>
                      <a:pt x="246" y="122"/>
                      <a:pt x="258" y="109"/>
                    </a:cubicBezTo>
                    <a:cubicBezTo>
                      <a:pt x="270" y="97"/>
                      <a:pt x="300" y="61"/>
                      <a:pt x="321" y="71"/>
                    </a:cubicBezTo>
                    <a:cubicBezTo>
                      <a:pt x="330" y="76"/>
                      <a:pt x="330" y="87"/>
                      <a:pt x="323"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2" name="Freeform 494"/>
              <p:cNvSpPr>
                <a:spLocks noEditPoints="1"/>
              </p:cNvSpPr>
              <p:nvPr/>
            </p:nvSpPr>
            <p:spPr bwMode="auto">
              <a:xfrm>
                <a:off x="4312" y="1621"/>
                <a:ext cx="278" cy="363"/>
              </a:xfrm>
              <a:custGeom>
                <a:avLst/>
                <a:gdLst>
                  <a:gd name="T0" fmla="*/ 135 w 138"/>
                  <a:gd name="T1" fmla="*/ 51 h 180"/>
                  <a:gd name="T2" fmla="*/ 33 w 138"/>
                  <a:gd name="T3" fmla="*/ 42 h 180"/>
                  <a:gd name="T4" fmla="*/ 28 w 138"/>
                  <a:gd name="T5" fmla="*/ 40 h 180"/>
                  <a:gd name="T6" fmla="*/ 11 w 138"/>
                  <a:gd name="T7" fmla="*/ 84 h 180"/>
                  <a:gd name="T8" fmla="*/ 44 w 138"/>
                  <a:gd name="T9" fmla="*/ 91 h 180"/>
                  <a:gd name="T10" fmla="*/ 50 w 138"/>
                  <a:gd name="T11" fmla="*/ 91 h 180"/>
                  <a:gd name="T12" fmla="*/ 51 w 138"/>
                  <a:gd name="T13" fmla="*/ 85 h 180"/>
                  <a:gd name="T14" fmla="*/ 51 w 138"/>
                  <a:gd name="T15" fmla="*/ 85 h 180"/>
                  <a:gd name="T16" fmla="*/ 52 w 138"/>
                  <a:gd name="T17" fmla="*/ 82 h 180"/>
                  <a:gd name="T18" fmla="*/ 84 w 138"/>
                  <a:gd name="T19" fmla="*/ 55 h 180"/>
                  <a:gd name="T20" fmla="*/ 90 w 138"/>
                  <a:gd name="T21" fmla="*/ 104 h 180"/>
                  <a:gd name="T22" fmla="*/ 65 w 138"/>
                  <a:gd name="T23" fmla="*/ 159 h 180"/>
                  <a:gd name="T24" fmla="*/ 62 w 138"/>
                  <a:gd name="T25" fmla="*/ 171 h 180"/>
                  <a:gd name="T26" fmla="*/ 100 w 138"/>
                  <a:gd name="T27" fmla="*/ 150 h 180"/>
                  <a:gd name="T28" fmla="*/ 135 w 138"/>
                  <a:gd name="T29" fmla="*/ 51 h 180"/>
                  <a:gd name="T30" fmla="*/ 95 w 138"/>
                  <a:gd name="T31" fmla="*/ 127 h 180"/>
                  <a:gd name="T32" fmla="*/ 89 w 138"/>
                  <a:gd name="T33" fmla="*/ 147 h 180"/>
                  <a:gd name="T34" fmla="*/ 73 w 138"/>
                  <a:gd name="T35" fmla="*/ 162 h 180"/>
                  <a:gd name="T36" fmla="*/ 103 w 138"/>
                  <a:gd name="T37" fmla="*/ 59 h 180"/>
                  <a:gd name="T38" fmla="*/ 44 w 138"/>
                  <a:gd name="T39" fmla="*/ 82 h 180"/>
                  <a:gd name="T40" fmla="*/ 21 w 138"/>
                  <a:gd name="T41" fmla="*/ 77 h 180"/>
                  <a:gd name="T42" fmla="*/ 31 w 138"/>
                  <a:gd name="T43" fmla="*/ 48 h 180"/>
                  <a:gd name="T44" fmla="*/ 34 w 138"/>
                  <a:gd name="T45" fmla="*/ 48 h 180"/>
                  <a:gd name="T46" fmla="*/ 123 w 138"/>
                  <a:gd name="T47" fmla="*/ 56 h 180"/>
                  <a:gd name="T48" fmla="*/ 95 w 138"/>
                  <a:gd name="T49" fmla="*/ 12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8" h="180">
                    <a:moveTo>
                      <a:pt x="135" y="51"/>
                    </a:moveTo>
                    <a:cubicBezTo>
                      <a:pt x="130" y="0"/>
                      <a:pt x="61" y="25"/>
                      <a:pt x="33" y="42"/>
                    </a:cubicBezTo>
                    <a:cubicBezTo>
                      <a:pt x="32" y="40"/>
                      <a:pt x="30" y="39"/>
                      <a:pt x="28" y="40"/>
                    </a:cubicBezTo>
                    <a:cubicBezTo>
                      <a:pt x="11" y="47"/>
                      <a:pt x="0" y="67"/>
                      <a:pt x="11" y="84"/>
                    </a:cubicBezTo>
                    <a:cubicBezTo>
                      <a:pt x="19" y="96"/>
                      <a:pt x="33" y="98"/>
                      <a:pt x="44" y="91"/>
                    </a:cubicBezTo>
                    <a:cubicBezTo>
                      <a:pt x="46" y="93"/>
                      <a:pt x="49" y="94"/>
                      <a:pt x="50" y="91"/>
                    </a:cubicBezTo>
                    <a:cubicBezTo>
                      <a:pt x="50" y="89"/>
                      <a:pt x="51" y="87"/>
                      <a:pt x="51" y="85"/>
                    </a:cubicBezTo>
                    <a:cubicBezTo>
                      <a:pt x="51" y="85"/>
                      <a:pt x="51" y="85"/>
                      <a:pt x="51" y="85"/>
                    </a:cubicBezTo>
                    <a:cubicBezTo>
                      <a:pt x="52" y="84"/>
                      <a:pt x="52" y="83"/>
                      <a:pt x="52" y="82"/>
                    </a:cubicBezTo>
                    <a:cubicBezTo>
                      <a:pt x="57" y="67"/>
                      <a:pt x="66" y="52"/>
                      <a:pt x="84" y="55"/>
                    </a:cubicBezTo>
                    <a:cubicBezTo>
                      <a:pt x="108" y="59"/>
                      <a:pt x="98" y="92"/>
                      <a:pt x="90" y="104"/>
                    </a:cubicBezTo>
                    <a:cubicBezTo>
                      <a:pt x="79" y="122"/>
                      <a:pt x="63" y="139"/>
                      <a:pt x="65" y="159"/>
                    </a:cubicBezTo>
                    <a:cubicBezTo>
                      <a:pt x="58" y="157"/>
                      <a:pt x="55" y="168"/>
                      <a:pt x="62" y="171"/>
                    </a:cubicBezTo>
                    <a:cubicBezTo>
                      <a:pt x="85" y="180"/>
                      <a:pt x="96" y="174"/>
                      <a:pt x="100" y="150"/>
                    </a:cubicBezTo>
                    <a:cubicBezTo>
                      <a:pt x="107" y="115"/>
                      <a:pt x="138" y="89"/>
                      <a:pt x="135" y="51"/>
                    </a:cubicBezTo>
                    <a:close/>
                    <a:moveTo>
                      <a:pt x="95" y="127"/>
                    </a:moveTo>
                    <a:cubicBezTo>
                      <a:pt x="92" y="134"/>
                      <a:pt x="90" y="140"/>
                      <a:pt x="89" y="147"/>
                    </a:cubicBezTo>
                    <a:cubicBezTo>
                      <a:pt x="87" y="160"/>
                      <a:pt x="83" y="163"/>
                      <a:pt x="73" y="162"/>
                    </a:cubicBezTo>
                    <a:cubicBezTo>
                      <a:pt x="74" y="124"/>
                      <a:pt x="127" y="100"/>
                      <a:pt x="103" y="59"/>
                    </a:cubicBezTo>
                    <a:cubicBezTo>
                      <a:pt x="86" y="31"/>
                      <a:pt x="50" y="57"/>
                      <a:pt x="44" y="82"/>
                    </a:cubicBezTo>
                    <a:cubicBezTo>
                      <a:pt x="36" y="86"/>
                      <a:pt x="26" y="85"/>
                      <a:pt x="21" y="77"/>
                    </a:cubicBezTo>
                    <a:cubicBezTo>
                      <a:pt x="13" y="65"/>
                      <a:pt x="22" y="55"/>
                      <a:pt x="31" y="48"/>
                    </a:cubicBezTo>
                    <a:cubicBezTo>
                      <a:pt x="31" y="49"/>
                      <a:pt x="32" y="49"/>
                      <a:pt x="34" y="48"/>
                    </a:cubicBezTo>
                    <a:cubicBezTo>
                      <a:pt x="56" y="36"/>
                      <a:pt x="120" y="12"/>
                      <a:pt x="123" y="56"/>
                    </a:cubicBezTo>
                    <a:cubicBezTo>
                      <a:pt x="124" y="81"/>
                      <a:pt x="106" y="106"/>
                      <a:pt x="95" y="1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3" name="Freeform 495"/>
              <p:cNvSpPr>
                <a:spLocks noEditPoints="1"/>
              </p:cNvSpPr>
              <p:nvPr/>
            </p:nvSpPr>
            <p:spPr bwMode="auto">
              <a:xfrm>
                <a:off x="4435" y="1982"/>
                <a:ext cx="99" cy="93"/>
              </a:xfrm>
              <a:custGeom>
                <a:avLst/>
                <a:gdLst>
                  <a:gd name="T0" fmla="*/ 41 w 49"/>
                  <a:gd name="T1" fmla="*/ 3 h 46"/>
                  <a:gd name="T2" fmla="*/ 23 w 49"/>
                  <a:gd name="T3" fmla="*/ 3 h 46"/>
                  <a:gd name="T4" fmla="*/ 2 w 49"/>
                  <a:gd name="T5" fmla="*/ 35 h 46"/>
                  <a:gd name="T6" fmla="*/ 5 w 49"/>
                  <a:gd name="T7" fmla="*/ 40 h 46"/>
                  <a:gd name="T8" fmla="*/ 35 w 49"/>
                  <a:gd name="T9" fmla="*/ 41 h 46"/>
                  <a:gd name="T10" fmla="*/ 49 w 49"/>
                  <a:gd name="T11" fmla="*/ 21 h 46"/>
                  <a:gd name="T12" fmla="*/ 41 w 49"/>
                  <a:gd name="T13" fmla="*/ 3 h 46"/>
                  <a:gd name="T14" fmla="*/ 36 w 49"/>
                  <a:gd name="T15" fmla="*/ 20 h 46"/>
                  <a:gd name="T16" fmla="*/ 29 w 49"/>
                  <a:gd name="T17" fmla="*/ 30 h 46"/>
                  <a:gd name="T18" fmla="*/ 13 w 49"/>
                  <a:gd name="T19" fmla="*/ 30 h 46"/>
                  <a:gd name="T20" fmla="*/ 16 w 49"/>
                  <a:gd name="T21" fmla="*/ 17 h 46"/>
                  <a:gd name="T22" fmla="*/ 17 w 49"/>
                  <a:gd name="T23" fmla="*/ 15 h 46"/>
                  <a:gd name="T24" fmla="*/ 20 w 49"/>
                  <a:gd name="T25" fmla="*/ 15 h 46"/>
                  <a:gd name="T26" fmla="*/ 30 w 49"/>
                  <a:gd name="T27" fmla="*/ 13 h 46"/>
                  <a:gd name="T28" fmla="*/ 34 w 49"/>
                  <a:gd name="T29" fmla="*/ 13 h 46"/>
                  <a:gd name="T30" fmla="*/ 36 w 49"/>
                  <a:gd name="T31" fmla="*/ 15 h 46"/>
                  <a:gd name="T32" fmla="*/ 36 w 49"/>
                  <a:gd name="T33" fmla="*/ 2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46">
                    <a:moveTo>
                      <a:pt x="41" y="3"/>
                    </a:moveTo>
                    <a:cubicBezTo>
                      <a:pt x="36" y="0"/>
                      <a:pt x="29" y="0"/>
                      <a:pt x="23" y="3"/>
                    </a:cubicBezTo>
                    <a:cubicBezTo>
                      <a:pt x="8" y="4"/>
                      <a:pt x="0" y="19"/>
                      <a:pt x="2" y="35"/>
                    </a:cubicBezTo>
                    <a:cubicBezTo>
                      <a:pt x="2" y="37"/>
                      <a:pt x="3" y="39"/>
                      <a:pt x="5" y="40"/>
                    </a:cubicBezTo>
                    <a:cubicBezTo>
                      <a:pt x="15" y="44"/>
                      <a:pt x="25" y="46"/>
                      <a:pt x="35" y="41"/>
                    </a:cubicBezTo>
                    <a:cubicBezTo>
                      <a:pt x="43" y="37"/>
                      <a:pt x="47" y="29"/>
                      <a:pt x="49" y="21"/>
                    </a:cubicBezTo>
                    <a:cubicBezTo>
                      <a:pt x="49" y="14"/>
                      <a:pt x="47" y="7"/>
                      <a:pt x="41" y="3"/>
                    </a:cubicBezTo>
                    <a:close/>
                    <a:moveTo>
                      <a:pt x="36" y="20"/>
                    </a:moveTo>
                    <a:cubicBezTo>
                      <a:pt x="35" y="24"/>
                      <a:pt x="33" y="28"/>
                      <a:pt x="29" y="30"/>
                    </a:cubicBezTo>
                    <a:cubicBezTo>
                      <a:pt x="24" y="32"/>
                      <a:pt x="19" y="32"/>
                      <a:pt x="13" y="30"/>
                    </a:cubicBezTo>
                    <a:cubicBezTo>
                      <a:pt x="13" y="26"/>
                      <a:pt x="14" y="21"/>
                      <a:pt x="16" y="17"/>
                    </a:cubicBezTo>
                    <a:cubicBezTo>
                      <a:pt x="16" y="16"/>
                      <a:pt x="17" y="15"/>
                      <a:pt x="17" y="15"/>
                    </a:cubicBezTo>
                    <a:cubicBezTo>
                      <a:pt x="18" y="15"/>
                      <a:pt x="19" y="15"/>
                      <a:pt x="20" y="15"/>
                    </a:cubicBezTo>
                    <a:cubicBezTo>
                      <a:pt x="24" y="15"/>
                      <a:pt x="27" y="13"/>
                      <a:pt x="30" y="13"/>
                    </a:cubicBezTo>
                    <a:cubicBezTo>
                      <a:pt x="32" y="12"/>
                      <a:pt x="34" y="12"/>
                      <a:pt x="34" y="13"/>
                    </a:cubicBezTo>
                    <a:cubicBezTo>
                      <a:pt x="35" y="13"/>
                      <a:pt x="36" y="14"/>
                      <a:pt x="36" y="15"/>
                    </a:cubicBezTo>
                    <a:cubicBezTo>
                      <a:pt x="36" y="17"/>
                      <a:pt x="36" y="19"/>
                      <a:pt x="36"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4" name="Freeform 496"/>
              <p:cNvSpPr>
                <a:spLocks noEditPoints="1"/>
              </p:cNvSpPr>
              <p:nvPr/>
            </p:nvSpPr>
            <p:spPr bwMode="auto">
              <a:xfrm>
                <a:off x="4626" y="1592"/>
                <a:ext cx="154" cy="319"/>
              </a:xfrm>
              <a:custGeom>
                <a:avLst/>
                <a:gdLst>
                  <a:gd name="T0" fmla="*/ 27 w 76"/>
                  <a:gd name="T1" fmla="*/ 3 h 158"/>
                  <a:gd name="T2" fmla="*/ 3 w 76"/>
                  <a:gd name="T3" fmla="*/ 59 h 158"/>
                  <a:gd name="T4" fmla="*/ 16 w 76"/>
                  <a:gd name="T5" fmla="*/ 118 h 158"/>
                  <a:gd name="T6" fmla="*/ 25 w 76"/>
                  <a:gd name="T7" fmla="*/ 142 h 158"/>
                  <a:gd name="T8" fmla="*/ 24 w 76"/>
                  <a:gd name="T9" fmla="*/ 150 h 158"/>
                  <a:gd name="T10" fmla="*/ 28 w 76"/>
                  <a:gd name="T11" fmla="*/ 155 h 158"/>
                  <a:gd name="T12" fmla="*/ 30 w 76"/>
                  <a:gd name="T13" fmla="*/ 157 h 158"/>
                  <a:gd name="T14" fmla="*/ 35 w 76"/>
                  <a:gd name="T15" fmla="*/ 152 h 158"/>
                  <a:gd name="T16" fmla="*/ 35 w 76"/>
                  <a:gd name="T17" fmla="*/ 151 h 158"/>
                  <a:gd name="T18" fmla="*/ 27 w 76"/>
                  <a:gd name="T19" fmla="*/ 3 h 158"/>
                  <a:gd name="T20" fmla="*/ 15 w 76"/>
                  <a:gd name="T21" fmla="*/ 38 h 158"/>
                  <a:gd name="T22" fmla="*/ 39 w 76"/>
                  <a:gd name="T23" fmla="*/ 27 h 158"/>
                  <a:gd name="T24" fmla="*/ 38 w 76"/>
                  <a:gd name="T25" fmla="*/ 76 h 158"/>
                  <a:gd name="T26" fmla="*/ 29 w 76"/>
                  <a:gd name="T27" fmla="*/ 119 h 158"/>
                  <a:gd name="T28" fmla="*/ 15 w 76"/>
                  <a:gd name="T29" fmla="*/ 3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8">
                    <a:moveTo>
                      <a:pt x="27" y="3"/>
                    </a:moveTo>
                    <a:cubicBezTo>
                      <a:pt x="0" y="4"/>
                      <a:pt x="0" y="40"/>
                      <a:pt x="3" y="59"/>
                    </a:cubicBezTo>
                    <a:cubicBezTo>
                      <a:pt x="5" y="79"/>
                      <a:pt x="11" y="99"/>
                      <a:pt x="16" y="118"/>
                    </a:cubicBezTo>
                    <a:cubicBezTo>
                      <a:pt x="17" y="120"/>
                      <a:pt x="22" y="132"/>
                      <a:pt x="25" y="142"/>
                    </a:cubicBezTo>
                    <a:cubicBezTo>
                      <a:pt x="25" y="145"/>
                      <a:pt x="24" y="147"/>
                      <a:pt x="24" y="150"/>
                    </a:cubicBezTo>
                    <a:cubicBezTo>
                      <a:pt x="24" y="152"/>
                      <a:pt x="26" y="154"/>
                      <a:pt x="28" y="155"/>
                    </a:cubicBezTo>
                    <a:cubicBezTo>
                      <a:pt x="28" y="156"/>
                      <a:pt x="28" y="158"/>
                      <a:pt x="30" y="157"/>
                    </a:cubicBezTo>
                    <a:cubicBezTo>
                      <a:pt x="33" y="156"/>
                      <a:pt x="34" y="154"/>
                      <a:pt x="35" y="152"/>
                    </a:cubicBezTo>
                    <a:cubicBezTo>
                      <a:pt x="35" y="152"/>
                      <a:pt x="35" y="152"/>
                      <a:pt x="35" y="151"/>
                    </a:cubicBezTo>
                    <a:cubicBezTo>
                      <a:pt x="40" y="128"/>
                      <a:pt x="76" y="0"/>
                      <a:pt x="27" y="3"/>
                    </a:cubicBezTo>
                    <a:close/>
                    <a:moveTo>
                      <a:pt x="15" y="38"/>
                    </a:moveTo>
                    <a:cubicBezTo>
                      <a:pt x="15" y="22"/>
                      <a:pt x="34" y="3"/>
                      <a:pt x="39" y="27"/>
                    </a:cubicBezTo>
                    <a:cubicBezTo>
                      <a:pt x="43" y="42"/>
                      <a:pt x="40" y="60"/>
                      <a:pt x="38" y="76"/>
                    </a:cubicBezTo>
                    <a:cubicBezTo>
                      <a:pt x="36" y="90"/>
                      <a:pt x="32" y="105"/>
                      <a:pt x="29" y="119"/>
                    </a:cubicBezTo>
                    <a:cubicBezTo>
                      <a:pt x="22" y="92"/>
                      <a:pt x="14" y="65"/>
                      <a:pt x="1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5" name="Freeform 497"/>
              <p:cNvSpPr>
                <a:spLocks noEditPoints="1"/>
              </p:cNvSpPr>
              <p:nvPr/>
            </p:nvSpPr>
            <p:spPr bwMode="auto">
              <a:xfrm>
                <a:off x="4675" y="1941"/>
                <a:ext cx="87" cy="73"/>
              </a:xfrm>
              <a:custGeom>
                <a:avLst/>
                <a:gdLst>
                  <a:gd name="T0" fmla="*/ 33 w 43"/>
                  <a:gd name="T1" fmla="*/ 5 h 36"/>
                  <a:gd name="T2" fmla="*/ 18 w 43"/>
                  <a:gd name="T3" fmla="*/ 1 h 36"/>
                  <a:gd name="T4" fmla="*/ 17 w 43"/>
                  <a:gd name="T5" fmla="*/ 1 h 36"/>
                  <a:gd name="T6" fmla="*/ 14 w 43"/>
                  <a:gd name="T7" fmla="*/ 1 h 36"/>
                  <a:gd name="T8" fmla="*/ 11 w 43"/>
                  <a:gd name="T9" fmla="*/ 3 h 36"/>
                  <a:gd name="T10" fmla="*/ 1 w 43"/>
                  <a:gd name="T11" fmla="*/ 12 h 36"/>
                  <a:gd name="T12" fmla="*/ 2 w 43"/>
                  <a:gd name="T13" fmla="*/ 15 h 36"/>
                  <a:gd name="T14" fmla="*/ 4 w 43"/>
                  <a:gd name="T15" fmla="*/ 30 h 36"/>
                  <a:gd name="T16" fmla="*/ 23 w 43"/>
                  <a:gd name="T17" fmla="*/ 36 h 36"/>
                  <a:gd name="T18" fmla="*/ 37 w 43"/>
                  <a:gd name="T19" fmla="*/ 31 h 36"/>
                  <a:gd name="T20" fmla="*/ 33 w 43"/>
                  <a:gd name="T21" fmla="*/ 5 h 36"/>
                  <a:gd name="T22" fmla="*/ 29 w 43"/>
                  <a:gd name="T23" fmla="*/ 23 h 36"/>
                  <a:gd name="T24" fmla="*/ 25 w 43"/>
                  <a:gd name="T25" fmla="*/ 25 h 36"/>
                  <a:gd name="T26" fmla="*/ 12 w 43"/>
                  <a:gd name="T27" fmla="*/ 23 h 36"/>
                  <a:gd name="T28" fmla="*/ 10 w 43"/>
                  <a:gd name="T29" fmla="*/ 17 h 36"/>
                  <a:gd name="T30" fmla="*/ 25 w 43"/>
                  <a:gd name="T31" fmla="*/ 14 h 36"/>
                  <a:gd name="T32" fmla="*/ 29 w 43"/>
                  <a:gd name="T33"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36">
                    <a:moveTo>
                      <a:pt x="33" y="5"/>
                    </a:moveTo>
                    <a:cubicBezTo>
                      <a:pt x="29" y="2"/>
                      <a:pt x="24" y="0"/>
                      <a:pt x="18" y="1"/>
                    </a:cubicBezTo>
                    <a:cubicBezTo>
                      <a:pt x="18" y="1"/>
                      <a:pt x="18" y="1"/>
                      <a:pt x="17" y="1"/>
                    </a:cubicBezTo>
                    <a:cubicBezTo>
                      <a:pt x="16" y="0"/>
                      <a:pt x="15" y="0"/>
                      <a:pt x="14" y="1"/>
                    </a:cubicBezTo>
                    <a:cubicBezTo>
                      <a:pt x="13" y="1"/>
                      <a:pt x="12" y="2"/>
                      <a:pt x="11" y="3"/>
                    </a:cubicBezTo>
                    <a:cubicBezTo>
                      <a:pt x="7" y="4"/>
                      <a:pt x="2" y="7"/>
                      <a:pt x="1" y="12"/>
                    </a:cubicBezTo>
                    <a:cubicBezTo>
                      <a:pt x="1" y="13"/>
                      <a:pt x="1" y="14"/>
                      <a:pt x="2" y="15"/>
                    </a:cubicBezTo>
                    <a:cubicBezTo>
                      <a:pt x="0" y="20"/>
                      <a:pt x="0" y="25"/>
                      <a:pt x="4" y="30"/>
                    </a:cubicBezTo>
                    <a:cubicBezTo>
                      <a:pt x="9" y="36"/>
                      <a:pt x="17" y="36"/>
                      <a:pt x="23" y="36"/>
                    </a:cubicBezTo>
                    <a:cubicBezTo>
                      <a:pt x="28" y="36"/>
                      <a:pt x="34" y="35"/>
                      <a:pt x="37" y="31"/>
                    </a:cubicBezTo>
                    <a:cubicBezTo>
                      <a:pt x="43" y="23"/>
                      <a:pt x="41" y="11"/>
                      <a:pt x="33" y="5"/>
                    </a:cubicBezTo>
                    <a:close/>
                    <a:moveTo>
                      <a:pt x="29" y="23"/>
                    </a:moveTo>
                    <a:cubicBezTo>
                      <a:pt x="28" y="24"/>
                      <a:pt x="27" y="25"/>
                      <a:pt x="25" y="25"/>
                    </a:cubicBezTo>
                    <a:cubicBezTo>
                      <a:pt x="20" y="25"/>
                      <a:pt x="16" y="26"/>
                      <a:pt x="12" y="23"/>
                    </a:cubicBezTo>
                    <a:cubicBezTo>
                      <a:pt x="10" y="22"/>
                      <a:pt x="10" y="20"/>
                      <a:pt x="10" y="17"/>
                    </a:cubicBezTo>
                    <a:cubicBezTo>
                      <a:pt x="15" y="15"/>
                      <a:pt x="20" y="11"/>
                      <a:pt x="25" y="14"/>
                    </a:cubicBezTo>
                    <a:cubicBezTo>
                      <a:pt x="28" y="16"/>
                      <a:pt x="29" y="21"/>
                      <a:pt x="2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6" name="Freeform 498"/>
              <p:cNvSpPr>
                <a:spLocks noEditPoints="1"/>
              </p:cNvSpPr>
              <p:nvPr/>
            </p:nvSpPr>
            <p:spPr bwMode="auto">
              <a:xfrm>
                <a:off x="3755" y="2583"/>
                <a:ext cx="605" cy="534"/>
              </a:xfrm>
              <a:custGeom>
                <a:avLst/>
                <a:gdLst>
                  <a:gd name="T0" fmla="*/ 291 w 300"/>
                  <a:gd name="T1" fmla="*/ 49 h 265"/>
                  <a:gd name="T2" fmla="*/ 273 w 300"/>
                  <a:gd name="T3" fmla="*/ 27 h 265"/>
                  <a:gd name="T4" fmla="*/ 249 w 300"/>
                  <a:gd name="T5" fmla="*/ 2 h 265"/>
                  <a:gd name="T6" fmla="*/ 110 w 300"/>
                  <a:gd name="T7" fmla="*/ 102 h 265"/>
                  <a:gd name="T8" fmla="*/ 14 w 300"/>
                  <a:gd name="T9" fmla="*/ 174 h 265"/>
                  <a:gd name="T10" fmla="*/ 14 w 300"/>
                  <a:gd name="T11" fmla="*/ 179 h 265"/>
                  <a:gd name="T12" fmla="*/ 138 w 300"/>
                  <a:gd name="T13" fmla="*/ 203 h 265"/>
                  <a:gd name="T14" fmla="*/ 295 w 300"/>
                  <a:gd name="T15" fmla="*/ 53 h 265"/>
                  <a:gd name="T16" fmla="*/ 201 w 300"/>
                  <a:gd name="T17" fmla="*/ 120 h 265"/>
                  <a:gd name="T18" fmla="*/ 70 w 300"/>
                  <a:gd name="T19" fmla="*/ 219 h 265"/>
                  <a:gd name="T20" fmla="*/ 282 w 300"/>
                  <a:gd name="T21" fmla="*/ 69 h 265"/>
                  <a:gd name="T22" fmla="*/ 96 w 300"/>
                  <a:gd name="T23" fmla="*/ 218 h 265"/>
                  <a:gd name="T24" fmla="*/ 19 w 300"/>
                  <a:gd name="T25" fmla="*/ 184 h 265"/>
                  <a:gd name="T26" fmla="*/ 31 w 300"/>
                  <a:gd name="T27" fmla="*/ 199 h 265"/>
                  <a:gd name="T28" fmla="*/ 62 w 300"/>
                  <a:gd name="T29" fmla="*/ 218 h 265"/>
                  <a:gd name="T30" fmla="*/ 36 w 300"/>
                  <a:gd name="T31" fmla="*/ 191 h 265"/>
                  <a:gd name="T32" fmla="*/ 32 w 300"/>
                  <a:gd name="T33" fmla="*/ 168 h 265"/>
                  <a:gd name="T34" fmla="*/ 38 w 300"/>
                  <a:gd name="T35" fmla="*/ 174 h 265"/>
                  <a:gd name="T36" fmla="*/ 53 w 300"/>
                  <a:gd name="T37" fmla="*/ 193 h 265"/>
                  <a:gd name="T38" fmla="*/ 47 w 300"/>
                  <a:gd name="T39" fmla="*/ 175 h 265"/>
                  <a:gd name="T40" fmla="*/ 33 w 300"/>
                  <a:gd name="T41" fmla="*/ 168 h 265"/>
                  <a:gd name="T42" fmla="*/ 71 w 300"/>
                  <a:gd name="T43" fmla="*/ 178 h 265"/>
                  <a:gd name="T44" fmla="*/ 66 w 300"/>
                  <a:gd name="T45" fmla="*/ 164 h 265"/>
                  <a:gd name="T46" fmla="*/ 58 w 300"/>
                  <a:gd name="T47" fmla="*/ 150 h 265"/>
                  <a:gd name="T48" fmla="*/ 77 w 300"/>
                  <a:gd name="T49" fmla="*/ 151 h 265"/>
                  <a:gd name="T50" fmla="*/ 90 w 300"/>
                  <a:gd name="T51" fmla="*/ 155 h 265"/>
                  <a:gd name="T52" fmla="*/ 89 w 300"/>
                  <a:gd name="T53" fmla="*/ 131 h 265"/>
                  <a:gd name="T54" fmla="*/ 99 w 300"/>
                  <a:gd name="T55" fmla="*/ 140 h 265"/>
                  <a:gd name="T56" fmla="*/ 113 w 300"/>
                  <a:gd name="T57" fmla="*/ 146 h 265"/>
                  <a:gd name="T58" fmla="*/ 114 w 300"/>
                  <a:gd name="T59" fmla="*/ 116 h 265"/>
                  <a:gd name="T60" fmla="*/ 132 w 300"/>
                  <a:gd name="T61" fmla="*/ 135 h 265"/>
                  <a:gd name="T62" fmla="*/ 126 w 300"/>
                  <a:gd name="T63" fmla="*/ 121 h 265"/>
                  <a:gd name="T64" fmla="*/ 125 w 300"/>
                  <a:gd name="T65" fmla="*/ 109 h 265"/>
                  <a:gd name="T66" fmla="*/ 129 w 300"/>
                  <a:gd name="T67" fmla="*/ 106 h 265"/>
                  <a:gd name="T68" fmla="*/ 153 w 300"/>
                  <a:gd name="T69" fmla="*/ 124 h 265"/>
                  <a:gd name="T70" fmla="*/ 146 w 300"/>
                  <a:gd name="T71" fmla="*/ 110 h 265"/>
                  <a:gd name="T72" fmla="*/ 151 w 300"/>
                  <a:gd name="T73" fmla="*/ 90 h 265"/>
                  <a:gd name="T74" fmla="*/ 161 w 300"/>
                  <a:gd name="T75" fmla="*/ 98 h 265"/>
                  <a:gd name="T76" fmla="*/ 175 w 300"/>
                  <a:gd name="T77" fmla="*/ 102 h 265"/>
                  <a:gd name="T78" fmla="*/ 172 w 300"/>
                  <a:gd name="T79" fmla="*/ 73 h 265"/>
                  <a:gd name="T80" fmla="*/ 197 w 300"/>
                  <a:gd name="T81" fmla="*/ 81 h 265"/>
                  <a:gd name="T82" fmla="*/ 187 w 300"/>
                  <a:gd name="T83" fmla="*/ 61 h 265"/>
                  <a:gd name="T84" fmla="*/ 191 w 300"/>
                  <a:gd name="T85" fmla="*/ 63 h 265"/>
                  <a:gd name="T86" fmla="*/ 211 w 300"/>
                  <a:gd name="T87" fmla="*/ 75 h 265"/>
                  <a:gd name="T88" fmla="*/ 199 w 300"/>
                  <a:gd name="T89" fmla="*/ 58 h 265"/>
                  <a:gd name="T90" fmla="*/ 202 w 300"/>
                  <a:gd name="T91" fmla="*/ 49 h 265"/>
                  <a:gd name="T92" fmla="*/ 218 w 300"/>
                  <a:gd name="T93" fmla="*/ 65 h 265"/>
                  <a:gd name="T94" fmla="*/ 213 w 300"/>
                  <a:gd name="T95" fmla="*/ 47 h 265"/>
                  <a:gd name="T96" fmla="*/ 221 w 300"/>
                  <a:gd name="T97" fmla="*/ 34 h 265"/>
                  <a:gd name="T98" fmla="*/ 240 w 300"/>
                  <a:gd name="T99" fmla="*/ 50 h 265"/>
                  <a:gd name="T100" fmla="*/ 234 w 300"/>
                  <a:gd name="T101" fmla="*/ 37 h 265"/>
                  <a:gd name="T102" fmla="*/ 236 w 300"/>
                  <a:gd name="T103" fmla="*/ 23 h 265"/>
                  <a:gd name="T104" fmla="*/ 256 w 300"/>
                  <a:gd name="T105" fmla="*/ 45 h 265"/>
                  <a:gd name="T106" fmla="*/ 252 w 300"/>
                  <a:gd name="T107" fmla="*/ 30 h 265"/>
                  <a:gd name="T108" fmla="*/ 249 w 300"/>
                  <a:gd name="T109" fmla="*/ 14 h 265"/>
                  <a:gd name="T110" fmla="*/ 264 w 300"/>
                  <a:gd name="T111" fmla="*/ 31 h 265"/>
                  <a:gd name="T112" fmla="*/ 283 w 300"/>
                  <a:gd name="T113" fmla="*/ 5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265">
                    <a:moveTo>
                      <a:pt x="295" y="53"/>
                    </a:moveTo>
                    <a:cubicBezTo>
                      <a:pt x="294" y="51"/>
                      <a:pt x="293" y="50"/>
                      <a:pt x="291" y="49"/>
                    </a:cubicBezTo>
                    <a:cubicBezTo>
                      <a:pt x="291" y="49"/>
                      <a:pt x="291" y="49"/>
                      <a:pt x="291" y="48"/>
                    </a:cubicBezTo>
                    <a:cubicBezTo>
                      <a:pt x="288" y="40"/>
                      <a:pt x="279" y="33"/>
                      <a:pt x="273" y="27"/>
                    </a:cubicBezTo>
                    <a:cubicBezTo>
                      <a:pt x="266" y="19"/>
                      <a:pt x="259" y="11"/>
                      <a:pt x="253" y="3"/>
                    </a:cubicBezTo>
                    <a:cubicBezTo>
                      <a:pt x="252" y="2"/>
                      <a:pt x="250" y="2"/>
                      <a:pt x="249" y="2"/>
                    </a:cubicBezTo>
                    <a:cubicBezTo>
                      <a:pt x="247" y="1"/>
                      <a:pt x="245" y="0"/>
                      <a:pt x="242" y="2"/>
                    </a:cubicBezTo>
                    <a:cubicBezTo>
                      <a:pt x="195" y="32"/>
                      <a:pt x="156" y="71"/>
                      <a:pt x="110" y="102"/>
                    </a:cubicBezTo>
                    <a:cubicBezTo>
                      <a:pt x="79" y="124"/>
                      <a:pt x="36" y="141"/>
                      <a:pt x="16" y="174"/>
                    </a:cubicBezTo>
                    <a:cubicBezTo>
                      <a:pt x="15" y="174"/>
                      <a:pt x="15" y="174"/>
                      <a:pt x="14" y="174"/>
                    </a:cubicBezTo>
                    <a:cubicBezTo>
                      <a:pt x="13" y="174"/>
                      <a:pt x="12" y="176"/>
                      <a:pt x="13" y="177"/>
                    </a:cubicBezTo>
                    <a:cubicBezTo>
                      <a:pt x="13" y="178"/>
                      <a:pt x="13" y="178"/>
                      <a:pt x="14" y="179"/>
                    </a:cubicBezTo>
                    <a:cubicBezTo>
                      <a:pt x="0" y="196"/>
                      <a:pt x="26" y="235"/>
                      <a:pt x="39" y="245"/>
                    </a:cubicBezTo>
                    <a:cubicBezTo>
                      <a:pt x="66" y="265"/>
                      <a:pt x="117" y="215"/>
                      <a:pt x="138" y="203"/>
                    </a:cubicBezTo>
                    <a:cubicBezTo>
                      <a:pt x="174" y="181"/>
                      <a:pt x="211" y="159"/>
                      <a:pt x="243" y="132"/>
                    </a:cubicBezTo>
                    <a:cubicBezTo>
                      <a:pt x="266" y="114"/>
                      <a:pt x="300" y="85"/>
                      <a:pt x="295" y="53"/>
                    </a:cubicBezTo>
                    <a:close/>
                    <a:moveTo>
                      <a:pt x="283" y="54"/>
                    </a:moveTo>
                    <a:cubicBezTo>
                      <a:pt x="250" y="64"/>
                      <a:pt x="225" y="97"/>
                      <a:pt x="201" y="120"/>
                    </a:cubicBezTo>
                    <a:cubicBezTo>
                      <a:pt x="161" y="156"/>
                      <a:pt x="109" y="180"/>
                      <a:pt x="66" y="211"/>
                    </a:cubicBezTo>
                    <a:cubicBezTo>
                      <a:pt x="61" y="214"/>
                      <a:pt x="65" y="222"/>
                      <a:pt x="70" y="219"/>
                    </a:cubicBezTo>
                    <a:cubicBezTo>
                      <a:pt x="112" y="195"/>
                      <a:pt x="154" y="170"/>
                      <a:pt x="193" y="142"/>
                    </a:cubicBezTo>
                    <a:cubicBezTo>
                      <a:pt x="225" y="119"/>
                      <a:pt x="249" y="89"/>
                      <a:pt x="282" y="69"/>
                    </a:cubicBezTo>
                    <a:cubicBezTo>
                      <a:pt x="271" y="117"/>
                      <a:pt x="193" y="156"/>
                      <a:pt x="157" y="178"/>
                    </a:cubicBezTo>
                    <a:cubicBezTo>
                      <a:pt x="137" y="191"/>
                      <a:pt x="116" y="204"/>
                      <a:pt x="96" y="218"/>
                    </a:cubicBezTo>
                    <a:cubicBezTo>
                      <a:pt x="78" y="232"/>
                      <a:pt x="51" y="253"/>
                      <a:pt x="32" y="226"/>
                    </a:cubicBezTo>
                    <a:cubicBezTo>
                      <a:pt x="23" y="214"/>
                      <a:pt x="19" y="199"/>
                      <a:pt x="19" y="184"/>
                    </a:cubicBezTo>
                    <a:cubicBezTo>
                      <a:pt x="19" y="185"/>
                      <a:pt x="20" y="186"/>
                      <a:pt x="20" y="186"/>
                    </a:cubicBezTo>
                    <a:cubicBezTo>
                      <a:pt x="24" y="190"/>
                      <a:pt x="28" y="195"/>
                      <a:pt x="31" y="199"/>
                    </a:cubicBezTo>
                    <a:cubicBezTo>
                      <a:pt x="38" y="207"/>
                      <a:pt x="47" y="221"/>
                      <a:pt x="57" y="224"/>
                    </a:cubicBezTo>
                    <a:cubicBezTo>
                      <a:pt x="60" y="225"/>
                      <a:pt x="63" y="221"/>
                      <a:pt x="62" y="218"/>
                    </a:cubicBezTo>
                    <a:cubicBezTo>
                      <a:pt x="59" y="213"/>
                      <a:pt x="54" y="210"/>
                      <a:pt x="50" y="206"/>
                    </a:cubicBezTo>
                    <a:cubicBezTo>
                      <a:pt x="45" y="202"/>
                      <a:pt x="40" y="196"/>
                      <a:pt x="36" y="191"/>
                    </a:cubicBezTo>
                    <a:cubicBezTo>
                      <a:pt x="32" y="188"/>
                      <a:pt x="28" y="181"/>
                      <a:pt x="22" y="177"/>
                    </a:cubicBezTo>
                    <a:cubicBezTo>
                      <a:pt x="26" y="174"/>
                      <a:pt x="29" y="171"/>
                      <a:pt x="32" y="168"/>
                    </a:cubicBezTo>
                    <a:cubicBezTo>
                      <a:pt x="32" y="169"/>
                      <a:pt x="32" y="170"/>
                      <a:pt x="33" y="170"/>
                    </a:cubicBezTo>
                    <a:cubicBezTo>
                      <a:pt x="35" y="171"/>
                      <a:pt x="36" y="173"/>
                      <a:pt x="38" y="174"/>
                    </a:cubicBezTo>
                    <a:cubicBezTo>
                      <a:pt x="40" y="177"/>
                      <a:pt x="42" y="178"/>
                      <a:pt x="44" y="181"/>
                    </a:cubicBezTo>
                    <a:cubicBezTo>
                      <a:pt x="47" y="185"/>
                      <a:pt x="50" y="189"/>
                      <a:pt x="53" y="193"/>
                    </a:cubicBezTo>
                    <a:cubicBezTo>
                      <a:pt x="56" y="196"/>
                      <a:pt x="60" y="192"/>
                      <a:pt x="58" y="189"/>
                    </a:cubicBezTo>
                    <a:cubicBezTo>
                      <a:pt x="56" y="184"/>
                      <a:pt x="52" y="179"/>
                      <a:pt x="47" y="175"/>
                    </a:cubicBezTo>
                    <a:cubicBezTo>
                      <a:pt x="43" y="171"/>
                      <a:pt x="39" y="169"/>
                      <a:pt x="34" y="168"/>
                    </a:cubicBezTo>
                    <a:cubicBezTo>
                      <a:pt x="34" y="167"/>
                      <a:pt x="34" y="168"/>
                      <a:pt x="33" y="168"/>
                    </a:cubicBezTo>
                    <a:cubicBezTo>
                      <a:pt x="40" y="162"/>
                      <a:pt x="46" y="158"/>
                      <a:pt x="53" y="153"/>
                    </a:cubicBezTo>
                    <a:cubicBezTo>
                      <a:pt x="56" y="163"/>
                      <a:pt x="62" y="174"/>
                      <a:pt x="71" y="178"/>
                    </a:cubicBezTo>
                    <a:cubicBezTo>
                      <a:pt x="74" y="179"/>
                      <a:pt x="76" y="177"/>
                      <a:pt x="75" y="175"/>
                    </a:cubicBezTo>
                    <a:cubicBezTo>
                      <a:pt x="73" y="171"/>
                      <a:pt x="69" y="168"/>
                      <a:pt x="66" y="164"/>
                    </a:cubicBezTo>
                    <a:cubicBezTo>
                      <a:pt x="63" y="160"/>
                      <a:pt x="60" y="156"/>
                      <a:pt x="58" y="151"/>
                    </a:cubicBezTo>
                    <a:cubicBezTo>
                      <a:pt x="58" y="151"/>
                      <a:pt x="58" y="150"/>
                      <a:pt x="58" y="150"/>
                    </a:cubicBezTo>
                    <a:cubicBezTo>
                      <a:pt x="62" y="147"/>
                      <a:pt x="66" y="145"/>
                      <a:pt x="70" y="142"/>
                    </a:cubicBezTo>
                    <a:cubicBezTo>
                      <a:pt x="73" y="145"/>
                      <a:pt x="75" y="148"/>
                      <a:pt x="77" y="151"/>
                    </a:cubicBezTo>
                    <a:cubicBezTo>
                      <a:pt x="80" y="154"/>
                      <a:pt x="82" y="157"/>
                      <a:pt x="86" y="159"/>
                    </a:cubicBezTo>
                    <a:cubicBezTo>
                      <a:pt x="88" y="161"/>
                      <a:pt x="91" y="158"/>
                      <a:pt x="90" y="155"/>
                    </a:cubicBezTo>
                    <a:cubicBezTo>
                      <a:pt x="87" y="149"/>
                      <a:pt x="81" y="144"/>
                      <a:pt x="76" y="139"/>
                    </a:cubicBezTo>
                    <a:cubicBezTo>
                      <a:pt x="80" y="136"/>
                      <a:pt x="85" y="133"/>
                      <a:pt x="89" y="131"/>
                    </a:cubicBezTo>
                    <a:cubicBezTo>
                      <a:pt x="89" y="132"/>
                      <a:pt x="90" y="132"/>
                      <a:pt x="90" y="133"/>
                    </a:cubicBezTo>
                    <a:cubicBezTo>
                      <a:pt x="94" y="135"/>
                      <a:pt x="97" y="138"/>
                      <a:pt x="99" y="140"/>
                    </a:cubicBezTo>
                    <a:cubicBezTo>
                      <a:pt x="102" y="143"/>
                      <a:pt x="104" y="147"/>
                      <a:pt x="107" y="149"/>
                    </a:cubicBezTo>
                    <a:cubicBezTo>
                      <a:pt x="109" y="152"/>
                      <a:pt x="114" y="149"/>
                      <a:pt x="113" y="146"/>
                    </a:cubicBezTo>
                    <a:cubicBezTo>
                      <a:pt x="109" y="138"/>
                      <a:pt x="102" y="132"/>
                      <a:pt x="95" y="128"/>
                    </a:cubicBezTo>
                    <a:cubicBezTo>
                      <a:pt x="101" y="124"/>
                      <a:pt x="108" y="120"/>
                      <a:pt x="114" y="116"/>
                    </a:cubicBezTo>
                    <a:cubicBezTo>
                      <a:pt x="121" y="123"/>
                      <a:pt x="121" y="123"/>
                      <a:pt x="121" y="123"/>
                    </a:cubicBezTo>
                    <a:cubicBezTo>
                      <a:pt x="124" y="127"/>
                      <a:pt x="127" y="132"/>
                      <a:pt x="132" y="135"/>
                    </a:cubicBezTo>
                    <a:cubicBezTo>
                      <a:pt x="134" y="136"/>
                      <a:pt x="138" y="133"/>
                      <a:pt x="136" y="131"/>
                    </a:cubicBezTo>
                    <a:cubicBezTo>
                      <a:pt x="133" y="127"/>
                      <a:pt x="129" y="124"/>
                      <a:pt x="126" y="121"/>
                    </a:cubicBezTo>
                    <a:cubicBezTo>
                      <a:pt x="123" y="118"/>
                      <a:pt x="120" y="116"/>
                      <a:pt x="118" y="114"/>
                    </a:cubicBezTo>
                    <a:cubicBezTo>
                      <a:pt x="120" y="112"/>
                      <a:pt x="122" y="111"/>
                      <a:pt x="125" y="109"/>
                    </a:cubicBezTo>
                    <a:cubicBezTo>
                      <a:pt x="126" y="108"/>
                      <a:pt x="128" y="107"/>
                      <a:pt x="129" y="106"/>
                    </a:cubicBezTo>
                    <a:cubicBezTo>
                      <a:pt x="129" y="106"/>
                      <a:pt x="129" y="106"/>
                      <a:pt x="129" y="106"/>
                    </a:cubicBezTo>
                    <a:cubicBezTo>
                      <a:pt x="134" y="110"/>
                      <a:pt x="138" y="114"/>
                      <a:pt x="142" y="117"/>
                    </a:cubicBezTo>
                    <a:cubicBezTo>
                      <a:pt x="145" y="120"/>
                      <a:pt x="149" y="124"/>
                      <a:pt x="153" y="124"/>
                    </a:cubicBezTo>
                    <a:cubicBezTo>
                      <a:pt x="156" y="123"/>
                      <a:pt x="157" y="121"/>
                      <a:pt x="156" y="118"/>
                    </a:cubicBezTo>
                    <a:cubicBezTo>
                      <a:pt x="154" y="115"/>
                      <a:pt x="149" y="112"/>
                      <a:pt x="146" y="110"/>
                    </a:cubicBezTo>
                    <a:cubicBezTo>
                      <a:pt x="142" y="107"/>
                      <a:pt x="139" y="104"/>
                      <a:pt x="135" y="102"/>
                    </a:cubicBezTo>
                    <a:cubicBezTo>
                      <a:pt x="141" y="98"/>
                      <a:pt x="146" y="94"/>
                      <a:pt x="151" y="90"/>
                    </a:cubicBezTo>
                    <a:cubicBezTo>
                      <a:pt x="151" y="90"/>
                      <a:pt x="151" y="90"/>
                      <a:pt x="152" y="90"/>
                    </a:cubicBezTo>
                    <a:cubicBezTo>
                      <a:pt x="154" y="93"/>
                      <a:pt x="158" y="96"/>
                      <a:pt x="161" y="98"/>
                    </a:cubicBezTo>
                    <a:cubicBezTo>
                      <a:pt x="164" y="101"/>
                      <a:pt x="167" y="104"/>
                      <a:pt x="171" y="106"/>
                    </a:cubicBezTo>
                    <a:cubicBezTo>
                      <a:pt x="173" y="107"/>
                      <a:pt x="176" y="104"/>
                      <a:pt x="175" y="102"/>
                    </a:cubicBezTo>
                    <a:cubicBezTo>
                      <a:pt x="171" y="94"/>
                      <a:pt x="160" y="92"/>
                      <a:pt x="154" y="87"/>
                    </a:cubicBezTo>
                    <a:cubicBezTo>
                      <a:pt x="160" y="83"/>
                      <a:pt x="166" y="78"/>
                      <a:pt x="172" y="73"/>
                    </a:cubicBezTo>
                    <a:cubicBezTo>
                      <a:pt x="178" y="78"/>
                      <a:pt x="186" y="82"/>
                      <a:pt x="192" y="87"/>
                    </a:cubicBezTo>
                    <a:cubicBezTo>
                      <a:pt x="196" y="90"/>
                      <a:pt x="199" y="84"/>
                      <a:pt x="197" y="81"/>
                    </a:cubicBezTo>
                    <a:cubicBezTo>
                      <a:pt x="192" y="75"/>
                      <a:pt x="185" y="72"/>
                      <a:pt x="178" y="68"/>
                    </a:cubicBezTo>
                    <a:cubicBezTo>
                      <a:pt x="181" y="66"/>
                      <a:pt x="184" y="64"/>
                      <a:pt x="187" y="61"/>
                    </a:cubicBezTo>
                    <a:cubicBezTo>
                      <a:pt x="187" y="61"/>
                      <a:pt x="187" y="61"/>
                      <a:pt x="188" y="61"/>
                    </a:cubicBezTo>
                    <a:cubicBezTo>
                      <a:pt x="189" y="61"/>
                      <a:pt x="190" y="62"/>
                      <a:pt x="191" y="63"/>
                    </a:cubicBezTo>
                    <a:cubicBezTo>
                      <a:pt x="193" y="64"/>
                      <a:pt x="195" y="65"/>
                      <a:pt x="197" y="67"/>
                    </a:cubicBezTo>
                    <a:cubicBezTo>
                      <a:pt x="202" y="70"/>
                      <a:pt x="206" y="75"/>
                      <a:pt x="211" y="75"/>
                    </a:cubicBezTo>
                    <a:cubicBezTo>
                      <a:pt x="213" y="75"/>
                      <a:pt x="215" y="73"/>
                      <a:pt x="215" y="71"/>
                    </a:cubicBezTo>
                    <a:cubicBezTo>
                      <a:pt x="212" y="64"/>
                      <a:pt x="204" y="61"/>
                      <a:pt x="199" y="58"/>
                    </a:cubicBezTo>
                    <a:cubicBezTo>
                      <a:pt x="197" y="57"/>
                      <a:pt x="195" y="56"/>
                      <a:pt x="193" y="56"/>
                    </a:cubicBezTo>
                    <a:cubicBezTo>
                      <a:pt x="196" y="54"/>
                      <a:pt x="199" y="51"/>
                      <a:pt x="202" y="49"/>
                    </a:cubicBezTo>
                    <a:cubicBezTo>
                      <a:pt x="204" y="50"/>
                      <a:pt x="206" y="53"/>
                      <a:pt x="208" y="54"/>
                    </a:cubicBezTo>
                    <a:cubicBezTo>
                      <a:pt x="211" y="57"/>
                      <a:pt x="214" y="61"/>
                      <a:pt x="218" y="65"/>
                    </a:cubicBezTo>
                    <a:cubicBezTo>
                      <a:pt x="221" y="67"/>
                      <a:pt x="226" y="65"/>
                      <a:pt x="225" y="61"/>
                    </a:cubicBezTo>
                    <a:cubicBezTo>
                      <a:pt x="223" y="55"/>
                      <a:pt x="218" y="51"/>
                      <a:pt x="213" y="47"/>
                    </a:cubicBezTo>
                    <a:cubicBezTo>
                      <a:pt x="212" y="46"/>
                      <a:pt x="210" y="45"/>
                      <a:pt x="208" y="44"/>
                    </a:cubicBezTo>
                    <a:cubicBezTo>
                      <a:pt x="213" y="40"/>
                      <a:pt x="217" y="37"/>
                      <a:pt x="221" y="34"/>
                    </a:cubicBezTo>
                    <a:cubicBezTo>
                      <a:pt x="224" y="36"/>
                      <a:pt x="226" y="38"/>
                      <a:pt x="228" y="41"/>
                    </a:cubicBezTo>
                    <a:cubicBezTo>
                      <a:pt x="232" y="44"/>
                      <a:pt x="235" y="48"/>
                      <a:pt x="240" y="50"/>
                    </a:cubicBezTo>
                    <a:cubicBezTo>
                      <a:pt x="242" y="51"/>
                      <a:pt x="244" y="48"/>
                      <a:pt x="243" y="46"/>
                    </a:cubicBezTo>
                    <a:cubicBezTo>
                      <a:pt x="241" y="42"/>
                      <a:pt x="237" y="39"/>
                      <a:pt x="234" y="37"/>
                    </a:cubicBezTo>
                    <a:cubicBezTo>
                      <a:pt x="231" y="35"/>
                      <a:pt x="228" y="33"/>
                      <a:pt x="226" y="31"/>
                    </a:cubicBezTo>
                    <a:cubicBezTo>
                      <a:pt x="229" y="28"/>
                      <a:pt x="233" y="25"/>
                      <a:pt x="236" y="23"/>
                    </a:cubicBezTo>
                    <a:cubicBezTo>
                      <a:pt x="240" y="27"/>
                      <a:pt x="242" y="31"/>
                      <a:pt x="245" y="35"/>
                    </a:cubicBezTo>
                    <a:cubicBezTo>
                      <a:pt x="248" y="39"/>
                      <a:pt x="251" y="43"/>
                      <a:pt x="256" y="45"/>
                    </a:cubicBezTo>
                    <a:cubicBezTo>
                      <a:pt x="259" y="47"/>
                      <a:pt x="262" y="44"/>
                      <a:pt x="260" y="41"/>
                    </a:cubicBezTo>
                    <a:cubicBezTo>
                      <a:pt x="258" y="36"/>
                      <a:pt x="255" y="33"/>
                      <a:pt x="252" y="30"/>
                    </a:cubicBezTo>
                    <a:cubicBezTo>
                      <a:pt x="248" y="26"/>
                      <a:pt x="245" y="23"/>
                      <a:pt x="241" y="20"/>
                    </a:cubicBezTo>
                    <a:cubicBezTo>
                      <a:pt x="244" y="18"/>
                      <a:pt x="246" y="16"/>
                      <a:pt x="249" y="14"/>
                    </a:cubicBezTo>
                    <a:cubicBezTo>
                      <a:pt x="249" y="14"/>
                      <a:pt x="250" y="14"/>
                      <a:pt x="250" y="13"/>
                    </a:cubicBezTo>
                    <a:cubicBezTo>
                      <a:pt x="255" y="19"/>
                      <a:pt x="259" y="25"/>
                      <a:pt x="264" y="31"/>
                    </a:cubicBezTo>
                    <a:cubicBezTo>
                      <a:pt x="270" y="38"/>
                      <a:pt x="276" y="48"/>
                      <a:pt x="284" y="53"/>
                    </a:cubicBezTo>
                    <a:cubicBezTo>
                      <a:pt x="284" y="53"/>
                      <a:pt x="283" y="54"/>
                      <a:pt x="283"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7" name="Freeform 499"/>
              <p:cNvSpPr>
                <a:spLocks noEditPoints="1"/>
              </p:cNvSpPr>
              <p:nvPr/>
            </p:nvSpPr>
            <p:spPr bwMode="auto">
              <a:xfrm>
                <a:off x="1827" y="3246"/>
                <a:ext cx="879" cy="636"/>
              </a:xfrm>
              <a:custGeom>
                <a:avLst/>
                <a:gdLst>
                  <a:gd name="T0" fmla="*/ 423 w 436"/>
                  <a:gd name="T1" fmla="*/ 129 h 315"/>
                  <a:gd name="T2" fmla="*/ 411 w 436"/>
                  <a:gd name="T3" fmla="*/ 115 h 315"/>
                  <a:gd name="T4" fmla="*/ 389 w 436"/>
                  <a:gd name="T5" fmla="*/ 101 h 315"/>
                  <a:gd name="T6" fmla="*/ 349 w 436"/>
                  <a:gd name="T7" fmla="*/ 47 h 315"/>
                  <a:gd name="T8" fmla="*/ 295 w 436"/>
                  <a:gd name="T9" fmla="*/ 4 h 315"/>
                  <a:gd name="T10" fmla="*/ 8 w 436"/>
                  <a:gd name="T11" fmla="*/ 159 h 315"/>
                  <a:gd name="T12" fmla="*/ 9 w 436"/>
                  <a:gd name="T13" fmla="*/ 166 h 315"/>
                  <a:gd name="T14" fmla="*/ 4 w 436"/>
                  <a:gd name="T15" fmla="*/ 195 h 315"/>
                  <a:gd name="T16" fmla="*/ 198 w 436"/>
                  <a:gd name="T17" fmla="*/ 285 h 315"/>
                  <a:gd name="T18" fmla="*/ 304 w 436"/>
                  <a:gd name="T19" fmla="*/ 214 h 315"/>
                  <a:gd name="T20" fmla="*/ 161 w 436"/>
                  <a:gd name="T21" fmla="*/ 87 h 315"/>
                  <a:gd name="T22" fmla="*/ 265 w 436"/>
                  <a:gd name="T23" fmla="*/ 32 h 315"/>
                  <a:gd name="T24" fmla="*/ 272 w 436"/>
                  <a:gd name="T25" fmla="*/ 44 h 315"/>
                  <a:gd name="T26" fmla="*/ 215 w 436"/>
                  <a:gd name="T27" fmla="*/ 114 h 315"/>
                  <a:gd name="T28" fmla="*/ 288 w 436"/>
                  <a:gd name="T29" fmla="*/ 69 h 315"/>
                  <a:gd name="T30" fmla="*/ 295 w 436"/>
                  <a:gd name="T31" fmla="*/ 79 h 315"/>
                  <a:gd name="T32" fmla="*/ 255 w 436"/>
                  <a:gd name="T33" fmla="*/ 147 h 315"/>
                  <a:gd name="T34" fmla="*/ 320 w 436"/>
                  <a:gd name="T35" fmla="*/ 110 h 315"/>
                  <a:gd name="T36" fmla="*/ 316 w 436"/>
                  <a:gd name="T37" fmla="*/ 126 h 315"/>
                  <a:gd name="T38" fmla="*/ 289 w 436"/>
                  <a:gd name="T39" fmla="*/ 182 h 315"/>
                  <a:gd name="T40" fmla="*/ 362 w 436"/>
                  <a:gd name="T41" fmla="*/ 147 h 315"/>
                  <a:gd name="T42" fmla="*/ 360 w 436"/>
                  <a:gd name="T43" fmla="*/ 168 h 315"/>
                  <a:gd name="T44" fmla="*/ 313 w 436"/>
                  <a:gd name="T45" fmla="*/ 215 h 315"/>
                  <a:gd name="T46" fmla="*/ 434 w 436"/>
                  <a:gd name="T47" fmla="*/ 154 h 315"/>
                  <a:gd name="T48" fmla="*/ 43 w 436"/>
                  <a:gd name="T49" fmla="*/ 154 h 315"/>
                  <a:gd name="T50" fmla="*/ 14 w 436"/>
                  <a:gd name="T51" fmla="*/ 164 h 315"/>
                  <a:gd name="T52" fmla="*/ 60 w 436"/>
                  <a:gd name="T53" fmla="*/ 177 h 315"/>
                  <a:gd name="T54" fmla="*/ 75 w 436"/>
                  <a:gd name="T55" fmla="*/ 193 h 315"/>
                  <a:gd name="T56" fmla="*/ 93 w 436"/>
                  <a:gd name="T57" fmla="*/ 216 h 315"/>
                  <a:gd name="T58" fmla="*/ 45 w 436"/>
                  <a:gd name="T59" fmla="*/ 184 h 315"/>
                  <a:gd name="T60" fmla="*/ 56 w 436"/>
                  <a:gd name="T61" fmla="*/ 171 h 315"/>
                  <a:gd name="T62" fmla="*/ 184 w 436"/>
                  <a:gd name="T63" fmla="*/ 283 h 315"/>
                  <a:gd name="T64" fmla="*/ 12 w 436"/>
                  <a:gd name="T65" fmla="*/ 170 h 315"/>
                  <a:gd name="T66" fmla="*/ 25 w 436"/>
                  <a:gd name="T67" fmla="*/ 184 h 315"/>
                  <a:gd name="T68" fmla="*/ 41 w 436"/>
                  <a:gd name="T69" fmla="*/ 194 h 315"/>
                  <a:gd name="T70" fmla="*/ 171 w 436"/>
                  <a:gd name="T71" fmla="*/ 277 h 315"/>
                  <a:gd name="T72" fmla="*/ 99 w 436"/>
                  <a:gd name="T73" fmla="*/ 220 h 315"/>
                  <a:gd name="T74" fmla="*/ 124 w 436"/>
                  <a:gd name="T75" fmla="*/ 236 h 315"/>
                  <a:gd name="T76" fmla="*/ 130 w 436"/>
                  <a:gd name="T77" fmla="*/ 238 h 315"/>
                  <a:gd name="T78" fmla="*/ 129 w 436"/>
                  <a:gd name="T79" fmla="*/ 240 h 315"/>
                  <a:gd name="T80" fmla="*/ 154 w 436"/>
                  <a:gd name="T81" fmla="*/ 260 h 315"/>
                  <a:gd name="T82" fmla="*/ 167 w 436"/>
                  <a:gd name="T83" fmla="*/ 259 h 315"/>
                  <a:gd name="T84" fmla="*/ 253 w 436"/>
                  <a:gd name="T85" fmla="*/ 201 h 315"/>
                  <a:gd name="T86" fmla="*/ 138 w 436"/>
                  <a:gd name="T87" fmla="*/ 229 h 315"/>
                  <a:gd name="T88" fmla="*/ 132 w 436"/>
                  <a:gd name="T89" fmla="*/ 225 h 315"/>
                  <a:gd name="T90" fmla="*/ 216 w 436"/>
                  <a:gd name="T91" fmla="*/ 152 h 315"/>
                  <a:gd name="T92" fmla="*/ 176 w 436"/>
                  <a:gd name="T93" fmla="*/ 140 h 315"/>
                  <a:gd name="T94" fmla="*/ 67 w 436"/>
                  <a:gd name="T95" fmla="*/ 170 h 315"/>
                  <a:gd name="T96" fmla="*/ 62 w 436"/>
                  <a:gd name="T97" fmla="*/ 165 h 315"/>
                  <a:gd name="T98" fmla="*/ 134 w 436"/>
                  <a:gd name="T99" fmla="*/ 96 h 315"/>
                  <a:gd name="T100" fmla="*/ 74 w 436"/>
                  <a:gd name="T101" fmla="*/ 109 h 315"/>
                  <a:gd name="T102" fmla="*/ 292 w 436"/>
                  <a:gd name="T103" fmla="*/ 209 h 315"/>
                  <a:gd name="T104" fmla="*/ 295 w 436"/>
                  <a:gd name="T105" fmla="*/ 16 h 315"/>
                  <a:gd name="T106" fmla="*/ 289 w 436"/>
                  <a:gd name="T107" fmla="*/ 53 h 315"/>
                  <a:gd name="T108" fmla="*/ 307 w 436"/>
                  <a:gd name="T109" fmla="*/ 34 h 315"/>
                  <a:gd name="T110" fmla="*/ 316 w 436"/>
                  <a:gd name="T111" fmla="*/ 87 h 315"/>
                  <a:gd name="T112" fmla="*/ 343 w 436"/>
                  <a:gd name="T113" fmla="*/ 77 h 315"/>
                  <a:gd name="T114" fmla="*/ 323 w 436"/>
                  <a:gd name="T115" fmla="*/ 95 h 315"/>
                  <a:gd name="T116" fmla="*/ 357 w 436"/>
                  <a:gd name="T117" fmla="*/ 91 h 315"/>
                  <a:gd name="T118" fmla="*/ 366 w 436"/>
                  <a:gd name="T119" fmla="*/ 98 h 315"/>
                  <a:gd name="T120" fmla="*/ 339 w 436"/>
                  <a:gd name="T121" fmla="*/ 112 h 315"/>
                  <a:gd name="T122" fmla="*/ 385 w 436"/>
                  <a:gd name="T123" fmla="*/ 113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6" h="315">
                    <a:moveTo>
                      <a:pt x="434" y="154"/>
                    </a:moveTo>
                    <a:cubicBezTo>
                      <a:pt x="429" y="146"/>
                      <a:pt x="425" y="138"/>
                      <a:pt x="418" y="132"/>
                    </a:cubicBezTo>
                    <a:cubicBezTo>
                      <a:pt x="419" y="131"/>
                      <a:pt x="421" y="130"/>
                      <a:pt x="423" y="129"/>
                    </a:cubicBezTo>
                    <a:cubicBezTo>
                      <a:pt x="427" y="126"/>
                      <a:pt x="425" y="120"/>
                      <a:pt x="420" y="120"/>
                    </a:cubicBezTo>
                    <a:cubicBezTo>
                      <a:pt x="418" y="120"/>
                      <a:pt x="416" y="120"/>
                      <a:pt x="414" y="120"/>
                    </a:cubicBezTo>
                    <a:cubicBezTo>
                      <a:pt x="414" y="118"/>
                      <a:pt x="413" y="116"/>
                      <a:pt x="411" y="115"/>
                    </a:cubicBezTo>
                    <a:cubicBezTo>
                      <a:pt x="405" y="112"/>
                      <a:pt x="400" y="109"/>
                      <a:pt x="395" y="105"/>
                    </a:cubicBezTo>
                    <a:cubicBezTo>
                      <a:pt x="395" y="103"/>
                      <a:pt x="393" y="101"/>
                      <a:pt x="390" y="101"/>
                    </a:cubicBezTo>
                    <a:cubicBezTo>
                      <a:pt x="390" y="101"/>
                      <a:pt x="389" y="101"/>
                      <a:pt x="389" y="101"/>
                    </a:cubicBezTo>
                    <a:cubicBezTo>
                      <a:pt x="372" y="89"/>
                      <a:pt x="356" y="75"/>
                      <a:pt x="341" y="59"/>
                    </a:cubicBezTo>
                    <a:cubicBezTo>
                      <a:pt x="344" y="58"/>
                      <a:pt x="347" y="57"/>
                      <a:pt x="351" y="56"/>
                    </a:cubicBezTo>
                    <a:cubicBezTo>
                      <a:pt x="355" y="54"/>
                      <a:pt x="355" y="47"/>
                      <a:pt x="349" y="47"/>
                    </a:cubicBezTo>
                    <a:cubicBezTo>
                      <a:pt x="344" y="48"/>
                      <a:pt x="338" y="49"/>
                      <a:pt x="332" y="50"/>
                    </a:cubicBezTo>
                    <a:cubicBezTo>
                      <a:pt x="321" y="37"/>
                      <a:pt x="310" y="24"/>
                      <a:pt x="300" y="11"/>
                    </a:cubicBezTo>
                    <a:cubicBezTo>
                      <a:pt x="300" y="8"/>
                      <a:pt x="299" y="5"/>
                      <a:pt x="295" y="4"/>
                    </a:cubicBezTo>
                    <a:cubicBezTo>
                      <a:pt x="269" y="0"/>
                      <a:pt x="233" y="11"/>
                      <a:pt x="209" y="22"/>
                    </a:cubicBezTo>
                    <a:cubicBezTo>
                      <a:pt x="183" y="34"/>
                      <a:pt x="159" y="53"/>
                      <a:pt x="154" y="83"/>
                    </a:cubicBezTo>
                    <a:cubicBezTo>
                      <a:pt x="107" y="47"/>
                      <a:pt x="30" y="123"/>
                      <a:pt x="8" y="159"/>
                    </a:cubicBezTo>
                    <a:cubicBezTo>
                      <a:pt x="7" y="160"/>
                      <a:pt x="7" y="161"/>
                      <a:pt x="8" y="163"/>
                    </a:cubicBezTo>
                    <a:cubicBezTo>
                      <a:pt x="7" y="163"/>
                      <a:pt x="7" y="164"/>
                      <a:pt x="8" y="165"/>
                    </a:cubicBezTo>
                    <a:cubicBezTo>
                      <a:pt x="8" y="165"/>
                      <a:pt x="8" y="165"/>
                      <a:pt x="9" y="166"/>
                    </a:cubicBezTo>
                    <a:cubicBezTo>
                      <a:pt x="7" y="166"/>
                      <a:pt x="6" y="167"/>
                      <a:pt x="6" y="168"/>
                    </a:cubicBezTo>
                    <a:cubicBezTo>
                      <a:pt x="5" y="173"/>
                      <a:pt x="4" y="184"/>
                      <a:pt x="2" y="188"/>
                    </a:cubicBezTo>
                    <a:cubicBezTo>
                      <a:pt x="0" y="190"/>
                      <a:pt x="1" y="194"/>
                      <a:pt x="4" y="195"/>
                    </a:cubicBezTo>
                    <a:cubicBezTo>
                      <a:pt x="35" y="216"/>
                      <a:pt x="66" y="239"/>
                      <a:pt x="94" y="263"/>
                    </a:cubicBezTo>
                    <a:cubicBezTo>
                      <a:pt x="112" y="279"/>
                      <a:pt x="128" y="300"/>
                      <a:pt x="151" y="309"/>
                    </a:cubicBezTo>
                    <a:cubicBezTo>
                      <a:pt x="167" y="315"/>
                      <a:pt x="188" y="294"/>
                      <a:pt x="198" y="285"/>
                    </a:cubicBezTo>
                    <a:cubicBezTo>
                      <a:pt x="229" y="260"/>
                      <a:pt x="261" y="235"/>
                      <a:pt x="300" y="222"/>
                    </a:cubicBezTo>
                    <a:cubicBezTo>
                      <a:pt x="302" y="221"/>
                      <a:pt x="303" y="219"/>
                      <a:pt x="303" y="217"/>
                    </a:cubicBezTo>
                    <a:cubicBezTo>
                      <a:pt x="304" y="216"/>
                      <a:pt x="304" y="215"/>
                      <a:pt x="304" y="214"/>
                    </a:cubicBezTo>
                    <a:cubicBezTo>
                      <a:pt x="304" y="213"/>
                      <a:pt x="304" y="211"/>
                      <a:pt x="303" y="210"/>
                    </a:cubicBezTo>
                    <a:cubicBezTo>
                      <a:pt x="259" y="165"/>
                      <a:pt x="213" y="123"/>
                      <a:pt x="160" y="88"/>
                    </a:cubicBezTo>
                    <a:cubicBezTo>
                      <a:pt x="160" y="87"/>
                      <a:pt x="161" y="87"/>
                      <a:pt x="161" y="87"/>
                    </a:cubicBezTo>
                    <a:cubicBezTo>
                      <a:pt x="171" y="56"/>
                      <a:pt x="197" y="40"/>
                      <a:pt x="226" y="30"/>
                    </a:cubicBezTo>
                    <a:cubicBezTo>
                      <a:pt x="237" y="26"/>
                      <a:pt x="249" y="25"/>
                      <a:pt x="260" y="23"/>
                    </a:cubicBezTo>
                    <a:cubicBezTo>
                      <a:pt x="262" y="26"/>
                      <a:pt x="263" y="29"/>
                      <a:pt x="265" y="32"/>
                    </a:cubicBezTo>
                    <a:cubicBezTo>
                      <a:pt x="231" y="42"/>
                      <a:pt x="197" y="67"/>
                      <a:pt x="184" y="94"/>
                    </a:cubicBezTo>
                    <a:cubicBezTo>
                      <a:pt x="183" y="97"/>
                      <a:pt x="187" y="99"/>
                      <a:pt x="188" y="97"/>
                    </a:cubicBezTo>
                    <a:cubicBezTo>
                      <a:pt x="210" y="66"/>
                      <a:pt x="239" y="52"/>
                      <a:pt x="272" y="44"/>
                    </a:cubicBezTo>
                    <a:cubicBezTo>
                      <a:pt x="274" y="48"/>
                      <a:pt x="277" y="52"/>
                      <a:pt x="280" y="56"/>
                    </a:cubicBezTo>
                    <a:cubicBezTo>
                      <a:pt x="251" y="66"/>
                      <a:pt x="225" y="88"/>
                      <a:pt x="211" y="111"/>
                    </a:cubicBezTo>
                    <a:cubicBezTo>
                      <a:pt x="210" y="114"/>
                      <a:pt x="213" y="116"/>
                      <a:pt x="215" y="114"/>
                    </a:cubicBezTo>
                    <a:cubicBezTo>
                      <a:pt x="228" y="96"/>
                      <a:pt x="246" y="83"/>
                      <a:pt x="266" y="73"/>
                    </a:cubicBezTo>
                    <a:cubicBezTo>
                      <a:pt x="273" y="70"/>
                      <a:pt x="280" y="68"/>
                      <a:pt x="286" y="66"/>
                    </a:cubicBezTo>
                    <a:cubicBezTo>
                      <a:pt x="287" y="67"/>
                      <a:pt x="288" y="68"/>
                      <a:pt x="288" y="69"/>
                    </a:cubicBezTo>
                    <a:cubicBezTo>
                      <a:pt x="262" y="86"/>
                      <a:pt x="238" y="110"/>
                      <a:pt x="230" y="134"/>
                    </a:cubicBezTo>
                    <a:cubicBezTo>
                      <a:pt x="229" y="137"/>
                      <a:pt x="234" y="139"/>
                      <a:pt x="235" y="136"/>
                    </a:cubicBezTo>
                    <a:cubicBezTo>
                      <a:pt x="247" y="109"/>
                      <a:pt x="270" y="92"/>
                      <a:pt x="295" y="79"/>
                    </a:cubicBezTo>
                    <a:cubicBezTo>
                      <a:pt x="299" y="84"/>
                      <a:pt x="302" y="88"/>
                      <a:pt x="305" y="92"/>
                    </a:cubicBezTo>
                    <a:cubicBezTo>
                      <a:pt x="298" y="96"/>
                      <a:pt x="291" y="101"/>
                      <a:pt x="285" y="105"/>
                    </a:cubicBezTo>
                    <a:cubicBezTo>
                      <a:pt x="271" y="115"/>
                      <a:pt x="255" y="129"/>
                      <a:pt x="255" y="147"/>
                    </a:cubicBezTo>
                    <a:cubicBezTo>
                      <a:pt x="255" y="149"/>
                      <a:pt x="258" y="150"/>
                      <a:pt x="259" y="147"/>
                    </a:cubicBezTo>
                    <a:cubicBezTo>
                      <a:pt x="266" y="124"/>
                      <a:pt x="288" y="110"/>
                      <a:pt x="311" y="100"/>
                    </a:cubicBezTo>
                    <a:cubicBezTo>
                      <a:pt x="314" y="103"/>
                      <a:pt x="317" y="107"/>
                      <a:pt x="320" y="110"/>
                    </a:cubicBezTo>
                    <a:cubicBezTo>
                      <a:pt x="300" y="124"/>
                      <a:pt x="282" y="142"/>
                      <a:pt x="267" y="159"/>
                    </a:cubicBezTo>
                    <a:cubicBezTo>
                      <a:pt x="263" y="162"/>
                      <a:pt x="268" y="167"/>
                      <a:pt x="272" y="164"/>
                    </a:cubicBezTo>
                    <a:cubicBezTo>
                      <a:pt x="286" y="151"/>
                      <a:pt x="300" y="138"/>
                      <a:pt x="316" y="126"/>
                    </a:cubicBezTo>
                    <a:cubicBezTo>
                      <a:pt x="320" y="123"/>
                      <a:pt x="324" y="121"/>
                      <a:pt x="328" y="118"/>
                    </a:cubicBezTo>
                    <a:cubicBezTo>
                      <a:pt x="331" y="121"/>
                      <a:pt x="334" y="124"/>
                      <a:pt x="337" y="127"/>
                    </a:cubicBezTo>
                    <a:cubicBezTo>
                      <a:pt x="317" y="142"/>
                      <a:pt x="299" y="162"/>
                      <a:pt x="289" y="182"/>
                    </a:cubicBezTo>
                    <a:cubicBezTo>
                      <a:pt x="287" y="185"/>
                      <a:pt x="291" y="187"/>
                      <a:pt x="293" y="184"/>
                    </a:cubicBezTo>
                    <a:cubicBezTo>
                      <a:pt x="308" y="163"/>
                      <a:pt x="326" y="148"/>
                      <a:pt x="346" y="135"/>
                    </a:cubicBezTo>
                    <a:cubicBezTo>
                      <a:pt x="351" y="140"/>
                      <a:pt x="357" y="144"/>
                      <a:pt x="362" y="147"/>
                    </a:cubicBezTo>
                    <a:cubicBezTo>
                      <a:pt x="340" y="167"/>
                      <a:pt x="322" y="194"/>
                      <a:pt x="306" y="212"/>
                    </a:cubicBezTo>
                    <a:cubicBezTo>
                      <a:pt x="303" y="216"/>
                      <a:pt x="307" y="220"/>
                      <a:pt x="310" y="217"/>
                    </a:cubicBezTo>
                    <a:cubicBezTo>
                      <a:pt x="328" y="202"/>
                      <a:pt x="344" y="185"/>
                      <a:pt x="360" y="168"/>
                    </a:cubicBezTo>
                    <a:cubicBezTo>
                      <a:pt x="375" y="153"/>
                      <a:pt x="391" y="146"/>
                      <a:pt x="409" y="137"/>
                    </a:cubicBezTo>
                    <a:cubicBezTo>
                      <a:pt x="413" y="143"/>
                      <a:pt x="417" y="148"/>
                      <a:pt x="421" y="154"/>
                    </a:cubicBezTo>
                    <a:cubicBezTo>
                      <a:pt x="383" y="170"/>
                      <a:pt x="343" y="185"/>
                      <a:pt x="313" y="215"/>
                    </a:cubicBezTo>
                    <a:cubicBezTo>
                      <a:pt x="311" y="218"/>
                      <a:pt x="315" y="222"/>
                      <a:pt x="317" y="219"/>
                    </a:cubicBezTo>
                    <a:cubicBezTo>
                      <a:pt x="350" y="191"/>
                      <a:pt x="393" y="178"/>
                      <a:pt x="432" y="161"/>
                    </a:cubicBezTo>
                    <a:cubicBezTo>
                      <a:pt x="435" y="160"/>
                      <a:pt x="436" y="156"/>
                      <a:pt x="434" y="154"/>
                    </a:cubicBezTo>
                    <a:close/>
                    <a:moveTo>
                      <a:pt x="14" y="164"/>
                    </a:moveTo>
                    <a:cubicBezTo>
                      <a:pt x="20" y="156"/>
                      <a:pt x="27" y="149"/>
                      <a:pt x="35" y="142"/>
                    </a:cubicBezTo>
                    <a:cubicBezTo>
                      <a:pt x="37" y="146"/>
                      <a:pt x="40" y="150"/>
                      <a:pt x="43" y="154"/>
                    </a:cubicBezTo>
                    <a:cubicBezTo>
                      <a:pt x="37" y="160"/>
                      <a:pt x="32" y="167"/>
                      <a:pt x="28" y="173"/>
                    </a:cubicBezTo>
                    <a:cubicBezTo>
                      <a:pt x="23" y="170"/>
                      <a:pt x="18" y="167"/>
                      <a:pt x="13" y="164"/>
                    </a:cubicBezTo>
                    <a:cubicBezTo>
                      <a:pt x="14" y="164"/>
                      <a:pt x="14" y="164"/>
                      <a:pt x="14" y="164"/>
                    </a:cubicBezTo>
                    <a:close/>
                    <a:moveTo>
                      <a:pt x="63" y="196"/>
                    </a:moveTo>
                    <a:cubicBezTo>
                      <a:pt x="59" y="193"/>
                      <a:pt x="54" y="190"/>
                      <a:pt x="49" y="187"/>
                    </a:cubicBezTo>
                    <a:cubicBezTo>
                      <a:pt x="53" y="183"/>
                      <a:pt x="56" y="180"/>
                      <a:pt x="60" y="177"/>
                    </a:cubicBezTo>
                    <a:cubicBezTo>
                      <a:pt x="63" y="181"/>
                      <a:pt x="67" y="185"/>
                      <a:pt x="70" y="188"/>
                    </a:cubicBezTo>
                    <a:cubicBezTo>
                      <a:pt x="68" y="191"/>
                      <a:pt x="66" y="194"/>
                      <a:pt x="63" y="196"/>
                    </a:cubicBezTo>
                    <a:close/>
                    <a:moveTo>
                      <a:pt x="75" y="193"/>
                    </a:moveTo>
                    <a:cubicBezTo>
                      <a:pt x="82" y="200"/>
                      <a:pt x="89" y="206"/>
                      <a:pt x="96" y="213"/>
                    </a:cubicBezTo>
                    <a:cubicBezTo>
                      <a:pt x="95" y="214"/>
                      <a:pt x="94" y="215"/>
                      <a:pt x="93" y="216"/>
                    </a:cubicBezTo>
                    <a:cubicBezTo>
                      <a:pt x="93" y="216"/>
                      <a:pt x="93" y="216"/>
                      <a:pt x="93" y="216"/>
                    </a:cubicBezTo>
                    <a:cubicBezTo>
                      <a:pt x="85" y="210"/>
                      <a:pt x="77" y="205"/>
                      <a:pt x="69" y="200"/>
                    </a:cubicBezTo>
                    <a:cubicBezTo>
                      <a:pt x="71" y="198"/>
                      <a:pt x="73" y="195"/>
                      <a:pt x="75" y="193"/>
                    </a:cubicBezTo>
                    <a:close/>
                    <a:moveTo>
                      <a:pt x="45" y="184"/>
                    </a:moveTo>
                    <a:cubicBezTo>
                      <a:pt x="41" y="181"/>
                      <a:pt x="37" y="178"/>
                      <a:pt x="32" y="176"/>
                    </a:cubicBezTo>
                    <a:cubicBezTo>
                      <a:pt x="37" y="171"/>
                      <a:pt x="42" y="166"/>
                      <a:pt x="47" y="161"/>
                    </a:cubicBezTo>
                    <a:cubicBezTo>
                      <a:pt x="50" y="165"/>
                      <a:pt x="53" y="168"/>
                      <a:pt x="56" y="171"/>
                    </a:cubicBezTo>
                    <a:cubicBezTo>
                      <a:pt x="52" y="176"/>
                      <a:pt x="48" y="180"/>
                      <a:pt x="45" y="184"/>
                    </a:cubicBezTo>
                    <a:close/>
                    <a:moveTo>
                      <a:pt x="217" y="255"/>
                    </a:moveTo>
                    <a:cubicBezTo>
                      <a:pt x="206" y="264"/>
                      <a:pt x="195" y="273"/>
                      <a:pt x="184" y="283"/>
                    </a:cubicBezTo>
                    <a:cubicBezTo>
                      <a:pt x="165" y="298"/>
                      <a:pt x="156" y="303"/>
                      <a:pt x="135" y="287"/>
                    </a:cubicBezTo>
                    <a:cubicBezTo>
                      <a:pt x="113" y="269"/>
                      <a:pt x="94" y="249"/>
                      <a:pt x="72" y="232"/>
                    </a:cubicBezTo>
                    <a:cubicBezTo>
                      <a:pt x="48" y="212"/>
                      <a:pt x="18" y="200"/>
                      <a:pt x="12" y="170"/>
                    </a:cubicBezTo>
                    <a:cubicBezTo>
                      <a:pt x="15" y="173"/>
                      <a:pt x="19" y="177"/>
                      <a:pt x="23" y="180"/>
                    </a:cubicBezTo>
                    <a:cubicBezTo>
                      <a:pt x="23" y="181"/>
                      <a:pt x="22" y="182"/>
                      <a:pt x="22" y="182"/>
                    </a:cubicBezTo>
                    <a:cubicBezTo>
                      <a:pt x="21" y="184"/>
                      <a:pt x="23" y="185"/>
                      <a:pt x="25" y="184"/>
                    </a:cubicBezTo>
                    <a:cubicBezTo>
                      <a:pt x="25" y="184"/>
                      <a:pt x="25" y="183"/>
                      <a:pt x="26" y="183"/>
                    </a:cubicBezTo>
                    <a:cubicBezTo>
                      <a:pt x="30" y="186"/>
                      <a:pt x="35" y="189"/>
                      <a:pt x="39" y="193"/>
                    </a:cubicBezTo>
                    <a:cubicBezTo>
                      <a:pt x="39" y="194"/>
                      <a:pt x="40" y="195"/>
                      <a:pt x="41" y="194"/>
                    </a:cubicBezTo>
                    <a:cubicBezTo>
                      <a:pt x="51" y="201"/>
                      <a:pt x="62" y="207"/>
                      <a:pt x="71" y="214"/>
                    </a:cubicBezTo>
                    <a:cubicBezTo>
                      <a:pt x="104" y="235"/>
                      <a:pt x="135" y="256"/>
                      <a:pt x="164" y="281"/>
                    </a:cubicBezTo>
                    <a:cubicBezTo>
                      <a:pt x="167" y="284"/>
                      <a:pt x="172" y="281"/>
                      <a:pt x="171" y="277"/>
                    </a:cubicBezTo>
                    <a:cubicBezTo>
                      <a:pt x="199" y="252"/>
                      <a:pt x="227" y="234"/>
                      <a:pt x="260" y="226"/>
                    </a:cubicBezTo>
                    <a:cubicBezTo>
                      <a:pt x="245" y="234"/>
                      <a:pt x="230" y="245"/>
                      <a:pt x="217" y="255"/>
                    </a:cubicBezTo>
                    <a:close/>
                    <a:moveTo>
                      <a:pt x="99" y="220"/>
                    </a:moveTo>
                    <a:cubicBezTo>
                      <a:pt x="100" y="219"/>
                      <a:pt x="101" y="218"/>
                      <a:pt x="102" y="218"/>
                    </a:cubicBezTo>
                    <a:cubicBezTo>
                      <a:pt x="110" y="224"/>
                      <a:pt x="117" y="230"/>
                      <a:pt x="125" y="235"/>
                    </a:cubicBezTo>
                    <a:cubicBezTo>
                      <a:pt x="125" y="235"/>
                      <a:pt x="124" y="236"/>
                      <a:pt x="124" y="236"/>
                    </a:cubicBezTo>
                    <a:cubicBezTo>
                      <a:pt x="116" y="231"/>
                      <a:pt x="108" y="225"/>
                      <a:pt x="99" y="220"/>
                    </a:cubicBezTo>
                    <a:close/>
                    <a:moveTo>
                      <a:pt x="129" y="240"/>
                    </a:moveTo>
                    <a:cubicBezTo>
                      <a:pt x="129" y="239"/>
                      <a:pt x="130" y="239"/>
                      <a:pt x="130" y="238"/>
                    </a:cubicBezTo>
                    <a:cubicBezTo>
                      <a:pt x="138" y="243"/>
                      <a:pt x="145" y="248"/>
                      <a:pt x="153" y="252"/>
                    </a:cubicBezTo>
                    <a:cubicBezTo>
                      <a:pt x="152" y="254"/>
                      <a:pt x="151" y="255"/>
                      <a:pt x="150" y="257"/>
                    </a:cubicBezTo>
                    <a:cubicBezTo>
                      <a:pt x="143" y="251"/>
                      <a:pt x="136" y="245"/>
                      <a:pt x="129" y="240"/>
                    </a:cubicBezTo>
                    <a:close/>
                    <a:moveTo>
                      <a:pt x="292" y="209"/>
                    </a:moveTo>
                    <a:cubicBezTo>
                      <a:pt x="241" y="207"/>
                      <a:pt x="199" y="234"/>
                      <a:pt x="166" y="271"/>
                    </a:cubicBezTo>
                    <a:cubicBezTo>
                      <a:pt x="162" y="267"/>
                      <a:pt x="158" y="264"/>
                      <a:pt x="154" y="260"/>
                    </a:cubicBezTo>
                    <a:cubicBezTo>
                      <a:pt x="155" y="260"/>
                      <a:pt x="155" y="260"/>
                      <a:pt x="155" y="260"/>
                    </a:cubicBezTo>
                    <a:cubicBezTo>
                      <a:pt x="156" y="258"/>
                      <a:pt x="157" y="257"/>
                      <a:pt x="159" y="255"/>
                    </a:cubicBezTo>
                    <a:cubicBezTo>
                      <a:pt x="162" y="257"/>
                      <a:pt x="164" y="258"/>
                      <a:pt x="167" y="259"/>
                    </a:cubicBezTo>
                    <a:cubicBezTo>
                      <a:pt x="172" y="262"/>
                      <a:pt x="176" y="256"/>
                      <a:pt x="171" y="253"/>
                    </a:cubicBezTo>
                    <a:cubicBezTo>
                      <a:pt x="169" y="251"/>
                      <a:pt x="167" y="249"/>
                      <a:pt x="164" y="248"/>
                    </a:cubicBezTo>
                    <a:cubicBezTo>
                      <a:pt x="187" y="223"/>
                      <a:pt x="220" y="208"/>
                      <a:pt x="253" y="201"/>
                    </a:cubicBezTo>
                    <a:cubicBezTo>
                      <a:pt x="256" y="200"/>
                      <a:pt x="255" y="195"/>
                      <a:pt x="252" y="195"/>
                    </a:cubicBezTo>
                    <a:cubicBezTo>
                      <a:pt x="218" y="194"/>
                      <a:pt x="181" y="216"/>
                      <a:pt x="159" y="244"/>
                    </a:cubicBezTo>
                    <a:cubicBezTo>
                      <a:pt x="152" y="239"/>
                      <a:pt x="145" y="234"/>
                      <a:pt x="138" y="229"/>
                    </a:cubicBezTo>
                    <a:cubicBezTo>
                      <a:pt x="162" y="205"/>
                      <a:pt x="193" y="196"/>
                      <a:pt x="225" y="181"/>
                    </a:cubicBezTo>
                    <a:cubicBezTo>
                      <a:pt x="229" y="180"/>
                      <a:pt x="226" y="174"/>
                      <a:pt x="222" y="175"/>
                    </a:cubicBezTo>
                    <a:cubicBezTo>
                      <a:pt x="189" y="182"/>
                      <a:pt x="155" y="199"/>
                      <a:pt x="132" y="225"/>
                    </a:cubicBezTo>
                    <a:cubicBezTo>
                      <a:pt x="126" y="220"/>
                      <a:pt x="119" y="215"/>
                      <a:pt x="112" y="210"/>
                    </a:cubicBezTo>
                    <a:cubicBezTo>
                      <a:pt x="144" y="186"/>
                      <a:pt x="177" y="168"/>
                      <a:pt x="217" y="160"/>
                    </a:cubicBezTo>
                    <a:cubicBezTo>
                      <a:pt x="221" y="159"/>
                      <a:pt x="220" y="152"/>
                      <a:pt x="216" y="152"/>
                    </a:cubicBezTo>
                    <a:cubicBezTo>
                      <a:pt x="175" y="156"/>
                      <a:pt x="136" y="177"/>
                      <a:pt x="105" y="204"/>
                    </a:cubicBezTo>
                    <a:cubicBezTo>
                      <a:pt x="98" y="198"/>
                      <a:pt x="91" y="192"/>
                      <a:pt x="84" y="186"/>
                    </a:cubicBezTo>
                    <a:cubicBezTo>
                      <a:pt x="111" y="165"/>
                      <a:pt x="145" y="155"/>
                      <a:pt x="176" y="140"/>
                    </a:cubicBezTo>
                    <a:cubicBezTo>
                      <a:pt x="180" y="138"/>
                      <a:pt x="177" y="132"/>
                      <a:pt x="173" y="133"/>
                    </a:cubicBezTo>
                    <a:cubicBezTo>
                      <a:pt x="140" y="146"/>
                      <a:pt x="105" y="158"/>
                      <a:pt x="78" y="181"/>
                    </a:cubicBezTo>
                    <a:cubicBezTo>
                      <a:pt x="74" y="178"/>
                      <a:pt x="71" y="174"/>
                      <a:pt x="67" y="170"/>
                    </a:cubicBezTo>
                    <a:cubicBezTo>
                      <a:pt x="96" y="147"/>
                      <a:pt x="126" y="131"/>
                      <a:pt x="167" y="126"/>
                    </a:cubicBezTo>
                    <a:cubicBezTo>
                      <a:pt x="172" y="125"/>
                      <a:pt x="172" y="119"/>
                      <a:pt x="167" y="118"/>
                    </a:cubicBezTo>
                    <a:cubicBezTo>
                      <a:pt x="127" y="116"/>
                      <a:pt x="89" y="137"/>
                      <a:pt x="62" y="165"/>
                    </a:cubicBezTo>
                    <a:cubicBezTo>
                      <a:pt x="59" y="162"/>
                      <a:pt x="56" y="159"/>
                      <a:pt x="53" y="156"/>
                    </a:cubicBezTo>
                    <a:cubicBezTo>
                      <a:pt x="78" y="135"/>
                      <a:pt x="106" y="120"/>
                      <a:pt x="138" y="104"/>
                    </a:cubicBezTo>
                    <a:cubicBezTo>
                      <a:pt x="142" y="102"/>
                      <a:pt x="139" y="95"/>
                      <a:pt x="134" y="96"/>
                    </a:cubicBezTo>
                    <a:cubicBezTo>
                      <a:pt x="103" y="106"/>
                      <a:pt x="71" y="125"/>
                      <a:pt x="47" y="150"/>
                    </a:cubicBezTo>
                    <a:cubicBezTo>
                      <a:pt x="44" y="146"/>
                      <a:pt x="41" y="142"/>
                      <a:pt x="38" y="138"/>
                    </a:cubicBezTo>
                    <a:cubicBezTo>
                      <a:pt x="49" y="128"/>
                      <a:pt x="61" y="118"/>
                      <a:pt x="74" y="109"/>
                    </a:cubicBezTo>
                    <a:cubicBezTo>
                      <a:pt x="100" y="92"/>
                      <a:pt x="122" y="89"/>
                      <a:pt x="152" y="93"/>
                    </a:cubicBezTo>
                    <a:cubicBezTo>
                      <a:pt x="153" y="93"/>
                      <a:pt x="154" y="93"/>
                      <a:pt x="155" y="93"/>
                    </a:cubicBezTo>
                    <a:cubicBezTo>
                      <a:pt x="202" y="130"/>
                      <a:pt x="247" y="169"/>
                      <a:pt x="292" y="209"/>
                    </a:cubicBezTo>
                    <a:close/>
                    <a:moveTo>
                      <a:pt x="272" y="30"/>
                    </a:moveTo>
                    <a:cubicBezTo>
                      <a:pt x="271" y="28"/>
                      <a:pt x="269" y="25"/>
                      <a:pt x="267" y="22"/>
                    </a:cubicBezTo>
                    <a:cubicBezTo>
                      <a:pt x="277" y="21"/>
                      <a:pt x="286" y="19"/>
                      <a:pt x="295" y="16"/>
                    </a:cubicBezTo>
                    <a:cubicBezTo>
                      <a:pt x="298" y="20"/>
                      <a:pt x="300" y="24"/>
                      <a:pt x="303" y="28"/>
                    </a:cubicBezTo>
                    <a:cubicBezTo>
                      <a:pt x="293" y="27"/>
                      <a:pt x="283" y="28"/>
                      <a:pt x="272" y="30"/>
                    </a:cubicBezTo>
                    <a:close/>
                    <a:moveTo>
                      <a:pt x="289" y="53"/>
                    </a:moveTo>
                    <a:cubicBezTo>
                      <a:pt x="286" y="49"/>
                      <a:pt x="283" y="45"/>
                      <a:pt x="280" y="41"/>
                    </a:cubicBezTo>
                    <a:cubicBezTo>
                      <a:pt x="288" y="40"/>
                      <a:pt x="296" y="38"/>
                      <a:pt x="304" y="36"/>
                    </a:cubicBezTo>
                    <a:cubicBezTo>
                      <a:pt x="306" y="36"/>
                      <a:pt x="306" y="35"/>
                      <a:pt x="307" y="34"/>
                    </a:cubicBezTo>
                    <a:cubicBezTo>
                      <a:pt x="311" y="39"/>
                      <a:pt x="315" y="45"/>
                      <a:pt x="319" y="50"/>
                    </a:cubicBezTo>
                    <a:cubicBezTo>
                      <a:pt x="309" y="49"/>
                      <a:pt x="299" y="50"/>
                      <a:pt x="289" y="53"/>
                    </a:cubicBezTo>
                    <a:close/>
                    <a:moveTo>
                      <a:pt x="316" y="87"/>
                    </a:moveTo>
                    <a:cubicBezTo>
                      <a:pt x="313" y="83"/>
                      <a:pt x="309" y="79"/>
                      <a:pt x="305" y="74"/>
                    </a:cubicBezTo>
                    <a:cubicBezTo>
                      <a:pt x="314" y="70"/>
                      <a:pt x="322" y="67"/>
                      <a:pt x="330" y="64"/>
                    </a:cubicBezTo>
                    <a:cubicBezTo>
                      <a:pt x="334" y="68"/>
                      <a:pt x="339" y="73"/>
                      <a:pt x="343" y="77"/>
                    </a:cubicBezTo>
                    <a:cubicBezTo>
                      <a:pt x="334" y="79"/>
                      <a:pt x="325" y="83"/>
                      <a:pt x="316" y="87"/>
                    </a:cubicBezTo>
                    <a:close/>
                    <a:moveTo>
                      <a:pt x="331" y="103"/>
                    </a:moveTo>
                    <a:cubicBezTo>
                      <a:pt x="328" y="100"/>
                      <a:pt x="326" y="98"/>
                      <a:pt x="323" y="95"/>
                    </a:cubicBezTo>
                    <a:cubicBezTo>
                      <a:pt x="331" y="91"/>
                      <a:pt x="339" y="88"/>
                      <a:pt x="347" y="84"/>
                    </a:cubicBezTo>
                    <a:cubicBezTo>
                      <a:pt x="347" y="84"/>
                      <a:pt x="348" y="83"/>
                      <a:pt x="348" y="83"/>
                    </a:cubicBezTo>
                    <a:cubicBezTo>
                      <a:pt x="351" y="86"/>
                      <a:pt x="354" y="88"/>
                      <a:pt x="357" y="91"/>
                    </a:cubicBezTo>
                    <a:cubicBezTo>
                      <a:pt x="348" y="94"/>
                      <a:pt x="339" y="98"/>
                      <a:pt x="331" y="103"/>
                    </a:cubicBezTo>
                    <a:close/>
                    <a:moveTo>
                      <a:pt x="339" y="112"/>
                    </a:moveTo>
                    <a:cubicBezTo>
                      <a:pt x="348" y="107"/>
                      <a:pt x="357" y="103"/>
                      <a:pt x="366" y="98"/>
                    </a:cubicBezTo>
                    <a:cubicBezTo>
                      <a:pt x="369" y="101"/>
                      <a:pt x="372" y="103"/>
                      <a:pt x="375" y="106"/>
                    </a:cubicBezTo>
                    <a:cubicBezTo>
                      <a:pt x="365" y="110"/>
                      <a:pt x="356" y="115"/>
                      <a:pt x="347" y="120"/>
                    </a:cubicBezTo>
                    <a:cubicBezTo>
                      <a:pt x="344" y="118"/>
                      <a:pt x="341" y="115"/>
                      <a:pt x="339" y="112"/>
                    </a:cubicBezTo>
                    <a:close/>
                    <a:moveTo>
                      <a:pt x="368" y="142"/>
                    </a:moveTo>
                    <a:cubicBezTo>
                      <a:pt x="364" y="138"/>
                      <a:pt x="360" y="134"/>
                      <a:pt x="356" y="130"/>
                    </a:cubicBezTo>
                    <a:cubicBezTo>
                      <a:pt x="365" y="124"/>
                      <a:pt x="375" y="119"/>
                      <a:pt x="385" y="113"/>
                    </a:cubicBezTo>
                    <a:cubicBezTo>
                      <a:pt x="390" y="116"/>
                      <a:pt x="396" y="120"/>
                      <a:pt x="401" y="123"/>
                    </a:cubicBezTo>
                    <a:cubicBezTo>
                      <a:pt x="389" y="126"/>
                      <a:pt x="378" y="133"/>
                      <a:pt x="368"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8" name="Freeform 500"/>
              <p:cNvSpPr>
                <a:spLocks noEditPoints="1"/>
              </p:cNvSpPr>
              <p:nvPr/>
            </p:nvSpPr>
            <p:spPr bwMode="auto">
              <a:xfrm>
                <a:off x="577" y="1389"/>
                <a:ext cx="562" cy="504"/>
              </a:xfrm>
              <a:custGeom>
                <a:avLst/>
                <a:gdLst>
                  <a:gd name="T0" fmla="*/ 273 w 279"/>
                  <a:gd name="T1" fmla="*/ 101 h 250"/>
                  <a:gd name="T2" fmla="*/ 171 w 279"/>
                  <a:gd name="T3" fmla="*/ 84 h 250"/>
                  <a:gd name="T4" fmla="*/ 190 w 279"/>
                  <a:gd name="T5" fmla="*/ 10 h 250"/>
                  <a:gd name="T6" fmla="*/ 181 w 279"/>
                  <a:gd name="T7" fmla="*/ 6 h 250"/>
                  <a:gd name="T8" fmla="*/ 157 w 279"/>
                  <a:gd name="T9" fmla="*/ 81 h 250"/>
                  <a:gd name="T10" fmla="*/ 124 w 279"/>
                  <a:gd name="T11" fmla="*/ 74 h 250"/>
                  <a:gd name="T12" fmla="*/ 139 w 279"/>
                  <a:gd name="T13" fmla="*/ 12 h 250"/>
                  <a:gd name="T14" fmla="*/ 129 w 279"/>
                  <a:gd name="T15" fmla="*/ 8 h 250"/>
                  <a:gd name="T16" fmla="*/ 108 w 279"/>
                  <a:gd name="T17" fmla="*/ 72 h 250"/>
                  <a:gd name="T18" fmla="*/ 24 w 279"/>
                  <a:gd name="T19" fmla="*/ 63 h 250"/>
                  <a:gd name="T20" fmla="*/ 24 w 279"/>
                  <a:gd name="T21" fmla="*/ 71 h 250"/>
                  <a:gd name="T22" fmla="*/ 106 w 279"/>
                  <a:gd name="T23" fmla="*/ 83 h 250"/>
                  <a:gd name="T24" fmla="*/ 101 w 279"/>
                  <a:gd name="T25" fmla="*/ 115 h 250"/>
                  <a:gd name="T26" fmla="*/ 95 w 279"/>
                  <a:gd name="T27" fmla="*/ 146 h 250"/>
                  <a:gd name="T28" fmla="*/ 6 w 279"/>
                  <a:gd name="T29" fmla="*/ 127 h 250"/>
                  <a:gd name="T30" fmla="*/ 3 w 279"/>
                  <a:gd name="T31" fmla="*/ 133 h 250"/>
                  <a:gd name="T32" fmla="*/ 93 w 279"/>
                  <a:gd name="T33" fmla="*/ 156 h 250"/>
                  <a:gd name="T34" fmla="*/ 82 w 279"/>
                  <a:gd name="T35" fmla="*/ 227 h 250"/>
                  <a:gd name="T36" fmla="*/ 88 w 279"/>
                  <a:gd name="T37" fmla="*/ 229 h 250"/>
                  <a:gd name="T38" fmla="*/ 108 w 279"/>
                  <a:gd name="T39" fmla="*/ 157 h 250"/>
                  <a:gd name="T40" fmla="*/ 142 w 279"/>
                  <a:gd name="T41" fmla="*/ 159 h 250"/>
                  <a:gd name="T42" fmla="*/ 136 w 279"/>
                  <a:gd name="T43" fmla="*/ 247 h 250"/>
                  <a:gd name="T44" fmla="*/ 141 w 279"/>
                  <a:gd name="T45" fmla="*/ 247 h 250"/>
                  <a:gd name="T46" fmla="*/ 153 w 279"/>
                  <a:gd name="T47" fmla="*/ 159 h 250"/>
                  <a:gd name="T48" fmla="*/ 254 w 279"/>
                  <a:gd name="T49" fmla="*/ 171 h 250"/>
                  <a:gd name="T50" fmla="*/ 258 w 279"/>
                  <a:gd name="T51" fmla="*/ 163 h 250"/>
                  <a:gd name="T52" fmla="*/ 155 w 279"/>
                  <a:gd name="T53" fmla="*/ 146 h 250"/>
                  <a:gd name="T54" fmla="*/ 160 w 279"/>
                  <a:gd name="T55" fmla="*/ 122 h 250"/>
                  <a:gd name="T56" fmla="*/ 167 w 279"/>
                  <a:gd name="T57" fmla="*/ 96 h 250"/>
                  <a:gd name="T58" fmla="*/ 273 w 279"/>
                  <a:gd name="T59" fmla="*/ 111 h 250"/>
                  <a:gd name="T60" fmla="*/ 273 w 279"/>
                  <a:gd name="T61" fmla="*/ 101 h 250"/>
                  <a:gd name="T62" fmla="*/ 121 w 279"/>
                  <a:gd name="T63" fmla="*/ 86 h 250"/>
                  <a:gd name="T64" fmla="*/ 153 w 279"/>
                  <a:gd name="T65" fmla="*/ 93 h 250"/>
                  <a:gd name="T66" fmla="*/ 153 w 279"/>
                  <a:gd name="T67" fmla="*/ 93 h 250"/>
                  <a:gd name="T68" fmla="*/ 132 w 279"/>
                  <a:gd name="T69" fmla="*/ 110 h 250"/>
                  <a:gd name="T70" fmla="*/ 125 w 279"/>
                  <a:gd name="T71" fmla="*/ 95 h 250"/>
                  <a:gd name="T72" fmla="*/ 120 w 279"/>
                  <a:gd name="T73" fmla="*/ 93 h 250"/>
                  <a:gd name="T74" fmla="*/ 121 w 279"/>
                  <a:gd name="T75" fmla="*/ 86 h 250"/>
                  <a:gd name="T76" fmla="*/ 124 w 279"/>
                  <a:gd name="T77" fmla="*/ 117 h 250"/>
                  <a:gd name="T78" fmla="*/ 114 w 279"/>
                  <a:gd name="T79" fmla="*/ 123 h 250"/>
                  <a:gd name="T80" fmla="*/ 118 w 279"/>
                  <a:gd name="T81" fmla="*/ 98 h 250"/>
                  <a:gd name="T82" fmla="*/ 124 w 279"/>
                  <a:gd name="T83" fmla="*/ 117 h 250"/>
                  <a:gd name="T84" fmla="*/ 144 w 279"/>
                  <a:gd name="T85" fmla="*/ 146 h 250"/>
                  <a:gd name="T86" fmla="*/ 110 w 279"/>
                  <a:gd name="T87" fmla="*/ 146 h 250"/>
                  <a:gd name="T88" fmla="*/ 112 w 279"/>
                  <a:gd name="T89" fmla="*/ 133 h 250"/>
                  <a:gd name="T90" fmla="*/ 128 w 279"/>
                  <a:gd name="T91" fmla="*/ 126 h 250"/>
                  <a:gd name="T92" fmla="*/ 138 w 279"/>
                  <a:gd name="T93" fmla="*/ 140 h 250"/>
                  <a:gd name="T94" fmla="*/ 145 w 279"/>
                  <a:gd name="T95" fmla="*/ 139 h 250"/>
                  <a:gd name="T96" fmla="*/ 144 w 279"/>
                  <a:gd name="T97" fmla="*/ 146 h 250"/>
                  <a:gd name="T98" fmla="*/ 146 w 279"/>
                  <a:gd name="T99" fmla="*/ 137 h 250"/>
                  <a:gd name="T100" fmla="*/ 145 w 279"/>
                  <a:gd name="T101" fmla="*/ 136 h 250"/>
                  <a:gd name="T102" fmla="*/ 137 w 279"/>
                  <a:gd name="T103" fmla="*/ 120 h 250"/>
                  <a:gd name="T104" fmla="*/ 152 w 279"/>
                  <a:gd name="T105" fmla="*/ 107 h 250"/>
                  <a:gd name="T106" fmla="*/ 149 w 279"/>
                  <a:gd name="T107" fmla="*/ 119 h 250"/>
                  <a:gd name="T108" fmla="*/ 146 w 279"/>
                  <a:gd name="T109" fmla="*/ 13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9" h="250">
                    <a:moveTo>
                      <a:pt x="273" y="101"/>
                    </a:moveTo>
                    <a:cubicBezTo>
                      <a:pt x="238" y="97"/>
                      <a:pt x="205" y="90"/>
                      <a:pt x="171" y="84"/>
                    </a:cubicBezTo>
                    <a:cubicBezTo>
                      <a:pt x="178" y="59"/>
                      <a:pt x="186" y="35"/>
                      <a:pt x="190" y="10"/>
                    </a:cubicBezTo>
                    <a:cubicBezTo>
                      <a:pt x="190" y="5"/>
                      <a:pt x="183" y="0"/>
                      <a:pt x="181" y="6"/>
                    </a:cubicBezTo>
                    <a:cubicBezTo>
                      <a:pt x="170" y="29"/>
                      <a:pt x="163" y="55"/>
                      <a:pt x="157" y="81"/>
                    </a:cubicBezTo>
                    <a:cubicBezTo>
                      <a:pt x="146" y="79"/>
                      <a:pt x="135" y="76"/>
                      <a:pt x="124" y="74"/>
                    </a:cubicBezTo>
                    <a:cubicBezTo>
                      <a:pt x="129" y="54"/>
                      <a:pt x="134" y="33"/>
                      <a:pt x="139" y="12"/>
                    </a:cubicBezTo>
                    <a:cubicBezTo>
                      <a:pt x="141" y="6"/>
                      <a:pt x="132" y="2"/>
                      <a:pt x="129" y="8"/>
                    </a:cubicBezTo>
                    <a:cubicBezTo>
                      <a:pt x="118" y="27"/>
                      <a:pt x="113" y="49"/>
                      <a:pt x="108" y="72"/>
                    </a:cubicBezTo>
                    <a:cubicBezTo>
                      <a:pt x="81" y="67"/>
                      <a:pt x="53" y="63"/>
                      <a:pt x="24" y="63"/>
                    </a:cubicBezTo>
                    <a:cubicBezTo>
                      <a:pt x="19" y="62"/>
                      <a:pt x="19" y="71"/>
                      <a:pt x="24" y="71"/>
                    </a:cubicBezTo>
                    <a:cubicBezTo>
                      <a:pt x="52" y="73"/>
                      <a:pt x="79" y="77"/>
                      <a:pt x="106" y="83"/>
                    </a:cubicBezTo>
                    <a:cubicBezTo>
                      <a:pt x="104" y="94"/>
                      <a:pt x="103" y="104"/>
                      <a:pt x="101" y="115"/>
                    </a:cubicBezTo>
                    <a:cubicBezTo>
                      <a:pt x="99" y="125"/>
                      <a:pt x="97" y="135"/>
                      <a:pt x="95" y="146"/>
                    </a:cubicBezTo>
                    <a:cubicBezTo>
                      <a:pt x="65" y="144"/>
                      <a:pt x="35" y="141"/>
                      <a:pt x="6" y="127"/>
                    </a:cubicBezTo>
                    <a:cubicBezTo>
                      <a:pt x="3" y="126"/>
                      <a:pt x="0" y="131"/>
                      <a:pt x="3" y="133"/>
                    </a:cubicBezTo>
                    <a:cubicBezTo>
                      <a:pt x="32" y="147"/>
                      <a:pt x="62" y="153"/>
                      <a:pt x="93" y="156"/>
                    </a:cubicBezTo>
                    <a:cubicBezTo>
                      <a:pt x="88" y="180"/>
                      <a:pt x="83" y="204"/>
                      <a:pt x="82" y="227"/>
                    </a:cubicBezTo>
                    <a:cubicBezTo>
                      <a:pt x="81" y="231"/>
                      <a:pt x="86" y="232"/>
                      <a:pt x="88" y="229"/>
                    </a:cubicBezTo>
                    <a:cubicBezTo>
                      <a:pt x="101" y="209"/>
                      <a:pt x="105" y="182"/>
                      <a:pt x="108" y="157"/>
                    </a:cubicBezTo>
                    <a:cubicBezTo>
                      <a:pt x="119" y="158"/>
                      <a:pt x="131" y="158"/>
                      <a:pt x="142" y="159"/>
                    </a:cubicBezTo>
                    <a:cubicBezTo>
                      <a:pt x="137" y="188"/>
                      <a:pt x="134" y="217"/>
                      <a:pt x="136" y="247"/>
                    </a:cubicBezTo>
                    <a:cubicBezTo>
                      <a:pt x="136" y="250"/>
                      <a:pt x="141" y="250"/>
                      <a:pt x="141" y="247"/>
                    </a:cubicBezTo>
                    <a:cubicBezTo>
                      <a:pt x="144" y="217"/>
                      <a:pt x="148" y="188"/>
                      <a:pt x="153" y="159"/>
                    </a:cubicBezTo>
                    <a:cubicBezTo>
                      <a:pt x="187" y="160"/>
                      <a:pt x="222" y="162"/>
                      <a:pt x="254" y="171"/>
                    </a:cubicBezTo>
                    <a:cubicBezTo>
                      <a:pt x="259" y="172"/>
                      <a:pt x="262" y="165"/>
                      <a:pt x="258" y="163"/>
                    </a:cubicBezTo>
                    <a:cubicBezTo>
                      <a:pt x="225" y="149"/>
                      <a:pt x="191" y="146"/>
                      <a:pt x="155" y="146"/>
                    </a:cubicBezTo>
                    <a:cubicBezTo>
                      <a:pt x="157" y="138"/>
                      <a:pt x="159" y="130"/>
                      <a:pt x="160" y="122"/>
                    </a:cubicBezTo>
                    <a:cubicBezTo>
                      <a:pt x="162" y="113"/>
                      <a:pt x="165" y="104"/>
                      <a:pt x="167" y="96"/>
                    </a:cubicBezTo>
                    <a:cubicBezTo>
                      <a:pt x="202" y="103"/>
                      <a:pt x="237" y="110"/>
                      <a:pt x="273" y="111"/>
                    </a:cubicBezTo>
                    <a:cubicBezTo>
                      <a:pt x="279" y="111"/>
                      <a:pt x="279" y="101"/>
                      <a:pt x="273" y="101"/>
                    </a:cubicBezTo>
                    <a:close/>
                    <a:moveTo>
                      <a:pt x="121" y="86"/>
                    </a:moveTo>
                    <a:cubicBezTo>
                      <a:pt x="132" y="88"/>
                      <a:pt x="142" y="90"/>
                      <a:pt x="153" y="93"/>
                    </a:cubicBezTo>
                    <a:cubicBezTo>
                      <a:pt x="153" y="93"/>
                      <a:pt x="153" y="93"/>
                      <a:pt x="153" y="93"/>
                    </a:cubicBezTo>
                    <a:cubicBezTo>
                      <a:pt x="146" y="99"/>
                      <a:pt x="139" y="105"/>
                      <a:pt x="132" y="110"/>
                    </a:cubicBezTo>
                    <a:cubicBezTo>
                      <a:pt x="130" y="105"/>
                      <a:pt x="128" y="100"/>
                      <a:pt x="125" y="95"/>
                    </a:cubicBezTo>
                    <a:cubicBezTo>
                      <a:pt x="124" y="92"/>
                      <a:pt x="122" y="92"/>
                      <a:pt x="120" y="93"/>
                    </a:cubicBezTo>
                    <a:cubicBezTo>
                      <a:pt x="120" y="91"/>
                      <a:pt x="121" y="88"/>
                      <a:pt x="121" y="86"/>
                    </a:cubicBezTo>
                    <a:close/>
                    <a:moveTo>
                      <a:pt x="124" y="117"/>
                    </a:moveTo>
                    <a:cubicBezTo>
                      <a:pt x="121" y="119"/>
                      <a:pt x="117" y="121"/>
                      <a:pt x="114" y="123"/>
                    </a:cubicBezTo>
                    <a:cubicBezTo>
                      <a:pt x="115" y="115"/>
                      <a:pt x="117" y="107"/>
                      <a:pt x="118" y="98"/>
                    </a:cubicBezTo>
                    <a:cubicBezTo>
                      <a:pt x="120" y="104"/>
                      <a:pt x="122" y="110"/>
                      <a:pt x="124" y="117"/>
                    </a:cubicBezTo>
                    <a:close/>
                    <a:moveTo>
                      <a:pt x="144" y="146"/>
                    </a:moveTo>
                    <a:cubicBezTo>
                      <a:pt x="132" y="146"/>
                      <a:pt x="121" y="146"/>
                      <a:pt x="110" y="146"/>
                    </a:cubicBezTo>
                    <a:cubicBezTo>
                      <a:pt x="111" y="142"/>
                      <a:pt x="111" y="137"/>
                      <a:pt x="112" y="133"/>
                    </a:cubicBezTo>
                    <a:cubicBezTo>
                      <a:pt x="118" y="131"/>
                      <a:pt x="123" y="129"/>
                      <a:pt x="128" y="126"/>
                    </a:cubicBezTo>
                    <a:cubicBezTo>
                      <a:pt x="131" y="131"/>
                      <a:pt x="134" y="137"/>
                      <a:pt x="138" y="140"/>
                    </a:cubicBezTo>
                    <a:cubicBezTo>
                      <a:pt x="140" y="143"/>
                      <a:pt x="144" y="142"/>
                      <a:pt x="145" y="139"/>
                    </a:cubicBezTo>
                    <a:cubicBezTo>
                      <a:pt x="145" y="142"/>
                      <a:pt x="144" y="144"/>
                      <a:pt x="144" y="146"/>
                    </a:cubicBezTo>
                    <a:close/>
                    <a:moveTo>
                      <a:pt x="146" y="137"/>
                    </a:moveTo>
                    <a:cubicBezTo>
                      <a:pt x="145" y="137"/>
                      <a:pt x="146" y="136"/>
                      <a:pt x="145" y="136"/>
                    </a:cubicBezTo>
                    <a:cubicBezTo>
                      <a:pt x="144" y="130"/>
                      <a:pt x="140" y="125"/>
                      <a:pt x="137" y="120"/>
                    </a:cubicBezTo>
                    <a:cubicBezTo>
                      <a:pt x="142" y="116"/>
                      <a:pt x="147" y="112"/>
                      <a:pt x="152" y="107"/>
                    </a:cubicBezTo>
                    <a:cubicBezTo>
                      <a:pt x="151" y="111"/>
                      <a:pt x="150" y="115"/>
                      <a:pt x="149" y="119"/>
                    </a:cubicBezTo>
                    <a:cubicBezTo>
                      <a:pt x="148" y="125"/>
                      <a:pt x="147" y="131"/>
                      <a:pt x="146"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9" name="Freeform 501"/>
              <p:cNvSpPr/>
              <p:nvPr/>
            </p:nvSpPr>
            <p:spPr bwMode="auto">
              <a:xfrm>
                <a:off x="619" y="1707"/>
                <a:ext cx="121" cy="130"/>
              </a:xfrm>
              <a:custGeom>
                <a:avLst/>
                <a:gdLst>
                  <a:gd name="T0" fmla="*/ 51 w 60"/>
                  <a:gd name="T1" fmla="*/ 11 h 64"/>
                  <a:gd name="T2" fmla="*/ 32 w 60"/>
                  <a:gd name="T3" fmla="*/ 21 h 64"/>
                  <a:gd name="T4" fmla="*/ 14 w 60"/>
                  <a:gd name="T5" fmla="*/ 5 h 64"/>
                  <a:gd name="T6" fmla="*/ 7 w 60"/>
                  <a:gd name="T7" fmla="*/ 12 h 64"/>
                  <a:gd name="T8" fmla="*/ 20 w 60"/>
                  <a:gd name="T9" fmla="*/ 27 h 64"/>
                  <a:gd name="T10" fmla="*/ 5 w 60"/>
                  <a:gd name="T11" fmla="*/ 33 h 64"/>
                  <a:gd name="T12" fmla="*/ 6 w 60"/>
                  <a:gd name="T13" fmla="*/ 42 h 64"/>
                  <a:gd name="T14" fmla="*/ 28 w 60"/>
                  <a:gd name="T15" fmla="*/ 37 h 64"/>
                  <a:gd name="T16" fmla="*/ 43 w 60"/>
                  <a:gd name="T17" fmla="*/ 59 h 64"/>
                  <a:gd name="T18" fmla="*/ 53 w 60"/>
                  <a:gd name="T19" fmla="*/ 53 h 64"/>
                  <a:gd name="T20" fmla="*/ 40 w 60"/>
                  <a:gd name="T21" fmla="*/ 31 h 64"/>
                  <a:gd name="T22" fmla="*/ 56 w 60"/>
                  <a:gd name="T23" fmla="*/ 20 h 64"/>
                  <a:gd name="T24" fmla="*/ 51 w 60"/>
                  <a:gd name="T25" fmla="*/ 1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64">
                    <a:moveTo>
                      <a:pt x="51" y="11"/>
                    </a:moveTo>
                    <a:cubicBezTo>
                      <a:pt x="44" y="13"/>
                      <a:pt x="38" y="17"/>
                      <a:pt x="32" y="21"/>
                    </a:cubicBezTo>
                    <a:cubicBezTo>
                      <a:pt x="26" y="15"/>
                      <a:pt x="20" y="9"/>
                      <a:pt x="14" y="5"/>
                    </a:cubicBezTo>
                    <a:cubicBezTo>
                      <a:pt x="9" y="0"/>
                      <a:pt x="2" y="8"/>
                      <a:pt x="7" y="12"/>
                    </a:cubicBezTo>
                    <a:cubicBezTo>
                      <a:pt x="12" y="17"/>
                      <a:pt x="16" y="22"/>
                      <a:pt x="20" y="27"/>
                    </a:cubicBezTo>
                    <a:cubicBezTo>
                      <a:pt x="15" y="29"/>
                      <a:pt x="10" y="32"/>
                      <a:pt x="5" y="33"/>
                    </a:cubicBezTo>
                    <a:cubicBezTo>
                      <a:pt x="0" y="35"/>
                      <a:pt x="1" y="42"/>
                      <a:pt x="6" y="42"/>
                    </a:cubicBezTo>
                    <a:cubicBezTo>
                      <a:pt x="13" y="42"/>
                      <a:pt x="21" y="40"/>
                      <a:pt x="28" y="37"/>
                    </a:cubicBezTo>
                    <a:cubicBezTo>
                      <a:pt x="33" y="44"/>
                      <a:pt x="37" y="52"/>
                      <a:pt x="43" y="59"/>
                    </a:cubicBezTo>
                    <a:cubicBezTo>
                      <a:pt x="47" y="64"/>
                      <a:pt x="56" y="59"/>
                      <a:pt x="53" y="53"/>
                    </a:cubicBezTo>
                    <a:cubicBezTo>
                      <a:pt x="50" y="45"/>
                      <a:pt x="46" y="38"/>
                      <a:pt x="40" y="31"/>
                    </a:cubicBezTo>
                    <a:cubicBezTo>
                      <a:pt x="46" y="27"/>
                      <a:pt x="51" y="23"/>
                      <a:pt x="56" y="20"/>
                    </a:cubicBezTo>
                    <a:cubicBezTo>
                      <a:pt x="60" y="16"/>
                      <a:pt x="55" y="9"/>
                      <a:pt x="5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0" name="Freeform 502"/>
              <p:cNvSpPr/>
              <p:nvPr/>
            </p:nvSpPr>
            <p:spPr bwMode="auto">
              <a:xfrm>
                <a:off x="986" y="1409"/>
                <a:ext cx="153" cy="137"/>
              </a:xfrm>
              <a:custGeom>
                <a:avLst/>
                <a:gdLst>
                  <a:gd name="T0" fmla="*/ 64 w 76"/>
                  <a:gd name="T1" fmla="*/ 13 h 68"/>
                  <a:gd name="T2" fmla="*/ 41 w 76"/>
                  <a:gd name="T3" fmla="*/ 26 h 68"/>
                  <a:gd name="T4" fmla="*/ 22 w 76"/>
                  <a:gd name="T5" fmla="*/ 4 h 68"/>
                  <a:gd name="T6" fmla="*/ 15 w 76"/>
                  <a:gd name="T7" fmla="*/ 12 h 68"/>
                  <a:gd name="T8" fmla="*/ 31 w 76"/>
                  <a:gd name="T9" fmla="*/ 33 h 68"/>
                  <a:gd name="T10" fmla="*/ 6 w 76"/>
                  <a:gd name="T11" fmla="*/ 47 h 68"/>
                  <a:gd name="T12" fmla="*/ 11 w 76"/>
                  <a:gd name="T13" fmla="*/ 56 h 68"/>
                  <a:gd name="T14" fmla="*/ 37 w 76"/>
                  <a:gd name="T15" fmla="*/ 43 h 68"/>
                  <a:gd name="T16" fmla="*/ 51 w 76"/>
                  <a:gd name="T17" fmla="*/ 63 h 68"/>
                  <a:gd name="T18" fmla="*/ 61 w 76"/>
                  <a:gd name="T19" fmla="*/ 58 h 68"/>
                  <a:gd name="T20" fmla="*/ 49 w 76"/>
                  <a:gd name="T21" fmla="*/ 37 h 68"/>
                  <a:gd name="T22" fmla="*/ 70 w 76"/>
                  <a:gd name="T23" fmla="*/ 23 h 68"/>
                  <a:gd name="T24" fmla="*/ 64 w 76"/>
                  <a:gd name="T25" fmla="*/ 1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68">
                    <a:moveTo>
                      <a:pt x="64" y="13"/>
                    </a:moveTo>
                    <a:cubicBezTo>
                      <a:pt x="56" y="17"/>
                      <a:pt x="49" y="21"/>
                      <a:pt x="41" y="26"/>
                    </a:cubicBezTo>
                    <a:cubicBezTo>
                      <a:pt x="36" y="18"/>
                      <a:pt x="29" y="11"/>
                      <a:pt x="22" y="4"/>
                    </a:cubicBezTo>
                    <a:cubicBezTo>
                      <a:pt x="17" y="0"/>
                      <a:pt x="10" y="7"/>
                      <a:pt x="15" y="12"/>
                    </a:cubicBezTo>
                    <a:cubicBezTo>
                      <a:pt x="21" y="18"/>
                      <a:pt x="26" y="25"/>
                      <a:pt x="31" y="33"/>
                    </a:cubicBezTo>
                    <a:cubicBezTo>
                      <a:pt x="23" y="38"/>
                      <a:pt x="14" y="43"/>
                      <a:pt x="6" y="47"/>
                    </a:cubicBezTo>
                    <a:cubicBezTo>
                      <a:pt x="0" y="51"/>
                      <a:pt x="5" y="59"/>
                      <a:pt x="11" y="56"/>
                    </a:cubicBezTo>
                    <a:cubicBezTo>
                      <a:pt x="20" y="52"/>
                      <a:pt x="29" y="48"/>
                      <a:pt x="37" y="43"/>
                    </a:cubicBezTo>
                    <a:cubicBezTo>
                      <a:pt x="42" y="50"/>
                      <a:pt x="45" y="57"/>
                      <a:pt x="51" y="63"/>
                    </a:cubicBezTo>
                    <a:cubicBezTo>
                      <a:pt x="55" y="68"/>
                      <a:pt x="62" y="63"/>
                      <a:pt x="61" y="58"/>
                    </a:cubicBezTo>
                    <a:cubicBezTo>
                      <a:pt x="58" y="50"/>
                      <a:pt x="54" y="43"/>
                      <a:pt x="49" y="37"/>
                    </a:cubicBezTo>
                    <a:cubicBezTo>
                      <a:pt x="56" y="32"/>
                      <a:pt x="63" y="28"/>
                      <a:pt x="70" y="23"/>
                    </a:cubicBezTo>
                    <a:cubicBezTo>
                      <a:pt x="76" y="18"/>
                      <a:pt x="71" y="10"/>
                      <a:pt x="6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1" name="Freeform 503"/>
              <p:cNvSpPr>
                <a:spLocks noEditPoints="1"/>
              </p:cNvSpPr>
              <p:nvPr/>
            </p:nvSpPr>
            <p:spPr bwMode="auto">
              <a:xfrm>
                <a:off x="686" y="1373"/>
                <a:ext cx="94" cy="129"/>
              </a:xfrm>
              <a:custGeom>
                <a:avLst/>
                <a:gdLst>
                  <a:gd name="T0" fmla="*/ 46 w 47"/>
                  <a:gd name="T1" fmla="*/ 34 h 64"/>
                  <a:gd name="T2" fmla="*/ 24 w 47"/>
                  <a:gd name="T3" fmla="*/ 2 h 64"/>
                  <a:gd name="T4" fmla="*/ 8 w 47"/>
                  <a:gd name="T5" fmla="*/ 4 h 64"/>
                  <a:gd name="T6" fmla="*/ 2 w 47"/>
                  <a:gd name="T7" fmla="*/ 25 h 64"/>
                  <a:gd name="T8" fmla="*/ 2 w 47"/>
                  <a:gd name="T9" fmla="*/ 26 h 64"/>
                  <a:gd name="T10" fmla="*/ 5 w 47"/>
                  <a:gd name="T11" fmla="*/ 30 h 64"/>
                  <a:gd name="T12" fmla="*/ 13 w 47"/>
                  <a:gd name="T13" fmla="*/ 58 h 64"/>
                  <a:gd name="T14" fmla="*/ 46 w 47"/>
                  <a:gd name="T15" fmla="*/ 34 h 64"/>
                  <a:gd name="T16" fmla="*/ 22 w 47"/>
                  <a:gd name="T17" fmla="*/ 47 h 64"/>
                  <a:gd name="T18" fmla="*/ 13 w 47"/>
                  <a:gd name="T19" fmla="*/ 40 h 64"/>
                  <a:gd name="T20" fmla="*/ 19 w 47"/>
                  <a:gd name="T21" fmla="*/ 27 h 64"/>
                  <a:gd name="T22" fmla="*/ 16 w 47"/>
                  <a:gd name="T23" fmla="*/ 20 h 64"/>
                  <a:gd name="T24" fmla="*/ 12 w 47"/>
                  <a:gd name="T25" fmla="*/ 22 h 64"/>
                  <a:gd name="T26" fmla="*/ 15 w 47"/>
                  <a:gd name="T27" fmla="*/ 12 h 64"/>
                  <a:gd name="T28" fmla="*/ 17 w 47"/>
                  <a:gd name="T29" fmla="*/ 11 h 64"/>
                  <a:gd name="T30" fmla="*/ 20 w 47"/>
                  <a:gd name="T31" fmla="*/ 12 h 64"/>
                  <a:gd name="T32" fmla="*/ 33 w 47"/>
                  <a:gd name="T33" fmla="*/ 32 h 64"/>
                  <a:gd name="T34" fmla="*/ 22 w 47"/>
                  <a:gd name="T35"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64">
                    <a:moveTo>
                      <a:pt x="46" y="34"/>
                    </a:moveTo>
                    <a:cubicBezTo>
                      <a:pt x="45" y="22"/>
                      <a:pt x="36" y="8"/>
                      <a:pt x="24" y="2"/>
                    </a:cubicBezTo>
                    <a:cubicBezTo>
                      <a:pt x="19" y="0"/>
                      <a:pt x="13" y="0"/>
                      <a:pt x="8" y="4"/>
                    </a:cubicBezTo>
                    <a:cubicBezTo>
                      <a:pt x="3" y="8"/>
                      <a:pt x="2" y="18"/>
                      <a:pt x="2" y="25"/>
                    </a:cubicBezTo>
                    <a:cubicBezTo>
                      <a:pt x="2" y="25"/>
                      <a:pt x="2" y="26"/>
                      <a:pt x="2" y="26"/>
                    </a:cubicBezTo>
                    <a:cubicBezTo>
                      <a:pt x="3" y="28"/>
                      <a:pt x="4" y="29"/>
                      <a:pt x="5" y="30"/>
                    </a:cubicBezTo>
                    <a:cubicBezTo>
                      <a:pt x="0" y="40"/>
                      <a:pt x="1" y="54"/>
                      <a:pt x="13" y="58"/>
                    </a:cubicBezTo>
                    <a:cubicBezTo>
                      <a:pt x="29" y="64"/>
                      <a:pt x="47" y="51"/>
                      <a:pt x="46" y="34"/>
                    </a:cubicBezTo>
                    <a:close/>
                    <a:moveTo>
                      <a:pt x="22" y="47"/>
                    </a:moveTo>
                    <a:cubicBezTo>
                      <a:pt x="17" y="47"/>
                      <a:pt x="13" y="45"/>
                      <a:pt x="13" y="40"/>
                    </a:cubicBezTo>
                    <a:cubicBezTo>
                      <a:pt x="13" y="36"/>
                      <a:pt x="15" y="30"/>
                      <a:pt x="19" y="27"/>
                    </a:cubicBezTo>
                    <a:cubicBezTo>
                      <a:pt x="22" y="25"/>
                      <a:pt x="20" y="18"/>
                      <a:pt x="16" y="20"/>
                    </a:cubicBezTo>
                    <a:cubicBezTo>
                      <a:pt x="14" y="20"/>
                      <a:pt x="13" y="21"/>
                      <a:pt x="12" y="22"/>
                    </a:cubicBezTo>
                    <a:cubicBezTo>
                      <a:pt x="12" y="18"/>
                      <a:pt x="13" y="14"/>
                      <a:pt x="15" y="12"/>
                    </a:cubicBezTo>
                    <a:cubicBezTo>
                      <a:pt x="16" y="11"/>
                      <a:pt x="16" y="11"/>
                      <a:pt x="17" y="11"/>
                    </a:cubicBezTo>
                    <a:cubicBezTo>
                      <a:pt x="18" y="11"/>
                      <a:pt x="18" y="11"/>
                      <a:pt x="20" y="12"/>
                    </a:cubicBezTo>
                    <a:cubicBezTo>
                      <a:pt x="27" y="15"/>
                      <a:pt x="31" y="24"/>
                      <a:pt x="33" y="32"/>
                    </a:cubicBezTo>
                    <a:cubicBezTo>
                      <a:pt x="35" y="39"/>
                      <a:pt x="32" y="46"/>
                      <a:pt x="2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2" name="Freeform 504"/>
              <p:cNvSpPr>
                <a:spLocks noEditPoints="1"/>
              </p:cNvSpPr>
              <p:nvPr/>
            </p:nvSpPr>
            <p:spPr bwMode="auto">
              <a:xfrm>
                <a:off x="930" y="1722"/>
                <a:ext cx="109" cy="155"/>
              </a:xfrm>
              <a:custGeom>
                <a:avLst/>
                <a:gdLst>
                  <a:gd name="T0" fmla="*/ 52 w 54"/>
                  <a:gd name="T1" fmla="*/ 37 h 77"/>
                  <a:gd name="T2" fmla="*/ 40 w 54"/>
                  <a:gd name="T3" fmla="*/ 8 h 77"/>
                  <a:gd name="T4" fmla="*/ 21 w 54"/>
                  <a:gd name="T5" fmla="*/ 3 h 77"/>
                  <a:gd name="T6" fmla="*/ 5 w 54"/>
                  <a:gd name="T7" fmla="*/ 26 h 77"/>
                  <a:gd name="T8" fmla="*/ 4 w 54"/>
                  <a:gd name="T9" fmla="*/ 27 h 77"/>
                  <a:gd name="T10" fmla="*/ 1 w 54"/>
                  <a:gd name="T11" fmla="*/ 45 h 77"/>
                  <a:gd name="T12" fmla="*/ 20 w 54"/>
                  <a:gd name="T13" fmla="*/ 69 h 77"/>
                  <a:gd name="T14" fmla="*/ 48 w 54"/>
                  <a:gd name="T15" fmla="*/ 67 h 77"/>
                  <a:gd name="T16" fmla="*/ 52 w 54"/>
                  <a:gd name="T17" fmla="*/ 37 h 77"/>
                  <a:gd name="T18" fmla="*/ 39 w 54"/>
                  <a:gd name="T19" fmla="*/ 50 h 77"/>
                  <a:gd name="T20" fmla="*/ 37 w 54"/>
                  <a:gd name="T21" fmla="*/ 60 h 77"/>
                  <a:gd name="T22" fmla="*/ 37 w 54"/>
                  <a:gd name="T23" fmla="*/ 60 h 77"/>
                  <a:gd name="T24" fmla="*/ 36 w 54"/>
                  <a:gd name="T25" fmla="*/ 61 h 77"/>
                  <a:gd name="T26" fmla="*/ 36 w 54"/>
                  <a:gd name="T27" fmla="*/ 61 h 77"/>
                  <a:gd name="T28" fmla="*/ 35 w 54"/>
                  <a:gd name="T29" fmla="*/ 61 h 77"/>
                  <a:gd name="T30" fmla="*/ 34 w 54"/>
                  <a:gd name="T31" fmla="*/ 61 h 77"/>
                  <a:gd name="T32" fmla="*/ 34 w 54"/>
                  <a:gd name="T33" fmla="*/ 61 h 77"/>
                  <a:gd name="T34" fmla="*/ 20 w 54"/>
                  <a:gd name="T35" fmla="*/ 51 h 77"/>
                  <a:gd name="T36" fmla="*/ 12 w 54"/>
                  <a:gd name="T37" fmla="*/ 38 h 77"/>
                  <a:gd name="T38" fmla="*/ 13 w 54"/>
                  <a:gd name="T39" fmla="*/ 33 h 77"/>
                  <a:gd name="T40" fmla="*/ 14 w 54"/>
                  <a:gd name="T41" fmla="*/ 31 h 77"/>
                  <a:gd name="T42" fmla="*/ 17 w 54"/>
                  <a:gd name="T43" fmla="*/ 26 h 77"/>
                  <a:gd name="T44" fmla="*/ 18 w 54"/>
                  <a:gd name="T45" fmla="*/ 25 h 77"/>
                  <a:gd name="T46" fmla="*/ 19 w 54"/>
                  <a:gd name="T47" fmla="*/ 23 h 77"/>
                  <a:gd name="T48" fmla="*/ 25 w 54"/>
                  <a:gd name="T49" fmla="*/ 15 h 77"/>
                  <a:gd name="T50" fmla="*/ 27 w 54"/>
                  <a:gd name="T51" fmla="*/ 14 h 77"/>
                  <a:gd name="T52" fmla="*/ 27 w 54"/>
                  <a:gd name="T53" fmla="*/ 14 h 77"/>
                  <a:gd name="T54" fmla="*/ 27 w 54"/>
                  <a:gd name="T55" fmla="*/ 14 h 77"/>
                  <a:gd name="T56" fmla="*/ 28 w 54"/>
                  <a:gd name="T57" fmla="*/ 14 h 77"/>
                  <a:gd name="T58" fmla="*/ 29 w 54"/>
                  <a:gd name="T59" fmla="*/ 15 h 77"/>
                  <a:gd name="T60" fmla="*/ 29 w 54"/>
                  <a:gd name="T61" fmla="*/ 15 h 77"/>
                  <a:gd name="T62" fmla="*/ 30 w 54"/>
                  <a:gd name="T63" fmla="*/ 16 h 77"/>
                  <a:gd name="T64" fmla="*/ 31 w 54"/>
                  <a:gd name="T65" fmla="*/ 17 h 77"/>
                  <a:gd name="T66" fmla="*/ 34 w 54"/>
                  <a:gd name="T67" fmla="*/ 22 h 77"/>
                  <a:gd name="T68" fmla="*/ 36 w 54"/>
                  <a:gd name="T69" fmla="*/ 28 h 77"/>
                  <a:gd name="T70" fmla="*/ 38 w 54"/>
                  <a:gd name="T71" fmla="*/ 36 h 77"/>
                  <a:gd name="T72" fmla="*/ 39 w 54"/>
                  <a:gd name="T73" fmla="*/ 5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4" h="77">
                    <a:moveTo>
                      <a:pt x="52" y="37"/>
                    </a:moveTo>
                    <a:cubicBezTo>
                      <a:pt x="50" y="27"/>
                      <a:pt x="47" y="16"/>
                      <a:pt x="40" y="8"/>
                    </a:cubicBezTo>
                    <a:cubicBezTo>
                      <a:pt x="36" y="2"/>
                      <a:pt x="28" y="0"/>
                      <a:pt x="21" y="3"/>
                    </a:cubicBezTo>
                    <a:cubicBezTo>
                      <a:pt x="13" y="7"/>
                      <a:pt x="8" y="17"/>
                      <a:pt x="5" y="26"/>
                    </a:cubicBezTo>
                    <a:cubicBezTo>
                      <a:pt x="5" y="26"/>
                      <a:pt x="4" y="27"/>
                      <a:pt x="4" y="27"/>
                    </a:cubicBezTo>
                    <a:cubicBezTo>
                      <a:pt x="0" y="33"/>
                      <a:pt x="0" y="39"/>
                      <a:pt x="1" y="45"/>
                    </a:cubicBezTo>
                    <a:cubicBezTo>
                      <a:pt x="3" y="55"/>
                      <a:pt x="13" y="63"/>
                      <a:pt x="20" y="69"/>
                    </a:cubicBezTo>
                    <a:cubicBezTo>
                      <a:pt x="29" y="75"/>
                      <a:pt x="41" y="77"/>
                      <a:pt x="48" y="67"/>
                    </a:cubicBezTo>
                    <a:cubicBezTo>
                      <a:pt x="54" y="59"/>
                      <a:pt x="53" y="46"/>
                      <a:pt x="52" y="37"/>
                    </a:cubicBezTo>
                    <a:close/>
                    <a:moveTo>
                      <a:pt x="39" y="50"/>
                    </a:moveTo>
                    <a:cubicBezTo>
                      <a:pt x="39" y="54"/>
                      <a:pt x="38" y="57"/>
                      <a:pt x="37" y="60"/>
                    </a:cubicBezTo>
                    <a:cubicBezTo>
                      <a:pt x="37" y="60"/>
                      <a:pt x="37" y="60"/>
                      <a:pt x="37" y="60"/>
                    </a:cubicBezTo>
                    <a:cubicBezTo>
                      <a:pt x="36" y="60"/>
                      <a:pt x="36" y="60"/>
                      <a:pt x="36" y="61"/>
                    </a:cubicBezTo>
                    <a:cubicBezTo>
                      <a:pt x="36" y="61"/>
                      <a:pt x="36" y="61"/>
                      <a:pt x="36" y="61"/>
                    </a:cubicBezTo>
                    <a:cubicBezTo>
                      <a:pt x="36" y="61"/>
                      <a:pt x="35" y="61"/>
                      <a:pt x="35" y="61"/>
                    </a:cubicBezTo>
                    <a:cubicBezTo>
                      <a:pt x="35" y="61"/>
                      <a:pt x="35" y="61"/>
                      <a:pt x="34" y="61"/>
                    </a:cubicBezTo>
                    <a:cubicBezTo>
                      <a:pt x="34" y="61"/>
                      <a:pt x="34" y="61"/>
                      <a:pt x="34" y="61"/>
                    </a:cubicBezTo>
                    <a:cubicBezTo>
                      <a:pt x="30" y="60"/>
                      <a:pt x="24" y="55"/>
                      <a:pt x="20" y="51"/>
                    </a:cubicBezTo>
                    <a:cubicBezTo>
                      <a:pt x="16" y="47"/>
                      <a:pt x="12" y="44"/>
                      <a:pt x="12" y="38"/>
                    </a:cubicBezTo>
                    <a:cubicBezTo>
                      <a:pt x="12" y="36"/>
                      <a:pt x="12" y="34"/>
                      <a:pt x="13" y="33"/>
                    </a:cubicBezTo>
                    <a:cubicBezTo>
                      <a:pt x="13" y="32"/>
                      <a:pt x="14" y="32"/>
                      <a:pt x="14" y="31"/>
                    </a:cubicBezTo>
                    <a:cubicBezTo>
                      <a:pt x="15" y="29"/>
                      <a:pt x="16" y="28"/>
                      <a:pt x="17" y="26"/>
                    </a:cubicBezTo>
                    <a:cubicBezTo>
                      <a:pt x="17" y="26"/>
                      <a:pt x="18" y="25"/>
                      <a:pt x="18" y="25"/>
                    </a:cubicBezTo>
                    <a:cubicBezTo>
                      <a:pt x="19" y="25"/>
                      <a:pt x="20" y="23"/>
                      <a:pt x="19" y="23"/>
                    </a:cubicBezTo>
                    <a:cubicBezTo>
                      <a:pt x="21" y="20"/>
                      <a:pt x="23" y="17"/>
                      <a:pt x="25" y="15"/>
                    </a:cubicBezTo>
                    <a:cubicBezTo>
                      <a:pt x="24" y="16"/>
                      <a:pt x="26" y="15"/>
                      <a:pt x="27" y="14"/>
                    </a:cubicBezTo>
                    <a:cubicBezTo>
                      <a:pt x="26" y="15"/>
                      <a:pt x="28" y="14"/>
                      <a:pt x="27" y="14"/>
                    </a:cubicBezTo>
                    <a:cubicBezTo>
                      <a:pt x="28" y="14"/>
                      <a:pt x="28" y="14"/>
                      <a:pt x="27" y="14"/>
                    </a:cubicBezTo>
                    <a:cubicBezTo>
                      <a:pt x="28" y="14"/>
                      <a:pt x="28" y="14"/>
                      <a:pt x="28" y="14"/>
                    </a:cubicBezTo>
                    <a:cubicBezTo>
                      <a:pt x="28" y="14"/>
                      <a:pt x="28" y="15"/>
                      <a:pt x="29" y="15"/>
                    </a:cubicBezTo>
                    <a:cubicBezTo>
                      <a:pt x="29" y="15"/>
                      <a:pt x="29" y="15"/>
                      <a:pt x="29" y="15"/>
                    </a:cubicBezTo>
                    <a:cubicBezTo>
                      <a:pt x="29" y="15"/>
                      <a:pt x="29" y="15"/>
                      <a:pt x="30" y="16"/>
                    </a:cubicBezTo>
                    <a:cubicBezTo>
                      <a:pt x="30" y="16"/>
                      <a:pt x="31" y="17"/>
                      <a:pt x="31" y="17"/>
                    </a:cubicBezTo>
                    <a:cubicBezTo>
                      <a:pt x="32" y="19"/>
                      <a:pt x="33" y="21"/>
                      <a:pt x="34" y="22"/>
                    </a:cubicBezTo>
                    <a:cubicBezTo>
                      <a:pt x="35" y="24"/>
                      <a:pt x="35" y="25"/>
                      <a:pt x="36" y="28"/>
                    </a:cubicBezTo>
                    <a:cubicBezTo>
                      <a:pt x="37" y="31"/>
                      <a:pt x="38" y="33"/>
                      <a:pt x="38" y="36"/>
                    </a:cubicBezTo>
                    <a:cubicBezTo>
                      <a:pt x="39" y="40"/>
                      <a:pt x="39" y="45"/>
                      <a:pt x="3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3" name="Freeform 505"/>
              <p:cNvSpPr>
                <a:spLocks noEditPoints="1"/>
              </p:cNvSpPr>
              <p:nvPr/>
            </p:nvSpPr>
            <p:spPr bwMode="auto">
              <a:xfrm>
                <a:off x="2352" y="1925"/>
                <a:ext cx="615" cy="622"/>
              </a:xfrm>
              <a:custGeom>
                <a:avLst/>
                <a:gdLst>
                  <a:gd name="T0" fmla="*/ 143 w 305"/>
                  <a:gd name="T1" fmla="*/ 38 h 308"/>
                  <a:gd name="T2" fmla="*/ 110 w 305"/>
                  <a:gd name="T3" fmla="*/ 82 h 308"/>
                  <a:gd name="T4" fmla="*/ 129 w 305"/>
                  <a:gd name="T5" fmla="*/ 186 h 308"/>
                  <a:gd name="T6" fmla="*/ 124 w 305"/>
                  <a:gd name="T7" fmla="*/ 173 h 308"/>
                  <a:gd name="T8" fmla="*/ 109 w 305"/>
                  <a:gd name="T9" fmla="*/ 172 h 308"/>
                  <a:gd name="T10" fmla="*/ 77 w 305"/>
                  <a:gd name="T11" fmla="*/ 182 h 308"/>
                  <a:gd name="T12" fmla="*/ 70 w 305"/>
                  <a:gd name="T13" fmla="*/ 187 h 308"/>
                  <a:gd name="T14" fmla="*/ 9 w 305"/>
                  <a:gd name="T15" fmla="*/ 259 h 308"/>
                  <a:gd name="T16" fmla="*/ 74 w 305"/>
                  <a:gd name="T17" fmla="*/ 277 h 308"/>
                  <a:gd name="T18" fmla="*/ 127 w 305"/>
                  <a:gd name="T19" fmla="*/ 220 h 308"/>
                  <a:gd name="T20" fmla="*/ 147 w 305"/>
                  <a:gd name="T21" fmla="*/ 183 h 308"/>
                  <a:gd name="T22" fmla="*/ 287 w 305"/>
                  <a:gd name="T23" fmla="*/ 161 h 308"/>
                  <a:gd name="T24" fmla="*/ 87 w 305"/>
                  <a:gd name="T25" fmla="*/ 190 h 308"/>
                  <a:gd name="T26" fmla="*/ 88 w 305"/>
                  <a:gd name="T27" fmla="*/ 188 h 308"/>
                  <a:gd name="T28" fmla="*/ 88 w 305"/>
                  <a:gd name="T29" fmla="*/ 187 h 308"/>
                  <a:gd name="T30" fmla="*/ 89 w 305"/>
                  <a:gd name="T31" fmla="*/ 187 h 308"/>
                  <a:gd name="T32" fmla="*/ 90 w 305"/>
                  <a:gd name="T33" fmla="*/ 185 h 308"/>
                  <a:gd name="T34" fmla="*/ 102 w 305"/>
                  <a:gd name="T35" fmla="*/ 181 h 308"/>
                  <a:gd name="T36" fmla="*/ 101 w 305"/>
                  <a:gd name="T37" fmla="*/ 199 h 308"/>
                  <a:gd name="T38" fmla="*/ 119 w 305"/>
                  <a:gd name="T39" fmla="*/ 212 h 308"/>
                  <a:gd name="T40" fmla="*/ 116 w 305"/>
                  <a:gd name="T41" fmla="*/ 216 h 308"/>
                  <a:gd name="T42" fmla="*/ 113 w 305"/>
                  <a:gd name="T43" fmla="*/ 217 h 308"/>
                  <a:gd name="T44" fmla="*/ 110 w 305"/>
                  <a:gd name="T45" fmla="*/ 217 h 308"/>
                  <a:gd name="T46" fmla="*/ 96 w 305"/>
                  <a:gd name="T47" fmla="*/ 207 h 308"/>
                  <a:gd name="T48" fmla="*/ 89 w 305"/>
                  <a:gd name="T49" fmla="*/ 197 h 308"/>
                  <a:gd name="T50" fmla="*/ 88 w 305"/>
                  <a:gd name="T51" fmla="*/ 194 h 308"/>
                  <a:gd name="T52" fmla="*/ 87 w 305"/>
                  <a:gd name="T53" fmla="*/ 192 h 308"/>
                  <a:gd name="T54" fmla="*/ 36 w 305"/>
                  <a:gd name="T55" fmla="*/ 292 h 308"/>
                  <a:gd name="T56" fmla="*/ 33 w 305"/>
                  <a:gd name="T57" fmla="*/ 244 h 308"/>
                  <a:gd name="T58" fmla="*/ 81 w 305"/>
                  <a:gd name="T59" fmla="*/ 208 h 308"/>
                  <a:gd name="T60" fmla="*/ 36 w 305"/>
                  <a:gd name="T61" fmla="*/ 292 h 308"/>
                  <a:gd name="T62" fmla="*/ 256 w 305"/>
                  <a:gd name="T63" fmla="*/ 141 h 308"/>
                  <a:gd name="T64" fmla="*/ 134 w 305"/>
                  <a:gd name="T65" fmla="*/ 133 h 308"/>
                  <a:gd name="T66" fmla="*/ 192 w 305"/>
                  <a:gd name="T67" fmla="*/ 51 h 308"/>
                  <a:gd name="T68" fmla="*/ 230 w 305"/>
                  <a:gd name="T69" fmla="*/ 52 h 308"/>
                  <a:gd name="T70" fmla="*/ 137 w 305"/>
                  <a:gd name="T71" fmla="*/ 52 h 308"/>
                  <a:gd name="T72" fmla="*/ 212 w 305"/>
                  <a:gd name="T73" fmla="*/ 40 h 308"/>
                  <a:gd name="T74" fmla="*/ 123 w 305"/>
                  <a:gd name="T75" fmla="*/ 88 h 308"/>
                  <a:gd name="T76" fmla="*/ 273 w 305"/>
                  <a:gd name="T77" fmla="*/ 160 h 308"/>
                  <a:gd name="T78" fmla="*/ 121 w 305"/>
                  <a:gd name="T79" fmla="*/ 142 h 308"/>
                  <a:gd name="T80" fmla="*/ 276 w 305"/>
                  <a:gd name="T81" fmla="*/ 10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5" h="308">
                    <a:moveTo>
                      <a:pt x="267" y="78"/>
                    </a:moveTo>
                    <a:cubicBezTo>
                      <a:pt x="242" y="30"/>
                      <a:pt x="170" y="0"/>
                      <a:pt x="143" y="38"/>
                    </a:cubicBezTo>
                    <a:cubicBezTo>
                      <a:pt x="131" y="37"/>
                      <a:pt x="120" y="50"/>
                      <a:pt x="116" y="60"/>
                    </a:cubicBezTo>
                    <a:cubicBezTo>
                      <a:pt x="112" y="67"/>
                      <a:pt x="111" y="74"/>
                      <a:pt x="110" y="82"/>
                    </a:cubicBezTo>
                    <a:cubicBezTo>
                      <a:pt x="89" y="117"/>
                      <a:pt x="108" y="153"/>
                      <a:pt x="139" y="177"/>
                    </a:cubicBezTo>
                    <a:cubicBezTo>
                      <a:pt x="136" y="180"/>
                      <a:pt x="133" y="184"/>
                      <a:pt x="129" y="186"/>
                    </a:cubicBezTo>
                    <a:cubicBezTo>
                      <a:pt x="123" y="190"/>
                      <a:pt x="117" y="191"/>
                      <a:pt x="110" y="190"/>
                    </a:cubicBezTo>
                    <a:cubicBezTo>
                      <a:pt x="114" y="183"/>
                      <a:pt x="117" y="177"/>
                      <a:pt x="124" y="173"/>
                    </a:cubicBezTo>
                    <a:cubicBezTo>
                      <a:pt x="129" y="169"/>
                      <a:pt x="125" y="162"/>
                      <a:pt x="119" y="165"/>
                    </a:cubicBezTo>
                    <a:cubicBezTo>
                      <a:pt x="115" y="167"/>
                      <a:pt x="112" y="169"/>
                      <a:pt x="109" y="172"/>
                    </a:cubicBezTo>
                    <a:cubicBezTo>
                      <a:pt x="109" y="172"/>
                      <a:pt x="108" y="172"/>
                      <a:pt x="108" y="172"/>
                    </a:cubicBezTo>
                    <a:cubicBezTo>
                      <a:pt x="97" y="170"/>
                      <a:pt x="83" y="172"/>
                      <a:pt x="77" y="182"/>
                    </a:cubicBezTo>
                    <a:cubicBezTo>
                      <a:pt x="77" y="183"/>
                      <a:pt x="77" y="183"/>
                      <a:pt x="77" y="184"/>
                    </a:cubicBezTo>
                    <a:cubicBezTo>
                      <a:pt x="70" y="187"/>
                      <a:pt x="70" y="187"/>
                      <a:pt x="70" y="187"/>
                    </a:cubicBezTo>
                    <a:cubicBezTo>
                      <a:pt x="69" y="187"/>
                      <a:pt x="69" y="189"/>
                      <a:pt x="71" y="189"/>
                    </a:cubicBezTo>
                    <a:cubicBezTo>
                      <a:pt x="47" y="209"/>
                      <a:pt x="22" y="232"/>
                      <a:pt x="9" y="259"/>
                    </a:cubicBezTo>
                    <a:cubicBezTo>
                      <a:pt x="2" y="272"/>
                      <a:pt x="0" y="304"/>
                      <a:pt x="21" y="306"/>
                    </a:cubicBezTo>
                    <a:cubicBezTo>
                      <a:pt x="41" y="308"/>
                      <a:pt x="60" y="289"/>
                      <a:pt x="74" y="277"/>
                    </a:cubicBezTo>
                    <a:cubicBezTo>
                      <a:pt x="91" y="261"/>
                      <a:pt x="109" y="243"/>
                      <a:pt x="123" y="224"/>
                    </a:cubicBezTo>
                    <a:cubicBezTo>
                      <a:pt x="124" y="223"/>
                      <a:pt x="125" y="221"/>
                      <a:pt x="127" y="220"/>
                    </a:cubicBezTo>
                    <a:cubicBezTo>
                      <a:pt x="131" y="214"/>
                      <a:pt x="133" y="203"/>
                      <a:pt x="130" y="196"/>
                    </a:cubicBezTo>
                    <a:cubicBezTo>
                      <a:pt x="137" y="193"/>
                      <a:pt x="143" y="189"/>
                      <a:pt x="147" y="183"/>
                    </a:cubicBezTo>
                    <a:cubicBezTo>
                      <a:pt x="163" y="194"/>
                      <a:pt x="181" y="201"/>
                      <a:pt x="199" y="203"/>
                    </a:cubicBezTo>
                    <a:cubicBezTo>
                      <a:pt x="234" y="207"/>
                      <a:pt x="268" y="192"/>
                      <a:pt x="287" y="161"/>
                    </a:cubicBezTo>
                    <a:cubicBezTo>
                      <a:pt x="305" y="133"/>
                      <a:pt x="293" y="96"/>
                      <a:pt x="267" y="78"/>
                    </a:cubicBezTo>
                    <a:close/>
                    <a:moveTo>
                      <a:pt x="87" y="190"/>
                    </a:moveTo>
                    <a:cubicBezTo>
                      <a:pt x="87" y="190"/>
                      <a:pt x="88" y="188"/>
                      <a:pt x="88" y="188"/>
                    </a:cubicBezTo>
                    <a:cubicBezTo>
                      <a:pt x="88" y="188"/>
                      <a:pt x="88" y="188"/>
                      <a:pt x="88" y="188"/>
                    </a:cubicBezTo>
                    <a:cubicBezTo>
                      <a:pt x="88" y="188"/>
                      <a:pt x="88" y="188"/>
                      <a:pt x="88" y="188"/>
                    </a:cubicBezTo>
                    <a:cubicBezTo>
                      <a:pt x="88" y="188"/>
                      <a:pt x="88" y="187"/>
                      <a:pt x="88" y="187"/>
                    </a:cubicBezTo>
                    <a:cubicBezTo>
                      <a:pt x="89" y="187"/>
                      <a:pt x="89" y="187"/>
                      <a:pt x="89" y="187"/>
                    </a:cubicBezTo>
                    <a:cubicBezTo>
                      <a:pt x="89" y="187"/>
                      <a:pt x="89" y="187"/>
                      <a:pt x="89" y="187"/>
                    </a:cubicBezTo>
                    <a:cubicBezTo>
                      <a:pt x="89" y="186"/>
                      <a:pt x="89" y="186"/>
                      <a:pt x="90" y="186"/>
                    </a:cubicBezTo>
                    <a:cubicBezTo>
                      <a:pt x="90" y="186"/>
                      <a:pt x="90" y="185"/>
                      <a:pt x="90" y="185"/>
                    </a:cubicBezTo>
                    <a:cubicBezTo>
                      <a:pt x="91" y="185"/>
                      <a:pt x="91" y="185"/>
                      <a:pt x="92" y="184"/>
                    </a:cubicBezTo>
                    <a:cubicBezTo>
                      <a:pt x="95" y="183"/>
                      <a:pt x="98" y="182"/>
                      <a:pt x="102" y="181"/>
                    </a:cubicBezTo>
                    <a:cubicBezTo>
                      <a:pt x="100" y="184"/>
                      <a:pt x="99" y="187"/>
                      <a:pt x="97" y="190"/>
                    </a:cubicBezTo>
                    <a:cubicBezTo>
                      <a:pt x="96" y="193"/>
                      <a:pt x="97" y="198"/>
                      <a:pt x="101" y="199"/>
                    </a:cubicBezTo>
                    <a:cubicBezTo>
                      <a:pt x="108" y="200"/>
                      <a:pt x="115" y="200"/>
                      <a:pt x="122" y="198"/>
                    </a:cubicBezTo>
                    <a:cubicBezTo>
                      <a:pt x="121" y="203"/>
                      <a:pt x="121" y="208"/>
                      <a:pt x="119" y="212"/>
                    </a:cubicBezTo>
                    <a:cubicBezTo>
                      <a:pt x="118" y="214"/>
                      <a:pt x="118" y="214"/>
                      <a:pt x="116" y="216"/>
                    </a:cubicBezTo>
                    <a:cubicBezTo>
                      <a:pt x="116" y="216"/>
                      <a:pt x="116" y="216"/>
                      <a:pt x="116" y="216"/>
                    </a:cubicBezTo>
                    <a:cubicBezTo>
                      <a:pt x="117" y="215"/>
                      <a:pt x="115" y="216"/>
                      <a:pt x="115" y="216"/>
                    </a:cubicBezTo>
                    <a:cubicBezTo>
                      <a:pt x="116" y="216"/>
                      <a:pt x="114" y="217"/>
                      <a:pt x="113" y="217"/>
                    </a:cubicBezTo>
                    <a:cubicBezTo>
                      <a:pt x="113" y="217"/>
                      <a:pt x="112" y="217"/>
                      <a:pt x="112" y="217"/>
                    </a:cubicBezTo>
                    <a:cubicBezTo>
                      <a:pt x="110" y="217"/>
                      <a:pt x="111" y="217"/>
                      <a:pt x="110" y="217"/>
                    </a:cubicBezTo>
                    <a:cubicBezTo>
                      <a:pt x="107" y="216"/>
                      <a:pt x="107" y="216"/>
                      <a:pt x="105" y="215"/>
                    </a:cubicBezTo>
                    <a:cubicBezTo>
                      <a:pt x="101" y="213"/>
                      <a:pt x="99" y="211"/>
                      <a:pt x="96" y="207"/>
                    </a:cubicBezTo>
                    <a:cubicBezTo>
                      <a:pt x="93" y="204"/>
                      <a:pt x="91" y="202"/>
                      <a:pt x="89" y="198"/>
                    </a:cubicBezTo>
                    <a:cubicBezTo>
                      <a:pt x="89" y="198"/>
                      <a:pt x="89" y="197"/>
                      <a:pt x="89" y="197"/>
                    </a:cubicBezTo>
                    <a:cubicBezTo>
                      <a:pt x="89" y="197"/>
                      <a:pt x="88" y="197"/>
                      <a:pt x="88" y="196"/>
                    </a:cubicBezTo>
                    <a:cubicBezTo>
                      <a:pt x="88" y="195"/>
                      <a:pt x="88" y="195"/>
                      <a:pt x="88" y="194"/>
                    </a:cubicBezTo>
                    <a:cubicBezTo>
                      <a:pt x="87" y="193"/>
                      <a:pt x="87" y="193"/>
                      <a:pt x="87" y="193"/>
                    </a:cubicBezTo>
                    <a:cubicBezTo>
                      <a:pt x="87" y="193"/>
                      <a:pt x="87" y="193"/>
                      <a:pt x="87" y="192"/>
                    </a:cubicBezTo>
                    <a:cubicBezTo>
                      <a:pt x="87" y="191"/>
                      <a:pt x="87" y="191"/>
                      <a:pt x="87" y="190"/>
                    </a:cubicBezTo>
                    <a:close/>
                    <a:moveTo>
                      <a:pt x="36" y="292"/>
                    </a:moveTo>
                    <a:cubicBezTo>
                      <a:pt x="28" y="296"/>
                      <a:pt x="19" y="298"/>
                      <a:pt x="16" y="287"/>
                    </a:cubicBezTo>
                    <a:cubicBezTo>
                      <a:pt x="11" y="272"/>
                      <a:pt x="24" y="255"/>
                      <a:pt x="33" y="244"/>
                    </a:cubicBezTo>
                    <a:cubicBezTo>
                      <a:pt x="45" y="228"/>
                      <a:pt x="64" y="215"/>
                      <a:pt x="76" y="199"/>
                    </a:cubicBezTo>
                    <a:cubicBezTo>
                      <a:pt x="77" y="202"/>
                      <a:pt x="79" y="205"/>
                      <a:pt x="81" y="208"/>
                    </a:cubicBezTo>
                    <a:cubicBezTo>
                      <a:pt x="86" y="216"/>
                      <a:pt x="95" y="224"/>
                      <a:pt x="105" y="226"/>
                    </a:cubicBezTo>
                    <a:cubicBezTo>
                      <a:pt x="83" y="249"/>
                      <a:pt x="65" y="276"/>
                      <a:pt x="36" y="292"/>
                    </a:cubicBezTo>
                    <a:close/>
                    <a:moveTo>
                      <a:pt x="230" y="52"/>
                    </a:moveTo>
                    <a:cubicBezTo>
                      <a:pt x="256" y="75"/>
                      <a:pt x="272" y="111"/>
                      <a:pt x="256" y="141"/>
                    </a:cubicBezTo>
                    <a:cubicBezTo>
                      <a:pt x="230" y="185"/>
                      <a:pt x="161" y="171"/>
                      <a:pt x="133" y="136"/>
                    </a:cubicBezTo>
                    <a:cubicBezTo>
                      <a:pt x="134" y="135"/>
                      <a:pt x="134" y="134"/>
                      <a:pt x="134" y="133"/>
                    </a:cubicBezTo>
                    <a:cubicBezTo>
                      <a:pt x="121" y="106"/>
                      <a:pt x="133" y="80"/>
                      <a:pt x="157" y="64"/>
                    </a:cubicBezTo>
                    <a:cubicBezTo>
                      <a:pt x="167" y="57"/>
                      <a:pt x="180" y="52"/>
                      <a:pt x="192" y="51"/>
                    </a:cubicBezTo>
                    <a:cubicBezTo>
                      <a:pt x="205" y="50"/>
                      <a:pt x="214" y="56"/>
                      <a:pt x="225" y="58"/>
                    </a:cubicBezTo>
                    <a:cubicBezTo>
                      <a:pt x="229" y="59"/>
                      <a:pt x="231" y="56"/>
                      <a:pt x="230" y="52"/>
                    </a:cubicBezTo>
                    <a:close/>
                    <a:moveTo>
                      <a:pt x="124" y="78"/>
                    </a:moveTo>
                    <a:cubicBezTo>
                      <a:pt x="126" y="65"/>
                      <a:pt x="130" y="58"/>
                      <a:pt x="137" y="52"/>
                    </a:cubicBezTo>
                    <a:cubicBezTo>
                      <a:pt x="139" y="54"/>
                      <a:pt x="143" y="54"/>
                      <a:pt x="145" y="52"/>
                    </a:cubicBezTo>
                    <a:cubicBezTo>
                      <a:pt x="163" y="28"/>
                      <a:pt x="189" y="28"/>
                      <a:pt x="212" y="40"/>
                    </a:cubicBezTo>
                    <a:cubicBezTo>
                      <a:pt x="191" y="34"/>
                      <a:pt x="161" y="45"/>
                      <a:pt x="146" y="57"/>
                    </a:cubicBezTo>
                    <a:cubicBezTo>
                      <a:pt x="136" y="66"/>
                      <a:pt x="127" y="76"/>
                      <a:pt x="123" y="88"/>
                    </a:cubicBezTo>
                    <a:cubicBezTo>
                      <a:pt x="123" y="85"/>
                      <a:pt x="123" y="81"/>
                      <a:pt x="124" y="78"/>
                    </a:cubicBezTo>
                    <a:close/>
                    <a:moveTo>
                      <a:pt x="273" y="160"/>
                    </a:moveTo>
                    <a:cubicBezTo>
                      <a:pt x="258" y="186"/>
                      <a:pt x="223" y="195"/>
                      <a:pt x="194" y="190"/>
                    </a:cubicBezTo>
                    <a:cubicBezTo>
                      <a:pt x="167" y="185"/>
                      <a:pt x="137" y="167"/>
                      <a:pt x="121" y="142"/>
                    </a:cubicBezTo>
                    <a:cubicBezTo>
                      <a:pt x="146" y="180"/>
                      <a:pt x="219" y="196"/>
                      <a:pt x="251" y="165"/>
                    </a:cubicBezTo>
                    <a:cubicBezTo>
                      <a:pt x="270" y="146"/>
                      <a:pt x="277" y="127"/>
                      <a:pt x="276" y="108"/>
                    </a:cubicBezTo>
                    <a:cubicBezTo>
                      <a:pt x="284" y="124"/>
                      <a:pt x="285" y="140"/>
                      <a:pt x="273" y="1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4" name="Freeform 506"/>
              <p:cNvSpPr/>
              <p:nvPr/>
            </p:nvSpPr>
            <p:spPr bwMode="auto">
              <a:xfrm>
                <a:off x="2638" y="2075"/>
                <a:ext cx="85" cy="137"/>
              </a:xfrm>
              <a:custGeom>
                <a:avLst/>
                <a:gdLst>
                  <a:gd name="T0" fmla="*/ 37 w 42"/>
                  <a:gd name="T1" fmla="*/ 5 h 68"/>
                  <a:gd name="T2" fmla="*/ 6 w 42"/>
                  <a:gd name="T3" fmla="*/ 22 h 68"/>
                  <a:gd name="T4" fmla="*/ 12 w 42"/>
                  <a:gd name="T5" fmla="*/ 63 h 68"/>
                  <a:gd name="T6" fmla="*/ 23 w 42"/>
                  <a:gd name="T7" fmla="*/ 56 h 68"/>
                  <a:gd name="T8" fmla="*/ 21 w 42"/>
                  <a:gd name="T9" fmla="*/ 31 h 68"/>
                  <a:gd name="T10" fmla="*/ 39 w 42"/>
                  <a:gd name="T11" fmla="*/ 17 h 68"/>
                  <a:gd name="T12" fmla="*/ 37 w 42"/>
                  <a:gd name="T13" fmla="*/ 5 h 68"/>
                </a:gdLst>
                <a:ahLst/>
                <a:cxnLst>
                  <a:cxn ang="0">
                    <a:pos x="T0" y="T1"/>
                  </a:cxn>
                  <a:cxn ang="0">
                    <a:pos x="T2" y="T3"/>
                  </a:cxn>
                  <a:cxn ang="0">
                    <a:pos x="T4" y="T5"/>
                  </a:cxn>
                  <a:cxn ang="0">
                    <a:pos x="T6" y="T7"/>
                  </a:cxn>
                  <a:cxn ang="0">
                    <a:pos x="T8" y="T9"/>
                  </a:cxn>
                  <a:cxn ang="0">
                    <a:pos x="T10" y="T11"/>
                  </a:cxn>
                  <a:cxn ang="0">
                    <a:pos x="T12" y="T13"/>
                  </a:cxn>
                </a:cxnLst>
                <a:rect l="0" t="0" r="r" b="b"/>
                <a:pathLst>
                  <a:path w="42" h="68">
                    <a:moveTo>
                      <a:pt x="37" y="5"/>
                    </a:moveTo>
                    <a:cubicBezTo>
                      <a:pt x="24" y="0"/>
                      <a:pt x="12" y="11"/>
                      <a:pt x="6" y="22"/>
                    </a:cubicBezTo>
                    <a:cubicBezTo>
                      <a:pt x="0" y="36"/>
                      <a:pt x="2" y="51"/>
                      <a:pt x="12" y="63"/>
                    </a:cubicBezTo>
                    <a:cubicBezTo>
                      <a:pt x="16" y="68"/>
                      <a:pt x="25" y="62"/>
                      <a:pt x="23" y="56"/>
                    </a:cubicBezTo>
                    <a:cubicBezTo>
                      <a:pt x="19" y="48"/>
                      <a:pt x="18" y="39"/>
                      <a:pt x="21" y="31"/>
                    </a:cubicBezTo>
                    <a:cubicBezTo>
                      <a:pt x="25" y="23"/>
                      <a:pt x="33" y="23"/>
                      <a:pt x="39" y="17"/>
                    </a:cubicBezTo>
                    <a:cubicBezTo>
                      <a:pt x="42" y="14"/>
                      <a:pt x="42" y="7"/>
                      <a:pt x="3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5" name="Freeform 507"/>
              <p:cNvSpPr>
                <a:spLocks noEditPoints="1"/>
              </p:cNvSpPr>
              <p:nvPr/>
            </p:nvSpPr>
            <p:spPr bwMode="auto">
              <a:xfrm>
                <a:off x="3816" y="-1135"/>
                <a:ext cx="461" cy="224"/>
              </a:xfrm>
              <a:custGeom>
                <a:avLst/>
                <a:gdLst>
                  <a:gd name="T0" fmla="*/ 226 w 229"/>
                  <a:gd name="T1" fmla="*/ 90 h 111"/>
                  <a:gd name="T2" fmla="*/ 175 w 229"/>
                  <a:gd name="T3" fmla="*/ 33 h 111"/>
                  <a:gd name="T4" fmla="*/ 123 w 229"/>
                  <a:gd name="T5" fmla="*/ 0 h 111"/>
                  <a:gd name="T6" fmla="*/ 5 w 229"/>
                  <a:gd name="T7" fmla="*/ 94 h 111"/>
                  <a:gd name="T8" fmla="*/ 12 w 229"/>
                  <a:gd name="T9" fmla="*/ 101 h 111"/>
                  <a:gd name="T10" fmla="*/ 14 w 229"/>
                  <a:gd name="T11" fmla="*/ 99 h 111"/>
                  <a:gd name="T12" fmla="*/ 215 w 229"/>
                  <a:gd name="T13" fmla="*/ 99 h 111"/>
                  <a:gd name="T14" fmla="*/ 220 w 229"/>
                  <a:gd name="T15" fmla="*/ 96 h 111"/>
                  <a:gd name="T16" fmla="*/ 226 w 229"/>
                  <a:gd name="T17" fmla="*/ 90 h 111"/>
                  <a:gd name="T18" fmla="*/ 20 w 229"/>
                  <a:gd name="T19" fmla="*/ 93 h 111"/>
                  <a:gd name="T20" fmla="*/ 40 w 229"/>
                  <a:gd name="T21" fmla="*/ 74 h 111"/>
                  <a:gd name="T22" fmla="*/ 48 w 229"/>
                  <a:gd name="T23" fmla="*/ 81 h 111"/>
                  <a:gd name="T24" fmla="*/ 54 w 229"/>
                  <a:gd name="T25" fmla="*/ 94 h 111"/>
                  <a:gd name="T26" fmla="*/ 20 w 229"/>
                  <a:gd name="T27" fmla="*/ 93 h 111"/>
                  <a:gd name="T28" fmla="*/ 170 w 229"/>
                  <a:gd name="T29" fmla="*/ 82 h 111"/>
                  <a:gd name="T30" fmla="*/ 60 w 229"/>
                  <a:gd name="T31" fmla="*/ 93 h 111"/>
                  <a:gd name="T32" fmla="*/ 56 w 229"/>
                  <a:gd name="T33" fmla="*/ 79 h 111"/>
                  <a:gd name="T34" fmla="*/ 46 w 229"/>
                  <a:gd name="T35" fmla="*/ 67 h 111"/>
                  <a:gd name="T36" fmla="*/ 114 w 229"/>
                  <a:gd name="T37" fmla="*/ 15 h 111"/>
                  <a:gd name="T38" fmla="*/ 177 w 229"/>
                  <a:gd name="T39" fmla="*/ 53 h 111"/>
                  <a:gd name="T40" fmla="*/ 180 w 229"/>
                  <a:gd name="T41" fmla="*/ 56 h 111"/>
                  <a:gd name="T42" fmla="*/ 170 w 229"/>
                  <a:gd name="T43" fmla="*/ 82 h 111"/>
                  <a:gd name="T44" fmla="*/ 181 w 229"/>
                  <a:gd name="T45" fmla="*/ 82 h 111"/>
                  <a:gd name="T46" fmla="*/ 181 w 229"/>
                  <a:gd name="T47" fmla="*/ 78 h 111"/>
                  <a:gd name="T48" fmla="*/ 188 w 229"/>
                  <a:gd name="T49" fmla="*/ 64 h 111"/>
                  <a:gd name="T50" fmla="*/ 209 w 229"/>
                  <a:gd name="T51" fmla="*/ 85 h 111"/>
                  <a:gd name="T52" fmla="*/ 181 w 229"/>
                  <a:gd name="T53" fmla="*/ 8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9" h="111">
                    <a:moveTo>
                      <a:pt x="226" y="90"/>
                    </a:moveTo>
                    <a:cubicBezTo>
                      <a:pt x="210" y="69"/>
                      <a:pt x="193" y="50"/>
                      <a:pt x="175" y="33"/>
                    </a:cubicBezTo>
                    <a:cubicBezTo>
                      <a:pt x="162" y="21"/>
                      <a:pt x="142" y="0"/>
                      <a:pt x="123" y="0"/>
                    </a:cubicBezTo>
                    <a:cubicBezTo>
                      <a:pt x="73" y="2"/>
                      <a:pt x="38" y="64"/>
                      <a:pt x="5" y="94"/>
                    </a:cubicBezTo>
                    <a:cubicBezTo>
                      <a:pt x="0" y="98"/>
                      <a:pt x="7" y="105"/>
                      <a:pt x="12" y="101"/>
                    </a:cubicBezTo>
                    <a:cubicBezTo>
                      <a:pt x="12" y="100"/>
                      <a:pt x="13" y="100"/>
                      <a:pt x="14" y="99"/>
                    </a:cubicBezTo>
                    <a:cubicBezTo>
                      <a:pt x="81" y="111"/>
                      <a:pt x="148" y="91"/>
                      <a:pt x="215" y="99"/>
                    </a:cubicBezTo>
                    <a:cubicBezTo>
                      <a:pt x="217" y="99"/>
                      <a:pt x="219" y="98"/>
                      <a:pt x="220" y="96"/>
                    </a:cubicBezTo>
                    <a:cubicBezTo>
                      <a:pt x="224" y="100"/>
                      <a:pt x="229" y="94"/>
                      <a:pt x="226" y="90"/>
                    </a:cubicBezTo>
                    <a:close/>
                    <a:moveTo>
                      <a:pt x="20" y="93"/>
                    </a:moveTo>
                    <a:cubicBezTo>
                      <a:pt x="27" y="87"/>
                      <a:pt x="33" y="81"/>
                      <a:pt x="40" y="74"/>
                    </a:cubicBezTo>
                    <a:cubicBezTo>
                      <a:pt x="42" y="76"/>
                      <a:pt x="46" y="78"/>
                      <a:pt x="48" y="81"/>
                    </a:cubicBezTo>
                    <a:cubicBezTo>
                      <a:pt x="51" y="85"/>
                      <a:pt x="53" y="89"/>
                      <a:pt x="54" y="94"/>
                    </a:cubicBezTo>
                    <a:cubicBezTo>
                      <a:pt x="42" y="94"/>
                      <a:pt x="31" y="94"/>
                      <a:pt x="20" y="93"/>
                    </a:cubicBezTo>
                    <a:close/>
                    <a:moveTo>
                      <a:pt x="170" y="82"/>
                    </a:moveTo>
                    <a:cubicBezTo>
                      <a:pt x="134" y="82"/>
                      <a:pt x="97" y="91"/>
                      <a:pt x="60" y="93"/>
                    </a:cubicBezTo>
                    <a:cubicBezTo>
                      <a:pt x="60" y="88"/>
                      <a:pt x="58" y="83"/>
                      <a:pt x="56" y="79"/>
                    </a:cubicBezTo>
                    <a:cubicBezTo>
                      <a:pt x="54" y="75"/>
                      <a:pt x="50" y="70"/>
                      <a:pt x="46" y="67"/>
                    </a:cubicBezTo>
                    <a:cubicBezTo>
                      <a:pt x="67" y="45"/>
                      <a:pt x="88" y="24"/>
                      <a:pt x="114" y="15"/>
                    </a:cubicBezTo>
                    <a:cubicBezTo>
                      <a:pt x="136" y="7"/>
                      <a:pt x="163" y="40"/>
                      <a:pt x="177" y="53"/>
                    </a:cubicBezTo>
                    <a:cubicBezTo>
                      <a:pt x="178" y="54"/>
                      <a:pt x="179" y="55"/>
                      <a:pt x="180" y="56"/>
                    </a:cubicBezTo>
                    <a:cubicBezTo>
                      <a:pt x="171" y="61"/>
                      <a:pt x="169" y="72"/>
                      <a:pt x="170" y="82"/>
                    </a:cubicBezTo>
                    <a:close/>
                    <a:moveTo>
                      <a:pt x="181" y="82"/>
                    </a:moveTo>
                    <a:cubicBezTo>
                      <a:pt x="181" y="81"/>
                      <a:pt x="181" y="79"/>
                      <a:pt x="181" y="78"/>
                    </a:cubicBezTo>
                    <a:cubicBezTo>
                      <a:pt x="182" y="72"/>
                      <a:pt x="186" y="69"/>
                      <a:pt x="188" y="64"/>
                    </a:cubicBezTo>
                    <a:cubicBezTo>
                      <a:pt x="195" y="71"/>
                      <a:pt x="202" y="78"/>
                      <a:pt x="209" y="85"/>
                    </a:cubicBezTo>
                    <a:cubicBezTo>
                      <a:pt x="200" y="84"/>
                      <a:pt x="190" y="83"/>
                      <a:pt x="181"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6" name="Freeform 508"/>
              <p:cNvSpPr/>
              <p:nvPr/>
            </p:nvSpPr>
            <p:spPr bwMode="auto">
              <a:xfrm>
                <a:off x="4009" y="-1252"/>
                <a:ext cx="105" cy="115"/>
              </a:xfrm>
              <a:custGeom>
                <a:avLst/>
                <a:gdLst>
                  <a:gd name="T0" fmla="*/ 50 w 52"/>
                  <a:gd name="T1" fmla="*/ 13 h 57"/>
                  <a:gd name="T2" fmla="*/ 20 w 52"/>
                  <a:gd name="T3" fmla="*/ 4 h 57"/>
                  <a:gd name="T4" fmla="*/ 4 w 52"/>
                  <a:gd name="T5" fmla="*/ 21 h 57"/>
                  <a:gd name="T6" fmla="*/ 29 w 52"/>
                  <a:gd name="T7" fmla="*/ 51 h 57"/>
                  <a:gd name="T8" fmla="*/ 46 w 52"/>
                  <a:gd name="T9" fmla="*/ 37 h 57"/>
                  <a:gd name="T10" fmla="*/ 39 w 52"/>
                  <a:gd name="T11" fmla="*/ 29 h 57"/>
                  <a:gd name="T12" fmla="*/ 31 w 52"/>
                  <a:gd name="T13" fmla="*/ 35 h 57"/>
                  <a:gd name="T14" fmla="*/ 26 w 52"/>
                  <a:gd name="T15" fmla="*/ 39 h 57"/>
                  <a:gd name="T16" fmla="*/ 26 w 52"/>
                  <a:gd name="T17" fmla="*/ 39 h 57"/>
                  <a:gd name="T18" fmla="*/ 25 w 52"/>
                  <a:gd name="T19" fmla="*/ 39 h 57"/>
                  <a:gd name="T20" fmla="*/ 23 w 52"/>
                  <a:gd name="T21" fmla="*/ 39 h 57"/>
                  <a:gd name="T22" fmla="*/ 22 w 52"/>
                  <a:gd name="T23" fmla="*/ 39 h 57"/>
                  <a:gd name="T24" fmla="*/ 20 w 52"/>
                  <a:gd name="T25" fmla="*/ 39 h 57"/>
                  <a:gd name="T26" fmla="*/ 20 w 52"/>
                  <a:gd name="T27" fmla="*/ 39 h 57"/>
                  <a:gd name="T28" fmla="*/ 19 w 52"/>
                  <a:gd name="T29" fmla="*/ 39 h 57"/>
                  <a:gd name="T30" fmla="*/ 19 w 52"/>
                  <a:gd name="T31" fmla="*/ 38 h 57"/>
                  <a:gd name="T32" fmla="*/ 18 w 52"/>
                  <a:gd name="T33" fmla="*/ 37 h 57"/>
                  <a:gd name="T34" fmla="*/ 17 w 52"/>
                  <a:gd name="T35" fmla="*/ 36 h 57"/>
                  <a:gd name="T36" fmla="*/ 17 w 52"/>
                  <a:gd name="T37" fmla="*/ 35 h 57"/>
                  <a:gd name="T38" fmla="*/ 17 w 52"/>
                  <a:gd name="T39" fmla="*/ 35 h 57"/>
                  <a:gd name="T40" fmla="*/ 16 w 52"/>
                  <a:gd name="T41" fmla="*/ 32 h 57"/>
                  <a:gd name="T42" fmla="*/ 16 w 52"/>
                  <a:gd name="T43" fmla="*/ 31 h 57"/>
                  <a:gd name="T44" fmla="*/ 16 w 52"/>
                  <a:gd name="T45" fmla="*/ 29 h 57"/>
                  <a:gd name="T46" fmla="*/ 16 w 52"/>
                  <a:gd name="T47" fmla="*/ 26 h 57"/>
                  <a:gd name="T48" fmla="*/ 16 w 52"/>
                  <a:gd name="T49" fmla="*/ 25 h 57"/>
                  <a:gd name="T50" fmla="*/ 17 w 52"/>
                  <a:gd name="T51" fmla="*/ 21 h 57"/>
                  <a:gd name="T52" fmla="*/ 18 w 52"/>
                  <a:gd name="T53" fmla="*/ 19 h 57"/>
                  <a:gd name="T54" fmla="*/ 19 w 52"/>
                  <a:gd name="T55" fmla="*/ 18 h 57"/>
                  <a:gd name="T56" fmla="*/ 20 w 52"/>
                  <a:gd name="T57" fmla="*/ 16 h 57"/>
                  <a:gd name="T58" fmla="*/ 20 w 52"/>
                  <a:gd name="T59" fmla="*/ 16 h 57"/>
                  <a:gd name="T60" fmla="*/ 21 w 52"/>
                  <a:gd name="T61" fmla="*/ 15 h 57"/>
                  <a:gd name="T62" fmla="*/ 31 w 52"/>
                  <a:gd name="T63" fmla="*/ 13 h 57"/>
                  <a:gd name="T64" fmla="*/ 48 w 52"/>
                  <a:gd name="T65" fmla="*/ 17 h 57"/>
                  <a:gd name="T66" fmla="*/ 50 w 52"/>
                  <a:gd name="T67" fmla="*/ 1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 h="57">
                    <a:moveTo>
                      <a:pt x="50" y="13"/>
                    </a:moveTo>
                    <a:cubicBezTo>
                      <a:pt x="42" y="6"/>
                      <a:pt x="31" y="0"/>
                      <a:pt x="20" y="4"/>
                    </a:cubicBezTo>
                    <a:cubicBezTo>
                      <a:pt x="12" y="6"/>
                      <a:pt x="6" y="13"/>
                      <a:pt x="4" y="21"/>
                    </a:cubicBezTo>
                    <a:cubicBezTo>
                      <a:pt x="0" y="37"/>
                      <a:pt x="10" y="57"/>
                      <a:pt x="29" y="51"/>
                    </a:cubicBezTo>
                    <a:cubicBezTo>
                      <a:pt x="36" y="48"/>
                      <a:pt x="42" y="43"/>
                      <a:pt x="46" y="37"/>
                    </a:cubicBezTo>
                    <a:cubicBezTo>
                      <a:pt x="48" y="32"/>
                      <a:pt x="43" y="26"/>
                      <a:pt x="39" y="29"/>
                    </a:cubicBezTo>
                    <a:cubicBezTo>
                      <a:pt x="36" y="31"/>
                      <a:pt x="34" y="33"/>
                      <a:pt x="31" y="35"/>
                    </a:cubicBezTo>
                    <a:cubicBezTo>
                      <a:pt x="30" y="36"/>
                      <a:pt x="28" y="37"/>
                      <a:pt x="26" y="39"/>
                    </a:cubicBezTo>
                    <a:cubicBezTo>
                      <a:pt x="26" y="39"/>
                      <a:pt x="26" y="39"/>
                      <a:pt x="26" y="39"/>
                    </a:cubicBezTo>
                    <a:cubicBezTo>
                      <a:pt x="25" y="39"/>
                      <a:pt x="25" y="39"/>
                      <a:pt x="25" y="39"/>
                    </a:cubicBezTo>
                    <a:cubicBezTo>
                      <a:pt x="24" y="39"/>
                      <a:pt x="23" y="39"/>
                      <a:pt x="23" y="39"/>
                    </a:cubicBezTo>
                    <a:cubicBezTo>
                      <a:pt x="23" y="39"/>
                      <a:pt x="22" y="39"/>
                      <a:pt x="22" y="39"/>
                    </a:cubicBezTo>
                    <a:cubicBezTo>
                      <a:pt x="22" y="39"/>
                      <a:pt x="21" y="39"/>
                      <a:pt x="20" y="39"/>
                    </a:cubicBezTo>
                    <a:cubicBezTo>
                      <a:pt x="20" y="39"/>
                      <a:pt x="20" y="39"/>
                      <a:pt x="20" y="39"/>
                    </a:cubicBezTo>
                    <a:cubicBezTo>
                      <a:pt x="19" y="39"/>
                      <a:pt x="19" y="39"/>
                      <a:pt x="19" y="39"/>
                    </a:cubicBezTo>
                    <a:cubicBezTo>
                      <a:pt x="19" y="38"/>
                      <a:pt x="19" y="38"/>
                      <a:pt x="19" y="38"/>
                    </a:cubicBezTo>
                    <a:cubicBezTo>
                      <a:pt x="19" y="38"/>
                      <a:pt x="18" y="38"/>
                      <a:pt x="18" y="37"/>
                    </a:cubicBezTo>
                    <a:cubicBezTo>
                      <a:pt x="18" y="37"/>
                      <a:pt x="17" y="36"/>
                      <a:pt x="17" y="36"/>
                    </a:cubicBezTo>
                    <a:cubicBezTo>
                      <a:pt x="17" y="35"/>
                      <a:pt x="17" y="35"/>
                      <a:pt x="17" y="35"/>
                    </a:cubicBezTo>
                    <a:cubicBezTo>
                      <a:pt x="17" y="35"/>
                      <a:pt x="17" y="35"/>
                      <a:pt x="17" y="35"/>
                    </a:cubicBezTo>
                    <a:cubicBezTo>
                      <a:pt x="16" y="34"/>
                      <a:pt x="16" y="33"/>
                      <a:pt x="16" y="32"/>
                    </a:cubicBezTo>
                    <a:cubicBezTo>
                      <a:pt x="16" y="32"/>
                      <a:pt x="16" y="31"/>
                      <a:pt x="16" y="31"/>
                    </a:cubicBezTo>
                    <a:cubicBezTo>
                      <a:pt x="16" y="30"/>
                      <a:pt x="16" y="29"/>
                      <a:pt x="16" y="29"/>
                    </a:cubicBezTo>
                    <a:cubicBezTo>
                      <a:pt x="16" y="28"/>
                      <a:pt x="16" y="27"/>
                      <a:pt x="16" y="26"/>
                    </a:cubicBezTo>
                    <a:cubicBezTo>
                      <a:pt x="16" y="26"/>
                      <a:pt x="16" y="25"/>
                      <a:pt x="16" y="25"/>
                    </a:cubicBezTo>
                    <a:cubicBezTo>
                      <a:pt x="16" y="24"/>
                      <a:pt x="16" y="22"/>
                      <a:pt x="17" y="21"/>
                    </a:cubicBezTo>
                    <a:cubicBezTo>
                      <a:pt x="17" y="20"/>
                      <a:pt x="17" y="19"/>
                      <a:pt x="18" y="19"/>
                    </a:cubicBezTo>
                    <a:cubicBezTo>
                      <a:pt x="18" y="19"/>
                      <a:pt x="18" y="18"/>
                      <a:pt x="19" y="18"/>
                    </a:cubicBezTo>
                    <a:cubicBezTo>
                      <a:pt x="19" y="17"/>
                      <a:pt x="19" y="17"/>
                      <a:pt x="20" y="16"/>
                    </a:cubicBezTo>
                    <a:cubicBezTo>
                      <a:pt x="20" y="16"/>
                      <a:pt x="20" y="16"/>
                      <a:pt x="20" y="16"/>
                    </a:cubicBezTo>
                    <a:cubicBezTo>
                      <a:pt x="20" y="16"/>
                      <a:pt x="21" y="15"/>
                      <a:pt x="21" y="15"/>
                    </a:cubicBezTo>
                    <a:cubicBezTo>
                      <a:pt x="24" y="14"/>
                      <a:pt x="27" y="13"/>
                      <a:pt x="31" y="13"/>
                    </a:cubicBezTo>
                    <a:cubicBezTo>
                      <a:pt x="37" y="13"/>
                      <a:pt x="42" y="15"/>
                      <a:pt x="48" y="17"/>
                    </a:cubicBezTo>
                    <a:cubicBezTo>
                      <a:pt x="50" y="17"/>
                      <a:pt x="52" y="14"/>
                      <a:pt x="5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7" name="Freeform 509"/>
              <p:cNvSpPr>
                <a:spLocks noEditPoints="1"/>
              </p:cNvSpPr>
              <p:nvPr/>
            </p:nvSpPr>
            <p:spPr bwMode="auto">
              <a:xfrm>
                <a:off x="3715" y="-1034"/>
                <a:ext cx="89" cy="148"/>
              </a:xfrm>
              <a:custGeom>
                <a:avLst/>
                <a:gdLst>
                  <a:gd name="T0" fmla="*/ 39 w 44"/>
                  <a:gd name="T1" fmla="*/ 36 h 73"/>
                  <a:gd name="T2" fmla="*/ 28 w 44"/>
                  <a:gd name="T3" fmla="*/ 4 h 73"/>
                  <a:gd name="T4" fmla="*/ 20 w 44"/>
                  <a:gd name="T5" fmla="*/ 4 h 73"/>
                  <a:gd name="T6" fmla="*/ 1 w 44"/>
                  <a:gd name="T7" fmla="*/ 66 h 73"/>
                  <a:gd name="T8" fmla="*/ 8 w 44"/>
                  <a:gd name="T9" fmla="*/ 69 h 73"/>
                  <a:gd name="T10" fmla="*/ 15 w 44"/>
                  <a:gd name="T11" fmla="*/ 50 h 73"/>
                  <a:gd name="T12" fmla="*/ 29 w 44"/>
                  <a:gd name="T13" fmla="*/ 50 h 73"/>
                  <a:gd name="T14" fmla="*/ 31 w 44"/>
                  <a:gd name="T15" fmla="*/ 49 h 73"/>
                  <a:gd name="T16" fmla="*/ 37 w 44"/>
                  <a:gd name="T17" fmla="*/ 62 h 73"/>
                  <a:gd name="T18" fmla="*/ 42 w 44"/>
                  <a:gd name="T19" fmla="*/ 61 h 73"/>
                  <a:gd name="T20" fmla="*/ 39 w 44"/>
                  <a:gd name="T21" fmla="*/ 36 h 73"/>
                  <a:gd name="T22" fmla="*/ 29 w 44"/>
                  <a:gd name="T23" fmla="*/ 45 h 73"/>
                  <a:gd name="T24" fmla="*/ 16 w 44"/>
                  <a:gd name="T25" fmla="*/ 46 h 73"/>
                  <a:gd name="T26" fmla="*/ 18 w 44"/>
                  <a:gd name="T27" fmla="*/ 40 h 73"/>
                  <a:gd name="T28" fmla="*/ 25 w 44"/>
                  <a:gd name="T29" fmla="*/ 19 h 73"/>
                  <a:gd name="T30" fmla="*/ 29 w 44"/>
                  <a:gd name="T31" fmla="*/ 38 h 73"/>
                  <a:gd name="T32" fmla="*/ 30 w 44"/>
                  <a:gd name="T33" fmla="*/ 45 h 73"/>
                  <a:gd name="T34" fmla="*/ 29 w 44"/>
                  <a:gd name="T35"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73">
                    <a:moveTo>
                      <a:pt x="39" y="36"/>
                    </a:moveTo>
                    <a:cubicBezTo>
                      <a:pt x="37" y="24"/>
                      <a:pt x="33" y="14"/>
                      <a:pt x="28" y="4"/>
                    </a:cubicBezTo>
                    <a:cubicBezTo>
                      <a:pt x="27" y="0"/>
                      <a:pt x="22" y="1"/>
                      <a:pt x="20" y="4"/>
                    </a:cubicBezTo>
                    <a:cubicBezTo>
                      <a:pt x="9" y="22"/>
                      <a:pt x="7" y="46"/>
                      <a:pt x="1" y="66"/>
                    </a:cubicBezTo>
                    <a:cubicBezTo>
                      <a:pt x="0" y="70"/>
                      <a:pt x="6" y="73"/>
                      <a:pt x="8" y="69"/>
                    </a:cubicBezTo>
                    <a:cubicBezTo>
                      <a:pt x="11" y="63"/>
                      <a:pt x="13" y="56"/>
                      <a:pt x="15" y="50"/>
                    </a:cubicBezTo>
                    <a:cubicBezTo>
                      <a:pt x="20" y="50"/>
                      <a:pt x="24" y="50"/>
                      <a:pt x="29" y="50"/>
                    </a:cubicBezTo>
                    <a:cubicBezTo>
                      <a:pt x="30" y="50"/>
                      <a:pt x="31" y="50"/>
                      <a:pt x="31" y="49"/>
                    </a:cubicBezTo>
                    <a:cubicBezTo>
                      <a:pt x="32" y="54"/>
                      <a:pt x="33" y="59"/>
                      <a:pt x="37" y="62"/>
                    </a:cubicBezTo>
                    <a:cubicBezTo>
                      <a:pt x="38" y="64"/>
                      <a:pt x="41" y="63"/>
                      <a:pt x="42" y="61"/>
                    </a:cubicBezTo>
                    <a:cubicBezTo>
                      <a:pt x="44" y="53"/>
                      <a:pt x="40" y="44"/>
                      <a:pt x="39" y="36"/>
                    </a:cubicBezTo>
                    <a:close/>
                    <a:moveTo>
                      <a:pt x="29" y="45"/>
                    </a:moveTo>
                    <a:cubicBezTo>
                      <a:pt x="25" y="45"/>
                      <a:pt x="21" y="45"/>
                      <a:pt x="16" y="46"/>
                    </a:cubicBezTo>
                    <a:cubicBezTo>
                      <a:pt x="17" y="44"/>
                      <a:pt x="17" y="42"/>
                      <a:pt x="18" y="40"/>
                    </a:cubicBezTo>
                    <a:cubicBezTo>
                      <a:pt x="20" y="33"/>
                      <a:pt x="22" y="26"/>
                      <a:pt x="25" y="19"/>
                    </a:cubicBezTo>
                    <a:cubicBezTo>
                      <a:pt x="27" y="25"/>
                      <a:pt x="28" y="32"/>
                      <a:pt x="29" y="38"/>
                    </a:cubicBezTo>
                    <a:cubicBezTo>
                      <a:pt x="30" y="41"/>
                      <a:pt x="30" y="43"/>
                      <a:pt x="30" y="45"/>
                    </a:cubicBezTo>
                    <a:cubicBezTo>
                      <a:pt x="30" y="45"/>
                      <a:pt x="30" y="45"/>
                      <a:pt x="29"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8" name="Freeform 510"/>
              <p:cNvSpPr>
                <a:spLocks noEditPoints="1"/>
              </p:cNvSpPr>
              <p:nvPr/>
            </p:nvSpPr>
            <p:spPr bwMode="auto">
              <a:xfrm>
                <a:off x="4292" y="-999"/>
                <a:ext cx="92" cy="141"/>
              </a:xfrm>
              <a:custGeom>
                <a:avLst/>
                <a:gdLst>
                  <a:gd name="T0" fmla="*/ 44 w 46"/>
                  <a:gd name="T1" fmla="*/ 42 h 70"/>
                  <a:gd name="T2" fmla="*/ 13 w 46"/>
                  <a:gd name="T3" fmla="*/ 24 h 70"/>
                  <a:gd name="T4" fmla="*/ 10 w 46"/>
                  <a:gd name="T5" fmla="*/ 6 h 70"/>
                  <a:gd name="T6" fmla="*/ 1 w 46"/>
                  <a:gd name="T7" fmla="*/ 6 h 70"/>
                  <a:gd name="T8" fmla="*/ 7 w 46"/>
                  <a:gd name="T9" fmla="*/ 62 h 70"/>
                  <a:gd name="T10" fmla="*/ 11 w 46"/>
                  <a:gd name="T11" fmla="*/ 66 h 70"/>
                  <a:gd name="T12" fmla="*/ 44 w 46"/>
                  <a:gd name="T13" fmla="*/ 42 h 70"/>
                  <a:gd name="T14" fmla="*/ 19 w 46"/>
                  <a:gd name="T15" fmla="*/ 54 h 70"/>
                  <a:gd name="T16" fmla="*/ 15 w 46"/>
                  <a:gd name="T17" fmla="*/ 35 h 70"/>
                  <a:gd name="T18" fmla="*/ 33 w 46"/>
                  <a:gd name="T19" fmla="*/ 42 h 70"/>
                  <a:gd name="T20" fmla="*/ 19 w 46"/>
                  <a:gd name="T21" fmla="*/ 5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0">
                    <a:moveTo>
                      <a:pt x="44" y="42"/>
                    </a:moveTo>
                    <a:cubicBezTo>
                      <a:pt x="42" y="27"/>
                      <a:pt x="26" y="19"/>
                      <a:pt x="13" y="24"/>
                    </a:cubicBezTo>
                    <a:cubicBezTo>
                      <a:pt x="12" y="18"/>
                      <a:pt x="11" y="12"/>
                      <a:pt x="10" y="6"/>
                    </a:cubicBezTo>
                    <a:cubicBezTo>
                      <a:pt x="10" y="0"/>
                      <a:pt x="2" y="0"/>
                      <a:pt x="1" y="6"/>
                    </a:cubicBezTo>
                    <a:cubicBezTo>
                      <a:pt x="0" y="25"/>
                      <a:pt x="4" y="43"/>
                      <a:pt x="7" y="62"/>
                    </a:cubicBezTo>
                    <a:cubicBezTo>
                      <a:pt x="7" y="64"/>
                      <a:pt x="10" y="66"/>
                      <a:pt x="11" y="66"/>
                    </a:cubicBezTo>
                    <a:cubicBezTo>
                      <a:pt x="28" y="70"/>
                      <a:pt x="46" y="61"/>
                      <a:pt x="44" y="42"/>
                    </a:cubicBezTo>
                    <a:close/>
                    <a:moveTo>
                      <a:pt x="19" y="54"/>
                    </a:moveTo>
                    <a:cubicBezTo>
                      <a:pt x="18" y="48"/>
                      <a:pt x="16" y="41"/>
                      <a:pt x="15" y="35"/>
                    </a:cubicBezTo>
                    <a:cubicBezTo>
                      <a:pt x="23" y="34"/>
                      <a:pt x="32" y="32"/>
                      <a:pt x="33" y="42"/>
                    </a:cubicBezTo>
                    <a:cubicBezTo>
                      <a:pt x="33" y="51"/>
                      <a:pt x="26" y="55"/>
                      <a:pt x="19"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9" name="Freeform 511"/>
              <p:cNvSpPr>
                <a:spLocks noEditPoints="1"/>
              </p:cNvSpPr>
              <p:nvPr/>
            </p:nvSpPr>
            <p:spPr bwMode="auto">
              <a:xfrm>
                <a:off x="2946" y="3242"/>
                <a:ext cx="595" cy="491"/>
              </a:xfrm>
              <a:custGeom>
                <a:avLst/>
                <a:gdLst>
                  <a:gd name="T0" fmla="*/ 274 w 295"/>
                  <a:gd name="T1" fmla="*/ 139 h 243"/>
                  <a:gd name="T2" fmla="*/ 13 w 295"/>
                  <a:gd name="T3" fmla="*/ 209 h 243"/>
                  <a:gd name="T4" fmla="*/ 18 w 295"/>
                  <a:gd name="T5" fmla="*/ 212 h 243"/>
                  <a:gd name="T6" fmla="*/ 99 w 295"/>
                  <a:gd name="T7" fmla="*/ 224 h 243"/>
                  <a:gd name="T8" fmla="*/ 272 w 295"/>
                  <a:gd name="T9" fmla="*/ 144 h 243"/>
                  <a:gd name="T10" fmla="*/ 81 w 295"/>
                  <a:gd name="T11" fmla="*/ 44 h 243"/>
                  <a:gd name="T12" fmla="*/ 260 w 295"/>
                  <a:gd name="T13" fmla="*/ 140 h 243"/>
                  <a:gd name="T14" fmla="*/ 254 w 295"/>
                  <a:gd name="T15" fmla="*/ 142 h 243"/>
                  <a:gd name="T16" fmla="*/ 245 w 295"/>
                  <a:gd name="T17" fmla="*/ 134 h 243"/>
                  <a:gd name="T18" fmla="*/ 209 w 295"/>
                  <a:gd name="T19" fmla="*/ 160 h 243"/>
                  <a:gd name="T20" fmla="*/ 208 w 295"/>
                  <a:gd name="T21" fmla="*/ 136 h 243"/>
                  <a:gd name="T22" fmla="*/ 220 w 295"/>
                  <a:gd name="T23" fmla="*/ 123 h 243"/>
                  <a:gd name="T24" fmla="*/ 100 w 295"/>
                  <a:gd name="T25" fmla="*/ 66 h 243"/>
                  <a:gd name="T26" fmla="*/ 51 w 295"/>
                  <a:gd name="T27" fmla="*/ 159 h 243"/>
                  <a:gd name="T28" fmla="*/ 57 w 295"/>
                  <a:gd name="T29" fmla="*/ 153 h 243"/>
                  <a:gd name="T30" fmla="*/ 147 w 295"/>
                  <a:gd name="T31" fmla="*/ 75 h 243"/>
                  <a:gd name="T32" fmla="*/ 207 w 295"/>
                  <a:gd name="T33" fmla="*/ 124 h 243"/>
                  <a:gd name="T34" fmla="*/ 41 w 295"/>
                  <a:gd name="T35" fmla="*/ 172 h 243"/>
                  <a:gd name="T36" fmla="*/ 204 w 295"/>
                  <a:gd name="T37" fmla="*/ 139 h 243"/>
                  <a:gd name="T38" fmla="*/ 200 w 295"/>
                  <a:gd name="T39" fmla="*/ 157 h 243"/>
                  <a:gd name="T40" fmla="*/ 159 w 295"/>
                  <a:gd name="T41" fmla="*/ 174 h 243"/>
                  <a:gd name="T42" fmla="*/ 154 w 295"/>
                  <a:gd name="T43" fmla="*/ 166 h 243"/>
                  <a:gd name="T44" fmla="*/ 132 w 295"/>
                  <a:gd name="T45" fmla="*/ 181 h 243"/>
                  <a:gd name="T46" fmla="*/ 127 w 295"/>
                  <a:gd name="T47" fmla="*/ 171 h 243"/>
                  <a:gd name="T48" fmla="*/ 101 w 295"/>
                  <a:gd name="T49" fmla="*/ 187 h 243"/>
                  <a:gd name="T50" fmla="*/ 102 w 295"/>
                  <a:gd name="T51" fmla="*/ 174 h 243"/>
                  <a:gd name="T52" fmla="*/ 78 w 295"/>
                  <a:gd name="T53" fmla="*/ 192 h 243"/>
                  <a:gd name="T54" fmla="*/ 74 w 295"/>
                  <a:gd name="T55" fmla="*/ 183 h 243"/>
                  <a:gd name="T56" fmla="*/ 29 w 295"/>
                  <a:gd name="T57" fmla="*/ 202 h 243"/>
                  <a:gd name="T58" fmla="*/ 22 w 295"/>
                  <a:gd name="T59" fmla="*/ 190 h 243"/>
                  <a:gd name="T60" fmla="*/ 18 w 295"/>
                  <a:gd name="T61" fmla="*/ 205 h 243"/>
                  <a:gd name="T62" fmla="*/ 23 w 295"/>
                  <a:gd name="T63" fmla="*/ 211 h 243"/>
                  <a:gd name="T64" fmla="*/ 172 w 295"/>
                  <a:gd name="T65" fmla="*/ 19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5" h="243">
                    <a:moveTo>
                      <a:pt x="272" y="144"/>
                    </a:moveTo>
                    <a:cubicBezTo>
                      <a:pt x="274" y="143"/>
                      <a:pt x="275" y="141"/>
                      <a:pt x="274" y="139"/>
                    </a:cubicBezTo>
                    <a:cubicBezTo>
                      <a:pt x="255" y="55"/>
                      <a:pt x="175" y="6"/>
                      <a:pt x="92" y="28"/>
                    </a:cubicBezTo>
                    <a:cubicBezTo>
                      <a:pt x="17" y="48"/>
                      <a:pt x="0" y="144"/>
                      <a:pt x="13" y="209"/>
                    </a:cubicBezTo>
                    <a:cubicBezTo>
                      <a:pt x="13" y="211"/>
                      <a:pt x="15" y="211"/>
                      <a:pt x="16" y="211"/>
                    </a:cubicBezTo>
                    <a:cubicBezTo>
                      <a:pt x="17" y="211"/>
                      <a:pt x="17" y="212"/>
                      <a:pt x="18" y="212"/>
                    </a:cubicBezTo>
                    <a:cubicBezTo>
                      <a:pt x="17" y="213"/>
                      <a:pt x="17" y="214"/>
                      <a:pt x="18" y="215"/>
                    </a:cubicBezTo>
                    <a:cubicBezTo>
                      <a:pt x="40" y="237"/>
                      <a:pt x="72" y="231"/>
                      <a:pt x="99" y="224"/>
                    </a:cubicBezTo>
                    <a:cubicBezTo>
                      <a:pt x="130" y="217"/>
                      <a:pt x="160" y="207"/>
                      <a:pt x="191" y="201"/>
                    </a:cubicBezTo>
                    <a:cubicBezTo>
                      <a:pt x="213" y="197"/>
                      <a:pt x="295" y="180"/>
                      <a:pt x="272" y="144"/>
                    </a:cubicBezTo>
                    <a:close/>
                    <a:moveTo>
                      <a:pt x="18" y="205"/>
                    </a:moveTo>
                    <a:cubicBezTo>
                      <a:pt x="15" y="144"/>
                      <a:pt x="23" y="76"/>
                      <a:pt x="81" y="44"/>
                    </a:cubicBezTo>
                    <a:cubicBezTo>
                      <a:pt x="159" y="0"/>
                      <a:pt x="237" y="65"/>
                      <a:pt x="262" y="137"/>
                    </a:cubicBezTo>
                    <a:cubicBezTo>
                      <a:pt x="261" y="138"/>
                      <a:pt x="260" y="139"/>
                      <a:pt x="260" y="140"/>
                    </a:cubicBezTo>
                    <a:cubicBezTo>
                      <a:pt x="259" y="140"/>
                      <a:pt x="259" y="140"/>
                      <a:pt x="259" y="140"/>
                    </a:cubicBezTo>
                    <a:cubicBezTo>
                      <a:pt x="257" y="141"/>
                      <a:pt x="255" y="142"/>
                      <a:pt x="254" y="142"/>
                    </a:cubicBezTo>
                    <a:cubicBezTo>
                      <a:pt x="254" y="139"/>
                      <a:pt x="255" y="137"/>
                      <a:pt x="254" y="134"/>
                    </a:cubicBezTo>
                    <a:cubicBezTo>
                      <a:pt x="252" y="130"/>
                      <a:pt x="246" y="130"/>
                      <a:pt x="245" y="134"/>
                    </a:cubicBezTo>
                    <a:cubicBezTo>
                      <a:pt x="243" y="138"/>
                      <a:pt x="244" y="142"/>
                      <a:pt x="245" y="146"/>
                    </a:cubicBezTo>
                    <a:cubicBezTo>
                      <a:pt x="233" y="151"/>
                      <a:pt x="221" y="156"/>
                      <a:pt x="209" y="160"/>
                    </a:cubicBezTo>
                    <a:cubicBezTo>
                      <a:pt x="214" y="153"/>
                      <a:pt x="218" y="142"/>
                      <a:pt x="210" y="137"/>
                    </a:cubicBezTo>
                    <a:cubicBezTo>
                      <a:pt x="209" y="136"/>
                      <a:pt x="209" y="136"/>
                      <a:pt x="208" y="136"/>
                    </a:cubicBezTo>
                    <a:cubicBezTo>
                      <a:pt x="213" y="135"/>
                      <a:pt x="217" y="134"/>
                      <a:pt x="221" y="133"/>
                    </a:cubicBezTo>
                    <a:cubicBezTo>
                      <a:pt x="226" y="131"/>
                      <a:pt x="226" y="123"/>
                      <a:pt x="220" y="123"/>
                    </a:cubicBezTo>
                    <a:cubicBezTo>
                      <a:pt x="220" y="123"/>
                      <a:pt x="220" y="123"/>
                      <a:pt x="220" y="123"/>
                    </a:cubicBezTo>
                    <a:cubicBezTo>
                      <a:pt x="196" y="75"/>
                      <a:pt x="152" y="51"/>
                      <a:pt x="100" y="66"/>
                    </a:cubicBezTo>
                    <a:cubicBezTo>
                      <a:pt x="64" y="76"/>
                      <a:pt x="27" y="125"/>
                      <a:pt x="44" y="162"/>
                    </a:cubicBezTo>
                    <a:cubicBezTo>
                      <a:pt x="46" y="166"/>
                      <a:pt x="52" y="163"/>
                      <a:pt x="51" y="159"/>
                    </a:cubicBezTo>
                    <a:cubicBezTo>
                      <a:pt x="45" y="126"/>
                      <a:pt x="68" y="94"/>
                      <a:pt x="97" y="80"/>
                    </a:cubicBezTo>
                    <a:cubicBezTo>
                      <a:pt x="71" y="97"/>
                      <a:pt x="51" y="125"/>
                      <a:pt x="57" y="153"/>
                    </a:cubicBezTo>
                    <a:cubicBezTo>
                      <a:pt x="57" y="156"/>
                      <a:pt x="62" y="155"/>
                      <a:pt x="62" y="152"/>
                    </a:cubicBezTo>
                    <a:cubicBezTo>
                      <a:pt x="64" y="109"/>
                      <a:pt x="107" y="79"/>
                      <a:pt x="147" y="75"/>
                    </a:cubicBezTo>
                    <a:cubicBezTo>
                      <a:pt x="147" y="75"/>
                      <a:pt x="148" y="75"/>
                      <a:pt x="148" y="74"/>
                    </a:cubicBezTo>
                    <a:cubicBezTo>
                      <a:pt x="173" y="81"/>
                      <a:pt x="193" y="101"/>
                      <a:pt x="207" y="124"/>
                    </a:cubicBezTo>
                    <a:cubicBezTo>
                      <a:pt x="151" y="129"/>
                      <a:pt x="93" y="152"/>
                      <a:pt x="39" y="166"/>
                    </a:cubicBezTo>
                    <a:cubicBezTo>
                      <a:pt x="35" y="167"/>
                      <a:pt x="37" y="173"/>
                      <a:pt x="41" y="172"/>
                    </a:cubicBezTo>
                    <a:cubicBezTo>
                      <a:pt x="96" y="163"/>
                      <a:pt x="152" y="152"/>
                      <a:pt x="206" y="137"/>
                    </a:cubicBezTo>
                    <a:cubicBezTo>
                      <a:pt x="205" y="138"/>
                      <a:pt x="204" y="138"/>
                      <a:pt x="204" y="139"/>
                    </a:cubicBezTo>
                    <a:cubicBezTo>
                      <a:pt x="203" y="142"/>
                      <a:pt x="204" y="145"/>
                      <a:pt x="204" y="148"/>
                    </a:cubicBezTo>
                    <a:cubicBezTo>
                      <a:pt x="203" y="151"/>
                      <a:pt x="202" y="154"/>
                      <a:pt x="200" y="157"/>
                    </a:cubicBezTo>
                    <a:cubicBezTo>
                      <a:pt x="198" y="159"/>
                      <a:pt x="199" y="161"/>
                      <a:pt x="200" y="163"/>
                    </a:cubicBezTo>
                    <a:cubicBezTo>
                      <a:pt x="187" y="167"/>
                      <a:pt x="173" y="171"/>
                      <a:pt x="159" y="174"/>
                    </a:cubicBezTo>
                    <a:cubicBezTo>
                      <a:pt x="160" y="172"/>
                      <a:pt x="161" y="169"/>
                      <a:pt x="160" y="166"/>
                    </a:cubicBezTo>
                    <a:cubicBezTo>
                      <a:pt x="159" y="163"/>
                      <a:pt x="155" y="163"/>
                      <a:pt x="154" y="166"/>
                    </a:cubicBezTo>
                    <a:cubicBezTo>
                      <a:pt x="153" y="170"/>
                      <a:pt x="152" y="173"/>
                      <a:pt x="151" y="176"/>
                    </a:cubicBezTo>
                    <a:cubicBezTo>
                      <a:pt x="144" y="178"/>
                      <a:pt x="138" y="179"/>
                      <a:pt x="132" y="181"/>
                    </a:cubicBezTo>
                    <a:cubicBezTo>
                      <a:pt x="133" y="179"/>
                      <a:pt x="134" y="177"/>
                      <a:pt x="134" y="175"/>
                    </a:cubicBezTo>
                    <a:cubicBezTo>
                      <a:pt x="135" y="172"/>
                      <a:pt x="130" y="168"/>
                      <a:pt x="127" y="171"/>
                    </a:cubicBezTo>
                    <a:cubicBezTo>
                      <a:pt x="124" y="175"/>
                      <a:pt x="121" y="179"/>
                      <a:pt x="119" y="184"/>
                    </a:cubicBezTo>
                    <a:cubicBezTo>
                      <a:pt x="113" y="185"/>
                      <a:pt x="107" y="186"/>
                      <a:pt x="101" y="187"/>
                    </a:cubicBezTo>
                    <a:cubicBezTo>
                      <a:pt x="102" y="184"/>
                      <a:pt x="104" y="181"/>
                      <a:pt x="106" y="178"/>
                    </a:cubicBezTo>
                    <a:cubicBezTo>
                      <a:pt x="107" y="176"/>
                      <a:pt x="104" y="173"/>
                      <a:pt x="102" y="174"/>
                    </a:cubicBezTo>
                    <a:cubicBezTo>
                      <a:pt x="97" y="177"/>
                      <a:pt x="96" y="183"/>
                      <a:pt x="96" y="188"/>
                    </a:cubicBezTo>
                    <a:cubicBezTo>
                      <a:pt x="90" y="190"/>
                      <a:pt x="84" y="191"/>
                      <a:pt x="78" y="192"/>
                    </a:cubicBezTo>
                    <a:cubicBezTo>
                      <a:pt x="79" y="189"/>
                      <a:pt x="80" y="186"/>
                      <a:pt x="79" y="183"/>
                    </a:cubicBezTo>
                    <a:cubicBezTo>
                      <a:pt x="78" y="181"/>
                      <a:pt x="75" y="181"/>
                      <a:pt x="74" y="183"/>
                    </a:cubicBezTo>
                    <a:cubicBezTo>
                      <a:pt x="73" y="187"/>
                      <a:pt x="73" y="190"/>
                      <a:pt x="73" y="193"/>
                    </a:cubicBezTo>
                    <a:cubicBezTo>
                      <a:pt x="58" y="196"/>
                      <a:pt x="43" y="199"/>
                      <a:pt x="29" y="202"/>
                    </a:cubicBezTo>
                    <a:cubicBezTo>
                      <a:pt x="29" y="198"/>
                      <a:pt x="30" y="194"/>
                      <a:pt x="28" y="190"/>
                    </a:cubicBezTo>
                    <a:cubicBezTo>
                      <a:pt x="27" y="188"/>
                      <a:pt x="23" y="188"/>
                      <a:pt x="22" y="190"/>
                    </a:cubicBezTo>
                    <a:cubicBezTo>
                      <a:pt x="21" y="194"/>
                      <a:pt x="22" y="199"/>
                      <a:pt x="22" y="204"/>
                    </a:cubicBezTo>
                    <a:cubicBezTo>
                      <a:pt x="21" y="204"/>
                      <a:pt x="20" y="204"/>
                      <a:pt x="18" y="205"/>
                    </a:cubicBezTo>
                    <a:close/>
                    <a:moveTo>
                      <a:pt x="172" y="195"/>
                    </a:moveTo>
                    <a:cubicBezTo>
                      <a:pt x="130" y="203"/>
                      <a:pt x="61" y="243"/>
                      <a:pt x="23" y="211"/>
                    </a:cubicBezTo>
                    <a:cubicBezTo>
                      <a:pt x="104" y="199"/>
                      <a:pt x="191" y="191"/>
                      <a:pt x="264" y="150"/>
                    </a:cubicBezTo>
                    <a:cubicBezTo>
                      <a:pt x="272" y="182"/>
                      <a:pt x="194" y="191"/>
                      <a:pt x="172" y="1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0" name="Freeform 512"/>
              <p:cNvSpPr/>
              <p:nvPr/>
            </p:nvSpPr>
            <p:spPr bwMode="auto">
              <a:xfrm>
                <a:off x="3043" y="3599"/>
                <a:ext cx="20" cy="41"/>
              </a:xfrm>
              <a:custGeom>
                <a:avLst/>
                <a:gdLst>
                  <a:gd name="T0" fmla="*/ 7 w 10"/>
                  <a:gd name="T1" fmla="*/ 3 h 20"/>
                  <a:gd name="T2" fmla="*/ 1 w 10"/>
                  <a:gd name="T3" fmla="*/ 5 h 20"/>
                  <a:gd name="T4" fmla="*/ 4 w 10"/>
                  <a:gd name="T5" fmla="*/ 17 h 20"/>
                  <a:gd name="T6" fmla="*/ 9 w 10"/>
                  <a:gd name="T7" fmla="*/ 17 h 20"/>
                  <a:gd name="T8" fmla="*/ 7 w 10"/>
                  <a:gd name="T9" fmla="*/ 3 h 20"/>
                </a:gdLst>
                <a:ahLst/>
                <a:cxnLst>
                  <a:cxn ang="0">
                    <a:pos x="T0" y="T1"/>
                  </a:cxn>
                  <a:cxn ang="0">
                    <a:pos x="T2" y="T3"/>
                  </a:cxn>
                  <a:cxn ang="0">
                    <a:pos x="T4" y="T5"/>
                  </a:cxn>
                  <a:cxn ang="0">
                    <a:pos x="T6" y="T7"/>
                  </a:cxn>
                  <a:cxn ang="0">
                    <a:pos x="T8" y="T9"/>
                  </a:cxn>
                </a:cxnLst>
                <a:rect l="0" t="0" r="r" b="b"/>
                <a:pathLst>
                  <a:path w="10" h="20">
                    <a:moveTo>
                      <a:pt x="7" y="3"/>
                    </a:moveTo>
                    <a:cubicBezTo>
                      <a:pt x="5" y="0"/>
                      <a:pt x="0" y="2"/>
                      <a:pt x="1" y="5"/>
                    </a:cubicBezTo>
                    <a:cubicBezTo>
                      <a:pt x="2" y="9"/>
                      <a:pt x="3" y="13"/>
                      <a:pt x="4" y="17"/>
                    </a:cubicBezTo>
                    <a:cubicBezTo>
                      <a:pt x="4" y="20"/>
                      <a:pt x="9" y="20"/>
                      <a:pt x="9" y="17"/>
                    </a:cubicBezTo>
                    <a:cubicBezTo>
                      <a:pt x="10" y="12"/>
                      <a:pt x="10" y="7"/>
                      <a:pt x="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1" name="Freeform 513"/>
              <p:cNvSpPr/>
              <p:nvPr/>
            </p:nvSpPr>
            <p:spPr bwMode="auto">
              <a:xfrm>
                <a:off x="3291" y="3537"/>
                <a:ext cx="33" cy="50"/>
              </a:xfrm>
              <a:custGeom>
                <a:avLst/>
                <a:gdLst>
                  <a:gd name="T0" fmla="*/ 14 w 16"/>
                  <a:gd name="T1" fmla="*/ 3 h 25"/>
                  <a:gd name="T2" fmla="*/ 9 w 16"/>
                  <a:gd name="T3" fmla="*/ 0 h 25"/>
                  <a:gd name="T4" fmla="*/ 1 w 16"/>
                  <a:gd name="T5" fmla="*/ 19 h 25"/>
                  <a:gd name="T6" fmla="*/ 10 w 16"/>
                  <a:gd name="T7" fmla="*/ 19 h 25"/>
                  <a:gd name="T8" fmla="*/ 14 w 16"/>
                  <a:gd name="T9" fmla="*/ 3 h 25"/>
                </a:gdLst>
                <a:ahLst/>
                <a:cxnLst>
                  <a:cxn ang="0">
                    <a:pos x="T0" y="T1"/>
                  </a:cxn>
                  <a:cxn ang="0">
                    <a:pos x="T2" y="T3"/>
                  </a:cxn>
                  <a:cxn ang="0">
                    <a:pos x="T4" y="T5"/>
                  </a:cxn>
                  <a:cxn ang="0">
                    <a:pos x="T6" y="T7"/>
                  </a:cxn>
                  <a:cxn ang="0">
                    <a:pos x="T8" y="T9"/>
                  </a:cxn>
                </a:cxnLst>
                <a:rect l="0" t="0" r="r" b="b"/>
                <a:pathLst>
                  <a:path w="16" h="25">
                    <a:moveTo>
                      <a:pt x="14" y="3"/>
                    </a:moveTo>
                    <a:cubicBezTo>
                      <a:pt x="13" y="1"/>
                      <a:pt x="11" y="0"/>
                      <a:pt x="9" y="0"/>
                    </a:cubicBezTo>
                    <a:cubicBezTo>
                      <a:pt x="2" y="3"/>
                      <a:pt x="0" y="12"/>
                      <a:pt x="1" y="19"/>
                    </a:cubicBezTo>
                    <a:cubicBezTo>
                      <a:pt x="1" y="25"/>
                      <a:pt x="9" y="24"/>
                      <a:pt x="10" y="19"/>
                    </a:cubicBezTo>
                    <a:cubicBezTo>
                      <a:pt x="10" y="13"/>
                      <a:pt x="16" y="9"/>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2" name="Freeform 514"/>
              <p:cNvSpPr/>
              <p:nvPr/>
            </p:nvSpPr>
            <p:spPr bwMode="auto">
              <a:xfrm>
                <a:off x="3388" y="3511"/>
                <a:ext cx="34" cy="40"/>
              </a:xfrm>
              <a:custGeom>
                <a:avLst/>
                <a:gdLst>
                  <a:gd name="T0" fmla="*/ 10 w 17"/>
                  <a:gd name="T1" fmla="*/ 3 h 20"/>
                  <a:gd name="T2" fmla="*/ 7 w 17"/>
                  <a:gd name="T3" fmla="*/ 8 h 20"/>
                  <a:gd name="T4" fmla="*/ 3 w 17"/>
                  <a:gd name="T5" fmla="*/ 15 h 20"/>
                  <a:gd name="T6" fmla="*/ 13 w 17"/>
                  <a:gd name="T7" fmla="*/ 17 h 20"/>
                  <a:gd name="T8" fmla="*/ 17 w 17"/>
                  <a:gd name="T9" fmla="*/ 5 h 20"/>
                  <a:gd name="T10" fmla="*/ 10 w 17"/>
                  <a:gd name="T11" fmla="*/ 3 h 20"/>
                </a:gdLst>
                <a:ahLst/>
                <a:cxnLst>
                  <a:cxn ang="0">
                    <a:pos x="T0" y="T1"/>
                  </a:cxn>
                  <a:cxn ang="0">
                    <a:pos x="T2" y="T3"/>
                  </a:cxn>
                  <a:cxn ang="0">
                    <a:pos x="T4" y="T5"/>
                  </a:cxn>
                  <a:cxn ang="0">
                    <a:pos x="T6" y="T7"/>
                  </a:cxn>
                  <a:cxn ang="0">
                    <a:pos x="T8" y="T9"/>
                  </a:cxn>
                  <a:cxn ang="0">
                    <a:pos x="T10" y="T11"/>
                  </a:cxn>
                </a:cxnLst>
                <a:rect l="0" t="0" r="r" b="b"/>
                <a:pathLst>
                  <a:path w="17" h="20">
                    <a:moveTo>
                      <a:pt x="10" y="3"/>
                    </a:moveTo>
                    <a:cubicBezTo>
                      <a:pt x="9" y="4"/>
                      <a:pt x="8" y="6"/>
                      <a:pt x="7" y="8"/>
                    </a:cubicBezTo>
                    <a:cubicBezTo>
                      <a:pt x="3" y="7"/>
                      <a:pt x="0" y="11"/>
                      <a:pt x="3" y="15"/>
                    </a:cubicBezTo>
                    <a:cubicBezTo>
                      <a:pt x="6" y="18"/>
                      <a:pt x="10" y="20"/>
                      <a:pt x="13" y="17"/>
                    </a:cubicBezTo>
                    <a:cubicBezTo>
                      <a:pt x="17" y="14"/>
                      <a:pt x="17" y="9"/>
                      <a:pt x="17" y="5"/>
                    </a:cubicBezTo>
                    <a:cubicBezTo>
                      <a:pt x="17" y="1"/>
                      <a:pt x="12" y="0"/>
                      <a:pt x="1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3" name="Freeform 515"/>
              <p:cNvSpPr>
                <a:spLocks noEditPoints="1"/>
              </p:cNvSpPr>
              <p:nvPr/>
            </p:nvSpPr>
            <p:spPr bwMode="auto">
              <a:xfrm>
                <a:off x="3235" y="2551"/>
                <a:ext cx="147" cy="155"/>
              </a:xfrm>
              <a:custGeom>
                <a:avLst/>
                <a:gdLst>
                  <a:gd name="T0" fmla="*/ 60 w 73"/>
                  <a:gd name="T1" fmla="*/ 14 h 77"/>
                  <a:gd name="T2" fmla="*/ 11 w 73"/>
                  <a:gd name="T3" fmla="*/ 23 h 77"/>
                  <a:gd name="T4" fmla="*/ 11 w 73"/>
                  <a:gd name="T5" fmla="*/ 63 h 77"/>
                  <a:gd name="T6" fmla="*/ 55 w 73"/>
                  <a:gd name="T7" fmla="*/ 50 h 77"/>
                  <a:gd name="T8" fmla="*/ 59 w 73"/>
                  <a:gd name="T9" fmla="*/ 68 h 77"/>
                  <a:gd name="T10" fmla="*/ 62 w 73"/>
                  <a:gd name="T11" fmla="*/ 67 h 77"/>
                  <a:gd name="T12" fmla="*/ 60 w 73"/>
                  <a:gd name="T13" fmla="*/ 14 h 77"/>
                  <a:gd name="T14" fmla="*/ 51 w 73"/>
                  <a:gd name="T15" fmla="*/ 42 h 77"/>
                  <a:gd name="T16" fmla="*/ 17 w 73"/>
                  <a:gd name="T17" fmla="*/ 55 h 77"/>
                  <a:gd name="T18" fmla="*/ 22 w 73"/>
                  <a:gd name="T19" fmla="*/ 27 h 77"/>
                  <a:gd name="T20" fmla="*/ 55 w 73"/>
                  <a:gd name="T21" fmla="*/ 28 h 77"/>
                  <a:gd name="T22" fmla="*/ 56 w 73"/>
                  <a:gd name="T23" fmla="*/ 42 h 77"/>
                  <a:gd name="T24" fmla="*/ 51 w 73"/>
                  <a:gd name="T25" fmla="*/ 4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77">
                    <a:moveTo>
                      <a:pt x="60" y="14"/>
                    </a:moveTo>
                    <a:cubicBezTo>
                      <a:pt x="48" y="0"/>
                      <a:pt x="21" y="10"/>
                      <a:pt x="11" y="23"/>
                    </a:cubicBezTo>
                    <a:cubicBezTo>
                      <a:pt x="3" y="34"/>
                      <a:pt x="0" y="52"/>
                      <a:pt x="11" y="63"/>
                    </a:cubicBezTo>
                    <a:cubicBezTo>
                      <a:pt x="24" y="77"/>
                      <a:pt x="46" y="62"/>
                      <a:pt x="55" y="50"/>
                    </a:cubicBezTo>
                    <a:cubicBezTo>
                      <a:pt x="56" y="56"/>
                      <a:pt x="57" y="61"/>
                      <a:pt x="59" y="68"/>
                    </a:cubicBezTo>
                    <a:cubicBezTo>
                      <a:pt x="60" y="69"/>
                      <a:pt x="62" y="69"/>
                      <a:pt x="62" y="67"/>
                    </a:cubicBezTo>
                    <a:cubicBezTo>
                      <a:pt x="61" y="51"/>
                      <a:pt x="73" y="28"/>
                      <a:pt x="60" y="14"/>
                    </a:cubicBezTo>
                    <a:close/>
                    <a:moveTo>
                      <a:pt x="51" y="42"/>
                    </a:moveTo>
                    <a:cubicBezTo>
                      <a:pt x="43" y="47"/>
                      <a:pt x="28" y="66"/>
                      <a:pt x="17" y="55"/>
                    </a:cubicBezTo>
                    <a:cubicBezTo>
                      <a:pt x="10" y="47"/>
                      <a:pt x="16" y="33"/>
                      <a:pt x="22" y="27"/>
                    </a:cubicBezTo>
                    <a:cubicBezTo>
                      <a:pt x="30" y="18"/>
                      <a:pt x="51" y="13"/>
                      <a:pt x="55" y="28"/>
                    </a:cubicBezTo>
                    <a:cubicBezTo>
                      <a:pt x="56" y="32"/>
                      <a:pt x="56" y="37"/>
                      <a:pt x="56" y="42"/>
                    </a:cubicBezTo>
                    <a:cubicBezTo>
                      <a:pt x="54" y="41"/>
                      <a:pt x="53" y="41"/>
                      <a:pt x="5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4" name="Freeform 516"/>
              <p:cNvSpPr/>
              <p:nvPr/>
            </p:nvSpPr>
            <p:spPr bwMode="auto">
              <a:xfrm>
                <a:off x="3356" y="2508"/>
                <a:ext cx="72" cy="81"/>
              </a:xfrm>
              <a:custGeom>
                <a:avLst/>
                <a:gdLst>
                  <a:gd name="T0" fmla="*/ 29 w 36"/>
                  <a:gd name="T1" fmla="*/ 26 h 40"/>
                  <a:gd name="T2" fmla="*/ 34 w 36"/>
                  <a:gd name="T3" fmla="*/ 11 h 40"/>
                  <a:gd name="T4" fmla="*/ 25 w 36"/>
                  <a:gd name="T5" fmla="*/ 2 h 40"/>
                  <a:gd name="T6" fmla="*/ 4 w 36"/>
                  <a:gd name="T7" fmla="*/ 8 h 40"/>
                  <a:gd name="T8" fmla="*/ 7 w 36"/>
                  <a:gd name="T9" fmla="*/ 13 h 40"/>
                  <a:gd name="T10" fmla="*/ 22 w 36"/>
                  <a:gd name="T11" fmla="*/ 10 h 40"/>
                  <a:gd name="T12" fmla="*/ 25 w 36"/>
                  <a:gd name="T13" fmla="*/ 13 h 40"/>
                  <a:gd name="T14" fmla="*/ 8 w 36"/>
                  <a:gd name="T15" fmla="*/ 23 h 40"/>
                  <a:gd name="T16" fmla="*/ 7 w 36"/>
                  <a:gd name="T17" fmla="*/ 36 h 40"/>
                  <a:gd name="T18" fmla="*/ 21 w 36"/>
                  <a:gd name="T19" fmla="*/ 39 h 40"/>
                  <a:gd name="T20" fmla="*/ 34 w 36"/>
                  <a:gd name="T21" fmla="*/ 35 h 40"/>
                  <a:gd name="T22" fmla="*/ 29 w 36"/>
                  <a:gd name="T23"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40">
                    <a:moveTo>
                      <a:pt x="29" y="26"/>
                    </a:moveTo>
                    <a:cubicBezTo>
                      <a:pt x="33" y="22"/>
                      <a:pt x="35" y="17"/>
                      <a:pt x="34" y="11"/>
                    </a:cubicBezTo>
                    <a:cubicBezTo>
                      <a:pt x="33" y="6"/>
                      <a:pt x="29" y="3"/>
                      <a:pt x="25" y="2"/>
                    </a:cubicBezTo>
                    <a:cubicBezTo>
                      <a:pt x="17" y="0"/>
                      <a:pt x="10" y="4"/>
                      <a:pt x="4" y="8"/>
                    </a:cubicBezTo>
                    <a:cubicBezTo>
                      <a:pt x="0" y="10"/>
                      <a:pt x="3" y="15"/>
                      <a:pt x="7" y="13"/>
                    </a:cubicBezTo>
                    <a:cubicBezTo>
                      <a:pt x="11" y="11"/>
                      <a:pt x="17" y="9"/>
                      <a:pt x="22" y="10"/>
                    </a:cubicBezTo>
                    <a:cubicBezTo>
                      <a:pt x="24" y="10"/>
                      <a:pt x="25" y="11"/>
                      <a:pt x="25" y="13"/>
                    </a:cubicBezTo>
                    <a:cubicBezTo>
                      <a:pt x="25" y="19"/>
                      <a:pt x="14" y="23"/>
                      <a:pt x="8" y="23"/>
                    </a:cubicBezTo>
                    <a:cubicBezTo>
                      <a:pt x="3" y="24"/>
                      <a:pt x="2" y="34"/>
                      <a:pt x="7" y="36"/>
                    </a:cubicBezTo>
                    <a:cubicBezTo>
                      <a:pt x="11" y="38"/>
                      <a:pt x="16" y="39"/>
                      <a:pt x="21" y="39"/>
                    </a:cubicBezTo>
                    <a:cubicBezTo>
                      <a:pt x="26" y="39"/>
                      <a:pt x="31" y="40"/>
                      <a:pt x="34" y="35"/>
                    </a:cubicBezTo>
                    <a:cubicBezTo>
                      <a:pt x="36" y="31"/>
                      <a:pt x="33" y="28"/>
                      <a:pt x="29"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5" name="Freeform 517"/>
              <p:cNvSpPr/>
              <p:nvPr/>
            </p:nvSpPr>
            <p:spPr bwMode="auto">
              <a:xfrm>
                <a:off x="3418" y="2579"/>
                <a:ext cx="89" cy="89"/>
              </a:xfrm>
              <a:custGeom>
                <a:avLst/>
                <a:gdLst>
                  <a:gd name="T0" fmla="*/ 39 w 44"/>
                  <a:gd name="T1" fmla="*/ 14 h 44"/>
                  <a:gd name="T2" fmla="*/ 30 w 44"/>
                  <a:gd name="T3" fmla="*/ 14 h 44"/>
                  <a:gd name="T4" fmla="*/ 29 w 44"/>
                  <a:gd name="T5" fmla="*/ 4 h 44"/>
                  <a:gd name="T6" fmla="*/ 21 w 44"/>
                  <a:gd name="T7" fmla="*/ 4 h 44"/>
                  <a:gd name="T8" fmla="*/ 20 w 44"/>
                  <a:gd name="T9" fmla="*/ 14 h 44"/>
                  <a:gd name="T10" fmla="*/ 17 w 44"/>
                  <a:gd name="T11" fmla="*/ 14 h 44"/>
                  <a:gd name="T12" fmla="*/ 6 w 44"/>
                  <a:gd name="T13" fmla="*/ 15 h 44"/>
                  <a:gd name="T14" fmla="*/ 2 w 44"/>
                  <a:gd name="T15" fmla="*/ 16 h 44"/>
                  <a:gd name="T16" fmla="*/ 2 w 44"/>
                  <a:gd name="T17" fmla="*/ 17 h 44"/>
                  <a:gd name="T18" fmla="*/ 0 w 44"/>
                  <a:gd name="T19" fmla="*/ 19 h 44"/>
                  <a:gd name="T20" fmla="*/ 2 w 44"/>
                  <a:gd name="T21" fmla="*/ 22 h 44"/>
                  <a:gd name="T22" fmla="*/ 2 w 44"/>
                  <a:gd name="T23" fmla="*/ 22 h 44"/>
                  <a:gd name="T24" fmla="*/ 6 w 44"/>
                  <a:gd name="T25" fmla="*/ 24 h 44"/>
                  <a:gd name="T26" fmla="*/ 17 w 44"/>
                  <a:gd name="T27" fmla="*/ 24 h 44"/>
                  <a:gd name="T28" fmla="*/ 19 w 44"/>
                  <a:gd name="T29" fmla="*/ 24 h 44"/>
                  <a:gd name="T30" fmla="*/ 19 w 44"/>
                  <a:gd name="T31" fmla="*/ 39 h 44"/>
                  <a:gd name="T32" fmla="*/ 27 w 44"/>
                  <a:gd name="T33" fmla="*/ 39 h 44"/>
                  <a:gd name="T34" fmla="*/ 29 w 44"/>
                  <a:gd name="T35" fmla="*/ 25 h 44"/>
                  <a:gd name="T36" fmla="*/ 39 w 44"/>
                  <a:gd name="T37" fmla="*/ 24 h 44"/>
                  <a:gd name="T38" fmla="*/ 39 w 44"/>
                  <a:gd name="T39" fmla="*/ 1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44">
                    <a:moveTo>
                      <a:pt x="39" y="14"/>
                    </a:moveTo>
                    <a:cubicBezTo>
                      <a:pt x="36" y="14"/>
                      <a:pt x="33" y="14"/>
                      <a:pt x="30" y="14"/>
                    </a:cubicBezTo>
                    <a:cubicBezTo>
                      <a:pt x="31" y="10"/>
                      <a:pt x="31" y="7"/>
                      <a:pt x="29" y="4"/>
                    </a:cubicBezTo>
                    <a:cubicBezTo>
                      <a:pt x="28" y="0"/>
                      <a:pt x="23" y="0"/>
                      <a:pt x="21" y="4"/>
                    </a:cubicBezTo>
                    <a:cubicBezTo>
                      <a:pt x="20" y="7"/>
                      <a:pt x="20" y="11"/>
                      <a:pt x="20" y="14"/>
                    </a:cubicBezTo>
                    <a:cubicBezTo>
                      <a:pt x="19" y="14"/>
                      <a:pt x="18" y="14"/>
                      <a:pt x="17" y="14"/>
                    </a:cubicBezTo>
                    <a:cubicBezTo>
                      <a:pt x="14" y="14"/>
                      <a:pt x="10" y="15"/>
                      <a:pt x="6" y="15"/>
                    </a:cubicBezTo>
                    <a:cubicBezTo>
                      <a:pt x="5" y="15"/>
                      <a:pt x="3" y="15"/>
                      <a:pt x="2" y="16"/>
                    </a:cubicBezTo>
                    <a:cubicBezTo>
                      <a:pt x="2" y="17"/>
                      <a:pt x="2" y="17"/>
                      <a:pt x="2" y="17"/>
                    </a:cubicBezTo>
                    <a:cubicBezTo>
                      <a:pt x="1" y="17"/>
                      <a:pt x="0" y="18"/>
                      <a:pt x="0" y="19"/>
                    </a:cubicBezTo>
                    <a:cubicBezTo>
                      <a:pt x="0" y="20"/>
                      <a:pt x="1" y="21"/>
                      <a:pt x="2" y="22"/>
                    </a:cubicBezTo>
                    <a:cubicBezTo>
                      <a:pt x="2" y="22"/>
                      <a:pt x="2" y="22"/>
                      <a:pt x="2" y="22"/>
                    </a:cubicBezTo>
                    <a:cubicBezTo>
                      <a:pt x="3" y="23"/>
                      <a:pt x="5" y="24"/>
                      <a:pt x="6" y="24"/>
                    </a:cubicBezTo>
                    <a:cubicBezTo>
                      <a:pt x="10" y="24"/>
                      <a:pt x="14" y="24"/>
                      <a:pt x="17" y="24"/>
                    </a:cubicBezTo>
                    <a:cubicBezTo>
                      <a:pt x="18" y="24"/>
                      <a:pt x="19" y="24"/>
                      <a:pt x="19" y="24"/>
                    </a:cubicBezTo>
                    <a:cubicBezTo>
                      <a:pt x="19" y="29"/>
                      <a:pt x="19" y="34"/>
                      <a:pt x="19" y="39"/>
                    </a:cubicBezTo>
                    <a:cubicBezTo>
                      <a:pt x="19" y="44"/>
                      <a:pt x="27" y="44"/>
                      <a:pt x="27" y="39"/>
                    </a:cubicBezTo>
                    <a:cubicBezTo>
                      <a:pt x="27" y="34"/>
                      <a:pt x="28" y="30"/>
                      <a:pt x="29" y="25"/>
                    </a:cubicBezTo>
                    <a:cubicBezTo>
                      <a:pt x="32" y="25"/>
                      <a:pt x="36" y="25"/>
                      <a:pt x="39" y="24"/>
                    </a:cubicBezTo>
                    <a:cubicBezTo>
                      <a:pt x="44" y="23"/>
                      <a:pt x="44" y="15"/>
                      <a:pt x="3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6" name="Freeform 518"/>
              <p:cNvSpPr>
                <a:spLocks noEditPoints="1"/>
              </p:cNvSpPr>
              <p:nvPr/>
            </p:nvSpPr>
            <p:spPr bwMode="auto">
              <a:xfrm>
                <a:off x="3547" y="2482"/>
                <a:ext cx="99" cy="206"/>
              </a:xfrm>
              <a:custGeom>
                <a:avLst/>
                <a:gdLst>
                  <a:gd name="T0" fmla="*/ 16 w 49"/>
                  <a:gd name="T1" fmla="*/ 47 h 102"/>
                  <a:gd name="T2" fmla="*/ 18 w 49"/>
                  <a:gd name="T3" fmla="*/ 4 h 102"/>
                  <a:gd name="T4" fmla="*/ 12 w 49"/>
                  <a:gd name="T5" fmla="*/ 4 h 102"/>
                  <a:gd name="T6" fmla="*/ 2 w 49"/>
                  <a:gd name="T7" fmla="*/ 97 h 102"/>
                  <a:gd name="T8" fmla="*/ 8 w 49"/>
                  <a:gd name="T9" fmla="*/ 102 h 102"/>
                  <a:gd name="T10" fmla="*/ 48 w 49"/>
                  <a:gd name="T11" fmla="*/ 65 h 102"/>
                  <a:gd name="T12" fmla="*/ 16 w 49"/>
                  <a:gd name="T13" fmla="*/ 47 h 102"/>
                  <a:gd name="T14" fmla="*/ 37 w 49"/>
                  <a:gd name="T15" fmla="*/ 71 h 102"/>
                  <a:gd name="T16" fmla="*/ 13 w 49"/>
                  <a:gd name="T17" fmla="*/ 90 h 102"/>
                  <a:gd name="T18" fmla="*/ 15 w 49"/>
                  <a:gd name="T19" fmla="*/ 59 h 102"/>
                  <a:gd name="T20" fmla="*/ 37 w 49"/>
                  <a:gd name="T21" fmla="*/ 7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02">
                    <a:moveTo>
                      <a:pt x="16" y="47"/>
                    </a:moveTo>
                    <a:cubicBezTo>
                      <a:pt x="18" y="33"/>
                      <a:pt x="19" y="19"/>
                      <a:pt x="18" y="4"/>
                    </a:cubicBezTo>
                    <a:cubicBezTo>
                      <a:pt x="18" y="0"/>
                      <a:pt x="12" y="0"/>
                      <a:pt x="12" y="4"/>
                    </a:cubicBezTo>
                    <a:cubicBezTo>
                      <a:pt x="9" y="35"/>
                      <a:pt x="0" y="66"/>
                      <a:pt x="2" y="97"/>
                    </a:cubicBezTo>
                    <a:cubicBezTo>
                      <a:pt x="2" y="100"/>
                      <a:pt x="4" y="102"/>
                      <a:pt x="8" y="102"/>
                    </a:cubicBezTo>
                    <a:cubicBezTo>
                      <a:pt x="29" y="102"/>
                      <a:pt x="49" y="88"/>
                      <a:pt x="48" y="65"/>
                    </a:cubicBezTo>
                    <a:cubicBezTo>
                      <a:pt x="48" y="47"/>
                      <a:pt x="30" y="43"/>
                      <a:pt x="16" y="47"/>
                    </a:cubicBezTo>
                    <a:close/>
                    <a:moveTo>
                      <a:pt x="37" y="71"/>
                    </a:moveTo>
                    <a:cubicBezTo>
                      <a:pt x="35" y="83"/>
                      <a:pt x="24" y="89"/>
                      <a:pt x="13" y="90"/>
                    </a:cubicBezTo>
                    <a:cubicBezTo>
                      <a:pt x="13" y="80"/>
                      <a:pt x="14" y="69"/>
                      <a:pt x="15" y="59"/>
                    </a:cubicBezTo>
                    <a:cubicBezTo>
                      <a:pt x="26" y="57"/>
                      <a:pt x="39" y="54"/>
                      <a:pt x="37"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7" name="Freeform 519"/>
              <p:cNvSpPr/>
              <p:nvPr/>
            </p:nvSpPr>
            <p:spPr bwMode="auto">
              <a:xfrm>
                <a:off x="3640" y="2482"/>
                <a:ext cx="89" cy="101"/>
              </a:xfrm>
              <a:custGeom>
                <a:avLst/>
                <a:gdLst>
                  <a:gd name="T0" fmla="*/ 37 w 44"/>
                  <a:gd name="T1" fmla="*/ 35 h 50"/>
                  <a:gd name="T2" fmla="*/ 30 w 44"/>
                  <a:gd name="T3" fmla="*/ 35 h 50"/>
                  <a:gd name="T4" fmla="*/ 33 w 44"/>
                  <a:gd name="T5" fmla="*/ 7 h 50"/>
                  <a:gd name="T6" fmla="*/ 27 w 44"/>
                  <a:gd name="T7" fmla="*/ 0 h 50"/>
                  <a:gd name="T8" fmla="*/ 2 w 44"/>
                  <a:gd name="T9" fmla="*/ 13 h 50"/>
                  <a:gd name="T10" fmla="*/ 8 w 44"/>
                  <a:gd name="T11" fmla="*/ 20 h 50"/>
                  <a:gd name="T12" fmla="*/ 21 w 44"/>
                  <a:gd name="T13" fmla="*/ 13 h 50"/>
                  <a:gd name="T14" fmla="*/ 13 w 44"/>
                  <a:gd name="T15" fmla="*/ 38 h 50"/>
                  <a:gd name="T16" fmla="*/ 18 w 44"/>
                  <a:gd name="T17" fmla="*/ 50 h 50"/>
                  <a:gd name="T18" fmla="*/ 40 w 44"/>
                  <a:gd name="T19" fmla="*/ 45 h 50"/>
                  <a:gd name="T20" fmla="*/ 37 w 44"/>
                  <a:gd name="T21"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0">
                    <a:moveTo>
                      <a:pt x="37" y="35"/>
                    </a:moveTo>
                    <a:cubicBezTo>
                      <a:pt x="35" y="35"/>
                      <a:pt x="32" y="35"/>
                      <a:pt x="30" y="35"/>
                    </a:cubicBezTo>
                    <a:cubicBezTo>
                      <a:pt x="33" y="26"/>
                      <a:pt x="34" y="17"/>
                      <a:pt x="33" y="7"/>
                    </a:cubicBezTo>
                    <a:cubicBezTo>
                      <a:pt x="33" y="3"/>
                      <a:pt x="31" y="0"/>
                      <a:pt x="27" y="0"/>
                    </a:cubicBezTo>
                    <a:cubicBezTo>
                      <a:pt x="17" y="1"/>
                      <a:pt x="9" y="5"/>
                      <a:pt x="2" y="13"/>
                    </a:cubicBezTo>
                    <a:cubicBezTo>
                      <a:pt x="0" y="17"/>
                      <a:pt x="3" y="23"/>
                      <a:pt x="8" y="20"/>
                    </a:cubicBezTo>
                    <a:cubicBezTo>
                      <a:pt x="12" y="17"/>
                      <a:pt x="16" y="15"/>
                      <a:pt x="21" y="13"/>
                    </a:cubicBezTo>
                    <a:cubicBezTo>
                      <a:pt x="21" y="22"/>
                      <a:pt x="20" y="31"/>
                      <a:pt x="13" y="38"/>
                    </a:cubicBezTo>
                    <a:cubicBezTo>
                      <a:pt x="9" y="42"/>
                      <a:pt x="12" y="50"/>
                      <a:pt x="18" y="50"/>
                    </a:cubicBezTo>
                    <a:cubicBezTo>
                      <a:pt x="25" y="50"/>
                      <a:pt x="34" y="50"/>
                      <a:pt x="40" y="45"/>
                    </a:cubicBezTo>
                    <a:cubicBezTo>
                      <a:pt x="44" y="42"/>
                      <a:pt x="43" y="35"/>
                      <a:pt x="37"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8" name="Freeform 520"/>
              <p:cNvSpPr/>
              <p:nvPr/>
            </p:nvSpPr>
            <p:spPr bwMode="auto">
              <a:xfrm>
                <a:off x="3725" y="2625"/>
                <a:ext cx="73" cy="30"/>
              </a:xfrm>
              <a:custGeom>
                <a:avLst/>
                <a:gdLst>
                  <a:gd name="T0" fmla="*/ 34 w 36"/>
                  <a:gd name="T1" fmla="*/ 3 h 15"/>
                  <a:gd name="T2" fmla="*/ 20 w 36"/>
                  <a:gd name="T3" fmla="*/ 4 h 15"/>
                  <a:gd name="T4" fmla="*/ 5 w 36"/>
                  <a:gd name="T5" fmla="*/ 7 h 15"/>
                  <a:gd name="T6" fmla="*/ 5 w 36"/>
                  <a:gd name="T7" fmla="*/ 15 h 15"/>
                  <a:gd name="T8" fmla="*/ 21 w 36"/>
                  <a:gd name="T9" fmla="*/ 14 h 15"/>
                  <a:gd name="T10" fmla="*/ 35 w 36"/>
                  <a:gd name="T11" fmla="*/ 7 h 15"/>
                  <a:gd name="T12" fmla="*/ 34 w 36"/>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36" h="15">
                    <a:moveTo>
                      <a:pt x="34" y="3"/>
                    </a:moveTo>
                    <a:cubicBezTo>
                      <a:pt x="30" y="0"/>
                      <a:pt x="24" y="3"/>
                      <a:pt x="20" y="4"/>
                    </a:cubicBezTo>
                    <a:cubicBezTo>
                      <a:pt x="15" y="5"/>
                      <a:pt x="10" y="7"/>
                      <a:pt x="5" y="7"/>
                    </a:cubicBezTo>
                    <a:cubicBezTo>
                      <a:pt x="0" y="7"/>
                      <a:pt x="0" y="15"/>
                      <a:pt x="5" y="15"/>
                    </a:cubicBezTo>
                    <a:cubicBezTo>
                      <a:pt x="10" y="15"/>
                      <a:pt x="16" y="15"/>
                      <a:pt x="21" y="14"/>
                    </a:cubicBezTo>
                    <a:cubicBezTo>
                      <a:pt x="26" y="13"/>
                      <a:pt x="33" y="13"/>
                      <a:pt x="35" y="7"/>
                    </a:cubicBezTo>
                    <a:cubicBezTo>
                      <a:pt x="36" y="5"/>
                      <a:pt x="35" y="4"/>
                      <a:pt x="3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9" name="Freeform 521"/>
              <p:cNvSpPr/>
              <p:nvPr/>
            </p:nvSpPr>
            <p:spPr bwMode="auto">
              <a:xfrm>
                <a:off x="3737" y="2597"/>
                <a:ext cx="69" cy="30"/>
              </a:xfrm>
              <a:custGeom>
                <a:avLst/>
                <a:gdLst>
                  <a:gd name="T0" fmla="*/ 32 w 34"/>
                  <a:gd name="T1" fmla="*/ 4 h 15"/>
                  <a:gd name="T2" fmla="*/ 15 w 34"/>
                  <a:gd name="T3" fmla="*/ 2 h 15"/>
                  <a:gd name="T4" fmla="*/ 0 w 34"/>
                  <a:gd name="T5" fmla="*/ 6 h 15"/>
                  <a:gd name="T6" fmla="*/ 0 w 34"/>
                  <a:gd name="T7" fmla="*/ 6 h 15"/>
                  <a:gd name="T8" fmla="*/ 0 w 34"/>
                  <a:gd name="T9" fmla="*/ 6 h 15"/>
                  <a:gd name="T10" fmla="*/ 0 w 34"/>
                  <a:gd name="T11" fmla="*/ 6 h 15"/>
                  <a:gd name="T12" fmla="*/ 0 w 34"/>
                  <a:gd name="T13" fmla="*/ 10 h 15"/>
                  <a:gd name="T14" fmla="*/ 0 w 34"/>
                  <a:gd name="T15" fmla="*/ 10 h 15"/>
                  <a:gd name="T16" fmla="*/ 0 w 34"/>
                  <a:gd name="T17" fmla="*/ 10 h 15"/>
                  <a:gd name="T18" fmla="*/ 0 w 34"/>
                  <a:gd name="T19" fmla="*/ 10 h 15"/>
                  <a:gd name="T20" fmla="*/ 15 w 34"/>
                  <a:gd name="T21" fmla="*/ 14 h 15"/>
                  <a:gd name="T22" fmla="*/ 32 w 34"/>
                  <a:gd name="T23" fmla="*/ 12 h 15"/>
                  <a:gd name="T24" fmla="*/ 32 w 34"/>
                  <a:gd name="T25"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5">
                    <a:moveTo>
                      <a:pt x="32" y="4"/>
                    </a:moveTo>
                    <a:cubicBezTo>
                      <a:pt x="27" y="0"/>
                      <a:pt x="21" y="2"/>
                      <a:pt x="15" y="2"/>
                    </a:cubicBezTo>
                    <a:cubicBezTo>
                      <a:pt x="11" y="2"/>
                      <a:pt x="3" y="1"/>
                      <a:pt x="0" y="6"/>
                    </a:cubicBezTo>
                    <a:cubicBezTo>
                      <a:pt x="0" y="6"/>
                      <a:pt x="0" y="6"/>
                      <a:pt x="0" y="6"/>
                    </a:cubicBezTo>
                    <a:cubicBezTo>
                      <a:pt x="0" y="6"/>
                      <a:pt x="0" y="6"/>
                      <a:pt x="0" y="6"/>
                    </a:cubicBezTo>
                    <a:cubicBezTo>
                      <a:pt x="0" y="6"/>
                      <a:pt x="0" y="6"/>
                      <a:pt x="0" y="6"/>
                    </a:cubicBezTo>
                    <a:cubicBezTo>
                      <a:pt x="0" y="7"/>
                      <a:pt x="0" y="9"/>
                      <a:pt x="0" y="10"/>
                    </a:cubicBezTo>
                    <a:cubicBezTo>
                      <a:pt x="0" y="10"/>
                      <a:pt x="0" y="10"/>
                      <a:pt x="0" y="10"/>
                    </a:cubicBezTo>
                    <a:cubicBezTo>
                      <a:pt x="0" y="10"/>
                      <a:pt x="0" y="10"/>
                      <a:pt x="0" y="10"/>
                    </a:cubicBezTo>
                    <a:cubicBezTo>
                      <a:pt x="0" y="10"/>
                      <a:pt x="0" y="10"/>
                      <a:pt x="0" y="10"/>
                    </a:cubicBezTo>
                    <a:cubicBezTo>
                      <a:pt x="3" y="15"/>
                      <a:pt x="11" y="13"/>
                      <a:pt x="15" y="14"/>
                    </a:cubicBezTo>
                    <a:cubicBezTo>
                      <a:pt x="21" y="14"/>
                      <a:pt x="27" y="15"/>
                      <a:pt x="32" y="12"/>
                    </a:cubicBezTo>
                    <a:cubicBezTo>
                      <a:pt x="34" y="10"/>
                      <a:pt x="34" y="6"/>
                      <a:pt x="3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0" name="Freeform 522"/>
              <p:cNvSpPr/>
              <p:nvPr/>
            </p:nvSpPr>
            <p:spPr bwMode="auto">
              <a:xfrm>
                <a:off x="3834" y="2524"/>
                <a:ext cx="109" cy="146"/>
              </a:xfrm>
              <a:custGeom>
                <a:avLst/>
                <a:gdLst>
                  <a:gd name="T0" fmla="*/ 44 w 54"/>
                  <a:gd name="T1" fmla="*/ 45 h 72"/>
                  <a:gd name="T2" fmla="*/ 18 w 54"/>
                  <a:gd name="T3" fmla="*/ 39 h 72"/>
                  <a:gd name="T4" fmla="*/ 47 w 54"/>
                  <a:gd name="T5" fmla="*/ 12 h 72"/>
                  <a:gd name="T6" fmla="*/ 46 w 54"/>
                  <a:gd name="T7" fmla="*/ 3 h 72"/>
                  <a:gd name="T8" fmla="*/ 4 w 54"/>
                  <a:gd name="T9" fmla="*/ 43 h 72"/>
                  <a:gd name="T10" fmla="*/ 50 w 54"/>
                  <a:gd name="T11" fmla="*/ 55 h 72"/>
                  <a:gd name="T12" fmla="*/ 44 w 54"/>
                  <a:gd name="T13" fmla="*/ 45 h 72"/>
                </a:gdLst>
                <a:ahLst/>
                <a:cxnLst>
                  <a:cxn ang="0">
                    <a:pos x="T0" y="T1"/>
                  </a:cxn>
                  <a:cxn ang="0">
                    <a:pos x="T2" y="T3"/>
                  </a:cxn>
                  <a:cxn ang="0">
                    <a:pos x="T4" y="T5"/>
                  </a:cxn>
                  <a:cxn ang="0">
                    <a:pos x="T6" y="T7"/>
                  </a:cxn>
                  <a:cxn ang="0">
                    <a:pos x="T8" y="T9"/>
                  </a:cxn>
                  <a:cxn ang="0">
                    <a:pos x="T10" y="T11"/>
                  </a:cxn>
                  <a:cxn ang="0">
                    <a:pos x="T12" y="T13"/>
                  </a:cxn>
                </a:cxnLst>
                <a:rect l="0" t="0" r="r" b="b"/>
                <a:pathLst>
                  <a:path w="54" h="72">
                    <a:moveTo>
                      <a:pt x="44" y="45"/>
                    </a:moveTo>
                    <a:cubicBezTo>
                      <a:pt x="33" y="49"/>
                      <a:pt x="21" y="54"/>
                      <a:pt x="18" y="39"/>
                    </a:cubicBezTo>
                    <a:cubicBezTo>
                      <a:pt x="15" y="22"/>
                      <a:pt x="34" y="15"/>
                      <a:pt x="47" y="12"/>
                    </a:cubicBezTo>
                    <a:cubicBezTo>
                      <a:pt x="53" y="11"/>
                      <a:pt x="51" y="3"/>
                      <a:pt x="46" y="3"/>
                    </a:cubicBezTo>
                    <a:cubicBezTo>
                      <a:pt x="23" y="0"/>
                      <a:pt x="0" y="19"/>
                      <a:pt x="4" y="43"/>
                    </a:cubicBezTo>
                    <a:cubicBezTo>
                      <a:pt x="8" y="66"/>
                      <a:pt x="35" y="72"/>
                      <a:pt x="50" y="55"/>
                    </a:cubicBezTo>
                    <a:cubicBezTo>
                      <a:pt x="54" y="51"/>
                      <a:pt x="50" y="43"/>
                      <a:pt x="44"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1" name="Freeform 523"/>
              <p:cNvSpPr/>
              <p:nvPr/>
            </p:nvSpPr>
            <p:spPr bwMode="auto">
              <a:xfrm>
                <a:off x="3937" y="2482"/>
                <a:ext cx="94" cy="111"/>
              </a:xfrm>
              <a:custGeom>
                <a:avLst/>
                <a:gdLst>
                  <a:gd name="T0" fmla="*/ 43 w 47"/>
                  <a:gd name="T1" fmla="*/ 38 h 55"/>
                  <a:gd name="T2" fmla="*/ 29 w 47"/>
                  <a:gd name="T3" fmla="*/ 34 h 55"/>
                  <a:gd name="T4" fmla="*/ 26 w 47"/>
                  <a:gd name="T5" fmla="*/ 33 h 55"/>
                  <a:gd name="T6" fmla="*/ 34 w 47"/>
                  <a:gd name="T7" fmla="*/ 20 h 55"/>
                  <a:gd name="T8" fmla="*/ 16 w 47"/>
                  <a:gd name="T9" fmla="*/ 1 h 55"/>
                  <a:gd name="T10" fmla="*/ 13 w 47"/>
                  <a:gd name="T11" fmla="*/ 12 h 55"/>
                  <a:gd name="T12" fmla="*/ 20 w 47"/>
                  <a:gd name="T13" fmla="*/ 20 h 55"/>
                  <a:gd name="T14" fmla="*/ 6 w 47"/>
                  <a:gd name="T15" fmla="*/ 30 h 55"/>
                  <a:gd name="T16" fmla="*/ 7 w 47"/>
                  <a:gd name="T17" fmla="*/ 42 h 55"/>
                  <a:gd name="T18" fmla="*/ 42 w 47"/>
                  <a:gd name="T19" fmla="*/ 49 h 55"/>
                  <a:gd name="T20" fmla="*/ 43 w 47"/>
                  <a:gd name="T21" fmla="*/ 3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55">
                    <a:moveTo>
                      <a:pt x="43" y="38"/>
                    </a:moveTo>
                    <a:cubicBezTo>
                      <a:pt x="39" y="35"/>
                      <a:pt x="34" y="35"/>
                      <a:pt x="29" y="34"/>
                    </a:cubicBezTo>
                    <a:cubicBezTo>
                      <a:pt x="28" y="33"/>
                      <a:pt x="27" y="33"/>
                      <a:pt x="26" y="33"/>
                    </a:cubicBezTo>
                    <a:cubicBezTo>
                      <a:pt x="30" y="29"/>
                      <a:pt x="33" y="25"/>
                      <a:pt x="34" y="20"/>
                    </a:cubicBezTo>
                    <a:cubicBezTo>
                      <a:pt x="37" y="9"/>
                      <a:pt x="25" y="3"/>
                      <a:pt x="16" y="1"/>
                    </a:cubicBezTo>
                    <a:cubicBezTo>
                      <a:pt x="9" y="0"/>
                      <a:pt x="6" y="9"/>
                      <a:pt x="13" y="12"/>
                    </a:cubicBezTo>
                    <a:cubicBezTo>
                      <a:pt x="17" y="13"/>
                      <a:pt x="23" y="15"/>
                      <a:pt x="20" y="20"/>
                    </a:cubicBezTo>
                    <a:cubicBezTo>
                      <a:pt x="17" y="25"/>
                      <a:pt x="11" y="27"/>
                      <a:pt x="6" y="30"/>
                    </a:cubicBezTo>
                    <a:cubicBezTo>
                      <a:pt x="0" y="32"/>
                      <a:pt x="2" y="41"/>
                      <a:pt x="7" y="42"/>
                    </a:cubicBezTo>
                    <a:cubicBezTo>
                      <a:pt x="16" y="45"/>
                      <a:pt x="33" y="55"/>
                      <a:pt x="42" y="49"/>
                    </a:cubicBezTo>
                    <a:cubicBezTo>
                      <a:pt x="45" y="47"/>
                      <a:pt x="47" y="41"/>
                      <a:pt x="4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2" name="Freeform 524"/>
              <p:cNvSpPr>
                <a:spLocks noEditPoints="1"/>
              </p:cNvSpPr>
              <p:nvPr/>
            </p:nvSpPr>
            <p:spPr bwMode="auto">
              <a:xfrm>
                <a:off x="2993" y="2855"/>
                <a:ext cx="627" cy="341"/>
              </a:xfrm>
              <a:custGeom>
                <a:avLst/>
                <a:gdLst>
                  <a:gd name="T0" fmla="*/ 256 w 311"/>
                  <a:gd name="T1" fmla="*/ 81 h 169"/>
                  <a:gd name="T2" fmla="*/ 179 w 311"/>
                  <a:gd name="T3" fmla="*/ 113 h 169"/>
                  <a:gd name="T4" fmla="*/ 132 w 311"/>
                  <a:gd name="T5" fmla="*/ 77 h 169"/>
                  <a:gd name="T6" fmla="*/ 133 w 311"/>
                  <a:gd name="T7" fmla="*/ 86 h 169"/>
                  <a:gd name="T8" fmla="*/ 118 w 311"/>
                  <a:gd name="T9" fmla="*/ 103 h 169"/>
                  <a:gd name="T10" fmla="*/ 104 w 311"/>
                  <a:gd name="T11" fmla="*/ 95 h 169"/>
                  <a:gd name="T12" fmla="*/ 84 w 311"/>
                  <a:gd name="T13" fmla="*/ 94 h 169"/>
                  <a:gd name="T14" fmla="*/ 81 w 311"/>
                  <a:gd name="T15" fmla="*/ 81 h 169"/>
                  <a:gd name="T16" fmla="*/ 72 w 311"/>
                  <a:gd name="T17" fmla="*/ 80 h 169"/>
                  <a:gd name="T18" fmla="*/ 70 w 311"/>
                  <a:gd name="T19" fmla="*/ 70 h 169"/>
                  <a:gd name="T20" fmla="*/ 99 w 311"/>
                  <a:gd name="T21" fmla="*/ 56 h 169"/>
                  <a:gd name="T22" fmla="*/ 187 w 311"/>
                  <a:gd name="T23" fmla="*/ 61 h 169"/>
                  <a:gd name="T24" fmla="*/ 196 w 311"/>
                  <a:gd name="T25" fmla="*/ 57 h 169"/>
                  <a:gd name="T26" fmla="*/ 65 w 311"/>
                  <a:gd name="T27" fmla="*/ 61 h 169"/>
                  <a:gd name="T28" fmla="*/ 44 w 311"/>
                  <a:gd name="T29" fmla="*/ 52 h 169"/>
                  <a:gd name="T30" fmla="*/ 1 w 311"/>
                  <a:gd name="T31" fmla="*/ 103 h 169"/>
                  <a:gd name="T32" fmla="*/ 48 w 311"/>
                  <a:gd name="T33" fmla="*/ 138 h 169"/>
                  <a:gd name="T34" fmla="*/ 83 w 311"/>
                  <a:gd name="T35" fmla="*/ 101 h 169"/>
                  <a:gd name="T36" fmla="*/ 97 w 311"/>
                  <a:gd name="T37" fmla="*/ 103 h 169"/>
                  <a:gd name="T38" fmla="*/ 110 w 311"/>
                  <a:gd name="T39" fmla="*/ 109 h 169"/>
                  <a:gd name="T40" fmla="*/ 113 w 311"/>
                  <a:gd name="T41" fmla="*/ 112 h 169"/>
                  <a:gd name="T42" fmla="*/ 110 w 311"/>
                  <a:gd name="T43" fmla="*/ 130 h 169"/>
                  <a:gd name="T44" fmla="*/ 160 w 311"/>
                  <a:gd name="T45" fmla="*/ 158 h 169"/>
                  <a:gd name="T46" fmla="*/ 179 w 311"/>
                  <a:gd name="T47" fmla="*/ 126 h 169"/>
                  <a:gd name="T48" fmla="*/ 236 w 311"/>
                  <a:gd name="T49" fmla="*/ 100 h 169"/>
                  <a:gd name="T50" fmla="*/ 269 w 311"/>
                  <a:gd name="T51" fmla="*/ 94 h 169"/>
                  <a:gd name="T52" fmla="*/ 283 w 311"/>
                  <a:gd name="T53" fmla="*/ 111 h 169"/>
                  <a:gd name="T54" fmla="*/ 292 w 311"/>
                  <a:gd name="T55" fmla="*/ 114 h 169"/>
                  <a:gd name="T56" fmla="*/ 256 w 311"/>
                  <a:gd name="T57" fmla="*/ 81 h 169"/>
                  <a:gd name="T58" fmla="*/ 65 w 311"/>
                  <a:gd name="T59" fmla="*/ 109 h 169"/>
                  <a:gd name="T60" fmla="*/ 48 w 311"/>
                  <a:gd name="T61" fmla="*/ 123 h 169"/>
                  <a:gd name="T62" fmla="*/ 16 w 311"/>
                  <a:gd name="T63" fmla="*/ 106 h 169"/>
                  <a:gd name="T64" fmla="*/ 40 w 311"/>
                  <a:gd name="T65" fmla="*/ 65 h 169"/>
                  <a:gd name="T66" fmla="*/ 55 w 311"/>
                  <a:gd name="T67" fmla="*/ 66 h 169"/>
                  <a:gd name="T68" fmla="*/ 19 w 311"/>
                  <a:gd name="T69" fmla="*/ 84 h 169"/>
                  <a:gd name="T70" fmla="*/ 21 w 311"/>
                  <a:gd name="T71" fmla="*/ 89 h 169"/>
                  <a:gd name="T72" fmla="*/ 62 w 311"/>
                  <a:gd name="T73" fmla="*/ 74 h 169"/>
                  <a:gd name="T74" fmla="*/ 63 w 311"/>
                  <a:gd name="T75" fmla="*/ 98 h 169"/>
                  <a:gd name="T76" fmla="*/ 68 w 311"/>
                  <a:gd name="T77" fmla="*/ 102 h 169"/>
                  <a:gd name="T78" fmla="*/ 65 w 311"/>
                  <a:gd name="T79" fmla="*/ 109 h 169"/>
                  <a:gd name="T80" fmla="*/ 156 w 311"/>
                  <a:gd name="T81" fmla="*/ 143 h 169"/>
                  <a:gd name="T82" fmla="*/ 124 w 311"/>
                  <a:gd name="T83" fmla="*/ 128 h 169"/>
                  <a:gd name="T84" fmla="*/ 153 w 311"/>
                  <a:gd name="T85" fmla="*/ 87 h 169"/>
                  <a:gd name="T86" fmla="*/ 164 w 311"/>
                  <a:gd name="T87" fmla="*/ 103 h 169"/>
                  <a:gd name="T88" fmla="*/ 156 w 311"/>
                  <a:gd name="T89" fmla="*/ 14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1" h="169">
                    <a:moveTo>
                      <a:pt x="256" y="81"/>
                    </a:moveTo>
                    <a:cubicBezTo>
                      <a:pt x="233" y="84"/>
                      <a:pt x="199" y="95"/>
                      <a:pt x="179" y="113"/>
                    </a:cubicBezTo>
                    <a:cubicBezTo>
                      <a:pt x="177" y="85"/>
                      <a:pt x="158" y="60"/>
                      <a:pt x="132" y="77"/>
                    </a:cubicBezTo>
                    <a:cubicBezTo>
                      <a:pt x="128" y="80"/>
                      <a:pt x="129" y="85"/>
                      <a:pt x="133" y="86"/>
                    </a:cubicBezTo>
                    <a:cubicBezTo>
                      <a:pt x="127" y="90"/>
                      <a:pt x="122" y="96"/>
                      <a:pt x="118" y="103"/>
                    </a:cubicBezTo>
                    <a:cubicBezTo>
                      <a:pt x="114" y="99"/>
                      <a:pt x="109" y="97"/>
                      <a:pt x="104" y="95"/>
                    </a:cubicBezTo>
                    <a:cubicBezTo>
                      <a:pt x="98" y="93"/>
                      <a:pt x="91" y="93"/>
                      <a:pt x="84" y="94"/>
                    </a:cubicBezTo>
                    <a:cubicBezTo>
                      <a:pt x="83" y="90"/>
                      <a:pt x="83" y="86"/>
                      <a:pt x="81" y="81"/>
                    </a:cubicBezTo>
                    <a:cubicBezTo>
                      <a:pt x="79" y="78"/>
                      <a:pt x="75" y="78"/>
                      <a:pt x="72" y="80"/>
                    </a:cubicBezTo>
                    <a:cubicBezTo>
                      <a:pt x="72" y="77"/>
                      <a:pt x="71" y="73"/>
                      <a:pt x="70" y="70"/>
                    </a:cubicBezTo>
                    <a:cubicBezTo>
                      <a:pt x="80" y="65"/>
                      <a:pt x="89" y="60"/>
                      <a:pt x="99" y="56"/>
                    </a:cubicBezTo>
                    <a:cubicBezTo>
                      <a:pt x="131" y="44"/>
                      <a:pt x="162" y="31"/>
                      <a:pt x="187" y="61"/>
                    </a:cubicBezTo>
                    <a:cubicBezTo>
                      <a:pt x="189" y="65"/>
                      <a:pt x="196" y="62"/>
                      <a:pt x="196" y="57"/>
                    </a:cubicBezTo>
                    <a:cubicBezTo>
                      <a:pt x="189" y="0"/>
                      <a:pt x="117" y="34"/>
                      <a:pt x="65" y="61"/>
                    </a:cubicBezTo>
                    <a:cubicBezTo>
                      <a:pt x="60" y="56"/>
                      <a:pt x="54" y="52"/>
                      <a:pt x="44" y="52"/>
                    </a:cubicBezTo>
                    <a:cubicBezTo>
                      <a:pt x="16" y="50"/>
                      <a:pt x="0" y="78"/>
                      <a:pt x="1" y="103"/>
                    </a:cubicBezTo>
                    <a:cubicBezTo>
                      <a:pt x="2" y="128"/>
                      <a:pt x="24" y="143"/>
                      <a:pt x="48" y="138"/>
                    </a:cubicBezTo>
                    <a:cubicBezTo>
                      <a:pt x="65" y="135"/>
                      <a:pt x="80" y="119"/>
                      <a:pt x="83" y="101"/>
                    </a:cubicBezTo>
                    <a:cubicBezTo>
                      <a:pt x="88" y="101"/>
                      <a:pt x="92" y="102"/>
                      <a:pt x="97" y="103"/>
                    </a:cubicBezTo>
                    <a:cubicBezTo>
                      <a:pt x="102" y="104"/>
                      <a:pt x="106" y="106"/>
                      <a:pt x="110" y="109"/>
                    </a:cubicBezTo>
                    <a:cubicBezTo>
                      <a:pt x="111" y="110"/>
                      <a:pt x="112" y="111"/>
                      <a:pt x="113" y="112"/>
                    </a:cubicBezTo>
                    <a:cubicBezTo>
                      <a:pt x="111" y="118"/>
                      <a:pt x="110" y="125"/>
                      <a:pt x="110" y="130"/>
                    </a:cubicBezTo>
                    <a:cubicBezTo>
                      <a:pt x="109" y="157"/>
                      <a:pt x="138" y="169"/>
                      <a:pt x="160" y="158"/>
                    </a:cubicBezTo>
                    <a:cubicBezTo>
                      <a:pt x="172" y="152"/>
                      <a:pt x="177" y="139"/>
                      <a:pt x="179" y="126"/>
                    </a:cubicBezTo>
                    <a:cubicBezTo>
                      <a:pt x="193" y="112"/>
                      <a:pt x="218" y="105"/>
                      <a:pt x="236" y="100"/>
                    </a:cubicBezTo>
                    <a:cubicBezTo>
                      <a:pt x="247" y="97"/>
                      <a:pt x="258" y="95"/>
                      <a:pt x="269" y="94"/>
                    </a:cubicBezTo>
                    <a:cubicBezTo>
                      <a:pt x="282" y="94"/>
                      <a:pt x="283" y="99"/>
                      <a:pt x="283" y="111"/>
                    </a:cubicBezTo>
                    <a:cubicBezTo>
                      <a:pt x="282" y="117"/>
                      <a:pt x="289" y="118"/>
                      <a:pt x="292" y="114"/>
                    </a:cubicBezTo>
                    <a:cubicBezTo>
                      <a:pt x="311" y="86"/>
                      <a:pt x="276" y="78"/>
                      <a:pt x="256" y="81"/>
                    </a:cubicBezTo>
                    <a:close/>
                    <a:moveTo>
                      <a:pt x="65" y="109"/>
                    </a:moveTo>
                    <a:cubicBezTo>
                      <a:pt x="62" y="116"/>
                      <a:pt x="55" y="121"/>
                      <a:pt x="48" y="123"/>
                    </a:cubicBezTo>
                    <a:cubicBezTo>
                      <a:pt x="33" y="129"/>
                      <a:pt x="19" y="122"/>
                      <a:pt x="16" y="106"/>
                    </a:cubicBezTo>
                    <a:cubicBezTo>
                      <a:pt x="11" y="88"/>
                      <a:pt x="22" y="69"/>
                      <a:pt x="40" y="65"/>
                    </a:cubicBezTo>
                    <a:cubicBezTo>
                      <a:pt x="46" y="63"/>
                      <a:pt x="51" y="64"/>
                      <a:pt x="55" y="66"/>
                    </a:cubicBezTo>
                    <a:cubicBezTo>
                      <a:pt x="39" y="75"/>
                      <a:pt x="26" y="82"/>
                      <a:pt x="19" y="84"/>
                    </a:cubicBezTo>
                    <a:cubicBezTo>
                      <a:pt x="16" y="85"/>
                      <a:pt x="17" y="90"/>
                      <a:pt x="21" y="89"/>
                    </a:cubicBezTo>
                    <a:cubicBezTo>
                      <a:pt x="35" y="86"/>
                      <a:pt x="48" y="80"/>
                      <a:pt x="62" y="74"/>
                    </a:cubicBezTo>
                    <a:cubicBezTo>
                      <a:pt x="65" y="81"/>
                      <a:pt x="65" y="90"/>
                      <a:pt x="63" y="98"/>
                    </a:cubicBezTo>
                    <a:cubicBezTo>
                      <a:pt x="62" y="101"/>
                      <a:pt x="66" y="103"/>
                      <a:pt x="68" y="102"/>
                    </a:cubicBezTo>
                    <a:cubicBezTo>
                      <a:pt x="67" y="104"/>
                      <a:pt x="67" y="106"/>
                      <a:pt x="65" y="109"/>
                    </a:cubicBezTo>
                    <a:close/>
                    <a:moveTo>
                      <a:pt x="156" y="143"/>
                    </a:moveTo>
                    <a:cubicBezTo>
                      <a:pt x="143" y="156"/>
                      <a:pt x="124" y="144"/>
                      <a:pt x="124" y="128"/>
                    </a:cubicBezTo>
                    <a:cubicBezTo>
                      <a:pt x="124" y="111"/>
                      <a:pt x="136" y="93"/>
                      <a:pt x="153" y="87"/>
                    </a:cubicBezTo>
                    <a:cubicBezTo>
                      <a:pt x="158" y="90"/>
                      <a:pt x="161" y="95"/>
                      <a:pt x="164" y="103"/>
                    </a:cubicBezTo>
                    <a:cubicBezTo>
                      <a:pt x="167" y="116"/>
                      <a:pt x="166" y="133"/>
                      <a:pt x="156"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3" name="Freeform 525"/>
              <p:cNvSpPr/>
              <p:nvPr/>
            </p:nvSpPr>
            <p:spPr bwMode="auto">
              <a:xfrm>
                <a:off x="1855" y="2859"/>
                <a:ext cx="142" cy="242"/>
              </a:xfrm>
              <a:custGeom>
                <a:avLst/>
                <a:gdLst>
                  <a:gd name="T0" fmla="*/ 68 w 70"/>
                  <a:gd name="T1" fmla="*/ 11 h 120"/>
                  <a:gd name="T2" fmla="*/ 60 w 70"/>
                  <a:gd name="T3" fmla="*/ 9 h 120"/>
                  <a:gd name="T4" fmla="*/ 53 w 70"/>
                  <a:gd name="T5" fmla="*/ 49 h 120"/>
                  <a:gd name="T6" fmla="*/ 52 w 70"/>
                  <a:gd name="T7" fmla="*/ 60 h 120"/>
                  <a:gd name="T8" fmla="*/ 37 w 70"/>
                  <a:gd name="T9" fmla="*/ 58 h 120"/>
                  <a:gd name="T10" fmla="*/ 23 w 70"/>
                  <a:gd name="T11" fmla="*/ 62 h 120"/>
                  <a:gd name="T12" fmla="*/ 23 w 70"/>
                  <a:gd name="T13" fmla="*/ 62 h 120"/>
                  <a:gd name="T14" fmla="*/ 41 w 70"/>
                  <a:gd name="T15" fmla="*/ 8 h 120"/>
                  <a:gd name="T16" fmla="*/ 33 w 70"/>
                  <a:gd name="T17" fmla="*/ 4 h 120"/>
                  <a:gd name="T18" fmla="*/ 2 w 70"/>
                  <a:gd name="T19" fmla="*/ 100 h 120"/>
                  <a:gd name="T20" fmla="*/ 8 w 70"/>
                  <a:gd name="T21" fmla="*/ 103 h 120"/>
                  <a:gd name="T22" fmla="*/ 20 w 70"/>
                  <a:gd name="T23" fmla="*/ 72 h 120"/>
                  <a:gd name="T24" fmla="*/ 25 w 70"/>
                  <a:gd name="T25" fmla="*/ 71 h 120"/>
                  <a:gd name="T26" fmla="*/ 25 w 70"/>
                  <a:gd name="T27" fmla="*/ 71 h 120"/>
                  <a:gd name="T28" fmla="*/ 27 w 70"/>
                  <a:gd name="T29" fmla="*/ 70 h 120"/>
                  <a:gd name="T30" fmla="*/ 39 w 70"/>
                  <a:gd name="T31" fmla="*/ 69 h 120"/>
                  <a:gd name="T32" fmla="*/ 50 w 70"/>
                  <a:gd name="T33" fmla="*/ 70 h 120"/>
                  <a:gd name="T34" fmla="*/ 37 w 70"/>
                  <a:gd name="T35" fmla="*/ 115 h 120"/>
                  <a:gd name="T36" fmla="*/ 41 w 70"/>
                  <a:gd name="T37" fmla="*/ 117 h 120"/>
                  <a:gd name="T38" fmla="*/ 60 w 70"/>
                  <a:gd name="T39" fmla="*/ 70 h 120"/>
                  <a:gd name="T40" fmla="*/ 68 w 70"/>
                  <a:gd name="T41" fmla="*/ 1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 h="120">
                    <a:moveTo>
                      <a:pt x="68" y="11"/>
                    </a:moveTo>
                    <a:cubicBezTo>
                      <a:pt x="68" y="7"/>
                      <a:pt x="62" y="5"/>
                      <a:pt x="60" y="9"/>
                    </a:cubicBezTo>
                    <a:cubicBezTo>
                      <a:pt x="54" y="21"/>
                      <a:pt x="54" y="36"/>
                      <a:pt x="53" y="49"/>
                    </a:cubicBezTo>
                    <a:cubicBezTo>
                      <a:pt x="52" y="53"/>
                      <a:pt x="52" y="56"/>
                      <a:pt x="52" y="60"/>
                    </a:cubicBezTo>
                    <a:cubicBezTo>
                      <a:pt x="47" y="58"/>
                      <a:pt x="42" y="58"/>
                      <a:pt x="37" y="58"/>
                    </a:cubicBezTo>
                    <a:cubicBezTo>
                      <a:pt x="32" y="58"/>
                      <a:pt x="27" y="59"/>
                      <a:pt x="23" y="62"/>
                    </a:cubicBezTo>
                    <a:cubicBezTo>
                      <a:pt x="23" y="62"/>
                      <a:pt x="23" y="62"/>
                      <a:pt x="23" y="62"/>
                    </a:cubicBezTo>
                    <a:cubicBezTo>
                      <a:pt x="28" y="44"/>
                      <a:pt x="36" y="26"/>
                      <a:pt x="41" y="8"/>
                    </a:cubicBezTo>
                    <a:cubicBezTo>
                      <a:pt x="43" y="3"/>
                      <a:pt x="36" y="0"/>
                      <a:pt x="33" y="4"/>
                    </a:cubicBezTo>
                    <a:cubicBezTo>
                      <a:pt x="15" y="32"/>
                      <a:pt x="11" y="69"/>
                      <a:pt x="2" y="100"/>
                    </a:cubicBezTo>
                    <a:cubicBezTo>
                      <a:pt x="0" y="104"/>
                      <a:pt x="7" y="107"/>
                      <a:pt x="8" y="103"/>
                    </a:cubicBezTo>
                    <a:cubicBezTo>
                      <a:pt x="13" y="93"/>
                      <a:pt x="17" y="82"/>
                      <a:pt x="20" y="72"/>
                    </a:cubicBezTo>
                    <a:cubicBezTo>
                      <a:pt x="21" y="73"/>
                      <a:pt x="24" y="73"/>
                      <a:pt x="25" y="71"/>
                    </a:cubicBezTo>
                    <a:cubicBezTo>
                      <a:pt x="25" y="71"/>
                      <a:pt x="25" y="71"/>
                      <a:pt x="25" y="71"/>
                    </a:cubicBezTo>
                    <a:cubicBezTo>
                      <a:pt x="26" y="71"/>
                      <a:pt x="27" y="71"/>
                      <a:pt x="27" y="70"/>
                    </a:cubicBezTo>
                    <a:cubicBezTo>
                      <a:pt x="31" y="69"/>
                      <a:pt x="35" y="69"/>
                      <a:pt x="39" y="69"/>
                    </a:cubicBezTo>
                    <a:cubicBezTo>
                      <a:pt x="43" y="69"/>
                      <a:pt x="47" y="70"/>
                      <a:pt x="50" y="70"/>
                    </a:cubicBezTo>
                    <a:cubicBezTo>
                      <a:pt x="48" y="85"/>
                      <a:pt x="44" y="100"/>
                      <a:pt x="37" y="115"/>
                    </a:cubicBezTo>
                    <a:cubicBezTo>
                      <a:pt x="36" y="117"/>
                      <a:pt x="40" y="120"/>
                      <a:pt x="41" y="117"/>
                    </a:cubicBezTo>
                    <a:cubicBezTo>
                      <a:pt x="52" y="103"/>
                      <a:pt x="57" y="87"/>
                      <a:pt x="60" y="70"/>
                    </a:cubicBezTo>
                    <a:cubicBezTo>
                      <a:pt x="64" y="52"/>
                      <a:pt x="70" y="30"/>
                      <a:pt x="6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4" name="Freeform 526"/>
              <p:cNvSpPr/>
              <p:nvPr/>
            </p:nvSpPr>
            <p:spPr bwMode="auto">
              <a:xfrm>
                <a:off x="1984" y="3000"/>
                <a:ext cx="95" cy="99"/>
              </a:xfrm>
              <a:custGeom>
                <a:avLst/>
                <a:gdLst>
                  <a:gd name="T0" fmla="*/ 45 w 47"/>
                  <a:gd name="T1" fmla="*/ 37 h 49"/>
                  <a:gd name="T2" fmla="*/ 29 w 47"/>
                  <a:gd name="T3" fmla="*/ 33 h 49"/>
                  <a:gd name="T4" fmla="*/ 21 w 47"/>
                  <a:gd name="T5" fmla="*/ 32 h 49"/>
                  <a:gd name="T6" fmla="*/ 23 w 47"/>
                  <a:gd name="T7" fmla="*/ 24 h 49"/>
                  <a:gd name="T8" fmla="*/ 18 w 47"/>
                  <a:gd name="T9" fmla="*/ 3 h 49"/>
                  <a:gd name="T10" fmla="*/ 14 w 47"/>
                  <a:gd name="T11" fmla="*/ 0 h 49"/>
                  <a:gd name="T12" fmla="*/ 5 w 47"/>
                  <a:gd name="T13" fmla="*/ 4 h 49"/>
                  <a:gd name="T14" fmla="*/ 2 w 47"/>
                  <a:gd name="T15" fmla="*/ 10 h 49"/>
                  <a:gd name="T16" fmla="*/ 7 w 47"/>
                  <a:gd name="T17" fmla="*/ 14 h 49"/>
                  <a:gd name="T18" fmla="*/ 11 w 47"/>
                  <a:gd name="T19" fmla="*/ 9 h 49"/>
                  <a:gd name="T20" fmla="*/ 12 w 47"/>
                  <a:gd name="T21" fmla="*/ 19 h 49"/>
                  <a:gd name="T22" fmla="*/ 5 w 47"/>
                  <a:gd name="T23" fmla="*/ 34 h 49"/>
                  <a:gd name="T24" fmla="*/ 9 w 47"/>
                  <a:gd name="T25" fmla="*/ 45 h 49"/>
                  <a:gd name="T26" fmla="*/ 29 w 47"/>
                  <a:gd name="T27" fmla="*/ 47 h 49"/>
                  <a:gd name="T28" fmla="*/ 45 w 47"/>
                  <a:gd name="T29" fmla="*/ 45 h 49"/>
                  <a:gd name="T30" fmla="*/ 45 w 47"/>
                  <a:gd name="T31" fmla="*/ 3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 h="49">
                    <a:moveTo>
                      <a:pt x="45" y="37"/>
                    </a:moveTo>
                    <a:cubicBezTo>
                      <a:pt x="40" y="33"/>
                      <a:pt x="35" y="34"/>
                      <a:pt x="29" y="33"/>
                    </a:cubicBezTo>
                    <a:cubicBezTo>
                      <a:pt x="26" y="33"/>
                      <a:pt x="23" y="33"/>
                      <a:pt x="21" y="32"/>
                    </a:cubicBezTo>
                    <a:cubicBezTo>
                      <a:pt x="22" y="30"/>
                      <a:pt x="22" y="27"/>
                      <a:pt x="23" y="24"/>
                    </a:cubicBezTo>
                    <a:cubicBezTo>
                      <a:pt x="23" y="17"/>
                      <a:pt x="20" y="10"/>
                      <a:pt x="18" y="3"/>
                    </a:cubicBezTo>
                    <a:cubicBezTo>
                      <a:pt x="18" y="2"/>
                      <a:pt x="16" y="0"/>
                      <a:pt x="14" y="0"/>
                    </a:cubicBezTo>
                    <a:cubicBezTo>
                      <a:pt x="11" y="1"/>
                      <a:pt x="7" y="1"/>
                      <a:pt x="5" y="4"/>
                    </a:cubicBezTo>
                    <a:cubicBezTo>
                      <a:pt x="3" y="6"/>
                      <a:pt x="3" y="8"/>
                      <a:pt x="2" y="10"/>
                    </a:cubicBezTo>
                    <a:cubicBezTo>
                      <a:pt x="0" y="13"/>
                      <a:pt x="4" y="17"/>
                      <a:pt x="7" y="14"/>
                    </a:cubicBezTo>
                    <a:cubicBezTo>
                      <a:pt x="9" y="12"/>
                      <a:pt x="9" y="10"/>
                      <a:pt x="11" y="9"/>
                    </a:cubicBezTo>
                    <a:cubicBezTo>
                      <a:pt x="11" y="13"/>
                      <a:pt x="12" y="16"/>
                      <a:pt x="12" y="19"/>
                    </a:cubicBezTo>
                    <a:cubicBezTo>
                      <a:pt x="13" y="26"/>
                      <a:pt x="9" y="30"/>
                      <a:pt x="5" y="34"/>
                    </a:cubicBezTo>
                    <a:cubicBezTo>
                      <a:pt x="0" y="38"/>
                      <a:pt x="4" y="45"/>
                      <a:pt x="9" y="45"/>
                    </a:cubicBezTo>
                    <a:cubicBezTo>
                      <a:pt x="16" y="46"/>
                      <a:pt x="22" y="46"/>
                      <a:pt x="29" y="47"/>
                    </a:cubicBezTo>
                    <a:cubicBezTo>
                      <a:pt x="35" y="48"/>
                      <a:pt x="40" y="49"/>
                      <a:pt x="45" y="45"/>
                    </a:cubicBezTo>
                    <a:cubicBezTo>
                      <a:pt x="47" y="43"/>
                      <a:pt x="46" y="39"/>
                      <a:pt x="4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5" name="Freeform 527"/>
              <p:cNvSpPr>
                <a:spLocks noEditPoints="1"/>
              </p:cNvSpPr>
              <p:nvPr/>
            </p:nvSpPr>
            <p:spPr bwMode="auto">
              <a:xfrm>
                <a:off x="2033" y="2873"/>
                <a:ext cx="169" cy="212"/>
              </a:xfrm>
              <a:custGeom>
                <a:avLst/>
                <a:gdLst>
                  <a:gd name="T0" fmla="*/ 43 w 84"/>
                  <a:gd name="T1" fmla="*/ 14 h 105"/>
                  <a:gd name="T2" fmla="*/ 42 w 84"/>
                  <a:gd name="T3" fmla="*/ 15 h 105"/>
                  <a:gd name="T4" fmla="*/ 50 w 84"/>
                  <a:gd name="T5" fmla="*/ 96 h 105"/>
                  <a:gd name="T6" fmla="*/ 84 w 84"/>
                  <a:gd name="T7" fmla="*/ 44 h 105"/>
                  <a:gd name="T8" fmla="*/ 43 w 84"/>
                  <a:gd name="T9" fmla="*/ 14 h 105"/>
                  <a:gd name="T10" fmla="*/ 50 w 84"/>
                  <a:gd name="T11" fmla="*/ 80 h 105"/>
                  <a:gd name="T12" fmla="*/ 31 w 84"/>
                  <a:gd name="T13" fmla="*/ 53 h 105"/>
                  <a:gd name="T14" fmla="*/ 47 w 84"/>
                  <a:gd name="T15" fmla="*/ 25 h 105"/>
                  <a:gd name="T16" fmla="*/ 63 w 84"/>
                  <a:gd name="T17" fmla="*/ 29 h 105"/>
                  <a:gd name="T18" fmla="*/ 69 w 84"/>
                  <a:gd name="T19" fmla="*/ 44 h 105"/>
                  <a:gd name="T20" fmla="*/ 50 w 84"/>
                  <a:gd name="T21" fmla="*/ 8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5">
                    <a:moveTo>
                      <a:pt x="43" y="14"/>
                    </a:moveTo>
                    <a:cubicBezTo>
                      <a:pt x="43" y="14"/>
                      <a:pt x="42" y="15"/>
                      <a:pt x="42" y="15"/>
                    </a:cubicBezTo>
                    <a:cubicBezTo>
                      <a:pt x="10" y="34"/>
                      <a:pt x="0" y="105"/>
                      <a:pt x="50" y="96"/>
                    </a:cubicBezTo>
                    <a:cubicBezTo>
                      <a:pt x="72" y="92"/>
                      <a:pt x="83" y="64"/>
                      <a:pt x="84" y="44"/>
                    </a:cubicBezTo>
                    <a:cubicBezTo>
                      <a:pt x="84" y="25"/>
                      <a:pt x="64" y="0"/>
                      <a:pt x="43" y="14"/>
                    </a:cubicBezTo>
                    <a:close/>
                    <a:moveTo>
                      <a:pt x="50" y="80"/>
                    </a:moveTo>
                    <a:cubicBezTo>
                      <a:pt x="31" y="91"/>
                      <a:pt x="27" y="65"/>
                      <a:pt x="31" y="53"/>
                    </a:cubicBezTo>
                    <a:cubicBezTo>
                      <a:pt x="33" y="43"/>
                      <a:pt x="39" y="33"/>
                      <a:pt x="47" y="25"/>
                    </a:cubicBezTo>
                    <a:cubicBezTo>
                      <a:pt x="53" y="26"/>
                      <a:pt x="58" y="25"/>
                      <a:pt x="63" y="29"/>
                    </a:cubicBezTo>
                    <a:cubicBezTo>
                      <a:pt x="68" y="32"/>
                      <a:pt x="68" y="39"/>
                      <a:pt x="69" y="44"/>
                    </a:cubicBezTo>
                    <a:cubicBezTo>
                      <a:pt x="69" y="58"/>
                      <a:pt x="62" y="73"/>
                      <a:pt x="50"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6" name="Freeform 528"/>
              <p:cNvSpPr>
                <a:spLocks noEditPoints="1"/>
              </p:cNvSpPr>
              <p:nvPr/>
            </p:nvSpPr>
            <p:spPr bwMode="auto">
              <a:xfrm>
                <a:off x="3035" y="1885"/>
                <a:ext cx="339" cy="575"/>
              </a:xfrm>
              <a:custGeom>
                <a:avLst/>
                <a:gdLst>
                  <a:gd name="T0" fmla="*/ 11 w 168"/>
                  <a:gd name="T1" fmla="*/ 4 h 285"/>
                  <a:gd name="T2" fmla="*/ 4 w 168"/>
                  <a:gd name="T3" fmla="*/ 17 h 285"/>
                  <a:gd name="T4" fmla="*/ 24 w 168"/>
                  <a:gd name="T5" fmla="*/ 46 h 285"/>
                  <a:gd name="T6" fmla="*/ 31 w 168"/>
                  <a:gd name="T7" fmla="*/ 57 h 285"/>
                  <a:gd name="T8" fmla="*/ 25 w 168"/>
                  <a:gd name="T9" fmla="*/ 60 h 285"/>
                  <a:gd name="T10" fmla="*/ 22 w 168"/>
                  <a:gd name="T11" fmla="*/ 62 h 285"/>
                  <a:gd name="T12" fmla="*/ 17 w 168"/>
                  <a:gd name="T13" fmla="*/ 73 h 285"/>
                  <a:gd name="T14" fmla="*/ 23 w 168"/>
                  <a:gd name="T15" fmla="*/ 95 h 285"/>
                  <a:gd name="T16" fmla="*/ 37 w 168"/>
                  <a:gd name="T17" fmla="*/ 106 h 285"/>
                  <a:gd name="T18" fmla="*/ 33 w 168"/>
                  <a:gd name="T19" fmla="*/ 114 h 285"/>
                  <a:gd name="T20" fmla="*/ 21 w 168"/>
                  <a:gd name="T21" fmla="*/ 154 h 285"/>
                  <a:gd name="T22" fmla="*/ 40 w 168"/>
                  <a:gd name="T23" fmla="*/ 158 h 285"/>
                  <a:gd name="T24" fmla="*/ 58 w 168"/>
                  <a:gd name="T25" fmla="*/ 281 h 285"/>
                  <a:gd name="T26" fmla="*/ 72 w 168"/>
                  <a:gd name="T27" fmla="*/ 278 h 285"/>
                  <a:gd name="T28" fmla="*/ 66 w 168"/>
                  <a:gd name="T29" fmla="*/ 150 h 285"/>
                  <a:gd name="T30" fmla="*/ 89 w 168"/>
                  <a:gd name="T31" fmla="*/ 165 h 285"/>
                  <a:gd name="T32" fmla="*/ 167 w 168"/>
                  <a:gd name="T33" fmla="*/ 235 h 285"/>
                  <a:gd name="T34" fmla="*/ 116 w 168"/>
                  <a:gd name="T35" fmla="*/ 129 h 285"/>
                  <a:gd name="T36" fmla="*/ 94 w 168"/>
                  <a:gd name="T37" fmla="*/ 124 h 285"/>
                  <a:gd name="T38" fmla="*/ 67 w 168"/>
                  <a:gd name="T39" fmla="*/ 101 h 285"/>
                  <a:gd name="T40" fmla="*/ 71 w 168"/>
                  <a:gd name="T41" fmla="*/ 89 h 285"/>
                  <a:gd name="T42" fmla="*/ 59 w 168"/>
                  <a:gd name="T43" fmla="*/ 45 h 285"/>
                  <a:gd name="T44" fmla="*/ 45 w 168"/>
                  <a:gd name="T45" fmla="*/ 49 h 285"/>
                  <a:gd name="T46" fmla="*/ 32 w 168"/>
                  <a:gd name="T47" fmla="*/ 22 h 285"/>
                  <a:gd name="T48" fmla="*/ 23 w 168"/>
                  <a:gd name="T49" fmla="*/ 7 h 285"/>
                  <a:gd name="T50" fmla="*/ 58 w 168"/>
                  <a:gd name="T51" fmla="*/ 275 h 285"/>
                  <a:gd name="T52" fmla="*/ 54 w 168"/>
                  <a:gd name="T53" fmla="*/ 154 h 285"/>
                  <a:gd name="T54" fmla="*/ 65 w 168"/>
                  <a:gd name="T55" fmla="*/ 135 h 285"/>
                  <a:gd name="T56" fmla="*/ 50 w 168"/>
                  <a:gd name="T57" fmla="*/ 106 h 285"/>
                  <a:gd name="T58" fmla="*/ 67 w 168"/>
                  <a:gd name="T59" fmla="*/ 135 h 285"/>
                  <a:gd name="T60" fmla="*/ 84 w 168"/>
                  <a:gd name="T61" fmla="*/ 143 h 285"/>
                  <a:gd name="T62" fmla="*/ 152 w 168"/>
                  <a:gd name="T63" fmla="*/ 218 h 285"/>
                  <a:gd name="T64" fmla="*/ 75 w 168"/>
                  <a:gd name="T65" fmla="*/ 131 h 285"/>
                  <a:gd name="T66" fmla="*/ 80 w 168"/>
                  <a:gd name="T67" fmla="*/ 129 h 285"/>
                  <a:gd name="T68" fmla="*/ 59 w 168"/>
                  <a:gd name="T69" fmla="*/ 83 h 285"/>
                  <a:gd name="T70" fmla="*/ 34 w 168"/>
                  <a:gd name="T71" fmla="*/ 87 h 285"/>
                  <a:gd name="T72" fmla="*/ 28 w 168"/>
                  <a:gd name="T73" fmla="*/ 71 h 285"/>
                  <a:gd name="T74" fmla="*/ 42 w 168"/>
                  <a:gd name="T75" fmla="*/ 64 h 285"/>
                  <a:gd name="T76" fmla="*/ 59 w 168"/>
                  <a:gd name="T77" fmla="*/ 8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8" h="285">
                    <a:moveTo>
                      <a:pt x="23" y="7"/>
                    </a:moveTo>
                    <a:cubicBezTo>
                      <a:pt x="22" y="2"/>
                      <a:pt x="15" y="0"/>
                      <a:pt x="11" y="4"/>
                    </a:cubicBezTo>
                    <a:cubicBezTo>
                      <a:pt x="11" y="5"/>
                      <a:pt x="11" y="5"/>
                      <a:pt x="10" y="6"/>
                    </a:cubicBezTo>
                    <a:cubicBezTo>
                      <a:pt x="5" y="6"/>
                      <a:pt x="0" y="11"/>
                      <a:pt x="4" y="17"/>
                    </a:cubicBezTo>
                    <a:cubicBezTo>
                      <a:pt x="10" y="24"/>
                      <a:pt x="15" y="30"/>
                      <a:pt x="20" y="38"/>
                    </a:cubicBezTo>
                    <a:cubicBezTo>
                      <a:pt x="21" y="40"/>
                      <a:pt x="23" y="43"/>
                      <a:pt x="24" y="46"/>
                    </a:cubicBezTo>
                    <a:cubicBezTo>
                      <a:pt x="26" y="48"/>
                      <a:pt x="27" y="51"/>
                      <a:pt x="29" y="54"/>
                    </a:cubicBezTo>
                    <a:cubicBezTo>
                      <a:pt x="29" y="55"/>
                      <a:pt x="30" y="56"/>
                      <a:pt x="31" y="57"/>
                    </a:cubicBezTo>
                    <a:cubicBezTo>
                      <a:pt x="31" y="57"/>
                      <a:pt x="31" y="57"/>
                      <a:pt x="31" y="57"/>
                    </a:cubicBezTo>
                    <a:cubicBezTo>
                      <a:pt x="29" y="58"/>
                      <a:pt x="27" y="59"/>
                      <a:pt x="25" y="60"/>
                    </a:cubicBezTo>
                    <a:cubicBezTo>
                      <a:pt x="24" y="60"/>
                      <a:pt x="23" y="60"/>
                      <a:pt x="22" y="61"/>
                    </a:cubicBezTo>
                    <a:cubicBezTo>
                      <a:pt x="22" y="61"/>
                      <a:pt x="22" y="62"/>
                      <a:pt x="22" y="62"/>
                    </a:cubicBezTo>
                    <a:cubicBezTo>
                      <a:pt x="20" y="62"/>
                      <a:pt x="19" y="63"/>
                      <a:pt x="18" y="64"/>
                    </a:cubicBezTo>
                    <a:cubicBezTo>
                      <a:pt x="14" y="66"/>
                      <a:pt x="14" y="71"/>
                      <a:pt x="17" y="73"/>
                    </a:cubicBezTo>
                    <a:cubicBezTo>
                      <a:pt x="17" y="75"/>
                      <a:pt x="17" y="77"/>
                      <a:pt x="17" y="79"/>
                    </a:cubicBezTo>
                    <a:cubicBezTo>
                      <a:pt x="18" y="85"/>
                      <a:pt x="20" y="90"/>
                      <a:pt x="23" y="95"/>
                    </a:cubicBezTo>
                    <a:cubicBezTo>
                      <a:pt x="27" y="99"/>
                      <a:pt x="31" y="102"/>
                      <a:pt x="36" y="104"/>
                    </a:cubicBezTo>
                    <a:cubicBezTo>
                      <a:pt x="36" y="105"/>
                      <a:pt x="36" y="105"/>
                      <a:pt x="37" y="106"/>
                    </a:cubicBezTo>
                    <a:cubicBezTo>
                      <a:pt x="37" y="106"/>
                      <a:pt x="37" y="107"/>
                      <a:pt x="37" y="108"/>
                    </a:cubicBezTo>
                    <a:cubicBezTo>
                      <a:pt x="35" y="108"/>
                      <a:pt x="32" y="110"/>
                      <a:pt x="33" y="114"/>
                    </a:cubicBezTo>
                    <a:cubicBezTo>
                      <a:pt x="35" y="124"/>
                      <a:pt x="36" y="135"/>
                      <a:pt x="38" y="146"/>
                    </a:cubicBezTo>
                    <a:cubicBezTo>
                      <a:pt x="32" y="148"/>
                      <a:pt x="27" y="151"/>
                      <a:pt x="21" y="154"/>
                    </a:cubicBezTo>
                    <a:cubicBezTo>
                      <a:pt x="19" y="155"/>
                      <a:pt x="20" y="160"/>
                      <a:pt x="23" y="160"/>
                    </a:cubicBezTo>
                    <a:cubicBezTo>
                      <a:pt x="29" y="160"/>
                      <a:pt x="34" y="159"/>
                      <a:pt x="40" y="158"/>
                    </a:cubicBezTo>
                    <a:cubicBezTo>
                      <a:pt x="44" y="199"/>
                      <a:pt x="46" y="240"/>
                      <a:pt x="52" y="281"/>
                    </a:cubicBezTo>
                    <a:cubicBezTo>
                      <a:pt x="52" y="285"/>
                      <a:pt x="57" y="285"/>
                      <a:pt x="58" y="281"/>
                    </a:cubicBezTo>
                    <a:cubicBezTo>
                      <a:pt x="61" y="282"/>
                      <a:pt x="63" y="282"/>
                      <a:pt x="66" y="282"/>
                    </a:cubicBezTo>
                    <a:cubicBezTo>
                      <a:pt x="69" y="283"/>
                      <a:pt x="71" y="281"/>
                      <a:pt x="72" y="278"/>
                    </a:cubicBezTo>
                    <a:cubicBezTo>
                      <a:pt x="81" y="237"/>
                      <a:pt x="77" y="192"/>
                      <a:pt x="66" y="150"/>
                    </a:cubicBezTo>
                    <a:cubicBezTo>
                      <a:pt x="66" y="150"/>
                      <a:pt x="66" y="150"/>
                      <a:pt x="66" y="150"/>
                    </a:cubicBezTo>
                    <a:cubicBezTo>
                      <a:pt x="69" y="149"/>
                      <a:pt x="72" y="148"/>
                      <a:pt x="75" y="147"/>
                    </a:cubicBezTo>
                    <a:cubicBezTo>
                      <a:pt x="80" y="153"/>
                      <a:pt x="84" y="159"/>
                      <a:pt x="89" y="165"/>
                    </a:cubicBezTo>
                    <a:cubicBezTo>
                      <a:pt x="110" y="192"/>
                      <a:pt x="134" y="215"/>
                      <a:pt x="157" y="240"/>
                    </a:cubicBezTo>
                    <a:cubicBezTo>
                      <a:pt x="161" y="244"/>
                      <a:pt x="168" y="241"/>
                      <a:pt x="167" y="235"/>
                    </a:cubicBezTo>
                    <a:cubicBezTo>
                      <a:pt x="163" y="193"/>
                      <a:pt x="134" y="164"/>
                      <a:pt x="104" y="137"/>
                    </a:cubicBezTo>
                    <a:cubicBezTo>
                      <a:pt x="109" y="135"/>
                      <a:pt x="113" y="133"/>
                      <a:pt x="116" y="129"/>
                    </a:cubicBezTo>
                    <a:cubicBezTo>
                      <a:pt x="119" y="125"/>
                      <a:pt x="116" y="120"/>
                      <a:pt x="112" y="119"/>
                    </a:cubicBezTo>
                    <a:cubicBezTo>
                      <a:pt x="105" y="118"/>
                      <a:pt x="100" y="121"/>
                      <a:pt x="94" y="124"/>
                    </a:cubicBezTo>
                    <a:cubicBezTo>
                      <a:pt x="93" y="124"/>
                      <a:pt x="92" y="124"/>
                      <a:pt x="91" y="125"/>
                    </a:cubicBezTo>
                    <a:cubicBezTo>
                      <a:pt x="83" y="117"/>
                      <a:pt x="75" y="109"/>
                      <a:pt x="67" y="101"/>
                    </a:cubicBezTo>
                    <a:cubicBezTo>
                      <a:pt x="67" y="100"/>
                      <a:pt x="66" y="99"/>
                      <a:pt x="64" y="99"/>
                    </a:cubicBezTo>
                    <a:cubicBezTo>
                      <a:pt x="67" y="96"/>
                      <a:pt x="69" y="93"/>
                      <a:pt x="71" y="89"/>
                    </a:cubicBezTo>
                    <a:cubicBezTo>
                      <a:pt x="72" y="83"/>
                      <a:pt x="72" y="77"/>
                      <a:pt x="71" y="70"/>
                    </a:cubicBezTo>
                    <a:cubicBezTo>
                      <a:pt x="69" y="62"/>
                      <a:pt x="65" y="51"/>
                      <a:pt x="59" y="45"/>
                    </a:cubicBezTo>
                    <a:cubicBezTo>
                      <a:pt x="57" y="43"/>
                      <a:pt x="54" y="44"/>
                      <a:pt x="52" y="45"/>
                    </a:cubicBezTo>
                    <a:cubicBezTo>
                      <a:pt x="49" y="46"/>
                      <a:pt x="47" y="47"/>
                      <a:pt x="45" y="49"/>
                    </a:cubicBezTo>
                    <a:cubicBezTo>
                      <a:pt x="44" y="48"/>
                      <a:pt x="44" y="48"/>
                      <a:pt x="44" y="47"/>
                    </a:cubicBezTo>
                    <a:cubicBezTo>
                      <a:pt x="40" y="39"/>
                      <a:pt x="36" y="30"/>
                      <a:pt x="32" y="22"/>
                    </a:cubicBezTo>
                    <a:cubicBezTo>
                      <a:pt x="30" y="18"/>
                      <a:pt x="28" y="14"/>
                      <a:pt x="26" y="10"/>
                    </a:cubicBezTo>
                    <a:cubicBezTo>
                      <a:pt x="25" y="8"/>
                      <a:pt x="22" y="1"/>
                      <a:pt x="23" y="7"/>
                    </a:cubicBezTo>
                    <a:close/>
                    <a:moveTo>
                      <a:pt x="60" y="185"/>
                    </a:moveTo>
                    <a:cubicBezTo>
                      <a:pt x="63" y="201"/>
                      <a:pt x="74" y="262"/>
                      <a:pt x="58" y="275"/>
                    </a:cubicBezTo>
                    <a:cubicBezTo>
                      <a:pt x="57" y="235"/>
                      <a:pt x="55" y="195"/>
                      <a:pt x="50" y="155"/>
                    </a:cubicBezTo>
                    <a:cubicBezTo>
                      <a:pt x="52" y="155"/>
                      <a:pt x="53" y="154"/>
                      <a:pt x="54" y="154"/>
                    </a:cubicBezTo>
                    <a:cubicBezTo>
                      <a:pt x="56" y="164"/>
                      <a:pt x="59" y="175"/>
                      <a:pt x="60" y="185"/>
                    </a:cubicBezTo>
                    <a:close/>
                    <a:moveTo>
                      <a:pt x="65" y="135"/>
                    </a:moveTo>
                    <a:cubicBezTo>
                      <a:pt x="64" y="136"/>
                      <a:pt x="63" y="136"/>
                      <a:pt x="62" y="137"/>
                    </a:cubicBezTo>
                    <a:cubicBezTo>
                      <a:pt x="58" y="126"/>
                      <a:pt x="54" y="116"/>
                      <a:pt x="50" y="106"/>
                    </a:cubicBezTo>
                    <a:cubicBezTo>
                      <a:pt x="52" y="106"/>
                      <a:pt x="54" y="105"/>
                      <a:pt x="56" y="105"/>
                    </a:cubicBezTo>
                    <a:cubicBezTo>
                      <a:pt x="57" y="115"/>
                      <a:pt x="61" y="125"/>
                      <a:pt x="67" y="135"/>
                    </a:cubicBezTo>
                    <a:cubicBezTo>
                      <a:pt x="66" y="135"/>
                      <a:pt x="65" y="135"/>
                      <a:pt x="65" y="135"/>
                    </a:cubicBezTo>
                    <a:close/>
                    <a:moveTo>
                      <a:pt x="84" y="143"/>
                    </a:moveTo>
                    <a:cubicBezTo>
                      <a:pt x="87" y="143"/>
                      <a:pt x="90" y="142"/>
                      <a:pt x="92" y="141"/>
                    </a:cubicBezTo>
                    <a:cubicBezTo>
                      <a:pt x="117" y="163"/>
                      <a:pt x="142" y="187"/>
                      <a:pt x="152" y="218"/>
                    </a:cubicBezTo>
                    <a:cubicBezTo>
                      <a:pt x="129" y="195"/>
                      <a:pt x="104" y="170"/>
                      <a:pt x="84" y="143"/>
                    </a:cubicBezTo>
                    <a:close/>
                    <a:moveTo>
                      <a:pt x="75" y="131"/>
                    </a:moveTo>
                    <a:cubicBezTo>
                      <a:pt x="72" y="126"/>
                      <a:pt x="69" y="121"/>
                      <a:pt x="66" y="116"/>
                    </a:cubicBezTo>
                    <a:cubicBezTo>
                      <a:pt x="71" y="120"/>
                      <a:pt x="75" y="125"/>
                      <a:pt x="80" y="129"/>
                    </a:cubicBezTo>
                    <a:cubicBezTo>
                      <a:pt x="79" y="130"/>
                      <a:pt x="77" y="130"/>
                      <a:pt x="75" y="131"/>
                    </a:cubicBezTo>
                    <a:close/>
                    <a:moveTo>
                      <a:pt x="59" y="83"/>
                    </a:moveTo>
                    <a:cubicBezTo>
                      <a:pt x="59" y="89"/>
                      <a:pt x="54" y="93"/>
                      <a:pt x="49" y="93"/>
                    </a:cubicBezTo>
                    <a:cubicBezTo>
                      <a:pt x="43" y="94"/>
                      <a:pt x="37" y="91"/>
                      <a:pt x="34" y="87"/>
                    </a:cubicBezTo>
                    <a:cubicBezTo>
                      <a:pt x="31" y="84"/>
                      <a:pt x="30" y="81"/>
                      <a:pt x="29" y="78"/>
                    </a:cubicBezTo>
                    <a:cubicBezTo>
                      <a:pt x="28" y="75"/>
                      <a:pt x="28" y="73"/>
                      <a:pt x="28" y="71"/>
                    </a:cubicBezTo>
                    <a:cubicBezTo>
                      <a:pt x="28" y="71"/>
                      <a:pt x="28" y="71"/>
                      <a:pt x="28" y="71"/>
                    </a:cubicBezTo>
                    <a:cubicBezTo>
                      <a:pt x="33" y="69"/>
                      <a:pt x="37" y="67"/>
                      <a:pt x="42" y="64"/>
                    </a:cubicBezTo>
                    <a:cubicBezTo>
                      <a:pt x="45" y="63"/>
                      <a:pt x="49" y="61"/>
                      <a:pt x="53" y="59"/>
                    </a:cubicBezTo>
                    <a:cubicBezTo>
                      <a:pt x="56" y="67"/>
                      <a:pt x="61" y="74"/>
                      <a:pt x="59"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7" name="Freeform 529"/>
              <p:cNvSpPr>
                <a:spLocks noEditPoints="1"/>
              </p:cNvSpPr>
              <p:nvPr/>
            </p:nvSpPr>
            <p:spPr bwMode="auto">
              <a:xfrm>
                <a:off x="5344" y="721"/>
                <a:ext cx="484" cy="462"/>
              </a:xfrm>
              <a:custGeom>
                <a:avLst/>
                <a:gdLst>
                  <a:gd name="T0" fmla="*/ 232 w 240"/>
                  <a:gd name="T1" fmla="*/ 1 h 229"/>
                  <a:gd name="T2" fmla="*/ 174 w 240"/>
                  <a:gd name="T3" fmla="*/ 34 h 229"/>
                  <a:gd name="T4" fmla="*/ 127 w 240"/>
                  <a:gd name="T5" fmla="*/ 8 h 229"/>
                  <a:gd name="T6" fmla="*/ 108 w 240"/>
                  <a:gd name="T7" fmla="*/ 36 h 229"/>
                  <a:gd name="T8" fmla="*/ 108 w 240"/>
                  <a:gd name="T9" fmla="*/ 55 h 229"/>
                  <a:gd name="T10" fmla="*/ 95 w 240"/>
                  <a:gd name="T11" fmla="*/ 73 h 229"/>
                  <a:gd name="T12" fmla="*/ 40 w 240"/>
                  <a:gd name="T13" fmla="*/ 103 h 229"/>
                  <a:gd name="T14" fmla="*/ 61 w 240"/>
                  <a:gd name="T15" fmla="*/ 123 h 229"/>
                  <a:gd name="T16" fmla="*/ 21 w 240"/>
                  <a:gd name="T17" fmla="*/ 201 h 229"/>
                  <a:gd name="T18" fmla="*/ 72 w 240"/>
                  <a:gd name="T19" fmla="*/ 176 h 229"/>
                  <a:gd name="T20" fmla="*/ 105 w 240"/>
                  <a:gd name="T21" fmla="*/ 205 h 229"/>
                  <a:gd name="T22" fmla="*/ 125 w 240"/>
                  <a:gd name="T23" fmla="*/ 163 h 229"/>
                  <a:gd name="T24" fmla="*/ 165 w 240"/>
                  <a:gd name="T25" fmla="*/ 162 h 229"/>
                  <a:gd name="T26" fmla="*/ 176 w 240"/>
                  <a:gd name="T27" fmla="*/ 134 h 229"/>
                  <a:gd name="T28" fmla="*/ 178 w 240"/>
                  <a:gd name="T29" fmla="*/ 119 h 229"/>
                  <a:gd name="T30" fmla="*/ 209 w 240"/>
                  <a:gd name="T31" fmla="*/ 109 h 229"/>
                  <a:gd name="T32" fmla="*/ 228 w 240"/>
                  <a:gd name="T33" fmla="*/ 69 h 229"/>
                  <a:gd name="T34" fmla="*/ 190 w 240"/>
                  <a:gd name="T35" fmla="*/ 41 h 229"/>
                  <a:gd name="T36" fmla="*/ 237 w 240"/>
                  <a:gd name="T37" fmla="*/ 10 h 229"/>
                  <a:gd name="T38" fmla="*/ 232 w 240"/>
                  <a:gd name="T39" fmla="*/ 1 h 229"/>
                  <a:gd name="T40" fmla="*/ 177 w 240"/>
                  <a:gd name="T41" fmla="*/ 51 h 229"/>
                  <a:gd name="T42" fmla="*/ 205 w 240"/>
                  <a:gd name="T43" fmla="*/ 60 h 229"/>
                  <a:gd name="T44" fmla="*/ 200 w 240"/>
                  <a:gd name="T45" fmla="*/ 102 h 229"/>
                  <a:gd name="T46" fmla="*/ 188 w 240"/>
                  <a:gd name="T47" fmla="*/ 104 h 229"/>
                  <a:gd name="T48" fmla="*/ 159 w 240"/>
                  <a:gd name="T49" fmla="*/ 117 h 229"/>
                  <a:gd name="T50" fmla="*/ 158 w 240"/>
                  <a:gd name="T51" fmla="*/ 126 h 229"/>
                  <a:gd name="T52" fmla="*/ 161 w 240"/>
                  <a:gd name="T53" fmla="*/ 152 h 229"/>
                  <a:gd name="T54" fmla="*/ 111 w 240"/>
                  <a:gd name="T55" fmla="*/ 151 h 229"/>
                  <a:gd name="T56" fmla="*/ 100 w 240"/>
                  <a:gd name="T57" fmla="*/ 172 h 229"/>
                  <a:gd name="T58" fmla="*/ 100 w 240"/>
                  <a:gd name="T59" fmla="*/ 189 h 229"/>
                  <a:gd name="T60" fmla="*/ 79 w 240"/>
                  <a:gd name="T61" fmla="*/ 182 h 229"/>
                  <a:gd name="T62" fmla="*/ 77 w 240"/>
                  <a:gd name="T63" fmla="*/ 167 h 229"/>
                  <a:gd name="T64" fmla="*/ 77 w 240"/>
                  <a:gd name="T65" fmla="*/ 165 h 229"/>
                  <a:gd name="T66" fmla="*/ 77 w 240"/>
                  <a:gd name="T67" fmla="*/ 165 h 229"/>
                  <a:gd name="T68" fmla="*/ 72 w 240"/>
                  <a:gd name="T69" fmla="*/ 163 h 229"/>
                  <a:gd name="T70" fmla="*/ 26 w 240"/>
                  <a:gd name="T71" fmla="*/ 179 h 229"/>
                  <a:gd name="T72" fmla="*/ 78 w 240"/>
                  <a:gd name="T73" fmla="*/ 121 h 229"/>
                  <a:gd name="T74" fmla="*/ 74 w 240"/>
                  <a:gd name="T75" fmla="*/ 114 h 229"/>
                  <a:gd name="T76" fmla="*/ 55 w 240"/>
                  <a:gd name="T77" fmla="*/ 102 h 229"/>
                  <a:gd name="T78" fmla="*/ 76 w 240"/>
                  <a:gd name="T79" fmla="*/ 88 h 229"/>
                  <a:gd name="T80" fmla="*/ 95 w 240"/>
                  <a:gd name="T81" fmla="*/ 81 h 229"/>
                  <a:gd name="T82" fmla="*/ 119 w 240"/>
                  <a:gd name="T83" fmla="*/ 50 h 229"/>
                  <a:gd name="T84" fmla="*/ 133 w 240"/>
                  <a:gd name="T85" fmla="*/ 19 h 229"/>
                  <a:gd name="T86" fmla="*/ 163 w 240"/>
                  <a:gd name="T87" fmla="*/ 39 h 229"/>
                  <a:gd name="T88" fmla="*/ 164 w 240"/>
                  <a:gd name="T89" fmla="*/ 43 h 229"/>
                  <a:gd name="T90" fmla="*/ 154 w 240"/>
                  <a:gd name="T91" fmla="*/ 52 h 229"/>
                  <a:gd name="T92" fmla="*/ 83 w 240"/>
                  <a:gd name="T93" fmla="*/ 143 h 229"/>
                  <a:gd name="T94" fmla="*/ 90 w 240"/>
                  <a:gd name="T95" fmla="*/ 147 h 229"/>
                  <a:gd name="T96" fmla="*/ 156 w 240"/>
                  <a:gd name="T97" fmla="*/ 66 h 229"/>
                  <a:gd name="T98" fmla="*/ 176 w 240"/>
                  <a:gd name="T99" fmla="*/ 51 h 229"/>
                  <a:gd name="T100" fmla="*/ 177 w 240"/>
                  <a:gd name="T101" fmla="*/ 5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0" h="229">
                    <a:moveTo>
                      <a:pt x="232" y="1"/>
                    </a:moveTo>
                    <a:cubicBezTo>
                      <a:pt x="212" y="3"/>
                      <a:pt x="191" y="18"/>
                      <a:pt x="174" y="34"/>
                    </a:cubicBezTo>
                    <a:cubicBezTo>
                      <a:pt x="179" y="13"/>
                      <a:pt x="144" y="2"/>
                      <a:pt x="127" y="8"/>
                    </a:cubicBezTo>
                    <a:cubicBezTo>
                      <a:pt x="115" y="13"/>
                      <a:pt x="109" y="24"/>
                      <a:pt x="108" y="36"/>
                    </a:cubicBezTo>
                    <a:cubicBezTo>
                      <a:pt x="108" y="42"/>
                      <a:pt x="108" y="49"/>
                      <a:pt x="108" y="55"/>
                    </a:cubicBezTo>
                    <a:cubicBezTo>
                      <a:pt x="107" y="66"/>
                      <a:pt x="103" y="68"/>
                      <a:pt x="95" y="73"/>
                    </a:cubicBezTo>
                    <a:cubicBezTo>
                      <a:pt x="73" y="78"/>
                      <a:pt x="52" y="81"/>
                      <a:pt x="40" y="103"/>
                    </a:cubicBezTo>
                    <a:cubicBezTo>
                      <a:pt x="31" y="119"/>
                      <a:pt x="47" y="123"/>
                      <a:pt x="61" y="123"/>
                    </a:cubicBezTo>
                    <a:cubicBezTo>
                      <a:pt x="36" y="144"/>
                      <a:pt x="0" y="162"/>
                      <a:pt x="21" y="201"/>
                    </a:cubicBezTo>
                    <a:cubicBezTo>
                      <a:pt x="32" y="223"/>
                      <a:pt x="60" y="195"/>
                      <a:pt x="72" y="176"/>
                    </a:cubicBezTo>
                    <a:cubicBezTo>
                      <a:pt x="74" y="196"/>
                      <a:pt x="89" y="229"/>
                      <a:pt x="105" y="205"/>
                    </a:cubicBezTo>
                    <a:cubicBezTo>
                      <a:pt x="112" y="195"/>
                      <a:pt x="108" y="148"/>
                      <a:pt x="125" y="163"/>
                    </a:cubicBezTo>
                    <a:cubicBezTo>
                      <a:pt x="134" y="171"/>
                      <a:pt x="155" y="167"/>
                      <a:pt x="165" y="162"/>
                    </a:cubicBezTo>
                    <a:cubicBezTo>
                      <a:pt x="171" y="158"/>
                      <a:pt x="177" y="141"/>
                      <a:pt x="176" y="134"/>
                    </a:cubicBezTo>
                    <a:cubicBezTo>
                      <a:pt x="175" y="129"/>
                      <a:pt x="164" y="123"/>
                      <a:pt x="178" y="119"/>
                    </a:cubicBezTo>
                    <a:cubicBezTo>
                      <a:pt x="187" y="117"/>
                      <a:pt x="200" y="113"/>
                      <a:pt x="209" y="109"/>
                    </a:cubicBezTo>
                    <a:cubicBezTo>
                      <a:pt x="225" y="102"/>
                      <a:pt x="231" y="85"/>
                      <a:pt x="228" y="69"/>
                    </a:cubicBezTo>
                    <a:cubicBezTo>
                      <a:pt x="224" y="53"/>
                      <a:pt x="205" y="45"/>
                      <a:pt x="190" y="41"/>
                    </a:cubicBezTo>
                    <a:cubicBezTo>
                      <a:pt x="206" y="31"/>
                      <a:pt x="222" y="22"/>
                      <a:pt x="237" y="10"/>
                    </a:cubicBezTo>
                    <a:cubicBezTo>
                      <a:pt x="240" y="7"/>
                      <a:pt x="237" y="0"/>
                      <a:pt x="232" y="1"/>
                    </a:cubicBezTo>
                    <a:close/>
                    <a:moveTo>
                      <a:pt x="177" y="51"/>
                    </a:moveTo>
                    <a:cubicBezTo>
                      <a:pt x="188" y="53"/>
                      <a:pt x="196" y="55"/>
                      <a:pt x="205" y="60"/>
                    </a:cubicBezTo>
                    <a:cubicBezTo>
                      <a:pt x="203" y="74"/>
                      <a:pt x="202" y="88"/>
                      <a:pt x="200" y="102"/>
                    </a:cubicBezTo>
                    <a:cubicBezTo>
                      <a:pt x="196" y="102"/>
                      <a:pt x="192" y="103"/>
                      <a:pt x="188" y="104"/>
                    </a:cubicBezTo>
                    <a:cubicBezTo>
                      <a:pt x="179" y="106"/>
                      <a:pt x="166" y="110"/>
                      <a:pt x="159" y="117"/>
                    </a:cubicBezTo>
                    <a:cubicBezTo>
                      <a:pt x="157" y="119"/>
                      <a:pt x="157" y="124"/>
                      <a:pt x="158" y="126"/>
                    </a:cubicBezTo>
                    <a:cubicBezTo>
                      <a:pt x="165" y="137"/>
                      <a:pt x="165" y="140"/>
                      <a:pt x="161" y="152"/>
                    </a:cubicBezTo>
                    <a:cubicBezTo>
                      <a:pt x="153" y="173"/>
                      <a:pt x="124" y="139"/>
                      <a:pt x="111" y="151"/>
                    </a:cubicBezTo>
                    <a:cubicBezTo>
                      <a:pt x="103" y="158"/>
                      <a:pt x="101" y="162"/>
                      <a:pt x="100" y="172"/>
                    </a:cubicBezTo>
                    <a:cubicBezTo>
                      <a:pt x="100" y="178"/>
                      <a:pt x="100" y="184"/>
                      <a:pt x="100" y="189"/>
                    </a:cubicBezTo>
                    <a:cubicBezTo>
                      <a:pt x="87" y="199"/>
                      <a:pt x="80" y="197"/>
                      <a:pt x="79" y="182"/>
                    </a:cubicBezTo>
                    <a:cubicBezTo>
                      <a:pt x="77" y="177"/>
                      <a:pt x="77" y="172"/>
                      <a:pt x="77" y="167"/>
                    </a:cubicBezTo>
                    <a:cubicBezTo>
                      <a:pt x="77" y="166"/>
                      <a:pt x="77" y="166"/>
                      <a:pt x="77" y="165"/>
                    </a:cubicBezTo>
                    <a:cubicBezTo>
                      <a:pt x="77" y="165"/>
                      <a:pt x="77" y="165"/>
                      <a:pt x="77" y="165"/>
                    </a:cubicBezTo>
                    <a:cubicBezTo>
                      <a:pt x="78" y="162"/>
                      <a:pt x="74" y="161"/>
                      <a:pt x="72" y="163"/>
                    </a:cubicBezTo>
                    <a:cubicBezTo>
                      <a:pt x="60" y="173"/>
                      <a:pt x="30" y="223"/>
                      <a:pt x="26" y="179"/>
                    </a:cubicBezTo>
                    <a:cubicBezTo>
                      <a:pt x="24" y="153"/>
                      <a:pt x="63" y="138"/>
                      <a:pt x="78" y="121"/>
                    </a:cubicBezTo>
                    <a:cubicBezTo>
                      <a:pt x="80" y="119"/>
                      <a:pt x="79" y="113"/>
                      <a:pt x="74" y="114"/>
                    </a:cubicBezTo>
                    <a:cubicBezTo>
                      <a:pt x="69" y="114"/>
                      <a:pt x="41" y="119"/>
                      <a:pt x="55" y="102"/>
                    </a:cubicBezTo>
                    <a:cubicBezTo>
                      <a:pt x="61" y="95"/>
                      <a:pt x="68" y="91"/>
                      <a:pt x="76" y="88"/>
                    </a:cubicBezTo>
                    <a:cubicBezTo>
                      <a:pt x="83" y="86"/>
                      <a:pt x="89" y="84"/>
                      <a:pt x="95" y="81"/>
                    </a:cubicBezTo>
                    <a:cubicBezTo>
                      <a:pt x="114" y="83"/>
                      <a:pt x="119" y="64"/>
                      <a:pt x="119" y="50"/>
                    </a:cubicBezTo>
                    <a:cubicBezTo>
                      <a:pt x="120" y="38"/>
                      <a:pt x="120" y="25"/>
                      <a:pt x="133" y="19"/>
                    </a:cubicBezTo>
                    <a:cubicBezTo>
                      <a:pt x="146" y="15"/>
                      <a:pt x="169" y="23"/>
                      <a:pt x="163" y="39"/>
                    </a:cubicBezTo>
                    <a:cubicBezTo>
                      <a:pt x="163" y="41"/>
                      <a:pt x="163" y="42"/>
                      <a:pt x="164" y="43"/>
                    </a:cubicBezTo>
                    <a:cubicBezTo>
                      <a:pt x="161" y="46"/>
                      <a:pt x="157" y="49"/>
                      <a:pt x="154" y="52"/>
                    </a:cubicBezTo>
                    <a:cubicBezTo>
                      <a:pt x="126" y="78"/>
                      <a:pt x="98" y="108"/>
                      <a:pt x="83" y="143"/>
                    </a:cubicBezTo>
                    <a:cubicBezTo>
                      <a:pt x="81" y="147"/>
                      <a:pt x="88" y="151"/>
                      <a:pt x="90" y="147"/>
                    </a:cubicBezTo>
                    <a:cubicBezTo>
                      <a:pt x="105" y="115"/>
                      <a:pt x="131" y="89"/>
                      <a:pt x="156" y="66"/>
                    </a:cubicBezTo>
                    <a:cubicBezTo>
                      <a:pt x="163" y="60"/>
                      <a:pt x="169" y="55"/>
                      <a:pt x="176" y="51"/>
                    </a:cubicBezTo>
                    <a:cubicBezTo>
                      <a:pt x="176" y="51"/>
                      <a:pt x="177" y="51"/>
                      <a:pt x="177"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8" name="Freeform 530"/>
              <p:cNvSpPr>
                <a:spLocks noEditPoints="1"/>
              </p:cNvSpPr>
              <p:nvPr/>
            </p:nvSpPr>
            <p:spPr bwMode="auto">
              <a:xfrm>
                <a:off x="4386" y="2169"/>
                <a:ext cx="551" cy="357"/>
              </a:xfrm>
              <a:custGeom>
                <a:avLst/>
                <a:gdLst>
                  <a:gd name="T0" fmla="*/ 258 w 273"/>
                  <a:gd name="T1" fmla="*/ 37 h 177"/>
                  <a:gd name="T2" fmla="*/ 250 w 273"/>
                  <a:gd name="T3" fmla="*/ 37 h 177"/>
                  <a:gd name="T4" fmla="*/ 247 w 273"/>
                  <a:gd name="T5" fmla="*/ 38 h 177"/>
                  <a:gd name="T6" fmla="*/ 246 w 273"/>
                  <a:gd name="T7" fmla="*/ 38 h 177"/>
                  <a:gd name="T8" fmla="*/ 174 w 273"/>
                  <a:gd name="T9" fmla="*/ 44 h 177"/>
                  <a:gd name="T10" fmla="*/ 126 w 273"/>
                  <a:gd name="T11" fmla="*/ 4 h 177"/>
                  <a:gd name="T12" fmla="*/ 114 w 273"/>
                  <a:gd name="T13" fmla="*/ 3 h 177"/>
                  <a:gd name="T14" fmla="*/ 79 w 273"/>
                  <a:gd name="T15" fmla="*/ 40 h 177"/>
                  <a:gd name="T16" fmla="*/ 60 w 273"/>
                  <a:gd name="T17" fmla="*/ 60 h 177"/>
                  <a:gd name="T18" fmla="*/ 55 w 273"/>
                  <a:gd name="T19" fmla="*/ 67 h 177"/>
                  <a:gd name="T20" fmla="*/ 56 w 273"/>
                  <a:gd name="T21" fmla="*/ 71 h 177"/>
                  <a:gd name="T22" fmla="*/ 55 w 273"/>
                  <a:gd name="T23" fmla="*/ 71 h 177"/>
                  <a:gd name="T24" fmla="*/ 55 w 273"/>
                  <a:gd name="T25" fmla="*/ 72 h 177"/>
                  <a:gd name="T26" fmla="*/ 55 w 273"/>
                  <a:gd name="T27" fmla="*/ 74 h 177"/>
                  <a:gd name="T28" fmla="*/ 115 w 273"/>
                  <a:gd name="T29" fmla="*/ 25 h 177"/>
                  <a:gd name="T30" fmla="*/ 116 w 273"/>
                  <a:gd name="T31" fmla="*/ 62 h 177"/>
                  <a:gd name="T32" fmla="*/ 115 w 273"/>
                  <a:gd name="T33" fmla="*/ 101 h 177"/>
                  <a:gd name="T34" fmla="*/ 16 w 273"/>
                  <a:gd name="T35" fmla="*/ 61 h 177"/>
                  <a:gd name="T36" fmla="*/ 29 w 273"/>
                  <a:gd name="T37" fmla="*/ 62 h 177"/>
                  <a:gd name="T38" fmla="*/ 58 w 273"/>
                  <a:gd name="T39" fmla="*/ 61 h 177"/>
                  <a:gd name="T40" fmla="*/ 58 w 273"/>
                  <a:gd name="T41" fmla="*/ 54 h 177"/>
                  <a:gd name="T42" fmla="*/ 33 w 273"/>
                  <a:gd name="T43" fmla="*/ 53 h 177"/>
                  <a:gd name="T44" fmla="*/ 6 w 273"/>
                  <a:gd name="T45" fmla="*/ 51 h 177"/>
                  <a:gd name="T46" fmla="*/ 3 w 273"/>
                  <a:gd name="T47" fmla="*/ 59 h 177"/>
                  <a:gd name="T48" fmla="*/ 3 w 273"/>
                  <a:gd name="T49" fmla="*/ 60 h 177"/>
                  <a:gd name="T50" fmla="*/ 0 w 273"/>
                  <a:gd name="T51" fmla="*/ 63 h 177"/>
                  <a:gd name="T52" fmla="*/ 45 w 273"/>
                  <a:gd name="T53" fmla="*/ 162 h 177"/>
                  <a:gd name="T54" fmla="*/ 52 w 273"/>
                  <a:gd name="T55" fmla="*/ 166 h 177"/>
                  <a:gd name="T56" fmla="*/ 204 w 273"/>
                  <a:gd name="T57" fmla="*/ 156 h 177"/>
                  <a:gd name="T58" fmla="*/ 270 w 273"/>
                  <a:gd name="T59" fmla="*/ 43 h 177"/>
                  <a:gd name="T60" fmla="*/ 258 w 273"/>
                  <a:gd name="T61" fmla="*/ 37 h 177"/>
                  <a:gd name="T62" fmla="*/ 224 w 273"/>
                  <a:gd name="T63" fmla="*/ 52 h 177"/>
                  <a:gd name="T64" fmla="*/ 200 w 273"/>
                  <a:gd name="T65" fmla="*/ 69 h 177"/>
                  <a:gd name="T66" fmla="*/ 199 w 273"/>
                  <a:gd name="T67" fmla="*/ 68 h 177"/>
                  <a:gd name="T68" fmla="*/ 184 w 273"/>
                  <a:gd name="T69" fmla="*/ 54 h 177"/>
                  <a:gd name="T70" fmla="*/ 224 w 273"/>
                  <a:gd name="T71" fmla="*/ 52 h 177"/>
                  <a:gd name="T72" fmla="*/ 131 w 273"/>
                  <a:gd name="T73" fmla="*/ 62 h 177"/>
                  <a:gd name="T74" fmla="*/ 131 w 273"/>
                  <a:gd name="T75" fmla="*/ 21 h 177"/>
                  <a:gd name="T76" fmla="*/ 191 w 273"/>
                  <a:gd name="T77" fmla="*/ 76 h 177"/>
                  <a:gd name="T78" fmla="*/ 129 w 273"/>
                  <a:gd name="T79" fmla="*/ 102 h 177"/>
                  <a:gd name="T80" fmla="*/ 125 w 273"/>
                  <a:gd name="T81" fmla="*/ 102 h 177"/>
                  <a:gd name="T82" fmla="*/ 131 w 273"/>
                  <a:gd name="T83" fmla="*/ 62 h 177"/>
                  <a:gd name="T84" fmla="*/ 54 w 273"/>
                  <a:gd name="T85" fmla="*/ 148 h 177"/>
                  <a:gd name="T86" fmla="*/ 40 w 273"/>
                  <a:gd name="T87" fmla="*/ 121 h 177"/>
                  <a:gd name="T88" fmla="*/ 7 w 273"/>
                  <a:gd name="T89" fmla="*/ 65 h 177"/>
                  <a:gd name="T90" fmla="*/ 89 w 273"/>
                  <a:gd name="T91" fmla="*/ 108 h 177"/>
                  <a:gd name="T92" fmla="*/ 54 w 273"/>
                  <a:gd name="T93" fmla="*/ 147 h 177"/>
                  <a:gd name="T94" fmla="*/ 54 w 273"/>
                  <a:gd name="T95" fmla="*/ 148 h 177"/>
                  <a:gd name="T96" fmla="*/ 225 w 273"/>
                  <a:gd name="T97" fmla="*/ 114 h 177"/>
                  <a:gd name="T98" fmla="*/ 215 w 273"/>
                  <a:gd name="T99" fmla="*/ 128 h 177"/>
                  <a:gd name="T100" fmla="*/ 202 w 273"/>
                  <a:gd name="T101" fmla="*/ 105 h 177"/>
                  <a:gd name="T102" fmla="*/ 190 w 273"/>
                  <a:gd name="T103" fmla="*/ 110 h 177"/>
                  <a:gd name="T104" fmla="*/ 207 w 273"/>
                  <a:gd name="T105" fmla="*/ 135 h 177"/>
                  <a:gd name="T106" fmla="*/ 140 w 273"/>
                  <a:gd name="T107" fmla="*/ 152 h 177"/>
                  <a:gd name="T108" fmla="*/ 59 w 273"/>
                  <a:gd name="T109" fmla="*/ 153 h 177"/>
                  <a:gd name="T110" fmla="*/ 59 w 273"/>
                  <a:gd name="T111" fmla="*/ 153 h 177"/>
                  <a:gd name="T112" fmla="*/ 96 w 273"/>
                  <a:gd name="T113" fmla="*/ 111 h 177"/>
                  <a:gd name="T114" fmla="*/ 97 w 273"/>
                  <a:gd name="T115" fmla="*/ 110 h 177"/>
                  <a:gd name="T116" fmla="*/ 129 w 273"/>
                  <a:gd name="T117" fmla="*/ 116 h 177"/>
                  <a:gd name="T118" fmla="*/ 251 w 273"/>
                  <a:gd name="T119" fmla="*/ 53 h 177"/>
                  <a:gd name="T120" fmla="*/ 225 w 273"/>
                  <a:gd name="T121" fmla="*/ 114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3" h="177">
                    <a:moveTo>
                      <a:pt x="258" y="37"/>
                    </a:moveTo>
                    <a:cubicBezTo>
                      <a:pt x="255" y="36"/>
                      <a:pt x="253" y="35"/>
                      <a:pt x="250" y="37"/>
                    </a:cubicBezTo>
                    <a:cubicBezTo>
                      <a:pt x="249" y="37"/>
                      <a:pt x="248" y="37"/>
                      <a:pt x="247" y="38"/>
                    </a:cubicBezTo>
                    <a:cubicBezTo>
                      <a:pt x="247" y="38"/>
                      <a:pt x="247" y="38"/>
                      <a:pt x="246" y="38"/>
                    </a:cubicBezTo>
                    <a:cubicBezTo>
                      <a:pt x="222" y="39"/>
                      <a:pt x="199" y="46"/>
                      <a:pt x="174" y="44"/>
                    </a:cubicBezTo>
                    <a:cubicBezTo>
                      <a:pt x="159" y="30"/>
                      <a:pt x="142" y="16"/>
                      <a:pt x="126" y="4"/>
                    </a:cubicBezTo>
                    <a:cubicBezTo>
                      <a:pt x="123" y="1"/>
                      <a:pt x="118" y="0"/>
                      <a:pt x="114" y="3"/>
                    </a:cubicBezTo>
                    <a:cubicBezTo>
                      <a:pt x="101" y="14"/>
                      <a:pt x="90" y="28"/>
                      <a:pt x="79" y="40"/>
                    </a:cubicBezTo>
                    <a:cubicBezTo>
                      <a:pt x="73" y="47"/>
                      <a:pt x="66" y="54"/>
                      <a:pt x="60" y="60"/>
                    </a:cubicBezTo>
                    <a:cubicBezTo>
                      <a:pt x="58" y="62"/>
                      <a:pt x="56" y="64"/>
                      <a:pt x="55" y="67"/>
                    </a:cubicBezTo>
                    <a:cubicBezTo>
                      <a:pt x="54" y="70"/>
                      <a:pt x="55" y="71"/>
                      <a:pt x="56" y="71"/>
                    </a:cubicBezTo>
                    <a:cubicBezTo>
                      <a:pt x="55" y="71"/>
                      <a:pt x="55" y="71"/>
                      <a:pt x="55" y="71"/>
                    </a:cubicBezTo>
                    <a:cubicBezTo>
                      <a:pt x="55" y="72"/>
                      <a:pt x="55" y="72"/>
                      <a:pt x="55" y="72"/>
                    </a:cubicBezTo>
                    <a:cubicBezTo>
                      <a:pt x="55" y="73"/>
                      <a:pt x="55" y="73"/>
                      <a:pt x="55" y="74"/>
                    </a:cubicBezTo>
                    <a:cubicBezTo>
                      <a:pt x="64" y="84"/>
                      <a:pt x="97" y="45"/>
                      <a:pt x="115" y="25"/>
                    </a:cubicBezTo>
                    <a:cubicBezTo>
                      <a:pt x="117" y="37"/>
                      <a:pt x="116" y="50"/>
                      <a:pt x="116" y="62"/>
                    </a:cubicBezTo>
                    <a:cubicBezTo>
                      <a:pt x="115" y="74"/>
                      <a:pt x="110" y="90"/>
                      <a:pt x="115" y="101"/>
                    </a:cubicBezTo>
                    <a:cubicBezTo>
                      <a:pt x="81" y="97"/>
                      <a:pt x="48" y="73"/>
                      <a:pt x="16" y="61"/>
                    </a:cubicBezTo>
                    <a:cubicBezTo>
                      <a:pt x="21" y="61"/>
                      <a:pt x="25" y="62"/>
                      <a:pt x="29" y="62"/>
                    </a:cubicBezTo>
                    <a:cubicBezTo>
                      <a:pt x="38" y="63"/>
                      <a:pt x="49" y="64"/>
                      <a:pt x="58" y="61"/>
                    </a:cubicBezTo>
                    <a:cubicBezTo>
                      <a:pt x="61" y="60"/>
                      <a:pt x="61" y="55"/>
                      <a:pt x="58" y="54"/>
                    </a:cubicBezTo>
                    <a:cubicBezTo>
                      <a:pt x="50" y="52"/>
                      <a:pt x="41" y="53"/>
                      <a:pt x="33" y="53"/>
                    </a:cubicBezTo>
                    <a:cubicBezTo>
                      <a:pt x="24" y="53"/>
                      <a:pt x="15" y="52"/>
                      <a:pt x="6" y="51"/>
                    </a:cubicBezTo>
                    <a:cubicBezTo>
                      <a:pt x="2" y="51"/>
                      <a:pt x="0" y="57"/>
                      <a:pt x="3" y="59"/>
                    </a:cubicBezTo>
                    <a:cubicBezTo>
                      <a:pt x="3" y="59"/>
                      <a:pt x="3" y="59"/>
                      <a:pt x="3" y="60"/>
                    </a:cubicBezTo>
                    <a:cubicBezTo>
                      <a:pt x="1" y="60"/>
                      <a:pt x="0" y="61"/>
                      <a:pt x="0" y="63"/>
                    </a:cubicBezTo>
                    <a:cubicBezTo>
                      <a:pt x="6" y="100"/>
                      <a:pt x="34" y="127"/>
                      <a:pt x="45" y="162"/>
                    </a:cubicBezTo>
                    <a:cubicBezTo>
                      <a:pt x="46" y="164"/>
                      <a:pt x="49" y="167"/>
                      <a:pt x="52" y="166"/>
                    </a:cubicBezTo>
                    <a:cubicBezTo>
                      <a:pt x="99" y="165"/>
                      <a:pt x="159" y="177"/>
                      <a:pt x="204" y="156"/>
                    </a:cubicBezTo>
                    <a:cubicBezTo>
                      <a:pt x="242" y="139"/>
                      <a:pt x="261" y="80"/>
                      <a:pt x="270" y="43"/>
                    </a:cubicBezTo>
                    <a:cubicBezTo>
                      <a:pt x="273" y="34"/>
                      <a:pt x="262" y="31"/>
                      <a:pt x="258" y="37"/>
                    </a:cubicBezTo>
                    <a:close/>
                    <a:moveTo>
                      <a:pt x="224" y="52"/>
                    </a:moveTo>
                    <a:cubicBezTo>
                      <a:pt x="216" y="58"/>
                      <a:pt x="208" y="64"/>
                      <a:pt x="200" y="69"/>
                    </a:cubicBezTo>
                    <a:cubicBezTo>
                      <a:pt x="200" y="69"/>
                      <a:pt x="200" y="69"/>
                      <a:pt x="199" y="68"/>
                    </a:cubicBezTo>
                    <a:cubicBezTo>
                      <a:pt x="194" y="63"/>
                      <a:pt x="189" y="58"/>
                      <a:pt x="184" y="54"/>
                    </a:cubicBezTo>
                    <a:cubicBezTo>
                      <a:pt x="198" y="55"/>
                      <a:pt x="211" y="54"/>
                      <a:pt x="224" y="52"/>
                    </a:cubicBezTo>
                    <a:close/>
                    <a:moveTo>
                      <a:pt x="131" y="62"/>
                    </a:moveTo>
                    <a:cubicBezTo>
                      <a:pt x="132" y="48"/>
                      <a:pt x="133" y="35"/>
                      <a:pt x="131" y="21"/>
                    </a:cubicBezTo>
                    <a:cubicBezTo>
                      <a:pt x="150" y="40"/>
                      <a:pt x="171" y="57"/>
                      <a:pt x="191" y="76"/>
                    </a:cubicBezTo>
                    <a:cubicBezTo>
                      <a:pt x="171" y="89"/>
                      <a:pt x="151" y="101"/>
                      <a:pt x="129" y="102"/>
                    </a:cubicBezTo>
                    <a:cubicBezTo>
                      <a:pt x="127" y="102"/>
                      <a:pt x="126" y="102"/>
                      <a:pt x="125" y="102"/>
                    </a:cubicBezTo>
                    <a:cubicBezTo>
                      <a:pt x="131" y="91"/>
                      <a:pt x="129" y="74"/>
                      <a:pt x="131" y="62"/>
                    </a:cubicBezTo>
                    <a:close/>
                    <a:moveTo>
                      <a:pt x="54" y="148"/>
                    </a:moveTo>
                    <a:cubicBezTo>
                      <a:pt x="48" y="140"/>
                      <a:pt x="42" y="124"/>
                      <a:pt x="40" y="121"/>
                    </a:cubicBezTo>
                    <a:cubicBezTo>
                      <a:pt x="28" y="102"/>
                      <a:pt x="16" y="85"/>
                      <a:pt x="7" y="65"/>
                    </a:cubicBezTo>
                    <a:cubicBezTo>
                      <a:pt x="34" y="79"/>
                      <a:pt x="61" y="97"/>
                      <a:pt x="89" y="108"/>
                    </a:cubicBezTo>
                    <a:cubicBezTo>
                      <a:pt x="76" y="120"/>
                      <a:pt x="65" y="134"/>
                      <a:pt x="54" y="147"/>
                    </a:cubicBezTo>
                    <a:cubicBezTo>
                      <a:pt x="54" y="148"/>
                      <a:pt x="54" y="148"/>
                      <a:pt x="54" y="148"/>
                    </a:cubicBezTo>
                    <a:close/>
                    <a:moveTo>
                      <a:pt x="225" y="114"/>
                    </a:moveTo>
                    <a:cubicBezTo>
                      <a:pt x="222" y="119"/>
                      <a:pt x="219" y="124"/>
                      <a:pt x="215" y="128"/>
                    </a:cubicBezTo>
                    <a:cubicBezTo>
                      <a:pt x="209" y="121"/>
                      <a:pt x="206" y="112"/>
                      <a:pt x="202" y="105"/>
                    </a:cubicBezTo>
                    <a:cubicBezTo>
                      <a:pt x="198" y="99"/>
                      <a:pt x="188" y="103"/>
                      <a:pt x="190" y="110"/>
                    </a:cubicBezTo>
                    <a:cubicBezTo>
                      <a:pt x="194" y="119"/>
                      <a:pt x="200" y="128"/>
                      <a:pt x="207" y="135"/>
                    </a:cubicBezTo>
                    <a:cubicBezTo>
                      <a:pt x="189" y="149"/>
                      <a:pt x="166" y="150"/>
                      <a:pt x="140" y="152"/>
                    </a:cubicBezTo>
                    <a:cubicBezTo>
                      <a:pt x="113" y="153"/>
                      <a:pt x="86" y="152"/>
                      <a:pt x="59" y="153"/>
                    </a:cubicBezTo>
                    <a:cubicBezTo>
                      <a:pt x="59" y="153"/>
                      <a:pt x="59" y="153"/>
                      <a:pt x="59" y="153"/>
                    </a:cubicBezTo>
                    <a:cubicBezTo>
                      <a:pt x="71" y="139"/>
                      <a:pt x="84" y="125"/>
                      <a:pt x="96" y="111"/>
                    </a:cubicBezTo>
                    <a:cubicBezTo>
                      <a:pt x="96" y="111"/>
                      <a:pt x="96" y="111"/>
                      <a:pt x="97" y="110"/>
                    </a:cubicBezTo>
                    <a:cubicBezTo>
                      <a:pt x="107" y="113"/>
                      <a:pt x="118" y="116"/>
                      <a:pt x="129" y="116"/>
                    </a:cubicBezTo>
                    <a:cubicBezTo>
                      <a:pt x="171" y="119"/>
                      <a:pt x="214" y="74"/>
                      <a:pt x="251" y="53"/>
                    </a:cubicBezTo>
                    <a:cubicBezTo>
                      <a:pt x="243" y="74"/>
                      <a:pt x="236" y="94"/>
                      <a:pt x="225"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9" name="Freeform 531"/>
              <p:cNvSpPr>
                <a:spLocks noEditPoints="1"/>
              </p:cNvSpPr>
              <p:nvPr/>
            </p:nvSpPr>
            <p:spPr bwMode="auto">
              <a:xfrm>
                <a:off x="2739" y="1118"/>
                <a:ext cx="195" cy="529"/>
              </a:xfrm>
              <a:custGeom>
                <a:avLst/>
                <a:gdLst>
                  <a:gd name="T0" fmla="*/ 29 w 97"/>
                  <a:gd name="T1" fmla="*/ 2 h 262"/>
                  <a:gd name="T2" fmla="*/ 19 w 97"/>
                  <a:gd name="T3" fmla="*/ 5 h 262"/>
                  <a:gd name="T4" fmla="*/ 5 w 97"/>
                  <a:gd name="T5" fmla="*/ 70 h 262"/>
                  <a:gd name="T6" fmla="*/ 4 w 97"/>
                  <a:gd name="T7" fmla="*/ 71 h 262"/>
                  <a:gd name="T8" fmla="*/ 4 w 97"/>
                  <a:gd name="T9" fmla="*/ 81 h 262"/>
                  <a:gd name="T10" fmla="*/ 0 w 97"/>
                  <a:gd name="T11" fmla="*/ 86 h 262"/>
                  <a:gd name="T12" fmla="*/ 26 w 97"/>
                  <a:gd name="T13" fmla="*/ 240 h 262"/>
                  <a:gd name="T14" fmla="*/ 33 w 97"/>
                  <a:gd name="T15" fmla="*/ 242 h 262"/>
                  <a:gd name="T16" fmla="*/ 34 w 97"/>
                  <a:gd name="T17" fmla="*/ 239 h 262"/>
                  <a:gd name="T18" fmla="*/ 95 w 97"/>
                  <a:gd name="T19" fmla="*/ 244 h 262"/>
                  <a:gd name="T20" fmla="*/ 95 w 97"/>
                  <a:gd name="T21" fmla="*/ 237 h 262"/>
                  <a:gd name="T22" fmla="*/ 95 w 97"/>
                  <a:gd name="T23" fmla="*/ 237 h 262"/>
                  <a:gd name="T24" fmla="*/ 63 w 97"/>
                  <a:gd name="T25" fmla="*/ 85 h 262"/>
                  <a:gd name="T26" fmla="*/ 62 w 97"/>
                  <a:gd name="T27" fmla="*/ 84 h 262"/>
                  <a:gd name="T28" fmla="*/ 29 w 97"/>
                  <a:gd name="T29" fmla="*/ 2 h 262"/>
                  <a:gd name="T30" fmla="*/ 89 w 97"/>
                  <a:gd name="T31" fmla="*/ 237 h 262"/>
                  <a:gd name="T32" fmla="*/ 37 w 97"/>
                  <a:gd name="T33" fmla="*/ 234 h 262"/>
                  <a:gd name="T34" fmla="*/ 36 w 97"/>
                  <a:gd name="T35" fmla="*/ 233 h 262"/>
                  <a:gd name="T36" fmla="*/ 38 w 97"/>
                  <a:gd name="T37" fmla="*/ 216 h 262"/>
                  <a:gd name="T38" fmla="*/ 60 w 97"/>
                  <a:gd name="T39" fmla="*/ 223 h 262"/>
                  <a:gd name="T40" fmla="*/ 85 w 97"/>
                  <a:gd name="T41" fmla="*/ 211 h 262"/>
                  <a:gd name="T42" fmla="*/ 89 w 97"/>
                  <a:gd name="T43" fmla="*/ 237 h 262"/>
                  <a:gd name="T44" fmla="*/ 42 w 97"/>
                  <a:gd name="T45" fmla="*/ 148 h 262"/>
                  <a:gd name="T46" fmla="*/ 51 w 97"/>
                  <a:gd name="T47" fmla="*/ 148 h 262"/>
                  <a:gd name="T48" fmla="*/ 61 w 97"/>
                  <a:gd name="T49" fmla="*/ 156 h 262"/>
                  <a:gd name="T50" fmla="*/ 57 w 97"/>
                  <a:gd name="T51" fmla="*/ 175 h 262"/>
                  <a:gd name="T52" fmla="*/ 42 w 97"/>
                  <a:gd name="T53" fmla="*/ 148 h 262"/>
                  <a:gd name="T54" fmla="*/ 65 w 97"/>
                  <a:gd name="T55" fmla="*/ 144 h 262"/>
                  <a:gd name="T56" fmla="*/ 39 w 97"/>
                  <a:gd name="T57" fmla="*/ 139 h 262"/>
                  <a:gd name="T58" fmla="*/ 32 w 97"/>
                  <a:gd name="T59" fmla="*/ 141 h 262"/>
                  <a:gd name="T60" fmla="*/ 63 w 97"/>
                  <a:gd name="T61" fmla="*/ 186 h 262"/>
                  <a:gd name="T62" fmla="*/ 74 w 97"/>
                  <a:gd name="T63" fmla="*/ 171 h 262"/>
                  <a:gd name="T64" fmla="*/ 83 w 97"/>
                  <a:gd name="T65" fmla="*/ 203 h 262"/>
                  <a:gd name="T66" fmla="*/ 79 w 97"/>
                  <a:gd name="T67" fmla="*/ 203 h 262"/>
                  <a:gd name="T68" fmla="*/ 61 w 97"/>
                  <a:gd name="T69" fmla="*/ 214 h 262"/>
                  <a:gd name="T70" fmla="*/ 38 w 97"/>
                  <a:gd name="T71" fmla="*/ 208 h 262"/>
                  <a:gd name="T72" fmla="*/ 14 w 97"/>
                  <a:gd name="T73" fmla="*/ 105 h 262"/>
                  <a:gd name="T74" fmla="*/ 55 w 97"/>
                  <a:gd name="T75" fmla="*/ 104 h 262"/>
                  <a:gd name="T76" fmla="*/ 65 w 97"/>
                  <a:gd name="T77" fmla="*/ 144 h 262"/>
                  <a:gd name="T78" fmla="*/ 54 w 97"/>
                  <a:gd name="T79" fmla="*/ 85 h 262"/>
                  <a:gd name="T80" fmla="*/ 53 w 97"/>
                  <a:gd name="T81" fmla="*/ 87 h 262"/>
                  <a:gd name="T82" fmla="*/ 54 w 97"/>
                  <a:gd name="T83" fmla="*/ 95 h 262"/>
                  <a:gd name="T84" fmla="*/ 13 w 97"/>
                  <a:gd name="T85" fmla="*/ 98 h 262"/>
                  <a:gd name="T86" fmla="*/ 10 w 97"/>
                  <a:gd name="T87" fmla="*/ 85 h 262"/>
                  <a:gd name="T88" fmla="*/ 10 w 97"/>
                  <a:gd name="T89" fmla="*/ 84 h 262"/>
                  <a:gd name="T90" fmla="*/ 11 w 97"/>
                  <a:gd name="T91" fmla="*/ 78 h 262"/>
                  <a:gd name="T92" fmla="*/ 30 w 97"/>
                  <a:gd name="T93" fmla="*/ 84 h 262"/>
                  <a:gd name="T94" fmla="*/ 54 w 97"/>
                  <a:gd name="T95" fmla="*/ 80 h 262"/>
                  <a:gd name="T96" fmla="*/ 54 w 97"/>
                  <a:gd name="T97" fmla="*/ 85 h 262"/>
                  <a:gd name="T98" fmla="*/ 52 w 97"/>
                  <a:gd name="T99" fmla="*/ 71 h 262"/>
                  <a:gd name="T100" fmla="*/ 32 w 97"/>
                  <a:gd name="T101" fmla="*/ 75 h 262"/>
                  <a:gd name="T102" fmla="*/ 13 w 97"/>
                  <a:gd name="T103" fmla="*/ 71 h 262"/>
                  <a:gd name="T104" fmla="*/ 27 w 97"/>
                  <a:gd name="T105" fmla="*/ 17 h 262"/>
                  <a:gd name="T106" fmla="*/ 52 w 97"/>
                  <a:gd name="T107" fmla="*/ 7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262">
                    <a:moveTo>
                      <a:pt x="29" y="2"/>
                    </a:moveTo>
                    <a:cubicBezTo>
                      <a:pt x="26" y="0"/>
                      <a:pt x="20" y="0"/>
                      <a:pt x="19" y="5"/>
                    </a:cubicBezTo>
                    <a:cubicBezTo>
                      <a:pt x="13" y="25"/>
                      <a:pt x="6" y="48"/>
                      <a:pt x="5" y="70"/>
                    </a:cubicBezTo>
                    <a:cubicBezTo>
                      <a:pt x="4" y="70"/>
                      <a:pt x="4" y="71"/>
                      <a:pt x="4" y="71"/>
                    </a:cubicBezTo>
                    <a:cubicBezTo>
                      <a:pt x="4" y="75"/>
                      <a:pt x="4" y="78"/>
                      <a:pt x="4" y="81"/>
                    </a:cubicBezTo>
                    <a:cubicBezTo>
                      <a:pt x="2" y="82"/>
                      <a:pt x="0" y="83"/>
                      <a:pt x="0" y="86"/>
                    </a:cubicBezTo>
                    <a:cubicBezTo>
                      <a:pt x="0" y="138"/>
                      <a:pt x="38" y="187"/>
                      <a:pt x="26" y="240"/>
                    </a:cubicBezTo>
                    <a:cubicBezTo>
                      <a:pt x="25" y="244"/>
                      <a:pt x="32" y="246"/>
                      <a:pt x="33" y="242"/>
                    </a:cubicBezTo>
                    <a:cubicBezTo>
                      <a:pt x="34" y="241"/>
                      <a:pt x="34" y="240"/>
                      <a:pt x="34" y="239"/>
                    </a:cubicBezTo>
                    <a:cubicBezTo>
                      <a:pt x="44" y="262"/>
                      <a:pt x="79" y="261"/>
                      <a:pt x="95" y="244"/>
                    </a:cubicBezTo>
                    <a:cubicBezTo>
                      <a:pt x="97" y="241"/>
                      <a:pt x="96" y="239"/>
                      <a:pt x="95" y="237"/>
                    </a:cubicBezTo>
                    <a:cubicBezTo>
                      <a:pt x="95" y="237"/>
                      <a:pt x="95" y="237"/>
                      <a:pt x="95" y="237"/>
                    </a:cubicBezTo>
                    <a:cubicBezTo>
                      <a:pt x="96" y="187"/>
                      <a:pt x="80" y="132"/>
                      <a:pt x="63" y="85"/>
                    </a:cubicBezTo>
                    <a:cubicBezTo>
                      <a:pt x="63" y="85"/>
                      <a:pt x="62" y="84"/>
                      <a:pt x="62" y="84"/>
                    </a:cubicBezTo>
                    <a:cubicBezTo>
                      <a:pt x="61" y="53"/>
                      <a:pt x="51" y="25"/>
                      <a:pt x="29" y="2"/>
                    </a:cubicBezTo>
                    <a:close/>
                    <a:moveTo>
                      <a:pt x="89" y="237"/>
                    </a:moveTo>
                    <a:cubicBezTo>
                      <a:pt x="71" y="244"/>
                      <a:pt x="51" y="254"/>
                      <a:pt x="37" y="234"/>
                    </a:cubicBezTo>
                    <a:cubicBezTo>
                      <a:pt x="37" y="234"/>
                      <a:pt x="36" y="233"/>
                      <a:pt x="36" y="233"/>
                    </a:cubicBezTo>
                    <a:cubicBezTo>
                      <a:pt x="37" y="227"/>
                      <a:pt x="37" y="222"/>
                      <a:pt x="38" y="216"/>
                    </a:cubicBezTo>
                    <a:cubicBezTo>
                      <a:pt x="44" y="221"/>
                      <a:pt x="51" y="224"/>
                      <a:pt x="60" y="223"/>
                    </a:cubicBezTo>
                    <a:cubicBezTo>
                      <a:pt x="68" y="223"/>
                      <a:pt x="80" y="218"/>
                      <a:pt x="85" y="211"/>
                    </a:cubicBezTo>
                    <a:cubicBezTo>
                      <a:pt x="87" y="219"/>
                      <a:pt x="88" y="228"/>
                      <a:pt x="89" y="237"/>
                    </a:cubicBezTo>
                    <a:close/>
                    <a:moveTo>
                      <a:pt x="42" y="148"/>
                    </a:moveTo>
                    <a:cubicBezTo>
                      <a:pt x="45" y="148"/>
                      <a:pt x="48" y="147"/>
                      <a:pt x="51" y="148"/>
                    </a:cubicBezTo>
                    <a:cubicBezTo>
                      <a:pt x="56" y="149"/>
                      <a:pt x="59" y="152"/>
                      <a:pt x="61" y="156"/>
                    </a:cubicBezTo>
                    <a:cubicBezTo>
                      <a:pt x="63" y="159"/>
                      <a:pt x="63" y="177"/>
                      <a:pt x="57" y="175"/>
                    </a:cubicBezTo>
                    <a:cubicBezTo>
                      <a:pt x="48" y="170"/>
                      <a:pt x="44" y="158"/>
                      <a:pt x="42" y="148"/>
                    </a:cubicBezTo>
                    <a:close/>
                    <a:moveTo>
                      <a:pt x="65" y="144"/>
                    </a:moveTo>
                    <a:cubicBezTo>
                      <a:pt x="58" y="138"/>
                      <a:pt x="47" y="135"/>
                      <a:pt x="39" y="139"/>
                    </a:cubicBezTo>
                    <a:cubicBezTo>
                      <a:pt x="37" y="138"/>
                      <a:pt x="33" y="139"/>
                      <a:pt x="32" y="141"/>
                    </a:cubicBezTo>
                    <a:cubicBezTo>
                      <a:pt x="27" y="156"/>
                      <a:pt x="43" y="195"/>
                      <a:pt x="63" y="186"/>
                    </a:cubicBezTo>
                    <a:cubicBezTo>
                      <a:pt x="69" y="183"/>
                      <a:pt x="72" y="178"/>
                      <a:pt x="74" y="171"/>
                    </a:cubicBezTo>
                    <a:cubicBezTo>
                      <a:pt x="77" y="182"/>
                      <a:pt x="80" y="192"/>
                      <a:pt x="83" y="203"/>
                    </a:cubicBezTo>
                    <a:cubicBezTo>
                      <a:pt x="82" y="202"/>
                      <a:pt x="81" y="202"/>
                      <a:pt x="79" y="203"/>
                    </a:cubicBezTo>
                    <a:cubicBezTo>
                      <a:pt x="73" y="207"/>
                      <a:pt x="69" y="213"/>
                      <a:pt x="61" y="214"/>
                    </a:cubicBezTo>
                    <a:cubicBezTo>
                      <a:pt x="52" y="216"/>
                      <a:pt x="45" y="213"/>
                      <a:pt x="38" y="208"/>
                    </a:cubicBezTo>
                    <a:cubicBezTo>
                      <a:pt x="37" y="174"/>
                      <a:pt x="23" y="139"/>
                      <a:pt x="14" y="105"/>
                    </a:cubicBezTo>
                    <a:cubicBezTo>
                      <a:pt x="27" y="111"/>
                      <a:pt x="43" y="111"/>
                      <a:pt x="55" y="104"/>
                    </a:cubicBezTo>
                    <a:cubicBezTo>
                      <a:pt x="58" y="117"/>
                      <a:pt x="61" y="131"/>
                      <a:pt x="65" y="144"/>
                    </a:cubicBezTo>
                    <a:close/>
                    <a:moveTo>
                      <a:pt x="54" y="85"/>
                    </a:moveTo>
                    <a:cubicBezTo>
                      <a:pt x="54" y="85"/>
                      <a:pt x="53" y="86"/>
                      <a:pt x="53" y="87"/>
                    </a:cubicBezTo>
                    <a:cubicBezTo>
                      <a:pt x="54" y="89"/>
                      <a:pt x="54" y="92"/>
                      <a:pt x="54" y="95"/>
                    </a:cubicBezTo>
                    <a:cubicBezTo>
                      <a:pt x="40" y="101"/>
                      <a:pt x="28" y="106"/>
                      <a:pt x="13" y="98"/>
                    </a:cubicBezTo>
                    <a:cubicBezTo>
                      <a:pt x="12" y="94"/>
                      <a:pt x="11" y="89"/>
                      <a:pt x="10" y="85"/>
                    </a:cubicBezTo>
                    <a:cubicBezTo>
                      <a:pt x="10" y="85"/>
                      <a:pt x="10" y="84"/>
                      <a:pt x="10" y="84"/>
                    </a:cubicBezTo>
                    <a:cubicBezTo>
                      <a:pt x="10" y="82"/>
                      <a:pt x="11" y="80"/>
                      <a:pt x="11" y="78"/>
                    </a:cubicBezTo>
                    <a:cubicBezTo>
                      <a:pt x="17" y="81"/>
                      <a:pt x="23" y="84"/>
                      <a:pt x="30" y="84"/>
                    </a:cubicBezTo>
                    <a:cubicBezTo>
                      <a:pt x="37" y="85"/>
                      <a:pt x="47" y="85"/>
                      <a:pt x="54" y="80"/>
                    </a:cubicBezTo>
                    <a:cubicBezTo>
                      <a:pt x="54" y="82"/>
                      <a:pt x="54" y="83"/>
                      <a:pt x="54" y="85"/>
                    </a:cubicBezTo>
                    <a:close/>
                    <a:moveTo>
                      <a:pt x="52" y="71"/>
                    </a:moveTo>
                    <a:cubicBezTo>
                      <a:pt x="45" y="71"/>
                      <a:pt x="39" y="75"/>
                      <a:pt x="32" y="75"/>
                    </a:cubicBezTo>
                    <a:cubicBezTo>
                      <a:pt x="26" y="76"/>
                      <a:pt x="19" y="74"/>
                      <a:pt x="13" y="71"/>
                    </a:cubicBezTo>
                    <a:cubicBezTo>
                      <a:pt x="18" y="53"/>
                      <a:pt x="22" y="35"/>
                      <a:pt x="27" y="17"/>
                    </a:cubicBezTo>
                    <a:cubicBezTo>
                      <a:pt x="40" y="33"/>
                      <a:pt x="48" y="51"/>
                      <a:pt x="52"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0" name="Freeform 532"/>
              <p:cNvSpPr>
                <a:spLocks noEditPoints="1"/>
              </p:cNvSpPr>
              <p:nvPr/>
            </p:nvSpPr>
            <p:spPr bwMode="auto">
              <a:xfrm>
                <a:off x="4027" y="874"/>
                <a:ext cx="525" cy="527"/>
              </a:xfrm>
              <a:custGeom>
                <a:avLst/>
                <a:gdLst>
                  <a:gd name="T0" fmla="*/ 182 w 260"/>
                  <a:gd name="T1" fmla="*/ 108 h 261"/>
                  <a:gd name="T2" fmla="*/ 214 w 260"/>
                  <a:gd name="T3" fmla="*/ 24 h 261"/>
                  <a:gd name="T4" fmla="*/ 159 w 260"/>
                  <a:gd name="T5" fmla="*/ 49 h 261"/>
                  <a:gd name="T6" fmla="*/ 111 w 260"/>
                  <a:gd name="T7" fmla="*/ 7 h 261"/>
                  <a:gd name="T8" fmla="*/ 107 w 260"/>
                  <a:gd name="T9" fmla="*/ 82 h 261"/>
                  <a:gd name="T10" fmla="*/ 7 w 260"/>
                  <a:gd name="T11" fmla="*/ 10 h 261"/>
                  <a:gd name="T12" fmla="*/ 64 w 260"/>
                  <a:gd name="T13" fmla="*/ 60 h 261"/>
                  <a:gd name="T14" fmla="*/ 25 w 260"/>
                  <a:gd name="T15" fmla="*/ 129 h 261"/>
                  <a:gd name="T16" fmla="*/ 107 w 260"/>
                  <a:gd name="T17" fmla="*/ 136 h 261"/>
                  <a:gd name="T18" fmla="*/ 133 w 260"/>
                  <a:gd name="T19" fmla="*/ 249 h 261"/>
                  <a:gd name="T20" fmla="*/ 250 w 260"/>
                  <a:gd name="T21" fmla="*/ 219 h 261"/>
                  <a:gd name="T22" fmla="*/ 226 w 260"/>
                  <a:gd name="T23" fmla="*/ 125 h 261"/>
                  <a:gd name="T24" fmla="*/ 50 w 260"/>
                  <a:gd name="T25" fmla="*/ 147 h 261"/>
                  <a:gd name="T26" fmla="*/ 85 w 260"/>
                  <a:gd name="T27" fmla="*/ 116 h 261"/>
                  <a:gd name="T28" fmla="*/ 60 w 260"/>
                  <a:gd name="T29" fmla="*/ 124 h 261"/>
                  <a:gd name="T30" fmla="*/ 108 w 260"/>
                  <a:gd name="T31" fmla="*/ 122 h 261"/>
                  <a:gd name="T32" fmla="*/ 182 w 260"/>
                  <a:gd name="T33" fmla="*/ 53 h 261"/>
                  <a:gd name="T34" fmla="*/ 161 w 260"/>
                  <a:gd name="T35" fmla="*/ 75 h 261"/>
                  <a:gd name="T36" fmla="*/ 197 w 260"/>
                  <a:gd name="T37" fmla="*/ 78 h 261"/>
                  <a:gd name="T38" fmla="*/ 149 w 260"/>
                  <a:gd name="T39" fmla="*/ 114 h 261"/>
                  <a:gd name="T40" fmla="*/ 151 w 260"/>
                  <a:gd name="T41" fmla="*/ 100 h 261"/>
                  <a:gd name="T42" fmla="*/ 182 w 260"/>
                  <a:gd name="T43" fmla="*/ 53 h 261"/>
                  <a:gd name="T44" fmla="*/ 130 w 260"/>
                  <a:gd name="T45" fmla="*/ 18 h 261"/>
                  <a:gd name="T46" fmla="*/ 132 w 260"/>
                  <a:gd name="T47" fmla="*/ 99 h 261"/>
                  <a:gd name="T48" fmla="*/ 127 w 260"/>
                  <a:gd name="T49" fmla="*/ 32 h 261"/>
                  <a:gd name="T50" fmla="*/ 126 w 260"/>
                  <a:gd name="T51" fmla="*/ 92 h 261"/>
                  <a:gd name="T52" fmla="*/ 137 w 260"/>
                  <a:gd name="T53" fmla="*/ 232 h 261"/>
                  <a:gd name="T54" fmla="*/ 104 w 260"/>
                  <a:gd name="T55" fmla="*/ 187 h 261"/>
                  <a:gd name="T56" fmla="*/ 118 w 260"/>
                  <a:gd name="T57" fmla="*/ 204 h 261"/>
                  <a:gd name="T58" fmla="*/ 123 w 260"/>
                  <a:gd name="T59" fmla="*/ 128 h 261"/>
                  <a:gd name="T60" fmla="*/ 126 w 260"/>
                  <a:gd name="T61" fmla="*/ 123 h 261"/>
                  <a:gd name="T62" fmla="*/ 131 w 260"/>
                  <a:gd name="T63" fmla="*/ 124 h 261"/>
                  <a:gd name="T64" fmla="*/ 146 w 260"/>
                  <a:gd name="T65" fmla="*/ 140 h 261"/>
                  <a:gd name="T66" fmla="*/ 212 w 260"/>
                  <a:gd name="T67" fmla="*/ 186 h 261"/>
                  <a:gd name="T68" fmla="*/ 214 w 260"/>
                  <a:gd name="T69" fmla="*/ 187 h 261"/>
                  <a:gd name="T70" fmla="*/ 145 w 260"/>
                  <a:gd name="T71" fmla="*/ 134 h 261"/>
                  <a:gd name="T72" fmla="*/ 222 w 260"/>
                  <a:gd name="T73" fmla="*/ 136 h 261"/>
                  <a:gd name="T74" fmla="*/ 214 w 260"/>
                  <a:gd name="T75" fmla="*/ 187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0" h="261">
                    <a:moveTo>
                      <a:pt x="226" y="125"/>
                    </a:moveTo>
                    <a:cubicBezTo>
                      <a:pt x="213" y="113"/>
                      <a:pt x="198" y="108"/>
                      <a:pt x="182" y="108"/>
                    </a:cubicBezTo>
                    <a:cubicBezTo>
                      <a:pt x="190" y="102"/>
                      <a:pt x="197" y="95"/>
                      <a:pt x="204" y="87"/>
                    </a:cubicBezTo>
                    <a:cubicBezTo>
                      <a:pt x="216" y="71"/>
                      <a:pt x="228" y="43"/>
                      <a:pt x="214" y="24"/>
                    </a:cubicBezTo>
                    <a:cubicBezTo>
                      <a:pt x="200" y="6"/>
                      <a:pt x="179" y="12"/>
                      <a:pt x="169" y="28"/>
                    </a:cubicBezTo>
                    <a:cubicBezTo>
                      <a:pt x="164" y="35"/>
                      <a:pt x="161" y="42"/>
                      <a:pt x="159" y="49"/>
                    </a:cubicBezTo>
                    <a:cubicBezTo>
                      <a:pt x="159" y="46"/>
                      <a:pt x="158" y="43"/>
                      <a:pt x="158" y="41"/>
                    </a:cubicBezTo>
                    <a:cubicBezTo>
                      <a:pt x="156" y="19"/>
                      <a:pt x="133" y="0"/>
                      <a:pt x="111" y="7"/>
                    </a:cubicBezTo>
                    <a:cubicBezTo>
                      <a:pt x="92" y="12"/>
                      <a:pt x="94" y="40"/>
                      <a:pt x="97" y="55"/>
                    </a:cubicBezTo>
                    <a:cubicBezTo>
                      <a:pt x="99" y="63"/>
                      <a:pt x="102" y="73"/>
                      <a:pt x="107" y="82"/>
                    </a:cubicBezTo>
                    <a:cubicBezTo>
                      <a:pt x="99" y="74"/>
                      <a:pt x="90" y="67"/>
                      <a:pt x="82" y="61"/>
                    </a:cubicBezTo>
                    <a:cubicBezTo>
                      <a:pt x="59" y="42"/>
                      <a:pt x="33" y="26"/>
                      <a:pt x="7" y="10"/>
                    </a:cubicBezTo>
                    <a:cubicBezTo>
                      <a:pt x="4" y="8"/>
                      <a:pt x="0" y="13"/>
                      <a:pt x="3" y="16"/>
                    </a:cubicBezTo>
                    <a:cubicBezTo>
                      <a:pt x="22" y="32"/>
                      <a:pt x="44" y="45"/>
                      <a:pt x="64" y="60"/>
                    </a:cubicBezTo>
                    <a:cubicBezTo>
                      <a:pt x="81" y="73"/>
                      <a:pt x="94" y="89"/>
                      <a:pt x="108" y="104"/>
                    </a:cubicBezTo>
                    <a:cubicBezTo>
                      <a:pt x="76" y="100"/>
                      <a:pt x="27" y="101"/>
                      <a:pt x="25" y="129"/>
                    </a:cubicBezTo>
                    <a:cubicBezTo>
                      <a:pt x="24" y="152"/>
                      <a:pt x="47" y="161"/>
                      <a:pt x="66" y="157"/>
                    </a:cubicBezTo>
                    <a:cubicBezTo>
                      <a:pt x="81" y="153"/>
                      <a:pt x="95" y="144"/>
                      <a:pt x="107" y="136"/>
                    </a:cubicBezTo>
                    <a:cubicBezTo>
                      <a:pt x="108" y="136"/>
                      <a:pt x="109" y="135"/>
                      <a:pt x="110" y="134"/>
                    </a:cubicBezTo>
                    <a:cubicBezTo>
                      <a:pt x="92" y="180"/>
                      <a:pt x="65" y="261"/>
                      <a:pt x="133" y="249"/>
                    </a:cubicBezTo>
                    <a:cubicBezTo>
                      <a:pt x="166" y="243"/>
                      <a:pt x="161" y="203"/>
                      <a:pt x="151" y="167"/>
                    </a:cubicBezTo>
                    <a:cubicBezTo>
                      <a:pt x="175" y="192"/>
                      <a:pt x="222" y="190"/>
                      <a:pt x="250" y="219"/>
                    </a:cubicBezTo>
                    <a:cubicBezTo>
                      <a:pt x="253" y="222"/>
                      <a:pt x="258" y="220"/>
                      <a:pt x="258" y="215"/>
                    </a:cubicBezTo>
                    <a:cubicBezTo>
                      <a:pt x="260" y="182"/>
                      <a:pt x="252" y="148"/>
                      <a:pt x="226" y="125"/>
                    </a:cubicBezTo>
                    <a:close/>
                    <a:moveTo>
                      <a:pt x="84" y="138"/>
                    </a:moveTo>
                    <a:cubicBezTo>
                      <a:pt x="74" y="144"/>
                      <a:pt x="62" y="149"/>
                      <a:pt x="50" y="147"/>
                    </a:cubicBezTo>
                    <a:cubicBezTo>
                      <a:pt x="43" y="146"/>
                      <a:pt x="33" y="134"/>
                      <a:pt x="39" y="126"/>
                    </a:cubicBezTo>
                    <a:cubicBezTo>
                      <a:pt x="48" y="115"/>
                      <a:pt x="73" y="116"/>
                      <a:pt x="85" y="116"/>
                    </a:cubicBezTo>
                    <a:cubicBezTo>
                      <a:pt x="88" y="116"/>
                      <a:pt x="91" y="116"/>
                      <a:pt x="94" y="115"/>
                    </a:cubicBezTo>
                    <a:cubicBezTo>
                      <a:pt x="83" y="118"/>
                      <a:pt x="71" y="121"/>
                      <a:pt x="60" y="124"/>
                    </a:cubicBezTo>
                    <a:cubicBezTo>
                      <a:pt x="56" y="125"/>
                      <a:pt x="57" y="132"/>
                      <a:pt x="61" y="132"/>
                    </a:cubicBezTo>
                    <a:cubicBezTo>
                      <a:pt x="77" y="132"/>
                      <a:pt x="93" y="128"/>
                      <a:pt x="108" y="122"/>
                    </a:cubicBezTo>
                    <a:cubicBezTo>
                      <a:pt x="100" y="128"/>
                      <a:pt x="92" y="134"/>
                      <a:pt x="84" y="138"/>
                    </a:cubicBezTo>
                    <a:close/>
                    <a:moveTo>
                      <a:pt x="182" y="53"/>
                    </a:moveTo>
                    <a:cubicBezTo>
                      <a:pt x="174" y="65"/>
                      <a:pt x="167" y="76"/>
                      <a:pt x="157" y="86"/>
                    </a:cubicBezTo>
                    <a:cubicBezTo>
                      <a:pt x="158" y="82"/>
                      <a:pt x="160" y="79"/>
                      <a:pt x="161" y="75"/>
                    </a:cubicBezTo>
                    <a:cubicBezTo>
                      <a:pt x="166" y="59"/>
                      <a:pt x="176" y="15"/>
                      <a:pt x="200" y="27"/>
                    </a:cubicBezTo>
                    <a:cubicBezTo>
                      <a:pt x="219" y="36"/>
                      <a:pt x="204" y="67"/>
                      <a:pt x="197" y="78"/>
                    </a:cubicBezTo>
                    <a:cubicBezTo>
                      <a:pt x="188" y="93"/>
                      <a:pt x="175" y="105"/>
                      <a:pt x="160" y="111"/>
                    </a:cubicBezTo>
                    <a:cubicBezTo>
                      <a:pt x="156" y="112"/>
                      <a:pt x="153" y="113"/>
                      <a:pt x="149" y="114"/>
                    </a:cubicBezTo>
                    <a:cubicBezTo>
                      <a:pt x="147" y="114"/>
                      <a:pt x="145" y="115"/>
                      <a:pt x="143" y="115"/>
                    </a:cubicBezTo>
                    <a:cubicBezTo>
                      <a:pt x="146" y="110"/>
                      <a:pt x="149" y="105"/>
                      <a:pt x="151" y="100"/>
                    </a:cubicBezTo>
                    <a:cubicBezTo>
                      <a:pt x="167" y="90"/>
                      <a:pt x="180" y="73"/>
                      <a:pt x="188" y="57"/>
                    </a:cubicBezTo>
                    <a:cubicBezTo>
                      <a:pt x="191" y="52"/>
                      <a:pt x="185" y="49"/>
                      <a:pt x="182" y="53"/>
                    </a:cubicBezTo>
                    <a:close/>
                    <a:moveTo>
                      <a:pt x="110" y="21"/>
                    </a:moveTo>
                    <a:cubicBezTo>
                      <a:pt x="114" y="14"/>
                      <a:pt x="124" y="16"/>
                      <a:pt x="130" y="18"/>
                    </a:cubicBezTo>
                    <a:cubicBezTo>
                      <a:pt x="144" y="23"/>
                      <a:pt x="148" y="36"/>
                      <a:pt x="148" y="48"/>
                    </a:cubicBezTo>
                    <a:cubicBezTo>
                      <a:pt x="149" y="67"/>
                      <a:pt x="139" y="83"/>
                      <a:pt x="132" y="99"/>
                    </a:cubicBezTo>
                    <a:cubicBezTo>
                      <a:pt x="131" y="98"/>
                      <a:pt x="130" y="97"/>
                      <a:pt x="129" y="96"/>
                    </a:cubicBezTo>
                    <a:cubicBezTo>
                      <a:pt x="134" y="75"/>
                      <a:pt x="131" y="53"/>
                      <a:pt x="127" y="32"/>
                    </a:cubicBezTo>
                    <a:cubicBezTo>
                      <a:pt x="127" y="29"/>
                      <a:pt x="121" y="29"/>
                      <a:pt x="121" y="33"/>
                    </a:cubicBezTo>
                    <a:cubicBezTo>
                      <a:pt x="123" y="53"/>
                      <a:pt x="127" y="72"/>
                      <a:pt x="126" y="92"/>
                    </a:cubicBezTo>
                    <a:cubicBezTo>
                      <a:pt x="111" y="73"/>
                      <a:pt x="100" y="39"/>
                      <a:pt x="110" y="21"/>
                    </a:cubicBezTo>
                    <a:close/>
                    <a:moveTo>
                      <a:pt x="137" y="232"/>
                    </a:moveTo>
                    <a:cubicBezTo>
                      <a:pt x="128" y="242"/>
                      <a:pt x="106" y="238"/>
                      <a:pt x="101" y="226"/>
                    </a:cubicBezTo>
                    <a:cubicBezTo>
                      <a:pt x="97" y="214"/>
                      <a:pt x="101" y="199"/>
                      <a:pt x="104" y="187"/>
                    </a:cubicBezTo>
                    <a:cubicBezTo>
                      <a:pt x="107" y="175"/>
                      <a:pt x="111" y="165"/>
                      <a:pt x="115" y="154"/>
                    </a:cubicBezTo>
                    <a:cubicBezTo>
                      <a:pt x="114" y="171"/>
                      <a:pt x="115" y="188"/>
                      <a:pt x="118" y="204"/>
                    </a:cubicBezTo>
                    <a:cubicBezTo>
                      <a:pt x="118" y="210"/>
                      <a:pt x="127" y="208"/>
                      <a:pt x="127" y="203"/>
                    </a:cubicBezTo>
                    <a:cubicBezTo>
                      <a:pt x="126" y="178"/>
                      <a:pt x="125" y="153"/>
                      <a:pt x="123" y="128"/>
                    </a:cubicBezTo>
                    <a:cubicBezTo>
                      <a:pt x="124" y="126"/>
                      <a:pt x="124" y="125"/>
                      <a:pt x="125" y="123"/>
                    </a:cubicBezTo>
                    <a:cubicBezTo>
                      <a:pt x="125" y="123"/>
                      <a:pt x="125" y="123"/>
                      <a:pt x="126" y="123"/>
                    </a:cubicBezTo>
                    <a:cubicBezTo>
                      <a:pt x="127" y="123"/>
                      <a:pt x="127" y="123"/>
                      <a:pt x="128" y="122"/>
                    </a:cubicBezTo>
                    <a:cubicBezTo>
                      <a:pt x="129" y="123"/>
                      <a:pt x="130" y="123"/>
                      <a:pt x="131" y="124"/>
                    </a:cubicBezTo>
                    <a:cubicBezTo>
                      <a:pt x="137" y="155"/>
                      <a:pt x="158" y="206"/>
                      <a:pt x="137" y="232"/>
                    </a:cubicBezTo>
                    <a:close/>
                    <a:moveTo>
                      <a:pt x="146" y="140"/>
                    </a:moveTo>
                    <a:cubicBezTo>
                      <a:pt x="174" y="148"/>
                      <a:pt x="193" y="164"/>
                      <a:pt x="212" y="186"/>
                    </a:cubicBezTo>
                    <a:cubicBezTo>
                      <a:pt x="212" y="186"/>
                      <a:pt x="212" y="186"/>
                      <a:pt x="212" y="186"/>
                    </a:cubicBezTo>
                    <a:cubicBezTo>
                      <a:pt x="185" y="176"/>
                      <a:pt x="156" y="169"/>
                      <a:pt x="146" y="140"/>
                    </a:cubicBezTo>
                    <a:close/>
                    <a:moveTo>
                      <a:pt x="214" y="187"/>
                    </a:moveTo>
                    <a:cubicBezTo>
                      <a:pt x="217" y="187"/>
                      <a:pt x="219" y="184"/>
                      <a:pt x="217" y="182"/>
                    </a:cubicBezTo>
                    <a:cubicBezTo>
                      <a:pt x="200" y="160"/>
                      <a:pt x="174" y="138"/>
                      <a:pt x="145" y="134"/>
                    </a:cubicBezTo>
                    <a:cubicBezTo>
                      <a:pt x="144" y="132"/>
                      <a:pt x="144" y="130"/>
                      <a:pt x="144" y="128"/>
                    </a:cubicBezTo>
                    <a:cubicBezTo>
                      <a:pt x="171" y="118"/>
                      <a:pt x="199" y="115"/>
                      <a:pt x="222" y="136"/>
                    </a:cubicBezTo>
                    <a:cubicBezTo>
                      <a:pt x="242" y="152"/>
                      <a:pt x="248" y="180"/>
                      <a:pt x="249" y="204"/>
                    </a:cubicBezTo>
                    <a:cubicBezTo>
                      <a:pt x="239" y="197"/>
                      <a:pt x="227" y="191"/>
                      <a:pt x="214" y="1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1" name="Freeform 533"/>
              <p:cNvSpPr>
                <a:spLocks noEditPoints="1"/>
              </p:cNvSpPr>
              <p:nvPr/>
            </p:nvSpPr>
            <p:spPr bwMode="auto">
              <a:xfrm>
                <a:off x="2047" y="1344"/>
                <a:ext cx="565" cy="605"/>
              </a:xfrm>
              <a:custGeom>
                <a:avLst/>
                <a:gdLst>
                  <a:gd name="T0" fmla="*/ 276 w 280"/>
                  <a:gd name="T1" fmla="*/ 57 h 300"/>
                  <a:gd name="T2" fmla="*/ 143 w 280"/>
                  <a:gd name="T3" fmla="*/ 9 h 300"/>
                  <a:gd name="T4" fmla="*/ 86 w 280"/>
                  <a:gd name="T5" fmla="*/ 18 h 300"/>
                  <a:gd name="T6" fmla="*/ 37 w 280"/>
                  <a:gd name="T7" fmla="*/ 119 h 300"/>
                  <a:gd name="T8" fmla="*/ 1 w 280"/>
                  <a:gd name="T9" fmla="*/ 247 h 300"/>
                  <a:gd name="T10" fmla="*/ 2 w 280"/>
                  <a:gd name="T11" fmla="*/ 251 h 300"/>
                  <a:gd name="T12" fmla="*/ 3 w 280"/>
                  <a:gd name="T13" fmla="*/ 253 h 300"/>
                  <a:gd name="T14" fmla="*/ 147 w 280"/>
                  <a:gd name="T15" fmla="*/ 296 h 300"/>
                  <a:gd name="T16" fmla="*/ 189 w 280"/>
                  <a:gd name="T17" fmla="*/ 282 h 300"/>
                  <a:gd name="T18" fmla="*/ 241 w 280"/>
                  <a:gd name="T19" fmla="*/ 185 h 300"/>
                  <a:gd name="T20" fmla="*/ 278 w 280"/>
                  <a:gd name="T21" fmla="*/ 65 h 300"/>
                  <a:gd name="T22" fmla="*/ 276 w 280"/>
                  <a:gd name="T23" fmla="*/ 57 h 300"/>
                  <a:gd name="T24" fmla="*/ 215 w 280"/>
                  <a:gd name="T25" fmla="*/ 208 h 300"/>
                  <a:gd name="T26" fmla="*/ 212 w 280"/>
                  <a:gd name="T27" fmla="*/ 204 h 300"/>
                  <a:gd name="T28" fmla="*/ 104 w 280"/>
                  <a:gd name="T29" fmla="*/ 157 h 300"/>
                  <a:gd name="T30" fmla="*/ 102 w 280"/>
                  <a:gd name="T31" fmla="*/ 162 h 300"/>
                  <a:gd name="T32" fmla="*/ 208 w 280"/>
                  <a:gd name="T33" fmla="*/ 212 h 300"/>
                  <a:gd name="T34" fmla="*/ 213 w 280"/>
                  <a:gd name="T35" fmla="*/ 212 h 300"/>
                  <a:gd name="T36" fmla="*/ 200 w 280"/>
                  <a:gd name="T37" fmla="*/ 234 h 300"/>
                  <a:gd name="T38" fmla="*/ 98 w 280"/>
                  <a:gd name="T39" fmla="*/ 172 h 300"/>
                  <a:gd name="T40" fmla="*/ 94 w 280"/>
                  <a:gd name="T41" fmla="*/ 176 h 300"/>
                  <a:gd name="T42" fmla="*/ 196 w 280"/>
                  <a:gd name="T43" fmla="*/ 243 h 300"/>
                  <a:gd name="T44" fmla="*/ 187 w 280"/>
                  <a:gd name="T45" fmla="*/ 261 h 300"/>
                  <a:gd name="T46" fmla="*/ 122 w 280"/>
                  <a:gd name="T47" fmla="*/ 277 h 300"/>
                  <a:gd name="T48" fmla="*/ 9 w 280"/>
                  <a:gd name="T49" fmla="*/ 251 h 300"/>
                  <a:gd name="T50" fmla="*/ 11 w 280"/>
                  <a:gd name="T51" fmla="*/ 248 h 300"/>
                  <a:gd name="T52" fmla="*/ 79 w 280"/>
                  <a:gd name="T53" fmla="*/ 53 h 300"/>
                  <a:gd name="T54" fmla="*/ 109 w 280"/>
                  <a:gd name="T55" fmla="*/ 16 h 300"/>
                  <a:gd name="T56" fmla="*/ 148 w 280"/>
                  <a:gd name="T57" fmla="*/ 23 h 300"/>
                  <a:gd name="T58" fmla="*/ 264 w 280"/>
                  <a:gd name="T59" fmla="*/ 64 h 300"/>
                  <a:gd name="T60" fmla="*/ 264 w 280"/>
                  <a:gd name="T61" fmla="*/ 65 h 300"/>
                  <a:gd name="T62" fmla="*/ 262 w 280"/>
                  <a:gd name="T63" fmla="*/ 101 h 300"/>
                  <a:gd name="T64" fmla="*/ 129 w 280"/>
                  <a:gd name="T65" fmla="*/ 45 h 300"/>
                  <a:gd name="T66" fmla="*/ 126 w 280"/>
                  <a:gd name="T67" fmla="*/ 51 h 300"/>
                  <a:gd name="T68" fmla="*/ 259 w 280"/>
                  <a:gd name="T69" fmla="*/ 113 h 300"/>
                  <a:gd name="T70" fmla="*/ 215 w 280"/>
                  <a:gd name="T71" fmla="*/ 20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0" h="300">
                    <a:moveTo>
                      <a:pt x="276" y="57"/>
                    </a:moveTo>
                    <a:cubicBezTo>
                      <a:pt x="234" y="36"/>
                      <a:pt x="188" y="24"/>
                      <a:pt x="143" y="9"/>
                    </a:cubicBezTo>
                    <a:cubicBezTo>
                      <a:pt x="121" y="2"/>
                      <a:pt x="102" y="0"/>
                      <a:pt x="86" y="18"/>
                    </a:cubicBezTo>
                    <a:cubicBezTo>
                      <a:pt x="62" y="44"/>
                      <a:pt x="50" y="87"/>
                      <a:pt x="37" y="119"/>
                    </a:cubicBezTo>
                    <a:cubicBezTo>
                      <a:pt x="20" y="160"/>
                      <a:pt x="6" y="203"/>
                      <a:pt x="1" y="247"/>
                    </a:cubicBezTo>
                    <a:cubicBezTo>
                      <a:pt x="0" y="249"/>
                      <a:pt x="1" y="250"/>
                      <a:pt x="2" y="251"/>
                    </a:cubicBezTo>
                    <a:cubicBezTo>
                      <a:pt x="2" y="252"/>
                      <a:pt x="2" y="253"/>
                      <a:pt x="3" y="253"/>
                    </a:cubicBezTo>
                    <a:cubicBezTo>
                      <a:pt x="52" y="265"/>
                      <a:pt x="98" y="283"/>
                      <a:pt x="147" y="296"/>
                    </a:cubicBezTo>
                    <a:cubicBezTo>
                      <a:pt x="164" y="300"/>
                      <a:pt x="178" y="297"/>
                      <a:pt x="189" y="282"/>
                    </a:cubicBezTo>
                    <a:cubicBezTo>
                      <a:pt x="208" y="252"/>
                      <a:pt x="223" y="216"/>
                      <a:pt x="241" y="185"/>
                    </a:cubicBezTo>
                    <a:cubicBezTo>
                      <a:pt x="261" y="149"/>
                      <a:pt x="278" y="108"/>
                      <a:pt x="278" y="65"/>
                    </a:cubicBezTo>
                    <a:cubicBezTo>
                      <a:pt x="280" y="63"/>
                      <a:pt x="280" y="59"/>
                      <a:pt x="276" y="57"/>
                    </a:cubicBezTo>
                    <a:close/>
                    <a:moveTo>
                      <a:pt x="215" y="208"/>
                    </a:moveTo>
                    <a:cubicBezTo>
                      <a:pt x="215" y="207"/>
                      <a:pt x="214" y="205"/>
                      <a:pt x="212" y="204"/>
                    </a:cubicBezTo>
                    <a:cubicBezTo>
                      <a:pt x="178" y="185"/>
                      <a:pt x="142" y="166"/>
                      <a:pt x="104" y="157"/>
                    </a:cubicBezTo>
                    <a:cubicBezTo>
                      <a:pt x="101" y="156"/>
                      <a:pt x="99" y="161"/>
                      <a:pt x="102" y="162"/>
                    </a:cubicBezTo>
                    <a:cubicBezTo>
                      <a:pt x="140" y="173"/>
                      <a:pt x="172" y="196"/>
                      <a:pt x="208" y="212"/>
                    </a:cubicBezTo>
                    <a:cubicBezTo>
                      <a:pt x="210" y="213"/>
                      <a:pt x="211" y="212"/>
                      <a:pt x="213" y="212"/>
                    </a:cubicBezTo>
                    <a:cubicBezTo>
                      <a:pt x="208" y="219"/>
                      <a:pt x="204" y="227"/>
                      <a:pt x="200" y="234"/>
                    </a:cubicBezTo>
                    <a:cubicBezTo>
                      <a:pt x="166" y="213"/>
                      <a:pt x="130" y="197"/>
                      <a:pt x="98" y="172"/>
                    </a:cubicBezTo>
                    <a:cubicBezTo>
                      <a:pt x="95" y="170"/>
                      <a:pt x="91" y="174"/>
                      <a:pt x="94" y="176"/>
                    </a:cubicBezTo>
                    <a:cubicBezTo>
                      <a:pt x="124" y="202"/>
                      <a:pt x="159" y="227"/>
                      <a:pt x="196" y="243"/>
                    </a:cubicBezTo>
                    <a:cubicBezTo>
                      <a:pt x="192" y="249"/>
                      <a:pt x="189" y="255"/>
                      <a:pt x="187" y="261"/>
                    </a:cubicBezTo>
                    <a:cubicBezTo>
                      <a:pt x="172" y="294"/>
                      <a:pt x="153" y="287"/>
                      <a:pt x="122" y="277"/>
                    </a:cubicBezTo>
                    <a:cubicBezTo>
                      <a:pt x="85" y="266"/>
                      <a:pt x="48" y="253"/>
                      <a:pt x="9" y="251"/>
                    </a:cubicBezTo>
                    <a:cubicBezTo>
                      <a:pt x="10" y="250"/>
                      <a:pt x="10" y="250"/>
                      <a:pt x="11" y="248"/>
                    </a:cubicBezTo>
                    <a:cubicBezTo>
                      <a:pt x="21" y="181"/>
                      <a:pt x="49" y="115"/>
                      <a:pt x="79" y="53"/>
                    </a:cubicBezTo>
                    <a:cubicBezTo>
                      <a:pt x="86" y="39"/>
                      <a:pt x="93" y="21"/>
                      <a:pt x="109" y="16"/>
                    </a:cubicBezTo>
                    <a:cubicBezTo>
                      <a:pt x="120" y="12"/>
                      <a:pt x="137" y="20"/>
                      <a:pt x="148" y="23"/>
                    </a:cubicBezTo>
                    <a:cubicBezTo>
                      <a:pt x="187" y="37"/>
                      <a:pt x="226" y="48"/>
                      <a:pt x="264" y="64"/>
                    </a:cubicBezTo>
                    <a:cubicBezTo>
                      <a:pt x="264" y="65"/>
                      <a:pt x="264" y="65"/>
                      <a:pt x="264" y="65"/>
                    </a:cubicBezTo>
                    <a:cubicBezTo>
                      <a:pt x="265" y="77"/>
                      <a:pt x="264" y="89"/>
                      <a:pt x="262" y="101"/>
                    </a:cubicBezTo>
                    <a:cubicBezTo>
                      <a:pt x="218" y="81"/>
                      <a:pt x="173" y="64"/>
                      <a:pt x="129" y="45"/>
                    </a:cubicBezTo>
                    <a:cubicBezTo>
                      <a:pt x="125" y="43"/>
                      <a:pt x="122" y="48"/>
                      <a:pt x="126" y="51"/>
                    </a:cubicBezTo>
                    <a:cubicBezTo>
                      <a:pt x="168" y="74"/>
                      <a:pt x="213" y="99"/>
                      <a:pt x="259" y="113"/>
                    </a:cubicBezTo>
                    <a:cubicBezTo>
                      <a:pt x="250" y="146"/>
                      <a:pt x="232" y="177"/>
                      <a:pt x="215" y="2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2" name="Freeform 534"/>
              <p:cNvSpPr/>
              <p:nvPr/>
            </p:nvSpPr>
            <p:spPr bwMode="auto">
              <a:xfrm>
                <a:off x="2107" y="1728"/>
                <a:ext cx="57" cy="64"/>
              </a:xfrm>
              <a:custGeom>
                <a:avLst/>
                <a:gdLst>
                  <a:gd name="T0" fmla="*/ 22 w 28"/>
                  <a:gd name="T1" fmla="*/ 2 h 32"/>
                  <a:gd name="T2" fmla="*/ 17 w 28"/>
                  <a:gd name="T3" fmla="*/ 3 h 32"/>
                  <a:gd name="T4" fmla="*/ 17 w 28"/>
                  <a:gd name="T5" fmla="*/ 16 h 32"/>
                  <a:gd name="T6" fmla="*/ 10 w 28"/>
                  <a:gd name="T7" fmla="*/ 21 h 32"/>
                  <a:gd name="T8" fmla="*/ 10 w 28"/>
                  <a:gd name="T9" fmla="*/ 20 h 32"/>
                  <a:gd name="T10" fmla="*/ 11 w 28"/>
                  <a:gd name="T11" fmla="*/ 16 h 32"/>
                  <a:gd name="T12" fmla="*/ 4 w 28"/>
                  <a:gd name="T13" fmla="*/ 15 h 32"/>
                  <a:gd name="T14" fmla="*/ 1 w 28"/>
                  <a:gd name="T15" fmla="*/ 20 h 32"/>
                  <a:gd name="T16" fmla="*/ 3 w 28"/>
                  <a:gd name="T17" fmla="*/ 27 h 32"/>
                  <a:gd name="T18" fmla="*/ 20 w 28"/>
                  <a:gd name="T19" fmla="*/ 27 h 32"/>
                  <a:gd name="T20" fmla="*/ 22 w 28"/>
                  <a:gd name="T21"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2">
                    <a:moveTo>
                      <a:pt x="22" y="2"/>
                    </a:moveTo>
                    <a:cubicBezTo>
                      <a:pt x="21" y="0"/>
                      <a:pt x="17" y="0"/>
                      <a:pt x="17" y="3"/>
                    </a:cubicBezTo>
                    <a:cubicBezTo>
                      <a:pt x="15" y="7"/>
                      <a:pt x="17" y="12"/>
                      <a:pt x="17" y="16"/>
                    </a:cubicBezTo>
                    <a:cubicBezTo>
                      <a:pt x="16" y="20"/>
                      <a:pt x="13" y="20"/>
                      <a:pt x="10" y="21"/>
                    </a:cubicBezTo>
                    <a:cubicBezTo>
                      <a:pt x="10" y="21"/>
                      <a:pt x="10" y="21"/>
                      <a:pt x="10" y="20"/>
                    </a:cubicBezTo>
                    <a:cubicBezTo>
                      <a:pt x="11" y="19"/>
                      <a:pt x="11" y="17"/>
                      <a:pt x="11" y="16"/>
                    </a:cubicBezTo>
                    <a:cubicBezTo>
                      <a:pt x="11" y="12"/>
                      <a:pt x="5" y="11"/>
                      <a:pt x="4" y="15"/>
                    </a:cubicBezTo>
                    <a:cubicBezTo>
                      <a:pt x="4" y="17"/>
                      <a:pt x="2" y="18"/>
                      <a:pt x="1" y="20"/>
                    </a:cubicBezTo>
                    <a:cubicBezTo>
                      <a:pt x="0" y="23"/>
                      <a:pt x="1" y="25"/>
                      <a:pt x="3" y="27"/>
                    </a:cubicBezTo>
                    <a:cubicBezTo>
                      <a:pt x="7" y="32"/>
                      <a:pt x="15" y="30"/>
                      <a:pt x="20" y="27"/>
                    </a:cubicBezTo>
                    <a:cubicBezTo>
                      <a:pt x="28" y="23"/>
                      <a:pt x="27" y="9"/>
                      <a:pt x="2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3" name="Freeform 535"/>
              <p:cNvSpPr/>
              <p:nvPr/>
            </p:nvSpPr>
            <p:spPr bwMode="auto">
              <a:xfrm>
                <a:off x="2174" y="1607"/>
                <a:ext cx="44" cy="44"/>
              </a:xfrm>
              <a:custGeom>
                <a:avLst/>
                <a:gdLst>
                  <a:gd name="T0" fmla="*/ 19 w 22"/>
                  <a:gd name="T1" fmla="*/ 4 h 22"/>
                  <a:gd name="T2" fmla="*/ 12 w 22"/>
                  <a:gd name="T3" fmla="*/ 5 h 22"/>
                  <a:gd name="T4" fmla="*/ 12 w 22"/>
                  <a:gd name="T5" fmla="*/ 12 h 22"/>
                  <a:gd name="T6" fmla="*/ 12 w 22"/>
                  <a:gd name="T7" fmla="*/ 12 h 22"/>
                  <a:gd name="T8" fmla="*/ 12 w 22"/>
                  <a:gd name="T9" fmla="*/ 12 h 22"/>
                  <a:gd name="T10" fmla="*/ 9 w 22"/>
                  <a:gd name="T11" fmla="*/ 13 h 22"/>
                  <a:gd name="T12" fmla="*/ 10 w 22"/>
                  <a:gd name="T13" fmla="*/ 7 h 22"/>
                  <a:gd name="T14" fmla="*/ 7 w 22"/>
                  <a:gd name="T15" fmla="*/ 3 h 22"/>
                  <a:gd name="T16" fmla="*/ 1 w 22"/>
                  <a:gd name="T17" fmla="*/ 10 h 22"/>
                  <a:gd name="T18" fmla="*/ 2 w 22"/>
                  <a:gd name="T19" fmla="*/ 19 h 22"/>
                  <a:gd name="T20" fmla="*/ 11 w 22"/>
                  <a:gd name="T21" fmla="*/ 22 h 22"/>
                  <a:gd name="T22" fmla="*/ 21 w 22"/>
                  <a:gd name="T23" fmla="*/ 14 h 22"/>
                  <a:gd name="T24" fmla="*/ 19 w 22"/>
                  <a:gd name="T2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19" y="4"/>
                    </a:moveTo>
                    <a:cubicBezTo>
                      <a:pt x="19" y="0"/>
                      <a:pt x="12" y="1"/>
                      <a:pt x="12" y="5"/>
                    </a:cubicBezTo>
                    <a:cubicBezTo>
                      <a:pt x="12" y="7"/>
                      <a:pt x="12" y="10"/>
                      <a:pt x="12" y="12"/>
                    </a:cubicBezTo>
                    <a:cubicBezTo>
                      <a:pt x="12" y="12"/>
                      <a:pt x="12" y="12"/>
                      <a:pt x="12" y="12"/>
                    </a:cubicBezTo>
                    <a:cubicBezTo>
                      <a:pt x="12" y="12"/>
                      <a:pt x="12" y="12"/>
                      <a:pt x="12" y="12"/>
                    </a:cubicBezTo>
                    <a:cubicBezTo>
                      <a:pt x="11" y="12"/>
                      <a:pt x="10" y="13"/>
                      <a:pt x="9" y="13"/>
                    </a:cubicBezTo>
                    <a:cubicBezTo>
                      <a:pt x="8" y="11"/>
                      <a:pt x="8" y="9"/>
                      <a:pt x="10" y="7"/>
                    </a:cubicBezTo>
                    <a:cubicBezTo>
                      <a:pt x="13" y="5"/>
                      <a:pt x="10" y="2"/>
                      <a:pt x="7" y="3"/>
                    </a:cubicBezTo>
                    <a:cubicBezTo>
                      <a:pt x="4" y="4"/>
                      <a:pt x="2" y="7"/>
                      <a:pt x="1" y="10"/>
                    </a:cubicBezTo>
                    <a:cubicBezTo>
                      <a:pt x="0" y="13"/>
                      <a:pt x="1" y="16"/>
                      <a:pt x="2" y="19"/>
                    </a:cubicBezTo>
                    <a:cubicBezTo>
                      <a:pt x="3" y="22"/>
                      <a:pt x="7" y="22"/>
                      <a:pt x="11" y="22"/>
                    </a:cubicBezTo>
                    <a:cubicBezTo>
                      <a:pt x="15" y="21"/>
                      <a:pt x="20" y="19"/>
                      <a:pt x="21" y="14"/>
                    </a:cubicBezTo>
                    <a:cubicBezTo>
                      <a:pt x="22" y="11"/>
                      <a:pt x="20" y="8"/>
                      <a:pt x="1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4" name="Freeform 536"/>
              <p:cNvSpPr/>
              <p:nvPr/>
            </p:nvSpPr>
            <p:spPr bwMode="auto">
              <a:xfrm>
                <a:off x="2224" y="1437"/>
                <a:ext cx="61" cy="47"/>
              </a:xfrm>
              <a:custGeom>
                <a:avLst/>
                <a:gdLst>
                  <a:gd name="T0" fmla="*/ 28 w 30"/>
                  <a:gd name="T1" fmla="*/ 3 h 23"/>
                  <a:gd name="T2" fmla="*/ 23 w 30"/>
                  <a:gd name="T3" fmla="*/ 0 h 23"/>
                  <a:gd name="T4" fmla="*/ 18 w 30"/>
                  <a:gd name="T5" fmla="*/ 1 h 23"/>
                  <a:gd name="T6" fmla="*/ 15 w 30"/>
                  <a:gd name="T7" fmla="*/ 6 h 23"/>
                  <a:gd name="T8" fmla="*/ 18 w 30"/>
                  <a:gd name="T9" fmla="*/ 9 h 23"/>
                  <a:gd name="T10" fmla="*/ 19 w 30"/>
                  <a:gd name="T11" fmla="*/ 9 h 23"/>
                  <a:gd name="T12" fmla="*/ 15 w 30"/>
                  <a:gd name="T13" fmla="*/ 14 h 23"/>
                  <a:gd name="T14" fmla="*/ 7 w 30"/>
                  <a:gd name="T15" fmla="*/ 11 h 23"/>
                  <a:gd name="T16" fmla="*/ 4 w 30"/>
                  <a:gd name="T17" fmla="*/ 17 h 23"/>
                  <a:gd name="T18" fmla="*/ 16 w 30"/>
                  <a:gd name="T19" fmla="*/ 23 h 23"/>
                  <a:gd name="T20" fmla="*/ 29 w 30"/>
                  <a:gd name="T21" fmla="*/ 9 h 23"/>
                  <a:gd name="T22" fmla="*/ 28 w 30"/>
                  <a:gd name="T23"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3">
                    <a:moveTo>
                      <a:pt x="28" y="3"/>
                    </a:moveTo>
                    <a:cubicBezTo>
                      <a:pt x="27" y="1"/>
                      <a:pt x="25" y="0"/>
                      <a:pt x="23" y="0"/>
                    </a:cubicBezTo>
                    <a:cubicBezTo>
                      <a:pt x="22" y="0"/>
                      <a:pt x="18" y="1"/>
                      <a:pt x="18" y="1"/>
                    </a:cubicBezTo>
                    <a:cubicBezTo>
                      <a:pt x="16" y="0"/>
                      <a:pt x="13" y="3"/>
                      <a:pt x="15" y="6"/>
                    </a:cubicBezTo>
                    <a:cubicBezTo>
                      <a:pt x="16" y="7"/>
                      <a:pt x="17" y="8"/>
                      <a:pt x="18" y="9"/>
                    </a:cubicBezTo>
                    <a:cubicBezTo>
                      <a:pt x="18" y="9"/>
                      <a:pt x="19" y="9"/>
                      <a:pt x="19" y="9"/>
                    </a:cubicBezTo>
                    <a:cubicBezTo>
                      <a:pt x="17" y="11"/>
                      <a:pt x="16" y="14"/>
                      <a:pt x="15" y="14"/>
                    </a:cubicBezTo>
                    <a:cubicBezTo>
                      <a:pt x="12" y="14"/>
                      <a:pt x="9" y="12"/>
                      <a:pt x="7" y="11"/>
                    </a:cubicBezTo>
                    <a:cubicBezTo>
                      <a:pt x="3" y="8"/>
                      <a:pt x="0" y="14"/>
                      <a:pt x="4" y="17"/>
                    </a:cubicBezTo>
                    <a:cubicBezTo>
                      <a:pt x="7" y="20"/>
                      <a:pt x="11" y="23"/>
                      <a:pt x="16" y="23"/>
                    </a:cubicBezTo>
                    <a:cubicBezTo>
                      <a:pt x="23" y="22"/>
                      <a:pt x="26" y="15"/>
                      <a:pt x="29" y="9"/>
                    </a:cubicBezTo>
                    <a:cubicBezTo>
                      <a:pt x="30" y="7"/>
                      <a:pt x="30" y="5"/>
                      <a:pt x="2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grpSp>
        <p:sp>
          <p:nvSpPr>
            <p:cNvPr id="9" name="Freeform 538"/>
            <p:cNvSpPr/>
            <p:nvPr/>
          </p:nvSpPr>
          <p:spPr bwMode="auto">
            <a:xfrm>
              <a:off x="2180" y="1814"/>
              <a:ext cx="218" cy="91"/>
            </a:xfrm>
            <a:custGeom>
              <a:avLst/>
              <a:gdLst>
                <a:gd name="T0" fmla="*/ 105 w 108"/>
                <a:gd name="T1" fmla="*/ 38 h 45"/>
                <a:gd name="T2" fmla="*/ 6 w 108"/>
                <a:gd name="T3" fmla="*/ 1 h 45"/>
                <a:gd name="T4" fmla="*/ 5 w 108"/>
                <a:gd name="T5" fmla="*/ 8 h 45"/>
                <a:gd name="T6" fmla="*/ 102 w 108"/>
                <a:gd name="T7" fmla="*/ 44 h 45"/>
                <a:gd name="T8" fmla="*/ 105 w 108"/>
                <a:gd name="T9" fmla="*/ 38 h 45"/>
              </a:gdLst>
              <a:ahLst/>
              <a:cxnLst>
                <a:cxn ang="0">
                  <a:pos x="T0" y="T1"/>
                </a:cxn>
                <a:cxn ang="0">
                  <a:pos x="T2" y="T3"/>
                </a:cxn>
                <a:cxn ang="0">
                  <a:pos x="T4" y="T5"/>
                </a:cxn>
                <a:cxn ang="0">
                  <a:pos x="T6" y="T7"/>
                </a:cxn>
                <a:cxn ang="0">
                  <a:pos x="T8" y="T9"/>
                </a:cxn>
              </a:cxnLst>
              <a:rect l="0" t="0" r="r" b="b"/>
              <a:pathLst>
                <a:path w="108" h="45">
                  <a:moveTo>
                    <a:pt x="105" y="38"/>
                  </a:moveTo>
                  <a:cubicBezTo>
                    <a:pt x="74" y="24"/>
                    <a:pt x="40" y="8"/>
                    <a:pt x="6" y="1"/>
                  </a:cubicBezTo>
                  <a:cubicBezTo>
                    <a:pt x="2" y="0"/>
                    <a:pt x="0" y="6"/>
                    <a:pt x="5" y="8"/>
                  </a:cubicBezTo>
                  <a:cubicBezTo>
                    <a:pt x="38" y="17"/>
                    <a:pt x="68" y="37"/>
                    <a:pt x="102" y="44"/>
                  </a:cubicBezTo>
                  <a:cubicBezTo>
                    <a:pt x="106" y="45"/>
                    <a:pt x="108" y="39"/>
                    <a:pt x="10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 name="Freeform 539"/>
            <p:cNvSpPr/>
            <p:nvPr/>
          </p:nvSpPr>
          <p:spPr bwMode="auto">
            <a:xfrm>
              <a:off x="2220" y="1770"/>
              <a:ext cx="204" cy="93"/>
            </a:xfrm>
            <a:custGeom>
              <a:avLst/>
              <a:gdLst>
                <a:gd name="T0" fmla="*/ 96 w 101"/>
                <a:gd name="T1" fmla="*/ 37 h 46"/>
                <a:gd name="T2" fmla="*/ 6 w 101"/>
                <a:gd name="T3" fmla="*/ 2 h 46"/>
                <a:gd name="T4" fmla="*/ 3 w 101"/>
                <a:gd name="T5" fmla="*/ 7 h 46"/>
                <a:gd name="T6" fmla="*/ 94 w 101"/>
                <a:gd name="T7" fmla="*/ 45 h 46"/>
                <a:gd name="T8" fmla="*/ 96 w 101"/>
                <a:gd name="T9" fmla="*/ 37 h 46"/>
              </a:gdLst>
              <a:ahLst/>
              <a:cxnLst>
                <a:cxn ang="0">
                  <a:pos x="T0" y="T1"/>
                </a:cxn>
                <a:cxn ang="0">
                  <a:pos x="T2" y="T3"/>
                </a:cxn>
                <a:cxn ang="0">
                  <a:pos x="T4" y="T5"/>
                </a:cxn>
                <a:cxn ang="0">
                  <a:pos x="T6" y="T7"/>
                </a:cxn>
                <a:cxn ang="0">
                  <a:pos x="T8" y="T9"/>
                </a:cxn>
              </a:cxnLst>
              <a:rect l="0" t="0" r="r" b="b"/>
              <a:pathLst>
                <a:path w="101" h="46">
                  <a:moveTo>
                    <a:pt x="96" y="37"/>
                  </a:moveTo>
                  <a:cubicBezTo>
                    <a:pt x="66" y="25"/>
                    <a:pt x="34" y="20"/>
                    <a:pt x="6" y="2"/>
                  </a:cubicBezTo>
                  <a:cubicBezTo>
                    <a:pt x="3" y="0"/>
                    <a:pt x="0" y="4"/>
                    <a:pt x="3" y="7"/>
                  </a:cubicBezTo>
                  <a:cubicBezTo>
                    <a:pt x="27" y="28"/>
                    <a:pt x="63" y="37"/>
                    <a:pt x="94" y="45"/>
                  </a:cubicBezTo>
                  <a:cubicBezTo>
                    <a:pt x="99" y="46"/>
                    <a:pt x="101" y="39"/>
                    <a:pt x="96"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 name="Freeform 540"/>
            <p:cNvSpPr/>
            <p:nvPr/>
          </p:nvSpPr>
          <p:spPr bwMode="auto">
            <a:xfrm>
              <a:off x="2273" y="1576"/>
              <a:ext cx="230" cy="121"/>
            </a:xfrm>
            <a:custGeom>
              <a:avLst/>
              <a:gdLst>
                <a:gd name="T0" fmla="*/ 110 w 114"/>
                <a:gd name="T1" fmla="*/ 51 h 60"/>
                <a:gd name="T2" fmla="*/ 7 w 114"/>
                <a:gd name="T3" fmla="*/ 2 h 60"/>
                <a:gd name="T4" fmla="*/ 5 w 114"/>
                <a:gd name="T5" fmla="*/ 9 h 60"/>
                <a:gd name="T6" fmla="*/ 107 w 114"/>
                <a:gd name="T7" fmla="*/ 58 h 60"/>
                <a:gd name="T8" fmla="*/ 110 w 114"/>
                <a:gd name="T9" fmla="*/ 51 h 60"/>
              </a:gdLst>
              <a:ahLst/>
              <a:cxnLst>
                <a:cxn ang="0">
                  <a:pos x="T0" y="T1"/>
                </a:cxn>
                <a:cxn ang="0">
                  <a:pos x="T2" y="T3"/>
                </a:cxn>
                <a:cxn ang="0">
                  <a:pos x="T4" y="T5"/>
                </a:cxn>
                <a:cxn ang="0">
                  <a:pos x="T6" y="T7"/>
                </a:cxn>
                <a:cxn ang="0">
                  <a:pos x="T8" y="T9"/>
                </a:cxn>
              </a:cxnLst>
              <a:rect l="0" t="0" r="r" b="b"/>
              <a:pathLst>
                <a:path w="114" h="60">
                  <a:moveTo>
                    <a:pt x="110" y="51"/>
                  </a:moveTo>
                  <a:cubicBezTo>
                    <a:pt x="77" y="32"/>
                    <a:pt x="43" y="14"/>
                    <a:pt x="7" y="2"/>
                  </a:cubicBezTo>
                  <a:cubicBezTo>
                    <a:pt x="2" y="0"/>
                    <a:pt x="0" y="8"/>
                    <a:pt x="5" y="9"/>
                  </a:cubicBezTo>
                  <a:cubicBezTo>
                    <a:pt x="40" y="22"/>
                    <a:pt x="71" y="46"/>
                    <a:pt x="107" y="58"/>
                  </a:cubicBezTo>
                  <a:cubicBezTo>
                    <a:pt x="111" y="60"/>
                    <a:pt x="114" y="53"/>
                    <a:pt x="11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 name="Freeform 541"/>
            <p:cNvSpPr/>
            <p:nvPr/>
          </p:nvSpPr>
          <p:spPr bwMode="auto">
            <a:xfrm>
              <a:off x="2285" y="1512"/>
              <a:ext cx="250" cy="115"/>
            </a:xfrm>
            <a:custGeom>
              <a:avLst/>
              <a:gdLst>
                <a:gd name="T0" fmla="*/ 121 w 124"/>
                <a:gd name="T1" fmla="*/ 49 h 57"/>
                <a:gd name="T2" fmla="*/ 42 w 124"/>
                <a:gd name="T3" fmla="*/ 17 h 57"/>
                <a:gd name="T4" fmla="*/ 0 w 124"/>
                <a:gd name="T5" fmla="*/ 11 h 57"/>
                <a:gd name="T6" fmla="*/ 4 w 124"/>
                <a:gd name="T7" fmla="*/ 11 h 57"/>
                <a:gd name="T8" fmla="*/ 58 w 124"/>
                <a:gd name="T9" fmla="*/ 34 h 57"/>
                <a:gd name="T10" fmla="*/ 119 w 124"/>
                <a:gd name="T11" fmla="*/ 56 h 57"/>
                <a:gd name="T12" fmla="*/ 121 w 124"/>
                <a:gd name="T13" fmla="*/ 49 h 57"/>
              </a:gdLst>
              <a:ahLst/>
              <a:cxnLst>
                <a:cxn ang="0">
                  <a:pos x="T0" y="T1"/>
                </a:cxn>
                <a:cxn ang="0">
                  <a:pos x="T2" y="T3"/>
                </a:cxn>
                <a:cxn ang="0">
                  <a:pos x="T4" y="T5"/>
                </a:cxn>
                <a:cxn ang="0">
                  <a:pos x="T6" y="T7"/>
                </a:cxn>
                <a:cxn ang="0">
                  <a:pos x="T8" y="T9"/>
                </a:cxn>
                <a:cxn ang="0">
                  <a:pos x="T10" y="T11"/>
                </a:cxn>
                <a:cxn ang="0">
                  <a:pos x="T12" y="T13"/>
                </a:cxn>
              </a:cxnLst>
              <a:rect l="0" t="0" r="r" b="b"/>
              <a:pathLst>
                <a:path w="124" h="57">
                  <a:moveTo>
                    <a:pt x="121" y="49"/>
                  </a:moveTo>
                  <a:cubicBezTo>
                    <a:pt x="100" y="33"/>
                    <a:pt x="67" y="26"/>
                    <a:pt x="42" y="17"/>
                  </a:cubicBezTo>
                  <a:cubicBezTo>
                    <a:pt x="39" y="16"/>
                    <a:pt x="0" y="0"/>
                    <a:pt x="0" y="11"/>
                  </a:cubicBezTo>
                  <a:cubicBezTo>
                    <a:pt x="0" y="14"/>
                    <a:pt x="4" y="14"/>
                    <a:pt x="4" y="11"/>
                  </a:cubicBezTo>
                  <a:cubicBezTo>
                    <a:pt x="4" y="16"/>
                    <a:pt x="52" y="32"/>
                    <a:pt x="58" y="34"/>
                  </a:cubicBezTo>
                  <a:cubicBezTo>
                    <a:pt x="77" y="42"/>
                    <a:pt x="98" y="55"/>
                    <a:pt x="119" y="56"/>
                  </a:cubicBezTo>
                  <a:cubicBezTo>
                    <a:pt x="123" y="57"/>
                    <a:pt x="124" y="51"/>
                    <a:pt x="12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 name="Freeform 542"/>
            <p:cNvSpPr>
              <a:spLocks noEditPoints="1"/>
            </p:cNvSpPr>
            <p:nvPr/>
          </p:nvSpPr>
          <p:spPr bwMode="auto">
            <a:xfrm>
              <a:off x="1615" y="1962"/>
              <a:ext cx="589" cy="821"/>
            </a:xfrm>
            <a:custGeom>
              <a:avLst/>
              <a:gdLst>
                <a:gd name="T0" fmla="*/ 212 w 292"/>
                <a:gd name="T1" fmla="*/ 74 h 407"/>
                <a:gd name="T2" fmla="*/ 216 w 292"/>
                <a:gd name="T3" fmla="*/ 34 h 407"/>
                <a:gd name="T4" fmla="*/ 82 w 292"/>
                <a:gd name="T5" fmla="*/ 21 h 407"/>
                <a:gd name="T6" fmla="*/ 78 w 292"/>
                <a:gd name="T7" fmla="*/ 36 h 407"/>
                <a:gd name="T8" fmla="*/ 82 w 292"/>
                <a:gd name="T9" fmla="*/ 71 h 407"/>
                <a:gd name="T10" fmla="*/ 23 w 292"/>
                <a:gd name="T11" fmla="*/ 139 h 407"/>
                <a:gd name="T12" fmla="*/ 128 w 292"/>
                <a:gd name="T13" fmla="*/ 258 h 407"/>
                <a:gd name="T14" fmla="*/ 78 w 292"/>
                <a:gd name="T15" fmla="*/ 291 h 407"/>
                <a:gd name="T16" fmla="*/ 55 w 292"/>
                <a:gd name="T17" fmla="*/ 327 h 407"/>
                <a:gd name="T18" fmla="*/ 227 w 292"/>
                <a:gd name="T19" fmla="*/ 340 h 407"/>
                <a:gd name="T20" fmla="*/ 197 w 292"/>
                <a:gd name="T21" fmla="*/ 287 h 407"/>
                <a:gd name="T22" fmla="*/ 152 w 292"/>
                <a:gd name="T23" fmla="*/ 261 h 407"/>
                <a:gd name="T24" fmla="*/ 207 w 292"/>
                <a:gd name="T25" fmla="*/ 194 h 407"/>
                <a:gd name="T26" fmla="*/ 291 w 292"/>
                <a:gd name="T27" fmla="*/ 100 h 407"/>
                <a:gd name="T28" fmla="*/ 28 w 292"/>
                <a:gd name="T29" fmla="*/ 88 h 407"/>
                <a:gd name="T30" fmla="*/ 68 w 292"/>
                <a:gd name="T31" fmla="*/ 162 h 407"/>
                <a:gd name="T32" fmla="*/ 70 w 292"/>
                <a:gd name="T33" fmla="*/ 176 h 407"/>
                <a:gd name="T34" fmla="*/ 46 w 292"/>
                <a:gd name="T35" fmla="*/ 79 h 407"/>
                <a:gd name="T36" fmla="*/ 94 w 292"/>
                <a:gd name="T37" fmla="*/ 29 h 407"/>
                <a:gd name="T38" fmla="*/ 195 w 292"/>
                <a:gd name="T39" fmla="*/ 36 h 407"/>
                <a:gd name="T40" fmla="*/ 95 w 292"/>
                <a:gd name="T41" fmla="*/ 36 h 407"/>
                <a:gd name="T42" fmla="*/ 84 w 292"/>
                <a:gd name="T43" fmla="*/ 42 h 407"/>
                <a:gd name="T44" fmla="*/ 212 w 292"/>
                <a:gd name="T45" fmla="*/ 43 h 407"/>
                <a:gd name="T46" fmla="*/ 119 w 292"/>
                <a:gd name="T47" fmla="*/ 66 h 407"/>
                <a:gd name="T48" fmla="*/ 88 w 292"/>
                <a:gd name="T49" fmla="*/ 306 h 407"/>
                <a:gd name="T50" fmla="*/ 136 w 292"/>
                <a:gd name="T51" fmla="*/ 346 h 407"/>
                <a:gd name="T52" fmla="*/ 211 w 292"/>
                <a:gd name="T53" fmla="*/ 345 h 407"/>
                <a:gd name="T54" fmla="*/ 80 w 292"/>
                <a:gd name="T55" fmla="*/ 327 h 407"/>
                <a:gd name="T56" fmla="*/ 85 w 292"/>
                <a:gd name="T57" fmla="*/ 335 h 407"/>
                <a:gd name="T58" fmla="*/ 165 w 292"/>
                <a:gd name="T59" fmla="*/ 355 h 407"/>
                <a:gd name="T60" fmla="*/ 188 w 292"/>
                <a:gd name="T61" fmla="*/ 314 h 407"/>
                <a:gd name="T62" fmla="*/ 184 w 292"/>
                <a:gd name="T63" fmla="*/ 326 h 407"/>
                <a:gd name="T64" fmla="*/ 146 w 292"/>
                <a:gd name="T65" fmla="*/ 312 h 407"/>
                <a:gd name="T66" fmla="*/ 164 w 292"/>
                <a:gd name="T67" fmla="*/ 284 h 407"/>
                <a:gd name="T68" fmla="*/ 141 w 292"/>
                <a:gd name="T69" fmla="*/ 300 h 407"/>
                <a:gd name="T70" fmla="*/ 105 w 292"/>
                <a:gd name="T71" fmla="*/ 281 h 407"/>
                <a:gd name="T72" fmla="*/ 164 w 292"/>
                <a:gd name="T73" fmla="*/ 284 h 407"/>
                <a:gd name="T74" fmla="*/ 155 w 292"/>
                <a:gd name="T75" fmla="*/ 275 h 407"/>
                <a:gd name="T76" fmla="*/ 157 w 292"/>
                <a:gd name="T77" fmla="*/ 277 h 407"/>
                <a:gd name="T78" fmla="*/ 153 w 292"/>
                <a:gd name="T79" fmla="*/ 278 h 407"/>
                <a:gd name="T80" fmla="*/ 149 w 292"/>
                <a:gd name="T81" fmla="*/ 279 h 407"/>
                <a:gd name="T82" fmla="*/ 128 w 292"/>
                <a:gd name="T83" fmla="*/ 279 h 407"/>
                <a:gd name="T84" fmla="*/ 127 w 292"/>
                <a:gd name="T85" fmla="*/ 279 h 407"/>
                <a:gd name="T86" fmla="*/ 116 w 292"/>
                <a:gd name="T87" fmla="*/ 276 h 407"/>
                <a:gd name="T88" fmla="*/ 114 w 292"/>
                <a:gd name="T89" fmla="*/ 275 h 407"/>
                <a:gd name="T90" fmla="*/ 116 w 292"/>
                <a:gd name="T91" fmla="*/ 273 h 407"/>
                <a:gd name="T92" fmla="*/ 129 w 292"/>
                <a:gd name="T93" fmla="*/ 265 h 407"/>
                <a:gd name="T94" fmla="*/ 146 w 292"/>
                <a:gd name="T95" fmla="*/ 269 h 407"/>
                <a:gd name="T96" fmla="*/ 153 w 292"/>
                <a:gd name="T97" fmla="*/ 274 h 407"/>
                <a:gd name="T98" fmla="*/ 145 w 292"/>
                <a:gd name="T99" fmla="*/ 255 h 407"/>
                <a:gd name="T100" fmla="*/ 137 w 292"/>
                <a:gd name="T101" fmla="*/ 245 h 407"/>
                <a:gd name="T102" fmla="*/ 146 w 292"/>
                <a:gd name="T103" fmla="*/ 78 h 407"/>
                <a:gd name="T104" fmla="*/ 137 w 292"/>
                <a:gd name="T105" fmla="*/ 233 h 407"/>
                <a:gd name="T106" fmla="*/ 217 w 292"/>
                <a:gd name="T107" fmla="*/ 146 h 407"/>
                <a:gd name="T108" fmla="*/ 259 w 292"/>
                <a:gd name="T109" fmla="*/ 85 h 407"/>
                <a:gd name="T110" fmla="*/ 256 w 292"/>
                <a:gd name="T111" fmla="*/ 95 h 407"/>
                <a:gd name="T112" fmla="*/ 215 w 292"/>
                <a:gd name="T113" fmla="*/ 87 h 407"/>
                <a:gd name="T114" fmla="*/ 270 w 292"/>
                <a:gd name="T115" fmla="*/ 119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2" h="407">
                  <a:moveTo>
                    <a:pt x="268" y="66"/>
                  </a:moveTo>
                  <a:cubicBezTo>
                    <a:pt x="250" y="61"/>
                    <a:pt x="229" y="74"/>
                    <a:pt x="214" y="83"/>
                  </a:cubicBezTo>
                  <a:cubicBezTo>
                    <a:pt x="214" y="80"/>
                    <a:pt x="213" y="77"/>
                    <a:pt x="212" y="74"/>
                  </a:cubicBezTo>
                  <a:cubicBezTo>
                    <a:pt x="211" y="71"/>
                    <a:pt x="209" y="70"/>
                    <a:pt x="207" y="70"/>
                  </a:cubicBezTo>
                  <a:cubicBezTo>
                    <a:pt x="213" y="69"/>
                    <a:pt x="219" y="67"/>
                    <a:pt x="224" y="64"/>
                  </a:cubicBezTo>
                  <a:cubicBezTo>
                    <a:pt x="246" y="54"/>
                    <a:pt x="233" y="40"/>
                    <a:pt x="216" y="34"/>
                  </a:cubicBezTo>
                  <a:cubicBezTo>
                    <a:pt x="214" y="33"/>
                    <a:pt x="212" y="34"/>
                    <a:pt x="211" y="35"/>
                  </a:cubicBezTo>
                  <a:cubicBezTo>
                    <a:pt x="218" y="16"/>
                    <a:pt x="185" y="3"/>
                    <a:pt x="172" y="2"/>
                  </a:cubicBezTo>
                  <a:cubicBezTo>
                    <a:pt x="146" y="0"/>
                    <a:pt x="102" y="3"/>
                    <a:pt x="82" y="21"/>
                  </a:cubicBezTo>
                  <a:cubicBezTo>
                    <a:pt x="79" y="23"/>
                    <a:pt x="80" y="26"/>
                    <a:pt x="82" y="28"/>
                  </a:cubicBezTo>
                  <a:cubicBezTo>
                    <a:pt x="81" y="29"/>
                    <a:pt x="80" y="29"/>
                    <a:pt x="79" y="30"/>
                  </a:cubicBezTo>
                  <a:cubicBezTo>
                    <a:pt x="78" y="32"/>
                    <a:pt x="77" y="34"/>
                    <a:pt x="78" y="36"/>
                  </a:cubicBezTo>
                  <a:cubicBezTo>
                    <a:pt x="71" y="35"/>
                    <a:pt x="64" y="36"/>
                    <a:pt x="61" y="43"/>
                  </a:cubicBezTo>
                  <a:cubicBezTo>
                    <a:pt x="56" y="50"/>
                    <a:pt x="58" y="58"/>
                    <a:pt x="65" y="63"/>
                  </a:cubicBezTo>
                  <a:cubicBezTo>
                    <a:pt x="70" y="66"/>
                    <a:pt x="76" y="69"/>
                    <a:pt x="82" y="71"/>
                  </a:cubicBezTo>
                  <a:cubicBezTo>
                    <a:pt x="81" y="74"/>
                    <a:pt x="80" y="76"/>
                    <a:pt x="79" y="79"/>
                  </a:cubicBezTo>
                  <a:cubicBezTo>
                    <a:pt x="59" y="73"/>
                    <a:pt x="13" y="47"/>
                    <a:pt x="5" y="78"/>
                  </a:cubicBezTo>
                  <a:cubicBezTo>
                    <a:pt x="0" y="98"/>
                    <a:pt x="14" y="123"/>
                    <a:pt x="23" y="139"/>
                  </a:cubicBezTo>
                  <a:cubicBezTo>
                    <a:pt x="34" y="158"/>
                    <a:pt x="52" y="183"/>
                    <a:pt x="73" y="190"/>
                  </a:cubicBezTo>
                  <a:cubicBezTo>
                    <a:pt x="80" y="219"/>
                    <a:pt x="98" y="241"/>
                    <a:pt x="131" y="244"/>
                  </a:cubicBezTo>
                  <a:cubicBezTo>
                    <a:pt x="129" y="249"/>
                    <a:pt x="128" y="254"/>
                    <a:pt x="128" y="258"/>
                  </a:cubicBezTo>
                  <a:cubicBezTo>
                    <a:pt x="121" y="260"/>
                    <a:pt x="108" y="264"/>
                    <a:pt x="104" y="270"/>
                  </a:cubicBezTo>
                  <a:cubicBezTo>
                    <a:pt x="95" y="273"/>
                    <a:pt x="88" y="277"/>
                    <a:pt x="80" y="282"/>
                  </a:cubicBezTo>
                  <a:cubicBezTo>
                    <a:pt x="77" y="283"/>
                    <a:pt x="76" y="288"/>
                    <a:pt x="78" y="291"/>
                  </a:cubicBezTo>
                  <a:cubicBezTo>
                    <a:pt x="77" y="295"/>
                    <a:pt x="78" y="299"/>
                    <a:pt x="78" y="303"/>
                  </a:cubicBezTo>
                  <a:cubicBezTo>
                    <a:pt x="78" y="307"/>
                    <a:pt x="79" y="311"/>
                    <a:pt x="79" y="315"/>
                  </a:cubicBezTo>
                  <a:cubicBezTo>
                    <a:pt x="70" y="317"/>
                    <a:pt x="63" y="322"/>
                    <a:pt x="55" y="327"/>
                  </a:cubicBezTo>
                  <a:cubicBezTo>
                    <a:pt x="52" y="330"/>
                    <a:pt x="51" y="333"/>
                    <a:pt x="53" y="337"/>
                  </a:cubicBezTo>
                  <a:cubicBezTo>
                    <a:pt x="89" y="407"/>
                    <a:pt x="175" y="397"/>
                    <a:pt x="227" y="351"/>
                  </a:cubicBezTo>
                  <a:cubicBezTo>
                    <a:pt x="230" y="348"/>
                    <a:pt x="229" y="343"/>
                    <a:pt x="227" y="340"/>
                  </a:cubicBezTo>
                  <a:cubicBezTo>
                    <a:pt x="219" y="331"/>
                    <a:pt x="210" y="323"/>
                    <a:pt x="200" y="319"/>
                  </a:cubicBezTo>
                  <a:cubicBezTo>
                    <a:pt x="203" y="310"/>
                    <a:pt x="203" y="300"/>
                    <a:pt x="201" y="290"/>
                  </a:cubicBezTo>
                  <a:cubicBezTo>
                    <a:pt x="200" y="288"/>
                    <a:pt x="199" y="287"/>
                    <a:pt x="197" y="287"/>
                  </a:cubicBezTo>
                  <a:cubicBezTo>
                    <a:pt x="197" y="286"/>
                    <a:pt x="196" y="285"/>
                    <a:pt x="195" y="285"/>
                  </a:cubicBezTo>
                  <a:cubicBezTo>
                    <a:pt x="185" y="277"/>
                    <a:pt x="175" y="270"/>
                    <a:pt x="163" y="269"/>
                  </a:cubicBezTo>
                  <a:cubicBezTo>
                    <a:pt x="160" y="266"/>
                    <a:pt x="155" y="263"/>
                    <a:pt x="152" y="261"/>
                  </a:cubicBezTo>
                  <a:cubicBezTo>
                    <a:pt x="152" y="261"/>
                    <a:pt x="152" y="260"/>
                    <a:pt x="152" y="260"/>
                  </a:cubicBezTo>
                  <a:cubicBezTo>
                    <a:pt x="154" y="256"/>
                    <a:pt x="155" y="249"/>
                    <a:pt x="153" y="244"/>
                  </a:cubicBezTo>
                  <a:cubicBezTo>
                    <a:pt x="180" y="239"/>
                    <a:pt x="198" y="220"/>
                    <a:pt x="207" y="194"/>
                  </a:cubicBezTo>
                  <a:cubicBezTo>
                    <a:pt x="207" y="194"/>
                    <a:pt x="207" y="194"/>
                    <a:pt x="207" y="194"/>
                  </a:cubicBezTo>
                  <a:cubicBezTo>
                    <a:pt x="224" y="182"/>
                    <a:pt x="241" y="167"/>
                    <a:pt x="256" y="152"/>
                  </a:cubicBezTo>
                  <a:cubicBezTo>
                    <a:pt x="270" y="139"/>
                    <a:pt x="288" y="120"/>
                    <a:pt x="291" y="100"/>
                  </a:cubicBezTo>
                  <a:cubicBezTo>
                    <a:pt x="292" y="84"/>
                    <a:pt x="284" y="70"/>
                    <a:pt x="268" y="66"/>
                  </a:cubicBezTo>
                  <a:close/>
                  <a:moveTo>
                    <a:pt x="75" y="95"/>
                  </a:moveTo>
                  <a:cubicBezTo>
                    <a:pt x="60" y="90"/>
                    <a:pt x="45" y="84"/>
                    <a:pt x="28" y="88"/>
                  </a:cubicBezTo>
                  <a:cubicBezTo>
                    <a:pt x="26" y="89"/>
                    <a:pt x="25" y="91"/>
                    <a:pt x="25" y="92"/>
                  </a:cubicBezTo>
                  <a:cubicBezTo>
                    <a:pt x="24" y="122"/>
                    <a:pt x="45" y="145"/>
                    <a:pt x="64" y="164"/>
                  </a:cubicBezTo>
                  <a:cubicBezTo>
                    <a:pt x="66" y="166"/>
                    <a:pt x="69" y="164"/>
                    <a:pt x="68" y="162"/>
                  </a:cubicBezTo>
                  <a:cubicBezTo>
                    <a:pt x="53" y="142"/>
                    <a:pt x="34" y="122"/>
                    <a:pt x="34" y="96"/>
                  </a:cubicBezTo>
                  <a:cubicBezTo>
                    <a:pt x="47" y="94"/>
                    <a:pt x="60" y="99"/>
                    <a:pt x="73" y="103"/>
                  </a:cubicBezTo>
                  <a:cubicBezTo>
                    <a:pt x="69" y="126"/>
                    <a:pt x="67" y="152"/>
                    <a:pt x="70" y="176"/>
                  </a:cubicBezTo>
                  <a:cubicBezTo>
                    <a:pt x="60" y="165"/>
                    <a:pt x="49" y="156"/>
                    <a:pt x="40" y="144"/>
                  </a:cubicBezTo>
                  <a:cubicBezTo>
                    <a:pt x="28" y="127"/>
                    <a:pt x="19" y="107"/>
                    <a:pt x="17" y="87"/>
                  </a:cubicBezTo>
                  <a:cubicBezTo>
                    <a:pt x="15" y="69"/>
                    <a:pt x="36" y="76"/>
                    <a:pt x="46" y="79"/>
                  </a:cubicBezTo>
                  <a:cubicBezTo>
                    <a:pt x="57" y="82"/>
                    <a:pt x="67" y="84"/>
                    <a:pt x="77" y="85"/>
                  </a:cubicBezTo>
                  <a:cubicBezTo>
                    <a:pt x="77" y="88"/>
                    <a:pt x="76" y="92"/>
                    <a:pt x="75" y="95"/>
                  </a:cubicBezTo>
                  <a:close/>
                  <a:moveTo>
                    <a:pt x="94" y="29"/>
                  </a:moveTo>
                  <a:cubicBezTo>
                    <a:pt x="108" y="26"/>
                    <a:pt x="123" y="19"/>
                    <a:pt x="136" y="17"/>
                  </a:cubicBezTo>
                  <a:cubicBezTo>
                    <a:pt x="149" y="14"/>
                    <a:pt x="162" y="14"/>
                    <a:pt x="175" y="16"/>
                  </a:cubicBezTo>
                  <a:cubicBezTo>
                    <a:pt x="182" y="17"/>
                    <a:pt x="207" y="27"/>
                    <a:pt x="195" y="36"/>
                  </a:cubicBezTo>
                  <a:cubicBezTo>
                    <a:pt x="180" y="46"/>
                    <a:pt x="155" y="45"/>
                    <a:pt x="138" y="44"/>
                  </a:cubicBezTo>
                  <a:cubicBezTo>
                    <a:pt x="128" y="44"/>
                    <a:pt x="118" y="42"/>
                    <a:pt x="108" y="40"/>
                  </a:cubicBezTo>
                  <a:cubicBezTo>
                    <a:pt x="104" y="39"/>
                    <a:pt x="99" y="38"/>
                    <a:pt x="95" y="36"/>
                  </a:cubicBezTo>
                  <a:cubicBezTo>
                    <a:pt x="89" y="33"/>
                    <a:pt x="90" y="31"/>
                    <a:pt x="94" y="29"/>
                  </a:cubicBezTo>
                  <a:close/>
                  <a:moveTo>
                    <a:pt x="80" y="59"/>
                  </a:moveTo>
                  <a:cubicBezTo>
                    <a:pt x="67" y="55"/>
                    <a:pt x="75" y="45"/>
                    <a:pt x="84" y="42"/>
                  </a:cubicBezTo>
                  <a:cubicBezTo>
                    <a:pt x="100" y="55"/>
                    <a:pt x="128" y="56"/>
                    <a:pt x="147" y="56"/>
                  </a:cubicBezTo>
                  <a:cubicBezTo>
                    <a:pt x="165" y="57"/>
                    <a:pt x="198" y="57"/>
                    <a:pt x="209" y="39"/>
                  </a:cubicBezTo>
                  <a:cubicBezTo>
                    <a:pt x="209" y="41"/>
                    <a:pt x="210" y="42"/>
                    <a:pt x="212" y="43"/>
                  </a:cubicBezTo>
                  <a:cubicBezTo>
                    <a:pt x="233" y="54"/>
                    <a:pt x="210" y="58"/>
                    <a:pt x="198" y="61"/>
                  </a:cubicBezTo>
                  <a:cubicBezTo>
                    <a:pt x="182" y="64"/>
                    <a:pt x="167" y="66"/>
                    <a:pt x="151" y="67"/>
                  </a:cubicBezTo>
                  <a:cubicBezTo>
                    <a:pt x="140" y="68"/>
                    <a:pt x="130" y="67"/>
                    <a:pt x="119" y="66"/>
                  </a:cubicBezTo>
                  <a:cubicBezTo>
                    <a:pt x="110" y="65"/>
                    <a:pt x="100" y="63"/>
                    <a:pt x="91" y="61"/>
                  </a:cubicBezTo>
                  <a:cubicBezTo>
                    <a:pt x="87" y="61"/>
                    <a:pt x="84" y="60"/>
                    <a:pt x="80" y="59"/>
                  </a:cubicBezTo>
                  <a:close/>
                  <a:moveTo>
                    <a:pt x="88" y="306"/>
                  </a:moveTo>
                  <a:cubicBezTo>
                    <a:pt x="88" y="303"/>
                    <a:pt x="88" y="300"/>
                    <a:pt x="88" y="297"/>
                  </a:cubicBezTo>
                  <a:cubicBezTo>
                    <a:pt x="103" y="305"/>
                    <a:pt x="119" y="312"/>
                    <a:pt x="136" y="312"/>
                  </a:cubicBezTo>
                  <a:cubicBezTo>
                    <a:pt x="134" y="324"/>
                    <a:pt x="134" y="335"/>
                    <a:pt x="136" y="346"/>
                  </a:cubicBezTo>
                  <a:cubicBezTo>
                    <a:pt x="118" y="345"/>
                    <a:pt x="100" y="337"/>
                    <a:pt x="86" y="326"/>
                  </a:cubicBezTo>
                  <a:cubicBezTo>
                    <a:pt x="87" y="320"/>
                    <a:pt x="87" y="313"/>
                    <a:pt x="88" y="306"/>
                  </a:cubicBezTo>
                  <a:close/>
                  <a:moveTo>
                    <a:pt x="211" y="345"/>
                  </a:moveTo>
                  <a:cubicBezTo>
                    <a:pt x="189" y="363"/>
                    <a:pt x="163" y="373"/>
                    <a:pt x="135" y="374"/>
                  </a:cubicBezTo>
                  <a:cubicBezTo>
                    <a:pt x="109" y="375"/>
                    <a:pt x="49" y="348"/>
                    <a:pt x="79" y="322"/>
                  </a:cubicBezTo>
                  <a:cubicBezTo>
                    <a:pt x="80" y="324"/>
                    <a:pt x="80" y="325"/>
                    <a:pt x="80" y="327"/>
                  </a:cubicBezTo>
                  <a:cubicBezTo>
                    <a:pt x="79" y="328"/>
                    <a:pt x="79" y="329"/>
                    <a:pt x="80" y="331"/>
                  </a:cubicBezTo>
                  <a:cubicBezTo>
                    <a:pt x="80" y="332"/>
                    <a:pt x="80" y="332"/>
                    <a:pt x="80" y="333"/>
                  </a:cubicBezTo>
                  <a:cubicBezTo>
                    <a:pt x="80" y="336"/>
                    <a:pt x="83" y="337"/>
                    <a:pt x="85" y="335"/>
                  </a:cubicBezTo>
                  <a:cubicBezTo>
                    <a:pt x="100" y="348"/>
                    <a:pt x="119" y="356"/>
                    <a:pt x="139" y="357"/>
                  </a:cubicBezTo>
                  <a:cubicBezTo>
                    <a:pt x="140" y="358"/>
                    <a:pt x="141" y="358"/>
                    <a:pt x="142" y="357"/>
                  </a:cubicBezTo>
                  <a:cubicBezTo>
                    <a:pt x="149" y="358"/>
                    <a:pt x="157" y="357"/>
                    <a:pt x="165" y="355"/>
                  </a:cubicBezTo>
                  <a:cubicBezTo>
                    <a:pt x="178" y="352"/>
                    <a:pt x="188" y="343"/>
                    <a:pt x="195" y="332"/>
                  </a:cubicBezTo>
                  <a:cubicBezTo>
                    <a:pt x="200" y="336"/>
                    <a:pt x="206" y="340"/>
                    <a:pt x="211" y="345"/>
                  </a:cubicBezTo>
                  <a:close/>
                  <a:moveTo>
                    <a:pt x="188" y="314"/>
                  </a:moveTo>
                  <a:cubicBezTo>
                    <a:pt x="187" y="314"/>
                    <a:pt x="185" y="314"/>
                    <a:pt x="184" y="313"/>
                  </a:cubicBezTo>
                  <a:cubicBezTo>
                    <a:pt x="178" y="312"/>
                    <a:pt x="174" y="320"/>
                    <a:pt x="180" y="324"/>
                  </a:cubicBezTo>
                  <a:cubicBezTo>
                    <a:pt x="181" y="324"/>
                    <a:pt x="182" y="325"/>
                    <a:pt x="184" y="326"/>
                  </a:cubicBezTo>
                  <a:cubicBezTo>
                    <a:pt x="179" y="335"/>
                    <a:pt x="171" y="341"/>
                    <a:pt x="157" y="345"/>
                  </a:cubicBezTo>
                  <a:cubicBezTo>
                    <a:pt x="154" y="346"/>
                    <a:pt x="150" y="346"/>
                    <a:pt x="146" y="347"/>
                  </a:cubicBezTo>
                  <a:cubicBezTo>
                    <a:pt x="144" y="335"/>
                    <a:pt x="145" y="324"/>
                    <a:pt x="146" y="312"/>
                  </a:cubicBezTo>
                  <a:cubicBezTo>
                    <a:pt x="161" y="310"/>
                    <a:pt x="176" y="303"/>
                    <a:pt x="189" y="297"/>
                  </a:cubicBezTo>
                  <a:cubicBezTo>
                    <a:pt x="189" y="303"/>
                    <a:pt x="189" y="309"/>
                    <a:pt x="188" y="314"/>
                  </a:cubicBezTo>
                  <a:close/>
                  <a:moveTo>
                    <a:pt x="164" y="284"/>
                  </a:moveTo>
                  <a:cubicBezTo>
                    <a:pt x="165" y="283"/>
                    <a:pt x="166" y="282"/>
                    <a:pt x="167" y="281"/>
                  </a:cubicBezTo>
                  <a:cubicBezTo>
                    <a:pt x="171" y="284"/>
                    <a:pt x="176" y="286"/>
                    <a:pt x="180" y="289"/>
                  </a:cubicBezTo>
                  <a:cubicBezTo>
                    <a:pt x="168" y="294"/>
                    <a:pt x="155" y="299"/>
                    <a:pt x="141" y="300"/>
                  </a:cubicBezTo>
                  <a:cubicBezTo>
                    <a:pt x="125" y="302"/>
                    <a:pt x="109" y="294"/>
                    <a:pt x="94" y="286"/>
                  </a:cubicBezTo>
                  <a:cubicBezTo>
                    <a:pt x="97" y="284"/>
                    <a:pt x="101" y="281"/>
                    <a:pt x="104" y="279"/>
                  </a:cubicBezTo>
                  <a:cubicBezTo>
                    <a:pt x="104" y="279"/>
                    <a:pt x="105" y="280"/>
                    <a:pt x="105" y="281"/>
                  </a:cubicBezTo>
                  <a:cubicBezTo>
                    <a:pt x="108" y="285"/>
                    <a:pt x="114" y="287"/>
                    <a:pt x="118" y="288"/>
                  </a:cubicBezTo>
                  <a:cubicBezTo>
                    <a:pt x="124" y="289"/>
                    <a:pt x="131" y="290"/>
                    <a:pt x="137" y="290"/>
                  </a:cubicBezTo>
                  <a:cubicBezTo>
                    <a:pt x="146" y="290"/>
                    <a:pt x="157" y="290"/>
                    <a:pt x="164" y="284"/>
                  </a:cubicBezTo>
                  <a:close/>
                  <a:moveTo>
                    <a:pt x="153" y="274"/>
                  </a:moveTo>
                  <a:cubicBezTo>
                    <a:pt x="154" y="274"/>
                    <a:pt x="154" y="274"/>
                    <a:pt x="154" y="274"/>
                  </a:cubicBezTo>
                  <a:cubicBezTo>
                    <a:pt x="154" y="275"/>
                    <a:pt x="154" y="275"/>
                    <a:pt x="155" y="275"/>
                  </a:cubicBezTo>
                  <a:cubicBezTo>
                    <a:pt x="155" y="276"/>
                    <a:pt x="156" y="276"/>
                    <a:pt x="156" y="276"/>
                  </a:cubicBezTo>
                  <a:cubicBezTo>
                    <a:pt x="156" y="277"/>
                    <a:pt x="156" y="277"/>
                    <a:pt x="156" y="277"/>
                  </a:cubicBezTo>
                  <a:cubicBezTo>
                    <a:pt x="157" y="277"/>
                    <a:pt x="157" y="277"/>
                    <a:pt x="157" y="277"/>
                  </a:cubicBezTo>
                  <a:cubicBezTo>
                    <a:pt x="156" y="277"/>
                    <a:pt x="156" y="278"/>
                    <a:pt x="156" y="278"/>
                  </a:cubicBezTo>
                  <a:cubicBezTo>
                    <a:pt x="155" y="278"/>
                    <a:pt x="155" y="278"/>
                    <a:pt x="155" y="278"/>
                  </a:cubicBezTo>
                  <a:cubicBezTo>
                    <a:pt x="154" y="278"/>
                    <a:pt x="154" y="278"/>
                    <a:pt x="153" y="278"/>
                  </a:cubicBezTo>
                  <a:cubicBezTo>
                    <a:pt x="152" y="279"/>
                    <a:pt x="151" y="279"/>
                    <a:pt x="150" y="279"/>
                  </a:cubicBezTo>
                  <a:cubicBezTo>
                    <a:pt x="149" y="279"/>
                    <a:pt x="149" y="279"/>
                    <a:pt x="149" y="279"/>
                  </a:cubicBezTo>
                  <a:cubicBezTo>
                    <a:pt x="149" y="279"/>
                    <a:pt x="149" y="279"/>
                    <a:pt x="149" y="279"/>
                  </a:cubicBezTo>
                  <a:cubicBezTo>
                    <a:pt x="148" y="279"/>
                    <a:pt x="147" y="279"/>
                    <a:pt x="147" y="280"/>
                  </a:cubicBezTo>
                  <a:cubicBezTo>
                    <a:pt x="144" y="280"/>
                    <a:pt x="141" y="280"/>
                    <a:pt x="138" y="280"/>
                  </a:cubicBezTo>
                  <a:cubicBezTo>
                    <a:pt x="134" y="280"/>
                    <a:pt x="131" y="279"/>
                    <a:pt x="128" y="279"/>
                  </a:cubicBezTo>
                  <a:cubicBezTo>
                    <a:pt x="128" y="279"/>
                    <a:pt x="128" y="279"/>
                    <a:pt x="128" y="279"/>
                  </a:cubicBezTo>
                  <a:cubicBezTo>
                    <a:pt x="128" y="279"/>
                    <a:pt x="128" y="279"/>
                    <a:pt x="128" y="279"/>
                  </a:cubicBezTo>
                  <a:cubicBezTo>
                    <a:pt x="128" y="279"/>
                    <a:pt x="128" y="279"/>
                    <a:pt x="127" y="279"/>
                  </a:cubicBezTo>
                  <a:cubicBezTo>
                    <a:pt x="126" y="279"/>
                    <a:pt x="126" y="279"/>
                    <a:pt x="125" y="279"/>
                  </a:cubicBezTo>
                  <a:cubicBezTo>
                    <a:pt x="124" y="278"/>
                    <a:pt x="122" y="278"/>
                    <a:pt x="121" y="278"/>
                  </a:cubicBezTo>
                  <a:cubicBezTo>
                    <a:pt x="119" y="277"/>
                    <a:pt x="118" y="277"/>
                    <a:pt x="116" y="276"/>
                  </a:cubicBezTo>
                  <a:cubicBezTo>
                    <a:pt x="116" y="276"/>
                    <a:pt x="116" y="276"/>
                    <a:pt x="115" y="276"/>
                  </a:cubicBezTo>
                  <a:cubicBezTo>
                    <a:pt x="115" y="275"/>
                    <a:pt x="114" y="275"/>
                    <a:pt x="114" y="275"/>
                  </a:cubicBezTo>
                  <a:cubicBezTo>
                    <a:pt x="114" y="275"/>
                    <a:pt x="114" y="275"/>
                    <a:pt x="114" y="275"/>
                  </a:cubicBezTo>
                  <a:cubicBezTo>
                    <a:pt x="114" y="275"/>
                    <a:pt x="114" y="275"/>
                    <a:pt x="114" y="275"/>
                  </a:cubicBezTo>
                  <a:cubicBezTo>
                    <a:pt x="114" y="275"/>
                    <a:pt x="114" y="274"/>
                    <a:pt x="114" y="274"/>
                  </a:cubicBezTo>
                  <a:cubicBezTo>
                    <a:pt x="114" y="274"/>
                    <a:pt x="115" y="273"/>
                    <a:pt x="116" y="273"/>
                  </a:cubicBezTo>
                  <a:cubicBezTo>
                    <a:pt x="116" y="273"/>
                    <a:pt x="116" y="272"/>
                    <a:pt x="117" y="272"/>
                  </a:cubicBezTo>
                  <a:cubicBezTo>
                    <a:pt x="116" y="273"/>
                    <a:pt x="117" y="272"/>
                    <a:pt x="117" y="271"/>
                  </a:cubicBezTo>
                  <a:cubicBezTo>
                    <a:pt x="121" y="269"/>
                    <a:pt x="125" y="267"/>
                    <a:pt x="129" y="265"/>
                  </a:cubicBezTo>
                  <a:cubicBezTo>
                    <a:pt x="130" y="267"/>
                    <a:pt x="131" y="270"/>
                    <a:pt x="132" y="272"/>
                  </a:cubicBezTo>
                  <a:cubicBezTo>
                    <a:pt x="134" y="275"/>
                    <a:pt x="136" y="275"/>
                    <a:pt x="139" y="274"/>
                  </a:cubicBezTo>
                  <a:cubicBezTo>
                    <a:pt x="142" y="273"/>
                    <a:pt x="144" y="271"/>
                    <a:pt x="146" y="269"/>
                  </a:cubicBezTo>
                  <a:cubicBezTo>
                    <a:pt x="146" y="269"/>
                    <a:pt x="146" y="269"/>
                    <a:pt x="146" y="269"/>
                  </a:cubicBezTo>
                  <a:cubicBezTo>
                    <a:pt x="148" y="271"/>
                    <a:pt x="150" y="272"/>
                    <a:pt x="151" y="273"/>
                  </a:cubicBezTo>
                  <a:cubicBezTo>
                    <a:pt x="152" y="273"/>
                    <a:pt x="153" y="274"/>
                    <a:pt x="153" y="274"/>
                  </a:cubicBezTo>
                  <a:close/>
                  <a:moveTo>
                    <a:pt x="137" y="245"/>
                  </a:moveTo>
                  <a:cubicBezTo>
                    <a:pt x="140" y="245"/>
                    <a:pt x="142" y="245"/>
                    <a:pt x="145" y="245"/>
                  </a:cubicBezTo>
                  <a:cubicBezTo>
                    <a:pt x="145" y="248"/>
                    <a:pt x="146" y="252"/>
                    <a:pt x="145" y="255"/>
                  </a:cubicBezTo>
                  <a:cubicBezTo>
                    <a:pt x="144" y="259"/>
                    <a:pt x="142" y="262"/>
                    <a:pt x="139" y="264"/>
                  </a:cubicBezTo>
                  <a:cubicBezTo>
                    <a:pt x="137" y="258"/>
                    <a:pt x="137" y="252"/>
                    <a:pt x="137" y="246"/>
                  </a:cubicBezTo>
                  <a:cubicBezTo>
                    <a:pt x="137" y="245"/>
                    <a:pt x="137" y="245"/>
                    <a:pt x="137" y="245"/>
                  </a:cubicBezTo>
                  <a:close/>
                  <a:moveTo>
                    <a:pt x="137" y="233"/>
                  </a:moveTo>
                  <a:cubicBezTo>
                    <a:pt x="64" y="236"/>
                    <a:pt x="78" y="120"/>
                    <a:pt x="87" y="72"/>
                  </a:cubicBezTo>
                  <a:cubicBezTo>
                    <a:pt x="106" y="78"/>
                    <a:pt x="128" y="79"/>
                    <a:pt x="146" y="78"/>
                  </a:cubicBezTo>
                  <a:cubicBezTo>
                    <a:pt x="164" y="78"/>
                    <a:pt x="185" y="76"/>
                    <a:pt x="204" y="71"/>
                  </a:cubicBezTo>
                  <a:cubicBezTo>
                    <a:pt x="203" y="72"/>
                    <a:pt x="201" y="74"/>
                    <a:pt x="202" y="77"/>
                  </a:cubicBezTo>
                  <a:cubicBezTo>
                    <a:pt x="215" y="131"/>
                    <a:pt x="210" y="230"/>
                    <a:pt x="137" y="233"/>
                  </a:cubicBezTo>
                  <a:close/>
                  <a:moveTo>
                    <a:pt x="270" y="119"/>
                  </a:moveTo>
                  <a:cubicBezTo>
                    <a:pt x="255" y="141"/>
                    <a:pt x="233" y="157"/>
                    <a:pt x="213" y="174"/>
                  </a:cubicBezTo>
                  <a:cubicBezTo>
                    <a:pt x="215" y="165"/>
                    <a:pt x="217" y="155"/>
                    <a:pt x="217" y="146"/>
                  </a:cubicBezTo>
                  <a:cubicBezTo>
                    <a:pt x="227" y="147"/>
                    <a:pt x="239" y="136"/>
                    <a:pt x="245" y="131"/>
                  </a:cubicBezTo>
                  <a:cubicBezTo>
                    <a:pt x="257" y="121"/>
                    <a:pt x="268" y="105"/>
                    <a:pt x="265" y="89"/>
                  </a:cubicBezTo>
                  <a:cubicBezTo>
                    <a:pt x="265" y="86"/>
                    <a:pt x="262" y="85"/>
                    <a:pt x="259" y="85"/>
                  </a:cubicBezTo>
                  <a:cubicBezTo>
                    <a:pt x="243" y="88"/>
                    <a:pt x="225" y="92"/>
                    <a:pt x="219" y="109"/>
                  </a:cubicBezTo>
                  <a:cubicBezTo>
                    <a:pt x="218" y="112"/>
                    <a:pt x="222" y="113"/>
                    <a:pt x="224" y="111"/>
                  </a:cubicBezTo>
                  <a:cubicBezTo>
                    <a:pt x="232" y="100"/>
                    <a:pt x="244" y="97"/>
                    <a:pt x="256" y="95"/>
                  </a:cubicBezTo>
                  <a:cubicBezTo>
                    <a:pt x="255" y="106"/>
                    <a:pt x="244" y="114"/>
                    <a:pt x="238" y="120"/>
                  </a:cubicBezTo>
                  <a:cubicBezTo>
                    <a:pt x="233" y="125"/>
                    <a:pt x="225" y="131"/>
                    <a:pt x="218" y="133"/>
                  </a:cubicBezTo>
                  <a:cubicBezTo>
                    <a:pt x="218" y="116"/>
                    <a:pt x="217" y="100"/>
                    <a:pt x="215" y="87"/>
                  </a:cubicBezTo>
                  <a:cubicBezTo>
                    <a:pt x="215" y="87"/>
                    <a:pt x="215" y="87"/>
                    <a:pt x="215" y="87"/>
                  </a:cubicBezTo>
                  <a:cubicBezTo>
                    <a:pt x="229" y="81"/>
                    <a:pt x="244" y="76"/>
                    <a:pt x="259" y="75"/>
                  </a:cubicBezTo>
                  <a:cubicBezTo>
                    <a:pt x="287" y="74"/>
                    <a:pt x="280" y="105"/>
                    <a:pt x="27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 name="Freeform 543"/>
            <p:cNvSpPr>
              <a:spLocks noEditPoints="1"/>
            </p:cNvSpPr>
            <p:nvPr/>
          </p:nvSpPr>
          <p:spPr bwMode="auto">
            <a:xfrm>
              <a:off x="1845" y="2143"/>
              <a:ext cx="131" cy="222"/>
            </a:xfrm>
            <a:custGeom>
              <a:avLst/>
              <a:gdLst>
                <a:gd name="T0" fmla="*/ 65 w 65"/>
                <a:gd name="T1" fmla="*/ 12 h 110"/>
                <a:gd name="T2" fmla="*/ 61 w 65"/>
                <a:gd name="T3" fmla="*/ 7 h 110"/>
                <a:gd name="T4" fmla="*/ 21 w 65"/>
                <a:gd name="T5" fmla="*/ 2 h 110"/>
                <a:gd name="T6" fmla="*/ 4 w 65"/>
                <a:gd name="T7" fmla="*/ 35 h 110"/>
                <a:gd name="T8" fmla="*/ 4 w 65"/>
                <a:gd name="T9" fmla="*/ 43 h 110"/>
                <a:gd name="T10" fmla="*/ 26 w 65"/>
                <a:gd name="T11" fmla="*/ 46 h 110"/>
                <a:gd name="T12" fmla="*/ 17 w 65"/>
                <a:gd name="T13" fmla="*/ 98 h 110"/>
                <a:gd name="T14" fmla="*/ 19 w 65"/>
                <a:gd name="T15" fmla="*/ 105 h 110"/>
                <a:gd name="T16" fmla="*/ 48 w 65"/>
                <a:gd name="T17" fmla="*/ 101 h 110"/>
                <a:gd name="T18" fmla="*/ 49 w 65"/>
                <a:gd name="T19" fmla="*/ 96 h 110"/>
                <a:gd name="T20" fmla="*/ 56 w 65"/>
                <a:gd name="T21" fmla="*/ 62 h 110"/>
                <a:gd name="T22" fmla="*/ 65 w 65"/>
                <a:gd name="T23" fmla="*/ 12 h 110"/>
                <a:gd name="T24" fmla="*/ 45 w 65"/>
                <a:gd name="T25" fmla="*/ 59 h 110"/>
                <a:gd name="T26" fmla="*/ 40 w 65"/>
                <a:gd name="T27" fmla="*/ 93 h 110"/>
                <a:gd name="T28" fmla="*/ 29 w 65"/>
                <a:gd name="T29" fmla="*/ 95 h 110"/>
                <a:gd name="T30" fmla="*/ 33 w 65"/>
                <a:gd name="T31" fmla="*/ 46 h 110"/>
                <a:gd name="T32" fmla="*/ 35 w 65"/>
                <a:gd name="T33" fmla="*/ 46 h 110"/>
                <a:gd name="T34" fmla="*/ 35 w 65"/>
                <a:gd name="T35" fmla="*/ 36 h 110"/>
                <a:gd name="T36" fmla="*/ 21 w 65"/>
                <a:gd name="T37" fmla="*/ 37 h 110"/>
                <a:gd name="T38" fmla="*/ 14 w 65"/>
                <a:gd name="T39" fmla="*/ 36 h 110"/>
                <a:gd name="T40" fmla="*/ 25 w 65"/>
                <a:gd name="T41" fmla="*/ 14 h 110"/>
                <a:gd name="T42" fmla="*/ 53 w 65"/>
                <a:gd name="T43" fmla="*/ 16 h 110"/>
                <a:gd name="T44" fmla="*/ 45 w 65"/>
                <a:gd name="T45" fmla="*/ 5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110">
                  <a:moveTo>
                    <a:pt x="65" y="12"/>
                  </a:moveTo>
                  <a:cubicBezTo>
                    <a:pt x="65" y="10"/>
                    <a:pt x="63" y="7"/>
                    <a:pt x="61" y="7"/>
                  </a:cubicBezTo>
                  <a:cubicBezTo>
                    <a:pt x="47" y="4"/>
                    <a:pt x="35" y="0"/>
                    <a:pt x="21" y="2"/>
                  </a:cubicBezTo>
                  <a:cubicBezTo>
                    <a:pt x="13" y="3"/>
                    <a:pt x="6" y="26"/>
                    <a:pt x="4" y="35"/>
                  </a:cubicBezTo>
                  <a:cubicBezTo>
                    <a:pt x="1" y="36"/>
                    <a:pt x="0" y="42"/>
                    <a:pt x="4" y="43"/>
                  </a:cubicBezTo>
                  <a:cubicBezTo>
                    <a:pt x="11" y="45"/>
                    <a:pt x="19" y="46"/>
                    <a:pt x="26" y="46"/>
                  </a:cubicBezTo>
                  <a:cubicBezTo>
                    <a:pt x="24" y="64"/>
                    <a:pt x="19" y="81"/>
                    <a:pt x="17" y="98"/>
                  </a:cubicBezTo>
                  <a:cubicBezTo>
                    <a:pt x="16" y="101"/>
                    <a:pt x="17" y="104"/>
                    <a:pt x="19" y="105"/>
                  </a:cubicBezTo>
                  <a:cubicBezTo>
                    <a:pt x="29" y="109"/>
                    <a:pt x="41" y="110"/>
                    <a:pt x="48" y="101"/>
                  </a:cubicBezTo>
                  <a:cubicBezTo>
                    <a:pt x="49" y="99"/>
                    <a:pt x="49" y="97"/>
                    <a:pt x="49" y="96"/>
                  </a:cubicBezTo>
                  <a:cubicBezTo>
                    <a:pt x="54" y="86"/>
                    <a:pt x="55" y="73"/>
                    <a:pt x="56" y="62"/>
                  </a:cubicBezTo>
                  <a:cubicBezTo>
                    <a:pt x="60" y="46"/>
                    <a:pt x="63" y="29"/>
                    <a:pt x="65" y="12"/>
                  </a:cubicBezTo>
                  <a:close/>
                  <a:moveTo>
                    <a:pt x="45" y="59"/>
                  </a:moveTo>
                  <a:cubicBezTo>
                    <a:pt x="43" y="70"/>
                    <a:pt x="39" y="82"/>
                    <a:pt x="40" y="93"/>
                  </a:cubicBezTo>
                  <a:cubicBezTo>
                    <a:pt x="36" y="94"/>
                    <a:pt x="33" y="96"/>
                    <a:pt x="29" y="95"/>
                  </a:cubicBezTo>
                  <a:cubicBezTo>
                    <a:pt x="31" y="79"/>
                    <a:pt x="33" y="63"/>
                    <a:pt x="33" y="46"/>
                  </a:cubicBezTo>
                  <a:cubicBezTo>
                    <a:pt x="33" y="46"/>
                    <a:pt x="34" y="46"/>
                    <a:pt x="35" y="46"/>
                  </a:cubicBezTo>
                  <a:cubicBezTo>
                    <a:pt x="41" y="46"/>
                    <a:pt x="41" y="37"/>
                    <a:pt x="35" y="36"/>
                  </a:cubicBezTo>
                  <a:cubicBezTo>
                    <a:pt x="30" y="36"/>
                    <a:pt x="26" y="37"/>
                    <a:pt x="21" y="37"/>
                  </a:cubicBezTo>
                  <a:cubicBezTo>
                    <a:pt x="19" y="37"/>
                    <a:pt x="16" y="37"/>
                    <a:pt x="14" y="36"/>
                  </a:cubicBezTo>
                  <a:cubicBezTo>
                    <a:pt x="17" y="29"/>
                    <a:pt x="21" y="21"/>
                    <a:pt x="25" y="14"/>
                  </a:cubicBezTo>
                  <a:cubicBezTo>
                    <a:pt x="28" y="9"/>
                    <a:pt x="44" y="13"/>
                    <a:pt x="53" y="16"/>
                  </a:cubicBezTo>
                  <a:cubicBezTo>
                    <a:pt x="51" y="31"/>
                    <a:pt x="48" y="45"/>
                    <a:pt x="45"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 name="Freeform 544"/>
            <p:cNvSpPr>
              <a:spLocks noEditPoints="1"/>
            </p:cNvSpPr>
            <p:nvPr/>
          </p:nvSpPr>
          <p:spPr bwMode="auto">
            <a:xfrm>
              <a:off x="3013" y="1060"/>
              <a:ext cx="976" cy="710"/>
            </a:xfrm>
            <a:custGeom>
              <a:avLst/>
              <a:gdLst>
                <a:gd name="T0" fmla="*/ 471 w 484"/>
                <a:gd name="T1" fmla="*/ 300 h 352"/>
                <a:gd name="T2" fmla="*/ 460 w 484"/>
                <a:gd name="T3" fmla="*/ 295 h 352"/>
                <a:gd name="T4" fmla="*/ 468 w 484"/>
                <a:gd name="T5" fmla="*/ 25 h 352"/>
                <a:gd name="T6" fmla="*/ 460 w 484"/>
                <a:gd name="T7" fmla="*/ 17 h 352"/>
                <a:gd name="T8" fmla="*/ 248 w 484"/>
                <a:gd name="T9" fmla="*/ 18 h 352"/>
                <a:gd name="T10" fmla="*/ 18 w 484"/>
                <a:gd name="T11" fmla="*/ 26 h 352"/>
                <a:gd name="T12" fmla="*/ 358 w 484"/>
                <a:gd name="T13" fmla="*/ 32 h 352"/>
                <a:gd name="T14" fmla="*/ 461 w 484"/>
                <a:gd name="T15" fmla="*/ 193 h 352"/>
                <a:gd name="T16" fmla="*/ 459 w 484"/>
                <a:gd name="T17" fmla="*/ 291 h 352"/>
                <a:gd name="T18" fmla="*/ 458 w 484"/>
                <a:gd name="T19" fmla="*/ 295 h 352"/>
                <a:gd name="T20" fmla="*/ 444 w 484"/>
                <a:gd name="T21" fmla="*/ 49 h 352"/>
                <a:gd name="T22" fmla="*/ 431 w 484"/>
                <a:gd name="T23" fmla="*/ 44 h 352"/>
                <a:gd name="T24" fmla="*/ 49 w 484"/>
                <a:gd name="T25" fmla="*/ 42 h 352"/>
                <a:gd name="T26" fmla="*/ 41 w 484"/>
                <a:gd name="T27" fmla="*/ 47 h 352"/>
                <a:gd name="T28" fmla="*/ 37 w 484"/>
                <a:gd name="T29" fmla="*/ 250 h 352"/>
                <a:gd name="T30" fmla="*/ 17 w 484"/>
                <a:gd name="T31" fmla="*/ 304 h 352"/>
                <a:gd name="T32" fmla="*/ 6 w 484"/>
                <a:gd name="T33" fmla="*/ 27 h 352"/>
                <a:gd name="T34" fmla="*/ 5 w 484"/>
                <a:gd name="T35" fmla="*/ 307 h 352"/>
                <a:gd name="T36" fmla="*/ 9 w 484"/>
                <a:gd name="T37" fmla="*/ 336 h 352"/>
                <a:gd name="T38" fmla="*/ 11 w 484"/>
                <a:gd name="T39" fmla="*/ 342 h 352"/>
                <a:gd name="T40" fmla="*/ 104 w 484"/>
                <a:gd name="T41" fmla="*/ 343 h 352"/>
                <a:gd name="T42" fmla="*/ 471 w 484"/>
                <a:gd name="T43" fmla="*/ 336 h 352"/>
                <a:gd name="T44" fmla="*/ 475 w 484"/>
                <a:gd name="T45" fmla="*/ 329 h 352"/>
                <a:gd name="T46" fmla="*/ 48 w 484"/>
                <a:gd name="T47" fmla="*/ 51 h 352"/>
                <a:gd name="T48" fmla="*/ 250 w 484"/>
                <a:gd name="T49" fmla="*/ 56 h 352"/>
                <a:gd name="T50" fmla="*/ 433 w 484"/>
                <a:gd name="T51" fmla="*/ 55 h 352"/>
                <a:gd name="T52" fmla="*/ 354 w 484"/>
                <a:gd name="T53" fmla="*/ 299 h 352"/>
                <a:gd name="T54" fmla="*/ 289 w 484"/>
                <a:gd name="T55" fmla="*/ 271 h 352"/>
                <a:gd name="T56" fmla="*/ 199 w 484"/>
                <a:gd name="T57" fmla="*/ 292 h 352"/>
                <a:gd name="T58" fmla="*/ 43 w 484"/>
                <a:gd name="T59" fmla="*/ 300 h 352"/>
                <a:gd name="T60" fmla="*/ 275 w 484"/>
                <a:gd name="T61" fmla="*/ 295 h 352"/>
                <a:gd name="T62" fmla="*/ 206 w 484"/>
                <a:gd name="T63" fmla="*/ 292 h 352"/>
                <a:gd name="T64" fmla="*/ 275 w 484"/>
                <a:gd name="T65" fmla="*/ 295 h 352"/>
                <a:gd name="T66" fmla="*/ 115 w 484"/>
                <a:gd name="T67" fmla="*/ 333 h 352"/>
                <a:gd name="T68" fmla="*/ 17 w 484"/>
                <a:gd name="T69" fmla="*/ 310 h 352"/>
                <a:gd name="T70" fmla="*/ 233 w 484"/>
                <a:gd name="T71" fmla="*/ 303 h 352"/>
                <a:gd name="T72" fmla="*/ 458 w 484"/>
                <a:gd name="T73" fmla="*/ 305 h 352"/>
                <a:gd name="T74" fmla="*/ 227 w 484"/>
                <a:gd name="T75" fmla="*/ 32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4" h="352">
                  <a:moveTo>
                    <a:pt x="475" y="329"/>
                  </a:moveTo>
                  <a:cubicBezTo>
                    <a:pt x="467" y="322"/>
                    <a:pt x="471" y="309"/>
                    <a:pt x="471" y="300"/>
                  </a:cubicBezTo>
                  <a:cubicBezTo>
                    <a:pt x="471" y="295"/>
                    <a:pt x="465" y="293"/>
                    <a:pt x="461" y="296"/>
                  </a:cubicBezTo>
                  <a:cubicBezTo>
                    <a:pt x="461" y="295"/>
                    <a:pt x="461" y="295"/>
                    <a:pt x="460" y="295"/>
                  </a:cubicBezTo>
                  <a:cubicBezTo>
                    <a:pt x="460" y="295"/>
                    <a:pt x="460" y="295"/>
                    <a:pt x="460" y="295"/>
                  </a:cubicBezTo>
                  <a:cubicBezTo>
                    <a:pt x="484" y="297"/>
                    <a:pt x="468" y="36"/>
                    <a:pt x="468" y="25"/>
                  </a:cubicBezTo>
                  <a:cubicBezTo>
                    <a:pt x="468" y="23"/>
                    <a:pt x="467" y="21"/>
                    <a:pt x="465" y="21"/>
                  </a:cubicBezTo>
                  <a:cubicBezTo>
                    <a:pt x="464" y="19"/>
                    <a:pt x="462" y="17"/>
                    <a:pt x="460" y="17"/>
                  </a:cubicBezTo>
                  <a:cubicBezTo>
                    <a:pt x="427" y="14"/>
                    <a:pt x="392" y="18"/>
                    <a:pt x="358" y="18"/>
                  </a:cubicBezTo>
                  <a:cubicBezTo>
                    <a:pt x="321" y="18"/>
                    <a:pt x="285" y="18"/>
                    <a:pt x="248" y="18"/>
                  </a:cubicBezTo>
                  <a:cubicBezTo>
                    <a:pt x="171" y="19"/>
                    <a:pt x="92" y="0"/>
                    <a:pt x="17" y="19"/>
                  </a:cubicBezTo>
                  <a:cubicBezTo>
                    <a:pt x="13" y="20"/>
                    <a:pt x="14" y="27"/>
                    <a:pt x="18" y="26"/>
                  </a:cubicBezTo>
                  <a:cubicBezTo>
                    <a:pt x="94" y="17"/>
                    <a:pt x="171" y="33"/>
                    <a:pt x="248" y="31"/>
                  </a:cubicBezTo>
                  <a:cubicBezTo>
                    <a:pt x="285" y="30"/>
                    <a:pt x="321" y="31"/>
                    <a:pt x="358" y="32"/>
                  </a:cubicBezTo>
                  <a:cubicBezTo>
                    <a:pt x="390" y="32"/>
                    <a:pt x="426" y="35"/>
                    <a:pt x="458" y="29"/>
                  </a:cubicBezTo>
                  <a:cubicBezTo>
                    <a:pt x="458" y="83"/>
                    <a:pt x="462" y="138"/>
                    <a:pt x="461" y="193"/>
                  </a:cubicBezTo>
                  <a:cubicBezTo>
                    <a:pt x="461" y="212"/>
                    <a:pt x="460" y="232"/>
                    <a:pt x="459" y="252"/>
                  </a:cubicBezTo>
                  <a:cubicBezTo>
                    <a:pt x="459" y="257"/>
                    <a:pt x="461" y="288"/>
                    <a:pt x="459" y="291"/>
                  </a:cubicBezTo>
                  <a:cubicBezTo>
                    <a:pt x="457" y="292"/>
                    <a:pt x="458" y="294"/>
                    <a:pt x="460" y="295"/>
                  </a:cubicBezTo>
                  <a:cubicBezTo>
                    <a:pt x="459" y="295"/>
                    <a:pt x="459" y="295"/>
                    <a:pt x="458" y="295"/>
                  </a:cubicBezTo>
                  <a:cubicBezTo>
                    <a:pt x="450" y="295"/>
                    <a:pt x="442" y="296"/>
                    <a:pt x="435" y="296"/>
                  </a:cubicBezTo>
                  <a:cubicBezTo>
                    <a:pt x="436" y="214"/>
                    <a:pt x="445" y="132"/>
                    <a:pt x="444" y="49"/>
                  </a:cubicBezTo>
                  <a:cubicBezTo>
                    <a:pt x="444" y="44"/>
                    <a:pt x="438" y="43"/>
                    <a:pt x="435" y="46"/>
                  </a:cubicBezTo>
                  <a:cubicBezTo>
                    <a:pt x="434" y="45"/>
                    <a:pt x="433" y="44"/>
                    <a:pt x="431" y="44"/>
                  </a:cubicBezTo>
                  <a:cubicBezTo>
                    <a:pt x="372" y="37"/>
                    <a:pt x="309" y="43"/>
                    <a:pt x="250" y="42"/>
                  </a:cubicBezTo>
                  <a:cubicBezTo>
                    <a:pt x="183" y="41"/>
                    <a:pt x="116" y="39"/>
                    <a:pt x="49" y="42"/>
                  </a:cubicBezTo>
                  <a:cubicBezTo>
                    <a:pt x="47" y="42"/>
                    <a:pt x="46" y="44"/>
                    <a:pt x="45" y="45"/>
                  </a:cubicBezTo>
                  <a:cubicBezTo>
                    <a:pt x="43" y="45"/>
                    <a:pt x="42" y="45"/>
                    <a:pt x="41" y="47"/>
                  </a:cubicBezTo>
                  <a:cubicBezTo>
                    <a:pt x="22" y="86"/>
                    <a:pt x="33" y="142"/>
                    <a:pt x="33" y="183"/>
                  </a:cubicBezTo>
                  <a:cubicBezTo>
                    <a:pt x="33" y="206"/>
                    <a:pt x="36" y="228"/>
                    <a:pt x="37" y="250"/>
                  </a:cubicBezTo>
                  <a:cubicBezTo>
                    <a:pt x="37" y="268"/>
                    <a:pt x="34" y="284"/>
                    <a:pt x="33" y="301"/>
                  </a:cubicBezTo>
                  <a:cubicBezTo>
                    <a:pt x="27" y="302"/>
                    <a:pt x="22" y="303"/>
                    <a:pt x="17" y="304"/>
                  </a:cubicBezTo>
                  <a:cubicBezTo>
                    <a:pt x="22" y="212"/>
                    <a:pt x="12" y="120"/>
                    <a:pt x="14" y="27"/>
                  </a:cubicBezTo>
                  <a:cubicBezTo>
                    <a:pt x="15" y="22"/>
                    <a:pt x="6" y="22"/>
                    <a:pt x="6" y="27"/>
                  </a:cubicBezTo>
                  <a:cubicBezTo>
                    <a:pt x="0" y="119"/>
                    <a:pt x="7" y="211"/>
                    <a:pt x="13" y="303"/>
                  </a:cubicBezTo>
                  <a:cubicBezTo>
                    <a:pt x="10" y="301"/>
                    <a:pt x="5" y="303"/>
                    <a:pt x="5" y="307"/>
                  </a:cubicBezTo>
                  <a:cubicBezTo>
                    <a:pt x="5" y="312"/>
                    <a:pt x="6" y="318"/>
                    <a:pt x="7" y="323"/>
                  </a:cubicBezTo>
                  <a:cubicBezTo>
                    <a:pt x="8" y="328"/>
                    <a:pt x="8" y="332"/>
                    <a:pt x="9" y="336"/>
                  </a:cubicBezTo>
                  <a:cubicBezTo>
                    <a:pt x="7" y="337"/>
                    <a:pt x="7" y="341"/>
                    <a:pt x="9" y="342"/>
                  </a:cubicBezTo>
                  <a:cubicBezTo>
                    <a:pt x="10" y="342"/>
                    <a:pt x="10" y="342"/>
                    <a:pt x="11" y="342"/>
                  </a:cubicBezTo>
                  <a:cubicBezTo>
                    <a:pt x="11" y="342"/>
                    <a:pt x="12" y="342"/>
                    <a:pt x="13" y="342"/>
                  </a:cubicBezTo>
                  <a:cubicBezTo>
                    <a:pt x="42" y="350"/>
                    <a:pt x="75" y="345"/>
                    <a:pt x="104" y="343"/>
                  </a:cubicBezTo>
                  <a:cubicBezTo>
                    <a:pt x="145" y="341"/>
                    <a:pt x="186" y="337"/>
                    <a:pt x="227" y="336"/>
                  </a:cubicBezTo>
                  <a:cubicBezTo>
                    <a:pt x="308" y="333"/>
                    <a:pt x="390" y="352"/>
                    <a:pt x="471" y="336"/>
                  </a:cubicBezTo>
                  <a:cubicBezTo>
                    <a:pt x="472" y="336"/>
                    <a:pt x="473" y="335"/>
                    <a:pt x="473" y="335"/>
                  </a:cubicBezTo>
                  <a:cubicBezTo>
                    <a:pt x="475" y="334"/>
                    <a:pt x="477" y="331"/>
                    <a:pt x="475" y="329"/>
                  </a:cubicBezTo>
                  <a:close/>
                  <a:moveTo>
                    <a:pt x="47" y="210"/>
                  </a:moveTo>
                  <a:cubicBezTo>
                    <a:pt x="44" y="156"/>
                    <a:pt x="47" y="104"/>
                    <a:pt x="48" y="51"/>
                  </a:cubicBezTo>
                  <a:cubicBezTo>
                    <a:pt x="49" y="51"/>
                    <a:pt x="49" y="51"/>
                    <a:pt x="49" y="52"/>
                  </a:cubicBezTo>
                  <a:cubicBezTo>
                    <a:pt x="116" y="55"/>
                    <a:pt x="183" y="55"/>
                    <a:pt x="250" y="56"/>
                  </a:cubicBezTo>
                  <a:cubicBezTo>
                    <a:pt x="309" y="57"/>
                    <a:pt x="373" y="63"/>
                    <a:pt x="433" y="55"/>
                  </a:cubicBezTo>
                  <a:cubicBezTo>
                    <a:pt x="433" y="55"/>
                    <a:pt x="433" y="55"/>
                    <a:pt x="433" y="55"/>
                  </a:cubicBezTo>
                  <a:cubicBezTo>
                    <a:pt x="430" y="135"/>
                    <a:pt x="418" y="216"/>
                    <a:pt x="427" y="297"/>
                  </a:cubicBezTo>
                  <a:cubicBezTo>
                    <a:pt x="403" y="298"/>
                    <a:pt x="379" y="300"/>
                    <a:pt x="354" y="299"/>
                  </a:cubicBezTo>
                  <a:cubicBezTo>
                    <a:pt x="332" y="299"/>
                    <a:pt x="310" y="297"/>
                    <a:pt x="288" y="296"/>
                  </a:cubicBezTo>
                  <a:cubicBezTo>
                    <a:pt x="290" y="288"/>
                    <a:pt x="289" y="279"/>
                    <a:pt x="289" y="271"/>
                  </a:cubicBezTo>
                  <a:cubicBezTo>
                    <a:pt x="288" y="268"/>
                    <a:pt x="286" y="265"/>
                    <a:pt x="283" y="265"/>
                  </a:cubicBezTo>
                  <a:cubicBezTo>
                    <a:pt x="265" y="265"/>
                    <a:pt x="187" y="253"/>
                    <a:pt x="199" y="292"/>
                  </a:cubicBezTo>
                  <a:cubicBezTo>
                    <a:pt x="172" y="292"/>
                    <a:pt x="146" y="294"/>
                    <a:pt x="119" y="296"/>
                  </a:cubicBezTo>
                  <a:cubicBezTo>
                    <a:pt x="95" y="298"/>
                    <a:pt x="69" y="297"/>
                    <a:pt x="43" y="300"/>
                  </a:cubicBezTo>
                  <a:cubicBezTo>
                    <a:pt x="56" y="280"/>
                    <a:pt x="48" y="225"/>
                    <a:pt x="47" y="210"/>
                  </a:cubicBezTo>
                  <a:close/>
                  <a:moveTo>
                    <a:pt x="275" y="295"/>
                  </a:moveTo>
                  <a:cubicBezTo>
                    <a:pt x="261" y="294"/>
                    <a:pt x="247" y="293"/>
                    <a:pt x="233" y="292"/>
                  </a:cubicBezTo>
                  <a:cubicBezTo>
                    <a:pt x="224" y="292"/>
                    <a:pt x="215" y="292"/>
                    <a:pt x="206" y="292"/>
                  </a:cubicBezTo>
                  <a:cubicBezTo>
                    <a:pt x="208" y="266"/>
                    <a:pt x="254" y="274"/>
                    <a:pt x="276" y="276"/>
                  </a:cubicBezTo>
                  <a:cubicBezTo>
                    <a:pt x="276" y="282"/>
                    <a:pt x="275" y="289"/>
                    <a:pt x="275" y="295"/>
                  </a:cubicBezTo>
                  <a:close/>
                  <a:moveTo>
                    <a:pt x="227" y="327"/>
                  </a:moveTo>
                  <a:cubicBezTo>
                    <a:pt x="189" y="328"/>
                    <a:pt x="152" y="332"/>
                    <a:pt x="115" y="333"/>
                  </a:cubicBezTo>
                  <a:cubicBezTo>
                    <a:pt x="83" y="334"/>
                    <a:pt x="49" y="332"/>
                    <a:pt x="17" y="335"/>
                  </a:cubicBezTo>
                  <a:cubicBezTo>
                    <a:pt x="18" y="327"/>
                    <a:pt x="19" y="318"/>
                    <a:pt x="17" y="310"/>
                  </a:cubicBezTo>
                  <a:cubicBezTo>
                    <a:pt x="46" y="316"/>
                    <a:pt x="80" y="309"/>
                    <a:pt x="109" y="307"/>
                  </a:cubicBezTo>
                  <a:cubicBezTo>
                    <a:pt x="150" y="304"/>
                    <a:pt x="192" y="302"/>
                    <a:pt x="233" y="303"/>
                  </a:cubicBezTo>
                  <a:cubicBezTo>
                    <a:pt x="274" y="305"/>
                    <a:pt x="314" y="310"/>
                    <a:pt x="354" y="312"/>
                  </a:cubicBezTo>
                  <a:cubicBezTo>
                    <a:pt x="387" y="314"/>
                    <a:pt x="426" y="317"/>
                    <a:pt x="458" y="305"/>
                  </a:cubicBezTo>
                  <a:cubicBezTo>
                    <a:pt x="458" y="313"/>
                    <a:pt x="459" y="322"/>
                    <a:pt x="464" y="328"/>
                  </a:cubicBezTo>
                  <a:cubicBezTo>
                    <a:pt x="385" y="339"/>
                    <a:pt x="306" y="326"/>
                    <a:pt x="227" y="3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 name="Freeform 545"/>
            <p:cNvSpPr>
              <a:spLocks noEditPoints="1"/>
            </p:cNvSpPr>
            <p:nvPr/>
          </p:nvSpPr>
          <p:spPr bwMode="auto">
            <a:xfrm>
              <a:off x="3188" y="1252"/>
              <a:ext cx="69" cy="147"/>
            </a:xfrm>
            <a:custGeom>
              <a:avLst/>
              <a:gdLst>
                <a:gd name="T0" fmla="*/ 31 w 34"/>
                <a:gd name="T1" fmla="*/ 14 h 73"/>
                <a:gd name="T2" fmla="*/ 13 w 34"/>
                <a:gd name="T3" fmla="*/ 8 h 73"/>
                <a:gd name="T4" fmla="*/ 13 w 34"/>
                <a:gd name="T5" fmla="*/ 5 h 73"/>
                <a:gd name="T6" fmla="*/ 4 w 34"/>
                <a:gd name="T7" fmla="*/ 5 h 73"/>
                <a:gd name="T8" fmla="*/ 5 w 34"/>
                <a:gd name="T9" fmla="*/ 28 h 73"/>
                <a:gd name="T10" fmla="*/ 6 w 34"/>
                <a:gd name="T11" fmla="*/ 34 h 73"/>
                <a:gd name="T12" fmla="*/ 6 w 34"/>
                <a:gd name="T13" fmla="*/ 56 h 73"/>
                <a:gd name="T14" fmla="*/ 5 w 34"/>
                <a:gd name="T15" fmla="*/ 57 h 73"/>
                <a:gd name="T16" fmla="*/ 3 w 34"/>
                <a:gd name="T17" fmla="*/ 65 h 73"/>
                <a:gd name="T18" fmla="*/ 31 w 34"/>
                <a:gd name="T19" fmla="*/ 57 h 73"/>
                <a:gd name="T20" fmla="*/ 23 w 34"/>
                <a:gd name="T21" fmla="*/ 31 h 73"/>
                <a:gd name="T22" fmla="*/ 31 w 34"/>
                <a:gd name="T23" fmla="*/ 14 h 73"/>
                <a:gd name="T24" fmla="*/ 14 w 34"/>
                <a:gd name="T25" fmla="*/ 13 h 73"/>
                <a:gd name="T26" fmla="*/ 23 w 34"/>
                <a:gd name="T27" fmla="*/ 16 h 73"/>
                <a:gd name="T28" fmla="*/ 14 w 34"/>
                <a:gd name="T29" fmla="*/ 23 h 73"/>
                <a:gd name="T30" fmla="*/ 13 w 34"/>
                <a:gd name="T31" fmla="*/ 13 h 73"/>
                <a:gd name="T32" fmla="*/ 14 w 34"/>
                <a:gd name="T33" fmla="*/ 13 h 73"/>
                <a:gd name="T34" fmla="*/ 12 w 34"/>
                <a:gd name="T35" fmla="*/ 56 h 73"/>
                <a:gd name="T36" fmla="*/ 14 w 34"/>
                <a:gd name="T37" fmla="*/ 38 h 73"/>
                <a:gd name="T38" fmla="*/ 21 w 34"/>
                <a:gd name="T39" fmla="*/ 50 h 73"/>
                <a:gd name="T40" fmla="*/ 12 w 34"/>
                <a:gd name="T41"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73">
                  <a:moveTo>
                    <a:pt x="31" y="14"/>
                  </a:moveTo>
                  <a:cubicBezTo>
                    <a:pt x="29" y="6"/>
                    <a:pt x="19" y="3"/>
                    <a:pt x="13" y="8"/>
                  </a:cubicBezTo>
                  <a:cubicBezTo>
                    <a:pt x="13" y="7"/>
                    <a:pt x="13" y="6"/>
                    <a:pt x="13" y="5"/>
                  </a:cubicBezTo>
                  <a:cubicBezTo>
                    <a:pt x="12" y="0"/>
                    <a:pt x="5" y="0"/>
                    <a:pt x="4" y="5"/>
                  </a:cubicBezTo>
                  <a:cubicBezTo>
                    <a:pt x="4" y="13"/>
                    <a:pt x="5" y="21"/>
                    <a:pt x="5" y="28"/>
                  </a:cubicBezTo>
                  <a:cubicBezTo>
                    <a:pt x="4" y="30"/>
                    <a:pt x="4" y="32"/>
                    <a:pt x="6" y="34"/>
                  </a:cubicBezTo>
                  <a:cubicBezTo>
                    <a:pt x="7" y="41"/>
                    <a:pt x="7" y="49"/>
                    <a:pt x="6" y="56"/>
                  </a:cubicBezTo>
                  <a:cubicBezTo>
                    <a:pt x="6" y="57"/>
                    <a:pt x="5" y="57"/>
                    <a:pt x="5" y="57"/>
                  </a:cubicBezTo>
                  <a:cubicBezTo>
                    <a:pt x="1" y="58"/>
                    <a:pt x="0" y="62"/>
                    <a:pt x="3" y="65"/>
                  </a:cubicBezTo>
                  <a:cubicBezTo>
                    <a:pt x="11" y="73"/>
                    <a:pt x="28" y="68"/>
                    <a:pt x="31" y="57"/>
                  </a:cubicBezTo>
                  <a:cubicBezTo>
                    <a:pt x="34" y="47"/>
                    <a:pt x="30" y="38"/>
                    <a:pt x="23" y="31"/>
                  </a:cubicBezTo>
                  <a:cubicBezTo>
                    <a:pt x="30" y="27"/>
                    <a:pt x="34" y="22"/>
                    <a:pt x="31" y="14"/>
                  </a:cubicBezTo>
                  <a:close/>
                  <a:moveTo>
                    <a:pt x="14" y="13"/>
                  </a:moveTo>
                  <a:cubicBezTo>
                    <a:pt x="18" y="12"/>
                    <a:pt x="22" y="12"/>
                    <a:pt x="23" y="16"/>
                  </a:cubicBezTo>
                  <a:cubicBezTo>
                    <a:pt x="25" y="21"/>
                    <a:pt x="19" y="22"/>
                    <a:pt x="14" y="23"/>
                  </a:cubicBezTo>
                  <a:cubicBezTo>
                    <a:pt x="14" y="20"/>
                    <a:pt x="14" y="16"/>
                    <a:pt x="13" y="13"/>
                  </a:cubicBezTo>
                  <a:cubicBezTo>
                    <a:pt x="14" y="13"/>
                    <a:pt x="14" y="13"/>
                    <a:pt x="14" y="13"/>
                  </a:cubicBezTo>
                  <a:close/>
                  <a:moveTo>
                    <a:pt x="12" y="56"/>
                  </a:moveTo>
                  <a:cubicBezTo>
                    <a:pt x="14" y="51"/>
                    <a:pt x="14" y="45"/>
                    <a:pt x="14" y="38"/>
                  </a:cubicBezTo>
                  <a:cubicBezTo>
                    <a:pt x="18" y="41"/>
                    <a:pt x="21" y="45"/>
                    <a:pt x="21" y="50"/>
                  </a:cubicBezTo>
                  <a:cubicBezTo>
                    <a:pt x="21" y="56"/>
                    <a:pt x="17" y="56"/>
                    <a:pt x="12"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 name="Freeform 546"/>
            <p:cNvSpPr>
              <a:spLocks noEditPoints="1"/>
            </p:cNvSpPr>
            <p:nvPr/>
          </p:nvSpPr>
          <p:spPr bwMode="auto">
            <a:xfrm>
              <a:off x="3267" y="1256"/>
              <a:ext cx="73" cy="137"/>
            </a:xfrm>
            <a:custGeom>
              <a:avLst/>
              <a:gdLst>
                <a:gd name="T0" fmla="*/ 30 w 36"/>
                <a:gd name="T1" fmla="*/ 12 h 68"/>
                <a:gd name="T2" fmla="*/ 12 w 36"/>
                <a:gd name="T3" fmla="*/ 1 h 68"/>
                <a:gd name="T4" fmla="*/ 3 w 36"/>
                <a:gd name="T5" fmla="*/ 13 h 68"/>
                <a:gd name="T6" fmla="*/ 9 w 36"/>
                <a:gd name="T7" fmla="*/ 14 h 68"/>
                <a:gd name="T8" fmla="*/ 21 w 36"/>
                <a:gd name="T9" fmla="*/ 16 h 68"/>
                <a:gd name="T10" fmla="*/ 23 w 36"/>
                <a:gd name="T11" fmla="*/ 30 h 68"/>
                <a:gd name="T12" fmla="*/ 23 w 36"/>
                <a:gd name="T13" fmla="*/ 30 h 68"/>
                <a:gd name="T14" fmla="*/ 0 w 36"/>
                <a:gd name="T15" fmla="*/ 45 h 68"/>
                <a:gd name="T16" fmla="*/ 8 w 36"/>
                <a:gd name="T17" fmla="*/ 56 h 68"/>
                <a:gd name="T18" fmla="*/ 20 w 36"/>
                <a:gd name="T19" fmla="*/ 58 h 68"/>
                <a:gd name="T20" fmla="*/ 21 w 36"/>
                <a:gd name="T21" fmla="*/ 64 h 68"/>
                <a:gd name="T22" fmla="*/ 28 w 36"/>
                <a:gd name="T23" fmla="*/ 66 h 68"/>
                <a:gd name="T24" fmla="*/ 35 w 36"/>
                <a:gd name="T25" fmla="*/ 42 h 68"/>
                <a:gd name="T26" fmla="*/ 30 w 36"/>
                <a:gd name="T27" fmla="*/ 12 h 68"/>
                <a:gd name="T28" fmla="*/ 14 w 36"/>
                <a:gd name="T29" fmla="*/ 47 h 68"/>
                <a:gd name="T30" fmla="*/ 11 w 36"/>
                <a:gd name="T31" fmla="*/ 46 h 68"/>
                <a:gd name="T32" fmla="*/ 10 w 36"/>
                <a:gd name="T33" fmla="*/ 44 h 68"/>
                <a:gd name="T34" fmla="*/ 10 w 36"/>
                <a:gd name="T35" fmla="*/ 42 h 68"/>
                <a:gd name="T36" fmla="*/ 12 w 36"/>
                <a:gd name="T37" fmla="*/ 40 h 68"/>
                <a:gd name="T38" fmla="*/ 23 w 36"/>
                <a:gd name="T39" fmla="*/ 36 h 68"/>
                <a:gd name="T40" fmla="*/ 23 w 36"/>
                <a:gd name="T41" fmla="*/ 36 h 68"/>
                <a:gd name="T42" fmla="*/ 22 w 36"/>
                <a:gd name="T43" fmla="*/ 47 h 68"/>
                <a:gd name="T44" fmla="*/ 14 w 36"/>
                <a:gd name="T45" fmla="*/ 4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68">
                  <a:moveTo>
                    <a:pt x="30" y="12"/>
                  </a:moveTo>
                  <a:cubicBezTo>
                    <a:pt x="27" y="5"/>
                    <a:pt x="20" y="0"/>
                    <a:pt x="12" y="1"/>
                  </a:cubicBezTo>
                  <a:cubicBezTo>
                    <a:pt x="7" y="3"/>
                    <a:pt x="4" y="8"/>
                    <a:pt x="3" y="13"/>
                  </a:cubicBezTo>
                  <a:cubicBezTo>
                    <a:pt x="3" y="17"/>
                    <a:pt x="8" y="17"/>
                    <a:pt x="9" y="14"/>
                  </a:cubicBezTo>
                  <a:cubicBezTo>
                    <a:pt x="11" y="6"/>
                    <a:pt x="19" y="11"/>
                    <a:pt x="21" y="16"/>
                  </a:cubicBezTo>
                  <a:cubicBezTo>
                    <a:pt x="24" y="20"/>
                    <a:pt x="24" y="25"/>
                    <a:pt x="23" y="30"/>
                  </a:cubicBezTo>
                  <a:cubicBezTo>
                    <a:pt x="23" y="30"/>
                    <a:pt x="23" y="30"/>
                    <a:pt x="23" y="30"/>
                  </a:cubicBezTo>
                  <a:cubicBezTo>
                    <a:pt x="13" y="29"/>
                    <a:pt x="0" y="33"/>
                    <a:pt x="0" y="45"/>
                  </a:cubicBezTo>
                  <a:cubicBezTo>
                    <a:pt x="0" y="50"/>
                    <a:pt x="4" y="54"/>
                    <a:pt x="8" y="56"/>
                  </a:cubicBezTo>
                  <a:cubicBezTo>
                    <a:pt x="11" y="57"/>
                    <a:pt x="15" y="58"/>
                    <a:pt x="20" y="58"/>
                  </a:cubicBezTo>
                  <a:cubicBezTo>
                    <a:pt x="19" y="60"/>
                    <a:pt x="20" y="62"/>
                    <a:pt x="21" y="64"/>
                  </a:cubicBezTo>
                  <a:cubicBezTo>
                    <a:pt x="23" y="67"/>
                    <a:pt x="25" y="68"/>
                    <a:pt x="28" y="66"/>
                  </a:cubicBezTo>
                  <a:cubicBezTo>
                    <a:pt x="35" y="62"/>
                    <a:pt x="34" y="49"/>
                    <a:pt x="35" y="42"/>
                  </a:cubicBezTo>
                  <a:cubicBezTo>
                    <a:pt x="36" y="32"/>
                    <a:pt x="35" y="21"/>
                    <a:pt x="30" y="12"/>
                  </a:cubicBezTo>
                  <a:close/>
                  <a:moveTo>
                    <a:pt x="14" y="47"/>
                  </a:moveTo>
                  <a:cubicBezTo>
                    <a:pt x="13" y="47"/>
                    <a:pt x="11" y="46"/>
                    <a:pt x="11" y="46"/>
                  </a:cubicBezTo>
                  <a:cubicBezTo>
                    <a:pt x="10" y="45"/>
                    <a:pt x="10" y="44"/>
                    <a:pt x="10" y="44"/>
                  </a:cubicBezTo>
                  <a:cubicBezTo>
                    <a:pt x="10" y="43"/>
                    <a:pt x="10" y="43"/>
                    <a:pt x="10" y="42"/>
                  </a:cubicBezTo>
                  <a:cubicBezTo>
                    <a:pt x="10" y="42"/>
                    <a:pt x="11" y="41"/>
                    <a:pt x="12" y="40"/>
                  </a:cubicBezTo>
                  <a:cubicBezTo>
                    <a:pt x="15" y="37"/>
                    <a:pt x="19" y="36"/>
                    <a:pt x="23" y="36"/>
                  </a:cubicBezTo>
                  <a:cubicBezTo>
                    <a:pt x="23" y="36"/>
                    <a:pt x="23" y="36"/>
                    <a:pt x="23" y="36"/>
                  </a:cubicBezTo>
                  <a:cubicBezTo>
                    <a:pt x="23" y="40"/>
                    <a:pt x="22" y="43"/>
                    <a:pt x="22" y="47"/>
                  </a:cubicBezTo>
                  <a:cubicBezTo>
                    <a:pt x="19" y="47"/>
                    <a:pt x="16" y="48"/>
                    <a:pt x="14"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 name="Freeform 547"/>
            <p:cNvSpPr/>
            <p:nvPr/>
          </p:nvSpPr>
          <p:spPr bwMode="auto">
            <a:xfrm>
              <a:off x="3340" y="1268"/>
              <a:ext cx="78" cy="80"/>
            </a:xfrm>
            <a:custGeom>
              <a:avLst/>
              <a:gdLst>
                <a:gd name="T0" fmla="*/ 32 w 39"/>
                <a:gd name="T1" fmla="*/ 22 h 40"/>
                <a:gd name="T2" fmla="*/ 12 w 39"/>
                <a:gd name="T3" fmla="*/ 26 h 40"/>
                <a:gd name="T4" fmla="*/ 14 w 39"/>
                <a:gd name="T5" fmla="*/ 15 h 40"/>
                <a:gd name="T6" fmla="*/ 27 w 39"/>
                <a:gd name="T7" fmla="*/ 9 h 40"/>
                <a:gd name="T8" fmla="*/ 26 w 39"/>
                <a:gd name="T9" fmla="*/ 1 h 40"/>
                <a:gd name="T10" fmla="*/ 6 w 39"/>
                <a:gd name="T11" fmla="*/ 9 h 40"/>
                <a:gd name="T12" fmla="*/ 0 w 39"/>
                <a:gd name="T13" fmla="*/ 32 h 40"/>
                <a:gd name="T14" fmla="*/ 5 w 39"/>
                <a:gd name="T15" fmla="*/ 37 h 40"/>
                <a:gd name="T16" fmla="*/ 36 w 39"/>
                <a:gd name="T17" fmla="*/ 30 h 40"/>
                <a:gd name="T18" fmla="*/ 32 w 39"/>
                <a:gd name="T19"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0">
                  <a:moveTo>
                    <a:pt x="32" y="22"/>
                  </a:moveTo>
                  <a:cubicBezTo>
                    <a:pt x="25" y="25"/>
                    <a:pt x="19" y="27"/>
                    <a:pt x="12" y="26"/>
                  </a:cubicBezTo>
                  <a:cubicBezTo>
                    <a:pt x="12" y="22"/>
                    <a:pt x="12" y="19"/>
                    <a:pt x="14" y="15"/>
                  </a:cubicBezTo>
                  <a:cubicBezTo>
                    <a:pt x="17" y="11"/>
                    <a:pt x="23" y="10"/>
                    <a:pt x="27" y="9"/>
                  </a:cubicBezTo>
                  <a:cubicBezTo>
                    <a:pt x="31" y="8"/>
                    <a:pt x="30" y="0"/>
                    <a:pt x="26" y="1"/>
                  </a:cubicBezTo>
                  <a:cubicBezTo>
                    <a:pt x="19" y="2"/>
                    <a:pt x="11" y="4"/>
                    <a:pt x="6" y="9"/>
                  </a:cubicBezTo>
                  <a:cubicBezTo>
                    <a:pt x="0" y="15"/>
                    <a:pt x="0" y="24"/>
                    <a:pt x="0" y="32"/>
                  </a:cubicBezTo>
                  <a:cubicBezTo>
                    <a:pt x="1" y="34"/>
                    <a:pt x="2" y="37"/>
                    <a:pt x="5" y="37"/>
                  </a:cubicBezTo>
                  <a:cubicBezTo>
                    <a:pt x="16" y="40"/>
                    <a:pt x="28" y="38"/>
                    <a:pt x="36" y="30"/>
                  </a:cubicBezTo>
                  <a:cubicBezTo>
                    <a:pt x="39" y="27"/>
                    <a:pt x="36" y="21"/>
                    <a:pt x="3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 name="Freeform 548"/>
            <p:cNvSpPr/>
            <p:nvPr/>
          </p:nvSpPr>
          <p:spPr bwMode="auto">
            <a:xfrm>
              <a:off x="3426" y="1195"/>
              <a:ext cx="83" cy="176"/>
            </a:xfrm>
            <a:custGeom>
              <a:avLst/>
              <a:gdLst>
                <a:gd name="T0" fmla="*/ 23 w 41"/>
                <a:gd name="T1" fmla="*/ 67 h 87"/>
                <a:gd name="T2" fmla="*/ 13 w 41"/>
                <a:gd name="T3" fmla="*/ 60 h 87"/>
                <a:gd name="T4" fmla="*/ 13 w 41"/>
                <a:gd name="T5" fmla="*/ 57 h 87"/>
                <a:gd name="T6" fmla="*/ 15 w 41"/>
                <a:gd name="T7" fmla="*/ 55 h 87"/>
                <a:gd name="T8" fmla="*/ 25 w 41"/>
                <a:gd name="T9" fmla="*/ 49 h 87"/>
                <a:gd name="T10" fmla="*/ 40 w 41"/>
                <a:gd name="T11" fmla="*/ 35 h 87"/>
                <a:gd name="T12" fmla="*/ 35 w 41"/>
                <a:gd name="T13" fmla="*/ 30 h 87"/>
                <a:gd name="T14" fmla="*/ 19 w 41"/>
                <a:gd name="T15" fmla="*/ 40 h 87"/>
                <a:gd name="T16" fmla="*/ 14 w 41"/>
                <a:gd name="T17" fmla="*/ 44 h 87"/>
                <a:gd name="T18" fmla="*/ 17 w 41"/>
                <a:gd name="T19" fmla="*/ 7 h 87"/>
                <a:gd name="T20" fmla="*/ 7 w 41"/>
                <a:gd name="T21" fmla="*/ 5 h 87"/>
                <a:gd name="T22" fmla="*/ 3 w 41"/>
                <a:gd name="T23" fmla="*/ 72 h 87"/>
                <a:gd name="T24" fmla="*/ 12 w 41"/>
                <a:gd name="T25" fmla="*/ 72 h 87"/>
                <a:gd name="T26" fmla="*/ 12 w 41"/>
                <a:gd name="T27" fmla="*/ 67 h 87"/>
                <a:gd name="T28" fmla="*/ 19 w 41"/>
                <a:gd name="T29" fmla="*/ 74 h 87"/>
                <a:gd name="T30" fmla="*/ 35 w 41"/>
                <a:gd name="T31" fmla="*/ 86 h 87"/>
                <a:gd name="T32" fmla="*/ 40 w 41"/>
                <a:gd name="T33" fmla="*/ 80 h 87"/>
                <a:gd name="T34" fmla="*/ 23 w 41"/>
                <a:gd name="T35"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87">
                  <a:moveTo>
                    <a:pt x="23" y="67"/>
                  </a:moveTo>
                  <a:cubicBezTo>
                    <a:pt x="19" y="64"/>
                    <a:pt x="16" y="62"/>
                    <a:pt x="13" y="60"/>
                  </a:cubicBezTo>
                  <a:cubicBezTo>
                    <a:pt x="13" y="59"/>
                    <a:pt x="13" y="58"/>
                    <a:pt x="13" y="57"/>
                  </a:cubicBezTo>
                  <a:cubicBezTo>
                    <a:pt x="14" y="56"/>
                    <a:pt x="15" y="56"/>
                    <a:pt x="15" y="55"/>
                  </a:cubicBezTo>
                  <a:cubicBezTo>
                    <a:pt x="19" y="53"/>
                    <a:pt x="22" y="51"/>
                    <a:pt x="25" y="49"/>
                  </a:cubicBezTo>
                  <a:cubicBezTo>
                    <a:pt x="31" y="45"/>
                    <a:pt x="38" y="41"/>
                    <a:pt x="40" y="35"/>
                  </a:cubicBezTo>
                  <a:cubicBezTo>
                    <a:pt x="41" y="32"/>
                    <a:pt x="38" y="29"/>
                    <a:pt x="35" y="30"/>
                  </a:cubicBezTo>
                  <a:cubicBezTo>
                    <a:pt x="29" y="32"/>
                    <a:pt x="24" y="36"/>
                    <a:pt x="19" y="40"/>
                  </a:cubicBezTo>
                  <a:cubicBezTo>
                    <a:pt x="18" y="41"/>
                    <a:pt x="16" y="42"/>
                    <a:pt x="14" y="44"/>
                  </a:cubicBezTo>
                  <a:cubicBezTo>
                    <a:pt x="15" y="31"/>
                    <a:pt x="16" y="19"/>
                    <a:pt x="17" y="7"/>
                  </a:cubicBezTo>
                  <a:cubicBezTo>
                    <a:pt x="17" y="1"/>
                    <a:pt x="9" y="0"/>
                    <a:pt x="7" y="5"/>
                  </a:cubicBezTo>
                  <a:cubicBezTo>
                    <a:pt x="0" y="26"/>
                    <a:pt x="1" y="51"/>
                    <a:pt x="3" y="72"/>
                  </a:cubicBezTo>
                  <a:cubicBezTo>
                    <a:pt x="3" y="78"/>
                    <a:pt x="11" y="78"/>
                    <a:pt x="12" y="72"/>
                  </a:cubicBezTo>
                  <a:cubicBezTo>
                    <a:pt x="12" y="71"/>
                    <a:pt x="12" y="69"/>
                    <a:pt x="12" y="67"/>
                  </a:cubicBezTo>
                  <a:cubicBezTo>
                    <a:pt x="14" y="69"/>
                    <a:pt x="17" y="72"/>
                    <a:pt x="19" y="74"/>
                  </a:cubicBezTo>
                  <a:cubicBezTo>
                    <a:pt x="24" y="78"/>
                    <a:pt x="29" y="85"/>
                    <a:pt x="35" y="86"/>
                  </a:cubicBezTo>
                  <a:cubicBezTo>
                    <a:pt x="39" y="87"/>
                    <a:pt x="41" y="83"/>
                    <a:pt x="40" y="80"/>
                  </a:cubicBezTo>
                  <a:cubicBezTo>
                    <a:pt x="37" y="74"/>
                    <a:pt x="28" y="70"/>
                    <a:pt x="23"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 name="Freeform 549"/>
            <p:cNvSpPr/>
            <p:nvPr/>
          </p:nvSpPr>
          <p:spPr bwMode="auto">
            <a:xfrm>
              <a:off x="3529" y="1237"/>
              <a:ext cx="105" cy="115"/>
            </a:xfrm>
            <a:custGeom>
              <a:avLst/>
              <a:gdLst>
                <a:gd name="T0" fmla="*/ 46 w 52"/>
                <a:gd name="T1" fmla="*/ 8 h 57"/>
                <a:gd name="T2" fmla="*/ 33 w 52"/>
                <a:gd name="T3" fmla="*/ 9 h 57"/>
                <a:gd name="T4" fmla="*/ 30 w 52"/>
                <a:gd name="T5" fmla="*/ 3 h 57"/>
                <a:gd name="T6" fmla="*/ 23 w 52"/>
                <a:gd name="T7" fmla="*/ 4 h 57"/>
                <a:gd name="T8" fmla="*/ 22 w 52"/>
                <a:gd name="T9" fmla="*/ 11 h 57"/>
                <a:gd name="T10" fmla="*/ 3 w 52"/>
                <a:gd name="T11" fmla="*/ 17 h 57"/>
                <a:gd name="T12" fmla="*/ 6 w 52"/>
                <a:gd name="T13" fmla="*/ 23 h 57"/>
                <a:gd name="T14" fmla="*/ 23 w 52"/>
                <a:gd name="T15" fmla="*/ 20 h 57"/>
                <a:gd name="T16" fmla="*/ 24 w 52"/>
                <a:gd name="T17" fmla="*/ 25 h 57"/>
                <a:gd name="T18" fmla="*/ 25 w 52"/>
                <a:gd name="T19" fmla="*/ 51 h 57"/>
                <a:gd name="T20" fmla="*/ 33 w 52"/>
                <a:gd name="T21" fmla="*/ 51 h 57"/>
                <a:gd name="T22" fmla="*/ 34 w 52"/>
                <a:gd name="T23" fmla="*/ 25 h 57"/>
                <a:gd name="T24" fmla="*/ 34 w 52"/>
                <a:gd name="T25" fmla="*/ 20 h 57"/>
                <a:gd name="T26" fmla="*/ 47 w 52"/>
                <a:gd name="T27" fmla="*/ 17 h 57"/>
                <a:gd name="T28" fmla="*/ 46 w 52"/>
                <a:gd name="T29" fmla="*/ 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57">
                  <a:moveTo>
                    <a:pt x="46" y="8"/>
                  </a:moveTo>
                  <a:cubicBezTo>
                    <a:pt x="42" y="8"/>
                    <a:pt x="37" y="8"/>
                    <a:pt x="33" y="9"/>
                  </a:cubicBezTo>
                  <a:cubicBezTo>
                    <a:pt x="32" y="7"/>
                    <a:pt x="31" y="5"/>
                    <a:pt x="30" y="3"/>
                  </a:cubicBezTo>
                  <a:cubicBezTo>
                    <a:pt x="29" y="0"/>
                    <a:pt x="23" y="0"/>
                    <a:pt x="23" y="4"/>
                  </a:cubicBezTo>
                  <a:cubicBezTo>
                    <a:pt x="22" y="6"/>
                    <a:pt x="22" y="9"/>
                    <a:pt x="22" y="11"/>
                  </a:cubicBezTo>
                  <a:cubicBezTo>
                    <a:pt x="15" y="12"/>
                    <a:pt x="9" y="13"/>
                    <a:pt x="3" y="17"/>
                  </a:cubicBezTo>
                  <a:cubicBezTo>
                    <a:pt x="0" y="19"/>
                    <a:pt x="2" y="24"/>
                    <a:pt x="6" y="23"/>
                  </a:cubicBezTo>
                  <a:cubicBezTo>
                    <a:pt x="11" y="21"/>
                    <a:pt x="17" y="21"/>
                    <a:pt x="23" y="20"/>
                  </a:cubicBezTo>
                  <a:cubicBezTo>
                    <a:pt x="23" y="22"/>
                    <a:pt x="23" y="23"/>
                    <a:pt x="24" y="25"/>
                  </a:cubicBezTo>
                  <a:cubicBezTo>
                    <a:pt x="24" y="34"/>
                    <a:pt x="25" y="43"/>
                    <a:pt x="25" y="51"/>
                  </a:cubicBezTo>
                  <a:cubicBezTo>
                    <a:pt x="25" y="57"/>
                    <a:pt x="33" y="57"/>
                    <a:pt x="33" y="51"/>
                  </a:cubicBezTo>
                  <a:cubicBezTo>
                    <a:pt x="34" y="43"/>
                    <a:pt x="34" y="34"/>
                    <a:pt x="34" y="25"/>
                  </a:cubicBezTo>
                  <a:cubicBezTo>
                    <a:pt x="34" y="23"/>
                    <a:pt x="34" y="21"/>
                    <a:pt x="34" y="20"/>
                  </a:cubicBezTo>
                  <a:cubicBezTo>
                    <a:pt x="38" y="19"/>
                    <a:pt x="43" y="19"/>
                    <a:pt x="47" y="17"/>
                  </a:cubicBezTo>
                  <a:cubicBezTo>
                    <a:pt x="52" y="15"/>
                    <a:pt x="52" y="8"/>
                    <a:pt x="4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 name="Freeform 550"/>
            <p:cNvSpPr>
              <a:spLocks noEditPoints="1"/>
            </p:cNvSpPr>
            <p:nvPr/>
          </p:nvSpPr>
          <p:spPr bwMode="auto">
            <a:xfrm>
              <a:off x="3612" y="1237"/>
              <a:ext cx="109" cy="130"/>
            </a:xfrm>
            <a:custGeom>
              <a:avLst/>
              <a:gdLst>
                <a:gd name="T0" fmla="*/ 51 w 54"/>
                <a:gd name="T1" fmla="*/ 17 h 64"/>
                <a:gd name="T2" fmla="*/ 16 w 54"/>
                <a:gd name="T3" fmla="*/ 11 h 64"/>
                <a:gd name="T4" fmla="*/ 16 w 54"/>
                <a:gd name="T5" fmla="*/ 18 h 64"/>
                <a:gd name="T6" fmla="*/ 5 w 54"/>
                <a:gd name="T7" fmla="*/ 48 h 64"/>
                <a:gd name="T8" fmla="*/ 40 w 54"/>
                <a:gd name="T9" fmla="*/ 52 h 64"/>
                <a:gd name="T10" fmla="*/ 51 w 54"/>
                <a:gd name="T11" fmla="*/ 17 h 64"/>
                <a:gd name="T12" fmla="*/ 32 w 54"/>
                <a:gd name="T13" fmla="*/ 40 h 64"/>
                <a:gd name="T14" fmla="*/ 18 w 54"/>
                <a:gd name="T15" fmla="*/ 46 h 64"/>
                <a:gd name="T16" fmla="*/ 18 w 54"/>
                <a:gd name="T17" fmla="*/ 30 h 64"/>
                <a:gd name="T18" fmla="*/ 35 w 54"/>
                <a:gd name="T19" fmla="*/ 17 h 64"/>
                <a:gd name="T20" fmla="*/ 35 w 54"/>
                <a:gd name="T21" fmla="*/ 17 h 64"/>
                <a:gd name="T22" fmla="*/ 38 w 54"/>
                <a:gd name="T23" fmla="*/ 20 h 64"/>
                <a:gd name="T24" fmla="*/ 32 w 54"/>
                <a:gd name="T25" fmla="*/ 4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64">
                  <a:moveTo>
                    <a:pt x="51" y="17"/>
                  </a:moveTo>
                  <a:cubicBezTo>
                    <a:pt x="46" y="0"/>
                    <a:pt x="27" y="3"/>
                    <a:pt x="16" y="11"/>
                  </a:cubicBezTo>
                  <a:cubicBezTo>
                    <a:pt x="13" y="13"/>
                    <a:pt x="14" y="17"/>
                    <a:pt x="16" y="18"/>
                  </a:cubicBezTo>
                  <a:cubicBezTo>
                    <a:pt x="7" y="25"/>
                    <a:pt x="0" y="37"/>
                    <a:pt x="5" y="48"/>
                  </a:cubicBezTo>
                  <a:cubicBezTo>
                    <a:pt x="11" y="64"/>
                    <a:pt x="30" y="62"/>
                    <a:pt x="40" y="52"/>
                  </a:cubicBezTo>
                  <a:cubicBezTo>
                    <a:pt x="49" y="43"/>
                    <a:pt x="54" y="29"/>
                    <a:pt x="51" y="17"/>
                  </a:cubicBezTo>
                  <a:close/>
                  <a:moveTo>
                    <a:pt x="32" y="40"/>
                  </a:moveTo>
                  <a:cubicBezTo>
                    <a:pt x="29" y="44"/>
                    <a:pt x="24" y="49"/>
                    <a:pt x="18" y="46"/>
                  </a:cubicBezTo>
                  <a:cubicBezTo>
                    <a:pt x="11" y="43"/>
                    <a:pt x="15" y="34"/>
                    <a:pt x="18" y="30"/>
                  </a:cubicBezTo>
                  <a:cubicBezTo>
                    <a:pt x="21" y="24"/>
                    <a:pt x="28" y="18"/>
                    <a:pt x="35" y="17"/>
                  </a:cubicBezTo>
                  <a:cubicBezTo>
                    <a:pt x="35" y="17"/>
                    <a:pt x="35" y="17"/>
                    <a:pt x="35" y="17"/>
                  </a:cubicBezTo>
                  <a:cubicBezTo>
                    <a:pt x="37" y="18"/>
                    <a:pt x="37" y="18"/>
                    <a:pt x="38" y="20"/>
                  </a:cubicBezTo>
                  <a:cubicBezTo>
                    <a:pt x="39" y="26"/>
                    <a:pt x="36" y="34"/>
                    <a:pt x="32"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 name="Freeform 551"/>
            <p:cNvSpPr/>
            <p:nvPr/>
          </p:nvSpPr>
          <p:spPr bwMode="auto">
            <a:xfrm>
              <a:off x="3184" y="1411"/>
              <a:ext cx="89" cy="129"/>
            </a:xfrm>
            <a:custGeom>
              <a:avLst/>
              <a:gdLst>
                <a:gd name="T0" fmla="*/ 42 w 44"/>
                <a:gd name="T1" fmla="*/ 12 h 64"/>
                <a:gd name="T2" fmla="*/ 2 w 44"/>
                <a:gd name="T3" fmla="*/ 15 h 64"/>
                <a:gd name="T4" fmla="*/ 3 w 44"/>
                <a:gd name="T5" fmla="*/ 23 h 64"/>
                <a:gd name="T6" fmla="*/ 22 w 44"/>
                <a:gd name="T7" fmla="*/ 44 h 64"/>
                <a:gd name="T8" fmla="*/ 4 w 44"/>
                <a:gd name="T9" fmla="*/ 52 h 64"/>
                <a:gd name="T10" fmla="*/ 2 w 44"/>
                <a:gd name="T11" fmla="*/ 57 h 64"/>
                <a:gd name="T12" fmla="*/ 24 w 44"/>
                <a:gd name="T13" fmla="*/ 60 h 64"/>
                <a:gd name="T14" fmla="*/ 33 w 44"/>
                <a:gd name="T15" fmla="*/ 47 h 64"/>
                <a:gd name="T16" fmla="*/ 14 w 44"/>
                <a:gd name="T17" fmla="*/ 18 h 64"/>
                <a:gd name="T18" fmla="*/ 38 w 44"/>
                <a:gd name="T19" fmla="*/ 16 h 64"/>
                <a:gd name="T20" fmla="*/ 42 w 44"/>
                <a:gd name="T21"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4">
                  <a:moveTo>
                    <a:pt x="42" y="12"/>
                  </a:moveTo>
                  <a:cubicBezTo>
                    <a:pt x="29" y="0"/>
                    <a:pt x="13" y="2"/>
                    <a:pt x="2" y="15"/>
                  </a:cubicBezTo>
                  <a:cubicBezTo>
                    <a:pt x="0" y="18"/>
                    <a:pt x="0" y="22"/>
                    <a:pt x="3" y="23"/>
                  </a:cubicBezTo>
                  <a:cubicBezTo>
                    <a:pt x="11" y="27"/>
                    <a:pt x="19" y="35"/>
                    <a:pt x="22" y="44"/>
                  </a:cubicBezTo>
                  <a:cubicBezTo>
                    <a:pt x="26" y="55"/>
                    <a:pt x="8" y="49"/>
                    <a:pt x="4" y="52"/>
                  </a:cubicBezTo>
                  <a:cubicBezTo>
                    <a:pt x="2" y="53"/>
                    <a:pt x="1" y="56"/>
                    <a:pt x="2" y="57"/>
                  </a:cubicBezTo>
                  <a:cubicBezTo>
                    <a:pt x="7" y="64"/>
                    <a:pt x="17" y="63"/>
                    <a:pt x="24" y="60"/>
                  </a:cubicBezTo>
                  <a:cubicBezTo>
                    <a:pt x="30" y="58"/>
                    <a:pt x="32" y="53"/>
                    <a:pt x="33" y="47"/>
                  </a:cubicBezTo>
                  <a:cubicBezTo>
                    <a:pt x="34" y="35"/>
                    <a:pt x="24" y="24"/>
                    <a:pt x="14" y="18"/>
                  </a:cubicBezTo>
                  <a:cubicBezTo>
                    <a:pt x="21" y="12"/>
                    <a:pt x="29" y="11"/>
                    <a:pt x="38" y="16"/>
                  </a:cubicBezTo>
                  <a:cubicBezTo>
                    <a:pt x="41" y="18"/>
                    <a:pt x="44" y="14"/>
                    <a:pt x="4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 name="Freeform 552"/>
            <p:cNvSpPr/>
            <p:nvPr/>
          </p:nvSpPr>
          <p:spPr bwMode="auto">
            <a:xfrm>
              <a:off x="3261" y="1433"/>
              <a:ext cx="83" cy="93"/>
            </a:xfrm>
            <a:custGeom>
              <a:avLst/>
              <a:gdLst>
                <a:gd name="T0" fmla="*/ 31 w 41"/>
                <a:gd name="T1" fmla="*/ 25 h 46"/>
                <a:gd name="T2" fmla="*/ 16 w 41"/>
                <a:gd name="T3" fmla="*/ 32 h 46"/>
                <a:gd name="T4" fmla="*/ 13 w 41"/>
                <a:gd name="T5" fmla="*/ 28 h 46"/>
                <a:gd name="T6" fmla="*/ 32 w 41"/>
                <a:gd name="T7" fmla="*/ 6 h 46"/>
                <a:gd name="T8" fmla="*/ 31 w 41"/>
                <a:gd name="T9" fmla="*/ 0 h 46"/>
                <a:gd name="T10" fmla="*/ 2 w 41"/>
                <a:gd name="T11" fmla="*/ 29 h 46"/>
                <a:gd name="T12" fmla="*/ 13 w 41"/>
                <a:gd name="T13" fmla="*/ 43 h 46"/>
                <a:gd name="T14" fmla="*/ 37 w 41"/>
                <a:gd name="T15" fmla="*/ 33 h 46"/>
                <a:gd name="T16" fmla="*/ 31 w 41"/>
                <a:gd name="T17" fmla="*/ 2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6">
                  <a:moveTo>
                    <a:pt x="31" y="25"/>
                  </a:moveTo>
                  <a:cubicBezTo>
                    <a:pt x="26" y="28"/>
                    <a:pt x="21" y="32"/>
                    <a:pt x="16" y="32"/>
                  </a:cubicBezTo>
                  <a:cubicBezTo>
                    <a:pt x="15" y="32"/>
                    <a:pt x="13" y="30"/>
                    <a:pt x="13" y="28"/>
                  </a:cubicBezTo>
                  <a:cubicBezTo>
                    <a:pt x="12" y="17"/>
                    <a:pt x="22" y="9"/>
                    <a:pt x="32" y="6"/>
                  </a:cubicBezTo>
                  <a:cubicBezTo>
                    <a:pt x="35" y="5"/>
                    <a:pt x="34" y="0"/>
                    <a:pt x="31" y="0"/>
                  </a:cubicBezTo>
                  <a:cubicBezTo>
                    <a:pt x="15" y="1"/>
                    <a:pt x="0" y="12"/>
                    <a:pt x="2" y="29"/>
                  </a:cubicBezTo>
                  <a:cubicBezTo>
                    <a:pt x="2" y="36"/>
                    <a:pt x="6" y="42"/>
                    <a:pt x="13" y="43"/>
                  </a:cubicBezTo>
                  <a:cubicBezTo>
                    <a:pt x="22" y="46"/>
                    <a:pt x="31" y="40"/>
                    <a:pt x="37" y="33"/>
                  </a:cubicBezTo>
                  <a:cubicBezTo>
                    <a:pt x="41" y="29"/>
                    <a:pt x="36" y="22"/>
                    <a:pt x="31"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4" name="Freeform 553"/>
            <p:cNvSpPr>
              <a:spLocks noEditPoints="1"/>
            </p:cNvSpPr>
            <p:nvPr/>
          </p:nvSpPr>
          <p:spPr bwMode="auto">
            <a:xfrm>
              <a:off x="3364" y="1367"/>
              <a:ext cx="232" cy="161"/>
            </a:xfrm>
            <a:custGeom>
              <a:avLst/>
              <a:gdLst>
                <a:gd name="T0" fmla="*/ 109 w 115"/>
                <a:gd name="T1" fmla="*/ 32 h 80"/>
                <a:gd name="T2" fmla="*/ 103 w 115"/>
                <a:gd name="T3" fmla="*/ 45 h 80"/>
                <a:gd name="T4" fmla="*/ 102 w 115"/>
                <a:gd name="T5" fmla="*/ 50 h 80"/>
                <a:gd name="T6" fmla="*/ 101 w 115"/>
                <a:gd name="T7" fmla="*/ 51 h 80"/>
                <a:gd name="T8" fmla="*/ 100 w 115"/>
                <a:gd name="T9" fmla="*/ 52 h 80"/>
                <a:gd name="T10" fmla="*/ 99 w 115"/>
                <a:gd name="T11" fmla="*/ 52 h 80"/>
                <a:gd name="T12" fmla="*/ 96 w 115"/>
                <a:gd name="T13" fmla="*/ 53 h 80"/>
                <a:gd name="T14" fmla="*/ 95 w 115"/>
                <a:gd name="T15" fmla="*/ 53 h 80"/>
                <a:gd name="T16" fmla="*/ 92 w 115"/>
                <a:gd name="T17" fmla="*/ 53 h 80"/>
                <a:gd name="T18" fmla="*/ 90 w 115"/>
                <a:gd name="T19" fmla="*/ 52 h 80"/>
                <a:gd name="T20" fmla="*/ 88 w 115"/>
                <a:gd name="T21" fmla="*/ 50 h 80"/>
                <a:gd name="T22" fmla="*/ 87 w 115"/>
                <a:gd name="T23" fmla="*/ 49 h 80"/>
                <a:gd name="T24" fmla="*/ 88 w 115"/>
                <a:gd name="T25" fmla="*/ 39 h 80"/>
                <a:gd name="T26" fmla="*/ 95 w 115"/>
                <a:gd name="T27" fmla="*/ 24 h 80"/>
                <a:gd name="T28" fmla="*/ 64 w 115"/>
                <a:gd name="T29" fmla="*/ 38 h 80"/>
                <a:gd name="T30" fmla="*/ 61 w 115"/>
                <a:gd name="T31" fmla="*/ 31 h 80"/>
                <a:gd name="T32" fmla="*/ 32 w 115"/>
                <a:gd name="T33" fmla="*/ 37 h 80"/>
                <a:gd name="T34" fmla="*/ 15 w 115"/>
                <a:gd name="T35" fmla="*/ 4 h 80"/>
                <a:gd name="T36" fmla="*/ 0 w 115"/>
                <a:gd name="T37" fmla="*/ 73 h 80"/>
                <a:gd name="T38" fmla="*/ 28 w 115"/>
                <a:gd name="T39" fmla="*/ 52 h 80"/>
                <a:gd name="T40" fmla="*/ 46 w 115"/>
                <a:gd name="T41" fmla="*/ 72 h 80"/>
                <a:gd name="T42" fmla="*/ 51 w 115"/>
                <a:gd name="T43" fmla="*/ 65 h 80"/>
                <a:gd name="T44" fmla="*/ 80 w 115"/>
                <a:gd name="T45" fmla="*/ 59 h 80"/>
                <a:gd name="T46" fmla="*/ 88 w 115"/>
                <a:gd name="T47" fmla="*/ 62 h 80"/>
                <a:gd name="T48" fmla="*/ 111 w 115"/>
                <a:gd name="T49" fmla="*/ 35 h 80"/>
                <a:gd name="T50" fmla="*/ 74 w 115"/>
                <a:gd name="T51" fmla="*/ 49 h 80"/>
                <a:gd name="T52" fmla="*/ 70 w 115"/>
                <a:gd name="T53" fmla="*/ 52 h 80"/>
                <a:gd name="T54" fmla="*/ 67 w 115"/>
                <a:gd name="T55" fmla="*/ 53 h 80"/>
                <a:gd name="T56" fmla="*/ 60 w 115"/>
                <a:gd name="T57" fmla="*/ 55 h 80"/>
                <a:gd name="T58" fmla="*/ 58 w 115"/>
                <a:gd name="T59" fmla="*/ 55 h 80"/>
                <a:gd name="T60" fmla="*/ 56 w 115"/>
                <a:gd name="T61" fmla="*/ 55 h 80"/>
                <a:gd name="T62" fmla="*/ 54 w 115"/>
                <a:gd name="T63" fmla="*/ 54 h 80"/>
                <a:gd name="T64" fmla="*/ 54 w 115"/>
                <a:gd name="T65" fmla="*/ 54 h 80"/>
                <a:gd name="T66" fmla="*/ 55 w 115"/>
                <a:gd name="T67" fmla="*/ 52 h 80"/>
                <a:gd name="T68" fmla="*/ 60 w 115"/>
                <a:gd name="T69" fmla="*/ 42 h 80"/>
                <a:gd name="T70" fmla="*/ 73 w 115"/>
                <a:gd name="T71" fmla="*/ 48 h 80"/>
                <a:gd name="T72" fmla="*/ 75 w 115"/>
                <a:gd name="T73" fmla="*/ 4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80">
                  <a:moveTo>
                    <a:pt x="111" y="35"/>
                  </a:moveTo>
                  <a:cubicBezTo>
                    <a:pt x="110" y="34"/>
                    <a:pt x="110" y="33"/>
                    <a:pt x="109" y="32"/>
                  </a:cubicBezTo>
                  <a:cubicBezTo>
                    <a:pt x="108" y="29"/>
                    <a:pt x="102" y="30"/>
                    <a:pt x="103" y="34"/>
                  </a:cubicBezTo>
                  <a:cubicBezTo>
                    <a:pt x="103" y="38"/>
                    <a:pt x="104" y="41"/>
                    <a:pt x="103" y="45"/>
                  </a:cubicBezTo>
                  <a:cubicBezTo>
                    <a:pt x="103" y="46"/>
                    <a:pt x="103" y="47"/>
                    <a:pt x="103" y="49"/>
                  </a:cubicBezTo>
                  <a:cubicBezTo>
                    <a:pt x="103" y="49"/>
                    <a:pt x="102" y="50"/>
                    <a:pt x="102" y="50"/>
                  </a:cubicBezTo>
                  <a:cubicBezTo>
                    <a:pt x="102" y="50"/>
                    <a:pt x="102" y="50"/>
                    <a:pt x="102" y="50"/>
                  </a:cubicBezTo>
                  <a:cubicBezTo>
                    <a:pt x="102" y="50"/>
                    <a:pt x="102" y="50"/>
                    <a:pt x="101" y="51"/>
                  </a:cubicBezTo>
                  <a:cubicBezTo>
                    <a:pt x="101" y="51"/>
                    <a:pt x="101" y="51"/>
                    <a:pt x="101" y="51"/>
                  </a:cubicBezTo>
                  <a:cubicBezTo>
                    <a:pt x="100" y="52"/>
                    <a:pt x="100" y="52"/>
                    <a:pt x="100" y="52"/>
                  </a:cubicBezTo>
                  <a:cubicBezTo>
                    <a:pt x="99" y="52"/>
                    <a:pt x="99" y="52"/>
                    <a:pt x="99" y="52"/>
                  </a:cubicBezTo>
                  <a:cubicBezTo>
                    <a:pt x="99" y="52"/>
                    <a:pt x="99" y="52"/>
                    <a:pt x="99" y="52"/>
                  </a:cubicBezTo>
                  <a:cubicBezTo>
                    <a:pt x="98" y="52"/>
                    <a:pt x="98" y="53"/>
                    <a:pt x="97" y="53"/>
                  </a:cubicBezTo>
                  <a:cubicBezTo>
                    <a:pt x="97" y="53"/>
                    <a:pt x="97" y="53"/>
                    <a:pt x="96" y="53"/>
                  </a:cubicBezTo>
                  <a:cubicBezTo>
                    <a:pt x="96" y="53"/>
                    <a:pt x="96" y="53"/>
                    <a:pt x="96" y="53"/>
                  </a:cubicBezTo>
                  <a:cubicBezTo>
                    <a:pt x="96" y="53"/>
                    <a:pt x="95" y="53"/>
                    <a:pt x="95" y="53"/>
                  </a:cubicBezTo>
                  <a:cubicBezTo>
                    <a:pt x="94" y="53"/>
                    <a:pt x="94" y="53"/>
                    <a:pt x="93" y="53"/>
                  </a:cubicBezTo>
                  <a:cubicBezTo>
                    <a:pt x="93" y="53"/>
                    <a:pt x="92" y="53"/>
                    <a:pt x="92" y="53"/>
                  </a:cubicBezTo>
                  <a:cubicBezTo>
                    <a:pt x="92" y="52"/>
                    <a:pt x="91" y="52"/>
                    <a:pt x="91" y="52"/>
                  </a:cubicBezTo>
                  <a:cubicBezTo>
                    <a:pt x="91" y="52"/>
                    <a:pt x="90" y="52"/>
                    <a:pt x="90" y="52"/>
                  </a:cubicBezTo>
                  <a:cubicBezTo>
                    <a:pt x="90" y="51"/>
                    <a:pt x="89" y="51"/>
                    <a:pt x="89" y="51"/>
                  </a:cubicBezTo>
                  <a:cubicBezTo>
                    <a:pt x="89" y="51"/>
                    <a:pt x="88" y="50"/>
                    <a:pt x="88" y="50"/>
                  </a:cubicBezTo>
                  <a:cubicBezTo>
                    <a:pt x="88" y="50"/>
                    <a:pt x="87" y="50"/>
                    <a:pt x="87" y="49"/>
                  </a:cubicBezTo>
                  <a:cubicBezTo>
                    <a:pt x="87" y="49"/>
                    <a:pt x="87" y="49"/>
                    <a:pt x="87" y="49"/>
                  </a:cubicBezTo>
                  <a:cubicBezTo>
                    <a:pt x="87" y="48"/>
                    <a:pt x="86" y="47"/>
                    <a:pt x="86" y="46"/>
                  </a:cubicBezTo>
                  <a:cubicBezTo>
                    <a:pt x="86" y="44"/>
                    <a:pt x="87" y="42"/>
                    <a:pt x="88" y="39"/>
                  </a:cubicBezTo>
                  <a:cubicBezTo>
                    <a:pt x="91" y="35"/>
                    <a:pt x="95" y="32"/>
                    <a:pt x="98" y="28"/>
                  </a:cubicBezTo>
                  <a:cubicBezTo>
                    <a:pt x="101" y="26"/>
                    <a:pt x="98" y="23"/>
                    <a:pt x="95" y="24"/>
                  </a:cubicBezTo>
                  <a:cubicBezTo>
                    <a:pt x="89" y="27"/>
                    <a:pt x="82" y="33"/>
                    <a:pt x="79" y="40"/>
                  </a:cubicBezTo>
                  <a:cubicBezTo>
                    <a:pt x="74" y="38"/>
                    <a:pt x="68" y="38"/>
                    <a:pt x="64" y="38"/>
                  </a:cubicBezTo>
                  <a:cubicBezTo>
                    <a:pt x="64" y="37"/>
                    <a:pt x="65" y="36"/>
                    <a:pt x="65" y="35"/>
                  </a:cubicBezTo>
                  <a:cubicBezTo>
                    <a:pt x="67" y="33"/>
                    <a:pt x="64" y="29"/>
                    <a:pt x="61" y="31"/>
                  </a:cubicBezTo>
                  <a:cubicBezTo>
                    <a:pt x="56" y="34"/>
                    <a:pt x="50" y="40"/>
                    <a:pt x="46" y="47"/>
                  </a:cubicBezTo>
                  <a:cubicBezTo>
                    <a:pt x="44" y="41"/>
                    <a:pt x="39" y="37"/>
                    <a:pt x="32" y="37"/>
                  </a:cubicBezTo>
                  <a:cubicBezTo>
                    <a:pt x="24" y="38"/>
                    <a:pt x="18" y="42"/>
                    <a:pt x="13" y="48"/>
                  </a:cubicBezTo>
                  <a:cubicBezTo>
                    <a:pt x="14" y="34"/>
                    <a:pt x="15" y="19"/>
                    <a:pt x="15" y="4"/>
                  </a:cubicBezTo>
                  <a:cubicBezTo>
                    <a:pt x="15" y="0"/>
                    <a:pt x="8" y="0"/>
                    <a:pt x="8" y="4"/>
                  </a:cubicBezTo>
                  <a:cubicBezTo>
                    <a:pt x="7" y="27"/>
                    <a:pt x="1" y="50"/>
                    <a:pt x="0" y="73"/>
                  </a:cubicBezTo>
                  <a:cubicBezTo>
                    <a:pt x="0" y="80"/>
                    <a:pt x="10" y="80"/>
                    <a:pt x="12" y="74"/>
                  </a:cubicBezTo>
                  <a:cubicBezTo>
                    <a:pt x="16" y="66"/>
                    <a:pt x="20" y="57"/>
                    <a:pt x="28" y="52"/>
                  </a:cubicBezTo>
                  <a:cubicBezTo>
                    <a:pt x="39" y="44"/>
                    <a:pt x="35" y="65"/>
                    <a:pt x="35" y="70"/>
                  </a:cubicBezTo>
                  <a:cubicBezTo>
                    <a:pt x="35" y="76"/>
                    <a:pt x="44" y="77"/>
                    <a:pt x="46" y="72"/>
                  </a:cubicBezTo>
                  <a:cubicBezTo>
                    <a:pt x="47" y="69"/>
                    <a:pt x="47" y="66"/>
                    <a:pt x="47" y="63"/>
                  </a:cubicBezTo>
                  <a:cubicBezTo>
                    <a:pt x="48" y="64"/>
                    <a:pt x="49" y="64"/>
                    <a:pt x="51" y="65"/>
                  </a:cubicBezTo>
                  <a:cubicBezTo>
                    <a:pt x="56" y="67"/>
                    <a:pt x="61" y="66"/>
                    <a:pt x="66" y="65"/>
                  </a:cubicBezTo>
                  <a:cubicBezTo>
                    <a:pt x="71" y="64"/>
                    <a:pt x="76" y="62"/>
                    <a:pt x="80" y="59"/>
                  </a:cubicBezTo>
                  <a:cubicBezTo>
                    <a:pt x="81" y="59"/>
                    <a:pt x="82" y="58"/>
                    <a:pt x="82" y="58"/>
                  </a:cubicBezTo>
                  <a:cubicBezTo>
                    <a:pt x="84" y="60"/>
                    <a:pt x="86" y="61"/>
                    <a:pt x="88" y="62"/>
                  </a:cubicBezTo>
                  <a:cubicBezTo>
                    <a:pt x="95" y="65"/>
                    <a:pt x="102" y="63"/>
                    <a:pt x="108" y="59"/>
                  </a:cubicBezTo>
                  <a:cubicBezTo>
                    <a:pt x="114" y="53"/>
                    <a:pt x="115" y="42"/>
                    <a:pt x="111" y="35"/>
                  </a:cubicBezTo>
                  <a:close/>
                  <a:moveTo>
                    <a:pt x="74" y="49"/>
                  </a:moveTo>
                  <a:cubicBezTo>
                    <a:pt x="74" y="49"/>
                    <a:pt x="74" y="49"/>
                    <a:pt x="74" y="49"/>
                  </a:cubicBezTo>
                  <a:cubicBezTo>
                    <a:pt x="74" y="50"/>
                    <a:pt x="73" y="50"/>
                    <a:pt x="73" y="50"/>
                  </a:cubicBezTo>
                  <a:cubicBezTo>
                    <a:pt x="72" y="51"/>
                    <a:pt x="71" y="51"/>
                    <a:pt x="70" y="52"/>
                  </a:cubicBezTo>
                  <a:cubicBezTo>
                    <a:pt x="70" y="52"/>
                    <a:pt x="69" y="52"/>
                    <a:pt x="69" y="52"/>
                  </a:cubicBezTo>
                  <a:cubicBezTo>
                    <a:pt x="68" y="52"/>
                    <a:pt x="68" y="53"/>
                    <a:pt x="67" y="53"/>
                  </a:cubicBezTo>
                  <a:cubicBezTo>
                    <a:pt x="65" y="54"/>
                    <a:pt x="62" y="54"/>
                    <a:pt x="60" y="55"/>
                  </a:cubicBezTo>
                  <a:cubicBezTo>
                    <a:pt x="60" y="55"/>
                    <a:pt x="60" y="55"/>
                    <a:pt x="60" y="55"/>
                  </a:cubicBezTo>
                  <a:cubicBezTo>
                    <a:pt x="60" y="55"/>
                    <a:pt x="60" y="55"/>
                    <a:pt x="60" y="55"/>
                  </a:cubicBezTo>
                  <a:cubicBezTo>
                    <a:pt x="59" y="55"/>
                    <a:pt x="58" y="55"/>
                    <a:pt x="58" y="55"/>
                  </a:cubicBezTo>
                  <a:cubicBezTo>
                    <a:pt x="57" y="55"/>
                    <a:pt x="57" y="55"/>
                    <a:pt x="56" y="55"/>
                  </a:cubicBezTo>
                  <a:cubicBezTo>
                    <a:pt x="56" y="55"/>
                    <a:pt x="56" y="55"/>
                    <a:pt x="56" y="55"/>
                  </a:cubicBezTo>
                  <a:cubicBezTo>
                    <a:pt x="55" y="55"/>
                    <a:pt x="55" y="54"/>
                    <a:pt x="54" y="54"/>
                  </a:cubicBezTo>
                  <a:cubicBezTo>
                    <a:pt x="54" y="54"/>
                    <a:pt x="54" y="54"/>
                    <a:pt x="54" y="54"/>
                  </a:cubicBezTo>
                  <a:cubicBezTo>
                    <a:pt x="54" y="54"/>
                    <a:pt x="54" y="54"/>
                    <a:pt x="54" y="54"/>
                  </a:cubicBezTo>
                  <a:cubicBezTo>
                    <a:pt x="54" y="54"/>
                    <a:pt x="54" y="54"/>
                    <a:pt x="54" y="54"/>
                  </a:cubicBezTo>
                  <a:cubicBezTo>
                    <a:pt x="54" y="53"/>
                    <a:pt x="54" y="53"/>
                    <a:pt x="54" y="53"/>
                  </a:cubicBezTo>
                  <a:cubicBezTo>
                    <a:pt x="54" y="53"/>
                    <a:pt x="54" y="52"/>
                    <a:pt x="55" y="52"/>
                  </a:cubicBezTo>
                  <a:cubicBezTo>
                    <a:pt x="55" y="52"/>
                    <a:pt x="55" y="51"/>
                    <a:pt x="55" y="51"/>
                  </a:cubicBezTo>
                  <a:cubicBezTo>
                    <a:pt x="56" y="48"/>
                    <a:pt x="58" y="45"/>
                    <a:pt x="60" y="42"/>
                  </a:cubicBezTo>
                  <a:cubicBezTo>
                    <a:pt x="60" y="43"/>
                    <a:pt x="61" y="44"/>
                    <a:pt x="62" y="44"/>
                  </a:cubicBezTo>
                  <a:cubicBezTo>
                    <a:pt x="66" y="45"/>
                    <a:pt x="69" y="46"/>
                    <a:pt x="73" y="48"/>
                  </a:cubicBezTo>
                  <a:cubicBezTo>
                    <a:pt x="73" y="48"/>
                    <a:pt x="74" y="48"/>
                    <a:pt x="74" y="49"/>
                  </a:cubicBezTo>
                  <a:cubicBezTo>
                    <a:pt x="74" y="49"/>
                    <a:pt x="75" y="49"/>
                    <a:pt x="75" y="49"/>
                  </a:cubicBezTo>
                  <a:cubicBezTo>
                    <a:pt x="75" y="49"/>
                    <a:pt x="74" y="49"/>
                    <a:pt x="74"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5" name="Freeform 554"/>
            <p:cNvSpPr/>
            <p:nvPr/>
          </p:nvSpPr>
          <p:spPr bwMode="auto">
            <a:xfrm>
              <a:off x="3586" y="1379"/>
              <a:ext cx="80" cy="117"/>
            </a:xfrm>
            <a:custGeom>
              <a:avLst/>
              <a:gdLst>
                <a:gd name="T0" fmla="*/ 31 w 40"/>
                <a:gd name="T1" fmla="*/ 37 h 58"/>
                <a:gd name="T2" fmla="*/ 13 w 40"/>
                <a:gd name="T3" fmla="*/ 45 h 58"/>
                <a:gd name="T4" fmla="*/ 22 w 40"/>
                <a:gd name="T5" fmla="*/ 7 h 58"/>
                <a:gd name="T6" fmla="*/ 14 w 40"/>
                <a:gd name="T7" fmla="*/ 5 h 58"/>
                <a:gd name="T8" fmla="*/ 1 w 40"/>
                <a:gd name="T9" fmla="*/ 51 h 58"/>
                <a:gd name="T10" fmla="*/ 6 w 40"/>
                <a:gd name="T11" fmla="*/ 57 h 58"/>
                <a:gd name="T12" fmla="*/ 37 w 40"/>
                <a:gd name="T13" fmla="*/ 46 h 58"/>
                <a:gd name="T14" fmla="*/ 31 w 40"/>
                <a:gd name="T15" fmla="*/ 37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58">
                  <a:moveTo>
                    <a:pt x="31" y="37"/>
                  </a:moveTo>
                  <a:cubicBezTo>
                    <a:pt x="25" y="39"/>
                    <a:pt x="19" y="42"/>
                    <a:pt x="13" y="45"/>
                  </a:cubicBezTo>
                  <a:cubicBezTo>
                    <a:pt x="17" y="32"/>
                    <a:pt x="20" y="20"/>
                    <a:pt x="22" y="7"/>
                  </a:cubicBezTo>
                  <a:cubicBezTo>
                    <a:pt x="23" y="2"/>
                    <a:pt x="15" y="0"/>
                    <a:pt x="14" y="5"/>
                  </a:cubicBezTo>
                  <a:cubicBezTo>
                    <a:pt x="11" y="20"/>
                    <a:pt x="7" y="36"/>
                    <a:pt x="1" y="51"/>
                  </a:cubicBezTo>
                  <a:cubicBezTo>
                    <a:pt x="0" y="54"/>
                    <a:pt x="3" y="57"/>
                    <a:pt x="6" y="57"/>
                  </a:cubicBezTo>
                  <a:cubicBezTo>
                    <a:pt x="17" y="58"/>
                    <a:pt x="29" y="54"/>
                    <a:pt x="37" y="46"/>
                  </a:cubicBezTo>
                  <a:cubicBezTo>
                    <a:pt x="40" y="42"/>
                    <a:pt x="37" y="35"/>
                    <a:pt x="31"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6" name="Freeform 555"/>
            <p:cNvSpPr/>
            <p:nvPr/>
          </p:nvSpPr>
          <p:spPr bwMode="auto">
            <a:xfrm>
              <a:off x="3687" y="1363"/>
              <a:ext cx="34" cy="102"/>
            </a:xfrm>
            <a:custGeom>
              <a:avLst/>
              <a:gdLst>
                <a:gd name="T0" fmla="*/ 14 w 17"/>
                <a:gd name="T1" fmla="*/ 23 h 51"/>
                <a:gd name="T2" fmla="*/ 12 w 17"/>
                <a:gd name="T3" fmla="*/ 9 h 51"/>
                <a:gd name="T4" fmla="*/ 11 w 17"/>
                <a:gd name="T5" fmla="*/ 4 h 51"/>
                <a:gd name="T6" fmla="*/ 10 w 17"/>
                <a:gd name="T7" fmla="*/ 3 h 51"/>
                <a:gd name="T8" fmla="*/ 4 w 17"/>
                <a:gd name="T9" fmla="*/ 3 h 51"/>
                <a:gd name="T10" fmla="*/ 3 w 17"/>
                <a:gd name="T11" fmla="*/ 4 h 51"/>
                <a:gd name="T12" fmla="*/ 2 w 17"/>
                <a:gd name="T13" fmla="*/ 9 h 51"/>
                <a:gd name="T14" fmla="*/ 1 w 17"/>
                <a:gd name="T15" fmla="*/ 23 h 51"/>
                <a:gd name="T16" fmla="*/ 6 w 17"/>
                <a:gd name="T17" fmla="*/ 49 h 51"/>
                <a:gd name="T18" fmla="*/ 14 w 17"/>
                <a:gd name="T19" fmla="*/ 48 h 51"/>
                <a:gd name="T20" fmla="*/ 14 w 17"/>
                <a:gd name="T21" fmla="*/ 2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51">
                  <a:moveTo>
                    <a:pt x="14" y="23"/>
                  </a:moveTo>
                  <a:cubicBezTo>
                    <a:pt x="13" y="18"/>
                    <a:pt x="13" y="14"/>
                    <a:pt x="12" y="9"/>
                  </a:cubicBezTo>
                  <a:cubicBezTo>
                    <a:pt x="12" y="8"/>
                    <a:pt x="12" y="6"/>
                    <a:pt x="11" y="4"/>
                  </a:cubicBezTo>
                  <a:cubicBezTo>
                    <a:pt x="10" y="3"/>
                    <a:pt x="10" y="3"/>
                    <a:pt x="10" y="3"/>
                  </a:cubicBezTo>
                  <a:cubicBezTo>
                    <a:pt x="9" y="0"/>
                    <a:pt x="5" y="0"/>
                    <a:pt x="4" y="3"/>
                  </a:cubicBezTo>
                  <a:cubicBezTo>
                    <a:pt x="4" y="3"/>
                    <a:pt x="4" y="3"/>
                    <a:pt x="3" y="4"/>
                  </a:cubicBezTo>
                  <a:cubicBezTo>
                    <a:pt x="2" y="6"/>
                    <a:pt x="2" y="8"/>
                    <a:pt x="2" y="9"/>
                  </a:cubicBezTo>
                  <a:cubicBezTo>
                    <a:pt x="1" y="14"/>
                    <a:pt x="1" y="18"/>
                    <a:pt x="1" y="23"/>
                  </a:cubicBezTo>
                  <a:cubicBezTo>
                    <a:pt x="1" y="30"/>
                    <a:pt x="0" y="44"/>
                    <a:pt x="6" y="49"/>
                  </a:cubicBezTo>
                  <a:cubicBezTo>
                    <a:pt x="8" y="51"/>
                    <a:pt x="12" y="51"/>
                    <a:pt x="14" y="48"/>
                  </a:cubicBezTo>
                  <a:cubicBezTo>
                    <a:pt x="17" y="41"/>
                    <a:pt x="14" y="30"/>
                    <a:pt x="14"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7" name="Freeform 556"/>
            <p:cNvSpPr/>
            <p:nvPr/>
          </p:nvSpPr>
          <p:spPr bwMode="auto">
            <a:xfrm>
              <a:off x="3687" y="1484"/>
              <a:ext cx="30" cy="36"/>
            </a:xfrm>
            <a:custGeom>
              <a:avLst/>
              <a:gdLst>
                <a:gd name="T0" fmla="*/ 7 w 15"/>
                <a:gd name="T1" fmla="*/ 0 h 18"/>
                <a:gd name="T2" fmla="*/ 0 w 15"/>
                <a:gd name="T3" fmla="*/ 7 h 18"/>
                <a:gd name="T4" fmla="*/ 2 w 15"/>
                <a:gd name="T5" fmla="*/ 13 h 18"/>
                <a:gd name="T6" fmla="*/ 4 w 15"/>
                <a:gd name="T7" fmla="*/ 15 h 18"/>
                <a:gd name="T8" fmla="*/ 10 w 15"/>
                <a:gd name="T9" fmla="*/ 15 h 18"/>
                <a:gd name="T10" fmla="*/ 12 w 15"/>
                <a:gd name="T11" fmla="*/ 13 h 18"/>
                <a:gd name="T12" fmla="*/ 15 w 15"/>
                <a:gd name="T13" fmla="*/ 7 h 18"/>
                <a:gd name="T14" fmla="*/ 7 w 15"/>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8">
                  <a:moveTo>
                    <a:pt x="7" y="0"/>
                  </a:moveTo>
                  <a:cubicBezTo>
                    <a:pt x="3" y="0"/>
                    <a:pt x="0" y="3"/>
                    <a:pt x="0" y="7"/>
                  </a:cubicBezTo>
                  <a:cubicBezTo>
                    <a:pt x="0" y="9"/>
                    <a:pt x="0" y="11"/>
                    <a:pt x="2" y="13"/>
                  </a:cubicBezTo>
                  <a:cubicBezTo>
                    <a:pt x="3" y="14"/>
                    <a:pt x="4" y="14"/>
                    <a:pt x="4" y="15"/>
                  </a:cubicBezTo>
                  <a:cubicBezTo>
                    <a:pt x="5" y="18"/>
                    <a:pt x="9" y="18"/>
                    <a:pt x="10" y="15"/>
                  </a:cubicBezTo>
                  <a:cubicBezTo>
                    <a:pt x="10" y="14"/>
                    <a:pt x="11" y="14"/>
                    <a:pt x="12" y="13"/>
                  </a:cubicBezTo>
                  <a:cubicBezTo>
                    <a:pt x="14" y="11"/>
                    <a:pt x="15" y="9"/>
                    <a:pt x="15" y="7"/>
                  </a:cubicBezTo>
                  <a:cubicBezTo>
                    <a:pt x="15" y="3"/>
                    <a:pt x="11"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8" name="Freeform 557"/>
            <p:cNvSpPr>
              <a:spLocks noEditPoints="1"/>
            </p:cNvSpPr>
            <p:nvPr/>
          </p:nvSpPr>
          <p:spPr bwMode="auto">
            <a:xfrm>
              <a:off x="3523" y="1958"/>
              <a:ext cx="694" cy="383"/>
            </a:xfrm>
            <a:custGeom>
              <a:avLst/>
              <a:gdLst>
                <a:gd name="T0" fmla="*/ 190 w 344"/>
                <a:gd name="T1" fmla="*/ 7 h 190"/>
                <a:gd name="T2" fmla="*/ 37 w 344"/>
                <a:gd name="T3" fmla="*/ 92 h 190"/>
                <a:gd name="T4" fmla="*/ 6 w 344"/>
                <a:gd name="T5" fmla="*/ 157 h 190"/>
                <a:gd name="T6" fmla="*/ 32 w 344"/>
                <a:gd name="T7" fmla="*/ 167 h 190"/>
                <a:gd name="T8" fmla="*/ 87 w 344"/>
                <a:gd name="T9" fmla="*/ 170 h 190"/>
                <a:gd name="T10" fmla="*/ 258 w 344"/>
                <a:gd name="T11" fmla="*/ 159 h 190"/>
                <a:gd name="T12" fmla="*/ 257 w 344"/>
                <a:gd name="T13" fmla="*/ 169 h 190"/>
                <a:gd name="T14" fmla="*/ 302 w 344"/>
                <a:gd name="T15" fmla="*/ 163 h 190"/>
                <a:gd name="T16" fmla="*/ 318 w 344"/>
                <a:gd name="T17" fmla="*/ 162 h 190"/>
                <a:gd name="T18" fmla="*/ 325 w 344"/>
                <a:gd name="T19" fmla="*/ 154 h 190"/>
                <a:gd name="T20" fmla="*/ 68 w 344"/>
                <a:gd name="T21" fmla="*/ 66 h 190"/>
                <a:gd name="T22" fmla="*/ 64 w 344"/>
                <a:gd name="T23" fmla="*/ 80 h 190"/>
                <a:gd name="T24" fmla="*/ 31 w 344"/>
                <a:gd name="T25" fmla="*/ 109 h 190"/>
                <a:gd name="T26" fmla="*/ 16 w 344"/>
                <a:gd name="T27" fmla="*/ 125 h 190"/>
                <a:gd name="T28" fmla="*/ 80 w 344"/>
                <a:gd name="T29" fmla="*/ 159 h 190"/>
                <a:gd name="T30" fmla="*/ 70 w 344"/>
                <a:gd name="T31" fmla="*/ 145 h 190"/>
                <a:gd name="T32" fmla="*/ 78 w 344"/>
                <a:gd name="T33" fmla="*/ 141 h 190"/>
                <a:gd name="T34" fmla="*/ 80 w 344"/>
                <a:gd name="T35" fmla="*/ 159 h 190"/>
                <a:gd name="T36" fmla="*/ 268 w 344"/>
                <a:gd name="T37" fmla="*/ 166 h 190"/>
                <a:gd name="T38" fmla="*/ 288 w 344"/>
                <a:gd name="T39" fmla="*/ 154 h 190"/>
                <a:gd name="T40" fmla="*/ 318 w 344"/>
                <a:gd name="T41" fmla="*/ 153 h 190"/>
                <a:gd name="T42" fmla="*/ 318 w 344"/>
                <a:gd name="T43" fmla="*/ 154 h 190"/>
                <a:gd name="T44" fmla="*/ 301 w 344"/>
                <a:gd name="T45" fmla="*/ 157 h 190"/>
                <a:gd name="T46" fmla="*/ 266 w 344"/>
                <a:gd name="T47" fmla="*/ 137 h 190"/>
                <a:gd name="T48" fmla="*/ 263 w 344"/>
                <a:gd name="T49" fmla="*/ 151 h 190"/>
                <a:gd name="T50" fmla="*/ 96 w 344"/>
                <a:gd name="T51" fmla="*/ 151 h 190"/>
                <a:gd name="T52" fmla="*/ 63 w 344"/>
                <a:gd name="T53" fmla="*/ 138 h 190"/>
                <a:gd name="T54" fmla="*/ 34 w 344"/>
                <a:gd name="T55" fmla="*/ 154 h 190"/>
                <a:gd name="T56" fmla="*/ 13 w 344"/>
                <a:gd name="T57" fmla="*/ 133 h 190"/>
                <a:gd name="T58" fmla="*/ 40 w 344"/>
                <a:gd name="T59" fmla="*/ 105 h 190"/>
                <a:gd name="T60" fmla="*/ 40 w 344"/>
                <a:gd name="T61" fmla="*/ 103 h 190"/>
                <a:gd name="T62" fmla="*/ 315 w 344"/>
                <a:gd name="T63" fmla="*/ 92 h 190"/>
                <a:gd name="T64" fmla="*/ 50 w 344"/>
                <a:gd name="T65" fmla="*/ 97 h 190"/>
                <a:gd name="T66" fmla="*/ 92 w 344"/>
                <a:gd name="T67" fmla="*/ 72 h 190"/>
                <a:gd name="T68" fmla="*/ 190 w 344"/>
                <a:gd name="T69" fmla="*/ 18 h 190"/>
                <a:gd name="T70" fmla="*/ 318 w 344"/>
                <a:gd name="T71" fmla="*/ 15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4" h="190">
                  <a:moveTo>
                    <a:pt x="314" y="31"/>
                  </a:moveTo>
                  <a:cubicBezTo>
                    <a:pt x="285" y="0"/>
                    <a:pt x="228" y="7"/>
                    <a:pt x="190" y="7"/>
                  </a:cubicBezTo>
                  <a:cubicBezTo>
                    <a:pt x="144" y="6"/>
                    <a:pt x="91" y="4"/>
                    <a:pt x="64" y="48"/>
                  </a:cubicBezTo>
                  <a:cubicBezTo>
                    <a:pt x="54" y="65"/>
                    <a:pt x="59" y="80"/>
                    <a:pt x="37" y="92"/>
                  </a:cubicBezTo>
                  <a:cubicBezTo>
                    <a:pt x="26" y="98"/>
                    <a:pt x="19" y="102"/>
                    <a:pt x="11" y="113"/>
                  </a:cubicBezTo>
                  <a:cubicBezTo>
                    <a:pt x="0" y="127"/>
                    <a:pt x="1" y="141"/>
                    <a:pt x="6" y="157"/>
                  </a:cubicBezTo>
                  <a:cubicBezTo>
                    <a:pt x="4" y="160"/>
                    <a:pt x="4" y="166"/>
                    <a:pt x="10" y="166"/>
                  </a:cubicBezTo>
                  <a:cubicBezTo>
                    <a:pt x="17" y="167"/>
                    <a:pt x="25" y="167"/>
                    <a:pt x="32" y="167"/>
                  </a:cubicBezTo>
                  <a:cubicBezTo>
                    <a:pt x="37" y="167"/>
                    <a:pt x="45" y="168"/>
                    <a:pt x="50" y="166"/>
                  </a:cubicBezTo>
                  <a:cubicBezTo>
                    <a:pt x="57" y="180"/>
                    <a:pt x="77" y="180"/>
                    <a:pt x="87" y="170"/>
                  </a:cubicBezTo>
                  <a:cubicBezTo>
                    <a:pt x="90" y="167"/>
                    <a:pt x="93" y="162"/>
                    <a:pt x="94" y="158"/>
                  </a:cubicBezTo>
                  <a:cubicBezTo>
                    <a:pt x="147" y="171"/>
                    <a:pt x="205" y="157"/>
                    <a:pt x="258" y="159"/>
                  </a:cubicBezTo>
                  <a:cubicBezTo>
                    <a:pt x="258" y="159"/>
                    <a:pt x="259" y="159"/>
                    <a:pt x="259" y="159"/>
                  </a:cubicBezTo>
                  <a:cubicBezTo>
                    <a:pt x="257" y="162"/>
                    <a:pt x="257" y="165"/>
                    <a:pt x="257" y="169"/>
                  </a:cubicBezTo>
                  <a:cubicBezTo>
                    <a:pt x="256" y="185"/>
                    <a:pt x="274" y="190"/>
                    <a:pt x="287" y="184"/>
                  </a:cubicBezTo>
                  <a:cubicBezTo>
                    <a:pt x="296" y="180"/>
                    <a:pt x="301" y="172"/>
                    <a:pt x="302" y="163"/>
                  </a:cubicBezTo>
                  <a:cubicBezTo>
                    <a:pt x="304" y="163"/>
                    <a:pt x="306" y="163"/>
                    <a:pt x="308" y="163"/>
                  </a:cubicBezTo>
                  <a:cubicBezTo>
                    <a:pt x="311" y="162"/>
                    <a:pt x="315" y="164"/>
                    <a:pt x="318" y="162"/>
                  </a:cubicBezTo>
                  <a:cubicBezTo>
                    <a:pt x="321" y="161"/>
                    <a:pt x="322" y="158"/>
                    <a:pt x="320" y="156"/>
                  </a:cubicBezTo>
                  <a:cubicBezTo>
                    <a:pt x="322" y="157"/>
                    <a:pt x="324" y="156"/>
                    <a:pt x="325" y="154"/>
                  </a:cubicBezTo>
                  <a:cubicBezTo>
                    <a:pt x="332" y="115"/>
                    <a:pt x="344" y="63"/>
                    <a:pt x="314" y="31"/>
                  </a:cubicBezTo>
                  <a:close/>
                  <a:moveTo>
                    <a:pt x="68" y="66"/>
                  </a:moveTo>
                  <a:cubicBezTo>
                    <a:pt x="72" y="54"/>
                    <a:pt x="78" y="45"/>
                    <a:pt x="85" y="38"/>
                  </a:cubicBezTo>
                  <a:cubicBezTo>
                    <a:pt x="87" y="57"/>
                    <a:pt x="85" y="78"/>
                    <a:pt x="64" y="80"/>
                  </a:cubicBezTo>
                  <a:cubicBezTo>
                    <a:pt x="66" y="75"/>
                    <a:pt x="67" y="71"/>
                    <a:pt x="68" y="66"/>
                  </a:cubicBezTo>
                  <a:close/>
                  <a:moveTo>
                    <a:pt x="31" y="109"/>
                  </a:moveTo>
                  <a:cubicBezTo>
                    <a:pt x="31" y="114"/>
                    <a:pt x="31" y="118"/>
                    <a:pt x="29" y="122"/>
                  </a:cubicBezTo>
                  <a:cubicBezTo>
                    <a:pt x="26" y="126"/>
                    <a:pt x="21" y="126"/>
                    <a:pt x="16" y="125"/>
                  </a:cubicBezTo>
                  <a:cubicBezTo>
                    <a:pt x="20" y="119"/>
                    <a:pt x="24" y="114"/>
                    <a:pt x="31" y="109"/>
                  </a:cubicBezTo>
                  <a:close/>
                  <a:moveTo>
                    <a:pt x="80" y="159"/>
                  </a:moveTo>
                  <a:cubicBezTo>
                    <a:pt x="76" y="163"/>
                    <a:pt x="67" y="166"/>
                    <a:pt x="64" y="160"/>
                  </a:cubicBezTo>
                  <a:cubicBezTo>
                    <a:pt x="60" y="155"/>
                    <a:pt x="64" y="147"/>
                    <a:pt x="70" y="145"/>
                  </a:cubicBezTo>
                  <a:cubicBezTo>
                    <a:pt x="70" y="145"/>
                    <a:pt x="70" y="144"/>
                    <a:pt x="71" y="144"/>
                  </a:cubicBezTo>
                  <a:cubicBezTo>
                    <a:pt x="73" y="143"/>
                    <a:pt x="76" y="142"/>
                    <a:pt x="78" y="141"/>
                  </a:cubicBezTo>
                  <a:cubicBezTo>
                    <a:pt x="81" y="141"/>
                    <a:pt x="82" y="142"/>
                    <a:pt x="83" y="143"/>
                  </a:cubicBezTo>
                  <a:cubicBezTo>
                    <a:pt x="85" y="148"/>
                    <a:pt x="83" y="155"/>
                    <a:pt x="80" y="159"/>
                  </a:cubicBezTo>
                  <a:close/>
                  <a:moveTo>
                    <a:pt x="284" y="172"/>
                  </a:moveTo>
                  <a:cubicBezTo>
                    <a:pt x="277" y="176"/>
                    <a:pt x="268" y="175"/>
                    <a:pt x="268" y="166"/>
                  </a:cubicBezTo>
                  <a:cubicBezTo>
                    <a:pt x="268" y="159"/>
                    <a:pt x="273" y="151"/>
                    <a:pt x="279" y="147"/>
                  </a:cubicBezTo>
                  <a:cubicBezTo>
                    <a:pt x="283" y="147"/>
                    <a:pt x="286" y="149"/>
                    <a:pt x="288" y="154"/>
                  </a:cubicBezTo>
                  <a:cubicBezTo>
                    <a:pt x="293" y="161"/>
                    <a:pt x="291" y="168"/>
                    <a:pt x="284" y="172"/>
                  </a:cubicBezTo>
                  <a:close/>
                  <a:moveTo>
                    <a:pt x="318" y="153"/>
                  </a:moveTo>
                  <a:cubicBezTo>
                    <a:pt x="318" y="154"/>
                    <a:pt x="318" y="154"/>
                    <a:pt x="318" y="154"/>
                  </a:cubicBezTo>
                  <a:cubicBezTo>
                    <a:pt x="318" y="154"/>
                    <a:pt x="318" y="154"/>
                    <a:pt x="318" y="154"/>
                  </a:cubicBezTo>
                  <a:cubicBezTo>
                    <a:pt x="314" y="153"/>
                    <a:pt x="311" y="154"/>
                    <a:pt x="308" y="155"/>
                  </a:cubicBezTo>
                  <a:cubicBezTo>
                    <a:pt x="306" y="156"/>
                    <a:pt x="304" y="157"/>
                    <a:pt x="301" y="157"/>
                  </a:cubicBezTo>
                  <a:cubicBezTo>
                    <a:pt x="301" y="155"/>
                    <a:pt x="301" y="153"/>
                    <a:pt x="300" y="152"/>
                  </a:cubicBezTo>
                  <a:cubicBezTo>
                    <a:pt x="295" y="140"/>
                    <a:pt x="278" y="130"/>
                    <a:pt x="266" y="137"/>
                  </a:cubicBezTo>
                  <a:cubicBezTo>
                    <a:pt x="262" y="140"/>
                    <a:pt x="264" y="145"/>
                    <a:pt x="268" y="145"/>
                  </a:cubicBezTo>
                  <a:cubicBezTo>
                    <a:pt x="266" y="147"/>
                    <a:pt x="264" y="149"/>
                    <a:pt x="263" y="151"/>
                  </a:cubicBezTo>
                  <a:cubicBezTo>
                    <a:pt x="262" y="149"/>
                    <a:pt x="260" y="148"/>
                    <a:pt x="258" y="148"/>
                  </a:cubicBezTo>
                  <a:cubicBezTo>
                    <a:pt x="204" y="142"/>
                    <a:pt x="150" y="155"/>
                    <a:pt x="96" y="151"/>
                  </a:cubicBezTo>
                  <a:cubicBezTo>
                    <a:pt x="96" y="146"/>
                    <a:pt x="95" y="142"/>
                    <a:pt x="93" y="138"/>
                  </a:cubicBezTo>
                  <a:cubicBezTo>
                    <a:pt x="87" y="125"/>
                    <a:pt x="70" y="129"/>
                    <a:pt x="63" y="138"/>
                  </a:cubicBezTo>
                  <a:cubicBezTo>
                    <a:pt x="55" y="141"/>
                    <a:pt x="49" y="147"/>
                    <a:pt x="48" y="155"/>
                  </a:cubicBezTo>
                  <a:cubicBezTo>
                    <a:pt x="44" y="154"/>
                    <a:pt x="39" y="154"/>
                    <a:pt x="34" y="154"/>
                  </a:cubicBezTo>
                  <a:cubicBezTo>
                    <a:pt x="27" y="154"/>
                    <a:pt x="19" y="154"/>
                    <a:pt x="12" y="155"/>
                  </a:cubicBezTo>
                  <a:cubicBezTo>
                    <a:pt x="11" y="146"/>
                    <a:pt x="11" y="139"/>
                    <a:pt x="13" y="133"/>
                  </a:cubicBezTo>
                  <a:cubicBezTo>
                    <a:pt x="21" y="135"/>
                    <a:pt x="28" y="134"/>
                    <a:pt x="34" y="129"/>
                  </a:cubicBezTo>
                  <a:cubicBezTo>
                    <a:pt x="41" y="123"/>
                    <a:pt x="42" y="113"/>
                    <a:pt x="40" y="105"/>
                  </a:cubicBezTo>
                  <a:cubicBezTo>
                    <a:pt x="39" y="104"/>
                    <a:pt x="39" y="104"/>
                    <a:pt x="39" y="104"/>
                  </a:cubicBezTo>
                  <a:cubicBezTo>
                    <a:pt x="39" y="103"/>
                    <a:pt x="40" y="103"/>
                    <a:pt x="40" y="103"/>
                  </a:cubicBezTo>
                  <a:cubicBezTo>
                    <a:pt x="130" y="124"/>
                    <a:pt x="228" y="120"/>
                    <a:pt x="318" y="102"/>
                  </a:cubicBezTo>
                  <a:cubicBezTo>
                    <a:pt x="325" y="101"/>
                    <a:pt x="322" y="91"/>
                    <a:pt x="315" y="92"/>
                  </a:cubicBezTo>
                  <a:cubicBezTo>
                    <a:pt x="228" y="109"/>
                    <a:pt x="137" y="111"/>
                    <a:pt x="48" y="98"/>
                  </a:cubicBezTo>
                  <a:cubicBezTo>
                    <a:pt x="49" y="98"/>
                    <a:pt x="50" y="98"/>
                    <a:pt x="50" y="97"/>
                  </a:cubicBezTo>
                  <a:cubicBezTo>
                    <a:pt x="55" y="95"/>
                    <a:pt x="59" y="91"/>
                    <a:pt x="61" y="86"/>
                  </a:cubicBezTo>
                  <a:cubicBezTo>
                    <a:pt x="74" y="87"/>
                    <a:pt x="85" y="84"/>
                    <a:pt x="92" y="72"/>
                  </a:cubicBezTo>
                  <a:cubicBezTo>
                    <a:pt x="98" y="61"/>
                    <a:pt x="97" y="45"/>
                    <a:pt x="91" y="34"/>
                  </a:cubicBezTo>
                  <a:cubicBezTo>
                    <a:pt x="118" y="16"/>
                    <a:pt x="160" y="18"/>
                    <a:pt x="190" y="18"/>
                  </a:cubicBezTo>
                  <a:cubicBezTo>
                    <a:pt x="226" y="17"/>
                    <a:pt x="265" y="14"/>
                    <a:pt x="298" y="30"/>
                  </a:cubicBezTo>
                  <a:cubicBezTo>
                    <a:pt x="337" y="48"/>
                    <a:pt x="323" y="119"/>
                    <a:pt x="318" y="1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9" name="Freeform 558"/>
            <p:cNvSpPr>
              <a:spLocks noEditPoints="1"/>
            </p:cNvSpPr>
            <p:nvPr/>
          </p:nvSpPr>
          <p:spPr bwMode="auto">
            <a:xfrm>
              <a:off x="3727" y="2010"/>
              <a:ext cx="115" cy="137"/>
            </a:xfrm>
            <a:custGeom>
              <a:avLst/>
              <a:gdLst>
                <a:gd name="T0" fmla="*/ 48 w 57"/>
                <a:gd name="T1" fmla="*/ 7 h 68"/>
                <a:gd name="T2" fmla="*/ 18 w 57"/>
                <a:gd name="T3" fmla="*/ 6 h 68"/>
                <a:gd name="T4" fmla="*/ 14 w 57"/>
                <a:gd name="T5" fmla="*/ 7 h 68"/>
                <a:gd name="T6" fmla="*/ 1 w 57"/>
                <a:gd name="T7" fmla="*/ 50 h 68"/>
                <a:gd name="T8" fmla="*/ 4 w 57"/>
                <a:gd name="T9" fmla="*/ 57 h 68"/>
                <a:gd name="T10" fmla="*/ 55 w 57"/>
                <a:gd name="T11" fmla="*/ 33 h 68"/>
                <a:gd name="T12" fmla="*/ 48 w 57"/>
                <a:gd name="T13" fmla="*/ 7 h 68"/>
                <a:gd name="T14" fmla="*/ 43 w 57"/>
                <a:gd name="T15" fmla="*/ 31 h 68"/>
                <a:gd name="T16" fmla="*/ 13 w 57"/>
                <a:gd name="T17" fmla="*/ 48 h 68"/>
                <a:gd name="T18" fmla="*/ 18 w 57"/>
                <a:gd name="T19" fmla="*/ 14 h 68"/>
                <a:gd name="T20" fmla="*/ 19 w 57"/>
                <a:gd name="T21" fmla="*/ 14 h 68"/>
                <a:gd name="T22" fmla="*/ 40 w 57"/>
                <a:gd name="T23" fmla="*/ 16 h 68"/>
                <a:gd name="T24" fmla="*/ 43 w 57"/>
                <a:gd name="T25"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8">
                  <a:moveTo>
                    <a:pt x="48" y="7"/>
                  </a:moveTo>
                  <a:cubicBezTo>
                    <a:pt x="40" y="0"/>
                    <a:pt x="26" y="0"/>
                    <a:pt x="18" y="6"/>
                  </a:cubicBezTo>
                  <a:cubicBezTo>
                    <a:pt x="17" y="5"/>
                    <a:pt x="15" y="5"/>
                    <a:pt x="14" y="7"/>
                  </a:cubicBezTo>
                  <a:cubicBezTo>
                    <a:pt x="7" y="20"/>
                    <a:pt x="4" y="35"/>
                    <a:pt x="1" y="50"/>
                  </a:cubicBezTo>
                  <a:cubicBezTo>
                    <a:pt x="0" y="53"/>
                    <a:pt x="1" y="56"/>
                    <a:pt x="4" y="57"/>
                  </a:cubicBezTo>
                  <a:cubicBezTo>
                    <a:pt x="26" y="68"/>
                    <a:pt x="50" y="58"/>
                    <a:pt x="55" y="33"/>
                  </a:cubicBezTo>
                  <a:cubicBezTo>
                    <a:pt x="57" y="24"/>
                    <a:pt x="55" y="14"/>
                    <a:pt x="48" y="7"/>
                  </a:cubicBezTo>
                  <a:close/>
                  <a:moveTo>
                    <a:pt x="43" y="31"/>
                  </a:moveTo>
                  <a:cubicBezTo>
                    <a:pt x="40" y="47"/>
                    <a:pt x="27" y="53"/>
                    <a:pt x="13" y="48"/>
                  </a:cubicBezTo>
                  <a:cubicBezTo>
                    <a:pt x="15" y="37"/>
                    <a:pt x="16" y="26"/>
                    <a:pt x="18" y="14"/>
                  </a:cubicBezTo>
                  <a:cubicBezTo>
                    <a:pt x="18" y="14"/>
                    <a:pt x="18" y="14"/>
                    <a:pt x="19" y="14"/>
                  </a:cubicBezTo>
                  <a:cubicBezTo>
                    <a:pt x="26" y="15"/>
                    <a:pt x="34" y="11"/>
                    <a:pt x="40" y="16"/>
                  </a:cubicBezTo>
                  <a:cubicBezTo>
                    <a:pt x="44" y="20"/>
                    <a:pt x="44" y="26"/>
                    <a:pt x="4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0" name="Freeform 559"/>
            <p:cNvSpPr>
              <a:spLocks noEditPoints="1"/>
            </p:cNvSpPr>
            <p:nvPr/>
          </p:nvSpPr>
          <p:spPr bwMode="auto">
            <a:xfrm>
              <a:off x="3860" y="2010"/>
              <a:ext cx="135" cy="139"/>
            </a:xfrm>
            <a:custGeom>
              <a:avLst/>
              <a:gdLst>
                <a:gd name="T0" fmla="*/ 46 w 67"/>
                <a:gd name="T1" fmla="*/ 9 h 69"/>
                <a:gd name="T2" fmla="*/ 12 w 67"/>
                <a:gd name="T3" fmla="*/ 9 h 69"/>
                <a:gd name="T4" fmla="*/ 12 w 67"/>
                <a:gd name="T5" fmla="*/ 10 h 69"/>
                <a:gd name="T6" fmla="*/ 10 w 67"/>
                <a:gd name="T7" fmla="*/ 11 h 69"/>
                <a:gd name="T8" fmla="*/ 14 w 67"/>
                <a:gd name="T9" fmla="*/ 58 h 69"/>
                <a:gd name="T10" fmla="*/ 60 w 67"/>
                <a:gd name="T11" fmla="*/ 39 h 69"/>
                <a:gd name="T12" fmla="*/ 46 w 67"/>
                <a:gd name="T13" fmla="*/ 9 h 69"/>
                <a:gd name="T14" fmla="*/ 50 w 67"/>
                <a:gd name="T15" fmla="*/ 32 h 69"/>
                <a:gd name="T16" fmla="*/ 21 w 67"/>
                <a:gd name="T17" fmla="*/ 48 h 69"/>
                <a:gd name="T18" fmla="*/ 14 w 67"/>
                <a:gd name="T19" fmla="*/ 35 h 69"/>
                <a:gd name="T20" fmla="*/ 16 w 67"/>
                <a:gd name="T21" fmla="*/ 18 h 69"/>
                <a:gd name="T22" fmla="*/ 17 w 67"/>
                <a:gd name="T23" fmla="*/ 18 h 69"/>
                <a:gd name="T24" fmla="*/ 50 w 67"/>
                <a:gd name="T25" fmla="*/ 3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69">
                  <a:moveTo>
                    <a:pt x="46" y="9"/>
                  </a:moveTo>
                  <a:cubicBezTo>
                    <a:pt x="37" y="5"/>
                    <a:pt x="20" y="0"/>
                    <a:pt x="12" y="9"/>
                  </a:cubicBezTo>
                  <a:cubicBezTo>
                    <a:pt x="12" y="9"/>
                    <a:pt x="12" y="9"/>
                    <a:pt x="12" y="10"/>
                  </a:cubicBezTo>
                  <a:cubicBezTo>
                    <a:pt x="11" y="10"/>
                    <a:pt x="11" y="10"/>
                    <a:pt x="10" y="11"/>
                  </a:cubicBezTo>
                  <a:cubicBezTo>
                    <a:pt x="2" y="24"/>
                    <a:pt x="0" y="47"/>
                    <a:pt x="14" y="58"/>
                  </a:cubicBezTo>
                  <a:cubicBezTo>
                    <a:pt x="30" y="69"/>
                    <a:pt x="52" y="53"/>
                    <a:pt x="60" y="39"/>
                  </a:cubicBezTo>
                  <a:cubicBezTo>
                    <a:pt x="67" y="26"/>
                    <a:pt x="58" y="14"/>
                    <a:pt x="46" y="9"/>
                  </a:cubicBezTo>
                  <a:close/>
                  <a:moveTo>
                    <a:pt x="50" y="32"/>
                  </a:moveTo>
                  <a:cubicBezTo>
                    <a:pt x="47" y="41"/>
                    <a:pt x="31" y="54"/>
                    <a:pt x="21" y="48"/>
                  </a:cubicBezTo>
                  <a:cubicBezTo>
                    <a:pt x="17" y="46"/>
                    <a:pt x="15" y="39"/>
                    <a:pt x="14" y="35"/>
                  </a:cubicBezTo>
                  <a:cubicBezTo>
                    <a:pt x="14" y="29"/>
                    <a:pt x="15" y="24"/>
                    <a:pt x="16" y="18"/>
                  </a:cubicBezTo>
                  <a:cubicBezTo>
                    <a:pt x="16" y="18"/>
                    <a:pt x="17" y="18"/>
                    <a:pt x="17" y="18"/>
                  </a:cubicBezTo>
                  <a:cubicBezTo>
                    <a:pt x="24" y="15"/>
                    <a:pt x="53" y="18"/>
                    <a:pt x="5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1" name="Freeform 560"/>
            <p:cNvSpPr>
              <a:spLocks noEditPoints="1"/>
            </p:cNvSpPr>
            <p:nvPr/>
          </p:nvSpPr>
          <p:spPr bwMode="auto">
            <a:xfrm>
              <a:off x="4003" y="2004"/>
              <a:ext cx="147" cy="119"/>
            </a:xfrm>
            <a:custGeom>
              <a:avLst/>
              <a:gdLst>
                <a:gd name="T0" fmla="*/ 52 w 73"/>
                <a:gd name="T1" fmla="*/ 17 h 59"/>
                <a:gd name="T2" fmla="*/ 14 w 73"/>
                <a:gd name="T3" fmla="*/ 4 h 59"/>
                <a:gd name="T4" fmla="*/ 13 w 73"/>
                <a:gd name="T5" fmla="*/ 13 h 59"/>
                <a:gd name="T6" fmla="*/ 13 w 73"/>
                <a:gd name="T7" fmla="*/ 13 h 59"/>
                <a:gd name="T8" fmla="*/ 10 w 73"/>
                <a:gd name="T9" fmla="*/ 14 h 59"/>
                <a:gd name="T10" fmla="*/ 1 w 73"/>
                <a:gd name="T11" fmla="*/ 50 h 59"/>
                <a:gd name="T12" fmla="*/ 4 w 73"/>
                <a:gd name="T13" fmla="*/ 55 h 59"/>
                <a:gd name="T14" fmla="*/ 41 w 73"/>
                <a:gd name="T15" fmla="*/ 59 h 59"/>
                <a:gd name="T16" fmla="*/ 68 w 73"/>
                <a:gd name="T17" fmla="*/ 47 h 59"/>
                <a:gd name="T18" fmla="*/ 52 w 73"/>
                <a:gd name="T19" fmla="*/ 17 h 59"/>
                <a:gd name="T20" fmla="*/ 57 w 73"/>
                <a:gd name="T21" fmla="*/ 44 h 59"/>
                <a:gd name="T22" fmla="*/ 11 w 73"/>
                <a:gd name="T23" fmla="*/ 46 h 59"/>
                <a:gd name="T24" fmla="*/ 16 w 73"/>
                <a:gd name="T25" fmla="*/ 17 h 59"/>
                <a:gd name="T26" fmla="*/ 15 w 73"/>
                <a:gd name="T27" fmla="*/ 14 h 59"/>
                <a:gd name="T28" fmla="*/ 37 w 73"/>
                <a:gd name="T29" fmla="*/ 21 h 59"/>
                <a:gd name="T30" fmla="*/ 57 w 73"/>
                <a:gd name="T31" fmla="*/ 4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 h="59">
                  <a:moveTo>
                    <a:pt x="52" y="17"/>
                  </a:moveTo>
                  <a:cubicBezTo>
                    <a:pt x="44" y="11"/>
                    <a:pt x="24" y="0"/>
                    <a:pt x="14" y="4"/>
                  </a:cubicBezTo>
                  <a:cubicBezTo>
                    <a:pt x="11" y="5"/>
                    <a:pt x="9" y="11"/>
                    <a:pt x="13" y="13"/>
                  </a:cubicBezTo>
                  <a:cubicBezTo>
                    <a:pt x="13" y="13"/>
                    <a:pt x="13" y="13"/>
                    <a:pt x="13" y="13"/>
                  </a:cubicBezTo>
                  <a:cubicBezTo>
                    <a:pt x="12" y="13"/>
                    <a:pt x="11" y="13"/>
                    <a:pt x="10" y="14"/>
                  </a:cubicBezTo>
                  <a:cubicBezTo>
                    <a:pt x="4" y="25"/>
                    <a:pt x="1" y="38"/>
                    <a:pt x="1" y="50"/>
                  </a:cubicBezTo>
                  <a:cubicBezTo>
                    <a:pt x="0" y="52"/>
                    <a:pt x="2" y="54"/>
                    <a:pt x="4" y="55"/>
                  </a:cubicBezTo>
                  <a:cubicBezTo>
                    <a:pt x="16" y="59"/>
                    <a:pt x="29" y="59"/>
                    <a:pt x="41" y="59"/>
                  </a:cubicBezTo>
                  <a:cubicBezTo>
                    <a:pt x="51" y="59"/>
                    <a:pt x="63" y="58"/>
                    <a:pt x="68" y="47"/>
                  </a:cubicBezTo>
                  <a:cubicBezTo>
                    <a:pt x="73" y="35"/>
                    <a:pt x="60" y="23"/>
                    <a:pt x="52" y="17"/>
                  </a:cubicBezTo>
                  <a:close/>
                  <a:moveTo>
                    <a:pt x="57" y="44"/>
                  </a:moveTo>
                  <a:cubicBezTo>
                    <a:pt x="55" y="52"/>
                    <a:pt x="23" y="48"/>
                    <a:pt x="11" y="46"/>
                  </a:cubicBezTo>
                  <a:cubicBezTo>
                    <a:pt x="11" y="36"/>
                    <a:pt x="13" y="26"/>
                    <a:pt x="16" y="17"/>
                  </a:cubicBezTo>
                  <a:cubicBezTo>
                    <a:pt x="16" y="15"/>
                    <a:pt x="16" y="14"/>
                    <a:pt x="15" y="14"/>
                  </a:cubicBezTo>
                  <a:cubicBezTo>
                    <a:pt x="22" y="17"/>
                    <a:pt x="30" y="18"/>
                    <a:pt x="37" y="21"/>
                  </a:cubicBezTo>
                  <a:cubicBezTo>
                    <a:pt x="45" y="25"/>
                    <a:pt x="60" y="33"/>
                    <a:pt x="57"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2" name="Freeform 561"/>
            <p:cNvSpPr>
              <a:spLocks noEditPoints="1"/>
            </p:cNvSpPr>
            <p:nvPr/>
          </p:nvSpPr>
          <p:spPr bwMode="auto">
            <a:xfrm>
              <a:off x="4447" y="-973"/>
              <a:ext cx="1010" cy="647"/>
            </a:xfrm>
            <a:custGeom>
              <a:avLst/>
              <a:gdLst>
                <a:gd name="T0" fmla="*/ 484 w 501"/>
                <a:gd name="T1" fmla="*/ 181 h 321"/>
                <a:gd name="T2" fmla="*/ 477 w 501"/>
                <a:gd name="T3" fmla="*/ 177 h 321"/>
                <a:gd name="T4" fmla="*/ 360 w 501"/>
                <a:gd name="T5" fmla="*/ 113 h 321"/>
                <a:gd name="T6" fmla="*/ 260 w 501"/>
                <a:gd name="T7" fmla="*/ 15 h 321"/>
                <a:gd name="T8" fmla="*/ 201 w 501"/>
                <a:gd name="T9" fmla="*/ 12 h 321"/>
                <a:gd name="T10" fmla="*/ 74 w 501"/>
                <a:gd name="T11" fmla="*/ 90 h 321"/>
                <a:gd name="T12" fmla="*/ 72 w 501"/>
                <a:gd name="T13" fmla="*/ 91 h 321"/>
                <a:gd name="T14" fmla="*/ 72 w 501"/>
                <a:gd name="T15" fmla="*/ 91 h 321"/>
                <a:gd name="T16" fmla="*/ 70 w 501"/>
                <a:gd name="T17" fmla="*/ 97 h 321"/>
                <a:gd name="T18" fmla="*/ 69 w 501"/>
                <a:gd name="T19" fmla="*/ 98 h 321"/>
                <a:gd name="T20" fmla="*/ 234 w 501"/>
                <a:gd name="T21" fmla="*/ 291 h 321"/>
                <a:gd name="T22" fmla="*/ 310 w 501"/>
                <a:gd name="T23" fmla="*/ 317 h 321"/>
                <a:gd name="T24" fmla="*/ 393 w 501"/>
                <a:gd name="T25" fmla="*/ 287 h 321"/>
                <a:gd name="T26" fmla="*/ 484 w 501"/>
                <a:gd name="T27" fmla="*/ 181 h 321"/>
                <a:gd name="T28" fmla="*/ 467 w 501"/>
                <a:gd name="T29" fmla="*/ 179 h 321"/>
                <a:gd name="T30" fmla="*/ 465 w 501"/>
                <a:gd name="T31" fmla="*/ 182 h 321"/>
                <a:gd name="T32" fmla="*/ 323 w 501"/>
                <a:gd name="T33" fmla="*/ 296 h 321"/>
                <a:gd name="T34" fmla="*/ 322 w 501"/>
                <a:gd name="T35" fmla="*/ 296 h 321"/>
                <a:gd name="T36" fmla="*/ 322 w 501"/>
                <a:gd name="T37" fmla="*/ 296 h 321"/>
                <a:gd name="T38" fmla="*/ 156 w 501"/>
                <a:gd name="T39" fmla="*/ 212 h 321"/>
                <a:gd name="T40" fmla="*/ 143 w 501"/>
                <a:gd name="T41" fmla="*/ 199 h 321"/>
                <a:gd name="T42" fmla="*/ 311 w 501"/>
                <a:gd name="T43" fmla="*/ 94 h 321"/>
                <a:gd name="T44" fmla="*/ 314 w 501"/>
                <a:gd name="T45" fmla="*/ 92 h 321"/>
                <a:gd name="T46" fmla="*/ 467 w 501"/>
                <a:gd name="T47" fmla="*/ 179 h 321"/>
                <a:gd name="T48" fmla="*/ 185 w 501"/>
                <a:gd name="T49" fmla="*/ 32 h 321"/>
                <a:gd name="T50" fmla="*/ 232 w 501"/>
                <a:gd name="T51" fmla="*/ 15 h 321"/>
                <a:gd name="T52" fmla="*/ 283 w 501"/>
                <a:gd name="T53" fmla="*/ 59 h 321"/>
                <a:gd name="T54" fmla="*/ 303 w 501"/>
                <a:gd name="T55" fmla="*/ 82 h 321"/>
                <a:gd name="T56" fmla="*/ 136 w 501"/>
                <a:gd name="T57" fmla="*/ 192 h 321"/>
                <a:gd name="T58" fmla="*/ 77 w 501"/>
                <a:gd name="T59" fmla="*/ 98 h 321"/>
                <a:gd name="T60" fmla="*/ 185 w 501"/>
                <a:gd name="T61" fmla="*/ 32 h 321"/>
                <a:gd name="T62" fmla="*/ 378 w 501"/>
                <a:gd name="T63" fmla="*/ 283 h 321"/>
                <a:gd name="T64" fmla="*/ 297 w 501"/>
                <a:gd name="T65" fmla="*/ 305 h 321"/>
                <a:gd name="T66" fmla="*/ 230 w 501"/>
                <a:gd name="T67" fmla="*/ 279 h 321"/>
                <a:gd name="T68" fmla="*/ 70 w 501"/>
                <a:gd name="T69" fmla="*/ 111 h 321"/>
                <a:gd name="T70" fmla="*/ 128 w 501"/>
                <a:gd name="T71" fmla="*/ 196 h 321"/>
                <a:gd name="T72" fmla="*/ 131 w 501"/>
                <a:gd name="T73" fmla="*/ 204 h 321"/>
                <a:gd name="T74" fmla="*/ 134 w 501"/>
                <a:gd name="T75" fmla="*/ 202 h 321"/>
                <a:gd name="T76" fmla="*/ 142 w 501"/>
                <a:gd name="T77" fmla="*/ 211 h 321"/>
                <a:gd name="T78" fmla="*/ 319 w 501"/>
                <a:gd name="T79" fmla="*/ 304 h 321"/>
                <a:gd name="T80" fmla="*/ 322 w 501"/>
                <a:gd name="T81" fmla="*/ 303 h 321"/>
                <a:gd name="T82" fmla="*/ 326 w 501"/>
                <a:gd name="T83" fmla="*/ 303 h 321"/>
                <a:gd name="T84" fmla="*/ 474 w 501"/>
                <a:gd name="T85" fmla="*/ 193 h 321"/>
                <a:gd name="T86" fmla="*/ 378 w 501"/>
                <a:gd name="T87" fmla="*/ 283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1" h="321">
                  <a:moveTo>
                    <a:pt x="484" y="181"/>
                  </a:moveTo>
                  <a:cubicBezTo>
                    <a:pt x="483" y="178"/>
                    <a:pt x="479" y="177"/>
                    <a:pt x="477" y="177"/>
                  </a:cubicBezTo>
                  <a:cubicBezTo>
                    <a:pt x="441" y="151"/>
                    <a:pt x="399" y="133"/>
                    <a:pt x="360" y="113"/>
                  </a:cubicBezTo>
                  <a:cubicBezTo>
                    <a:pt x="314" y="90"/>
                    <a:pt x="297" y="47"/>
                    <a:pt x="260" y="15"/>
                  </a:cubicBezTo>
                  <a:cubicBezTo>
                    <a:pt x="243" y="0"/>
                    <a:pt x="221" y="3"/>
                    <a:pt x="201" y="12"/>
                  </a:cubicBezTo>
                  <a:cubicBezTo>
                    <a:pt x="155" y="32"/>
                    <a:pt x="119" y="68"/>
                    <a:pt x="74" y="90"/>
                  </a:cubicBezTo>
                  <a:cubicBezTo>
                    <a:pt x="73" y="90"/>
                    <a:pt x="73" y="91"/>
                    <a:pt x="72" y="91"/>
                  </a:cubicBezTo>
                  <a:cubicBezTo>
                    <a:pt x="72" y="91"/>
                    <a:pt x="72" y="91"/>
                    <a:pt x="72" y="91"/>
                  </a:cubicBezTo>
                  <a:cubicBezTo>
                    <a:pt x="69" y="92"/>
                    <a:pt x="69" y="95"/>
                    <a:pt x="70" y="97"/>
                  </a:cubicBezTo>
                  <a:cubicBezTo>
                    <a:pt x="70" y="97"/>
                    <a:pt x="70" y="97"/>
                    <a:pt x="69" y="98"/>
                  </a:cubicBezTo>
                  <a:cubicBezTo>
                    <a:pt x="0" y="178"/>
                    <a:pt x="183" y="266"/>
                    <a:pt x="234" y="291"/>
                  </a:cubicBezTo>
                  <a:cubicBezTo>
                    <a:pt x="258" y="303"/>
                    <a:pt x="283" y="314"/>
                    <a:pt x="310" y="317"/>
                  </a:cubicBezTo>
                  <a:cubicBezTo>
                    <a:pt x="340" y="321"/>
                    <a:pt x="369" y="302"/>
                    <a:pt x="393" y="287"/>
                  </a:cubicBezTo>
                  <a:cubicBezTo>
                    <a:pt x="430" y="265"/>
                    <a:pt x="501" y="236"/>
                    <a:pt x="484" y="181"/>
                  </a:cubicBezTo>
                  <a:close/>
                  <a:moveTo>
                    <a:pt x="467" y="179"/>
                  </a:moveTo>
                  <a:cubicBezTo>
                    <a:pt x="466" y="180"/>
                    <a:pt x="465" y="181"/>
                    <a:pt x="465" y="182"/>
                  </a:cubicBezTo>
                  <a:cubicBezTo>
                    <a:pt x="436" y="239"/>
                    <a:pt x="376" y="266"/>
                    <a:pt x="323" y="296"/>
                  </a:cubicBezTo>
                  <a:cubicBezTo>
                    <a:pt x="322" y="296"/>
                    <a:pt x="322" y="296"/>
                    <a:pt x="322" y="296"/>
                  </a:cubicBezTo>
                  <a:cubicBezTo>
                    <a:pt x="322" y="296"/>
                    <a:pt x="322" y="296"/>
                    <a:pt x="322" y="296"/>
                  </a:cubicBezTo>
                  <a:cubicBezTo>
                    <a:pt x="267" y="269"/>
                    <a:pt x="201" y="255"/>
                    <a:pt x="156" y="212"/>
                  </a:cubicBezTo>
                  <a:cubicBezTo>
                    <a:pt x="152" y="208"/>
                    <a:pt x="147" y="204"/>
                    <a:pt x="143" y="199"/>
                  </a:cubicBezTo>
                  <a:cubicBezTo>
                    <a:pt x="204" y="173"/>
                    <a:pt x="252" y="123"/>
                    <a:pt x="311" y="94"/>
                  </a:cubicBezTo>
                  <a:cubicBezTo>
                    <a:pt x="312" y="93"/>
                    <a:pt x="313" y="92"/>
                    <a:pt x="314" y="92"/>
                  </a:cubicBezTo>
                  <a:cubicBezTo>
                    <a:pt x="357" y="130"/>
                    <a:pt x="416" y="152"/>
                    <a:pt x="467" y="179"/>
                  </a:cubicBezTo>
                  <a:close/>
                  <a:moveTo>
                    <a:pt x="185" y="32"/>
                  </a:moveTo>
                  <a:cubicBezTo>
                    <a:pt x="200" y="24"/>
                    <a:pt x="215" y="16"/>
                    <a:pt x="232" y="15"/>
                  </a:cubicBezTo>
                  <a:cubicBezTo>
                    <a:pt x="255" y="15"/>
                    <a:pt x="272" y="44"/>
                    <a:pt x="283" y="59"/>
                  </a:cubicBezTo>
                  <a:cubicBezTo>
                    <a:pt x="289" y="67"/>
                    <a:pt x="296" y="75"/>
                    <a:pt x="303" y="82"/>
                  </a:cubicBezTo>
                  <a:cubicBezTo>
                    <a:pt x="243" y="111"/>
                    <a:pt x="196" y="161"/>
                    <a:pt x="136" y="192"/>
                  </a:cubicBezTo>
                  <a:cubicBezTo>
                    <a:pt x="110" y="166"/>
                    <a:pt x="82" y="131"/>
                    <a:pt x="77" y="98"/>
                  </a:cubicBezTo>
                  <a:cubicBezTo>
                    <a:pt x="116" y="81"/>
                    <a:pt x="148" y="52"/>
                    <a:pt x="185" y="32"/>
                  </a:cubicBezTo>
                  <a:close/>
                  <a:moveTo>
                    <a:pt x="378" y="283"/>
                  </a:moveTo>
                  <a:cubicBezTo>
                    <a:pt x="352" y="300"/>
                    <a:pt x="328" y="311"/>
                    <a:pt x="297" y="305"/>
                  </a:cubicBezTo>
                  <a:cubicBezTo>
                    <a:pt x="273" y="301"/>
                    <a:pt x="251" y="289"/>
                    <a:pt x="230" y="279"/>
                  </a:cubicBezTo>
                  <a:cubicBezTo>
                    <a:pt x="174" y="251"/>
                    <a:pt x="44" y="190"/>
                    <a:pt x="70" y="111"/>
                  </a:cubicBezTo>
                  <a:cubicBezTo>
                    <a:pt x="75" y="140"/>
                    <a:pt x="106" y="173"/>
                    <a:pt x="128" y="196"/>
                  </a:cubicBezTo>
                  <a:cubicBezTo>
                    <a:pt x="124" y="198"/>
                    <a:pt x="127" y="205"/>
                    <a:pt x="131" y="204"/>
                  </a:cubicBezTo>
                  <a:cubicBezTo>
                    <a:pt x="132" y="203"/>
                    <a:pt x="133" y="203"/>
                    <a:pt x="134" y="202"/>
                  </a:cubicBezTo>
                  <a:cubicBezTo>
                    <a:pt x="137" y="206"/>
                    <a:pt x="140" y="209"/>
                    <a:pt x="142" y="211"/>
                  </a:cubicBezTo>
                  <a:cubicBezTo>
                    <a:pt x="187" y="259"/>
                    <a:pt x="259" y="280"/>
                    <a:pt x="319" y="304"/>
                  </a:cubicBezTo>
                  <a:cubicBezTo>
                    <a:pt x="320" y="304"/>
                    <a:pt x="321" y="304"/>
                    <a:pt x="322" y="303"/>
                  </a:cubicBezTo>
                  <a:cubicBezTo>
                    <a:pt x="323" y="303"/>
                    <a:pt x="324" y="304"/>
                    <a:pt x="326" y="303"/>
                  </a:cubicBezTo>
                  <a:cubicBezTo>
                    <a:pt x="381" y="285"/>
                    <a:pt x="447" y="247"/>
                    <a:pt x="474" y="193"/>
                  </a:cubicBezTo>
                  <a:cubicBezTo>
                    <a:pt x="479" y="237"/>
                    <a:pt x="409" y="264"/>
                    <a:pt x="378" y="2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3" name="Freeform 562"/>
            <p:cNvSpPr>
              <a:spLocks noEditPoints="1"/>
            </p:cNvSpPr>
            <p:nvPr/>
          </p:nvSpPr>
          <p:spPr bwMode="auto">
            <a:xfrm>
              <a:off x="4651" y="-905"/>
              <a:ext cx="332" cy="257"/>
            </a:xfrm>
            <a:custGeom>
              <a:avLst/>
              <a:gdLst>
                <a:gd name="T0" fmla="*/ 160 w 165"/>
                <a:gd name="T1" fmla="*/ 34 h 127"/>
                <a:gd name="T2" fmla="*/ 160 w 165"/>
                <a:gd name="T3" fmla="*/ 33 h 127"/>
                <a:gd name="T4" fmla="*/ 142 w 165"/>
                <a:gd name="T5" fmla="*/ 4 h 127"/>
                <a:gd name="T6" fmla="*/ 134 w 165"/>
                <a:gd name="T7" fmla="*/ 1 h 127"/>
                <a:gd name="T8" fmla="*/ 4 w 165"/>
                <a:gd name="T9" fmla="*/ 73 h 127"/>
                <a:gd name="T10" fmla="*/ 2 w 165"/>
                <a:gd name="T11" fmla="*/ 81 h 127"/>
                <a:gd name="T12" fmla="*/ 29 w 165"/>
                <a:gd name="T13" fmla="*/ 115 h 127"/>
                <a:gd name="T14" fmla="*/ 31 w 165"/>
                <a:gd name="T15" fmla="*/ 116 h 127"/>
                <a:gd name="T16" fmla="*/ 26 w 165"/>
                <a:gd name="T17" fmla="*/ 119 h 127"/>
                <a:gd name="T18" fmla="*/ 31 w 165"/>
                <a:gd name="T19" fmla="*/ 125 h 127"/>
                <a:gd name="T20" fmla="*/ 90 w 165"/>
                <a:gd name="T21" fmla="*/ 82 h 127"/>
                <a:gd name="T22" fmla="*/ 161 w 165"/>
                <a:gd name="T23" fmla="*/ 44 h 127"/>
                <a:gd name="T24" fmla="*/ 160 w 165"/>
                <a:gd name="T25" fmla="*/ 34 h 127"/>
                <a:gd name="T26" fmla="*/ 35 w 165"/>
                <a:gd name="T27" fmla="*/ 112 h 127"/>
                <a:gd name="T28" fmla="*/ 34 w 165"/>
                <a:gd name="T29" fmla="*/ 109 h 127"/>
                <a:gd name="T30" fmla="*/ 15 w 165"/>
                <a:gd name="T31" fmla="*/ 80 h 127"/>
                <a:gd name="T32" fmla="*/ 82 w 165"/>
                <a:gd name="T33" fmla="*/ 40 h 127"/>
                <a:gd name="T34" fmla="*/ 128 w 165"/>
                <a:gd name="T35" fmla="*/ 18 h 127"/>
                <a:gd name="T36" fmla="*/ 150 w 165"/>
                <a:gd name="T37" fmla="*/ 35 h 127"/>
                <a:gd name="T38" fmla="*/ 35 w 165"/>
                <a:gd name="T39" fmla="*/ 11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5" h="127">
                  <a:moveTo>
                    <a:pt x="160" y="34"/>
                  </a:moveTo>
                  <a:cubicBezTo>
                    <a:pt x="160" y="34"/>
                    <a:pt x="160" y="33"/>
                    <a:pt x="160" y="33"/>
                  </a:cubicBezTo>
                  <a:cubicBezTo>
                    <a:pt x="156" y="22"/>
                    <a:pt x="148" y="15"/>
                    <a:pt x="142" y="4"/>
                  </a:cubicBezTo>
                  <a:cubicBezTo>
                    <a:pt x="140" y="1"/>
                    <a:pt x="137" y="0"/>
                    <a:pt x="134" y="1"/>
                  </a:cubicBezTo>
                  <a:cubicBezTo>
                    <a:pt x="87" y="19"/>
                    <a:pt x="46" y="45"/>
                    <a:pt x="4" y="73"/>
                  </a:cubicBezTo>
                  <a:cubicBezTo>
                    <a:pt x="1" y="75"/>
                    <a:pt x="0" y="78"/>
                    <a:pt x="2" y="81"/>
                  </a:cubicBezTo>
                  <a:cubicBezTo>
                    <a:pt x="9" y="95"/>
                    <a:pt x="17" y="104"/>
                    <a:pt x="29" y="115"/>
                  </a:cubicBezTo>
                  <a:cubicBezTo>
                    <a:pt x="29" y="115"/>
                    <a:pt x="30" y="115"/>
                    <a:pt x="31" y="116"/>
                  </a:cubicBezTo>
                  <a:cubicBezTo>
                    <a:pt x="29" y="117"/>
                    <a:pt x="28" y="118"/>
                    <a:pt x="26" y="119"/>
                  </a:cubicBezTo>
                  <a:cubicBezTo>
                    <a:pt x="24" y="122"/>
                    <a:pt x="27" y="127"/>
                    <a:pt x="31" y="125"/>
                  </a:cubicBezTo>
                  <a:cubicBezTo>
                    <a:pt x="51" y="111"/>
                    <a:pt x="70" y="96"/>
                    <a:pt x="90" y="82"/>
                  </a:cubicBezTo>
                  <a:cubicBezTo>
                    <a:pt x="113" y="67"/>
                    <a:pt x="137" y="57"/>
                    <a:pt x="161" y="44"/>
                  </a:cubicBezTo>
                  <a:cubicBezTo>
                    <a:pt x="165" y="41"/>
                    <a:pt x="164" y="36"/>
                    <a:pt x="160" y="34"/>
                  </a:cubicBezTo>
                  <a:close/>
                  <a:moveTo>
                    <a:pt x="35" y="112"/>
                  </a:moveTo>
                  <a:cubicBezTo>
                    <a:pt x="35" y="111"/>
                    <a:pt x="35" y="110"/>
                    <a:pt x="34" y="109"/>
                  </a:cubicBezTo>
                  <a:cubicBezTo>
                    <a:pt x="26" y="100"/>
                    <a:pt x="20" y="91"/>
                    <a:pt x="15" y="80"/>
                  </a:cubicBezTo>
                  <a:cubicBezTo>
                    <a:pt x="37" y="66"/>
                    <a:pt x="59" y="52"/>
                    <a:pt x="82" y="40"/>
                  </a:cubicBezTo>
                  <a:cubicBezTo>
                    <a:pt x="97" y="32"/>
                    <a:pt x="112" y="24"/>
                    <a:pt x="128" y="18"/>
                  </a:cubicBezTo>
                  <a:cubicBezTo>
                    <a:pt x="136" y="15"/>
                    <a:pt x="144" y="28"/>
                    <a:pt x="150" y="35"/>
                  </a:cubicBezTo>
                  <a:cubicBezTo>
                    <a:pt x="108" y="45"/>
                    <a:pt x="67" y="82"/>
                    <a:pt x="35"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4" name="Freeform 563"/>
            <p:cNvSpPr>
              <a:spLocks noEditPoints="1"/>
            </p:cNvSpPr>
            <p:nvPr/>
          </p:nvSpPr>
          <p:spPr bwMode="auto">
            <a:xfrm>
              <a:off x="4876" y="-739"/>
              <a:ext cx="458" cy="335"/>
            </a:xfrm>
            <a:custGeom>
              <a:avLst/>
              <a:gdLst>
                <a:gd name="T0" fmla="*/ 117 w 227"/>
                <a:gd name="T1" fmla="*/ 6 h 166"/>
                <a:gd name="T2" fmla="*/ 72 w 227"/>
                <a:gd name="T3" fmla="*/ 23 h 166"/>
                <a:gd name="T4" fmla="*/ 38 w 227"/>
                <a:gd name="T5" fmla="*/ 73 h 166"/>
                <a:gd name="T6" fmla="*/ 51 w 227"/>
                <a:gd name="T7" fmla="*/ 123 h 166"/>
                <a:gd name="T8" fmla="*/ 85 w 227"/>
                <a:gd name="T9" fmla="*/ 139 h 166"/>
                <a:gd name="T10" fmla="*/ 113 w 227"/>
                <a:gd name="T11" fmla="*/ 155 h 166"/>
                <a:gd name="T12" fmla="*/ 114 w 227"/>
                <a:gd name="T13" fmla="*/ 165 h 166"/>
                <a:gd name="T14" fmla="*/ 148 w 227"/>
                <a:gd name="T15" fmla="*/ 129 h 166"/>
                <a:gd name="T16" fmla="*/ 141 w 227"/>
                <a:gd name="T17" fmla="*/ 125 h 166"/>
                <a:gd name="T18" fmla="*/ 112 w 227"/>
                <a:gd name="T19" fmla="*/ 121 h 166"/>
                <a:gd name="T20" fmla="*/ 122 w 227"/>
                <a:gd name="T21" fmla="*/ 98 h 166"/>
                <a:gd name="T22" fmla="*/ 135 w 227"/>
                <a:gd name="T23" fmla="*/ 98 h 166"/>
                <a:gd name="T24" fmla="*/ 194 w 227"/>
                <a:gd name="T25" fmla="*/ 85 h 166"/>
                <a:gd name="T26" fmla="*/ 224 w 227"/>
                <a:gd name="T27" fmla="*/ 54 h 166"/>
                <a:gd name="T28" fmla="*/ 16 w 227"/>
                <a:gd name="T29" fmla="*/ 103 h 166"/>
                <a:gd name="T30" fmla="*/ 50 w 227"/>
                <a:gd name="T31" fmla="*/ 116 h 166"/>
                <a:gd name="T32" fmla="*/ 46 w 227"/>
                <a:gd name="T33" fmla="*/ 68 h 166"/>
                <a:gd name="T34" fmla="*/ 47 w 227"/>
                <a:gd name="T35" fmla="*/ 59 h 166"/>
                <a:gd name="T36" fmla="*/ 48 w 227"/>
                <a:gd name="T37" fmla="*/ 57 h 166"/>
                <a:gd name="T38" fmla="*/ 54 w 227"/>
                <a:gd name="T39" fmla="*/ 56 h 166"/>
                <a:gd name="T40" fmla="*/ 70 w 227"/>
                <a:gd name="T41" fmla="*/ 86 h 166"/>
                <a:gd name="T42" fmla="*/ 81 w 227"/>
                <a:gd name="T43" fmla="*/ 128 h 166"/>
                <a:gd name="T44" fmla="*/ 69 w 227"/>
                <a:gd name="T45" fmla="*/ 101 h 166"/>
                <a:gd name="T46" fmla="*/ 111 w 227"/>
                <a:gd name="T47" fmla="*/ 101 h 166"/>
                <a:gd name="T48" fmla="*/ 93 w 227"/>
                <a:gd name="T49" fmla="*/ 85 h 166"/>
                <a:gd name="T50" fmla="*/ 139 w 227"/>
                <a:gd name="T51" fmla="*/ 81 h 166"/>
                <a:gd name="T52" fmla="*/ 112 w 227"/>
                <a:gd name="T53" fmla="*/ 76 h 166"/>
                <a:gd name="T54" fmla="*/ 134 w 227"/>
                <a:gd name="T55" fmla="*/ 69 h 166"/>
                <a:gd name="T56" fmla="*/ 143 w 227"/>
                <a:gd name="T57" fmla="*/ 97 h 166"/>
                <a:gd name="T58" fmla="*/ 147 w 227"/>
                <a:gd name="T59" fmla="*/ 89 h 166"/>
                <a:gd name="T60" fmla="*/ 117 w 227"/>
                <a:gd name="T61" fmla="*/ 54 h 166"/>
                <a:gd name="T62" fmla="*/ 97 w 227"/>
                <a:gd name="T63" fmla="*/ 73 h 166"/>
                <a:gd name="T64" fmla="*/ 91 w 227"/>
                <a:gd name="T65" fmla="*/ 64 h 166"/>
                <a:gd name="T66" fmla="*/ 67 w 227"/>
                <a:gd name="T67" fmla="*/ 47 h 166"/>
                <a:gd name="T68" fmla="*/ 121 w 227"/>
                <a:gd name="T69" fmla="*/ 45 h 166"/>
                <a:gd name="T70" fmla="*/ 112 w 227"/>
                <a:gd name="T71" fmla="*/ 34 h 166"/>
                <a:gd name="T72" fmla="*/ 119 w 227"/>
                <a:gd name="T73" fmla="*/ 21 h 166"/>
                <a:gd name="T74" fmla="*/ 128 w 227"/>
                <a:gd name="T75" fmla="*/ 41 h 166"/>
                <a:gd name="T76" fmla="*/ 159 w 227"/>
                <a:gd name="T77" fmla="*/ 76 h 166"/>
                <a:gd name="T78" fmla="*/ 142 w 227"/>
                <a:gd name="T79" fmla="*/ 60 h 166"/>
                <a:gd name="T80" fmla="*/ 160 w 227"/>
                <a:gd name="T81" fmla="*/ 88 h 166"/>
                <a:gd name="T82" fmla="*/ 131 w 227"/>
                <a:gd name="T83" fmla="*/ 42 h 166"/>
                <a:gd name="T84" fmla="*/ 144 w 227"/>
                <a:gd name="T85" fmla="*/ 3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7" h="166">
                  <a:moveTo>
                    <a:pt x="224" y="54"/>
                  </a:moveTo>
                  <a:cubicBezTo>
                    <a:pt x="213" y="49"/>
                    <a:pt x="164" y="19"/>
                    <a:pt x="140" y="23"/>
                  </a:cubicBezTo>
                  <a:cubicBezTo>
                    <a:pt x="134" y="16"/>
                    <a:pt x="124" y="9"/>
                    <a:pt x="117" y="6"/>
                  </a:cubicBezTo>
                  <a:cubicBezTo>
                    <a:pt x="104" y="0"/>
                    <a:pt x="95" y="7"/>
                    <a:pt x="88" y="18"/>
                  </a:cubicBezTo>
                  <a:cubicBezTo>
                    <a:pt x="87" y="19"/>
                    <a:pt x="87" y="20"/>
                    <a:pt x="87" y="21"/>
                  </a:cubicBezTo>
                  <a:cubicBezTo>
                    <a:pt x="82" y="20"/>
                    <a:pt x="76" y="21"/>
                    <a:pt x="72" y="23"/>
                  </a:cubicBezTo>
                  <a:cubicBezTo>
                    <a:pt x="65" y="26"/>
                    <a:pt x="54" y="39"/>
                    <a:pt x="55" y="47"/>
                  </a:cubicBezTo>
                  <a:cubicBezTo>
                    <a:pt x="47" y="46"/>
                    <a:pt x="41" y="48"/>
                    <a:pt x="38" y="57"/>
                  </a:cubicBezTo>
                  <a:cubicBezTo>
                    <a:pt x="36" y="62"/>
                    <a:pt x="36" y="68"/>
                    <a:pt x="38" y="73"/>
                  </a:cubicBezTo>
                  <a:cubicBezTo>
                    <a:pt x="33" y="68"/>
                    <a:pt x="31" y="64"/>
                    <a:pt x="22" y="67"/>
                  </a:cubicBezTo>
                  <a:cubicBezTo>
                    <a:pt x="11" y="71"/>
                    <a:pt x="2" y="79"/>
                    <a:pt x="1" y="91"/>
                  </a:cubicBezTo>
                  <a:cubicBezTo>
                    <a:pt x="0" y="115"/>
                    <a:pt x="33" y="129"/>
                    <a:pt x="51" y="123"/>
                  </a:cubicBezTo>
                  <a:cubicBezTo>
                    <a:pt x="52" y="123"/>
                    <a:pt x="52" y="123"/>
                    <a:pt x="52" y="123"/>
                  </a:cubicBezTo>
                  <a:cubicBezTo>
                    <a:pt x="54" y="129"/>
                    <a:pt x="58" y="133"/>
                    <a:pt x="63" y="137"/>
                  </a:cubicBezTo>
                  <a:cubicBezTo>
                    <a:pt x="69" y="141"/>
                    <a:pt x="78" y="142"/>
                    <a:pt x="85" y="139"/>
                  </a:cubicBezTo>
                  <a:cubicBezTo>
                    <a:pt x="90" y="137"/>
                    <a:pt x="96" y="131"/>
                    <a:pt x="99" y="124"/>
                  </a:cubicBezTo>
                  <a:cubicBezTo>
                    <a:pt x="106" y="131"/>
                    <a:pt x="116" y="136"/>
                    <a:pt x="125" y="140"/>
                  </a:cubicBezTo>
                  <a:cubicBezTo>
                    <a:pt x="123" y="147"/>
                    <a:pt x="120" y="153"/>
                    <a:pt x="113" y="155"/>
                  </a:cubicBezTo>
                  <a:cubicBezTo>
                    <a:pt x="104" y="158"/>
                    <a:pt x="97" y="148"/>
                    <a:pt x="92" y="142"/>
                  </a:cubicBezTo>
                  <a:cubicBezTo>
                    <a:pt x="89" y="139"/>
                    <a:pt x="85" y="143"/>
                    <a:pt x="87" y="146"/>
                  </a:cubicBezTo>
                  <a:cubicBezTo>
                    <a:pt x="91" y="156"/>
                    <a:pt x="102" y="166"/>
                    <a:pt x="114" y="165"/>
                  </a:cubicBezTo>
                  <a:cubicBezTo>
                    <a:pt x="126" y="163"/>
                    <a:pt x="133" y="151"/>
                    <a:pt x="135" y="140"/>
                  </a:cubicBezTo>
                  <a:cubicBezTo>
                    <a:pt x="137" y="141"/>
                    <a:pt x="140" y="142"/>
                    <a:pt x="142" y="139"/>
                  </a:cubicBezTo>
                  <a:cubicBezTo>
                    <a:pt x="144" y="136"/>
                    <a:pt x="146" y="132"/>
                    <a:pt x="148" y="129"/>
                  </a:cubicBezTo>
                  <a:cubicBezTo>
                    <a:pt x="150" y="126"/>
                    <a:pt x="153" y="123"/>
                    <a:pt x="155" y="119"/>
                  </a:cubicBezTo>
                  <a:cubicBezTo>
                    <a:pt x="156" y="114"/>
                    <a:pt x="151" y="112"/>
                    <a:pt x="147" y="115"/>
                  </a:cubicBezTo>
                  <a:cubicBezTo>
                    <a:pt x="144" y="117"/>
                    <a:pt x="143" y="121"/>
                    <a:pt x="141" y="125"/>
                  </a:cubicBezTo>
                  <a:cubicBezTo>
                    <a:pt x="139" y="128"/>
                    <a:pt x="137" y="131"/>
                    <a:pt x="135" y="134"/>
                  </a:cubicBezTo>
                  <a:cubicBezTo>
                    <a:pt x="135" y="134"/>
                    <a:pt x="134" y="133"/>
                    <a:pt x="134" y="133"/>
                  </a:cubicBezTo>
                  <a:cubicBezTo>
                    <a:pt x="126" y="129"/>
                    <a:pt x="119" y="125"/>
                    <a:pt x="112" y="121"/>
                  </a:cubicBezTo>
                  <a:cubicBezTo>
                    <a:pt x="110" y="120"/>
                    <a:pt x="108" y="118"/>
                    <a:pt x="106" y="117"/>
                  </a:cubicBezTo>
                  <a:cubicBezTo>
                    <a:pt x="114" y="116"/>
                    <a:pt x="120" y="111"/>
                    <a:pt x="122" y="98"/>
                  </a:cubicBezTo>
                  <a:cubicBezTo>
                    <a:pt x="122" y="98"/>
                    <a:pt x="122" y="98"/>
                    <a:pt x="122" y="98"/>
                  </a:cubicBezTo>
                  <a:cubicBezTo>
                    <a:pt x="122" y="98"/>
                    <a:pt x="122" y="98"/>
                    <a:pt x="122" y="98"/>
                  </a:cubicBezTo>
                  <a:cubicBezTo>
                    <a:pt x="123" y="100"/>
                    <a:pt x="125" y="101"/>
                    <a:pt x="127" y="101"/>
                  </a:cubicBezTo>
                  <a:cubicBezTo>
                    <a:pt x="130" y="100"/>
                    <a:pt x="133" y="99"/>
                    <a:pt x="135" y="98"/>
                  </a:cubicBezTo>
                  <a:cubicBezTo>
                    <a:pt x="135" y="99"/>
                    <a:pt x="135" y="100"/>
                    <a:pt x="136" y="101"/>
                  </a:cubicBezTo>
                  <a:cubicBezTo>
                    <a:pt x="144" y="111"/>
                    <a:pt x="158" y="118"/>
                    <a:pt x="171" y="116"/>
                  </a:cubicBezTo>
                  <a:cubicBezTo>
                    <a:pt x="186" y="113"/>
                    <a:pt x="192" y="97"/>
                    <a:pt x="194" y="85"/>
                  </a:cubicBezTo>
                  <a:cubicBezTo>
                    <a:pt x="194" y="84"/>
                    <a:pt x="194" y="84"/>
                    <a:pt x="194" y="83"/>
                  </a:cubicBezTo>
                  <a:cubicBezTo>
                    <a:pt x="208" y="84"/>
                    <a:pt x="219" y="78"/>
                    <a:pt x="226" y="61"/>
                  </a:cubicBezTo>
                  <a:cubicBezTo>
                    <a:pt x="227" y="59"/>
                    <a:pt x="226" y="55"/>
                    <a:pt x="224" y="54"/>
                  </a:cubicBezTo>
                  <a:close/>
                  <a:moveTo>
                    <a:pt x="50" y="116"/>
                  </a:moveTo>
                  <a:cubicBezTo>
                    <a:pt x="50" y="116"/>
                    <a:pt x="50" y="117"/>
                    <a:pt x="50" y="117"/>
                  </a:cubicBezTo>
                  <a:cubicBezTo>
                    <a:pt x="38" y="118"/>
                    <a:pt x="24" y="113"/>
                    <a:pt x="16" y="103"/>
                  </a:cubicBezTo>
                  <a:cubicBezTo>
                    <a:pt x="3" y="89"/>
                    <a:pt x="16" y="79"/>
                    <a:pt x="28" y="73"/>
                  </a:cubicBezTo>
                  <a:cubicBezTo>
                    <a:pt x="37" y="82"/>
                    <a:pt x="46" y="91"/>
                    <a:pt x="56" y="98"/>
                  </a:cubicBezTo>
                  <a:cubicBezTo>
                    <a:pt x="53" y="103"/>
                    <a:pt x="50" y="109"/>
                    <a:pt x="50" y="116"/>
                  </a:cubicBezTo>
                  <a:close/>
                  <a:moveTo>
                    <a:pt x="56" y="81"/>
                  </a:moveTo>
                  <a:cubicBezTo>
                    <a:pt x="54" y="79"/>
                    <a:pt x="51" y="77"/>
                    <a:pt x="49" y="75"/>
                  </a:cubicBezTo>
                  <a:cubicBezTo>
                    <a:pt x="47" y="72"/>
                    <a:pt x="47" y="71"/>
                    <a:pt x="46" y="68"/>
                  </a:cubicBezTo>
                  <a:cubicBezTo>
                    <a:pt x="45" y="66"/>
                    <a:pt x="45" y="63"/>
                    <a:pt x="46" y="61"/>
                  </a:cubicBezTo>
                  <a:cubicBezTo>
                    <a:pt x="46" y="61"/>
                    <a:pt x="46" y="60"/>
                    <a:pt x="46" y="59"/>
                  </a:cubicBezTo>
                  <a:cubicBezTo>
                    <a:pt x="46" y="61"/>
                    <a:pt x="47" y="59"/>
                    <a:pt x="47" y="59"/>
                  </a:cubicBezTo>
                  <a:cubicBezTo>
                    <a:pt x="47" y="58"/>
                    <a:pt x="47" y="58"/>
                    <a:pt x="47" y="58"/>
                  </a:cubicBezTo>
                  <a:cubicBezTo>
                    <a:pt x="47" y="58"/>
                    <a:pt x="47" y="58"/>
                    <a:pt x="48" y="58"/>
                  </a:cubicBezTo>
                  <a:cubicBezTo>
                    <a:pt x="48" y="58"/>
                    <a:pt x="48" y="57"/>
                    <a:pt x="48" y="57"/>
                  </a:cubicBezTo>
                  <a:cubicBezTo>
                    <a:pt x="48" y="57"/>
                    <a:pt x="48" y="57"/>
                    <a:pt x="48" y="57"/>
                  </a:cubicBezTo>
                  <a:cubicBezTo>
                    <a:pt x="48" y="57"/>
                    <a:pt x="48" y="57"/>
                    <a:pt x="48" y="57"/>
                  </a:cubicBezTo>
                  <a:cubicBezTo>
                    <a:pt x="50" y="56"/>
                    <a:pt x="52" y="56"/>
                    <a:pt x="54" y="56"/>
                  </a:cubicBezTo>
                  <a:cubicBezTo>
                    <a:pt x="56" y="56"/>
                    <a:pt x="58" y="57"/>
                    <a:pt x="59" y="58"/>
                  </a:cubicBezTo>
                  <a:cubicBezTo>
                    <a:pt x="65" y="66"/>
                    <a:pt x="75" y="73"/>
                    <a:pt x="82" y="77"/>
                  </a:cubicBezTo>
                  <a:cubicBezTo>
                    <a:pt x="78" y="80"/>
                    <a:pt x="73" y="82"/>
                    <a:pt x="70" y="86"/>
                  </a:cubicBezTo>
                  <a:cubicBezTo>
                    <a:pt x="70" y="84"/>
                    <a:pt x="70" y="83"/>
                    <a:pt x="68" y="83"/>
                  </a:cubicBezTo>
                  <a:cubicBezTo>
                    <a:pt x="64" y="83"/>
                    <a:pt x="60" y="82"/>
                    <a:pt x="56" y="81"/>
                  </a:cubicBezTo>
                  <a:close/>
                  <a:moveTo>
                    <a:pt x="81" y="128"/>
                  </a:moveTo>
                  <a:cubicBezTo>
                    <a:pt x="77" y="130"/>
                    <a:pt x="73" y="129"/>
                    <a:pt x="69" y="127"/>
                  </a:cubicBezTo>
                  <a:cubicBezTo>
                    <a:pt x="60" y="122"/>
                    <a:pt x="60" y="111"/>
                    <a:pt x="64" y="102"/>
                  </a:cubicBezTo>
                  <a:cubicBezTo>
                    <a:pt x="65" y="103"/>
                    <a:pt x="67" y="102"/>
                    <a:pt x="69" y="101"/>
                  </a:cubicBezTo>
                  <a:cubicBezTo>
                    <a:pt x="75" y="106"/>
                    <a:pt x="83" y="112"/>
                    <a:pt x="91" y="115"/>
                  </a:cubicBezTo>
                  <a:cubicBezTo>
                    <a:pt x="87" y="118"/>
                    <a:pt x="86" y="125"/>
                    <a:pt x="81" y="128"/>
                  </a:cubicBezTo>
                  <a:close/>
                  <a:moveTo>
                    <a:pt x="111" y="101"/>
                  </a:moveTo>
                  <a:cubicBezTo>
                    <a:pt x="108" y="117"/>
                    <a:pt x="86" y="105"/>
                    <a:pt x="75" y="98"/>
                  </a:cubicBezTo>
                  <a:cubicBezTo>
                    <a:pt x="77" y="96"/>
                    <a:pt x="79" y="93"/>
                    <a:pt x="81" y="91"/>
                  </a:cubicBezTo>
                  <a:cubicBezTo>
                    <a:pt x="84" y="88"/>
                    <a:pt x="89" y="86"/>
                    <a:pt x="93" y="85"/>
                  </a:cubicBezTo>
                  <a:cubicBezTo>
                    <a:pt x="105" y="81"/>
                    <a:pt x="113" y="89"/>
                    <a:pt x="111" y="101"/>
                  </a:cubicBezTo>
                  <a:close/>
                  <a:moveTo>
                    <a:pt x="140" y="79"/>
                  </a:moveTo>
                  <a:cubicBezTo>
                    <a:pt x="140" y="79"/>
                    <a:pt x="139" y="81"/>
                    <a:pt x="139" y="81"/>
                  </a:cubicBezTo>
                  <a:cubicBezTo>
                    <a:pt x="138" y="83"/>
                    <a:pt x="138" y="83"/>
                    <a:pt x="136" y="85"/>
                  </a:cubicBezTo>
                  <a:cubicBezTo>
                    <a:pt x="134" y="87"/>
                    <a:pt x="131" y="88"/>
                    <a:pt x="128" y="90"/>
                  </a:cubicBezTo>
                  <a:cubicBezTo>
                    <a:pt x="123" y="84"/>
                    <a:pt x="117" y="81"/>
                    <a:pt x="112" y="76"/>
                  </a:cubicBezTo>
                  <a:cubicBezTo>
                    <a:pt x="113" y="73"/>
                    <a:pt x="113" y="70"/>
                    <a:pt x="115" y="68"/>
                  </a:cubicBezTo>
                  <a:cubicBezTo>
                    <a:pt x="116" y="66"/>
                    <a:pt x="118" y="65"/>
                    <a:pt x="119" y="65"/>
                  </a:cubicBezTo>
                  <a:cubicBezTo>
                    <a:pt x="125" y="64"/>
                    <a:pt x="129" y="66"/>
                    <a:pt x="134" y="69"/>
                  </a:cubicBezTo>
                  <a:cubicBezTo>
                    <a:pt x="135" y="70"/>
                    <a:pt x="137" y="72"/>
                    <a:pt x="138" y="74"/>
                  </a:cubicBezTo>
                  <a:cubicBezTo>
                    <a:pt x="139" y="76"/>
                    <a:pt x="140" y="77"/>
                    <a:pt x="140" y="79"/>
                  </a:cubicBezTo>
                  <a:close/>
                  <a:moveTo>
                    <a:pt x="143" y="97"/>
                  </a:moveTo>
                  <a:cubicBezTo>
                    <a:pt x="142" y="97"/>
                    <a:pt x="141" y="96"/>
                    <a:pt x="140" y="95"/>
                  </a:cubicBezTo>
                  <a:cubicBezTo>
                    <a:pt x="140" y="95"/>
                    <a:pt x="140" y="95"/>
                    <a:pt x="140" y="95"/>
                  </a:cubicBezTo>
                  <a:cubicBezTo>
                    <a:pt x="142" y="93"/>
                    <a:pt x="145" y="92"/>
                    <a:pt x="147" y="89"/>
                  </a:cubicBezTo>
                  <a:cubicBezTo>
                    <a:pt x="145" y="92"/>
                    <a:pt x="144" y="95"/>
                    <a:pt x="143" y="97"/>
                  </a:cubicBezTo>
                  <a:close/>
                  <a:moveTo>
                    <a:pt x="142" y="60"/>
                  </a:moveTo>
                  <a:cubicBezTo>
                    <a:pt x="135" y="55"/>
                    <a:pt x="126" y="51"/>
                    <a:pt x="117" y="54"/>
                  </a:cubicBezTo>
                  <a:cubicBezTo>
                    <a:pt x="110" y="57"/>
                    <a:pt x="104" y="63"/>
                    <a:pt x="102" y="71"/>
                  </a:cubicBezTo>
                  <a:cubicBezTo>
                    <a:pt x="102" y="71"/>
                    <a:pt x="101" y="72"/>
                    <a:pt x="101" y="73"/>
                  </a:cubicBezTo>
                  <a:cubicBezTo>
                    <a:pt x="100" y="73"/>
                    <a:pt x="98" y="73"/>
                    <a:pt x="97" y="73"/>
                  </a:cubicBezTo>
                  <a:cubicBezTo>
                    <a:pt x="95" y="73"/>
                    <a:pt x="93" y="73"/>
                    <a:pt x="90" y="74"/>
                  </a:cubicBezTo>
                  <a:cubicBezTo>
                    <a:pt x="92" y="72"/>
                    <a:pt x="93" y="70"/>
                    <a:pt x="95" y="68"/>
                  </a:cubicBezTo>
                  <a:cubicBezTo>
                    <a:pt x="96" y="66"/>
                    <a:pt x="93" y="62"/>
                    <a:pt x="91" y="64"/>
                  </a:cubicBezTo>
                  <a:cubicBezTo>
                    <a:pt x="89" y="65"/>
                    <a:pt x="88" y="66"/>
                    <a:pt x="87" y="67"/>
                  </a:cubicBezTo>
                  <a:cubicBezTo>
                    <a:pt x="84" y="63"/>
                    <a:pt x="78" y="58"/>
                    <a:pt x="73" y="54"/>
                  </a:cubicBezTo>
                  <a:cubicBezTo>
                    <a:pt x="71" y="52"/>
                    <a:pt x="69" y="49"/>
                    <a:pt x="67" y="47"/>
                  </a:cubicBezTo>
                  <a:cubicBezTo>
                    <a:pt x="72" y="38"/>
                    <a:pt x="78" y="29"/>
                    <a:pt x="89" y="33"/>
                  </a:cubicBezTo>
                  <a:cubicBezTo>
                    <a:pt x="99" y="36"/>
                    <a:pt x="106" y="46"/>
                    <a:pt x="114" y="51"/>
                  </a:cubicBezTo>
                  <a:cubicBezTo>
                    <a:pt x="118" y="54"/>
                    <a:pt x="123" y="49"/>
                    <a:pt x="121" y="45"/>
                  </a:cubicBezTo>
                  <a:cubicBezTo>
                    <a:pt x="120" y="44"/>
                    <a:pt x="120" y="43"/>
                    <a:pt x="119" y="42"/>
                  </a:cubicBezTo>
                  <a:cubicBezTo>
                    <a:pt x="122" y="42"/>
                    <a:pt x="122" y="38"/>
                    <a:pt x="120" y="37"/>
                  </a:cubicBezTo>
                  <a:cubicBezTo>
                    <a:pt x="117" y="36"/>
                    <a:pt x="114" y="35"/>
                    <a:pt x="112" y="34"/>
                  </a:cubicBezTo>
                  <a:cubicBezTo>
                    <a:pt x="110" y="32"/>
                    <a:pt x="107" y="30"/>
                    <a:pt x="105" y="28"/>
                  </a:cubicBezTo>
                  <a:cubicBezTo>
                    <a:pt x="103" y="26"/>
                    <a:pt x="101" y="23"/>
                    <a:pt x="99" y="21"/>
                  </a:cubicBezTo>
                  <a:cubicBezTo>
                    <a:pt x="105" y="14"/>
                    <a:pt x="111" y="14"/>
                    <a:pt x="119" y="21"/>
                  </a:cubicBezTo>
                  <a:cubicBezTo>
                    <a:pt x="123" y="24"/>
                    <a:pt x="126" y="27"/>
                    <a:pt x="129" y="30"/>
                  </a:cubicBezTo>
                  <a:cubicBezTo>
                    <a:pt x="128" y="32"/>
                    <a:pt x="127" y="34"/>
                    <a:pt x="127" y="36"/>
                  </a:cubicBezTo>
                  <a:cubicBezTo>
                    <a:pt x="126" y="38"/>
                    <a:pt x="127" y="40"/>
                    <a:pt x="128" y="41"/>
                  </a:cubicBezTo>
                  <a:cubicBezTo>
                    <a:pt x="126" y="41"/>
                    <a:pt x="124" y="46"/>
                    <a:pt x="127" y="48"/>
                  </a:cubicBezTo>
                  <a:cubicBezTo>
                    <a:pt x="137" y="55"/>
                    <a:pt x="151" y="66"/>
                    <a:pt x="166" y="74"/>
                  </a:cubicBezTo>
                  <a:cubicBezTo>
                    <a:pt x="164" y="74"/>
                    <a:pt x="161" y="75"/>
                    <a:pt x="159" y="76"/>
                  </a:cubicBezTo>
                  <a:cubicBezTo>
                    <a:pt x="156" y="78"/>
                    <a:pt x="152" y="81"/>
                    <a:pt x="149" y="85"/>
                  </a:cubicBezTo>
                  <a:cubicBezTo>
                    <a:pt x="150" y="84"/>
                    <a:pt x="150" y="83"/>
                    <a:pt x="151" y="81"/>
                  </a:cubicBezTo>
                  <a:cubicBezTo>
                    <a:pt x="153" y="73"/>
                    <a:pt x="148" y="65"/>
                    <a:pt x="142" y="60"/>
                  </a:cubicBezTo>
                  <a:close/>
                  <a:moveTo>
                    <a:pt x="169" y="106"/>
                  </a:moveTo>
                  <a:cubicBezTo>
                    <a:pt x="163" y="108"/>
                    <a:pt x="156" y="106"/>
                    <a:pt x="151" y="103"/>
                  </a:cubicBezTo>
                  <a:cubicBezTo>
                    <a:pt x="154" y="98"/>
                    <a:pt x="156" y="93"/>
                    <a:pt x="160" y="88"/>
                  </a:cubicBezTo>
                  <a:cubicBezTo>
                    <a:pt x="167" y="81"/>
                    <a:pt x="176" y="82"/>
                    <a:pt x="184" y="86"/>
                  </a:cubicBezTo>
                  <a:cubicBezTo>
                    <a:pt x="182" y="95"/>
                    <a:pt x="178" y="103"/>
                    <a:pt x="169" y="106"/>
                  </a:cubicBezTo>
                  <a:close/>
                  <a:moveTo>
                    <a:pt x="131" y="42"/>
                  </a:moveTo>
                  <a:cubicBezTo>
                    <a:pt x="132" y="42"/>
                    <a:pt x="133" y="42"/>
                    <a:pt x="133" y="41"/>
                  </a:cubicBezTo>
                  <a:cubicBezTo>
                    <a:pt x="136" y="40"/>
                    <a:pt x="138" y="38"/>
                    <a:pt x="141" y="38"/>
                  </a:cubicBezTo>
                  <a:cubicBezTo>
                    <a:pt x="142" y="38"/>
                    <a:pt x="143" y="37"/>
                    <a:pt x="144" y="37"/>
                  </a:cubicBezTo>
                  <a:cubicBezTo>
                    <a:pt x="166" y="32"/>
                    <a:pt x="193" y="52"/>
                    <a:pt x="214" y="62"/>
                  </a:cubicBezTo>
                  <a:cubicBezTo>
                    <a:pt x="198" y="92"/>
                    <a:pt x="151" y="55"/>
                    <a:pt x="13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grpSp>
      <p:sp>
        <p:nvSpPr>
          <p:cNvPr id="2" name="标题 1"/>
          <p:cNvSpPr>
            <a:spLocks noGrp="1"/>
          </p:cNvSpPr>
          <p:nvPr>
            <p:ph type="title"/>
          </p:nvPr>
        </p:nvSpPr>
        <p:spPr>
          <a:xfrm>
            <a:off x="839788" y="4434164"/>
            <a:ext cx="10515600" cy="1080000"/>
          </a:xfrm>
        </p:spPr>
        <p:txBody>
          <a:bodyPr anchor="b">
            <a:normAutofit/>
          </a:bodyPr>
          <a:lstStyle>
            <a:lvl1pPr algn="ctr">
              <a:defRPr sz="4800">
                <a:solidFill>
                  <a:srgbClr val="4AD1EA"/>
                </a:solidFill>
              </a:defRPr>
            </a:lvl1pPr>
          </a:lstStyle>
          <a:p>
            <a:r>
              <a:rPr lang="zh-CN" altLang="en-US" noProof="1" smtClean="0"/>
              <a:t>单击此处编辑母版标题样式</a:t>
            </a:r>
            <a:endParaRPr lang="zh-TW" altLang="en-US" noProof="1"/>
          </a:p>
        </p:txBody>
      </p:sp>
      <p:sp>
        <p:nvSpPr>
          <p:cNvPr id="243" name="文本占位符 242"/>
          <p:cNvSpPr>
            <a:spLocks noGrp="1"/>
          </p:cNvSpPr>
          <p:nvPr>
            <p:ph type="body" sz="quarter" idx="10"/>
          </p:nvPr>
        </p:nvSpPr>
        <p:spPr>
          <a:xfrm>
            <a:off x="4589365" y="1359156"/>
            <a:ext cx="3007687" cy="2133329"/>
          </a:xfrm>
        </p:spPr>
        <p:txBody>
          <a:bodyPr anchor="ctr">
            <a:noAutofit/>
          </a:bodyPr>
          <a:lstStyle>
            <a:lvl1pPr marL="0" indent="0" algn="ctr">
              <a:spcBef>
                <a:spcPts val="0"/>
              </a:spcBef>
              <a:buNone/>
              <a:defRPr sz="13800" b="1">
                <a:solidFill>
                  <a:srgbClr val="4AD1EA"/>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smtClean="0"/>
              <a:t>单击此处编辑母版文本样式</a:t>
            </a:r>
          </a:p>
        </p:txBody>
      </p:sp>
      <p:sp>
        <p:nvSpPr>
          <p:cNvPr id="235" name="页脚占位符 2"/>
          <p:cNvSpPr>
            <a:spLocks noGrp="1"/>
          </p:cNvSpPr>
          <p:nvPr>
            <p:ph type="ftr" sz="quarter" idx="11"/>
          </p:nvPr>
        </p:nvSpPr>
        <p:spPr/>
        <p:txBody>
          <a:bodyPr/>
          <a:lstStyle>
            <a:lvl1pPr>
              <a:defRPr/>
            </a:lvl1pPr>
          </a:lstStyle>
          <a:p>
            <a:pPr>
              <a:defRPr/>
            </a:pPr>
            <a:r>
              <a:rPr lang="en-US" altLang="zh-TW"/>
              <a:t>YOUR COMPANY SLOGAN GOES HERE</a:t>
            </a:r>
            <a:endParaRPr lang="zh-TW" altLang="en-US"/>
          </a:p>
        </p:txBody>
      </p:sp>
      <p:sp>
        <p:nvSpPr>
          <p:cNvPr id="236" name="灯片编号占位符 3"/>
          <p:cNvSpPr>
            <a:spLocks noGrp="1"/>
          </p:cNvSpPr>
          <p:nvPr>
            <p:ph type="sldNum" sz="quarter" idx="12"/>
          </p:nvPr>
        </p:nvSpPr>
        <p:spPr/>
        <p:txBody>
          <a:bodyPr/>
          <a:lstStyle>
            <a:lvl1pPr>
              <a:defRPr/>
            </a:lvl1pPr>
          </a:lstStyle>
          <a:p>
            <a:fld id="{F5B93639-A30F-4DBF-A5C5-BBC8709E3147}" type="slidenum">
              <a:rPr lang="zh-TW" altLang="en-US"/>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2">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 name="图片 7"/>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336"/>
          <p:cNvGrpSpPr>
            <a:grpSpLocks noChangeAspect="1"/>
          </p:cNvGrpSpPr>
          <p:nvPr/>
        </p:nvGrpSpPr>
        <p:grpSpPr bwMode="auto">
          <a:xfrm>
            <a:off x="158376" y="175750"/>
            <a:ext cx="11875246" cy="6523873"/>
            <a:chOff x="476" y="-2056"/>
            <a:chExt cx="5923" cy="5986"/>
          </a:xfrm>
          <a:solidFill>
            <a:schemeClr val="tx1">
              <a:lumMod val="50000"/>
              <a:lumOff val="50000"/>
              <a:alpha val="4000"/>
            </a:schemeClr>
          </a:solidFill>
        </p:grpSpPr>
        <p:grpSp>
          <p:nvGrpSpPr>
            <p:cNvPr id="4" name="Group 537"/>
            <p:cNvGrpSpPr/>
            <p:nvPr/>
          </p:nvGrpSpPr>
          <p:grpSpPr bwMode="auto">
            <a:xfrm>
              <a:off x="476" y="-2056"/>
              <a:ext cx="5923" cy="5986"/>
              <a:chOff x="476" y="-2056"/>
              <a:chExt cx="5923" cy="5986"/>
            </a:xfrm>
            <a:grpFill/>
          </p:grpSpPr>
          <p:sp>
            <p:nvSpPr>
              <p:cNvPr id="31" name="Freeform 337"/>
              <p:cNvSpPr/>
              <p:nvPr/>
            </p:nvSpPr>
            <p:spPr bwMode="auto">
              <a:xfrm>
                <a:off x="758" y="-1754"/>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2" name="Freeform 338"/>
              <p:cNvSpPr>
                <a:spLocks noEditPoints="1"/>
              </p:cNvSpPr>
              <p:nvPr/>
            </p:nvSpPr>
            <p:spPr bwMode="auto">
              <a:xfrm>
                <a:off x="524" y="-1941"/>
                <a:ext cx="884" cy="1030"/>
              </a:xfrm>
              <a:custGeom>
                <a:avLst/>
                <a:gdLst>
                  <a:gd name="T0" fmla="*/ 306 w 438"/>
                  <a:gd name="T1" fmla="*/ 26 h 511"/>
                  <a:gd name="T2" fmla="*/ 147 w 438"/>
                  <a:gd name="T3" fmla="*/ 7 h 511"/>
                  <a:gd name="T4" fmla="*/ 67 w 438"/>
                  <a:gd name="T5" fmla="*/ 331 h 511"/>
                  <a:gd name="T6" fmla="*/ 88 w 438"/>
                  <a:gd name="T7" fmla="*/ 342 h 511"/>
                  <a:gd name="T8" fmla="*/ 328 w 438"/>
                  <a:gd name="T9" fmla="*/ 49 h 511"/>
                  <a:gd name="T10" fmla="*/ 155 w 438"/>
                  <a:gd name="T11" fmla="*/ 392 h 511"/>
                  <a:gd name="T12" fmla="*/ 151 w 438"/>
                  <a:gd name="T13" fmla="*/ 404 h 511"/>
                  <a:gd name="T14" fmla="*/ 227 w 438"/>
                  <a:gd name="T15" fmla="*/ 482 h 511"/>
                  <a:gd name="T16" fmla="*/ 368 w 438"/>
                  <a:gd name="T17" fmla="*/ 321 h 511"/>
                  <a:gd name="T18" fmla="*/ 313 w 438"/>
                  <a:gd name="T19" fmla="*/ 40 h 511"/>
                  <a:gd name="T20" fmla="*/ 311 w 438"/>
                  <a:gd name="T21" fmla="*/ 55 h 511"/>
                  <a:gd name="T22" fmla="*/ 214 w 438"/>
                  <a:gd name="T23" fmla="*/ 22 h 511"/>
                  <a:gd name="T24" fmla="*/ 277 w 438"/>
                  <a:gd name="T25" fmla="*/ 75 h 511"/>
                  <a:gd name="T26" fmla="*/ 342 w 438"/>
                  <a:gd name="T27" fmla="*/ 184 h 511"/>
                  <a:gd name="T28" fmla="*/ 277 w 438"/>
                  <a:gd name="T29" fmla="*/ 273 h 511"/>
                  <a:gd name="T30" fmla="*/ 132 w 438"/>
                  <a:gd name="T31" fmla="*/ 153 h 511"/>
                  <a:gd name="T32" fmla="*/ 209 w 438"/>
                  <a:gd name="T33" fmla="*/ 138 h 511"/>
                  <a:gd name="T34" fmla="*/ 252 w 438"/>
                  <a:gd name="T35" fmla="*/ 102 h 511"/>
                  <a:gd name="T36" fmla="*/ 267 w 438"/>
                  <a:gd name="T37" fmla="*/ 55 h 511"/>
                  <a:gd name="T38" fmla="*/ 244 w 438"/>
                  <a:gd name="T39" fmla="*/ 83 h 511"/>
                  <a:gd name="T40" fmla="*/ 197 w 438"/>
                  <a:gd name="T41" fmla="*/ 133 h 511"/>
                  <a:gd name="T42" fmla="*/ 125 w 438"/>
                  <a:gd name="T43" fmla="*/ 157 h 511"/>
                  <a:gd name="T44" fmla="*/ 166 w 438"/>
                  <a:gd name="T45" fmla="*/ 213 h 511"/>
                  <a:gd name="T46" fmla="*/ 108 w 438"/>
                  <a:gd name="T47" fmla="*/ 153 h 511"/>
                  <a:gd name="T48" fmla="*/ 117 w 438"/>
                  <a:gd name="T49" fmla="*/ 121 h 511"/>
                  <a:gd name="T50" fmla="*/ 111 w 438"/>
                  <a:gd name="T51" fmla="*/ 115 h 511"/>
                  <a:gd name="T52" fmla="*/ 114 w 438"/>
                  <a:gd name="T53" fmla="*/ 92 h 511"/>
                  <a:gd name="T54" fmla="*/ 120 w 438"/>
                  <a:gd name="T55" fmla="*/ 66 h 511"/>
                  <a:gd name="T56" fmla="*/ 261 w 438"/>
                  <a:gd name="T57" fmla="*/ 326 h 511"/>
                  <a:gd name="T58" fmla="*/ 107 w 438"/>
                  <a:gd name="T59" fmla="*/ 320 h 511"/>
                  <a:gd name="T60" fmla="*/ 133 w 438"/>
                  <a:gd name="T61" fmla="*/ 249 h 511"/>
                  <a:gd name="T62" fmla="*/ 177 w 438"/>
                  <a:gd name="T63" fmla="*/ 233 h 511"/>
                  <a:gd name="T64" fmla="*/ 257 w 438"/>
                  <a:gd name="T65" fmla="*/ 307 h 511"/>
                  <a:gd name="T66" fmla="*/ 101 w 438"/>
                  <a:gd name="T67" fmla="*/ 169 h 511"/>
                  <a:gd name="T68" fmla="*/ 129 w 438"/>
                  <a:gd name="T69" fmla="*/ 235 h 511"/>
                  <a:gd name="T70" fmla="*/ 109 w 438"/>
                  <a:gd name="T71" fmla="*/ 309 h 511"/>
                  <a:gd name="T72" fmla="*/ 285 w 438"/>
                  <a:gd name="T73" fmla="*/ 286 h 511"/>
                  <a:gd name="T74" fmla="*/ 281 w 438"/>
                  <a:gd name="T75" fmla="*/ 297 h 511"/>
                  <a:gd name="T76" fmla="*/ 341 w 438"/>
                  <a:gd name="T77" fmla="*/ 193 h 511"/>
                  <a:gd name="T78" fmla="*/ 287 w 438"/>
                  <a:gd name="T79" fmla="*/ 276 h 511"/>
                  <a:gd name="T80" fmla="*/ 90 w 438"/>
                  <a:gd name="T81" fmla="*/ 79 h 511"/>
                  <a:gd name="T82" fmla="*/ 143 w 438"/>
                  <a:gd name="T83" fmla="*/ 21 h 511"/>
                  <a:gd name="T84" fmla="*/ 67 w 438"/>
                  <a:gd name="T85" fmla="*/ 67 h 511"/>
                  <a:gd name="T86" fmla="*/ 79 w 438"/>
                  <a:gd name="T87" fmla="*/ 289 h 511"/>
                  <a:gd name="T88" fmla="*/ 86 w 438"/>
                  <a:gd name="T89" fmla="*/ 334 h 511"/>
                  <a:gd name="T90" fmla="*/ 82 w 438"/>
                  <a:gd name="T91" fmla="*/ 322 h 511"/>
                  <a:gd name="T92" fmla="*/ 376 w 438"/>
                  <a:gd name="T93" fmla="*/ 184 h 511"/>
                  <a:gd name="T94" fmla="*/ 91 w 438"/>
                  <a:gd name="T95" fmla="*/ 339 h 511"/>
                  <a:gd name="T96" fmla="*/ 153 w 438"/>
                  <a:gd name="T97" fmla="*/ 349 h 511"/>
                  <a:gd name="T98" fmla="*/ 315 w 438"/>
                  <a:gd name="T99" fmla="*/ 67 h 511"/>
                  <a:gd name="T100" fmla="*/ 141 w 438"/>
                  <a:gd name="T101" fmla="*/ 495 h 511"/>
                  <a:gd name="T102" fmla="*/ 219 w 438"/>
                  <a:gd name="T103" fmla="*/ 467 h 511"/>
                  <a:gd name="T104" fmla="*/ 216 w 438"/>
                  <a:gd name="T105" fmla="*/ 455 h 511"/>
                  <a:gd name="T106" fmla="*/ 160 w 438"/>
                  <a:gd name="T107" fmla="*/ 40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8" h="511">
                    <a:moveTo>
                      <a:pt x="326" y="34"/>
                    </a:moveTo>
                    <a:cubicBezTo>
                      <a:pt x="323" y="29"/>
                      <a:pt x="319" y="25"/>
                      <a:pt x="312" y="23"/>
                    </a:cubicBezTo>
                    <a:cubicBezTo>
                      <a:pt x="309" y="22"/>
                      <a:pt x="307" y="24"/>
                      <a:pt x="306" y="26"/>
                    </a:cubicBezTo>
                    <a:cubicBezTo>
                      <a:pt x="305" y="26"/>
                      <a:pt x="305" y="26"/>
                      <a:pt x="305" y="27"/>
                    </a:cubicBezTo>
                    <a:cubicBezTo>
                      <a:pt x="300" y="32"/>
                      <a:pt x="294" y="37"/>
                      <a:pt x="289" y="42"/>
                    </a:cubicBezTo>
                    <a:cubicBezTo>
                      <a:pt x="254" y="6"/>
                      <a:pt x="194" y="0"/>
                      <a:pt x="147" y="7"/>
                    </a:cubicBezTo>
                    <a:cubicBezTo>
                      <a:pt x="92" y="16"/>
                      <a:pt x="51" y="53"/>
                      <a:pt x="30" y="103"/>
                    </a:cubicBezTo>
                    <a:cubicBezTo>
                      <a:pt x="0" y="175"/>
                      <a:pt x="18" y="270"/>
                      <a:pt x="77" y="318"/>
                    </a:cubicBezTo>
                    <a:cubicBezTo>
                      <a:pt x="73" y="322"/>
                      <a:pt x="67" y="325"/>
                      <a:pt x="67" y="331"/>
                    </a:cubicBezTo>
                    <a:cubicBezTo>
                      <a:pt x="67" y="334"/>
                      <a:pt x="67" y="338"/>
                      <a:pt x="69" y="340"/>
                    </a:cubicBezTo>
                    <a:cubicBezTo>
                      <a:pt x="71" y="342"/>
                      <a:pt x="76" y="343"/>
                      <a:pt x="79" y="343"/>
                    </a:cubicBezTo>
                    <a:cubicBezTo>
                      <a:pt x="82" y="344"/>
                      <a:pt x="85" y="343"/>
                      <a:pt x="88" y="342"/>
                    </a:cubicBezTo>
                    <a:cubicBezTo>
                      <a:pt x="176" y="395"/>
                      <a:pt x="280" y="399"/>
                      <a:pt x="349" y="314"/>
                    </a:cubicBezTo>
                    <a:cubicBezTo>
                      <a:pt x="409" y="240"/>
                      <a:pt x="400" y="116"/>
                      <a:pt x="325" y="56"/>
                    </a:cubicBezTo>
                    <a:cubicBezTo>
                      <a:pt x="327" y="54"/>
                      <a:pt x="327" y="51"/>
                      <a:pt x="328" y="49"/>
                    </a:cubicBezTo>
                    <a:cubicBezTo>
                      <a:pt x="413" y="109"/>
                      <a:pt x="421" y="221"/>
                      <a:pt x="364" y="308"/>
                    </a:cubicBezTo>
                    <a:cubicBezTo>
                      <a:pt x="320" y="375"/>
                      <a:pt x="232" y="409"/>
                      <a:pt x="156" y="392"/>
                    </a:cubicBezTo>
                    <a:cubicBezTo>
                      <a:pt x="156" y="392"/>
                      <a:pt x="156" y="392"/>
                      <a:pt x="155" y="392"/>
                    </a:cubicBezTo>
                    <a:cubicBezTo>
                      <a:pt x="125" y="384"/>
                      <a:pt x="97" y="369"/>
                      <a:pt x="75" y="344"/>
                    </a:cubicBezTo>
                    <a:cubicBezTo>
                      <a:pt x="72" y="341"/>
                      <a:pt x="67" y="345"/>
                      <a:pt x="69" y="348"/>
                    </a:cubicBezTo>
                    <a:cubicBezTo>
                      <a:pt x="90" y="379"/>
                      <a:pt x="119" y="397"/>
                      <a:pt x="151" y="404"/>
                    </a:cubicBezTo>
                    <a:cubicBezTo>
                      <a:pt x="146" y="428"/>
                      <a:pt x="116" y="445"/>
                      <a:pt x="107" y="467"/>
                    </a:cubicBezTo>
                    <a:cubicBezTo>
                      <a:pt x="96" y="493"/>
                      <a:pt x="128" y="506"/>
                      <a:pt x="148" y="508"/>
                    </a:cubicBezTo>
                    <a:cubicBezTo>
                      <a:pt x="176" y="511"/>
                      <a:pt x="211" y="507"/>
                      <a:pt x="227" y="482"/>
                    </a:cubicBezTo>
                    <a:cubicBezTo>
                      <a:pt x="234" y="471"/>
                      <a:pt x="233" y="457"/>
                      <a:pt x="225" y="448"/>
                    </a:cubicBezTo>
                    <a:cubicBezTo>
                      <a:pt x="214" y="433"/>
                      <a:pt x="198" y="423"/>
                      <a:pt x="186" y="408"/>
                    </a:cubicBezTo>
                    <a:cubicBezTo>
                      <a:pt x="254" y="409"/>
                      <a:pt x="328" y="371"/>
                      <a:pt x="368" y="321"/>
                    </a:cubicBezTo>
                    <a:cubicBezTo>
                      <a:pt x="438" y="234"/>
                      <a:pt x="429" y="89"/>
                      <a:pt x="326" y="34"/>
                    </a:cubicBezTo>
                    <a:close/>
                    <a:moveTo>
                      <a:pt x="310" y="35"/>
                    </a:moveTo>
                    <a:cubicBezTo>
                      <a:pt x="310" y="37"/>
                      <a:pt x="311" y="39"/>
                      <a:pt x="313" y="40"/>
                    </a:cubicBezTo>
                    <a:cubicBezTo>
                      <a:pt x="315" y="41"/>
                      <a:pt x="316" y="42"/>
                      <a:pt x="318" y="43"/>
                    </a:cubicBezTo>
                    <a:cubicBezTo>
                      <a:pt x="318" y="43"/>
                      <a:pt x="318" y="43"/>
                      <a:pt x="318" y="43"/>
                    </a:cubicBezTo>
                    <a:cubicBezTo>
                      <a:pt x="318" y="48"/>
                      <a:pt x="314" y="52"/>
                      <a:pt x="311" y="55"/>
                    </a:cubicBezTo>
                    <a:cubicBezTo>
                      <a:pt x="305" y="61"/>
                      <a:pt x="296" y="65"/>
                      <a:pt x="287" y="65"/>
                    </a:cubicBezTo>
                    <a:cubicBezTo>
                      <a:pt x="292" y="53"/>
                      <a:pt x="302" y="45"/>
                      <a:pt x="310" y="35"/>
                    </a:cubicBezTo>
                    <a:close/>
                    <a:moveTo>
                      <a:pt x="214" y="22"/>
                    </a:moveTo>
                    <a:cubicBezTo>
                      <a:pt x="237" y="28"/>
                      <a:pt x="259" y="38"/>
                      <a:pt x="280" y="51"/>
                    </a:cubicBezTo>
                    <a:cubicBezTo>
                      <a:pt x="277" y="56"/>
                      <a:pt x="274" y="61"/>
                      <a:pt x="273" y="68"/>
                    </a:cubicBezTo>
                    <a:cubicBezTo>
                      <a:pt x="273" y="71"/>
                      <a:pt x="274" y="74"/>
                      <a:pt x="277" y="75"/>
                    </a:cubicBezTo>
                    <a:cubicBezTo>
                      <a:pt x="287" y="78"/>
                      <a:pt x="297" y="76"/>
                      <a:pt x="306" y="72"/>
                    </a:cubicBezTo>
                    <a:cubicBezTo>
                      <a:pt x="306" y="74"/>
                      <a:pt x="306" y="76"/>
                      <a:pt x="307" y="78"/>
                    </a:cubicBezTo>
                    <a:cubicBezTo>
                      <a:pt x="331" y="110"/>
                      <a:pt x="342" y="147"/>
                      <a:pt x="342" y="184"/>
                    </a:cubicBezTo>
                    <a:cubicBezTo>
                      <a:pt x="340" y="183"/>
                      <a:pt x="338" y="183"/>
                      <a:pt x="337" y="185"/>
                    </a:cubicBezTo>
                    <a:cubicBezTo>
                      <a:pt x="312" y="214"/>
                      <a:pt x="279" y="217"/>
                      <a:pt x="276" y="259"/>
                    </a:cubicBezTo>
                    <a:cubicBezTo>
                      <a:pt x="276" y="265"/>
                      <a:pt x="277" y="269"/>
                      <a:pt x="277" y="273"/>
                    </a:cubicBezTo>
                    <a:cubicBezTo>
                      <a:pt x="242" y="263"/>
                      <a:pt x="208" y="242"/>
                      <a:pt x="178" y="221"/>
                    </a:cubicBezTo>
                    <a:cubicBezTo>
                      <a:pt x="176" y="212"/>
                      <a:pt x="171" y="204"/>
                      <a:pt x="165" y="195"/>
                    </a:cubicBezTo>
                    <a:cubicBezTo>
                      <a:pt x="156" y="181"/>
                      <a:pt x="146" y="163"/>
                      <a:pt x="132" y="153"/>
                    </a:cubicBezTo>
                    <a:cubicBezTo>
                      <a:pt x="135" y="153"/>
                      <a:pt x="137" y="151"/>
                      <a:pt x="136" y="148"/>
                    </a:cubicBezTo>
                    <a:cubicBezTo>
                      <a:pt x="131" y="136"/>
                      <a:pt x="177" y="142"/>
                      <a:pt x="180" y="143"/>
                    </a:cubicBezTo>
                    <a:cubicBezTo>
                      <a:pt x="191" y="145"/>
                      <a:pt x="199" y="142"/>
                      <a:pt x="209" y="138"/>
                    </a:cubicBezTo>
                    <a:cubicBezTo>
                      <a:pt x="214" y="136"/>
                      <a:pt x="217" y="131"/>
                      <a:pt x="218" y="126"/>
                    </a:cubicBezTo>
                    <a:cubicBezTo>
                      <a:pt x="220" y="121"/>
                      <a:pt x="240" y="104"/>
                      <a:pt x="246" y="105"/>
                    </a:cubicBezTo>
                    <a:cubicBezTo>
                      <a:pt x="249" y="106"/>
                      <a:pt x="251" y="105"/>
                      <a:pt x="252" y="102"/>
                    </a:cubicBezTo>
                    <a:cubicBezTo>
                      <a:pt x="256" y="90"/>
                      <a:pt x="251" y="87"/>
                      <a:pt x="251" y="76"/>
                    </a:cubicBezTo>
                    <a:cubicBezTo>
                      <a:pt x="252" y="74"/>
                      <a:pt x="250" y="72"/>
                      <a:pt x="250" y="70"/>
                    </a:cubicBezTo>
                    <a:cubicBezTo>
                      <a:pt x="244" y="58"/>
                      <a:pt x="256" y="56"/>
                      <a:pt x="267" y="55"/>
                    </a:cubicBezTo>
                    <a:cubicBezTo>
                      <a:pt x="270" y="55"/>
                      <a:pt x="271" y="50"/>
                      <a:pt x="268" y="49"/>
                    </a:cubicBezTo>
                    <a:cubicBezTo>
                      <a:pt x="258" y="47"/>
                      <a:pt x="234" y="45"/>
                      <a:pt x="239" y="62"/>
                    </a:cubicBezTo>
                    <a:cubicBezTo>
                      <a:pt x="240" y="69"/>
                      <a:pt x="242" y="76"/>
                      <a:pt x="244" y="83"/>
                    </a:cubicBezTo>
                    <a:cubicBezTo>
                      <a:pt x="248" y="100"/>
                      <a:pt x="246" y="95"/>
                      <a:pt x="233" y="102"/>
                    </a:cubicBezTo>
                    <a:cubicBezTo>
                      <a:pt x="227" y="105"/>
                      <a:pt x="216" y="110"/>
                      <a:pt x="213" y="116"/>
                    </a:cubicBezTo>
                    <a:cubicBezTo>
                      <a:pt x="208" y="124"/>
                      <a:pt x="209" y="128"/>
                      <a:pt x="197" y="133"/>
                    </a:cubicBezTo>
                    <a:cubicBezTo>
                      <a:pt x="189" y="136"/>
                      <a:pt x="169" y="130"/>
                      <a:pt x="157" y="130"/>
                    </a:cubicBezTo>
                    <a:cubicBezTo>
                      <a:pt x="146" y="130"/>
                      <a:pt x="113" y="135"/>
                      <a:pt x="130" y="151"/>
                    </a:cubicBezTo>
                    <a:cubicBezTo>
                      <a:pt x="126" y="149"/>
                      <a:pt x="123" y="154"/>
                      <a:pt x="125" y="157"/>
                    </a:cubicBezTo>
                    <a:cubicBezTo>
                      <a:pt x="136" y="168"/>
                      <a:pt x="145" y="181"/>
                      <a:pt x="154" y="194"/>
                    </a:cubicBezTo>
                    <a:cubicBezTo>
                      <a:pt x="158" y="200"/>
                      <a:pt x="162" y="206"/>
                      <a:pt x="166" y="212"/>
                    </a:cubicBezTo>
                    <a:cubicBezTo>
                      <a:pt x="166" y="213"/>
                      <a:pt x="166" y="213"/>
                      <a:pt x="166" y="213"/>
                    </a:cubicBezTo>
                    <a:cubicBezTo>
                      <a:pt x="166" y="213"/>
                      <a:pt x="165" y="213"/>
                      <a:pt x="165" y="212"/>
                    </a:cubicBezTo>
                    <a:cubicBezTo>
                      <a:pt x="141" y="195"/>
                      <a:pt x="122" y="175"/>
                      <a:pt x="108" y="153"/>
                    </a:cubicBezTo>
                    <a:cubicBezTo>
                      <a:pt x="108" y="153"/>
                      <a:pt x="108" y="153"/>
                      <a:pt x="108" y="153"/>
                    </a:cubicBezTo>
                    <a:cubicBezTo>
                      <a:pt x="109" y="153"/>
                      <a:pt x="109" y="152"/>
                      <a:pt x="109" y="152"/>
                    </a:cubicBezTo>
                    <a:cubicBezTo>
                      <a:pt x="114" y="148"/>
                      <a:pt x="116" y="142"/>
                      <a:pt x="118" y="136"/>
                    </a:cubicBezTo>
                    <a:cubicBezTo>
                      <a:pt x="119" y="131"/>
                      <a:pt x="117" y="126"/>
                      <a:pt x="117" y="121"/>
                    </a:cubicBezTo>
                    <a:cubicBezTo>
                      <a:pt x="116" y="113"/>
                      <a:pt x="118" y="106"/>
                      <a:pt x="120" y="99"/>
                    </a:cubicBezTo>
                    <a:cubicBezTo>
                      <a:pt x="121" y="97"/>
                      <a:pt x="118" y="96"/>
                      <a:pt x="117" y="97"/>
                    </a:cubicBezTo>
                    <a:cubicBezTo>
                      <a:pt x="112" y="102"/>
                      <a:pt x="111" y="108"/>
                      <a:pt x="111" y="115"/>
                    </a:cubicBezTo>
                    <a:cubicBezTo>
                      <a:pt x="110" y="123"/>
                      <a:pt x="114" y="142"/>
                      <a:pt x="103" y="146"/>
                    </a:cubicBezTo>
                    <a:cubicBezTo>
                      <a:pt x="96" y="133"/>
                      <a:pt x="90" y="120"/>
                      <a:pt x="86" y="106"/>
                    </a:cubicBezTo>
                    <a:cubicBezTo>
                      <a:pt x="96" y="108"/>
                      <a:pt x="107" y="98"/>
                      <a:pt x="114" y="92"/>
                    </a:cubicBezTo>
                    <a:cubicBezTo>
                      <a:pt x="115" y="91"/>
                      <a:pt x="114" y="90"/>
                      <a:pt x="113" y="90"/>
                    </a:cubicBezTo>
                    <a:cubicBezTo>
                      <a:pt x="99" y="102"/>
                      <a:pt x="77" y="102"/>
                      <a:pt x="96" y="85"/>
                    </a:cubicBezTo>
                    <a:cubicBezTo>
                      <a:pt x="103" y="78"/>
                      <a:pt x="112" y="71"/>
                      <a:pt x="120" y="66"/>
                    </a:cubicBezTo>
                    <a:cubicBezTo>
                      <a:pt x="148" y="46"/>
                      <a:pt x="184" y="39"/>
                      <a:pt x="213" y="22"/>
                    </a:cubicBezTo>
                    <a:cubicBezTo>
                      <a:pt x="214" y="22"/>
                      <a:pt x="214" y="22"/>
                      <a:pt x="214" y="22"/>
                    </a:cubicBezTo>
                    <a:close/>
                    <a:moveTo>
                      <a:pt x="261" y="326"/>
                    </a:moveTo>
                    <a:cubicBezTo>
                      <a:pt x="230" y="343"/>
                      <a:pt x="193" y="347"/>
                      <a:pt x="156" y="341"/>
                    </a:cubicBezTo>
                    <a:cubicBezTo>
                      <a:pt x="155" y="340"/>
                      <a:pt x="155" y="340"/>
                      <a:pt x="154" y="340"/>
                    </a:cubicBezTo>
                    <a:cubicBezTo>
                      <a:pt x="137" y="334"/>
                      <a:pt x="121" y="328"/>
                      <a:pt x="107" y="320"/>
                    </a:cubicBezTo>
                    <a:cubicBezTo>
                      <a:pt x="118" y="318"/>
                      <a:pt x="126" y="306"/>
                      <a:pt x="129" y="296"/>
                    </a:cubicBezTo>
                    <a:cubicBezTo>
                      <a:pt x="132" y="287"/>
                      <a:pt x="132" y="277"/>
                      <a:pt x="133" y="268"/>
                    </a:cubicBezTo>
                    <a:cubicBezTo>
                      <a:pt x="133" y="262"/>
                      <a:pt x="133" y="255"/>
                      <a:pt x="133" y="249"/>
                    </a:cubicBezTo>
                    <a:cubicBezTo>
                      <a:pt x="133" y="241"/>
                      <a:pt x="133" y="245"/>
                      <a:pt x="141" y="246"/>
                    </a:cubicBezTo>
                    <a:cubicBezTo>
                      <a:pt x="151" y="247"/>
                      <a:pt x="173" y="250"/>
                      <a:pt x="177" y="236"/>
                    </a:cubicBezTo>
                    <a:cubicBezTo>
                      <a:pt x="177" y="235"/>
                      <a:pt x="177" y="234"/>
                      <a:pt x="177" y="233"/>
                    </a:cubicBezTo>
                    <a:cubicBezTo>
                      <a:pt x="208" y="254"/>
                      <a:pt x="242" y="274"/>
                      <a:pt x="277" y="284"/>
                    </a:cubicBezTo>
                    <a:cubicBezTo>
                      <a:pt x="276" y="287"/>
                      <a:pt x="274" y="291"/>
                      <a:pt x="271" y="295"/>
                    </a:cubicBezTo>
                    <a:cubicBezTo>
                      <a:pt x="267" y="300"/>
                      <a:pt x="260" y="302"/>
                      <a:pt x="257" y="307"/>
                    </a:cubicBezTo>
                    <a:cubicBezTo>
                      <a:pt x="254" y="315"/>
                      <a:pt x="257" y="320"/>
                      <a:pt x="261" y="326"/>
                    </a:cubicBezTo>
                    <a:close/>
                    <a:moveTo>
                      <a:pt x="86" y="276"/>
                    </a:moveTo>
                    <a:cubicBezTo>
                      <a:pt x="84" y="244"/>
                      <a:pt x="85" y="199"/>
                      <a:pt x="101" y="169"/>
                    </a:cubicBezTo>
                    <a:cubicBezTo>
                      <a:pt x="112" y="184"/>
                      <a:pt x="125" y="196"/>
                      <a:pt x="140" y="207"/>
                    </a:cubicBezTo>
                    <a:cubicBezTo>
                      <a:pt x="149" y="214"/>
                      <a:pt x="160" y="221"/>
                      <a:pt x="170" y="228"/>
                    </a:cubicBezTo>
                    <a:cubicBezTo>
                      <a:pt x="168" y="242"/>
                      <a:pt x="137" y="237"/>
                      <a:pt x="129" y="235"/>
                    </a:cubicBezTo>
                    <a:cubicBezTo>
                      <a:pt x="127" y="235"/>
                      <a:pt x="124" y="236"/>
                      <a:pt x="124" y="239"/>
                    </a:cubicBezTo>
                    <a:cubicBezTo>
                      <a:pt x="124" y="251"/>
                      <a:pt x="124" y="263"/>
                      <a:pt x="123" y="275"/>
                    </a:cubicBezTo>
                    <a:cubicBezTo>
                      <a:pt x="123" y="288"/>
                      <a:pt x="121" y="300"/>
                      <a:pt x="109" y="309"/>
                    </a:cubicBezTo>
                    <a:cubicBezTo>
                      <a:pt x="89" y="324"/>
                      <a:pt x="87" y="282"/>
                      <a:pt x="86" y="276"/>
                    </a:cubicBezTo>
                    <a:close/>
                    <a:moveTo>
                      <a:pt x="281" y="297"/>
                    </a:moveTo>
                    <a:cubicBezTo>
                      <a:pt x="283" y="294"/>
                      <a:pt x="284" y="290"/>
                      <a:pt x="285" y="286"/>
                    </a:cubicBezTo>
                    <a:cubicBezTo>
                      <a:pt x="292" y="287"/>
                      <a:pt x="299" y="289"/>
                      <a:pt x="305" y="289"/>
                    </a:cubicBezTo>
                    <a:cubicBezTo>
                      <a:pt x="295" y="303"/>
                      <a:pt x="282" y="314"/>
                      <a:pt x="268" y="322"/>
                    </a:cubicBezTo>
                    <a:cubicBezTo>
                      <a:pt x="259" y="307"/>
                      <a:pt x="276" y="308"/>
                      <a:pt x="281" y="297"/>
                    </a:cubicBezTo>
                    <a:close/>
                    <a:moveTo>
                      <a:pt x="287" y="276"/>
                    </a:moveTo>
                    <a:cubicBezTo>
                      <a:pt x="287" y="274"/>
                      <a:pt x="287" y="272"/>
                      <a:pt x="287" y="270"/>
                    </a:cubicBezTo>
                    <a:cubicBezTo>
                      <a:pt x="280" y="226"/>
                      <a:pt x="318" y="219"/>
                      <a:pt x="341" y="193"/>
                    </a:cubicBezTo>
                    <a:cubicBezTo>
                      <a:pt x="340" y="217"/>
                      <a:pt x="333" y="241"/>
                      <a:pt x="322" y="264"/>
                    </a:cubicBezTo>
                    <a:cubicBezTo>
                      <a:pt x="319" y="270"/>
                      <a:pt x="315" y="275"/>
                      <a:pt x="312" y="281"/>
                    </a:cubicBezTo>
                    <a:cubicBezTo>
                      <a:pt x="303" y="280"/>
                      <a:pt x="295" y="278"/>
                      <a:pt x="287" y="276"/>
                    </a:cubicBezTo>
                    <a:close/>
                    <a:moveTo>
                      <a:pt x="143" y="21"/>
                    </a:moveTo>
                    <a:cubicBezTo>
                      <a:pt x="163" y="16"/>
                      <a:pt x="182" y="16"/>
                      <a:pt x="200" y="19"/>
                    </a:cubicBezTo>
                    <a:cubicBezTo>
                      <a:pt x="162" y="39"/>
                      <a:pt x="122" y="50"/>
                      <a:pt x="90" y="79"/>
                    </a:cubicBezTo>
                    <a:cubicBezTo>
                      <a:pt x="88" y="81"/>
                      <a:pt x="84" y="84"/>
                      <a:pt x="81" y="88"/>
                    </a:cubicBezTo>
                    <a:cubicBezTo>
                      <a:pt x="79" y="78"/>
                      <a:pt x="77" y="68"/>
                      <a:pt x="76" y="57"/>
                    </a:cubicBezTo>
                    <a:cubicBezTo>
                      <a:pt x="94" y="40"/>
                      <a:pt x="117" y="27"/>
                      <a:pt x="143" y="21"/>
                    </a:cubicBezTo>
                    <a:close/>
                    <a:moveTo>
                      <a:pt x="45" y="256"/>
                    </a:moveTo>
                    <a:cubicBezTo>
                      <a:pt x="23" y="213"/>
                      <a:pt x="26" y="161"/>
                      <a:pt x="40" y="116"/>
                    </a:cubicBezTo>
                    <a:cubicBezTo>
                      <a:pt x="46" y="97"/>
                      <a:pt x="56" y="81"/>
                      <a:pt x="67" y="67"/>
                    </a:cubicBezTo>
                    <a:cubicBezTo>
                      <a:pt x="66" y="101"/>
                      <a:pt x="77" y="135"/>
                      <a:pt x="97" y="163"/>
                    </a:cubicBezTo>
                    <a:cubicBezTo>
                      <a:pt x="86" y="177"/>
                      <a:pt x="82" y="195"/>
                      <a:pt x="80" y="214"/>
                    </a:cubicBezTo>
                    <a:cubicBezTo>
                      <a:pt x="77" y="237"/>
                      <a:pt x="75" y="266"/>
                      <a:pt x="79" y="289"/>
                    </a:cubicBezTo>
                    <a:cubicBezTo>
                      <a:pt x="80" y="294"/>
                      <a:pt x="81" y="299"/>
                      <a:pt x="82" y="303"/>
                    </a:cubicBezTo>
                    <a:cubicBezTo>
                      <a:pt x="67" y="291"/>
                      <a:pt x="55" y="276"/>
                      <a:pt x="45" y="256"/>
                    </a:cubicBezTo>
                    <a:close/>
                    <a:moveTo>
                      <a:pt x="86" y="334"/>
                    </a:moveTo>
                    <a:cubicBezTo>
                      <a:pt x="84" y="337"/>
                      <a:pt x="80" y="336"/>
                      <a:pt x="76" y="334"/>
                    </a:cubicBezTo>
                    <a:cubicBezTo>
                      <a:pt x="76" y="332"/>
                      <a:pt x="76" y="330"/>
                      <a:pt x="78" y="328"/>
                    </a:cubicBezTo>
                    <a:cubicBezTo>
                      <a:pt x="79" y="326"/>
                      <a:pt x="80" y="324"/>
                      <a:pt x="82" y="322"/>
                    </a:cubicBezTo>
                    <a:cubicBezTo>
                      <a:pt x="84" y="324"/>
                      <a:pt x="87" y="326"/>
                      <a:pt x="89" y="327"/>
                    </a:cubicBezTo>
                    <a:cubicBezTo>
                      <a:pt x="88" y="329"/>
                      <a:pt x="87" y="332"/>
                      <a:pt x="86" y="334"/>
                    </a:cubicBezTo>
                    <a:close/>
                    <a:moveTo>
                      <a:pt x="376" y="184"/>
                    </a:moveTo>
                    <a:cubicBezTo>
                      <a:pt x="381" y="231"/>
                      <a:pt x="363" y="278"/>
                      <a:pt x="334" y="314"/>
                    </a:cubicBezTo>
                    <a:cubicBezTo>
                      <a:pt x="269" y="396"/>
                      <a:pt x="173" y="379"/>
                      <a:pt x="91" y="339"/>
                    </a:cubicBezTo>
                    <a:cubicBezTo>
                      <a:pt x="91" y="339"/>
                      <a:pt x="91" y="339"/>
                      <a:pt x="91" y="339"/>
                    </a:cubicBezTo>
                    <a:cubicBezTo>
                      <a:pt x="93" y="337"/>
                      <a:pt x="94" y="334"/>
                      <a:pt x="96" y="331"/>
                    </a:cubicBezTo>
                    <a:cubicBezTo>
                      <a:pt x="112" y="341"/>
                      <a:pt x="131" y="347"/>
                      <a:pt x="153" y="349"/>
                    </a:cubicBezTo>
                    <a:cubicBezTo>
                      <a:pt x="153" y="349"/>
                      <a:pt x="153" y="349"/>
                      <a:pt x="153" y="349"/>
                    </a:cubicBezTo>
                    <a:cubicBezTo>
                      <a:pt x="223" y="370"/>
                      <a:pt x="292" y="339"/>
                      <a:pt x="331" y="277"/>
                    </a:cubicBezTo>
                    <a:cubicBezTo>
                      <a:pt x="372" y="213"/>
                      <a:pt x="365" y="128"/>
                      <a:pt x="318" y="69"/>
                    </a:cubicBezTo>
                    <a:cubicBezTo>
                      <a:pt x="317" y="68"/>
                      <a:pt x="316" y="67"/>
                      <a:pt x="315" y="67"/>
                    </a:cubicBezTo>
                    <a:cubicBezTo>
                      <a:pt x="316" y="66"/>
                      <a:pt x="318" y="64"/>
                      <a:pt x="320" y="63"/>
                    </a:cubicBezTo>
                    <a:cubicBezTo>
                      <a:pt x="349" y="100"/>
                      <a:pt x="372" y="135"/>
                      <a:pt x="376" y="184"/>
                    </a:cubicBezTo>
                    <a:close/>
                    <a:moveTo>
                      <a:pt x="141" y="495"/>
                    </a:moveTo>
                    <a:cubicBezTo>
                      <a:pt x="127" y="492"/>
                      <a:pt x="111" y="485"/>
                      <a:pt x="120" y="469"/>
                    </a:cubicBezTo>
                    <a:cubicBezTo>
                      <a:pt x="120" y="468"/>
                      <a:pt x="121" y="468"/>
                      <a:pt x="122" y="467"/>
                    </a:cubicBezTo>
                    <a:cubicBezTo>
                      <a:pt x="150" y="486"/>
                      <a:pt x="188" y="479"/>
                      <a:pt x="219" y="467"/>
                    </a:cubicBezTo>
                    <a:cubicBezTo>
                      <a:pt x="219" y="467"/>
                      <a:pt x="219" y="467"/>
                      <a:pt x="220" y="467"/>
                    </a:cubicBezTo>
                    <a:cubicBezTo>
                      <a:pt x="220" y="499"/>
                      <a:pt x="161" y="501"/>
                      <a:pt x="141" y="495"/>
                    </a:cubicBezTo>
                    <a:close/>
                    <a:moveTo>
                      <a:pt x="216" y="455"/>
                    </a:moveTo>
                    <a:cubicBezTo>
                      <a:pt x="187" y="466"/>
                      <a:pt x="154" y="475"/>
                      <a:pt x="126" y="461"/>
                    </a:cubicBezTo>
                    <a:cubicBezTo>
                      <a:pt x="131" y="455"/>
                      <a:pt x="136" y="449"/>
                      <a:pt x="141" y="443"/>
                    </a:cubicBezTo>
                    <a:cubicBezTo>
                      <a:pt x="151" y="432"/>
                      <a:pt x="159" y="420"/>
                      <a:pt x="160" y="406"/>
                    </a:cubicBezTo>
                    <a:cubicBezTo>
                      <a:pt x="165" y="407"/>
                      <a:pt x="170" y="408"/>
                      <a:pt x="175" y="408"/>
                    </a:cubicBezTo>
                    <a:cubicBezTo>
                      <a:pt x="177" y="431"/>
                      <a:pt x="206" y="438"/>
                      <a:pt x="216" y="4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3" name="Freeform 339"/>
              <p:cNvSpPr/>
              <p:nvPr/>
            </p:nvSpPr>
            <p:spPr bwMode="auto">
              <a:xfrm>
                <a:off x="1071" y="-1770"/>
                <a:ext cx="79" cy="131"/>
              </a:xfrm>
              <a:custGeom>
                <a:avLst/>
                <a:gdLst>
                  <a:gd name="T0" fmla="*/ 29 w 39"/>
                  <a:gd name="T1" fmla="*/ 2 h 65"/>
                  <a:gd name="T2" fmla="*/ 25 w 39"/>
                  <a:gd name="T3" fmla="*/ 4 h 65"/>
                  <a:gd name="T4" fmla="*/ 30 w 39"/>
                  <a:gd name="T5" fmla="*/ 32 h 65"/>
                  <a:gd name="T6" fmla="*/ 15 w 39"/>
                  <a:gd name="T7" fmla="*/ 54 h 65"/>
                  <a:gd name="T8" fmla="*/ 21 w 39"/>
                  <a:gd name="T9" fmla="*/ 16 h 65"/>
                  <a:gd name="T10" fmla="*/ 15 w 39"/>
                  <a:gd name="T11" fmla="*/ 10 h 65"/>
                  <a:gd name="T12" fmla="*/ 6 w 39"/>
                  <a:gd name="T13" fmla="*/ 61 h 65"/>
                  <a:gd name="T14" fmla="*/ 10 w 39"/>
                  <a:gd name="T15" fmla="*/ 65 h 65"/>
                  <a:gd name="T16" fmla="*/ 35 w 39"/>
                  <a:gd name="T17" fmla="*/ 42 h 65"/>
                  <a:gd name="T18" fmla="*/ 29 w 39"/>
                  <a:gd name="T19"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65">
                    <a:moveTo>
                      <a:pt x="29" y="2"/>
                    </a:moveTo>
                    <a:cubicBezTo>
                      <a:pt x="27" y="0"/>
                      <a:pt x="24" y="2"/>
                      <a:pt x="25" y="4"/>
                    </a:cubicBezTo>
                    <a:cubicBezTo>
                      <a:pt x="27" y="14"/>
                      <a:pt x="31" y="21"/>
                      <a:pt x="30" y="32"/>
                    </a:cubicBezTo>
                    <a:cubicBezTo>
                      <a:pt x="30" y="42"/>
                      <a:pt x="25" y="52"/>
                      <a:pt x="15" y="54"/>
                    </a:cubicBezTo>
                    <a:cubicBezTo>
                      <a:pt x="12" y="41"/>
                      <a:pt x="14" y="27"/>
                      <a:pt x="21" y="16"/>
                    </a:cubicBezTo>
                    <a:cubicBezTo>
                      <a:pt x="24" y="11"/>
                      <a:pt x="18" y="7"/>
                      <a:pt x="15" y="10"/>
                    </a:cubicBezTo>
                    <a:cubicBezTo>
                      <a:pt x="3" y="24"/>
                      <a:pt x="0" y="44"/>
                      <a:pt x="6" y="61"/>
                    </a:cubicBezTo>
                    <a:cubicBezTo>
                      <a:pt x="6" y="63"/>
                      <a:pt x="8" y="65"/>
                      <a:pt x="10" y="65"/>
                    </a:cubicBezTo>
                    <a:cubicBezTo>
                      <a:pt x="23" y="63"/>
                      <a:pt x="32" y="54"/>
                      <a:pt x="35" y="42"/>
                    </a:cubicBezTo>
                    <a:cubicBezTo>
                      <a:pt x="39" y="31"/>
                      <a:pt x="39" y="10"/>
                      <a:pt x="2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4" name="Freeform 340"/>
              <p:cNvSpPr>
                <a:spLocks noEditPoints="1"/>
              </p:cNvSpPr>
              <p:nvPr/>
            </p:nvSpPr>
            <p:spPr bwMode="auto">
              <a:xfrm>
                <a:off x="1051" y="-1088"/>
                <a:ext cx="605" cy="637"/>
              </a:xfrm>
              <a:custGeom>
                <a:avLst/>
                <a:gdLst>
                  <a:gd name="T0" fmla="*/ 196 w 300"/>
                  <a:gd name="T1" fmla="*/ 6 h 316"/>
                  <a:gd name="T2" fmla="*/ 12 w 300"/>
                  <a:gd name="T3" fmla="*/ 72 h 316"/>
                  <a:gd name="T4" fmla="*/ 36 w 300"/>
                  <a:gd name="T5" fmla="*/ 175 h 316"/>
                  <a:gd name="T6" fmla="*/ 271 w 300"/>
                  <a:gd name="T7" fmla="*/ 222 h 316"/>
                  <a:gd name="T8" fmla="*/ 255 w 300"/>
                  <a:gd name="T9" fmla="*/ 129 h 316"/>
                  <a:gd name="T10" fmla="*/ 248 w 300"/>
                  <a:gd name="T11" fmla="*/ 159 h 316"/>
                  <a:gd name="T12" fmla="*/ 250 w 300"/>
                  <a:gd name="T13" fmla="*/ 140 h 316"/>
                  <a:gd name="T14" fmla="*/ 227 w 300"/>
                  <a:gd name="T15" fmla="*/ 77 h 316"/>
                  <a:gd name="T16" fmla="*/ 240 w 300"/>
                  <a:gd name="T17" fmla="*/ 143 h 316"/>
                  <a:gd name="T18" fmla="*/ 237 w 300"/>
                  <a:gd name="T19" fmla="*/ 109 h 316"/>
                  <a:gd name="T20" fmla="*/ 231 w 300"/>
                  <a:gd name="T21" fmla="*/ 90 h 316"/>
                  <a:gd name="T22" fmla="*/ 215 w 300"/>
                  <a:gd name="T23" fmla="*/ 80 h 316"/>
                  <a:gd name="T24" fmla="*/ 211 w 300"/>
                  <a:gd name="T25" fmla="*/ 68 h 316"/>
                  <a:gd name="T26" fmla="*/ 208 w 300"/>
                  <a:gd name="T27" fmla="*/ 40 h 316"/>
                  <a:gd name="T28" fmla="*/ 199 w 300"/>
                  <a:gd name="T29" fmla="*/ 34 h 316"/>
                  <a:gd name="T30" fmla="*/ 190 w 300"/>
                  <a:gd name="T31" fmla="*/ 17 h 316"/>
                  <a:gd name="T32" fmla="*/ 177 w 300"/>
                  <a:gd name="T33" fmla="*/ 36 h 316"/>
                  <a:gd name="T34" fmla="*/ 182 w 300"/>
                  <a:gd name="T35" fmla="*/ 18 h 316"/>
                  <a:gd name="T36" fmla="*/ 167 w 300"/>
                  <a:gd name="T37" fmla="*/ 38 h 316"/>
                  <a:gd name="T38" fmla="*/ 168 w 300"/>
                  <a:gd name="T39" fmla="*/ 20 h 316"/>
                  <a:gd name="T40" fmla="*/ 144 w 300"/>
                  <a:gd name="T41" fmla="*/ 47 h 316"/>
                  <a:gd name="T42" fmla="*/ 142 w 300"/>
                  <a:gd name="T43" fmla="*/ 29 h 316"/>
                  <a:gd name="T44" fmla="*/ 121 w 300"/>
                  <a:gd name="T45" fmla="*/ 56 h 316"/>
                  <a:gd name="T46" fmla="*/ 119 w 300"/>
                  <a:gd name="T47" fmla="*/ 37 h 316"/>
                  <a:gd name="T48" fmla="*/ 109 w 300"/>
                  <a:gd name="T49" fmla="*/ 39 h 316"/>
                  <a:gd name="T50" fmla="*/ 82 w 300"/>
                  <a:gd name="T51" fmla="*/ 72 h 316"/>
                  <a:gd name="T52" fmla="*/ 58 w 300"/>
                  <a:gd name="T53" fmla="*/ 50 h 316"/>
                  <a:gd name="T54" fmla="*/ 59 w 300"/>
                  <a:gd name="T55" fmla="*/ 75 h 316"/>
                  <a:gd name="T56" fmla="*/ 53 w 300"/>
                  <a:gd name="T57" fmla="*/ 76 h 316"/>
                  <a:gd name="T58" fmla="*/ 48 w 300"/>
                  <a:gd name="T59" fmla="*/ 58 h 316"/>
                  <a:gd name="T60" fmla="*/ 58 w 300"/>
                  <a:gd name="T61" fmla="*/ 50 h 316"/>
                  <a:gd name="T62" fmla="*/ 56 w 300"/>
                  <a:gd name="T63" fmla="*/ 194 h 316"/>
                  <a:gd name="T64" fmla="*/ 71 w 300"/>
                  <a:gd name="T65" fmla="*/ 182 h 316"/>
                  <a:gd name="T66" fmla="*/ 63 w 300"/>
                  <a:gd name="T67" fmla="*/ 165 h 316"/>
                  <a:gd name="T68" fmla="*/ 59 w 300"/>
                  <a:gd name="T69" fmla="*/ 150 h 316"/>
                  <a:gd name="T70" fmla="*/ 34 w 300"/>
                  <a:gd name="T71" fmla="*/ 129 h 316"/>
                  <a:gd name="T72" fmla="*/ 52 w 300"/>
                  <a:gd name="T73" fmla="*/ 120 h 316"/>
                  <a:gd name="T74" fmla="*/ 18 w 300"/>
                  <a:gd name="T75" fmla="*/ 79 h 316"/>
                  <a:gd name="T76" fmla="*/ 199 w 300"/>
                  <a:gd name="T77" fmla="*/ 61 h 316"/>
                  <a:gd name="T78" fmla="*/ 208 w 300"/>
                  <a:gd name="T79" fmla="*/ 93 h 316"/>
                  <a:gd name="T80" fmla="*/ 270 w 300"/>
                  <a:gd name="T81" fmla="*/ 213 h 316"/>
                  <a:gd name="T82" fmla="*/ 271 w 300"/>
                  <a:gd name="T83" fmla="*/ 166 h 316"/>
                  <a:gd name="T84" fmla="*/ 268 w 300"/>
                  <a:gd name="T85" fmla="*/ 187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0" h="316">
                    <a:moveTo>
                      <a:pt x="254" y="106"/>
                    </a:moveTo>
                    <a:cubicBezTo>
                      <a:pt x="242" y="82"/>
                      <a:pt x="232" y="59"/>
                      <a:pt x="226" y="33"/>
                    </a:cubicBezTo>
                    <a:cubicBezTo>
                      <a:pt x="222" y="17"/>
                      <a:pt x="212" y="9"/>
                      <a:pt x="196" y="6"/>
                    </a:cubicBezTo>
                    <a:cubicBezTo>
                      <a:pt x="171" y="0"/>
                      <a:pt x="144" y="16"/>
                      <a:pt x="121" y="24"/>
                    </a:cubicBezTo>
                    <a:cubicBezTo>
                      <a:pt x="104" y="31"/>
                      <a:pt x="85" y="33"/>
                      <a:pt x="67" y="38"/>
                    </a:cubicBezTo>
                    <a:cubicBezTo>
                      <a:pt x="58" y="40"/>
                      <a:pt x="0" y="51"/>
                      <a:pt x="12" y="72"/>
                    </a:cubicBezTo>
                    <a:cubicBezTo>
                      <a:pt x="12" y="72"/>
                      <a:pt x="12" y="72"/>
                      <a:pt x="12" y="72"/>
                    </a:cubicBezTo>
                    <a:cubicBezTo>
                      <a:pt x="11" y="72"/>
                      <a:pt x="10" y="73"/>
                      <a:pt x="11" y="74"/>
                    </a:cubicBezTo>
                    <a:cubicBezTo>
                      <a:pt x="15" y="109"/>
                      <a:pt x="25" y="142"/>
                      <a:pt x="36" y="175"/>
                    </a:cubicBezTo>
                    <a:cubicBezTo>
                      <a:pt x="47" y="209"/>
                      <a:pt x="59" y="247"/>
                      <a:pt x="79" y="277"/>
                    </a:cubicBezTo>
                    <a:cubicBezTo>
                      <a:pt x="106" y="316"/>
                      <a:pt x="156" y="303"/>
                      <a:pt x="192" y="288"/>
                    </a:cubicBezTo>
                    <a:cubicBezTo>
                      <a:pt x="218" y="276"/>
                      <a:pt x="269" y="257"/>
                      <a:pt x="271" y="222"/>
                    </a:cubicBezTo>
                    <a:cubicBezTo>
                      <a:pt x="273" y="224"/>
                      <a:pt x="277" y="224"/>
                      <a:pt x="279" y="221"/>
                    </a:cubicBezTo>
                    <a:cubicBezTo>
                      <a:pt x="300" y="186"/>
                      <a:pt x="269" y="137"/>
                      <a:pt x="254" y="106"/>
                    </a:cubicBezTo>
                    <a:close/>
                    <a:moveTo>
                      <a:pt x="255" y="129"/>
                    </a:moveTo>
                    <a:cubicBezTo>
                      <a:pt x="259" y="137"/>
                      <a:pt x="263" y="145"/>
                      <a:pt x="266" y="153"/>
                    </a:cubicBezTo>
                    <a:cubicBezTo>
                      <a:pt x="262" y="159"/>
                      <a:pt x="259" y="165"/>
                      <a:pt x="253" y="170"/>
                    </a:cubicBezTo>
                    <a:cubicBezTo>
                      <a:pt x="251" y="166"/>
                      <a:pt x="250" y="162"/>
                      <a:pt x="248" y="159"/>
                    </a:cubicBezTo>
                    <a:cubicBezTo>
                      <a:pt x="247" y="157"/>
                      <a:pt x="246" y="155"/>
                      <a:pt x="245" y="154"/>
                    </a:cubicBezTo>
                    <a:cubicBezTo>
                      <a:pt x="246" y="154"/>
                      <a:pt x="246" y="153"/>
                      <a:pt x="246" y="153"/>
                    </a:cubicBezTo>
                    <a:cubicBezTo>
                      <a:pt x="247" y="149"/>
                      <a:pt x="248" y="144"/>
                      <a:pt x="250" y="140"/>
                    </a:cubicBezTo>
                    <a:cubicBezTo>
                      <a:pt x="252" y="137"/>
                      <a:pt x="254" y="133"/>
                      <a:pt x="255" y="129"/>
                    </a:cubicBezTo>
                    <a:close/>
                    <a:moveTo>
                      <a:pt x="206" y="24"/>
                    </a:moveTo>
                    <a:cubicBezTo>
                      <a:pt x="218" y="36"/>
                      <a:pt x="220" y="62"/>
                      <a:pt x="227" y="77"/>
                    </a:cubicBezTo>
                    <a:cubicBezTo>
                      <a:pt x="232" y="89"/>
                      <a:pt x="243" y="106"/>
                      <a:pt x="252" y="125"/>
                    </a:cubicBezTo>
                    <a:cubicBezTo>
                      <a:pt x="251" y="124"/>
                      <a:pt x="250" y="125"/>
                      <a:pt x="250" y="125"/>
                    </a:cubicBezTo>
                    <a:cubicBezTo>
                      <a:pt x="244" y="129"/>
                      <a:pt x="242" y="137"/>
                      <a:pt x="240" y="143"/>
                    </a:cubicBezTo>
                    <a:cubicBezTo>
                      <a:pt x="238" y="138"/>
                      <a:pt x="236" y="133"/>
                      <a:pt x="234" y="129"/>
                    </a:cubicBezTo>
                    <a:cubicBezTo>
                      <a:pt x="237" y="123"/>
                      <a:pt x="241" y="118"/>
                      <a:pt x="243" y="111"/>
                    </a:cubicBezTo>
                    <a:cubicBezTo>
                      <a:pt x="244" y="108"/>
                      <a:pt x="239" y="106"/>
                      <a:pt x="237" y="109"/>
                    </a:cubicBezTo>
                    <a:cubicBezTo>
                      <a:pt x="235" y="113"/>
                      <a:pt x="233" y="117"/>
                      <a:pt x="231" y="121"/>
                    </a:cubicBezTo>
                    <a:cubicBezTo>
                      <a:pt x="229" y="116"/>
                      <a:pt x="226" y="111"/>
                      <a:pt x="224" y="105"/>
                    </a:cubicBezTo>
                    <a:cubicBezTo>
                      <a:pt x="225" y="100"/>
                      <a:pt x="228" y="95"/>
                      <a:pt x="231" y="90"/>
                    </a:cubicBezTo>
                    <a:cubicBezTo>
                      <a:pt x="233" y="87"/>
                      <a:pt x="228" y="84"/>
                      <a:pt x="225" y="86"/>
                    </a:cubicBezTo>
                    <a:cubicBezTo>
                      <a:pt x="223" y="88"/>
                      <a:pt x="221" y="91"/>
                      <a:pt x="220" y="93"/>
                    </a:cubicBezTo>
                    <a:cubicBezTo>
                      <a:pt x="218" y="89"/>
                      <a:pt x="217" y="85"/>
                      <a:pt x="215" y="80"/>
                    </a:cubicBezTo>
                    <a:cubicBezTo>
                      <a:pt x="216" y="76"/>
                      <a:pt x="217" y="72"/>
                      <a:pt x="219" y="69"/>
                    </a:cubicBezTo>
                    <a:cubicBezTo>
                      <a:pt x="221" y="64"/>
                      <a:pt x="214" y="60"/>
                      <a:pt x="212" y="65"/>
                    </a:cubicBezTo>
                    <a:cubicBezTo>
                      <a:pt x="212" y="66"/>
                      <a:pt x="211" y="67"/>
                      <a:pt x="211" y="68"/>
                    </a:cubicBezTo>
                    <a:cubicBezTo>
                      <a:pt x="210" y="65"/>
                      <a:pt x="209" y="63"/>
                      <a:pt x="208" y="60"/>
                    </a:cubicBezTo>
                    <a:cubicBezTo>
                      <a:pt x="210" y="54"/>
                      <a:pt x="213" y="49"/>
                      <a:pt x="215" y="44"/>
                    </a:cubicBezTo>
                    <a:cubicBezTo>
                      <a:pt x="216" y="40"/>
                      <a:pt x="211" y="37"/>
                      <a:pt x="208" y="40"/>
                    </a:cubicBezTo>
                    <a:cubicBezTo>
                      <a:pt x="206" y="41"/>
                      <a:pt x="205" y="43"/>
                      <a:pt x="203" y="45"/>
                    </a:cubicBezTo>
                    <a:cubicBezTo>
                      <a:pt x="202" y="42"/>
                      <a:pt x="202" y="39"/>
                      <a:pt x="201" y="36"/>
                    </a:cubicBezTo>
                    <a:cubicBezTo>
                      <a:pt x="200" y="35"/>
                      <a:pt x="200" y="34"/>
                      <a:pt x="199" y="34"/>
                    </a:cubicBezTo>
                    <a:cubicBezTo>
                      <a:pt x="201" y="31"/>
                      <a:pt x="204" y="27"/>
                      <a:pt x="206" y="24"/>
                    </a:cubicBezTo>
                    <a:close/>
                    <a:moveTo>
                      <a:pt x="190" y="19"/>
                    </a:moveTo>
                    <a:cubicBezTo>
                      <a:pt x="190" y="18"/>
                      <a:pt x="190" y="18"/>
                      <a:pt x="190" y="17"/>
                    </a:cubicBezTo>
                    <a:cubicBezTo>
                      <a:pt x="193" y="17"/>
                      <a:pt x="195" y="18"/>
                      <a:pt x="197" y="19"/>
                    </a:cubicBezTo>
                    <a:cubicBezTo>
                      <a:pt x="194" y="23"/>
                      <a:pt x="192" y="29"/>
                      <a:pt x="188" y="34"/>
                    </a:cubicBezTo>
                    <a:cubicBezTo>
                      <a:pt x="185" y="34"/>
                      <a:pt x="181" y="35"/>
                      <a:pt x="177" y="36"/>
                    </a:cubicBezTo>
                    <a:cubicBezTo>
                      <a:pt x="183" y="31"/>
                      <a:pt x="188" y="25"/>
                      <a:pt x="190" y="19"/>
                    </a:cubicBezTo>
                    <a:close/>
                    <a:moveTo>
                      <a:pt x="168" y="20"/>
                    </a:moveTo>
                    <a:cubicBezTo>
                      <a:pt x="173" y="19"/>
                      <a:pt x="177" y="18"/>
                      <a:pt x="182" y="18"/>
                    </a:cubicBezTo>
                    <a:cubicBezTo>
                      <a:pt x="180" y="20"/>
                      <a:pt x="178" y="23"/>
                      <a:pt x="176" y="26"/>
                    </a:cubicBezTo>
                    <a:cubicBezTo>
                      <a:pt x="174" y="29"/>
                      <a:pt x="170" y="33"/>
                      <a:pt x="167" y="36"/>
                    </a:cubicBezTo>
                    <a:cubicBezTo>
                      <a:pt x="166" y="37"/>
                      <a:pt x="166" y="38"/>
                      <a:pt x="167" y="38"/>
                    </a:cubicBezTo>
                    <a:cubicBezTo>
                      <a:pt x="161" y="40"/>
                      <a:pt x="156" y="42"/>
                      <a:pt x="151" y="44"/>
                    </a:cubicBezTo>
                    <a:cubicBezTo>
                      <a:pt x="159" y="38"/>
                      <a:pt x="167" y="30"/>
                      <a:pt x="168" y="21"/>
                    </a:cubicBezTo>
                    <a:cubicBezTo>
                      <a:pt x="168" y="20"/>
                      <a:pt x="168" y="20"/>
                      <a:pt x="168" y="20"/>
                    </a:cubicBezTo>
                    <a:close/>
                    <a:moveTo>
                      <a:pt x="159" y="23"/>
                    </a:moveTo>
                    <a:cubicBezTo>
                      <a:pt x="155" y="31"/>
                      <a:pt x="150" y="38"/>
                      <a:pt x="143" y="43"/>
                    </a:cubicBezTo>
                    <a:cubicBezTo>
                      <a:pt x="142" y="44"/>
                      <a:pt x="142" y="46"/>
                      <a:pt x="144" y="47"/>
                    </a:cubicBezTo>
                    <a:cubicBezTo>
                      <a:pt x="139" y="49"/>
                      <a:pt x="134" y="51"/>
                      <a:pt x="129" y="53"/>
                    </a:cubicBezTo>
                    <a:cubicBezTo>
                      <a:pt x="134" y="47"/>
                      <a:pt x="139" y="39"/>
                      <a:pt x="143" y="31"/>
                    </a:cubicBezTo>
                    <a:cubicBezTo>
                      <a:pt x="143" y="30"/>
                      <a:pt x="143" y="29"/>
                      <a:pt x="142" y="29"/>
                    </a:cubicBezTo>
                    <a:cubicBezTo>
                      <a:pt x="148" y="27"/>
                      <a:pt x="153" y="25"/>
                      <a:pt x="159" y="23"/>
                    </a:cubicBezTo>
                    <a:close/>
                    <a:moveTo>
                      <a:pt x="136" y="31"/>
                    </a:moveTo>
                    <a:cubicBezTo>
                      <a:pt x="131" y="39"/>
                      <a:pt x="126" y="48"/>
                      <a:pt x="121" y="56"/>
                    </a:cubicBezTo>
                    <a:cubicBezTo>
                      <a:pt x="121" y="56"/>
                      <a:pt x="121" y="57"/>
                      <a:pt x="121" y="57"/>
                    </a:cubicBezTo>
                    <a:cubicBezTo>
                      <a:pt x="115" y="60"/>
                      <a:pt x="109" y="62"/>
                      <a:pt x="102" y="65"/>
                    </a:cubicBezTo>
                    <a:cubicBezTo>
                      <a:pt x="109" y="56"/>
                      <a:pt x="115" y="47"/>
                      <a:pt x="119" y="37"/>
                    </a:cubicBezTo>
                    <a:cubicBezTo>
                      <a:pt x="125" y="35"/>
                      <a:pt x="131" y="33"/>
                      <a:pt x="136" y="31"/>
                    </a:cubicBezTo>
                    <a:close/>
                    <a:moveTo>
                      <a:pt x="99" y="41"/>
                    </a:moveTo>
                    <a:cubicBezTo>
                      <a:pt x="102" y="41"/>
                      <a:pt x="106" y="40"/>
                      <a:pt x="109" y="39"/>
                    </a:cubicBezTo>
                    <a:cubicBezTo>
                      <a:pt x="109" y="39"/>
                      <a:pt x="110" y="39"/>
                      <a:pt x="110" y="39"/>
                    </a:cubicBezTo>
                    <a:cubicBezTo>
                      <a:pt x="104" y="48"/>
                      <a:pt x="99" y="59"/>
                      <a:pt x="94" y="68"/>
                    </a:cubicBezTo>
                    <a:cubicBezTo>
                      <a:pt x="90" y="69"/>
                      <a:pt x="86" y="71"/>
                      <a:pt x="82" y="72"/>
                    </a:cubicBezTo>
                    <a:cubicBezTo>
                      <a:pt x="89" y="63"/>
                      <a:pt x="94" y="54"/>
                      <a:pt x="99" y="44"/>
                    </a:cubicBezTo>
                    <a:cubicBezTo>
                      <a:pt x="100" y="43"/>
                      <a:pt x="99" y="42"/>
                      <a:pt x="99" y="41"/>
                    </a:cubicBezTo>
                    <a:close/>
                    <a:moveTo>
                      <a:pt x="58" y="50"/>
                    </a:moveTo>
                    <a:cubicBezTo>
                      <a:pt x="69" y="47"/>
                      <a:pt x="81" y="45"/>
                      <a:pt x="92" y="42"/>
                    </a:cubicBezTo>
                    <a:cubicBezTo>
                      <a:pt x="86" y="53"/>
                      <a:pt x="81" y="64"/>
                      <a:pt x="73" y="74"/>
                    </a:cubicBezTo>
                    <a:cubicBezTo>
                      <a:pt x="68" y="75"/>
                      <a:pt x="64" y="75"/>
                      <a:pt x="59" y="75"/>
                    </a:cubicBezTo>
                    <a:cubicBezTo>
                      <a:pt x="66" y="68"/>
                      <a:pt x="71" y="60"/>
                      <a:pt x="74" y="50"/>
                    </a:cubicBezTo>
                    <a:cubicBezTo>
                      <a:pt x="75" y="48"/>
                      <a:pt x="71" y="46"/>
                      <a:pt x="70" y="48"/>
                    </a:cubicBezTo>
                    <a:cubicBezTo>
                      <a:pt x="65" y="58"/>
                      <a:pt x="59" y="67"/>
                      <a:pt x="53" y="76"/>
                    </a:cubicBezTo>
                    <a:cubicBezTo>
                      <a:pt x="49" y="76"/>
                      <a:pt x="46" y="75"/>
                      <a:pt x="43" y="75"/>
                    </a:cubicBezTo>
                    <a:cubicBezTo>
                      <a:pt x="46" y="70"/>
                      <a:pt x="49" y="66"/>
                      <a:pt x="52" y="61"/>
                    </a:cubicBezTo>
                    <a:cubicBezTo>
                      <a:pt x="53" y="58"/>
                      <a:pt x="50" y="56"/>
                      <a:pt x="48" y="58"/>
                    </a:cubicBezTo>
                    <a:cubicBezTo>
                      <a:pt x="44" y="63"/>
                      <a:pt x="40" y="68"/>
                      <a:pt x="37" y="74"/>
                    </a:cubicBezTo>
                    <a:cubicBezTo>
                      <a:pt x="35" y="73"/>
                      <a:pt x="33" y="73"/>
                      <a:pt x="31" y="72"/>
                    </a:cubicBezTo>
                    <a:cubicBezTo>
                      <a:pt x="5" y="64"/>
                      <a:pt x="50" y="52"/>
                      <a:pt x="58" y="50"/>
                    </a:cubicBezTo>
                    <a:close/>
                    <a:moveTo>
                      <a:pt x="233" y="250"/>
                    </a:moveTo>
                    <a:cubicBezTo>
                      <a:pt x="204" y="268"/>
                      <a:pt x="168" y="286"/>
                      <a:pt x="134" y="289"/>
                    </a:cubicBezTo>
                    <a:cubicBezTo>
                      <a:pt x="85" y="294"/>
                      <a:pt x="70" y="229"/>
                      <a:pt x="56" y="194"/>
                    </a:cubicBezTo>
                    <a:cubicBezTo>
                      <a:pt x="55" y="190"/>
                      <a:pt x="53" y="186"/>
                      <a:pt x="52" y="183"/>
                    </a:cubicBezTo>
                    <a:cubicBezTo>
                      <a:pt x="56" y="185"/>
                      <a:pt x="60" y="187"/>
                      <a:pt x="63" y="190"/>
                    </a:cubicBezTo>
                    <a:cubicBezTo>
                      <a:pt x="68" y="195"/>
                      <a:pt x="76" y="187"/>
                      <a:pt x="71" y="182"/>
                    </a:cubicBezTo>
                    <a:cubicBezTo>
                      <a:pt x="68" y="179"/>
                      <a:pt x="64" y="177"/>
                      <a:pt x="60" y="176"/>
                    </a:cubicBezTo>
                    <a:cubicBezTo>
                      <a:pt x="62" y="174"/>
                      <a:pt x="64" y="173"/>
                      <a:pt x="65" y="171"/>
                    </a:cubicBezTo>
                    <a:cubicBezTo>
                      <a:pt x="66" y="169"/>
                      <a:pt x="66" y="166"/>
                      <a:pt x="63" y="165"/>
                    </a:cubicBezTo>
                    <a:cubicBezTo>
                      <a:pt x="57" y="165"/>
                      <a:pt x="53" y="169"/>
                      <a:pt x="48" y="172"/>
                    </a:cubicBezTo>
                    <a:cubicBezTo>
                      <a:pt x="46" y="167"/>
                      <a:pt x="44" y="162"/>
                      <a:pt x="43" y="156"/>
                    </a:cubicBezTo>
                    <a:cubicBezTo>
                      <a:pt x="48" y="154"/>
                      <a:pt x="54" y="153"/>
                      <a:pt x="59" y="150"/>
                    </a:cubicBezTo>
                    <a:cubicBezTo>
                      <a:pt x="63" y="148"/>
                      <a:pt x="60" y="143"/>
                      <a:pt x="56" y="144"/>
                    </a:cubicBezTo>
                    <a:cubicBezTo>
                      <a:pt x="51" y="145"/>
                      <a:pt x="46" y="148"/>
                      <a:pt x="41" y="151"/>
                    </a:cubicBezTo>
                    <a:cubicBezTo>
                      <a:pt x="38" y="144"/>
                      <a:pt x="36" y="136"/>
                      <a:pt x="34" y="129"/>
                    </a:cubicBezTo>
                    <a:cubicBezTo>
                      <a:pt x="34" y="129"/>
                      <a:pt x="35" y="130"/>
                      <a:pt x="35" y="130"/>
                    </a:cubicBezTo>
                    <a:cubicBezTo>
                      <a:pt x="42" y="130"/>
                      <a:pt x="48" y="128"/>
                      <a:pt x="54" y="125"/>
                    </a:cubicBezTo>
                    <a:cubicBezTo>
                      <a:pt x="56" y="123"/>
                      <a:pt x="54" y="120"/>
                      <a:pt x="52" y="120"/>
                    </a:cubicBezTo>
                    <a:cubicBezTo>
                      <a:pt x="47" y="122"/>
                      <a:pt x="41" y="125"/>
                      <a:pt x="35" y="125"/>
                    </a:cubicBezTo>
                    <a:cubicBezTo>
                      <a:pt x="34" y="126"/>
                      <a:pt x="33" y="127"/>
                      <a:pt x="33" y="128"/>
                    </a:cubicBezTo>
                    <a:cubicBezTo>
                      <a:pt x="28" y="112"/>
                      <a:pt x="23" y="95"/>
                      <a:pt x="18" y="79"/>
                    </a:cubicBezTo>
                    <a:cubicBezTo>
                      <a:pt x="43" y="102"/>
                      <a:pt x="101" y="77"/>
                      <a:pt x="123" y="66"/>
                    </a:cubicBezTo>
                    <a:cubicBezTo>
                      <a:pt x="139" y="59"/>
                      <a:pt x="155" y="51"/>
                      <a:pt x="172" y="46"/>
                    </a:cubicBezTo>
                    <a:cubicBezTo>
                      <a:pt x="187" y="41"/>
                      <a:pt x="195" y="50"/>
                      <a:pt x="199" y="61"/>
                    </a:cubicBezTo>
                    <a:cubicBezTo>
                      <a:pt x="199" y="62"/>
                      <a:pt x="199" y="63"/>
                      <a:pt x="199" y="64"/>
                    </a:cubicBezTo>
                    <a:cubicBezTo>
                      <a:pt x="199" y="66"/>
                      <a:pt x="200" y="67"/>
                      <a:pt x="201" y="68"/>
                    </a:cubicBezTo>
                    <a:cubicBezTo>
                      <a:pt x="204" y="76"/>
                      <a:pt x="206" y="86"/>
                      <a:pt x="208" y="93"/>
                    </a:cubicBezTo>
                    <a:cubicBezTo>
                      <a:pt x="217" y="126"/>
                      <a:pt x="231" y="156"/>
                      <a:pt x="246" y="187"/>
                    </a:cubicBezTo>
                    <a:cubicBezTo>
                      <a:pt x="259" y="215"/>
                      <a:pt x="260" y="232"/>
                      <a:pt x="233" y="250"/>
                    </a:cubicBezTo>
                    <a:close/>
                    <a:moveTo>
                      <a:pt x="270" y="213"/>
                    </a:moveTo>
                    <a:cubicBezTo>
                      <a:pt x="268" y="200"/>
                      <a:pt x="263" y="188"/>
                      <a:pt x="257" y="177"/>
                    </a:cubicBezTo>
                    <a:cubicBezTo>
                      <a:pt x="262" y="173"/>
                      <a:pt x="267" y="169"/>
                      <a:pt x="270" y="163"/>
                    </a:cubicBezTo>
                    <a:cubicBezTo>
                      <a:pt x="270" y="164"/>
                      <a:pt x="270" y="165"/>
                      <a:pt x="271" y="166"/>
                    </a:cubicBezTo>
                    <a:cubicBezTo>
                      <a:pt x="271" y="166"/>
                      <a:pt x="270" y="166"/>
                      <a:pt x="270" y="167"/>
                    </a:cubicBezTo>
                    <a:cubicBezTo>
                      <a:pt x="270" y="173"/>
                      <a:pt x="270" y="179"/>
                      <a:pt x="265" y="185"/>
                    </a:cubicBezTo>
                    <a:cubicBezTo>
                      <a:pt x="264" y="187"/>
                      <a:pt x="266" y="189"/>
                      <a:pt x="268" y="187"/>
                    </a:cubicBezTo>
                    <a:cubicBezTo>
                      <a:pt x="270" y="185"/>
                      <a:pt x="272" y="183"/>
                      <a:pt x="274" y="180"/>
                    </a:cubicBezTo>
                    <a:cubicBezTo>
                      <a:pt x="276" y="192"/>
                      <a:pt x="275" y="203"/>
                      <a:pt x="270" y="2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5" name="Freeform 341"/>
              <p:cNvSpPr>
                <a:spLocks noEditPoints="1"/>
              </p:cNvSpPr>
              <p:nvPr/>
            </p:nvSpPr>
            <p:spPr bwMode="auto">
              <a:xfrm>
                <a:off x="1218" y="-921"/>
                <a:ext cx="291" cy="293"/>
              </a:xfrm>
              <a:custGeom>
                <a:avLst/>
                <a:gdLst>
                  <a:gd name="T0" fmla="*/ 105 w 144"/>
                  <a:gd name="T1" fmla="*/ 21 h 145"/>
                  <a:gd name="T2" fmla="*/ 7 w 144"/>
                  <a:gd name="T3" fmla="*/ 51 h 145"/>
                  <a:gd name="T4" fmla="*/ 7 w 144"/>
                  <a:gd name="T5" fmla="*/ 63 h 145"/>
                  <a:gd name="T6" fmla="*/ 38 w 144"/>
                  <a:gd name="T7" fmla="*/ 141 h 145"/>
                  <a:gd name="T8" fmla="*/ 82 w 144"/>
                  <a:gd name="T9" fmla="*/ 133 h 145"/>
                  <a:gd name="T10" fmla="*/ 123 w 144"/>
                  <a:gd name="T11" fmla="*/ 113 h 145"/>
                  <a:gd name="T12" fmla="*/ 105 w 144"/>
                  <a:gd name="T13" fmla="*/ 21 h 145"/>
                  <a:gd name="T14" fmla="*/ 114 w 144"/>
                  <a:gd name="T15" fmla="*/ 102 h 145"/>
                  <a:gd name="T16" fmla="*/ 83 w 144"/>
                  <a:gd name="T17" fmla="*/ 119 h 145"/>
                  <a:gd name="T18" fmla="*/ 47 w 144"/>
                  <a:gd name="T19" fmla="*/ 129 h 145"/>
                  <a:gd name="T20" fmla="*/ 15 w 144"/>
                  <a:gd name="T21" fmla="*/ 61 h 145"/>
                  <a:gd name="T22" fmla="*/ 82 w 144"/>
                  <a:gd name="T23" fmla="*/ 30 h 145"/>
                  <a:gd name="T24" fmla="*/ 114 w 144"/>
                  <a:gd name="T25" fmla="*/ 10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45">
                    <a:moveTo>
                      <a:pt x="105" y="21"/>
                    </a:moveTo>
                    <a:cubicBezTo>
                      <a:pt x="79" y="0"/>
                      <a:pt x="31" y="43"/>
                      <a:pt x="7" y="51"/>
                    </a:cubicBezTo>
                    <a:cubicBezTo>
                      <a:pt x="0" y="53"/>
                      <a:pt x="2" y="62"/>
                      <a:pt x="7" y="63"/>
                    </a:cubicBezTo>
                    <a:cubicBezTo>
                      <a:pt x="8" y="88"/>
                      <a:pt x="16" y="132"/>
                      <a:pt x="38" y="141"/>
                    </a:cubicBezTo>
                    <a:cubicBezTo>
                      <a:pt x="51" y="145"/>
                      <a:pt x="70" y="137"/>
                      <a:pt x="82" y="133"/>
                    </a:cubicBezTo>
                    <a:cubicBezTo>
                      <a:pt x="95" y="129"/>
                      <a:pt x="113" y="123"/>
                      <a:pt x="123" y="113"/>
                    </a:cubicBezTo>
                    <a:cubicBezTo>
                      <a:pt x="144" y="91"/>
                      <a:pt x="125" y="38"/>
                      <a:pt x="105" y="21"/>
                    </a:cubicBezTo>
                    <a:close/>
                    <a:moveTo>
                      <a:pt x="114" y="102"/>
                    </a:moveTo>
                    <a:cubicBezTo>
                      <a:pt x="109" y="110"/>
                      <a:pt x="90" y="116"/>
                      <a:pt x="83" y="119"/>
                    </a:cubicBezTo>
                    <a:cubicBezTo>
                      <a:pt x="71" y="123"/>
                      <a:pt x="59" y="127"/>
                      <a:pt x="47" y="129"/>
                    </a:cubicBezTo>
                    <a:cubicBezTo>
                      <a:pt x="28" y="131"/>
                      <a:pt x="18" y="83"/>
                      <a:pt x="15" y="61"/>
                    </a:cubicBezTo>
                    <a:cubicBezTo>
                      <a:pt x="38" y="54"/>
                      <a:pt x="58" y="38"/>
                      <a:pt x="82" y="30"/>
                    </a:cubicBezTo>
                    <a:cubicBezTo>
                      <a:pt x="111" y="21"/>
                      <a:pt x="122" y="83"/>
                      <a:pt x="114"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6" name="Freeform 342"/>
              <p:cNvSpPr/>
              <p:nvPr/>
            </p:nvSpPr>
            <p:spPr bwMode="auto">
              <a:xfrm>
                <a:off x="1269" y="-828"/>
                <a:ext cx="116" cy="53"/>
              </a:xfrm>
              <a:custGeom>
                <a:avLst/>
                <a:gdLst>
                  <a:gd name="T0" fmla="*/ 54 w 58"/>
                  <a:gd name="T1" fmla="*/ 0 h 26"/>
                  <a:gd name="T2" fmla="*/ 25 w 58"/>
                  <a:gd name="T3" fmla="*/ 11 h 26"/>
                  <a:gd name="T4" fmla="*/ 10 w 58"/>
                  <a:gd name="T5" fmla="*/ 17 h 26"/>
                  <a:gd name="T6" fmla="*/ 5 w 58"/>
                  <a:gd name="T7" fmla="*/ 19 h 26"/>
                  <a:gd name="T8" fmla="*/ 2 w 58"/>
                  <a:gd name="T9" fmla="*/ 21 h 26"/>
                  <a:gd name="T10" fmla="*/ 2 w 58"/>
                  <a:gd name="T11" fmla="*/ 25 h 26"/>
                  <a:gd name="T12" fmla="*/ 27 w 58"/>
                  <a:gd name="T13" fmla="*/ 20 h 26"/>
                  <a:gd name="T14" fmla="*/ 57 w 58"/>
                  <a:gd name="T15" fmla="*/ 5 h 26"/>
                  <a:gd name="T16" fmla="*/ 54 w 58"/>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26">
                    <a:moveTo>
                      <a:pt x="54" y="0"/>
                    </a:moveTo>
                    <a:cubicBezTo>
                      <a:pt x="44" y="1"/>
                      <a:pt x="34" y="8"/>
                      <a:pt x="25" y="11"/>
                    </a:cubicBezTo>
                    <a:cubicBezTo>
                      <a:pt x="20" y="13"/>
                      <a:pt x="15" y="15"/>
                      <a:pt x="10" y="17"/>
                    </a:cubicBezTo>
                    <a:cubicBezTo>
                      <a:pt x="8" y="17"/>
                      <a:pt x="7" y="18"/>
                      <a:pt x="5" y="19"/>
                    </a:cubicBezTo>
                    <a:cubicBezTo>
                      <a:pt x="4" y="19"/>
                      <a:pt x="3" y="20"/>
                      <a:pt x="2" y="21"/>
                    </a:cubicBezTo>
                    <a:cubicBezTo>
                      <a:pt x="0" y="21"/>
                      <a:pt x="0" y="25"/>
                      <a:pt x="2" y="25"/>
                    </a:cubicBezTo>
                    <a:cubicBezTo>
                      <a:pt x="11" y="26"/>
                      <a:pt x="19" y="23"/>
                      <a:pt x="27" y="20"/>
                    </a:cubicBezTo>
                    <a:cubicBezTo>
                      <a:pt x="36" y="17"/>
                      <a:pt x="51" y="14"/>
                      <a:pt x="57" y="5"/>
                    </a:cubicBezTo>
                    <a:cubicBezTo>
                      <a:pt x="58" y="3"/>
                      <a:pt x="56"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7" name="Freeform 343"/>
              <p:cNvSpPr/>
              <p:nvPr/>
            </p:nvSpPr>
            <p:spPr bwMode="auto">
              <a:xfrm>
                <a:off x="1271" y="-775"/>
                <a:ext cx="123" cy="44"/>
              </a:xfrm>
              <a:custGeom>
                <a:avLst/>
                <a:gdLst>
                  <a:gd name="T0" fmla="*/ 54 w 61"/>
                  <a:gd name="T1" fmla="*/ 1 h 22"/>
                  <a:gd name="T2" fmla="*/ 3 w 61"/>
                  <a:gd name="T3" fmla="*/ 16 h 22"/>
                  <a:gd name="T4" fmla="*/ 4 w 61"/>
                  <a:gd name="T5" fmla="*/ 22 h 22"/>
                  <a:gd name="T6" fmla="*/ 57 w 61"/>
                  <a:gd name="T7" fmla="*/ 7 h 22"/>
                  <a:gd name="T8" fmla="*/ 54 w 61"/>
                  <a:gd name="T9" fmla="*/ 1 h 22"/>
                </a:gdLst>
                <a:ahLst/>
                <a:cxnLst>
                  <a:cxn ang="0">
                    <a:pos x="T0" y="T1"/>
                  </a:cxn>
                  <a:cxn ang="0">
                    <a:pos x="T2" y="T3"/>
                  </a:cxn>
                  <a:cxn ang="0">
                    <a:pos x="T4" y="T5"/>
                  </a:cxn>
                  <a:cxn ang="0">
                    <a:pos x="T6" y="T7"/>
                  </a:cxn>
                  <a:cxn ang="0">
                    <a:pos x="T8" y="T9"/>
                  </a:cxn>
                </a:cxnLst>
                <a:rect l="0" t="0" r="r" b="b"/>
                <a:pathLst>
                  <a:path w="61" h="22">
                    <a:moveTo>
                      <a:pt x="54" y="1"/>
                    </a:moveTo>
                    <a:cubicBezTo>
                      <a:pt x="37" y="5"/>
                      <a:pt x="21" y="13"/>
                      <a:pt x="3" y="16"/>
                    </a:cubicBezTo>
                    <a:cubicBezTo>
                      <a:pt x="0" y="17"/>
                      <a:pt x="1" y="22"/>
                      <a:pt x="4" y="22"/>
                    </a:cubicBezTo>
                    <a:cubicBezTo>
                      <a:pt x="22" y="20"/>
                      <a:pt x="42" y="16"/>
                      <a:pt x="57" y="7"/>
                    </a:cubicBezTo>
                    <a:cubicBezTo>
                      <a:pt x="61" y="5"/>
                      <a:pt x="58" y="0"/>
                      <a:pt x="5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8" name="Freeform 344"/>
              <p:cNvSpPr/>
              <p:nvPr/>
            </p:nvSpPr>
            <p:spPr bwMode="auto">
              <a:xfrm>
                <a:off x="1297" y="-745"/>
                <a:ext cx="119" cy="52"/>
              </a:xfrm>
              <a:custGeom>
                <a:avLst/>
                <a:gdLst>
                  <a:gd name="T0" fmla="*/ 54 w 59"/>
                  <a:gd name="T1" fmla="*/ 1 h 26"/>
                  <a:gd name="T2" fmla="*/ 5 w 59"/>
                  <a:gd name="T3" fmla="*/ 17 h 26"/>
                  <a:gd name="T4" fmla="*/ 7 w 59"/>
                  <a:gd name="T5" fmla="*/ 24 h 26"/>
                  <a:gd name="T6" fmla="*/ 56 w 59"/>
                  <a:gd name="T7" fmla="*/ 7 h 26"/>
                  <a:gd name="T8" fmla="*/ 54 w 59"/>
                  <a:gd name="T9" fmla="*/ 1 h 26"/>
                </a:gdLst>
                <a:ahLst/>
                <a:cxnLst>
                  <a:cxn ang="0">
                    <a:pos x="T0" y="T1"/>
                  </a:cxn>
                  <a:cxn ang="0">
                    <a:pos x="T2" y="T3"/>
                  </a:cxn>
                  <a:cxn ang="0">
                    <a:pos x="T4" y="T5"/>
                  </a:cxn>
                  <a:cxn ang="0">
                    <a:pos x="T6" y="T7"/>
                  </a:cxn>
                  <a:cxn ang="0">
                    <a:pos x="T8" y="T9"/>
                  </a:cxn>
                </a:cxnLst>
                <a:rect l="0" t="0" r="r" b="b"/>
                <a:pathLst>
                  <a:path w="59" h="26">
                    <a:moveTo>
                      <a:pt x="54" y="1"/>
                    </a:moveTo>
                    <a:cubicBezTo>
                      <a:pt x="37" y="4"/>
                      <a:pt x="21" y="12"/>
                      <a:pt x="5" y="17"/>
                    </a:cubicBezTo>
                    <a:cubicBezTo>
                      <a:pt x="0" y="19"/>
                      <a:pt x="2" y="26"/>
                      <a:pt x="7" y="24"/>
                    </a:cubicBezTo>
                    <a:cubicBezTo>
                      <a:pt x="23" y="20"/>
                      <a:pt x="42" y="16"/>
                      <a:pt x="56" y="7"/>
                    </a:cubicBezTo>
                    <a:cubicBezTo>
                      <a:pt x="59" y="5"/>
                      <a:pt x="57" y="0"/>
                      <a:pt x="5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9" name="Freeform 345"/>
              <p:cNvSpPr/>
              <p:nvPr/>
            </p:nvSpPr>
            <p:spPr bwMode="auto">
              <a:xfrm>
                <a:off x="1117" y="-878"/>
                <a:ext cx="55" cy="12"/>
              </a:xfrm>
              <a:custGeom>
                <a:avLst/>
                <a:gdLst>
                  <a:gd name="T0" fmla="*/ 24 w 27"/>
                  <a:gd name="T1" fmla="*/ 0 h 6"/>
                  <a:gd name="T2" fmla="*/ 2 w 27"/>
                  <a:gd name="T3" fmla="*/ 3 h 6"/>
                  <a:gd name="T4" fmla="*/ 2 w 27"/>
                  <a:gd name="T5" fmla="*/ 6 h 6"/>
                  <a:gd name="T6" fmla="*/ 25 w 27"/>
                  <a:gd name="T7" fmla="*/ 3 h 6"/>
                  <a:gd name="T8" fmla="*/ 24 w 27"/>
                  <a:gd name="T9" fmla="*/ 0 h 6"/>
                </a:gdLst>
                <a:ahLst/>
                <a:cxnLst>
                  <a:cxn ang="0">
                    <a:pos x="T0" y="T1"/>
                  </a:cxn>
                  <a:cxn ang="0">
                    <a:pos x="T2" y="T3"/>
                  </a:cxn>
                  <a:cxn ang="0">
                    <a:pos x="T4" y="T5"/>
                  </a:cxn>
                  <a:cxn ang="0">
                    <a:pos x="T6" y="T7"/>
                  </a:cxn>
                  <a:cxn ang="0">
                    <a:pos x="T8" y="T9"/>
                  </a:cxn>
                </a:cxnLst>
                <a:rect l="0" t="0" r="r" b="b"/>
                <a:pathLst>
                  <a:path w="27" h="6">
                    <a:moveTo>
                      <a:pt x="24" y="0"/>
                    </a:moveTo>
                    <a:cubicBezTo>
                      <a:pt x="17" y="3"/>
                      <a:pt x="9" y="3"/>
                      <a:pt x="2" y="3"/>
                    </a:cubicBezTo>
                    <a:cubicBezTo>
                      <a:pt x="0" y="3"/>
                      <a:pt x="0" y="6"/>
                      <a:pt x="2" y="6"/>
                    </a:cubicBezTo>
                    <a:cubicBezTo>
                      <a:pt x="10" y="6"/>
                      <a:pt x="18" y="6"/>
                      <a:pt x="25" y="3"/>
                    </a:cubicBezTo>
                    <a:cubicBezTo>
                      <a:pt x="27" y="2"/>
                      <a:pt x="26"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0" name="Freeform 346"/>
              <p:cNvSpPr>
                <a:spLocks noEditPoints="1"/>
              </p:cNvSpPr>
              <p:nvPr/>
            </p:nvSpPr>
            <p:spPr bwMode="auto">
              <a:xfrm>
                <a:off x="1557" y="-1818"/>
                <a:ext cx="591" cy="702"/>
              </a:xfrm>
              <a:custGeom>
                <a:avLst/>
                <a:gdLst>
                  <a:gd name="T0" fmla="*/ 247 w 293"/>
                  <a:gd name="T1" fmla="*/ 272 h 348"/>
                  <a:gd name="T2" fmla="*/ 292 w 293"/>
                  <a:gd name="T3" fmla="*/ 160 h 348"/>
                  <a:gd name="T4" fmla="*/ 136 w 293"/>
                  <a:gd name="T5" fmla="*/ 42 h 348"/>
                  <a:gd name="T6" fmla="*/ 131 w 293"/>
                  <a:gd name="T7" fmla="*/ 29 h 348"/>
                  <a:gd name="T8" fmla="*/ 129 w 293"/>
                  <a:gd name="T9" fmla="*/ 18 h 348"/>
                  <a:gd name="T10" fmla="*/ 130 w 293"/>
                  <a:gd name="T11" fmla="*/ 18 h 348"/>
                  <a:gd name="T12" fmla="*/ 140 w 293"/>
                  <a:gd name="T13" fmla="*/ 11 h 348"/>
                  <a:gd name="T14" fmla="*/ 129 w 293"/>
                  <a:gd name="T15" fmla="*/ 4 h 348"/>
                  <a:gd name="T16" fmla="*/ 117 w 293"/>
                  <a:gd name="T17" fmla="*/ 9 h 348"/>
                  <a:gd name="T18" fmla="*/ 104 w 293"/>
                  <a:gd name="T19" fmla="*/ 15 h 348"/>
                  <a:gd name="T20" fmla="*/ 106 w 293"/>
                  <a:gd name="T21" fmla="*/ 21 h 348"/>
                  <a:gd name="T22" fmla="*/ 116 w 293"/>
                  <a:gd name="T23" fmla="*/ 20 h 348"/>
                  <a:gd name="T24" fmla="*/ 119 w 293"/>
                  <a:gd name="T25" fmla="*/ 32 h 348"/>
                  <a:gd name="T26" fmla="*/ 126 w 293"/>
                  <a:gd name="T27" fmla="*/ 43 h 348"/>
                  <a:gd name="T28" fmla="*/ 2 w 293"/>
                  <a:gd name="T29" fmla="*/ 195 h 348"/>
                  <a:gd name="T30" fmla="*/ 73 w 293"/>
                  <a:gd name="T31" fmla="*/ 308 h 348"/>
                  <a:gd name="T32" fmla="*/ 57 w 293"/>
                  <a:gd name="T33" fmla="*/ 340 h 348"/>
                  <a:gd name="T34" fmla="*/ 62 w 293"/>
                  <a:gd name="T35" fmla="*/ 347 h 348"/>
                  <a:gd name="T36" fmla="*/ 86 w 293"/>
                  <a:gd name="T37" fmla="*/ 337 h 348"/>
                  <a:gd name="T38" fmla="*/ 98 w 293"/>
                  <a:gd name="T39" fmla="*/ 318 h 348"/>
                  <a:gd name="T40" fmla="*/ 154 w 293"/>
                  <a:gd name="T41" fmla="*/ 322 h 348"/>
                  <a:gd name="T42" fmla="*/ 228 w 293"/>
                  <a:gd name="T43" fmla="*/ 290 h 348"/>
                  <a:gd name="T44" fmla="*/ 258 w 293"/>
                  <a:gd name="T45" fmla="*/ 319 h 348"/>
                  <a:gd name="T46" fmla="*/ 264 w 293"/>
                  <a:gd name="T47" fmla="*/ 316 h 348"/>
                  <a:gd name="T48" fmla="*/ 261 w 293"/>
                  <a:gd name="T49" fmla="*/ 291 h 348"/>
                  <a:gd name="T50" fmla="*/ 247 w 293"/>
                  <a:gd name="T51" fmla="*/ 272 h 348"/>
                  <a:gd name="T52" fmla="*/ 69 w 293"/>
                  <a:gd name="T53" fmla="*/ 336 h 348"/>
                  <a:gd name="T54" fmla="*/ 80 w 293"/>
                  <a:gd name="T55" fmla="*/ 312 h 348"/>
                  <a:gd name="T56" fmla="*/ 80 w 293"/>
                  <a:gd name="T57" fmla="*/ 311 h 348"/>
                  <a:gd name="T58" fmla="*/ 88 w 293"/>
                  <a:gd name="T59" fmla="*/ 315 h 348"/>
                  <a:gd name="T60" fmla="*/ 69 w 293"/>
                  <a:gd name="T61" fmla="*/ 336 h 348"/>
                  <a:gd name="T62" fmla="*/ 151 w 293"/>
                  <a:gd name="T63" fmla="*/ 310 h 348"/>
                  <a:gd name="T64" fmla="*/ 100 w 293"/>
                  <a:gd name="T65" fmla="*/ 307 h 348"/>
                  <a:gd name="T66" fmla="*/ 94 w 293"/>
                  <a:gd name="T67" fmla="*/ 306 h 348"/>
                  <a:gd name="T68" fmla="*/ 15 w 293"/>
                  <a:gd name="T69" fmla="*/ 188 h 348"/>
                  <a:gd name="T70" fmla="*/ 128 w 293"/>
                  <a:gd name="T71" fmla="*/ 52 h 348"/>
                  <a:gd name="T72" fmla="*/ 135 w 293"/>
                  <a:gd name="T73" fmla="*/ 54 h 348"/>
                  <a:gd name="T74" fmla="*/ 283 w 293"/>
                  <a:gd name="T75" fmla="*/ 180 h 348"/>
                  <a:gd name="T76" fmla="*/ 151 w 293"/>
                  <a:gd name="T77" fmla="*/ 310 h 348"/>
                  <a:gd name="T78" fmla="*/ 232 w 293"/>
                  <a:gd name="T79" fmla="*/ 287 h 348"/>
                  <a:gd name="T80" fmla="*/ 232 w 293"/>
                  <a:gd name="T81" fmla="*/ 286 h 348"/>
                  <a:gd name="T82" fmla="*/ 241 w 293"/>
                  <a:gd name="T83" fmla="*/ 278 h 348"/>
                  <a:gd name="T84" fmla="*/ 250 w 293"/>
                  <a:gd name="T85" fmla="*/ 293 h 348"/>
                  <a:gd name="T86" fmla="*/ 254 w 293"/>
                  <a:gd name="T87" fmla="*/ 308 h 348"/>
                  <a:gd name="T88" fmla="*/ 232 w 293"/>
                  <a:gd name="T89" fmla="*/ 287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348">
                    <a:moveTo>
                      <a:pt x="247" y="272"/>
                    </a:moveTo>
                    <a:cubicBezTo>
                      <a:pt x="275" y="242"/>
                      <a:pt x="292" y="201"/>
                      <a:pt x="292" y="160"/>
                    </a:cubicBezTo>
                    <a:cubicBezTo>
                      <a:pt x="291" y="90"/>
                      <a:pt x="203" y="19"/>
                      <a:pt x="136" y="42"/>
                    </a:cubicBezTo>
                    <a:cubicBezTo>
                      <a:pt x="134" y="38"/>
                      <a:pt x="132" y="33"/>
                      <a:pt x="131" y="29"/>
                    </a:cubicBezTo>
                    <a:cubicBezTo>
                      <a:pt x="130" y="25"/>
                      <a:pt x="130" y="21"/>
                      <a:pt x="129" y="18"/>
                    </a:cubicBezTo>
                    <a:cubicBezTo>
                      <a:pt x="130" y="18"/>
                      <a:pt x="130" y="18"/>
                      <a:pt x="130" y="18"/>
                    </a:cubicBezTo>
                    <a:cubicBezTo>
                      <a:pt x="135" y="19"/>
                      <a:pt x="140" y="16"/>
                      <a:pt x="140" y="11"/>
                    </a:cubicBezTo>
                    <a:cubicBezTo>
                      <a:pt x="140" y="5"/>
                      <a:pt x="134" y="0"/>
                      <a:pt x="129" y="4"/>
                    </a:cubicBezTo>
                    <a:cubicBezTo>
                      <a:pt x="125" y="6"/>
                      <a:pt x="121" y="7"/>
                      <a:pt x="117" y="9"/>
                    </a:cubicBezTo>
                    <a:cubicBezTo>
                      <a:pt x="113" y="11"/>
                      <a:pt x="108" y="13"/>
                      <a:pt x="104" y="15"/>
                    </a:cubicBezTo>
                    <a:cubicBezTo>
                      <a:pt x="101" y="16"/>
                      <a:pt x="102" y="22"/>
                      <a:pt x="106" y="21"/>
                    </a:cubicBezTo>
                    <a:cubicBezTo>
                      <a:pt x="109" y="21"/>
                      <a:pt x="113" y="21"/>
                      <a:pt x="116" y="20"/>
                    </a:cubicBezTo>
                    <a:cubicBezTo>
                      <a:pt x="116" y="24"/>
                      <a:pt x="118" y="28"/>
                      <a:pt x="119" y="32"/>
                    </a:cubicBezTo>
                    <a:cubicBezTo>
                      <a:pt x="121" y="36"/>
                      <a:pt x="124" y="40"/>
                      <a:pt x="126" y="43"/>
                    </a:cubicBezTo>
                    <a:cubicBezTo>
                      <a:pt x="51" y="43"/>
                      <a:pt x="5" y="128"/>
                      <a:pt x="2" y="195"/>
                    </a:cubicBezTo>
                    <a:cubicBezTo>
                      <a:pt x="0" y="247"/>
                      <a:pt x="31" y="288"/>
                      <a:pt x="73" y="308"/>
                    </a:cubicBezTo>
                    <a:cubicBezTo>
                      <a:pt x="66" y="318"/>
                      <a:pt x="60" y="328"/>
                      <a:pt x="57" y="340"/>
                    </a:cubicBezTo>
                    <a:cubicBezTo>
                      <a:pt x="56" y="344"/>
                      <a:pt x="59" y="346"/>
                      <a:pt x="62" y="347"/>
                    </a:cubicBezTo>
                    <a:cubicBezTo>
                      <a:pt x="71" y="348"/>
                      <a:pt x="79" y="344"/>
                      <a:pt x="86" y="337"/>
                    </a:cubicBezTo>
                    <a:cubicBezTo>
                      <a:pt x="91" y="332"/>
                      <a:pt x="95" y="325"/>
                      <a:pt x="98" y="318"/>
                    </a:cubicBezTo>
                    <a:cubicBezTo>
                      <a:pt x="116" y="323"/>
                      <a:pt x="135" y="324"/>
                      <a:pt x="154" y="322"/>
                    </a:cubicBezTo>
                    <a:cubicBezTo>
                      <a:pt x="182" y="318"/>
                      <a:pt x="207" y="306"/>
                      <a:pt x="228" y="290"/>
                    </a:cubicBezTo>
                    <a:cubicBezTo>
                      <a:pt x="232" y="305"/>
                      <a:pt x="242" y="316"/>
                      <a:pt x="258" y="319"/>
                    </a:cubicBezTo>
                    <a:cubicBezTo>
                      <a:pt x="260" y="320"/>
                      <a:pt x="263" y="319"/>
                      <a:pt x="264" y="316"/>
                    </a:cubicBezTo>
                    <a:cubicBezTo>
                      <a:pt x="265" y="307"/>
                      <a:pt x="264" y="299"/>
                      <a:pt x="261" y="291"/>
                    </a:cubicBezTo>
                    <a:cubicBezTo>
                      <a:pt x="258" y="284"/>
                      <a:pt x="254" y="275"/>
                      <a:pt x="247" y="272"/>
                    </a:cubicBezTo>
                    <a:close/>
                    <a:moveTo>
                      <a:pt x="69" y="336"/>
                    </a:moveTo>
                    <a:cubicBezTo>
                      <a:pt x="72" y="327"/>
                      <a:pt x="75" y="319"/>
                      <a:pt x="80" y="312"/>
                    </a:cubicBezTo>
                    <a:cubicBezTo>
                      <a:pt x="80" y="312"/>
                      <a:pt x="80" y="311"/>
                      <a:pt x="80" y="311"/>
                    </a:cubicBezTo>
                    <a:cubicBezTo>
                      <a:pt x="82" y="313"/>
                      <a:pt x="85" y="314"/>
                      <a:pt x="88" y="315"/>
                    </a:cubicBezTo>
                    <a:cubicBezTo>
                      <a:pt x="83" y="323"/>
                      <a:pt x="79" y="333"/>
                      <a:pt x="69" y="336"/>
                    </a:cubicBezTo>
                    <a:close/>
                    <a:moveTo>
                      <a:pt x="151" y="310"/>
                    </a:moveTo>
                    <a:cubicBezTo>
                      <a:pt x="133" y="313"/>
                      <a:pt x="116" y="312"/>
                      <a:pt x="100" y="307"/>
                    </a:cubicBezTo>
                    <a:cubicBezTo>
                      <a:pt x="99" y="306"/>
                      <a:pt x="96" y="305"/>
                      <a:pt x="94" y="306"/>
                    </a:cubicBezTo>
                    <a:cubicBezTo>
                      <a:pt x="47" y="290"/>
                      <a:pt x="12" y="241"/>
                      <a:pt x="15" y="188"/>
                    </a:cubicBezTo>
                    <a:cubicBezTo>
                      <a:pt x="17" y="123"/>
                      <a:pt x="66" y="66"/>
                      <a:pt x="128" y="52"/>
                    </a:cubicBezTo>
                    <a:cubicBezTo>
                      <a:pt x="129" y="54"/>
                      <a:pt x="132" y="56"/>
                      <a:pt x="135" y="54"/>
                    </a:cubicBezTo>
                    <a:cubicBezTo>
                      <a:pt x="206" y="22"/>
                      <a:pt x="293" y="110"/>
                      <a:pt x="283" y="180"/>
                    </a:cubicBezTo>
                    <a:cubicBezTo>
                      <a:pt x="274" y="245"/>
                      <a:pt x="213" y="298"/>
                      <a:pt x="151" y="310"/>
                    </a:cubicBezTo>
                    <a:close/>
                    <a:moveTo>
                      <a:pt x="232" y="287"/>
                    </a:moveTo>
                    <a:cubicBezTo>
                      <a:pt x="232" y="287"/>
                      <a:pt x="232" y="287"/>
                      <a:pt x="232" y="286"/>
                    </a:cubicBezTo>
                    <a:cubicBezTo>
                      <a:pt x="235" y="284"/>
                      <a:pt x="238" y="281"/>
                      <a:pt x="241" y="278"/>
                    </a:cubicBezTo>
                    <a:cubicBezTo>
                      <a:pt x="243" y="283"/>
                      <a:pt x="247" y="287"/>
                      <a:pt x="250" y="293"/>
                    </a:cubicBezTo>
                    <a:cubicBezTo>
                      <a:pt x="253" y="297"/>
                      <a:pt x="254" y="303"/>
                      <a:pt x="254" y="308"/>
                    </a:cubicBezTo>
                    <a:cubicBezTo>
                      <a:pt x="244" y="305"/>
                      <a:pt x="237" y="298"/>
                      <a:pt x="232" y="2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1" name="Freeform 347"/>
              <p:cNvSpPr/>
              <p:nvPr/>
            </p:nvSpPr>
            <p:spPr bwMode="auto">
              <a:xfrm>
                <a:off x="1597" y="-1709"/>
                <a:ext cx="531" cy="488"/>
              </a:xfrm>
              <a:custGeom>
                <a:avLst/>
                <a:gdLst>
                  <a:gd name="T0" fmla="*/ 161 w 263"/>
                  <a:gd name="T1" fmla="*/ 16 h 242"/>
                  <a:gd name="T2" fmla="*/ 161 w 263"/>
                  <a:gd name="T3" fmla="*/ 28 h 242"/>
                  <a:gd name="T4" fmla="*/ 229 w 263"/>
                  <a:gd name="T5" fmla="*/ 151 h 242"/>
                  <a:gd name="T6" fmla="*/ 179 w 263"/>
                  <a:gd name="T7" fmla="*/ 208 h 242"/>
                  <a:gd name="T8" fmla="*/ 177 w 263"/>
                  <a:gd name="T9" fmla="*/ 202 h 242"/>
                  <a:gd name="T10" fmla="*/ 174 w 263"/>
                  <a:gd name="T11" fmla="*/ 192 h 242"/>
                  <a:gd name="T12" fmla="*/ 168 w 263"/>
                  <a:gd name="T13" fmla="*/ 192 h 242"/>
                  <a:gd name="T14" fmla="*/ 169 w 263"/>
                  <a:gd name="T15" fmla="*/ 203 h 242"/>
                  <a:gd name="T16" fmla="*/ 173 w 263"/>
                  <a:gd name="T17" fmla="*/ 212 h 242"/>
                  <a:gd name="T18" fmla="*/ 123 w 263"/>
                  <a:gd name="T19" fmla="*/ 228 h 242"/>
                  <a:gd name="T20" fmla="*/ 19 w 263"/>
                  <a:gd name="T21" fmla="*/ 125 h 242"/>
                  <a:gd name="T22" fmla="*/ 64 w 263"/>
                  <a:gd name="T23" fmla="*/ 40 h 242"/>
                  <a:gd name="T24" fmla="*/ 151 w 263"/>
                  <a:gd name="T25" fmla="*/ 18 h 242"/>
                  <a:gd name="T26" fmla="*/ 152 w 263"/>
                  <a:gd name="T27" fmla="*/ 12 h 242"/>
                  <a:gd name="T28" fmla="*/ 9 w 263"/>
                  <a:gd name="T29" fmla="*/ 109 h 242"/>
                  <a:gd name="T30" fmla="*/ 116 w 263"/>
                  <a:gd name="T31" fmla="*/ 241 h 242"/>
                  <a:gd name="T32" fmla="*/ 244 w 263"/>
                  <a:gd name="T33" fmla="*/ 143 h 242"/>
                  <a:gd name="T34" fmla="*/ 161 w 263"/>
                  <a:gd name="T35"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42">
                    <a:moveTo>
                      <a:pt x="161" y="16"/>
                    </a:moveTo>
                    <a:cubicBezTo>
                      <a:pt x="154" y="16"/>
                      <a:pt x="154" y="27"/>
                      <a:pt x="161" y="28"/>
                    </a:cubicBezTo>
                    <a:cubicBezTo>
                      <a:pt x="224" y="34"/>
                      <a:pt x="252" y="97"/>
                      <a:pt x="229" y="151"/>
                    </a:cubicBezTo>
                    <a:cubicBezTo>
                      <a:pt x="219" y="175"/>
                      <a:pt x="201" y="195"/>
                      <a:pt x="179" y="208"/>
                    </a:cubicBezTo>
                    <a:cubicBezTo>
                      <a:pt x="179" y="206"/>
                      <a:pt x="178" y="204"/>
                      <a:pt x="177" y="202"/>
                    </a:cubicBezTo>
                    <a:cubicBezTo>
                      <a:pt x="176" y="199"/>
                      <a:pt x="174" y="196"/>
                      <a:pt x="174" y="192"/>
                    </a:cubicBezTo>
                    <a:cubicBezTo>
                      <a:pt x="174" y="188"/>
                      <a:pt x="168" y="188"/>
                      <a:pt x="168" y="192"/>
                    </a:cubicBezTo>
                    <a:cubicBezTo>
                      <a:pt x="168" y="196"/>
                      <a:pt x="168" y="199"/>
                      <a:pt x="169" y="203"/>
                    </a:cubicBezTo>
                    <a:cubicBezTo>
                      <a:pt x="170" y="206"/>
                      <a:pt x="170" y="210"/>
                      <a:pt x="173" y="212"/>
                    </a:cubicBezTo>
                    <a:cubicBezTo>
                      <a:pt x="158" y="221"/>
                      <a:pt x="141" y="226"/>
                      <a:pt x="123" y="228"/>
                    </a:cubicBezTo>
                    <a:cubicBezTo>
                      <a:pt x="61" y="235"/>
                      <a:pt x="18" y="184"/>
                      <a:pt x="19" y="125"/>
                    </a:cubicBezTo>
                    <a:cubicBezTo>
                      <a:pt x="19" y="91"/>
                      <a:pt x="36" y="59"/>
                      <a:pt x="64" y="40"/>
                    </a:cubicBezTo>
                    <a:cubicBezTo>
                      <a:pt x="90" y="23"/>
                      <a:pt x="122" y="22"/>
                      <a:pt x="151" y="18"/>
                    </a:cubicBezTo>
                    <a:cubicBezTo>
                      <a:pt x="155" y="18"/>
                      <a:pt x="156" y="12"/>
                      <a:pt x="152" y="12"/>
                    </a:cubicBezTo>
                    <a:cubicBezTo>
                      <a:pt x="86" y="0"/>
                      <a:pt x="18" y="41"/>
                      <a:pt x="9" y="109"/>
                    </a:cubicBezTo>
                    <a:cubicBezTo>
                      <a:pt x="0" y="180"/>
                      <a:pt x="44" y="239"/>
                      <a:pt x="116" y="241"/>
                    </a:cubicBezTo>
                    <a:cubicBezTo>
                      <a:pt x="174" y="242"/>
                      <a:pt x="226" y="196"/>
                      <a:pt x="244" y="143"/>
                    </a:cubicBezTo>
                    <a:cubicBezTo>
                      <a:pt x="263" y="85"/>
                      <a:pt x="221" y="22"/>
                      <a:pt x="16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2" name="Freeform 348"/>
              <p:cNvSpPr/>
              <p:nvPr/>
            </p:nvSpPr>
            <p:spPr bwMode="auto">
              <a:xfrm>
                <a:off x="1787" y="-1308"/>
                <a:ext cx="28" cy="50"/>
              </a:xfrm>
              <a:custGeom>
                <a:avLst/>
                <a:gdLst>
                  <a:gd name="T0" fmla="*/ 5 w 14"/>
                  <a:gd name="T1" fmla="*/ 4 h 25"/>
                  <a:gd name="T2" fmla="*/ 1 w 14"/>
                  <a:gd name="T3" fmla="*/ 20 h 25"/>
                  <a:gd name="T4" fmla="*/ 7 w 14"/>
                  <a:gd name="T5" fmla="*/ 21 h 25"/>
                  <a:gd name="T6" fmla="*/ 13 w 14"/>
                  <a:gd name="T7" fmla="*/ 7 h 25"/>
                  <a:gd name="T8" fmla="*/ 5 w 14"/>
                  <a:gd name="T9" fmla="*/ 4 h 25"/>
                </a:gdLst>
                <a:ahLst/>
                <a:cxnLst>
                  <a:cxn ang="0">
                    <a:pos x="T0" y="T1"/>
                  </a:cxn>
                  <a:cxn ang="0">
                    <a:pos x="T2" y="T3"/>
                  </a:cxn>
                  <a:cxn ang="0">
                    <a:pos x="T4" y="T5"/>
                  </a:cxn>
                  <a:cxn ang="0">
                    <a:pos x="T6" y="T7"/>
                  </a:cxn>
                  <a:cxn ang="0">
                    <a:pos x="T8" y="T9"/>
                  </a:cxn>
                </a:cxnLst>
                <a:rect l="0" t="0" r="r" b="b"/>
                <a:pathLst>
                  <a:path w="14" h="25">
                    <a:moveTo>
                      <a:pt x="5" y="4"/>
                    </a:moveTo>
                    <a:cubicBezTo>
                      <a:pt x="2" y="9"/>
                      <a:pt x="0" y="14"/>
                      <a:pt x="1" y="20"/>
                    </a:cubicBezTo>
                    <a:cubicBezTo>
                      <a:pt x="1" y="24"/>
                      <a:pt x="7" y="25"/>
                      <a:pt x="7" y="21"/>
                    </a:cubicBezTo>
                    <a:cubicBezTo>
                      <a:pt x="8" y="16"/>
                      <a:pt x="11" y="11"/>
                      <a:pt x="13" y="7"/>
                    </a:cubicBezTo>
                    <a:cubicBezTo>
                      <a:pt x="14" y="2"/>
                      <a:pt x="8" y="0"/>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3" name="Freeform 349"/>
              <p:cNvSpPr/>
              <p:nvPr/>
            </p:nvSpPr>
            <p:spPr bwMode="auto">
              <a:xfrm>
                <a:off x="1666" y="-1379"/>
                <a:ext cx="44" cy="39"/>
              </a:xfrm>
              <a:custGeom>
                <a:avLst/>
                <a:gdLst>
                  <a:gd name="T0" fmla="*/ 12 w 22"/>
                  <a:gd name="T1" fmla="*/ 4 h 19"/>
                  <a:gd name="T2" fmla="*/ 3 w 22"/>
                  <a:gd name="T3" fmla="*/ 11 h 19"/>
                  <a:gd name="T4" fmla="*/ 8 w 22"/>
                  <a:gd name="T5" fmla="*/ 16 h 19"/>
                  <a:gd name="T6" fmla="*/ 18 w 22"/>
                  <a:gd name="T7" fmla="*/ 9 h 19"/>
                  <a:gd name="T8" fmla="*/ 12 w 22"/>
                  <a:gd name="T9" fmla="*/ 4 h 19"/>
                </a:gdLst>
                <a:ahLst/>
                <a:cxnLst>
                  <a:cxn ang="0">
                    <a:pos x="T0" y="T1"/>
                  </a:cxn>
                  <a:cxn ang="0">
                    <a:pos x="T2" y="T3"/>
                  </a:cxn>
                  <a:cxn ang="0">
                    <a:pos x="T4" y="T5"/>
                  </a:cxn>
                  <a:cxn ang="0">
                    <a:pos x="T6" y="T7"/>
                  </a:cxn>
                  <a:cxn ang="0">
                    <a:pos x="T8" y="T9"/>
                  </a:cxn>
                </a:cxnLst>
                <a:rect l="0" t="0" r="r" b="b"/>
                <a:pathLst>
                  <a:path w="22" h="19">
                    <a:moveTo>
                      <a:pt x="12" y="4"/>
                    </a:moveTo>
                    <a:cubicBezTo>
                      <a:pt x="10" y="7"/>
                      <a:pt x="6" y="9"/>
                      <a:pt x="3" y="11"/>
                    </a:cubicBezTo>
                    <a:cubicBezTo>
                      <a:pt x="0" y="15"/>
                      <a:pt x="5" y="19"/>
                      <a:pt x="8" y="16"/>
                    </a:cubicBezTo>
                    <a:cubicBezTo>
                      <a:pt x="11" y="14"/>
                      <a:pt x="15" y="12"/>
                      <a:pt x="18" y="9"/>
                    </a:cubicBezTo>
                    <a:cubicBezTo>
                      <a:pt x="22" y="6"/>
                      <a:pt x="16" y="0"/>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4" name="Freeform 350"/>
              <p:cNvSpPr/>
              <p:nvPr/>
            </p:nvSpPr>
            <p:spPr bwMode="auto">
              <a:xfrm>
                <a:off x="1644" y="-1465"/>
                <a:ext cx="38" cy="14"/>
              </a:xfrm>
              <a:custGeom>
                <a:avLst/>
                <a:gdLst>
                  <a:gd name="T0" fmla="*/ 14 w 19"/>
                  <a:gd name="T1" fmla="*/ 0 h 7"/>
                  <a:gd name="T2" fmla="*/ 4 w 19"/>
                  <a:gd name="T3" fmla="*/ 0 h 7"/>
                  <a:gd name="T4" fmla="*/ 4 w 19"/>
                  <a:gd name="T5" fmla="*/ 7 h 7"/>
                  <a:gd name="T6" fmla="*/ 14 w 19"/>
                  <a:gd name="T7" fmla="*/ 7 h 7"/>
                  <a:gd name="T8" fmla="*/ 14 w 19"/>
                  <a:gd name="T9" fmla="*/ 0 h 7"/>
                </a:gdLst>
                <a:ahLst/>
                <a:cxnLst>
                  <a:cxn ang="0">
                    <a:pos x="T0" y="T1"/>
                  </a:cxn>
                  <a:cxn ang="0">
                    <a:pos x="T2" y="T3"/>
                  </a:cxn>
                  <a:cxn ang="0">
                    <a:pos x="T4" y="T5"/>
                  </a:cxn>
                  <a:cxn ang="0">
                    <a:pos x="T6" y="T7"/>
                  </a:cxn>
                  <a:cxn ang="0">
                    <a:pos x="T8" y="T9"/>
                  </a:cxn>
                </a:cxnLst>
                <a:rect l="0" t="0" r="r" b="b"/>
                <a:pathLst>
                  <a:path w="19" h="7">
                    <a:moveTo>
                      <a:pt x="14" y="0"/>
                    </a:moveTo>
                    <a:cubicBezTo>
                      <a:pt x="11" y="0"/>
                      <a:pt x="8" y="0"/>
                      <a:pt x="4" y="0"/>
                    </a:cubicBezTo>
                    <a:cubicBezTo>
                      <a:pt x="0" y="0"/>
                      <a:pt x="0" y="6"/>
                      <a:pt x="4" y="7"/>
                    </a:cubicBezTo>
                    <a:cubicBezTo>
                      <a:pt x="8" y="7"/>
                      <a:pt x="11" y="7"/>
                      <a:pt x="14" y="7"/>
                    </a:cubicBezTo>
                    <a:cubicBezTo>
                      <a:pt x="19" y="7"/>
                      <a:pt x="19"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5" name="Freeform 351"/>
              <p:cNvSpPr/>
              <p:nvPr/>
            </p:nvSpPr>
            <p:spPr bwMode="auto">
              <a:xfrm>
                <a:off x="1686" y="-1556"/>
                <a:ext cx="22" cy="28"/>
              </a:xfrm>
              <a:custGeom>
                <a:avLst/>
                <a:gdLst>
                  <a:gd name="T0" fmla="*/ 8 w 11"/>
                  <a:gd name="T1" fmla="*/ 5 h 14"/>
                  <a:gd name="T2" fmla="*/ 6 w 11"/>
                  <a:gd name="T3" fmla="*/ 4 h 14"/>
                  <a:gd name="T4" fmla="*/ 0 w 11"/>
                  <a:gd name="T5" fmla="*/ 5 h 14"/>
                  <a:gd name="T6" fmla="*/ 5 w 11"/>
                  <a:gd name="T7" fmla="*/ 13 h 14"/>
                  <a:gd name="T8" fmla="*/ 10 w 11"/>
                  <a:gd name="T9" fmla="*/ 11 h 14"/>
                  <a:gd name="T10" fmla="*/ 8 w 11"/>
                  <a:gd name="T11" fmla="*/ 5 h 14"/>
                </a:gdLst>
                <a:ahLst/>
                <a:cxnLst>
                  <a:cxn ang="0">
                    <a:pos x="T0" y="T1"/>
                  </a:cxn>
                  <a:cxn ang="0">
                    <a:pos x="T2" y="T3"/>
                  </a:cxn>
                  <a:cxn ang="0">
                    <a:pos x="T4" y="T5"/>
                  </a:cxn>
                  <a:cxn ang="0">
                    <a:pos x="T6" y="T7"/>
                  </a:cxn>
                  <a:cxn ang="0">
                    <a:pos x="T8" y="T9"/>
                  </a:cxn>
                  <a:cxn ang="0">
                    <a:pos x="T10" y="T11"/>
                  </a:cxn>
                </a:cxnLst>
                <a:rect l="0" t="0" r="r" b="b"/>
                <a:pathLst>
                  <a:path w="11" h="14">
                    <a:moveTo>
                      <a:pt x="8" y="5"/>
                    </a:moveTo>
                    <a:cubicBezTo>
                      <a:pt x="8" y="4"/>
                      <a:pt x="7" y="4"/>
                      <a:pt x="6" y="4"/>
                    </a:cubicBezTo>
                    <a:cubicBezTo>
                      <a:pt x="5" y="0"/>
                      <a:pt x="0" y="1"/>
                      <a:pt x="0" y="5"/>
                    </a:cubicBezTo>
                    <a:cubicBezTo>
                      <a:pt x="0" y="8"/>
                      <a:pt x="2" y="11"/>
                      <a:pt x="5" y="13"/>
                    </a:cubicBezTo>
                    <a:cubicBezTo>
                      <a:pt x="7" y="14"/>
                      <a:pt x="10" y="14"/>
                      <a:pt x="10" y="11"/>
                    </a:cubicBezTo>
                    <a:cubicBezTo>
                      <a:pt x="11" y="9"/>
                      <a:pt x="10" y="7"/>
                      <a:pt x="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6" name="Freeform 352"/>
              <p:cNvSpPr/>
              <p:nvPr/>
            </p:nvSpPr>
            <p:spPr bwMode="auto">
              <a:xfrm>
                <a:off x="1775" y="-1643"/>
                <a:ext cx="30" cy="47"/>
              </a:xfrm>
              <a:custGeom>
                <a:avLst/>
                <a:gdLst>
                  <a:gd name="T0" fmla="*/ 12 w 15"/>
                  <a:gd name="T1" fmla="*/ 16 h 23"/>
                  <a:gd name="T2" fmla="*/ 5 w 15"/>
                  <a:gd name="T3" fmla="*/ 4 h 23"/>
                  <a:gd name="T4" fmla="*/ 0 w 15"/>
                  <a:gd name="T5" fmla="*/ 4 h 23"/>
                  <a:gd name="T6" fmla="*/ 8 w 15"/>
                  <a:gd name="T7" fmla="*/ 21 h 23"/>
                  <a:gd name="T8" fmla="*/ 12 w 15"/>
                  <a:gd name="T9" fmla="*/ 16 h 23"/>
                </a:gdLst>
                <a:ahLst/>
                <a:cxnLst>
                  <a:cxn ang="0">
                    <a:pos x="T0" y="T1"/>
                  </a:cxn>
                  <a:cxn ang="0">
                    <a:pos x="T2" y="T3"/>
                  </a:cxn>
                  <a:cxn ang="0">
                    <a:pos x="T4" y="T5"/>
                  </a:cxn>
                  <a:cxn ang="0">
                    <a:pos x="T6" y="T7"/>
                  </a:cxn>
                  <a:cxn ang="0">
                    <a:pos x="T8" y="T9"/>
                  </a:cxn>
                </a:cxnLst>
                <a:rect l="0" t="0" r="r" b="b"/>
                <a:pathLst>
                  <a:path w="15" h="23">
                    <a:moveTo>
                      <a:pt x="12" y="16"/>
                    </a:moveTo>
                    <a:cubicBezTo>
                      <a:pt x="8" y="13"/>
                      <a:pt x="6" y="8"/>
                      <a:pt x="5" y="4"/>
                    </a:cubicBezTo>
                    <a:cubicBezTo>
                      <a:pt x="5" y="0"/>
                      <a:pt x="0" y="0"/>
                      <a:pt x="0" y="4"/>
                    </a:cubicBezTo>
                    <a:cubicBezTo>
                      <a:pt x="0" y="10"/>
                      <a:pt x="2" y="18"/>
                      <a:pt x="8" y="21"/>
                    </a:cubicBezTo>
                    <a:cubicBezTo>
                      <a:pt x="12" y="23"/>
                      <a:pt x="15" y="18"/>
                      <a:pt x="1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7" name="Freeform 353"/>
              <p:cNvSpPr/>
              <p:nvPr/>
            </p:nvSpPr>
            <p:spPr bwMode="auto">
              <a:xfrm>
                <a:off x="1940" y="-1631"/>
                <a:ext cx="34" cy="27"/>
              </a:xfrm>
              <a:custGeom>
                <a:avLst/>
                <a:gdLst>
                  <a:gd name="T0" fmla="*/ 10 w 17"/>
                  <a:gd name="T1" fmla="*/ 1 h 13"/>
                  <a:gd name="T2" fmla="*/ 3 w 17"/>
                  <a:gd name="T3" fmla="*/ 5 h 13"/>
                  <a:gd name="T4" fmla="*/ 8 w 17"/>
                  <a:gd name="T5" fmla="*/ 10 h 13"/>
                  <a:gd name="T6" fmla="*/ 9 w 17"/>
                  <a:gd name="T7" fmla="*/ 10 h 13"/>
                  <a:gd name="T8" fmla="*/ 11 w 17"/>
                  <a:gd name="T9" fmla="*/ 9 h 13"/>
                  <a:gd name="T10" fmla="*/ 10 w 17"/>
                  <a:gd name="T11" fmla="*/ 1 h 13"/>
                </a:gdLst>
                <a:ahLst/>
                <a:cxnLst>
                  <a:cxn ang="0">
                    <a:pos x="T0" y="T1"/>
                  </a:cxn>
                  <a:cxn ang="0">
                    <a:pos x="T2" y="T3"/>
                  </a:cxn>
                  <a:cxn ang="0">
                    <a:pos x="T4" y="T5"/>
                  </a:cxn>
                  <a:cxn ang="0">
                    <a:pos x="T6" y="T7"/>
                  </a:cxn>
                  <a:cxn ang="0">
                    <a:pos x="T8" y="T9"/>
                  </a:cxn>
                  <a:cxn ang="0">
                    <a:pos x="T10" y="T11"/>
                  </a:cxn>
                </a:cxnLst>
                <a:rect l="0" t="0" r="r" b="b"/>
                <a:pathLst>
                  <a:path w="17" h="13">
                    <a:moveTo>
                      <a:pt x="10" y="1"/>
                    </a:moveTo>
                    <a:cubicBezTo>
                      <a:pt x="7" y="1"/>
                      <a:pt x="5" y="3"/>
                      <a:pt x="3" y="5"/>
                    </a:cubicBezTo>
                    <a:cubicBezTo>
                      <a:pt x="0" y="9"/>
                      <a:pt x="5" y="13"/>
                      <a:pt x="8" y="10"/>
                    </a:cubicBezTo>
                    <a:cubicBezTo>
                      <a:pt x="7" y="11"/>
                      <a:pt x="9" y="10"/>
                      <a:pt x="9" y="10"/>
                    </a:cubicBezTo>
                    <a:cubicBezTo>
                      <a:pt x="10" y="10"/>
                      <a:pt x="10" y="9"/>
                      <a:pt x="11" y="9"/>
                    </a:cubicBezTo>
                    <a:cubicBezTo>
                      <a:pt x="17" y="9"/>
                      <a:pt x="16" y="0"/>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8" name="Freeform 354"/>
              <p:cNvSpPr/>
              <p:nvPr/>
            </p:nvSpPr>
            <p:spPr bwMode="auto">
              <a:xfrm>
                <a:off x="1988" y="-1562"/>
                <a:ext cx="41" cy="30"/>
              </a:xfrm>
              <a:custGeom>
                <a:avLst/>
                <a:gdLst>
                  <a:gd name="T0" fmla="*/ 13 w 20"/>
                  <a:gd name="T1" fmla="*/ 3 h 15"/>
                  <a:gd name="T2" fmla="*/ 4 w 20"/>
                  <a:gd name="T3" fmla="*/ 8 h 15"/>
                  <a:gd name="T4" fmla="*/ 2 w 20"/>
                  <a:gd name="T5" fmla="*/ 12 h 15"/>
                  <a:gd name="T6" fmla="*/ 19 w 20"/>
                  <a:gd name="T7" fmla="*/ 6 h 15"/>
                  <a:gd name="T8" fmla="*/ 13 w 20"/>
                  <a:gd name="T9" fmla="*/ 3 h 15"/>
                </a:gdLst>
                <a:ahLst/>
                <a:cxnLst>
                  <a:cxn ang="0">
                    <a:pos x="T0" y="T1"/>
                  </a:cxn>
                  <a:cxn ang="0">
                    <a:pos x="T2" y="T3"/>
                  </a:cxn>
                  <a:cxn ang="0">
                    <a:pos x="T4" y="T5"/>
                  </a:cxn>
                  <a:cxn ang="0">
                    <a:pos x="T6" y="T7"/>
                  </a:cxn>
                  <a:cxn ang="0">
                    <a:pos x="T8" y="T9"/>
                  </a:cxn>
                </a:cxnLst>
                <a:rect l="0" t="0" r="r" b="b"/>
                <a:pathLst>
                  <a:path w="20" h="15">
                    <a:moveTo>
                      <a:pt x="13" y="3"/>
                    </a:moveTo>
                    <a:cubicBezTo>
                      <a:pt x="11" y="5"/>
                      <a:pt x="9" y="9"/>
                      <a:pt x="4" y="8"/>
                    </a:cubicBezTo>
                    <a:cubicBezTo>
                      <a:pt x="2" y="7"/>
                      <a:pt x="0" y="11"/>
                      <a:pt x="2" y="12"/>
                    </a:cubicBezTo>
                    <a:cubicBezTo>
                      <a:pt x="8" y="15"/>
                      <a:pt x="18" y="14"/>
                      <a:pt x="19" y="6"/>
                    </a:cubicBezTo>
                    <a:cubicBezTo>
                      <a:pt x="20" y="3"/>
                      <a:pt x="16" y="0"/>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9" name="Freeform 355"/>
              <p:cNvSpPr/>
              <p:nvPr/>
            </p:nvSpPr>
            <p:spPr bwMode="auto">
              <a:xfrm>
                <a:off x="2029" y="-1475"/>
                <a:ext cx="44" cy="28"/>
              </a:xfrm>
              <a:custGeom>
                <a:avLst/>
                <a:gdLst>
                  <a:gd name="T0" fmla="*/ 20 w 22"/>
                  <a:gd name="T1" fmla="*/ 3 h 14"/>
                  <a:gd name="T2" fmla="*/ 3 w 22"/>
                  <a:gd name="T3" fmla="*/ 6 h 14"/>
                  <a:gd name="T4" fmla="*/ 7 w 22"/>
                  <a:gd name="T5" fmla="*/ 12 h 14"/>
                  <a:gd name="T6" fmla="*/ 20 w 22"/>
                  <a:gd name="T7" fmla="*/ 9 h 14"/>
                  <a:gd name="T8" fmla="*/ 20 w 22"/>
                  <a:gd name="T9" fmla="*/ 3 h 14"/>
                </a:gdLst>
                <a:ahLst/>
                <a:cxnLst>
                  <a:cxn ang="0">
                    <a:pos x="T0" y="T1"/>
                  </a:cxn>
                  <a:cxn ang="0">
                    <a:pos x="T2" y="T3"/>
                  </a:cxn>
                  <a:cxn ang="0">
                    <a:pos x="T4" y="T5"/>
                  </a:cxn>
                  <a:cxn ang="0">
                    <a:pos x="T6" y="T7"/>
                  </a:cxn>
                  <a:cxn ang="0">
                    <a:pos x="T8" y="T9"/>
                  </a:cxn>
                </a:cxnLst>
                <a:rect l="0" t="0" r="r" b="b"/>
                <a:pathLst>
                  <a:path w="22" h="14">
                    <a:moveTo>
                      <a:pt x="20" y="3"/>
                    </a:moveTo>
                    <a:cubicBezTo>
                      <a:pt x="15" y="0"/>
                      <a:pt x="7" y="2"/>
                      <a:pt x="3" y="6"/>
                    </a:cubicBezTo>
                    <a:cubicBezTo>
                      <a:pt x="0" y="9"/>
                      <a:pt x="4" y="14"/>
                      <a:pt x="7" y="12"/>
                    </a:cubicBezTo>
                    <a:cubicBezTo>
                      <a:pt x="11" y="9"/>
                      <a:pt x="16" y="11"/>
                      <a:pt x="20" y="9"/>
                    </a:cubicBezTo>
                    <a:cubicBezTo>
                      <a:pt x="22" y="8"/>
                      <a:pt x="22" y="4"/>
                      <a:pt x="2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0" name="Freeform 356"/>
              <p:cNvSpPr/>
              <p:nvPr/>
            </p:nvSpPr>
            <p:spPr bwMode="auto">
              <a:xfrm>
                <a:off x="1997" y="-1397"/>
                <a:ext cx="36" cy="24"/>
              </a:xfrm>
              <a:custGeom>
                <a:avLst/>
                <a:gdLst>
                  <a:gd name="T0" fmla="*/ 5 w 18"/>
                  <a:gd name="T1" fmla="*/ 0 h 12"/>
                  <a:gd name="T2" fmla="*/ 4 w 18"/>
                  <a:gd name="T3" fmla="*/ 7 h 12"/>
                  <a:gd name="T4" fmla="*/ 9 w 18"/>
                  <a:gd name="T5" fmla="*/ 9 h 12"/>
                  <a:gd name="T6" fmla="*/ 14 w 18"/>
                  <a:gd name="T7" fmla="*/ 12 h 12"/>
                  <a:gd name="T8" fmla="*/ 18 w 18"/>
                  <a:gd name="T9" fmla="*/ 8 h 12"/>
                  <a:gd name="T10" fmla="*/ 5 w 18"/>
                  <a:gd name="T11" fmla="*/ 0 h 12"/>
                </a:gdLst>
                <a:ahLst/>
                <a:cxnLst>
                  <a:cxn ang="0">
                    <a:pos x="T0" y="T1"/>
                  </a:cxn>
                  <a:cxn ang="0">
                    <a:pos x="T2" y="T3"/>
                  </a:cxn>
                  <a:cxn ang="0">
                    <a:pos x="T4" y="T5"/>
                  </a:cxn>
                  <a:cxn ang="0">
                    <a:pos x="T6" y="T7"/>
                  </a:cxn>
                  <a:cxn ang="0">
                    <a:pos x="T8" y="T9"/>
                  </a:cxn>
                  <a:cxn ang="0">
                    <a:pos x="T10" y="T11"/>
                  </a:cxn>
                </a:cxnLst>
                <a:rect l="0" t="0" r="r" b="b"/>
                <a:pathLst>
                  <a:path w="18" h="12">
                    <a:moveTo>
                      <a:pt x="5" y="0"/>
                    </a:moveTo>
                    <a:cubicBezTo>
                      <a:pt x="1" y="0"/>
                      <a:pt x="0" y="6"/>
                      <a:pt x="4" y="7"/>
                    </a:cubicBezTo>
                    <a:cubicBezTo>
                      <a:pt x="6" y="7"/>
                      <a:pt x="7" y="8"/>
                      <a:pt x="9" y="9"/>
                    </a:cubicBezTo>
                    <a:cubicBezTo>
                      <a:pt x="11" y="10"/>
                      <a:pt x="12" y="12"/>
                      <a:pt x="14" y="12"/>
                    </a:cubicBezTo>
                    <a:cubicBezTo>
                      <a:pt x="16" y="12"/>
                      <a:pt x="18" y="10"/>
                      <a:pt x="18" y="8"/>
                    </a:cubicBezTo>
                    <a:cubicBezTo>
                      <a:pt x="18" y="3"/>
                      <a:pt x="9"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1" name="Freeform 357"/>
              <p:cNvSpPr>
                <a:spLocks noEditPoints="1"/>
              </p:cNvSpPr>
              <p:nvPr/>
            </p:nvSpPr>
            <p:spPr bwMode="auto">
              <a:xfrm>
                <a:off x="1730" y="-1639"/>
                <a:ext cx="178" cy="273"/>
              </a:xfrm>
              <a:custGeom>
                <a:avLst/>
                <a:gdLst>
                  <a:gd name="T0" fmla="*/ 81 w 88"/>
                  <a:gd name="T1" fmla="*/ 2 h 135"/>
                  <a:gd name="T2" fmla="*/ 76 w 88"/>
                  <a:gd name="T3" fmla="*/ 1 h 135"/>
                  <a:gd name="T4" fmla="*/ 60 w 88"/>
                  <a:gd name="T5" fmla="*/ 82 h 135"/>
                  <a:gd name="T6" fmla="*/ 61 w 88"/>
                  <a:gd name="T7" fmla="*/ 84 h 135"/>
                  <a:gd name="T8" fmla="*/ 60 w 88"/>
                  <a:gd name="T9" fmla="*/ 85 h 135"/>
                  <a:gd name="T10" fmla="*/ 59 w 88"/>
                  <a:gd name="T11" fmla="*/ 86 h 135"/>
                  <a:gd name="T12" fmla="*/ 2 w 88"/>
                  <a:gd name="T13" fmla="*/ 122 h 135"/>
                  <a:gd name="T14" fmla="*/ 4 w 88"/>
                  <a:gd name="T15" fmla="*/ 131 h 135"/>
                  <a:gd name="T16" fmla="*/ 69 w 88"/>
                  <a:gd name="T17" fmla="*/ 98 h 135"/>
                  <a:gd name="T18" fmla="*/ 70 w 88"/>
                  <a:gd name="T19" fmla="*/ 98 h 135"/>
                  <a:gd name="T20" fmla="*/ 70 w 88"/>
                  <a:gd name="T21" fmla="*/ 97 h 135"/>
                  <a:gd name="T22" fmla="*/ 72 w 88"/>
                  <a:gd name="T23" fmla="*/ 94 h 135"/>
                  <a:gd name="T24" fmla="*/ 73 w 88"/>
                  <a:gd name="T25" fmla="*/ 91 h 135"/>
                  <a:gd name="T26" fmla="*/ 73 w 88"/>
                  <a:gd name="T27" fmla="*/ 91 h 135"/>
                  <a:gd name="T28" fmla="*/ 74 w 88"/>
                  <a:gd name="T29" fmla="*/ 87 h 135"/>
                  <a:gd name="T30" fmla="*/ 74 w 88"/>
                  <a:gd name="T31" fmla="*/ 85 h 135"/>
                  <a:gd name="T32" fmla="*/ 83 w 88"/>
                  <a:gd name="T33" fmla="*/ 37 h 135"/>
                  <a:gd name="T34" fmla="*/ 81 w 88"/>
                  <a:gd name="T35" fmla="*/ 2 h 135"/>
                  <a:gd name="T36" fmla="*/ 16 w 88"/>
                  <a:gd name="T37" fmla="*/ 123 h 135"/>
                  <a:gd name="T38" fmla="*/ 57 w 88"/>
                  <a:gd name="T39" fmla="*/ 93 h 135"/>
                  <a:gd name="T40" fmla="*/ 60 w 88"/>
                  <a:gd name="T41" fmla="*/ 97 h 135"/>
                  <a:gd name="T42" fmla="*/ 16 w 88"/>
                  <a:gd name="T43" fmla="*/ 123 h 135"/>
                  <a:gd name="T44" fmla="*/ 76 w 88"/>
                  <a:gd name="T45" fmla="*/ 42 h 135"/>
                  <a:gd name="T46" fmla="*/ 68 w 88"/>
                  <a:gd name="T47" fmla="*/ 80 h 135"/>
                  <a:gd name="T48" fmla="*/ 67 w 88"/>
                  <a:gd name="T49" fmla="*/ 80 h 135"/>
                  <a:gd name="T50" fmla="*/ 78 w 88"/>
                  <a:gd name="T51" fmla="*/ 10 h 135"/>
                  <a:gd name="T52" fmla="*/ 76 w 88"/>
                  <a:gd name="T53" fmla="*/ 4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5">
                    <a:moveTo>
                      <a:pt x="81" y="2"/>
                    </a:moveTo>
                    <a:cubicBezTo>
                      <a:pt x="80" y="1"/>
                      <a:pt x="78" y="0"/>
                      <a:pt x="76" y="1"/>
                    </a:cubicBezTo>
                    <a:cubicBezTo>
                      <a:pt x="51" y="17"/>
                      <a:pt x="59" y="58"/>
                      <a:pt x="60" y="82"/>
                    </a:cubicBezTo>
                    <a:cubicBezTo>
                      <a:pt x="60" y="83"/>
                      <a:pt x="60" y="83"/>
                      <a:pt x="61" y="84"/>
                    </a:cubicBezTo>
                    <a:cubicBezTo>
                      <a:pt x="60" y="84"/>
                      <a:pt x="60" y="84"/>
                      <a:pt x="60" y="85"/>
                    </a:cubicBezTo>
                    <a:cubicBezTo>
                      <a:pt x="59" y="85"/>
                      <a:pt x="59" y="86"/>
                      <a:pt x="59" y="86"/>
                    </a:cubicBezTo>
                    <a:cubicBezTo>
                      <a:pt x="38" y="94"/>
                      <a:pt x="16" y="105"/>
                      <a:pt x="2" y="122"/>
                    </a:cubicBezTo>
                    <a:cubicBezTo>
                      <a:pt x="0" y="125"/>
                      <a:pt x="0" y="130"/>
                      <a:pt x="4" y="131"/>
                    </a:cubicBezTo>
                    <a:cubicBezTo>
                      <a:pt x="30" y="135"/>
                      <a:pt x="55" y="119"/>
                      <a:pt x="69" y="98"/>
                    </a:cubicBezTo>
                    <a:cubicBezTo>
                      <a:pt x="70" y="98"/>
                      <a:pt x="70" y="98"/>
                      <a:pt x="70" y="98"/>
                    </a:cubicBezTo>
                    <a:cubicBezTo>
                      <a:pt x="70" y="97"/>
                      <a:pt x="70" y="97"/>
                      <a:pt x="70" y="97"/>
                    </a:cubicBezTo>
                    <a:cubicBezTo>
                      <a:pt x="71" y="96"/>
                      <a:pt x="71" y="95"/>
                      <a:pt x="72" y="94"/>
                    </a:cubicBezTo>
                    <a:cubicBezTo>
                      <a:pt x="72" y="93"/>
                      <a:pt x="73" y="92"/>
                      <a:pt x="73" y="91"/>
                    </a:cubicBezTo>
                    <a:cubicBezTo>
                      <a:pt x="73" y="91"/>
                      <a:pt x="73" y="91"/>
                      <a:pt x="73" y="91"/>
                    </a:cubicBezTo>
                    <a:cubicBezTo>
                      <a:pt x="73" y="90"/>
                      <a:pt x="73" y="88"/>
                      <a:pt x="74" y="87"/>
                    </a:cubicBezTo>
                    <a:cubicBezTo>
                      <a:pt x="74" y="87"/>
                      <a:pt x="74" y="86"/>
                      <a:pt x="74" y="85"/>
                    </a:cubicBezTo>
                    <a:cubicBezTo>
                      <a:pt x="77" y="69"/>
                      <a:pt x="81" y="53"/>
                      <a:pt x="83" y="37"/>
                    </a:cubicBezTo>
                    <a:cubicBezTo>
                      <a:pt x="85" y="26"/>
                      <a:pt x="88" y="10"/>
                      <a:pt x="81" y="2"/>
                    </a:cubicBezTo>
                    <a:close/>
                    <a:moveTo>
                      <a:pt x="16" y="123"/>
                    </a:moveTo>
                    <a:cubicBezTo>
                      <a:pt x="29" y="112"/>
                      <a:pt x="44" y="104"/>
                      <a:pt x="57" y="93"/>
                    </a:cubicBezTo>
                    <a:cubicBezTo>
                      <a:pt x="57" y="95"/>
                      <a:pt x="58" y="96"/>
                      <a:pt x="60" y="97"/>
                    </a:cubicBezTo>
                    <a:cubicBezTo>
                      <a:pt x="49" y="110"/>
                      <a:pt x="33" y="123"/>
                      <a:pt x="16" y="123"/>
                    </a:cubicBezTo>
                    <a:close/>
                    <a:moveTo>
                      <a:pt x="76" y="42"/>
                    </a:moveTo>
                    <a:cubicBezTo>
                      <a:pt x="74" y="54"/>
                      <a:pt x="71" y="67"/>
                      <a:pt x="68" y="80"/>
                    </a:cubicBezTo>
                    <a:cubicBezTo>
                      <a:pt x="68" y="80"/>
                      <a:pt x="67" y="80"/>
                      <a:pt x="67" y="80"/>
                    </a:cubicBezTo>
                    <a:cubicBezTo>
                      <a:pt x="68" y="59"/>
                      <a:pt x="63" y="27"/>
                      <a:pt x="78" y="10"/>
                    </a:cubicBezTo>
                    <a:cubicBezTo>
                      <a:pt x="81" y="18"/>
                      <a:pt x="76" y="36"/>
                      <a:pt x="76"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2" name="Freeform 358"/>
              <p:cNvSpPr>
                <a:spLocks noEditPoints="1"/>
              </p:cNvSpPr>
              <p:nvPr/>
            </p:nvSpPr>
            <p:spPr bwMode="auto">
              <a:xfrm>
                <a:off x="1509" y="-1804"/>
                <a:ext cx="209" cy="173"/>
              </a:xfrm>
              <a:custGeom>
                <a:avLst/>
                <a:gdLst>
                  <a:gd name="T0" fmla="*/ 102 w 104"/>
                  <a:gd name="T1" fmla="*/ 33 h 86"/>
                  <a:gd name="T2" fmla="*/ 58 w 104"/>
                  <a:gd name="T3" fmla="*/ 1 h 86"/>
                  <a:gd name="T4" fmla="*/ 20 w 104"/>
                  <a:gd name="T5" fmla="*/ 23 h 86"/>
                  <a:gd name="T6" fmla="*/ 35 w 104"/>
                  <a:gd name="T7" fmla="*/ 86 h 86"/>
                  <a:gd name="T8" fmla="*/ 39 w 104"/>
                  <a:gd name="T9" fmla="*/ 84 h 86"/>
                  <a:gd name="T10" fmla="*/ 41 w 104"/>
                  <a:gd name="T11" fmla="*/ 85 h 86"/>
                  <a:gd name="T12" fmla="*/ 65 w 104"/>
                  <a:gd name="T13" fmla="*/ 69 h 86"/>
                  <a:gd name="T14" fmla="*/ 101 w 104"/>
                  <a:gd name="T15" fmla="*/ 39 h 86"/>
                  <a:gd name="T16" fmla="*/ 102 w 104"/>
                  <a:gd name="T17" fmla="*/ 33 h 86"/>
                  <a:gd name="T18" fmla="*/ 63 w 104"/>
                  <a:gd name="T19" fmla="*/ 58 h 86"/>
                  <a:gd name="T20" fmla="*/ 39 w 104"/>
                  <a:gd name="T21" fmla="*/ 80 h 86"/>
                  <a:gd name="T22" fmla="*/ 36 w 104"/>
                  <a:gd name="T23" fmla="*/ 77 h 86"/>
                  <a:gd name="T24" fmla="*/ 28 w 104"/>
                  <a:gd name="T25" fmla="*/ 29 h 86"/>
                  <a:gd name="T26" fmla="*/ 56 w 104"/>
                  <a:gd name="T27" fmla="*/ 11 h 86"/>
                  <a:gd name="T28" fmla="*/ 91 w 104"/>
                  <a:gd name="T29" fmla="*/ 34 h 86"/>
                  <a:gd name="T30" fmla="*/ 63 w 104"/>
                  <a:gd name="T31"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86">
                    <a:moveTo>
                      <a:pt x="102" y="33"/>
                    </a:moveTo>
                    <a:cubicBezTo>
                      <a:pt x="92" y="17"/>
                      <a:pt x="78" y="2"/>
                      <a:pt x="58" y="1"/>
                    </a:cubicBezTo>
                    <a:cubicBezTo>
                      <a:pt x="42" y="0"/>
                      <a:pt x="29" y="11"/>
                      <a:pt x="20" y="23"/>
                    </a:cubicBezTo>
                    <a:cubicBezTo>
                      <a:pt x="6" y="42"/>
                      <a:pt x="0" y="86"/>
                      <a:pt x="35" y="86"/>
                    </a:cubicBezTo>
                    <a:cubicBezTo>
                      <a:pt x="37" y="86"/>
                      <a:pt x="38" y="85"/>
                      <a:pt x="39" y="84"/>
                    </a:cubicBezTo>
                    <a:cubicBezTo>
                      <a:pt x="39" y="85"/>
                      <a:pt x="40" y="85"/>
                      <a:pt x="41" y="85"/>
                    </a:cubicBezTo>
                    <a:cubicBezTo>
                      <a:pt x="48" y="86"/>
                      <a:pt x="59" y="73"/>
                      <a:pt x="65" y="69"/>
                    </a:cubicBezTo>
                    <a:cubicBezTo>
                      <a:pt x="77" y="59"/>
                      <a:pt x="88" y="49"/>
                      <a:pt x="101" y="39"/>
                    </a:cubicBezTo>
                    <a:cubicBezTo>
                      <a:pt x="103" y="38"/>
                      <a:pt x="104" y="35"/>
                      <a:pt x="102" y="33"/>
                    </a:cubicBezTo>
                    <a:close/>
                    <a:moveTo>
                      <a:pt x="63" y="58"/>
                    </a:moveTo>
                    <a:cubicBezTo>
                      <a:pt x="57" y="63"/>
                      <a:pt x="43" y="72"/>
                      <a:pt x="39" y="80"/>
                    </a:cubicBezTo>
                    <a:cubicBezTo>
                      <a:pt x="39" y="78"/>
                      <a:pt x="38" y="77"/>
                      <a:pt x="36" y="77"/>
                    </a:cubicBezTo>
                    <a:cubicBezTo>
                      <a:pt x="11" y="73"/>
                      <a:pt x="17" y="46"/>
                      <a:pt x="28" y="29"/>
                    </a:cubicBezTo>
                    <a:cubicBezTo>
                      <a:pt x="34" y="20"/>
                      <a:pt x="44" y="12"/>
                      <a:pt x="56" y="11"/>
                    </a:cubicBezTo>
                    <a:cubicBezTo>
                      <a:pt x="71" y="10"/>
                      <a:pt x="83" y="23"/>
                      <a:pt x="91" y="34"/>
                    </a:cubicBezTo>
                    <a:cubicBezTo>
                      <a:pt x="82" y="42"/>
                      <a:pt x="72" y="50"/>
                      <a:pt x="6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3" name="Freeform 359"/>
              <p:cNvSpPr/>
              <p:nvPr/>
            </p:nvSpPr>
            <p:spPr bwMode="auto">
              <a:xfrm>
                <a:off x="1575" y="-1756"/>
                <a:ext cx="50" cy="67"/>
              </a:xfrm>
              <a:custGeom>
                <a:avLst/>
                <a:gdLst>
                  <a:gd name="T0" fmla="*/ 15 w 25"/>
                  <a:gd name="T1" fmla="*/ 3 h 33"/>
                  <a:gd name="T2" fmla="*/ 11 w 25"/>
                  <a:gd name="T3" fmla="*/ 5 h 33"/>
                  <a:gd name="T4" fmla="*/ 2 w 25"/>
                  <a:gd name="T5" fmla="*/ 6 h 33"/>
                  <a:gd name="T6" fmla="*/ 1 w 25"/>
                  <a:gd name="T7" fmla="*/ 28 h 33"/>
                  <a:gd name="T8" fmla="*/ 8 w 25"/>
                  <a:gd name="T9" fmla="*/ 28 h 33"/>
                  <a:gd name="T10" fmla="*/ 8 w 25"/>
                  <a:gd name="T11" fmla="*/ 26 h 33"/>
                  <a:gd name="T12" fmla="*/ 15 w 25"/>
                  <a:gd name="T13" fmla="*/ 21 h 33"/>
                  <a:gd name="T14" fmla="*/ 20 w 25"/>
                  <a:gd name="T15" fmla="*/ 13 h 33"/>
                  <a:gd name="T16" fmla="*/ 15 w 25"/>
                  <a:gd name="T17"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3">
                    <a:moveTo>
                      <a:pt x="15" y="3"/>
                    </a:moveTo>
                    <a:cubicBezTo>
                      <a:pt x="14" y="4"/>
                      <a:pt x="13" y="4"/>
                      <a:pt x="11" y="5"/>
                    </a:cubicBezTo>
                    <a:cubicBezTo>
                      <a:pt x="10" y="0"/>
                      <a:pt x="1" y="0"/>
                      <a:pt x="2" y="6"/>
                    </a:cubicBezTo>
                    <a:cubicBezTo>
                      <a:pt x="2" y="14"/>
                      <a:pt x="0" y="21"/>
                      <a:pt x="1" y="28"/>
                    </a:cubicBezTo>
                    <a:cubicBezTo>
                      <a:pt x="1" y="33"/>
                      <a:pt x="8" y="33"/>
                      <a:pt x="8" y="28"/>
                    </a:cubicBezTo>
                    <a:cubicBezTo>
                      <a:pt x="8" y="27"/>
                      <a:pt x="8" y="27"/>
                      <a:pt x="8" y="26"/>
                    </a:cubicBezTo>
                    <a:cubicBezTo>
                      <a:pt x="11" y="26"/>
                      <a:pt x="14" y="25"/>
                      <a:pt x="15" y="21"/>
                    </a:cubicBezTo>
                    <a:cubicBezTo>
                      <a:pt x="15" y="17"/>
                      <a:pt x="18" y="15"/>
                      <a:pt x="20" y="13"/>
                    </a:cubicBezTo>
                    <a:cubicBezTo>
                      <a:pt x="25" y="9"/>
                      <a:pt x="20" y="2"/>
                      <a:pt x="1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4" name="Freeform 360"/>
              <p:cNvSpPr/>
              <p:nvPr/>
            </p:nvSpPr>
            <p:spPr bwMode="auto">
              <a:xfrm>
                <a:off x="1577" y="-1994"/>
                <a:ext cx="575" cy="333"/>
              </a:xfrm>
              <a:custGeom>
                <a:avLst/>
                <a:gdLst>
                  <a:gd name="T0" fmla="*/ 260 w 285"/>
                  <a:gd name="T1" fmla="*/ 81 h 165"/>
                  <a:gd name="T2" fmla="*/ 224 w 285"/>
                  <a:gd name="T3" fmla="*/ 71 h 165"/>
                  <a:gd name="T4" fmla="*/ 222 w 285"/>
                  <a:gd name="T5" fmla="*/ 66 h 165"/>
                  <a:gd name="T6" fmla="*/ 177 w 285"/>
                  <a:gd name="T7" fmla="*/ 11 h 165"/>
                  <a:gd name="T8" fmla="*/ 108 w 285"/>
                  <a:gd name="T9" fmla="*/ 10 h 165"/>
                  <a:gd name="T10" fmla="*/ 48 w 285"/>
                  <a:gd name="T11" fmla="*/ 28 h 165"/>
                  <a:gd name="T12" fmla="*/ 3 w 285"/>
                  <a:gd name="T13" fmla="*/ 93 h 165"/>
                  <a:gd name="T14" fmla="*/ 7 w 285"/>
                  <a:gd name="T15" fmla="*/ 98 h 165"/>
                  <a:gd name="T16" fmla="*/ 32 w 285"/>
                  <a:gd name="T17" fmla="*/ 67 h 165"/>
                  <a:gd name="T18" fmla="*/ 94 w 285"/>
                  <a:gd name="T19" fmla="*/ 25 h 165"/>
                  <a:gd name="T20" fmla="*/ 165 w 285"/>
                  <a:gd name="T21" fmla="*/ 22 h 165"/>
                  <a:gd name="T22" fmla="*/ 213 w 285"/>
                  <a:gd name="T23" fmla="*/ 75 h 165"/>
                  <a:gd name="T24" fmla="*/ 186 w 285"/>
                  <a:gd name="T25" fmla="*/ 97 h 165"/>
                  <a:gd name="T26" fmla="*/ 195 w 285"/>
                  <a:gd name="T27" fmla="*/ 103 h 165"/>
                  <a:gd name="T28" fmla="*/ 254 w 285"/>
                  <a:gd name="T29" fmla="*/ 91 h 165"/>
                  <a:gd name="T30" fmla="*/ 253 w 285"/>
                  <a:gd name="T31" fmla="*/ 150 h 165"/>
                  <a:gd name="T32" fmla="*/ 218 w 285"/>
                  <a:gd name="T33" fmla="*/ 119 h 165"/>
                  <a:gd name="T34" fmla="*/ 187 w 285"/>
                  <a:gd name="T35" fmla="*/ 111 h 165"/>
                  <a:gd name="T36" fmla="*/ 189 w 285"/>
                  <a:gd name="T37" fmla="*/ 114 h 165"/>
                  <a:gd name="T38" fmla="*/ 221 w 285"/>
                  <a:gd name="T39" fmla="*/ 135 h 165"/>
                  <a:gd name="T40" fmla="*/ 250 w 285"/>
                  <a:gd name="T41" fmla="*/ 162 h 165"/>
                  <a:gd name="T42" fmla="*/ 258 w 285"/>
                  <a:gd name="T43" fmla="*/ 162 h 165"/>
                  <a:gd name="T44" fmla="*/ 260 w 285"/>
                  <a:gd name="T45" fmla="*/ 81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5" h="165">
                    <a:moveTo>
                      <a:pt x="260" y="81"/>
                    </a:moveTo>
                    <a:cubicBezTo>
                      <a:pt x="249" y="71"/>
                      <a:pt x="236" y="68"/>
                      <a:pt x="224" y="71"/>
                    </a:cubicBezTo>
                    <a:cubicBezTo>
                      <a:pt x="224" y="70"/>
                      <a:pt x="223" y="68"/>
                      <a:pt x="222" y="66"/>
                    </a:cubicBezTo>
                    <a:cubicBezTo>
                      <a:pt x="205" y="48"/>
                      <a:pt x="199" y="25"/>
                      <a:pt x="177" y="11"/>
                    </a:cubicBezTo>
                    <a:cubicBezTo>
                      <a:pt x="159" y="0"/>
                      <a:pt x="127" y="7"/>
                      <a:pt x="108" y="10"/>
                    </a:cubicBezTo>
                    <a:cubicBezTo>
                      <a:pt x="86" y="12"/>
                      <a:pt x="66" y="16"/>
                      <a:pt x="48" y="28"/>
                    </a:cubicBezTo>
                    <a:cubicBezTo>
                      <a:pt x="22" y="45"/>
                      <a:pt x="25" y="76"/>
                      <a:pt x="3" y="93"/>
                    </a:cubicBezTo>
                    <a:cubicBezTo>
                      <a:pt x="0" y="95"/>
                      <a:pt x="4" y="100"/>
                      <a:pt x="7" y="98"/>
                    </a:cubicBezTo>
                    <a:cubicBezTo>
                      <a:pt x="22" y="90"/>
                      <a:pt x="26" y="81"/>
                      <a:pt x="32" y="67"/>
                    </a:cubicBezTo>
                    <a:cubicBezTo>
                      <a:pt x="42" y="42"/>
                      <a:pt x="69" y="30"/>
                      <a:pt x="94" y="25"/>
                    </a:cubicBezTo>
                    <a:cubicBezTo>
                      <a:pt x="116" y="21"/>
                      <a:pt x="142" y="18"/>
                      <a:pt x="165" y="22"/>
                    </a:cubicBezTo>
                    <a:cubicBezTo>
                      <a:pt x="188" y="25"/>
                      <a:pt x="198" y="60"/>
                      <a:pt x="213" y="75"/>
                    </a:cubicBezTo>
                    <a:cubicBezTo>
                      <a:pt x="202" y="80"/>
                      <a:pt x="193" y="88"/>
                      <a:pt x="186" y="97"/>
                    </a:cubicBezTo>
                    <a:cubicBezTo>
                      <a:pt x="182" y="103"/>
                      <a:pt x="191" y="108"/>
                      <a:pt x="195" y="103"/>
                    </a:cubicBezTo>
                    <a:cubicBezTo>
                      <a:pt x="210" y="84"/>
                      <a:pt x="234" y="72"/>
                      <a:pt x="254" y="91"/>
                    </a:cubicBezTo>
                    <a:cubicBezTo>
                      <a:pt x="271" y="108"/>
                      <a:pt x="266" y="132"/>
                      <a:pt x="253" y="150"/>
                    </a:cubicBezTo>
                    <a:cubicBezTo>
                      <a:pt x="242" y="139"/>
                      <a:pt x="231" y="128"/>
                      <a:pt x="218" y="119"/>
                    </a:cubicBezTo>
                    <a:cubicBezTo>
                      <a:pt x="211" y="113"/>
                      <a:pt x="195" y="101"/>
                      <a:pt x="187" y="111"/>
                    </a:cubicBezTo>
                    <a:cubicBezTo>
                      <a:pt x="185" y="112"/>
                      <a:pt x="187" y="115"/>
                      <a:pt x="189" y="114"/>
                    </a:cubicBezTo>
                    <a:cubicBezTo>
                      <a:pt x="196" y="110"/>
                      <a:pt x="216" y="131"/>
                      <a:pt x="221" y="135"/>
                    </a:cubicBezTo>
                    <a:cubicBezTo>
                      <a:pt x="231" y="144"/>
                      <a:pt x="240" y="153"/>
                      <a:pt x="250" y="162"/>
                    </a:cubicBezTo>
                    <a:cubicBezTo>
                      <a:pt x="252" y="165"/>
                      <a:pt x="256" y="165"/>
                      <a:pt x="258" y="162"/>
                    </a:cubicBezTo>
                    <a:cubicBezTo>
                      <a:pt x="278" y="139"/>
                      <a:pt x="285" y="104"/>
                      <a:pt x="260"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5" name="Freeform 361"/>
              <p:cNvSpPr/>
              <p:nvPr/>
            </p:nvSpPr>
            <p:spPr bwMode="auto">
              <a:xfrm>
                <a:off x="1993" y="-1814"/>
                <a:ext cx="58" cy="58"/>
              </a:xfrm>
              <a:custGeom>
                <a:avLst/>
                <a:gdLst>
                  <a:gd name="T0" fmla="*/ 28 w 29"/>
                  <a:gd name="T1" fmla="*/ 22 h 29"/>
                  <a:gd name="T2" fmla="*/ 23 w 29"/>
                  <a:gd name="T3" fmla="*/ 14 h 29"/>
                  <a:gd name="T4" fmla="*/ 15 w 29"/>
                  <a:gd name="T5" fmla="*/ 8 h 29"/>
                  <a:gd name="T6" fmla="*/ 12 w 29"/>
                  <a:gd name="T7" fmla="*/ 8 h 29"/>
                  <a:gd name="T8" fmla="*/ 11 w 29"/>
                  <a:gd name="T9" fmla="*/ 6 h 29"/>
                  <a:gd name="T10" fmla="*/ 2 w 29"/>
                  <a:gd name="T11" fmla="*/ 5 h 29"/>
                  <a:gd name="T12" fmla="*/ 0 w 29"/>
                  <a:gd name="T13" fmla="*/ 18 h 29"/>
                  <a:gd name="T14" fmla="*/ 4 w 29"/>
                  <a:gd name="T15" fmla="*/ 22 h 29"/>
                  <a:gd name="T16" fmla="*/ 14 w 29"/>
                  <a:gd name="T17" fmla="*/ 22 h 29"/>
                  <a:gd name="T18" fmla="*/ 22 w 29"/>
                  <a:gd name="T19" fmla="*/ 27 h 29"/>
                  <a:gd name="T20" fmla="*/ 28 w 29"/>
                  <a:gd name="T21" fmla="*/ 2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29">
                    <a:moveTo>
                      <a:pt x="28" y="22"/>
                    </a:moveTo>
                    <a:cubicBezTo>
                      <a:pt x="27" y="19"/>
                      <a:pt x="25" y="17"/>
                      <a:pt x="23" y="14"/>
                    </a:cubicBezTo>
                    <a:cubicBezTo>
                      <a:pt x="21" y="12"/>
                      <a:pt x="18" y="9"/>
                      <a:pt x="15" y="8"/>
                    </a:cubicBezTo>
                    <a:cubicBezTo>
                      <a:pt x="14" y="7"/>
                      <a:pt x="13" y="8"/>
                      <a:pt x="12" y="8"/>
                    </a:cubicBezTo>
                    <a:cubicBezTo>
                      <a:pt x="12" y="7"/>
                      <a:pt x="12" y="7"/>
                      <a:pt x="11" y="6"/>
                    </a:cubicBezTo>
                    <a:cubicBezTo>
                      <a:pt x="11" y="0"/>
                      <a:pt x="4" y="0"/>
                      <a:pt x="2" y="5"/>
                    </a:cubicBezTo>
                    <a:cubicBezTo>
                      <a:pt x="0" y="9"/>
                      <a:pt x="0" y="13"/>
                      <a:pt x="0" y="18"/>
                    </a:cubicBezTo>
                    <a:cubicBezTo>
                      <a:pt x="1" y="20"/>
                      <a:pt x="2" y="22"/>
                      <a:pt x="4" y="22"/>
                    </a:cubicBezTo>
                    <a:cubicBezTo>
                      <a:pt x="5" y="27"/>
                      <a:pt x="13" y="27"/>
                      <a:pt x="14" y="22"/>
                    </a:cubicBezTo>
                    <a:cubicBezTo>
                      <a:pt x="17" y="24"/>
                      <a:pt x="19" y="26"/>
                      <a:pt x="22" y="27"/>
                    </a:cubicBezTo>
                    <a:cubicBezTo>
                      <a:pt x="25" y="29"/>
                      <a:pt x="29" y="25"/>
                      <a:pt x="2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6" name="Freeform 362"/>
              <p:cNvSpPr/>
              <p:nvPr/>
            </p:nvSpPr>
            <p:spPr bwMode="auto">
              <a:xfrm>
                <a:off x="5988" y="2478"/>
                <a:ext cx="357" cy="331"/>
              </a:xfrm>
              <a:custGeom>
                <a:avLst/>
                <a:gdLst>
                  <a:gd name="T0" fmla="*/ 165 w 177"/>
                  <a:gd name="T1" fmla="*/ 13 h 164"/>
                  <a:gd name="T2" fmla="*/ 126 w 177"/>
                  <a:gd name="T3" fmla="*/ 36 h 164"/>
                  <a:gd name="T4" fmla="*/ 40 w 177"/>
                  <a:gd name="T5" fmla="*/ 45 h 164"/>
                  <a:gd name="T6" fmla="*/ 46 w 177"/>
                  <a:gd name="T7" fmla="*/ 159 h 164"/>
                  <a:gd name="T8" fmla="*/ 50 w 177"/>
                  <a:gd name="T9" fmla="*/ 153 h 164"/>
                  <a:gd name="T10" fmla="*/ 46 w 177"/>
                  <a:gd name="T11" fmla="*/ 59 h 164"/>
                  <a:gd name="T12" fmla="*/ 83 w 177"/>
                  <a:gd name="T13" fmla="*/ 27 h 164"/>
                  <a:gd name="T14" fmla="*/ 118 w 177"/>
                  <a:gd name="T15" fmla="*/ 43 h 164"/>
                  <a:gd name="T16" fmla="*/ 65 w 177"/>
                  <a:gd name="T17" fmla="*/ 121 h 164"/>
                  <a:gd name="T18" fmla="*/ 69 w 177"/>
                  <a:gd name="T19" fmla="*/ 124 h 164"/>
                  <a:gd name="T20" fmla="*/ 124 w 177"/>
                  <a:gd name="T21" fmla="*/ 55 h 164"/>
                  <a:gd name="T22" fmla="*/ 128 w 177"/>
                  <a:gd name="T23" fmla="*/ 57 h 164"/>
                  <a:gd name="T24" fmla="*/ 130 w 177"/>
                  <a:gd name="T25" fmla="*/ 132 h 164"/>
                  <a:gd name="T26" fmla="*/ 64 w 177"/>
                  <a:gd name="T27" fmla="*/ 157 h 164"/>
                  <a:gd name="T28" fmla="*/ 70 w 177"/>
                  <a:gd name="T29" fmla="*/ 160 h 164"/>
                  <a:gd name="T30" fmla="*/ 133 w 177"/>
                  <a:gd name="T31" fmla="*/ 143 h 164"/>
                  <a:gd name="T32" fmla="*/ 166 w 177"/>
                  <a:gd name="T33" fmla="*/ 113 h 164"/>
                  <a:gd name="T34" fmla="*/ 134 w 177"/>
                  <a:gd name="T35" fmla="*/ 47 h 164"/>
                  <a:gd name="T36" fmla="*/ 169 w 177"/>
                  <a:gd name="T37" fmla="*/ 26 h 164"/>
                  <a:gd name="T38" fmla="*/ 165 w 177"/>
                  <a:gd name="T39" fmla="*/ 1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164">
                    <a:moveTo>
                      <a:pt x="165" y="13"/>
                    </a:moveTo>
                    <a:cubicBezTo>
                      <a:pt x="150" y="19"/>
                      <a:pt x="138" y="27"/>
                      <a:pt x="126" y="36"/>
                    </a:cubicBezTo>
                    <a:cubicBezTo>
                      <a:pt x="108" y="0"/>
                      <a:pt x="62" y="19"/>
                      <a:pt x="40" y="45"/>
                    </a:cubicBezTo>
                    <a:cubicBezTo>
                      <a:pt x="14" y="77"/>
                      <a:pt x="0" y="137"/>
                      <a:pt x="46" y="159"/>
                    </a:cubicBezTo>
                    <a:cubicBezTo>
                      <a:pt x="49" y="161"/>
                      <a:pt x="53" y="156"/>
                      <a:pt x="50" y="153"/>
                    </a:cubicBezTo>
                    <a:cubicBezTo>
                      <a:pt x="20" y="126"/>
                      <a:pt x="24" y="90"/>
                      <a:pt x="46" y="59"/>
                    </a:cubicBezTo>
                    <a:cubicBezTo>
                      <a:pt x="55" y="45"/>
                      <a:pt x="68" y="33"/>
                      <a:pt x="83" y="27"/>
                    </a:cubicBezTo>
                    <a:cubicBezTo>
                      <a:pt x="100" y="22"/>
                      <a:pt x="110" y="31"/>
                      <a:pt x="118" y="43"/>
                    </a:cubicBezTo>
                    <a:cubicBezTo>
                      <a:pt x="95" y="65"/>
                      <a:pt x="78" y="92"/>
                      <a:pt x="65" y="121"/>
                    </a:cubicBezTo>
                    <a:cubicBezTo>
                      <a:pt x="64" y="123"/>
                      <a:pt x="67" y="126"/>
                      <a:pt x="69" y="124"/>
                    </a:cubicBezTo>
                    <a:cubicBezTo>
                      <a:pt x="88" y="101"/>
                      <a:pt x="104" y="75"/>
                      <a:pt x="124" y="55"/>
                    </a:cubicBezTo>
                    <a:cubicBezTo>
                      <a:pt x="125" y="56"/>
                      <a:pt x="126" y="57"/>
                      <a:pt x="128" y="57"/>
                    </a:cubicBezTo>
                    <a:cubicBezTo>
                      <a:pt x="167" y="62"/>
                      <a:pt x="165" y="121"/>
                      <a:pt x="130" y="132"/>
                    </a:cubicBezTo>
                    <a:cubicBezTo>
                      <a:pt x="106" y="139"/>
                      <a:pt x="77" y="128"/>
                      <a:pt x="64" y="157"/>
                    </a:cubicBezTo>
                    <a:cubicBezTo>
                      <a:pt x="62" y="161"/>
                      <a:pt x="67" y="164"/>
                      <a:pt x="70" y="160"/>
                    </a:cubicBezTo>
                    <a:cubicBezTo>
                      <a:pt x="85" y="139"/>
                      <a:pt x="111" y="147"/>
                      <a:pt x="133" y="143"/>
                    </a:cubicBezTo>
                    <a:cubicBezTo>
                      <a:pt x="148" y="140"/>
                      <a:pt x="161" y="127"/>
                      <a:pt x="166" y="113"/>
                    </a:cubicBezTo>
                    <a:cubicBezTo>
                      <a:pt x="176" y="84"/>
                      <a:pt x="164" y="53"/>
                      <a:pt x="134" y="47"/>
                    </a:cubicBezTo>
                    <a:cubicBezTo>
                      <a:pt x="144" y="38"/>
                      <a:pt x="155" y="31"/>
                      <a:pt x="169" y="26"/>
                    </a:cubicBezTo>
                    <a:cubicBezTo>
                      <a:pt x="177" y="23"/>
                      <a:pt x="173" y="10"/>
                      <a:pt x="16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7" name="Freeform 363"/>
              <p:cNvSpPr/>
              <p:nvPr/>
            </p:nvSpPr>
            <p:spPr bwMode="auto">
              <a:xfrm>
                <a:off x="6232" y="2617"/>
                <a:ext cx="40" cy="89"/>
              </a:xfrm>
              <a:custGeom>
                <a:avLst/>
                <a:gdLst>
                  <a:gd name="T0" fmla="*/ 12 w 20"/>
                  <a:gd name="T1" fmla="*/ 18 h 44"/>
                  <a:gd name="T2" fmla="*/ 7 w 20"/>
                  <a:gd name="T3" fmla="*/ 6 h 44"/>
                  <a:gd name="T4" fmla="*/ 5 w 20"/>
                  <a:gd name="T5" fmla="*/ 3 h 44"/>
                  <a:gd name="T6" fmla="*/ 3 w 20"/>
                  <a:gd name="T7" fmla="*/ 2 h 44"/>
                  <a:gd name="T8" fmla="*/ 3 w 20"/>
                  <a:gd name="T9" fmla="*/ 1 h 44"/>
                  <a:gd name="T10" fmla="*/ 2 w 20"/>
                  <a:gd name="T11" fmla="*/ 0 h 44"/>
                  <a:gd name="T12" fmla="*/ 0 w 20"/>
                  <a:gd name="T13" fmla="*/ 1 h 44"/>
                  <a:gd name="T14" fmla="*/ 3 w 20"/>
                  <a:gd name="T15" fmla="*/ 15 h 44"/>
                  <a:gd name="T16" fmla="*/ 8 w 20"/>
                  <a:gd name="T17" fmla="*/ 29 h 44"/>
                  <a:gd name="T18" fmla="*/ 11 w 20"/>
                  <a:gd name="T19" fmla="*/ 40 h 44"/>
                  <a:gd name="T20" fmla="*/ 18 w 20"/>
                  <a:gd name="T21" fmla="*/ 39 h 44"/>
                  <a:gd name="T22" fmla="*/ 12 w 20"/>
                  <a:gd name="T23"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44">
                    <a:moveTo>
                      <a:pt x="12" y="18"/>
                    </a:moveTo>
                    <a:cubicBezTo>
                      <a:pt x="11" y="14"/>
                      <a:pt x="9" y="10"/>
                      <a:pt x="7" y="6"/>
                    </a:cubicBezTo>
                    <a:cubicBezTo>
                      <a:pt x="6" y="5"/>
                      <a:pt x="6" y="3"/>
                      <a:pt x="5" y="3"/>
                    </a:cubicBezTo>
                    <a:cubicBezTo>
                      <a:pt x="4" y="2"/>
                      <a:pt x="4" y="2"/>
                      <a:pt x="3" y="2"/>
                    </a:cubicBezTo>
                    <a:cubicBezTo>
                      <a:pt x="3" y="2"/>
                      <a:pt x="3" y="1"/>
                      <a:pt x="3" y="1"/>
                    </a:cubicBezTo>
                    <a:cubicBezTo>
                      <a:pt x="3" y="0"/>
                      <a:pt x="2" y="0"/>
                      <a:pt x="2" y="0"/>
                    </a:cubicBezTo>
                    <a:cubicBezTo>
                      <a:pt x="1" y="0"/>
                      <a:pt x="0" y="1"/>
                      <a:pt x="0" y="1"/>
                    </a:cubicBezTo>
                    <a:cubicBezTo>
                      <a:pt x="0" y="5"/>
                      <a:pt x="2" y="10"/>
                      <a:pt x="3" y="15"/>
                    </a:cubicBezTo>
                    <a:cubicBezTo>
                      <a:pt x="5" y="20"/>
                      <a:pt x="6" y="24"/>
                      <a:pt x="8" y="29"/>
                    </a:cubicBezTo>
                    <a:cubicBezTo>
                      <a:pt x="9" y="32"/>
                      <a:pt x="9" y="37"/>
                      <a:pt x="11" y="40"/>
                    </a:cubicBezTo>
                    <a:cubicBezTo>
                      <a:pt x="12" y="44"/>
                      <a:pt x="17" y="42"/>
                      <a:pt x="18" y="39"/>
                    </a:cubicBezTo>
                    <a:cubicBezTo>
                      <a:pt x="20" y="33"/>
                      <a:pt x="15" y="24"/>
                      <a:pt x="1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8" name="Freeform 364"/>
              <p:cNvSpPr/>
              <p:nvPr/>
            </p:nvSpPr>
            <p:spPr bwMode="auto">
              <a:xfrm>
                <a:off x="6195" y="2647"/>
                <a:ext cx="25" cy="79"/>
              </a:xfrm>
              <a:custGeom>
                <a:avLst/>
                <a:gdLst>
                  <a:gd name="T0" fmla="*/ 10 w 12"/>
                  <a:gd name="T1" fmla="*/ 22 h 39"/>
                  <a:gd name="T2" fmla="*/ 5 w 12"/>
                  <a:gd name="T3" fmla="*/ 3 h 39"/>
                  <a:gd name="T4" fmla="*/ 1 w 12"/>
                  <a:gd name="T5" fmla="*/ 4 h 39"/>
                  <a:gd name="T6" fmla="*/ 3 w 12"/>
                  <a:gd name="T7" fmla="*/ 21 h 39"/>
                  <a:gd name="T8" fmla="*/ 5 w 12"/>
                  <a:gd name="T9" fmla="*/ 36 h 39"/>
                  <a:gd name="T10" fmla="*/ 11 w 12"/>
                  <a:gd name="T11" fmla="*/ 36 h 39"/>
                  <a:gd name="T12" fmla="*/ 10 w 12"/>
                  <a:gd name="T13" fmla="*/ 22 h 39"/>
                </a:gdLst>
                <a:ahLst/>
                <a:cxnLst>
                  <a:cxn ang="0">
                    <a:pos x="T0" y="T1"/>
                  </a:cxn>
                  <a:cxn ang="0">
                    <a:pos x="T2" y="T3"/>
                  </a:cxn>
                  <a:cxn ang="0">
                    <a:pos x="T4" y="T5"/>
                  </a:cxn>
                  <a:cxn ang="0">
                    <a:pos x="T6" y="T7"/>
                  </a:cxn>
                  <a:cxn ang="0">
                    <a:pos x="T8" y="T9"/>
                  </a:cxn>
                  <a:cxn ang="0">
                    <a:pos x="T10" y="T11"/>
                  </a:cxn>
                  <a:cxn ang="0">
                    <a:pos x="T12" y="T13"/>
                  </a:cxn>
                </a:cxnLst>
                <a:rect l="0" t="0" r="r" b="b"/>
                <a:pathLst>
                  <a:path w="12" h="39">
                    <a:moveTo>
                      <a:pt x="10" y="22"/>
                    </a:moveTo>
                    <a:cubicBezTo>
                      <a:pt x="9" y="16"/>
                      <a:pt x="7" y="9"/>
                      <a:pt x="5" y="3"/>
                    </a:cubicBezTo>
                    <a:cubicBezTo>
                      <a:pt x="4" y="0"/>
                      <a:pt x="0" y="2"/>
                      <a:pt x="1" y="4"/>
                    </a:cubicBezTo>
                    <a:cubicBezTo>
                      <a:pt x="2" y="10"/>
                      <a:pt x="3" y="15"/>
                      <a:pt x="3" y="21"/>
                    </a:cubicBezTo>
                    <a:cubicBezTo>
                      <a:pt x="4" y="26"/>
                      <a:pt x="3" y="31"/>
                      <a:pt x="5" y="36"/>
                    </a:cubicBezTo>
                    <a:cubicBezTo>
                      <a:pt x="6" y="39"/>
                      <a:pt x="10" y="39"/>
                      <a:pt x="11" y="36"/>
                    </a:cubicBezTo>
                    <a:cubicBezTo>
                      <a:pt x="12" y="32"/>
                      <a:pt x="11" y="27"/>
                      <a:pt x="10"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9" name="Freeform 365"/>
              <p:cNvSpPr/>
              <p:nvPr/>
            </p:nvSpPr>
            <p:spPr bwMode="auto">
              <a:xfrm>
                <a:off x="6163" y="2678"/>
                <a:ext cx="18" cy="68"/>
              </a:xfrm>
              <a:custGeom>
                <a:avLst/>
                <a:gdLst>
                  <a:gd name="T0" fmla="*/ 7 w 9"/>
                  <a:gd name="T1" fmla="*/ 3 h 34"/>
                  <a:gd name="T2" fmla="*/ 2 w 9"/>
                  <a:gd name="T3" fmla="*/ 3 h 34"/>
                  <a:gd name="T4" fmla="*/ 2 w 9"/>
                  <a:gd name="T5" fmla="*/ 31 h 34"/>
                  <a:gd name="T6" fmla="*/ 7 w 9"/>
                  <a:gd name="T7" fmla="*/ 31 h 34"/>
                  <a:gd name="T8" fmla="*/ 7 w 9"/>
                  <a:gd name="T9" fmla="*/ 3 h 34"/>
                </a:gdLst>
                <a:ahLst/>
                <a:cxnLst>
                  <a:cxn ang="0">
                    <a:pos x="T0" y="T1"/>
                  </a:cxn>
                  <a:cxn ang="0">
                    <a:pos x="T2" y="T3"/>
                  </a:cxn>
                  <a:cxn ang="0">
                    <a:pos x="T4" y="T5"/>
                  </a:cxn>
                  <a:cxn ang="0">
                    <a:pos x="T6" y="T7"/>
                  </a:cxn>
                  <a:cxn ang="0">
                    <a:pos x="T8" y="T9"/>
                  </a:cxn>
                </a:cxnLst>
                <a:rect l="0" t="0" r="r" b="b"/>
                <a:pathLst>
                  <a:path w="9" h="34">
                    <a:moveTo>
                      <a:pt x="7" y="3"/>
                    </a:moveTo>
                    <a:cubicBezTo>
                      <a:pt x="7" y="0"/>
                      <a:pt x="2" y="0"/>
                      <a:pt x="2" y="3"/>
                    </a:cubicBezTo>
                    <a:cubicBezTo>
                      <a:pt x="2" y="12"/>
                      <a:pt x="0" y="22"/>
                      <a:pt x="2" y="31"/>
                    </a:cubicBezTo>
                    <a:cubicBezTo>
                      <a:pt x="2" y="34"/>
                      <a:pt x="7" y="34"/>
                      <a:pt x="7" y="31"/>
                    </a:cubicBezTo>
                    <a:cubicBezTo>
                      <a:pt x="9" y="22"/>
                      <a:pt x="7" y="12"/>
                      <a:pt x="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0" name="Freeform 366"/>
              <p:cNvSpPr/>
              <p:nvPr/>
            </p:nvSpPr>
            <p:spPr bwMode="auto">
              <a:xfrm>
                <a:off x="6103" y="2557"/>
                <a:ext cx="105" cy="32"/>
              </a:xfrm>
              <a:custGeom>
                <a:avLst/>
                <a:gdLst>
                  <a:gd name="T0" fmla="*/ 47 w 52"/>
                  <a:gd name="T1" fmla="*/ 2 h 16"/>
                  <a:gd name="T2" fmla="*/ 2 w 52"/>
                  <a:gd name="T3" fmla="*/ 10 h 16"/>
                  <a:gd name="T4" fmla="*/ 5 w 52"/>
                  <a:gd name="T5" fmla="*/ 16 h 16"/>
                  <a:gd name="T6" fmla="*/ 23 w 52"/>
                  <a:gd name="T7" fmla="*/ 12 h 16"/>
                  <a:gd name="T8" fmla="*/ 47 w 52"/>
                  <a:gd name="T9" fmla="*/ 8 h 16"/>
                  <a:gd name="T10" fmla="*/ 47 w 52"/>
                  <a:gd name="T11" fmla="*/ 2 h 16"/>
                </a:gdLst>
                <a:ahLst/>
                <a:cxnLst>
                  <a:cxn ang="0">
                    <a:pos x="T0" y="T1"/>
                  </a:cxn>
                  <a:cxn ang="0">
                    <a:pos x="T2" y="T3"/>
                  </a:cxn>
                  <a:cxn ang="0">
                    <a:pos x="T4" y="T5"/>
                  </a:cxn>
                  <a:cxn ang="0">
                    <a:pos x="T6" y="T7"/>
                  </a:cxn>
                  <a:cxn ang="0">
                    <a:pos x="T8" y="T9"/>
                  </a:cxn>
                  <a:cxn ang="0">
                    <a:pos x="T10" y="T11"/>
                  </a:cxn>
                </a:cxnLst>
                <a:rect l="0" t="0" r="r" b="b"/>
                <a:pathLst>
                  <a:path w="52" h="16">
                    <a:moveTo>
                      <a:pt x="47" y="2"/>
                    </a:moveTo>
                    <a:cubicBezTo>
                      <a:pt x="34" y="0"/>
                      <a:pt x="13" y="1"/>
                      <a:pt x="2" y="10"/>
                    </a:cubicBezTo>
                    <a:cubicBezTo>
                      <a:pt x="0" y="12"/>
                      <a:pt x="2" y="16"/>
                      <a:pt x="5" y="16"/>
                    </a:cubicBezTo>
                    <a:cubicBezTo>
                      <a:pt x="11" y="16"/>
                      <a:pt x="17" y="14"/>
                      <a:pt x="23" y="12"/>
                    </a:cubicBezTo>
                    <a:cubicBezTo>
                      <a:pt x="31" y="10"/>
                      <a:pt x="39" y="9"/>
                      <a:pt x="47" y="8"/>
                    </a:cubicBezTo>
                    <a:cubicBezTo>
                      <a:pt x="52" y="8"/>
                      <a:pt x="50"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1" name="Freeform 367"/>
              <p:cNvSpPr/>
              <p:nvPr/>
            </p:nvSpPr>
            <p:spPr bwMode="auto">
              <a:xfrm>
                <a:off x="6082" y="2607"/>
                <a:ext cx="75" cy="28"/>
              </a:xfrm>
              <a:custGeom>
                <a:avLst/>
                <a:gdLst>
                  <a:gd name="T0" fmla="*/ 32 w 37"/>
                  <a:gd name="T1" fmla="*/ 3 h 14"/>
                  <a:gd name="T2" fmla="*/ 3 w 37"/>
                  <a:gd name="T3" fmla="*/ 5 h 14"/>
                  <a:gd name="T4" fmla="*/ 4 w 37"/>
                  <a:gd name="T5" fmla="*/ 14 h 14"/>
                  <a:gd name="T6" fmla="*/ 18 w 37"/>
                  <a:gd name="T7" fmla="*/ 12 h 14"/>
                  <a:gd name="T8" fmla="*/ 32 w 37"/>
                  <a:gd name="T9" fmla="*/ 10 h 14"/>
                  <a:gd name="T10" fmla="*/ 32 w 37"/>
                  <a:gd name="T11" fmla="*/ 3 h 14"/>
                </a:gdLst>
                <a:ahLst/>
                <a:cxnLst>
                  <a:cxn ang="0">
                    <a:pos x="T0" y="T1"/>
                  </a:cxn>
                  <a:cxn ang="0">
                    <a:pos x="T2" y="T3"/>
                  </a:cxn>
                  <a:cxn ang="0">
                    <a:pos x="T4" y="T5"/>
                  </a:cxn>
                  <a:cxn ang="0">
                    <a:pos x="T6" y="T7"/>
                  </a:cxn>
                  <a:cxn ang="0">
                    <a:pos x="T8" y="T9"/>
                  </a:cxn>
                  <a:cxn ang="0">
                    <a:pos x="T10" y="T11"/>
                  </a:cxn>
                </a:cxnLst>
                <a:rect l="0" t="0" r="r" b="b"/>
                <a:pathLst>
                  <a:path w="37" h="14">
                    <a:moveTo>
                      <a:pt x="32" y="3"/>
                    </a:moveTo>
                    <a:cubicBezTo>
                      <a:pt x="24" y="3"/>
                      <a:pt x="10" y="0"/>
                      <a:pt x="3" y="5"/>
                    </a:cubicBezTo>
                    <a:cubicBezTo>
                      <a:pt x="0" y="7"/>
                      <a:pt x="0" y="13"/>
                      <a:pt x="4" y="14"/>
                    </a:cubicBezTo>
                    <a:cubicBezTo>
                      <a:pt x="9" y="14"/>
                      <a:pt x="13" y="13"/>
                      <a:pt x="18" y="12"/>
                    </a:cubicBezTo>
                    <a:cubicBezTo>
                      <a:pt x="22" y="11"/>
                      <a:pt x="27" y="11"/>
                      <a:pt x="32" y="10"/>
                    </a:cubicBezTo>
                    <a:cubicBezTo>
                      <a:pt x="37" y="10"/>
                      <a:pt x="37" y="4"/>
                      <a:pt x="3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2" name="Freeform 368"/>
              <p:cNvSpPr/>
              <p:nvPr/>
            </p:nvSpPr>
            <p:spPr bwMode="auto">
              <a:xfrm>
                <a:off x="6056" y="2661"/>
                <a:ext cx="63" cy="33"/>
              </a:xfrm>
              <a:custGeom>
                <a:avLst/>
                <a:gdLst>
                  <a:gd name="T0" fmla="*/ 26 w 31"/>
                  <a:gd name="T1" fmla="*/ 0 h 16"/>
                  <a:gd name="T2" fmla="*/ 4 w 31"/>
                  <a:gd name="T3" fmla="*/ 8 h 16"/>
                  <a:gd name="T4" fmla="*/ 7 w 31"/>
                  <a:gd name="T5" fmla="*/ 16 h 16"/>
                  <a:gd name="T6" fmla="*/ 28 w 31"/>
                  <a:gd name="T7" fmla="*/ 8 h 16"/>
                  <a:gd name="T8" fmla="*/ 26 w 31"/>
                  <a:gd name="T9" fmla="*/ 0 h 16"/>
                </a:gdLst>
                <a:ahLst/>
                <a:cxnLst>
                  <a:cxn ang="0">
                    <a:pos x="T0" y="T1"/>
                  </a:cxn>
                  <a:cxn ang="0">
                    <a:pos x="T2" y="T3"/>
                  </a:cxn>
                  <a:cxn ang="0">
                    <a:pos x="T4" y="T5"/>
                  </a:cxn>
                  <a:cxn ang="0">
                    <a:pos x="T6" y="T7"/>
                  </a:cxn>
                  <a:cxn ang="0">
                    <a:pos x="T8" y="T9"/>
                  </a:cxn>
                </a:cxnLst>
                <a:rect l="0" t="0" r="r" b="b"/>
                <a:pathLst>
                  <a:path w="31" h="16">
                    <a:moveTo>
                      <a:pt x="26" y="0"/>
                    </a:moveTo>
                    <a:cubicBezTo>
                      <a:pt x="18" y="1"/>
                      <a:pt x="11" y="4"/>
                      <a:pt x="4" y="8"/>
                    </a:cubicBezTo>
                    <a:cubicBezTo>
                      <a:pt x="0" y="10"/>
                      <a:pt x="3" y="16"/>
                      <a:pt x="7" y="16"/>
                    </a:cubicBezTo>
                    <a:cubicBezTo>
                      <a:pt x="15" y="15"/>
                      <a:pt x="22" y="11"/>
                      <a:pt x="28" y="8"/>
                    </a:cubicBezTo>
                    <a:cubicBezTo>
                      <a:pt x="31" y="6"/>
                      <a:pt x="30" y="0"/>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3" name="Freeform 369"/>
              <p:cNvSpPr>
                <a:spLocks noEditPoints="1"/>
              </p:cNvSpPr>
              <p:nvPr/>
            </p:nvSpPr>
            <p:spPr bwMode="auto">
              <a:xfrm>
                <a:off x="5492" y="-1921"/>
                <a:ext cx="762" cy="645"/>
              </a:xfrm>
              <a:custGeom>
                <a:avLst/>
                <a:gdLst>
                  <a:gd name="T0" fmla="*/ 272 w 378"/>
                  <a:gd name="T1" fmla="*/ 68 h 320"/>
                  <a:gd name="T2" fmla="*/ 225 w 378"/>
                  <a:gd name="T3" fmla="*/ 18 h 320"/>
                  <a:gd name="T4" fmla="*/ 106 w 378"/>
                  <a:gd name="T5" fmla="*/ 35 h 320"/>
                  <a:gd name="T6" fmla="*/ 26 w 378"/>
                  <a:gd name="T7" fmla="*/ 183 h 320"/>
                  <a:gd name="T8" fmla="*/ 121 w 378"/>
                  <a:gd name="T9" fmla="*/ 295 h 320"/>
                  <a:gd name="T10" fmla="*/ 294 w 378"/>
                  <a:gd name="T11" fmla="*/ 309 h 320"/>
                  <a:gd name="T12" fmla="*/ 356 w 378"/>
                  <a:gd name="T13" fmla="*/ 312 h 320"/>
                  <a:gd name="T14" fmla="*/ 377 w 378"/>
                  <a:gd name="T15" fmla="*/ 192 h 320"/>
                  <a:gd name="T16" fmla="*/ 174 w 378"/>
                  <a:gd name="T17" fmla="*/ 22 h 320"/>
                  <a:gd name="T18" fmla="*/ 247 w 378"/>
                  <a:gd name="T19" fmla="*/ 34 h 320"/>
                  <a:gd name="T20" fmla="*/ 253 w 378"/>
                  <a:gd name="T21" fmla="*/ 66 h 320"/>
                  <a:gd name="T22" fmla="*/ 169 w 378"/>
                  <a:gd name="T23" fmla="*/ 51 h 320"/>
                  <a:gd name="T24" fmla="*/ 241 w 378"/>
                  <a:gd name="T25" fmla="*/ 65 h 320"/>
                  <a:gd name="T26" fmla="*/ 147 w 378"/>
                  <a:gd name="T27" fmla="*/ 49 h 320"/>
                  <a:gd name="T28" fmla="*/ 301 w 378"/>
                  <a:gd name="T29" fmla="*/ 249 h 320"/>
                  <a:gd name="T30" fmla="*/ 248 w 378"/>
                  <a:gd name="T31" fmla="*/ 302 h 320"/>
                  <a:gd name="T32" fmla="*/ 29 w 378"/>
                  <a:gd name="T33" fmla="*/ 239 h 320"/>
                  <a:gd name="T34" fmla="*/ 117 w 378"/>
                  <a:gd name="T35" fmla="*/ 192 h 320"/>
                  <a:gd name="T36" fmla="*/ 129 w 378"/>
                  <a:gd name="T37" fmla="*/ 191 h 320"/>
                  <a:gd name="T38" fmla="*/ 118 w 378"/>
                  <a:gd name="T39" fmla="*/ 235 h 320"/>
                  <a:gd name="T40" fmla="*/ 157 w 378"/>
                  <a:gd name="T41" fmla="*/ 207 h 320"/>
                  <a:gd name="T42" fmla="*/ 158 w 378"/>
                  <a:gd name="T43" fmla="*/ 192 h 320"/>
                  <a:gd name="T44" fmla="*/ 171 w 378"/>
                  <a:gd name="T45" fmla="*/ 152 h 320"/>
                  <a:gd name="T46" fmla="*/ 116 w 378"/>
                  <a:gd name="T47" fmla="*/ 181 h 320"/>
                  <a:gd name="T48" fmla="*/ 64 w 378"/>
                  <a:gd name="T49" fmla="*/ 179 h 320"/>
                  <a:gd name="T50" fmla="*/ 60 w 378"/>
                  <a:gd name="T51" fmla="*/ 60 h 320"/>
                  <a:gd name="T52" fmla="*/ 325 w 378"/>
                  <a:gd name="T53" fmla="*/ 96 h 320"/>
                  <a:gd name="T54" fmla="*/ 314 w 378"/>
                  <a:gd name="T55" fmla="*/ 105 h 320"/>
                  <a:gd name="T56" fmla="*/ 276 w 378"/>
                  <a:gd name="T57" fmla="*/ 199 h 320"/>
                  <a:gd name="T58" fmla="*/ 163 w 378"/>
                  <a:gd name="T59" fmla="*/ 197 h 320"/>
                  <a:gd name="T60" fmla="*/ 268 w 378"/>
                  <a:gd name="T61" fmla="*/ 227 h 320"/>
                  <a:gd name="T62" fmla="*/ 301 w 378"/>
                  <a:gd name="T63" fmla="*/ 249 h 320"/>
                  <a:gd name="T64" fmla="*/ 160 w 378"/>
                  <a:gd name="T65" fmla="*/ 157 h 320"/>
                  <a:gd name="T66" fmla="*/ 159 w 378"/>
                  <a:gd name="T67" fmla="*/ 184 h 320"/>
                  <a:gd name="T68" fmla="*/ 149 w 378"/>
                  <a:gd name="T69" fmla="*/ 193 h 320"/>
                  <a:gd name="T70" fmla="*/ 145 w 378"/>
                  <a:gd name="T71" fmla="*/ 214 h 320"/>
                  <a:gd name="T72" fmla="*/ 134 w 378"/>
                  <a:gd name="T73" fmla="*/ 229 h 320"/>
                  <a:gd name="T74" fmla="*/ 133 w 378"/>
                  <a:gd name="T75" fmla="*/ 229 h 320"/>
                  <a:gd name="T76" fmla="*/ 130 w 378"/>
                  <a:gd name="T77" fmla="*/ 230 h 320"/>
                  <a:gd name="T78" fmla="*/ 129 w 378"/>
                  <a:gd name="T79" fmla="*/ 230 h 320"/>
                  <a:gd name="T80" fmla="*/ 128 w 378"/>
                  <a:gd name="T81" fmla="*/ 229 h 320"/>
                  <a:gd name="T82" fmla="*/ 126 w 378"/>
                  <a:gd name="T83" fmla="*/ 228 h 320"/>
                  <a:gd name="T84" fmla="*/ 125 w 378"/>
                  <a:gd name="T85" fmla="*/ 228 h 320"/>
                  <a:gd name="T86" fmla="*/ 123 w 378"/>
                  <a:gd name="T87" fmla="*/ 225 h 320"/>
                  <a:gd name="T88" fmla="*/ 121 w 378"/>
                  <a:gd name="T89" fmla="*/ 221 h 320"/>
                  <a:gd name="T90" fmla="*/ 121 w 378"/>
                  <a:gd name="T91" fmla="*/ 217 h 320"/>
                  <a:gd name="T92" fmla="*/ 122 w 378"/>
                  <a:gd name="T93" fmla="*/ 210 h 320"/>
                  <a:gd name="T94" fmla="*/ 136 w 378"/>
                  <a:gd name="T95" fmla="*/ 193 h 320"/>
                  <a:gd name="T96" fmla="*/ 149 w 378"/>
                  <a:gd name="T97" fmla="*/ 193 h 320"/>
                  <a:gd name="T98" fmla="*/ 307 w 378"/>
                  <a:gd name="T99" fmla="*/ 295 h 320"/>
                  <a:gd name="T100" fmla="*/ 313 w 378"/>
                  <a:gd name="T101" fmla="*/ 240 h 320"/>
                  <a:gd name="T102" fmla="*/ 335 w 378"/>
                  <a:gd name="T103" fmla="*/ 104 h 320"/>
                  <a:gd name="T104" fmla="*/ 357 w 378"/>
                  <a:gd name="T105" fmla="*/ 134 h 320"/>
                  <a:gd name="T106" fmla="*/ 357 w 378"/>
                  <a:gd name="T107" fmla="*/ 146 h 320"/>
                  <a:gd name="T108" fmla="*/ 349 w 378"/>
                  <a:gd name="T109" fmla="*/ 272 h 320"/>
                  <a:gd name="T110" fmla="*/ 356 w 378"/>
                  <a:gd name="T111" fmla="*/ 29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8" h="320">
                    <a:moveTo>
                      <a:pt x="358" y="103"/>
                    </a:moveTo>
                    <a:cubicBezTo>
                      <a:pt x="340" y="76"/>
                      <a:pt x="301" y="71"/>
                      <a:pt x="272" y="68"/>
                    </a:cubicBezTo>
                    <a:cubicBezTo>
                      <a:pt x="272" y="68"/>
                      <a:pt x="272" y="68"/>
                      <a:pt x="271" y="68"/>
                    </a:cubicBezTo>
                    <a:cubicBezTo>
                      <a:pt x="290" y="38"/>
                      <a:pt x="253" y="22"/>
                      <a:pt x="225" y="18"/>
                    </a:cubicBezTo>
                    <a:cubicBezTo>
                      <a:pt x="192" y="14"/>
                      <a:pt x="143" y="0"/>
                      <a:pt x="142" y="48"/>
                    </a:cubicBezTo>
                    <a:cubicBezTo>
                      <a:pt x="130" y="44"/>
                      <a:pt x="118" y="39"/>
                      <a:pt x="106" y="35"/>
                    </a:cubicBezTo>
                    <a:cubicBezTo>
                      <a:pt x="52" y="18"/>
                      <a:pt x="13" y="100"/>
                      <a:pt x="5" y="141"/>
                    </a:cubicBezTo>
                    <a:cubicBezTo>
                      <a:pt x="0" y="163"/>
                      <a:pt x="10" y="176"/>
                      <a:pt x="26" y="183"/>
                    </a:cubicBezTo>
                    <a:cubicBezTo>
                      <a:pt x="17" y="211"/>
                      <a:pt x="7" y="248"/>
                      <a:pt x="35" y="268"/>
                    </a:cubicBezTo>
                    <a:cubicBezTo>
                      <a:pt x="60" y="285"/>
                      <a:pt x="92" y="289"/>
                      <a:pt x="121" y="295"/>
                    </a:cubicBezTo>
                    <a:cubicBezTo>
                      <a:pt x="157" y="303"/>
                      <a:pt x="195" y="307"/>
                      <a:pt x="231" y="312"/>
                    </a:cubicBezTo>
                    <a:cubicBezTo>
                      <a:pt x="251" y="315"/>
                      <a:pt x="277" y="320"/>
                      <a:pt x="294" y="309"/>
                    </a:cubicBezTo>
                    <a:cubicBezTo>
                      <a:pt x="315" y="304"/>
                      <a:pt x="334" y="298"/>
                      <a:pt x="353" y="311"/>
                    </a:cubicBezTo>
                    <a:cubicBezTo>
                      <a:pt x="354" y="311"/>
                      <a:pt x="355" y="312"/>
                      <a:pt x="356" y="312"/>
                    </a:cubicBezTo>
                    <a:cubicBezTo>
                      <a:pt x="357" y="316"/>
                      <a:pt x="364" y="317"/>
                      <a:pt x="365" y="312"/>
                    </a:cubicBezTo>
                    <a:cubicBezTo>
                      <a:pt x="375" y="273"/>
                      <a:pt x="376" y="232"/>
                      <a:pt x="377" y="192"/>
                    </a:cubicBezTo>
                    <a:cubicBezTo>
                      <a:pt x="378" y="161"/>
                      <a:pt x="376" y="129"/>
                      <a:pt x="358" y="103"/>
                    </a:cubicBezTo>
                    <a:close/>
                    <a:moveTo>
                      <a:pt x="174" y="22"/>
                    </a:moveTo>
                    <a:cubicBezTo>
                      <a:pt x="187" y="22"/>
                      <a:pt x="201" y="25"/>
                      <a:pt x="213" y="27"/>
                    </a:cubicBezTo>
                    <a:cubicBezTo>
                      <a:pt x="225" y="29"/>
                      <a:pt x="236" y="30"/>
                      <a:pt x="247" y="34"/>
                    </a:cubicBezTo>
                    <a:cubicBezTo>
                      <a:pt x="267" y="39"/>
                      <a:pt x="265" y="52"/>
                      <a:pt x="261" y="67"/>
                    </a:cubicBezTo>
                    <a:cubicBezTo>
                      <a:pt x="258" y="67"/>
                      <a:pt x="255" y="66"/>
                      <a:pt x="253" y="66"/>
                    </a:cubicBezTo>
                    <a:cubicBezTo>
                      <a:pt x="260" y="21"/>
                      <a:pt x="163" y="15"/>
                      <a:pt x="163" y="50"/>
                    </a:cubicBezTo>
                    <a:cubicBezTo>
                      <a:pt x="163" y="54"/>
                      <a:pt x="168" y="55"/>
                      <a:pt x="169" y="51"/>
                    </a:cubicBezTo>
                    <a:cubicBezTo>
                      <a:pt x="174" y="38"/>
                      <a:pt x="197" y="38"/>
                      <a:pt x="208" y="39"/>
                    </a:cubicBezTo>
                    <a:cubicBezTo>
                      <a:pt x="225" y="40"/>
                      <a:pt x="242" y="47"/>
                      <a:pt x="241" y="65"/>
                    </a:cubicBezTo>
                    <a:cubicBezTo>
                      <a:pt x="222" y="63"/>
                      <a:pt x="204" y="61"/>
                      <a:pt x="186" y="59"/>
                    </a:cubicBezTo>
                    <a:cubicBezTo>
                      <a:pt x="172" y="57"/>
                      <a:pt x="159" y="54"/>
                      <a:pt x="147" y="49"/>
                    </a:cubicBezTo>
                    <a:cubicBezTo>
                      <a:pt x="150" y="34"/>
                      <a:pt x="155" y="22"/>
                      <a:pt x="174" y="22"/>
                    </a:cubicBezTo>
                    <a:close/>
                    <a:moveTo>
                      <a:pt x="301" y="249"/>
                    </a:moveTo>
                    <a:cubicBezTo>
                      <a:pt x="301" y="264"/>
                      <a:pt x="302" y="284"/>
                      <a:pt x="291" y="297"/>
                    </a:cubicBezTo>
                    <a:cubicBezTo>
                      <a:pt x="282" y="307"/>
                      <a:pt x="260" y="303"/>
                      <a:pt x="248" y="302"/>
                    </a:cubicBezTo>
                    <a:cubicBezTo>
                      <a:pt x="195" y="298"/>
                      <a:pt x="142" y="288"/>
                      <a:pt x="90" y="276"/>
                    </a:cubicBezTo>
                    <a:cubicBezTo>
                      <a:pt x="67" y="271"/>
                      <a:pt x="37" y="265"/>
                      <a:pt x="29" y="239"/>
                    </a:cubicBezTo>
                    <a:cubicBezTo>
                      <a:pt x="24" y="224"/>
                      <a:pt x="30" y="203"/>
                      <a:pt x="34" y="186"/>
                    </a:cubicBezTo>
                    <a:cubicBezTo>
                      <a:pt x="60" y="194"/>
                      <a:pt x="97" y="192"/>
                      <a:pt x="117" y="192"/>
                    </a:cubicBezTo>
                    <a:cubicBezTo>
                      <a:pt x="119" y="192"/>
                      <a:pt x="121" y="191"/>
                      <a:pt x="121" y="189"/>
                    </a:cubicBezTo>
                    <a:cubicBezTo>
                      <a:pt x="123" y="190"/>
                      <a:pt x="126" y="191"/>
                      <a:pt x="129" y="191"/>
                    </a:cubicBezTo>
                    <a:cubicBezTo>
                      <a:pt x="121" y="196"/>
                      <a:pt x="114" y="202"/>
                      <a:pt x="112" y="212"/>
                    </a:cubicBezTo>
                    <a:cubicBezTo>
                      <a:pt x="109" y="220"/>
                      <a:pt x="112" y="229"/>
                      <a:pt x="118" y="235"/>
                    </a:cubicBezTo>
                    <a:cubicBezTo>
                      <a:pt x="124" y="241"/>
                      <a:pt x="133" y="242"/>
                      <a:pt x="140" y="238"/>
                    </a:cubicBezTo>
                    <a:cubicBezTo>
                      <a:pt x="151" y="232"/>
                      <a:pt x="155" y="218"/>
                      <a:pt x="157" y="207"/>
                    </a:cubicBezTo>
                    <a:cubicBezTo>
                      <a:pt x="158" y="202"/>
                      <a:pt x="159" y="197"/>
                      <a:pt x="158" y="192"/>
                    </a:cubicBezTo>
                    <a:cubicBezTo>
                      <a:pt x="158" y="192"/>
                      <a:pt x="158" y="192"/>
                      <a:pt x="158" y="192"/>
                    </a:cubicBezTo>
                    <a:cubicBezTo>
                      <a:pt x="162" y="191"/>
                      <a:pt x="165" y="191"/>
                      <a:pt x="168" y="190"/>
                    </a:cubicBezTo>
                    <a:cubicBezTo>
                      <a:pt x="189" y="185"/>
                      <a:pt x="180" y="164"/>
                      <a:pt x="171" y="152"/>
                    </a:cubicBezTo>
                    <a:cubicBezTo>
                      <a:pt x="159" y="135"/>
                      <a:pt x="140" y="136"/>
                      <a:pt x="128" y="152"/>
                    </a:cubicBezTo>
                    <a:cubicBezTo>
                      <a:pt x="122" y="160"/>
                      <a:pt x="116" y="171"/>
                      <a:pt x="116" y="181"/>
                    </a:cubicBezTo>
                    <a:cubicBezTo>
                      <a:pt x="115" y="182"/>
                      <a:pt x="115" y="183"/>
                      <a:pt x="116" y="185"/>
                    </a:cubicBezTo>
                    <a:cubicBezTo>
                      <a:pt x="98" y="182"/>
                      <a:pt x="81" y="180"/>
                      <a:pt x="64" y="179"/>
                    </a:cubicBezTo>
                    <a:cubicBezTo>
                      <a:pt x="33" y="176"/>
                      <a:pt x="8" y="165"/>
                      <a:pt x="20" y="130"/>
                    </a:cubicBezTo>
                    <a:cubicBezTo>
                      <a:pt x="29" y="106"/>
                      <a:pt x="43" y="80"/>
                      <a:pt x="60" y="60"/>
                    </a:cubicBezTo>
                    <a:cubicBezTo>
                      <a:pt x="86" y="28"/>
                      <a:pt x="141" y="62"/>
                      <a:pt x="172" y="69"/>
                    </a:cubicBezTo>
                    <a:cubicBezTo>
                      <a:pt x="215" y="78"/>
                      <a:pt x="283" y="72"/>
                      <a:pt x="325" y="96"/>
                    </a:cubicBezTo>
                    <a:cubicBezTo>
                      <a:pt x="323" y="97"/>
                      <a:pt x="321" y="99"/>
                      <a:pt x="319" y="101"/>
                    </a:cubicBezTo>
                    <a:cubicBezTo>
                      <a:pt x="317" y="101"/>
                      <a:pt x="315" y="102"/>
                      <a:pt x="314" y="105"/>
                    </a:cubicBezTo>
                    <a:cubicBezTo>
                      <a:pt x="314" y="105"/>
                      <a:pt x="314" y="106"/>
                      <a:pt x="314" y="106"/>
                    </a:cubicBezTo>
                    <a:cubicBezTo>
                      <a:pt x="292" y="131"/>
                      <a:pt x="291" y="169"/>
                      <a:pt x="276" y="199"/>
                    </a:cubicBezTo>
                    <a:cubicBezTo>
                      <a:pt x="255" y="245"/>
                      <a:pt x="195" y="185"/>
                      <a:pt x="163" y="195"/>
                    </a:cubicBezTo>
                    <a:cubicBezTo>
                      <a:pt x="162" y="195"/>
                      <a:pt x="162" y="196"/>
                      <a:pt x="163" y="197"/>
                    </a:cubicBezTo>
                    <a:cubicBezTo>
                      <a:pt x="175" y="208"/>
                      <a:pt x="197" y="213"/>
                      <a:pt x="212" y="218"/>
                    </a:cubicBezTo>
                    <a:cubicBezTo>
                      <a:pt x="229" y="224"/>
                      <a:pt x="250" y="233"/>
                      <a:pt x="268" y="227"/>
                    </a:cubicBezTo>
                    <a:cubicBezTo>
                      <a:pt x="289" y="219"/>
                      <a:pt x="296" y="197"/>
                      <a:pt x="302" y="172"/>
                    </a:cubicBezTo>
                    <a:cubicBezTo>
                      <a:pt x="300" y="197"/>
                      <a:pt x="301" y="223"/>
                      <a:pt x="301" y="249"/>
                    </a:cubicBezTo>
                    <a:close/>
                    <a:moveTo>
                      <a:pt x="127" y="180"/>
                    </a:moveTo>
                    <a:cubicBezTo>
                      <a:pt x="135" y="166"/>
                      <a:pt x="143" y="142"/>
                      <a:pt x="160" y="157"/>
                    </a:cubicBezTo>
                    <a:cubicBezTo>
                      <a:pt x="165" y="161"/>
                      <a:pt x="174" y="171"/>
                      <a:pt x="173" y="178"/>
                    </a:cubicBezTo>
                    <a:cubicBezTo>
                      <a:pt x="172" y="184"/>
                      <a:pt x="164" y="184"/>
                      <a:pt x="159" y="184"/>
                    </a:cubicBezTo>
                    <a:cubicBezTo>
                      <a:pt x="148" y="184"/>
                      <a:pt x="138" y="182"/>
                      <a:pt x="127" y="180"/>
                    </a:cubicBezTo>
                    <a:close/>
                    <a:moveTo>
                      <a:pt x="149" y="193"/>
                    </a:moveTo>
                    <a:cubicBezTo>
                      <a:pt x="148" y="196"/>
                      <a:pt x="148" y="201"/>
                      <a:pt x="147" y="204"/>
                    </a:cubicBezTo>
                    <a:cubicBezTo>
                      <a:pt x="146" y="208"/>
                      <a:pt x="146" y="211"/>
                      <a:pt x="145" y="214"/>
                    </a:cubicBezTo>
                    <a:cubicBezTo>
                      <a:pt x="143" y="219"/>
                      <a:pt x="141" y="223"/>
                      <a:pt x="138" y="226"/>
                    </a:cubicBezTo>
                    <a:cubicBezTo>
                      <a:pt x="136" y="228"/>
                      <a:pt x="136" y="228"/>
                      <a:pt x="134" y="229"/>
                    </a:cubicBezTo>
                    <a:cubicBezTo>
                      <a:pt x="134" y="229"/>
                      <a:pt x="134" y="229"/>
                      <a:pt x="134" y="229"/>
                    </a:cubicBezTo>
                    <a:cubicBezTo>
                      <a:pt x="134" y="229"/>
                      <a:pt x="134" y="229"/>
                      <a:pt x="133" y="229"/>
                    </a:cubicBezTo>
                    <a:cubicBezTo>
                      <a:pt x="133" y="230"/>
                      <a:pt x="132" y="230"/>
                      <a:pt x="132" y="230"/>
                    </a:cubicBezTo>
                    <a:cubicBezTo>
                      <a:pt x="131" y="230"/>
                      <a:pt x="131" y="230"/>
                      <a:pt x="130" y="230"/>
                    </a:cubicBezTo>
                    <a:cubicBezTo>
                      <a:pt x="130" y="230"/>
                      <a:pt x="130" y="230"/>
                      <a:pt x="130" y="230"/>
                    </a:cubicBezTo>
                    <a:cubicBezTo>
                      <a:pt x="130" y="230"/>
                      <a:pt x="129" y="230"/>
                      <a:pt x="129" y="230"/>
                    </a:cubicBezTo>
                    <a:cubicBezTo>
                      <a:pt x="129" y="230"/>
                      <a:pt x="128" y="229"/>
                      <a:pt x="128" y="229"/>
                    </a:cubicBezTo>
                    <a:cubicBezTo>
                      <a:pt x="128" y="229"/>
                      <a:pt x="128" y="229"/>
                      <a:pt x="128" y="229"/>
                    </a:cubicBezTo>
                    <a:cubicBezTo>
                      <a:pt x="128" y="229"/>
                      <a:pt x="128" y="229"/>
                      <a:pt x="128" y="229"/>
                    </a:cubicBezTo>
                    <a:cubicBezTo>
                      <a:pt x="127" y="229"/>
                      <a:pt x="127" y="229"/>
                      <a:pt x="126" y="228"/>
                    </a:cubicBezTo>
                    <a:cubicBezTo>
                      <a:pt x="126" y="228"/>
                      <a:pt x="126" y="228"/>
                      <a:pt x="126" y="228"/>
                    </a:cubicBezTo>
                    <a:cubicBezTo>
                      <a:pt x="126" y="228"/>
                      <a:pt x="125" y="228"/>
                      <a:pt x="125" y="228"/>
                    </a:cubicBezTo>
                    <a:cubicBezTo>
                      <a:pt x="125" y="227"/>
                      <a:pt x="124" y="227"/>
                      <a:pt x="124" y="226"/>
                    </a:cubicBezTo>
                    <a:cubicBezTo>
                      <a:pt x="124" y="226"/>
                      <a:pt x="123" y="225"/>
                      <a:pt x="123" y="225"/>
                    </a:cubicBezTo>
                    <a:cubicBezTo>
                      <a:pt x="123" y="224"/>
                      <a:pt x="122" y="224"/>
                      <a:pt x="122" y="223"/>
                    </a:cubicBezTo>
                    <a:cubicBezTo>
                      <a:pt x="122" y="223"/>
                      <a:pt x="121" y="222"/>
                      <a:pt x="121" y="221"/>
                    </a:cubicBezTo>
                    <a:cubicBezTo>
                      <a:pt x="121" y="221"/>
                      <a:pt x="121" y="220"/>
                      <a:pt x="121" y="219"/>
                    </a:cubicBezTo>
                    <a:cubicBezTo>
                      <a:pt x="121" y="219"/>
                      <a:pt x="121" y="218"/>
                      <a:pt x="121" y="217"/>
                    </a:cubicBezTo>
                    <a:cubicBezTo>
                      <a:pt x="121" y="216"/>
                      <a:pt x="121" y="215"/>
                      <a:pt x="121" y="214"/>
                    </a:cubicBezTo>
                    <a:cubicBezTo>
                      <a:pt x="121" y="213"/>
                      <a:pt x="121" y="211"/>
                      <a:pt x="122" y="210"/>
                    </a:cubicBezTo>
                    <a:cubicBezTo>
                      <a:pt x="122" y="208"/>
                      <a:pt x="123" y="206"/>
                      <a:pt x="124" y="205"/>
                    </a:cubicBezTo>
                    <a:cubicBezTo>
                      <a:pt x="127" y="200"/>
                      <a:pt x="131" y="196"/>
                      <a:pt x="136" y="193"/>
                    </a:cubicBezTo>
                    <a:cubicBezTo>
                      <a:pt x="136" y="193"/>
                      <a:pt x="136" y="193"/>
                      <a:pt x="136" y="192"/>
                    </a:cubicBezTo>
                    <a:cubicBezTo>
                      <a:pt x="141" y="193"/>
                      <a:pt x="145" y="193"/>
                      <a:pt x="149" y="193"/>
                    </a:cubicBezTo>
                    <a:close/>
                    <a:moveTo>
                      <a:pt x="356" y="297"/>
                    </a:moveTo>
                    <a:cubicBezTo>
                      <a:pt x="342" y="286"/>
                      <a:pt x="323" y="289"/>
                      <a:pt x="307" y="295"/>
                    </a:cubicBezTo>
                    <a:cubicBezTo>
                      <a:pt x="307" y="295"/>
                      <a:pt x="307" y="295"/>
                      <a:pt x="307" y="295"/>
                    </a:cubicBezTo>
                    <a:cubicBezTo>
                      <a:pt x="315" y="278"/>
                      <a:pt x="313" y="257"/>
                      <a:pt x="313" y="240"/>
                    </a:cubicBezTo>
                    <a:cubicBezTo>
                      <a:pt x="314" y="197"/>
                      <a:pt x="313" y="155"/>
                      <a:pt x="323" y="114"/>
                    </a:cubicBezTo>
                    <a:cubicBezTo>
                      <a:pt x="326" y="110"/>
                      <a:pt x="330" y="107"/>
                      <a:pt x="335" y="104"/>
                    </a:cubicBezTo>
                    <a:cubicBezTo>
                      <a:pt x="335" y="104"/>
                      <a:pt x="335" y="103"/>
                      <a:pt x="336" y="103"/>
                    </a:cubicBezTo>
                    <a:cubicBezTo>
                      <a:pt x="345" y="111"/>
                      <a:pt x="353" y="121"/>
                      <a:pt x="357" y="134"/>
                    </a:cubicBezTo>
                    <a:cubicBezTo>
                      <a:pt x="358" y="137"/>
                      <a:pt x="359" y="141"/>
                      <a:pt x="360" y="144"/>
                    </a:cubicBezTo>
                    <a:cubicBezTo>
                      <a:pt x="359" y="144"/>
                      <a:pt x="358" y="145"/>
                      <a:pt x="357" y="146"/>
                    </a:cubicBezTo>
                    <a:cubicBezTo>
                      <a:pt x="348" y="187"/>
                      <a:pt x="348" y="230"/>
                      <a:pt x="343" y="271"/>
                    </a:cubicBezTo>
                    <a:cubicBezTo>
                      <a:pt x="343" y="275"/>
                      <a:pt x="348" y="275"/>
                      <a:pt x="349" y="272"/>
                    </a:cubicBezTo>
                    <a:cubicBezTo>
                      <a:pt x="357" y="236"/>
                      <a:pt x="360" y="198"/>
                      <a:pt x="363" y="161"/>
                    </a:cubicBezTo>
                    <a:cubicBezTo>
                      <a:pt x="369" y="205"/>
                      <a:pt x="357" y="253"/>
                      <a:pt x="356" y="2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4" name="Freeform 370"/>
              <p:cNvSpPr/>
              <p:nvPr/>
            </p:nvSpPr>
            <p:spPr bwMode="auto">
              <a:xfrm>
                <a:off x="6129" y="-1627"/>
                <a:ext cx="42" cy="285"/>
              </a:xfrm>
              <a:custGeom>
                <a:avLst/>
                <a:gdLst>
                  <a:gd name="T0" fmla="*/ 15 w 21"/>
                  <a:gd name="T1" fmla="*/ 3 h 141"/>
                  <a:gd name="T2" fmla="*/ 1 w 21"/>
                  <a:gd name="T3" fmla="*/ 137 h 141"/>
                  <a:gd name="T4" fmla="*/ 6 w 21"/>
                  <a:gd name="T5" fmla="*/ 138 h 141"/>
                  <a:gd name="T6" fmla="*/ 21 w 21"/>
                  <a:gd name="T7" fmla="*/ 4 h 141"/>
                  <a:gd name="T8" fmla="*/ 15 w 21"/>
                  <a:gd name="T9" fmla="*/ 3 h 141"/>
                </a:gdLst>
                <a:ahLst/>
                <a:cxnLst>
                  <a:cxn ang="0">
                    <a:pos x="T0" y="T1"/>
                  </a:cxn>
                  <a:cxn ang="0">
                    <a:pos x="T2" y="T3"/>
                  </a:cxn>
                  <a:cxn ang="0">
                    <a:pos x="T4" y="T5"/>
                  </a:cxn>
                  <a:cxn ang="0">
                    <a:pos x="T6" y="T7"/>
                  </a:cxn>
                  <a:cxn ang="0">
                    <a:pos x="T8" y="T9"/>
                  </a:cxn>
                </a:cxnLst>
                <a:rect l="0" t="0" r="r" b="b"/>
                <a:pathLst>
                  <a:path w="21" h="141">
                    <a:moveTo>
                      <a:pt x="15" y="3"/>
                    </a:moveTo>
                    <a:cubicBezTo>
                      <a:pt x="8" y="47"/>
                      <a:pt x="10" y="93"/>
                      <a:pt x="1" y="137"/>
                    </a:cubicBezTo>
                    <a:cubicBezTo>
                      <a:pt x="0" y="140"/>
                      <a:pt x="5" y="141"/>
                      <a:pt x="6" y="138"/>
                    </a:cubicBezTo>
                    <a:cubicBezTo>
                      <a:pt x="20" y="96"/>
                      <a:pt x="19" y="48"/>
                      <a:pt x="21" y="4"/>
                    </a:cubicBezTo>
                    <a:cubicBezTo>
                      <a:pt x="21" y="1"/>
                      <a:pt x="16" y="0"/>
                      <a:pt x="1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5" name="Freeform 371"/>
              <p:cNvSpPr/>
              <p:nvPr/>
            </p:nvSpPr>
            <p:spPr bwMode="auto">
              <a:xfrm>
                <a:off x="5439" y="3261"/>
                <a:ext cx="345" cy="165"/>
              </a:xfrm>
              <a:custGeom>
                <a:avLst/>
                <a:gdLst>
                  <a:gd name="T0" fmla="*/ 6 w 171"/>
                  <a:gd name="T1" fmla="*/ 15 h 82"/>
                  <a:gd name="T2" fmla="*/ 4 w 171"/>
                  <a:gd name="T3" fmla="*/ 21 h 82"/>
                  <a:gd name="T4" fmla="*/ 162 w 171"/>
                  <a:gd name="T5" fmla="*/ 76 h 82"/>
                  <a:gd name="T6" fmla="*/ 170 w 171"/>
                  <a:gd name="T7" fmla="*/ 73 h 82"/>
                  <a:gd name="T8" fmla="*/ 6 w 171"/>
                  <a:gd name="T9" fmla="*/ 15 h 82"/>
                </a:gdLst>
                <a:ahLst/>
                <a:cxnLst>
                  <a:cxn ang="0">
                    <a:pos x="T0" y="T1"/>
                  </a:cxn>
                  <a:cxn ang="0">
                    <a:pos x="T2" y="T3"/>
                  </a:cxn>
                  <a:cxn ang="0">
                    <a:pos x="T4" y="T5"/>
                  </a:cxn>
                  <a:cxn ang="0">
                    <a:pos x="T6" y="T7"/>
                  </a:cxn>
                  <a:cxn ang="0">
                    <a:pos x="T8" y="T9"/>
                  </a:cxn>
                </a:cxnLst>
                <a:rect l="0" t="0" r="r" b="b"/>
                <a:pathLst>
                  <a:path w="171" h="82">
                    <a:moveTo>
                      <a:pt x="6" y="15"/>
                    </a:moveTo>
                    <a:cubicBezTo>
                      <a:pt x="2" y="14"/>
                      <a:pt x="0" y="20"/>
                      <a:pt x="4" y="21"/>
                    </a:cubicBezTo>
                    <a:cubicBezTo>
                      <a:pt x="61" y="38"/>
                      <a:pt x="132" y="9"/>
                      <a:pt x="162" y="76"/>
                    </a:cubicBezTo>
                    <a:cubicBezTo>
                      <a:pt x="164" y="82"/>
                      <a:pt x="171" y="78"/>
                      <a:pt x="170" y="73"/>
                    </a:cubicBezTo>
                    <a:cubicBezTo>
                      <a:pt x="159" y="0"/>
                      <a:pt x="56" y="22"/>
                      <a:pt x="6"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6" name="Freeform 372"/>
              <p:cNvSpPr>
                <a:spLocks noEditPoints="1"/>
              </p:cNvSpPr>
              <p:nvPr/>
            </p:nvSpPr>
            <p:spPr bwMode="auto">
              <a:xfrm>
                <a:off x="5407" y="3539"/>
                <a:ext cx="448" cy="292"/>
              </a:xfrm>
              <a:custGeom>
                <a:avLst/>
                <a:gdLst>
                  <a:gd name="T0" fmla="*/ 209 w 222"/>
                  <a:gd name="T1" fmla="*/ 23 h 145"/>
                  <a:gd name="T2" fmla="*/ 209 w 222"/>
                  <a:gd name="T3" fmla="*/ 23 h 145"/>
                  <a:gd name="T4" fmla="*/ 207 w 222"/>
                  <a:gd name="T5" fmla="*/ 14 h 145"/>
                  <a:gd name="T6" fmla="*/ 30 w 222"/>
                  <a:gd name="T7" fmla="*/ 10 h 145"/>
                  <a:gd name="T8" fmla="*/ 27 w 222"/>
                  <a:gd name="T9" fmla="*/ 9 h 145"/>
                  <a:gd name="T10" fmla="*/ 26 w 222"/>
                  <a:gd name="T11" fmla="*/ 10 h 145"/>
                  <a:gd name="T12" fmla="*/ 21 w 222"/>
                  <a:gd name="T13" fmla="*/ 10 h 145"/>
                  <a:gd name="T14" fmla="*/ 18 w 222"/>
                  <a:gd name="T15" fmla="*/ 16 h 145"/>
                  <a:gd name="T16" fmla="*/ 10 w 222"/>
                  <a:gd name="T17" fmla="*/ 100 h 145"/>
                  <a:gd name="T18" fmla="*/ 74 w 222"/>
                  <a:gd name="T19" fmla="*/ 138 h 145"/>
                  <a:gd name="T20" fmla="*/ 188 w 222"/>
                  <a:gd name="T21" fmla="*/ 123 h 145"/>
                  <a:gd name="T22" fmla="*/ 209 w 222"/>
                  <a:gd name="T23" fmla="*/ 23 h 145"/>
                  <a:gd name="T24" fmla="*/ 174 w 222"/>
                  <a:gd name="T25" fmla="*/ 116 h 145"/>
                  <a:gd name="T26" fmla="*/ 89 w 222"/>
                  <a:gd name="T27" fmla="*/ 124 h 145"/>
                  <a:gd name="T28" fmla="*/ 23 w 222"/>
                  <a:gd name="T29" fmla="*/ 103 h 145"/>
                  <a:gd name="T30" fmla="*/ 29 w 222"/>
                  <a:gd name="T31" fmla="*/ 17 h 145"/>
                  <a:gd name="T32" fmla="*/ 199 w 222"/>
                  <a:gd name="T33" fmla="*/ 23 h 145"/>
                  <a:gd name="T34" fmla="*/ 198 w 222"/>
                  <a:gd name="T35" fmla="*/ 28 h 145"/>
                  <a:gd name="T36" fmla="*/ 174 w 222"/>
                  <a:gd name="T37" fmla="*/ 11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2" h="145">
                    <a:moveTo>
                      <a:pt x="209" y="23"/>
                    </a:moveTo>
                    <a:cubicBezTo>
                      <a:pt x="209" y="23"/>
                      <a:pt x="209" y="23"/>
                      <a:pt x="209" y="23"/>
                    </a:cubicBezTo>
                    <a:cubicBezTo>
                      <a:pt x="212" y="21"/>
                      <a:pt x="213" y="15"/>
                      <a:pt x="207" y="14"/>
                    </a:cubicBezTo>
                    <a:cubicBezTo>
                      <a:pt x="150" y="0"/>
                      <a:pt x="89" y="8"/>
                      <a:pt x="30" y="10"/>
                    </a:cubicBezTo>
                    <a:cubicBezTo>
                      <a:pt x="30" y="9"/>
                      <a:pt x="29" y="9"/>
                      <a:pt x="27" y="9"/>
                    </a:cubicBezTo>
                    <a:cubicBezTo>
                      <a:pt x="27" y="10"/>
                      <a:pt x="26" y="10"/>
                      <a:pt x="26" y="10"/>
                    </a:cubicBezTo>
                    <a:cubicBezTo>
                      <a:pt x="24" y="10"/>
                      <a:pt x="23" y="10"/>
                      <a:pt x="21" y="10"/>
                    </a:cubicBezTo>
                    <a:cubicBezTo>
                      <a:pt x="18" y="10"/>
                      <a:pt x="17" y="14"/>
                      <a:pt x="18" y="16"/>
                    </a:cubicBezTo>
                    <a:cubicBezTo>
                      <a:pt x="0" y="35"/>
                      <a:pt x="6" y="78"/>
                      <a:pt x="10" y="100"/>
                    </a:cubicBezTo>
                    <a:cubicBezTo>
                      <a:pt x="15" y="133"/>
                      <a:pt x="45" y="139"/>
                      <a:pt x="74" y="138"/>
                    </a:cubicBezTo>
                    <a:cubicBezTo>
                      <a:pt x="107" y="137"/>
                      <a:pt x="160" y="145"/>
                      <a:pt x="188" y="123"/>
                    </a:cubicBezTo>
                    <a:cubicBezTo>
                      <a:pt x="216" y="101"/>
                      <a:pt x="222" y="54"/>
                      <a:pt x="209" y="23"/>
                    </a:cubicBezTo>
                    <a:close/>
                    <a:moveTo>
                      <a:pt x="174" y="116"/>
                    </a:moveTo>
                    <a:cubicBezTo>
                      <a:pt x="151" y="130"/>
                      <a:pt x="115" y="123"/>
                      <a:pt x="89" y="124"/>
                    </a:cubicBezTo>
                    <a:cubicBezTo>
                      <a:pt x="64" y="125"/>
                      <a:pt x="34" y="133"/>
                      <a:pt x="23" y="103"/>
                    </a:cubicBezTo>
                    <a:cubicBezTo>
                      <a:pt x="14" y="77"/>
                      <a:pt x="17" y="42"/>
                      <a:pt x="29" y="17"/>
                    </a:cubicBezTo>
                    <a:cubicBezTo>
                      <a:pt x="86" y="18"/>
                      <a:pt x="142" y="15"/>
                      <a:pt x="199" y="23"/>
                    </a:cubicBezTo>
                    <a:cubicBezTo>
                      <a:pt x="198" y="24"/>
                      <a:pt x="197" y="26"/>
                      <a:pt x="198" y="28"/>
                    </a:cubicBezTo>
                    <a:cubicBezTo>
                      <a:pt x="207" y="56"/>
                      <a:pt x="202" y="100"/>
                      <a:pt x="174"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7" name="Freeform 373"/>
              <p:cNvSpPr/>
              <p:nvPr/>
            </p:nvSpPr>
            <p:spPr bwMode="auto">
              <a:xfrm>
                <a:off x="5451" y="3593"/>
                <a:ext cx="323" cy="63"/>
              </a:xfrm>
              <a:custGeom>
                <a:avLst/>
                <a:gdLst>
                  <a:gd name="T0" fmla="*/ 154 w 160"/>
                  <a:gd name="T1" fmla="*/ 18 h 31"/>
                  <a:gd name="T2" fmla="*/ 8 w 160"/>
                  <a:gd name="T3" fmla="*/ 7 h 31"/>
                  <a:gd name="T4" fmla="*/ 5 w 160"/>
                  <a:gd name="T5" fmla="*/ 15 h 31"/>
                  <a:gd name="T6" fmla="*/ 151 w 160"/>
                  <a:gd name="T7" fmla="*/ 28 h 31"/>
                  <a:gd name="T8" fmla="*/ 154 w 160"/>
                  <a:gd name="T9" fmla="*/ 18 h 31"/>
                </a:gdLst>
                <a:ahLst/>
                <a:cxnLst>
                  <a:cxn ang="0">
                    <a:pos x="T0" y="T1"/>
                  </a:cxn>
                  <a:cxn ang="0">
                    <a:pos x="T2" y="T3"/>
                  </a:cxn>
                  <a:cxn ang="0">
                    <a:pos x="T4" y="T5"/>
                  </a:cxn>
                  <a:cxn ang="0">
                    <a:pos x="T6" y="T7"/>
                  </a:cxn>
                  <a:cxn ang="0">
                    <a:pos x="T8" y="T9"/>
                  </a:cxn>
                </a:cxnLst>
                <a:rect l="0" t="0" r="r" b="b"/>
                <a:pathLst>
                  <a:path w="160" h="31">
                    <a:moveTo>
                      <a:pt x="154" y="18"/>
                    </a:moveTo>
                    <a:cubicBezTo>
                      <a:pt x="109" y="0"/>
                      <a:pt x="55" y="17"/>
                      <a:pt x="8" y="7"/>
                    </a:cubicBezTo>
                    <a:cubicBezTo>
                      <a:pt x="2" y="6"/>
                      <a:pt x="0" y="14"/>
                      <a:pt x="5" y="15"/>
                    </a:cubicBezTo>
                    <a:cubicBezTo>
                      <a:pt x="52" y="31"/>
                      <a:pt x="103" y="20"/>
                      <a:pt x="151" y="28"/>
                    </a:cubicBezTo>
                    <a:cubicBezTo>
                      <a:pt x="158" y="29"/>
                      <a:pt x="160" y="21"/>
                      <a:pt x="15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8" name="Freeform 374"/>
              <p:cNvSpPr>
                <a:spLocks noEditPoints="1"/>
              </p:cNvSpPr>
              <p:nvPr/>
            </p:nvSpPr>
            <p:spPr bwMode="auto">
              <a:xfrm>
                <a:off x="5266" y="2875"/>
                <a:ext cx="1026" cy="1055"/>
              </a:xfrm>
              <a:custGeom>
                <a:avLst/>
                <a:gdLst>
                  <a:gd name="T0" fmla="*/ 347 w 509"/>
                  <a:gd name="T1" fmla="*/ 68 h 523"/>
                  <a:gd name="T2" fmla="*/ 185 w 509"/>
                  <a:gd name="T3" fmla="*/ 73 h 523"/>
                  <a:gd name="T4" fmla="*/ 216 w 509"/>
                  <a:gd name="T5" fmla="*/ 70 h 523"/>
                  <a:gd name="T6" fmla="*/ 303 w 509"/>
                  <a:gd name="T7" fmla="*/ 107 h 523"/>
                  <a:gd name="T8" fmla="*/ 339 w 509"/>
                  <a:gd name="T9" fmla="*/ 98 h 523"/>
                  <a:gd name="T10" fmla="*/ 399 w 509"/>
                  <a:gd name="T11" fmla="*/ 128 h 523"/>
                  <a:gd name="T12" fmla="*/ 406 w 509"/>
                  <a:gd name="T13" fmla="*/ 265 h 523"/>
                  <a:gd name="T14" fmla="*/ 335 w 509"/>
                  <a:gd name="T15" fmla="*/ 483 h 523"/>
                  <a:gd name="T16" fmla="*/ 346 w 509"/>
                  <a:gd name="T17" fmla="*/ 360 h 523"/>
                  <a:gd name="T18" fmla="*/ 266 w 509"/>
                  <a:gd name="T19" fmla="*/ 114 h 523"/>
                  <a:gd name="T20" fmla="*/ 180 w 509"/>
                  <a:gd name="T21" fmla="*/ 66 h 523"/>
                  <a:gd name="T22" fmla="*/ 114 w 509"/>
                  <a:gd name="T23" fmla="*/ 80 h 523"/>
                  <a:gd name="T24" fmla="*/ 41 w 509"/>
                  <a:gd name="T25" fmla="*/ 228 h 523"/>
                  <a:gd name="T26" fmla="*/ 15 w 509"/>
                  <a:gd name="T27" fmla="*/ 444 h 523"/>
                  <a:gd name="T28" fmla="*/ 72 w 509"/>
                  <a:gd name="T29" fmla="*/ 491 h 523"/>
                  <a:gd name="T30" fmla="*/ 310 w 509"/>
                  <a:gd name="T31" fmla="*/ 500 h 523"/>
                  <a:gd name="T32" fmla="*/ 338 w 509"/>
                  <a:gd name="T33" fmla="*/ 494 h 523"/>
                  <a:gd name="T34" fmla="*/ 439 w 509"/>
                  <a:gd name="T35" fmla="*/ 450 h 523"/>
                  <a:gd name="T36" fmla="*/ 445 w 509"/>
                  <a:gd name="T37" fmla="*/ 358 h 523"/>
                  <a:gd name="T38" fmla="*/ 205 w 509"/>
                  <a:gd name="T39" fmla="*/ 66 h 523"/>
                  <a:gd name="T40" fmla="*/ 199 w 509"/>
                  <a:gd name="T41" fmla="*/ 31 h 523"/>
                  <a:gd name="T42" fmla="*/ 216 w 509"/>
                  <a:gd name="T43" fmla="*/ 51 h 523"/>
                  <a:gd name="T44" fmla="*/ 263 w 509"/>
                  <a:gd name="T45" fmla="*/ 37 h 523"/>
                  <a:gd name="T46" fmla="*/ 334 w 509"/>
                  <a:gd name="T47" fmla="*/ 88 h 523"/>
                  <a:gd name="T48" fmla="*/ 308 w 509"/>
                  <a:gd name="T49" fmla="*/ 64 h 523"/>
                  <a:gd name="T50" fmla="*/ 204 w 509"/>
                  <a:gd name="T51" fmla="*/ 26 h 523"/>
                  <a:gd name="T52" fmla="*/ 329 w 509"/>
                  <a:gd name="T53" fmla="*/ 41 h 523"/>
                  <a:gd name="T54" fmla="*/ 55 w 509"/>
                  <a:gd name="T55" fmla="*/ 234 h 523"/>
                  <a:gd name="T56" fmla="*/ 254 w 509"/>
                  <a:gd name="T57" fmla="*/ 316 h 523"/>
                  <a:gd name="T58" fmla="*/ 66 w 509"/>
                  <a:gd name="T59" fmla="*/ 215 h 523"/>
                  <a:gd name="T60" fmla="*/ 75 w 509"/>
                  <a:gd name="T61" fmla="*/ 210 h 523"/>
                  <a:gd name="T62" fmla="*/ 256 w 509"/>
                  <a:gd name="T63" fmla="*/ 319 h 523"/>
                  <a:gd name="T64" fmla="*/ 65 w 509"/>
                  <a:gd name="T65" fmla="*/ 318 h 523"/>
                  <a:gd name="T66" fmla="*/ 46 w 509"/>
                  <a:gd name="T67" fmla="*/ 449 h 523"/>
                  <a:gd name="T68" fmla="*/ 50 w 509"/>
                  <a:gd name="T69" fmla="*/ 313 h 523"/>
                  <a:gd name="T70" fmla="*/ 46 w 509"/>
                  <a:gd name="T71" fmla="*/ 449 h 523"/>
                  <a:gd name="T72" fmla="*/ 95 w 509"/>
                  <a:gd name="T73" fmla="*/ 489 h 523"/>
                  <a:gd name="T74" fmla="*/ 259 w 509"/>
                  <a:gd name="T75" fmla="*/ 325 h 523"/>
                  <a:gd name="T76" fmla="*/ 74 w 509"/>
                  <a:gd name="T77" fmla="*/ 198 h 523"/>
                  <a:gd name="T78" fmla="*/ 290 w 509"/>
                  <a:gd name="T79" fmla="*/ 225 h 523"/>
                  <a:gd name="T80" fmla="*/ 300 w 509"/>
                  <a:gd name="T81" fmla="*/ 490 h 523"/>
                  <a:gd name="T82" fmla="*/ 407 w 509"/>
                  <a:gd name="T83" fmla="*/ 328 h 523"/>
                  <a:gd name="T84" fmla="*/ 380 w 509"/>
                  <a:gd name="T85" fmla="*/ 468 h 523"/>
                  <a:gd name="T86" fmla="*/ 418 w 509"/>
                  <a:gd name="T87" fmla="*/ 252 h 523"/>
                  <a:gd name="T88" fmla="*/ 432 w 509"/>
                  <a:gd name="T89" fmla="*/ 334 h 523"/>
                  <a:gd name="T90" fmla="*/ 434 w 509"/>
                  <a:gd name="T91" fmla="*/ 442 h 523"/>
                  <a:gd name="T92" fmla="*/ 386 w 509"/>
                  <a:gd name="T93" fmla="*/ 466 h 523"/>
                  <a:gd name="T94" fmla="*/ 434 w 509"/>
                  <a:gd name="T95" fmla="*/ 442 h 523"/>
                  <a:gd name="T96" fmla="*/ 439 w 509"/>
                  <a:gd name="T97" fmla="*/ 347 h 523"/>
                  <a:gd name="T98" fmla="*/ 473 w 509"/>
                  <a:gd name="T99" fmla="*/ 214 h 523"/>
                  <a:gd name="T100" fmla="*/ 411 w 509"/>
                  <a:gd name="T101" fmla="*/ 131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9" h="523">
                    <a:moveTo>
                      <a:pt x="496" y="207"/>
                    </a:moveTo>
                    <a:cubicBezTo>
                      <a:pt x="487" y="159"/>
                      <a:pt x="463" y="108"/>
                      <a:pt x="409" y="123"/>
                    </a:cubicBezTo>
                    <a:cubicBezTo>
                      <a:pt x="398" y="96"/>
                      <a:pt x="379" y="74"/>
                      <a:pt x="347" y="68"/>
                    </a:cubicBezTo>
                    <a:cubicBezTo>
                      <a:pt x="343" y="34"/>
                      <a:pt x="319" y="9"/>
                      <a:pt x="280" y="6"/>
                    </a:cubicBezTo>
                    <a:cubicBezTo>
                      <a:pt x="225" y="0"/>
                      <a:pt x="182" y="10"/>
                      <a:pt x="182" y="73"/>
                    </a:cubicBezTo>
                    <a:cubicBezTo>
                      <a:pt x="182" y="74"/>
                      <a:pt x="185" y="75"/>
                      <a:pt x="185" y="73"/>
                    </a:cubicBezTo>
                    <a:cubicBezTo>
                      <a:pt x="186" y="75"/>
                      <a:pt x="187" y="76"/>
                      <a:pt x="189" y="76"/>
                    </a:cubicBezTo>
                    <a:cubicBezTo>
                      <a:pt x="195" y="77"/>
                      <a:pt x="202" y="74"/>
                      <a:pt x="209" y="75"/>
                    </a:cubicBezTo>
                    <a:cubicBezTo>
                      <a:pt x="212" y="76"/>
                      <a:pt x="216" y="74"/>
                      <a:pt x="216" y="70"/>
                    </a:cubicBezTo>
                    <a:cubicBezTo>
                      <a:pt x="216" y="67"/>
                      <a:pt x="216" y="63"/>
                      <a:pt x="216" y="59"/>
                    </a:cubicBezTo>
                    <a:cubicBezTo>
                      <a:pt x="243" y="66"/>
                      <a:pt x="271" y="68"/>
                      <a:pt x="299" y="72"/>
                    </a:cubicBezTo>
                    <a:cubicBezTo>
                      <a:pt x="302" y="83"/>
                      <a:pt x="303" y="95"/>
                      <a:pt x="303" y="107"/>
                    </a:cubicBezTo>
                    <a:cubicBezTo>
                      <a:pt x="303" y="110"/>
                      <a:pt x="306" y="112"/>
                      <a:pt x="309" y="111"/>
                    </a:cubicBezTo>
                    <a:cubicBezTo>
                      <a:pt x="321" y="109"/>
                      <a:pt x="330" y="105"/>
                      <a:pt x="339" y="98"/>
                    </a:cubicBezTo>
                    <a:cubicBezTo>
                      <a:pt x="339" y="98"/>
                      <a:pt x="339" y="98"/>
                      <a:pt x="339" y="98"/>
                    </a:cubicBezTo>
                    <a:cubicBezTo>
                      <a:pt x="339" y="101"/>
                      <a:pt x="344" y="101"/>
                      <a:pt x="345" y="98"/>
                    </a:cubicBezTo>
                    <a:cubicBezTo>
                      <a:pt x="347" y="90"/>
                      <a:pt x="347" y="83"/>
                      <a:pt x="347" y="76"/>
                    </a:cubicBezTo>
                    <a:cubicBezTo>
                      <a:pt x="375" y="85"/>
                      <a:pt x="391" y="104"/>
                      <a:pt x="399" y="128"/>
                    </a:cubicBezTo>
                    <a:cubicBezTo>
                      <a:pt x="399" y="129"/>
                      <a:pt x="399" y="131"/>
                      <a:pt x="401" y="132"/>
                    </a:cubicBezTo>
                    <a:cubicBezTo>
                      <a:pt x="407" y="152"/>
                      <a:pt x="409" y="175"/>
                      <a:pt x="409" y="197"/>
                    </a:cubicBezTo>
                    <a:cubicBezTo>
                      <a:pt x="410" y="220"/>
                      <a:pt x="408" y="243"/>
                      <a:pt x="406" y="265"/>
                    </a:cubicBezTo>
                    <a:cubicBezTo>
                      <a:pt x="404" y="282"/>
                      <a:pt x="399" y="303"/>
                      <a:pt x="403" y="321"/>
                    </a:cubicBezTo>
                    <a:cubicBezTo>
                      <a:pt x="330" y="318"/>
                      <a:pt x="345" y="429"/>
                      <a:pt x="350" y="475"/>
                    </a:cubicBezTo>
                    <a:cubicBezTo>
                      <a:pt x="345" y="478"/>
                      <a:pt x="341" y="481"/>
                      <a:pt x="335" y="483"/>
                    </a:cubicBezTo>
                    <a:cubicBezTo>
                      <a:pt x="331" y="485"/>
                      <a:pt x="324" y="485"/>
                      <a:pt x="320" y="488"/>
                    </a:cubicBezTo>
                    <a:cubicBezTo>
                      <a:pt x="320" y="488"/>
                      <a:pt x="320" y="488"/>
                      <a:pt x="319" y="488"/>
                    </a:cubicBezTo>
                    <a:cubicBezTo>
                      <a:pt x="344" y="454"/>
                      <a:pt x="344" y="399"/>
                      <a:pt x="346" y="360"/>
                    </a:cubicBezTo>
                    <a:cubicBezTo>
                      <a:pt x="347" y="330"/>
                      <a:pt x="344" y="301"/>
                      <a:pt x="334" y="273"/>
                    </a:cubicBezTo>
                    <a:cubicBezTo>
                      <a:pt x="322" y="242"/>
                      <a:pt x="294" y="221"/>
                      <a:pt x="286" y="188"/>
                    </a:cubicBezTo>
                    <a:cubicBezTo>
                      <a:pt x="279" y="159"/>
                      <a:pt x="288" y="138"/>
                      <a:pt x="266" y="114"/>
                    </a:cubicBezTo>
                    <a:cubicBezTo>
                      <a:pt x="251" y="97"/>
                      <a:pt x="224" y="92"/>
                      <a:pt x="202" y="89"/>
                    </a:cubicBezTo>
                    <a:cubicBezTo>
                      <a:pt x="189" y="87"/>
                      <a:pt x="171" y="83"/>
                      <a:pt x="153" y="81"/>
                    </a:cubicBezTo>
                    <a:cubicBezTo>
                      <a:pt x="163" y="77"/>
                      <a:pt x="172" y="73"/>
                      <a:pt x="180" y="66"/>
                    </a:cubicBezTo>
                    <a:cubicBezTo>
                      <a:pt x="184" y="63"/>
                      <a:pt x="180" y="57"/>
                      <a:pt x="175" y="58"/>
                    </a:cubicBezTo>
                    <a:cubicBezTo>
                      <a:pt x="163" y="62"/>
                      <a:pt x="151" y="68"/>
                      <a:pt x="139" y="72"/>
                    </a:cubicBezTo>
                    <a:cubicBezTo>
                      <a:pt x="131" y="75"/>
                      <a:pt x="123" y="78"/>
                      <a:pt x="114" y="80"/>
                    </a:cubicBezTo>
                    <a:cubicBezTo>
                      <a:pt x="102" y="81"/>
                      <a:pt x="90" y="85"/>
                      <a:pt x="82" y="92"/>
                    </a:cubicBezTo>
                    <a:cubicBezTo>
                      <a:pt x="55" y="114"/>
                      <a:pt x="52" y="170"/>
                      <a:pt x="63" y="205"/>
                    </a:cubicBezTo>
                    <a:cubicBezTo>
                      <a:pt x="55" y="211"/>
                      <a:pt x="47" y="219"/>
                      <a:pt x="41" y="228"/>
                    </a:cubicBezTo>
                    <a:cubicBezTo>
                      <a:pt x="35" y="231"/>
                      <a:pt x="31" y="235"/>
                      <a:pt x="28" y="240"/>
                    </a:cubicBezTo>
                    <a:cubicBezTo>
                      <a:pt x="16" y="261"/>
                      <a:pt x="30" y="287"/>
                      <a:pt x="45" y="307"/>
                    </a:cubicBezTo>
                    <a:cubicBezTo>
                      <a:pt x="0" y="325"/>
                      <a:pt x="8" y="408"/>
                      <a:pt x="15" y="444"/>
                    </a:cubicBezTo>
                    <a:cubicBezTo>
                      <a:pt x="16" y="446"/>
                      <a:pt x="17" y="447"/>
                      <a:pt x="19" y="448"/>
                    </a:cubicBezTo>
                    <a:cubicBezTo>
                      <a:pt x="29" y="450"/>
                      <a:pt x="38" y="454"/>
                      <a:pt x="47" y="455"/>
                    </a:cubicBezTo>
                    <a:cubicBezTo>
                      <a:pt x="52" y="469"/>
                      <a:pt x="59" y="482"/>
                      <a:pt x="72" y="491"/>
                    </a:cubicBezTo>
                    <a:cubicBezTo>
                      <a:pt x="85" y="502"/>
                      <a:pt x="104" y="502"/>
                      <a:pt x="121" y="502"/>
                    </a:cubicBezTo>
                    <a:cubicBezTo>
                      <a:pt x="152" y="501"/>
                      <a:pt x="179" y="496"/>
                      <a:pt x="210" y="503"/>
                    </a:cubicBezTo>
                    <a:cubicBezTo>
                      <a:pt x="239" y="509"/>
                      <a:pt x="284" y="523"/>
                      <a:pt x="310" y="500"/>
                    </a:cubicBezTo>
                    <a:cubicBezTo>
                      <a:pt x="312" y="497"/>
                      <a:pt x="314" y="495"/>
                      <a:pt x="316" y="492"/>
                    </a:cubicBezTo>
                    <a:cubicBezTo>
                      <a:pt x="317" y="494"/>
                      <a:pt x="318" y="495"/>
                      <a:pt x="319" y="496"/>
                    </a:cubicBezTo>
                    <a:cubicBezTo>
                      <a:pt x="323" y="500"/>
                      <a:pt x="333" y="496"/>
                      <a:pt x="338" y="494"/>
                    </a:cubicBezTo>
                    <a:cubicBezTo>
                      <a:pt x="345" y="492"/>
                      <a:pt x="356" y="488"/>
                      <a:pt x="362" y="482"/>
                    </a:cubicBezTo>
                    <a:cubicBezTo>
                      <a:pt x="388" y="477"/>
                      <a:pt x="415" y="467"/>
                      <a:pt x="437" y="452"/>
                    </a:cubicBezTo>
                    <a:cubicBezTo>
                      <a:pt x="438" y="451"/>
                      <a:pt x="438" y="451"/>
                      <a:pt x="439" y="450"/>
                    </a:cubicBezTo>
                    <a:cubicBezTo>
                      <a:pt x="442" y="450"/>
                      <a:pt x="445" y="449"/>
                      <a:pt x="444" y="445"/>
                    </a:cubicBezTo>
                    <a:cubicBezTo>
                      <a:pt x="444" y="427"/>
                      <a:pt x="449" y="389"/>
                      <a:pt x="443" y="360"/>
                    </a:cubicBezTo>
                    <a:cubicBezTo>
                      <a:pt x="444" y="360"/>
                      <a:pt x="444" y="359"/>
                      <a:pt x="445" y="358"/>
                    </a:cubicBezTo>
                    <a:cubicBezTo>
                      <a:pt x="464" y="340"/>
                      <a:pt x="489" y="320"/>
                      <a:pt x="499" y="294"/>
                    </a:cubicBezTo>
                    <a:cubicBezTo>
                      <a:pt x="509" y="265"/>
                      <a:pt x="502" y="236"/>
                      <a:pt x="496" y="207"/>
                    </a:cubicBezTo>
                    <a:close/>
                    <a:moveTo>
                      <a:pt x="205" y="66"/>
                    </a:moveTo>
                    <a:cubicBezTo>
                      <a:pt x="199" y="67"/>
                      <a:pt x="193" y="68"/>
                      <a:pt x="188" y="69"/>
                    </a:cubicBezTo>
                    <a:cubicBezTo>
                      <a:pt x="187" y="69"/>
                      <a:pt x="186" y="70"/>
                      <a:pt x="186" y="70"/>
                    </a:cubicBezTo>
                    <a:cubicBezTo>
                      <a:pt x="188" y="56"/>
                      <a:pt x="191" y="42"/>
                      <a:pt x="199" y="31"/>
                    </a:cubicBezTo>
                    <a:cubicBezTo>
                      <a:pt x="202" y="32"/>
                      <a:pt x="205" y="33"/>
                      <a:pt x="208" y="33"/>
                    </a:cubicBezTo>
                    <a:cubicBezTo>
                      <a:pt x="204" y="43"/>
                      <a:pt x="205" y="55"/>
                      <a:pt x="205" y="66"/>
                    </a:cubicBezTo>
                    <a:close/>
                    <a:moveTo>
                      <a:pt x="216" y="51"/>
                    </a:moveTo>
                    <a:cubicBezTo>
                      <a:pt x="216" y="51"/>
                      <a:pt x="216" y="51"/>
                      <a:pt x="216" y="51"/>
                    </a:cubicBezTo>
                    <a:cubicBezTo>
                      <a:pt x="217" y="45"/>
                      <a:pt x="217" y="40"/>
                      <a:pt x="217" y="34"/>
                    </a:cubicBezTo>
                    <a:cubicBezTo>
                      <a:pt x="232" y="35"/>
                      <a:pt x="248" y="34"/>
                      <a:pt x="263" y="37"/>
                    </a:cubicBezTo>
                    <a:cubicBezTo>
                      <a:pt x="277" y="40"/>
                      <a:pt x="286" y="48"/>
                      <a:pt x="292" y="57"/>
                    </a:cubicBezTo>
                    <a:cubicBezTo>
                      <a:pt x="269" y="50"/>
                      <a:pt x="241" y="55"/>
                      <a:pt x="216" y="51"/>
                    </a:cubicBezTo>
                    <a:close/>
                    <a:moveTo>
                      <a:pt x="334" y="88"/>
                    </a:moveTo>
                    <a:cubicBezTo>
                      <a:pt x="327" y="93"/>
                      <a:pt x="320" y="97"/>
                      <a:pt x="313" y="100"/>
                    </a:cubicBezTo>
                    <a:cubicBezTo>
                      <a:pt x="313" y="90"/>
                      <a:pt x="312" y="80"/>
                      <a:pt x="309" y="70"/>
                    </a:cubicBezTo>
                    <a:cubicBezTo>
                      <a:pt x="311" y="68"/>
                      <a:pt x="310" y="65"/>
                      <a:pt x="308" y="64"/>
                    </a:cubicBezTo>
                    <a:cubicBezTo>
                      <a:pt x="308" y="64"/>
                      <a:pt x="307" y="64"/>
                      <a:pt x="307" y="64"/>
                    </a:cubicBezTo>
                    <a:cubicBezTo>
                      <a:pt x="303" y="51"/>
                      <a:pt x="294" y="39"/>
                      <a:pt x="280" y="32"/>
                    </a:cubicBezTo>
                    <a:cubicBezTo>
                      <a:pt x="260" y="23"/>
                      <a:pt x="228" y="22"/>
                      <a:pt x="204" y="26"/>
                    </a:cubicBezTo>
                    <a:cubicBezTo>
                      <a:pt x="206" y="25"/>
                      <a:pt x="207" y="23"/>
                      <a:pt x="209" y="22"/>
                    </a:cubicBezTo>
                    <a:cubicBezTo>
                      <a:pt x="225" y="10"/>
                      <a:pt x="252" y="13"/>
                      <a:pt x="271" y="14"/>
                    </a:cubicBezTo>
                    <a:cubicBezTo>
                      <a:pt x="293" y="16"/>
                      <a:pt x="316" y="21"/>
                      <a:pt x="329" y="41"/>
                    </a:cubicBezTo>
                    <a:cubicBezTo>
                      <a:pt x="337" y="54"/>
                      <a:pt x="337" y="71"/>
                      <a:pt x="338" y="87"/>
                    </a:cubicBezTo>
                    <a:cubicBezTo>
                      <a:pt x="336" y="87"/>
                      <a:pt x="335" y="87"/>
                      <a:pt x="334" y="88"/>
                    </a:cubicBezTo>
                    <a:close/>
                    <a:moveTo>
                      <a:pt x="55" y="234"/>
                    </a:moveTo>
                    <a:cubicBezTo>
                      <a:pt x="77" y="227"/>
                      <a:pt x="107" y="233"/>
                      <a:pt x="131" y="233"/>
                    </a:cubicBezTo>
                    <a:cubicBezTo>
                      <a:pt x="190" y="234"/>
                      <a:pt x="244" y="246"/>
                      <a:pt x="245" y="316"/>
                    </a:cubicBezTo>
                    <a:cubicBezTo>
                      <a:pt x="245" y="322"/>
                      <a:pt x="253" y="322"/>
                      <a:pt x="254" y="316"/>
                    </a:cubicBezTo>
                    <a:cubicBezTo>
                      <a:pt x="263" y="233"/>
                      <a:pt x="181" y="223"/>
                      <a:pt x="117" y="224"/>
                    </a:cubicBezTo>
                    <a:cubicBezTo>
                      <a:pt x="101" y="224"/>
                      <a:pt x="77" y="219"/>
                      <a:pt x="57" y="223"/>
                    </a:cubicBezTo>
                    <a:cubicBezTo>
                      <a:pt x="60" y="220"/>
                      <a:pt x="63" y="218"/>
                      <a:pt x="66" y="215"/>
                    </a:cubicBezTo>
                    <a:cubicBezTo>
                      <a:pt x="67" y="216"/>
                      <a:pt x="67" y="218"/>
                      <a:pt x="68" y="219"/>
                    </a:cubicBezTo>
                    <a:cubicBezTo>
                      <a:pt x="70" y="224"/>
                      <a:pt x="77" y="220"/>
                      <a:pt x="76" y="215"/>
                    </a:cubicBezTo>
                    <a:cubicBezTo>
                      <a:pt x="76" y="213"/>
                      <a:pt x="76" y="212"/>
                      <a:pt x="75" y="210"/>
                    </a:cubicBezTo>
                    <a:cubicBezTo>
                      <a:pt x="107" y="192"/>
                      <a:pt x="146" y="195"/>
                      <a:pt x="187" y="198"/>
                    </a:cubicBezTo>
                    <a:cubicBezTo>
                      <a:pt x="219" y="200"/>
                      <a:pt x="250" y="204"/>
                      <a:pt x="259" y="240"/>
                    </a:cubicBezTo>
                    <a:cubicBezTo>
                      <a:pt x="265" y="265"/>
                      <a:pt x="263" y="295"/>
                      <a:pt x="256" y="319"/>
                    </a:cubicBezTo>
                    <a:cubicBezTo>
                      <a:pt x="256" y="320"/>
                      <a:pt x="256" y="320"/>
                      <a:pt x="256" y="321"/>
                    </a:cubicBezTo>
                    <a:cubicBezTo>
                      <a:pt x="256" y="321"/>
                      <a:pt x="255" y="320"/>
                      <a:pt x="254" y="320"/>
                    </a:cubicBezTo>
                    <a:cubicBezTo>
                      <a:pt x="192" y="319"/>
                      <a:pt x="127" y="314"/>
                      <a:pt x="65" y="318"/>
                    </a:cubicBezTo>
                    <a:cubicBezTo>
                      <a:pt x="64" y="315"/>
                      <a:pt x="61" y="315"/>
                      <a:pt x="60" y="316"/>
                    </a:cubicBezTo>
                    <a:cubicBezTo>
                      <a:pt x="46" y="293"/>
                      <a:pt x="16" y="247"/>
                      <a:pt x="55" y="234"/>
                    </a:cubicBezTo>
                    <a:close/>
                    <a:moveTo>
                      <a:pt x="46" y="449"/>
                    </a:moveTo>
                    <a:cubicBezTo>
                      <a:pt x="30" y="444"/>
                      <a:pt x="25" y="437"/>
                      <a:pt x="23" y="421"/>
                    </a:cubicBezTo>
                    <a:cubicBezTo>
                      <a:pt x="21" y="408"/>
                      <a:pt x="21" y="396"/>
                      <a:pt x="21" y="383"/>
                    </a:cubicBezTo>
                    <a:cubicBezTo>
                      <a:pt x="22" y="354"/>
                      <a:pt x="30" y="332"/>
                      <a:pt x="50" y="313"/>
                    </a:cubicBezTo>
                    <a:cubicBezTo>
                      <a:pt x="53" y="317"/>
                      <a:pt x="56" y="320"/>
                      <a:pt x="58" y="322"/>
                    </a:cubicBezTo>
                    <a:cubicBezTo>
                      <a:pt x="58" y="322"/>
                      <a:pt x="58" y="322"/>
                      <a:pt x="58" y="322"/>
                    </a:cubicBezTo>
                    <a:cubicBezTo>
                      <a:pt x="50" y="359"/>
                      <a:pt x="36" y="409"/>
                      <a:pt x="46" y="449"/>
                    </a:cubicBezTo>
                    <a:close/>
                    <a:moveTo>
                      <a:pt x="300" y="490"/>
                    </a:moveTo>
                    <a:cubicBezTo>
                      <a:pt x="276" y="513"/>
                      <a:pt x="224" y="494"/>
                      <a:pt x="197" y="488"/>
                    </a:cubicBezTo>
                    <a:cubicBezTo>
                      <a:pt x="163" y="481"/>
                      <a:pt x="129" y="495"/>
                      <a:pt x="95" y="489"/>
                    </a:cubicBezTo>
                    <a:cubicBezTo>
                      <a:pt x="30" y="479"/>
                      <a:pt x="60" y="372"/>
                      <a:pt x="65" y="324"/>
                    </a:cubicBezTo>
                    <a:cubicBezTo>
                      <a:pt x="127" y="329"/>
                      <a:pt x="192" y="336"/>
                      <a:pt x="254" y="331"/>
                    </a:cubicBezTo>
                    <a:cubicBezTo>
                      <a:pt x="258" y="331"/>
                      <a:pt x="259" y="328"/>
                      <a:pt x="259" y="325"/>
                    </a:cubicBezTo>
                    <a:cubicBezTo>
                      <a:pt x="262" y="326"/>
                      <a:pt x="265" y="326"/>
                      <a:pt x="267" y="322"/>
                    </a:cubicBezTo>
                    <a:cubicBezTo>
                      <a:pt x="285" y="271"/>
                      <a:pt x="277" y="194"/>
                      <a:pt x="212" y="188"/>
                    </a:cubicBezTo>
                    <a:cubicBezTo>
                      <a:pt x="165" y="184"/>
                      <a:pt x="113" y="178"/>
                      <a:pt x="74" y="198"/>
                    </a:cubicBezTo>
                    <a:cubicBezTo>
                      <a:pt x="69" y="159"/>
                      <a:pt x="67" y="101"/>
                      <a:pt x="112" y="96"/>
                    </a:cubicBezTo>
                    <a:cubicBezTo>
                      <a:pt x="148" y="92"/>
                      <a:pt x="194" y="98"/>
                      <a:pt x="229" y="107"/>
                    </a:cubicBezTo>
                    <a:cubicBezTo>
                      <a:pt x="287" y="122"/>
                      <a:pt x="265" y="184"/>
                      <a:pt x="290" y="225"/>
                    </a:cubicBezTo>
                    <a:cubicBezTo>
                      <a:pt x="302" y="245"/>
                      <a:pt x="317" y="261"/>
                      <a:pt x="325" y="285"/>
                    </a:cubicBezTo>
                    <a:cubicBezTo>
                      <a:pt x="334" y="312"/>
                      <a:pt x="333" y="342"/>
                      <a:pt x="331" y="369"/>
                    </a:cubicBezTo>
                    <a:cubicBezTo>
                      <a:pt x="329" y="406"/>
                      <a:pt x="328" y="462"/>
                      <a:pt x="300" y="490"/>
                    </a:cubicBezTo>
                    <a:close/>
                    <a:moveTo>
                      <a:pt x="364" y="474"/>
                    </a:moveTo>
                    <a:cubicBezTo>
                      <a:pt x="363" y="472"/>
                      <a:pt x="360" y="471"/>
                      <a:pt x="357" y="471"/>
                    </a:cubicBezTo>
                    <a:cubicBezTo>
                      <a:pt x="355" y="424"/>
                      <a:pt x="340" y="328"/>
                      <a:pt x="407" y="328"/>
                    </a:cubicBezTo>
                    <a:cubicBezTo>
                      <a:pt x="417" y="328"/>
                      <a:pt x="424" y="334"/>
                      <a:pt x="428" y="342"/>
                    </a:cubicBezTo>
                    <a:cubicBezTo>
                      <a:pt x="428" y="343"/>
                      <a:pt x="428" y="343"/>
                      <a:pt x="428" y="343"/>
                    </a:cubicBezTo>
                    <a:cubicBezTo>
                      <a:pt x="371" y="353"/>
                      <a:pt x="364" y="421"/>
                      <a:pt x="380" y="468"/>
                    </a:cubicBezTo>
                    <a:cubicBezTo>
                      <a:pt x="380" y="468"/>
                      <a:pt x="380" y="469"/>
                      <a:pt x="380" y="469"/>
                    </a:cubicBezTo>
                    <a:cubicBezTo>
                      <a:pt x="375" y="471"/>
                      <a:pt x="369" y="473"/>
                      <a:pt x="364" y="474"/>
                    </a:cubicBezTo>
                    <a:close/>
                    <a:moveTo>
                      <a:pt x="418" y="252"/>
                    </a:moveTo>
                    <a:cubicBezTo>
                      <a:pt x="420" y="226"/>
                      <a:pt x="421" y="200"/>
                      <a:pt x="419" y="175"/>
                    </a:cubicBezTo>
                    <a:cubicBezTo>
                      <a:pt x="460" y="154"/>
                      <a:pt x="467" y="230"/>
                      <a:pt x="468" y="255"/>
                    </a:cubicBezTo>
                    <a:cubicBezTo>
                      <a:pt x="470" y="285"/>
                      <a:pt x="447" y="309"/>
                      <a:pt x="432" y="334"/>
                    </a:cubicBezTo>
                    <a:cubicBezTo>
                      <a:pt x="427" y="327"/>
                      <a:pt x="421" y="323"/>
                      <a:pt x="412" y="321"/>
                    </a:cubicBezTo>
                    <a:cubicBezTo>
                      <a:pt x="418" y="300"/>
                      <a:pt x="416" y="274"/>
                      <a:pt x="418" y="252"/>
                    </a:cubicBezTo>
                    <a:close/>
                    <a:moveTo>
                      <a:pt x="434" y="442"/>
                    </a:moveTo>
                    <a:cubicBezTo>
                      <a:pt x="433" y="442"/>
                      <a:pt x="432" y="442"/>
                      <a:pt x="431" y="443"/>
                    </a:cubicBezTo>
                    <a:cubicBezTo>
                      <a:pt x="417" y="452"/>
                      <a:pt x="402" y="460"/>
                      <a:pt x="386" y="467"/>
                    </a:cubicBezTo>
                    <a:cubicBezTo>
                      <a:pt x="386" y="466"/>
                      <a:pt x="386" y="466"/>
                      <a:pt x="386" y="466"/>
                    </a:cubicBezTo>
                    <a:cubicBezTo>
                      <a:pt x="379" y="424"/>
                      <a:pt x="376" y="360"/>
                      <a:pt x="432" y="353"/>
                    </a:cubicBezTo>
                    <a:cubicBezTo>
                      <a:pt x="432" y="353"/>
                      <a:pt x="432" y="353"/>
                      <a:pt x="432" y="353"/>
                    </a:cubicBezTo>
                    <a:cubicBezTo>
                      <a:pt x="439" y="380"/>
                      <a:pt x="433" y="423"/>
                      <a:pt x="434" y="442"/>
                    </a:cubicBezTo>
                    <a:close/>
                    <a:moveTo>
                      <a:pt x="483" y="301"/>
                    </a:moveTo>
                    <a:cubicBezTo>
                      <a:pt x="472" y="319"/>
                      <a:pt x="454" y="334"/>
                      <a:pt x="440" y="349"/>
                    </a:cubicBezTo>
                    <a:cubicBezTo>
                      <a:pt x="440" y="348"/>
                      <a:pt x="439" y="348"/>
                      <a:pt x="439" y="347"/>
                    </a:cubicBezTo>
                    <a:cubicBezTo>
                      <a:pt x="439" y="346"/>
                      <a:pt x="440" y="346"/>
                      <a:pt x="440" y="346"/>
                    </a:cubicBezTo>
                    <a:cubicBezTo>
                      <a:pt x="452" y="325"/>
                      <a:pt x="467" y="306"/>
                      <a:pt x="476" y="283"/>
                    </a:cubicBezTo>
                    <a:cubicBezTo>
                      <a:pt x="484" y="261"/>
                      <a:pt x="479" y="236"/>
                      <a:pt x="473" y="214"/>
                    </a:cubicBezTo>
                    <a:cubicBezTo>
                      <a:pt x="467" y="189"/>
                      <a:pt x="448" y="135"/>
                      <a:pt x="418" y="167"/>
                    </a:cubicBezTo>
                    <a:cubicBezTo>
                      <a:pt x="418" y="166"/>
                      <a:pt x="418" y="164"/>
                      <a:pt x="418" y="163"/>
                    </a:cubicBezTo>
                    <a:cubicBezTo>
                      <a:pt x="417" y="152"/>
                      <a:pt x="415" y="141"/>
                      <a:pt x="411" y="131"/>
                    </a:cubicBezTo>
                    <a:cubicBezTo>
                      <a:pt x="468" y="122"/>
                      <a:pt x="480" y="179"/>
                      <a:pt x="489" y="225"/>
                    </a:cubicBezTo>
                    <a:cubicBezTo>
                      <a:pt x="494" y="252"/>
                      <a:pt x="497" y="276"/>
                      <a:pt x="483" y="3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9" name="Freeform 375"/>
              <p:cNvSpPr>
                <a:spLocks noEditPoints="1"/>
              </p:cNvSpPr>
              <p:nvPr/>
            </p:nvSpPr>
            <p:spPr bwMode="auto">
              <a:xfrm>
                <a:off x="476" y="-439"/>
                <a:ext cx="1004" cy="682"/>
              </a:xfrm>
              <a:custGeom>
                <a:avLst/>
                <a:gdLst>
                  <a:gd name="T0" fmla="*/ 456 w 498"/>
                  <a:gd name="T1" fmla="*/ 199 h 338"/>
                  <a:gd name="T2" fmla="*/ 449 w 498"/>
                  <a:gd name="T3" fmla="*/ 184 h 338"/>
                  <a:gd name="T4" fmla="*/ 441 w 498"/>
                  <a:gd name="T5" fmla="*/ 156 h 338"/>
                  <a:gd name="T6" fmla="*/ 432 w 498"/>
                  <a:gd name="T7" fmla="*/ 112 h 338"/>
                  <a:gd name="T8" fmla="*/ 294 w 498"/>
                  <a:gd name="T9" fmla="*/ 0 h 338"/>
                  <a:gd name="T10" fmla="*/ 66 w 498"/>
                  <a:gd name="T11" fmla="*/ 70 h 338"/>
                  <a:gd name="T12" fmla="*/ 30 w 498"/>
                  <a:gd name="T13" fmla="*/ 76 h 338"/>
                  <a:gd name="T14" fmla="*/ 29 w 498"/>
                  <a:gd name="T15" fmla="*/ 166 h 338"/>
                  <a:gd name="T16" fmla="*/ 130 w 498"/>
                  <a:gd name="T17" fmla="*/ 122 h 338"/>
                  <a:gd name="T18" fmla="*/ 244 w 498"/>
                  <a:gd name="T19" fmla="*/ 189 h 338"/>
                  <a:gd name="T20" fmla="*/ 242 w 498"/>
                  <a:gd name="T21" fmla="*/ 198 h 338"/>
                  <a:gd name="T22" fmla="*/ 235 w 498"/>
                  <a:gd name="T23" fmla="*/ 204 h 338"/>
                  <a:gd name="T24" fmla="*/ 243 w 498"/>
                  <a:gd name="T25" fmla="*/ 251 h 338"/>
                  <a:gd name="T26" fmla="*/ 300 w 498"/>
                  <a:gd name="T27" fmla="*/ 247 h 338"/>
                  <a:gd name="T28" fmla="*/ 306 w 498"/>
                  <a:gd name="T29" fmla="*/ 258 h 338"/>
                  <a:gd name="T30" fmla="*/ 230 w 498"/>
                  <a:gd name="T31" fmla="*/ 264 h 338"/>
                  <a:gd name="T32" fmla="*/ 227 w 498"/>
                  <a:gd name="T33" fmla="*/ 265 h 338"/>
                  <a:gd name="T34" fmla="*/ 232 w 498"/>
                  <a:gd name="T35" fmla="*/ 185 h 338"/>
                  <a:gd name="T36" fmla="*/ 61 w 498"/>
                  <a:gd name="T37" fmla="*/ 109 h 338"/>
                  <a:gd name="T38" fmla="*/ 198 w 498"/>
                  <a:gd name="T39" fmla="*/ 248 h 338"/>
                  <a:gd name="T40" fmla="*/ 15 w 498"/>
                  <a:gd name="T41" fmla="*/ 170 h 338"/>
                  <a:gd name="T42" fmla="*/ 220 w 498"/>
                  <a:gd name="T43" fmla="*/ 273 h 338"/>
                  <a:gd name="T44" fmla="*/ 230 w 498"/>
                  <a:gd name="T45" fmla="*/ 273 h 338"/>
                  <a:gd name="T46" fmla="*/ 306 w 498"/>
                  <a:gd name="T47" fmla="*/ 265 h 338"/>
                  <a:gd name="T48" fmla="*/ 369 w 498"/>
                  <a:gd name="T49" fmla="*/ 311 h 338"/>
                  <a:gd name="T50" fmla="*/ 483 w 498"/>
                  <a:gd name="T51" fmla="*/ 212 h 338"/>
                  <a:gd name="T52" fmla="*/ 72 w 498"/>
                  <a:gd name="T53" fmla="*/ 75 h 338"/>
                  <a:gd name="T54" fmla="*/ 187 w 498"/>
                  <a:gd name="T55" fmla="*/ 29 h 338"/>
                  <a:gd name="T56" fmla="*/ 332 w 498"/>
                  <a:gd name="T57" fmla="*/ 30 h 338"/>
                  <a:gd name="T58" fmla="*/ 433 w 498"/>
                  <a:gd name="T59" fmla="*/ 127 h 338"/>
                  <a:gd name="T60" fmla="*/ 430 w 498"/>
                  <a:gd name="T61" fmla="*/ 151 h 338"/>
                  <a:gd name="T62" fmla="*/ 255 w 498"/>
                  <a:gd name="T63" fmla="*/ 188 h 338"/>
                  <a:gd name="T64" fmla="*/ 125 w 498"/>
                  <a:gd name="T65" fmla="*/ 108 h 338"/>
                  <a:gd name="T66" fmla="*/ 292 w 498"/>
                  <a:gd name="T67" fmla="*/ 238 h 338"/>
                  <a:gd name="T68" fmla="*/ 243 w 498"/>
                  <a:gd name="T69" fmla="*/ 207 h 338"/>
                  <a:gd name="T70" fmla="*/ 379 w 498"/>
                  <a:gd name="T71" fmla="*/ 185 h 338"/>
                  <a:gd name="T72" fmla="*/ 438 w 498"/>
                  <a:gd name="T73" fmla="*/ 184 h 338"/>
                  <a:gd name="T74" fmla="*/ 281 w 498"/>
                  <a:gd name="T75" fmla="*/ 223 h 338"/>
                  <a:gd name="T76" fmla="*/ 447 w 498"/>
                  <a:gd name="T77" fmla="*/ 199 h 338"/>
                  <a:gd name="T78" fmla="*/ 318 w 498"/>
                  <a:gd name="T79" fmla="*/ 234 h 338"/>
                  <a:gd name="T80" fmla="*/ 359 w 498"/>
                  <a:gd name="T81" fmla="*/ 296 h 338"/>
                  <a:gd name="T82" fmla="*/ 322 w 498"/>
                  <a:gd name="T83" fmla="*/ 266 h 338"/>
                  <a:gd name="T84" fmla="*/ 302 w 498"/>
                  <a:gd name="T85" fmla="*/ 238 h 338"/>
                  <a:gd name="T86" fmla="*/ 316 w 498"/>
                  <a:gd name="T87" fmla="*/ 244 h 338"/>
                  <a:gd name="T88" fmla="*/ 359 w 498"/>
                  <a:gd name="T89" fmla="*/ 296 h 338"/>
                  <a:gd name="T90" fmla="*/ 405 w 498"/>
                  <a:gd name="T91" fmla="*/ 242 h 338"/>
                  <a:gd name="T92" fmla="*/ 340 w 498"/>
                  <a:gd name="T93" fmla="*/ 253 h 338"/>
                  <a:gd name="T94" fmla="*/ 465 w 498"/>
                  <a:gd name="T95" fmla="*/ 212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8" h="338">
                    <a:moveTo>
                      <a:pt x="483" y="212"/>
                    </a:moveTo>
                    <a:cubicBezTo>
                      <a:pt x="478" y="202"/>
                      <a:pt x="468" y="199"/>
                      <a:pt x="456" y="199"/>
                    </a:cubicBezTo>
                    <a:cubicBezTo>
                      <a:pt x="455" y="197"/>
                      <a:pt x="454" y="194"/>
                      <a:pt x="453" y="192"/>
                    </a:cubicBezTo>
                    <a:cubicBezTo>
                      <a:pt x="455" y="189"/>
                      <a:pt x="453" y="184"/>
                      <a:pt x="449" y="184"/>
                    </a:cubicBezTo>
                    <a:cubicBezTo>
                      <a:pt x="448" y="180"/>
                      <a:pt x="447" y="177"/>
                      <a:pt x="445" y="174"/>
                    </a:cubicBezTo>
                    <a:cubicBezTo>
                      <a:pt x="443" y="168"/>
                      <a:pt x="443" y="162"/>
                      <a:pt x="441" y="156"/>
                    </a:cubicBezTo>
                    <a:cubicBezTo>
                      <a:pt x="443" y="154"/>
                      <a:pt x="444" y="152"/>
                      <a:pt x="445" y="149"/>
                    </a:cubicBezTo>
                    <a:cubicBezTo>
                      <a:pt x="451" y="136"/>
                      <a:pt x="440" y="121"/>
                      <a:pt x="432" y="112"/>
                    </a:cubicBezTo>
                    <a:cubicBezTo>
                      <a:pt x="411" y="86"/>
                      <a:pt x="381" y="67"/>
                      <a:pt x="359" y="43"/>
                    </a:cubicBezTo>
                    <a:cubicBezTo>
                      <a:pt x="342" y="25"/>
                      <a:pt x="321" y="0"/>
                      <a:pt x="294" y="0"/>
                    </a:cubicBezTo>
                    <a:cubicBezTo>
                      <a:pt x="267" y="0"/>
                      <a:pt x="239" y="8"/>
                      <a:pt x="212" y="13"/>
                    </a:cubicBezTo>
                    <a:cubicBezTo>
                      <a:pt x="167" y="22"/>
                      <a:pt x="95" y="28"/>
                      <a:pt x="66" y="70"/>
                    </a:cubicBezTo>
                    <a:cubicBezTo>
                      <a:pt x="65" y="71"/>
                      <a:pt x="65" y="72"/>
                      <a:pt x="66" y="73"/>
                    </a:cubicBezTo>
                    <a:cubicBezTo>
                      <a:pt x="54" y="70"/>
                      <a:pt x="42" y="70"/>
                      <a:pt x="30" y="76"/>
                    </a:cubicBezTo>
                    <a:cubicBezTo>
                      <a:pt x="0" y="92"/>
                      <a:pt x="10" y="145"/>
                      <a:pt x="22" y="168"/>
                    </a:cubicBezTo>
                    <a:cubicBezTo>
                      <a:pt x="24" y="172"/>
                      <a:pt x="31" y="170"/>
                      <a:pt x="29" y="166"/>
                    </a:cubicBezTo>
                    <a:cubicBezTo>
                      <a:pt x="21" y="141"/>
                      <a:pt x="9" y="82"/>
                      <a:pt x="53" y="79"/>
                    </a:cubicBezTo>
                    <a:cubicBezTo>
                      <a:pt x="79" y="78"/>
                      <a:pt x="110" y="109"/>
                      <a:pt x="130" y="122"/>
                    </a:cubicBezTo>
                    <a:cubicBezTo>
                      <a:pt x="154" y="137"/>
                      <a:pt x="180" y="149"/>
                      <a:pt x="205" y="162"/>
                    </a:cubicBezTo>
                    <a:cubicBezTo>
                      <a:pt x="215" y="166"/>
                      <a:pt x="241" y="177"/>
                      <a:pt x="244" y="189"/>
                    </a:cubicBezTo>
                    <a:cubicBezTo>
                      <a:pt x="242" y="191"/>
                      <a:pt x="242" y="194"/>
                      <a:pt x="243" y="196"/>
                    </a:cubicBezTo>
                    <a:cubicBezTo>
                      <a:pt x="243" y="197"/>
                      <a:pt x="242" y="197"/>
                      <a:pt x="242" y="198"/>
                    </a:cubicBezTo>
                    <a:cubicBezTo>
                      <a:pt x="240" y="196"/>
                      <a:pt x="237" y="197"/>
                      <a:pt x="236" y="200"/>
                    </a:cubicBezTo>
                    <a:cubicBezTo>
                      <a:pt x="236" y="201"/>
                      <a:pt x="236" y="202"/>
                      <a:pt x="235" y="204"/>
                    </a:cubicBezTo>
                    <a:cubicBezTo>
                      <a:pt x="235" y="204"/>
                      <a:pt x="235" y="205"/>
                      <a:pt x="235" y="206"/>
                    </a:cubicBezTo>
                    <a:cubicBezTo>
                      <a:pt x="231" y="222"/>
                      <a:pt x="228" y="241"/>
                      <a:pt x="243" y="251"/>
                    </a:cubicBezTo>
                    <a:cubicBezTo>
                      <a:pt x="258" y="261"/>
                      <a:pt x="284" y="251"/>
                      <a:pt x="300" y="247"/>
                    </a:cubicBezTo>
                    <a:cubicBezTo>
                      <a:pt x="300" y="247"/>
                      <a:pt x="300" y="247"/>
                      <a:pt x="300" y="247"/>
                    </a:cubicBezTo>
                    <a:cubicBezTo>
                      <a:pt x="303" y="250"/>
                      <a:pt x="305" y="254"/>
                      <a:pt x="308" y="258"/>
                    </a:cubicBezTo>
                    <a:cubicBezTo>
                      <a:pt x="307" y="258"/>
                      <a:pt x="307" y="258"/>
                      <a:pt x="306" y="258"/>
                    </a:cubicBezTo>
                    <a:cubicBezTo>
                      <a:pt x="296" y="256"/>
                      <a:pt x="286" y="259"/>
                      <a:pt x="276" y="260"/>
                    </a:cubicBezTo>
                    <a:cubicBezTo>
                      <a:pt x="261" y="263"/>
                      <a:pt x="246" y="265"/>
                      <a:pt x="230" y="264"/>
                    </a:cubicBezTo>
                    <a:cubicBezTo>
                      <a:pt x="229" y="264"/>
                      <a:pt x="228" y="265"/>
                      <a:pt x="227" y="265"/>
                    </a:cubicBezTo>
                    <a:cubicBezTo>
                      <a:pt x="227" y="265"/>
                      <a:pt x="227" y="265"/>
                      <a:pt x="227" y="265"/>
                    </a:cubicBezTo>
                    <a:cubicBezTo>
                      <a:pt x="198" y="243"/>
                      <a:pt x="215" y="216"/>
                      <a:pt x="235" y="195"/>
                    </a:cubicBezTo>
                    <a:cubicBezTo>
                      <a:pt x="238" y="192"/>
                      <a:pt x="236" y="186"/>
                      <a:pt x="232" y="185"/>
                    </a:cubicBezTo>
                    <a:cubicBezTo>
                      <a:pt x="174" y="168"/>
                      <a:pt x="114" y="142"/>
                      <a:pt x="68" y="103"/>
                    </a:cubicBezTo>
                    <a:cubicBezTo>
                      <a:pt x="63" y="99"/>
                      <a:pt x="57" y="105"/>
                      <a:pt x="61" y="109"/>
                    </a:cubicBezTo>
                    <a:cubicBezTo>
                      <a:pt x="102" y="151"/>
                      <a:pt x="164" y="174"/>
                      <a:pt x="218" y="193"/>
                    </a:cubicBezTo>
                    <a:cubicBezTo>
                      <a:pt x="205" y="209"/>
                      <a:pt x="194" y="230"/>
                      <a:pt x="198" y="248"/>
                    </a:cubicBezTo>
                    <a:cubicBezTo>
                      <a:pt x="142" y="215"/>
                      <a:pt x="76" y="192"/>
                      <a:pt x="16" y="167"/>
                    </a:cubicBezTo>
                    <a:cubicBezTo>
                      <a:pt x="15" y="167"/>
                      <a:pt x="14" y="169"/>
                      <a:pt x="15" y="170"/>
                    </a:cubicBezTo>
                    <a:cubicBezTo>
                      <a:pt x="79" y="204"/>
                      <a:pt x="144" y="239"/>
                      <a:pt x="211" y="268"/>
                    </a:cubicBezTo>
                    <a:cubicBezTo>
                      <a:pt x="214" y="270"/>
                      <a:pt x="216" y="272"/>
                      <a:pt x="220" y="273"/>
                    </a:cubicBezTo>
                    <a:cubicBezTo>
                      <a:pt x="223" y="274"/>
                      <a:pt x="225" y="273"/>
                      <a:pt x="227" y="271"/>
                    </a:cubicBezTo>
                    <a:cubicBezTo>
                      <a:pt x="228" y="272"/>
                      <a:pt x="229" y="273"/>
                      <a:pt x="230" y="273"/>
                    </a:cubicBezTo>
                    <a:cubicBezTo>
                      <a:pt x="242" y="275"/>
                      <a:pt x="255" y="273"/>
                      <a:pt x="267" y="272"/>
                    </a:cubicBezTo>
                    <a:cubicBezTo>
                      <a:pt x="280" y="270"/>
                      <a:pt x="294" y="270"/>
                      <a:pt x="306" y="265"/>
                    </a:cubicBezTo>
                    <a:cubicBezTo>
                      <a:pt x="308" y="265"/>
                      <a:pt x="309" y="263"/>
                      <a:pt x="309" y="261"/>
                    </a:cubicBezTo>
                    <a:cubicBezTo>
                      <a:pt x="326" y="289"/>
                      <a:pt x="349" y="338"/>
                      <a:pt x="369" y="311"/>
                    </a:cubicBezTo>
                    <a:cubicBezTo>
                      <a:pt x="378" y="298"/>
                      <a:pt x="361" y="277"/>
                      <a:pt x="350" y="265"/>
                    </a:cubicBezTo>
                    <a:cubicBezTo>
                      <a:pt x="386" y="260"/>
                      <a:pt x="498" y="243"/>
                      <a:pt x="483" y="212"/>
                    </a:cubicBezTo>
                    <a:close/>
                    <a:moveTo>
                      <a:pt x="125" y="108"/>
                    </a:moveTo>
                    <a:cubicBezTo>
                      <a:pt x="109" y="98"/>
                      <a:pt x="91" y="83"/>
                      <a:pt x="72" y="75"/>
                    </a:cubicBezTo>
                    <a:cubicBezTo>
                      <a:pt x="72" y="75"/>
                      <a:pt x="72" y="75"/>
                      <a:pt x="72" y="75"/>
                    </a:cubicBezTo>
                    <a:cubicBezTo>
                      <a:pt x="98" y="43"/>
                      <a:pt x="150" y="36"/>
                      <a:pt x="187" y="29"/>
                    </a:cubicBezTo>
                    <a:cubicBezTo>
                      <a:pt x="204" y="26"/>
                      <a:pt x="221" y="23"/>
                      <a:pt x="238" y="20"/>
                    </a:cubicBezTo>
                    <a:cubicBezTo>
                      <a:pt x="275" y="14"/>
                      <a:pt x="301" y="3"/>
                      <a:pt x="332" y="30"/>
                    </a:cubicBezTo>
                    <a:cubicBezTo>
                      <a:pt x="349" y="45"/>
                      <a:pt x="364" y="63"/>
                      <a:pt x="381" y="78"/>
                    </a:cubicBezTo>
                    <a:cubicBezTo>
                      <a:pt x="399" y="93"/>
                      <a:pt x="418" y="108"/>
                      <a:pt x="433" y="127"/>
                    </a:cubicBezTo>
                    <a:cubicBezTo>
                      <a:pt x="438" y="134"/>
                      <a:pt x="438" y="141"/>
                      <a:pt x="435" y="147"/>
                    </a:cubicBezTo>
                    <a:cubicBezTo>
                      <a:pt x="432" y="147"/>
                      <a:pt x="430" y="148"/>
                      <a:pt x="430" y="151"/>
                    </a:cubicBezTo>
                    <a:cubicBezTo>
                      <a:pt x="430" y="151"/>
                      <a:pt x="430" y="152"/>
                      <a:pt x="429" y="153"/>
                    </a:cubicBezTo>
                    <a:cubicBezTo>
                      <a:pt x="399" y="178"/>
                      <a:pt x="291" y="187"/>
                      <a:pt x="255" y="188"/>
                    </a:cubicBezTo>
                    <a:cubicBezTo>
                      <a:pt x="254" y="183"/>
                      <a:pt x="250" y="178"/>
                      <a:pt x="245" y="174"/>
                    </a:cubicBezTo>
                    <a:cubicBezTo>
                      <a:pt x="211" y="145"/>
                      <a:pt x="163" y="131"/>
                      <a:pt x="125" y="108"/>
                    </a:cubicBezTo>
                    <a:close/>
                    <a:moveTo>
                      <a:pt x="293" y="230"/>
                    </a:moveTo>
                    <a:cubicBezTo>
                      <a:pt x="290" y="232"/>
                      <a:pt x="290" y="235"/>
                      <a:pt x="292" y="238"/>
                    </a:cubicBezTo>
                    <a:cubicBezTo>
                      <a:pt x="279" y="241"/>
                      <a:pt x="264" y="246"/>
                      <a:pt x="251" y="242"/>
                    </a:cubicBezTo>
                    <a:cubicBezTo>
                      <a:pt x="240" y="239"/>
                      <a:pt x="241" y="219"/>
                      <a:pt x="243" y="207"/>
                    </a:cubicBezTo>
                    <a:cubicBezTo>
                      <a:pt x="249" y="205"/>
                      <a:pt x="253" y="202"/>
                      <a:pt x="255" y="198"/>
                    </a:cubicBezTo>
                    <a:cubicBezTo>
                      <a:pt x="297" y="199"/>
                      <a:pt x="338" y="195"/>
                      <a:pt x="379" y="185"/>
                    </a:cubicBezTo>
                    <a:cubicBezTo>
                      <a:pt x="395" y="181"/>
                      <a:pt x="416" y="177"/>
                      <a:pt x="431" y="166"/>
                    </a:cubicBezTo>
                    <a:cubicBezTo>
                      <a:pt x="432" y="172"/>
                      <a:pt x="435" y="178"/>
                      <a:pt x="438" y="184"/>
                    </a:cubicBezTo>
                    <a:cubicBezTo>
                      <a:pt x="384" y="187"/>
                      <a:pt x="336" y="218"/>
                      <a:pt x="281" y="217"/>
                    </a:cubicBezTo>
                    <a:cubicBezTo>
                      <a:pt x="278" y="217"/>
                      <a:pt x="278" y="222"/>
                      <a:pt x="281" y="223"/>
                    </a:cubicBezTo>
                    <a:cubicBezTo>
                      <a:pt x="336" y="227"/>
                      <a:pt x="390" y="205"/>
                      <a:pt x="444" y="194"/>
                    </a:cubicBezTo>
                    <a:cubicBezTo>
                      <a:pt x="445" y="196"/>
                      <a:pt x="446" y="198"/>
                      <a:pt x="447" y="199"/>
                    </a:cubicBezTo>
                    <a:cubicBezTo>
                      <a:pt x="436" y="200"/>
                      <a:pt x="424" y="203"/>
                      <a:pt x="417" y="204"/>
                    </a:cubicBezTo>
                    <a:cubicBezTo>
                      <a:pt x="383" y="211"/>
                      <a:pt x="351" y="223"/>
                      <a:pt x="318" y="234"/>
                    </a:cubicBezTo>
                    <a:cubicBezTo>
                      <a:pt x="310" y="229"/>
                      <a:pt x="301" y="226"/>
                      <a:pt x="293" y="230"/>
                    </a:cubicBezTo>
                    <a:close/>
                    <a:moveTo>
                      <a:pt x="359" y="296"/>
                    </a:moveTo>
                    <a:cubicBezTo>
                      <a:pt x="361" y="300"/>
                      <a:pt x="363" y="310"/>
                      <a:pt x="354" y="307"/>
                    </a:cubicBezTo>
                    <a:cubicBezTo>
                      <a:pt x="340" y="300"/>
                      <a:pt x="330" y="278"/>
                      <a:pt x="322" y="266"/>
                    </a:cubicBezTo>
                    <a:cubicBezTo>
                      <a:pt x="318" y="259"/>
                      <a:pt x="311" y="246"/>
                      <a:pt x="303" y="240"/>
                    </a:cubicBezTo>
                    <a:cubicBezTo>
                      <a:pt x="303" y="239"/>
                      <a:pt x="303" y="239"/>
                      <a:pt x="302" y="238"/>
                    </a:cubicBezTo>
                    <a:cubicBezTo>
                      <a:pt x="305" y="238"/>
                      <a:pt x="308" y="239"/>
                      <a:pt x="311" y="241"/>
                    </a:cubicBezTo>
                    <a:cubicBezTo>
                      <a:pt x="312" y="243"/>
                      <a:pt x="313" y="244"/>
                      <a:pt x="316" y="244"/>
                    </a:cubicBezTo>
                    <a:cubicBezTo>
                      <a:pt x="327" y="252"/>
                      <a:pt x="338" y="266"/>
                      <a:pt x="342" y="271"/>
                    </a:cubicBezTo>
                    <a:cubicBezTo>
                      <a:pt x="348" y="279"/>
                      <a:pt x="354" y="287"/>
                      <a:pt x="359" y="296"/>
                    </a:cubicBezTo>
                    <a:close/>
                    <a:moveTo>
                      <a:pt x="449" y="231"/>
                    </a:moveTo>
                    <a:cubicBezTo>
                      <a:pt x="435" y="236"/>
                      <a:pt x="420" y="239"/>
                      <a:pt x="405" y="242"/>
                    </a:cubicBezTo>
                    <a:cubicBezTo>
                      <a:pt x="384" y="247"/>
                      <a:pt x="362" y="249"/>
                      <a:pt x="340" y="253"/>
                    </a:cubicBezTo>
                    <a:cubicBezTo>
                      <a:pt x="340" y="253"/>
                      <a:pt x="340" y="253"/>
                      <a:pt x="340" y="253"/>
                    </a:cubicBezTo>
                    <a:cubicBezTo>
                      <a:pt x="336" y="249"/>
                      <a:pt x="332" y="244"/>
                      <a:pt x="327" y="240"/>
                    </a:cubicBezTo>
                    <a:cubicBezTo>
                      <a:pt x="370" y="227"/>
                      <a:pt x="421" y="206"/>
                      <a:pt x="465" y="212"/>
                    </a:cubicBezTo>
                    <a:cubicBezTo>
                      <a:pt x="485" y="215"/>
                      <a:pt x="453" y="230"/>
                      <a:pt x="449" y="2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0" name="Freeform 376"/>
              <p:cNvSpPr>
                <a:spLocks noEditPoints="1"/>
              </p:cNvSpPr>
              <p:nvPr/>
            </p:nvSpPr>
            <p:spPr bwMode="auto">
              <a:xfrm>
                <a:off x="5052" y="2042"/>
                <a:ext cx="1041" cy="728"/>
              </a:xfrm>
              <a:custGeom>
                <a:avLst/>
                <a:gdLst>
                  <a:gd name="T0" fmla="*/ 478 w 516"/>
                  <a:gd name="T1" fmla="*/ 125 h 361"/>
                  <a:gd name="T2" fmla="*/ 415 w 516"/>
                  <a:gd name="T3" fmla="*/ 126 h 361"/>
                  <a:gd name="T4" fmla="*/ 372 w 516"/>
                  <a:gd name="T5" fmla="*/ 113 h 361"/>
                  <a:gd name="T6" fmla="*/ 374 w 516"/>
                  <a:gd name="T7" fmla="*/ 102 h 361"/>
                  <a:gd name="T8" fmla="*/ 314 w 516"/>
                  <a:gd name="T9" fmla="*/ 46 h 361"/>
                  <a:gd name="T10" fmla="*/ 363 w 516"/>
                  <a:gd name="T11" fmla="*/ 112 h 361"/>
                  <a:gd name="T12" fmla="*/ 330 w 516"/>
                  <a:gd name="T13" fmla="*/ 120 h 361"/>
                  <a:gd name="T14" fmla="*/ 404 w 516"/>
                  <a:gd name="T15" fmla="*/ 179 h 361"/>
                  <a:gd name="T16" fmla="*/ 385 w 516"/>
                  <a:gd name="T17" fmla="*/ 267 h 361"/>
                  <a:gd name="T18" fmla="*/ 396 w 516"/>
                  <a:gd name="T19" fmla="*/ 239 h 361"/>
                  <a:gd name="T20" fmla="*/ 333 w 516"/>
                  <a:gd name="T21" fmla="*/ 136 h 361"/>
                  <a:gd name="T22" fmla="*/ 321 w 516"/>
                  <a:gd name="T23" fmla="*/ 127 h 361"/>
                  <a:gd name="T24" fmla="*/ 265 w 516"/>
                  <a:gd name="T25" fmla="*/ 153 h 361"/>
                  <a:gd name="T26" fmla="*/ 257 w 516"/>
                  <a:gd name="T27" fmla="*/ 140 h 361"/>
                  <a:gd name="T28" fmla="*/ 239 w 516"/>
                  <a:gd name="T29" fmla="*/ 147 h 361"/>
                  <a:gd name="T30" fmla="*/ 232 w 516"/>
                  <a:gd name="T31" fmla="*/ 163 h 361"/>
                  <a:gd name="T32" fmla="*/ 165 w 516"/>
                  <a:gd name="T33" fmla="*/ 157 h 361"/>
                  <a:gd name="T34" fmla="*/ 176 w 516"/>
                  <a:gd name="T35" fmla="*/ 78 h 361"/>
                  <a:gd name="T36" fmla="*/ 217 w 516"/>
                  <a:gd name="T37" fmla="*/ 91 h 361"/>
                  <a:gd name="T38" fmla="*/ 216 w 516"/>
                  <a:gd name="T39" fmla="*/ 69 h 361"/>
                  <a:gd name="T40" fmla="*/ 215 w 516"/>
                  <a:gd name="T41" fmla="*/ 49 h 361"/>
                  <a:gd name="T42" fmla="*/ 164 w 516"/>
                  <a:gd name="T43" fmla="*/ 65 h 361"/>
                  <a:gd name="T44" fmla="*/ 73 w 516"/>
                  <a:gd name="T45" fmla="*/ 105 h 361"/>
                  <a:gd name="T46" fmla="*/ 14 w 516"/>
                  <a:gd name="T47" fmla="*/ 109 h 361"/>
                  <a:gd name="T48" fmla="*/ 23 w 516"/>
                  <a:gd name="T49" fmla="*/ 132 h 361"/>
                  <a:gd name="T50" fmla="*/ 58 w 516"/>
                  <a:gd name="T51" fmla="*/ 118 h 361"/>
                  <a:gd name="T52" fmla="*/ 71 w 516"/>
                  <a:gd name="T53" fmla="*/ 117 h 361"/>
                  <a:gd name="T54" fmla="*/ 111 w 516"/>
                  <a:gd name="T55" fmla="*/ 185 h 361"/>
                  <a:gd name="T56" fmla="*/ 48 w 516"/>
                  <a:gd name="T57" fmla="*/ 157 h 361"/>
                  <a:gd name="T58" fmla="*/ 31 w 516"/>
                  <a:gd name="T59" fmla="*/ 179 h 361"/>
                  <a:gd name="T60" fmla="*/ 29 w 516"/>
                  <a:gd name="T61" fmla="*/ 197 h 361"/>
                  <a:gd name="T62" fmla="*/ 110 w 516"/>
                  <a:gd name="T63" fmla="*/ 193 h 361"/>
                  <a:gd name="T64" fmla="*/ 146 w 516"/>
                  <a:gd name="T65" fmla="*/ 287 h 361"/>
                  <a:gd name="T66" fmla="*/ 123 w 516"/>
                  <a:gd name="T67" fmla="*/ 351 h 361"/>
                  <a:gd name="T68" fmla="*/ 154 w 516"/>
                  <a:gd name="T69" fmla="*/ 285 h 361"/>
                  <a:gd name="T70" fmla="*/ 204 w 516"/>
                  <a:gd name="T71" fmla="*/ 356 h 361"/>
                  <a:gd name="T72" fmla="*/ 227 w 516"/>
                  <a:gd name="T73" fmla="*/ 329 h 361"/>
                  <a:gd name="T74" fmla="*/ 227 w 516"/>
                  <a:gd name="T75" fmla="*/ 256 h 361"/>
                  <a:gd name="T76" fmla="*/ 243 w 516"/>
                  <a:gd name="T77" fmla="*/ 171 h 361"/>
                  <a:gd name="T78" fmla="*/ 270 w 516"/>
                  <a:gd name="T79" fmla="*/ 164 h 361"/>
                  <a:gd name="T80" fmla="*/ 324 w 516"/>
                  <a:gd name="T81" fmla="*/ 143 h 361"/>
                  <a:gd name="T82" fmla="*/ 354 w 516"/>
                  <a:gd name="T83" fmla="*/ 299 h 361"/>
                  <a:gd name="T84" fmla="*/ 349 w 516"/>
                  <a:gd name="T85" fmla="*/ 317 h 361"/>
                  <a:gd name="T86" fmla="*/ 349 w 516"/>
                  <a:gd name="T87" fmla="*/ 334 h 361"/>
                  <a:gd name="T88" fmla="*/ 362 w 516"/>
                  <a:gd name="T89" fmla="*/ 300 h 361"/>
                  <a:gd name="T90" fmla="*/ 393 w 516"/>
                  <a:gd name="T91" fmla="*/ 293 h 361"/>
                  <a:gd name="T92" fmla="*/ 398 w 516"/>
                  <a:gd name="T93" fmla="*/ 332 h 361"/>
                  <a:gd name="T94" fmla="*/ 400 w 516"/>
                  <a:gd name="T95" fmla="*/ 316 h 361"/>
                  <a:gd name="T96" fmla="*/ 399 w 516"/>
                  <a:gd name="T97" fmla="*/ 292 h 361"/>
                  <a:gd name="T98" fmla="*/ 415 w 516"/>
                  <a:gd name="T99" fmla="*/ 131 h 361"/>
                  <a:gd name="T100" fmla="*/ 492 w 516"/>
                  <a:gd name="T101" fmla="*/ 150 h 361"/>
                  <a:gd name="T102" fmla="*/ 500 w 516"/>
                  <a:gd name="T103" fmla="*/ 126 h 361"/>
                  <a:gd name="T104" fmla="*/ 499 w 516"/>
                  <a:gd name="T105" fmla="*/ 125 h 361"/>
                  <a:gd name="T106" fmla="*/ 503 w 516"/>
                  <a:gd name="T107" fmla="*/ 108 h 361"/>
                  <a:gd name="T108" fmla="*/ 356 w 516"/>
                  <a:gd name="T109" fmla="*/ 24 h 361"/>
                  <a:gd name="T110" fmla="*/ 355 w 516"/>
                  <a:gd name="T111" fmla="*/ 90 h 361"/>
                  <a:gd name="T112" fmla="*/ 137 w 516"/>
                  <a:gd name="T113" fmla="*/ 71 h 361"/>
                  <a:gd name="T114" fmla="*/ 85 w 516"/>
                  <a:gd name="T115" fmla="*/ 120 h 361"/>
                  <a:gd name="T116" fmla="*/ 120 w 516"/>
                  <a:gd name="T117" fmla="*/ 179 h 361"/>
                  <a:gd name="T118" fmla="*/ 156 w 516"/>
                  <a:gd name="T119" fmla="*/ 166 h 361"/>
                  <a:gd name="T120" fmla="*/ 373 w 516"/>
                  <a:gd name="T121" fmla="*/ 263 h 361"/>
                  <a:gd name="T122" fmla="*/ 339 w 516"/>
                  <a:gd name="T123" fmla="*/ 238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6" h="361">
                    <a:moveTo>
                      <a:pt x="503" y="108"/>
                    </a:moveTo>
                    <a:cubicBezTo>
                      <a:pt x="495" y="112"/>
                      <a:pt x="488" y="116"/>
                      <a:pt x="481" y="121"/>
                    </a:cubicBezTo>
                    <a:cubicBezTo>
                      <a:pt x="479" y="122"/>
                      <a:pt x="478" y="123"/>
                      <a:pt x="478" y="125"/>
                    </a:cubicBezTo>
                    <a:cubicBezTo>
                      <a:pt x="478" y="125"/>
                      <a:pt x="477" y="125"/>
                      <a:pt x="477" y="125"/>
                    </a:cubicBezTo>
                    <a:cubicBezTo>
                      <a:pt x="456" y="127"/>
                      <a:pt x="437" y="128"/>
                      <a:pt x="417" y="125"/>
                    </a:cubicBezTo>
                    <a:cubicBezTo>
                      <a:pt x="416" y="125"/>
                      <a:pt x="415" y="125"/>
                      <a:pt x="415" y="126"/>
                    </a:cubicBezTo>
                    <a:cubicBezTo>
                      <a:pt x="414" y="124"/>
                      <a:pt x="414" y="122"/>
                      <a:pt x="414" y="121"/>
                    </a:cubicBezTo>
                    <a:cubicBezTo>
                      <a:pt x="414" y="119"/>
                      <a:pt x="413" y="116"/>
                      <a:pt x="410" y="115"/>
                    </a:cubicBezTo>
                    <a:cubicBezTo>
                      <a:pt x="397" y="114"/>
                      <a:pt x="385" y="113"/>
                      <a:pt x="372" y="113"/>
                    </a:cubicBezTo>
                    <a:cubicBezTo>
                      <a:pt x="372" y="112"/>
                      <a:pt x="373" y="110"/>
                      <a:pt x="373" y="109"/>
                    </a:cubicBezTo>
                    <a:cubicBezTo>
                      <a:pt x="373" y="108"/>
                      <a:pt x="373" y="108"/>
                      <a:pt x="373" y="108"/>
                    </a:cubicBezTo>
                    <a:cubicBezTo>
                      <a:pt x="374" y="106"/>
                      <a:pt x="374" y="104"/>
                      <a:pt x="374" y="102"/>
                    </a:cubicBezTo>
                    <a:cubicBezTo>
                      <a:pt x="396" y="96"/>
                      <a:pt x="413" y="77"/>
                      <a:pt x="409" y="51"/>
                    </a:cubicBezTo>
                    <a:cubicBezTo>
                      <a:pt x="406" y="28"/>
                      <a:pt x="378" y="0"/>
                      <a:pt x="354" y="11"/>
                    </a:cubicBezTo>
                    <a:cubicBezTo>
                      <a:pt x="336" y="12"/>
                      <a:pt x="319" y="28"/>
                      <a:pt x="314" y="46"/>
                    </a:cubicBezTo>
                    <a:cubicBezTo>
                      <a:pt x="304" y="75"/>
                      <a:pt x="323" y="101"/>
                      <a:pt x="352" y="104"/>
                    </a:cubicBezTo>
                    <a:cubicBezTo>
                      <a:pt x="356" y="105"/>
                      <a:pt x="360" y="105"/>
                      <a:pt x="364" y="104"/>
                    </a:cubicBezTo>
                    <a:cubicBezTo>
                      <a:pt x="364" y="107"/>
                      <a:pt x="363" y="109"/>
                      <a:pt x="363" y="112"/>
                    </a:cubicBezTo>
                    <a:cubicBezTo>
                      <a:pt x="363" y="112"/>
                      <a:pt x="364" y="113"/>
                      <a:pt x="364" y="113"/>
                    </a:cubicBezTo>
                    <a:cubicBezTo>
                      <a:pt x="353" y="113"/>
                      <a:pt x="342" y="113"/>
                      <a:pt x="331" y="112"/>
                    </a:cubicBezTo>
                    <a:cubicBezTo>
                      <a:pt x="326" y="112"/>
                      <a:pt x="325" y="119"/>
                      <a:pt x="330" y="120"/>
                    </a:cubicBezTo>
                    <a:cubicBezTo>
                      <a:pt x="344" y="123"/>
                      <a:pt x="359" y="124"/>
                      <a:pt x="374" y="124"/>
                    </a:cubicBezTo>
                    <a:cubicBezTo>
                      <a:pt x="391" y="124"/>
                      <a:pt x="403" y="125"/>
                      <a:pt x="404" y="144"/>
                    </a:cubicBezTo>
                    <a:cubicBezTo>
                      <a:pt x="405" y="156"/>
                      <a:pt x="405" y="167"/>
                      <a:pt x="404" y="179"/>
                    </a:cubicBezTo>
                    <a:cubicBezTo>
                      <a:pt x="404" y="202"/>
                      <a:pt x="404" y="226"/>
                      <a:pt x="404" y="249"/>
                    </a:cubicBezTo>
                    <a:cubicBezTo>
                      <a:pt x="405" y="275"/>
                      <a:pt x="410" y="279"/>
                      <a:pt x="385" y="282"/>
                    </a:cubicBezTo>
                    <a:cubicBezTo>
                      <a:pt x="385" y="277"/>
                      <a:pt x="385" y="272"/>
                      <a:pt x="385" y="267"/>
                    </a:cubicBezTo>
                    <a:cubicBezTo>
                      <a:pt x="385" y="258"/>
                      <a:pt x="387" y="248"/>
                      <a:pt x="384" y="239"/>
                    </a:cubicBezTo>
                    <a:cubicBezTo>
                      <a:pt x="384" y="239"/>
                      <a:pt x="383" y="239"/>
                      <a:pt x="383" y="239"/>
                    </a:cubicBezTo>
                    <a:cubicBezTo>
                      <a:pt x="388" y="239"/>
                      <a:pt x="392" y="239"/>
                      <a:pt x="396" y="239"/>
                    </a:cubicBezTo>
                    <a:cubicBezTo>
                      <a:pt x="404" y="239"/>
                      <a:pt x="404" y="227"/>
                      <a:pt x="396" y="227"/>
                    </a:cubicBezTo>
                    <a:cubicBezTo>
                      <a:pt x="377" y="227"/>
                      <a:pt x="358" y="228"/>
                      <a:pt x="339" y="232"/>
                    </a:cubicBezTo>
                    <a:cubicBezTo>
                      <a:pt x="339" y="199"/>
                      <a:pt x="341" y="167"/>
                      <a:pt x="333" y="136"/>
                    </a:cubicBezTo>
                    <a:cubicBezTo>
                      <a:pt x="335" y="133"/>
                      <a:pt x="334" y="128"/>
                      <a:pt x="331" y="127"/>
                    </a:cubicBezTo>
                    <a:cubicBezTo>
                      <a:pt x="331" y="126"/>
                      <a:pt x="330" y="125"/>
                      <a:pt x="330" y="125"/>
                    </a:cubicBezTo>
                    <a:cubicBezTo>
                      <a:pt x="328" y="119"/>
                      <a:pt x="320" y="121"/>
                      <a:pt x="321" y="127"/>
                    </a:cubicBezTo>
                    <a:cubicBezTo>
                      <a:pt x="321" y="127"/>
                      <a:pt x="322" y="128"/>
                      <a:pt x="322" y="128"/>
                    </a:cubicBezTo>
                    <a:cubicBezTo>
                      <a:pt x="313" y="130"/>
                      <a:pt x="304" y="135"/>
                      <a:pt x="296" y="139"/>
                    </a:cubicBezTo>
                    <a:cubicBezTo>
                      <a:pt x="285" y="144"/>
                      <a:pt x="275" y="148"/>
                      <a:pt x="265" y="153"/>
                    </a:cubicBezTo>
                    <a:cubicBezTo>
                      <a:pt x="264" y="152"/>
                      <a:pt x="262" y="151"/>
                      <a:pt x="260" y="151"/>
                    </a:cubicBezTo>
                    <a:cubicBezTo>
                      <a:pt x="259" y="151"/>
                      <a:pt x="258" y="151"/>
                      <a:pt x="257" y="151"/>
                    </a:cubicBezTo>
                    <a:cubicBezTo>
                      <a:pt x="257" y="147"/>
                      <a:pt x="257" y="144"/>
                      <a:pt x="257" y="140"/>
                    </a:cubicBezTo>
                    <a:cubicBezTo>
                      <a:pt x="257" y="132"/>
                      <a:pt x="245" y="132"/>
                      <a:pt x="244" y="140"/>
                    </a:cubicBezTo>
                    <a:cubicBezTo>
                      <a:pt x="244" y="143"/>
                      <a:pt x="242" y="146"/>
                      <a:pt x="241" y="148"/>
                    </a:cubicBezTo>
                    <a:cubicBezTo>
                      <a:pt x="240" y="148"/>
                      <a:pt x="239" y="147"/>
                      <a:pt x="239" y="147"/>
                    </a:cubicBezTo>
                    <a:cubicBezTo>
                      <a:pt x="235" y="147"/>
                      <a:pt x="234" y="152"/>
                      <a:pt x="237" y="153"/>
                    </a:cubicBezTo>
                    <a:cubicBezTo>
                      <a:pt x="237" y="154"/>
                      <a:pt x="237" y="155"/>
                      <a:pt x="237" y="156"/>
                    </a:cubicBezTo>
                    <a:cubicBezTo>
                      <a:pt x="234" y="157"/>
                      <a:pt x="232" y="160"/>
                      <a:pt x="232" y="163"/>
                    </a:cubicBezTo>
                    <a:cubicBezTo>
                      <a:pt x="224" y="163"/>
                      <a:pt x="215" y="164"/>
                      <a:pt x="206" y="165"/>
                    </a:cubicBezTo>
                    <a:cubicBezTo>
                      <a:pt x="195" y="166"/>
                      <a:pt x="183" y="167"/>
                      <a:pt x="172" y="167"/>
                    </a:cubicBezTo>
                    <a:cubicBezTo>
                      <a:pt x="170" y="164"/>
                      <a:pt x="168" y="160"/>
                      <a:pt x="165" y="157"/>
                    </a:cubicBezTo>
                    <a:cubicBezTo>
                      <a:pt x="165" y="157"/>
                      <a:pt x="165" y="157"/>
                      <a:pt x="165" y="156"/>
                    </a:cubicBezTo>
                    <a:cubicBezTo>
                      <a:pt x="181" y="134"/>
                      <a:pt x="186" y="100"/>
                      <a:pt x="175" y="78"/>
                    </a:cubicBezTo>
                    <a:cubicBezTo>
                      <a:pt x="175" y="78"/>
                      <a:pt x="176" y="78"/>
                      <a:pt x="176" y="78"/>
                    </a:cubicBezTo>
                    <a:cubicBezTo>
                      <a:pt x="176" y="79"/>
                      <a:pt x="177" y="79"/>
                      <a:pt x="178" y="79"/>
                    </a:cubicBezTo>
                    <a:cubicBezTo>
                      <a:pt x="185" y="80"/>
                      <a:pt x="192" y="81"/>
                      <a:pt x="199" y="83"/>
                    </a:cubicBezTo>
                    <a:cubicBezTo>
                      <a:pt x="206" y="85"/>
                      <a:pt x="211" y="88"/>
                      <a:pt x="217" y="91"/>
                    </a:cubicBezTo>
                    <a:cubicBezTo>
                      <a:pt x="223" y="93"/>
                      <a:pt x="228" y="84"/>
                      <a:pt x="223" y="80"/>
                    </a:cubicBezTo>
                    <a:cubicBezTo>
                      <a:pt x="220" y="76"/>
                      <a:pt x="214" y="73"/>
                      <a:pt x="209" y="71"/>
                    </a:cubicBezTo>
                    <a:cubicBezTo>
                      <a:pt x="211" y="70"/>
                      <a:pt x="213" y="70"/>
                      <a:pt x="216" y="69"/>
                    </a:cubicBezTo>
                    <a:cubicBezTo>
                      <a:pt x="223" y="67"/>
                      <a:pt x="222" y="55"/>
                      <a:pt x="214" y="56"/>
                    </a:cubicBezTo>
                    <a:cubicBezTo>
                      <a:pt x="210" y="56"/>
                      <a:pt x="206" y="56"/>
                      <a:pt x="202" y="57"/>
                    </a:cubicBezTo>
                    <a:cubicBezTo>
                      <a:pt x="207" y="54"/>
                      <a:pt x="211" y="51"/>
                      <a:pt x="215" y="49"/>
                    </a:cubicBezTo>
                    <a:cubicBezTo>
                      <a:pt x="221" y="44"/>
                      <a:pt x="217" y="35"/>
                      <a:pt x="210" y="37"/>
                    </a:cubicBezTo>
                    <a:cubicBezTo>
                      <a:pt x="192" y="40"/>
                      <a:pt x="173" y="49"/>
                      <a:pt x="164" y="65"/>
                    </a:cubicBezTo>
                    <a:cubicBezTo>
                      <a:pt x="164" y="65"/>
                      <a:pt x="164" y="65"/>
                      <a:pt x="164" y="65"/>
                    </a:cubicBezTo>
                    <a:cubicBezTo>
                      <a:pt x="157" y="61"/>
                      <a:pt x="149" y="58"/>
                      <a:pt x="138" y="59"/>
                    </a:cubicBezTo>
                    <a:cubicBezTo>
                      <a:pt x="136" y="59"/>
                      <a:pt x="135" y="60"/>
                      <a:pt x="134" y="61"/>
                    </a:cubicBezTo>
                    <a:cubicBezTo>
                      <a:pt x="105" y="51"/>
                      <a:pt x="80" y="77"/>
                      <a:pt x="73" y="105"/>
                    </a:cubicBezTo>
                    <a:cubicBezTo>
                      <a:pt x="56" y="86"/>
                      <a:pt x="28" y="80"/>
                      <a:pt x="6" y="95"/>
                    </a:cubicBezTo>
                    <a:cubicBezTo>
                      <a:pt x="0" y="99"/>
                      <a:pt x="2" y="109"/>
                      <a:pt x="9" y="109"/>
                    </a:cubicBezTo>
                    <a:cubicBezTo>
                      <a:pt x="11" y="109"/>
                      <a:pt x="12" y="109"/>
                      <a:pt x="14" y="109"/>
                    </a:cubicBezTo>
                    <a:cubicBezTo>
                      <a:pt x="9" y="111"/>
                      <a:pt x="11" y="119"/>
                      <a:pt x="17" y="119"/>
                    </a:cubicBezTo>
                    <a:cubicBezTo>
                      <a:pt x="23" y="119"/>
                      <a:pt x="29" y="119"/>
                      <a:pt x="35" y="118"/>
                    </a:cubicBezTo>
                    <a:cubicBezTo>
                      <a:pt x="31" y="122"/>
                      <a:pt x="27" y="127"/>
                      <a:pt x="23" y="132"/>
                    </a:cubicBezTo>
                    <a:cubicBezTo>
                      <a:pt x="19" y="139"/>
                      <a:pt x="28" y="145"/>
                      <a:pt x="34" y="140"/>
                    </a:cubicBezTo>
                    <a:cubicBezTo>
                      <a:pt x="42" y="133"/>
                      <a:pt x="52" y="128"/>
                      <a:pt x="57" y="118"/>
                    </a:cubicBezTo>
                    <a:cubicBezTo>
                      <a:pt x="58" y="118"/>
                      <a:pt x="58" y="118"/>
                      <a:pt x="58" y="118"/>
                    </a:cubicBezTo>
                    <a:cubicBezTo>
                      <a:pt x="60" y="116"/>
                      <a:pt x="62" y="115"/>
                      <a:pt x="64" y="114"/>
                    </a:cubicBezTo>
                    <a:cubicBezTo>
                      <a:pt x="65" y="115"/>
                      <a:pt x="65" y="115"/>
                      <a:pt x="66" y="116"/>
                    </a:cubicBezTo>
                    <a:cubicBezTo>
                      <a:pt x="67" y="118"/>
                      <a:pt x="69" y="118"/>
                      <a:pt x="71" y="117"/>
                    </a:cubicBezTo>
                    <a:cubicBezTo>
                      <a:pt x="71" y="145"/>
                      <a:pt x="89" y="171"/>
                      <a:pt x="115" y="176"/>
                    </a:cubicBezTo>
                    <a:cubicBezTo>
                      <a:pt x="114" y="177"/>
                      <a:pt x="113" y="177"/>
                      <a:pt x="113" y="178"/>
                    </a:cubicBezTo>
                    <a:cubicBezTo>
                      <a:pt x="113" y="181"/>
                      <a:pt x="112" y="183"/>
                      <a:pt x="111" y="185"/>
                    </a:cubicBezTo>
                    <a:cubicBezTo>
                      <a:pt x="111" y="185"/>
                      <a:pt x="111" y="185"/>
                      <a:pt x="110" y="185"/>
                    </a:cubicBezTo>
                    <a:cubicBezTo>
                      <a:pt x="92" y="181"/>
                      <a:pt x="73" y="176"/>
                      <a:pt x="56" y="180"/>
                    </a:cubicBezTo>
                    <a:cubicBezTo>
                      <a:pt x="55" y="172"/>
                      <a:pt x="53" y="164"/>
                      <a:pt x="48" y="157"/>
                    </a:cubicBezTo>
                    <a:cubicBezTo>
                      <a:pt x="44" y="152"/>
                      <a:pt x="37" y="157"/>
                      <a:pt x="39" y="162"/>
                    </a:cubicBezTo>
                    <a:cubicBezTo>
                      <a:pt x="42" y="167"/>
                      <a:pt x="44" y="172"/>
                      <a:pt x="45" y="177"/>
                    </a:cubicBezTo>
                    <a:cubicBezTo>
                      <a:pt x="40" y="178"/>
                      <a:pt x="36" y="179"/>
                      <a:pt x="31" y="179"/>
                    </a:cubicBezTo>
                    <a:cubicBezTo>
                      <a:pt x="25" y="179"/>
                      <a:pt x="25" y="190"/>
                      <a:pt x="31" y="189"/>
                    </a:cubicBezTo>
                    <a:cubicBezTo>
                      <a:pt x="33" y="189"/>
                      <a:pt x="35" y="189"/>
                      <a:pt x="37" y="189"/>
                    </a:cubicBezTo>
                    <a:cubicBezTo>
                      <a:pt x="34" y="191"/>
                      <a:pt x="32" y="194"/>
                      <a:pt x="29" y="197"/>
                    </a:cubicBezTo>
                    <a:cubicBezTo>
                      <a:pt x="24" y="203"/>
                      <a:pt x="32" y="211"/>
                      <a:pt x="38" y="206"/>
                    </a:cubicBezTo>
                    <a:cubicBezTo>
                      <a:pt x="60" y="187"/>
                      <a:pt x="83" y="193"/>
                      <a:pt x="109" y="193"/>
                    </a:cubicBezTo>
                    <a:cubicBezTo>
                      <a:pt x="109" y="193"/>
                      <a:pt x="109" y="193"/>
                      <a:pt x="110" y="193"/>
                    </a:cubicBezTo>
                    <a:cubicBezTo>
                      <a:pt x="103" y="223"/>
                      <a:pt x="102" y="254"/>
                      <a:pt x="98" y="284"/>
                    </a:cubicBezTo>
                    <a:cubicBezTo>
                      <a:pt x="97" y="289"/>
                      <a:pt x="99" y="293"/>
                      <a:pt x="104" y="293"/>
                    </a:cubicBezTo>
                    <a:cubicBezTo>
                      <a:pt x="118" y="293"/>
                      <a:pt x="132" y="290"/>
                      <a:pt x="146" y="287"/>
                    </a:cubicBezTo>
                    <a:cubicBezTo>
                      <a:pt x="143" y="304"/>
                      <a:pt x="140" y="319"/>
                      <a:pt x="135" y="335"/>
                    </a:cubicBezTo>
                    <a:cubicBezTo>
                      <a:pt x="126" y="334"/>
                      <a:pt x="114" y="333"/>
                      <a:pt x="117" y="345"/>
                    </a:cubicBezTo>
                    <a:cubicBezTo>
                      <a:pt x="118" y="348"/>
                      <a:pt x="120" y="350"/>
                      <a:pt x="123" y="351"/>
                    </a:cubicBezTo>
                    <a:cubicBezTo>
                      <a:pt x="129" y="353"/>
                      <a:pt x="135" y="353"/>
                      <a:pt x="141" y="353"/>
                    </a:cubicBezTo>
                    <a:cubicBezTo>
                      <a:pt x="146" y="353"/>
                      <a:pt x="149" y="349"/>
                      <a:pt x="150" y="345"/>
                    </a:cubicBezTo>
                    <a:cubicBezTo>
                      <a:pt x="151" y="325"/>
                      <a:pt x="153" y="305"/>
                      <a:pt x="154" y="285"/>
                    </a:cubicBezTo>
                    <a:cubicBezTo>
                      <a:pt x="159" y="284"/>
                      <a:pt x="165" y="282"/>
                      <a:pt x="170" y="280"/>
                    </a:cubicBezTo>
                    <a:cubicBezTo>
                      <a:pt x="170" y="280"/>
                      <a:pt x="170" y="280"/>
                      <a:pt x="170" y="280"/>
                    </a:cubicBezTo>
                    <a:cubicBezTo>
                      <a:pt x="180" y="306"/>
                      <a:pt x="193" y="331"/>
                      <a:pt x="204" y="356"/>
                    </a:cubicBezTo>
                    <a:cubicBezTo>
                      <a:pt x="207" y="361"/>
                      <a:pt x="214" y="361"/>
                      <a:pt x="217" y="358"/>
                    </a:cubicBezTo>
                    <a:cubicBezTo>
                      <a:pt x="224" y="352"/>
                      <a:pt x="232" y="347"/>
                      <a:pt x="240" y="341"/>
                    </a:cubicBezTo>
                    <a:cubicBezTo>
                      <a:pt x="248" y="334"/>
                      <a:pt x="235" y="320"/>
                      <a:pt x="227" y="329"/>
                    </a:cubicBezTo>
                    <a:cubicBezTo>
                      <a:pt x="223" y="333"/>
                      <a:pt x="219" y="336"/>
                      <a:pt x="214" y="339"/>
                    </a:cubicBezTo>
                    <a:cubicBezTo>
                      <a:pt x="204" y="318"/>
                      <a:pt x="195" y="294"/>
                      <a:pt x="180" y="277"/>
                    </a:cubicBezTo>
                    <a:cubicBezTo>
                      <a:pt x="196" y="271"/>
                      <a:pt x="212" y="263"/>
                      <a:pt x="227" y="256"/>
                    </a:cubicBezTo>
                    <a:cubicBezTo>
                      <a:pt x="231" y="254"/>
                      <a:pt x="232" y="249"/>
                      <a:pt x="230" y="246"/>
                    </a:cubicBezTo>
                    <a:cubicBezTo>
                      <a:pt x="214" y="222"/>
                      <a:pt x="195" y="201"/>
                      <a:pt x="179" y="177"/>
                    </a:cubicBezTo>
                    <a:cubicBezTo>
                      <a:pt x="200" y="179"/>
                      <a:pt x="225" y="181"/>
                      <a:pt x="243" y="171"/>
                    </a:cubicBezTo>
                    <a:cubicBezTo>
                      <a:pt x="244" y="170"/>
                      <a:pt x="244" y="169"/>
                      <a:pt x="245" y="168"/>
                    </a:cubicBezTo>
                    <a:cubicBezTo>
                      <a:pt x="249" y="168"/>
                      <a:pt x="253" y="168"/>
                      <a:pt x="257" y="168"/>
                    </a:cubicBezTo>
                    <a:cubicBezTo>
                      <a:pt x="261" y="168"/>
                      <a:pt x="267" y="167"/>
                      <a:pt x="270" y="164"/>
                    </a:cubicBezTo>
                    <a:cubicBezTo>
                      <a:pt x="272" y="163"/>
                      <a:pt x="273" y="161"/>
                      <a:pt x="273" y="160"/>
                    </a:cubicBezTo>
                    <a:cubicBezTo>
                      <a:pt x="281" y="158"/>
                      <a:pt x="289" y="155"/>
                      <a:pt x="296" y="153"/>
                    </a:cubicBezTo>
                    <a:cubicBezTo>
                      <a:pt x="305" y="150"/>
                      <a:pt x="316" y="147"/>
                      <a:pt x="324" y="143"/>
                    </a:cubicBezTo>
                    <a:cubicBezTo>
                      <a:pt x="332" y="192"/>
                      <a:pt x="323" y="243"/>
                      <a:pt x="332" y="293"/>
                    </a:cubicBezTo>
                    <a:cubicBezTo>
                      <a:pt x="333" y="298"/>
                      <a:pt x="338" y="298"/>
                      <a:pt x="341" y="296"/>
                    </a:cubicBezTo>
                    <a:cubicBezTo>
                      <a:pt x="346" y="297"/>
                      <a:pt x="350" y="298"/>
                      <a:pt x="354" y="299"/>
                    </a:cubicBezTo>
                    <a:cubicBezTo>
                      <a:pt x="354" y="299"/>
                      <a:pt x="355" y="300"/>
                      <a:pt x="355" y="300"/>
                    </a:cubicBezTo>
                    <a:cubicBezTo>
                      <a:pt x="358" y="305"/>
                      <a:pt x="358" y="311"/>
                      <a:pt x="358" y="317"/>
                    </a:cubicBezTo>
                    <a:cubicBezTo>
                      <a:pt x="355" y="317"/>
                      <a:pt x="352" y="317"/>
                      <a:pt x="349" y="317"/>
                    </a:cubicBezTo>
                    <a:cubicBezTo>
                      <a:pt x="344" y="316"/>
                      <a:pt x="340" y="316"/>
                      <a:pt x="336" y="319"/>
                    </a:cubicBezTo>
                    <a:cubicBezTo>
                      <a:pt x="332" y="322"/>
                      <a:pt x="332" y="329"/>
                      <a:pt x="336" y="331"/>
                    </a:cubicBezTo>
                    <a:cubicBezTo>
                      <a:pt x="340" y="335"/>
                      <a:pt x="344" y="334"/>
                      <a:pt x="349" y="334"/>
                    </a:cubicBezTo>
                    <a:cubicBezTo>
                      <a:pt x="354" y="333"/>
                      <a:pt x="359" y="333"/>
                      <a:pt x="364" y="333"/>
                    </a:cubicBezTo>
                    <a:cubicBezTo>
                      <a:pt x="371" y="331"/>
                      <a:pt x="371" y="322"/>
                      <a:pt x="366" y="319"/>
                    </a:cubicBezTo>
                    <a:cubicBezTo>
                      <a:pt x="365" y="312"/>
                      <a:pt x="365" y="306"/>
                      <a:pt x="362" y="300"/>
                    </a:cubicBezTo>
                    <a:cubicBezTo>
                      <a:pt x="367" y="300"/>
                      <a:pt x="373" y="300"/>
                      <a:pt x="379" y="299"/>
                    </a:cubicBezTo>
                    <a:cubicBezTo>
                      <a:pt x="382" y="299"/>
                      <a:pt x="384" y="297"/>
                      <a:pt x="385" y="294"/>
                    </a:cubicBezTo>
                    <a:cubicBezTo>
                      <a:pt x="387" y="294"/>
                      <a:pt x="390" y="294"/>
                      <a:pt x="393" y="293"/>
                    </a:cubicBezTo>
                    <a:cubicBezTo>
                      <a:pt x="390" y="302"/>
                      <a:pt x="392" y="312"/>
                      <a:pt x="391" y="321"/>
                    </a:cubicBezTo>
                    <a:cubicBezTo>
                      <a:pt x="390" y="322"/>
                      <a:pt x="390" y="322"/>
                      <a:pt x="390" y="323"/>
                    </a:cubicBezTo>
                    <a:cubicBezTo>
                      <a:pt x="388" y="328"/>
                      <a:pt x="393" y="333"/>
                      <a:pt x="398" y="332"/>
                    </a:cubicBezTo>
                    <a:cubicBezTo>
                      <a:pt x="404" y="330"/>
                      <a:pt x="414" y="330"/>
                      <a:pt x="418" y="325"/>
                    </a:cubicBezTo>
                    <a:cubicBezTo>
                      <a:pt x="422" y="320"/>
                      <a:pt x="419" y="314"/>
                      <a:pt x="413" y="314"/>
                    </a:cubicBezTo>
                    <a:cubicBezTo>
                      <a:pt x="410" y="313"/>
                      <a:pt x="405" y="315"/>
                      <a:pt x="400" y="316"/>
                    </a:cubicBezTo>
                    <a:cubicBezTo>
                      <a:pt x="400" y="314"/>
                      <a:pt x="400" y="312"/>
                      <a:pt x="400" y="310"/>
                    </a:cubicBezTo>
                    <a:cubicBezTo>
                      <a:pt x="399" y="305"/>
                      <a:pt x="398" y="300"/>
                      <a:pt x="400" y="295"/>
                    </a:cubicBezTo>
                    <a:cubicBezTo>
                      <a:pt x="400" y="293"/>
                      <a:pt x="400" y="293"/>
                      <a:pt x="399" y="292"/>
                    </a:cubicBezTo>
                    <a:cubicBezTo>
                      <a:pt x="404" y="291"/>
                      <a:pt x="409" y="290"/>
                      <a:pt x="413" y="290"/>
                    </a:cubicBezTo>
                    <a:cubicBezTo>
                      <a:pt x="416" y="290"/>
                      <a:pt x="420" y="287"/>
                      <a:pt x="419" y="284"/>
                    </a:cubicBezTo>
                    <a:cubicBezTo>
                      <a:pt x="413" y="233"/>
                      <a:pt x="417" y="182"/>
                      <a:pt x="415" y="131"/>
                    </a:cubicBezTo>
                    <a:cubicBezTo>
                      <a:pt x="415" y="131"/>
                      <a:pt x="415" y="131"/>
                      <a:pt x="415" y="131"/>
                    </a:cubicBezTo>
                    <a:cubicBezTo>
                      <a:pt x="427" y="135"/>
                      <a:pt x="440" y="135"/>
                      <a:pt x="452" y="136"/>
                    </a:cubicBezTo>
                    <a:cubicBezTo>
                      <a:pt x="470" y="136"/>
                      <a:pt x="478" y="137"/>
                      <a:pt x="492" y="150"/>
                    </a:cubicBezTo>
                    <a:cubicBezTo>
                      <a:pt x="497" y="154"/>
                      <a:pt x="505" y="148"/>
                      <a:pt x="501" y="142"/>
                    </a:cubicBezTo>
                    <a:cubicBezTo>
                      <a:pt x="500" y="140"/>
                      <a:pt x="498" y="138"/>
                      <a:pt x="497" y="136"/>
                    </a:cubicBezTo>
                    <a:cubicBezTo>
                      <a:pt x="501" y="136"/>
                      <a:pt x="504" y="130"/>
                      <a:pt x="500" y="126"/>
                    </a:cubicBezTo>
                    <a:cubicBezTo>
                      <a:pt x="500" y="126"/>
                      <a:pt x="499" y="126"/>
                      <a:pt x="499" y="125"/>
                    </a:cubicBezTo>
                    <a:cubicBezTo>
                      <a:pt x="499" y="125"/>
                      <a:pt x="499" y="125"/>
                      <a:pt x="499" y="125"/>
                    </a:cubicBezTo>
                    <a:cubicBezTo>
                      <a:pt x="499" y="125"/>
                      <a:pt x="499" y="125"/>
                      <a:pt x="499" y="125"/>
                    </a:cubicBezTo>
                    <a:cubicBezTo>
                      <a:pt x="499" y="125"/>
                      <a:pt x="498" y="125"/>
                      <a:pt x="498" y="125"/>
                    </a:cubicBezTo>
                    <a:cubicBezTo>
                      <a:pt x="502" y="123"/>
                      <a:pt x="505" y="121"/>
                      <a:pt x="509" y="119"/>
                    </a:cubicBezTo>
                    <a:cubicBezTo>
                      <a:pt x="516" y="115"/>
                      <a:pt x="510" y="105"/>
                      <a:pt x="503" y="108"/>
                    </a:cubicBezTo>
                    <a:close/>
                    <a:moveTo>
                      <a:pt x="355" y="90"/>
                    </a:moveTo>
                    <a:cubicBezTo>
                      <a:pt x="333" y="89"/>
                      <a:pt x="323" y="70"/>
                      <a:pt x="329" y="51"/>
                    </a:cubicBezTo>
                    <a:cubicBezTo>
                      <a:pt x="333" y="36"/>
                      <a:pt x="343" y="28"/>
                      <a:pt x="356" y="24"/>
                    </a:cubicBezTo>
                    <a:cubicBezTo>
                      <a:pt x="364" y="24"/>
                      <a:pt x="371" y="23"/>
                      <a:pt x="379" y="27"/>
                    </a:cubicBezTo>
                    <a:cubicBezTo>
                      <a:pt x="388" y="32"/>
                      <a:pt x="393" y="41"/>
                      <a:pt x="395" y="50"/>
                    </a:cubicBezTo>
                    <a:cubicBezTo>
                      <a:pt x="401" y="77"/>
                      <a:pt x="378" y="90"/>
                      <a:pt x="355" y="90"/>
                    </a:cubicBezTo>
                    <a:close/>
                    <a:moveTo>
                      <a:pt x="85" y="120"/>
                    </a:moveTo>
                    <a:cubicBezTo>
                      <a:pt x="85" y="91"/>
                      <a:pt x="107" y="72"/>
                      <a:pt x="133" y="68"/>
                    </a:cubicBezTo>
                    <a:cubicBezTo>
                      <a:pt x="133" y="69"/>
                      <a:pt x="135" y="70"/>
                      <a:pt x="137" y="71"/>
                    </a:cubicBezTo>
                    <a:cubicBezTo>
                      <a:pt x="160" y="75"/>
                      <a:pt x="170" y="89"/>
                      <a:pt x="169" y="112"/>
                    </a:cubicBezTo>
                    <a:cubicBezTo>
                      <a:pt x="168" y="132"/>
                      <a:pt x="156" y="156"/>
                      <a:pt x="137" y="164"/>
                    </a:cubicBezTo>
                    <a:cubicBezTo>
                      <a:pt x="110" y="175"/>
                      <a:pt x="86" y="145"/>
                      <a:pt x="85" y="120"/>
                    </a:cubicBezTo>
                    <a:close/>
                    <a:moveTo>
                      <a:pt x="213" y="247"/>
                    </a:moveTo>
                    <a:cubicBezTo>
                      <a:pt x="182" y="262"/>
                      <a:pt x="146" y="276"/>
                      <a:pt x="112" y="279"/>
                    </a:cubicBezTo>
                    <a:cubicBezTo>
                      <a:pt x="116" y="246"/>
                      <a:pt x="116" y="212"/>
                      <a:pt x="120" y="179"/>
                    </a:cubicBezTo>
                    <a:cubicBezTo>
                      <a:pt x="120" y="178"/>
                      <a:pt x="120" y="178"/>
                      <a:pt x="119" y="177"/>
                    </a:cubicBezTo>
                    <a:cubicBezTo>
                      <a:pt x="123" y="178"/>
                      <a:pt x="127" y="178"/>
                      <a:pt x="130" y="177"/>
                    </a:cubicBezTo>
                    <a:cubicBezTo>
                      <a:pt x="140" y="177"/>
                      <a:pt x="149" y="172"/>
                      <a:pt x="156" y="166"/>
                    </a:cubicBezTo>
                    <a:cubicBezTo>
                      <a:pt x="166" y="197"/>
                      <a:pt x="194" y="221"/>
                      <a:pt x="213" y="247"/>
                    </a:cubicBezTo>
                    <a:close/>
                    <a:moveTo>
                      <a:pt x="375" y="239"/>
                    </a:moveTo>
                    <a:cubicBezTo>
                      <a:pt x="372" y="246"/>
                      <a:pt x="373" y="255"/>
                      <a:pt x="373" y="263"/>
                    </a:cubicBezTo>
                    <a:cubicBezTo>
                      <a:pt x="373" y="272"/>
                      <a:pt x="373" y="280"/>
                      <a:pt x="374" y="289"/>
                    </a:cubicBezTo>
                    <a:cubicBezTo>
                      <a:pt x="363" y="290"/>
                      <a:pt x="354" y="291"/>
                      <a:pt x="343" y="288"/>
                    </a:cubicBezTo>
                    <a:cubicBezTo>
                      <a:pt x="340" y="271"/>
                      <a:pt x="339" y="255"/>
                      <a:pt x="339" y="238"/>
                    </a:cubicBezTo>
                    <a:cubicBezTo>
                      <a:pt x="351" y="238"/>
                      <a:pt x="363" y="238"/>
                      <a:pt x="375" y="238"/>
                    </a:cubicBezTo>
                    <a:cubicBezTo>
                      <a:pt x="375" y="239"/>
                      <a:pt x="375" y="239"/>
                      <a:pt x="375"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1" name="Freeform 377"/>
              <p:cNvSpPr>
                <a:spLocks noEditPoints="1"/>
              </p:cNvSpPr>
              <p:nvPr/>
            </p:nvSpPr>
            <p:spPr bwMode="auto">
              <a:xfrm>
                <a:off x="5697" y="-1044"/>
                <a:ext cx="611" cy="652"/>
              </a:xfrm>
              <a:custGeom>
                <a:avLst/>
                <a:gdLst>
                  <a:gd name="T0" fmla="*/ 197 w 303"/>
                  <a:gd name="T1" fmla="*/ 276 h 323"/>
                  <a:gd name="T2" fmla="*/ 239 w 303"/>
                  <a:gd name="T3" fmla="*/ 7 h 323"/>
                  <a:gd name="T4" fmla="*/ 239 w 303"/>
                  <a:gd name="T5" fmla="*/ 5 h 323"/>
                  <a:gd name="T6" fmla="*/ 233 w 303"/>
                  <a:gd name="T7" fmla="*/ 1 h 323"/>
                  <a:gd name="T8" fmla="*/ 232 w 303"/>
                  <a:gd name="T9" fmla="*/ 1 h 323"/>
                  <a:gd name="T10" fmla="*/ 231 w 303"/>
                  <a:gd name="T11" fmla="*/ 1 h 323"/>
                  <a:gd name="T12" fmla="*/ 55 w 303"/>
                  <a:gd name="T13" fmla="*/ 143 h 323"/>
                  <a:gd name="T14" fmla="*/ 50 w 303"/>
                  <a:gd name="T15" fmla="*/ 143 h 323"/>
                  <a:gd name="T16" fmla="*/ 51 w 303"/>
                  <a:gd name="T17" fmla="*/ 147 h 323"/>
                  <a:gd name="T18" fmla="*/ 50 w 303"/>
                  <a:gd name="T19" fmla="*/ 148 h 323"/>
                  <a:gd name="T20" fmla="*/ 49 w 303"/>
                  <a:gd name="T21" fmla="*/ 149 h 323"/>
                  <a:gd name="T22" fmla="*/ 48 w 303"/>
                  <a:gd name="T23" fmla="*/ 148 h 323"/>
                  <a:gd name="T24" fmla="*/ 8 w 303"/>
                  <a:gd name="T25" fmla="*/ 191 h 323"/>
                  <a:gd name="T26" fmla="*/ 108 w 303"/>
                  <a:gd name="T27" fmla="*/ 300 h 323"/>
                  <a:gd name="T28" fmla="*/ 196 w 303"/>
                  <a:gd name="T29" fmla="*/ 277 h 323"/>
                  <a:gd name="T30" fmla="*/ 197 w 303"/>
                  <a:gd name="T31" fmla="*/ 276 h 323"/>
                  <a:gd name="T32" fmla="*/ 228 w 303"/>
                  <a:gd name="T33" fmla="*/ 16 h 323"/>
                  <a:gd name="T34" fmla="*/ 174 w 303"/>
                  <a:gd name="T35" fmla="*/ 254 h 323"/>
                  <a:gd name="T36" fmla="*/ 140 w 303"/>
                  <a:gd name="T37" fmla="*/ 250 h 323"/>
                  <a:gd name="T38" fmla="*/ 57 w 303"/>
                  <a:gd name="T39" fmla="*/ 153 h 323"/>
                  <a:gd name="T40" fmla="*/ 228 w 303"/>
                  <a:gd name="T41" fmla="*/ 16 h 323"/>
                  <a:gd name="T42" fmla="*/ 161 w 303"/>
                  <a:gd name="T43" fmla="*/ 300 h 323"/>
                  <a:gd name="T44" fmla="*/ 37 w 303"/>
                  <a:gd name="T45" fmla="*/ 234 h 323"/>
                  <a:gd name="T46" fmla="*/ 42 w 303"/>
                  <a:gd name="T47" fmla="*/ 158 h 323"/>
                  <a:gd name="T48" fmla="*/ 51 w 303"/>
                  <a:gd name="T49" fmla="*/ 155 h 323"/>
                  <a:gd name="T50" fmla="*/ 52 w 303"/>
                  <a:gd name="T51" fmla="*/ 155 h 323"/>
                  <a:gd name="T52" fmla="*/ 99 w 303"/>
                  <a:gd name="T53" fmla="*/ 239 h 323"/>
                  <a:gd name="T54" fmla="*/ 137 w 303"/>
                  <a:gd name="T55" fmla="*/ 260 h 323"/>
                  <a:gd name="T56" fmla="*/ 158 w 303"/>
                  <a:gd name="T57" fmla="*/ 263 h 323"/>
                  <a:gd name="T58" fmla="*/ 173 w 303"/>
                  <a:gd name="T59" fmla="*/ 266 h 323"/>
                  <a:gd name="T60" fmla="*/ 178 w 303"/>
                  <a:gd name="T61" fmla="*/ 267 h 323"/>
                  <a:gd name="T62" fmla="*/ 179 w 303"/>
                  <a:gd name="T63" fmla="*/ 268 h 323"/>
                  <a:gd name="T64" fmla="*/ 161 w 303"/>
                  <a:gd name="T65" fmla="*/ 300 h 323"/>
                  <a:gd name="T66" fmla="*/ 244 w 303"/>
                  <a:gd name="T67" fmla="*/ 46 h 323"/>
                  <a:gd name="T68" fmla="*/ 235 w 303"/>
                  <a:gd name="T69" fmla="*/ 140 h 323"/>
                  <a:gd name="T70" fmla="*/ 189 w 303"/>
                  <a:gd name="T71" fmla="*/ 261 h 323"/>
                  <a:gd name="T72" fmla="*/ 183 w 303"/>
                  <a:gd name="T73" fmla="*/ 257 h 323"/>
                  <a:gd name="T74" fmla="*/ 244 w 303"/>
                  <a:gd name="T75" fmla="*/ 4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3" h="323">
                    <a:moveTo>
                      <a:pt x="197" y="276"/>
                    </a:moveTo>
                    <a:cubicBezTo>
                      <a:pt x="216" y="201"/>
                      <a:pt x="303" y="80"/>
                      <a:pt x="239" y="7"/>
                    </a:cubicBezTo>
                    <a:cubicBezTo>
                      <a:pt x="239" y="6"/>
                      <a:pt x="239" y="6"/>
                      <a:pt x="239" y="5"/>
                    </a:cubicBezTo>
                    <a:cubicBezTo>
                      <a:pt x="238" y="3"/>
                      <a:pt x="236" y="1"/>
                      <a:pt x="233" y="1"/>
                    </a:cubicBezTo>
                    <a:cubicBezTo>
                      <a:pt x="233" y="0"/>
                      <a:pt x="232" y="0"/>
                      <a:pt x="232" y="1"/>
                    </a:cubicBezTo>
                    <a:cubicBezTo>
                      <a:pt x="231" y="1"/>
                      <a:pt x="231" y="1"/>
                      <a:pt x="231" y="1"/>
                    </a:cubicBezTo>
                    <a:cubicBezTo>
                      <a:pt x="158" y="17"/>
                      <a:pt x="105" y="91"/>
                      <a:pt x="55" y="143"/>
                    </a:cubicBezTo>
                    <a:cubicBezTo>
                      <a:pt x="54" y="141"/>
                      <a:pt x="50" y="141"/>
                      <a:pt x="50" y="143"/>
                    </a:cubicBezTo>
                    <a:cubicBezTo>
                      <a:pt x="50" y="145"/>
                      <a:pt x="51" y="146"/>
                      <a:pt x="51" y="147"/>
                    </a:cubicBezTo>
                    <a:cubicBezTo>
                      <a:pt x="50" y="147"/>
                      <a:pt x="50" y="147"/>
                      <a:pt x="50" y="148"/>
                    </a:cubicBezTo>
                    <a:cubicBezTo>
                      <a:pt x="49" y="148"/>
                      <a:pt x="49" y="148"/>
                      <a:pt x="49" y="149"/>
                    </a:cubicBezTo>
                    <a:cubicBezTo>
                      <a:pt x="49" y="149"/>
                      <a:pt x="48" y="148"/>
                      <a:pt x="48" y="148"/>
                    </a:cubicBezTo>
                    <a:cubicBezTo>
                      <a:pt x="11" y="127"/>
                      <a:pt x="2" y="159"/>
                      <a:pt x="8" y="191"/>
                    </a:cubicBezTo>
                    <a:cubicBezTo>
                      <a:pt x="17" y="245"/>
                      <a:pt x="60" y="278"/>
                      <a:pt x="108" y="300"/>
                    </a:cubicBezTo>
                    <a:cubicBezTo>
                      <a:pt x="136" y="313"/>
                      <a:pt x="204" y="323"/>
                      <a:pt x="196" y="277"/>
                    </a:cubicBezTo>
                    <a:cubicBezTo>
                      <a:pt x="197" y="277"/>
                      <a:pt x="197" y="277"/>
                      <a:pt x="197" y="276"/>
                    </a:cubicBezTo>
                    <a:close/>
                    <a:moveTo>
                      <a:pt x="228" y="16"/>
                    </a:moveTo>
                    <a:cubicBezTo>
                      <a:pt x="244" y="95"/>
                      <a:pt x="191" y="178"/>
                      <a:pt x="174" y="254"/>
                    </a:cubicBezTo>
                    <a:cubicBezTo>
                      <a:pt x="162" y="251"/>
                      <a:pt x="148" y="252"/>
                      <a:pt x="140" y="250"/>
                    </a:cubicBezTo>
                    <a:cubicBezTo>
                      <a:pt x="97" y="241"/>
                      <a:pt x="69" y="193"/>
                      <a:pt x="57" y="153"/>
                    </a:cubicBezTo>
                    <a:cubicBezTo>
                      <a:pt x="118" y="112"/>
                      <a:pt x="156" y="40"/>
                      <a:pt x="228" y="16"/>
                    </a:cubicBezTo>
                    <a:close/>
                    <a:moveTo>
                      <a:pt x="161" y="300"/>
                    </a:moveTo>
                    <a:cubicBezTo>
                      <a:pt x="116" y="303"/>
                      <a:pt x="65" y="266"/>
                      <a:pt x="37" y="234"/>
                    </a:cubicBezTo>
                    <a:cubicBezTo>
                      <a:pt x="23" y="218"/>
                      <a:pt x="0" y="136"/>
                      <a:pt x="42" y="158"/>
                    </a:cubicBezTo>
                    <a:cubicBezTo>
                      <a:pt x="46" y="160"/>
                      <a:pt x="50" y="158"/>
                      <a:pt x="51" y="155"/>
                    </a:cubicBezTo>
                    <a:cubicBezTo>
                      <a:pt x="51" y="155"/>
                      <a:pt x="51" y="155"/>
                      <a:pt x="52" y="155"/>
                    </a:cubicBezTo>
                    <a:cubicBezTo>
                      <a:pt x="56" y="188"/>
                      <a:pt x="74" y="216"/>
                      <a:pt x="99" y="239"/>
                    </a:cubicBezTo>
                    <a:cubicBezTo>
                      <a:pt x="110" y="249"/>
                      <a:pt x="123" y="255"/>
                      <a:pt x="137" y="260"/>
                    </a:cubicBezTo>
                    <a:cubicBezTo>
                      <a:pt x="143" y="263"/>
                      <a:pt x="151" y="263"/>
                      <a:pt x="158" y="263"/>
                    </a:cubicBezTo>
                    <a:cubicBezTo>
                      <a:pt x="163" y="264"/>
                      <a:pt x="168" y="264"/>
                      <a:pt x="173" y="266"/>
                    </a:cubicBezTo>
                    <a:cubicBezTo>
                      <a:pt x="175" y="267"/>
                      <a:pt x="176" y="268"/>
                      <a:pt x="178" y="267"/>
                    </a:cubicBezTo>
                    <a:cubicBezTo>
                      <a:pt x="178" y="267"/>
                      <a:pt x="179" y="268"/>
                      <a:pt x="179" y="268"/>
                    </a:cubicBezTo>
                    <a:cubicBezTo>
                      <a:pt x="184" y="291"/>
                      <a:pt x="179" y="302"/>
                      <a:pt x="161" y="300"/>
                    </a:cubicBezTo>
                    <a:close/>
                    <a:moveTo>
                      <a:pt x="244" y="46"/>
                    </a:moveTo>
                    <a:cubicBezTo>
                      <a:pt x="249" y="77"/>
                      <a:pt x="246" y="106"/>
                      <a:pt x="235" y="140"/>
                    </a:cubicBezTo>
                    <a:cubicBezTo>
                      <a:pt x="221" y="181"/>
                      <a:pt x="201" y="219"/>
                      <a:pt x="189" y="261"/>
                    </a:cubicBezTo>
                    <a:cubicBezTo>
                      <a:pt x="187" y="259"/>
                      <a:pt x="185" y="258"/>
                      <a:pt x="183" y="257"/>
                    </a:cubicBezTo>
                    <a:cubicBezTo>
                      <a:pt x="197" y="187"/>
                      <a:pt x="243" y="118"/>
                      <a:pt x="244"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2" name="Freeform 378"/>
              <p:cNvSpPr>
                <a:spLocks noEditPoints="1"/>
              </p:cNvSpPr>
              <p:nvPr/>
            </p:nvSpPr>
            <p:spPr bwMode="auto">
              <a:xfrm>
                <a:off x="5919" y="-866"/>
                <a:ext cx="163" cy="177"/>
              </a:xfrm>
              <a:custGeom>
                <a:avLst/>
                <a:gdLst>
                  <a:gd name="T0" fmla="*/ 73 w 81"/>
                  <a:gd name="T1" fmla="*/ 30 h 88"/>
                  <a:gd name="T2" fmla="*/ 26 w 81"/>
                  <a:gd name="T3" fmla="*/ 10 h 88"/>
                  <a:gd name="T4" fmla="*/ 47 w 81"/>
                  <a:gd name="T5" fmla="*/ 81 h 88"/>
                  <a:gd name="T6" fmla="*/ 73 w 81"/>
                  <a:gd name="T7" fmla="*/ 30 h 88"/>
                  <a:gd name="T8" fmla="*/ 44 w 81"/>
                  <a:gd name="T9" fmla="*/ 68 h 88"/>
                  <a:gd name="T10" fmla="*/ 21 w 81"/>
                  <a:gd name="T11" fmla="*/ 44 h 88"/>
                  <a:gd name="T12" fmla="*/ 32 w 81"/>
                  <a:gd name="T13" fmla="*/ 18 h 88"/>
                  <a:gd name="T14" fmla="*/ 61 w 81"/>
                  <a:gd name="T15" fmla="*/ 33 h 88"/>
                  <a:gd name="T16" fmla="*/ 44 w 81"/>
                  <a:gd name="T17" fmla="*/ 6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88">
                    <a:moveTo>
                      <a:pt x="73" y="30"/>
                    </a:moveTo>
                    <a:cubicBezTo>
                      <a:pt x="65" y="12"/>
                      <a:pt x="43" y="0"/>
                      <a:pt x="26" y="10"/>
                    </a:cubicBezTo>
                    <a:cubicBezTo>
                      <a:pt x="0" y="20"/>
                      <a:pt x="2" y="88"/>
                      <a:pt x="47" y="81"/>
                    </a:cubicBezTo>
                    <a:cubicBezTo>
                      <a:pt x="72" y="77"/>
                      <a:pt x="81" y="51"/>
                      <a:pt x="73" y="30"/>
                    </a:cubicBezTo>
                    <a:close/>
                    <a:moveTo>
                      <a:pt x="44" y="68"/>
                    </a:moveTo>
                    <a:cubicBezTo>
                      <a:pt x="29" y="71"/>
                      <a:pt x="22" y="55"/>
                      <a:pt x="21" y="44"/>
                    </a:cubicBezTo>
                    <a:cubicBezTo>
                      <a:pt x="20" y="32"/>
                      <a:pt x="24" y="24"/>
                      <a:pt x="32" y="18"/>
                    </a:cubicBezTo>
                    <a:cubicBezTo>
                      <a:pt x="44" y="15"/>
                      <a:pt x="54" y="20"/>
                      <a:pt x="61" y="33"/>
                    </a:cubicBezTo>
                    <a:cubicBezTo>
                      <a:pt x="69" y="49"/>
                      <a:pt x="61" y="64"/>
                      <a:pt x="44"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3" name="Freeform 379"/>
              <p:cNvSpPr>
                <a:spLocks noEditPoints="1"/>
              </p:cNvSpPr>
              <p:nvPr/>
            </p:nvSpPr>
            <p:spPr bwMode="auto">
              <a:xfrm>
                <a:off x="6048" y="-925"/>
                <a:ext cx="79" cy="63"/>
              </a:xfrm>
              <a:custGeom>
                <a:avLst/>
                <a:gdLst>
                  <a:gd name="T0" fmla="*/ 31 w 39"/>
                  <a:gd name="T1" fmla="*/ 2 h 31"/>
                  <a:gd name="T2" fmla="*/ 22 w 39"/>
                  <a:gd name="T3" fmla="*/ 0 h 31"/>
                  <a:gd name="T4" fmla="*/ 8 w 39"/>
                  <a:gd name="T5" fmla="*/ 3 h 31"/>
                  <a:gd name="T6" fmla="*/ 6 w 39"/>
                  <a:gd name="T7" fmla="*/ 8 h 31"/>
                  <a:gd name="T8" fmla="*/ 0 w 39"/>
                  <a:gd name="T9" fmla="*/ 23 h 31"/>
                  <a:gd name="T10" fmla="*/ 10 w 39"/>
                  <a:gd name="T11" fmla="*/ 31 h 31"/>
                  <a:gd name="T12" fmla="*/ 25 w 39"/>
                  <a:gd name="T13" fmla="*/ 25 h 31"/>
                  <a:gd name="T14" fmla="*/ 36 w 39"/>
                  <a:gd name="T15" fmla="*/ 15 h 31"/>
                  <a:gd name="T16" fmla="*/ 31 w 39"/>
                  <a:gd name="T17" fmla="*/ 2 h 31"/>
                  <a:gd name="T18" fmla="*/ 24 w 39"/>
                  <a:gd name="T19" fmla="*/ 13 h 31"/>
                  <a:gd name="T20" fmla="*/ 22 w 39"/>
                  <a:gd name="T21" fmla="*/ 16 h 31"/>
                  <a:gd name="T22" fmla="*/ 21 w 39"/>
                  <a:gd name="T23" fmla="*/ 16 h 31"/>
                  <a:gd name="T24" fmla="*/ 19 w 39"/>
                  <a:gd name="T25" fmla="*/ 17 h 31"/>
                  <a:gd name="T26" fmla="*/ 13 w 39"/>
                  <a:gd name="T27" fmla="*/ 21 h 31"/>
                  <a:gd name="T28" fmla="*/ 12 w 39"/>
                  <a:gd name="T29" fmla="*/ 21 h 31"/>
                  <a:gd name="T30" fmla="*/ 10 w 39"/>
                  <a:gd name="T31" fmla="*/ 22 h 31"/>
                  <a:gd name="T32" fmla="*/ 9 w 39"/>
                  <a:gd name="T33" fmla="*/ 22 h 31"/>
                  <a:gd name="T34" fmla="*/ 8 w 39"/>
                  <a:gd name="T35" fmla="*/ 22 h 31"/>
                  <a:gd name="T36" fmla="*/ 8 w 39"/>
                  <a:gd name="T37" fmla="*/ 22 h 31"/>
                  <a:gd name="T38" fmla="*/ 8 w 39"/>
                  <a:gd name="T39" fmla="*/ 21 h 31"/>
                  <a:gd name="T40" fmla="*/ 8 w 39"/>
                  <a:gd name="T41" fmla="*/ 21 h 31"/>
                  <a:gd name="T42" fmla="*/ 8 w 39"/>
                  <a:gd name="T43" fmla="*/ 20 h 31"/>
                  <a:gd name="T44" fmla="*/ 9 w 39"/>
                  <a:gd name="T45" fmla="*/ 18 h 31"/>
                  <a:gd name="T46" fmla="*/ 12 w 39"/>
                  <a:gd name="T47" fmla="*/ 11 h 31"/>
                  <a:gd name="T48" fmla="*/ 17 w 39"/>
                  <a:gd name="T49" fmla="*/ 11 h 31"/>
                  <a:gd name="T50" fmla="*/ 23 w 39"/>
                  <a:gd name="T51" fmla="*/ 11 h 31"/>
                  <a:gd name="T52" fmla="*/ 25 w 39"/>
                  <a:gd name="T53" fmla="*/ 11 h 31"/>
                  <a:gd name="T54" fmla="*/ 26 w 39"/>
                  <a:gd name="T55" fmla="*/ 11 h 31"/>
                  <a:gd name="T56" fmla="*/ 26 w 39"/>
                  <a:gd name="T57" fmla="*/ 12 h 31"/>
                  <a:gd name="T58" fmla="*/ 25 w 39"/>
                  <a:gd name="T59" fmla="*/ 12 h 31"/>
                  <a:gd name="T60" fmla="*/ 24 w 39"/>
                  <a:gd name="T61"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 h="31">
                    <a:moveTo>
                      <a:pt x="31" y="2"/>
                    </a:moveTo>
                    <a:cubicBezTo>
                      <a:pt x="28" y="0"/>
                      <a:pt x="25" y="0"/>
                      <a:pt x="22" y="0"/>
                    </a:cubicBezTo>
                    <a:cubicBezTo>
                      <a:pt x="18" y="0"/>
                      <a:pt x="11" y="0"/>
                      <a:pt x="8" y="3"/>
                    </a:cubicBezTo>
                    <a:cubicBezTo>
                      <a:pt x="6" y="4"/>
                      <a:pt x="5" y="6"/>
                      <a:pt x="6" y="8"/>
                    </a:cubicBezTo>
                    <a:cubicBezTo>
                      <a:pt x="3" y="12"/>
                      <a:pt x="0" y="17"/>
                      <a:pt x="0" y="23"/>
                    </a:cubicBezTo>
                    <a:cubicBezTo>
                      <a:pt x="0" y="28"/>
                      <a:pt x="5" y="31"/>
                      <a:pt x="10" y="31"/>
                    </a:cubicBezTo>
                    <a:cubicBezTo>
                      <a:pt x="15" y="31"/>
                      <a:pt x="20" y="28"/>
                      <a:pt x="25" y="25"/>
                    </a:cubicBezTo>
                    <a:cubicBezTo>
                      <a:pt x="29" y="23"/>
                      <a:pt x="34" y="19"/>
                      <a:pt x="36" y="15"/>
                    </a:cubicBezTo>
                    <a:cubicBezTo>
                      <a:pt x="39" y="9"/>
                      <a:pt x="36" y="4"/>
                      <a:pt x="31" y="2"/>
                    </a:cubicBezTo>
                    <a:close/>
                    <a:moveTo>
                      <a:pt x="24" y="13"/>
                    </a:moveTo>
                    <a:cubicBezTo>
                      <a:pt x="23" y="14"/>
                      <a:pt x="22" y="15"/>
                      <a:pt x="22" y="16"/>
                    </a:cubicBezTo>
                    <a:cubicBezTo>
                      <a:pt x="21" y="16"/>
                      <a:pt x="21" y="16"/>
                      <a:pt x="21" y="16"/>
                    </a:cubicBezTo>
                    <a:cubicBezTo>
                      <a:pt x="20" y="17"/>
                      <a:pt x="19" y="17"/>
                      <a:pt x="19" y="17"/>
                    </a:cubicBezTo>
                    <a:cubicBezTo>
                      <a:pt x="17" y="19"/>
                      <a:pt x="15" y="20"/>
                      <a:pt x="13" y="21"/>
                    </a:cubicBezTo>
                    <a:cubicBezTo>
                      <a:pt x="12" y="21"/>
                      <a:pt x="12" y="21"/>
                      <a:pt x="12" y="21"/>
                    </a:cubicBezTo>
                    <a:cubicBezTo>
                      <a:pt x="11" y="21"/>
                      <a:pt x="11" y="22"/>
                      <a:pt x="10" y="22"/>
                    </a:cubicBezTo>
                    <a:cubicBezTo>
                      <a:pt x="10" y="22"/>
                      <a:pt x="9" y="22"/>
                      <a:pt x="9" y="22"/>
                    </a:cubicBezTo>
                    <a:cubicBezTo>
                      <a:pt x="9" y="22"/>
                      <a:pt x="8" y="22"/>
                      <a:pt x="8" y="22"/>
                    </a:cubicBezTo>
                    <a:cubicBezTo>
                      <a:pt x="8" y="22"/>
                      <a:pt x="8" y="22"/>
                      <a:pt x="8" y="22"/>
                    </a:cubicBezTo>
                    <a:cubicBezTo>
                      <a:pt x="8" y="22"/>
                      <a:pt x="8" y="21"/>
                      <a:pt x="8" y="21"/>
                    </a:cubicBezTo>
                    <a:cubicBezTo>
                      <a:pt x="8" y="21"/>
                      <a:pt x="8" y="21"/>
                      <a:pt x="8" y="21"/>
                    </a:cubicBezTo>
                    <a:cubicBezTo>
                      <a:pt x="8" y="21"/>
                      <a:pt x="8" y="20"/>
                      <a:pt x="8" y="20"/>
                    </a:cubicBezTo>
                    <a:cubicBezTo>
                      <a:pt x="9" y="19"/>
                      <a:pt x="9" y="19"/>
                      <a:pt x="9" y="18"/>
                    </a:cubicBezTo>
                    <a:cubicBezTo>
                      <a:pt x="10" y="16"/>
                      <a:pt x="11" y="14"/>
                      <a:pt x="12" y="11"/>
                    </a:cubicBezTo>
                    <a:cubicBezTo>
                      <a:pt x="14" y="11"/>
                      <a:pt x="15" y="11"/>
                      <a:pt x="17" y="11"/>
                    </a:cubicBezTo>
                    <a:cubicBezTo>
                      <a:pt x="19" y="11"/>
                      <a:pt x="21" y="11"/>
                      <a:pt x="23" y="11"/>
                    </a:cubicBezTo>
                    <a:cubicBezTo>
                      <a:pt x="24" y="11"/>
                      <a:pt x="25" y="11"/>
                      <a:pt x="25" y="11"/>
                    </a:cubicBezTo>
                    <a:cubicBezTo>
                      <a:pt x="26" y="11"/>
                      <a:pt x="26" y="11"/>
                      <a:pt x="26" y="11"/>
                    </a:cubicBezTo>
                    <a:cubicBezTo>
                      <a:pt x="26" y="11"/>
                      <a:pt x="26" y="11"/>
                      <a:pt x="26" y="12"/>
                    </a:cubicBezTo>
                    <a:cubicBezTo>
                      <a:pt x="26" y="12"/>
                      <a:pt x="25" y="12"/>
                      <a:pt x="25" y="12"/>
                    </a:cubicBezTo>
                    <a:cubicBezTo>
                      <a:pt x="25" y="13"/>
                      <a:pt x="24" y="13"/>
                      <a:pt x="2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4" name="Freeform 380"/>
              <p:cNvSpPr>
                <a:spLocks noEditPoints="1"/>
              </p:cNvSpPr>
              <p:nvPr/>
            </p:nvSpPr>
            <p:spPr bwMode="auto">
              <a:xfrm>
                <a:off x="5957" y="-681"/>
                <a:ext cx="83" cy="107"/>
              </a:xfrm>
              <a:custGeom>
                <a:avLst/>
                <a:gdLst>
                  <a:gd name="T0" fmla="*/ 34 w 41"/>
                  <a:gd name="T1" fmla="*/ 10 h 53"/>
                  <a:gd name="T2" fmla="*/ 5 w 41"/>
                  <a:gd name="T3" fmla="*/ 21 h 53"/>
                  <a:gd name="T4" fmla="*/ 3 w 41"/>
                  <a:gd name="T5" fmla="*/ 24 h 53"/>
                  <a:gd name="T6" fmla="*/ 1 w 41"/>
                  <a:gd name="T7" fmla="*/ 38 h 53"/>
                  <a:gd name="T8" fmla="*/ 32 w 41"/>
                  <a:gd name="T9" fmla="*/ 38 h 53"/>
                  <a:gd name="T10" fmla="*/ 34 w 41"/>
                  <a:gd name="T11" fmla="*/ 10 h 53"/>
                  <a:gd name="T12" fmla="*/ 24 w 41"/>
                  <a:gd name="T13" fmla="*/ 30 h 53"/>
                  <a:gd name="T14" fmla="*/ 13 w 41"/>
                  <a:gd name="T15" fmla="*/ 36 h 53"/>
                  <a:gd name="T16" fmla="*/ 10 w 41"/>
                  <a:gd name="T17" fmla="*/ 34 h 53"/>
                  <a:gd name="T18" fmla="*/ 11 w 41"/>
                  <a:gd name="T19" fmla="*/ 28 h 53"/>
                  <a:gd name="T20" fmla="*/ 12 w 41"/>
                  <a:gd name="T21" fmla="*/ 27 h 53"/>
                  <a:gd name="T22" fmla="*/ 22 w 41"/>
                  <a:gd name="T23" fmla="*/ 18 h 53"/>
                  <a:gd name="T24" fmla="*/ 25 w 41"/>
                  <a:gd name="T25" fmla="*/ 17 h 53"/>
                  <a:gd name="T26" fmla="*/ 25 w 41"/>
                  <a:gd name="T27" fmla="*/ 18 h 53"/>
                  <a:gd name="T28" fmla="*/ 26 w 41"/>
                  <a:gd name="T29" fmla="*/ 18 h 53"/>
                  <a:gd name="T30" fmla="*/ 27 w 41"/>
                  <a:gd name="T31" fmla="*/ 23 h 53"/>
                  <a:gd name="T32" fmla="*/ 24 w 41"/>
                  <a:gd name="T33" fmla="*/ 3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53">
                    <a:moveTo>
                      <a:pt x="34" y="10"/>
                    </a:moveTo>
                    <a:cubicBezTo>
                      <a:pt x="24" y="0"/>
                      <a:pt x="10" y="11"/>
                      <a:pt x="5" y="21"/>
                    </a:cubicBezTo>
                    <a:cubicBezTo>
                      <a:pt x="5" y="22"/>
                      <a:pt x="4" y="23"/>
                      <a:pt x="3" y="24"/>
                    </a:cubicBezTo>
                    <a:cubicBezTo>
                      <a:pt x="1" y="28"/>
                      <a:pt x="0" y="33"/>
                      <a:pt x="1" y="38"/>
                    </a:cubicBezTo>
                    <a:cubicBezTo>
                      <a:pt x="4" y="53"/>
                      <a:pt x="25" y="45"/>
                      <a:pt x="32" y="38"/>
                    </a:cubicBezTo>
                    <a:cubicBezTo>
                      <a:pt x="40" y="31"/>
                      <a:pt x="41" y="18"/>
                      <a:pt x="34" y="10"/>
                    </a:cubicBezTo>
                    <a:close/>
                    <a:moveTo>
                      <a:pt x="24" y="30"/>
                    </a:moveTo>
                    <a:cubicBezTo>
                      <a:pt x="21" y="33"/>
                      <a:pt x="17" y="35"/>
                      <a:pt x="13" y="36"/>
                    </a:cubicBezTo>
                    <a:cubicBezTo>
                      <a:pt x="10" y="36"/>
                      <a:pt x="11" y="36"/>
                      <a:pt x="10" y="34"/>
                    </a:cubicBezTo>
                    <a:cubicBezTo>
                      <a:pt x="10" y="32"/>
                      <a:pt x="10" y="30"/>
                      <a:pt x="11" y="28"/>
                    </a:cubicBezTo>
                    <a:cubicBezTo>
                      <a:pt x="11" y="28"/>
                      <a:pt x="11" y="28"/>
                      <a:pt x="12" y="27"/>
                    </a:cubicBezTo>
                    <a:cubicBezTo>
                      <a:pt x="15" y="24"/>
                      <a:pt x="18" y="20"/>
                      <a:pt x="22" y="18"/>
                    </a:cubicBezTo>
                    <a:cubicBezTo>
                      <a:pt x="23" y="17"/>
                      <a:pt x="24" y="17"/>
                      <a:pt x="25" y="17"/>
                    </a:cubicBezTo>
                    <a:cubicBezTo>
                      <a:pt x="24" y="17"/>
                      <a:pt x="25" y="18"/>
                      <a:pt x="25" y="18"/>
                    </a:cubicBezTo>
                    <a:cubicBezTo>
                      <a:pt x="25" y="17"/>
                      <a:pt x="25" y="18"/>
                      <a:pt x="26" y="18"/>
                    </a:cubicBezTo>
                    <a:cubicBezTo>
                      <a:pt x="27" y="19"/>
                      <a:pt x="27" y="21"/>
                      <a:pt x="27" y="23"/>
                    </a:cubicBezTo>
                    <a:cubicBezTo>
                      <a:pt x="27" y="26"/>
                      <a:pt x="26" y="28"/>
                      <a:pt x="2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5" name="Freeform 381"/>
              <p:cNvSpPr>
                <a:spLocks noEditPoints="1"/>
              </p:cNvSpPr>
              <p:nvPr/>
            </p:nvSpPr>
            <p:spPr bwMode="auto">
              <a:xfrm>
                <a:off x="5857" y="-733"/>
                <a:ext cx="64" cy="81"/>
              </a:xfrm>
              <a:custGeom>
                <a:avLst/>
                <a:gdLst>
                  <a:gd name="T0" fmla="*/ 31 w 32"/>
                  <a:gd name="T1" fmla="*/ 11 h 40"/>
                  <a:gd name="T2" fmla="*/ 9 w 32"/>
                  <a:gd name="T3" fmla="*/ 4 h 40"/>
                  <a:gd name="T4" fmla="*/ 7 w 32"/>
                  <a:gd name="T5" fmla="*/ 8 h 40"/>
                  <a:gd name="T6" fmla="*/ 4 w 32"/>
                  <a:gd name="T7" fmla="*/ 28 h 40"/>
                  <a:gd name="T8" fmla="*/ 23 w 32"/>
                  <a:gd name="T9" fmla="*/ 37 h 40"/>
                  <a:gd name="T10" fmla="*/ 30 w 32"/>
                  <a:gd name="T11" fmla="*/ 26 h 40"/>
                  <a:gd name="T12" fmla="*/ 31 w 32"/>
                  <a:gd name="T13" fmla="*/ 11 h 40"/>
                  <a:gd name="T14" fmla="*/ 20 w 32"/>
                  <a:gd name="T15" fmla="*/ 21 h 40"/>
                  <a:gd name="T16" fmla="*/ 19 w 32"/>
                  <a:gd name="T17" fmla="*/ 26 h 40"/>
                  <a:gd name="T18" fmla="*/ 18 w 32"/>
                  <a:gd name="T19" fmla="*/ 27 h 40"/>
                  <a:gd name="T20" fmla="*/ 17 w 32"/>
                  <a:gd name="T21" fmla="*/ 27 h 40"/>
                  <a:gd name="T22" fmla="*/ 13 w 32"/>
                  <a:gd name="T23" fmla="*/ 23 h 40"/>
                  <a:gd name="T24" fmla="*/ 14 w 32"/>
                  <a:gd name="T25" fmla="*/ 10 h 40"/>
                  <a:gd name="T26" fmla="*/ 21 w 32"/>
                  <a:gd name="T27" fmla="*/ 14 h 40"/>
                  <a:gd name="T28" fmla="*/ 20 w 32"/>
                  <a:gd name="T29"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40">
                    <a:moveTo>
                      <a:pt x="31" y="11"/>
                    </a:moveTo>
                    <a:cubicBezTo>
                      <a:pt x="28" y="2"/>
                      <a:pt x="17" y="0"/>
                      <a:pt x="9" y="4"/>
                    </a:cubicBezTo>
                    <a:cubicBezTo>
                      <a:pt x="7" y="4"/>
                      <a:pt x="7" y="6"/>
                      <a:pt x="7" y="8"/>
                    </a:cubicBezTo>
                    <a:cubicBezTo>
                      <a:pt x="2" y="13"/>
                      <a:pt x="0" y="21"/>
                      <a:pt x="4" y="28"/>
                    </a:cubicBezTo>
                    <a:cubicBezTo>
                      <a:pt x="8" y="34"/>
                      <a:pt x="16" y="40"/>
                      <a:pt x="23" y="37"/>
                    </a:cubicBezTo>
                    <a:cubicBezTo>
                      <a:pt x="27" y="35"/>
                      <a:pt x="29" y="30"/>
                      <a:pt x="30" y="26"/>
                    </a:cubicBezTo>
                    <a:cubicBezTo>
                      <a:pt x="31" y="21"/>
                      <a:pt x="32" y="16"/>
                      <a:pt x="31" y="11"/>
                    </a:cubicBezTo>
                    <a:close/>
                    <a:moveTo>
                      <a:pt x="20" y="21"/>
                    </a:moveTo>
                    <a:cubicBezTo>
                      <a:pt x="20" y="22"/>
                      <a:pt x="19" y="24"/>
                      <a:pt x="19" y="26"/>
                    </a:cubicBezTo>
                    <a:cubicBezTo>
                      <a:pt x="18" y="26"/>
                      <a:pt x="18" y="27"/>
                      <a:pt x="18" y="27"/>
                    </a:cubicBezTo>
                    <a:cubicBezTo>
                      <a:pt x="18" y="27"/>
                      <a:pt x="17" y="27"/>
                      <a:pt x="17" y="27"/>
                    </a:cubicBezTo>
                    <a:cubicBezTo>
                      <a:pt x="15" y="26"/>
                      <a:pt x="14" y="25"/>
                      <a:pt x="13" y="23"/>
                    </a:cubicBezTo>
                    <a:cubicBezTo>
                      <a:pt x="9" y="19"/>
                      <a:pt x="11" y="14"/>
                      <a:pt x="14" y="10"/>
                    </a:cubicBezTo>
                    <a:cubicBezTo>
                      <a:pt x="17" y="10"/>
                      <a:pt x="20" y="11"/>
                      <a:pt x="21" y="14"/>
                    </a:cubicBezTo>
                    <a:cubicBezTo>
                      <a:pt x="21" y="16"/>
                      <a:pt x="21" y="19"/>
                      <a:pt x="2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6" name="Freeform 382"/>
              <p:cNvSpPr/>
              <p:nvPr/>
            </p:nvSpPr>
            <p:spPr bwMode="auto">
              <a:xfrm>
                <a:off x="5988" y="2004"/>
                <a:ext cx="135" cy="73"/>
              </a:xfrm>
              <a:custGeom>
                <a:avLst/>
                <a:gdLst>
                  <a:gd name="T0" fmla="*/ 63 w 67"/>
                  <a:gd name="T1" fmla="*/ 28 h 36"/>
                  <a:gd name="T2" fmla="*/ 37 w 67"/>
                  <a:gd name="T3" fmla="*/ 16 h 36"/>
                  <a:gd name="T4" fmla="*/ 7 w 67"/>
                  <a:gd name="T5" fmla="*/ 2 h 36"/>
                  <a:gd name="T6" fmla="*/ 4 w 67"/>
                  <a:gd name="T7" fmla="*/ 8 h 36"/>
                  <a:gd name="T8" fmla="*/ 32 w 67"/>
                  <a:gd name="T9" fmla="*/ 24 h 36"/>
                  <a:gd name="T10" fmla="*/ 61 w 67"/>
                  <a:gd name="T11" fmla="*/ 35 h 36"/>
                  <a:gd name="T12" fmla="*/ 63 w 67"/>
                  <a:gd name="T13" fmla="*/ 28 h 36"/>
                </a:gdLst>
                <a:ahLst/>
                <a:cxnLst>
                  <a:cxn ang="0">
                    <a:pos x="T0" y="T1"/>
                  </a:cxn>
                  <a:cxn ang="0">
                    <a:pos x="T2" y="T3"/>
                  </a:cxn>
                  <a:cxn ang="0">
                    <a:pos x="T4" y="T5"/>
                  </a:cxn>
                  <a:cxn ang="0">
                    <a:pos x="T6" y="T7"/>
                  </a:cxn>
                  <a:cxn ang="0">
                    <a:pos x="T8" y="T9"/>
                  </a:cxn>
                  <a:cxn ang="0">
                    <a:pos x="T10" y="T11"/>
                  </a:cxn>
                  <a:cxn ang="0">
                    <a:pos x="T12" y="T13"/>
                  </a:cxn>
                </a:cxnLst>
                <a:rect l="0" t="0" r="r" b="b"/>
                <a:pathLst>
                  <a:path w="67" h="36">
                    <a:moveTo>
                      <a:pt x="63" y="28"/>
                    </a:moveTo>
                    <a:cubicBezTo>
                      <a:pt x="55" y="23"/>
                      <a:pt x="46" y="20"/>
                      <a:pt x="37" y="16"/>
                    </a:cubicBezTo>
                    <a:cubicBezTo>
                      <a:pt x="27" y="11"/>
                      <a:pt x="17" y="6"/>
                      <a:pt x="7" y="2"/>
                    </a:cubicBezTo>
                    <a:cubicBezTo>
                      <a:pt x="3" y="0"/>
                      <a:pt x="0" y="5"/>
                      <a:pt x="4" y="8"/>
                    </a:cubicBezTo>
                    <a:cubicBezTo>
                      <a:pt x="13" y="14"/>
                      <a:pt x="22" y="19"/>
                      <a:pt x="32" y="24"/>
                    </a:cubicBezTo>
                    <a:cubicBezTo>
                      <a:pt x="41" y="28"/>
                      <a:pt x="51" y="34"/>
                      <a:pt x="61" y="35"/>
                    </a:cubicBezTo>
                    <a:cubicBezTo>
                      <a:pt x="65" y="36"/>
                      <a:pt x="67" y="31"/>
                      <a:pt x="6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7" name="Freeform 383"/>
              <p:cNvSpPr>
                <a:spLocks noEditPoints="1"/>
              </p:cNvSpPr>
              <p:nvPr/>
            </p:nvSpPr>
            <p:spPr bwMode="auto">
              <a:xfrm>
                <a:off x="5998" y="1849"/>
                <a:ext cx="391" cy="224"/>
              </a:xfrm>
              <a:custGeom>
                <a:avLst/>
                <a:gdLst>
                  <a:gd name="T0" fmla="*/ 185 w 194"/>
                  <a:gd name="T1" fmla="*/ 25 h 111"/>
                  <a:gd name="T2" fmla="*/ 123 w 194"/>
                  <a:gd name="T3" fmla="*/ 4 h 111"/>
                  <a:gd name="T4" fmla="*/ 31 w 194"/>
                  <a:gd name="T5" fmla="*/ 42 h 111"/>
                  <a:gd name="T6" fmla="*/ 34 w 194"/>
                  <a:gd name="T7" fmla="*/ 48 h 111"/>
                  <a:gd name="T8" fmla="*/ 108 w 194"/>
                  <a:gd name="T9" fmla="*/ 18 h 111"/>
                  <a:gd name="T10" fmla="*/ 173 w 194"/>
                  <a:gd name="T11" fmla="*/ 30 h 111"/>
                  <a:gd name="T12" fmla="*/ 81 w 194"/>
                  <a:gd name="T13" fmla="*/ 72 h 111"/>
                  <a:gd name="T14" fmla="*/ 75 w 194"/>
                  <a:gd name="T15" fmla="*/ 62 h 111"/>
                  <a:gd name="T16" fmla="*/ 25 w 194"/>
                  <a:gd name="T17" fmla="*/ 49 h 111"/>
                  <a:gd name="T18" fmla="*/ 25 w 194"/>
                  <a:gd name="T19" fmla="*/ 49 h 111"/>
                  <a:gd name="T20" fmla="*/ 23 w 194"/>
                  <a:gd name="T21" fmla="*/ 46 h 111"/>
                  <a:gd name="T22" fmla="*/ 19 w 194"/>
                  <a:gd name="T23" fmla="*/ 44 h 111"/>
                  <a:gd name="T24" fmla="*/ 15 w 194"/>
                  <a:gd name="T25" fmla="*/ 47 h 111"/>
                  <a:gd name="T26" fmla="*/ 1 w 194"/>
                  <a:gd name="T27" fmla="*/ 73 h 111"/>
                  <a:gd name="T28" fmla="*/ 9 w 194"/>
                  <a:gd name="T29" fmla="*/ 76 h 111"/>
                  <a:gd name="T30" fmla="*/ 22 w 194"/>
                  <a:gd name="T31" fmla="*/ 55 h 111"/>
                  <a:gd name="T32" fmla="*/ 25 w 194"/>
                  <a:gd name="T33" fmla="*/ 56 h 111"/>
                  <a:gd name="T34" fmla="*/ 64 w 194"/>
                  <a:gd name="T35" fmla="*/ 66 h 111"/>
                  <a:gd name="T36" fmla="*/ 63 w 194"/>
                  <a:gd name="T37" fmla="*/ 100 h 111"/>
                  <a:gd name="T38" fmla="*/ 71 w 194"/>
                  <a:gd name="T39" fmla="*/ 109 h 111"/>
                  <a:gd name="T40" fmla="*/ 76 w 194"/>
                  <a:gd name="T41" fmla="*/ 110 h 111"/>
                  <a:gd name="T42" fmla="*/ 186 w 194"/>
                  <a:gd name="T43" fmla="*/ 39 h 111"/>
                  <a:gd name="T44" fmla="*/ 187 w 194"/>
                  <a:gd name="T45" fmla="*/ 36 h 111"/>
                  <a:gd name="T46" fmla="*/ 188 w 194"/>
                  <a:gd name="T47" fmla="*/ 35 h 111"/>
                  <a:gd name="T48" fmla="*/ 185 w 194"/>
                  <a:gd name="T49" fmla="*/ 25 h 111"/>
                  <a:gd name="T50" fmla="*/ 79 w 194"/>
                  <a:gd name="T51" fmla="*/ 97 h 111"/>
                  <a:gd name="T52" fmla="*/ 83 w 194"/>
                  <a:gd name="T53" fmla="*/ 81 h 111"/>
                  <a:gd name="T54" fmla="*/ 171 w 194"/>
                  <a:gd name="T55" fmla="*/ 44 h 111"/>
                  <a:gd name="T56" fmla="*/ 79 w 194"/>
                  <a:gd name="T57" fmla="*/ 9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4" h="111">
                    <a:moveTo>
                      <a:pt x="185" y="25"/>
                    </a:moveTo>
                    <a:cubicBezTo>
                      <a:pt x="166" y="13"/>
                      <a:pt x="146" y="0"/>
                      <a:pt x="123" y="4"/>
                    </a:cubicBezTo>
                    <a:cubicBezTo>
                      <a:pt x="89" y="10"/>
                      <a:pt x="58" y="22"/>
                      <a:pt x="31" y="42"/>
                    </a:cubicBezTo>
                    <a:cubicBezTo>
                      <a:pt x="27" y="45"/>
                      <a:pt x="30" y="50"/>
                      <a:pt x="34" y="48"/>
                    </a:cubicBezTo>
                    <a:cubicBezTo>
                      <a:pt x="57" y="35"/>
                      <a:pt x="82" y="25"/>
                      <a:pt x="108" y="18"/>
                    </a:cubicBezTo>
                    <a:cubicBezTo>
                      <a:pt x="136" y="11"/>
                      <a:pt x="151" y="21"/>
                      <a:pt x="173" y="30"/>
                    </a:cubicBezTo>
                    <a:cubicBezTo>
                      <a:pt x="143" y="42"/>
                      <a:pt x="106" y="51"/>
                      <a:pt x="81" y="72"/>
                    </a:cubicBezTo>
                    <a:cubicBezTo>
                      <a:pt x="80" y="69"/>
                      <a:pt x="78" y="65"/>
                      <a:pt x="75" y="62"/>
                    </a:cubicBezTo>
                    <a:cubicBezTo>
                      <a:pt x="63" y="50"/>
                      <a:pt x="41" y="49"/>
                      <a:pt x="25" y="49"/>
                    </a:cubicBezTo>
                    <a:cubicBezTo>
                      <a:pt x="25" y="49"/>
                      <a:pt x="25" y="49"/>
                      <a:pt x="25" y="49"/>
                    </a:cubicBezTo>
                    <a:cubicBezTo>
                      <a:pt x="24" y="48"/>
                      <a:pt x="24" y="47"/>
                      <a:pt x="23" y="46"/>
                    </a:cubicBezTo>
                    <a:cubicBezTo>
                      <a:pt x="22" y="44"/>
                      <a:pt x="21" y="44"/>
                      <a:pt x="19" y="44"/>
                    </a:cubicBezTo>
                    <a:cubicBezTo>
                      <a:pt x="17" y="44"/>
                      <a:pt x="15" y="45"/>
                      <a:pt x="15" y="47"/>
                    </a:cubicBezTo>
                    <a:cubicBezTo>
                      <a:pt x="10" y="55"/>
                      <a:pt x="5" y="64"/>
                      <a:pt x="1" y="73"/>
                    </a:cubicBezTo>
                    <a:cubicBezTo>
                      <a:pt x="0" y="78"/>
                      <a:pt x="7" y="80"/>
                      <a:pt x="9" y="76"/>
                    </a:cubicBezTo>
                    <a:cubicBezTo>
                      <a:pt x="14" y="69"/>
                      <a:pt x="18" y="62"/>
                      <a:pt x="22" y="55"/>
                    </a:cubicBezTo>
                    <a:cubicBezTo>
                      <a:pt x="23" y="55"/>
                      <a:pt x="24" y="56"/>
                      <a:pt x="25" y="56"/>
                    </a:cubicBezTo>
                    <a:cubicBezTo>
                      <a:pt x="39" y="57"/>
                      <a:pt x="51" y="59"/>
                      <a:pt x="64" y="66"/>
                    </a:cubicBezTo>
                    <a:cubicBezTo>
                      <a:pt x="79" y="75"/>
                      <a:pt x="71" y="89"/>
                      <a:pt x="63" y="100"/>
                    </a:cubicBezTo>
                    <a:cubicBezTo>
                      <a:pt x="60" y="106"/>
                      <a:pt x="66" y="111"/>
                      <a:pt x="71" y="109"/>
                    </a:cubicBezTo>
                    <a:cubicBezTo>
                      <a:pt x="72" y="110"/>
                      <a:pt x="74" y="111"/>
                      <a:pt x="76" y="110"/>
                    </a:cubicBezTo>
                    <a:cubicBezTo>
                      <a:pt x="111" y="88"/>
                      <a:pt x="172" y="86"/>
                      <a:pt x="186" y="39"/>
                    </a:cubicBezTo>
                    <a:cubicBezTo>
                      <a:pt x="187" y="38"/>
                      <a:pt x="187" y="37"/>
                      <a:pt x="187" y="36"/>
                    </a:cubicBezTo>
                    <a:cubicBezTo>
                      <a:pt x="187" y="36"/>
                      <a:pt x="188" y="36"/>
                      <a:pt x="188" y="35"/>
                    </a:cubicBezTo>
                    <a:cubicBezTo>
                      <a:pt x="194" y="32"/>
                      <a:pt x="190" y="25"/>
                      <a:pt x="185" y="25"/>
                    </a:cubicBezTo>
                    <a:close/>
                    <a:moveTo>
                      <a:pt x="79" y="97"/>
                    </a:moveTo>
                    <a:cubicBezTo>
                      <a:pt x="82" y="92"/>
                      <a:pt x="83" y="86"/>
                      <a:pt x="83" y="81"/>
                    </a:cubicBezTo>
                    <a:cubicBezTo>
                      <a:pt x="110" y="63"/>
                      <a:pt x="142" y="56"/>
                      <a:pt x="171" y="44"/>
                    </a:cubicBezTo>
                    <a:cubicBezTo>
                      <a:pt x="153" y="75"/>
                      <a:pt x="110" y="80"/>
                      <a:pt x="79" y="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8" name="Freeform 384"/>
              <p:cNvSpPr>
                <a:spLocks noEditPoints="1"/>
              </p:cNvSpPr>
              <p:nvPr/>
            </p:nvSpPr>
            <p:spPr bwMode="auto">
              <a:xfrm>
                <a:off x="2214" y="-2056"/>
                <a:ext cx="684" cy="651"/>
              </a:xfrm>
              <a:custGeom>
                <a:avLst/>
                <a:gdLst>
                  <a:gd name="T0" fmla="*/ 298 w 339"/>
                  <a:gd name="T1" fmla="*/ 84 h 323"/>
                  <a:gd name="T2" fmla="*/ 105 w 339"/>
                  <a:gd name="T3" fmla="*/ 53 h 323"/>
                  <a:gd name="T4" fmla="*/ 57 w 339"/>
                  <a:gd name="T5" fmla="*/ 250 h 323"/>
                  <a:gd name="T6" fmla="*/ 262 w 339"/>
                  <a:gd name="T7" fmla="*/ 269 h 323"/>
                  <a:gd name="T8" fmla="*/ 298 w 339"/>
                  <a:gd name="T9" fmla="*/ 84 h 323"/>
                  <a:gd name="T10" fmla="*/ 170 w 339"/>
                  <a:gd name="T11" fmla="*/ 38 h 323"/>
                  <a:gd name="T12" fmla="*/ 261 w 339"/>
                  <a:gd name="T13" fmla="*/ 66 h 323"/>
                  <a:gd name="T14" fmla="*/ 163 w 339"/>
                  <a:gd name="T15" fmla="*/ 84 h 323"/>
                  <a:gd name="T16" fmla="*/ 170 w 339"/>
                  <a:gd name="T17" fmla="*/ 38 h 323"/>
                  <a:gd name="T18" fmla="*/ 105 w 339"/>
                  <a:gd name="T19" fmla="*/ 63 h 323"/>
                  <a:gd name="T20" fmla="*/ 112 w 339"/>
                  <a:gd name="T21" fmla="*/ 63 h 323"/>
                  <a:gd name="T22" fmla="*/ 160 w 339"/>
                  <a:gd name="T23" fmla="*/ 39 h 323"/>
                  <a:gd name="T24" fmla="*/ 153 w 339"/>
                  <a:gd name="T25" fmla="*/ 89 h 323"/>
                  <a:gd name="T26" fmla="*/ 118 w 339"/>
                  <a:gd name="T27" fmla="*/ 116 h 323"/>
                  <a:gd name="T28" fmla="*/ 105 w 339"/>
                  <a:gd name="T29" fmla="*/ 63 h 323"/>
                  <a:gd name="T30" fmla="*/ 105 w 339"/>
                  <a:gd name="T31" fmla="*/ 63 h 323"/>
                  <a:gd name="T32" fmla="*/ 98 w 339"/>
                  <a:gd name="T33" fmla="*/ 69 h 323"/>
                  <a:gd name="T34" fmla="*/ 110 w 339"/>
                  <a:gd name="T35" fmla="*/ 123 h 323"/>
                  <a:gd name="T36" fmla="*/ 93 w 339"/>
                  <a:gd name="T37" fmla="*/ 143 h 323"/>
                  <a:gd name="T38" fmla="*/ 48 w 339"/>
                  <a:gd name="T39" fmla="*/ 133 h 323"/>
                  <a:gd name="T40" fmla="*/ 98 w 339"/>
                  <a:gd name="T41" fmla="*/ 69 h 323"/>
                  <a:gd name="T42" fmla="*/ 46 w 339"/>
                  <a:gd name="T43" fmla="*/ 139 h 323"/>
                  <a:gd name="T44" fmla="*/ 47 w 339"/>
                  <a:gd name="T45" fmla="*/ 140 h 323"/>
                  <a:gd name="T46" fmla="*/ 87 w 339"/>
                  <a:gd name="T47" fmla="*/ 152 h 323"/>
                  <a:gd name="T48" fmla="*/ 60 w 339"/>
                  <a:gd name="T49" fmla="*/ 233 h 323"/>
                  <a:gd name="T50" fmla="*/ 46 w 339"/>
                  <a:gd name="T51" fmla="*/ 139 h 323"/>
                  <a:gd name="T52" fmla="*/ 67 w 339"/>
                  <a:gd name="T53" fmla="*/ 242 h 323"/>
                  <a:gd name="T54" fmla="*/ 68 w 339"/>
                  <a:gd name="T55" fmla="*/ 239 h 323"/>
                  <a:gd name="T56" fmla="*/ 96 w 339"/>
                  <a:gd name="T57" fmla="*/ 167 h 323"/>
                  <a:gd name="T58" fmla="*/ 101 w 339"/>
                  <a:gd name="T59" fmla="*/ 206 h 323"/>
                  <a:gd name="T60" fmla="*/ 107 w 339"/>
                  <a:gd name="T61" fmla="*/ 276 h 323"/>
                  <a:gd name="T62" fmla="*/ 78 w 339"/>
                  <a:gd name="T63" fmla="*/ 254 h 323"/>
                  <a:gd name="T64" fmla="*/ 67 w 339"/>
                  <a:gd name="T65" fmla="*/ 242 h 323"/>
                  <a:gd name="T66" fmla="*/ 123 w 339"/>
                  <a:gd name="T67" fmla="*/ 283 h 323"/>
                  <a:gd name="T68" fmla="*/ 103 w 339"/>
                  <a:gd name="T69" fmla="*/ 156 h 323"/>
                  <a:gd name="T70" fmla="*/ 116 w 339"/>
                  <a:gd name="T71" fmla="*/ 139 h 323"/>
                  <a:gd name="T72" fmla="*/ 241 w 339"/>
                  <a:gd name="T73" fmla="*/ 268 h 323"/>
                  <a:gd name="T74" fmla="*/ 123 w 339"/>
                  <a:gd name="T75" fmla="*/ 283 h 323"/>
                  <a:gd name="T76" fmla="*/ 257 w 339"/>
                  <a:gd name="T77" fmla="*/ 254 h 323"/>
                  <a:gd name="T78" fmla="*/ 250 w 339"/>
                  <a:gd name="T79" fmla="*/ 261 h 323"/>
                  <a:gd name="T80" fmla="*/ 152 w 339"/>
                  <a:gd name="T81" fmla="*/ 184 h 323"/>
                  <a:gd name="T82" fmla="*/ 123 w 339"/>
                  <a:gd name="T83" fmla="*/ 131 h 323"/>
                  <a:gd name="T84" fmla="*/ 160 w 339"/>
                  <a:gd name="T85" fmla="*/ 99 h 323"/>
                  <a:gd name="T86" fmla="*/ 176 w 339"/>
                  <a:gd name="T87" fmla="*/ 111 h 323"/>
                  <a:gd name="T88" fmla="*/ 299 w 339"/>
                  <a:gd name="T89" fmla="*/ 177 h 323"/>
                  <a:gd name="T90" fmla="*/ 302 w 339"/>
                  <a:gd name="T91" fmla="*/ 179 h 323"/>
                  <a:gd name="T92" fmla="*/ 257 w 339"/>
                  <a:gd name="T93" fmla="*/ 254 h 323"/>
                  <a:gd name="T94" fmla="*/ 228 w 339"/>
                  <a:gd name="T95" fmla="*/ 118 h 323"/>
                  <a:gd name="T96" fmla="*/ 175 w 339"/>
                  <a:gd name="T97" fmla="*/ 97 h 323"/>
                  <a:gd name="T98" fmla="*/ 170 w 339"/>
                  <a:gd name="T99" fmla="*/ 93 h 323"/>
                  <a:gd name="T100" fmla="*/ 274 w 339"/>
                  <a:gd name="T101" fmla="*/ 81 h 323"/>
                  <a:gd name="T102" fmla="*/ 278 w 339"/>
                  <a:gd name="T103" fmla="*/ 80 h 323"/>
                  <a:gd name="T104" fmla="*/ 291 w 339"/>
                  <a:gd name="T105" fmla="*/ 96 h 323"/>
                  <a:gd name="T106" fmla="*/ 304 w 339"/>
                  <a:gd name="T107" fmla="*/ 168 h 323"/>
                  <a:gd name="T108" fmla="*/ 228 w 339"/>
                  <a:gd name="T109" fmla="*/ 118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9" h="323">
                    <a:moveTo>
                      <a:pt x="298" y="84"/>
                    </a:moveTo>
                    <a:cubicBezTo>
                      <a:pt x="261" y="31"/>
                      <a:pt x="153" y="0"/>
                      <a:pt x="105" y="53"/>
                    </a:cubicBezTo>
                    <a:cubicBezTo>
                      <a:pt x="35" y="93"/>
                      <a:pt x="0" y="182"/>
                      <a:pt x="57" y="250"/>
                    </a:cubicBezTo>
                    <a:cubicBezTo>
                      <a:pt x="112" y="315"/>
                      <a:pt x="197" y="323"/>
                      <a:pt x="262" y="269"/>
                    </a:cubicBezTo>
                    <a:cubicBezTo>
                      <a:pt x="314" y="225"/>
                      <a:pt x="339" y="143"/>
                      <a:pt x="298" y="84"/>
                    </a:cubicBezTo>
                    <a:close/>
                    <a:moveTo>
                      <a:pt x="170" y="38"/>
                    </a:moveTo>
                    <a:cubicBezTo>
                      <a:pt x="201" y="36"/>
                      <a:pt x="235" y="47"/>
                      <a:pt x="261" y="66"/>
                    </a:cubicBezTo>
                    <a:cubicBezTo>
                      <a:pt x="228" y="60"/>
                      <a:pt x="194" y="67"/>
                      <a:pt x="163" y="84"/>
                    </a:cubicBezTo>
                    <a:cubicBezTo>
                      <a:pt x="157" y="70"/>
                      <a:pt x="163" y="53"/>
                      <a:pt x="170" y="38"/>
                    </a:cubicBezTo>
                    <a:close/>
                    <a:moveTo>
                      <a:pt x="105" y="63"/>
                    </a:moveTo>
                    <a:cubicBezTo>
                      <a:pt x="107" y="65"/>
                      <a:pt x="110" y="65"/>
                      <a:pt x="112" y="63"/>
                    </a:cubicBezTo>
                    <a:cubicBezTo>
                      <a:pt x="125" y="49"/>
                      <a:pt x="142" y="42"/>
                      <a:pt x="160" y="39"/>
                    </a:cubicBezTo>
                    <a:cubicBezTo>
                      <a:pt x="149" y="56"/>
                      <a:pt x="146" y="74"/>
                      <a:pt x="153" y="89"/>
                    </a:cubicBezTo>
                    <a:cubicBezTo>
                      <a:pt x="141" y="97"/>
                      <a:pt x="129" y="106"/>
                      <a:pt x="118" y="116"/>
                    </a:cubicBezTo>
                    <a:cubicBezTo>
                      <a:pt x="112" y="99"/>
                      <a:pt x="108" y="81"/>
                      <a:pt x="105" y="63"/>
                    </a:cubicBezTo>
                    <a:cubicBezTo>
                      <a:pt x="105" y="63"/>
                      <a:pt x="105" y="63"/>
                      <a:pt x="105" y="63"/>
                    </a:cubicBezTo>
                    <a:close/>
                    <a:moveTo>
                      <a:pt x="98" y="69"/>
                    </a:moveTo>
                    <a:cubicBezTo>
                      <a:pt x="100" y="87"/>
                      <a:pt x="105" y="106"/>
                      <a:pt x="110" y="123"/>
                    </a:cubicBezTo>
                    <a:cubicBezTo>
                      <a:pt x="104" y="130"/>
                      <a:pt x="99" y="136"/>
                      <a:pt x="93" y="143"/>
                    </a:cubicBezTo>
                    <a:cubicBezTo>
                      <a:pt x="84" y="134"/>
                      <a:pt x="69" y="130"/>
                      <a:pt x="48" y="133"/>
                    </a:cubicBezTo>
                    <a:cubicBezTo>
                      <a:pt x="57" y="106"/>
                      <a:pt x="78" y="87"/>
                      <a:pt x="98" y="69"/>
                    </a:cubicBezTo>
                    <a:close/>
                    <a:moveTo>
                      <a:pt x="46" y="139"/>
                    </a:moveTo>
                    <a:cubicBezTo>
                      <a:pt x="46" y="139"/>
                      <a:pt x="47" y="140"/>
                      <a:pt x="47" y="140"/>
                    </a:cubicBezTo>
                    <a:cubicBezTo>
                      <a:pt x="67" y="138"/>
                      <a:pt x="79" y="143"/>
                      <a:pt x="87" y="152"/>
                    </a:cubicBezTo>
                    <a:cubicBezTo>
                      <a:pt x="71" y="177"/>
                      <a:pt x="61" y="205"/>
                      <a:pt x="60" y="233"/>
                    </a:cubicBezTo>
                    <a:cubicBezTo>
                      <a:pt x="42" y="205"/>
                      <a:pt x="37" y="171"/>
                      <a:pt x="46" y="139"/>
                    </a:cubicBezTo>
                    <a:close/>
                    <a:moveTo>
                      <a:pt x="67" y="242"/>
                    </a:moveTo>
                    <a:cubicBezTo>
                      <a:pt x="67" y="242"/>
                      <a:pt x="68" y="241"/>
                      <a:pt x="68" y="239"/>
                    </a:cubicBezTo>
                    <a:cubicBezTo>
                      <a:pt x="73" y="215"/>
                      <a:pt x="82" y="190"/>
                      <a:pt x="96" y="167"/>
                    </a:cubicBezTo>
                    <a:cubicBezTo>
                      <a:pt x="100" y="178"/>
                      <a:pt x="101" y="192"/>
                      <a:pt x="101" y="206"/>
                    </a:cubicBezTo>
                    <a:cubicBezTo>
                      <a:pt x="102" y="230"/>
                      <a:pt x="101" y="253"/>
                      <a:pt x="107" y="276"/>
                    </a:cubicBezTo>
                    <a:cubicBezTo>
                      <a:pt x="97" y="270"/>
                      <a:pt x="87" y="263"/>
                      <a:pt x="78" y="254"/>
                    </a:cubicBezTo>
                    <a:cubicBezTo>
                      <a:pt x="74" y="250"/>
                      <a:pt x="70" y="246"/>
                      <a:pt x="67" y="242"/>
                    </a:cubicBezTo>
                    <a:close/>
                    <a:moveTo>
                      <a:pt x="123" y="283"/>
                    </a:moveTo>
                    <a:cubicBezTo>
                      <a:pt x="110" y="248"/>
                      <a:pt x="120" y="190"/>
                      <a:pt x="103" y="156"/>
                    </a:cubicBezTo>
                    <a:cubicBezTo>
                      <a:pt x="107" y="150"/>
                      <a:pt x="112" y="144"/>
                      <a:pt x="116" y="139"/>
                    </a:cubicBezTo>
                    <a:cubicBezTo>
                      <a:pt x="140" y="196"/>
                      <a:pt x="183" y="245"/>
                      <a:pt x="241" y="268"/>
                    </a:cubicBezTo>
                    <a:cubicBezTo>
                      <a:pt x="205" y="295"/>
                      <a:pt x="162" y="299"/>
                      <a:pt x="123" y="283"/>
                    </a:cubicBezTo>
                    <a:close/>
                    <a:moveTo>
                      <a:pt x="257" y="254"/>
                    </a:moveTo>
                    <a:cubicBezTo>
                      <a:pt x="255" y="257"/>
                      <a:pt x="252" y="259"/>
                      <a:pt x="250" y="261"/>
                    </a:cubicBezTo>
                    <a:cubicBezTo>
                      <a:pt x="213" y="240"/>
                      <a:pt x="179" y="219"/>
                      <a:pt x="152" y="184"/>
                    </a:cubicBezTo>
                    <a:cubicBezTo>
                      <a:pt x="140" y="168"/>
                      <a:pt x="131" y="150"/>
                      <a:pt x="123" y="131"/>
                    </a:cubicBezTo>
                    <a:cubicBezTo>
                      <a:pt x="134" y="119"/>
                      <a:pt x="147" y="108"/>
                      <a:pt x="160" y="99"/>
                    </a:cubicBezTo>
                    <a:cubicBezTo>
                      <a:pt x="164" y="104"/>
                      <a:pt x="169" y="108"/>
                      <a:pt x="176" y="111"/>
                    </a:cubicBezTo>
                    <a:cubicBezTo>
                      <a:pt x="218" y="133"/>
                      <a:pt x="272" y="133"/>
                      <a:pt x="299" y="177"/>
                    </a:cubicBezTo>
                    <a:cubicBezTo>
                      <a:pt x="300" y="178"/>
                      <a:pt x="301" y="179"/>
                      <a:pt x="302" y="179"/>
                    </a:cubicBezTo>
                    <a:cubicBezTo>
                      <a:pt x="294" y="208"/>
                      <a:pt x="277" y="235"/>
                      <a:pt x="257" y="254"/>
                    </a:cubicBezTo>
                    <a:close/>
                    <a:moveTo>
                      <a:pt x="228" y="118"/>
                    </a:moveTo>
                    <a:cubicBezTo>
                      <a:pt x="210" y="112"/>
                      <a:pt x="192" y="107"/>
                      <a:pt x="175" y="97"/>
                    </a:cubicBezTo>
                    <a:cubicBezTo>
                      <a:pt x="173" y="96"/>
                      <a:pt x="172" y="94"/>
                      <a:pt x="170" y="93"/>
                    </a:cubicBezTo>
                    <a:cubicBezTo>
                      <a:pt x="201" y="76"/>
                      <a:pt x="237" y="70"/>
                      <a:pt x="274" y="81"/>
                    </a:cubicBezTo>
                    <a:cubicBezTo>
                      <a:pt x="276" y="81"/>
                      <a:pt x="277" y="81"/>
                      <a:pt x="278" y="80"/>
                    </a:cubicBezTo>
                    <a:cubicBezTo>
                      <a:pt x="283" y="85"/>
                      <a:pt x="287" y="90"/>
                      <a:pt x="291" y="96"/>
                    </a:cubicBezTo>
                    <a:cubicBezTo>
                      <a:pt x="306" y="118"/>
                      <a:pt x="309" y="143"/>
                      <a:pt x="304" y="168"/>
                    </a:cubicBezTo>
                    <a:cubicBezTo>
                      <a:pt x="291" y="139"/>
                      <a:pt x="257" y="127"/>
                      <a:pt x="22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9" name="Freeform 385"/>
              <p:cNvSpPr>
                <a:spLocks noEditPoints="1"/>
              </p:cNvSpPr>
              <p:nvPr/>
            </p:nvSpPr>
            <p:spPr bwMode="auto">
              <a:xfrm>
                <a:off x="1083" y="3240"/>
                <a:ext cx="670" cy="553"/>
              </a:xfrm>
              <a:custGeom>
                <a:avLst/>
                <a:gdLst>
                  <a:gd name="T0" fmla="*/ 210 w 332"/>
                  <a:gd name="T1" fmla="*/ 33 h 274"/>
                  <a:gd name="T2" fmla="*/ 202 w 332"/>
                  <a:gd name="T3" fmla="*/ 29 h 274"/>
                  <a:gd name="T4" fmla="*/ 190 w 332"/>
                  <a:gd name="T5" fmla="*/ 31 h 274"/>
                  <a:gd name="T6" fmla="*/ 103 w 332"/>
                  <a:gd name="T7" fmla="*/ 237 h 274"/>
                  <a:gd name="T8" fmla="*/ 296 w 332"/>
                  <a:gd name="T9" fmla="*/ 190 h 274"/>
                  <a:gd name="T10" fmla="*/ 210 w 332"/>
                  <a:gd name="T11" fmla="*/ 33 h 274"/>
                  <a:gd name="T12" fmla="*/ 268 w 332"/>
                  <a:gd name="T13" fmla="*/ 207 h 274"/>
                  <a:gd name="T14" fmla="*/ 93 w 332"/>
                  <a:gd name="T15" fmla="*/ 214 h 274"/>
                  <a:gd name="T16" fmla="*/ 79 w 332"/>
                  <a:gd name="T17" fmla="*/ 94 h 274"/>
                  <a:gd name="T18" fmla="*/ 178 w 332"/>
                  <a:gd name="T19" fmla="*/ 40 h 274"/>
                  <a:gd name="T20" fmla="*/ 178 w 332"/>
                  <a:gd name="T21" fmla="*/ 44 h 274"/>
                  <a:gd name="T22" fmla="*/ 187 w 332"/>
                  <a:gd name="T23" fmla="*/ 85 h 274"/>
                  <a:gd name="T24" fmla="*/ 158 w 332"/>
                  <a:gd name="T25" fmla="*/ 71 h 274"/>
                  <a:gd name="T26" fmla="*/ 156 w 332"/>
                  <a:gd name="T27" fmla="*/ 77 h 274"/>
                  <a:gd name="T28" fmla="*/ 188 w 332"/>
                  <a:gd name="T29" fmla="*/ 96 h 274"/>
                  <a:gd name="T30" fmla="*/ 188 w 332"/>
                  <a:gd name="T31" fmla="*/ 98 h 274"/>
                  <a:gd name="T32" fmla="*/ 195 w 332"/>
                  <a:gd name="T33" fmla="*/ 104 h 274"/>
                  <a:gd name="T34" fmla="*/ 196 w 332"/>
                  <a:gd name="T35" fmla="*/ 106 h 274"/>
                  <a:gd name="T36" fmla="*/ 198 w 332"/>
                  <a:gd name="T37" fmla="*/ 109 h 274"/>
                  <a:gd name="T38" fmla="*/ 208 w 332"/>
                  <a:gd name="T39" fmla="*/ 110 h 274"/>
                  <a:gd name="T40" fmla="*/ 236 w 332"/>
                  <a:gd name="T41" fmla="*/ 96 h 274"/>
                  <a:gd name="T42" fmla="*/ 231 w 332"/>
                  <a:gd name="T43" fmla="*/ 85 h 274"/>
                  <a:gd name="T44" fmla="*/ 203 w 332"/>
                  <a:gd name="T45" fmla="*/ 97 h 274"/>
                  <a:gd name="T46" fmla="*/ 201 w 332"/>
                  <a:gd name="T47" fmla="*/ 95 h 274"/>
                  <a:gd name="T48" fmla="*/ 200 w 332"/>
                  <a:gd name="T49" fmla="*/ 92 h 274"/>
                  <a:gd name="T50" fmla="*/ 207 w 332"/>
                  <a:gd name="T51" fmla="*/ 46 h 274"/>
                  <a:gd name="T52" fmla="*/ 268 w 332"/>
                  <a:gd name="T53" fmla="*/ 207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2" h="274">
                    <a:moveTo>
                      <a:pt x="210" y="33"/>
                    </a:moveTo>
                    <a:cubicBezTo>
                      <a:pt x="209" y="30"/>
                      <a:pt x="205" y="28"/>
                      <a:pt x="202" y="29"/>
                    </a:cubicBezTo>
                    <a:cubicBezTo>
                      <a:pt x="198" y="29"/>
                      <a:pt x="194" y="31"/>
                      <a:pt x="190" y="31"/>
                    </a:cubicBezTo>
                    <a:cubicBezTo>
                      <a:pt x="76" y="0"/>
                      <a:pt x="0" y="174"/>
                      <a:pt x="103" y="237"/>
                    </a:cubicBezTo>
                    <a:cubicBezTo>
                      <a:pt x="164" y="274"/>
                      <a:pt x="260" y="253"/>
                      <a:pt x="296" y="190"/>
                    </a:cubicBezTo>
                    <a:cubicBezTo>
                      <a:pt x="332" y="126"/>
                      <a:pt x="283" y="34"/>
                      <a:pt x="210" y="33"/>
                    </a:cubicBezTo>
                    <a:close/>
                    <a:moveTo>
                      <a:pt x="268" y="207"/>
                    </a:moveTo>
                    <a:cubicBezTo>
                      <a:pt x="227" y="252"/>
                      <a:pt x="137" y="254"/>
                      <a:pt x="93" y="214"/>
                    </a:cubicBezTo>
                    <a:cubicBezTo>
                      <a:pt x="59" y="184"/>
                      <a:pt x="60" y="132"/>
                      <a:pt x="79" y="94"/>
                    </a:cubicBezTo>
                    <a:cubicBezTo>
                      <a:pt x="100" y="54"/>
                      <a:pt x="137" y="40"/>
                      <a:pt x="178" y="40"/>
                    </a:cubicBezTo>
                    <a:cubicBezTo>
                      <a:pt x="178" y="41"/>
                      <a:pt x="178" y="43"/>
                      <a:pt x="178" y="44"/>
                    </a:cubicBezTo>
                    <a:cubicBezTo>
                      <a:pt x="182" y="57"/>
                      <a:pt x="186" y="71"/>
                      <a:pt x="187" y="85"/>
                    </a:cubicBezTo>
                    <a:cubicBezTo>
                      <a:pt x="179" y="79"/>
                      <a:pt x="170" y="74"/>
                      <a:pt x="158" y="71"/>
                    </a:cubicBezTo>
                    <a:cubicBezTo>
                      <a:pt x="154" y="69"/>
                      <a:pt x="152" y="76"/>
                      <a:pt x="156" y="77"/>
                    </a:cubicBezTo>
                    <a:cubicBezTo>
                      <a:pt x="167" y="81"/>
                      <a:pt x="179" y="88"/>
                      <a:pt x="188" y="96"/>
                    </a:cubicBezTo>
                    <a:cubicBezTo>
                      <a:pt x="188" y="97"/>
                      <a:pt x="188" y="97"/>
                      <a:pt x="188" y="98"/>
                    </a:cubicBezTo>
                    <a:cubicBezTo>
                      <a:pt x="188" y="103"/>
                      <a:pt x="192" y="104"/>
                      <a:pt x="195" y="104"/>
                    </a:cubicBezTo>
                    <a:cubicBezTo>
                      <a:pt x="195" y="105"/>
                      <a:pt x="195" y="105"/>
                      <a:pt x="196" y="106"/>
                    </a:cubicBezTo>
                    <a:cubicBezTo>
                      <a:pt x="196" y="108"/>
                      <a:pt x="197" y="108"/>
                      <a:pt x="198" y="109"/>
                    </a:cubicBezTo>
                    <a:cubicBezTo>
                      <a:pt x="200" y="112"/>
                      <a:pt x="205" y="113"/>
                      <a:pt x="208" y="110"/>
                    </a:cubicBezTo>
                    <a:cubicBezTo>
                      <a:pt x="215" y="101"/>
                      <a:pt x="227" y="102"/>
                      <a:pt x="236" y="96"/>
                    </a:cubicBezTo>
                    <a:cubicBezTo>
                      <a:pt x="242" y="93"/>
                      <a:pt x="238" y="82"/>
                      <a:pt x="231" y="85"/>
                    </a:cubicBezTo>
                    <a:cubicBezTo>
                      <a:pt x="221" y="89"/>
                      <a:pt x="210" y="90"/>
                      <a:pt x="203" y="97"/>
                    </a:cubicBezTo>
                    <a:cubicBezTo>
                      <a:pt x="202" y="96"/>
                      <a:pt x="201" y="96"/>
                      <a:pt x="201" y="95"/>
                    </a:cubicBezTo>
                    <a:cubicBezTo>
                      <a:pt x="201" y="94"/>
                      <a:pt x="201" y="93"/>
                      <a:pt x="200" y="92"/>
                    </a:cubicBezTo>
                    <a:cubicBezTo>
                      <a:pt x="202" y="76"/>
                      <a:pt x="203" y="61"/>
                      <a:pt x="207" y="46"/>
                    </a:cubicBezTo>
                    <a:cubicBezTo>
                      <a:pt x="288" y="47"/>
                      <a:pt x="318" y="150"/>
                      <a:pt x="268" y="2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0" name="Freeform 386"/>
              <p:cNvSpPr/>
              <p:nvPr/>
            </p:nvSpPr>
            <p:spPr bwMode="auto">
              <a:xfrm>
                <a:off x="1248" y="3388"/>
                <a:ext cx="148" cy="264"/>
              </a:xfrm>
              <a:custGeom>
                <a:avLst/>
                <a:gdLst>
                  <a:gd name="T0" fmla="*/ 69 w 73"/>
                  <a:gd name="T1" fmla="*/ 99 h 131"/>
                  <a:gd name="T2" fmla="*/ 60 w 73"/>
                  <a:gd name="T3" fmla="*/ 97 h 131"/>
                  <a:gd name="T4" fmla="*/ 55 w 73"/>
                  <a:gd name="T5" fmla="*/ 77 h 131"/>
                  <a:gd name="T6" fmla="*/ 45 w 73"/>
                  <a:gd name="T7" fmla="*/ 73 h 131"/>
                  <a:gd name="T8" fmla="*/ 43 w 73"/>
                  <a:gd name="T9" fmla="*/ 65 h 131"/>
                  <a:gd name="T10" fmla="*/ 31 w 73"/>
                  <a:gd name="T11" fmla="*/ 63 h 131"/>
                  <a:gd name="T12" fmla="*/ 27 w 73"/>
                  <a:gd name="T13" fmla="*/ 70 h 131"/>
                  <a:gd name="T14" fmla="*/ 28 w 73"/>
                  <a:gd name="T15" fmla="*/ 40 h 131"/>
                  <a:gd name="T16" fmla="*/ 20 w 73"/>
                  <a:gd name="T17" fmla="*/ 34 h 131"/>
                  <a:gd name="T18" fmla="*/ 22 w 73"/>
                  <a:gd name="T19" fmla="*/ 8 h 131"/>
                  <a:gd name="T20" fmla="*/ 12 w 73"/>
                  <a:gd name="T21" fmla="*/ 5 h 131"/>
                  <a:gd name="T22" fmla="*/ 1 w 73"/>
                  <a:gd name="T23" fmla="*/ 71 h 131"/>
                  <a:gd name="T24" fmla="*/ 3 w 73"/>
                  <a:gd name="T25" fmla="*/ 75 h 131"/>
                  <a:gd name="T26" fmla="*/ 3 w 73"/>
                  <a:gd name="T27" fmla="*/ 79 h 131"/>
                  <a:gd name="T28" fmla="*/ 14 w 73"/>
                  <a:gd name="T29" fmla="*/ 84 h 131"/>
                  <a:gd name="T30" fmla="*/ 13 w 73"/>
                  <a:gd name="T31" fmla="*/ 108 h 131"/>
                  <a:gd name="T32" fmla="*/ 26 w 73"/>
                  <a:gd name="T33" fmla="*/ 110 h 131"/>
                  <a:gd name="T34" fmla="*/ 34 w 73"/>
                  <a:gd name="T35" fmla="*/ 88 h 131"/>
                  <a:gd name="T36" fmla="*/ 35 w 73"/>
                  <a:gd name="T37" fmla="*/ 118 h 131"/>
                  <a:gd name="T38" fmla="*/ 48 w 73"/>
                  <a:gd name="T39" fmla="*/ 119 h 131"/>
                  <a:gd name="T40" fmla="*/ 49 w 73"/>
                  <a:gd name="T41" fmla="*/ 110 h 131"/>
                  <a:gd name="T42" fmla="*/ 50 w 73"/>
                  <a:gd name="T43" fmla="*/ 113 h 131"/>
                  <a:gd name="T44" fmla="*/ 60 w 73"/>
                  <a:gd name="T45" fmla="*/ 117 h 131"/>
                  <a:gd name="T46" fmla="*/ 62 w 73"/>
                  <a:gd name="T47" fmla="*/ 116 h 131"/>
                  <a:gd name="T48" fmla="*/ 64 w 73"/>
                  <a:gd name="T49" fmla="*/ 126 h 131"/>
                  <a:gd name="T50" fmla="*/ 72 w 73"/>
                  <a:gd name="T51" fmla="*/ 125 h 131"/>
                  <a:gd name="T52" fmla="*/ 69 w 73"/>
                  <a:gd name="T53" fmla="*/ 9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131">
                    <a:moveTo>
                      <a:pt x="69" y="99"/>
                    </a:moveTo>
                    <a:cubicBezTo>
                      <a:pt x="67" y="95"/>
                      <a:pt x="63" y="94"/>
                      <a:pt x="60" y="97"/>
                    </a:cubicBezTo>
                    <a:cubicBezTo>
                      <a:pt x="58" y="90"/>
                      <a:pt x="57" y="84"/>
                      <a:pt x="55" y="77"/>
                    </a:cubicBezTo>
                    <a:cubicBezTo>
                      <a:pt x="54" y="72"/>
                      <a:pt x="48" y="71"/>
                      <a:pt x="45" y="73"/>
                    </a:cubicBezTo>
                    <a:cubicBezTo>
                      <a:pt x="44" y="71"/>
                      <a:pt x="44" y="68"/>
                      <a:pt x="43" y="65"/>
                    </a:cubicBezTo>
                    <a:cubicBezTo>
                      <a:pt x="41" y="59"/>
                      <a:pt x="34" y="58"/>
                      <a:pt x="31" y="63"/>
                    </a:cubicBezTo>
                    <a:cubicBezTo>
                      <a:pt x="30" y="65"/>
                      <a:pt x="28" y="67"/>
                      <a:pt x="27" y="70"/>
                    </a:cubicBezTo>
                    <a:cubicBezTo>
                      <a:pt x="28" y="60"/>
                      <a:pt x="28" y="50"/>
                      <a:pt x="28" y="40"/>
                    </a:cubicBezTo>
                    <a:cubicBezTo>
                      <a:pt x="28" y="35"/>
                      <a:pt x="24" y="33"/>
                      <a:pt x="20" y="34"/>
                    </a:cubicBezTo>
                    <a:cubicBezTo>
                      <a:pt x="21" y="25"/>
                      <a:pt x="22" y="17"/>
                      <a:pt x="22" y="8"/>
                    </a:cubicBezTo>
                    <a:cubicBezTo>
                      <a:pt x="23" y="3"/>
                      <a:pt x="14" y="0"/>
                      <a:pt x="12" y="5"/>
                    </a:cubicBezTo>
                    <a:cubicBezTo>
                      <a:pt x="3" y="27"/>
                      <a:pt x="0" y="48"/>
                      <a:pt x="1" y="71"/>
                    </a:cubicBezTo>
                    <a:cubicBezTo>
                      <a:pt x="1" y="73"/>
                      <a:pt x="2" y="74"/>
                      <a:pt x="3" y="75"/>
                    </a:cubicBezTo>
                    <a:cubicBezTo>
                      <a:pt x="3" y="76"/>
                      <a:pt x="3" y="77"/>
                      <a:pt x="3" y="79"/>
                    </a:cubicBezTo>
                    <a:cubicBezTo>
                      <a:pt x="2" y="85"/>
                      <a:pt x="9" y="87"/>
                      <a:pt x="14" y="84"/>
                    </a:cubicBezTo>
                    <a:cubicBezTo>
                      <a:pt x="13" y="92"/>
                      <a:pt x="13" y="100"/>
                      <a:pt x="13" y="108"/>
                    </a:cubicBezTo>
                    <a:cubicBezTo>
                      <a:pt x="12" y="116"/>
                      <a:pt x="24" y="117"/>
                      <a:pt x="26" y="110"/>
                    </a:cubicBezTo>
                    <a:cubicBezTo>
                      <a:pt x="28" y="102"/>
                      <a:pt x="31" y="95"/>
                      <a:pt x="34" y="88"/>
                    </a:cubicBezTo>
                    <a:cubicBezTo>
                      <a:pt x="35" y="98"/>
                      <a:pt x="35" y="108"/>
                      <a:pt x="35" y="118"/>
                    </a:cubicBezTo>
                    <a:cubicBezTo>
                      <a:pt x="35" y="125"/>
                      <a:pt x="46" y="127"/>
                      <a:pt x="48" y="119"/>
                    </a:cubicBezTo>
                    <a:cubicBezTo>
                      <a:pt x="48" y="116"/>
                      <a:pt x="49" y="113"/>
                      <a:pt x="49" y="110"/>
                    </a:cubicBezTo>
                    <a:cubicBezTo>
                      <a:pt x="49" y="111"/>
                      <a:pt x="50" y="112"/>
                      <a:pt x="50" y="113"/>
                    </a:cubicBezTo>
                    <a:cubicBezTo>
                      <a:pt x="50" y="118"/>
                      <a:pt x="56" y="122"/>
                      <a:pt x="60" y="117"/>
                    </a:cubicBezTo>
                    <a:cubicBezTo>
                      <a:pt x="61" y="117"/>
                      <a:pt x="61" y="116"/>
                      <a:pt x="62" y="116"/>
                    </a:cubicBezTo>
                    <a:cubicBezTo>
                      <a:pt x="62" y="119"/>
                      <a:pt x="63" y="123"/>
                      <a:pt x="64" y="126"/>
                    </a:cubicBezTo>
                    <a:cubicBezTo>
                      <a:pt x="65" y="131"/>
                      <a:pt x="72" y="129"/>
                      <a:pt x="72" y="125"/>
                    </a:cubicBezTo>
                    <a:cubicBezTo>
                      <a:pt x="73" y="116"/>
                      <a:pt x="71" y="108"/>
                      <a:pt x="69"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1" name="Freeform 387"/>
              <p:cNvSpPr/>
              <p:nvPr/>
            </p:nvSpPr>
            <p:spPr bwMode="auto">
              <a:xfrm>
                <a:off x="1527" y="3517"/>
                <a:ext cx="131" cy="135"/>
              </a:xfrm>
              <a:custGeom>
                <a:avLst/>
                <a:gdLst>
                  <a:gd name="T0" fmla="*/ 65 w 65"/>
                  <a:gd name="T1" fmla="*/ 22 h 67"/>
                  <a:gd name="T2" fmla="*/ 64 w 65"/>
                  <a:gd name="T3" fmla="*/ 10 h 67"/>
                  <a:gd name="T4" fmla="*/ 49 w 65"/>
                  <a:gd name="T5" fmla="*/ 10 h 67"/>
                  <a:gd name="T6" fmla="*/ 49 w 65"/>
                  <a:gd name="T7" fmla="*/ 10 h 67"/>
                  <a:gd name="T8" fmla="*/ 49 w 65"/>
                  <a:gd name="T9" fmla="*/ 10 h 67"/>
                  <a:gd name="T10" fmla="*/ 40 w 65"/>
                  <a:gd name="T11" fmla="*/ 17 h 67"/>
                  <a:gd name="T12" fmla="*/ 39 w 65"/>
                  <a:gd name="T13" fmla="*/ 20 h 67"/>
                  <a:gd name="T14" fmla="*/ 39 w 65"/>
                  <a:gd name="T15" fmla="*/ 20 h 67"/>
                  <a:gd name="T16" fmla="*/ 25 w 65"/>
                  <a:gd name="T17" fmla="*/ 22 h 67"/>
                  <a:gd name="T18" fmla="*/ 25 w 65"/>
                  <a:gd name="T19" fmla="*/ 27 h 67"/>
                  <a:gd name="T20" fmla="*/ 24 w 65"/>
                  <a:gd name="T21" fmla="*/ 25 h 67"/>
                  <a:gd name="T22" fmla="*/ 11 w 65"/>
                  <a:gd name="T23" fmla="*/ 27 h 67"/>
                  <a:gd name="T24" fmla="*/ 10 w 65"/>
                  <a:gd name="T25" fmla="*/ 33 h 67"/>
                  <a:gd name="T26" fmla="*/ 2 w 65"/>
                  <a:gd name="T27" fmla="*/ 39 h 67"/>
                  <a:gd name="T28" fmla="*/ 0 w 65"/>
                  <a:gd name="T29" fmla="*/ 51 h 67"/>
                  <a:gd name="T30" fmla="*/ 5 w 65"/>
                  <a:gd name="T31" fmla="*/ 56 h 67"/>
                  <a:gd name="T32" fmla="*/ 6 w 65"/>
                  <a:gd name="T33" fmla="*/ 60 h 67"/>
                  <a:gd name="T34" fmla="*/ 19 w 65"/>
                  <a:gd name="T35" fmla="*/ 58 h 67"/>
                  <a:gd name="T36" fmla="*/ 21 w 65"/>
                  <a:gd name="T37" fmla="*/ 49 h 67"/>
                  <a:gd name="T38" fmla="*/ 23 w 65"/>
                  <a:gd name="T39" fmla="*/ 58 h 67"/>
                  <a:gd name="T40" fmla="*/ 37 w 65"/>
                  <a:gd name="T41" fmla="*/ 56 h 67"/>
                  <a:gd name="T42" fmla="*/ 37 w 65"/>
                  <a:gd name="T43" fmla="*/ 49 h 67"/>
                  <a:gd name="T44" fmla="*/ 49 w 65"/>
                  <a:gd name="T45" fmla="*/ 44 h 67"/>
                  <a:gd name="T46" fmla="*/ 51 w 65"/>
                  <a:gd name="T47" fmla="*/ 32 h 67"/>
                  <a:gd name="T48" fmla="*/ 51 w 65"/>
                  <a:gd name="T49" fmla="*/ 32 h 67"/>
                  <a:gd name="T50" fmla="*/ 64 w 65"/>
                  <a:gd name="T51" fmla="*/ 27 h 67"/>
                  <a:gd name="T52" fmla="*/ 64 w 65"/>
                  <a:gd name="T53" fmla="*/ 25 h 67"/>
                  <a:gd name="T54" fmla="*/ 65 w 65"/>
                  <a:gd name="T55" fmla="*/ 2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67">
                    <a:moveTo>
                      <a:pt x="65" y="22"/>
                    </a:moveTo>
                    <a:cubicBezTo>
                      <a:pt x="65" y="18"/>
                      <a:pt x="64" y="14"/>
                      <a:pt x="64" y="10"/>
                    </a:cubicBezTo>
                    <a:cubicBezTo>
                      <a:pt x="63" y="1"/>
                      <a:pt x="50" y="0"/>
                      <a:pt x="49" y="10"/>
                    </a:cubicBezTo>
                    <a:cubicBezTo>
                      <a:pt x="49" y="10"/>
                      <a:pt x="49" y="10"/>
                      <a:pt x="49" y="10"/>
                    </a:cubicBezTo>
                    <a:cubicBezTo>
                      <a:pt x="49" y="10"/>
                      <a:pt x="49" y="10"/>
                      <a:pt x="49" y="10"/>
                    </a:cubicBezTo>
                    <a:cubicBezTo>
                      <a:pt x="44" y="9"/>
                      <a:pt x="40" y="12"/>
                      <a:pt x="40" y="17"/>
                    </a:cubicBezTo>
                    <a:cubicBezTo>
                      <a:pt x="40" y="18"/>
                      <a:pt x="39" y="19"/>
                      <a:pt x="39" y="20"/>
                    </a:cubicBezTo>
                    <a:cubicBezTo>
                      <a:pt x="39" y="20"/>
                      <a:pt x="39" y="20"/>
                      <a:pt x="39" y="20"/>
                    </a:cubicBezTo>
                    <a:cubicBezTo>
                      <a:pt x="36" y="13"/>
                      <a:pt x="25" y="14"/>
                      <a:pt x="25" y="22"/>
                    </a:cubicBezTo>
                    <a:cubicBezTo>
                      <a:pt x="25" y="24"/>
                      <a:pt x="25" y="25"/>
                      <a:pt x="25" y="27"/>
                    </a:cubicBezTo>
                    <a:cubicBezTo>
                      <a:pt x="25" y="26"/>
                      <a:pt x="24" y="26"/>
                      <a:pt x="24" y="25"/>
                    </a:cubicBezTo>
                    <a:cubicBezTo>
                      <a:pt x="22" y="18"/>
                      <a:pt x="11" y="19"/>
                      <a:pt x="11" y="27"/>
                    </a:cubicBezTo>
                    <a:cubicBezTo>
                      <a:pt x="11" y="29"/>
                      <a:pt x="10" y="31"/>
                      <a:pt x="10" y="33"/>
                    </a:cubicBezTo>
                    <a:cubicBezTo>
                      <a:pt x="7" y="32"/>
                      <a:pt x="2" y="34"/>
                      <a:pt x="2" y="39"/>
                    </a:cubicBezTo>
                    <a:cubicBezTo>
                      <a:pt x="1" y="43"/>
                      <a:pt x="0" y="47"/>
                      <a:pt x="0" y="51"/>
                    </a:cubicBezTo>
                    <a:cubicBezTo>
                      <a:pt x="0" y="54"/>
                      <a:pt x="3" y="56"/>
                      <a:pt x="5" y="56"/>
                    </a:cubicBezTo>
                    <a:cubicBezTo>
                      <a:pt x="6" y="58"/>
                      <a:pt x="6" y="59"/>
                      <a:pt x="6" y="60"/>
                    </a:cubicBezTo>
                    <a:cubicBezTo>
                      <a:pt x="9" y="67"/>
                      <a:pt x="19" y="66"/>
                      <a:pt x="19" y="58"/>
                    </a:cubicBezTo>
                    <a:cubicBezTo>
                      <a:pt x="19" y="55"/>
                      <a:pt x="20" y="52"/>
                      <a:pt x="21" y="49"/>
                    </a:cubicBezTo>
                    <a:cubicBezTo>
                      <a:pt x="22" y="52"/>
                      <a:pt x="23" y="55"/>
                      <a:pt x="23" y="58"/>
                    </a:cubicBezTo>
                    <a:cubicBezTo>
                      <a:pt x="25" y="66"/>
                      <a:pt x="36" y="63"/>
                      <a:pt x="37" y="56"/>
                    </a:cubicBezTo>
                    <a:cubicBezTo>
                      <a:pt x="37" y="54"/>
                      <a:pt x="37" y="51"/>
                      <a:pt x="37" y="49"/>
                    </a:cubicBezTo>
                    <a:cubicBezTo>
                      <a:pt x="41" y="53"/>
                      <a:pt x="49" y="51"/>
                      <a:pt x="49" y="44"/>
                    </a:cubicBezTo>
                    <a:cubicBezTo>
                      <a:pt x="49" y="40"/>
                      <a:pt x="50" y="36"/>
                      <a:pt x="51" y="32"/>
                    </a:cubicBezTo>
                    <a:cubicBezTo>
                      <a:pt x="51" y="32"/>
                      <a:pt x="51" y="32"/>
                      <a:pt x="51" y="32"/>
                    </a:cubicBezTo>
                    <a:cubicBezTo>
                      <a:pt x="56" y="37"/>
                      <a:pt x="64" y="33"/>
                      <a:pt x="64" y="27"/>
                    </a:cubicBezTo>
                    <a:cubicBezTo>
                      <a:pt x="64" y="26"/>
                      <a:pt x="64" y="26"/>
                      <a:pt x="64" y="25"/>
                    </a:cubicBezTo>
                    <a:cubicBezTo>
                      <a:pt x="64" y="24"/>
                      <a:pt x="65" y="23"/>
                      <a:pt x="65"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2" name="Freeform 388"/>
              <p:cNvSpPr>
                <a:spLocks noEditPoints="1"/>
              </p:cNvSpPr>
              <p:nvPr/>
            </p:nvSpPr>
            <p:spPr bwMode="auto">
              <a:xfrm>
                <a:off x="4417" y="-1746"/>
                <a:ext cx="945" cy="696"/>
              </a:xfrm>
              <a:custGeom>
                <a:avLst/>
                <a:gdLst>
                  <a:gd name="T0" fmla="*/ 456 w 469"/>
                  <a:gd name="T1" fmla="*/ 95 h 345"/>
                  <a:gd name="T2" fmla="*/ 274 w 469"/>
                  <a:gd name="T3" fmla="*/ 18 h 345"/>
                  <a:gd name="T4" fmla="*/ 131 w 469"/>
                  <a:gd name="T5" fmla="*/ 55 h 345"/>
                  <a:gd name="T6" fmla="*/ 146 w 469"/>
                  <a:gd name="T7" fmla="*/ 67 h 345"/>
                  <a:gd name="T8" fmla="*/ 447 w 469"/>
                  <a:gd name="T9" fmla="*/ 98 h 345"/>
                  <a:gd name="T10" fmla="*/ 225 w 469"/>
                  <a:gd name="T11" fmla="*/ 220 h 345"/>
                  <a:gd name="T12" fmla="*/ 99 w 469"/>
                  <a:gd name="T13" fmla="*/ 166 h 345"/>
                  <a:gd name="T14" fmla="*/ 211 w 469"/>
                  <a:gd name="T15" fmla="*/ 105 h 345"/>
                  <a:gd name="T16" fmla="*/ 79 w 469"/>
                  <a:gd name="T17" fmla="*/ 156 h 345"/>
                  <a:gd name="T18" fmla="*/ 11 w 469"/>
                  <a:gd name="T19" fmla="*/ 116 h 345"/>
                  <a:gd name="T20" fmla="*/ 1 w 469"/>
                  <a:gd name="T21" fmla="*/ 148 h 345"/>
                  <a:gd name="T22" fmla="*/ 53 w 469"/>
                  <a:gd name="T23" fmla="*/ 253 h 345"/>
                  <a:gd name="T24" fmla="*/ 59 w 469"/>
                  <a:gd name="T25" fmla="*/ 290 h 345"/>
                  <a:gd name="T26" fmla="*/ 53 w 469"/>
                  <a:gd name="T27" fmla="*/ 329 h 345"/>
                  <a:gd name="T28" fmla="*/ 69 w 469"/>
                  <a:gd name="T29" fmla="*/ 326 h 345"/>
                  <a:gd name="T30" fmla="*/ 89 w 469"/>
                  <a:gd name="T31" fmla="*/ 331 h 345"/>
                  <a:gd name="T32" fmla="*/ 89 w 469"/>
                  <a:gd name="T33" fmla="*/ 276 h 345"/>
                  <a:gd name="T34" fmla="*/ 81 w 469"/>
                  <a:gd name="T35" fmla="*/ 204 h 345"/>
                  <a:gd name="T36" fmla="*/ 107 w 469"/>
                  <a:gd name="T37" fmla="*/ 259 h 345"/>
                  <a:gd name="T38" fmla="*/ 381 w 469"/>
                  <a:gd name="T39" fmla="*/ 264 h 345"/>
                  <a:gd name="T40" fmla="*/ 467 w 469"/>
                  <a:gd name="T41" fmla="*/ 97 h 345"/>
                  <a:gd name="T42" fmla="*/ 72 w 469"/>
                  <a:gd name="T43" fmla="*/ 165 h 345"/>
                  <a:gd name="T44" fmla="*/ 78 w 469"/>
                  <a:gd name="T45" fmla="*/ 271 h 345"/>
                  <a:gd name="T46" fmla="*/ 69 w 469"/>
                  <a:gd name="T47" fmla="*/ 261 h 345"/>
                  <a:gd name="T48" fmla="*/ 78 w 469"/>
                  <a:gd name="T49" fmla="*/ 271 h 345"/>
                  <a:gd name="T50" fmla="*/ 91 w 469"/>
                  <a:gd name="T51" fmla="*/ 175 h 345"/>
                  <a:gd name="T52" fmla="*/ 120 w 469"/>
                  <a:gd name="T53" fmla="*/ 214 h 345"/>
                  <a:gd name="T54" fmla="*/ 119 w 469"/>
                  <a:gd name="T55" fmla="*/ 229 h 345"/>
                  <a:gd name="T56" fmla="*/ 219 w 469"/>
                  <a:gd name="T57" fmla="*/ 256 h 345"/>
                  <a:gd name="T58" fmla="*/ 283 w 469"/>
                  <a:gd name="T59" fmla="*/ 265 h 345"/>
                  <a:gd name="T60" fmla="*/ 300 w 469"/>
                  <a:gd name="T61" fmla="*/ 263 h 345"/>
                  <a:gd name="T62" fmla="*/ 312 w 469"/>
                  <a:gd name="T63" fmla="*/ 256 h 345"/>
                  <a:gd name="T64" fmla="*/ 326 w 469"/>
                  <a:gd name="T65" fmla="*/ 259 h 345"/>
                  <a:gd name="T66" fmla="*/ 349 w 469"/>
                  <a:gd name="T67" fmla="*/ 259 h 345"/>
                  <a:gd name="T68" fmla="*/ 378 w 469"/>
                  <a:gd name="T69" fmla="*/ 205 h 345"/>
                  <a:gd name="T70" fmla="*/ 378 w 469"/>
                  <a:gd name="T71" fmla="*/ 205 h 345"/>
                  <a:gd name="T72" fmla="*/ 357 w 469"/>
                  <a:gd name="T73" fmla="*/ 219 h 345"/>
                  <a:gd name="T74" fmla="*/ 335 w 469"/>
                  <a:gd name="T75" fmla="*/ 227 h 345"/>
                  <a:gd name="T76" fmla="*/ 322 w 469"/>
                  <a:gd name="T77" fmla="*/ 239 h 345"/>
                  <a:gd name="T78" fmla="*/ 305 w 469"/>
                  <a:gd name="T79" fmla="*/ 242 h 345"/>
                  <a:gd name="T80" fmla="*/ 331 w 469"/>
                  <a:gd name="T81" fmla="*/ 220 h 345"/>
                  <a:gd name="T82" fmla="*/ 360 w 469"/>
                  <a:gd name="T83" fmla="*/ 259 h 345"/>
                  <a:gd name="T84" fmla="*/ 372 w 469"/>
                  <a:gd name="T85" fmla="*/ 246 h 345"/>
                  <a:gd name="T86" fmla="*/ 375 w 469"/>
                  <a:gd name="T87" fmla="*/ 236 h 345"/>
                  <a:gd name="T88" fmla="*/ 331 w 469"/>
                  <a:gd name="T89" fmla="*/ 206 h 345"/>
                  <a:gd name="T90" fmla="*/ 226 w 469"/>
                  <a:gd name="T91" fmla="*/ 233 h 345"/>
                  <a:gd name="T92" fmla="*/ 226 w 469"/>
                  <a:gd name="T93" fmla="*/ 231 h 345"/>
                  <a:gd name="T94" fmla="*/ 232 w 469"/>
                  <a:gd name="T95" fmla="*/ 230 h 345"/>
                  <a:gd name="T96" fmla="*/ 331 w 469"/>
                  <a:gd name="T97" fmla="*/ 20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9" h="345">
                    <a:moveTo>
                      <a:pt x="467" y="97"/>
                    </a:moveTo>
                    <a:cubicBezTo>
                      <a:pt x="467" y="91"/>
                      <a:pt x="459" y="91"/>
                      <a:pt x="457" y="95"/>
                    </a:cubicBezTo>
                    <a:cubicBezTo>
                      <a:pt x="456" y="95"/>
                      <a:pt x="456" y="95"/>
                      <a:pt x="456" y="95"/>
                    </a:cubicBezTo>
                    <a:cubicBezTo>
                      <a:pt x="459" y="91"/>
                      <a:pt x="458" y="84"/>
                      <a:pt x="452" y="82"/>
                    </a:cubicBezTo>
                    <a:cubicBezTo>
                      <a:pt x="413" y="68"/>
                      <a:pt x="373" y="59"/>
                      <a:pt x="334" y="46"/>
                    </a:cubicBezTo>
                    <a:cubicBezTo>
                      <a:pt x="313" y="38"/>
                      <a:pt x="293" y="29"/>
                      <a:pt x="274" y="18"/>
                    </a:cubicBezTo>
                    <a:cubicBezTo>
                      <a:pt x="265" y="12"/>
                      <a:pt x="256" y="0"/>
                      <a:pt x="245" y="0"/>
                    </a:cubicBezTo>
                    <a:cubicBezTo>
                      <a:pt x="234" y="0"/>
                      <a:pt x="215" y="18"/>
                      <a:pt x="205" y="23"/>
                    </a:cubicBezTo>
                    <a:cubicBezTo>
                      <a:pt x="182" y="36"/>
                      <a:pt x="157" y="46"/>
                      <a:pt x="131" y="55"/>
                    </a:cubicBezTo>
                    <a:cubicBezTo>
                      <a:pt x="92" y="70"/>
                      <a:pt x="53" y="84"/>
                      <a:pt x="16" y="106"/>
                    </a:cubicBezTo>
                    <a:cubicBezTo>
                      <a:pt x="11" y="109"/>
                      <a:pt x="16" y="116"/>
                      <a:pt x="21" y="114"/>
                    </a:cubicBezTo>
                    <a:cubicBezTo>
                      <a:pt x="62" y="96"/>
                      <a:pt x="104" y="83"/>
                      <a:pt x="146" y="67"/>
                    </a:cubicBezTo>
                    <a:cubicBezTo>
                      <a:pt x="162" y="61"/>
                      <a:pt x="179" y="54"/>
                      <a:pt x="195" y="47"/>
                    </a:cubicBezTo>
                    <a:cubicBezTo>
                      <a:pt x="203" y="43"/>
                      <a:pt x="244" y="14"/>
                      <a:pt x="250" y="19"/>
                    </a:cubicBezTo>
                    <a:cubicBezTo>
                      <a:pt x="306" y="62"/>
                      <a:pt x="381" y="77"/>
                      <a:pt x="447" y="98"/>
                    </a:cubicBezTo>
                    <a:cubicBezTo>
                      <a:pt x="448" y="99"/>
                      <a:pt x="448" y="99"/>
                      <a:pt x="449" y="99"/>
                    </a:cubicBezTo>
                    <a:cubicBezTo>
                      <a:pt x="403" y="124"/>
                      <a:pt x="361" y="156"/>
                      <a:pt x="313" y="179"/>
                    </a:cubicBezTo>
                    <a:cubicBezTo>
                      <a:pt x="285" y="192"/>
                      <a:pt x="248" y="199"/>
                      <a:pt x="225" y="220"/>
                    </a:cubicBezTo>
                    <a:cubicBezTo>
                      <a:pt x="225" y="221"/>
                      <a:pt x="224" y="221"/>
                      <a:pt x="224" y="222"/>
                    </a:cubicBezTo>
                    <a:cubicBezTo>
                      <a:pt x="224" y="222"/>
                      <a:pt x="224" y="222"/>
                      <a:pt x="224" y="221"/>
                    </a:cubicBezTo>
                    <a:cubicBezTo>
                      <a:pt x="183" y="201"/>
                      <a:pt x="140" y="185"/>
                      <a:pt x="99" y="166"/>
                    </a:cubicBezTo>
                    <a:cubicBezTo>
                      <a:pt x="102" y="163"/>
                      <a:pt x="105" y="161"/>
                      <a:pt x="109" y="158"/>
                    </a:cubicBezTo>
                    <a:cubicBezTo>
                      <a:pt x="131" y="142"/>
                      <a:pt x="156" y="128"/>
                      <a:pt x="181" y="117"/>
                    </a:cubicBezTo>
                    <a:cubicBezTo>
                      <a:pt x="193" y="112"/>
                      <a:pt x="203" y="109"/>
                      <a:pt x="211" y="105"/>
                    </a:cubicBezTo>
                    <a:cubicBezTo>
                      <a:pt x="220" y="102"/>
                      <a:pt x="217" y="86"/>
                      <a:pt x="206" y="90"/>
                    </a:cubicBezTo>
                    <a:cubicBezTo>
                      <a:pt x="165" y="101"/>
                      <a:pt x="124" y="120"/>
                      <a:pt x="90" y="147"/>
                    </a:cubicBezTo>
                    <a:cubicBezTo>
                      <a:pt x="86" y="150"/>
                      <a:pt x="83" y="153"/>
                      <a:pt x="79" y="156"/>
                    </a:cubicBezTo>
                    <a:cubicBezTo>
                      <a:pt x="58" y="146"/>
                      <a:pt x="36" y="134"/>
                      <a:pt x="16" y="120"/>
                    </a:cubicBezTo>
                    <a:cubicBezTo>
                      <a:pt x="16" y="119"/>
                      <a:pt x="15" y="118"/>
                      <a:pt x="15" y="117"/>
                    </a:cubicBezTo>
                    <a:cubicBezTo>
                      <a:pt x="13" y="116"/>
                      <a:pt x="12" y="116"/>
                      <a:pt x="11" y="116"/>
                    </a:cubicBezTo>
                    <a:cubicBezTo>
                      <a:pt x="10" y="116"/>
                      <a:pt x="9" y="116"/>
                      <a:pt x="9" y="116"/>
                    </a:cubicBezTo>
                    <a:cubicBezTo>
                      <a:pt x="7" y="116"/>
                      <a:pt x="6" y="118"/>
                      <a:pt x="6" y="120"/>
                    </a:cubicBezTo>
                    <a:cubicBezTo>
                      <a:pt x="3" y="129"/>
                      <a:pt x="2" y="138"/>
                      <a:pt x="1" y="148"/>
                    </a:cubicBezTo>
                    <a:cubicBezTo>
                      <a:pt x="0" y="151"/>
                      <a:pt x="3" y="153"/>
                      <a:pt x="5" y="152"/>
                    </a:cubicBezTo>
                    <a:cubicBezTo>
                      <a:pt x="23" y="163"/>
                      <a:pt x="41" y="176"/>
                      <a:pt x="59" y="189"/>
                    </a:cubicBezTo>
                    <a:cubicBezTo>
                      <a:pt x="53" y="208"/>
                      <a:pt x="53" y="229"/>
                      <a:pt x="53" y="253"/>
                    </a:cubicBezTo>
                    <a:cubicBezTo>
                      <a:pt x="53" y="256"/>
                      <a:pt x="54" y="258"/>
                      <a:pt x="55" y="259"/>
                    </a:cubicBezTo>
                    <a:cubicBezTo>
                      <a:pt x="51" y="262"/>
                      <a:pt x="48" y="266"/>
                      <a:pt x="48" y="273"/>
                    </a:cubicBezTo>
                    <a:cubicBezTo>
                      <a:pt x="48" y="280"/>
                      <a:pt x="53" y="287"/>
                      <a:pt x="59" y="290"/>
                    </a:cubicBezTo>
                    <a:cubicBezTo>
                      <a:pt x="53" y="303"/>
                      <a:pt x="48" y="316"/>
                      <a:pt x="41" y="328"/>
                    </a:cubicBezTo>
                    <a:cubicBezTo>
                      <a:pt x="37" y="334"/>
                      <a:pt x="46" y="340"/>
                      <a:pt x="50" y="334"/>
                    </a:cubicBezTo>
                    <a:cubicBezTo>
                      <a:pt x="51" y="332"/>
                      <a:pt x="52" y="331"/>
                      <a:pt x="53" y="329"/>
                    </a:cubicBezTo>
                    <a:cubicBezTo>
                      <a:pt x="53" y="331"/>
                      <a:pt x="52" y="333"/>
                      <a:pt x="52" y="334"/>
                    </a:cubicBezTo>
                    <a:cubicBezTo>
                      <a:pt x="51" y="340"/>
                      <a:pt x="59" y="345"/>
                      <a:pt x="63" y="339"/>
                    </a:cubicBezTo>
                    <a:cubicBezTo>
                      <a:pt x="65" y="334"/>
                      <a:pt x="67" y="330"/>
                      <a:pt x="69" y="326"/>
                    </a:cubicBezTo>
                    <a:cubicBezTo>
                      <a:pt x="70" y="329"/>
                      <a:pt x="71" y="332"/>
                      <a:pt x="72" y="335"/>
                    </a:cubicBezTo>
                    <a:cubicBezTo>
                      <a:pt x="74" y="340"/>
                      <a:pt x="81" y="340"/>
                      <a:pt x="82" y="335"/>
                    </a:cubicBezTo>
                    <a:cubicBezTo>
                      <a:pt x="85" y="337"/>
                      <a:pt x="90" y="335"/>
                      <a:pt x="89" y="331"/>
                    </a:cubicBezTo>
                    <a:cubicBezTo>
                      <a:pt x="88" y="318"/>
                      <a:pt x="85" y="306"/>
                      <a:pt x="82" y="293"/>
                    </a:cubicBezTo>
                    <a:cubicBezTo>
                      <a:pt x="82" y="291"/>
                      <a:pt x="80" y="289"/>
                      <a:pt x="78" y="289"/>
                    </a:cubicBezTo>
                    <a:cubicBezTo>
                      <a:pt x="83" y="286"/>
                      <a:pt x="87" y="281"/>
                      <a:pt x="89" y="276"/>
                    </a:cubicBezTo>
                    <a:cubicBezTo>
                      <a:pt x="92" y="265"/>
                      <a:pt x="83" y="252"/>
                      <a:pt x="72" y="251"/>
                    </a:cubicBezTo>
                    <a:cubicBezTo>
                      <a:pt x="72" y="250"/>
                      <a:pt x="72" y="250"/>
                      <a:pt x="72" y="249"/>
                    </a:cubicBezTo>
                    <a:cubicBezTo>
                      <a:pt x="80" y="237"/>
                      <a:pt x="80" y="220"/>
                      <a:pt x="81" y="204"/>
                    </a:cubicBezTo>
                    <a:cubicBezTo>
                      <a:pt x="92" y="212"/>
                      <a:pt x="103" y="219"/>
                      <a:pt x="115" y="226"/>
                    </a:cubicBezTo>
                    <a:cubicBezTo>
                      <a:pt x="114" y="226"/>
                      <a:pt x="113" y="227"/>
                      <a:pt x="113" y="228"/>
                    </a:cubicBezTo>
                    <a:cubicBezTo>
                      <a:pt x="112" y="236"/>
                      <a:pt x="109" y="253"/>
                      <a:pt x="107" y="259"/>
                    </a:cubicBezTo>
                    <a:cubicBezTo>
                      <a:pt x="106" y="261"/>
                      <a:pt x="107" y="264"/>
                      <a:pt x="109" y="265"/>
                    </a:cubicBezTo>
                    <a:cubicBezTo>
                      <a:pt x="161" y="309"/>
                      <a:pt x="236" y="307"/>
                      <a:pt x="299" y="294"/>
                    </a:cubicBezTo>
                    <a:cubicBezTo>
                      <a:pt x="327" y="288"/>
                      <a:pt x="357" y="282"/>
                      <a:pt x="381" y="264"/>
                    </a:cubicBezTo>
                    <a:cubicBezTo>
                      <a:pt x="396" y="252"/>
                      <a:pt x="398" y="214"/>
                      <a:pt x="396" y="197"/>
                    </a:cubicBezTo>
                    <a:cubicBezTo>
                      <a:pt x="395" y="195"/>
                      <a:pt x="394" y="193"/>
                      <a:pt x="393" y="192"/>
                    </a:cubicBezTo>
                    <a:cubicBezTo>
                      <a:pt x="433" y="172"/>
                      <a:pt x="469" y="143"/>
                      <a:pt x="467" y="97"/>
                    </a:cubicBezTo>
                    <a:close/>
                    <a:moveTo>
                      <a:pt x="8" y="148"/>
                    </a:moveTo>
                    <a:cubicBezTo>
                      <a:pt x="10" y="141"/>
                      <a:pt x="12" y="134"/>
                      <a:pt x="14" y="127"/>
                    </a:cubicBezTo>
                    <a:cubicBezTo>
                      <a:pt x="32" y="142"/>
                      <a:pt x="52" y="154"/>
                      <a:pt x="72" y="165"/>
                    </a:cubicBezTo>
                    <a:cubicBezTo>
                      <a:pt x="69" y="169"/>
                      <a:pt x="66" y="173"/>
                      <a:pt x="64" y="178"/>
                    </a:cubicBezTo>
                    <a:cubicBezTo>
                      <a:pt x="46" y="166"/>
                      <a:pt x="28" y="156"/>
                      <a:pt x="8" y="148"/>
                    </a:cubicBezTo>
                    <a:close/>
                    <a:moveTo>
                      <a:pt x="78" y="271"/>
                    </a:moveTo>
                    <a:cubicBezTo>
                      <a:pt x="77" y="276"/>
                      <a:pt x="71" y="281"/>
                      <a:pt x="66" y="279"/>
                    </a:cubicBezTo>
                    <a:cubicBezTo>
                      <a:pt x="63" y="278"/>
                      <a:pt x="61" y="275"/>
                      <a:pt x="60" y="272"/>
                    </a:cubicBezTo>
                    <a:cubicBezTo>
                      <a:pt x="59" y="267"/>
                      <a:pt x="66" y="263"/>
                      <a:pt x="69" y="261"/>
                    </a:cubicBezTo>
                    <a:cubicBezTo>
                      <a:pt x="70" y="260"/>
                      <a:pt x="71" y="259"/>
                      <a:pt x="71" y="258"/>
                    </a:cubicBezTo>
                    <a:cubicBezTo>
                      <a:pt x="71" y="258"/>
                      <a:pt x="71" y="258"/>
                      <a:pt x="71" y="258"/>
                    </a:cubicBezTo>
                    <a:cubicBezTo>
                      <a:pt x="75" y="261"/>
                      <a:pt x="80" y="265"/>
                      <a:pt x="78" y="271"/>
                    </a:cubicBezTo>
                    <a:close/>
                    <a:moveTo>
                      <a:pt x="83" y="191"/>
                    </a:moveTo>
                    <a:cubicBezTo>
                      <a:pt x="84" y="187"/>
                      <a:pt x="85" y="183"/>
                      <a:pt x="87" y="180"/>
                    </a:cubicBezTo>
                    <a:cubicBezTo>
                      <a:pt x="88" y="178"/>
                      <a:pt x="89" y="176"/>
                      <a:pt x="91" y="175"/>
                    </a:cubicBezTo>
                    <a:cubicBezTo>
                      <a:pt x="131" y="194"/>
                      <a:pt x="174" y="210"/>
                      <a:pt x="214" y="230"/>
                    </a:cubicBezTo>
                    <a:cubicBezTo>
                      <a:pt x="205" y="246"/>
                      <a:pt x="215" y="249"/>
                      <a:pt x="188" y="243"/>
                    </a:cubicBezTo>
                    <a:cubicBezTo>
                      <a:pt x="164" y="239"/>
                      <a:pt x="141" y="227"/>
                      <a:pt x="120" y="214"/>
                    </a:cubicBezTo>
                    <a:cubicBezTo>
                      <a:pt x="108" y="207"/>
                      <a:pt x="95" y="199"/>
                      <a:pt x="83" y="191"/>
                    </a:cubicBezTo>
                    <a:close/>
                    <a:moveTo>
                      <a:pt x="294" y="278"/>
                    </a:moveTo>
                    <a:cubicBezTo>
                      <a:pt x="249" y="288"/>
                      <a:pt x="115" y="304"/>
                      <a:pt x="119" y="229"/>
                    </a:cubicBezTo>
                    <a:cubicBezTo>
                      <a:pt x="119" y="229"/>
                      <a:pt x="119" y="228"/>
                      <a:pt x="119" y="228"/>
                    </a:cubicBezTo>
                    <a:cubicBezTo>
                      <a:pt x="149" y="245"/>
                      <a:pt x="179" y="257"/>
                      <a:pt x="213" y="260"/>
                    </a:cubicBezTo>
                    <a:cubicBezTo>
                      <a:pt x="216" y="260"/>
                      <a:pt x="218" y="258"/>
                      <a:pt x="219" y="256"/>
                    </a:cubicBezTo>
                    <a:cubicBezTo>
                      <a:pt x="234" y="262"/>
                      <a:pt x="262" y="252"/>
                      <a:pt x="287" y="241"/>
                    </a:cubicBezTo>
                    <a:cubicBezTo>
                      <a:pt x="287" y="241"/>
                      <a:pt x="286" y="242"/>
                      <a:pt x="286" y="242"/>
                    </a:cubicBezTo>
                    <a:cubicBezTo>
                      <a:pt x="284" y="250"/>
                      <a:pt x="283" y="257"/>
                      <a:pt x="283" y="265"/>
                    </a:cubicBezTo>
                    <a:cubicBezTo>
                      <a:pt x="283" y="269"/>
                      <a:pt x="288" y="270"/>
                      <a:pt x="289" y="267"/>
                    </a:cubicBezTo>
                    <a:cubicBezTo>
                      <a:pt x="292" y="270"/>
                      <a:pt x="298" y="269"/>
                      <a:pt x="299" y="264"/>
                    </a:cubicBezTo>
                    <a:cubicBezTo>
                      <a:pt x="300" y="264"/>
                      <a:pt x="300" y="263"/>
                      <a:pt x="300" y="263"/>
                    </a:cubicBezTo>
                    <a:cubicBezTo>
                      <a:pt x="303" y="265"/>
                      <a:pt x="307" y="264"/>
                      <a:pt x="308" y="261"/>
                    </a:cubicBezTo>
                    <a:cubicBezTo>
                      <a:pt x="309" y="259"/>
                      <a:pt x="311" y="257"/>
                      <a:pt x="312" y="255"/>
                    </a:cubicBezTo>
                    <a:cubicBezTo>
                      <a:pt x="312" y="255"/>
                      <a:pt x="312" y="255"/>
                      <a:pt x="312" y="256"/>
                    </a:cubicBezTo>
                    <a:cubicBezTo>
                      <a:pt x="312" y="261"/>
                      <a:pt x="320" y="265"/>
                      <a:pt x="323" y="259"/>
                    </a:cubicBezTo>
                    <a:cubicBezTo>
                      <a:pt x="324" y="257"/>
                      <a:pt x="325" y="255"/>
                      <a:pt x="327" y="254"/>
                    </a:cubicBezTo>
                    <a:cubicBezTo>
                      <a:pt x="326" y="255"/>
                      <a:pt x="326" y="257"/>
                      <a:pt x="326" y="259"/>
                    </a:cubicBezTo>
                    <a:cubicBezTo>
                      <a:pt x="324" y="267"/>
                      <a:pt x="337" y="271"/>
                      <a:pt x="339" y="262"/>
                    </a:cubicBezTo>
                    <a:cubicBezTo>
                      <a:pt x="339" y="261"/>
                      <a:pt x="340" y="260"/>
                      <a:pt x="340" y="259"/>
                    </a:cubicBezTo>
                    <a:cubicBezTo>
                      <a:pt x="343" y="261"/>
                      <a:pt x="347" y="261"/>
                      <a:pt x="349" y="259"/>
                    </a:cubicBezTo>
                    <a:cubicBezTo>
                      <a:pt x="351" y="260"/>
                      <a:pt x="354" y="261"/>
                      <a:pt x="357" y="260"/>
                    </a:cubicBezTo>
                    <a:cubicBezTo>
                      <a:pt x="338" y="271"/>
                      <a:pt x="308" y="275"/>
                      <a:pt x="294" y="278"/>
                    </a:cubicBezTo>
                    <a:close/>
                    <a:moveTo>
                      <a:pt x="378" y="205"/>
                    </a:moveTo>
                    <a:cubicBezTo>
                      <a:pt x="376" y="203"/>
                      <a:pt x="375" y="202"/>
                      <a:pt x="373" y="202"/>
                    </a:cubicBezTo>
                    <a:cubicBezTo>
                      <a:pt x="375" y="201"/>
                      <a:pt x="377" y="200"/>
                      <a:pt x="379" y="199"/>
                    </a:cubicBezTo>
                    <a:cubicBezTo>
                      <a:pt x="379" y="201"/>
                      <a:pt x="378" y="203"/>
                      <a:pt x="378" y="205"/>
                    </a:cubicBezTo>
                    <a:close/>
                    <a:moveTo>
                      <a:pt x="364" y="207"/>
                    </a:moveTo>
                    <a:cubicBezTo>
                      <a:pt x="363" y="209"/>
                      <a:pt x="363" y="211"/>
                      <a:pt x="362" y="214"/>
                    </a:cubicBezTo>
                    <a:cubicBezTo>
                      <a:pt x="360" y="214"/>
                      <a:pt x="357" y="216"/>
                      <a:pt x="357" y="219"/>
                    </a:cubicBezTo>
                    <a:cubicBezTo>
                      <a:pt x="354" y="219"/>
                      <a:pt x="352" y="220"/>
                      <a:pt x="350" y="222"/>
                    </a:cubicBezTo>
                    <a:cubicBezTo>
                      <a:pt x="349" y="223"/>
                      <a:pt x="349" y="224"/>
                      <a:pt x="348" y="225"/>
                    </a:cubicBezTo>
                    <a:cubicBezTo>
                      <a:pt x="345" y="220"/>
                      <a:pt x="337" y="220"/>
                      <a:pt x="335" y="227"/>
                    </a:cubicBezTo>
                    <a:cubicBezTo>
                      <a:pt x="335" y="228"/>
                      <a:pt x="335" y="229"/>
                      <a:pt x="334" y="230"/>
                    </a:cubicBezTo>
                    <a:cubicBezTo>
                      <a:pt x="332" y="229"/>
                      <a:pt x="329" y="230"/>
                      <a:pt x="327" y="233"/>
                    </a:cubicBezTo>
                    <a:cubicBezTo>
                      <a:pt x="325" y="235"/>
                      <a:pt x="323" y="237"/>
                      <a:pt x="322" y="239"/>
                    </a:cubicBezTo>
                    <a:cubicBezTo>
                      <a:pt x="322" y="238"/>
                      <a:pt x="321" y="237"/>
                      <a:pt x="321" y="236"/>
                    </a:cubicBezTo>
                    <a:cubicBezTo>
                      <a:pt x="321" y="231"/>
                      <a:pt x="313" y="228"/>
                      <a:pt x="310" y="233"/>
                    </a:cubicBezTo>
                    <a:cubicBezTo>
                      <a:pt x="309" y="236"/>
                      <a:pt x="307" y="239"/>
                      <a:pt x="305" y="242"/>
                    </a:cubicBezTo>
                    <a:cubicBezTo>
                      <a:pt x="303" y="239"/>
                      <a:pt x="298" y="238"/>
                      <a:pt x="296" y="242"/>
                    </a:cubicBezTo>
                    <a:cubicBezTo>
                      <a:pt x="295" y="240"/>
                      <a:pt x="294" y="239"/>
                      <a:pt x="292" y="239"/>
                    </a:cubicBezTo>
                    <a:cubicBezTo>
                      <a:pt x="309" y="231"/>
                      <a:pt x="324" y="223"/>
                      <a:pt x="331" y="220"/>
                    </a:cubicBezTo>
                    <a:cubicBezTo>
                      <a:pt x="341" y="216"/>
                      <a:pt x="352" y="211"/>
                      <a:pt x="364" y="206"/>
                    </a:cubicBezTo>
                    <a:cubicBezTo>
                      <a:pt x="364" y="206"/>
                      <a:pt x="364" y="207"/>
                      <a:pt x="364" y="207"/>
                    </a:cubicBezTo>
                    <a:close/>
                    <a:moveTo>
                      <a:pt x="360" y="259"/>
                    </a:moveTo>
                    <a:cubicBezTo>
                      <a:pt x="361" y="258"/>
                      <a:pt x="361" y="257"/>
                      <a:pt x="362" y="255"/>
                    </a:cubicBezTo>
                    <a:cubicBezTo>
                      <a:pt x="362" y="254"/>
                      <a:pt x="363" y="252"/>
                      <a:pt x="363" y="251"/>
                    </a:cubicBezTo>
                    <a:cubicBezTo>
                      <a:pt x="367" y="252"/>
                      <a:pt x="371" y="250"/>
                      <a:pt x="372" y="246"/>
                    </a:cubicBezTo>
                    <a:cubicBezTo>
                      <a:pt x="372" y="243"/>
                      <a:pt x="373" y="240"/>
                      <a:pt x="374" y="237"/>
                    </a:cubicBezTo>
                    <a:cubicBezTo>
                      <a:pt x="374" y="237"/>
                      <a:pt x="374" y="237"/>
                      <a:pt x="374" y="237"/>
                    </a:cubicBezTo>
                    <a:cubicBezTo>
                      <a:pt x="374" y="236"/>
                      <a:pt x="374" y="236"/>
                      <a:pt x="375" y="236"/>
                    </a:cubicBezTo>
                    <a:cubicBezTo>
                      <a:pt x="374" y="238"/>
                      <a:pt x="374" y="240"/>
                      <a:pt x="374" y="242"/>
                    </a:cubicBezTo>
                    <a:cubicBezTo>
                      <a:pt x="372" y="249"/>
                      <a:pt x="367" y="254"/>
                      <a:pt x="360" y="259"/>
                    </a:cubicBezTo>
                    <a:close/>
                    <a:moveTo>
                      <a:pt x="331" y="206"/>
                    </a:moveTo>
                    <a:cubicBezTo>
                      <a:pt x="313" y="213"/>
                      <a:pt x="294" y="221"/>
                      <a:pt x="276" y="228"/>
                    </a:cubicBezTo>
                    <a:cubicBezTo>
                      <a:pt x="263" y="233"/>
                      <a:pt x="239" y="245"/>
                      <a:pt x="222" y="246"/>
                    </a:cubicBezTo>
                    <a:cubicBezTo>
                      <a:pt x="224" y="242"/>
                      <a:pt x="225" y="237"/>
                      <a:pt x="226" y="233"/>
                    </a:cubicBezTo>
                    <a:cubicBezTo>
                      <a:pt x="226" y="232"/>
                      <a:pt x="226" y="232"/>
                      <a:pt x="226" y="231"/>
                    </a:cubicBezTo>
                    <a:cubicBezTo>
                      <a:pt x="226" y="231"/>
                      <a:pt x="226" y="231"/>
                      <a:pt x="226" y="231"/>
                    </a:cubicBezTo>
                    <a:cubicBezTo>
                      <a:pt x="226" y="231"/>
                      <a:pt x="226" y="231"/>
                      <a:pt x="226" y="231"/>
                    </a:cubicBezTo>
                    <a:cubicBezTo>
                      <a:pt x="226" y="230"/>
                      <a:pt x="226" y="230"/>
                      <a:pt x="226" y="229"/>
                    </a:cubicBezTo>
                    <a:cubicBezTo>
                      <a:pt x="226" y="229"/>
                      <a:pt x="226" y="229"/>
                      <a:pt x="226" y="229"/>
                    </a:cubicBezTo>
                    <a:cubicBezTo>
                      <a:pt x="227" y="231"/>
                      <a:pt x="230" y="231"/>
                      <a:pt x="232" y="230"/>
                    </a:cubicBezTo>
                    <a:cubicBezTo>
                      <a:pt x="260" y="211"/>
                      <a:pt x="294" y="203"/>
                      <a:pt x="324" y="188"/>
                    </a:cubicBezTo>
                    <a:cubicBezTo>
                      <a:pt x="366" y="168"/>
                      <a:pt x="420" y="143"/>
                      <a:pt x="454" y="109"/>
                    </a:cubicBezTo>
                    <a:cubicBezTo>
                      <a:pt x="443" y="165"/>
                      <a:pt x="379" y="185"/>
                      <a:pt x="331"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3" name="Freeform 389"/>
              <p:cNvSpPr>
                <a:spLocks noEditPoints="1"/>
              </p:cNvSpPr>
              <p:nvPr/>
            </p:nvSpPr>
            <p:spPr bwMode="auto">
              <a:xfrm>
                <a:off x="589" y="2839"/>
                <a:ext cx="550" cy="1008"/>
              </a:xfrm>
              <a:custGeom>
                <a:avLst/>
                <a:gdLst>
                  <a:gd name="T0" fmla="*/ 222 w 273"/>
                  <a:gd name="T1" fmla="*/ 182 h 500"/>
                  <a:gd name="T2" fmla="*/ 188 w 273"/>
                  <a:gd name="T3" fmla="*/ 175 h 500"/>
                  <a:gd name="T4" fmla="*/ 185 w 273"/>
                  <a:gd name="T5" fmla="*/ 164 h 500"/>
                  <a:gd name="T6" fmla="*/ 160 w 273"/>
                  <a:gd name="T7" fmla="*/ 117 h 500"/>
                  <a:gd name="T8" fmla="*/ 145 w 273"/>
                  <a:gd name="T9" fmla="*/ 172 h 500"/>
                  <a:gd name="T10" fmla="*/ 138 w 273"/>
                  <a:gd name="T11" fmla="*/ 284 h 500"/>
                  <a:gd name="T12" fmla="*/ 142 w 273"/>
                  <a:gd name="T13" fmla="*/ 62 h 500"/>
                  <a:gd name="T14" fmla="*/ 135 w 273"/>
                  <a:gd name="T15" fmla="*/ 5 h 500"/>
                  <a:gd name="T16" fmla="*/ 119 w 273"/>
                  <a:gd name="T17" fmla="*/ 80 h 500"/>
                  <a:gd name="T18" fmla="*/ 128 w 273"/>
                  <a:gd name="T19" fmla="*/ 196 h 500"/>
                  <a:gd name="T20" fmla="*/ 72 w 273"/>
                  <a:gd name="T21" fmla="*/ 148 h 500"/>
                  <a:gd name="T22" fmla="*/ 71 w 273"/>
                  <a:gd name="T23" fmla="*/ 195 h 500"/>
                  <a:gd name="T24" fmla="*/ 59 w 273"/>
                  <a:gd name="T25" fmla="*/ 153 h 500"/>
                  <a:gd name="T26" fmla="*/ 73 w 273"/>
                  <a:gd name="T27" fmla="*/ 143 h 500"/>
                  <a:gd name="T28" fmla="*/ 64 w 273"/>
                  <a:gd name="T29" fmla="*/ 82 h 500"/>
                  <a:gd name="T30" fmla="*/ 51 w 273"/>
                  <a:gd name="T31" fmla="*/ 85 h 500"/>
                  <a:gd name="T32" fmla="*/ 38 w 273"/>
                  <a:gd name="T33" fmla="*/ 88 h 500"/>
                  <a:gd name="T34" fmla="*/ 33 w 273"/>
                  <a:gd name="T35" fmla="*/ 109 h 500"/>
                  <a:gd name="T36" fmla="*/ 41 w 273"/>
                  <a:gd name="T37" fmla="*/ 146 h 500"/>
                  <a:gd name="T38" fmla="*/ 48 w 273"/>
                  <a:gd name="T39" fmla="*/ 152 h 500"/>
                  <a:gd name="T40" fmla="*/ 65 w 273"/>
                  <a:gd name="T41" fmla="*/ 226 h 500"/>
                  <a:gd name="T42" fmla="*/ 40 w 273"/>
                  <a:gd name="T43" fmla="*/ 201 h 500"/>
                  <a:gd name="T44" fmla="*/ 39 w 273"/>
                  <a:gd name="T45" fmla="*/ 192 h 500"/>
                  <a:gd name="T46" fmla="*/ 5 w 273"/>
                  <a:gd name="T47" fmla="*/ 206 h 500"/>
                  <a:gd name="T48" fmla="*/ 42 w 273"/>
                  <a:gd name="T49" fmla="*/ 310 h 500"/>
                  <a:gd name="T50" fmla="*/ 56 w 273"/>
                  <a:gd name="T51" fmla="*/ 483 h 500"/>
                  <a:gd name="T52" fmla="*/ 45 w 273"/>
                  <a:gd name="T53" fmla="*/ 316 h 500"/>
                  <a:gd name="T54" fmla="*/ 31 w 273"/>
                  <a:gd name="T55" fmla="*/ 207 h 500"/>
                  <a:gd name="T56" fmla="*/ 52 w 273"/>
                  <a:gd name="T57" fmla="*/ 324 h 500"/>
                  <a:gd name="T58" fmla="*/ 104 w 273"/>
                  <a:gd name="T59" fmla="*/ 332 h 500"/>
                  <a:gd name="T60" fmla="*/ 168 w 273"/>
                  <a:gd name="T61" fmla="*/ 472 h 500"/>
                  <a:gd name="T62" fmla="*/ 78 w 273"/>
                  <a:gd name="T63" fmla="*/ 478 h 500"/>
                  <a:gd name="T64" fmla="*/ 181 w 273"/>
                  <a:gd name="T65" fmla="*/ 479 h 500"/>
                  <a:gd name="T66" fmla="*/ 194 w 273"/>
                  <a:gd name="T67" fmla="*/ 306 h 500"/>
                  <a:gd name="T68" fmla="*/ 192 w 273"/>
                  <a:gd name="T69" fmla="*/ 291 h 500"/>
                  <a:gd name="T70" fmla="*/ 272 w 273"/>
                  <a:gd name="T71" fmla="*/ 149 h 500"/>
                  <a:gd name="T72" fmla="*/ 12 w 273"/>
                  <a:gd name="T73" fmla="*/ 202 h 500"/>
                  <a:gd name="T74" fmla="*/ 20 w 273"/>
                  <a:gd name="T75" fmla="*/ 198 h 500"/>
                  <a:gd name="T76" fmla="*/ 77 w 273"/>
                  <a:gd name="T77" fmla="*/ 246 h 500"/>
                  <a:gd name="T78" fmla="*/ 70 w 273"/>
                  <a:gd name="T79" fmla="*/ 205 h 500"/>
                  <a:gd name="T80" fmla="*/ 85 w 273"/>
                  <a:gd name="T81" fmla="*/ 198 h 500"/>
                  <a:gd name="T82" fmla="*/ 166 w 273"/>
                  <a:gd name="T83" fmla="*/ 130 h 500"/>
                  <a:gd name="T84" fmla="*/ 152 w 273"/>
                  <a:gd name="T85" fmla="*/ 167 h 500"/>
                  <a:gd name="T86" fmla="*/ 137 w 273"/>
                  <a:gd name="T87" fmla="*/ 291 h 500"/>
                  <a:gd name="T88" fmla="*/ 154 w 273"/>
                  <a:gd name="T89" fmla="*/ 296 h 500"/>
                  <a:gd name="T90" fmla="*/ 159 w 273"/>
                  <a:gd name="T91" fmla="*/ 318 h 500"/>
                  <a:gd name="T92" fmla="*/ 180 w 273"/>
                  <a:gd name="T93" fmla="*/ 177 h 500"/>
                  <a:gd name="T94" fmla="*/ 185 w 273"/>
                  <a:gd name="T95" fmla="*/ 298 h 500"/>
                  <a:gd name="T96" fmla="*/ 193 w 273"/>
                  <a:gd name="T97" fmla="*/ 280 h 500"/>
                  <a:gd name="T98" fmla="*/ 226 w 273"/>
                  <a:gd name="T99" fmla="*/ 193 h 500"/>
                  <a:gd name="T100" fmla="*/ 231 w 273"/>
                  <a:gd name="T101" fmla="*/ 18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3" h="500">
                    <a:moveTo>
                      <a:pt x="264" y="143"/>
                    </a:moveTo>
                    <a:cubicBezTo>
                      <a:pt x="248" y="153"/>
                      <a:pt x="237" y="168"/>
                      <a:pt x="223" y="180"/>
                    </a:cubicBezTo>
                    <a:cubicBezTo>
                      <a:pt x="222" y="180"/>
                      <a:pt x="222" y="181"/>
                      <a:pt x="222" y="182"/>
                    </a:cubicBezTo>
                    <a:cubicBezTo>
                      <a:pt x="214" y="186"/>
                      <a:pt x="208" y="198"/>
                      <a:pt x="204" y="205"/>
                    </a:cubicBezTo>
                    <a:cubicBezTo>
                      <a:pt x="200" y="211"/>
                      <a:pt x="196" y="218"/>
                      <a:pt x="192" y="225"/>
                    </a:cubicBezTo>
                    <a:cubicBezTo>
                      <a:pt x="191" y="208"/>
                      <a:pt x="190" y="192"/>
                      <a:pt x="188" y="175"/>
                    </a:cubicBezTo>
                    <a:cubicBezTo>
                      <a:pt x="189" y="175"/>
                      <a:pt x="189" y="175"/>
                      <a:pt x="190" y="175"/>
                    </a:cubicBezTo>
                    <a:cubicBezTo>
                      <a:pt x="195" y="172"/>
                      <a:pt x="192" y="165"/>
                      <a:pt x="187" y="164"/>
                    </a:cubicBezTo>
                    <a:cubicBezTo>
                      <a:pt x="187" y="164"/>
                      <a:pt x="186" y="164"/>
                      <a:pt x="185" y="164"/>
                    </a:cubicBezTo>
                    <a:cubicBezTo>
                      <a:pt x="185" y="164"/>
                      <a:pt x="184" y="164"/>
                      <a:pt x="183" y="164"/>
                    </a:cubicBezTo>
                    <a:cubicBezTo>
                      <a:pt x="183" y="147"/>
                      <a:pt x="178" y="130"/>
                      <a:pt x="168" y="116"/>
                    </a:cubicBezTo>
                    <a:cubicBezTo>
                      <a:pt x="166" y="113"/>
                      <a:pt x="161" y="113"/>
                      <a:pt x="160" y="117"/>
                    </a:cubicBezTo>
                    <a:cubicBezTo>
                      <a:pt x="154" y="134"/>
                      <a:pt x="154" y="153"/>
                      <a:pt x="145" y="169"/>
                    </a:cubicBezTo>
                    <a:cubicBezTo>
                      <a:pt x="145" y="169"/>
                      <a:pt x="145" y="170"/>
                      <a:pt x="145" y="171"/>
                    </a:cubicBezTo>
                    <a:cubicBezTo>
                      <a:pt x="145" y="171"/>
                      <a:pt x="145" y="172"/>
                      <a:pt x="145" y="172"/>
                    </a:cubicBezTo>
                    <a:cubicBezTo>
                      <a:pt x="145" y="211"/>
                      <a:pt x="153" y="248"/>
                      <a:pt x="154" y="286"/>
                    </a:cubicBezTo>
                    <a:cubicBezTo>
                      <a:pt x="150" y="285"/>
                      <a:pt x="145" y="285"/>
                      <a:pt x="142" y="284"/>
                    </a:cubicBezTo>
                    <a:cubicBezTo>
                      <a:pt x="140" y="284"/>
                      <a:pt x="139" y="284"/>
                      <a:pt x="138" y="284"/>
                    </a:cubicBezTo>
                    <a:cubicBezTo>
                      <a:pt x="148" y="219"/>
                      <a:pt x="136" y="146"/>
                      <a:pt x="135" y="82"/>
                    </a:cubicBezTo>
                    <a:cubicBezTo>
                      <a:pt x="135" y="80"/>
                      <a:pt x="134" y="78"/>
                      <a:pt x="132" y="77"/>
                    </a:cubicBezTo>
                    <a:cubicBezTo>
                      <a:pt x="137" y="74"/>
                      <a:pt x="140" y="68"/>
                      <a:pt x="142" y="62"/>
                    </a:cubicBezTo>
                    <a:cubicBezTo>
                      <a:pt x="148" y="47"/>
                      <a:pt x="144" y="29"/>
                      <a:pt x="135" y="16"/>
                    </a:cubicBezTo>
                    <a:cubicBezTo>
                      <a:pt x="134" y="15"/>
                      <a:pt x="132" y="14"/>
                      <a:pt x="131" y="14"/>
                    </a:cubicBezTo>
                    <a:cubicBezTo>
                      <a:pt x="132" y="11"/>
                      <a:pt x="133" y="8"/>
                      <a:pt x="135" y="5"/>
                    </a:cubicBezTo>
                    <a:cubicBezTo>
                      <a:pt x="136" y="3"/>
                      <a:pt x="132" y="0"/>
                      <a:pt x="131" y="3"/>
                    </a:cubicBezTo>
                    <a:cubicBezTo>
                      <a:pt x="121" y="17"/>
                      <a:pt x="110" y="31"/>
                      <a:pt x="105" y="48"/>
                    </a:cubicBezTo>
                    <a:cubicBezTo>
                      <a:pt x="102" y="59"/>
                      <a:pt x="105" y="76"/>
                      <a:pt x="119" y="80"/>
                    </a:cubicBezTo>
                    <a:cubicBezTo>
                      <a:pt x="122" y="80"/>
                      <a:pt x="124" y="80"/>
                      <a:pt x="126" y="80"/>
                    </a:cubicBezTo>
                    <a:cubicBezTo>
                      <a:pt x="125" y="81"/>
                      <a:pt x="125" y="81"/>
                      <a:pt x="125" y="82"/>
                    </a:cubicBezTo>
                    <a:cubicBezTo>
                      <a:pt x="125" y="120"/>
                      <a:pt x="126" y="158"/>
                      <a:pt x="128" y="196"/>
                    </a:cubicBezTo>
                    <a:cubicBezTo>
                      <a:pt x="129" y="237"/>
                      <a:pt x="125" y="278"/>
                      <a:pt x="126" y="318"/>
                    </a:cubicBezTo>
                    <a:cubicBezTo>
                      <a:pt x="114" y="260"/>
                      <a:pt x="96" y="203"/>
                      <a:pt x="77" y="147"/>
                    </a:cubicBezTo>
                    <a:cubicBezTo>
                      <a:pt x="76" y="144"/>
                      <a:pt x="71" y="145"/>
                      <a:pt x="72" y="148"/>
                    </a:cubicBezTo>
                    <a:cubicBezTo>
                      <a:pt x="75" y="162"/>
                      <a:pt x="79" y="176"/>
                      <a:pt x="83" y="190"/>
                    </a:cubicBezTo>
                    <a:cubicBezTo>
                      <a:pt x="82" y="190"/>
                      <a:pt x="82" y="190"/>
                      <a:pt x="81" y="190"/>
                    </a:cubicBezTo>
                    <a:cubicBezTo>
                      <a:pt x="78" y="192"/>
                      <a:pt x="74" y="193"/>
                      <a:pt x="71" y="195"/>
                    </a:cubicBezTo>
                    <a:cubicBezTo>
                      <a:pt x="68" y="196"/>
                      <a:pt x="64" y="198"/>
                      <a:pt x="63" y="201"/>
                    </a:cubicBezTo>
                    <a:cubicBezTo>
                      <a:pt x="58" y="184"/>
                      <a:pt x="55" y="167"/>
                      <a:pt x="58" y="153"/>
                    </a:cubicBezTo>
                    <a:cubicBezTo>
                      <a:pt x="58" y="153"/>
                      <a:pt x="58" y="153"/>
                      <a:pt x="59" y="153"/>
                    </a:cubicBezTo>
                    <a:cubicBezTo>
                      <a:pt x="61" y="152"/>
                      <a:pt x="63" y="152"/>
                      <a:pt x="66" y="152"/>
                    </a:cubicBezTo>
                    <a:cubicBezTo>
                      <a:pt x="67" y="151"/>
                      <a:pt x="68" y="150"/>
                      <a:pt x="68" y="149"/>
                    </a:cubicBezTo>
                    <a:cubicBezTo>
                      <a:pt x="71" y="148"/>
                      <a:pt x="73" y="146"/>
                      <a:pt x="73" y="143"/>
                    </a:cubicBezTo>
                    <a:cubicBezTo>
                      <a:pt x="73" y="123"/>
                      <a:pt x="76" y="102"/>
                      <a:pt x="75" y="82"/>
                    </a:cubicBezTo>
                    <a:cubicBezTo>
                      <a:pt x="74" y="75"/>
                      <a:pt x="65" y="75"/>
                      <a:pt x="64" y="82"/>
                    </a:cubicBezTo>
                    <a:cubicBezTo>
                      <a:pt x="64" y="82"/>
                      <a:pt x="64" y="82"/>
                      <a:pt x="64" y="82"/>
                    </a:cubicBezTo>
                    <a:cubicBezTo>
                      <a:pt x="60" y="79"/>
                      <a:pt x="53" y="81"/>
                      <a:pt x="53" y="87"/>
                    </a:cubicBezTo>
                    <a:cubicBezTo>
                      <a:pt x="54" y="89"/>
                      <a:pt x="54" y="91"/>
                      <a:pt x="54" y="93"/>
                    </a:cubicBezTo>
                    <a:cubicBezTo>
                      <a:pt x="53" y="91"/>
                      <a:pt x="52" y="88"/>
                      <a:pt x="51" y="85"/>
                    </a:cubicBezTo>
                    <a:cubicBezTo>
                      <a:pt x="48" y="78"/>
                      <a:pt x="38" y="81"/>
                      <a:pt x="39" y="89"/>
                    </a:cubicBezTo>
                    <a:cubicBezTo>
                      <a:pt x="39" y="90"/>
                      <a:pt x="40" y="91"/>
                      <a:pt x="40" y="92"/>
                    </a:cubicBezTo>
                    <a:cubicBezTo>
                      <a:pt x="39" y="91"/>
                      <a:pt x="39" y="89"/>
                      <a:pt x="38" y="88"/>
                    </a:cubicBezTo>
                    <a:cubicBezTo>
                      <a:pt x="36" y="81"/>
                      <a:pt x="25" y="84"/>
                      <a:pt x="27" y="91"/>
                    </a:cubicBezTo>
                    <a:cubicBezTo>
                      <a:pt x="28" y="93"/>
                      <a:pt x="29" y="96"/>
                      <a:pt x="30" y="98"/>
                    </a:cubicBezTo>
                    <a:cubicBezTo>
                      <a:pt x="31" y="102"/>
                      <a:pt x="32" y="106"/>
                      <a:pt x="33" y="109"/>
                    </a:cubicBezTo>
                    <a:cubicBezTo>
                      <a:pt x="29" y="103"/>
                      <a:pt x="26" y="96"/>
                      <a:pt x="23" y="89"/>
                    </a:cubicBezTo>
                    <a:cubicBezTo>
                      <a:pt x="20" y="83"/>
                      <a:pt x="11" y="88"/>
                      <a:pt x="14" y="94"/>
                    </a:cubicBezTo>
                    <a:cubicBezTo>
                      <a:pt x="22" y="111"/>
                      <a:pt x="29" y="131"/>
                      <a:pt x="41" y="146"/>
                    </a:cubicBezTo>
                    <a:cubicBezTo>
                      <a:pt x="42" y="147"/>
                      <a:pt x="42" y="147"/>
                      <a:pt x="43" y="148"/>
                    </a:cubicBezTo>
                    <a:cubicBezTo>
                      <a:pt x="44" y="149"/>
                      <a:pt x="44" y="150"/>
                      <a:pt x="46" y="150"/>
                    </a:cubicBezTo>
                    <a:cubicBezTo>
                      <a:pt x="46" y="151"/>
                      <a:pt x="47" y="152"/>
                      <a:pt x="48" y="152"/>
                    </a:cubicBezTo>
                    <a:cubicBezTo>
                      <a:pt x="49" y="153"/>
                      <a:pt x="50" y="153"/>
                      <a:pt x="51" y="153"/>
                    </a:cubicBezTo>
                    <a:cubicBezTo>
                      <a:pt x="51" y="154"/>
                      <a:pt x="52" y="155"/>
                      <a:pt x="53" y="156"/>
                    </a:cubicBezTo>
                    <a:cubicBezTo>
                      <a:pt x="46" y="176"/>
                      <a:pt x="60" y="209"/>
                      <a:pt x="65" y="226"/>
                    </a:cubicBezTo>
                    <a:cubicBezTo>
                      <a:pt x="73" y="257"/>
                      <a:pt x="81" y="289"/>
                      <a:pt x="92" y="319"/>
                    </a:cubicBezTo>
                    <a:cubicBezTo>
                      <a:pt x="87" y="318"/>
                      <a:pt x="81" y="318"/>
                      <a:pt x="76" y="318"/>
                    </a:cubicBezTo>
                    <a:cubicBezTo>
                      <a:pt x="73" y="277"/>
                      <a:pt x="57" y="238"/>
                      <a:pt x="40" y="201"/>
                    </a:cubicBezTo>
                    <a:cubicBezTo>
                      <a:pt x="40" y="200"/>
                      <a:pt x="39" y="199"/>
                      <a:pt x="38" y="199"/>
                    </a:cubicBezTo>
                    <a:cubicBezTo>
                      <a:pt x="38" y="198"/>
                      <a:pt x="38" y="197"/>
                      <a:pt x="37" y="197"/>
                    </a:cubicBezTo>
                    <a:cubicBezTo>
                      <a:pt x="39" y="196"/>
                      <a:pt x="40" y="194"/>
                      <a:pt x="39" y="192"/>
                    </a:cubicBezTo>
                    <a:cubicBezTo>
                      <a:pt x="31" y="179"/>
                      <a:pt x="22" y="167"/>
                      <a:pt x="10" y="156"/>
                    </a:cubicBezTo>
                    <a:cubicBezTo>
                      <a:pt x="7" y="154"/>
                      <a:pt x="0" y="155"/>
                      <a:pt x="1" y="160"/>
                    </a:cubicBezTo>
                    <a:cubicBezTo>
                      <a:pt x="3" y="175"/>
                      <a:pt x="3" y="191"/>
                      <a:pt x="5" y="206"/>
                    </a:cubicBezTo>
                    <a:cubicBezTo>
                      <a:pt x="5" y="208"/>
                      <a:pt x="6" y="208"/>
                      <a:pt x="7" y="209"/>
                    </a:cubicBezTo>
                    <a:cubicBezTo>
                      <a:pt x="7" y="209"/>
                      <a:pt x="6" y="210"/>
                      <a:pt x="7" y="210"/>
                    </a:cubicBezTo>
                    <a:cubicBezTo>
                      <a:pt x="15" y="244"/>
                      <a:pt x="28" y="277"/>
                      <a:pt x="42" y="310"/>
                    </a:cubicBezTo>
                    <a:cubicBezTo>
                      <a:pt x="41" y="310"/>
                      <a:pt x="41" y="310"/>
                      <a:pt x="41" y="310"/>
                    </a:cubicBezTo>
                    <a:cubicBezTo>
                      <a:pt x="27" y="330"/>
                      <a:pt x="33" y="368"/>
                      <a:pt x="35" y="391"/>
                    </a:cubicBezTo>
                    <a:cubicBezTo>
                      <a:pt x="37" y="419"/>
                      <a:pt x="39" y="459"/>
                      <a:pt x="56" y="483"/>
                    </a:cubicBezTo>
                    <a:cubicBezTo>
                      <a:pt x="58" y="487"/>
                      <a:pt x="64" y="486"/>
                      <a:pt x="64" y="481"/>
                    </a:cubicBezTo>
                    <a:cubicBezTo>
                      <a:pt x="62" y="456"/>
                      <a:pt x="52" y="431"/>
                      <a:pt x="49" y="406"/>
                    </a:cubicBezTo>
                    <a:cubicBezTo>
                      <a:pt x="44" y="376"/>
                      <a:pt x="46" y="346"/>
                      <a:pt x="45" y="316"/>
                    </a:cubicBezTo>
                    <a:cubicBezTo>
                      <a:pt x="47" y="319"/>
                      <a:pt x="52" y="316"/>
                      <a:pt x="51" y="312"/>
                    </a:cubicBezTo>
                    <a:cubicBezTo>
                      <a:pt x="42" y="279"/>
                      <a:pt x="32" y="244"/>
                      <a:pt x="17" y="212"/>
                    </a:cubicBezTo>
                    <a:cubicBezTo>
                      <a:pt x="22" y="211"/>
                      <a:pt x="26" y="209"/>
                      <a:pt x="31" y="207"/>
                    </a:cubicBezTo>
                    <a:cubicBezTo>
                      <a:pt x="45" y="243"/>
                      <a:pt x="60" y="280"/>
                      <a:pt x="67" y="318"/>
                    </a:cubicBezTo>
                    <a:cubicBezTo>
                      <a:pt x="61" y="319"/>
                      <a:pt x="56" y="320"/>
                      <a:pt x="52" y="322"/>
                    </a:cubicBezTo>
                    <a:cubicBezTo>
                      <a:pt x="51" y="322"/>
                      <a:pt x="51" y="323"/>
                      <a:pt x="52" y="324"/>
                    </a:cubicBezTo>
                    <a:cubicBezTo>
                      <a:pt x="61" y="332"/>
                      <a:pt x="81" y="332"/>
                      <a:pt x="97" y="332"/>
                    </a:cubicBezTo>
                    <a:cubicBezTo>
                      <a:pt x="97" y="333"/>
                      <a:pt x="98" y="333"/>
                      <a:pt x="98" y="334"/>
                    </a:cubicBezTo>
                    <a:cubicBezTo>
                      <a:pt x="99" y="337"/>
                      <a:pt x="105" y="336"/>
                      <a:pt x="104" y="332"/>
                    </a:cubicBezTo>
                    <a:cubicBezTo>
                      <a:pt x="108" y="332"/>
                      <a:pt x="112" y="332"/>
                      <a:pt x="115" y="332"/>
                    </a:cubicBezTo>
                    <a:cubicBezTo>
                      <a:pt x="138" y="332"/>
                      <a:pt x="171" y="334"/>
                      <a:pt x="193" y="323"/>
                    </a:cubicBezTo>
                    <a:cubicBezTo>
                      <a:pt x="189" y="373"/>
                      <a:pt x="181" y="423"/>
                      <a:pt x="168" y="472"/>
                    </a:cubicBezTo>
                    <a:cubicBezTo>
                      <a:pt x="168" y="473"/>
                      <a:pt x="168" y="473"/>
                      <a:pt x="168" y="474"/>
                    </a:cubicBezTo>
                    <a:cubicBezTo>
                      <a:pt x="155" y="479"/>
                      <a:pt x="144" y="485"/>
                      <a:pt x="128" y="485"/>
                    </a:cubicBezTo>
                    <a:cubicBezTo>
                      <a:pt x="112" y="486"/>
                      <a:pt x="93" y="483"/>
                      <a:pt x="78" y="478"/>
                    </a:cubicBezTo>
                    <a:cubicBezTo>
                      <a:pt x="74" y="476"/>
                      <a:pt x="72" y="482"/>
                      <a:pt x="75" y="484"/>
                    </a:cubicBezTo>
                    <a:cubicBezTo>
                      <a:pt x="94" y="495"/>
                      <a:pt x="112" y="500"/>
                      <a:pt x="134" y="499"/>
                    </a:cubicBezTo>
                    <a:cubicBezTo>
                      <a:pt x="150" y="498"/>
                      <a:pt x="172" y="494"/>
                      <a:pt x="181" y="479"/>
                    </a:cubicBezTo>
                    <a:cubicBezTo>
                      <a:pt x="182" y="477"/>
                      <a:pt x="182" y="475"/>
                      <a:pt x="181" y="473"/>
                    </a:cubicBezTo>
                    <a:cubicBezTo>
                      <a:pt x="196" y="419"/>
                      <a:pt x="204" y="363"/>
                      <a:pt x="207" y="306"/>
                    </a:cubicBezTo>
                    <a:cubicBezTo>
                      <a:pt x="207" y="298"/>
                      <a:pt x="195" y="298"/>
                      <a:pt x="194" y="306"/>
                    </a:cubicBezTo>
                    <a:cubicBezTo>
                      <a:pt x="194" y="307"/>
                      <a:pt x="194" y="308"/>
                      <a:pt x="194" y="309"/>
                    </a:cubicBezTo>
                    <a:cubicBezTo>
                      <a:pt x="193" y="309"/>
                      <a:pt x="192" y="309"/>
                      <a:pt x="192" y="310"/>
                    </a:cubicBezTo>
                    <a:cubicBezTo>
                      <a:pt x="192" y="303"/>
                      <a:pt x="192" y="297"/>
                      <a:pt x="192" y="291"/>
                    </a:cubicBezTo>
                    <a:cubicBezTo>
                      <a:pt x="213" y="271"/>
                      <a:pt x="251" y="230"/>
                      <a:pt x="246" y="202"/>
                    </a:cubicBezTo>
                    <a:cubicBezTo>
                      <a:pt x="247" y="201"/>
                      <a:pt x="248" y="201"/>
                      <a:pt x="249" y="199"/>
                    </a:cubicBezTo>
                    <a:cubicBezTo>
                      <a:pt x="259" y="184"/>
                      <a:pt x="269" y="168"/>
                      <a:pt x="272" y="149"/>
                    </a:cubicBezTo>
                    <a:cubicBezTo>
                      <a:pt x="273" y="145"/>
                      <a:pt x="268" y="140"/>
                      <a:pt x="264" y="143"/>
                    </a:cubicBezTo>
                    <a:close/>
                    <a:moveTo>
                      <a:pt x="20" y="198"/>
                    </a:moveTo>
                    <a:cubicBezTo>
                      <a:pt x="17" y="199"/>
                      <a:pt x="15" y="201"/>
                      <a:pt x="12" y="202"/>
                    </a:cubicBezTo>
                    <a:cubicBezTo>
                      <a:pt x="13" y="192"/>
                      <a:pt x="13" y="182"/>
                      <a:pt x="13" y="173"/>
                    </a:cubicBezTo>
                    <a:cubicBezTo>
                      <a:pt x="19" y="179"/>
                      <a:pt x="25" y="186"/>
                      <a:pt x="30" y="194"/>
                    </a:cubicBezTo>
                    <a:cubicBezTo>
                      <a:pt x="27" y="195"/>
                      <a:pt x="24" y="197"/>
                      <a:pt x="20" y="198"/>
                    </a:cubicBezTo>
                    <a:close/>
                    <a:moveTo>
                      <a:pt x="103" y="319"/>
                    </a:moveTo>
                    <a:cubicBezTo>
                      <a:pt x="103" y="319"/>
                      <a:pt x="102" y="319"/>
                      <a:pt x="101" y="319"/>
                    </a:cubicBezTo>
                    <a:cubicBezTo>
                      <a:pt x="95" y="294"/>
                      <a:pt x="84" y="270"/>
                      <a:pt x="77" y="246"/>
                    </a:cubicBezTo>
                    <a:cubicBezTo>
                      <a:pt x="74" y="235"/>
                      <a:pt x="68" y="221"/>
                      <a:pt x="64" y="206"/>
                    </a:cubicBezTo>
                    <a:cubicBezTo>
                      <a:pt x="65" y="206"/>
                      <a:pt x="66" y="206"/>
                      <a:pt x="68" y="206"/>
                    </a:cubicBezTo>
                    <a:cubicBezTo>
                      <a:pt x="68" y="205"/>
                      <a:pt x="69" y="205"/>
                      <a:pt x="70" y="205"/>
                    </a:cubicBezTo>
                    <a:cubicBezTo>
                      <a:pt x="70" y="205"/>
                      <a:pt x="71" y="205"/>
                      <a:pt x="71" y="204"/>
                    </a:cubicBezTo>
                    <a:cubicBezTo>
                      <a:pt x="72" y="204"/>
                      <a:pt x="74" y="203"/>
                      <a:pt x="75" y="202"/>
                    </a:cubicBezTo>
                    <a:cubicBezTo>
                      <a:pt x="79" y="201"/>
                      <a:pt x="82" y="200"/>
                      <a:pt x="85" y="198"/>
                    </a:cubicBezTo>
                    <a:cubicBezTo>
                      <a:pt x="97" y="239"/>
                      <a:pt x="108" y="278"/>
                      <a:pt x="118" y="319"/>
                    </a:cubicBezTo>
                    <a:cubicBezTo>
                      <a:pt x="113" y="319"/>
                      <a:pt x="108" y="319"/>
                      <a:pt x="103" y="319"/>
                    </a:cubicBezTo>
                    <a:close/>
                    <a:moveTo>
                      <a:pt x="166" y="130"/>
                    </a:moveTo>
                    <a:cubicBezTo>
                      <a:pt x="172" y="141"/>
                      <a:pt x="173" y="153"/>
                      <a:pt x="174" y="165"/>
                    </a:cubicBezTo>
                    <a:cubicBezTo>
                      <a:pt x="171" y="166"/>
                      <a:pt x="168" y="166"/>
                      <a:pt x="164" y="167"/>
                    </a:cubicBezTo>
                    <a:cubicBezTo>
                      <a:pt x="161" y="167"/>
                      <a:pt x="156" y="166"/>
                      <a:pt x="152" y="167"/>
                    </a:cubicBezTo>
                    <a:cubicBezTo>
                      <a:pt x="160" y="157"/>
                      <a:pt x="163" y="143"/>
                      <a:pt x="166" y="130"/>
                    </a:cubicBezTo>
                    <a:close/>
                    <a:moveTo>
                      <a:pt x="130" y="319"/>
                    </a:moveTo>
                    <a:cubicBezTo>
                      <a:pt x="133" y="310"/>
                      <a:pt x="135" y="301"/>
                      <a:pt x="137" y="291"/>
                    </a:cubicBezTo>
                    <a:cubicBezTo>
                      <a:pt x="137" y="292"/>
                      <a:pt x="138" y="292"/>
                      <a:pt x="139" y="292"/>
                    </a:cubicBezTo>
                    <a:cubicBezTo>
                      <a:pt x="144" y="293"/>
                      <a:pt x="148" y="294"/>
                      <a:pt x="153" y="296"/>
                    </a:cubicBezTo>
                    <a:cubicBezTo>
                      <a:pt x="153" y="296"/>
                      <a:pt x="153" y="296"/>
                      <a:pt x="154" y="296"/>
                    </a:cubicBezTo>
                    <a:cubicBezTo>
                      <a:pt x="153" y="303"/>
                      <a:pt x="153" y="311"/>
                      <a:pt x="152" y="318"/>
                    </a:cubicBezTo>
                    <a:cubicBezTo>
                      <a:pt x="145" y="319"/>
                      <a:pt x="137" y="319"/>
                      <a:pt x="130" y="319"/>
                    </a:cubicBezTo>
                    <a:close/>
                    <a:moveTo>
                      <a:pt x="159" y="318"/>
                    </a:moveTo>
                    <a:cubicBezTo>
                      <a:pt x="169" y="274"/>
                      <a:pt x="164" y="219"/>
                      <a:pt x="151" y="177"/>
                    </a:cubicBezTo>
                    <a:cubicBezTo>
                      <a:pt x="156" y="178"/>
                      <a:pt x="162" y="177"/>
                      <a:pt x="166" y="177"/>
                    </a:cubicBezTo>
                    <a:cubicBezTo>
                      <a:pt x="170" y="177"/>
                      <a:pt x="175" y="177"/>
                      <a:pt x="180" y="177"/>
                    </a:cubicBezTo>
                    <a:cubicBezTo>
                      <a:pt x="179" y="215"/>
                      <a:pt x="182" y="253"/>
                      <a:pt x="184" y="291"/>
                    </a:cubicBezTo>
                    <a:cubicBezTo>
                      <a:pt x="183" y="293"/>
                      <a:pt x="182" y="294"/>
                      <a:pt x="182" y="295"/>
                    </a:cubicBezTo>
                    <a:cubicBezTo>
                      <a:pt x="181" y="297"/>
                      <a:pt x="183" y="299"/>
                      <a:pt x="185" y="298"/>
                    </a:cubicBezTo>
                    <a:cubicBezTo>
                      <a:pt x="185" y="303"/>
                      <a:pt x="185" y="307"/>
                      <a:pt x="186" y="312"/>
                    </a:cubicBezTo>
                    <a:cubicBezTo>
                      <a:pt x="177" y="315"/>
                      <a:pt x="168" y="317"/>
                      <a:pt x="159" y="318"/>
                    </a:cubicBezTo>
                    <a:close/>
                    <a:moveTo>
                      <a:pt x="193" y="280"/>
                    </a:moveTo>
                    <a:cubicBezTo>
                      <a:pt x="193" y="267"/>
                      <a:pt x="193" y="253"/>
                      <a:pt x="193" y="240"/>
                    </a:cubicBezTo>
                    <a:cubicBezTo>
                      <a:pt x="198" y="231"/>
                      <a:pt x="204" y="222"/>
                      <a:pt x="210" y="213"/>
                    </a:cubicBezTo>
                    <a:cubicBezTo>
                      <a:pt x="214" y="207"/>
                      <a:pt x="221" y="200"/>
                      <a:pt x="226" y="193"/>
                    </a:cubicBezTo>
                    <a:cubicBezTo>
                      <a:pt x="249" y="209"/>
                      <a:pt x="213" y="253"/>
                      <a:pt x="193" y="280"/>
                    </a:cubicBezTo>
                    <a:close/>
                    <a:moveTo>
                      <a:pt x="242" y="191"/>
                    </a:moveTo>
                    <a:cubicBezTo>
                      <a:pt x="239" y="188"/>
                      <a:pt x="236" y="184"/>
                      <a:pt x="231" y="182"/>
                    </a:cubicBezTo>
                    <a:cubicBezTo>
                      <a:pt x="240" y="176"/>
                      <a:pt x="248" y="169"/>
                      <a:pt x="256" y="162"/>
                    </a:cubicBezTo>
                    <a:cubicBezTo>
                      <a:pt x="253" y="172"/>
                      <a:pt x="247" y="182"/>
                      <a:pt x="242"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4" name="Freeform 390"/>
              <p:cNvSpPr>
                <a:spLocks noEditPoints="1"/>
              </p:cNvSpPr>
              <p:nvPr/>
            </p:nvSpPr>
            <p:spPr bwMode="auto">
              <a:xfrm>
                <a:off x="5098" y="-1992"/>
                <a:ext cx="103" cy="234"/>
              </a:xfrm>
              <a:custGeom>
                <a:avLst/>
                <a:gdLst>
                  <a:gd name="T0" fmla="*/ 27 w 51"/>
                  <a:gd name="T1" fmla="*/ 4 h 116"/>
                  <a:gd name="T2" fmla="*/ 16 w 51"/>
                  <a:gd name="T3" fmla="*/ 5 h 116"/>
                  <a:gd name="T4" fmla="*/ 1 w 51"/>
                  <a:gd name="T5" fmla="*/ 108 h 116"/>
                  <a:gd name="T6" fmla="*/ 9 w 51"/>
                  <a:gd name="T7" fmla="*/ 110 h 116"/>
                  <a:gd name="T8" fmla="*/ 17 w 51"/>
                  <a:gd name="T9" fmla="*/ 73 h 116"/>
                  <a:gd name="T10" fmla="*/ 24 w 51"/>
                  <a:gd name="T11" fmla="*/ 73 h 116"/>
                  <a:gd name="T12" fmla="*/ 32 w 51"/>
                  <a:gd name="T13" fmla="*/ 73 h 116"/>
                  <a:gd name="T14" fmla="*/ 36 w 51"/>
                  <a:gd name="T15" fmla="*/ 106 h 116"/>
                  <a:gd name="T16" fmla="*/ 46 w 51"/>
                  <a:gd name="T17" fmla="*/ 106 h 116"/>
                  <a:gd name="T18" fmla="*/ 27 w 51"/>
                  <a:gd name="T19" fmla="*/ 4 h 116"/>
                  <a:gd name="T20" fmla="*/ 26 w 51"/>
                  <a:gd name="T21" fmla="*/ 63 h 116"/>
                  <a:gd name="T22" fmla="*/ 19 w 51"/>
                  <a:gd name="T23" fmla="*/ 63 h 116"/>
                  <a:gd name="T24" fmla="*/ 25 w 51"/>
                  <a:gd name="T25" fmla="*/ 30 h 116"/>
                  <a:gd name="T26" fmla="*/ 31 w 51"/>
                  <a:gd name="T27" fmla="*/ 63 h 116"/>
                  <a:gd name="T28" fmla="*/ 26 w 51"/>
                  <a:gd name="T29" fmla="*/ 6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116">
                    <a:moveTo>
                      <a:pt x="27" y="4"/>
                    </a:moveTo>
                    <a:cubicBezTo>
                      <a:pt x="25" y="0"/>
                      <a:pt x="17" y="0"/>
                      <a:pt x="16" y="5"/>
                    </a:cubicBezTo>
                    <a:cubicBezTo>
                      <a:pt x="11" y="40"/>
                      <a:pt x="7" y="74"/>
                      <a:pt x="1" y="108"/>
                    </a:cubicBezTo>
                    <a:cubicBezTo>
                      <a:pt x="0" y="114"/>
                      <a:pt x="8" y="116"/>
                      <a:pt x="9" y="110"/>
                    </a:cubicBezTo>
                    <a:cubicBezTo>
                      <a:pt x="12" y="98"/>
                      <a:pt x="15" y="85"/>
                      <a:pt x="17" y="73"/>
                    </a:cubicBezTo>
                    <a:cubicBezTo>
                      <a:pt x="24" y="73"/>
                      <a:pt x="24" y="73"/>
                      <a:pt x="24" y="73"/>
                    </a:cubicBezTo>
                    <a:cubicBezTo>
                      <a:pt x="27" y="73"/>
                      <a:pt x="29" y="73"/>
                      <a:pt x="32" y="73"/>
                    </a:cubicBezTo>
                    <a:cubicBezTo>
                      <a:pt x="33" y="84"/>
                      <a:pt x="34" y="95"/>
                      <a:pt x="36" y="106"/>
                    </a:cubicBezTo>
                    <a:cubicBezTo>
                      <a:pt x="37" y="111"/>
                      <a:pt x="46" y="111"/>
                      <a:pt x="46" y="106"/>
                    </a:cubicBezTo>
                    <a:cubicBezTo>
                      <a:pt x="51" y="74"/>
                      <a:pt x="41" y="32"/>
                      <a:pt x="27" y="4"/>
                    </a:cubicBezTo>
                    <a:close/>
                    <a:moveTo>
                      <a:pt x="26" y="63"/>
                    </a:moveTo>
                    <a:cubicBezTo>
                      <a:pt x="24" y="63"/>
                      <a:pt x="21" y="63"/>
                      <a:pt x="19" y="63"/>
                    </a:cubicBezTo>
                    <a:cubicBezTo>
                      <a:pt x="21" y="52"/>
                      <a:pt x="23" y="41"/>
                      <a:pt x="25" y="30"/>
                    </a:cubicBezTo>
                    <a:cubicBezTo>
                      <a:pt x="28" y="41"/>
                      <a:pt x="30" y="52"/>
                      <a:pt x="31" y="63"/>
                    </a:cubicBezTo>
                    <a:cubicBezTo>
                      <a:pt x="29" y="63"/>
                      <a:pt x="28" y="63"/>
                      <a:pt x="26"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5" name="Freeform 391"/>
              <p:cNvSpPr>
                <a:spLocks noEditPoints="1"/>
              </p:cNvSpPr>
              <p:nvPr/>
            </p:nvSpPr>
            <p:spPr bwMode="auto">
              <a:xfrm>
                <a:off x="5209" y="-2030"/>
                <a:ext cx="141" cy="262"/>
              </a:xfrm>
              <a:custGeom>
                <a:avLst/>
                <a:gdLst>
                  <a:gd name="T0" fmla="*/ 36 w 70"/>
                  <a:gd name="T1" fmla="*/ 51 h 130"/>
                  <a:gd name="T2" fmla="*/ 3 w 70"/>
                  <a:gd name="T3" fmla="*/ 21 h 130"/>
                  <a:gd name="T4" fmla="*/ 2 w 70"/>
                  <a:gd name="T5" fmla="*/ 22 h 130"/>
                  <a:gd name="T6" fmla="*/ 0 w 70"/>
                  <a:gd name="T7" fmla="*/ 26 h 130"/>
                  <a:gd name="T8" fmla="*/ 12 w 70"/>
                  <a:gd name="T9" fmla="*/ 121 h 130"/>
                  <a:gd name="T10" fmla="*/ 17 w 70"/>
                  <a:gd name="T11" fmla="*/ 125 h 130"/>
                  <a:gd name="T12" fmla="*/ 18 w 70"/>
                  <a:gd name="T13" fmla="*/ 125 h 130"/>
                  <a:gd name="T14" fmla="*/ 36 w 70"/>
                  <a:gd name="T15" fmla="*/ 51 h 130"/>
                  <a:gd name="T16" fmla="*/ 19 w 70"/>
                  <a:gd name="T17" fmla="*/ 47 h 130"/>
                  <a:gd name="T18" fmla="*/ 15 w 70"/>
                  <a:gd name="T19" fmla="*/ 49 h 130"/>
                  <a:gd name="T20" fmla="*/ 12 w 70"/>
                  <a:gd name="T21" fmla="*/ 26 h 130"/>
                  <a:gd name="T22" fmla="*/ 19 w 70"/>
                  <a:gd name="T23" fmla="*/ 47 h 130"/>
                  <a:gd name="T24" fmla="*/ 20 w 70"/>
                  <a:gd name="T25" fmla="*/ 112 h 130"/>
                  <a:gd name="T26" fmla="*/ 16 w 70"/>
                  <a:gd name="T27" fmla="*/ 57 h 130"/>
                  <a:gd name="T28" fmla="*/ 20 w 70"/>
                  <a:gd name="T29" fmla="*/ 59 h 130"/>
                  <a:gd name="T30" fmla="*/ 47 w 70"/>
                  <a:gd name="T31" fmla="*/ 87 h 130"/>
                  <a:gd name="T32" fmla="*/ 20 w 70"/>
                  <a:gd name="T3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130">
                    <a:moveTo>
                      <a:pt x="36" y="51"/>
                    </a:moveTo>
                    <a:cubicBezTo>
                      <a:pt x="54" y="32"/>
                      <a:pt x="29" y="0"/>
                      <a:pt x="3" y="21"/>
                    </a:cubicBezTo>
                    <a:cubicBezTo>
                      <a:pt x="3" y="21"/>
                      <a:pt x="3" y="21"/>
                      <a:pt x="2" y="22"/>
                    </a:cubicBezTo>
                    <a:cubicBezTo>
                      <a:pt x="1" y="23"/>
                      <a:pt x="0" y="24"/>
                      <a:pt x="0" y="26"/>
                    </a:cubicBezTo>
                    <a:cubicBezTo>
                      <a:pt x="2" y="58"/>
                      <a:pt x="10" y="89"/>
                      <a:pt x="12" y="121"/>
                    </a:cubicBezTo>
                    <a:cubicBezTo>
                      <a:pt x="12" y="124"/>
                      <a:pt x="15" y="125"/>
                      <a:pt x="17" y="125"/>
                    </a:cubicBezTo>
                    <a:cubicBezTo>
                      <a:pt x="17" y="125"/>
                      <a:pt x="18" y="125"/>
                      <a:pt x="18" y="125"/>
                    </a:cubicBezTo>
                    <a:cubicBezTo>
                      <a:pt x="64" y="130"/>
                      <a:pt x="70" y="68"/>
                      <a:pt x="36" y="51"/>
                    </a:cubicBezTo>
                    <a:close/>
                    <a:moveTo>
                      <a:pt x="19" y="47"/>
                    </a:moveTo>
                    <a:cubicBezTo>
                      <a:pt x="17" y="47"/>
                      <a:pt x="16" y="48"/>
                      <a:pt x="15" y="49"/>
                    </a:cubicBezTo>
                    <a:cubicBezTo>
                      <a:pt x="14" y="41"/>
                      <a:pt x="13" y="33"/>
                      <a:pt x="12" y="26"/>
                    </a:cubicBezTo>
                    <a:cubicBezTo>
                      <a:pt x="30" y="20"/>
                      <a:pt x="41" y="42"/>
                      <a:pt x="19" y="47"/>
                    </a:cubicBezTo>
                    <a:close/>
                    <a:moveTo>
                      <a:pt x="20" y="112"/>
                    </a:moveTo>
                    <a:cubicBezTo>
                      <a:pt x="22" y="94"/>
                      <a:pt x="19" y="75"/>
                      <a:pt x="16" y="57"/>
                    </a:cubicBezTo>
                    <a:cubicBezTo>
                      <a:pt x="18" y="58"/>
                      <a:pt x="19" y="59"/>
                      <a:pt x="20" y="59"/>
                    </a:cubicBezTo>
                    <a:cubicBezTo>
                      <a:pt x="36" y="61"/>
                      <a:pt x="46" y="71"/>
                      <a:pt x="47" y="87"/>
                    </a:cubicBezTo>
                    <a:cubicBezTo>
                      <a:pt x="48" y="104"/>
                      <a:pt x="35" y="111"/>
                      <a:pt x="20"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6" name="Freeform 392"/>
              <p:cNvSpPr/>
              <p:nvPr/>
            </p:nvSpPr>
            <p:spPr bwMode="auto">
              <a:xfrm>
                <a:off x="5358" y="-2028"/>
                <a:ext cx="146" cy="202"/>
              </a:xfrm>
              <a:custGeom>
                <a:avLst/>
                <a:gdLst>
                  <a:gd name="T0" fmla="*/ 66 w 72"/>
                  <a:gd name="T1" fmla="*/ 62 h 100"/>
                  <a:gd name="T2" fmla="*/ 56 w 72"/>
                  <a:gd name="T3" fmla="*/ 61 h 100"/>
                  <a:gd name="T4" fmla="*/ 43 w 72"/>
                  <a:gd name="T5" fmla="*/ 86 h 100"/>
                  <a:gd name="T6" fmla="*/ 21 w 72"/>
                  <a:gd name="T7" fmla="*/ 74 h 100"/>
                  <a:gd name="T8" fmla="*/ 18 w 72"/>
                  <a:gd name="T9" fmla="*/ 36 h 100"/>
                  <a:gd name="T10" fmla="*/ 29 w 72"/>
                  <a:gd name="T11" fmla="*/ 19 h 100"/>
                  <a:gd name="T12" fmla="*/ 51 w 72"/>
                  <a:gd name="T13" fmla="*/ 27 h 100"/>
                  <a:gd name="T14" fmla="*/ 56 w 72"/>
                  <a:gd name="T15" fmla="*/ 23 h 100"/>
                  <a:gd name="T16" fmla="*/ 15 w 72"/>
                  <a:gd name="T17" fmla="*/ 17 h 100"/>
                  <a:gd name="T18" fmla="*/ 8 w 72"/>
                  <a:gd name="T19" fmla="*/ 74 h 100"/>
                  <a:gd name="T20" fmla="*/ 43 w 72"/>
                  <a:gd name="T21" fmla="*/ 99 h 100"/>
                  <a:gd name="T22" fmla="*/ 66 w 72"/>
                  <a:gd name="T23" fmla="*/ 6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100">
                    <a:moveTo>
                      <a:pt x="66" y="62"/>
                    </a:moveTo>
                    <a:cubicBezTo>
                      <a:pt x="65" y="59"/>
                      <a:pt x="58" y="56"/>
                      <a:pt x="56" y="61"/>
                    </a:cubicBezTo>
                    <a:cubicBezTo>
                      <a:pt x="52" y="70"/>
                      <a:pt x="55" y="83"/>
                      <a:pt x="43" y="86"/>
                    </a:cubicBezTo>
                    <a:cubicBezTo>
                      <a:pt x="34" y="89"/>
                      <a:pt x="25" y="80"/>
                      <a:pt x="21" y="74"/>
                    </a:cubicBezTo>
                    <a:cubicBezTo>
                      <a:pt x="14" y="63"/>
                      <a:pt x="14" y="48"/>
                      <a:pt x="18" y="36"/>
                    </a:cubicBezTo>
                    <a:cubicBezTo>
                      <a:pt x="20" y="29"/>
                      <a:pt x="23" y="23"/>
                      <a:pt x="29" y="19"/>
                    </a:cubicBezTo>
                    <a:cubicBezTo>
                      <a:pt x="37" y="13"/>
                      <a:pt x="46" y="22"/>
                      <a:pt x="51" y="27"/>
                    </a:cubicBezTo>
                    <a:cubicBezTo>
                      <a:pt x="54" y="30"/>
                      <a:pt x="58" y="27"/>
                      <a:pt x="56" y="23"/>
                    </a:cubicBezTo>
                    <a:cubicBezTo>
                      <a:pt x="46" y="8"/>
                      <a:pt x="29" y="0"/>
                      <a:pt x="15" y="17"/>
                    </a:cubicBezTo>
                    <a:cubicBezTo>
                      <a:pt x="3" y="33"/>
                      <a:pt x="0" y="56"/>
                      <a:pt x="8" y="74"/>
                    </a:cubicBezTo>
                    <a:cubicBezTo>
                      <a:pt x="14" y="88"/>
                      <a:pt x="28" y="100"/>
                      <a:pt x="43" y="99"/>
                    </a:cubicBezTo>
                    <a:cubicBezTo>
                      <a:pt x="59" y="97"/>
                      <a:pt x="72" y="77"/>
                      <a:pt x="66"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7" name="Freeform 393"/>
              <p:cNvSpPr>
                <a:spLocks noEditPoints="1"/>
              </p:cNvSpPr>
              <p:nvPr/>
            </p:nvSpPr>
            <p:spPr bwMode="auto">
              <a:xfrm>
                <a:off x="5227" y="-1282"/>
                <a:ext cx="428" cy="434"/>
              </a:xfrm>
              <a:custGeom>
                <a:avLst/>
                <a:gdLst>
                  <a:gd name="T0" fmla="*/ 206 w 212"/>
                  <a:gd name="T1" fmla="*/ 37 h 215"/>
                  <a:gd name="T2" fmla="*/ 193 w 212"/>
                  <a:gd name="T3" fmla="*/ 34 h 215"/>
                  <a:gd name="T4" fmla="*/ 97 w 212"/>
                  <a:gd name="T5" fmla="*/ 2 h 215"/>
                  <a:gd name="T6" fmla="*/ 7 w 212"/>
                  <a:gd name="T7" fmla="*/ 46 h 215"/>
                  <a:gd name="T8" fmla="*/ 1 w 212"/>
                  <a:gd name="T9" fmla="*/ 54 h 215"/>
                  <a:gd name="T10" fmla="*/ 10 w 212"/>
                  <a:gd name="T11" fmla="*/ 158 h 215"/>
                  <a:gd name="T12" fmla="*/ 203 w 212"/>
                  <a:gd name="T13" fmla="*/ 160 h 215"/>
                  <a:gd name="T14" fmla="*/ 205 w 212"/>
                  <a:gd name="T15" fmla="*/ 148 h 215"/>
                  <a:gd name="T16" fmla="*/ 111 w 212"/>
                  <a:gd name="T17" fmla="*/ 134 h 215"/>
                  <a:gd name="T18" fmla="*/ 115 w 212"/>
                  <a:gd name="T19" fmla="*/ 194 h 215"/>
                  <a:gd name="T20" fmla="*/ 109 w 212"/>
                  <a:gd name="T21" fmla="*/ 196 h 215"/>
                  <a:gd name="T22" fmla="*/ 27 w 212"/>
                  <a:gd name="T23" fmla="*/ 152 h 215"/>
                  <a:gd name="T24" fmla="*/ 39 w 212"/>
                  <a:gd name="T25" fmla="*/ 143 h 215"/>
                  <a:gd name="T26" fmla="*/ 16 w 212"/>
                  <a:gd name="T27" fmla="*/ 150 h 215"/>
                  <a:gd name="T28" fmla="*/ 17 w 212"/>
                  <a:gd name="T29" fmla="*/ 57 h 215"/>
                  <a:gd name="T30" fmla="*/ 91 w 212"/>
                  <a:gd name="T31" fmla="*/ 88 h 215"/>
                  <a:gd name="T32" fmla="*/ 91 w 212"/>
                  <a:gd name="T33" fmla="*/ 109 h 215"/>
                  <a:gd name="T34" fmla="*/ 98 w 212"/>
                  <a:gd name="T35" fmla="*/ 99 h 215"/>
                  <a:gd name="T36" fmla="*/ 104 w 212"/>
                  <a:gd name="T37" fmla="*/ 93 h 215"/>
                  <a:gd name="T38" fmla="*/ 110 w 212"/>
                  <a:gd name="T39" fmla="*/ 122 h 215"/>
                  <a:gd name="T40" fmla="*/ 99 w 212"/>
                  <a:gd name="T41" fmla="*/ 74 h 215"/>
                  <a:gd name="T42" fmla="*/ 101 w 212"/>
                  <a:gd name="T43" fmla="*/ 51 h 215"/>
                  <a:gd name="T44" fmla="*/ 89 w 212"/>
                  <a:gd name="T45" fmla="*/ 63 h 215"/>
                  <a:gd name="T46" fmla="*/ 85 w 212"/>
                  <a:gd name="T47" fmla="*/ 69 h 215"/>
                  <a:gd name="T48" fmla="*/ 89 w 212"/>
                  <a:gd name="T49" fmla="*/ 18 h 215"/>
                  <a:gd name="T50" fmla="*/ 98 w 212"/>
                  <a:gd name="T51" fmla="*/ 32 h 215"/>
                  <a:gd name="T52" fmla="*/ 176 w 212"/>
                  <a:gd name="T53" fmla="*/ 45 h 215"/>
                  <a:gd name="T54" fmla="*/ 99 w 212"/>
                  <a:gd name="T55" fmla="*/ 74 h 215"/>
                  <a:gd name="T56" fmla="*/ 193 w 212"/>
                  <a:gd name="T57" fmla="*/ 53 h 215"/>
                  <a:gd name="T58" fmla="*/ 189 w 212"/>
                  <a:gd name="T59" fmla="*/ 143 h 215"/>
                  <a:gd name="T60" fmla="*/ 184 w 212"/>
                  <a:gd name="T61" fmla="*/ 151 h 215"/>
                  <a:gd name="T62" fmla="*/ 133 w 212"/>
                  <a:gd name="T63" fmla="*/ 14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 h="215">
                    <a:moveTo>
                      <a:pt x="205" y="148"/>
                    </a:moveTo>
                    <a:cubicBezTo>
                      <a:pt x="211" y="112"/>
                      <a:pt x="212" y="73"/>
                      <a:pt x="206" y="37"/>
                    </a:cubicBezTo>
                    <a:cubicBezTo>
                      <a:pt x="205" y="32"/>
                      <a:pt x="199" y="30"/>
                      <a:pt x="195" y="32"/>
                    </a:cubicBezTo>
                    <a:cubicBezTo>
                      <a:pt x="194" y="33"/>
                      <a:pt x="193" y="33"/>
                      <a:pt x="193" y="34"/>
                    </a:cubicBezTo>
                    <a:cubicBezTo>
                      <a:pt x="192" y="33"/>
                      <a:pt x="190" y="32"/>
                      <a:pt x="189" y="31"/>
                    </a:cubicBezTo>
                    <a:cubicBezTo>
                      <a:pt x="157" y="23"/>
                      <a:pt x="129" y="4"/>
                      <a:pt x="97" y="2"/>
                    </a:cubicBezTo>
                    <a:cubicBezTo>
                      <a:pt x="67" y="0"/>
                      <a:pt x="33" y="26"/>
                      <a:pt x="9" y="40"/>
                    </a:cubicBezTo>
                    <a:cubicBezTo>
                      <a:pt x="7" y="41"/>
                      <a:pt x="6" y="44"/>
                      <a:pt x="7" y="46"/>
                    </a:cubicBezTo>
                    <a:cubicBezTo>
                      <a:pt x="7" y="46"/>
                      <a:pt x="7" y="46"/>
                      <a:pt x="7" y="47"/>
                    </a:cubicBezTo>
                    <a:cubicBezTo>
                      <a:pt x="4" y="47"/>
                      <a:pt x="2" y="50"/>
                      <a:pt x="1" y="54"/>
                    </a:cubicBezTo>
                    <a:cubicBezTo>
                      <a:pt x="1" y="87"/>
                      <a:pt x="4" y="120"/>
                      <a:pt x="1" y="153"/>
                    </a:cubicBezTo>
                    <a:cubicBezTo>
                      <a:pt x="0" y="158"/>
                      <a:pt x="6" y="160"/>
                      <a:pt x="10" y="158"/>
                    </a:cubicBezTo>
                    <a:cubicBezTo>
                      <a:pt x="35" y="181"/>
                      <a:pt x="69" y="209"/>
                      <a:pt x="103" y="212"/>
                    </a:cubicBezTo>
                    <a:cubicBezTo>
                      <a:pt x="140" y="215"/>
                      <a:pt x="176" y="181"/>
                      <a:pt x="203" y="160"/>
                    </a:cubicBezTo>
                    <a:cubicBezTo>
                      <a:pt x="206" y="157"/>
                      <a:pt x="207" y="152"/>
                      <a:pt x="205" y="149"/>
                    </a:cubicBezTo>
                    <a:cubicBezTo>
                      <a:pt x="205" y="148"/>
                      <a:pt x="205" y="148"/>
                      <a:pt x="205" y="148"/>
                    </a:cubicBezTo>
                    <a:close/>
                    <a:moveTo>
                      <a:pt x="103" y="126"/>
                    </a:moveTo>
                    <a:cubicBezTo>
                      <a:pt x="104" y="130"/>
                      <a:pt x="107" y="132"/>
                      <a:pt x="111" y="134"/>
                    </a:cubicBezTo>
                    <a:cubicBezTo>
                      <a:pt x="113" y="136"/>
                      <a:pt x="115" y="138"/>
                      <a:pt x="118" y="138"/>
                    </a:cubicBezTo>
                    <a:cubicBezTo>
                      <a:pt x="116" y="159"/>
                      <a:pt x="111" y="180"/>
                      <a:pt x="115" y="194"/>
                    </a:cubicBezTo>
                    <a:cubicBezTo>
                      <a:pt x="115" y="194"/>
                      <a:pt x="115" y="195"/>
                      <a:pt x="115" y="195"/>
                    </a:cubicBezTo>
                    <a:cubicBezTo>
                      <a:pt x="113" y="195"/>
                      <a:pt x="111" y="196"/>
                      <a:pt x="109" y="196"/>
                    </a:cubicBezTo>
                    <a:cubicBezTo>
                      <a:pt x="82" y="198"/>
                      <a:pt x="47" y="172"/>
                      <a:pt x="22" y="154"/>
                    </a:cubicBezTo>
                    <a:cubicBezTo>
                      <a:pt x="24" y="153"/>
                      <a:pt x="25" y="153"/>
                      <a:pt x="27" y="152"/>
                    </a:cubicBezTo>
                    <a:cubicBezTo>
                      <a:pt x="31" y="151"/>
                      <a:pt x="36" y="153"/>
                      <a:pt x="39" y="149"/>
                    </a:cubicBezTo>
                    <a:cubicBezTo>
                      <a:pt x="41" y="147"/>
                      <a:pt x="41" y="145"/>
                      <a:pt x="39" y="143"/>
                    </a:cubicBezTo>
                    <a:cubicBezTo>
                      <a:pt x="35" y="138"/>
                      <a:pt x="28" y="141"/>
                      <a:pt x="23" y="143"/>
                    </a:cubicBezTo>
                    <a:cubicBezTo>
                      <a:pt x="20" y="145"/>
                      <a:pt x="18" y="147"/>
                      <a:pt x="16" y="150"/>
                    </a:cubicBezTo>
                    <a:cubicBezTo>
                      <a:pt x="15" y="150"/>
                      <a:pt x="14" y="149"/>
                      <a:pt x="14" y="149"/>
                    </a:cubicBezTo>
                    <a:cubicBezTo>
                      <a:pt x="21" y="119"/>
                      <a:pt x="18" y="87"/>
                      <a:pt x="17" y="57"/>
                    </a:cubicBezTo>
                    <a:cubicBezTo>
                      <a:pt x="40" y="70"/>
                      <a:pt x="67" y="76"/>
                      <a:pt x="91" y="87"/>
                    </a:cubicBezTo>
                    <a:cubicBezTo>
                      <a:pt x="91" y="88"/>
                      <a:pt x="91" y="88"/>
                      <a:pt x="91" y="88"/>
                    </a:cubicBezTo>
                    <a:cubicBezTo>
                      <a:pt x="89" y="91"/>
                      <a:pt x="90" y="94"/>
                      <a:pt x="90" y="98"/>
                    </a:cubicBezTo>
                    <a:cubicBezTo>
                      <a:pt x="90" y="102"/>
                      <a:pt x="91" y="106"/>
                      <a:pt x="91" y="109"/>
                    </a:cubicBezTo>
                    <a:cubicBezTo>
                      <a:pt x="91" y="114"/>
                      <a:pt x="97" y="114"/>
                      <a:pt x="97" y="109"/>
                    </a:cubicBezTo>
                    <a:cubicBezTo>
                      <a:pt x="98" y="106"/>
                      <a:pt x="98" y="103"/>
                      <a:pt x="98" y="99"/>
                    </a:cubicBezTo>
                    <a:cubicBezTo>
                      <a:pt x="98" y="96"/>
                      <a:pt x="99" y="93"/>
                      <a:pt x="99" y="91"/>
                    </a:cubicBezTo>
                    <a:cubicBezTo>
                      <a:pt x="100" y="92"/>
                      <a:pt x="102" y="92"/>
                      <a:pt x="104" y="93"/>
                    </a:cubicBezTo>
                    <a:cubicBezTo>
                      <a:pt x="116" y="100"/>
                      <a:pt x="119" y="112"/>
                      <a:pt x="119" y="127"/>
                    </a:cubicBezTo>
                    <a:cubicBezTo>
                      <a:pt x="115" y="126"/>
                      <a:pt x="112" y="125"/>
                      <a:pt x="110" y="122"/>
                    </a:cubicBezTo>
                    <a:cubicBezTo>
                      <a:pt x="107" y="117"/>
                      <a:pt x="100" y="121"/>
                      <a:pt x="103" y="126"/>
                    </a:cubicBezTo>
                    <a:close/>
                    <a:moveTo>
                      <a:pt x="99" y="74"/>
                    </a:moveTo>
                    <a:cubicBezTo>
                      <a:pt x="100" y="71"/>
                      <a:pt x="101" y="67"/>
                      <a:pt x="101" y="64"/>
                    </a:cubicBezTo>
                    <a:cubicBezTo>
                      <a:pt x="102" y="60"/>
                      <a:pt x="104" y="55"/>
                      <a:pt x="101" y="51"/>
                    </a:cubicBezTo>
                    <a:cubicBezTo>
                      <a:pt x="99" y="48"/>
                      <a:pt x="95" y="48"/>
                      <a:pt x="92" y="50"/>
                    </a:cubicBezTo>
                    <a:cubicBezTo>
                      <a:pt x="89" y="53"/>
                      <a:pt x="90" y="59"/>
                      <a:pt x="89" y="63"/>
                    </a:cubicBezTo>
                    <a:cubicBezTo>
                      <a:pt x="89" y="65"/>
                      <a:pt x="89" y="67"/>
                      <a:pt x="89" y="70"/>
                    </a:cubicBezTo>
                    <a:cubicBezTo>
                      <a:pt x="88" y="69"/>
                      <a:pt x="86" y="69"/>
                      <a:pt x="85" y="69"/>
                    </a:cubicBezTo>
                    <a:cubicBezTo>
                      <a:pt x="63" y="60"/>
                      <a:pt x="40" y="56"/>
                      <a:pt x="18" y="46"/>
                    </a:cubicBezTo>
                    <a:cubicBezTo>
                      <a:pt x="42" y="38"/>
                      <a:pt x="65" y="23"/>
                      <a:pt x="89" y="18"/>
                    </a:cubicBezTo>
                    <a:cubicBezTo>
                      <a:pt x="89" y="23"/>
                      <a:pt x="90" y="28"/>
                      <a:pt x="90" y="32"/>
                    </a:cubicBezTo>
                    <a:cubicBezTo>
                      <a:pt x="91" y="36"/>
                      <a:pt x="97" y="36"/>
                      <a:pt x="98" y="32"/>
                    </a:cubicBezTo>
                    <a:cubicBezTo>
                      <a:pt x="98" y="27"/>
                      <a:pt x="99" y="22"/>
                      <a:pt x="99" y="17"/>
                    </a:cubicBezTo>
                    <a:cubicBezTo>
                      <a:pt x="126" y="17"/>
                      <a:pt x="150" y="38"/>
                      <a:pt x="176" y="45"/>
                    </a:cubicBezTo>
                    <a:cubicBezTo>
                      <a:pt x="157" y="57"/>
                      <a:pt x="138" y="71"/>
                      <a:pt x="121" y="86"/>
                    </a:cubicBezTo>
                    <a:cubicBezTo>
                      <a:pt x="115" y="81"/>
                      <a:pt x="107" y="77"/>
                      <a:pt x="99" y="74"/>
                    </a:cubicBezTo>
                    <a:close/>
                    <a:moveTo>
                      <a:pt x="127" y="96"/>
                    </a:moveTo>
                    <a:cubicBezTo>
                      <a:pt x="149" y="82"/>
                      <a:pt x="173" y="70"/>
                      <a:pt x="193" y="53"/>
                    </a:cubicBezTo>
                    <a:cubicBezTo>
                      <a:pt x="196" y="83"/>
                      <a:pt x="189" y="113"/>
                      <a:pt x="192" y="142"/>
                    </a:cubicBezTo>
                    <a:cubicBezTo>
                      <a:pt x="191" y="142"/>
                      <a:pt x="190" y="142"/>
                      <a:pt x="189" y="143"/>
                    </a:cubicBezTo>
                    <a:cubicBezTo>
                      <a:pt x="187" y="143"/>
                      <a:pt x="185" y="144"/>
                      <a:pt x="184" y="146"/>
                    </a:cubicBezTo>
                    <a:cubicBezTo>
                      <a:pt x="183" y="147"/>
                      <a:pt x="183" y="149"/>
                      <a:pt x="184" y="151"/>
                    </a:cubicBezTo>
                    <a:cubicBezTo>
                      <a:pt x="164" y="160"/>
                      <a:pt x="149" y="180"/>
                      <a:pt x="128" y="190"/>
                    </a:cubicBezTo>
                    <a:cubicBezTo>
                      <a:pt x="133" y="176"/>
                      <a:pt x="132" y="157"/>
                      <a:pt x="133" y="142"/>
                    </a:cubicBezTo>
                    <a:cubicBezTo>
                      <a:pt x="133" y="127"/>
                      <a:pt x="133" y="110"/>
                      <a:pt x="127"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8" name="Freeform 394"/>
              <p:cNvSpPr/>
              <p:nvPr/>
            </p:nvSpPr>
            <p:spPr bwMode="auto">
              <a:xfrm>
                <a:off x="5332" y="-1034"/>
                <a:ext cx="55" cy="31"/>
              </a:xfrm>
              <a:custGeom>
                <a:avLst/>
                <a:gdLst>
                  <a:gd name="T0" fmla="*/ 24 w 27"/>
                  <a:gd name="T1" fmla="*/ 2 h 15"/>
                  <a:gd name="T2" fmla="*/ 14 w 27"/>
                  <a:gd name="T3" fmla="*/ 4 h 15"/>
                  <a:gd name="T4" fmla="*/ 5 w 27"/>
                  <a:gd name="T5" fmla="*/ 7 h 15"/>
                  <a:gd name="T6" fmla="*/ 6 w 27"/>
                  <a:gd name="T7" fmla="*/ 15 h 15"/>
                  <a:gd name="T8" fmla="*/ 17 w 27"/>
                  <a:gd name="T9" fmla="*/ 13 h 15"/>
                  <a:gd name="T10" fmla="*/ 27 w 27"/>
                  <a:gd name="T11" fmla="*/ 7 h 15"/>
                  <a:gd name="T12" fmla="*/ 24 w 27"/>
                  <a:gd name="T13" fmla="*/ 2 h 15"/>
                </a:gdLst>
                <a:ahLst/>
                <a:cxnLst>
                  <a:cxn ang="0">
                    <a:pos x="T0" y="T1"/>
                  </a:cxn>
                  <a:cxn ang="0">
                    <a:pos x="T2" y="T3"/>
                  </a:cxn>
                  <a:cxn ang="0">
                    <a:pos x="T4" y="T5"/>
                  </a:cxn>
                  <a:cxn ang="0">
                    <a:pos x="T6" y="T7"/>
                  </a:cxn>
                  <a:cxn ang="0">
                    <a:pos x="T8" y="T9"/>
                  </a:cxn>
                  <a:cxn ang="0">
                    <a:pos x="T10" y="T11"/>
                  </a:cxn>
                  <a:cxn ang="0">
                    <a:pos x="T12" y="T13"/>
                  </a:cxn>
                </a:cxnLst>
                <a:rect l="0" t="0" r="r" b="b"/>
                <a:pathLst>
                  <a:path w="27" h="15">
                    <a:moveTo>
                      <a:pt x="24" y="2"/>
                    </a:moveTo>
                    <a:cubicBezTo>
                      <a:pt x="20" y="0"/>
                      <a:pt x="17" y="3"/>
                      <a:pt x="14" y="4"/>
                    </a:cubicBezTo>
                    <a:cubicBezTo>
                      <a:pt x="11" y="6"/>
                      <a:pt x="8" y="7"/>
                      <a:pt x="5" y="7"/>
                    </a:cubicBezTo>
                    <a:cubicBezTo>
                      <a:pt x="0" y="8"/>
                      <a:pt x="2" y="14"/>
                      <a:pt x="6" y="15"/>
                    </a:cubicBezTo>
                    <a:cubicBezTo>
                      <a:pt x="9" y="15"/>
                      <a:pt x="13" y="14"/>
                      <a:pt x="17" y="13"/>
                    </a:cubicBezTo>
                    <a:cubicBezTo>
                      <a:pt x="21" y="13"/>
                      <a:pt x="25" y="12"/>
                      <a:pt x="27" y="7"/>
                    </a:cubicBezTo>
                    <a:cubicBezTo>
                      <a:pt x="27" y="5"/>
                      <a:pt x="26" y="3"/>
                      <a:pt x="2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9" name="Freeform 395"/>
              <p:cNvSpPr/>
              <p:nvPr/>
            </p:nvSpPr>
            <p:spPr bwMode="auto">
              <a:xfrm>
                <a:off x="5534" y="-1011"/>
                <a:ext cx="40" cy="24"/>
              </a:xfrm>
              <a:custGeom>
                <a:avLst/>
                <a:gdLst>
                  <a:gd name="T0" fmla="*/ 5 w 20"/>
                  <a:gd name="T1" fmla="*/ 1 h 12"/>
                  <a:gd name="T2" fmla="*/ 5 w 20"/>
                  <a:gd name="T3" fmla="*/ 8 h 12"/>
                  <a:gd name="T4" fmla="*/ 9 w 20"/>
                  <a:gd name="T5" fmla="*/ 9 h 12"/>
                  <a:gd name="T6" fmla="*/ 15 w 20"/>
                  <a:gd name="T7" fmla="*/ 12 h 12"/>
                  <a:gd name="T8" fmla="*/ 19 w 20"/>
                  <a:gd name="T9" fmla="*/ 6 h 12"/>
                  <a:gd name="T10" fmla="*/ 5 w 20"/>
                  <a:gd name="T11" fmla="*/ 1 h 12"/>
                </a:gdLst>
                <a:ahLst/>
                <a:cxnLst>
                  <a:cxn ang="0">
                    <a:pos x="T0" y="T1"/>
                  </a:cxn>
                  <a:cxn ang="0">
                    <a:pos x="T2" y="T3"/>
                  </a:cxn>
                  <a:cxn ang="0">
                    <a:pos x="T4" y="T5"/>
                  </a:cxn>
                  <a:cxn ang="0">
                    <a:pos x="T6" y="T7"/>
                  </a:cxn>
                  <a:cxn ang="0">
                    <a:pos x="T8" y="T9"/>
                  </a:cxn>
                  <a:cxn ang="0">
                    <a:pos x="T10" y="T11"/>
                  </a:cxn>
                </a:cxnLst>
                <a:rect l="0" t="0" r="r" b="b"/>
                <a:pathLst>
                  <a:path w="20" h="12">
                    <a:moveTo>
                      <a:pt x="5" y="1"/>
                    </a:moveTo>
                    <a:cubicBezTo>
                      <a:pt x="0" y="1"/>
                      <a:pt x="0" y="8"/>
                      <a:pt x="5" y="8"/>
                    </a:cubicBezTo>
                    <a:cubicBezTo>
                      <a:pt x="7" y="9"/>
                      <a:pt x="8" y="9"/>
                      <a:pt x="9" y="9"/>
                    </a:cubicBezTo>
                    <a:cubicBezTo>
                      <a:pt x="12" y="10"/>
                      <a:pt x="13" y="11"/>
                      <a:pt x="15" y="12"/>
                    </a:cubicBezTo>
                    <a:cubicBezTo>
                      <a:pt x="18" y="12"/>
                      <a:pt x="20" y="9"/>
                      <a:pt x="19" y="6"/>
                    </a:cubicBezTo>
                    <a:cubicBezTo>
                      <a:pt x="18" y="0"/>
                      <a:pt x="10"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0" name="Freeform 396"/>
              <p:cNvSpPr>
                <a:spLocks noEditPoints="1"/>
              </p:cNvSpPr>
              <p:nvPr/>
            </p:nvSpPr>
            <p:spPr bwMode="auto">
              <a:xfrm>
                <a:off x="1226" y="2914"/>
                <a:ext cx="397" cy="254"/>
              </a:xfrm>
              <a:custGeom>
                <a:avLst/>
                <a:gdLst>
                  <a:gd name="T0" fmla="*/ 190 w 197"/>
                  <a:gd name="T1" fmla="*/ 30 h 126"/>
                  <a:gd name="T2" fmla="*/ 166 w 197"/>
                  <a:gd name="T3" fmla="*/ 29 h 126"/>
                  <a:gd name="T4" fmla="*/ 148 w 197"/>
                  <a:gd name="T5" fmla="*/ 13 h 126"/>
                  <a:gd name="T6" fmla="*/ 116 w 197"/>
                  <a:gd name="T7" fmla="*/ 4 h 126"/>
                  <a:gd name="T8" fmla="*/ 105 w 197"/>
                  <a:gd name="T9" fmla="*/ 3 h 126"/>
                  <a:gd name="T10" fmla="*/ 78 w 197"/>
                  <a:gd name="T11" fmla="*/ 58 h 126"/>
                  <a:gd name="T12" fmla="*/ 66 w 197"/>
                  <a:gd name="T13" fmla="*/ 79 h 126"/>
                  <a:gd name="T14" fmla="*/ 7 w 197"/>
                  <a:gd name="T15" fmla="*/ 99 h 126"/>
                  <a:gd name="T16" fmla="*/ 62 w 197"/>
                  <a:gd name="T17" fmla="*/ 104 h 126"/>
                  <a:gd name="T18" fmla="*/ 105 w 197"/>
                  <a:gd name="T19" fmla="*/ 35 h 126"/>
                  <a:gd name="T20" fmla="*/ 106 w 197"/>
                  <a:gd name="T21" fmla="*/ 36 h 126"/>
                  <a:gd name="T22" fmla="*/ 153 w 197"/>
                  <a:gd name="T23" fmla="*/ 72 h 126"/>
                  <a:gd name="T24" fmla="*/ 192 w 197"/>
                  <a:gd name="T25" fmla="*/ 47 h 126"/>
                  <a:gd name="T26" fmla="*/ 191 w 197"/>
                  <a:gd name="T27" fmla="*/ 42 h 126"/>
                  <a:gd name="T28" fmla="*/ 195 w 197"/>
                  <a:gd name="T29" fmla="*/ 38 h 126"/>
                  <a:gd name="T30" fmla="*/ 190 w 197"/>
                  <a:gd name="T31" fmla="*/ 30 h 126"/>
                  <a:gd name="T32" fmla="*/ 29 w 197"/>
                  <a:gd name="T33" fmla="*/ 104 h 126"/>
                  <a:gd name="T34" fmla="*/ 34 w 197"/>
                  <a:gd name="T35" fmla="*/ 75 h 126"/>
                  <a:gd name="T36" fmla="*/ 56 w 197"/>
                  <a:gd name="T37" fmla="*/ 92 h 126"/>
                  <a:gd name="T38" fmla="*/ 29 w 197"/>
                  <a:gd name="T39" fmla="*/ 104 h 126"/>
                  <a:gd name="T40" fmla="*/ 163 w 197"/>
                  <a:gd name="T41" fmla="*/ 60 h 126"/>
                  <a:gd name="T42" fmla="*/ 144 w 197"/>
                  <a:gd name="T43" fmla="*/ 51 h 126"/>
                  <a:gd name="T44" fmla="*/ 109 w 197"/>
                  <a:gd name="T45" fmla="*/ 30 h 126"/>
                  <a:gd name="T46" fmla="*/ 108 w 197"/>
                  <a:gd name="T47" fmla="*/ 29 h 126"/>
                  <a:gd name="T48" fmla="*/ 114 w 197"/>
                  <a:gd name="T49" fmla="*/ 12 h 126"/>
                  <a:gd name="T50" fmla="*/ 155 w 197"/>
                  <a:gd name="T51" fmla="*/ 38 h 126"/>
                  <a:gd name="T52" fmla="*/ 177 w 197"/>
                  <a:gd name="T53" fmla="*/ 46 h 126"/>
                  <a:gd name="T54" fmla="*/ 163 w 197"/>
                  <a:gd name="T55" fmla="*/ 6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7" h="126">
                    <a:moveTo>
                      <a:pt x="190" y="30"/>
                    </a:moveTo>
                    <a:cubicBezTo>
                      <a:pt x="181" y="30"/>
                      <a:pt x="175" y="34"/>
                      <a:pt x="166" y="29"/>
                    </a:cubicBezTo>
                    <a:cubicBezTo>
                      <a:pt x="159" y="25"/>
                      <a:pt x="154" y="18"/>
                      <a:pt x="148" y="13"/>
                    </a:cubicBezTo>
                    <a:cubicBezTo>
                      <a:pt x="138" y="4"/>
                      <a:pt x="127" y="0"/>
                      <a:pt x="116" y="4"/>
                    </a:cubicBezTo>
                    <a:cubicBezTo>
                      <a:pt x="114" y="0"/>
                      <a:pt x="108" y="0"/>
                      <a:pt x="105" y="3"/>
                    </a:cubicBezTo>
                    <a:cubicBezTo>
                      <a:pt x="93" y="19"/>
                      <a:pt x="87" y="40"/>
                      <a:pt x="78" y="58"/>
                    </a:cubicBezTo>
                    <a:cubicBezTo>
                      <a:pt x="75" y="64"/>
                      <a:pt x="71" y="72"/>
                      <a:pt x="66" y="79"/>
                    </a:cubicBezTo>
                    <a:cubicBezTo>
                      <a:pt x="67" y="41"/>
                      <a:pt x="0" y="65"/>
                      <a:pt x="7" y="99"/>
                    </a:cubicBezTo>
                    <a:cubicBezTo>
                      <a:pt x="13" y="126"/>
                      <a:pt x="48" y="117"/>
                      <a:pt x="62" y="104"/>
                    </a:cubicBezTo>
                    <a:cubicBezTo>
                      <a:pt x="80" y="87"/>
                      <a:pt x="94" y="61"/>
                      <a:pt x="105" y="35"/>
                    </a:cubicBezTo>
                    <a:cubicBezTo>
                      <a:pt x="105" y="36"/>
                      <a:pt x="106" y="36"/>
                      <a:pt x="106" y="36"/>
                    </a:cubicBezTo>
                    <a:cubicBezTo>
                      <a:pt x="124" y="44"/>
                      <a:pt x="134" y="63"/>
                      <a:pt x="153" y="72"/>
                    </a:cubicBezTo>
                    <a:cubicBezTo>
                      <a:pt x="173" y="81"/>
                      <a:pt x="188" y="66"/>
                      <a:pt x="192" y="47"/>
                    </a:cubicBezTo>
                    <a:cubicBezTo>
                      <a:pt x="193" y="45"/>
                      <a:pt x="192" y="43"/>
                      <a:pt x="191" y="42"/>
                    </a:cubicBezTo>
                    <a:cubicBezTo>
                      <a:pt x="193" y="41"/>
                      <a:pt x="194" y="40"/>
                      <a:pt x="195" y="38"/>
                    </a:cubicBezTo>
                    <a:cubicBezTo>
                      <a:pt x="197" y="35"/>
                      <a:pt x="194" y="30"/>
                      <a:pt x="190" y="30"/>
                    </a:cubicBezTo>
                    <a:close/>
                    <a:moveTo>
                      <a:pt x="29" y="104"/>
                    </a:moveTo>
                    <a:cubicBezTo>
                      <a:pt x="10" y="100"/>
                      <a:pt x="25" y="82"/>
                      <a:pt x="34" y="75"/>
                    </a:cubicBezTo>
                    <a:cubicBezTo>
                      <a:pt x="52" y="62"/>
                      <a:pt x="56" y="76"/>
                      <a:pt x="56" y="92"/>
                    </a:cubicBezTo>
                    <a:cubicBezTo>
                      <a:pt x="49" y="100"/>
                      <a:pt x="40" y="106"/>
                      <a:pt x="29" y="104"/>
                    </a:cubicBezTo>
                    <a:close/>
                    <a:moveTo>
                      <a:pt x="163" y="60"/>
                    </a:moveTo>
                    <a:cubicBezTo>
                      <a:pt x="157" y="60"/>
                      <a:pt x="149" y="55"/>
                      <a:pt x="144" y="51"/>
                    </a:cubicBezTo>
                    <a:cubicBezTo>
                      <a:pt x="133" y="43"/>
                      <a:pt x="122" y="34"/>
                      <a:pt x="109" y="30"/>
                    </a:cubicBezTo>
                    <a:cubicBezTo>
                      <a:pt x="108" y="29"/>
                      <a:pt x="108" y="29"/>
                      <a:pt x="108" y="29"/>
                    </a:cubicBezTo>
                    <a:cubicBezTo>
                      <a:pt x="110" y="23"/>
                      <a:pt x="112" y="17"/>
                      <a:pt x="114" y="12"/>
                    </a:cubicBezTo>
                    <a:cubicBezTo>
                      <a:pt x="133" y="11"/>
                      <a:pt x="142" y="28"/>
                      <a:pt x="155" y="38"/>
                    </a:cubicBezTo>
                    <a:cubicBezTo>
                      <a:pt x="161" y="43"/>
                      <a:pt x="170" y="46"/>
                      <a:pt x="177" y="46"/>
                    </a:cubicBezTo>
                    <a:cubicBezTo>
                      <a:pt x="175" y="53"/>
                      <a:pt x="171" y="60"/>
                      <a:pt x="16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1" name="Freeform 397"/>
              <p:cNvSpPr>
                <a:spLocks noEditPoints="1"/>
              </p:cNvSpPr>
              <p:nvPr/>
            </p:nvSpPr>
            <p:spPr bwMode="auto">
              <a:xfrm>
                <a:off x="1914" y="-741"/>
                <a:ext cx="478" cy="373"/>
              </a:xfrm>
              <a:custGeom>
                <a:avLst/>
                <a:gdLst>
                  <a:gd name="T0" fmla="*/ 233 w 237"/>
                  <a:gd name="T1" fmla="*/ 160 h 185"/>
                  <a:gd name="T2" fmla="*/ 123 w 237"/>
                  <a:gd name="T3" fmla="*/ 82 h 185"/>
                  <a:gd name="T4" fmla="*/ 65 w 237"/>
                  <a:gd name="T5" fmla="*/ 45 h 185"/>
                  <a:gd name="T6" fmla="*/ 12 w 237"/>
                  <a:gd name="T7" fmla="*/ 4 h 185"/>
                  <a:gd name="T8" fmla="*/ 11 w 237"/>
                  <a:gd name="T9" fmla="*/ 4 h 185"/>
                  <a:gd name="T10" fmla="*/ 8 w 237"/>
                  <a:gd name="T11" fmla="*/ 0 h 185"/>
                  <a:gd name="T12" fmla="*/ 5 w 237"/>
                  <a:gd name="T13" fmla="*/ 0 h 185"/>
                  <a:gd name="T14" fmla="*/ 1 w 237"/>
                  <a:gd name="T15" fmla="*/ 5 h 185"/>
                  <a:gd name="T16" fmla="*/ 3 w 237"/>
                  <a:gd name="T17" fmla="*/ 27 h 185"/>
                  <a:gd name="T18" fmla="*/ 2 w 237"/>
                  <a:gd name="T19" fmla="*/ 31 h 185"/>
                  <a:gd name="T20" fmla="*/ 218 w 237"/>
                  <a:gd name="T21" fmla="*/ 184 h 185"/>
                  <a:gd name="T22" fmla="*/ 224 w 237"/>
                  <a:gd name="T23" fmla="*/ 182 h 185"/>
                  <a:gd name="T24" fmla="*/ 228 w 237"/>
                  <a:gd name="T25" fmla="*/ 167 h 185"/>
                  <a:gd name="T26" fmla="*/ 233 w 237"/>
                  <a:gd name="T27" fmla="*/ 160 h 185"/>
                  <a:gd name="T28" fmla="*/ 222 w 237"/>
                  <a:gd name="T29" fmla="*/ 165 h 185"/>
                  <a:gd name="T30" fmla="*/ 171 w 237"/>
                  <a:gd name="T31" fmla="*/ 141 h 185"/>
                  <a:gd name="T32" fmla="*/ 116 w 237"/>
                  <a:gd name="T33" fmla="*/ 107 h 185"/>
                  <a:gd name="T34" fmla="*/ 11 w 237"/>
                  <a:gd name="T35" fmla="*/ 32 h 185"/>
                  <a:gd name="T36" fmla="*/ 12 w 237"/>
                  <a:gd name="T37" fmla="*/ 9 h 185"/>
                  <a:gd name="T38" fmla="*/ 101 w 237"/>
                  <a:gd name="T39" fmla="*/ 79 h 185"/>
                  <a:gd name="T40" fmla="*/ 223 w 237"/>
                  <a:gd name="T41" fmla="*/ 163 h 185"/>
                  <a:gd name="T42" fmla="*/ 222 w 237"/>
                  <a:gd name="T43" fmla="*/ 16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7" h="185">
                    <a:moveTo>
                      <a:pt x="233" y="160"/>
                    </a:moveTo>
                    <a:cubicBezTo>
                      <a:pt x="200" y="130"/>
                      <a:pt x="161" y="106"/>
                      <a:pt x="123" y="82"/>
                    </a:cubicBezTo>
                    <a:cubicBezTo>
                      <a:pt x="103" y="70"/>
                      <a:pt x="84" y="58"/>
                      <a:pt x="65" y="45"/>
                    </a:cubicBezTo>
                    <a:cubicBezTo>
                      <a:pt x="47" y="32"/>
                      <a:pt x="31" y="15"/>
                      <a:pt x="12" y="4"/>
                    </a:cubicBezTo>
                    <a:cubicBezTo>
                      <a:pt x="12" y="4"/>
                      <a:pt x="11" y="4"/>
                      <a:pt x="11" y="4"/>
                    </a:cubicBezTo>
                    <a:cubicBezTo>
                      <a:pt x="11" y="2"/>
                      <a:pt x="10" y="0"/>
                      <a:pt x="8" y="0"/>
                    </a:cubicBezTo>
                    <a:cubicBezTo>
                      <a:pt x="7" y="0"/>
                      <a:pt x="6" y="0"/>
                      <a:pt x="5" y="0"/>
                    </a:cubicBezTo>
                    <a:cubicBezTo>
                      <a:pt x="3" y="0"/>
                      <a:pt x="1" y="3"/>
                      <a:pt x="1" y="5"/>
                    </a:cubicBezTo>
                    <a:cubicBezTo>
                      <a:pt x="1" y="12"/>
                      <a:pt x="1" y="20"/>
                      <a:pt x="3" y="27"/>
                    </a:cubicBezTo>
                    <a:cubicBezTo>
                      <a:pt x="2" y="27"/>
                      <a:pt x="0" y="30"/>
                      <a:pt x="2" y="31"/>
                    </a:cubicBezTo>
                    <a:cubicBezTo>
                      <a:pt x="63" y="96"/>
                      <a:pt x="147" y="133"/>
                      <a:pt x="218" y="184"/>
                    </a:cubicBezTo>
                    <a:cubicBezTo>
                      <a:pt x="220" y="185"/>
                      <a:pt x="223" y="184"/>
                      <a:pt x="224" y="182"/>
                    </a:cubicBezTo>
                    <a:cubicBezTo>
                      <a:pt x="228" y="174"/>
                      <a:pt x="227" y="175"/>
                      <a:pt x="228" y="167"/>
                    </a:cubicBezTo>
                    <a:cubicBezTo>
                      <a:pt x="232" y="169"/>
                      <a:pt x="237" y="164"/>
                      <a:pt x="233" y="160"/>
                    </a:cubicBezTo>
                    <a:close/>
                    <a:moveTo>
                      <a:pt x="222" y="165"/>
                    </a:moveTo>
                    <a:cubicBezTo>
                      <a:pt x="219" y="179"/>
                      <a:pt x="178" y="146"/>
                      <a:pt x="171" y="141"/>
                    </a:cubicBezTo>
                    <a:cubicBezTo>
                      <a:pt x="153" y="130"/>
                      <a:pt x="134" y="119"/>
                      <a:pt x="116" y="107"/>
                    </a:cubicBezTo>
                    <a:cubicBezTo>
                      <a:pt x="80" y="85"/>
                      <a:pt x="44" y="61"/>
                      <a:pt x="11" y="32"/>
                    </a:cubicBezTo>
                    <a:cubicBezTo>
                      <a:pt x="12" y="25"/>
                      <a:pt x="12" y="17"/>
                      <a:pt x="12" y="9"/>
                    </a:cubicBezTo>
                    <a:cubicBezTo>
                      <a:pt x="29" y="39"/>
                      <a:pt x="73" y="61"/>
                      <a:pt x="101" y="79"/>
                    </a:cubicBezTo>
                    <a:cubicBezTo>
                      <a:pt x="143" y="106"/>
                      <a:pt x="185" y="131"/>
                      <a:pt x="223" y="163"/>
                    </a:cubicBezTo>
                    <a:cubicBezTo>
                      <a:pt x="223" y="164"/>
                      <a:pt x="222" y="164"/>
                      <a:pt x="222" y="1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2" name="Freeform 398"/>
              <p:cNvSpPr/>
              <p:nvPr/>
            </p:nvSpPr>
            <p:spPr bwMode="auto">
              <a:xfrm>
                <a:off x="1934" y="-1233"/>
                <a:ext cx="783" cy="815"/>
              </a:xfrm>
              <a:custGeom>
                <a:avLst/>
                <a:gdLst>
                  <a:gd name="T0" fmla="*/ 372 w 388"/>
                  <a:gd name="T1" fmla="*/ 3 h 404"/>
                  <a:gd name="T2" fmla="*/ 64 w 388"/>
                  <a:gd name="T3" fmla="*/ 186 h 404"/>
                  <a:gd name="T4" fmla="*/ 1 w 388"/>
                  <a:gd name="T5" fmla="*/ 236 h 404"/>
                  <a:gd name="T6" fmla="*/ 3 w 388"/>
                  <a:gd name="T7" fmla="*/ 238 h 404"/>
                  <a:gd name="T8" fmla="*/ 11 w 388"/>
                  <a:gd name="T9" fmla="*/ 236 h 404"/>
                  <a:gd name="T10" fmla="*/ 22 w 388"/>
                  <a:gd name="T11" fmla="*/ 237 h 404"/>
                  <a:gd name="T12" fmla="*/ 30 w 388"/>
                  <a:gd name="T13" fmla="*/ 222 h 404"/>
                  <a:gd name="T14" fmla="*/ 45 w 388"/>
                  <a:gd name="T15" fmla="*/ 234 h 404"/>
                  <a:gd name="T16" fmla="*/ 33 w 388"/>
                  <a:gd name="T17" fmla="*/ 219 h 404"/>
                  <a:gd name="T18" fmla="*/ 58 w 388"/>
                  <a:gd name="T19" fmla="*/ 215 h 404"/>
                  <a:gd name="T20" fmla="*/ 56 w 388"/>
                  <a:gd name="T21" fmla="*/ 204 h 404"/>
                  <a:gd name="T22" fmla="*/ 77 w 388"/>
                  <a:gd name="T23" fmla="*/ 205 h 404"/>
                  <a:gd name="T24" fmla="*/ 79 w 388"/>
                  <a:gd name="T25" fmla="*/ 196 h 404"/>
                  <a:gd name="T26" fmla="*/ 72 w 388"/>
                  <a:gd name="T27" fmla="*/ 193 h 404"/>
                  <a:gd name="T28" fmla="*/ 96 w 388"/>
                  <a:gd name="T29" fmla="*/ 196 h 404"/>
                  <a:gd name="T30" fmla="*/ 93 w 388"/>
                  <a:gd name="T31" fmla="*/ 181 h 404"/>
                  <a:gd name="T32" fmla="*/ 104 w 388"/>
                  <a:gd name="T33" fmla="*/ 176 h 404"/>
                  <a:gd name="T34" fmla="*/ 118 w 388"/>
                  <a:gd name="T35" fmla="*/ 182 h 404"/>
                  <a:gd name="T36" fmla="*/ 125 w 388"/>
                  <a:gd name="T37" fmla="*/ 162 h 404"/>
                  <a:gd name="T38" fmla="*/ 129 w 388"/>
                  <a:gd name="T39" fmla="*/ 169 h 404"/>
                  <a:gd name="T40" fmla="*/ 134 w 388"/>
                  <a:gd name="T41" fmla="*/ 163 h 404"/>
                  <a:gd name="T42" fmla="*/ 129 w 388"/>
                  <a:gd name="T43" fmla="*/ 160 h 404"/>
                  <a:gd name="T44" fmla="*/ 145 w 388"/>
                  <a:gd name="T45" fmla="*/ 150 h 404"/>
                  <a:gd name="T46" fmla="*/ 153 w 388"/>
                  <a:gd name="T47" fmla="*/ 155 h 404"/>
                  <a:gd name="T48" fmla="*/ 154 w 388"/>
                  <a:gd name="T49" fmla="*/ 145 h 404"/>
                  <a:gd name="T50" fmla="*/ 179 w 388"/>
                  <a:gd name="T51" fmla="*/ 144 h 404"/>
                  <a:gd name="T52" fmla="*/ 174 w 388"/>
                  <a:gd name="T53" fmla="*/ 133 h 404"/>
                  <a:gd name="T54" fmla="*/ 191 w 388"/>
                  <a:gd name="T55" fmla="*/ 128 h 404"/>
                  <a:gd name="T56" fmla="*/ 206 w 388"/>
                  <a:gd name="T57" fmla="*/ 128 h 404"/>
                  <a:gd name="T58" fmla="*/ 196 w 388"/>
                  <a:gd name="T59" fmla="*/ 120 h 404"/>
                  <a:gd name="T60" fmla="*/ 213 w 388"/>
                  <a:gd name="T61" fmla="*/ 112 h 404"/>
                  <a:gd name="T62" fmla="*/ 226 w 388"/>
                  <a:gd name="T63" fmla="*/ 114 h 404"/>
                  <a:gd name="T64" fmla="*/ 230 w 388"/>
                  <a:gd name="T65" fmla="*/ 100 h 404"/>
                  <a:gd name="T66" fmla="*/ 247 w 388"/>
                  <a:gd name="T67" fmla="*/ 103 h 404"/>
                  <a:gd name="T68" fmla="*/ 237 w 388"/>
                  <a:gd name="T69" fmla="*/ 96 h 404"/>
                  <a:gd name="T70" fmla="*/ 253 w 388"/>
                  <a:gd name="T71" fmla="*/ 90 h 404"/>
                  <a:gd name="T72" fmla="*/ 254 w 388"/>
                  <a:gd name="T73" fmla="*/ 90 h 404"/>
                  <a:gd name="T74" fmla="*/ 262 w 388"/>
                  <a:gd name="T75" fmla="*/ 97 h 404"/>
                  <a:gd name="T76" fmla="*/ 259 w 388"/>
                  <a:gd name="T77" fmla="*/ 84 h 404"/>
                  <a:gd name="T78" fmla="*/ 289 w 388"/>
                  <a:gd name="T79" fmla="*/ 80 h 404"/>
                  <a:gd name="T80" fmla="*/ 285 w 388"/>
                  <a:gd name="T81" fmla="*/ 71 h 404"/>
                  <a:gd name="T82" fmla="*/ 301 w 388"/>
                  <a:gd name="T83" fmla="*/ 59 h 404"/>
                  <a:gd name="T84" fmla="*/ 313 w 388"/>
                  <a:gd name="T85" fmla="*/ 58 h 404"/>
                  <a:gd name="T86" fmla="*/ 312 w 388"/>
                  <a:gd name="T87" fmla="*/ 56 h 404"/>
                  <a:gd name="T88" fmla="*/ 318 w 388"/>
                  <a:gd name="T89" fmla="*/ 49 h 404"/>
                  <a:gd name="T90" fmla="*/ 328 w 388"/>
                  <a:gd name="T91" fmla="*/ 60 h 404"/>
                  <a:gd name="T92" fmla="*/ 324 w 388"/>
                  <a:gd name="T93" fmla="*/ 47 h 404"/>
                  <a:gd name="T94" fmla="*/ 335 w 388"/>
                  <a:gd name="T95" fmla="*/ 40 h 404"/>
                  <a:gd name="T96" fmla="*/ 348 w 388"/>
                  <a:gd name="T97" fmla="*/ 46 h 404"/>
                  <a:gd name="T98" fmla="*/ 344 w 388"/>
                  <a:gd name="T99" fmla="*/ 34 h 404"/>
                  <a:gd name="T100" fmla="*/ 289 w 388"/>
                  <a:gd name="T101" fmla="*/ 248 h 404"/>
                  <a:gd name="T102" fmla="*/ 227 w 388"/>
                  <a:gd name="T103" fmla="*/ 384 h 404"/>
                  <a:gd name="T104" fmla="*/ 224 w 388"/>
                  <a:gd name="T105" fmla="*/ 399 h 404"/>
                  <a:gd name="T106" fmla="*/ 225 w 388"/>
                  <a:gd name="T107" fmla="*/ 404 h 404"/>
                  <a:gd name="T108" fmla="*/ 291 w 388"/>
                  <a:gd name="T109" fmla="*/ 275 h 404"/>
                  <a:gd name="T110" fmla="*/ 382 w 388"/>
                  <a:gd name="T111"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8" h="404">
                    <a:moveTo>
                      <a:pt x="382" y="10"/>
                    </a:moveTo>
                    <a:cubicBezTo>
                      <a:pt x="383" y="5"/>
                      <a:pt x="378" y="0"/>
                      <a:pt x="372" y="3"/>
                    </a:cubicBezTo>
                    <a:cubicBezTo>
                      <a:pt x="308" y="38"/>
                      <a:pt x="245" y="78"/>
                      <a:pt x="182" y="115"/>
                    </a:cubicBezTo>
                    <a:cubicBezTo>
                      <a:pt x="142" y="139"/>
                      <a:pt x="103" y="162"/>
                      <a:pt x="64" y="186"/>
                    </a:cubicBezTo>
                    <a:cubicBezTo>
                      <a:pt x="43" y="200"/>
                      <a:pt x="20" y="212"/>
                      <a:pt x="2" y="230"/>
                    </a:cubicBezTo>
                    <a:cubicBezTo>
                      <a:pt x="1" y="232"/>
                      <a:pt x="0" y="235"/>
                      <a:pt x="1" y="236"/>
                    </a:cubicBezTo>
                    <a:cubicBezTo>
                      <a:pt x="2" y="237"/>
                      <a:pt x="2" y="238"/>
                      <a:pt x="3" y="238"/>
                    </a:cubicBezTo>
                    <a:cubicBezTo>
                      <a:pt x="3" y="238"/>
                      <a:pt x="3" y="238"/>
                      <a:pt x="3" y="238"/>
                    </a:cubicBezTo>
                    <a:cubicBezTo>
                      <a:pt x="5" y="239"/>
                      <a:pt x="8" y="239"/>
                      <a:pt x="9" y="237"/>
                    </a:cubicBezTo>
                    <a:cubicBezTo>
                      <a:pt x="10" y="237"/>
                      <a:pt x="11" y="236"/>
                      <a:pt x="11" y="236"/>
                    </a:cubicBezTo>
                    <a:cubicBezTo>
                      <a:pt x="13" y="239"/>
                      <a:pt x="16" y="242"/>
                      <a:pt x="20" y="243"/>
                    </a:cubicBezTo>
                    <a:cubicBezTo>
                      <a:pt x="23" y="243"/>
                      <a:pt x="26" y="238"/>
                      <a:pt x="22" y="237"/>
                    </a:cubicBezTo>
                    <a:cubicBezTo>
                      <a:pt x="20" y="235"/>
                      <a:pt x="18" y="234"/>
                      <a:pt x="16" y="232"/>
                    </a:cubicBezTo>
                    <a:cubicBezTo>
                      <a:pt x="21" y="229"/>
                      <a:pt x="25" y="225"/>
                      <a:pt x="30" y="222"/>
                    </a:cubicBezTo>
                    <a:cubicBezTo>
                      <a:pt x="34" y="226"/>
                      <a:pt x="36" y="232"/>
                      <a:pt x="40" y="237"/>
                    </a:cubicBezTo>
                    <a:cubicBezTo>
                      <a:pt x="43" y="239"/>
                      <a:pt x="46" y="237"/>
                      <a:pt x="45" y="234"/>
                    </a:cubicBezTo>
                    <a:cubicBezTo>
                      <a:pt x="45" y="230"/>
                      <a:pt x="42" y="227"/>
                      <a:pt x="40" y="224"/>
                    </a:cubicBezTo>
                    <a:cubicBezTo>
                      <a:pt x="38" y="222"/>
                      <a:pt x="36" y="221"/>
                      <a:pt x="33" y="219"/>
                    </a:cubicBezTo>
                    <a:cubicBezTo>
                      <a:pt x="39" y="215"/>
                      <a:pt x="45" y="212"/>
                      <a:pt x="50" y="208"/>
                    </a:cubicBezTo>
                    <a:cubicBezTo>
                      <a:pt x="52" y="211"/>
                      <a:pt x="55" y="214"/>
                      <a:pt x="58" y="215"/>
                    </a:cubicBezTo>
                    <a:cubicBezTo>
                      <a:pt x="61" y="217"/>
                      <a:pt x="64" y="214"/>
                      <a:pt x="62" y="211"/>
                    </a:cubicBezTo>
                    <a:cubicBezTo>
                      <a:pt x="61" y="208"/>
                      <a:pt x="58" y="206"/>
                      <a:pt x="56" y="204"/>
                    </a:cubicBezTo>
                    <a:cubicBezTo>
                      <a:pt x="60" y="201"/>
                      <a:pt x="64" y="198"/>
                      <a:pt x="69" y="196"/>
                    </a:cubicBezTo>
                    <a:cubicBezTo>
                      <a:pt x="72" y="199"/>
                      <a:pt x="74" y="202"/>
                      <a:pt x="77" y="205"/>
                    </a:cubicBezTo>
                    <a:cubicBezTo>
                      <a:pt x="80" y="207"/>
                      <a:pt x="85" y="207"/>
                      <a:pt x="85" y="203"/>
                    </a:cubicBezTo>
                    <a:cubicBezTo>
                      <a:pt x="85" y="200"/>
                      <a:pt x="81" y="197"/>
                      <a:pt x="79" y="196"/>
                    </a:cubicBezTo>
                    <a:cubicBezTo>
                      <a:pt x="78" y="195"/>
                      <a:pt x="76" y="195"/>
                      <a:pt x="75" y="195"/>
                    </a:cubicBezTo>
                    <a:cubicBezTo>
                      <a:pt x="74" y="195"/>
                      <a:pt x="73" y="194"/>
                      <a:pt x="72" y="193"/>
                    </a:cubicBezTo>
                    <a:cubicBezTo>
                      <a:pt x="77" y="190"/>
                      <a:pt x="83" y="187"/>
                      <a:pt x="88" y="184"/>
                    </a:cubicBezTo>
                    <a:cubicBezTo>
                      <a:pt x="92" y="187"/>
                      <a:pt x="93" y="192"/>
                      <a:pt x="96" y="196"/>
                    </a:cubicBezTo>
                    <a:cubicBezTo>
                      <a:pt x="98" y="198"/>
                      <a:pt x="103" y="195"/>
                      <a:pt x="102" y="192"/>
                    </a:cubicBezTo>
                    <a:cubicBezTo>
                      <a:pt x="101" y="188"/>
                      <a:pt x="97" y="183"/>
                      <a:pt x="93" y="181"/>
                    </a:cubicBezTo>
                    <a:cubicBezTo>
                      <a:pt x="97" y="179"/>
                      <a:pt x="100" y="177"/>
                      <a:pt x="103" y="175"/>
                    </a:cubicBezTo>
                    <a:cubicBezTo>
                      <a:pt x="103" y="175"/>
                      <a:pt x="104" y="175"/>
                      <a:pt x="104" y="176"/>
                    </a:cubicBezTo>
                    <a:cubicBezTo>
                      <a:pt x="107" y="179"/>
                      <a:pt x="110" y="183"/>
                      <a:pt x="114" y="186"/>
                    </a:cubicBezTo>
                    <a:cubicBezTo>
                      <a:pt x="116" y="188"/>
                      <a:pt x="120" y="184"/>
                      <a:pt x="118" y="182"/>
                    </a:cubicBezTo>
                    <a:cubicBezTo>
                      <a:pt x="115" y="178"/>
                      <a:pt x="111" y="175"/>
                      <a:pt x="108" y="172"/>
                    </a:cubicBezTo>
                    <a:cubicBezTo>
                      <a:pt x="114" y="169"/>
                      <a:pt x="119" y="165"/>
                      <a:pt x="125" y="162"/>
                    </a:cubicBezTo>
                    <a:cubicBezTo>
                      <a:pt x="125" y="162"/>
                      <a:pt x="125" y="163"/>
                      <a:pt x="125" y="163"/>
                    </a:cubicBezTo>
                    <a:cubicBezTo>
                      <a:pt x="126" y="165"/>
                      <a:pt x="127" y="168"/>
                      <a:pt x="129" y="169"/>
                    </a:cubicBezTo>
                    <a:cubicBezTo>
                      <a:pt x="131" y="169"/>
                      <a:pt x="133" y="169"/>
                      <a:pt x="134" y="167"/>
                    </a:cubicBezTo>
                    <a:cubicBezTo>
                      <a:pt x="134" y="166"/>
                      <a:pt x="134" y="165"/>
                      <a:pt x="134" y="163"/>
                    </a:cubicBezTo>
                    <a:cubicBezTo>
                      <a:pt x="133" y="161"/>
                      <a:pt x="132" y="160"/>
                      <a:pt x="130" y="160"/>
                    </a:cubicBezTo>
                    <a:cubicBezTo>
                      <a:pt x="130" y="160"/>
                      <a:pt x="130" y="160"/>
                      <a:pt x="129" y="160"/>
                    </a:cubicBezTo>
                    <a:cubicBezTo>
                      <a:pt x="129" y="160"/>
                      <a:pt x="129" y="160"/>
                      <a:pt x="129" y="159"/>
                    </a:cubicBezTo>
                    <a:cubicBezTo>
                      <a:pt x="134" y="156"/>
                      <a:pt x="140" y="153"/>
                      <a:pt x="145" y="150"/>
                    </a:cubicBezTo>
                    <a:cubicBezTo>
                      <a:pt x="146" y="150"/>
                      <a:pt x="146" y="150"/>
                      <a:pt x="147" y="151"/>
                    </a:cubicBezTo>
                    <a:cubicBezTo>
                      <a:pt x="149" y="152"/>
                      <a:pt x="151" y="155"/>
                      <a:pt x="153" y="155"/>
                    </a:cubicBezTo>
                    <a:cubicBezTo>
                      <a:pt x="156" y="156"/>
                      <a:pt x="158" y="154"/>
                      <a:pt x="158" y="151"/>
                    </a:cubicBezTo>
                    <a:cubicBezTo>
                      <a:pt x="157" y="149"/>
                      <a:pt x="156" y="147"/>
                      <a:pt x="154" y="145"/>
                    </a:cubicBezTo>
                    <a:cubicBezTo>
                      <a:pt x="158" y="143"/>
                      <a:pt x="162" y="141"/>
                      <a:pt x="165" y="138"/>
                    </a:cubicBezTo>
                    <a:cubicBezTo>
                      <a:pt x="170" y="141"/>
                      <a:pt x="174" y="143"/>
                      <a:pt x="179" y="144"/>
                    </a:cubicBezTo>
                    <a:cubicBezTo>
                      <a:pt x="183" y="144"/>
                      <a:pt x="184" y="138"/>
                      <a:pt x="181" y="136"/>
                    </a:cubicBezTo>
                    <a:cubicBezTo>
                      <a:pt x="179" y="135"/>
                      <a:pt x="176" y="134"/>
                      <a:pt x="174" y="133"/>
                    </a:cubicBezTo>
                    <a:cubicBezTo>
                      <a:pt x="179" y="131"/>
                      <a:pt x="183" y="128"/>
                      <a:pt x="188" y="125"/>
                    </a:cubicBezTo>
                    <a:cubicBezTo>
                      <a:pt x="189" y="126"/>
                      <a:pt x="190" y="127"/>
                      <a:pt x="191" y="128"/>
                    </a:cubicBezTo>
                    <a:cubicBezTo>
                      <a:pt x="195" y="131"/>
                      <a:pt x="198" y="134"/>
                      <a:pt x="203" y="134"/>
                    </a:cubicBezTo>
                    <a:cubicBezTo>
                      <a:pt x="206" y="134"/>
                      <a:pt x="208" y="130"/>
                      <a:pt x="206" y="128"/>
                    </a:cubicBezTo>
                    <a:cubicBezTo>
                      <a:pt x="204" y="124"/>
                      <a:pt x="200" y="122"/>
                      <a:pt x="197" y="120"/>
                    </a:cubicBezTo>
                    <a:cubicBezTo>
                      <a:pt x="197" y="120"/>
                      <a:pt x="197" y="120"/>
                      <a:pt x="196" y="120"/>
                    </a:cubicBezTo>
                    <a:cubicBezTo>
                      <a:pt x="201" y="117"/>
                      <a:pt x="207" y="114"/>
                      <a:pt x="212" y="111"/>
                    </a:cubicBezTo>
                    <a:cubicBezTo>
                      <a:pt x="212" y="112"/>
                      <a:pt x="213" y="112"/>
                      <a:pt x="213" y="112"/>
                    </a:cubicBezTo>
                    <a:cubicBezTo>
                      <a:pt x="216" y="114"/>
                      <a:pt x="218" y="117"/>
                      <a:pt x="221" y="118"/>
                    </a:cubicBezTo>
                    <a:cubicBezTo>
                      <a:pt x="224" y="120"/>
                      <a:pt x="227" y="117"/>
                      <a:pt x="226" y="114"/>
                    </a:cubicBezTo>
                    <a:cubicBezTo>
                      <a:pt x="224" y="111"/>
                      <a:pt x="221" y="109"/>
                      <a:pt x="218" y="107"/>
                    </a:cubicBezTo>
                    <a:cubicBezTo>
                      <a:pt x="222" y="105"/>
                      <a:pt x="226" y="103"/>
                      <a:pt x="230" y="100"/>
                    </a:cubicBezTo>
                    <a:cubicBezTo>
                      <a:pt x="234" y="104"/>
                      <a:pt x="238" y="109"/>
                      <a:pt x="243" y="109"/>
                    </a:cubicBezTo>
                    <a:cubicBezTo>
                      <a:pt x="247" y="110"/>
                      <a:pt x="250" y="106"/>
                      <a:pt x="247" y="103"/>
                    </a:cubicBezTo>
                    <a:cubicBezTo>
                      <a:pt x="245" y="101"/>
                      <a:pt x="242" y="99"/>
                      <a:pt x="240" y="98"/>
                    </a:cubicBezTo>
                    <a:cubicBezTo>
                      <a:pt x="239" y="97"/>
                      <a:pt x="238" y="97"/>
                      <a:pt x="237" y="96"/>
                    </a:cubicBezTo>
                    <a:cubicBezTo>
                      <a:pt x="241" y="94"/>
                      <a:pt x="246" y="91"/>
                      <a:pt x="250" y="89"/>
                    </a:cubicBezTo>
                    <a:cubicBezTo>
                      <a:pt x="250" y="90"/>
                      <a:pt x="252" y="91"/>
                      <a:pt x="253" y="90"/>
                    </a:cubicBezTo>
                    <a:cubicBezTo>
                      <a:pt x="254" y="89"/>
                      <a:pt x="254" y="89"/>
                      <a:pt x="254" y="89"/>
                    </a:cubicBezTo>
                    <a:cubicBezTo>
                      <a:pt x="254" y="89"/>
                      <a:pt x="254" y="90"/>
                      <a:pt x="254" y="90"/>
                    </a:cubicBezTo>
                    <a:cubicBezTo>
                      <a:pt x="255" y="92"/>
                      <a:pt x="256" y="94"/>
                      <a:pt x="257" y="95"/>
                    </a:cubicBezTo>
                    <a:cubicBezTo>
                      <a:pt x="258" y="97"/>
                      <a:pt x="260" y="98"/>
                      <a:pt x="262" y="97"/>
                    </a:cubicBezTo>
                    <a:cubicBezTo>
                      <a:pt x="265" y="97"/>
                      <a:pt x="266" y="94"/>
                      <a:pt x="265" y="92"/>
                    </a:cubicBezTo>
                    <a:cubicBezTo>
                      <a:pt x="264" y="88"/>
                      <a:pt x="262" y="85"/>
                      <a:pt x="259" y="84"/>
                    </a:cubicBezTo>
                    <a:cubicBezTo>
                      <a:pt x="265" y="80"/>
                      <a:pt x="271" y="76"/>
                      <a:pt x="277" y="73"/>
                    </a:cubicBezTo>
                    <a:cubicBezTo>
                      <a:pt x="278" y="78"/>
                      <a:pt x="284" y="82"/>
                      <a:pt x="289" y="80"/>
                    </a:cubicBezTo>
                    <a:cubicBezTo>
                      <a:pt x="292" y="79"/>
                      <a:pt x="293" y="75"/>
                      <a:pt x="290" y="73"/>
                    </a:cubicBezTo>
                    <a:cubicBezTo>
                      <a:pt x="289" y="73"/>
                      <a:pt x="285" y="72"/>
                      <a:pt x="285" y="71"/>
                    </a:cubicBezTo>
                    <a:cubicBezTo>
                      <a:pt x="284" y="70"/>
                      <a:pt x="284" y="69"/>
                      <a:pt x="284" y="69"/>
                    </a:cubicBezTo>
                    <a:cubicBezTo>
                      <a:pt x="289" y="66"/>
                      <a:pt x="295" y="63"/>
                      <a:pt x="301" y="59"/>
                    </a:cubicBezTo>
                    <a:cubicBezTo>
                      <a:pt x="304" y="63"/>
                      <a:pt x="309" y="66"/>
                      <a:pt x="312" y="62"/>
                    </a:cubicBezTo>
                    <a:cubicBezTo>
                      <a:pt x="313" y="61"/>
                      <a:pt x="314" y="59"/>
                      <a:pt x="313" y="58"/>
                    </a:cubicBezTo>
                    <a:cubicBezTo>
                      <a:pt x="313" y="58"/>
                      <a:pt x="313" y="58"/>
                      <a:pt x="313" y="58"/>
                    </a:cubicBezTo>
                    <a:cubicBezTo>
                      <a:pt x="313" y="57"/>
                      <a:pt x="312" y="56"/>
                      <a:pt x="312" y="56"/>
                    </a:cubicBezTo>
                    <a:cubicBezTo>
                      <a:pt x="311" y="55"/>
                      <a:pt x="310" y="55"/>
                      <a:pt x="309" y="54"/>
                    </a:cubicBezTo>
                    <a:cubicBezTo>
                      <a:pt x="312" y="53"/>
                      <a:pt x="315" y="51"/>
                      <a:pt x="318" y="49"/>
                    </a:cubicBezTo>
                    <a:cubicBezTo>
                      <a:pt x="318" y="50"/>
                      <a:pt x="319" y="50"/>
                      <a:pt x="319" y="51"/>
                    </a:cubicBezTo>
                    <a:cubicBezTo>
                      <a:pt x="322" y="54"/>
                      <a:pt x="324" y="58"/>
                      <a:pt x="328" y="60"/>
                    </a:cubicBezTo>
                    <a:cubicBezTo>
                      <a:pt x="331" y="62"/>
                      <a:pt x="334" y="58"/>
                      <a:pt x="333" y="55"/>
                    </a:cubicBezTo>
                    <a:cubicBezTo>
                      <a:pt x="331" y="52"/>
                      <a:pt x="327" y="49"/>
                      <a:pt x="324" y="47"/>
                    </a:cubicBezTo>
                    <a:cubicBezTo>
                      <a:pt x="323" y="46"/>
                      <a:pt x="323" y="46"/>
                      <a:pt x="323" y="46"/>
                    </a:cubicBezTo>
                    <a:cubicBezTo>
                      <a:pt x="327" y="44"/>
                      <a:pt x="331" y="42"/>
                      <a:pt x="335" y="40"/>
                    </a:cubicBezTo>
                    <a:cubicBezTo>
                      <a:pt x="335" y="40"/>
                      <a:pt x="335" y="40"/>
                      <a:pt x="335" y="40"/>
                    </a:cubicBezTo>
                    <a:cubicBezTo>
                      <a:pt x="340" y="38"/>
                      <a:pt x="344" y="44"/>
                      <a:pt x="348" y="46"/>
                    </a:cubicBezTo>
                    <a:cubicBezTo>
                      <a:pt x="350" y="46"/>
                      <a:pt x="353" y="44"/>
                      <a:pt x="352" y="42"/>
                    </a:cubicBezTo>
                    <a:cubicBezTo>
                      <a:pt x="351" y="38"/>
                      <a:pt x="348" y="35"/>
                      <a:pt x="344" y="34"/>
                    </a:cubicBezTo>
                    <a:cubicBezTo>
                      <a:pt x="354" y="29"/>
                      <a:pt x="364" y="23"/>
                      <a:pt x="373" y="17"/>
                    </a:cubicBezTo>
                    <a:cubicBezTo>
                      <a:pt x="339" y="92"/>
                      <a:pt x="322" y="173"/>
                      <a:pt x="289" y="248"/>
                    </a:cubicBezTo>
                    <a:cubicBezTo>
                      <a:pt x="274" y="283"/>
                      <a:pt x="250" y="316"/>
                      <a:pt x="240" y="352"/>
                    </a:cubicBezTo>
                    <a:cubicBezTo>
                      <a:pt x="236" y="363"/>
                      <a:pt x="231" y="374"/>
                      <a:pt x="227" y="384"/>
                    </a:cubicBezTo>
                    <a:cubicBezTo>
                      <a:pt x="225" y="389"/>
                      <a:pt x="224" y="393"/>
                      <a:pt x="222" y="397"/>
                    </a:cubicBezTo>
                    <a:cubicBezTo>
                      <a:pt x="222" y="400"/>
                      <a:pt x="223" y="400"/>
                      <a:pt x="224" y="399"/>
                    </a:cubicBezTo>
                    <a:cubicBezTo>
                      <a:pt x="224" y="399"/>
                      <a:pt x="223" y="399"/>
                      <a:pt x="223" y="400"/>
                    </a:cubicBezTo>
                    <a:cubicBezTo>
                      <a:pt x="222" y="401"/>
                      <a:pt x="223" y="404"/>
                      <a:pt x="225" y="404"/>
                    </a:cubicBezTo>
                    <a:cubicBezTo>
                      <a:pt x="236" y="404"/>
                      <a:pt x="243" y="379"/>
                      <a:pt x="246" y="372"/>
                    </a:cubicBezTo>
                    <a:cubicBezTo>
                      <a:pt x="261" y="340"/>
                      <a:pt x="276" y="307"/>
                      <a:pt x="291" y="275"/>
                    </a:cubicBezTo>
                    <a:cubicBezTo>
                      <a:pt x="331" y="193"/>
                      <a:pt x="348" y="102"/>
                      <a:pt x="386" y="19"/>
                    </a:cubicBezTo>
                    <a:cubicBezTo>
                      <a:pt x="388" y="15"/>
                      <a:pt x="385" y="11"/>
                      <a:pt x="38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3" name="Freeform 399"/>
              <p:cNvSpPr/>
              <p:nvPr/>
            </p:nvSpPr>
            <p:spPr bwMode="auto">
              <a:xfrm>
                <a:off x="2069" y="-1058"/>
                <a:ext cx="504" cy="527"/>
              </a:xfrm>
              <a:custGeom>
                <a:avLst/>
                <a:gdLst>
                  <a:gd name="T0" fmla="*/ 248 w 250"/>
                  <a:gd name="T1" fmla="*/ 18 h 261"/>
                  <a:gd name="T2" fmla="*/ 249 w 250"/>
                  <a:gd name="T3" fmla="*/ 15 h 261"/>
                  <a:gd name="T4" fmla="*/ 247 w 250"/>
                  <a:gd name="T5" fmla="*/ 9 h 261"/>
                  <a:gd name="T6" fmla="*/ 239 w 250"/>
                  <a:gd name="T7" fmla="*/ 0 h 261"/>
                  <a:gd name="T8" fmla="*/ 138 w 250"/>
                  <a:gd name="T9" fmla="*/ 59 h 261"/>
                  <a:gd name="T10" fmla="*/ 3 w 250"/>
                  <a:gd name="T11" fmla="*/ 150 h 261"/>
                  <a:gd name="T12" fmla="*/ 6 w 250"/>
                  <a:gd name="T13" fmla="*/ 155 h 261"/>
                  <a:gd name="T14" fmla="*/ 127 w 250"/>
                  <a:gd name="T15" fmla="*/ 82 h 261"/>
                  <a:gd name="T16" fmla="*/ 237 w 250"/>
                  <a:gd name="T17" fmla="*/ 14 h 261"/>
                  <a:gd name="T18" fmla="*/ 235 w 250"/>
                  <a:gd name="T19" fmla="*/ 18 h 261"/>
                  <a:gd name="T20" fmla="*/ 22 w 250"/>
                  <a:gd name="T21" fmla="*/ 157 h 261"/>
                  <a:gd name="T22" fmla="*/ 26 w 250"/>
                  <a:gd name="T23" fmla="*/ 163 h 261"/>
                  <a:gd name="T24" fmla="*/ 229 w 250"/>
                  <a:gd name="T25" fmla="*/ 36 h 261"/>
                  <a:gd name="T26" fmla="*/ 129 w 250"/>
                  <a:gd name="T27" fmla="*/ 253 h 261"/>
                  <a:gd name="T28" fmla="*/ 128 w 250"/>
                  <a:gd name="T29" fmla="*/ 251 h 261"/>
                  <a:gd name="T30" fmla="*/ 57 w 250"/>
                  <a:gd name="T31" fmla="*/ 191 h 261"/>
                  <a:gd name="T32" fmla="*/ 4 w 250"/>
                  <a:gd name="T33" fmla="*/ 160 h 261"/>
                  <a:gd name="T34" fmla="*/ 2 w 250"/>
                  <a:gd name="T35" fmla="*/ 163 h 261"/>
                  <a:gd name="T36" fmla="*/ 16 w 250"/>
                  <a:gd name="T37" fmla="*/ 176 h 261"/>
                  <a:gd name="T38" fmla="*/ 53 w 250"/>
                  <a:gd name="T39" fmla="*/ 204 h 261"/>
                  <a:gd name="T40" fmla="*/ 121 w 250"/>
                  <a:gd name="T41" fmla="*/ 260 h 261"/>
                  <a:gd name="T42" fmla="*/ 129 w 250"/>
                  <a:gd name="T43" fmla="*/ 256 h 261"/>
                  <a:gd name="T44" fmla="*/ 133 w 250"/>
                  <a:gd name="T45" fmla="*/ 256 h 261"/>
                  <a:gd name="T46" fmla="*/ 245 w 250"/>
                  <a:gd name="T47" fmla="*/ 27 h 261"/>
                  <a:gd name="T48" fmla="*/ 246 w 250"/>
                  <a:gd name="T49" fmla="*/ 26 h 261"/>
                  <a:gd name="T50" fmla="*/ 248 w 250"/>
                  <a:gd name="T51" fmla="*/ 1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0" h="261">
                    <a:moveTo>
                      <a:pt x="248" y="18"/>
                    </a:moveTo>
                    <a:cubicBezTo>
                      <a:pt x="248" y="17"/>
                      <a:pt x="248" y="16"/>
                      <a:pt x="249" y="15"/>
                    </a:cubicBezTo>
                    <a:cubicBezTo>
                      <a:pt x="250" y="13"/>
                      <a:pt x="248" y="10"/>
                      <a:pt x="247" y="9"/>
                    </a:cubicBezTo>
                    <a:cubicBezTo>
                      <a:pt x="248" y="5"/>
                      <a:pt x="245" y="0"/>
                      <a:pt x="239" y="0"/>
                    </a:cubicBezTo>
                    <a:cubicBezTo>
                      <a:pt x="199" y="6"/>
                      <a:pt x="169" y="36"/>
                      <a:pt x="138" y="59"/>
                    </a:cubicBezTo>
                    <a:cubicBezTo>
                      <a:pt x="94" y="91"/>
                      <a:pt x="47" y="118"/>
                      <a:pt x="3" y="150"/>
                    </a:cubicBezTo>
                    <a:cubicBezTo>
                      <a:pt x="0" y="152"/>
                      <a:pt x="3" y="157"/>
                      <a:pt x="6" y="155"/>
                    </a:cubicBezTo>
                    <a:cubicBezTo>
                      <a:pt x="48" y="134"/>
                      <a:pt x="88" y="108"/>
                      <a:pt x="127" y="82"/>
                    </a:cubicBezTo>
                    <a:cubicBezTo>
                      <a:pt x="163" y="59"/>
                      <a:pt x="195" y="26"/>
                      <a:pt x="237" y="14"/>
                    </a:cubicBezTo>
                    <a:cubicBezTo>
                      <a:pt x="236" y="16"/>
                      <a:pt x="236" y="17"/>
                      <a:pt x="235" y="18"/>
                    </a:cubicBezTo>
                    <a:cubicBezTo>
                      <a:pt x="162" y="60"/>
                      <a:pt x="88" y="105"/>
                      <a:pt x="22" y="157"/>
                    </a:cubicBezTo>
                    <a:cubicBezTo>
                      <a:pt x="18" y="160"/>
                      <a:pt x="23" y="165"/>
                      <a:pt x="26" y="163"/>
                    </a:cubicBezTo>
                    <a:cubicBezTo>
                      <a:pt x="94" y="122"/>
                      <a:pt x="159" y="75"/>
                      <a:pt x="229" y="36"/>
                    </a:cubicBezTo>
                    <a:cubicBezTo>
                      <a:pt x="199" y="110"/>
                      <a:pt x="153" y="177"/>
                      <a:pt x="129" y="253"/>
                    </a:cubicBezTo>
                    <a:cubicBezTo>
                      <a:pt x="129" y="252"/>
                      <a:pt x="128" y="251"/>
                      <a:pt x="128" y="251"/>
                    </a:cubicBezTo>
                    <a:cubicBezTo>
                      <a:pt x="110" y="228"/>
                      <a:pt x="80" y="209"/>
                      <a:pt x="57" y="191"/>
                    </a:cubicBezTo>
                    <a:cubicBezTo>
                      <a:pt x="46" y="182"/>
                      <a:pt x="19" y="154"/>
                      <a:pt x="4" y="160"/>
                    </a:cubicBezTo>
                    <a:cubicBezTo>
                      <a:pt x="3" y="160"/>
                      <a:pt x="2" y="161"/>
                      <a:pt x="2" y="163"/>
                    </a:cubicBezTo>
                    <a:cubicBezTo>
                      <a:pt x="4" y="170"/>
                      <a:pt x="11" y="172"/>
                      <a:pt x="16" y="176"/>
                    </a:cubicBezTo>
                    <a:cubicBezTo>
                      <a:pt x="29" y="185"/>
                      <a:pt x="41" y="195"/>
                      <a:pt x="53" y="204"/>
                    </a:cubicBezTo>
                    <a:cubicBezTo>
                      <a:pt x="74" y="222"/>
                      <a:pt x="96" y="248"/>
                      <a:pt x="121" y="260"/>
                    </a:cubicBezTo>
                    <a:cubicBezTo>
                      <a:pt x="125" y="261"/>
                      <a:pt x="128" y="259"/>
                      <a:pt x="129" y="256"/>
                    </a:cubicBezTo>
                    <a:cubicBezTo>
                      <a:pt x="130" y="257"/>
                      <a:pt x="133" y="258"/>
                      <a:pt x="133" y="256"/>
                    </a:cubicBezTo>
                    <a:cubicBezTo>
                      <a:pt x="170" y="180"/>
                      <a:pt x="217" y="107"/>
                      <a:pt x="245" y="27"/>
                    </a:cubicBezTo>
                    <a:cubicBezTo>
                      <a:pt x="245" y="27"/>
                      <a:pt x="246" y="27"/>
                      <a:pt x="246" y="26"/>
                    </a:cubicBezTo>
                    <a:cubicBezTo>
                      <a:pt x="250" y="24"/>
                      <a:pt x="250" y="20"/>
                      <a:pt x="248"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4" name="Freeform 400"/>
              <p:cNvSpPr>
                <a:spLocks noEditPoints="1"/>
              </p:cNvSpPr>
              <p:nvPr/>
            </p:nvSpPr>
            <p:spPr bwMode="auto">
              <a:xfrm>
                <a:off x="5544" y="-418"/>
                <a:ext cx="254" cy="262"/>
              </a:xfrm>
              <a:custGeom>
                <a:avLst/>
                <a:gdLst>
                  <a:gd name="T0" fmla="*/ 75 w 126"/>
                  <a:gd name="T1" fmla="*/ 36 h 130"/>
                  <a:gd name="T2" fmla="*/ 64 w 126"/>
                  <a:gd name="T3" fmla="*/ 5 h 130"/>
                  <a:gd name="T4" fmla="*/ 53 w 126"/>
                  <a:gd name="T5" fmla="*/ 5 h 130"/>
                  <a:gd name="T6" fmla="*/ 45 w 126"/>
                  <a:gd name="T7" fmla="*/ 44 h 130"/>
                  <a:gd name="T8" fmla="*/ 2 w 126"/>
                  <a:gd name="T9" fmla="*/ 93 h 130"/>
                  <a:gd name="T10" fmla="*/ 69 w 126"/>
                  <a:gd name="T11" fmla="*/ 125 h 130"/>
                  <a:gd name="T12" fmla="*/ 125 w 126"/>
                  <a:gd name="T13" fmla="*/ 67 h 130"/>
                  <a:gd name="T14" fmla="*/ 75 w 126"/>
                  <a:gd name="T15" fmla="*/ 36 h 130"/>
                  <a:gd name="T16" fmla="*/ 68 w 126"/>
                  <a:gd name="T17" fmla="*/ 110 h 130"/>
                  <a:gd name="T18" fmla="*/ 14 w 126"/>
                  <a:gd name="T19" fmla="*/ 91 h 130"/>
                  <a:gd name="T20" fmla="*/ 45 w 126"/>
                  <a:gd name="T21" fmla="*/ 53 h 130"/>
                  <a:gd name="T22" fmla="*/ 51 w 126"/>
                  <a:gd name="T23" fmla="*/ 87 h 130"/>
                  <a:gd name="T24" fmla="*/ 61 w 126"/>
                  <a:gd name="T25" fmla="*/ 86 h 130"/>
                  <a:gd name="T26" fmla="*/ 61 w 126"/>
                  <a:gd name="T27" fmla="*/ 27 h 130"/>
                  <a:gd name="T28" fmla="*/ 63 w 126"/>
                  <a:gd name="T29" fmla="*/ 39 h 130"/>
                  <a:gd name="T30" fmla="*/ 64 w 126"/>
                  <a:gd name="T31" fmla="*/ 50 h 130"/>
                  <a:gd name="T32" fmla="*/ 65 w 126"/>
                  <a:gd name="T33" fmla="*/ 81 h 130"/>
                  <a:gd name="T34" fmla="*/ 77 w 126"/>
                  <a:gd name="T35" fmla="*/ 81 h 130"/>
                  <a:gd name="T36" fmla="*/ 77 w 126"/>
                  <a:gd name="T37" fmla="*/ 50 h 130"/>
                  <a:gd name="T38" fmla="*/ 110 w 126"/>
                  <a:gd name="T39" fmla="*/ 69 h 130"/>
                  <a:gd name="T40" fmla="*/ 68 w 126"/>
                  <a:gd name="T41" fmla="*/ 11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6" h="130">
                    <a:moveTo>
                      <a:pt x="75" y="36"/>
                    </a:moveTo>
                    <a:cubicBezTo>
                      <a:pt x="73" y="25"/>
                      <a:pt x="70" y="14"/>
                      <a:pt x="64" y="5"/>
                    </a:cubicBezTo>
                    <a:cubicBezTo>
                      <a:pt x="62" y="1"/>
                      <a:pt x="55" y="0"/>
                      <a:pt x="53" y="5"/>
                    </a:cubicBezTo>
                    <a:cubicBezTo>
                      <a:pt x="48" y="17"/>
                      <a:pt x="45" y="30"/>
                      <a:pt x="45" y="44"/>
                    </a:cubicBezTo>
                    <a:cubicBezTo>
                      <a:pt x="21" y="47"/>
                      <a:pt x="0" y="67"/>
                      <a:pt x="2" y="93"/>
                    </a:cubicBezTo>
                    <a:cubicBezTo>
                      <a:pt x="4" y="126"/>
                      <a:pt x="43" y="130"/>
                      <a:pt x="69" y="125"/>
                    </a:cubicBezTo>
                    <a:cubicBezTo>
                      <a:pt x="97" y="119"/>
                      <a:pt x="123" y="96"/>
                      <a:pt x="125" y="67"/>
                    </a:cubicBezTo>
                    <a:cubicBezTo>
                      <a:pt x="126" y="38"/>
                      <a:pt x="98" y="32"/>
                      <a:pt x="75" y="36"/>
                    </a:cubicBezTo>
                    <a:close/>
                    <a:moveTo>
                      <a:pt x="68" y="110"/>
                    </a:moveTo>
                    <a:cubicBezTo>
                      <a:pt x="50" y="116"/>
                      <a:pt x="16" y="117"/>
                      <a:pt x="14" y="91"/>
                    </a:cubicBezTo>
                    <a:cubicBezTo>
                      <a:pt x="13" y="73"/>
                      <a:pt x="29" y="60"/>
                      <a:pt x="45" y="53"/>
                    </a:cubicBezTo>
                    <a:cubicBezTo>
                      <a:pt x="46" y="65"/>
                      <a:pt x="48" y="76"/>
                      <a:pt x="51" y="87"/>
                    </a:cubicBezTo>
                    <a:cubicBezTo>
                      <a:pt x="53" y="92"/>
                      <a:pt x="61" y="91"/>
                      <a:pt x="61" y="86"/>
                    </a:cubicBezTo>
                    <a:cubicBezTo>
                      <a:pt x="60" y="66"/>
                      <a:pt x="58" y="46"/>
                      <a:pt x="61" y="27"/>
                    </a:cubicBezTo>
                    <a:cubicBezTo>
                      <a:pt x="62" y="31"/>
                      <a:pt x="63" y="35"/>
                      <a:pt x="63" y="39"/>
                    </a:cubicBezTo>
                    <a:cubicBezTo>
                      <a:pt x="60" y="42"/>
                      <a:pt x="61" y="48"/>
                      <a:pt x="64" y="50"/>
                    </a:cubicBezTo>
                    <a:cubicBezTo>
                      <a:pt x="65" y="61"/>
                      <a:pt x="64" y="71"/>
                      <a:pt x="65" y="81"/>
                    </a:cubicBezTo>
                    <a:cubicBezTo>
                      <a:pt x="65" y="89"/>
                      <a:pt x="77" y="89"/>
                      <a:pt x="77" y="81"/>
                    </a:cubicBezTo>
                    <a:cubicBezTo>
                      <a:pt x="77" y="71"/>
                      <a:pt x="77" y="60"/>
                      <a:pt x="77" y="50"/>
                    </a:cubicBezTo>
                    <a:cubicBezTo>
                      <a:pt x="92" y="47"/>
                      <a:pt x="111" y="48"/>
                      <a:pt x="110" y="69"/>
                    </a:cubicBezTo>
                    <a:cubicBezTo>
                      <a:pt x="109" y="90"/>
                      <a:pt x="86" y="105"/>
                      <a:pt x="68"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5" name="Freeform 401"/>
              <p:cNvSpPr>
                <a:spLocks noEditPoints="1"/>
              </p:cNvSpPr>
              <p:nvPr/>
            </p:nvSpPr>
            <p:spPr bwMode="auto">
              <a:xfrm>
                <a:off x="2329" y="11"/>
                <a:ext cx="377" cy="545"/>
              </a:xfrm>
              <a:custGeom>
                <a:avLst/>
                <a:gdLst>
                  <a:gd name="T0" fmla="*/ 113 w 187"/>
                  <a:gd name="T1" fmla="*/ 100 h 270"/>
                  <a:gd name="T2" fmla="*/ 16 w 187"/>
                  <a:gd name="T3" fmla="*/ 40 h 270"/>
                  <a:gd name="T4" fmla="*/ 16 w 187"/>
                  <a:gd name="T5" fmla="*/ 40 h 270"/>
                  <a:gd name="T6" fmla="*/ 13 w 187"/>
                  <a:gd name="T7" fmla="*/ 40 h 270"/>
                  <a:gd name="T8" fmla="*/ 12 w 187"/>
                  <a:gd name="T9" fmla="*/ 44 h 270"/>
                  <a:gd name="T10" fmla="*/ 3 w 187"/>
                  <a:gd name="T11" fmla="*/ 54 h 270"/>
                  <a:gd name="T12" fmla="*/ 10 w 187"/>
                  <a:gd name="T13" fmla="*/ 59 h 270"/>
                  <a:gd name="T14" fmla="*/ 13 w 187"/>
                  <a:gd name="T15" fmla="*/ 149 h 270"/>
                  <a:gd name="T16" fmla="*/ 22 w 187"/>
                  <a:gd name="T17" fmla="*/ 254 h 270"/>
                  <a:gd name="T18" fmla="*/ 30 w 187"/>
                  <a:gd name="T19" fmla="*/ 270 h 270"/>
                  <a:gd name="T20" fmla="*/ 181 w 187"/>
                  <a:gd name="T21" fmla="*/ 187 h 270"/>
                  <a:gd name="T22" fmla="*/ 113 w 187"/>
                  <a:gd name="T23" fmla="*/ 100 h 270"/>
                  <a:gd name="T24" fmla="*/ 150 w 187"/>
                  <a:gd name="T25" fmla="*/ 215 h 270"/>
                  <a:gd name="T26" fmla="*/ 38 w 187"/>
                  <a:gd name="T27" fmla="*/ 249 h 270"/>
                  <a:gd name="T28" fmla="*/ 32 w 187"/>
                  <a:gd name="T29" fmla="*/ 163 h 270"/>
                  <a:gd name="T30" fmla="*/ 20 w 187"/>
                  <a:gd name="T31" fmla="*/ 51 h 270"/>
                  <a:gd name="T32" fmla="*/ 78 w 187"/>
                  <a:gd name="T33" fmla="*/ 42 h 270"/>
                  <a:gd name="T34" fmla="*/ 85 w 187"/>
                  <a:gd name="T35" fmla="*/ 104 h 270"/>
                  <a:gd name="T36" fmla="*/ 91 w 187"/>
                  <a:gd name="T37" fmla="*/ 119 h 270"/>
                  <a:gd name="T38" fmla="*/ 150 w 187"/>
                  <a:gd name="T39" fmla="*/ 21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7" h="270">
                    <a:moveTo>
                      <a:pt x="113" y="100"/>
                    </a:moveTo>
                    <a:cubicBezTo>
                      <a:pt x="149" y="51"/>
                      <a:pt x="66" y="0"/>
                      <a:pt x="16" y="40"/>
                    </a:cubicBezTo>
                    <a:cubicBezTo>
                      <a:pt x="16" y="40"/>
                      <a:pt x="16" y="40"/>
                      <a:pt x="16" y="40"/>
                    </a:cubicBezTo>
                    <a:cubicBezTo>
                      <a:pt x="16" y="38"/>
                      <a:pt x="13" y="38"/>
                      <a:pt x="13" y="40"/>
                    </a:cubicBezTo>
                    <a:cubicBezTo>
                      <a:pt x="12" y="41"/>
                      <a:pt x="12" y="43"/>
                      <a:pt x="12" y="44"/>
                    </a:cubicBezTo>
                    <a:cubicBezTo>
                      <a:pt x="9" y="47"/>
                      <a:pt x="6" y="50"/>
                      <a:pt x="3" y="54"/>
                    </a:cubicBezTo>
                    <a:cubicBezTo>
                      <a:pt x="0" y="58"/>
                      <a:pt x="6" y="62"/>
                      <a:pt x="10" y="59"/>
                    </a:cubicBezTo>
                    <a:cubicBezTo>
                      <a:pt x="7" y="89"/>
                      <a:pt x="11" y="120"/>
                      <a:pt x="13" y="149"/>
                    </a:cubicBezTo>
                    <a:cubicBezTo>
                      <a:pt x="15" y="183"/>
                      <a:pt x="13" y="221"/>
                      <a:pt x="22" y="254"/>
                    </a:cubicBezTo>
                    <a:cubicBezTo>
                      <a:pt x="18" y="261"/>
                      <a:pt x="21" y="270"/>
                      <a:pt x="30" y="270"/>
                    </a:cubicBezTo>
                    <a:cubicBezTo>
                      <a:pt x="87" y="270"/>
                      <a:pt x="173" y="260"/>
                      <a:pt x="181" y="187"/>
                    </a:cubicBezTo>
                    <a:cubicBezTo>
                      <a:pt x="187" y="139"/>
                      <a:pt x="156" y="101"/>
                      <a:pt x="113" y="100"/>
                    </a:cubicBezTo>
                    <a:close/>
                    <a:moveTo>
                      <a:pt x="150" y="215"/>
                    </a:moveTo>
                    <a:cubicBezTo>
                      <a:pt x="126" y="246"/>
                      <a:pt x="76" y="249"/>
                      <a:pt x="38" y="249"/>
                    </a:cubicBezTo>
                    <a:cubicBezTo>
                      <a:pt x="40" y="221"/>
                      <a:pt x="34" y="191"/>
                      <a:pt x="32" y="163"/>
                    </a:cubicBezTo>
                    <a:cubicBezTo>
                      <a:pt x="29" y="127"/>
                      <a:pt x="30" y="86"/>
                      <a:pt x="20" y="51"/>
                    </a:cubicBezTo>
                    <a:cubicBezTo>
                      <a:pt x="37" y="40"/>
                      <a:pt x="57" y="37"/>
                      <a:pt x="78" y="42"/>
                    </a:cubicBezTo>
                    <a:cubicBezTo>
                      <a:pt x="114" y="52"/>
                      <a:pt x="113" y="85"/>
                      <a:pt x="85" y="104"/>
                    </a:cubicBezTo>
                    <a:cubicBezTo>
                      <a:pt x="77" y="109"/>
                      <a:pt x="82" y="121"/>
                      <a:pt x="91" y="119"/>
                    </a:cubicBezTo>
                    <a:cubicBezTo>
                      <a:pt x="152" y="101"/>
                      <a:pt x="187" y="168"/>
                      <a:pt x="150" y="2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6" name="Freeform 402"/>
              <p:cNvSpPr>
                <a:spLocks noEditPoints="1"/>
              </p:cNvSpPr>
              <p:nvPr/>
            </p:nvSpPr>
            <p:spPr bwMode="auto">
              <a:xfrm>
                <a:off x="2464" y="306"/>
                <a:ext cx="132" cy="145"/>
              </a:xfrm>
              <a:custGeom>
                <a:avLst/>
                <a:gdLst>
                  <a:gd name="T0" fmla="*/ 64 w 65"/>
                  <a:gd name="T1" fmla="*/ 31 h 72"/>
                  <a:gd name="T2" fmla="*/ 8 w 65"/>
                  <a:gd name="T3" fmla="*/ 7 h 72"/>
                  <a:gd name="T4" fmla="*/ 2 w 65"/>
                  <a:gd name="T5" fmla="*/ 18 h 72"/>
                  <a:gd name="T6" fmla="*/ 12 w 65"/>
                  <a:gd name="T7" fmla="*/ 64 h 72"/>
                  <a:gd name="T8" fmla="*/ 24 w 65"/>
                  <a:gd name="T9" fmla="*/ 61 h 72"/>
                  <a:gd name="T10" fmla="*/ 64 w 65"/>
                  <a:gd name="T11" fmla="*/ 31 h 72"/>
                  <a:gd name="T12" fmla="*/ 22 w 65"/>
                  <a:gd name="T13" fmla="*/ 42 h 72"/>
                  <a:gd name="T14" fmla="*/ 21 w 65"/>
                  <a:gd name="T15" fmla="*/ 22 h 72"/>
                  <a:gd name="T16" fmla="*/ 47 w 65"/>
                  <a:gd name="T17" fmla="*/ 32 h 72"/>
                  <a:gd name="T18" fmla="*/ 22 w 65"/>
                  <a:gd name="T19"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72">
                    <a:moveTo>
                      <a:pt x="64" y="31"/>
                    </a:moveTo>
                    <a:cubicBezTo>
                      <a:pt x="61" y="3"/>
                      <a:pt x="29" y="0"/>
                      <a:pt x="8" y="7"/>
                    </a:cubicBezTo>
                    <a:cubicBezTo>
                      <a:pt x="3" y="9"/>
                      <a:pt x="0" y="13"/>
                      <a:pt x="2" y="18"/>
                    </a:cubicBezTo>
                    <a:cubicBezTo>
                      <a:pt x="6" y="33"/>
                      <a:pt x="6" y="50"/>
                      <a:pt x="12" y="64"/>
                    </a:cubicBezTo>
                    <a:cubicBezTo>
                      <a:pt x="15" y="72"/>
                      <a:pt x="25" y="69"/>
                      <a:pt x="24" y="61"/>
                    </a:cubicBezTo>
                    <a:cubicBezTo>
                      <a:pt x="43" y="63"/>
                      <a:pt x="65" y="53"/>
                      <a:pt x="64" y="31"/>
                    </a:cubicBezTo>
                    <a:close/>
                    <a:moveTo>
                      <a:pt x="22" y="42"/>
                    </a:moveTo>
                    <a:cubicBezTo>
                      <a:pt x="22" y="36"/>
                      <a:pt x="22" y="29"/>
                      <a:pt x="21" y="22"/>
                    </a:cubicBezTo>
                    <a:cubicBezTo>
                      <a:pt x="31" y="20"/>
                      <a:pt x="44" y="20"/>
                      <a:pt x="47" y="32"/>
                    </a:cubicBezTo>
                    <a:cubicBezTo>
                      <a:pt x="50" y="45"/>
                      <a:pt x="32" y="43"/>
                      <a:pt x="22"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7" name="Freeform 403"/>
              <p:cNvSpPr>
                <a:spLocks noEditPoints="1"/>
              </p:cNvSpPr>
              <p:nvPr/>
            </p:nvSpPr>
            <p:spPr bwMode="auto">
              <a:xfrm>
                <a:off x="2414" y="126"/>
                <a:ext cx="99" cy="91"/>
              </a:xfrm>
              <a:custGeom>
                <a:avLst/>
                <a:gdLst>
                  <a:gd name="T0" fmla="*/ 46 w 49"/>
                  <a:gd name="T1" fmla="*/ 5 h 45"/>
                  <a:gd name="T2" fmla="*/ 39 w 49"/>
                  <a:gd name="T3" fmla="*/ 0 h 45"/>
                  <a:gd name="T4" fmla="*/ 8 w 49"/>
                  <a:gd name="T5" fmla="*/ 4 h 45"/>
                  <a:gd name="T6" fmla="*/ 1 w 49"/>
                  <a:gd name="T7" fmla="*/ 13 h 45"/>
                  <a:gd name="T8" fmla="*/ 18 w 49"/>
                  <a:gd name="T9" fmla="*/ 44 h 45"/>
                  <a:gd name="T10" fmla="*/ 22 w 49"/>
                  <a:gd name="T11" fmla="*/ 42 h 45"/>
                  <a:gd name="T12" fmla="*/ 29 w 49"/>
                  <a:gd name="T13" fmla="*/ 41 h 45"/>
                  <a:gd name="T14" fmla="*/ 44 w 49"/>
                  <a:gd name="T15" fmla="*/ 30 h 45"/>
                  <a:gd name="T16" fmla="*/ 46 w 49"/>
                  <a:gd name="T17" fmla="*/ 5 h 45"/>
                  <a:gd name="T18" fmla="*/ 32 w 49"/>
                  <a:gd name="T19" fmla="*/ 21 h 45"/>
                  <a:gd name="T20" fmla="*/ 20 w 49"/>
                  <a:gd name="T21" fmla="*/ 26 h 45"/>
                  <a:gd name="T22" fmla="*/ 17 w 49"/>
                  <a:gd name="T23" fmla="*/ 29 h 45"/>
                  <a:gd name="T24" fmla="*/ 16 w 49"/>
                  <a:gd name="T25" fmla="*/ 17 h 45"/>
                  <a:gd name="T26" fmla="*/ 33 w 49"/>
                  <a:gd name="T27" fmla="*/ 14 h 45"/>
                  <a:gd name="T28" fmla="*/ 32 w 49"/>
                  <a:gd name="T29"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 h="45">
                    <a:moveTo>
                      <a:pt x="46" y="5"/>
                    </a:moveTo>
                    <a:cubicBezTo>
                      <a:pt x="45" y="2"/>
                      <a:pt x="42" y="0"/>
                      <a:pt x="39" y="0"/>
                    </a:cubicBezTo>
                    <a:cubicBezTo>
                      <a:pt x="28" y="0"/>
                      <a:pt x="18" y="4"/>
                      <a:pt x="8" y="4"/>
                    </a:cubicBezTo>
                    <a:cubicBezTo>
                      <a:pt x="4" y="4"/>
                      <a:pt x="0" y="8"/>
                      <a:pt x="1" y="13"/>
                    </a:cubicBezTo>
                    <a:cubicBezTo>
                      <a:pt x="5" y="23"/>
                      <a:pt x="9" y="36"/>
                      <a:pt x="18" y="44"/>
                    </a:cubicBezTo>
                    <a:cubicBezTo>
                      <a:pt x="19" y="45"/>
                      <a:pt x="22" y="44"/>
                      <a:pt x="22" y="42"/>
                    </a:cubicBezTo>
                    <a:cubicBezTo>
                      <a:pt x="24" y="43"/>
                      <a:pt x="27" y="43"/>
                      <a:pt x="29" y="41"/>
                    </a:cubicBezTo>
                    <a:cubicBezTo>
                      <a:pt x="34" y="37"/>
                      <a:pt x="40" y="35"/>
                      <a:pt x="44" y="30"/>
                    </a:cubicBezTo>
                    <a:cubicBezTo>
                      <a:pt x="49" y="23"/>
                      <a:pt x="47" y="13"/>
                      <a:pt x="46" y="5"/>
                    </a:cubicBezTo>
                    <a:close/>
                    <a:moveTo>
                      <a:pt x="32" y="21"/>
                    </a:moveTo>
                    <a:cubicBezTo>
                      <a:pt x="29" y="23"/>
                      <a:pt x="24" y="24"/>
                      <a:pt x="20" y="26"/>
                    </a:cubicBezTo>
                    <a:cubicBezTo>
                      <a:pt x="19" y="27"/>
                      <a:pt x="18" y="28"/>
                      <a:pt x="17" y="29"/>
                    </a:cubicBezTo>
                    <a:cubicBezTo>
                      <a:pt x="16" y="25"/>
                      <a:pt x="16" y="21"/>
                      <a:pt x="16" y="17"/>
                    </a:cubicBezTo>
                    <a:cubicBezTo>
                      <a:pt x="21" y="16"/>
                      <a:pt x="27" y="15"/>
                      <a:pt x="33" y="14"/>
                    </a:cubicBezTo>
                    <a:cubicBezTo>
                      <a:pt x="33" y="17"/>
                      <a:pt x="33" y="20"/>
                      <a:pt x="3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8" name="Freeform 404"/>
              <p:cNvSpPr>
                <a:spLocks noEditPoints="1"/>
              </p:cNvSpPr>
              <p:nvPr/>
            </p:nvSpPr>
            <p:spPr bwMode="auto">
              <a:xfrm>
                <a:off x="2602" y="21"/>
                <a:ext cx="405" cy="426"/>
              </a:xfrm>
              <a:custGeom>
                <a:avLst/>
                <a:gdLst>
                  <a:gd name="T0" fmla="*/ 124 w 201"/>
                  <a:gd name="T1" fmla="*/ 6 h 211"/>
                  <a:gd name="T2" fmla="*/ 73 w 201"/>
                  <a:gd name="T3" fmla="*/ 86 h 211"/>
                  <a:gd name="T4" fmla="*/ 82 w 201"/>
                  <a:gd name="T5" fmla="*/ 82 h 211"/>
                  <a:gd name="T6" fmla="*/ 114 w 201"/>
                  <a:gd name="T7" fmla="*/ 78 h 211"/>
                  <a:gd name="T8" fmla="*/ 120 w 201"/>
                  <a:gd name="T9" fmla="*/ 109 h 211"/>
                  <a:gd name="T10" fmla="*/ 118 w 201"/>
                  <a:gd name="T11" fmla="*/ 109 h 211"/>
                  <a:gd name="T12" fmla="*/ 71 w 201"/>
                  <a:gd name="T13" fmla="*/ 189 h 211"/>
                  <a:gd name="T14" fmla="*/ 100 w 201"/>
                  <a:gd name="T15" fmla="*/ 211 h 211"/>
                  <a:gd name="T16" fmla="*/ 125 w 201"/>
                  <a:gd name="T17" fmla="*/ 195 h 211"/>
                  <a:gd name="T18" fmla="*/ 125 w 201"/>
                  <a:gd name="T19" fmla="*/ 196 h 211"/>
                  <a:gd name="T20" fmla="*/ 134 w 201"/>
                  <a:gd name="T21" fmla="*/ 205 h 211"/>
                  <a:gd name="T22" fmla="*/ 157 w 201"/>
                  <a:gd name="T23" fmla="*/ 199 h 211"/>
                  <a:gd name="T24" fmla="*/ 170 w 201"/>
                  <a:gd name="T25" fmla="*/ 192 h 211"/>
                  <a:gd name="T26" fmla="*/ 124 w 201"/>
                  <a:gd name="T27" fmla="*/ 6 h 211"/>
                  <a:gd name="T28" fmla="*/ 140 w 201"/>
                  <a:gd name="T29" fmla="*/ 186 h 211"/>
                  <a:gd name="T30" fmla="*/ 135 w 201"/>
                  <a:gd name="T31" fmla="*/ 170 h 211"/>
                  <a:gd name="T32" fmla="*/ 117 w 201"/>
                  <a:gd name="T33" fmla="*/ 170 h 211"/>
                  <a:gd name="T34" fmla="*/ 99 w 201"/>
                  <a:gd name="T35" fmla="*/ 192 h 211"/>
                  <a:gd name="T36" fmla="*/ 87 w 201"/>
                  <a:gd name="T37" fmla="*/ 178 h 211"/>
                  <a:gd name="T38" fmla="*/ 121 w 201"/>
                  <a:gd name="T39" fmla="*/ 118 h 211"/>
                  <a:gd name="T40" fmla="*/ 121 w 201"/>
                  <a:gd name="T41" fmla="*/ 117 h 211"/>
                  <a:gd name="T42" fmla="*/ 132 w 201"/>
                  <a:gd name="T43" fmla="*/ 115 h 211"/>
                  <a:gd name="T44" fmla="*/ 108 w 201"/>
                  <a:gd name="T45" fmla="*/ 45 h 211"/>
                  <a:gd name="T46" fmla="*/ 85 w 201"/>
                  <a:gd name="T47" fmla="*/ 50 h 211"/>
                  <a:gd name="T48" fmla="*/ 66 w 201"/>
                  <a:gd name="T49" fmla="*/ 66 h 211"/>
                  <a:gd name="T50" fmla="*/ 64 w 201"/>
                  <a:gd name="T51" fmla="*/ 39 h 211"/>
                  <a:gd name="T52" fmla="*/ 122 w 201"/>
                  <a:gd name="T53" fmla="*/ 22 h 211"/>
                  <a:gd name="T54" fmla="*/ 157 w 201"/>
                  <a:gd name="T55" fmla="*/ 74 h 211"/>
                  <a:gd name="T56" fmla="*/ 153 w 201"/>
                  <a:gd name="T57" fmla="*/ 184 h 211"/>
                  <a:gd name="T58" fmla="*/ 140 w 201"/>
                  <a:gd name="T59" fmla="*/ 18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1" h="211">
                    <a:moveTo>
                      <a:pt x="124" y="6"/>
                    </a:moveTo>
                    <a:cubicBezTo>
                      <a:pt x="73" y="0"/>
                      <a:pt x="0" y="56"/>
                      <a:pt x="73" y="86"/>
                    </a:cubicBezTo>
                    <a:cubicBezTo>
                      <a:pt x="76" y="87"/>
                      <a:pt x="80" y="85"/>
                      <a:pt x="82" y="82"/>
                    </a:cubicBezTo>
                    <a:cubicBezTo>
                      <a:pt x="89" y="67"/>
                      <a:pt x="106" y="57"/>
                      <a:pt x="114" y="78"/>
                    </a:cubicBezTo>
                    <a:cubicBezTo>
                      <a:pt x="117" y="88"/>
                      <a:pt x="119" y="99"/>
                      <a:pt x="120" y="109"/>
                    </a:cubicBezTo>
                    <a:cubicBezTo>
                      <a:pt x="119" y="109"/>
                      <a:pt x="119" y="109"/>
                      <a:pt x="118" y="109"/>
                    </a:cubicBezTo>
                    <a:cubicBezTo>
                      <a:pt x="80" y="113"/>
                      <a:pt x="57" y="154"/>
                      <a:pt x="71" y="189"/>
                    </a:cubicBezTo>
                    <a:cubicBezTo>
                      <a:pt x="76" y="201"/>
                      <a:pt x="86" y="211"/>
                      <a:pt x="100" y="211"/>
                    </a:cubicBezTo>
                    <a:cubicBezTo>
                      <a:pt x="111" y="211"/>
                      <a:pt x="119" y="204"/>
                      <a:pt x="125" y="195"/>
                    </a:cubicBezTo>
                    <a:cubicBezTo>
                      <a:pt x="125" y="196"/>
                      <a:pt x="125" y="196"/>
                      <a:pt x="125" y="196"/>
                    </a:cubicBezTo>
                    <a:cubicBezTo>
                      <a:pt x="125" y="201"/>
                      <a:pt x="129" y="206"/>
                      <a:pt x="134" y="205"/>
                    </a:cubicBezTo>
                    <a:cubicBezTo>
                      <a:pt x="140" y="205"/>
                      <a:pt x="151" y="204"/>
                      <a:pt x="157" y="199"/>
                    </a:cubicBezTo>
                    <a:cubicBezTo>
                      <a:pt x="162" y="202"/>
                      <a:pt x="170" y="199"/>
                      <a:pt x="170" y="192"/>
                    </a:cubicBezTo>
                    <a:cubicBezTo>
                      <a:pt x="171" y="142"/>
                      <a:pt x="201" y="16"/>
                      <a:pt x="124" y="6"/>
                    </a:cubicBezTo>
                    <a:close/>
                    <a:moveTo>
                      <a:pt x="140" y="186"/>
                    </a:moveTo>
                    <a:cubicBezTo>
                      <a:pt x="138" y="180"/>
                      <a:pt x="136" y="176"/>
                      <a:pt x="135" y="170"/>
                    </a:cubicBezTo>
                    <a:cubicBezTo>
                      <a:pt x="133" y="160"/>
                      <a:pt x="120" y="162"/>
                      <a:pt x="117" y="170"/>
                    </a:cubicBezTo>
                    <a:cubicBezTo>
                      <a:pt x="114" y="177"/>
                      <a:pt x="108" y="192"/>
                      <a:pt x="99" y="192"/>
                    </a:cubicBezTo>
                    <a:cubicBezTo>
                      <a:pt x="92" y="192"/>
                      <a:pt x="89" y="182"/>
                      <a:pt x="87" y="178"/>
                    </a:cubicBezTo>
                    <a:cubicBezTo>
                      <a:pt x="79" y="150"/>
                      <a:pt x="100" y="131"/>
                      <a:pt x="121" y="118"/>
                    </a:cubicBezTo>
                    <a:cubicBezTo>
                      <a:pt x="121" y="118"/>
                      <a:pt x="121" y="117"/>
                      <a:pt x="121" y="117"/>
                    </a:cubicBezTo>
                    <a:cubicBezTo>
                      <a:pt x="124" y="121"/>
                      <a:pt x="131" y="121"/>
                      <a:pt x="132" y="115"/>
                    </a:cubicBezTo>
                    <a:cubicBezTo>
                      <a:pt x="136" y="91"/>
                      <a:pt x="132" y="58"/>
                      <a:pt x="108" y="45"/>
                    </a:cubicBezTo>
                    <a:cubicBezTo>
                      <a:pt x="101" y="41"/>
                      <a:pt x="90" y="44"/>
                      <a:pt x="85" y="50"/>
                    </a:cubicBezTo>
                    <a:cubicBezTo>
                      <a:pt x="81" y="54"/>
                      <a:pt x="73" y="70"/>
                      <a:pt x="66" y="66"/>
                    </a:cubicBezTo>
                    <a:cubicBezTo>
                      <a:pt x="52" y="59"/>
                      <a:pt x="55" y="48"/>
                      <a:pt x="64" y="39"/>
                    </a:cubicBezTo>
                    <a:cubicBezTo>
                      <a:pt x="78" y="25"/>
                      <a:pt x="103" y="20"/>
                      <a:pt x="122" y="22"/>
                    </a:cubicBezTo>
                    <a:cubicBezTo>
                      <a:pt x="148" y="26"/>
                      <a:pt x="154" y="51"/>
                      <a:pt x="157" y="74"/>
                    </a:cubicBezTo>
                    <a:cubicBezTo>
                      <a:pt x="160" y="110"/>
                      <a:pt x="155" y="148"/>
                      <a:pt x="153" y="184"/>
                    </a:cubicBezTo>
                    <a:cubicBezTo>
                      <a:pt x="149" y="184"/>
                      <a:pt x="145" y="185"/>
                      <a:pt x="140" y="1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9" name="Freeform 405"/>
              <p:cNvSpPr/>
              <p:nvPr/>
            </p:nvSpPr>
            <p:spPr bwMode="auto">
              <a:xfrm>
                <a:off x="2811" y="296"/>
                <a:ext cx="59" cy="64"/>
              </a:xfrm>
              <a:custGeom>
                <a:avLst/>
                <a:gdLst>
                  <a:gd name="T0" fmla="*/ 26 w 29"/>
                  <a:gd name="T1" fmla="*/ 5 h 32"/>
                  <a:gd name="T2" fmla="*/ 19 w 29"/>
                  <a:gd name="T3" fmla="*/ 2 h 32"/>
                  <a:gd name="T4" fmla="*/ 4 w 29"/>
                  <a:gd name="T5" fmla="*/ 10 h 32"/>
                  <a:gd name="T6" fmla="*/ 4 w 29"/>
                  <a:gd name="T7" fmla="*/ 14 h 32"/>
                  <a:gd name="T8" fmla="*/ 4 w 29"/>
                  <a:gd name="T9" fmla="*/ 14 h 32"/>
                  <a:gd name="T10" fmla="*/ 2 w 29"/>
                  <a:gd name="T11" fmla="*/ 26 h 32"/>
                  <a:gd name="T12" fmla="*/ 15 w 29"/>
                  <a:gd name="T13" fmla="*/ 29 h 32"/>
                  <a:gd name="T14" fmla="*/ 29 w 29"/>
                  <a:gd name="T15" fmla="*/ 17 h 32"/>
                  <a:gd name="T16" fmla="*/ 26 w 29"/>
                  <a:gd name="T17"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2">
                    <a:moveTo>
                      <a:pt x="26" y="5"/>
                    </a:moveTo>
                    <a:cubicBezTo>
                      <a:pt x="24" y="4"/>
                      <a:pt x="22" y="2"/>
                      <a:pt x="19" y="2"/>
                    </a:cubicBezTo>
                    <a:cubicBezTo>
                      <a:pt x="13" y="0"/>
                      <a:pt x="6" y="4"/>
                      <a:pt x="4" y="10"/>
                    </a:cubicBezTo>
                    <a:cubicBezTo>
                      <a:pt x="4" y="11"/>
                      <a:pt x="4" y="12"/>
                      <a:pt x="4" y="14"/>
                    </a:cubicBezTo>
                    <a:cubicBezTo>
                      <a:pt x="4" y="14"/>
                      <a:pt x="4" y="14"/>
                      <a:pt x="4" y="14"/>
                    </a:cubicBezTo>
                    <a:cubicBezTo>
                      <a:pt x="1" y="17"/>
                      <a:pt x="0" y="22"/>
                      <a:pt x="2" y="26"/>
                    </a:cubicBezTo>
                    <a:cubicBezTo>
                      <a:pt x="5" y="30"/>
                      <a:pt x="11" y="32"/>
                      <a:pt x="15" y="29"/>
                    </a:cubicBezTo>
                    <a:cubicBezTo>
                      <a:pt x="20" y="26"/>
                      <a:pt x="27" y="23"/>
                      <a:pt x="29" y="17"/>
                    </a:cubicBezTo>
                    <a:cubicBezTo>
                      <a:pt x="29" y="13"/>
                      <a:pt x="29" y="8"/>
                      <a:pt x="2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0" name="Freeform 406"/>
              <p:cNvSpPr>
                <a:spLocks noEditPoints="1"/>
              </p:cNvSpPr>
              <p:nvPr/>
            </p:nvSpPr>
            <p:spPr bwMode="auto">
              <a:xfrm>
                <a:off x="2946" y="29"/>
                <a:ext cx="289" cy="398"/>
              </a:xfrm>
              <a:custGeom>
                <a:avLst/>
                <a:gdLst>
                  <a:gd name="T0" fmla="*/ 137 w 143"/>
                  <a:gd name="T1" fmla="*/ 111 h 197"/>
                  <a:gd name="T2" fmla="*/ 93 w 143"/>
                  <a:gd name="T3" fmla="*/ 118 h 197"/>
                  <a:gd name="T4" fmla="*/ 57 w 143"/>
                  <a:gd name="T5" fmla="*/ 110 h 197"/>
                  <a:gd name="T6" fmla="*/ 68 w 143"/>
                  <a:gd name="T7" fmla="*/ 73 h 197"/>
                  <a:gd name="T8" fmla="*/ 100 w 143"/>
                  <a:gd name="T9" fmla="*/ 87 h 197"/>
                  <a:gd name="T10" fmla="*/ 116 w 143"/>
                  <a:gd name="T11" fmla="*/ 87 h 197"/>
                  <a:gd name="T12" fmla="*/ 139 w 143"/>
                  <a:gd name="T13" fmla="*/ 56 h 197"/>
                  <a:gd name="T14" fmla="*/ 135 w 143"/>
                  <a:gd name="T15" fmla="*/ 43 h 197"/>
                  <a:gd name="T16" fmla="*/ 136 w 143"/>
                  <a:gd name="T17" fmla="*/ 37 h 197"/>
                  <a:gd name="T18" fmla="*/ 33 w 143"/>
                  <a:gd name="T19" fmla="*/ 39 h 197"/>
                  <a:gd name="T20" fmla="*/ 20 w 143"/>
                  <a:gd name="T21" fmla="*/ 155 h 197"/>
                  <a:gd name="T22" fmla="*/ 92 w 143"/>
                  <a:gd name="T23" fmla="*/ 192 h 197"/>
                  <a:gd name="T24" fmla="*/ 140 w 143"/>
                  <a:gd name="T25" fmla="*/ 123 h 197"/>
                  <a:gd name="T26" fmla="*/ 137 w 143"/>
                  <a:gd name="T27" fmla="*/ 111 h 197"/>
                  <a:gd name="T28" fmla="*/ 91 w 143"/>
                  <a:gd name="T29" fmla="*/ 175 h 197"/>
                  <a:gd name="T30" fmla="*/ 37 w 143"/>
                  <a:gd name="T31" fmla="*/ 150 h 197"/>
                  <a:gd name="T32" fmla="*/ 37 w 143"/>
                  <a:gd name="T33" fmla="*/ 64 h 197"/>
                  <a:gd name="T34" fmla="*/ 77 w 143"/>
                  <a:gd name="T35" fmla="*/ 29 h 197"/>
                  <a:gd name="T36" fmla="*/ 127 w 143"/>
                  <a:gd name="T37" fmla="*/ 43 h 197"/>
                  <a:gd name="T38" fmla="*/ 123 w 143"/>
                  <a:gd name="T39" fmla="*/ 46 h 197"/>
                  <a:gd name="T40" fmla="*/ 109 w 143"/>
                  <a:gd name="T41" fmla="*/ 66 h 197"/>
                  <a:gd name="T42" fmla="*/ 69 w 143"/>
                  <a:gd name="T43" fmla="*/ 50 h 197"/>
                  <a:gd name="T44" fmla="*/ 39 w 143"/>
                  <a:gd name="T45" fmla="*/ 96 h 197"/>
                  <a:gd name="T46" fmla="*/ 66 w 143"/>
                  <a:gd name="T47" fmla="*/ 143 h 197"/>
                  <a:gd name="T48" fmla="*/ 123 w 143"/>
                  <a:gd name="T49" fmla="*/ 126 h 197"/>
                  <a:gd name="T50" fmla="*/ 91 w 143"/>
                  <a:gd name="T51" fmla="*/ 17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3" h="197">
                    <a:moveTo>
                      <a:pt x="137" y="111"/>
                    </a:moveTo>
                    <a:cubicBezTo>
                      <a:pt x="121" y="106"/>
                      <a:pt x="108" y="111"/>
                      <a:pt x="93" y="118"/>
                    </a:cubicBezTo>
                    <a:cubicBezTo>
                      <a:pt x="78" y="125"/>
                      <a:pt x="62" y="132"/>
                      <a:pt x="57" y="110"/>
                    </a:cubicBezTo>
                    <a:cubicBezTo>
                      <a:pt x="54" y="97"/>
                      <a:pt x="59" y="82"/>
                      <a:pt x="68" y="73"/>
                    </a:cubicBezTo>
                    <a:cubicBezTo>
                      <a:pt x="81" y="57"/>
                      <a:pt x="94" y="74"/>
                      <a:pt x="100" y="87"/>
                    </a:cubicBezTo>
                    <a:cubicBezTo>
                      <a:pt x="103" y="94"/>
                      <a:pt x="112" y="92"/>
                      <a:pt x="116" y="87"/>
                    </a:cubicBezTo>
                    <a:cubicBezTo>
                      <a:pt x="123" y="76"/>
                      <a:pt x="133" y="67"/>
                      <a:pt x="139" y="56"/>
                    </a:cubicBezTo>
                    <a:cubicBezTo>
                      <a:pt x="142" y="50"/>
                      <a:pt x="139" y="45"/>
                      <a:pt x="135" y="43"/>
                    </a:cubicBezTo>
                    <a:cubicBezTo>
                      <a:pt x="137" y="41"/>
                      <a:pt x="138" y="39"/>
                      <a:pt x="136" y="37"/>
                    </a:cubicBezTo>
                    <a:cubicBezTo>
                      <a:pt x="108" y="0"/>
                      <a:pt x="62" y="6"/>
                      <a:pt x="33" y="39"/>
                    </a:cubicBezTo>
                    <a:cubicBezTo>
                      <a:pt x="6" y="69"/>
                      <a:pt x="0" y="119"/>
                      <a:pt x="20" y="155"/>
                    </a:cubicBezTo>
                    <a:cubicBezTo>
                      <a:pt x="34" y="180"/>
                      <a:pt x="64" y="197"/>
                      <a:pt x="92" y="192"/>
                    </a:cubicBezTo>
                    <a:cubicBezTo>
                      <a:pt x="127" y="187"/>
                      <a:pt x="141" y="155"/>
                      <a:pt x="140" y="123"/>
                    </a:cubicBezTo>
                    <a:cubicBezTo>
                      <a:pt x="143" y="120"/>
                      <a:pt x="142" y="113"/>
                      <a:pt x="137" y="111"/>
                    </a:cubicBezTo>
                    <a:close/>
                    <a:moveTo>
                      <a:pt x="91" y="175"/>
                    </a:moveTo>
                    <a:cubicBezTo>
                      <a:pt x="70" y="179"/>
                      <a:pt x="49" y="165"/>
                      <a:pt x="37" y="150"/>
                    </a:cubicBezTo>
                    <a:cubicBezTo>
                      <a:pt x="19" y="125"/>
                      <a:pt x="24" y="89"/>
                      <a:pt x="37" y="64"/>
                    </a:cubicBezTo>
                    <a:cubicBezTo>
                      <a:pt x="45" y="47"/>
                      <a:pt x="59" y="35"/>
                      <a:pt x="77" y="29"/>
                    </a:cubicBezTo>
                    <a:cubicBezTo>
                      <a:pt x="95" y="24"/>
                      <a:pt x="112" y="34"/>
                      <a:pt x="127" y="43"/>
                    </a:cubicBezTo>
                    <a:cubicBezTo>
                      <a:pt x="126" y="44"/>
                      <a:pt x="124" y="45"/>
                      <a:pt x="123" y="46"/>
                    </a:cubicBezTo>
                    <a:cubicBezTo>
                      <a:pt x="119" y="54"/>
                      <a:pt x="114" y="60"/>
                      <a:pt x="109" y="66"/>
                    </a:cubicBezTo>
                    <a:cubicBezTo>
                      <a:pt x="99" y="53"/>
                      <a:pt x="86" y="43"/>
                      <a:pt x="69" y="50"/>
                    </a:cubicBezTo>
                    <a:cubicBezTo>
                      <a:pt x="51" y="57"/>
                      <a:pt x="41" y="78"/>
                      <a:pt x="39" y="96"/>
                    </a:cubicBezTo>
                    <a:cubicBezTo>
                      <a:pt x="36" y="116"/>
                      <a:pt x="44" y="139"/>
                      <a:pt x="66" y="143"/>
                    </a:cubicBezTo>
                    <a:cubicBezTo>
                      <a:pt x="86" y="148"/>
                      <a:pt x="103" y="131"/>
                      <a:pt x="123" y="126"/>
                    </a:cubicBezTo>
                    <a:cubicBezTo>
                      <a:pt x="121" y="148"/>
                      <a:pt x="115" y="169"/>
                      <a:pt x="91"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1" name="Freeform 407"/>
              <p:cNvSpPr>
                <a:spLocks noEditPoints="1"/>
              </p:cNvSpPr>
              <p:nvPr/>
            </p:nvSpPr>
            <p:spPr bwMode="auto">
              <a:xfrm>
                <a:off x="3192" y="-55"/>
                <a:ext cx="339" cy="405"/>
              </a:xfrm>
              <a:custGeom>
                <a:avLst/>
                <a:gdLst>
                  <a:gd name="T0" fmla="*/ 153 w 168"/>
                  <a:gd name="T1" fmla="*/ 137 h 201"/>
                  <a:gd name="T2" fmla="*/ 117 w 168"/>
                  <a:gd name="T3" fmla="*/ 109 h 201"/>
                  <a:gd name="T4" fmla="*/ 133 w 168"/>
                  <a:gd name="T5" fmla="*/ 20 h 201"/>
                  <a:gd name="T6" fmla="*/ 120 w 168"/>
                  <a:gd name="T7" fmla="*/ 20 h 201"/>
                  <a:gd name="T8" fmla="*/ 89 w 168"/>
                  <a:gd name="T9" fmla="*/ 50 h 201"/>
                  <a:gd name="T10" fmla="*/ 89 w 168"/>
                  <a:gd name="T11" fmla="*/ 19 h 201"/>
                  <a:gd name="T12" fmla="*/ 80 w 168"/>
                  <a:gd name="T13" fmla="*/ 10 h 201"/>
                  <a:gd name="T14" fmla="*/ 32 w 168"/>
                  <a:gd name="T15" fmla="*/ 196 h 201"/>
                  <a:gd name="T16" fmla="*/ 36 w 168"/>
                  <a:gd name="T17" fmla="*/ 199 h 201"/>
                  <a:gd name="T18" fmla="*/ 41 w 168"/>
                  <a:gd name="T19" fmla="*/ 201 h 201"/>
                  <a:gd name="T20" fmla="*/ 68 w 168"/>
                  <a:gd name="T21" fmla="*/ 196 h 201"/>
                  <a:gd name="T22" fmla="*/ 76 w 168"/>
                  <a:gd name="T23" fmla="*/ 185 h 201"/>
                  <a:gd name="T24" fmla="*/ 77 w 168"/>
                  <a:gd name="T25" fmla="*/ 157 h 201"/>
                  <a:gd name="T26" fmla="*/ 122 w 168"/>
                  <a:gd name="T27" fmla="*/ 183 h 201"/>
                  <a:gd name="T28" fmla="*/ 134 w 168"/>
                  <a:gd name="T29" fmla="*/ 182 h 201"/>
                  <a:gd name="T30" fmla="*/ 153 w 168"/>
                  <a:gd name="T31" fmla="*/ 151 h 201"/>
                  <a:gd name="T32" fmla="*/ 153 w 168"/>
                  <a:gd name="T33" fmla="*/ 137 h 201"/>
                  <a:gd name="T34" fmla="*/ 71 w 168"/>
                  <a:gd name="T35" fmla="*/ 28 h 201"/>
                  <a:gd name="T36" fmla="*/ 71 w 168"/>
                  <a:gd name="T37" fmla="*/ 66 h 201"/>
                  <a:gd name="T38" fmla="*/ 84 w 168"/>
                  <a:gd name="T39" fmla="*/ 73 h 201"/>
                  <a:gd name="T40" fmla="*/ 127 w 168"/>
                  <a:gd name="T41" fmla="*/ 40 h 201"/>
                  <a:gd name="T42" fmla="*/ 100 w 168"/>
                  <a:gd name="T43" fmla="*/ 98 h 201"/>
                  <a:gd name="T44" fmla="*/ 98 w 168"/>
                  <a:gd name="T45" fmla="*/ 104 h 201"/>
                  <a:gd name="T46" fmla="*/ 98 w 168"/>
                  <a:gd name="T47" fmla="*/ 121 h 201"/>
                  <a:gd name="T48" fmla="*/ 133 w 168"/>
                  <a:gd name="T49" fmla="*/ 146 h 201"/>
                  <a:gd name="T50" fmla="*/ 123 w 168"/>
                  <a:gd name="T51" fmla="*/ 163 h 201"/>
                  <a:gd name="T52" fmla="*/ 73 w 168"/>
                  <a:gd name="T53" fmla="*/ 132 h 201"/>
                  <a:gd name="T54" fmla="*/ 59 w 168"/>
                  <a:gd name="T55" fmla="*/ 142 h 201"/>
                  <a:gd name="T56" fmla="*/ 59 w 168"/>
                  <a:gd name="T57" fmla="*/ 181 h 201"/>
                  <a:gd name="T58" fmla="*/ 41 w 168"/>
                  <a:gd name="T59" fmla="*/ 188 h 201"/>
                  <a:gd name="T60" fmla="*/ 71 w 168"/>
                  <a:gd name="T61" fmla="*/ 2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8" h="201">
                    <a:moveTo>
                      <a:pt x="153" y="137"/>
                    </a:moveTo>
                    <a:cubicBezTo>
                      <a:pt x="142" y="126"/>
                      <a:pt x="130" y="116"/>
                      <a:pt x="117" y="109"/>
                    </a:cubicBezTo>
                    <a:cubicBezTo>
                      <a:pt x="141" y="83"/>
                      <a:pt x="168" y="48"/>
                      <a:pt x="133" y="20"/>
                    </a:cubicBezTo>
                    <a:cubicBezTo>
                      <a:pt x="130" y="17"/>
                      <a:pt x="124" y="16"/>
                      <a:pt x="120" y="20"/>
                    </a:cubicBezTo>
                    <a:cubicBezTo>
                      <a:pt x="111" y="32"/>
                      <a:pt x="101" y="41"/>
                      <a:pt x="89" y="50"/>
                    </a:cubicBezTo>
                    <a:cubicBezTo>
                      <a:pt x="88" y="39"/>
                      <a:pt x="88" y="29"/>
                      <a:pt x="89" y="19"/>
                    </a:cubicBezTo>
                    <a:cubicBezTo>
                      <a:pt x="89" y="13"/>
                      <a:pt x="84" y="10"/>
                      <a:pt x="80" y="10"/>
                    </a:cubicBezTo>
                    <a:cubicBezTo>
                      <a:pt x="0" y="0"/>
                      <a:pt x="21" y="153"/>
                      <a:pt x="32" y="196"/>
                    </a:cubicBezTo>
                    <a:cubicBezTo>
                      <a:pt x="33" y="198"/>
                      <a:pt x="35" y="199"/>
                      <a:pt x="36" y="199"/>
                    </a:cubicBezTo>
                    <a:cubicBezTo>
                      <a:pt x="37" y="200"/>
                      <a:pt x="39" y="201"/>
                      <a:pt x="41" y="201"/>
                    </a:cubicBezTo>
                    <a:cubicBezTo>
                      <a:pt x="50" y="200"/>
                      <a:pt x="59" y="196"/>
                      <a:pt x="68" y="196"/>
                    </a:cubicBezTo>
                    <a:cubicBezTo>
                      <a:pt x="74" y="196"/>
                      <a:pt x="78" y="190"/>
                      <a:pt x="76" y="185"/>
                    </a:cubicBezTo>
                    <a:cubicBezTo>
                      <a:pt x="75" y="176"/>
                      <a:pt x="76" y="167"/>
                      <a:pt x="77" y="157"/>
                    </a:cubicBezTo>
                    <a:cubicBezTo>
                      <a:pt x="91" y="167"/>
                      <a:pt x="106" y="176"/>
                      <a:pt x="122" y="183"/>
                    </a:cubicBezTo>
                    <a:cubicBezTo>
                      <a:pt x="126" y="185"/>
                      <a:pt x="131" y="185"/>
                      <a:pt x="134" y="182"/>
                    </a:cubicBezTo>
                    <a:cubicBezTo>
                      <a:pt x="142" y="173"/>
                      <a:pt x="146" y="160"/>
                      <a:pt x="153" y="151"/>
                    </a:cubicBezTo>
                    <a:cubicBezTo>
                      <a:pt x="157" y="147"/>
                      <a:pt x="158" y="141"/>
                      <a:pt x="153" y="137"/>
                    </a:cubicBezTo>
                    <a:close/>
                    <a:moveTo>
                      <a:pt x="71" y="28"/>
                    </a:moveTo>
                    <a:cubicBezTo>
                      <a:pt x="71" y="40"/>
                      <a:pt x="72" y="53"/>
                      <a:pt x="71" y="66"/>
                    </a:cubicBezTo>
                    <a:cubicBezTo>
                      <a:pt x="71" y="72"/>
                      <a:pt x="79" y="76"/>
                      <a:pt x="84" y="73"/>
                    </a:cubicBezTo>
                    <a:cubicBezTo>
                      <a:pt x="100" y="64"/>
                      <a:pt x="114" y="53"/>
                      <a:pt x="127" y="40"/>
                    </a:cubicBezTo>
                    <a:cubicBezTo>
                      <a:pt x="141" y="61"/>
                      <a:pt x="112" y="84"/>
                      <a:pt x="100" y="98"/>
                    </a:cubicBezTo>
                    <a:cubicBezTo>
                      <a:pt x="99" y="100"/>
                      <a:pt x="98" y="102"/>
                      <a:pt x="98" y="104"/>
                    </a:cubicBezTo>
                    <a:cubicBezTo>
                      <a:pt x="92" y="108"/>
                      <a:pt x="90" y="117"/>
                      <a:pt x="98" y="121"/>
                    </a:cubicBezTo>
                    <a:cubicBezTo>
                      <a:pt x="111" y="129"/>
                      <a:pt x="122" y="136"/>
                      <a:pt x="133" y="146"/>
                    </a:cubicBezTo>
                    <a:cubicBezTo>
                      <a:pt x="130" y="152"/>
                      <a:pt x="127" y="158"/>
                      <a:pt x="123" y="163"/>
                    </a:cubicBezTo>
                    <a:cubicBezTo>
                      <a:pt x="105" y="155"/>
                      <a:pt x="89" y="145"/>
                      <a:pt x="73" y="132"/>
                    </a:cubicBezTo>
                    <a:cubicBezTo>
                      <a:pt x="66" y="127"/>
                      <a:pt x="58" y="136"/>
                      <a:pt x="59" y="142"/>
                    </a:cubicBezTo>
                    <a:cubicBezTo>
                      <a:pt x="62" y="155"/>
                      <a:pt x="58" y="168"/>
                      <a:pt x="59" y="181"/>
                    </a:cubicBezTo>
                    <a:cubicBezTo>
                      <a:pt x="53" y="184"/>
                      <a:pt x="47" y="187"/>
                      <a:pt x="41" y="188"/>
                    </a:cubicBezTo>
                    <a:cubicBezTo>
                      <a:pt x="37" y="148"/>
                      <a:pt x="27" y="36"/>
                      <a:pt x="7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2" name="Freeform 408"/>
              <p:cNvSpPr>
                <a:spLocks noEditPoints="1"/>
              </p:cNvSpPr>
              <p:nvPr/>
            </p:nvSpPr>
            <p:spPr bwMode="auto">
              <a:xfrm>
                <a:off x="3753" y="-102"/>
                <a:ext cx="529" cy="347"/>
              </a:xfrm>
              <a:custGeom>
                <a:avLst/>
                <a:gdLst>
                  <a:gd name="T0" fmla="*/ 241 w 262"/>
                  <a:gd name="T1" fmla="*/ 20 h 172"/>
                  <a:gd name="T2" fmla="*/ 239 w 262"/>
                  <a:gd name="T3" fmla="*/ 14 h 172"/>
                  <a:gd name="T4" fmla="*/ 227 w 262"/>
                  <a:gd name="T5" fmla="*/ 8 h 172"/>
                  <a:gd name="T6" fmla="*/ 215 w 262"/>
                  <a:gd name="T7" fmla="*/ 1 h 172"/>
                  <a:gd name="T8" fmla="*/ 206 w 262"/>
                  <a:gd name="T9" fmla="*/ 4 h 172"/>
                  <a:gd name="T10" fmla="*/ 141 w 262"/>
                  <a:gd name="T11" fmla="*/ 52 h 172"/>
                  <a:gd name="T12" fmla="*/ 136 w 262"/>
                  <a:gd name="T13" fmla="*/ 27 h 172"/>
                  <a:gd name="T14" fmla="*/ 129 w 262"/>
                  <a:gd name="T15" fmla="*/ 21 h 172"/>
                  <a:gd name="T16" fmla="*/ 11 w 262"/>
                  <a:gd name="T17" fmla="*/ 21 h 172"/>
                  <a:gd name="T18" fmla="*/ 4 w 262"/>
                  <a:gd name="T19" fmla="*/ 27 h 172"/>
                  <a:gd name="T20" fmla="*/ 4 w 262"/>
                  <a:gd name="T21" fmla="*/ 87 h 172"/>
                  <a:gd name="T22" fmla="*/ 13 w 262"/>
                  <a:gd name="T23" fmla="*/ 94 h 172"/>
                  <a:gd name="T24" fmla="*/ 48 w 262"/>
                  <a:gd name="T25" fmla="*/ 94 h 172"/>
                  <a:gd name="T26" fmla="*/ 45 w 262"/>
                  <a:gd name="T27" fmla="*/ 101 h 172"/>
                  <a:gd name="T28" fmla="*/ 44 w 262"/>
                  <a:gd name="T29" fmla="*/ 155 h 172"/>
                  <a:gd name="T30" fmla="*/ 50 w 262"/>
                  <a:gd name="T31" fmla="*/ 163 h 172"/>
                  <a:gd name="T32" fmla="*/ 98 w 262"/>
                  <a:gd name="T33" fmla="*/ 168 h 172"/>
                  <a:gd name="T34" fmla="*/ 105 w 262"/>
                  <a:gd name="T35" fmla="*/ 159 h 172"/>
                  <a:gd name="T36" fmla="*/ 109 w 262"/>
                  <a:gd name="T37" fmla="*/ 89 h 172"/>
                  <a:gd name="T38" fmla="*/ 131 w 262"/>
                  <a:gd name="T39" fmla="*/ 87 h 172"/>
                  <a:gd name="T40" fmla="*/ 131 w 262"/>
                  <a:gd name="T41" fmla="*/ 86 h 172"/>
                  <a:gd name="T42" fmla="*/ 174 w 262"/>
                  <a:gd name="T43" fmla="*/ 156 h 172"/>
                  <a:gd name="T44" fmla="*/ 251 w 262"/>
                  <a:gd name="T45" fmla="*/ 105 h 172"/>
                  <a:gd name="T46" fmla="*/ 241 w 262"/>
                  <a:gd name="T47" fmla="*/ 20 h 172"/>
                  <a:gd name="T48" fmla="*/ 122 w 262"/>
                  <a:gd name="T49" fmla="*/ 67 h 172"/>
                  <a:gd name="T50" fmla="*/ 93 w 262"/>
                  <a:gd name="T51" fmla="*/ 71 h 172"/>
                  <a:gd name="T52" fmla="*/ 89 w 262"/>
                  <a:gd name="T53" fmla="*/ 88 h 172"/>
                  <a:gd name="T54" fmla="*/ 86 w 262"/>
                  <a:gd name="T55" fmla="*/ 151 h 172"/>
                  <a:gd name="T56" fmla="*/ 60 w 262"/>
                  <a:gd name="T57" fmla="*/ 148 h 172"/>
                  <a:gd name="T58" fmla="*/ 58 w 262"/>
                  <a:gd name="T59" fmla="*/ 125 h 172"/>
                  <a:gd name="T60" fmla="*/ 55 w 262"/>
                  <a:gd name="T61" fmla="*/ 99 h 172"/>
                  <a:gd name="T62" fmla="*/ 58 w 262"/>
                  <a:gd name="T63" fmla="*/ 95 h 172"/>
                  <a:gd name="T64" fmla="*/ 57 w 262"/>
                  <a:gd name="T65" fmla="*/ 94 h 172"/>
                  <a:gd name="T66" fmla="*/ 58 w 262"/>
                  <a:gd name="T67" fmla="*/ 83 h 172"/>
                  <a:gd name="T68" fmla="*/ 21 w 262"/>
                  <a:gd name="T69" fmla="*/ 76 h 172"/>
                  <a:gd name="T70" fmla="*/ 20 w 262"/>
                  <a:gd name="T71" fmla="*/ 43 h 172"/>
                  <a:gd name="T72" fmla="*/ 70 w 262"/>
                  <a:gd name="T73" fmla="*/ 33 h 172"/>
                  <a:gd name="T74" fmla="*/ 117 w 262"/>
                  <a:gd name="T75" fmla="*/ 37 h 172"/>
                  <a:gd name="T76" fmla="*/ 122 w 262"/>
                  <a:gd name="T77" fmla="*/ 67 h 172"/>
                  <a:gd name="T78" fmla="*/ 235 w 262"/>
                  <a:gd name="T79" fmla="*/ 86 h 172"/>
                  <a:gd name="T80" fmla="*/ 188 w 262"/>
                  <a:gd name="T81" fmla="*/ 139 h 172"/>
                  <a:gd name="T82" fmla="*/ 158 w 262"/>
                  <a:gd name="T83" fmla="*/ 62 h 172"/>
                  <a:gd name="T84" fmla="*/ 210 w 262"/>
                  <a:gd name="T85" fmla="*/ 21 h 172"/>
                  <a:gd name="T86" fmla="*/ 235 w 262"/>
                  <a:gd name="T87" fmla="*/ 8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2" h="172">
                    <a:moveTo>
                      <a:pt x="241" y="20"/>
                    </a:moveTo>
                    <a:cubicBezTo>
                      <a:pt x="241" y="18"/>
                      <a:pt x="241" y="15"/>
                      <a:pt x="239" y="14"/>
                    </a:cubicBezTo>
                    <a:cubicBezTo>
                      <a:pt x="235" y="11"/>
                      <a:pt x="231" y="9"/>
                      <a:pt x="227" y="8"/>
                    </a:cubicBezTo>
                    <a:cubicBezTo>
                      <a:pt x="224" y="5"/>
                      <a:pt x="220" y="3"/>
                      <a:pt x="215" y="1"/>
                    </a:cubicBezTo>
                    <a:cubicBezTo>
                      <a:pt x="212" y="0"/>
                      <a:pt x="209" y="1"/>
                      <a:pt x="206" y="4"/>
                    </a:cubicBezTo>
                    <a:cubicBezTo>
                      <a:pt x="179" y="4"/>
                      <a:pt x="154" y="25"/>
                      <a:pt x="141" y="52"/>
                    </a:cubicBezTo>
                    <a:cubicBezTo>
                      <a:pt x="140" y="44"/>
                      <a:pt x="138" y="35"/>
                      <a:pt x="136" y="27"/>
                    </a:cubicBezTo>
                    <a:cubicBezTo>
                      <a:pt x="135" y="24"/>
                      <a:pt x="133" y="21"/>
                      <a:pt x="129" y="21"/>
                    </a:cubicBezTo>
                    <a:cubicBezTo>
                      <a:pt x="90" y="13"/>
                      <a:pt x="50" y="13"/>
                      <a:pt x="11" y="21"/>
                    </a:cubicBezTo>
                    <a:cubicBezTo>
                      <a:pt x="8" y="21"/>
                      <a:pt x="5" y="24"/>
                      <a:pt x="4" y="27"/>
                    </a:cubicBezTo>
                    <a:cubicBezTo>
                      <a:pt x="0" y="47"/>
                      <a:pt x="0" y="67"/>
                      <a:pt x="4" y="87"/>
                    </a:cubicBezTo>
                    <a:cubicBezTo>
                      <a:pt x="5" y="91"/>
                      <a:pt x="9" y="94"/>
                      <a:pt x="13" y="94"/>
                    </a:cubicBezTo>
                    <a:cubicBezTo>
                      <a:pt x="25" y="94"/>
                      <a:pt x="36" y="95"/>
                      <a:pt x="48" y="94"/>
                    </a:cubicBezTo>
                    <a:cubicBezTo>
                      <a:pt x="47" y="96"/>
                      <a:pt x="45" y="98"/>
                      <a:pt x="45" y="101"/>
                    </a:cubicBezTo>
                    <a:cubicBezTo>
                      <a:pt x="39" y="117"/>
                      <a:pt x="44" y="138"/>
                      <a:pt x="44" y="155"/>
                    </a:cubicBezTo>
                    <a:cubicBezTo>
                      <a:pt x="44" y="159"/>
                      <a:pt x="47" y="162"/>
                      <a:pt x="50" y="163"/>
                    </a:cubicBezTo>
                    <a:cubicBezTo>
                      <a:pt x="65" y="169"/>
                      <a:pt x="82" y="172"/>
                      <a:pt x="98" y="168"/>
                    </a:cubicBezTo>
                    <a:cubicBezTo>
                      <a:pt x="102" y="167"/>
                      <a:pt x="105" y="163"/>
                      <a:pt x="105" y="159"/>
                    </a:cubicBezTo>
                    <a:cubicBezTo>
                      <a:pt x="105" y="136"/>
                      <a:pt x="106" y="112"/>
                      <a:pt x="109" y="89"/>
                    </a:cubicBezTo>
                    <a:cubicBezTo>
                      <a:pt x="116" y="88"/>
                      <a:pt x="123" y="87"/>
                      <a:pt x="131" y="87"/>
                    </a:cubicBezTo>
                    <a:cubicBezTo>
                      <a:pt x="131" y="87"/>
                      <a:pt x="131" y="86"/>
                      <a:pt x="131" y="86"/>
                    </a:cubicBezTo>
                    <a:cubicBezTo>
                      <a:pt x="129" y="115"/>
                      <a:pt x="140" y="143"/>
                      <a:pt x="174" y="156"/>
                    </a:cubicBezTo>
                    <a:cubicBezTo>
                      <a:pt x="210" y="170"/>
                      <a:pt x="239" y="133"/>
                      <a:pt x="251" y="105"/>
                    </a:cubicBezTo>
                    <a:cubicBezTo>
                      <a:pt x="262" y="77"/>
                      <a:pt x="259" y="43"/>
                      <a:pt x="241" y="20"/>
                    </a:cubicBezTo>
                    <a:close/>
                    <a:moveTo>
                      <a:pt x="122" y="67"/>
                    </a:moveTo>
                    <a:cubicBezTo>
                      <a:pt x="112" y="68"/>
                      <a:pt x="102" y="69"/>
                      <a:pt x="93" y="71"/>
                    </a:cubicBezTo>
                    <a:cubicBezTo>
                      <a:pt x="85" y="73"/>
                      <a:pt x="84" y="84"/>
                      <a:pt x="89" y="88"/>
                    </a:cubicBezTo>
                    <a:cubicBezTo>
                      <a:pt x="86" y="109"/>
                      <a:pt x="86" y="130"/>
                      <a:pt x="86" y="151"/>
                    </a:cubicBezTo>
                    <a:cubicBezTo>
                      <a:pt x="77" y="152"/>
                      <a:pt x="69" y="151"/>
                      <a:pt x="60" y="148"/>
                    </a:cubicBezTo>
                    <a:cubicBezTo>
                      <a:pt x="60" y="141"/>
                      <a:pt x="59" y="133"/>
                      <a:pt x="58" y="125"/>
                    </a:cubicBezTo>
                    <a:cubicBezTo>
                      <a:pt x="58" y="122"/>
                      <a:pt x="57" y="100"/>
                      <a:pt x="55" y="99"/>
                    </a:cubicBezTo>
                    <a:cubicBezTo>
                      <a:pt x="57" y="100"/>
                      <a:pt x="60" y="97"/>
                      <a:pt x="58" y="95"/>
                    </a:cubicBezTo>
                    <a:cubicBezTo>
                      <a:pt x="58" y="95"/>
                      <a:pt x="58" y="94"/>
                      <a:pt x="57" y="94"/>
                    </a:cubicBezTo>
                    <a:cubicBezTo>
                      <a:pt x="62" y="92"/>
                      <a:pt x="64" y="84"/>
                      <a:pt x="58" y="83"/>
                    </a:cubicBezTo>
                    <a:cubicBezTo>
                      <a:pt x="46" y="81"/>
                      <a:pt x="34" y="78"/>
                      <a:pt x="21" y="76"/>
                    </a:cubicBezTo>
                    <a:cubicBezTo>
                      <a:pt x="20" y="65"/>
                      <a:pt x="20" y="54"/>
                      <a:pt x="20" y="43"/>
                    </a:cubicBezTo>
                    <a:cubicBezTo>
                      <a:pt x="21" y="30"/>
                      <a:pt x="60" y="33"/>
                      <a:pt x="70" y="33"/>
                    </a:cubicBezTo>
                    <a:cubicBezTo>
                      <a:pt x="86" y="33"/>
                      <a:pt x="101" y="35"/>
                      <a:pt x="117" y="37"/>
                    </a:cubicBezTo>
                    <a:cubicBezTo>
                      <a:pt x="123" y="39"/>
                      <a:pt x="124" y="56"/>
                      <a:pt x="122" y="67"/>
                    </a:cubicBezTo>
                    <a:close/>
                    <a:moveTo>
                      <a:pt x="235" y="86"/>
                    </a:moveTo>
                    <a:cubicBezTo>
                      <a:pt x="230" y="109"/>
                      <a:pt x="214" y="138"/>
                      <a:pt x="188" y="139"/>
                    </a:cubicBezTo>
                    <a:cubicBezTo>
                      <a:pt x="148" y="140"/>
                      <a:pt x="145" y="87"/>
                      <a:pt x="158" y="62"/>
                    </a:cubicBezTo>
                    <a:cubicBezTo>
                      <a:pt x="168" y="42"/>
                      <a:pt x="188" y="24"/>
                      <a:pt x="210" y="21"/>
                    </a:cubicBezTo>
                    <a:cubicBezTo>
                      <a:pt x="231" y="38"/>
                      <a:pt x="240" y="58"/>
                      <a:pt x="235"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3" name="Freeform 409"/>
              <p:cNvSpPr>
                <a:spLocks noEditPoints="1"/>
              </p:cNvSpPr>
              <p:nvPr/>
            </p:nvSpPr>
            <p:spPr bwMode="auto">
              <a:xfrm>
                <a:off x="4088" y="-21"/>
                <a:ext cx="115" cy="141"/>
              </a:xfrm>
              <a:custGeom>
                <a:avLst/>
                <a:gdLst>
                  <a:gd name="T0" fmla="*/ 53 w 57"/>
                  <a:gd name="T1" fmla="*/ 16 h 70"/>
                  <a:gd name="T2" fmla="*/ 10 w 57"/>
                  <a:gd name="T3" fmla="*/ 14 h 70"/>
                  <a:gd name="T4" fmla="*/ 14 w 57"/>
                  <a:gd name="T5" fmla="*/ 23 h 70"/>
                  <a:gd name="T6" fmla="*/ 7 w 57"/>
                  <a:gd name="T7" fmla="*/ 28 h 70"/>
                  <a:gd name="T8" fmla="*/ 13 w 57"/>
                  <a:gd name="T9" fmla="*/ 58 h 70"/>
                  <a:gd name="T10" fmla="*/ 44 w 57"/>
                  <a:gd name="T11" fmla="*/ 51 h 70"/>
                  <a:gd name="T12" fmla="*/ 53 w 57"/>
                  <a:gd name="T13" fmla="*/ 16 h 70"/>
                  <a:gd name="T14" fmla="*/ 37 w 57"/>
                  <a:gd name="T15" fmla="*/ 28 h 70"/>
                  <a:gd name="T16" fmla="*/ 33 w 57"/>
                  <a:gd name="T17" fmla="*/ 38 h 70"/>
                  <a:gd name="T18" fmla="*/ 26 w 57"/>
                  <a:gd name="T19" fmla="*/ 46 h 70"/>
                  <a:gd name="T20" fmla="*/ 25 w 57"/>
                  <a:gd name="T21" fmla="*/ 47 h 70"/>
                  <a:gd name="T22" fmla="*/ 23 w 57"/>
                  <a:gd name="T23" fmla="*/ 42 h 70"/>
                  <a:gd name="T24" fmla="*/ 20 w 57"/>
                  <a:gd name="T25" fmla="*/ 35 h 70"/>
                  <a:gd name="T26" fmla="*/ 24 w 57"/>
                  <a:gd name="T27" fmla="*/ 34 h 70"/>
                  <a:gd name="T28" fmla="*/ 33 w 57"/>
                  <a:gd name="T29" fmla="*/ 28 h 70"/>
                  <a:gd name="T30" fmla="*/ 32 w 57"/>
                  <a:gd name="T31" fmla="*/ 22 h 70"/>
                  <a:gd name="T32" fmla="*/ 33 w 57"/>
                  <a:gd name="T33" fmla="*/ 21 h 70"/>
                  <a:gd name="T34" fmla="*/ 36 w 57"/>
                  <a:gd name="T35" fmla="*/ 21 h 70"/>
                  <a:gd name="T36" fmla="*/ 37 w 57"/>
                  <a:gd name="T37" fmla="*/ 22 h 70"/>
                  <a:gd name="T38" fmla="*/ 37 w 57"/>
                  <a:gd name="T39" fmla="*/ 23 h 70"/>
                  <a:gd name="T40" fmla="*/ 37 w 57"/>
                  <a:gd name="T41" fmla="*/ 23 h 70"/>
                  <a:gd name="T42" fmla="*/ 37 w 57"/>
                  <a:gd name="T43" fmla="*/ 24 h 70"/>
                  <a:gd name="T44" fmla="*/ 37 w 57"/>
                  <a:gd name="T45" fmla="*/ 2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70">
                    <a:moveTo>
                      <a:pt x="53" y="16"/>
                    </a:moveTo>
                    <a:cubicBezTo>
                      <a:pt x="46" y="0"/>
                      <a:pt x="20" y="1"/>
                      <a:pt x="10" y="14"/>
                    </a:cubicBezTo>
                    <a:cubicBezTo>
                      <a:pt x="8" y="17"/>
                      <a:pt x="10" y="22"/>
                      <a:pt x="14" y="23"/>
                    </a:cubicBezTo>
                    <a:cubicBezTo>
                      <a:pt x="11" y="24"/>
                      <a:pt x="9" y="26"/>
                      <a:pt x="7" y="28"/>
                    </a:cubicBezTo>
                    <a:cubicBezTo>
                      <a:pt x="0" y="37"/>
                      <a:pt x="8" y="50"/>
                      <a:pt x="13" y="58"/>
                    </a:cubicBezTo>
                    <a:cubicBezTo>
                      <a:pt x="23" y="70"/>
                      <a:pt x="37" y="61"/>
                      <a:pt x="44" y="51"/>
                    </a:cubicBezTo>
                    <a:cubicBezTo>
                      <a:pt x="51" y="42"/>
                      <a:pt x="57" y="28"/>
                      <a:pt x="53" y="16"/>
                    </a:cubicBezTo>
                    <a:close/>
                    <a:moveTo>
                      <a:pt x="37" y="28"/>
                    </a:moveTo>
                    <a:cubicBezTo>
                      <a:pt x="36" y="32"/>
                      <a:pt x="35" y="34"/>
                      <a:pt x="33" y="38"/>
                    </a:cubicBezTo>
                    <a:cubicBezTo>
                      <a:pt x="30" y="42"/>
                      <a:pt x="29" y="43"/>
                      <a:pt x="26" y="46"/>
                    </a:cubicBezTo>
                    <a:cubicBezTo>
                      <a:pt x="26" y="46"/>
                      <a:pt x="26" y="46"/>
                      <a:pt x="25" y="47"/>
                    </a:cubicBezTo>
                    <a:cubicBezTo>
                      <a:pt x="25" y="45"/>
                      <a:pt x="24" y="44"/>
                      <a:pt x="23" y="42"/>
                    </a:cubicBezTo>
                    <a:cubicBezTo>
                      <a:pt x="22" y="41"/>
                      <a:pt x="20" y="37"/>
                      <a:pt x="20" y="35"/>
                    </a:cubicBezTo>
                    <a:cubicBezTo>
                      <a:pt x="20" y="36"/>
                      <a:pt x="23" y="34"/>
                      <a:pt x="24" y="34"/>
                    </a:cubicBezTo>
                    <a:cubicBezTo>
                      <a:pt x="27" y="32"/>
                      <a:pt x="30" y="30"/>
                      <a:pt x="33" y="28"/>
                    </a:cubicBezTo>
                    <a:cubicBezTo>
                      <a:pt x="36" y="26"/>
                      <a:pt x="35" y="22"/>
                      <a:pt x="32" y="22"/>
                    </a:cubicBezTo>
                    <a:cubicBezTo>
                      <a:pt x="32" y="22"/>
                      <a:pt x="33" y="21"/>
                      <a:pt x="33" y="21"/>
                    </a:cubicBezTo>
                    <a:cubicBezTo>
                      <a:pt x="35" y="21"/>
                      <a:pt x="37" y="22"/>
                      <a:pt x="36" y="21"/>
                    </a:cubicBezTo>
                    <a:cubicBezTo>
                      <a:pt x="36" y="21"/>
                      <a:pt x="37" y="22"/>
                      <a:pt x="37" y="22"/>
                    </a:cubicBezTo>
                    <a:cubicBezTo>
                      <a:pt x="37" y="22"/>
                      <a:pt x="37" y="22"/>
                      <a:pt x="37" y="23"/>
                    </a:cubicBezTo>
                    <a:cubicBezTo>
                      <a:pt x="37" y="23"/>
                      <a:pt x="37" y="23"/>
                      <a:pt x="37" y="23"/>
                    </a:cubicBezTo>
                    <a:cubicBezTo>
                      <a:pt x="37" y="23"/>
                      <a:pt x="37" y="23"/>
                      <a:pt x="37" y="24"/>
                    </a:cubicBezTo>
                    <a:cubicBezTo>
                      <a:pt x="38" y="26"/>
                      <a:pt x="37" y="26"/>
                      <a:pt x="37"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4" name="Freeform 410"/>
              <p:cNvSpPr/>
              <p:nvPr/>
            </p:nvSpPr>
            <p:spPr bwMode="auto">
              <a:xfrm>
                <a:off x="2438" y="630"/>
                <a:ext cx="232" cy="390"/>
              </a:xfrm>
              <a:custGeom>
                <a:avLst/>
                <a:gdLst>
                  <a:gd name="T0" fmla="*/ 109 w 115"/>
                  <a:gd name="T1" fmla="*/ 131 h 193"/>
                  <a:gd name="T2" fmla="*/ 82 w 115"/>
                  <a:gd name="T3" fmla="*/ 90 h 193"/>
                  <a:gd name="T4" fmla="*/ 65 w 115"/>
                  <a:gd name="T5" fmla="*/ 65 h 193"/>
                  <a:gd name="T6" fmla="*/ 86 w 115"/>
                  <a:gd name="T7" fmla="*/ 58 h 193"/>
                  <a:gd name="T8" fmla="*/ 88 w 115"/>
                  <a:gd name="T9" fmla="*/ 44 h 193"/>
                  <a:gd name="T10" fmla="*/ 48 w 115"/>
                  <a:gd name="T11" fmla="*/ 52 h 193"/>
                  <a:gd name="T12" fmla="*/ 63 w 115"/>
                  <a:gd name="T13" fmla="*/ 90 h 193"/>
                  <a:gd name="T14" fmla="*/ 93 w 115"/>
                  <a:gd name="T15" fmla="*/ 133 h 193"/>
                  <a:gd name="T16" fmla="*/ 40 w 115"/>
                  <a:gd name="T17" fmla="*/ 165 h 193"/>
                  <a:gd name="T18" fmla="*/ 39 w 115"/>
                  <a:gd name="T19" fmla="*/ 161 h 193"/>
                  <a:gd name="T20" fmla="*/ 32 w 115"/>
                  <a:gd name="T21" fmla="*/ 139 h 193"/>
                  <a:gd name="T22" fmla="*/ 31 w 115"/>
                  <a:gd name="T23" fmla="*/ 130 h 193"/>
                  <a:gd name="T24" fmla="*/ 35 w 115"/>
                  <a:gd name="T25" fmla="*/ 84 h 193"/>
                  <a:gd name="T26" fmla="*/ 23 w 115"/>
                  <a:gd name="T27" fmla="*/ 40 h 193"/>
                  <a:gd name="T28" fmla="*/ 86 w 115"/>
                  <a:gd name="T29" fmla="*/ 22 h 193"/>
                  <a:gd name="T30" fmla="*/ 91 w 115"/>
                  <a:gd name="T31" fmla="*/ 46 h 193"/>
                  <a:gd name="T32" fmla="*/ 104 w 115"/>
                  <a:gd name="T33" fmla="*/ 41 h 193"/>
                  <a:gd name="T34" fmla="*/ 102 w 115"/>
                  <a:gd name="T35" fmla="*/ 18 h 193"/>
                  <a:gd name="T36" fmla="*/ 94 w 115"/>
                  <a:gd name="T37" fmla="*/ 7 h 193"/>
                  <a:gd name="T38" fmla="*/ 89 w 115"/>
                  <a:gd name="T39" fmla="*/ 8 h 193"/>
                  <a:gd name="T40" fmla="*/ 6 w 115"/>
                  <a:gd name="T41" fmla="*/ 52 h 193"/>
                  <a:gd name="T42" fmla="*/ 22 w 115"/>
                  <a:gd name="T43" fmla="*/ 95 h 193"/>
                  <a:gd name="T44" fmla="*/ 28 w 115"/>
                  <a:gd name="T45" fmla="*/ 118 h 193"/>
                  <a:gd name="T46" fmla="*/ 28 w 115"/>
                  <a:gd name="T47" fmla="*/ 118 h 193"/>
                  <a:gd name="T48" fmla="*/ 18 w 115"/>
                  <a:gd name="T49" fmla="*/ 118 h 193"/>
                  <a:gd name="T50" fmla="*/ 17 w 115"/>
                  <a:gd name="T51" fmla="*/ 121 h 193"/>
                  <a:gd name="T52" fmla="*/ 16 w 115"/>
                  <a:gd name="T53" fmla="*/ 128 h 193"/>
                  <a:gd name="T54" fmla="*/ 19 w 115"/>
                  <a:gd name="T55" fmla="*/ 143 h 193"/>
                  <a:gd name="T56" fmla="*/ 27 w 115"/>
                  <a:gd name="T57" fmla="*/ 162 h 193"/>
                  <a:gd name="T58" fmla="*/ 20 w 115"/>
                  <a:gd name="T59" fmla="*/ 160 h 193"/>
                  <a:gd name="T60" fmla="*/ 16 w 115"/>
                  <a:gd name="T61" fmla="*/ 167 h 193"/>
                  <a:gd name="T62" fmla="*/ 109 w 115"/>
                  <a:gd name="T63" fmla="*/ 13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5" h="193">
                    <a:moveTo>
                      <a:pt x="109" y="131"/>
                    </a:moveTo>
                    <a:cubicBezTo>
                      <a:pt x="108" y="116"/>
                      <a:pt x="91" y="101"/>
                      <a:pt x="82" y="90"/>
                    </a:cubicBezTo>
                    <a:cubicBezTo>
                      <a:pt x="76" y="82"/>
                      <a:pt x="70" y="73"/>
                      <a:pt x="65" y="65"/>
                    </a:cubicBezTo>
                    <a:cubicBezTo>
                      <a:pt x="58" y="51"/>
                      <a:pt x="78" y="57"/>
                      <a:pt x="86" y="58"/>
                    </a:cubicBezTo>
                    <a:cubicBezTo>
                      <a:pt x="94" y="59"/>
                      <a:pt x="95" y="46"/>
                      <a:pt x="88" y="44"/>
                    </a:cubicBezTo>
                    <a:cubicBezTo>
                      <a:pt x="76" y="41"/>
                      <a:pt x="53" y="36"/>
                      <a:pt x="48" y="52"/>
                    </a:cubicBezTo>
                    <a:cubicBezTo>
                      <a:pt x="43" y="65"/>
                      <a:pt x="55" y="80"/>
                      <a:pt x="63" y="90"/>
                    </a:cubicBezTo>
                    <a:cubicBezTo>
                      <a:pt x="71" y="101"/>
                      <a:pt x="92" y="119"/>
                      <a:pt x="93" y="133"/>
                    </a:cubicBezTo>
                    <a:cubicBezTo>
                      <a:pt x="97" y="166"/>
                      <a:pt x="65" y="170"/>
                      <a:pt x="40" y="165"/>
                    </a:cubicBezTo>
                    <a:cubicBezTo>
                      <a:pt x="40" y="164"/>
                      <a:pt x="40" y="163"/>
                      <a:pt x="39" y="161"/>
                    </a:cubicBezTo>
                    <a:cubicBezTo>
                      <a:pt x="36" y="154"/>
                      <a:pt x="34" y="147"/>
                      <a:pt x="32" y="139"/>
                    </a:cubicBezTo>
                    <a:cubicBezTo>
                      <a:pt x="31" y="136"/>
                      <a:pt x="31" y="133"/>
                      <a:pt x="31" y="130"/>
                    </a:cubicBezTo>
                    <a:cubicBezTo>
                      <a:pt x="50" y="126"/>
                      <a:pt x="43" y="102"/>
                      <a:pt x="35" y="84"/>
                    </a:cubicBezTo>
                    <a:cubicBezTo>
                      <a:pt x="29" y="71"/>
                      <a:pt x="20" y="55"/>
                      <a:pt x="23" y="40"/>
                    </a:cubicBezTo>
                    <a:cubicBezTo>
                      <a:pt x="27" y="19"/>
                      <a:pt x="67" y="23"/>
                      <a:pt x="86" y="22"/>
                    </a:cubicBezTo>
                    <a:cubicBezTo>
                      <a:pt x="87" y="31"/>
                      <a:pt x="88" y="39"/>
                      <a:pt x="91" y="46"/>
                    </a:cubicBezTo>
                    <a:cubicBezTo>
                      <a:pt x="95" y="53"/>
                      <a:pt x="107" y="48"/>
                      <a:pt x="104" y="41"/>
                    </a:cubicBezTo>
                    <a:cubicBezTo>
                      <a:pt x="101" y="34"/>
                      <a:pt x="100" y="25"/>
                      <a:pt x="102" y="18"/>
                    </a:cubicBezTo>
                    <a:cubicBezTo>
                      <a:pt x="103" y="12"/>
                      <a:pt x="99" y="7"/>
                      <a:pt x="94" y="7"/>
                    </a:cubicBezTo>
                    <a:cubicBezTo>
                      <a:pt x="92" y="7"/>
                      <a:pt x="90" y="7"/>
                      <a:pt x="89" y="8"/>
                    </a:cubicBezTo>
                    <a:cubicBezTo>
                      <a:pt x="57" y="0"/>
                      <a:pt x="0" y="8"/>
                      <a:pt x="6" y="52"/>
                    </a:cubicBezTo>
                    <a:cubicBezTo>
                      <a:pt x="8" y="67"/>
                      <a:pt x="15" y="81"/>
                      <a:pt x="22" y="95"/>
                    </a:cubicBezTo>
                    <a:cubicBezTo>
                      <a:pt x="27" y="104"/>
                      <a:pt x="34" y="114"/>
                      <a:pt x="28" y="118"/>
                    </a:cubicBezTo>
                    <a:cubicBezTo>
                      <a:pt x="28" y="118"/>
                      <a:pt x="28" y="118"/>
                      <a:pt x="28" y="118"/>
                    </a:cubicBezTo>
                    <a:cubicBezTo>
                      <a:pt x="26" y="115"/>
                      <a:pt x="21" y="115"/>
                      <a:pt x="18" y="118"/>
                    </a:cubicBezTo>
                    <a:cubicBezTo>
                      <a:pt x="18" y="119"/>
                      <a:pt x="17" y="120"/>
                      <a:pt x="17" y="121"/>
                    </a:cubicBezTo>
                    <a:cubicBezTo>
                      <a:pt x="15" y="123"/>
                      <a:pt x="14" y="126"/>
                      <a:pt x="16" y="128"/>
                    </a:cubicBezTo>
                    <a:cubicBezTo>
                      <a:pt x="16" y="133"/>
                      <a:pt x="18" y="139"/>
                      <a:pt x="19" y="143"/>
                    </a:cubicBezTo>
                    <a:cubicBezTo>
                      <a:pt x="21" y="150"/>
                      <a:pt x="23" y="156"/>
                      <a:pt x="27" y="162"/>
                    </a:cubicBezTo>
                    <a:cubicBezTo>
                      <a:pt x="25" y="162"/>
                      <a:pt x="22" y="161"/>
                      <a:pt x="20" y="160"/>
                    </a:cubicBezTo>
                    <a:cubicBezTo>
                      <a:pt x="16" y="158"/>
                      <a:pt x="13" y="165"/>
                      <a:pt x="16" y="167"/>
                    </a:cubicBezTo>
                    <a:cubicBezTo>
                      <a:pt x="49" y="193"/>
                      <a:pt x="115" y="185"/>
                      <a:pt x="109" y="1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5" name="Freeform 411"/>
              <p:cNvSpPr>
                <a:spLocks noEditPoints="1"/>
              </p:cNvSpPr>
              <p:nvPr/>
            </p:nvSpPr>
            <p:spPr bwMode="auto">
              <a:xfrm>
                <a:off x="2624" y="536"/>
                <a:ext cx="296" cy="423"/>
              </a:xfrm>
              <a:custGeom>
                <a:avLst/>
                <a:gdLst>
                  <a:gd name="T0" fmla="*/ 146 w 147"/>
                  <a:gd name="T1" fmla="*/ 139 h 210"/>
                  <a:gd name="T2" fmla="*/ 115 w 147"/>
                  <a:gd name="T3" fmla="*/ 121 h 210"/>
                  <a:gd name="T4" fmla="*/ 105 w 147"/>
                  <a:gd name="T5" fmla="*/ 130 h 210"/>
                  <a:gd name="T6" fmla="*/ 100 w 147"/>
                  <a:gd name="T7" fmla="*/ 134 h 210"/>
                  <a:gd name="T8" fmla="*/ 96 w 147"/>
                  <a:gd name="T9" fmla="*/ 135 h 210"/>
                  <a:gd name="T10" fmla="*/ 94 w 147"/>
                  <a:gd name="T11" fmla="*/ 135 h 210"/>
                  <a:gd name="T12" fmla="*/ 93 w 147"/>
                  <a:gd name="T13" fmla="*/ 134 h 210"/>
                  <a:gd name="T14" fmla="*/ 92 w 147"/>
                  <a:gd name="T15" fmla="*/ 134 h 210"/>
                  <a:gd name="T16" fmla="*/ 88 w 147"/>
                  <a:gd name="T17" fmla="*/ 130 h 210"/>
                  <a:gd name="T18" fmla="*/ 87 w 147"/>
                  <a:gd name="T19" fmla="*/ 130 h 210"/>
                  <a:gd name="T20" fmla="*/ 84 w 147"/>
                  <a:gd name="T21" fmla="*/ 125 h 210"/>
                  <a:gd name="T22" fmla="*/ 84 w 147"/>
                  <a:gd name="T23" fmla="*/ 123 h 210"/>
                  <a:gd name="T24" fmla="*/ 81 w 147"/>
                  <a:gd name="T25" fmla="*/ 114 h 210"/>
                  <a:gd name="T26" fmla="*/ 81 w 147"/>
                  <a:gd name="T27" fmla="*/ 112 h 210"/>
                  <a:gd name="T28" fmla="*/ 81 w 147"/>
                  <a:gd name="T29" fmla="*/ 103 h 210"/>
                  <a:gd name="T30" fmla="*/ 82 w 147"/>
                  <a:gd name="T31" fmla="*/ 99 h 210"/>
                  <a:gd name="T32" fmla="*/ 82 w 147"/>
                  <a:gd name="T33" fmla="*/ 98 h 210"/>
                  <a:gd name="T34" fmla="*/ 84 w 147"/>
                  <a:gd name="T35" fmla="*/ 96 h 210"/>
                  <a:gd name="T36" fmla="*/ 84 w 147"/>
                  <a:gd name="T37" fmla="*/ 95 h 210"/>
                  <a:gd name="T38" fmla="*/ 85 w 147"/>
                  <a:gd name="T39" fmla="*/ 95 h 210"/>
                  <a:gd name="T40" fmla="*/ 88 w 147"/>
                  <a:gd name="T41" fmla="*/ 95 h 210"/>
                  <a:gd name="T42" fmla="*/ 89 w 147"/>
                  <a:gd name="T43" fmla="*/ 95 h 210"/>
                  <a:gd name="T44" fmla="*/ 95 w 147"/>
                  <a:gd name="T45" fmla="*/ 96 h 210"/>
                  <a:gd name="T46" fmla="*/ 97 w 147"/>
                  <a:gd name="T47" fmla="*/ 98 h 210"/>
                  <a:gd name="T48" fmla="*/ 117 w 147"/>
                  <a:gd name="T49" fmla="*/ 108 h 210"/>
                  <a:gd name="T50" fmla="*/ 123 w 147"/>
                  <a:gd name="T51" fmla="*/ 96 h 210"/>
                  <a:gd name="T52" fmla="*/ 134 w 147"/>
                  <a:gd name="T53" fmla="*/ 91 h 210"/>
                  <a:gd name="T54" fmla="*/ 143 w 147"/>
                  <a:gd name="T55" fmla="*/ 83 h 210"/>
                  <a:gd name="T56" fmla="*/ 143 w 147"/>
                  <a:gd name="T57" fmla="*/ 82 h 210"/>
                  <a:gd name="T58" fmla="*/ 143 w 147"/>
                  <a:gd name="T59" fmla="*/ 73 h 210"/>
                  <a:gd name="T60" fmla="*/ 26 w 147"/>
                  <a:gd name="T61" fmla="*/ 147 h 210"/>
                  <a:gd name="T62" fmla="*/ 146 w 147"/>
                  <a:gd name="T63" fmla="*/ 143 h 210"/>
                  <a:gd name="T64" fmla="*/ 61 w 147"/>
                  <a:gd name="T65" fmla="*/ 74 h 210"/>
                  <a:gd name="T66" fmla="*/ 119 w 147"/>
                  <a:gd name="T67" fmla="*/ 85 h 210"/>
                  <a:gd name="T68" fmla="*/ 87 w 147"/>
                  <a:gd name="T69" fmla="*/ 75 h 210"/>
                  <a:gd name="T70" fmla="*/ 79 w 147"/>
                  <a:gd name="T71" fmla="*/ 148 h 210"/>
                  <a:gd name="T72" fmla="*/ 119 w 147"/>
                  <a:gd name="T73" fmla="*/ 127 h 210"/>
                  <a:gd name="T74" fmla="*/ 132 w 147"/>
                  <a:gd name="T75" fmla="*/ 144 h 210"/>
                  <a:gd name="T76" fmla="*/ 46 w 147"/>
                  <a:gd name="T77" fmla="*/ 14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7" h="210">
                    <a:moveTo>
                      <a:pt x="146" y="143"/>
                    </a:moveTo>
                    <a:cubicBezTo>
                      <a:pt x="146" y="141"/>
                      <a:pt x="146" y="140"/>
                      <a:pt x="146" y="139"/>
                    </a:cubicBezTo>
                    <a:cubicBezTo>
                      <a:pt x="142" y="129"/>
                      <a:pt x="130" y="121"/>
                      <a:pt x="120" y="117"/>
                    </a:cubicBezTo>
                    <a:cubicBezTo>
                      <a:pt x="117" y="116"/>
                      <a:pt x="116" y="118"/>
                      <a:pt x="115" y="121"/>
                    </a:cubicBezTo>
                    <a:cubicBezTo>
                      <a:pt x="114" y="120"/>
                      <a:pt x="112" y="121"/>
                      <a:pt x="111" y="123"/>
                    </a:cubicBezTo>
                    <a:cubicBezTo>
                      <a:pt x="109" y="125"/>
                      <a:pt x="107" y="128"/>
                      <a:pt x="105" y="130"/>
                    </a:cubicBezTo>
                    <a:cubicBezTo>
                      <a:pt x="104" y="131"/>
                      <a:pt x="103" y="132"/>
                      <a:pt x="102" y="133"/>
                    </a:cubicBezTo>
                    <a:cubicBezTo>
                      <a:pt x="102" y="132"/>
                      <a:pt x="98" y="134"/>
                      <a:pt x="100" y="134"/>
                    </a:cubicBezTo>
                    <a:cubicBezTo>
                      <a:pt x="99" y="134"/>
                      <a:pt x="98" y="134"/>
                      <a:pt x="97" y="135"/>
                    </a:cubicBezTo>
                    <a:cubicBezTo>
                      <a:pt x="97" y="135"/>
                      <a:pt x="97" y="135"/>
                      <a:pt x="96" y="135"/>
                    </a:cubicBezTo>
                    <a:cubicBezTo>
                      <a:pt x="96" y="135"/>
                      <a:pt x="96" y="135"/>
                      <a:pt x="96" y="135"/>
                    </a:cubicBezTo>
                    <a:cubicBezTo>
                      <a:pt x="95" y="135"/>
                      <a:pt x="94" y="135"/>
                      <a:pt x="94" y="135"/>
                    </a:cubicBezTo>
                    <a:cubicBezTo>
                      <a:pt x="93" y="135"/>
                      <a:pt x="93" y="135"/>
                      <a:pt x="93" y="135"/>
                    </a:cubicBezTo>
                    <a:cubicBezTo>
                      <a:pt x="93" y="135"/>
                      <a:pt x="93" y="135"/>
                      <a:pt x="93" y="134"/>
                    </a:cubicBezTo>
                    <a:cubicBezTo>
                      <a:pt x="93" y="134"/>
                      <a:pt x="93" y="134"/>
                      <a:pt x="92" y="134"/>
                    </a:cubicBezTo>
                    <a:cubicBezTo>
                      <a:pt x="92" y="134"/>
                      <a:pt x="92" y="134"/>
                      <a:pt x="92" y="134"/>
                    </a:cubicBezTo>
                    <a:cubicBezTo>
                      <a:pt x="92" y="134"/>
                      <a:pt x="92" y="134"/>
                      <a:pt x="91" y="134"/>
                    </a:cubicBezTo>
                    <a:cubicBezTo>
                      <a:pt x="90" y="133"/>
                      <a:pt x="89" y="132"/>
                      <a:pt x="88" y="130"/>
                    </a:cubicBezTo>
                    <a:cubicBezTo>
                      <a:pt x="88" y="130"/>
                      <a:pt x="88" y="130"/>
                      <a:pt x="88" y="130"/>
                    </a:cubicBezTo>
                    <a:cubicBezTo>
                      <a:pt x="87" y="130"/>
                      <a:pt x="87" y="130"/>
                      <a:pt x="87" y="130"/>
                    </a:cubicBezTo>
                    <a:cubicBezTo>
                      <a:pt x="87" y="129"/>
                      <a:pt x="86" y="128"/>
                      <a:pt x="86" y="127"/>
                    </a:cubicBezTo>
                    <a:cubicBezTo>
                      <a:pt x="85" y="126"/>
                      <a:pt x="85" y="125"/>
                      <a:pt x="84" y="125"/>
                    </a:cubicBezTo>
                    <a:cubicBezTo>
                      <a:pt x="84" y="124"/>
                      <a:pt x="84" y="124"/>
                      <a:pt x="84" y="124"/>
                    </a:cubicBezTo>
                    <a:cubicBezTo>
                      <a:pt x="84" y="124"/>
                      <a:pt x="84" y="123"/>
                      <a:pt x="84" y="123"/>
                    </a:cubicBezTo>
                    <a:cubicBezTo>
                      <a:pt x="83" y="121"/>
                      <a:pt x="82" y="119"/>
                      <a:pt x="82" y="117"/>
                    </a:cubicBezTo>
                    <a:cubicBezTo>
                      <a:pt x="82" y="116"/>
                      <a:pt x="81" y="115"/>
                      <a:pt x="81" y="114"/>
                    </a:cubicBezTo>
                    <a:cubicBezTo>
                      <a:pt x="81" y="113"/>
                      <a:pt x="81" y="113"/>
                      <a:pt x="81" y="113"/>
                    </a:cubicBezTo>
                    <a:cubicBezTo>
                      <a:pt x="81" y="113"/>
                      <a:pt x="81" y="112"/>
                      <a:pt x="81" y="112"/>
                    </a:cubicBezTo>
                    <a:cubicBezTo>
                      <a:pt x="81" y="110"/>
                      <a:pt x="81" y="108"/>
                      <a:pt x="81" y="106"/>
                    </a:cubicBezTo>
                    <a:cubicBezTo>
                      <a:pt x="81" y="105"/>
                      <a:pt x="81" y="104"/>
                      <a:pt x="81" y="103"/>
                    </a:cubicBezTo>
                    <a:cubicBezTo>
                      <a:pt x="81" y="103"/>
                      <a:pt x="81" y="102"/>
                      <a:pt x="81" y="102"/>
                    </a:cubicBezTo>
                    <a:cubicBezTo>
                      <a:pt x="82" y="101"/>
                      <a:pt x="82" y="100"/>
                      <a:pt x="82" y="99"/>
                    </a:cubicBezTo>
                    <a:cubicBezTo>
                      <a:pt x="82" y="99"/>
                      <a:pt x="82" y="99"/>
                      <a:pt x="82" y="98"/>
                    </a:cubicBezTo>
                    <a:cubicBezTo>
                      <a:pt x="82" y="98"/>
                      <a:pt x="82" y="98"/>
                      <a:pt x="82" y="98"/>
                    </a:cubicBezTo>
                    <a:cubicBezTo>
                      <a:pt x="83" y="98"/>
                      <a:pt x="83" y="97"/>
                      <a:pt x="84" y="96"/>
                    </a:cubicBezTo>
                    <a:cubicBezTo>
                      <a:pt x="84" y="96"/>
                      <a:pt x="84" y="96"/>
                      <a:pt x="84" y="96"/>
                    </a:cubicBezTo>
                    <a:cubicBezTo>
                      <a:pt x="84" y="96"/>
                      <a:pt x="84" y="96"/>
                      <a:pt x="84" y="96"/>
                    </a:cubicBezTo>
                    <a:cubicBezTo>
                      <a:pt x="84" y="95"/>
                      <a:pt x="84" y="96"/>
                      <a:pt x="84" y="95"/>
                    </a:cubicBezTo>
                    <a:cubicBezTo>
                      <a:pt x="84" y="95"/>
                      <a:pt x="84" y="95"/>
                      <a:pt x="84" y="95"/>
                    </a:cubicBezTo>
                    <a:cubicBezTo>
                      <a:pt x="84" y="95"/>
                      <a:pt x="85" y="95"/>
                      <a:pt x="85" y="95"/>
                    </a:cubicBezTo>
                    <a:cubicBezTo>
                      <a:pt x="85" y="95"/>
                      <a:pt x="86" y="95"/>
                      <a:pt x="86" y="95"/>
                    </a:cubicBezTo>
                    <a:cubicBezTo>
                      <a:pt x="86" y="95"/>
                      <a:pt x="88" y="95"/>
                      <a:pt x="88" y="95"/>
                    </a:cubicBezTo>
                    <a:cubicBezTo>
                      <a:pt x="88" y="95"/>
                      <a:pt x="89" y="95"/>
                      <a:pt x="89" y="95"/>
                    </a:cubicBezTo>
                    <a:cubicBezTo>
                      <a:pt x="89" y="95"/>
                      <a:pt x="89" y="95"/>
                      <a:pt x="89" y="95"/>
                    </a:cubicBezTo>
                    <a:cubicBezTo>
                      <a:pt x="90" y="95"/>
                      <a:pt x="91" y="95"/>
                      <a:pt x="92" y="95"/>
                    </a:cubicBezTo>
                    <a:cubicBezTo>
                      <a:pt x="93" y="96"/>
                      <a:pt x="94" y="96"/>
                      <a:pt x="95" y="96"/>
                    </a:cubicBezTo>
                    <a:cubicBezTo>
                      <a:pt x="95" y="96"/>
                      <a:pt x="95" y="97"/>
                      <a:pt x="95" y="97"/>
                    </a:cubicBezTo>
                    <a:cubicBezTo>
                      <a:pt x="96" y="97"/>
                      <a:pt x="97" y="97"/>
                      <a:pt x="97" y="98"/>
                    </a:cubicBezTo>
                    <a:cubicBezTo>
                      <a:pt x="100" y="99"/>
                      <a:pt x="103" y="101"/>
                      <a:pt x="106" y="103"/>
                    </a:cubicBezTo>
                    <a:cubicBezTo>
                      <a:pt x="110" y="105"/>
                      <a:pt x="113" y="107"/>
                      <a:pt x="117" y="108"/>
                    </a:cubicBezTo>
                    <a:cubicBezTo>
                      <a:pt x="123" y="110"/>
                      <a:pt x="127" y="103"/>
                      <a:pt x="125" y="98"/>
                    </a:cubicBezTo>
                    <a:cubicBezTo>
                      <a:pt x="124" y="97"/>
                      <a:pt x="124" y="97"/>
                      <a:pt x="123" y="96"/>
                    </a:cubicBezTo>
                    <a:cubicBezTo>
                      <a:pt x="126" y="97"/>
                      <a:pt x="129" y="96"/>
                      <a:pt x="131" y="94"/>
                    </a:cubicBezTo>
                    <a:cubicBezTo>
                      <a:pt x="131" y="93"/>
                      <a:pt x="132" y="92"/>
                      <a:pt x="134" y="91"/>
                    </a:cubicBezTo>
                    <a:cubicBezTo>
                      <a:pt x="134" y="91"/>
                      <a:pt x="136" y="89"/>
                      <a:pt x="137" y="89"/>
                    </a:cubicBezTo>
                    <a:cubicBezTo>
                      <a:pt x="139" y="87"/>
                      <a:pt x="142" y="86"/>
                      <a:pt x="143" y="83"/>
                    </a:cubicBezTo>
                    <a:cubicBezTo>
                      <a:pt x="143" y="83"/>
                      <a:pt x="143" y="82"/>
                      <a:pt x="143" y="82"/>
                    </a:cubicBezTo>
                    <a:cubicBezTo>
                      <a:pt x="146" y="78"/>
                      <a:pt x="144" y="81"/>
                      <a:pt x="143" y="82"/>
                    </a:cubicBezTo>
                    <a:cubicBezTo>
                      <a:pt x="145" y="80"/>
                      <a:pt x="146" y="77"/>
                      <a:pt x="144" y="74"/>
                    </a:cubicBezTo>
                    <a:cubicBezTo>
                      <a:pt x="144" y="74"/>
                      <a:pt x="143" y="73"/>
                      <a:pt x="143" y="73"/>
                    </a:cubicBezTo>
                    <a:cubicBezTo>
                      <a:pt x="144" y="70"/>
                      <a:pt x="143" y="67"/>
                      <a:pt x="141" y="64"/>
                    </a:cubicBezTo>
                    <a:cubicBezTo>
                      <a:pt x="88" y="0"/>
                      <a:pt x="0" y="81"/>
                      <a:pt x="26" y="147"/>
                    </a:cubicBezTo>
                    <a:cubicBezTo>
                      <a:pt x="47" y="199"/>
                      <a:pt x="138" y="210"/>
                      <a:pt x="146" y="145"/>
                    </a:cubicBezTo>
                    <a:cubicBezTo>
                      <a:pt x="147" y="144"/>
                      <a:pt x="146" y="143"/>
                      <a:pt x="146" y="143"/>
                    </a:cubicBezTo>
                    <a:close/>
                    <a:moveTo>
                      <a:pt x="46" y="143"/>
                    </a:moveTo>
                    <a:cubicBezTo>
                      <a:pt x="33" y="121"/>
                      <a:pt x="46" y="90"/>
                      <a:pt x="61" y="74"/>
                    </a:cubicBezTo>
                    <a:cubicBezTo>
                      <a:pt x="81" y="53"/>
                      <a:pt x="106" y="59"/>
                      <a:pt x="127" y="75"/>
                    </a:cubicBezTo>
                    <a:cubicBezTo>
                      <a:pt x="123" y="78"/>
                      <a:pt x="120" y="82"/>
                      <a:pt x="119" y="85"/>
                    </a:cubicBezTo>
                    <a:cubicBezTo>
                      <a:pt x="118" y="87"/>
                      <a:pt x="118" y="88"/>
                      <a:pt x="118" y="89"/>
                    </a:cubicBezTo>
                    <a:cubicBezTo>
                      <a:pt x="110" y="81"/>
                      <a:pt x="98" y="76"/>
                      <a:pt x="87" y="75"/>
                    </a:cubicBezTo>
                    <a:cubicBezTo>
                      <a:pt x="76" y="75"/>
                      <a:pt x="67" y="83"/>
                      <a:pt x="63" y="93"/>
                    </a:cubicBezTo>
                    <a:cubicBezTo>
                      <a:pt x="57" y="110"/>
                      <a:pt x="63" y="137"/>
                      <a:pt x="79" y="148"/>
                    </a:cubicBezTo>
                    <a:cubicBezTo>
                      <a:pt x="96" y="160"/>
                      <a:pt x="112" y="142"/>
                      <a:pt x="119" y="127"/>
                    </a:cubicBezTo>
                    <a:cubicBezTo>
                      <a:pt x="119" y="127"/>
                      <a:pt x="119" y="127"/>
                      <a:pt x="119" y="127"/>
                    </a:cubicBezTo>
                    <a:cubicBezTo>
                      <a:pt x="122" y="129"/>
                      <a:pt x="124" y="131"/>
                      <a:pt x="126" y="133"/>
                    </a:cubicBezTo>
                    <a:cubicBezTo>
                      <a:pt x="129" y="136"/>
                      <a:pt x="130" y="141"/>
                      <a:pt x="132" y="144"/>
                    </a:cubicBezTo>
                    <a:cubicBezTo>
                      <a:pt x="133" y="146"/>
                      <a:pt x="135" y="147"/>
                      <a:pt x="137" y="147"/>
                    </a:cubicBezTo>
                    <a:cubicBezTo>
                      <a:pt x="119" y="184"/>
                      <a:pt x="65" y="175"/>
                      <a:pt x="46"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6" name="Freeform 412"/>
              <p:cNvSpPr>
                <a:spLocks noEditPoints="1"/>
              </p:cNvSpPr>
              <p:nvPr/>
            </p:nvSpPr>
            <p:spPr bwMode="auto">
              <a:xfrm>
                <a:off x="2938" y="507"/>
                <a:ext cx="289" cy="428"/>
              </a:xfrm>
              <a:custGeom>
                <a:avLst/>
                <a:gdLst>
                  <a:gd name="T0" fmla="*/ 135 w 143"/>
                  <a:gd name="T1" fmla="*/ 74 h 212"/>
                  <a:gd name="T2" fmla="*/ 62 w 143"/>
                  <a:gd name="T3" fmla="*/ 56 h 212"/>
                  <a:gd name="T4" fmla="*/ 62 w 143"/>
                  <a:gd name="T5" fmla="*/ 10 h 212"/>
                  <a:gd name="T6" fmla="*/ 53 w 143"/>
                  <a:gd name="T7" fmla="*/ 1 h 212"/>
                  <a:gd name="T8" fmla="*/ 25 w 143"/>
                  <a:gd name="T9" fmla="*/ 8 h 212"/>
                  <a:gd name="T10" fmla="*/ 22 w 143"/>
                  <a:gd name="T11" fmla="*/ 9 h 212"/>
                  <a:gd name="T12" fmla="*/ 17 w 143"/>
                  <a:gd name="T13" fmla="*/ 12 h 212"/>
                  <a:gd name="T14" fmla="*/ 4 w 143"/>
                  <a:gd name="T15" fmla="*/ 111 h 212"/>
                  <a:gd name="T16" fmla="*/ 6 w 143"/>
                  <a:gd name="T17" fmla="*/ 204 h 212"/>
                  <a:gd name="T18" fmla="*/ 22 w 143"/>
                  <a:gd name="T19" fmla="*/ 204 h 212"/>
                  <a:gd name="T20" fmla="*/ 22 w 143"/>
                  <a:gd name="T21" fmla="*/ 202 h 212"/>
                  <a:gd name="T22" fmla="*/ 25 w 143"/>
                  <a:gd name="T23" fmla="*/ 202 h 212"/>
                  <a:gd name="T24" fmla="*/ 55 w 143"/>
                  <a:gd name="T25" fmla="*/ 198 h 212"/>
                  <a:gd name="T26" fmla="*/ 62 w 143"/>
                  <a:gd name="T27" fmla="*/ 190 h 212"/>
                  <a:gd name="T28" fmla="*/ 62 w 143"/>
                  <a:gd name="T29" fmla="*/ 127 h 212"/>
                  <a:gd name="T30" fmla="*/ 82 w 143"/>
                  <a:gd name="T31" fmla="*/ 126 h 212"/>
                  <a:gd name="T32" fmla="*/ 88 w 143"/>
                  <a:gd name="T33" fmla="*/ 160 h 212"/>
                  <a:gd name="T34" fmla="*/ 94 w 143"/>
                  <a:gd name="T35" fmla="*/ 171 h 212"/>
                  <a:gd name="T36" fmla="*/ 128 w 143"/>
                  <a:gd name="T37" fmla="*/ 166 h 212"/>
                  <a:gd name="T38" fmla="*/ 133 w 143"/>
                  <a:gd name="T39" fmla="*/ 158 h 212"/>
                  <a:gd name="T40" fmla="*/ 141 w 143"/>
                  <a:gd name="T41" fmla="*/ 132 h 212"/>
                  <a:gd name="T42" fmla="*/ 135 w 143"/>
                  <a:gd name="T43" fmla="*/ 74 h 212"/>
                  <a:gd name="T44" fmla="*/ 106 w 143"/>
                  <a:gd name="T45" fmla="*/ 154 h 212"/>
                  <a:gd name="T46" fmla="*/ 65 w 143"/>
                  <a:gd name="T47" fmla="*/ 96 h 212"/>
                  <a:gd name="T48" fmla="*/ 44 w 143"/>
                  <a:gd name="T49" fmla="*/ 184 h 212"/>
                  <a:gd name="T50" fmla="*/ 24 w 143"/>
                  <a:gd name="T51" fmla="*/ 191 h 212"/>
                  <a:gd name="T52" fmla="*/ 23 w 143"/>
                  <a:gd name="T53" fmla="*/ 122 h 212"/>
                  <a:gd name="T54" fmla="*/ 26 w 143"/>
                  <a:gd name="T55" fmla="*/ 21 h 212"/>
                  <a:gd name="T56" fmla="*/ 27 w 143"/>
                  <a:gd name="T57" fmla="*/ 21 h 212"/>
                  <a:gd name="T58" fmla="*/ 44 w 143"/>
                  <a:gd name="T59" fmla="*/ 19 h 212"/>
                  <a:gd name="T60" fmla="*/ 44 w 143"/>
                  <a:gd name="T61" fmla="*/ 76 h 212"/>
                  <a:gd name="T62" fmla="*/ 60 w 143"/>
                  <a:gd name="T63" fmla="*/ 83 h 212"/>
                  <a:gd name="T64" fmla="*/ 67 w 143"/>
                  <a:gd name="T65" fmla="*/ 80 h 212"/>
                  <a:gd name="T66" fmla="*/ 102 w 143"/>
                  <a:gd name="T67" fmla="*/ 66 h 212"/>
                  <a:gd name="T68" fmla="*/ 120 w 143"/>
                  <a:gd name="T69" fmla="*/ 91 h 212"/>
                  <a:gd name="T70" fmla="*/ 123 w 143"/>
                  <a:gd name="T71" fmla="*/ 148 h 212"/>
                  <a:gd name="T72" fmla="*/ 123 w 143"/>
                  <a:gd name="T73" fmla="*/ 150 h 212"/>
                  <a:gd name="T74" fmla="*/ 119 w 143"/>
                  <a:gd name="T75" fmla="*/ 151 h 212"/>
                  <a:gd name="T76" fmla="*/ 106 w 143"/>
                  <a:gd name="T77" fmla="*/ 15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3" h="212">
                    <a:moveTo>
                      <a:pt x="135" y="74"/>
                    </a:moveTo>
                    <a:cubicBezTo>
                      <a:pt x="123" y="45"/>
                      <a:pt x="81" y="34"/>
                      <a:pt x="62" y="56"/>
                    </a:cubicBezTo>
                    <a:cubicBezTo>
                      <a:pt x="63" y="40"/>
                      <a:pt x="63" y="25"/>
                      <a:pt x="62" y="10"/>
                    </a:cubicBezTo>
                    <a:cubicBezTo>
                      <a:pt x="62" y="5"/>
                      <a:pt x="58" y="0"/>
                      <a:pt x="53" y="1"/>
                    </a:cubicBezTo>
                    <a:cubicBezTo>
                      <a:pt x="43" y="2"/>
                      <a:pt x="34" y="5"/>
                      <a:pt x="25" y="8"/>
                    </a:cubicBezTo>
                    <a:cubicBezTo>
                      <a:pt x="24" y="8"/>
                      <a:pt x="23" y="9"/>
                      <a:pt x="22" y="9"/>
                    </a:cubicBezTo>
                    <a:cubicBezTo>
                      <a:pt x="20" y="9"/>
                      <a:pt x="18" y="10"/>
                      <a:pt x="17" y="12"/>
                    </a:cubicBezTo>
                    <a:cubicBezTo>
                      <a:pt x="8" y="44"/>
                      <a:pt x="6" y="78"/>
                      <a:pt x="4" y="111"/>
                    </a:cubicBezTo>
                    <a:cubicBezTo>
                      <a:pt x="3" y="141"/>
                      <a:pt x="0" y="174"/>
                      <a:pt x="6" y="204"/>
                    </a:cubicBezTo>
                    <a:cubicBezTo>
                      <a:pt x="7" y="212"/>
                      <a:pt x="20" y="212"/>
                      <a:pt x="22" y="204"/>
                    </a:cubicBezTo>
                    <a:cubicBezTo>
                      <a:pt x="22" y="203"/>
                      <a:pt x="22" y="202"/>
                      <a:pt x="22" y="202"/>
                    </a:cubicBezTo>
                    <a:cubicBezTo>
                      <a:pt x="23" y="202"/>
                      <a:pt x="24" y="202"/>
                      <a:pt x="25" y="202"/>
                    </a:cubicBezTo>
                    <a:cubicBezTo>
                      <a:pt x="35" y="203"/>
                      <a:pt x="46" y="202"/>
                      <a:pt x="55" y="198"/>
                    </a:cubicBezTo>
                    <a:cubicBezTo>
                      <a:pt x="59" y="197"/>
                      <a:pt x="62" y="194"/>
                      <a:pt x="62" y="190"/>
                    </a:cubicBezTo>
                    <a:cubicBezTo>
                      <a:pt x="63" y="169"/>
                      <a:pt x="59" y="148"/>
                      <a:pt x="62" y="127"/>
                    </a:cubicBezTo>
                    <a:cubicBezTo>
                      <a:pt x="64" y="111"/>
                      <a:pt x="75" y="113"/>
                      <a:pt x="82" y="126"/>
                    </a:cubicBezTo>
                    <a:cubicBezTo>
                      <a:pt x="87" y="135"/>
                      <a:pt x="90" y="150"/>
                      <a:pt x="88" y="160"/>
                    </a:cubicBezTo>
                    <a:cubicBezTo>
                      <a:pt x="87" y="165"/>
                      <a:pt x="89" y="170"/>
                      <a:pt x="94" y="171"/>
                    </a:cubicBezTo>
                    <a:cubicBezTo>
                      <a:pt x="106" y="175"/>
                      <a:pt x="117" y="172"/>
                      <a:pt x="128" y="166"/>
                    </a:cubicBezTo>
                    <a:cubicBezTo>
                      <a:pt x="132" y="165"/>
                      <a:pt x="133" y="161"/>
                      <a:pt x="133" y="158"/>
                    </a:cubicBezTo>
                    <a:cubicBezTo>
                      <a:pt x="141" y="157"/>
                      <a:pt x="141" y="139"/>
                      <a:pt x="141" y="132"/>
                    </a:cubicBezTo>
                    <a:cubicBezTo>
                      <a:pt x="142" y="113"/>
                      <a:pt x="143" y="92"/>
                      <a:pt x="135" y="74"/>
                    </a:cubicBezTo>
                    <a:close/>
                    <a:moveTo>
                      <a:pt x="106" y="154"/>
                    </a:moveTo>
                    <a:cubicBezTo>
                      <a:pt x="105" y="130"/>
                      <a:pt x="93" y="89"/>
                      <a:pt x="65" y="96"/>
                    </a:cubicBezTo>
                    <a:cubicBezTo>
                      <a:pt x="33" y="105"/>
                      <a:pt x="41" y="156"/>
                      <a:pt x="44" y="184"/>
                    </a:cubicBezTo>
                    <a:cubicBezTo>
                      <a:pt x="37" y="187"/>
                      <a:pt x="30" y="188"/>
                      <a:pt x="24" y="191"/>
                    </a:cubicBezTo>
                    <a:cubicBezTo>
                      <a:pt x="26" y="168"/>
                      <a:pt x="23" y="144"/>
                      <a:pt x="23" y="122"/>
                    </a:cubicBezTo>
                    <a:cubicBezTo>
                      <a:pt x="22" y="88"/>
                      <a:pt x="23" y="55"/>
                      <a:pt x="26" y="21"/>
                    </a:cubicBezTo>
                    <a:cubicBezTo>
                      <a:pt x="26" y="21"/>
                      <a:pt x="26" y="21"/>
                      <a:pt x="27" y="21"/>
                    </a:cubicBezTo>
                    <a:cubicBezTo>
                      <a:pt x="32" y="21"/>
                      <a:pt x="38" y="20"/>
                      <a:pt x="44" y="19"/>
                    </a:cubicBezTo>
                    <a:cubicBezTo>
                      <a:pt x="44" y="38"/>
                      <a:pt x="44" y="57"/>
                      <a:pt x="44" y="76"/>
                    </a:cubicBezTo>
                    <a:cubicBezTo>
                      <a:pt x="44" y="85"/>
                      <a:pt x="55" y="87"/>
                      <a:pt x="60" y="83"/>
                    </a:cubicBezTo>
                    <a:cubicBezTo>
                      <a:pt x="62" y="83"/>
                      <a:pt x="65" y="82"/>
                      <a:pt x="67" y="80"/>
                    </a:cubicBezTo>
                    <a:cubicBezTo>
                      <a:pt x="77" y="66"/>
                      <a:pt x="84" y="58"/>
                      <a:pt x="102" y="66"/>
                    </a:cubicBezTo>
                    <a:cubicBezTo>
                      <a:pt x="113" y="71"/>
                      <a:pt x="117" y="80"/>
                      <a:pt x="120" y="91"/>
                    </a:cubicBezTo>
                    <a:cubicBezTo>
                      <a:pt x="125" y="109"/>
                      <a:pt x="123" y="129"/>
                      <a:pt x="123" y="148"/>
                    </a:cubicBezTo>
                    <a:cubicBezTo>
                      <a:pt x="123" y="149"/>
                      <a:pt x="123" y="149"/>
                      <a:pt x="123" y="150"/>
                    </a:cubicBezTo>
                    <a:cubicBezTo>
                      <a:pt x="122" y="150"/>
                      <a:pt x="120" y="150"/>
                      <a:pt x="119" y="151"/>
                    </a:cubicBezTo>
                    <a:cubicBezTo>
                      <a:pt x="115" y="153"/>
                      <a:pt x="110" y="154"/>
                      <a:pt x="106" y="1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7" name="Freeform 413"/>
              <p:cNvSpPr>
                <a:spLocks noEditPoints="1"/>
              </p:cNvSpPr>
              <p:nvPr/>
            </p:nvSpPr>
            <p:spPr bwMode="auto">
              <a:xfrm>
                <a:off x="3192" y="509"/>
                <a:ext cx="339" cy="384"/>
              </a:xfrm>
              <a:custGeom>
                <a:avLst/>
                <a:gdLst>
                  <a:gd name="T0" fmla="*/ 84 w 168"/>
                  <a:gd name="T1" fmla="*/ 0 h 190"/>
                  <a:gd name="T2" fmla="*/ 76 w 168"/>
                  <a:gd name="T3" fmla="*/ 11 h 190"/>
                  <a:gd name="T4" fmla="*/ 102 w 168"/>
                  <a:gd name="T5" fmla="*/ 171 h 190"/>
                  <a:gd name="T6" fmla="*/ 164 w 168"/>
                  <a:gd name="T7" fmla="*/ 79 h 190"/>
                  <a:gd name="T8" fmla="*/ 84 w 168"/>
                  <a:gd name="T9" fmla="*/ 0 h 190"/>
                  <a:gd name="T10" fmla="*/ 112 w 168"/>
                  <a:gd name="T11" fmla="*/ 150 h 190"/>
                  <a:gd name="T12" fmla="*/ 88 w 168"/>
                  <a:gd name="T13" fmla="*/ 21 h 190"/>
                  <a:gd name="T14" fmla="*/ 91 w 168"/>
                  <a:gd name="T15" fmla="*/ 18 h 190"/>
                  <a:gd name="T16" fmla="*/ 112 w 168"/>
                  <a:gd name="T17" fmla="*/ 15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90">
                    <a:moveTo>
                      <a:pt x="84" y="0"/>
                    </a:moveTo>
                    <a:cubicBezTo>
                      <a:pt x="77" y="0"/>
                      <a:pt x="75" y="6"/>
                      <a:pt x="76" y="11"/>
                    </a:cubicBezTo>
                    <a:cubicBezTo>
                      <a:pt x="3" y="8"/>
                      <a:pt x="0" y="187"/>
                      <a:pt x="102" y="171"/>
                    </a:cubicBezTo>
                    <a:cubicBezTo>
                      <a:pt x="146" y="165"/>
                      <a:pt x="165" y="119"/>
                      <a:pt x="164" y="79"/>
                    </a:cubicBezTo>
                    <a:cubicBezTo>
                      <a:pt x="163" y="33"/>
                      <a:pt x="130" y="0"/>
                      <a:pt x="84" y="0"/>
                    </a:cubicBezTo>
                    <a:close/>
                    <a:moveTo>
                      <a:pt x="112" y="150"/>
                    </a:moveTo>
                    <a:cubicBezTo>
                      <a:pt x="38" y="190"/>
                      <a:pt x="9" y="25"/>
                      <a:pt x="88" y="21"/>
                    </a:cubicBezTo>
                    <a:cubicBezTo>
                      <a:pt x="90" y="20"/>
                      <a:pt x="91" y="19"/>
                      <a:pt x="91" y="18"/>
                    </a:cubicBezTo>
                    <a:cubicBezTo>
                      <a:pt x="154" y="25"/>
                      <a:pt x="168" y="120"/>
                      <a:pt x="112"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8" name="Freeform 414"/>
              <p:cNvSpPr>
                <a:spLocks noEditPoints="1"/>
              </p:cNvSpPr>
              <p:nvPr/>
            </p:nvSpPr>
            <p:spPr bwMode="auto">
              <a:xfrm>
                <a:off x="3324" y="582"/>
                <a:ext cx="143" cy="175"/>
              </a:xfrm>
              <a:custGeom>
                <a:avLst/>
                <a:gdLst>
                  <a:gd name="T0" fmla="*/ 62 w 71"/>
                  <a:gd name="T1" fmla="*/ 32 h 87"/>
                  <a:gd name="T2" fmla="*/ 11 w 71"/>
                  <a:gd name="T3" fmla="*/ 16 h 87"/>
                  <a:gd name="T4" fmla="*/ 13 w 71"/>
                  <a:gd name="T5" fmla="*/ 25 h 87"/>
                  <a:gd name="T6" fmla="*/ 14 w 71"/>
                  <a:gd name="T7" fmla="*/ 25 h 87"/>
                  <a:gd name="T8" fmla="*/ 1 w 71"/>
                  <a:gd name="T9" fmla="*/ 57 h 87"/>
                  <a:gd name="T10" fmla="*/ 52 w 71"/>
                  <a:gd name="T11" fmla="*/ 79 h 87"/>
                  <a:gd name="T12" fmla="*/ 62 w 71"/>
                  <a:gd name="T13" fmla="*/ 32 h 87"/>
                  <a:gd name="T14" fmla="*/ 46 w 71"/>
                  <a:gd name="T15" fmla="*/ 62 h 87"/>
                  <a:gd name="T16" fmla="*/ 18 w 71"/>
                  <a:gd name="T17" fmla="*/ 54 h 87"/>
                  <a:gd name="T18" fmla="*/ 31 w 71"/>
                  <a:gd name="T19" fmla="*/ 27 h 87"/>
                  <a:gd name="T20" fmla="*/ 31 w 71"/>
                  <a:gd name="T21" fmla="*/ 27 h 87"/>
                  <a:gd name="T22" fmla="*/ 44 w 71"/>
                  <a:gd name="T23" fmla="*/ 37 h 87"/>
                  <a:gd name="T24" fmla="*/ 46 w 71"/>
                  <a:gd name="T25" fmla="*/ 6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87">
                    <a:moveTo>
                      <a:pt x="62" y="32"/>
                    </a:moveTo>
                    <a:cubicBezTo>
                      <a:pt x="54" y="18"/>
                      <a:pt x="25" y="0"/>
                      <a:pt x="11" y="16"/>
                    </a:cubicBezTo>
                    <a:cubicBezTo>
                      <a:pt x="8" y="19"/>
                      <a:pt x="9" y="24"/>
                      <a:pt x="13" y="25"/>
                    </a:cubicBezTo>
                    <a:cubicBezTo>
                      <a:pt x="14" y="25"/>
                      <a:pt x="14" y="25"/>
                      <a:pt x="14" y="25"/>
                    </a:cubicBezTo>
                    <a:cubicBezTo>
                      <a:pt x="5" y="33"/>
                      <a:pt x="0" y="44"/>
                      <a:pt x="1" y="57"/>
                    </a:cubicBezTo>
                    <a:cubicBezTo>
                      <a:pt x="3" y="82"/>
                      <a:pt x="33" y="87"/>
                      <a:pt x="52" y="79"/>
                    </a:cubicBezTo>
                    <a:cubicBezTo>
                      <a:pt x="70" y="71"/>
                      <a:pt x="71" y="47"/>
                      <a:pt x="62" y="32"/>
                    </a:cubicBezTo>
                    <a:close/>
                    <a:moveTo>
                      <a:pt x="46" y="62"/>
                    </a:moveTo>
                    <a:cubicBezTo>
                      <a:pt x="37" y="69"/>
                      <a:pt x="19" y="67"/>
                      <a:pt x="18" y="54"/>
                    </a:cubicBezTo>
                    <a:cubicBezTo>
                      <a:pt x="17" y="45"/>
                      <a:pt x="23" y="33"/>
                      <a:pt x="31" y="27"/>
                    </a:cubicBezTo>
                    <a:cubicBezTo>
                      <a:pt x="31" y="27"/>
                      <a:pt x="31" y="27"/>
                      <a:pt x="31" y="27"/>
                    </a:cubicBezTo>
                    <a:cubicBezTo>
                      <a:pt x="36" y="29"/>
                      <a:pt x="41" y="32"/>
                      <a:pt x="44" y="37"/>
                    </a:cubicBezTo>
                    <a:cubicBezTo>
                      <a:pt x="50" y="43"/>
                      <a:pt x="54" y="56"/>
                      <a:pt x="46"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9" name="Freeform 415"/>
              <p:cNvSpPr>
                <a:spLocks noEditPoints="1"/>
              </p:cNvSpPr>
              <p:nvPr/>
            </p:nvSpPr>
            <p:spPr bwMode="auto">
              <a:xfrm>
                <a:off x="3469" y="485"/>
                <a:ext cx="393" cy="327"/>
              </a:xfrm>
              <a:custGeom>
                <a:avLst/>
                <a:gdLst>
                  <a:gd name="T0" fmla="*/ 103 w 195"/>
                  <a:gd name="T1" fmla="*/ 1 h 162"/>
                  <a:gd name="T2" fmla="*/ 100 w 195"/>
                  <a:gd name="T3" fmla="*/ 2 h 162"/>
                  <a:gd name="T4" fmla="*/ 94 w 195"/>
                  <a:gd name="T5" fmla="*/ 154 h 162"/>
                  <a:gd name="T6" fmla="*/ 103 w 195"/>
                  <a:gd name="T7" fmla="*/ 1 h 162"/>
                  <a:gd name="T8" fmla="*/ 98 w 195"/>
                  <a:gd name="T9" fmla="*/ 136 h 162"/>
                  <a:gd name="T10" fmla="*/ 102 w 195"/>
                  <a:gd name="T11" fmla="*/ 17 h 162"/>
                  <a:gd name="T12" fmla="*/ 147 w 195"/>
                  <a:gd name="T13" fmla="*/ 78 h 162"/>
                  <a:gd name="T14" fmla="*/ 98 w 195"/>
                  <a:gd name="T15" fmla="*/ 136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162">
                    <a:moveTo>
                      <a:pt x="103" y="1"/>
                    </a:moveTo>
                    <a:cubicBezTo>
                      <a:pt x="102" y="1"/>
                      <a:pt x="101" y="1"/>
                      <a:pt x="100" y="2"/>
                    </a:cubicBezTo>
                    <a:cubicBezTo>
                      <a:pt x="33" y="7"/>
                      <a:pt x="0" y="144"/>
                      <a:pt x="94" y="154"/>
                    </a:cubicBezTo>
                    <a:cubicBezTo>
                      <a:pt x="179" y="162"/>
                      <a:pt x="195" y="0"/>
                      <a:pt x="103" y="1"/>
                    </a:cubicBezTo>
                    <a:close/>
                    <a:moveTo>
                      <a:pt x="98" y="136"/>
                    </a:moveTo>
                    <a:cubicBezTo>
                      <a:pt x="28" y="141"/>
                      <a:pt x="48" y="39"/>
                      <a:pt x="102" y="17"/>
                    </a:cubicBezTo>
                    <a:cubicBezTo>
                      <a:pt x="132" y="28"/>
                      <a:pt x="149" y="44"/>
                      <a:pt x="147" y="78"/>
                    </a:cubicBezTo>
                    <a:cubicBezTo>
                      <a:pt x="146" y="105"/>
                      <a:pt x="127" y="134"/>
                      <a:pt x="98"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0" name="Freeform 416"/>
              <p:cNvSpPr>
                <a:spLocks noEditPoints="1"/>
              </p:cNvSpPr>
              <p:nvPr/>
            </p:nvSpPr>
            <p:spPr bwMode="auto">
              <a:xfrm>
                <a:off x="3612" y="582"/>
                <a:ext cx="117" cy="123"/>
              </a:xfrm>
              <a:custGeom>
                <a:avLst/>
                <a:gdLst>
                  <a:gd name="T0" fmla="*/ 48 w 58"/>
                  <a:gd name="T1" fmla="*/ 5 h 61"/>
                  <a:gd name="T2" fmla="*/ 16 w 58"/>
                  <a:gd name="T3" fmla="*/ 7 h 61"/>
                  <a:gd name="T4" fmla="*/ 15 w 58"/>
                  <a:gd name="T5" fmla="*/ 15 h 61"/>
                  <a:gd name="T6" fmla="*/ 8 w 58"/>
                  <a:gd name="T7" fmla="*/ 20 h 61"/>
                  <a:gd name="T8" fmla="*/ 1 w 58"/>
                  <a:gd name="T9" fmla="*/ 47 h 61"/>
                  <a:gd name="T10" fmla="*/ 7 w 58"/>
                  <a:gd name="T11" fmla="*/ 55 h 61"/>
                  <a:gd name="T12" fmla="*/ 54 w 58"/>
                  <a:gd name="T13" fmla="*/ 36 h 61"/>
                  <a:gd name="T14" fmla="*/ 57 w 58"/>
                  <a:gd name="T15" fmla="*/ 22 h 61"/>
                  <a:gd name="T16" fmla="*/ 48 w 58"/>
                  <a:gd name="T17" fmla="*/ 5 h 61"/>
                  <a:gd name="T18" fmla="*/ 16 w 58"/>
                  <a:gd name="T19" fmla="*/ 41 h 61"/>
                  <a:gd name="T20" fmla="*/ 25 w 58"/>
                  <a:gd name="T21" fmla="*/ 20 h 61"/>
                  <a:gd name="T22" fmla="*/ 29 w 58"/>
                  <a:gd name="T23" fmla="*/ 20 h 61"/>
                  <a:gd name="T24" fmla="*/ 39 w 58"/>
                  <a:gd name="T25" fmla="*/ 21 h 61"/>
                  <a:gd name="T26" fmla="*/ 34 w 58"/>
                  <a:gd name="T27" fmla="*/ 38 h 61"/>
                  <a:gd name="T28" fmla="*/ 16 w 58"/>
                  <a:gd name="T29" fmla="*/ 4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61">
                    <a:moveTo>
                      <a:pt x="48" y="5"/>
                    </a:moveTo>
                    <a:cubicBezTo>
                      <a:pt x="40" y="1"/>
                      <a:pt x="23" y="0"/>
                      <a:pt x="16" y="7"/>
                    </a:cubicBezTo>
                    <a:cubicBezTo>
                      <a:pt x="14" y="9"/>
                      <a:pt x="14" y="13"/>
                      <a:pt x="15" y="15"/>
                    </a:cubicBezTo>
                    <a:cubicBezTo>
                      <a:pt x="12" y="16"/>
                      <a:pt x="10" y="18"/>
                      <a:pt x="8" y="20"/>
                    </a:cubicBezTo>
                    <a:cubicBezTo>
                      <a:pt x="2" y="28"/>
                      <a:pt x="0" y="38"/>
                      <a:pt x="1" y="47"/>
                    </a:cubicBezTo>
                    <a:cubicBezTo>
                      <a:pt x="2" y="51"/>
                      <a:pt x="3" y="53"/>
                      <a:pt x="7" y="55"/>
                    </a:cubicBezTo>
                    <a:cubicBezTo>
                      <a:pt x="27" y="61"/>
                      <a:pt x="46" y="57"/>
                      <a:pt x="54" y="36"/>
                    </a:cubicBezTo>
                    <a:cubicBezTo>
                      <a:pt x="56" y="32"/>
                      <a:pt x="56" y="27"/>
                      <a:pt x="57" y="22"/>
                    </a:cubicBezTo>
                    <a:cubicBezTo>
                      <a:pt x="58" y="13"/>
                      <a:pt x="56" y="10"/>
                      <a:pt x="48" y="5"/>
                    </a:cubicBezTo>
                    <a:close/>
                    <a:moveTo>
                      <a:pt x="16" y="41"/>
                    </a:moveTo>
                    <a:cubicBezTo>
                      <a:pt x="15" y="33"/>
                      <a:pt x="19" y="26"/>
                      <a:pt x="25" y="20"/>
                    </a:cubicBezTo>
                    <a:cubicBezTo>
                      <a:pt x="26" y="20"/>
                      <a:pt x="28" y="20"/>
                      <a:pt x="29" y="20"/>
                    </a:cubicBezTo>
                    <a:cubicBezTo>
                      <a:pt x="33" y="20"/>
                      <a:pt x="36" y="20"/>
                      <a:pt x="39" y="21"/>
                    </a:cubicBezTo>
                    <a:cubicBezTo>
                      <a:pt x="39" y="27"/>
                      <a:pt x="38" y="33"/>
                      <a:pt x="34" y="38"/>
                    </a:cubicBezTo>
                    <a:cubicBezTo>
                      <a:pt x="29" y="42"/>
                      <a:pt x="22" y="42"/>
                      <a:pt x="16"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1" name="Freeform 417"/>
              <p:cNvSpPr>
                <a:spLocks noEditPoints="1"/>
              </p:cNvSpPr>
              <p:nvPr/>
            </p:nvSpPr>
            <p:spPr bwMode="auto">
              <a:xfrm>
                <a:off x="3810" y="386"/>
                <a:ext cx="262" cy="359"/>
              </a:xfrm>
              <a:custGeom>
                <a:avLst/>
                <a:gdLst>
                  <a:gd name="T0" fmla="*/ 116 w 130"/>
                  <a:gd name="T1" fmla="*/ 116 h 178"/>
                  <a:gd name="T2" fmla="*/ 116 w 130"/>
                  <a:gd name="T3" fmla="*/ 117 h 178"/>
                  <a:gd name="T4" fmla="*/ 112 w 130"/>
                  <a:gd name="T5" fmla="*/ 85 h 178"/>
                  <a:gd name="T6" fmla="*/ 98 w 130"/>
                  <a:gd name="T7" fmla="*/ 77 h 178"/>
                  <a:gd name="T8" fmla="*/ 58 w 130"/>
                  <a:gd name="T9" fmla="*/ 93 h 178"/>
                  <a:gd name="T10" fmla="*/ 53 w 130"/>
                  <a:gd name="T11" fmla="*/ 8 h 178"/>
                  <a:gd name="T12" fmla="*/ 39 w 130"/>
                  <a:gd name="T13" fmla="*/ 3 h 178"/>
                  <a:gd name="T14" fmla="*/ 21 w 130"/>
                  <a:gd name="T15" fmla="*/ 8 h 178"/>
                  <a:gd name="T16" fmla="*/ 14 w 130"/>
                  <a:gd name="T17" fmla="*/ 11 h 178"/>
                  <a:gd name="T18" fmla="*/ 13 w 130"/>
                  <a:gd name="T19" fmla="*/ 14 h 178"/>
                  <a:gd name="T20" fmla="*/ 12 w 130"/>
                  <a:gd name="T21" fmla="*/ 14 h 178"/>
                  <a:gd name="T22" fmla="*/ 10 w 130"/>
                  <a:gd name="T23" fmla="*/ 18 h 178"/>
                  <a:gd name="T24" fmla="*/ 11 w 130"/>
                  <a:gd name="T25" fmla="*/ 18 h 178"/>
                  <a:gd name="T26" fmla="*/ 11 w 130"/>
                  <a:gd name="T27" fmla="*/ 19 h 178"/>
                  <a:gd name="T28" fmla="*/ 0 w 130"/>
                  <a:gd name="T29" fmla="*/ 168 h 178"/>
                  <a:gd name="T30" fmla="*/ 11 w 130"/>
                  <a:gd name="T31" fmla="*/ 176 h 178"/>
                  <a:gd name="T32" fmla="*/ 123 w 130"/>
                  <a:gd name="T33" fmla="*/ 132 h 178"/>
                  <a:gd name="T34" fmla="*/ 116 w 130"/>
                  <a:gd name="T35" fmla="*/ 116 h 178"/>
                  <a:gd name="T36" fmla="*/ 23 w 130"/>
                  <a:gd name="T37" fmla="*/ 24 h 178"/>
                  <a:gd name="T38" fmla="*/ 36 w 130"/>
                  <a:gd name="T39" fmla="*/ 23 h 178"/>
                  <a:gd name="T40" fmla="*/ 39 w 130"/>
                  <a:gd name="T41" fmla="*/ 109 h 178"/>
                  <a:gd name="T42" fmla="*/ 53 w 130"/>
                  <a:gd name="T43" fmla="*/ 117 h 178"/>
                  <a:gd name="T44" fmla="*/ 94 w 130"/>
                  <a:gd name="T45" fmla="*/ 100 h 178"/>
                  <a:gd name="T46" fmla="*/ 100 w 130"/>
                  <a:gd name="T47" fmla="*/ 122 h 178"/>
                  <a:gd name="T48" fmla="*/ 18 w 130"/>
                  <a:gd name="T49" fmla="*/ 156 h 178"/>
                  <a:gd name="T50" fmla="*/ 23 w 130"/>
                  <a:gd name="T51" fmla="*/ 2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178">
                    <a:moveTo>
                      <a:pt x="116" y="116"/>
                    </a:moveTo>
                    <a:cubicBezTo>
                      <a:pt x="116" y="117"/>
                      <a:pt x="116" y="117"/>
                      <a:pt x="116" y="117"/>
                    </a:cubicBezTo>
                    <a:cubicBezTo>
                      <a:pt x="118" y="107"/>
                      <a:pt x="113" y="95"/>
                      <a:pt x="112" y="85"/>
                    </a:cubicBezTo>
                    <a:cubicBezTo>
                      <a:pt x="112" y="78"/>
                      <a:pt x="104" y="73"/>
                      <a:pt x="98" y="77"/>
                    </a:cubicBezTo>
                    <a:cubicBezTo>
                      <a:pt x="85" y="84"/>
                      <a:pt x="71" y="88"/>
                      <a:pt x="58" y="93"/>
                    </a:cubicBezTo>
                    <a:cubicBezTo>
                      <a:pt x="59" y="65"/>
                      <a:pt x="60" y="37"/>
                      <a:pt x="53" y="8"/>
                    </a:cubicBezTo>
                    <a:cubicBezTo>
                      <a:pt x="52" y="2"/>
                      <a:pt x="44" y="0"/>
                      <a:pt x="39" y="3"/>
                    </a:cubicBezTo>
                    <a:cubicBezTo>
                      <a:pt x="34" y="5"/>
                      <a:pt x="27" y="6"/>
                      <a:pt x="21" y="8"/>
                    </a:cubicBezTo>
                    <a:cubicBezTo>
                      <a:pt x="19" y="9"/>
                      <a:pt x="16" y="9"/>
                      <a:pt x="14" y="11"/>
                    </a:cubicBezTo>
                    <a:cubicBezTo>
                      <a:pt x="15" y="11"/>
                      <a:pt x="14" y="12"/>
                      <a:pt x="13" y="14"/>
                    </a:cubicBezTo>
                    <a:cubicBezTo>
                      <a:pt x="12" y="14"/>
                      <a:pt x="12" y="14"/>
                      <a:pt x="12" y="14"/>
                    </a:cubicBezTo>
                    <a:cubicBezTo>
                      <a:pt x="10" y="14"/>
                      <a:pt x="10" y="16"/>
                      <a:pt x="10" y="18"/>
                    </a:cubicBezTo>
                    <a:cubicBezTo>
                      <a:pt x="11" y="18"/>
                      <a:pt x="11" y="18"/>
                      <a:pt x="11" y="18"/>
                    </a:cubicBezTo>
                    <a:cubicBezTo>
                      <a:pt x="11" y="18"/>
                      <a:pt x="11" y="19"/>
                      <a:pt x="11" y="19"/>
                    </a:cubicBezTo>
                    <a:cubicBezTo>
                      <a:pt x="5" y="68"/>
                      <a:pt x="1" y="118"/>
                      <a:pt x="0" y="168"/>
                    </a:cubicBezTo>
                    <a:cubicBezTo>
                      <a:pt x="0" y="174"/>
                      <a:pt x="6" y="178"/>
                      <a:pt x="11" y="176"/>
                    </a:cubicBezTo>
                    <a:cubicBezTo>
                      <a:pt x="48" y="168"/>
                      <a:pt x="92" y="154"/>
                      <a:pt x="123" y="132"/>
                    </a:cubicBezTo>
                    <a:cubicBezTo>
                      <a:pt x="130" y="127"/>
                      <a:pt x="126" y="114"/>
                      <a:pt x="116" y="116"/>
                    </a:cubicBezTo>
                    <a:close/>
                    <a:moveTo>
                      <a:pt x="23" y="24"/>
                    </a:moveTo>
                    <a:cubicBezTo>
                      <a:pt x="27" y="25"/>
                      <a:pt x="32" y="24"/>
                      <a:pt x="36" y="23"/>
                    </a:cubicBezTo>
                    <a:cubicBezTo>
                      <a:pt x="41" y="51"/>
                      <a:pt x="38" y="80"/>
                      <a:pt x="39" y="109"/>
                    </a:cubicBezTo>
                    <a:cubicBezTo>
                      <a:pt x="39" y="116"/>
                      <a:pt x="47" y="121"/>
                      <a:pt x="53" y="117"/>
                    </a:cubicBezTo>
                    <a:cubicBezTo>
                      <a:pt x="65" y="109"/>
                      <a:pt x="80" y="105"/>
                      <a:pt x="94" y="100"/>
                    </a:cubicBezTo>
                    <a:cubicBezTo>
                      <a:pt x="94" y="108"/>
                      <a:pt x="96" y="116"/>
                      <a:pt x="100" y="122"/>
                    </a:cubicBezTo>
                    <a:cubicBezTo>
                      <a:pt x="72" y="132"/>
                      <a:pt x="46" y="147"/>
                      <a:pt x="18" y="156"/>
                    </a:cubicBezTo>
                    <a:cubicBezTo>
                      <a:pt x="19" y="112"/>
                      <a:pt x="26" y="68"/>
                      <a:pt x="23"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2" name="Freeform 418"/>
              <p:cNvSpPr>
                <a:spLocks noEditPoints="1"/>
              </p:cNvSpPr>
              <p:nvPr/>
            </p:nvSpPr>
            <p:spPr bwMode="auto">
              <a:xfrm>
                <a:off x="4150" y="289"/>
                <a:ext cx="152" cy="259"/>
              </a:xfrm>
              <a:custGeom>
                <a:avLst/>
                <a:gdLst>
                  <a:gd name="T0" fmla="*/ 69 w 75"/>
                  <a:gd name="T1" fmla="*/ 4 h 128"/>
                  <a:gd name="T2" fmla="*/ 8 w 75"/>
                  <a:gd name="T3" fmla="*/ 9 h 128"/>
                  <a:gd name="T4" fmla="*/ 4 w 75"/>
                  <a:gd name="T5" fmla="*/ 18 h 128"/>
                  <a:gd name="T6" fmla="*/ 10 w 75"/>
                  <a:gd name="T7" fmla="*/ 71 h 128"/>
                  <a:gd name="T8" fmla="*/ 12 w 75"/>
                  <a:gd name="T9" fmla="*/ 98 h 128"/>
                  <a:gd name="T10" fmla="*/ 9 w 75"/>
                  <a:gd name="T11" fmla="*/ 114 h 128"/>
                  <a:gd name="T12" fmla="*/ 13 w 75"/>
                  <a:gd name="T13" fmla="*/ 116 h 128"/>
                  <a:gd name="T14" fmla="*/ 14 w 75"/>
                  <a:gd name="T15" fmla="*/ 115 h 128"/>
                  <a:gd name="T16" fmla="*/ 47 w 75"/>
                  <a:gd name="T17" fmla="*/ 125 h 128"/>
                  <a:gd name="T18" fmla="*/ 60 w 75"/>
                  <a:gd name="T19" fmla="*/ 118 h 128"/>
                  <a:gd name="T20" fmla="*/ 75 w 75"/>
                  <a:gd name="T21" fmla="*/ 12 h 128"/>
                  <a:gd name="T22" fmla="*/ 69 w 75"/>
                  <a:gd name="T23" fmla="*/ 4 h 128"/>
                  <a:gd name="T24" fmla="*/ 45 w 75"/>
                  <a:gd name="T25" fmla="*/ 106 h 128"/>
                  <a:gd name="T26" fmla="*/ 23 w 75"/>
                  <a:gd name="T27" fmla="*/ 100 h 128"/>
                  <a:gd name="T28" fmla="*/ 25 w 75"/>
                  <a:gd name="T29" fmla="*/ 81 h 128"/>
                  <a:gd name="T30" fmla="*/ 21 w 75"/>
                  <a:gd name="T31" fmla="*/ 21 h 128"/>
                  <a:gd name="T32" fmla="*/ 58 w 75"/>
                  <a:gd name="T33" fmla="*/ 19 h 128"/>
                  <a:gd name="T34" fmla="*/ 45 w 75"/>
                  <a:gd name="T35" fmla="*/ 10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128">
                    <a:moveTo>
                      <a:pt x="69" y="4"/>
                    </a:moveTo>
                    <a:cubicBezTo>
                      <a:pt x="48" y="0"/>
                      <a:pt x="28" y="0"/>
                      <a:pt x="8" y="9"/>
                    </a:cubicBezTo>
                    <a:cubicBezTo>
                      <a:pt x="4" y="10"/>
                      <a:pt x="4" y="15"/>
                      <a:pt x="4" y="18"/>
                    </a:cubicBezTo>
                    <a:cubicBezTo>
                      <a:pt x="7" y="36"/>
                      <a:pt x="9" y="53"/>
                      <a:pt x="10" y="71"/>
                    </a:cubicBezTo>
                    <a:cubicBezTo>
                      <a:pt x="11" y="79"/>
                      <a:pt x="13" y="89"/>
                      <a:pt x="12" y="98"/>
                    </a:cubicBezTo>
                    <a:cubicBezTo>
                      <a:pt x="3" y="97"/>
                      <a:pt x="0" y="111"/>
                      <a:pt x="9" y="114"/>
                    </a:cubicBezTo>
                    <a:cubicBezTo>
                      <a:pt x="10" y="116"/>
                      <a:pt x="12" y="117"/>
                      <a:pt x="13" y="116"/>
                    </a:cubicBezTo>
                    <a:cubicBezTo>
                      <a:pt x="14" y="116"/>
                      <a:pt x="14" y="116"/>
                      <a:pt x="14" y="115"/>
                    </a:cubicBezTo>
                    <a:cubicBezTo>
                      <a:pt x="25" y="118"/>
                      <a:pt x="37" y="119"/>
                      <a:pt x="47" y="125"/>
                    </a:cubicBezTo>
                    <a:cubicBezTo>
                      <a:pt x="53" y="128"/>
                      <a:pt x="59" y="124"/>
                      <a:pt x="60" y="118"/>
                    </a:cubicBezTo>
                    <a:cubicBezTo>
                      <a:pt x="64" y="82"/>
                      <a:pt x="74" y="48"/>
                      <a:pt x="75" y="12"/>
                    </a:cubicBezTo>
                    <a:cubicBezTo>
                      <a:pt x="75" y="9"/>
                      <a:pt x="73" y="5"/>
                      <a:pt x="69" y="4"/>
                    </a:cubicBezTo>
                    <a:close/>
                    <a:moveTo>
                      <a:pt x="45" y="106"/>
                    </a:moveTo>
                    <a:cubicBezTo>
                      <a:pt x="38" y="103"/>
                      <a:pt x="30" y="102"/>
                      <a:pt x="23" y="100"/>
                    </a:cubicBezTo>
                    <a:cubicBezTo>
                      <a:pt x="25" y="94"/>
                      <a:pt x="25" y="87"/>
                      <a:pt x="25" y="81"/>
                    </a:cubicBezTo>
                    <a:cubicBezTo>
                      <a:pt x="26" y="61"/>
                      <a:pt x="24" y="41"/>
                      <a:pt x="21" y="21"/>
                    </a:cubicBezTo>
                    <a:cubicBezTo>
                      <a:pt x="33" y="18"/>
                      <a:pt x="46" y="17"/>
                      <a:pt x="58" y="19"/>
                    </a:cubicBezTo>
                    <a:cubicBezTo>
                      <a:pt x="56" y="48"/>
                      <a:pt x="49" y="77"/>
                      <a:pt x="45"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3" name="Freeform 419"/>
              <p:cNvSpPr>
                <a:spLocks noEditPoints="1"/>
              </p:cNvSpPr>
              <p:nvPr/>
            </p:nvSpPr>
            <p:spPr bwMode="auto">
              <a:xfrm>
                <a:off x="4181" y="552"/>
                <a:ext cx="107" cy="105"/>
              </a:xfrm>
              <a:custGeom>
                <a:avLst/>
                <a:gdLst>
                  <a:gd name="T0" fmla="*/ 50 w 53"/>
                  <a:gd name="T1" fmla="*/ 17 h 52"/>
                  <a:gd name="T2" fmla="*/ 24 w 53"/>
                  <a:gd name="T3" fmla="*/ 0 h 52"/>
                  <a:gd name="T4" fmla="*/ 22 w 53"/>
                  <a:gd name="T5" fmla="*/ 1 h 52"/>
                  <a:gd name="T6" fmla="*/ 10 w 53"/>
                  <a:gd name="T7" fmla="*/ 3 h 52"/>
                  <a:gd name="T8" fmla="*/ 2 w 53"/>
                  <a:gd name="T9" fmla="*/ 19 h 52"/>
                  <a:gd name="T10" fmla="*/ 2 w 53"/>
                  <a:gd name="T11" fmla="*/ 31 h 52"/>
                  <a:gd name="T12" fmla="*/ 1 w 53"/>
                  <a:gd name="T13" fmla="*/ 45 h 52"/>
                  <a:gd name="T14" fmla="*/ 15 w 53"/>
                  <a:gd name="T15" fmla="*/ 51 h 52"/>
                  <a:gd name="T16" fmla="*/ 49 w 53"/>
                  <a:gd name="T17" fmla="*/ 36 h 52"/>
                  <a:gd name="T18" fmla="*/ 50 w 53"/>
                  <a:gd name="T19" fmla="*/ 17 h 52"/>
                  <a:gd name="T20" fmla="*/ 35 w 53"/>
                  <a:gd name="T21" fmla="*/ 27 h 52"/>
                  <a:gd name="T22" fmla="*/ 35 w 53"/>
                  <a:gd name="T23" fmla="*/ 27 h 52"/>
                  <a:gd name="T24" fmla="*/ 35 w 53"/>
                  <a:gd name="T25" fmla="*/ 27 h 52"/>
                  <a:gd name="T26" fmla="*/ 35 w 53"/>
                  <a:gd name="T27" fmla="*/ 27 h 52"/>
                  <a:gd name="T28" fmla="*/ 34 w 53"/>
                  <a:gd name="T29" fmla="*/ 27 h 52"/>
                  <a:gd name="T30" fmla="*/ 33 w 53"/>
                  <a:gd name="T31" fmla="*/ 29 h 52"/>
                  <a:gd name="T32" fmla="*/ 28 w 53"/>
                  <a:gd name="T33" fmla="*/ 31 h 52"/>
                  <a:gd name="T34" fmla="*/ 17 w 53"/>
                  <a:gd name="T35" fmla="*/ 34 h 52"/>
                  <a:gd name="T36" fmla="*/ 17 w 53"/>
                  <a:gd name="T37" fmla="*/ 32 h 52"/>
                  <a:gd name="T38" fmla="*/ 17 w 53"/>
                  <a:gd name="T39" fmla="*/ 23 h 52"/>
                  <a:gd name="T40" fmla="*/ 17 w 53"/>
                  <a:gd name="T41" fmla="*/ 16 h 52"/>
                  <a:gd name="T42" fmla="*/ 17 w 53"/>
                  <a:gd name="T43" fmla="*/ 14 h 52"/>
                  <a:gd name="T44" fmla="*/ 20 w 53"/>
                  <a:gd name="T45" fmla="*/ 13 h 52"/>
                  <a:gd name="T46" fmla="*/ 33 w 53"/>
                  <a:gd name="T47" fmla="*/ 24 h 52"/>
                  <a:gd name="T48" fmla="*/ 35 w 53"/>
                  <a:gd name="T49" fmla="*/ 27 h 52"/>
                  <a:gd name="T50" fmla="*/ 35 w 53"/>
                  <a:gd name="T51" fmla="*/ 26 h 52"/>
                  <a:gd name="T52" fmla="*/ 35 w 53"/>
                  <a:gd name="T53" fmla="*/ 27 h 52"/>
                  <a:gd name="T54" fmla="*/ 35 w 53"/>
                  <a:gd name="T55" fmla="*/ 27 h 52"/>
                  <a:gd name="T56" fmla="*/ 35 w 53"/>
                  <a:gd name="T57" fmla="*/ 27 h 52"/>
                  <a:gd name="T58" fmla="*/ 35 w 53"/>
                  <a:gd name="T5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 h="52">
                    <a:moveTo>
                      <a:pt x="50" y="17"/>
                    </a:moveTo>
                    <a:cubicBezTo>
                      <a:pt x="46" y="9"/>
                      <a:pt x="33" y="0"/>
                      <a:pt x="24" y="0"/>
                    </a:cubicBezTo>
                    <a:cubicBezTo>
                      <a:pt x="23" y="0"/>
                      <a:pt x="23" y="0"/>
                      <a:pt x="22" y="1"/>
                    </a:cubicBezTo>
                    <a:cubicBezTo>
                      <a:pt x="18" y="0"/>
                      <a:pt x="14" y="1"/>
                      <a:pt x="10" y="3"/>
                    </a:cubicBezTo>
                    <a:cubicBezTo>
                      <a:pt x="4" y="6"/>
                      <a:pt x="3" y="13"/>
                      <a:pt x="2" y="19"/>
                    </a:cubicBezTo>
                    <a:cubicBezTo>
                      <a:pt x="2" y="23"/>
                      <a:pt x="2" y="27"/>
                      <a:pt x="2" y="31"/>
                    </a:cubicBezTo>
                    <a:cubicBezTo>
                      <a:pt x="2" y="35"/>
                      <a:pt x="0" y="41"/>
                      <a:pt x="1" y="45"/>
                    </a:cubicBezTo>
                    <a:cubicBezTo>
                      <a:pt x="2" y="51"/>
                      <a:pt x="10" y="52"/>
                      <a:pt x="15" y="51"/>
                    </a:cubicBezTo>
                    <a:cubicBezTo>
                      <a:pt x="27" y="50"/>
                      <a:pt x="42" y="46"/>
                      <a:pt x="49" y="36"/>
                    </a:cubicBezTo>
                    <a:cubicBezTo>
                      <a:pt x="53" y="30"/>
                      <a:pt x="53" y="23"/>
                      <a:pt x="50" y="17"/>
                    </a:cubicBezTo>
                    <a:close/>
                    <a:moveTo>
                      <a:pt x="35" y="27"/>
                    </a:moveTo>
                    <a:cubicBezTo>
                      <a:pt x="35" y="27"/>
                      <a:pt x="35" y="27"/>
                      <a:pt x="35" y="27"/>
                    </a:cubicBezTo>
                    <a:cubicBezTo>
                      <a:pt x="35" y="27"/>
                      <a:pt x="35" y="27"/>
                      <a:pt x="35" y="27"/>
                    </a:cubicBezTo>
                    <a:cubicBezTo>
                      <a:pt x="35" y="26"/>
                      <a:pt x="35" y="27"/>
                      <a:pt x="35" y="27"/>
                    </a:cubicBezTo>
                    <a:cubicBezTo>
                      <a:pt x="35" y="27"/>
                      <a:pt x="35" y="27"/>
                      <a:pt x="34" y="27"/>
                    </a:cubicBezTo>
                    <a:cubicBezTo>
                      <a:pt x="35" y="27"/>
                      <a:pt x="33" y="29"/>
                      <a:pt x="33" y="29"/>
                    </a:cubicBezTo>
                    <a:cubicBezTo>
                      <a:pt x="31" y="30"/>
                      <a:pt x="29" y="31"/>
                      <a:pt x="28" y="31"/>
                    </a:cubicBezTo>
                    <a:cubicBezTo>
                      <a:pt x="24" y="33"/>
                      <a:pt x="21" y="34"/>
                      <a:pt x="17" y="34"/>
                    </a:cubicBezTo>
                    <a:cubicBezTo>
                      <a:pt x="17" y="34"/>
                      <a:pt x="17" y="33"/>
                      <a:pt x="17" y="32"/>
                    </a:cubicBezTo>
                    <a:cubicBezTo>
                      <a:pt x="18" y="29"/>
                      <a:pt x="17" y="26"/>
                      <a:pt x="17" y="23"/>
                    </a:cubicBezTo>
                    <a:cubicBezTo>
                      <a:pt x="17" y="21"/>
                      <a:pt x="17" y="18"/>
                      <a:pt x="17" y="16"/>
                    </a:cubicBezTo>
                    <a:cubicBezTo>
                      <a:pt x="17" y="15"/>
                      <a:pt x="17" y="14"/>
                      <a:pt x="17" y="14"/>
                    </a:cubicBezTo>
                    <a:cubicBezTo>
                      <a:pt x="18" y="13"/>
                      <a:pt x="19" y="13"/>
                      <a:pt x="20" y="13"/>
                    </a:cubicBezTo>
                    <a:cubicBezTo>
                      <a:pt x="24" y="17"/>
                      <a:pt x="29" y="20"/>
                      <a:pt x="33" y="24"/>
                    </a:cubicBezTo>
                    <a:cubicBezTo>
                      <a:pt x="34" y="25"/>
                      <a:pt x="35" y="26"/>
                      <a:pt x="35" y="27"/>
                    </a:cubicBezTo>
                    <a:cubicBezTo>
                      <a:pt x="35" y="27"/>
                      <a:pt x="35" y="26"/>
                      <a:pt x="35" y="26"/>
                    </a:cubicBezTo>
                    <a:cubicBezTo>
                      <a:pt x="35" y="26"/>
                      <a:pt x="35" y="26"/>
                      <a:pt x="35" y="27"/>
                    </a:cubicBezTo>
                    <a:cubicBezTo>
                      <a:pt x="35" y="27"/>
                      <a:pt x="35" y="27"/>
                      <a:pt x="35" y="27"/>
                    </a:cubicBezTo>
                    <a:cubicBezTo>
                      <a:pt x="35" y="27"/>
                      <a:pt x="35" y="27"/>
                      <a:pt x="35" y="27"/>
                    </a:cubicBezTo>
                    <a:cubicBezTo>
                      <a:pt x="35" y="27"/>
                      <a:pt x="35" y="27"/>
                      <a:pt x="35"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4" name="Freeform 420"/>
              <p:cNvSpPr/>
              <p:nvPr/>
            </p:nvSpPr>
            <p:spPr bwMode="auto">
              <a:xfrm>
                <a:off x="4251" y="60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5" name="Freeform 421"/>
              <p:cNvSpPr/>
              <p:nvPr/>
            </p:nvSpPr>
            <p:spPr bwMode="auto">
              <a:xfrm>
                <a:off x="4792" y="33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6" name="Freeform 422"/>
              <p:cNvSpPr>
                <a:spLocks noEditPoints="1"/>
              </p:cNvSpPr>
              <p:nvPr/>
            </p:nvSpPr>
            <p:spPr bwMode="auto">
              <a:xfrm>
                <a:off x="4376" y="2645"/>
                <a:ext cx="716" cy="726"/>
              </a:xfrm>
              <a:custGeom>
                <a:avLst/>
                <a:gdLst>
                  <a:gd name="T0" fmla="*/ 190 w 355"/>
                  <a:gd name="T1" fmla="*/ 21 h 360"/>
                  <a:gd name="T2" fmla="*/ 4 w 355"/>
                  <a:gd name="T3" fmla="*/ 209 h 360"/>
                  <a:gd name="T4" fmla="*/ 54 w 355"/>
                  <a:gd name="T5" fmla="*/ 314 h 360"/>
                  <a:gd name="T6" fmla="*/ 205 w 355"/>
                  <a:gd name="T7" fmla="*/ 356 h 360"/>
                  <a:gd name="T8" fmla="*/ 23 w 355"/>
                  <a:gd name="T9" fmla="*/ 243 h 360"/>
                  <a:gd name="T10" fmla="*/ 34 w 355"/>
                  <a:gd name="T11" fmla="*/ 226 h 360"/>
                  <a:gd name="T12" fmla="*/ 44 w 355"/>
                  <a:gd name="T13" fmla="*/ 283 h 360"/>
                  <a:gd name="T14" fmla="*/ 39 w 355"/>
                  <a:gd name="T15" fmla="*/ 247 h 360"/>
                  <a:gd name="T16" fmla="*/ 40 w 355"/>
                  <a:gd name="T17" fmla="*/ 231 h 360"/>
                  <a:gd name="T18" fmla="*/ 175 w 355"/>
                  <a:gd name="T19" fmla="*/ 347 h 360"/>
                  <a:gd name="T20" fmla="*/ 177 w 355"/>
                  <a:gd name="T21" fmla="*/ 331 h 360"/>
                  <a:gd name="T22" fmla="*/ 208 w 355"/>
                  <a:gd name="T23" fmla="*/ 342 h 360"/>
                  <a:gd name="T24" fmla="*/ 204 w 355"/>
                  <a:gd name="T25" fmla="*/ 336 h 360"/>
                  <a:gd name="T26" fmla="*/ 206 w 355"/>
                  <a:gd name="T27" fmla="*/ 332 h 360"/>
                  <a:gd name="T28" fmla="*/ 192 w 355"/>
                  <a:gd name="T29" fmla="*/ 325 h 360"/>
                  <a:gd name="T30" fmla="*/ 173 w 355"/>
                  <a:gd name="T31" fmla="*/ 308 h 360"/>
                  <a:gd name="T32" fmla="*/ 143 w 355"/>
                  <a:gd name="T33" fmla="*/ 330 h 360"/>
                  <a:gd name="T34" fmla="*/ 151 w 355"/>
                  <a:gd name="T35" fmla="*/ 336 h 360"/>
                  <a:gd name="T36" fmla="*/ 132 w 355"/>
                  <a:gd name="T37" fmla="*/ 306 h 360"/>
                  <a:gd name="T38" fmla="*/ 220 w 355"/>
                  <a:gd name="T39" fmla="*/ 338 h 360"/>
                  <a:gd name="T40" fmla="*/ 300 w 355"/>
                  <a:gd name="T41" fmla="*/ 217 h 360"/>
                  <a:gd name="T42" fmla="*/ 305 w 355"/>
                  <a:gd name="T43" fmla="*/ 248 h 360"/>
                  <a:gd name="T44" fmla="*/ 317 w 355"/>
                  <a:gd name="T45" fmla="*/ 256 h 360"/>
                  <a:gd name="T46" fmla="*/ 291 w 355"/>
                  <a:gd name="T47" fmla="*/ 210 h 360"/>
                  <a:gd name="T48" fmla="*/ 327 w 355"/>
                  <a:gd name="T49" fmla="*/ 230 h 360"/>
                  <a:gd name="T50" fmla="*/ 313 w 355"/>
                  <a:gd name="T51" fmla="*/ 211 h 360"/>
                  <a:gd name="T52" fmla="*/ 306 w 355"/>
                  <a:gd name="T53" fmla="*/ 199 h 360"/>
                  <a:gd name="T54" fmla="*/ 327 w 355"/>
                  <a:gd name="T55" fmla="*/ 230 h 360"/>
                  <a:gd name="T56" fmla="*/ 245 w 355"/>
                  <a:gd name="T57" fmla="*/ 196 h 360"/>
                  <a:gd name="T58" fmla="*/ 240 w 355"/>
                  <a:gd name="T59" fmla="*/ 203 h 360"/>
                  <a:gd name="T60" fmla="*/ 297 w 355"/>
                  <a:gd name="T61" fmla="*/ 286 h 360"/>
                  <a:gd name="T62" fmla="*/ 130 w 355"/>
                  <a:gd name="T63" fmla="*/ 294 h 360"/>
                  <a:gd name="T64" fmla="*/ 76 w 355"/>
                  <a:gd name="T65" fmla="*/ 275 h 360"/>
                  <a:gd name="T66" fmla="*/ 119 w 355"/>
                  <a:gd name="T67" fmla="*/ 306 h 360"/>
                  <a:gd name="T68" fmla="*/ 67 w 355"/>
                  <a:gd name="T69" fmla="*/ 243 h 360"/>
                  <a:gd name="T70" fmla="*/ 56 w 355"/>
                  <a:gd name="T71" fmla="*/ 97 h 360"/>
                  <a:gd name="T72" fmla="*/ 89 w 355"/>
                  <a:gd name="T73" fmla="*/ 165 h 360"/>
                  <a:gd name="T74" fmla="*/ 157 w 355"/>
                  <a:gd name="T75" fmla="*/ 207 h 360"/>
                  <a:gd name="T76" fmla="*/ 215 w 355"/>
                  <a:gd name="T77" fmla="*/ 168 h 360"/>
                  <a:gd name="T78" fmla="*/ 104 w 355"/>
                  <a:gd name="T79" fmla="*/ 108 h 360"/>
                  <a:gd name="T80" fmla="*/ 61 w 355"/>
                  <a:gd name="T81" fmla="*/ 90 h 360"/>
                  <a:gd name="T82" fmla="*/ 194 w 355"/>
                  <a:gd name="T83" fmla="*/ 35 h 360"/>
                  <a:gd name="T84" fmla="*/ 284 w 355"/>
                  <a:gd name="T85" fmla="*/ 117 h 360"/>
                  <a:gd name="T86" fmla="*/ 277 w 355"/>
                  <a:gd name="T87" fmla="*/ 120 h 360"/>
                  <a:gd name="T88" fmla="*/ 311 w 355"/>
                  <a:gd name="T89" fmla="*/ 129 h 360"/>
                  <a:gd name="T90" fmla="*/ 335 w 355"/>
                  <a:gd name="T91" fmla="*/ 183 h 360"/>
                  <a:gd name="T92" fmla="*/ 107 w 355"/>
                  <a:gd name="T93" fmla="*/ 146 h 360"/>
                  <a:gd name="T94" fmla="*/ 113 w 355"/>
                  <a:gd name="T95" fmla="*/ 149 h 360"/>
                  <a:gd name="T96" fmla="*/ 110 w 355"/>
                  <a:gd name="T97" fmla="*/ 154 h 360"/>
                  <a:gd name="T98" fmla="*/ 133 w 355"/>
                  <a:gd name="T99" fmla="*/ 160 h 360"/>
                  <a:gd name="T100" fmla="*/ 150 w 355"/>
                  <a:gd name="T101" fmla="*/ 165 h 360"/>
                  <a:gd name="T102" fmla="*/ 173 w 355"/>
                  <a:gd name="T103" fmla="*/ 144 h 360"/>
                  <a:gd name="T104" fmla="*/ 163 w 355"/>
                  <a:gd name="T105" fmla="*/ 130 h 360"/>
                  <a:gd name="T106" fmla="*/ 153 w 355"/>
                  <a:gd name="T107" fmla="*/ 111 h 360"/>
                  <a:gd name="T108" fmla="*/ 179 w 355"/>
                  <a:gd name="T109" fmla="*/ 102 h 360"/>
                  <a:gd name="T110" fmla="*/ 150 w 355"/>
                  <a:gd name="T111" fmla="*/ 197 h 360"/>
                  <a:gd name="T112" fmla="*/ 111 w 355"/>
                  <a:gd name="T113" fmla="*/ 15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5" h="360">
                    <a:moveTo>
                      <a:pt x="348" y="161"/>
                    </a:moveTo>
                    <a:cubicBezTo>
                      <a:pt x="342" y="78"/>
                      <a:pt x="284" y="0"/>
                      <a:pt x="194" y="24"/>
                    </a:cubicBezTo>
                    <a:cubicBezTo>
                      <a:pt x="194" y="23"/>
                      <a:pt x="192" y="21"/>
                      <a:pt x="190" y="21"/>
                    </a:cubicBezTo>
                    <a:cubicBezTo>
                      <a:pt x="93" y="13"/>
                      <a:pt x="1" y="105"/>
                      <a:pt x="4" y="202"/>
                    </a:cubicBezTo>
                    <a:cubicBezTo>
                      <a:pt x="1" y="203"/>
                      <a:pt x="0" y="207"/>
                      <a:pt x="3" y="208"/>
                    </a:cubicBezTo>
                    <a:cubicBezTo>
                      <a:pt x="4" y="209"/>
                      <a:pt x="4" y="209"/>
                      <a:pt x="4" y="209"/>
                    </a:cubicBezTo>
                    <a:cubicBezTo>
                      <a:pt x="4" y="212"/>
                      <a:pt x="4" y="214"/>
                      <a:pt x="5" y="217"/>
                    </a:cubicBezTo>
                    <a:cubicBezTo>
                      <a:pt x="10" y="255"/>
                      <a:pt x="27" y="286"/>
                      <a:pt x="50" y="310"/>
                    </a:cubicBezTo>
                    <a:cubicBezTo>
                      <a:pt x="51" y="312"/>
                      <a:pt x="52" y="313"/>
                      <a:pt x="54" y="314"/>
                    </a:cubicBezTo>
                    <a:cubicBezTo>
                      <a:pt x="86" y="344"/>
                      <a:pt x="131" y="360"/>
                      <a:pt x="179" y="358"/>
                    </a:cubicBezTo>
                    <a:cubicBezTo>
                      <a:pt x="182" y="360"/>
                      <a:pt x="185" y="360"/>
                      <a:pt x="188" y="358"/>
                    </a:cubicBezTo>
                    <a:cubicBezTo>
                      <a:pt x="193" y="357"/>
                      <a:pt x="199" y="357"/>
                      <a:pt x="205" y="356"/>
                    </a:cubicBezTo>
                    <a:cubicBezTo>
                      <a:pt x="301" y="340"/>
                      <a:pt x="355" y="254"/>
                      <a:pt x="348" y="161"/>
                    </a:cubicBezTo>
                    <a:close/>
                    <a:moveTo>
                      <a:pt x="30" y="228"/>
                    </a:moveTo>
                    <a:cubicBezTo>
                      <a:pt x="26" y="232"/>
                      <a:pt x="24" y="237"/>
                      <a:pt x="23" y="243"/>
                    </a:cubicBezTo>
                    <a:cubicBezTo>
                      <a:pt x="22" y="239"/>
                      <a:pt x="20" y="235"/>
                      <a:pt x="19" y="230"/>
                    </a:cubicBezTo>
                    <a:cubicBezTo>
                      <a:pt x="18" y="225"/>
                      <a:pt x="17" y="220"/>
                      <a:pt x="16" y="215"/>
                    </a:cubicBezTo>
                    <a:cubicBezTo>
                      <a:pt x="23" y="219"/>
                      <a:pt x="29" y="222"/>
                      <a:pt x="34" y="226"/>
                    </a:cubicBezTo>
                    <a:cubicBezTo>
                      <a:pt x="33" y="226"/>
                      <a:pt x="31" y="227"/>
                      <a:pt x="30" y="228"/>
                    </a:cubicBezTo>
                    <a:close/>
                    <a:moveTo>
                      <a:pt x="54" y="296"/>
                    </a:moveTo>
                    <a:cubicBezTo>
                      <a:pt x="50" y="292"/>
                      <a:pt x="47" y="287"/>
                      <a:pt x="44" y="283"/>
                    </a:cubicBezTo>
                    <a:cubicBezTo>
                      <a:pt x="44" y="283"/>
                      <a:pt x="44" y="283"/>
                      <a:pt x="44" y="283"/>
                    </a:cubicBezTo>
                    <a:cubicBezTo>
                      <a:pt x="52" y="277"/>
                      <a:pt x="50" y="260"/>
                      <a:pt x="51" y="251"/>
                    </a:cubicBezTo>
                    <a:cubicBezTo>
                      <a:pt x="51" y="245"/>
                      <a:pt x="44" y="243"/>
                      <a:pt x="39" y="247"/>
                    </a:cubicBezTo>
                    <a:cubicBezTo>
                      <a:pt x="39" y="247"/>
                      <a:pt x="38" y="248"/>
                      <a:pt x="37" y="249"/>
                    </a:cubicBezTo>
                    <a:cubicBezTo>
                      <a:pt x="38" y="244"/>
                      <a:pt x="39" y="239"/>
                      <a:pt x="40" y="233"/>
                    </a:cubicBezTo>
                    <a:cubicBezTo>
                      <a:pt x="40" y="232"/>
                      <a:pt x="40" y="232"/>
                      <a:pt x="40" y="231"/>
                    </a:cubicBezTo>
                    <a:cubicBezTo>
                      <a:pt x="44" y="234"/>
                      <a:pt x="47" y="237"/>
                      <a:pt x="50" y="240"/>
                    </a:cubicBezTo>
                    <a:cubicBezTo>
                      <a:pt x="65" y="256"/>
                      <a:pt x="62" y="278"/>
                      <a:pt x="54" y="296"/>
                    </a:cubicBezTo>
                    <a:close/>
                    <a:moveTo>
                      <a:pt x="175" y="347"/>
                    </a:moveTo>
                    <a:cubicBezTo>
                      <a:pt x="170" y="347"/>
                      <a:pt x="166" y="347"/>
                      <a:pt x="161" y="347"/>
                    </a:cubicBezTo>
                    <a:cubicBezTo>
                      <a:pt x="161" y="347"/>
                      <a:pt x="161" y="347"/>
                      <a:pt x="161" y="347"/>
                    </a:cubicBezTo>
                    <a:cubicBezTo>
                      <a:pt x="167" y="342"/>
                      <a:pt x="172" y="336"/>
                      <a:pt x="177" y="331"/>
                    </a:cubicBezTo>
                    <a:cubicBezTo>
                      <a:pt x="176" y="336"/>
                      <a:pt x="176" y="341"/>
                      <a:pt x="175" y="347"/>
                    </a:cubicBezTo>
                    <a:close/>
                    <a:moveTo>
                      <a:pt x="220" y="338"/>
                    </a:moveTo>
                    <a:cubicBezTo>
                      <a:pt x="216" y="340"/>
                      <a:pt x="212" y="341"/>
                      <a:pt x="208" y="342"/>
                    </a:cubicBezTo>
                    <a:cubicBezTo>
                      <a:pt x="205" y="343"/>
                      <a:pt x="201" y="343"/>
                      <a:pt x="198" y="344"/>
                    </a:cubicBezTo>
                    <a:cubicBezTo>
                      <a:pt x="198" y="344"/>
                      <a:pt x="198" y="344"/>
                      <a:pt x="198" y="343"/>
                    </a:cubicBezTo>
                    <a:cubicBezTo>
                      <a:pt x="200" y="341"/>
                      <a:pt x="202" y="339"/>
                      <a:pt x="204" y="336"/>
                    </a:cubicBezTo>
                    <a:cubicBezTo>
                      <a:pt x="204" y="336"/>
                      <a:pt x="205" y="335"/>
                      <a:pt x="205" y="334"/>
                    </a:cubicBezTo>
                    <a:cubicBezTo>
                      <a:pt x="206" y="333"/>
                      <a:pt x="206" y="332"/>
                      <a:pt x="206" y="331"/>
                    </a:cubicBezTo>
                    <a:cubicBezTo>
                      <a:pt x="206" y="331"/>
                      <a:pt x="206" y="331"/>
                      <a:pt x="206" y="332"/>
                    </a:cubicBezTo>
                    <a:cubicBezTo>
                      <a:pt x="206" y="331"/>
                      <a:pt x="206" y="331"/>
                      <a:pt x="206" y="331"/>
                    </a:cubicBezTo>
                    <a:cubicBezTo>
                      <a:pt x="207" y="325"/>
                      <a:pt x="202" y="321"/>
                      <a:pt x="197" y="322"/>
                    </a:cubicBezTo>
                    <a:cubicBezTo>
                      <a:pt x="195" y="323"/>
                      <a:pt x="194" y="324"/>
                      <a:pt x="192" y="325"/>
                    </a:cubicBezTo>
                    <a:cubicBezTo>
                      <a:pt x="192" y="318"/>
                      <a:pt x="191" y="312"/>
                      <a:pt x="190" y="305"/>
                    </a:cubicBezTo>
                    <a:cubicBezTo>
                      <a:pt x="189" y="298"/>
                      <a:pt x="179" y="298"/>
                      <a:pt x="176" y="303"/>
                    </a:cubicBezTo>
                    <a:cubicBezTo>
                      <a:pt x="175" y="305"/>
                      <a:pt x="174" y="306"/>
                      <a:pt x="173" y="308"/>
                    </a:cubicBezTo>
                    <a:cubicBezTo>
                      <a:pt x="173" y="304"/>
                      <a:pt x="173" y="300"/>
                      <a:pt x="171" y="296"/>
                    </a:cubicBezTo>
                    <a:cubicBezTo>
                      <a:pt x="170" y="291"/>
                      <a:pt x="163" y="290"/>
                      <a:pt x="161" y="295"/>
                    </a:cubicBezTo>
                    <a:cubicBezTo>
                      <a:pt x="153" y="306"/>
                      <a:pt x="148" y="318"/>
                      <a:pt x="143" y="330"/>
                    </a:cubicBezTo>
                    <a:cubicBezTo>
                      <a:pt x="140" y="334"/>
                      <a:pt x="147" y="339"/>
                      <a:pt x="150" y="334"/>
                    </a:cubicBezTo>
                    <a:cubicBezTo>
                      <a:pt x="153" y="328"/>
                      <a:pt x="157" y="321"/>
                      <a:pt x="161" y="315"/>
                    </a:cubicBezTo>
                    <a:cubicBezTo>
                      <a:pt x="160" y="323"/>
                      <a:pt x="156" y="330"/>
                      <a:pt x="151" y="336"/>
                    </a:cubicBezTo>
                    <a:cubicBezTo>
                      <a:pt x="148" y="340"/>
                      <a:pt x="148" y="343"/>
                      <a:pt x="150" y="346"/>
                    </a:cubicBezTo>
                    <a:cubicBezTo>
                      <a:pt x="144" y="345"/>
                      <a:pt x="138" y="344"/>
                      <a:pt x="133" y="343"/>
                    </a:cubicBezTo>
                    <a:cubicBezTo>
                      <a:pt x="132" y="334"/>
                      <a:pt x="126" y="310"/>
                      <a:pt x="132" y="306"/>
                    </a:cubicBezTo>
                    <a:cubicBezTo>
                      <a:pt x="144" y="297"/>
                      <a:pt x="156" y="284"/>
                      <a:pt x="171" y="282"/>
                    </a:cubicBezTo>
                    <a:cubicBezTo>
                      <a:pt x="186" y="280"/>
                      <a:pt x="202" y="295"/>
                      <a:pt x="211" y="304"/>
                    </a:cubicBezTo>
                    <a:cubicBezTo>
                      <a:pt x="220" y="313"/>
                      <a:pt x="220" y="326"/>
                      <a:pt x="220" y="338"/>
                    </a:cubicBezTo>
                    <a:close/>
                    <a:moveTo>
                      <a:pt x="291" y="231"/>
                    </a:moveTo>
                    <a:cubicBezTo>
                      <a:pt x="292" y="227"/>
                      <a:pt x="295" y="224"/>
                      <a:pt x="297" y="220"/>
                    </a:cubicBezTo>
                    <a:cubicBezTo>
                      <a:pt x="298" y="219"/>
                      <a:pt x="299" y="218"/>
                      <a:pt x="300" y="217"/>
                    </a:cubicBezTo>
                    <a:cubicBezTo>
                      <a:pt x="300" y="223"/>
                      <a:pt x="299" y="229"/>
                      <a:pt x="296" y="235"/>
                    </a:cubicBezTo>
                    <a:cubicBezTo>
                      <a:pt x="295" y="237"/>
                      <a:pt x="294" y="240"/>
                      <a:pt x="293" y="242"/>
                    </a:cubicBezTo>
                    <a:cubicBezTo>
                      <a:pt x="290" y="249"/>
                      <a:pt x="302" y="255"/>
                      <a:pt x="305" y="248"/>
                    </a:cubicBezTo>
                    <a:cubicBezTo>
                      <a:pt x="307" y="243"/>
                      <a:pt x="310" y="240"/>
                      <a:pt x="313" y="236"/>
                    </a:cubicBezTo>
                    <a:cubicBezTo>
                      <a:pt x="313" y="240"/>
                      <a:pt x="312" y="243"/>
                      <a:pt x="312" y="247"/>
                    </a:cubicBezTo>
                    <a:cubicBezTo>
                      <a:pt x="311" y="251"/>
                      <a:pt x="314" y="254"/>
                      <a:pt x="317" y="256"/>
                    </a:cubicBezTo>
                    <a:cubicBezTo>
                      <a:pt x="313" y="264"/>
                      <a:pt x="308" y="273"/>
                      <a:pt x="302" y="280"/>
                    </a:cubicBezTo>
                    <a:cubicBezTo>
                      <a:pt x="288" y="265"/>
                      <a:pt x="281" y="247"/>
                      <a:pt x="275" y="226"/>
                    </a:cubicBezTo>
                    <a:cubicBezTo>
                      <a:pt x="274" y="223"/>
                      <a:pt x="286" y="214"/>
                      <a:pt x="291" y="210"/>
                    </a:cubicBezTo>
                    <a:cubicBezTo>
                      <a:pt x="287" y="216"/>
                      <a:pt x="284" y="223"/>
                      <a:pt x="284" y="230"/>
                    </a:cubicBezTo>
                    <a:cubicBezTo>
                      <a:pt x="283" y="234"/>
                      <a:pt x="290" y="234"/>
                      <a:pt x="291" y="231"/>
                    </a:cubicBezTo>
                    <a:close/>
                    <a:moveTo>
                      <a:pt x="327" y="230"/>
                    </a:moveTo>
                    <a:cubicBezTo>
                      <a:pt x="327" y="230"/>
                      <a:pt x="327" y="230"/>
                      <a:pt x="327" y="230"/>
                    </a:cubicBezTo>
                    <a:cubicBezTo>
                      <a:pt x="327" y="225"/>
                      <a:pt x="326" y="220"/>
                      <a:pt x="326" y="215"/>
                    </a:cubicBezTo>
                    <a:cubicBezTo>
                      <a:pt x="326" y="207"/>
                      <a:pt x="317" y="205"/>
                      <a:pt x="313" y="211"/>
                    </a:cubicBezTo>
                    <a:cubicBezTo>
                      <a:pt x="312" y="212"/>
                      <a:pt x="312" y="212"/>
                      <a:pt x="312" y="212"/>
                    </a:cubicBezTo>
                    <a:cubicBezTo>
                      <a:pt x="311" y="208"/>
                      <a:pt x="309" y="204"/>
                      <a:pt x="307" y="200"/>
                    </a:cubicBezTo>
                    <a:cubicBezTo>
                      <a:pt x="307" y="199"/>
                      <a:pt x="306" y="199"/>
                      <a:pt x="306" y="199"/>
                    </a:cubicBezTo>
                    <a:cubicBezTo>
                      <a:pt x="314" y="194"/>
                      <a:pt x="322" y="192"/>
                      <a:pt x="333" y="196"/>
                    </a:cubicBezTo>
                    <a:cubicBezTo>
                      <a:pt x="333" y="196"/>
                      <a:pt x="334" y="196"/>
                      <a:pt x="334" y="196"/>
                    </a:cubicBezTo>
                    <a:cubicBezTo>
                      <a:pt x="333" y="208"/>
                      <a:pt x="331" y="219"/>
                      <a:pt x="327" y="230"/>
                    </a:cubicBezTo>
                    <a:close/>
                    <a:moveTo>
                      <a:pt x="335" y="183"/>
                    </a:moveTo>
                    <a:cubicBezTo>
                      <a:pt x="306" y="173"/>
                      <a:pt x="285" y="200"/>
                      <a:pt x="264" y="218"/>
                    </a:cubicBezTo>
                    <a:cubicBezTo>
                      <a:pt x="259" y="210"/>
                      <a:pt x="250" y="204"/>
                      <a:pt x="245" y="196"/>
                    </a:cubicBezTo>
                    <a:cubicBezTo>
                      <a:pt x="239" y="188"/>
                      <a:pt x="233" y="178"/>
                      <a:pt x="227" y="169"/>
                    </a:cubicBezTo>
                    <a:cubicBezTo>
                      <a:pt x="225" y="165"/>
                      <a:pt x="219" y="169"/>
                      <a:pt x="221" y="173"/>
                    </a:cubicBezTo>
                    <a:cubicBezTo>
                      <a:pt x="226" y="184"/>
                      <a:pt x="233" y="194"/>
                      <a:pt x="240" y="203"/>
                    </a:cubicBezTo>
                    <a:cubicBezTo>
                      <a:pt x="245" y="211"/>
                      <a:pt x="250" y="222"/>
                      <a:pt x="258" y="227"/>
                    </a:cubicBezTo>
                    <a:cubicBezTo>
                      <a:pt x="260" y="228"/>
                      <a:pt x="261" y="228"/>
                      <a:pt x="263" y="227"/>
                    </a:cubicBezTo>
                    <a:cubicBezTo>
                      <a:pt x="270" y="250"/>
                      <a:pt x="277" y="271"/>
                      <a:pt x="297" y="286"/>
                    </a:cubicBezTo>
                    <a:cubicBezTo>
                      <a:pt x="281" y="306"/>
                      <a:pt x="259" y="323"/>
                      <a:pt x="233" y="334"/>
                    </a:cubicBezTo>
                    <a:cubicBezTo>
                      <a:pt x="231" y="308"/>
                      <a:pt x="223" y="294"/>
                      <a:pt x="199" y="278"/>
                    </a:cubicBezTo>
                    <a:cubicBezTo>
                      <a:pt x="172" y="260"/>
                      <a:pt x="151" y="277"/>
                      <a:pt x="130" y="294"/>
                    </a:cubicBezTo>
                    <a:cubicBezTo>
                      <a:pt x="126" y="288"/>
                      <a:pt x="116" y="285"/>
                      <a:pt x="110" y="283"/>
                    </a:cubicBezTo>
                    <a:cubicBezTo>
                      <a:pt x="100" y="278"/>
                      <a:pt x="90" y="273"/>
                      <a:pt x="80" y="267"/>
                    </a:cubicBezTo>
                    <a:cubicBezTo>
                      <a:pt x="75" y="264"/>
                      <a:pt x="71" y="271"/>
                      <a:pt x="76" y="275"/>
                    </a:cubicBezTo>
                    <a:cubicBezTo>
                      <a:pt x="84" y="280"/>
                      <a:pt x="93" y="285"/>
                      <a:pt x="102" y="290"/>
                    </a:cubicBezTo>
                    <a:cubicBezTo>
                      <a:pt x="107" y="293"/>
                      <a:pt x="114" y="299"/>
                      <a:pt x="120" y="302"/>
                    </a:cubicBezTo>
                    <a:cubicBezTo>
                      <a:pt x="119" y="303"/>
                      <a:pt x="119" y="304"/>
                      <a:pt x="119" y="306"/>
                    </a:cubicBezTo>
                    <a:cubicBezTo>
                      <a:pt x="121" y="318"/>
                      <a:pt x="122" y="329"/>
                      <a:pt x="125" y="340"/>
                    </a:cubicBezTo>
                    <a:cubicBezTo>
                      <a:pt x="102" y="334"/>
                      <a:pt x="81" y="322"/>
                      <a:pt x="64" y="306"/>
                    </a:cubicBezTo>
                    <a:cubicBezTo>
                      <a:pt x="73" y="285"/>
                      <a:pt x="78" y="265"/>
                      <a:pt x="67" y="243"/>
                    </a:cubicBezTo>
                    <a:cubicBezTo>
                      <a:pt x="58" y="223"/>
                      <a:pt x="36" y="212"/>
                      <a:pt x="15" y="205"/>
                    </a:cubicBezTo>
                    <a:cubicBezTo>
                      <a:pt x="13" y="164"/>
                      <a:pt x="29" y="126"/>
                      <a:pt x="55" y="96"/>
                    </a:cubicBezTo>
                    <a:cubicBezTo>
                      <a:pt x="56" y="96"/>
                      <a:pt x="56" y="97"/>
                      <a:pt x="56" y="97"/>
                    </a:cubicBezTo>
                    <a:cubicBezTo>
                      <a:pt x="69" y="106"/>
                      <a:pt x="82" y="115"/>
                      <a:pt x="95" y="123"/>
                    </a:cubicBezTo>
                    <a:cubicBezTo>
                      <a:pt x="97" y="124"/>
                      <a:pt x="100" y="123"/>
                      <a:pt x="102" y="121"/>
                    </a:cubicBezTo>
                    <a:cubicBezTo>
                      <a:pt x="99" y="136"/>
                      <a:pt x="95" y="151"/>
                      <a:pt x="89" y="165"/>
                    </a:cubicBezTo>
                    <a:cubicBezTo>
                      <a:pt x="88" y="167"/>
                      <a:pt x="90" y="170"/>
                      <a:pt x="92" y="172"/>
                    </a:cubicBezTo>
                    <a:cubicBezTo>
                      <a:pt x="110" y="185"/>
                      <a:pt x="129" y="196"/>
                      <a:pt x="147" y="210"/>
                    </a:cubicBezTo>
                    <a:cubicBezTo>
                      <a:pt x="151" y="213"/>
                      <a:pt x="156" y="211"/>
                      <a:pt x="157" y="207"/>
                    </a:cubicBezTo>
                    <a:cubicBezTo>
                      <a:pt x="158" y="207"/>
                      <a:pt x="158" y="207"/>
                      <a:pt x="158" y="207"/>
                    </a:cubicBezTo>
                    <a:cubicBezTo>
                      <a:pt x="171" y="202"/>
                      <a:pt x="182" y="193"/>
                      <a:pt x="194" y="186"/>
                    </a:cubicBezTo>
                    <a:cubicBezTo>
                      <a:pt x="203" y="180"/>
                      <a:pt x="213" y="179"/>
                      <a:pt x="215" y="168"/>
                    </a:cubicBezTo>
                    <a:cubicBezTo>
                      <a:pt x="217" y="144"/>
                      <a:pt x="206" y="117"/>
                      <a:pt x="192" y="98"/>
                    </a:cubicBezTo>
                    <a:cubicBezTo>
                      <a:pt x="170" y="67"/>
                      <a:pt x="133" y="87"/>
                      <a:pt x="110" y="106"/>
                    </a:cubicBezTo>
                    <a:cubicBezTo>
                      <a:pt x="109" y="104"/>
                      <a:pt x="105" y="105"/>
                      <a:pt x="104" y="108"/>
                    </a:cubicBezTo>
                    <a:cubicBezTo>
                      <a:pt x="104" y="110"/>
                      <a:pt x="103" y="113"/>
                      <a:pt x="103" y="115"/>
                    </a:cubicBezTo>
                    <a:cubicBezTo>
                      <a:pt x="103" y="115"/>
                      <a:pt x="102" y="114"/>
                      <a:pt x="102" y="113"/>
                    </a:cubicBezTo>
                    <a:cubicBezTo>
                      <a:pt x="91" y="103"/>
                      <a:pt x="74" y="96"/>
                      <a:pt x="61" y="90"/>
                    </a:cubicBezTo>
                    <a:cubicBezTo>
                      <a:pt x="61" y="90"/>
                      <a:pt x="61" y="90"/>
                      <a:pt x="61" y="90"/>
                    </a:cubicBezTo>
                    <a:cubicBezTo>
                      <a:pt x="94" y="54"/>
                      <a:pt x="141" y="31"/>
                      <a:pt x="188" y="30"/>
                    </a:cubicBezTo>
                    <a:cubicBezTo>
                      <a:pt x="187" y="33"/>
                      <a:pt x="190" y="36"/>
                      <a:pt x="194" y="35"/>
                    </a:cubicBezTo>
                    <a:cubicBezTo>
                      <a:pt x="265" y="17"/>
                      <a:pt x="310" y="61"/>
                      <a:pt x="327" y="120"/>
                    </a:cubicBezTo>
                    <a:cubicBezTo>
                      <a:pt x="324" y="119"/>
                      <a:pt x="320" y="119"/>
                      <a:pt x="317" y="118"/>
                    </a:cubicBezTo>
                    <a:cubicBezTo>
                      <a:pt x="306" y="117"/>
                      <a:pt x="295" y="116"/>
                      <a:pt x="284" y="117"/>
                    </a:cubicBezTo>
                    <a:cubicBezTo>
                      <a:pt x="288" y="98"/>
                      <a:pt x="289" y="78"/>
                      <a:pt x="290" y="59"/>
                    </a:cubicBezTo>
                    <a:cubicBezTo>
                      <a:pt x="291" y="53"/>
                      <a:pt x="281" y="52"/>
                      <a:pt x="280" y="58"/>
                    </a:cubicBezTo>
                    <a:cubicBezTo>
                      <a:pt x="276" y="78"/>
                      <a:pt x="276" y="100"/>
                      <a:pt x="277" y="120"/>
                    </a:cubicBezTo>
                    <a:cubicBezTo>
                      <a:pt x="277" y="123"/>
                      <a:pt x="280" y="124"/>
                      <a:pt x="282" y="123"/>
                    </a:cubicBezTo>
                    <a:cubicBezTo>
                      <a:pt x="282" y="123"/>
                      <a:pt x="282" y="123"/>
                      <a:pt x="282" y="123"/>
                    </a:cubicBezTo>
                    <a:cubicBezTo>
                      <a:pt x="291" y="124"/>
                      <a:pt x="301" y="126"/>
                      <a:pt x="311" y="129"/>
                    </a:cubicBezTo>
                    <a:cubicBezTo>
                      <a:pt x="316" y="130"/>
                      <a:pt x="325" y="136"/>
                      <a:pt x="331" y="136"/>
                    </a:cubicBezTo>
                    <a:cubicBezTo>
                      <a:pt x="333" y="147"/>
                      <a:pt x="335" y="157"/>
                      <a:pt x="335" y="168"/>
                    </a:cubicBezTo>
                    <a:cubicBezTo>
                      <a:pt x="335" y="173"/>
                      <a:pt x="335" y="178"/>
                      <a:pt x="335" y="183"/>
                    </a:cubicBezTo>
                    <a:close/>
                    <a:moveTo>
                      <a:pt x="111" y="111"/>
                    </a:moveTo>
                    <a:cubicBezTo>
                      <a:pt x="120" y="107"/>
                      <a:pt x="133" y="101"/>
                      <a:pt x="145" y="98"/>
                    </a:cubicBezTo>
                    <a:cubicBezTo>
                      <a:pt x="130" y="111"/>
                      <a:pt x="115" y="127"/>
                      <a:pt x="107" y="146"/>
                    </a:cubicBezTo>
                    <a:cubicBezTo>
                      <a:pt x="110" y="135"/>
                      <a:pt x="111" y="123"/>
                      <a:pt x="111" y="111"/>
                    </a:cubicBezTo>
                    <a:close/>
                    <a:moveTo>
                      <a:pt x="136" y="121"/>
                    </a:moveTo>
                    <a:cubicBezTo>
                      <a:pt x="129" y="131"/>
                      <a:pt x="121" y="140"/>
                      <a:pt x="113" y="149"/>
                    </a:cubicBezTo>
                    <a:cubicBezTo>
                      <a:pt x="120" y="139"/>
                      <a:pt x="127" y="129"/>
                      <a:pt x="136" y="121"/>
                    </a:cubicBezTo>
                    <a:close/>
                    <a:moveTo>
                      <a:pt x="111" y="152"/>
                    </a:moveTo>
                    <a:cubicBezTo>
                      <a:pt x="111" y="153"/>
                      <a:pt x="110" y="153"/>
                      <a:pt x="110" y="154"/>
                    </a:cubicBezTo>
                    <a:cubicBezTo>
                      <a:pt x="104" y="161"/>
                      <a:pt x="113" y="170"/>
                      <a:pt x="120" y="164"/>
                    </a:cubicBezTo>
                    <a:cubicBezTo>
                      <a:pt x="129" y="156"/>
                      <a:pt x="137" y="147"/>
                      <a:pt x="146" y="138"/>
                    </a:cubicBezTo>
                    <a:cubicBezTo>
                      <a:pt x="142" y="146"/>
                      <a:pt x="138" y="153"/>
                      <a:pt x="133" y="160"/>
                    </a:cubicBezTo>
                    <a:cubicBezTo>
                      <a:pt x="128" y="167"/>
                      <a:pt x="138" y="175"/>
                      <a:pt x="144" y="169"/>
                    </a:cubicBezTo>
                    <a:cubicBezTo>
                      <a:pt x="146" y="167"/>
                      <a:pt x="149" y="164"/>
                      <a:pt x="151" y="162"/>
                    </a:cubicBezTo>
                    <a:cubicBezTo>
                      <a:pt x="151" y="163"/>
                      <a:pt x="150" y="164"/>
                      <a:pt x="150" y="165"/>
                    </a:cubicBezTo>
                    <a:cubicBezTo>
                      <a:pt x="147" y="171"/>
                      <a:pt x="153" y="179"/>
                      <a:pt x="160" y="175"/>
                    </a:cubicBezTo>
                    <a:cubicBezTo>
                      <a:pt x="168" y="169"/>
                      <a:pt x="176" y="162"/>
                      <a:pt x="183" y="154"/>
                    </a:cubicBezTo>
                    <a:cubicBezTo>
                      <a:pt x="190" y="147"/>
                      <a:pt x="180" y="138"/>
                      <a:pt x="173" y="144"/>
                    </a:cubicBezTo>
                    <a:cubicBezTo>
                      <a:pt x="172" y="144"/>
                      <a:pt x="172" y="144"/>
                      <a:pt x="172" y="144"/>
                    </a:cubicBezTo>
                    <a:cubicBezTo>
                      <a:pt x="173" y="142"/>
                      <a:pt x="174" y="139"/>
                      <a:pt x="175" y="137"/>
                    </a:cubicBezTo>
                    <a:cubicBezTo>
                      <a:pt x="178" y="130"/>
                      <a:pt x="168" y="125"/>
                      <a:pt x="163" y="130"/>
                    </a:cubicBezTo>
                    <a:cubicBezTo>
                      <a:pt x="163" y="130"/>
                      <a:pt x="163" y="130"/>
                      <a:pt x="162" y="130"/>
                    </a:cubicBezTo>
                    <a:cubicBezTo>
                      <a:pt x="163" y="126"/>
                      <a:pt x="163" y="122"/>
                      <a:pt x="163" y="118"/>
                    </a:cubicBezTo>
                    <a:cubicBezTo>
                      <a:pt x="163" y="112"/>
                      <a:pt x="158" y="110"/>
                      <a:pt x="153" y="111"/>
                    </a:cubicBezTo>
                    <a:cubicBezTo>
                      <a:pt x="155" y="108"/>
                      <a:pt x="156" y="105"/>
                      <a:pt x="156" y="102"/>
                    </a:cubicBezTo>
                    <a:cubicBezTo>
                      <a:pt x="157" y="99"/>
                      <a:pt x="156" y="98"/>
                      <a:pt x="154" y="96"/>
                    </a:cubicBezTo>
                    <a:cubicBezTo>
                      <a:pt x="164" y="95"/>
                      <a:pt x="172" y="96"/>
                      <a:pt x="179" y="102"/>
                    </a:cubicBezTo>
                    <a:cubicBezTo>
                      <a:pt x="193" y="117"/>
                      <a:pt x="201" y="140"/>
                      <a:pt x="202" y="159"/>
                    </a:cubicBezTo>
                    <a:cubicBezTo>
                      <a:pt x="203" y="172"/>
                      <a:pt x="163" y="189"/>
                      <a:pt x="153" y="195"/>
                    </a:cubicBezTo>
                    <a:cubicBezTo>
                      <a:pt x="152" y="195"/>
                      <a:pt x="151" y="196"/>
                      <a:pt x="150" y="197"/>
                    </a:cubicBezTo>
                    <a:cubicBezTo>
                      <a:pt x="135" y="185"/>
                      <a:pt x="119" y="175"/>
                      <a:pt x="103" y="164"/>
                    </a:cubicBezTo>
                    <a:cubicBezTo>
                      <a:pt x="104" y="159"/>
                      <a:pt x="106" y="155"/>
                      <a:pt x="107" y="150"/>
                    </a:cubicBezTo>
                    <a:cubicBezTo>
                      <a:pt x="107" y="152"/>
                      <a:pt x="110" y="153"/>
                      <a:pt x="111" y="1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7" name="Freeform 423"/>
              <p:cNvSpPr/>
              <p:nvPr/>
            </p:nvSpPr>
            <p:spPr bwMode="auto">
              <a:xfrm>
                <a:off x="4806" y="2891"/>
                <a:ext cx="141" cy="49"/>
              </a:xfrm>
              <a:custGeom>
                <a:avLst/>
                <a:gdLst>
                  <a:gd name="T0" fmla="*/ 62 w 70"/>
                  <a:gd name="T1" fmla="*/ 0 h 24"/>
                  <a:gd name="T2" fmla="*/ 44 w 70"/>
                  <a:gd name="T3" fmla="*/ 4 h 24"/>
                  <a:gd name="T4" fmla="*/ 22 w 70"/>
                  <a:gd name="T5" fmla="*/ 9 h 24"/>
                  <a:gd name="T6" fmla="*/ 6 w 70"/>
                  <a:gd name="T7" fmla="*/ 20 h 24"/>
                  <a:gd name="T8" fmla="*/ 30 w 70"/>
                  <a:gd name="T9" fmla="*/ 18 h 24"/>
                  <a:gd name="T10" fmla="*/ 66 w 70"/>
                  <a:gd name="T11" fmla="*/ 9 h 24"/>
                  <a:gd name="T12" fmla="*/ 62 w 70"/>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70" h="24">
                    <a:moveTo>
                      <a:pt x="62" y="0"/>
                    </a:moveTo>
                    <a:cubicBezTo>
                      <a:pt x="56" y="0"/>
                      <a:pt x="49" y="3"/>
                      <a:pt x="44" y="4"/>
                    </a:cubicBezTo>
                    <a:cubicBezTo>
                      <a:pt x="37" y="6"/>
                      <a:pt x="29" y="8"/>
                      <a:pt x="22" y="9"/>
                    </a:cubicBezTo>
                    <a:cubicBezTo>
                      <a:pt x="19" y="10"/>
                      <a:pt x="0" y="13"/>
                      <a:pt x="6" y="20"/>
                    </a:cubicBezTo>
                    <a:cubicBezTo>
                      <a:pt x="11" y="24"/>
                      <a:pt x="25" y="19"/>
                      <a:pt x="30" y="18"/>
                    </a:cubicBezTo>
                    <a:cubicBezTo>
                      <a:pt x="41" y="16"/>
                      <a:pt x="57" y="16"/>
                      <a:pt x="66" y="9"/>
                    </a:cubicBezTo>
                    <a:cubicBezTo>
                      <a:pt x="70" y="6"/>
                      <a:pt x="66" y="1"/>
                      <a:pt x="6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8" name="Freeform 424"/>
              <p:cNvSpPr/>
              <p:nvPr/>
            </p:nvSpPr>
            <p:spPr bwMode="auto">
              <a:xfrm>
                <a:off x="4709" y="2716"/>
                <a:ext cx="32" cy="101"/>
              </a:xfrm>
              <a:custGeom>
                <a:avLst/>
                <a:gdLst>
                  <a:gd name="T0" fmla="*/ 14 w 16"/>
                  <a:gd name="T1" fmla="*/ 16 h 50"/>
                  <a:gd name="T2" fmla="*/ 8 w 16"/>
                  <a:gd name="T3" fmla="*/ 0 h 50"/>
                  <a:gd name="T4" fmla="*/ 2 w 16"/>
                  <a:gd name="T5" fmla="*/ 16 h 50"/>
                  <a:gd name="T6" fmla="*/ 6 w 16"/>
                  <a:gd name="T7" fmla="*/ 45 h 50"/>
                  <a:gd name="T8" fmla="*/ 15 w 16"/>
                  <a:gd name="T9" fmla="*/ 44 h 50"/>
                  <a:gd name="T10" fmla="*/ 14 w 16"/>
                  <a:gd name="T11" fmla="*/ 16 h 50"/>
                </a:gdLst>
                <a:ahLst/>
                <a:cxnLst>
                  <a:cxn ang="0">
                    <a:pos x="T0" y="T1"/>
                  </a:cxn>
                  <a:cxn ang="0">
                    <a:pos x="T2" y="T3"/>
                  </a:cxn>
                  <a:cxn ang="0">
                    <a:pos x="T4" y="T5"/>
                  </a:cxn>
                  <a:cxn ang="0">
                    <a:pos x="T6" y="T7"/>
                  </a:cxn>
                  <a:cxn ang="0">
                    <a:pos x="T8" y="T9"/>
                  </a:cxn>
                  <a:cxn ang="0">
                    <a:pos x="T10" y="T11"/>
                  </a:cxn>
                </a:cxnLst>
                <a:rect l="0" t="0" r="r" b="b"/>
                <a:pathLst>
                  <a:path w="16" h="50">
                    <a:moveTo>
                      <a:pt x="14" y="16"/>
                    </a:moveTo>
                    <a:cubicBezTo>
                      <a:pt x="14" y="11"/>
                      <a:pt x="16" y="0"/>
                      <a:pt x="8" y="0"/>
                    </a:cubicBezTo>
                    <a:cubicBezTo>
                      <a:pt x="0" y="0"/>
                      <a:pt x="2" y="11"/>
                      <a:pt x="2" y="16"/>
                    </a:cubicBezTo>
                    <a:cubicBezTo>
                      <a:pt x="2" y="25"/>
                      <a:pt x="3" y="36"/>
                      <a:pt x="6" y="45"/>
                    </a:cubicBezTo>
                    <a:cubicBezTo>
                      <a:pt x="7" y="50"/>
                      <a:pt x="16" y="49"/>
                      <a:pt x="15" y="44"/>
                    </a:cubicBezTo>
                    <a:cubicBezTo>
                      <a:pt x="14" y="34"/>
                      <a:pt x="14" y="25"/>
                      <a:pt x="1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9" name="Freeform 425"/>
              <p:cNvSpPr/>
              <p:nvPr/>
            </p:nvSpPr>
            <p:spPr bwMode="auto">
              <a:xfrm>
                <a:off x="4481" y="3004"/>
                <a:ext cx="109" cy="73"/>
              </a:xfrm>
              <a:custGeom>
                <a:avLst/>
                <a:gdLst>
                  <a:gd name="T0" fmla="*/ 51 w 54"/>
                  <a:gd name="T1" fmla="*/ 3 h 36"/>
                  <a:gd name="T2" fmla="*/ 38 w 54"/>
                  <a:gd name="T3" fmla="*/ 6 h 36"/>
                  <a:gd name="T4" fmla="*/ 21 w 54"/>
                  <a:gd name="T5" fmla="*/ 16 h 36"/>
                  <a:gd name="T6" fmla="*/ 6 w 54"/>
                  <a:gd name="T7" fmla="*/ 25 h 36"/>
                  <a:gd name="T8" fmla="*/ 1 w 54"/>
                  <a:gd name="T9" fmla="*/ 30 h 36"/>
                  <a:gd name="T10" fmla="*/ 1 w 54"/>
                  <a:gd name="T11" fmla="*/ 32 h 36"/>
                  <a:gd name="T12" fmla="*/ 3 w 54"/>
                  <a:gd name="T13" fmla="*/ 35 h 36"/>
                  <a:gd name="T14" fmla="*/ 5 w 54"/>
                  <a:gd name="T15" fmla="*/ 36 h 36"/>
                  <a:gd name="T16" fmla="*/ 12 w 54"/>
                  <a:gd name="T17" fmla="*/ 33 h 36"/>
                  <a:gd name="T18" fmla="*/ 28 w 54"/>
                  <a:gd name="T19" fmla="*/ 25 h 36"/>
                  <a:gd name="T20" fmla="*/ 43 w 54"/>
                  <a:gd name="T21" fmla="*/ 18 h 36"/>
                  <a:gd name="T22" fmla="*/ 54 w 54"/>
                  <a:gd name="T23" fmla="*/ 10 h 36"/>
                  <a:gd name="T24" fmla="*/ 51 w 54"/>
                  <a:gd name="T2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36">
                    <a:moveTo>
                      <a:pt x="51" y="3"/>
                    </a:moveTo>
                    <a:cubicBezTo>
                      <a:pt x="46" y="0"/>
                      <a:pt x="42" y="3"/>
                      <a:pt x="38" y="6"/>
                    </a:cubicBezTo>
                    <a:cubicBezTo>
                      <a:pt x="32" y="9"/>
                      <a:pt x="26" y="12"/>
                      <a:pt x="21" y="16"/>
                    </a:cubicBezTo>
                    <a:cubicBezTo>
                      <a:pt x="15" y="19"/>
                      <a:pt x="10" y="22"/>
                      <a:pt x="6" y="25"/>
                    </a:cubicBezTo>
                    <a:cubicBezTo>
                      <a:pt x="4" y="26"/>
                      <a:pt x="2" y="28"/>
                      <a:pt x="1" y="30"/>
                    </a:cubicBezTo>
                    <a:cubicBezTo>
                      <a:pt x="0" y="34"/>
                      <a:pt x="2" y="29"/>
                      <a:pt x="1" y="32"/>
                    </a:cubicBezTo>
                    <a:cubicBezTo>
                      <a:pt x="0" y="33"/>
                      <a:pt x="1" y="34"/>
                      <a:pt x="3" y="35"/>
                    </a:cubicBezTo>
                    <a:cubicBezTo>
                      <a:pt x="3" y="35"/>
                      <a:pt x="4" y="36"/>
                      <a:pt x="5" y="36"/>
                    </a:cubicBezTo>
                    <a:cubicBezTo>
                      <a:pt x="8" y="36"/>
                      <a:pt x="10" y="34"/>
                      <a:pt x="12" y="33"/>
                    </a:cubicBezTo>
                    <a:cubicBezTo>
                      <a:pt x="17" y="31"/>
                      <a:pt x="23" y="28"/>
                      <a:pt x="28" y="25"/>
                    </a:cubicBezTo>
                    <a:cubicBezTo>
                      <a:pt x="33" y="23"/>
                      <a:pt x="38" y="20"/>
                      <a:pt x="43" y="18"/>
                    </a:cubicBezTo>
                    <a:cubicBezTo>
                      <a:pt x="47" y="16"/>
                      <a:pt x="53" y="14"/>
                      <a:pt x="54" y="10"/>
                    </a:cubicBezTo>
                    <a:cubicBezTo>
                      <a:pt x="54" y="7"/>
                      <a:pt x="53" y="4"/>
                      <a:pt x="5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0" name="Freeform 426"/>
              <p:cNvSpPr/>
              <p:nvPr/>
            </p:nvSpPr>
            <p:spPr bwMode="auto">
              <a:xfrm>
                <a:off x="4695" y="3071"/>
                <a:ext cx="36" cy="119"/>
              </a:xfrm>
              <a:custGeom>
                <a:avLst/>
                <a:gdLst>
                  <a:gd name="T0" fmla="*/ 16 w 18"/>
                  <a:gd name="T1" fmla="*/ 29 h 59"/>
                  <a:gd name="T2" fmla="*/ 9 w 18"/>
                  <a:gd name="T3" fmla="*/ 4 h 59"/>
                  <a:gd name="T4" fmla="*/ 1 w 18"/>
                  <a:gd name="T5" fmla="*/ 6 h 59"/>
                  <a:gd name="T6" fmla="*/ 6 w 18"/>
                  <a:gd name="T7" fmla="*/ 28 h 59"/>
                  <a:gd name="T8" fmla="*/ 12 w 18"/>
                  <a:gd name="T9" fmla="*/ 56 h 59"/>
                  <a:gd name="T10" fmla="*/ 18 w 18"/>
                  <a:gd name="T11" fmla="*/ 55 h 59"/>
                  <a:gd name="T12" fmla="*/ 16 w 18"/>
                  <a:gd name="T13" fmla="*/ 29 h 59"/>
                </a:gdLst>
                <a:ahLst/>
                <a:cxnLst>
                  <a:cxn ang="0">
                    <a:pos x="T0" y="T1"/>
                  </a:cxn>
                  <a:cxn ang="0">
                    <a:pos x="T2" y="T3"/>
                  </a:cxn>
                  <a:cxn ang="0">
                    <a:pos x="T4" y="T5"/>
                  </a:cxn>
                  <a:cxn ang="0">
                    <a:pos x="T6" y="T7"/>
                  </a:cxn>
                  <a:cxn ang="0">
                    <a:pos x="T8" y="T9"/>
                  </a:cxn>
                  <a:cxn ang="0">
                    <a:pos x="T10" y="T11"/>
                  </a:cxn>
                  <a:cxn ang="0">
                    <a:pos x="T12" y="T13"/>
                  </a:cxn>
                </a:cxnLst>
                <a:rect l="0" t="0" r="r" b="b"/>
                <a:pathLst>
                  <a:path w="18" h="59">
                    <a:moveTo>
                      <a:pt x="16" y="29"/>
                    </a:moveTo>
                    <a:cubicBezTo>
                      <a:pt x="14" y="20"/>
                      <a:pt x="14" y="11"/>
                      <a:pt x="9" y="4"/>
                    </a:cubicBezTo>
                    <a:cubicBezTo>
                      <a:pt x="7" y="0"/>
                      <a:pt x="0" y="2"/>
                      <a:pt x="1" y="6"/>
                    </a:cubicBezTo>
                    <a:cubicBezTo>
                      <a:pt x="1" y="14"/>
                      <a:pt x="4" y="20"/>
                      <a:pt x="6" y="28"/>
                    </a:cubicBezTo>
                    <a:cubicBezTo>
                      <a:pt x="8" y="37"/>
                      <a:pt x="9" y="47"/>
                      <a:pt x="12" y="56"/>
                    </a:cubicBezTo>
                    <a:cubicBezTo>
                      <a:pt x="13" y="59"/>
                      <a:pt x="18" y="58"/>
                      <a:pt x="18" y="55"/>
                    </a:cubicBezTo>
                    <a:cubicBezTo>
                      <a:pt x="18" y="46"/>
                      <a:pt x="17" y="37"/>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1" name="Freeform 427"/>
              <p:cNvSpPr/>
              <p:nvPr/>
            </p:nvSpPr>
            <p:spPr bwMode="auto">
              <a:xfrm>
                <a:off x="4850" y="3152"/>
                <a:ext cx="77" cy="68"/>
              </a:xfrm>
              <a:custGeom>
                <a:avLst/>
                <a:gdLst>
                  <a:gd name="T0" fmla="*/ 31 w 38"/>
                  <a:gd name="T1" fmla="*/ 1 h 34"/>
                  <a:gd name="T2" fmla="*/ 23 w 38"/>
                  <a:gd name="T3" fmla="*/ 8 h 34"/>
                  <a:gd name="T4" fmla="*/ 15 w 38"/>
                  <a:gd name="T5" fmla="*/ 16 h 34"/>
                  <a:gd name="T6" fmla="*/ 7 w 38"/>
                  <a:gd name="T7" fmla="*/ 23 h 34"/>
                  <a:gd name="T8" fmla="*/ 5 w 38"/>
                  <a:gd name="T9" fmla="*/ 25 h 34"/>
                  <a:gd name="T10" fmla="*/ 1 w 38"/>
                  <a:gd name="T11" fmla="*/ 26 h 34"/>
                  <a:gd name="T12" fmla="*/ 4 w 38"/>
                  <a:gd name="T13" fmla="*/ 33 h 34"/>
                  <a:gd name="T14" fmla="*/ 14 w 38"/>
                  <a:gd name="T15" fmla="*/ 30 h 34"/>
                  <a:gd name="T16" fmla="*/ 28 w 38"/>
                  <a:gd name="T17" fmla="*/ 19 h 34"/>
                  <a:gd name="T18" fmla="*/ 38 w 38"/>
                  <a:gd name="T19" fmla="*/ 6 h 34"/>
                  <a:gd name="T20" fmla="*/ 31 w 38"/>
                  <a:gd name="T2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4">
                    <a:moveTo>
                      <a:pt x="31" y="1"/>
                    </a:moveTo>
                    <a:cubicBezTo>
                      <a:pt x="27" y="2"/>
                      <a:pt x="25" y="5"/>
                      <a:pt x="23" y="8"/>
                    </a:cubicBezTo>
                    <a:cubicBezTo>
                      <a:pt x="21" y="10"/>
                      <a:pt x="18" y="13"/>
                      <a:pt x="15" y="16"/>
                    </a:cubicBezTo>
                    <a:cubicBezTo>
                      <a:pt x="13" y="19"/>
                      <a:pt x="10" y="21"/>
                      <a:pt x="7" y="23"/>
                    </a:cubicBezTo>
                    <a:cubicBezTo>
                      <a:pt x="7" y="24"/>
                      <a:pt x="6" y="24"/>
                      <a:pt x="5" y="25"/>
                    </a:cubicBezTo>
                    <a:cubicBezTo>
                      <a:pt x="4" y="24"/>
                      <a:pt x="2" y="24"/>
                      <a:pt x="1" y="26"/>
                    </a:cubicBezTo>
                    <a:cubicBezTo>
                      <a:pt x="0" y="28"/>
                      <a:pt x="0" y="32"/>
                      <a:pt x="4" y="33"/>
                    </a:cubicBezTo>
                    <a:cubicBezTo>
                      <a:pt x="7" y="34"/>
                      <a:pt x="11" y="32"/>
                      <a:pt x="14" y="30"/>
                    </a:cubicBezTo>
                    <a:cubicBezTo>
                      <a:pt x="19" y="27"/>
                      <a:pt x="23" y="23"/>
                      <a:pt x="28" y="19"/>
                    </a:cubicBezTo>
                    <a:cubicBezTo>
                      <a:pt x="32" y="16"/>
                      <a:pt x="38" y="12"/>
                      <a:pt x="38" y="6"/>
                    </a:cubicBezTo>
                    <a:cubicBezTo>
                      <a:pt x="38" y="2"/>
                      <a:pt x="34" y="0"/>
                      <a:pt x="3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2" name="Freeform 428"/>
              <p:cNvSpPr/>
              <p:nvPr/>
            </p:nvSpPr>
            <p:spPr bwMode="auto">
              <a:xfrm>
                <a:off x="5006" y="2855"/>
                <a:ext cx="0" cy="4"/>
              </a:xfrm>
              <a:custGeom>
                <a:avLst/>
                <a:gdLst>
                  <a:gd name="T0" fmla="*/ 0 h 2"/>
                  <a:gd name="T1" fmla="*/ 1 h 2"/>
                  <a:gd name="T2" fmla="*/ 2 h 2"/>
                  <a:gd name="T3" fmla="*/ 1 h 2"/>
                  <a:gd name="T4" fmla="*/ 0 h 2"/>
                </a:gdLst>
                <a:ahLst/>
                <a:cxnLst>
                  <a:cxn ang="0">
                    <a:pos x="0" y="T0"/>
                  </a:cxn>
                  <a:cxn ang="0">
                    <a:pos x="0" y="T1"/>
                  </a:cxn>
                  <a:cxn ang="0">
                    <a:pos x="0" y="T2"/>
                  </a:cxn>
                  <a:cxn ang="0">
                    <a:pos x="0" y="T3"/>
                  </a:cxn>
                  <a:cxn ang="0">
                    <a:pos x="0" y="T4"/>
                  </a:cxn>
                </a:cxnLst>
                <a:rect l="0" t="0" r="r" b="b"/>
                <a:pathLst>
                  <a:path h="2">
                    <a:moveTo>
                      <a:pt x="0" y="0"/>
                    </a:moveTo>
                    <a:cubicBezTo>
                      <a:pt x="0" y="1"/>
                      <a:pt x="0" y="1"/>
                      <a:pt x="0" y="1"/>
                    </a:cubicBezTo>
                    <a:cubicBezTo>
                      <a:pt x="0" y="1"/>
                      <a:pt x="0" y="1"/>
                      <a:pt x="0" y="2"/>
                    </a:cubicBezTo>
                    <a:cubicBezTo>
                      <a:pt x="0" y="2"/>
                      <a:pt x="0" y="2"/>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3" name="Freeform 429"/>
              <p:cNvSpPr/>
              <p:nvPr/>
            </p:nvSpPr>
            <p:spPr bwMode="auto">
              <a:xfrm>
                <a:off x="4961" y="2783"/>
                <a:ext cx="45" cy="88"/>
              </a:xfrm>
              <a:custGeom>
                <a:avLst/>
                <a:gdLst>
                  <a:gd name="T0" fmla="*/ 22 w 22"/>
                  <a:gd name="T1" fmla="*/ 36 h 44"/>
                  <a:gd name="T2" fmla="*/ 22 w 22"/>
                  <a:gd name="T3" fmla="*/ 36 h 44"/>
                  <a:gd name="T4" fmla="*/ 22 w 22"/>
                  <a:gd name="T5" fmla="*/ 35 h 44"/>
                  <a:gd name="T6" fmla="*/ 21 w 22"/>
                  <a:gd name="T7" fmla="*/ 29 h 44"/>
                  <a:gd name="T8" fmla="*/ 21 w 22"/>
                  <a:gd name="T9" fmla="*/ 20 h 44"/>
                  <a:gd name="T10" fmla="*/ 14 w 22"/>
                  <a:gd name="T11" fmla="*/ 14 h 44"/>
                  <a:gd name="T12" fmla="*/ 15 w 22"/>
                  <a:gd name="T13" fmla="*/ 10 h 44"/>
                  <a:gd name="T14" fmla="*/ 6 w 22"/>
                  <a:gd name="T15" fmla="*/ 4 h 44"/>
                  <a:gd name="T16" fmla="*/ 0 w 22"/>
                  <a:gd name="T17" fmla="*/ 23 h 44"/>
                  <a:gd name="T18" fmla="*/ 1 w 22"/>
                  <a:gd name="T19" fmla="*/ 25 h 44"/>
                  <a:gd name="T20" fmla="*/ 1 w 22"/>
                  <a:gd name="T21" fmla="*/ 33 h 44"/>
                  <a:gd name="T22" fmla="*/ 11 w 22"/>
                  <a:gd name="T23" fmla="*/ 38 h 44"/>
                  <a:gd name="T24" fmla="*/ 18 w 22"/>
                  <a:gd name="T25" fmla="*/ 42 h 44"/>
                  <a:gd name="T26" fmla="*/ 22 w 22"/>
                  <a:gd name="T27" fmla="*/ 38 h 44"/>
                  <a:gd name="T28" fmla="*/ 22 w 22"/>
                  <a:gd name="T29" fmla="*/ 37 h 44"/>
                  <a:gd name="T30" fmla="*/ 22 w 22"/>
                  <a:gd name="T31"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44">
                    <a:moveTo>
                      <a:pt x="22" y="36"/>
                    </a:moveTo>
                    <a:cubicBezTo>
                      <a:pt x="22" y="36"/>
                      <a:pt x="22" y="36"/>
                      <a:pt x="22" y="36"/>
                    </a:cubicBezTo>
                    <a:cubicBezTo>
                      <a:pt x="22" y="36"/>
                      <a:pt x="22" y="35"/>
                      <a:pt x="22" y="35"/>
                    </a:cubicBezTo>
                    <a:cubicBezTo>
                      <a:pt x="22" y="33"/>
                      <a:pt x="22" y="31"/>
                      <a:pt x="21" y="29"/>
                    </a:cubicBezTo>
                    <a:cubicBezTo>
                      <a:pt x="21" y="26"/>
                      <a:pt x="21" y="23"/>
                      <a:pt x="21" y="20"/>
                    </a:cubicBezTo>
                    <a:cubicBezTo>
                      <a:pt x="21" y="17"/>
                      <a:pt x="17" y="14"/>
                      <a:pt x="14" y="14"/>
                    </a:cubicBezTo>
                    <a:cubicBezTo>
                      <a:pt x="14" y="13"/>
                      <a:pt x="14" y="11"/>
                      <a:pt x="15" y="10"/>
                    </a:cubicBezTo>
                    <a:cubicBezTo>
                      <a:pt x="16" y="5"/>
                      <a:pt x="9" y="0"/>
                      <a:pt x="6" y="4"/>
                    </a:cubicBezTo>
                    <a:cubicBezTo>
                      <a:pt x="1" y="10"/>
                      <a:pt x="0" y="16"/>
                      <a:pt x="0" y="23"/>
                    </a:cubicBezTo>
                    <a:cubicBezTo>
                      <a:pt x="0" y="24"/>
                      <a:pt x="1" y="24"/>
                      <a:pt x="1" y="25"/>
                    </a:cubicBezTo>
                    <a:cubicBezTo>
                      <a:pt x="1" y="28"/>
                      <a:pt x="1" y="30"/>
                      <a:pt x="1" y="33"/>
                    </a:cubicBezTo>
                    <a:cubicBezTo>
                      <a:pt x="1" y="37"/>
                      <a:pt x="7" y="41"/>
                      <a:pt x="11" y="38"/>
                    </a:cubicBezTo>
                    <a:cubicBezTo>
                      <a:pt x="12" y="41"/>
                      <a:pt x="14" y="44"/>
                      <a:pt x="18" y="42"/>
                    </a:cubicBezTo>
                    <a:cubicBezTo>
                      <a:pt x="21" y="41"/>
                      <a:pt x="22" y="40"/>
                      <a:pt x="22" y="38"/>
                    </a:cubicBezTo>
                    <a:cubicBezTo>
                      <a:pt x="22" y="37"/>
                      <a:pt x="22" y="37"/>
                      <a:pt x="22" y="37"/>
                    </a:cubicBezTo>
                    <a:cubicBezTo>
                      <a:pt x="22" y="37"/>
                      <a:pt x="22" y="36"/>
                      <a:pt x="22"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4" name="Freeform 430"/>
              <p:cNvSpPr>
                <a:spLocks noEditPoints="1"/>
              </p:cNvSpPr>
              <p:nvPr/>
            </p:nvSpPr>
            <p:spPr bwMode="auto">
              <a:xfrm>
                <a:off x="593" y="-784"/>
                <a:ext cx="371" cy="220"/>
              </a:xfrm>
              <a:custGeom>
                <a:avLst/>
                <a:gdLst>
                  <a:gd name="T0" fmla="*/ 182 w 184"/>
                  <a:gd name="T1" fmla="*/ 28 h 109"/>
                  <a:gd name="T2" fmla="*/ 145 w 184"/>
                  <a:gd name="T3" fmla="*/ 3 h 109"/>
                  <a:gd name="T4" fmla="*/ 143 w 184"/>
                  <a:gd name="T5" fmla="*/ 5 h 109"/>
                  <a:gd name="T6" fmla="*/ 142 w 184"/>
                  <a:gd name="T7" fmla="*/ 11 h 109"/>
                  <a:gd name="T8" fmla="*/ 123 w 184"/>
                  <a:gd name="T9" fmla="*/ 35 h 109"/>
                  <a:gd name="T10" fmla="*/ 131 w 184"/>
                  <a:gd name="T11" fmla="*/ 56 h 109"/>
                  <a:gd name="T12" fmla="*/ 113 w 184"/>
                  <a:gd name="T13" fmla="*/ 66 h 109"/>
                  <a:gd name="T14" fmla="*/ 111 w 184"/>
                  <a:gd name="T15" fmla="*/ 69 h 109"/>
                  <a:gd name="T16" fmla="*/ 107 w 184"/>
                  <a:gd name="T17" fmla="*/ 73 h 109"/>
                  <a:gd name="T18" fmla="*/ 94 w 184"/>
                  <a:gd name="T19" fmla="*/ 87 h 109"/>
                  <a:gd name="T20" fmla="*/ 82 w 184"/>
                  <a:gd name="T21" fmla="*/ 84 h 109"/>
                  <a:gd name="T22" fmla="*/ 76 w 184"/>
                  <a:gd name="T23" fmla="*/ 79 h 109"/>
                  <a:gd name="T24" fmla="*/ 73 w 184"/>
                  <a:gd name="T25" fmla="*/ 77 h 109"/>
                  <a:gd name="T26" fmla="*/ 93 w 184"/>
                  <a:gd name="T27" fmla="*/ 39 h 109"/>
                  <a:gd name="T28" fmla="*/ 93 w 184"/>
                  <a:gd name="T29" fmla="*/ 42 h 109"/>
                  <a:gd name="T30" fmla="*/ 83 w 184"/>
                  <a:gd name="T31" fmla="*/ 53 h 109"/>
                  <a:gd name="T32" fmla="*/ 91 w 184"/>
                  <a:gd name="T33" fmla="*/ 76 h 109"/>
                  <a:gd name="T34" fmla="*/ 97 w 184"/>
                  <a:gd name="T35" fmla="*/ 71 h 109"/>
                  <a:gd name="T36" fmla="*/ 93 w 184"/>
                  <a:gd name="T37" fmla="*/ 57 h 109"/>
                  <a:gd name="T38" fmla="*/ 97 w 184"/>
                  <a:gd name="T39" fmla="*/ 47 h 109"/>
                  <a:gd name="T40" fmla="*/ 99 w 184"/>
                  <a:gd name="T41" fmla="*/ 47 h 109"/>
                  <a:gd name="T42" fmla="*/ 108 w 184"/>
                  <a:gd name="T43" fmla="*/ 44 h 109"/>
                  <a:gd name="T44" fmla="*/ 121 w 184"/>
                  <a:gd name="T45" fmla="*/ 39 h 109"/>
                  <a:gd name="T46" fmla="*/ 118 w 184"/>
                  <a:gd name="T47" fmla="*/ 30 h 109"/>
                  <a:gd name="T48" fmla="*/ 105 w 184"/>
                  <a:gd name="T49" fmla="*/ 33 h 109"/>
                  <a:gd name="T50" fmla="*/ 101 w 184"/>
                  <a:gd name="T51" fmla="*/ 35 h 109"/>
                  <a:gd name="T52" fmla="*/ 69 w 184"/>
                  <a:gd name="T53" fmla="*/ 39 h 109"/>
                  <a:gd name="T54" fmla="*/ 60 w 184"/>
                  <a:gd name="T55" fmla="*/ 70 h 109"/>
                  <a:gd name="T56" fmla="*/ 60 w 184"/>
                  <a:gd name="T57" fmla="*/ 70 h 109"/>
                  <a:gd name="T58" fmla="*/ 4 w 184"/>
                  <a:gd name="T59" fmla="*/ 95 h 109"/>
                  <a:gd name="T60" fmla="*/ 10 w 184"/>
                  <a:gd name="T61" fmla="*/ 108 h 109"/>
                  <a:gd name="T62" fmla="*/ 77 w 184"/>
                  <a:gd name="T63" fmla="*/ 93 h 109"/>
                  <a:gd name="T64" fmla="*/ 78 w 184"/>
                  <a:gd name="T65" fmla="*/ 92 h 109"/>
                  <a:gd name="T66" fmla="*/ 117 w 184"/>
                  <a:gd name="T67" fmla="*/ 74 h 109"/>
                  <a:gd name="T68" fmla="*/ 117 w 184"/>
                  <a:gd name="T69" fmla="*/ 73 h 109"/>
                  <a:gd name="T70" fmla="*/ 140 w 184"/>
                  <a:gd name="T71" fmla="*/ 64 h 109"/>
                  <a:gd name="T72" fmla="*/ 141 w 184"/>
                  <a:gd name="T73" fmla="*/ 63 h 109"/>
                  <a:gd name="T74" fmla="*/ 157 w 184"/>
                  <a:gd name="T75" fmla="*/ 64 h 109"/>
                  <a:gd name="T76" fmla="*/ 182 w 184"/>
                  <a:gd name="T77" fmla="*/ 28 h 109"/>
                  <a:gd name="T78" fmla="*/ 63 w 184"/>
                  <a:gd name="T79" fmla="*/ 77 h 109"/>
                  <a:gd name="T80" fmla="*/ 64 w 184"/>
                  <a:gd name="T81" fmla="*/ 79 h 109"/>
                  <a:gd name="T82" fmla="*/ 66 w 184"/>
                  <a:gd name="T83" fmla="*/ 82 h 109"/>
                  <a:gd name="T84" fmla="*/ 46 w 184"/>
                  <a:gd name="T85" fmla="*/ 87 h 109"/>
                  <a:gd name="T86" fmla="*/ 63 w 184"/>
                  <a:gd name="T87" fmla="*/ 77 h 109"/>
                  <a:gd name="T88" fmla="*/ 166 w 184"/>
                  <a:gd name="T89" fmla="*/ 47 h 109"/>
                  <a:gd name="T90" fmla="*/ 135 w 184"/>
                  <a:gd name="T91" fmla="*/ 42 h 109"/>
                  <a:gd name="T92" fmla="*/ 141 w 184"/>
                  <a:gd name="T93" fmla="*/ 16 h 109"/>
                  <a:gd name="T94" fmla="*/ 142 w 184"/>
                  <a:gd name="T95" fmla="*/ 15 h 109"/>
                  <a:gd name="T96" fmla="*/ 165 w 184"/>
                  <a:gd name="T97" fmla="*/ 43 h 109"/>
                  <a:gd name="T98" fmla="*/ 167 w 184"/>
                  <a:gd name="T99" fmla="*/ 37 h 109"/>
                  <a:gd name="T100" fmla="*/ 148 w 184"/>
                  <a:gd name="T101" fmla="*/ 14 h 109"/>
                  <a:gd name="T102" fmla="*/ 166 w 184"/>
                  <a:gd name="T103" fmla="*/ 14 h 109"/>
                  <a:gd name="T104" fmla="*/ 166 w 184"/>
                  <a:gd name="T105"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4" h="109">
                    <a:moveTo>
                      <a:pt x="182" y="28"/>
                    </a:moveTo>
                    <a:cubicBezTo>
                      <a:pt x="179" y="10"/>
                      <a:pt x="162" y="0"/>
                      <a:pt x="145" y="3"/>
                    </a:cubicBezTo>
                    <a:cubicBezTo>
                      <a:pt x="144" y="3"/>
                      <a:pt x="143" y="4"/>
                      <a:pt x="143" y="5"/>
                    </a:cubicBezTo>
                    <a:cubicBezTo>
                      <a:pt x="142" y="7"/>
                      <a:pt x="142" y="9"/>
                      <a:pt x="142" y="11"/>
                    </a:cubicBezTo>
                    <a:cubicBezTo>
                      <a:pt x="129" y="5"/>
                      <a:pt x="123" y="26"/>
                      <a:pt x="123" y="35"/>
                    </a:cubicBezTo>
                    <a:cubicBezTo>
                      <a:pt x="124" y="43"/>
                      <a:pt x="127" y="51"/>
                      <a:pt x="131" y="56"/>
                    </a:cubicBezTo>
                    <a:cubicBezTo>
                      <a:pt x="126" y="60"/>
                      <a:pt x="120" y="64"/>
                      <a:pt x="113" y="66"/>
                    </a:cubicBezTo>
                    <a:cubicBezTo>
                      <a:pt x="112" y="66"/>
                      <a:pt x="111" y="68"/>
                      <a:pt x="111" y="69"/>
                    </a:cubicBezTo>
                    <a:cubicBezTo>
                      <a:pt x="109" y="70"/>
                      <a:pt x="108" y="71"/>
                      <a:pt x="107" y="73"/>
                    </a:cubicBezTo>
                    <a:cubicBezTo>
                      <a:pt x="105" y="80"/>
                      <a:pt x="103" y="87"/>
                      <a:pt x="94" y="87"/>
                    </a:cubicBezTo>
                    <a:cubicBezTo>
                      <a:pt x="89" y="87"/>
                      <a:pt x="85" y="86"/>
                      <a:pt x="82" y="84"/>
                    </a:cubicBezTo>
                    <a:cubicBezTo>
                      <a:pt x="81" y="81"/>
                      <a:pt x="79" y="79"/>
                      <a:pt x="76" y="79"/>
                    </a:cubicBezTo>
                    <a:cubicBezTo>
                      <a:pt x="75" y="78"/>
                      <a:pt x="74" y="78"/>
                      <a:pt x="73" y="77"/>
                    </a:cubicBezTo>
                    <a:cubicBezTo>
                      <a:pt x="59" y="61"/>
                      <a:pt x="75" y="37"/>
                      <a:pt x="93" y="39"/>
                    </a:cubicBezTo>
                    <a:cubicBezTo>
                      <a:pt x="93" y="40"/>
                      <a:pt x="93" y="41"/>
                      <a:pt x="93" y="42"/>
                    </a:cubicBezTo>
                    <a:cubicBezTo>
                      <a:pt x="88" y="45"/>
                      <a:pt x="85" y="48"/>
                      <a:pt x="83" y="53"/>
                    </a:cubicBezTo>
                    <a:cubicBezTo>
                      <a:pt x="81" y="61"/>
                      <a:pt x="83" y="72"/>
                      <a:pt x="91" y="76"/>
                    </a:cubicBezTo>
                    <a:cubicBezTo>
                      <a:pt x="94" y="77"/>
                      <a:pt x="97" y="74"/>
                      <a:pt x="97" y="71"/>
                    </a:cubicBezTo>
                    <a:cubicBezTo>
                      <a:pt x="97" y="66"/>
                      <a:pt x="93" y="63"/>
                      <a:pt x="93" y="57"/>
                    </a:cubicBezTo>
                    <a:cubicBezTo>
                      <a:pt x="93" y="54"/>
                      <a:pt x="95" y="50"/>
                      <a:pt x="97" y="47"/>
                    </a:cubicBezTo>
                    <a:cubicBezTo>
                      <a:pt x="98" y="47"/>
                      <a:pt x="98" y="47"/>
                      <a:pt x="99" y="47"/>
                    </a:cubicBezTo>
                    <a:cubicBezTo>
                      <a:pt x="102" y="46"/>
                      <a:pt x="105" y="45"/>
                      <a:pt x="108" y="44"/>
                    </a:cubicBezTo>
                    <a:cubicBezTo>
                      <a:pt x="112" y="42"/>
                      <a:pt x="118" y="42"/>
                      <a:pt x="121" y="39"/>
                    </a:cubicBezTo>
                    <a:cubicBezTo>
                      <a:pt x="123" y="36"/>
                      <a:pt x="122" y="31"/>
                      <a:pt x="118" y="30"/>
                    </a:cubicBezTo>
                    <a:cubicBezTo>
                      <a:pt x="114" y="29"/>
                      <a:pt x="110" y="31"/>
                      <a:pt x="105" y="33"/>
                    </a:cubicBezTo>
                    <a:cubicBezTo>
                      <a:pt x="104" y="34"/>
                      <a:pt x="102" y="34"/>
                      <a:pt x="101" y="35"/>
                    </a:cubicBezTo>
                    <a:cubicBezTo>
                      <a:pt x="91" y="28"/>
                      <a:pt x="78" y="31"/>
                      <a:pt x="69" y="39"/>
                    </a:cubicBezTo>
                    <a:cubicBezTo>
                      <a:pt x="60" y="47"/>
                      <a:pt x="57" y="59"/>
                      <a:pt x="60" y="70"/>
                    </a:cubicBezTo>
                    <a:cubicBezTo>
                      <a:pt x="60" y="70"/>
                      <a:pt x="60" y="70"/>
                      <a:pt x="60" y="70"/>
                    </a:cubicBezTo>
                    <a:cubicBezTo>
                      <a:pt x="41" y="78"/>
                      <a:pt x="21" y="82"/>
                      <a:pt x="4" y="95"/>
                    </a:cubicBezTo>
                    <a:cubicBezTo>
                      <a:pt x="0" y="99"/>
                      <a:pt x="3" y="109"/>
                      <a:pt x="10" y="108"/>
                    </a:cubicBezTo>
                    <a:cubicBezTo>
                      <a:pt x="33" y="105"/>
                      <a:pt x="56" y="102"/>
                      <a:pt x="77" y="93"/>
                    </a:cubicBezTo>
                    <a:cubicBezTo>
                      <a:pt x="78" y="93"/>
                      <a:pt x="78" y="92"/>
                      <a:pt x="78" y="92"/>
                    </a:cubicBezTo>
                    <a:cubicBezTo>
                      <a:pt x="94" y="100"/>
                      <a:pt x="114" y="96"/>
                      <a:pt x="117" y="74"/>
                    </a:cubicBezTo>
                    <a:cubicBezTo>
                      <a:pt x="117" y="73"/>
                      <a:pt x="117" y="73"/>
                      <a:pt x="117" y="73"/>
                    </a:cubicBezTo>
                    <a:cubicBezTo>
                      <a:pt x="125" y="73"/>
                      <a:pt x="134" y="70"/>
                      <a:pt x="140" y="64"/>
                    </a:cubicBezTo>
                    <a:cubicBezTo>
                      <a:pt x="140" y="64"/>
                      <a:pt x="140" y="63"/>
                      <a:pt x="141" y="63"/>
                    </a:cubicBezTo>
                    <a:cubicBezTo>
                      <a:pt x="145" y="65"/>
                      <a:pt x="151" y="65"/>
                      <a:pt x="157" y="64"/>
                    </a:cubicBezTo>
                    <a:cubicBezTo>
                      <a:pt x="175" y="61"/>
                      <a:pt x="184" y="45"/>
                      <a:pt x="182" y="28"/>
                    </a:cubicBezTo>
                    <a:close/>
                    <a:moveTo>
                      <a:pt x="63" y="77"/>
                    </a:moveTo>
                    <a:cubicBezTo>
                      <a:pt x="63" y="78"/>
                      <a:pt x="63" y="79"/>
                      <a:pt x="64" y="79"/>
                    </a:cubicBezTo>
                    <a:cubicBezTo>
                      <a:pt x="64" y="80"/>
                      <a:pt x="65" y="81"/>
                      <a:pt x="66" y="82"/>
                    </a:cubicBezTo>
                    <a:cubicBezTo>
                      <a:pt x="59" y="84"/>
                      <a:pt x="53" y="85"/>
                      <a:pt x="46" y="87"/>
                    </a:cubicBezTo>
                    <a:cubicBezTo>
                      <a:pt x="52" y="84"/>
                      <a:pt x="58" y="81"/>
                      <a:pt x="63" y="77"/>
                    </a:cubicBezTo>
                    <a:close/>
                    <a:moveTo>
                      <a:pt x="166" y="47"/>
                    </a:moveTo>
                    <a:cubicBezTo>
                      <a:pt x="158" y="58"/>
                      <a:pt x="140" y="55"/>
                      <a:pt x="135" y="42"/>
                    </a:cubicBezTo>
                    <a:cubicBezTo>
                      <a:pt x="134" y="37"/>
                      <a:pt x="132" y="15"/>
                      <a:pt x="141" y="16"/>
                    </a:cubicBezTo>
                    <a:cubicBezTo>
                      <a:pt x="141" y="16"/>
                      <a:pt x="142" y="15"/>
                      <a:pt x="142" y="15"/>
                    </a:cubicBezTo>
                    <a:cubicBezTo>
                      <a:pt x="142" y="29"/>
                      <a:pt x="150" y="40"/>
                      <a:pt x="165" y="43"/>
                    </a:cubicBezTo>
                    <a:cubicBezTo>
                      <a:pt x="168" y="43"/>
                      <a:pt x="171" y="39"/>
                      <a:pt x="167" y="37"/>
                    </a:cubicBezTo>
                    <a:cubicBezTo>
                      <a:pt x="157" y="32"/>
                      <a:pt x="148" y="27"/>
                      <a:pt x="148" y="14"/>
                    </a:cubicBezTo>
                    <a:cubicBezTo>
                      <a:pt x="148" y="3"/>
                      <a:pt x="162" y="9"/>
                      <a:pt x="166" y="14"/>
                    </a:cubicBezTo>
                    <a:cubicBezTo>
                      <a:pt x="175" y="21"/>
                      <a:pt x="173" y="39"/>
                      <a:pt x="166"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5" name="Freeform 431"/>
              <p:cNvSpPr>
                <a:spLocks noEditPoints="1"/>
              </p:cNvSpPr>
              <p:nvPr/>
            </p:nvSpPr>
            <p:spPr bwMode="auto">
              <a:xfrm>
                <a:off x="3001" y="-2024"/>
                <a:ext cx="885" cy="799"/>
              </a:xfrm>
              <a:custGeom>
                <a:avLst/>
                <a:gdLst>
                  <a:gd name="T0" fmla="*/ 424 w 439"/>
                  <a:gd name="T1" fmla="*/ 286 h 396"/>
                  <a:gd name="T2" fmla="*/ 286 w 439"/>
                  <a:gd name="T3" fmla="*/ 2 h 396"/>
                  <a:gd name="T4" fmla="*/ 29 w 439"/>
                  <a:gd name="T5" fmla="*/ 73 h 396"/>
                  <a:gd name="T6" fmla="*/ 26 w 439"/>
                  <a:gd name="T7" fmla="*/ 82 h 396"/>
                  <a:gd name="T8" fmla="*/ 13 w 439"/>
                  <a:gd name="T9" fmla="*/ 127 h 396"/>
                  <a:gd name="T10" fmla="*/ 12 w 439"/>
                  <a:gd name="T11" fmla="*/ 153 h 396"/>
                  <a:gd name="T12" fmla="*/ 35 w 439"/>
                  <a:gd name="T13" fmla="*/ 181 h 396"/>
                  <a:gd name="T14" fmla="*/ 53 w 439"/>
                  <a:gd name="T15" fmla="*/ 212 h 396"/>
                  <a:gd name="T16" fmla="*/ 75 w 439"/>
                  <a:gd name="T17" fmla="*/ 246 h 396"/>
                  <a:gd name="T18" fmla="*/ 95 w 439"/>
                  <a:gd name="T19" fmla="*/ 274 h 396"/>
                  <a:gd name="T20" fmla="*/ 108 w 439"/>
                  <a:gd name="T21" fmla="*/ 295 h 396"/>
                  <a:gd name="T22" fmla="*/ 128 w 439"/>
                  <a:gd name="T23" fmla="*/ 328 h 396"/>
                  <a:gd name="T24" fmla="*/ 192 w 439"/>
                  <a:gd name="T25" fmla="*/ 394 h 396"/>
                  <a:gd name="T26" fmla="*/ 437 w 439"/>
                  <a:gd name="T27" fmla="*/ 322 h 396"/>
                  <a:gd name="T28" fmla="*/ 13 w 439"/>
                  <a:gd name="T29" fmla="*/ 127 h 396"/>
                  <a:gd name="T30" fmla="*/ 39 w 439"/>
                  <a:gd name="T31" fmla="*/ 115 h 396"/>
                  <a:gd name="T32" fmla="*/ 26 w 439"/>
                  <a:gd name="T33" fmla="*/ 152 h 396"/>
                  <a:gd name="T34" fmla="*/ 35 w 439"/>
                  <a:gd name="T35" fmla="*/ 170 h 396"/>
                  <a:gd name="T36" fmla="*/ 49 w 439"/>
                  <a:gd name="T37" fmla="*/ 188 h 396"/>
                  <a:gd name="T38" fmla="*/ 72 w 439"/>
                  <a:gd name="T39" fmla="*/ 183 h 396"/>
                  <a:gd name="T40" fmla="*/ 66 w 439"/>
                  <a:gd name="T41" fmla="*/ 219 h 396"/>
                  <a:gd name="T42" fmla="*/ 77 w 439"/>
                  <a:gd name="T43" fmla="*/ 235 h 396"/>
                  <a:gd name="T44" fmla="*/ 100 w 439"/>
                  <a:gd name="T45" fmla="*/ 230 h 396"/>
                  <a:gd name="T46" fmla="*/ 122 w 439"/>
                  <a:gd name="T47" fmla="*/ 302 h 396"/>
                  <a:gd name="T48" fmla="*/ 137 w 439"/>
                  <a:gd name="T49" fmla="*/ 285 h 396"/>
                  <a:gd name="T50" fmla="*/ 154 w 439"/>
                  <a:gd name="T51" fmla="*/ 318 h 396"/>
                  <a:gd name="T52" fmla="*/ 137 w 439"/>
                  <a:gd name="T53" fmla="*/ 315 h 396"/>
                  <a:gd name="T54" fmla="*/ 154 w 439"/>
                  <a:gd name="T55" fmla="*/ 318 h 396"/>
                  <a:gd name="T56" fmla="*/ 174 w 439"/>
                  <a:gd name="T57" fmla="*/ 375 h 396"/>
                  <a:gd name="T58" fmla="*/ 173 w 439"/>
                  <a:gd name="T59" fmla="*/ 328 h 396"/>
                  <a:gd name="T60" fmla="*/ 185 w 439"/>
                  <a:gd name="T61" fmla="*/ 320 h 396"/>
                  <a:gd name="T62" fmla="*/ 211 w 439"/>
                  <a:gd name="T63" fmla="*/ 306 h 396"/>
                  <a:gd name="T64" fmla="*/ 162 w 439"/>
                  <a:gd name="T65" fmla="*/ 292 h 396"/>
                  <a:gd name="T66" fmla="*/ 196 w 439"/>
                  <a:gd name="T67" fmla="*/ 279 h 396"/>
                  <a:gd name="T68" fmla="*/ 136 w 439"/>
                  <a:gd name="T69" fmla="*/ 260 h 396"/>
                  <a:gd name="T70" fmla="*/ 124 w 439"/>
                  <a:gd name="T71" fmla="*/ 244 h 396"/>
                  <a:gd name="T72" fmla="*/ 142 w 439"/>
                  <a:gd name="T73" fmla="*/ 210 h 396"/>
                  <a:gd name="T74" fmla="*/ 106 w 439"/>
                  <a:gd name="T75" fmla="*/ 191 h 396"/>
                  <a:gd name="T76" fmla="*/ 72 w 439"/>
                  <a:gd name="T77" fmla="*/ 158 h 396"/>
                  <a:gd name="T78" fmla="*/ 63 w 439"/>
                  <a:gd name="T79" fmla="*/ 141 h 396"/>
                  <a:gd name="T80" fmla="*/ 77 w 439"/>
                  <a:gd name="T81" fmla="*/ 112 h 396"/>
                  <a:gd name="T82" fmla="*/ 67 w 439"/>
                  <a:gd name="T83" fmla="*/ 98 h 396"/>
                  <a:gd name="T84" fmla="*/ 155 w 439"/>
                  <a:gd name="T85" fmla="*/ 50 h 396"/>
                  <a:gd name="T86" fmla="*/ 336 w 439"/>
                  <a:gd name="T87" fmla="*/ 132 h 396"/>
                  <a:gd name="T88" fmla="*/ 203 w 439"/>
                  <a:gd name="T89" fmla="*/ 343 h 396"/>
                  <a:gd name="T90" fmla="*/ 185 w 439"/>
                  <a:gd name="T91" fmla="*/ 320 h 396"/>
                  <a:gd name="T92" fmla="*/ 193 w 439"/>
                  <a:gd name="T93" fmla="*/ 347 h 396"/>
                  <a:gd name="T94" fmla="*/ 196 w 439"/>
                  <a:gd name="T95" fmla="*/ 348 h 396"/>
                  <a:gd name="T96" fmla="*/ 414 w 439"/>
                  <a:gd name="T97" fmla="*/ 30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9" h="396">
                    <a:moveTo>
                      <a:pt x="437" y="322"/>
                    </a:moveTo>
                    <a:cubicBezTo>
                      <a:pt x="430" y="313"/>
                      <a:pt x="426" y="302"/>
                      <a:pt x="422" y="291"/>
                    </a:cubicBezTo>
                    <a:cubicBezTo>
                      <a:pt x="423" y="290"/>
                      <a:pt x="424" y="288"/>
                      <a:pt x="424" y="286"/>
                    </a:cubicBezTo>
                    <a:cubicBezTo>
                      <a:pt x="438" y="245"/>
                      <a:pt x="396" y="198"/>
                      <a:pt x="374" y="168"/>
                    </a:cubicBezTo>
                    <a:cubicBezTo>
                      <a:pt x="338" y="116"/>
                      <a:pt x="329" y="52"/>
                      <a:pt x="291" y="3"/>
                    </a:cubicBezTo>
                    <a:cubicBezTo>
                      <a:pt x="290" y="1"/>
                      <a:pt x="288" y="1"/>
                      <a:pt x="286" y="2"/>
                    </a:cubicBezTo>
                    <a:cubicBezTo>
                      <a:pt x="285" y="1"/>
                      <a:pt x="283" y="0"/>
                      <a:pt x="282" y="1"/>
                    </a:cubicBezTo>
                    <a:cubicBezTo>
                      <a:pt x="242" y="14"/>
                      <a:pt x="202" y="23"/>
                      <a:pt x="162" y="35"/>
                    </a:cubicBezTo>
                    <a:cubicBezTo>
                      <a:pt x="117" y="47"/>
                      <a:pt x="75" y="66"/>
                      <a:pt x="29" y="73"/>
                    </a:cubicBezTo>
                    <a:cubicBezTo>
                      <a:pt x="29" y="73"/>
                      <a:pt x="28" y="74"/>
                      <a:pt x="28" y="74"/>
                    </a:cubicBezTo>
                    <a:cubicBezTo>
                      <a:pt x="26" y="74"/>
                      <a:pt x="24" y="76"/>
                      <a:pt x="24" y="78"/>
                    </a:cubicBezTo>
                    <a:cubicBezTo>
                      <a:pt x="25" y="79"/>
                      <a:pt x="25" y="81"/>
                      <a:pt x="26" y="82"/>
                    </a:cubicBezTo>
                    <a:cubicBezTo>
                      <a:pt x="25" y="82"/>
                      <a:pt x="25" y="82"/>
                      <a:pt x="24" y="83"/>
                    </a:cubicBezTo>
                    <a:cubicBezTo>
                      <a:pt x="9" y="89"/>
                      <a:pt x="0" y="107"/>
                      <a:pt x="5" y="123"/>
                    </a:cubicBezTo>
                    <a:cubicBezTo>
                      <a:pt x="6" y="126"/>
                      <a:pt x="10" y="127"/>
                      <a:pt x="13" y="127"/>
                    </a:cubicBezTo>
                    <a:cubicBezTo>
                      <a:pt x="12" y="127"/>
                      <a:pt x="11" y="128"/>
                      <a:pt x="11" y="129"/>
                    </a:cubicBezTo>
                    <a:cubicBezTo>
                      <a:pt x="13" y="133"/>
                      <a:pt x="14" y="137"/>
                      <a:pt x="16" y="141"/>
                    </a:cubicBezTo>
                    <a:cubicBezTo>
                      <a:pt x="14" y="145"/>
                      <a:pt x="13" y="149"/>
                      <a:pt x="12" y="153"/>
                    </a:cubicBezTo>
                    <a:cubicBezTo>
                      <a:pt x="11" y="160"/>
                      <a:pt x="20" y="164"/>
                      <a:pt x="23" y="158"/>
                    </a:cubicBezTo>
                    <a:cubicBezTo>
                      <a:pt x="23" y="158"/>
                      <a:pt x="23" y="158"/>
                      <a:pt x="23" y="158"/>
                    </a:cubicBezTo>
                    <a:cubicBezTo>
                      <a:pt x="27" y="166"/>
                      <a:pt x="31" y="174"/>
                      <a:pt x="35" y="181"/>
                    </a:cubicBezTo>
                    <a:cubicBezTo>
                      <a:pt x="35" y="184"/>
                      <a:pt x="35" y="186"/>
                      <a:pt x="36" y="188"/>
                    </a:cubicBezTo>
                    <a:cubicBezTo>
                      <a:pt x="37" y="191"/>
                      <a:pt x="39" y="192"/>
                      <a:pt x="41" y="193"/>
                    </a:cubicBezTo>
                    <a:cubicBezTo>
                      <a:pt x="45" y="199"/>
                      <a:pt x="49" y="205"/>
                      <a:pt x="53" y="212"/>
                    </a:cubicBezTo>
                    <a:cubicBezTo>
                      <a:pt x="52" y="215"/>
                      <a:pt x="51" y="219"/>
                      <a:pt x="51" y="223"/>
                    </a:cubicBezTo>
                    <a:cubicBezTo>
                      <a:pt x="50" y="230"/>
                      <a:pt x="59" y="231"/>
                      <a:pt x="62" y="226"/>
                    </a:cubicBezTo>
                    <a:cubicBezTo>
                      <a:pt x="66" y="233"/>
                      <a:pt x="71" y="239"/>
                      <a:pt x="75" y="246"/>
                    </a:cubicBezTo>
                    <a:cubicBezTo>
                      <a:pt x="75" y="250"/>
                      <a:pt x="75" y="254"/>
                      <a:pt x="77" y="258"/>
                    </a:cubicBezTo>
                    <a:cubicBezTo>
                      <a:pt x="78" y="262"/>
                      <a:pt x="83" y="263"/>
                      <a:pt x="85" y="260"/>
                    </a:cubicBezTo>
                    <a:cubicBezTo>
                      <a:pt x="88" y="265"/>
                      <a:pt x="92" y="269"/>
                      <a:pt x="95" y="274"/>
                    </a:cubicBezTo>
                    <a:cubicBezTo>
                      <a:pt x="96" y="276"/>
                      <a:pt x="97" y="277"/>
                      <a:pt x="98" y="279"/>
                    </a:cubicBezTo>
                    <a:cubicBezTo>
                      <a:pt x="98" y="283"/>
                      <a:pt x="98" y="286"/>
                      <a:pt x="99" y="291"/>
                    </a:cubicBezTo>
                    <a:cubicBezTo>
                      <a:pt x="100" y="295"/>
                      <a:pt x="105" y="296"/>
                      <a:pt x="108" y="295"/>
                    </a:cubicBezTo>
                    <a:cubicBezTo>
                      <a:pt x="112" y="301"/>
                      <a:pt x="116" y="307"/>
                      <a:pt x="119" y="313"/>
                    </a:cubicBezTo>
                    <a:cubicBezTo>
                      <a:pt x="119" y="313"/>
                      <a:pt x="119" y="314"/>
                      <a:pt x="119" y="314"/>
                    </a:cubicBezTo>
                    <a:cubicBezTo>
                      <a:pt x="119" y="318"/>
                      <a:pt x="123" y="329"/>
                      <a:pt x="128" y="328"/>
                    </a:cubicBezTo>
                    <a:cubicBezTo>
                      <a:pt x="144" y="353"/>
                      <a:pt x="160" y="377"/>
                      <a:pt x="184" y="395"/>
                    </a:cubicBezTo>
                    <a:cubicBezTo>
                      <a:pt x="186" y="396"/>
                      <a:pt x="188" y="396"/>
                      <a:pt x="189" y="394"/>
                    </a:cubicBezTo>
                    <a:cubicBezTo>
                      <a:pt x="190" y="394"/>
                      <a:pt x="191" y="395"/>
                      <a:pt x="192" y="394"/>
                    </a:cubicBezTo>
                    <a:cubicBezTo>
                      <a:pt x="231" y="387"/>
                      <a:pt x="272" y="383"/>
                      <a:pt x="311" y="374"/>
                    </a:cubicBezTo>
                    <a:cubicBezTo>
                      <a:pt x="353" y="365"/>
                      <a:pt x="392" y="344"/>
                      <a:pt x="433" y="331"/>
                    </a:cubicBezTo>
                    <a:cubicBezTo>
                      <a:pt x="437" y="330"/>
                      <a:pt x="439" y="326"/>
                      <a:pt x="437" y="322"/>
                    </a:cubicBezTo>
                    <a:close/>
                    <a:moveTo>
                      <a:pt x="19" y="136"/>
                    </a:moveTo>
                    <a:cubicBezTo>
                      <a:pt x="17" y="133"/>
                      <a:pt x="16" y="131"/>
                      <a:pt x="15" y="128"/>
                    </a:cubicBezTo>
                    <a:cubicBezTo>
                      <a:pt x="15" y="127"/>
                      <a:pt x="14" y="126"/>
                      <a:pt x="13" y="127"/>
                    </a:cubicBezTo>
                    <a:cubicBezTo>
                      <a:pt x="14" y="126"/>
                      <a:pt x="16" y="125"/>
                      <a:pt x="16" y="123"/>
                    </a:cubicBezTo>
                    <a:cubicBezTo>
                      <a:pt x="19" y="112"/>
                      <a:pt x="21" y="103"/>
                      <a:pt x="32" y="99"/>
                    </a:cubicBezTo>
                    <a:cubicBezTo>
                      <a:pt x="34" y="104"/>
                      <a:pt x="37" y="110"/>
                      <a:pt x="39" y="115"/>
                    </a:cubicBezTo>
                    <a:cubicBezTo>
                      <a:pt x="30" y="120"/>
                      <a:pt x="23" y="127"/>
                      <a:pt x="19" y="136"/>
                    </a:cubicBezTo>
                    <a:close/>
                    <a:moveTo>
                      <a:pt x="35" y="170"/>
                    </a:moveTo>
                    <a:cubicBezTo>
                      <a:pt x="32" y="164"/>
                      <a:pt x="29" y="158"/>
                      <a:pt x="26" y="152"/>
                    </a:cubicBezTo>
                    <a:cubicBezTo>
                      <a:pt x="31" y="143"/>
                      <a:pt x="38" y="136"/>
                      <a:pt x="46" y="132"/>
                    </a:cubicBezTo>
                    <a:cubicBezTo>
                      <a:pt x="49" y="137"/>
                      <a:pt x="51" y="141"/>
                      <a:pt x="53" y="146"/>
                    </a:cubicBezTo>
                    <a:cubicBezTo>
                      <a:pt x="44" y="152"/>
                      <a:pt x="38" y="160"/>
                      <a:pt x="35" y="170"/>
                    </a:cubicBezTo>
                    <a:close/>
                    <a:moveTo>
                      <a:pt x="56" y="203"/>
                    </a:moveTo>
                    <a:cubicBezTo>
                      <a:pt x="53" y="199"/>
                      <a:pt x="50" y="195"/>
                      <a:pt x="48" y="191"/>
                    </a:cubicBezTo>
                    <a:cubicBezTo>
                      <a:pt x="48" y="190"/>
                      <a:pt x="48" y="189"/>
                      <a:pt x="49" y="188"/>
                    </a:cubicBezTo>
                    <a:cubicBezTo>
                      <a:pt x="51" y="179"/>
                      <a:pt x="52" y="170"/>
                      <a:pt x="61" y="164"/>
                    </a:cubicBezTo>
                    <a:cubicBezTo>
                      <a:pt x="61" y="163"/>
                      <a:pt x="61" y="163"/>
                      <a:pt x="61" y="163"/>
                    </a:cubicBezTo>
                    <a:cubicBezTo>
                      <a:pt x="65" y="170"/>
                      <a:pt x="68" y="176"/>
                      <a:pt x="72" y="183"/>
                    </a:cubicBezTo>
                    <a:cubicBezTo>
                      <a:pt x="65" y="188"/>
                      <a:pt x="59" y="196"/>
                      <a:pt x="56" y="203"/>
                    </a:cubicBezTo>
                    <a:close/>
                    <a:moveTo>
                      <a:pt x="77" y="235"/>
                    </a:moveTo>
                    <a:cubicBezTo>
                      <a:pt x="73" y="230"/>
                      <a:pt x="70" y="224"/>
                      <a:pt x="66" y="219"/>
                    </a:cubicBezTo>
                    <a:cubicBezTo>
                      <a:pt x="70" y="211"/>
                      <a:pt x="75" y="205"/>
                      <a:pt x="81" y="199"/>
                    </a:cubicBezTo>
                    <a:cubicBezTo>
                      <a:pt x="84" y="204"/>
                      <a:pt x="87" y="210"/>
                      <a:pt x="91" y="215"/>
                    </a:cubicBezTo>
                    <a:cubicBezTo>
                      <a:pt x="85" y="221"/>
                      <a:pt x="80" y="227"/>
                      <a:pt x="77" y="235"/>
                    </a:cubicBezTo>
                    <a:close/>
                    <a:moveTo>
                      <a:pt x="100" y="268"/>
                    </a:moveTo>
                    <a:cubicBezTo>
                      <a:pt x="96" y="262"/>
                      <a:pt x="92" y="256"/>
                      <a:pt x="88" y="250"/>
                    </a:cubicBezTo>
                    <a:cubicBezTo>
                      <a:pt x="91" y="242"/>
                      <a:pt x="95" y="235"/>
                      <a:pt x="100" y="230"/>
                    </a:cubicBezTo>
                    <a:cubicBezTo>
                      <a:pt x="104" y="237"/>
                      <a:pt x="109" y="244"/>
                      <a:pt x="113" y="251"/>
                    </a:cubicBezTo>
                    <a:cubicBezTo>
                      <a:pt x="107" y="255"/>
                      <a:pt x="103" y="261"/>
                      <a:pt x="100" y="268"/>
                    </a:cubicBezTo>
                    <a:close/>
                    <a:moveTo>
                      <a:pt x="122" y="302"/>
                    </a:moveTo>
                    <a:cubicBezTo>
                      <a:pt x="119" y="297"/>
                      <a:pt x="116" y="292"/>
                      <a:pt x="113" y="286"/>
                    </a:cubicBezTo>
                    <a:cubicBezTo>
                      <a:pt x="115" y="278"/>
                      <a:pt x="118" y="272"/>
                      <a:pt x="124" y="266"/>
                    </a:cubicBezTo>
                    <a:cubicBezTo>
                      <a:pt x="128" y="273"/>
                      <a:pt x="132" y="279"/>
                      <a:pt x="137" y="285"/>
                    </a:cubicBezTo>
                    <a:cubicBezTo>
                      <a:pt x="136" y="285"/>
                      <a:pt x="135" y="286"/>
                      <a:pt x="135" y="286"/>
                    </a:cubicBezTo>
                    <a:cubicBezTo>
                      <a:pt x="130" y="291"/>
                      <a:pt x="125" y="296"/>
                      <a:pt x="122" y="302"/>
                    </a:cubicBezTo>
                    <a:close/>
                    <a:moveTo>
                      <a:pt x="154" y="318"/>
                    </a:moveTo>
                    <a:cubicBezTo>
                      <a:pt x="149" y="325"/>
                      <a:pt x="147" y="334"/>
                      <a:pt x="147" y="342"/>
                    </a:cubicBezTo>
                    <a:cubicBezTo>
                      <a:pt x="143" y="336"/>
                      <a:pt x="138" y="329"/>
                      <a:pt x="134" y="322"/>
                    </a:cubicBezTo>
                    <a:cubicBezTo>
                      <a:pt x="135" y="320"/>
                      <a:pt x="136" y="317"/>
                      <a:pt x="137" y="315"/>
                    </a:cubicBezTo>
                    <a:cubicBezTo>
                      <a:pt x="140" y="310"/>
                      <a:pt x="144" y="305"/>
                      <a:pt x="149" y="301"/>
                    </a:cubicBezTo>
                    <a:cubicBezTo>
                      <a:pt x="152" y="305"/>
                      <a:pt x="155" y="309"/>
                      <a:pt x="158" y="313"/>
                    </a:cubicBezTo>
                    <a:cubicBezTo>
                      <a:pt x="157" y="314"/>
                      <a:pt x="155" y="316"/>
                      <a:pt x="154" y="318"/>
                    </a:cubicBezTo>
                    <a:close/>
                    <a:moveTo>
                      <a:pt x="183" y="347"/>
                    </a:moveTo>
                    <a:cubicBezTo>
                      <a:pt x="183" y="359"/>
                      <a:pt x="182" y="370"/>
                      <a:pt x="182" y="382"/>
                    </a:cubicBezTo>
                    <a:cubicBezTo>
                      <a:pt x="179" y="379"/>
                      <a:pt x="176" y="377"/>
                      <a:pt x="174" y="375"/>
                    </a:cubicBezTo>
                    <a:cubicBezTo>
                      <a:pt x="175" y="372"/>
                      <a:pt x="175" y="370"/>
                      <a:pt x="173" y="367"/>
                    </a:cubicBezTo>
                    <a:cubicBezTo>
                      <a:pt x="164" y="356"/>
                      <a:pt x="164" y="343"/>
                      <a:pt x="171" y="331"/>
                    </a:cubicBezTo>
                    <a:cubicBezTo>
                      <a:pt x="171" y="330"/>
                      <a:pt x="172" y="329"/>
                      <a:pt x="173" y="328"/>
                    </a:cubicBezTo>
                    <a:cubicBezTo>
                      <a:pt x="178" y="333"/>
                      <a:pt x="183" y="338"/>
                      <a:pt x="189" y="342"/>
                    </a:cubicBezTo>
                    <a:cubicBezTo>
                      <a:pt x="186" y="342"/>
                      <a:pt x="184" y="344"/>
                      <a:pt x="183" y="347"/>
                    </a:cubicBezTo>
                    <a:close/>
                    <a:moveTo>
                      <a:pt x="185" y="320"/>
                    </a:moveTo>
                    <a:cubicBezTo>
                      <a:pt x="185" y="320"/>
                      <a:pt x="185" y="320"/>
                      <a:pt x="185" y="320"/>
                    </a:cubicBezTo>
                    <a:cubicBezTo>
                      <a:pt x="192" y="318"/>
                      <a:pt x="198" y="322"/>
                      <a:pt x="205" y="320"/>
                    </a:cubicBezTo>
                    <a:cubicBezTo>
                      <a:pt x="211" y="318"/>
                      <a:pt x="214" y="312"/>
                      <a:pt x="211" y="306"/>
                    </a:cubicBezTo>
                    <a:cubicBezTo>
                      <a:pt x="205" y="295"/>
                      <a:pt x="190" y="296"/>
                      <a:pt x="179" y="299"/>
                    </a:cubicBezTo>
                    <a:cubicBezTo>
                      <a:pt x="176" y="299"/>
                      <a:pt x="173" y="301"/>
                      <a:pt x="170" y="302"/>
                    </a:cubicBezTo>
                    <a:cubicBezTo>
                      <a:pt x="168" y="299"/>
                      <a:pt x="165" y="295"/>
                      <a:pt x="162" y="292"/>
                    </a:cubicBezTo>
                    <a:cubicBezTo>
                      <a:pt x="164" y="291"/>
                      <a:pt x="166" y="291"/>
                      <a:pt x="167" y="290"/>
                    </a:cubicBezTo>
                    <a:cubicBezTo>
                      <a:pt x="175" y="288"/>
                      <a:pt x="181" y="292"/>
                      <a:pt x="188" y="293"/>
                    </a:cubicBezTo>
                    <a:cubicBezTo>
                      <a:pt x="196" y="293"/>
                      <a:pt x="199" y="285"/>
                      <a:pt x="196" y="279"/>
                    </a:cubicBezTo>
                    <a:cubicBezTo>
                      <a:pt x="191" y="269"/>
                      <a:pt x="176" y="268"/>
                      <a:pt x="167" y="270"/>
                    </a:cubicBezTo>
                    <a:cubicBezTo>
                      <a:pt x="160" y="271"/>
                      <a:pt x="155" y="273"/>
                      <a:pt x="149" y="276"/>
                    </a:cubicBezTo>
                    <a:cubicBezTo>
                      <a:pt x="145" y="271"/>
                      <a:pt x="140" y="265"/>
                      <a:pt x="136" y="260"/>
                    </a:cubicBezTo>
                    <a:cubicBezTo>
                      <a:pt x="144" y="257"/>
                      <a:pt x="153" y="258"/>
                      <a:pt x="162" y="261"/>
                    </a:cubicBezTo>
                    <a:cubicBezTo>
                      <a:pt x="173" y="265"/>
                      <a:pt x="178" y="246"/>
                      <a:pt x="167" y="242"/>
                    </a:cubicBezTo>
                    <a:cubicBezTo>
                      <a:pt x="154" y="237"/>
                      <a:pt x="138" y="238"/>
                      <a:pt x="124" y="244"/>
                    </a:cubicBezTo>
                    <a:cubicBezTo>
                      <a:pt x="120" y="237"/>
                      <a:pt x="115" y="231"/>
                      <a:pt x="110" y="224"/>
                    </a:cubicBezTo>
                    <a:cubicBezTo>
                      <a:pt x="117" y="222"/>
                      <a:pt x="124" y="222"/>
                      <a:pt x="133" y="226"/>
                    </a:cubicBezTo>
                    <a:cubicBezTo>
                      <a:pt x="143" y="231"/>
                      <a:pt x="152" y="217"/>
                      <a:pt x="142" y="210"/>
                    </a:cubicBezTo>
                    <a:cubicBezTo>
                      <a:pt x="129" y="201"/>
                      <a:pt x="113" y="202"/>
                      <a:pt x="101" y="208"/>
                    </a:cubicBezTo>
                    <a:cubicBezTo>
                      <a:pt x="97" y="203"/>
                      <a:pt x="94" y="197"/>
                      <a:pt x="91" y="192"/>
                    </a:cubicBezTo>
                    <a:cubicBezTo>
                      <a:pt x="95" y="190"/>
                      <a:pt x="100" y="190"/>
                      <a:pt x="106" y="191"/>
                    </a:cubicBezTo>
                    <a:cubicBezTo>
                      <a:pt x="115" y="194"/>
                      <a:pt x="121" y="183"/>
                      <a:pt x="115" y="177"/>
                    </a:cubicBezTo>
                    <a:cubicBezTo>
                      <a:pt x="106" y="168"/>
                      <a:pt x="92" y="170"/>
                      <a:pt x="82" y="176"/>
                    </a:cubicBezTo>
                    <a:cubicBezTo>
                      <a:pt x="78" y="170"/>
                      <a:pt x="75" y="164"/>
                      <a:pt x="72" y="158"/>
                    </a:cubicBezTo>
                    <a:cubicBezTo>
                      <a:pt x="76" y="157"/>
                      <a:pt x="81" y="157"/>
                      <a:pt x="86" y="159"/>
                    </a:cubicBezTo>
                    <a:cubicBezTo>
                      <a:pt x="99" y="162"/>
                      <a:pt x="104" y="144"/>
                      <a:pt x="92" y="140"/>
                    </a:cubicBezTo>
                    <a:cubicBezTo>
                      <a:pt x="82" y="136"/>
                      <a:pt x="72" y="137"/>
                      <a:pt x="63" y="141"/>
                    </a:cubicBezTo>
                    <a:cubicBezTo>
                      <a:pt x="61" y="137"/>
                      <a:pt x="59" y="133"/>
                      <a:pt x="57" y="129"/>
                    </a:cubicBezTo>
                    <a:cubicBezTo>
                      <a:pt x="61" y="129"/>
                      <a:pt x="66" y="129"/>
                      <a:pt x="71" y="130"/>
                    </a:cubicBezTo>
                    <a:cubicBezTo>
                      <a:pt x="84" y="133"/>
                      <a:pt x="88" y="116"/>
                      <a:pt x="77" y="112"/>
                    </a:cubicBezTo>
                    <a:cubicBezTo>
                      <a:pt x="66" y="108"/>
                      <a:pt x="56" y="108"/>
                      <a:pt x="47" y="111"/>
                    </a:cubicBezTo>
                    <a:cubicBezTo>
                      <a:pt x="45" y="106"/>
                      <a:pt x="43" y="102"/>
                      <a:pt x="41" y="97"/>
                    </a:cubicBezTo>
                    <a:cubicBezTo>
                      <a:pt x="50" y="96"/>
                      <a:pt x="58" y="99"/>
                      <a:pt x="67" y="98"/>
                    </a:cubicBezTo>
                    <a:cubicBezTo>
                      <a:pt x="76" y="98"/>
                      <a:pt x="79" y="86"/>
                      <a:pt x="71" y="82"/>
                    </a:cubicBezTo>
                    <a:cubicBezTo>
                      <a:pt x="69" y="80"/>
                      <a:pt x="66" y="79"/>
                      <a:pt x="63" y="78"/>
                    </a:cubicBezTo>
                    <a:cubicBezTo>
                      <a:pt x="94" y="72"/>
                      <a:pt x="125" y="60"/>
                      <a:pt x="155" y="50"/>
                    </a:cubicBezTo>
                    <a:cubicBezTo>
                      <a:pt x="198" y="37"/>
                      <a:pt x="245" y="31"/>
                      <a:pt x="286" y="12"/>
                    </a:cubicBezTo>
                    <a:cubicBezTo>
                      <a:pt x="287" y="12"/>
                      <a:pt x="287" y="11"/>
                      <a:pt x="288" y="11"/>
                    </a:cubicBezTo>
                    <a:cubicBezTo>
                      <a:pt x="306" y="50"/>
                      <a:pt x="317" y="93"/>
                      <a:pt x="336" y="132"/>
                    </a:cubicBezTo>
                    <a:cubicBezTo>
                      <a:pt x="357" y="174"/>
                      <a:pt x="392" y="208"/>
                      <a:pt x="410" y="253"/>
                    </a:cubicBezTo>
                    <a:cubicBezTo>
                      <a:pt x="429" y="300"/>
                      <a:pt x="372" y="308"/>
                      <a:pt x="339" y="313"/>
                    </a:cubicBezTo>
                    <a:cubicBezTo>
                      <a:pt x="293" y="319"/>
                      <a:pt x="249" y="342"/>
                      <a:pt x="203" y="343"/>
                    </a:cubicBezTo>
                    <a:cubicBezTo>
                      <a:pt x="202" y="343"/>
                      <a:pt x="202" y="343"/>
                      <a:pt x="202" y="343"/>
                    </a:cubicBezTo>
                    <a:cubicBezTo>
                      <a:pt x="201" y="343"/>
                      <a:pt x="201" y="343"/>
                      <a:pt x="201" y="343"/>
                    </a:cubicBezTo>
                    <a:cubicBezTo>
                      <a:pt x="196" y="335"/>
                      <a:pt x="190" y="328"/>
                      <a:pt x="185" y="320"/>
                    </a:cubicBezTo>
                    <a:close/>
                    <a:moveTo>
                      <a:pt x="320" y="361"/>
                    </a:moveTo>
                    <a:cubicBezTo>
                      <a:pt x="278" y="374"/>
                      <a:pt x="233" y="376"/>
                      <a:pt x="191" y="387"/>
                    </a:cubicBezTo>
                    <a:cubicBezTo>
                      <a:pt x="192" y="374"/>
                      <a:pt x="193" y="361"/>
                      <a:pt x="193" y="347"/>
                    </a:cubicBezTo>
                    <a:cubicBezTo>
                      <a:pt x="193" y="347"/>
                      <a:pt x="193" y="346"/>
                      <a:pt x="193" y="346"/>
                    </a:cubicBezTo>
                    <a:cubicBezTo>
                      <a:pt x="194" y="347"/>
                      <a:pt x="195" y="347"/>
                      <a:pt x="196" y="348"/>
                    </a:cubicBezTo>
                    <a:cubicBezTo>
                      <a:pt x="196" y="348"/>
                      <a:pt x="196" y="348"/>
                      <a:pt x="196" y="348"/>
                    </a:cubicBezTo>
                    <a:cubicBezTo>
                      <a:pt x="196" y="352"/>
                      <a:pt x="198" y="356"/>
                      <a:pt x="203" y="357"/>
                    </a:cubicBezTo>
                    <a:cubicBezTo>
                      <a:pt x="252" y="358"/>
                      <a:pt x="301" y="332"/>
                      <a:pt x="350" y="324"/>
                    </a:cubicBezTo>
                    <a:cubicBezTo>
                      <a:pt x="368" y="321"/>
                      <a:pt x="398" y="317"/>
                      <a:pt x="414" y="301"/>
                    </a:cubicBezTo>
                    <a:cubicBezTo>
                      <a:pt x="416" y="309"/>
                      <a:pt x="419" y="315"/>
                      <a:pt x="423" y="322"/>
                    </a:cubicBezTo>
                    <a:cubicBezTo>
                      <a:pt x="388" y="334"/>
                      <a:pt x="355" y="350"/>
                      <a:pt x="320" y="3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6" name="Freeform 432"/>
              <p:cNvSpPr>
                <a:spLocks noEditPoints="1"/>
              </p:cNvSpPr>
              <p:nvPr/>
            </p:nvSpPr>
            <p:spPr bwMode="auto">
              <a:xfrm>
                <a:off x="3689" y="-784"/>
                <a:ext cx="740" cy="563"/>
              </a:xfrm>
              <a:custGeom>
                <a:avLst/>
                <a:gdLst>
                  <a:gd name="T0" fmla="*/ 301 w 367"/>
                  <a:gd name="T1" fmla="*/ 100 h 279"/>
                  <a:gd name="T2" fmla="*/ 82 w 367"/>
                  <a:gd name="T3" fmla="*/ 87 h 279"/>
                  <a:gd name="T4" fmla="*/ 37 w 367"/>
                  <a:gd name="T5" fmla="*/ 91 h 279"/>
                  <a:gd name="T6" fmla="*/ 34 w 367"/>
                  <a:gd name="T7" fmla="*/ 108 h 279"/>
                  <a:gd name="T8" fmla="*/ 5 w 367"/>
                  <a:gd name="T9" fmla="*/ 119 h 279"/>
                  <a:gd name="T10" fmla="*/ 18 w 367"/>
                  <a:gd name="T11" fmla="*/ 144 h 279"/>
                  <a:gd name="T12" fmla="*/ 1 w 367"/>
                  <a:gd name="T13" fmla="*/ 162 h 279"/>
                  <a:gd name="T14" fmla="*/ 95 w 367"/>
                  <a:gd name="T15" fmla="*/ 215 h 279"/>
                  <a:gd name="T16" fmla="*/ 129 w 367"/>
                  <a:gd name="T17" fmla="*/ 275 h 279"/>
                  <a:gd name="T18" fmla="*/ 178 w 367"/>
                  <a:gd name="T19" fmla="*/ 261 h 279"/>
                  <a:gd name="T20" fmla="*/ 196 w 367"/>
                  <a:gd name="T21" fmla="*/ 236 h 279"/>
                  <a:gd name="T22" fmla="*/ 299 w 367"/>
                  <a:gd name="T23" fmla="*/ 193 h 279"/>
                  <a:gd name="T24" fmla="*/ 336 w 367"/>
                  <a:gd name="T25" fmla="*/ 155 h 279"/>
                  <a:gd name="T26" fmla="*/ 271 w 367"/>
                  <a:gd name="T27" fmla="*/ 65 h 279"/>
                  <a:gd name="T28" fmla="*/ 224 w 367"/>
                  <a:gd name="T29" fmla="*/ 168 h 279"/>
                  <a:gd name="T30" fmla="*/ 89 w 367"/>
                  <a:gd name="T31" fmla="*/ 137 h 279"/>
                  <a:gd name="T32" fmla="*/ 222 w 367"/>
                  <a:gd name="T33" fmla="*/ 181 h 279"/>
                  <a:gd name="T34" fmla="*/ 109 w 367"/>
                  <a:gd name="T35" fmla="*/ 179 h 279"/>
                  <a:gd name="T36" fmla="*/ 85 w 367"/>
                  <a:gd name="T37" fmla="*/ 182 h 279"/>
                  <a:gd name="T38" fmla="*/ 222 w 367"/>
                  <a:gd name="T39" fmla="*/ 181 h 279"/>
                  <a:gd name="T40" fmla="*/ 55 w 367"/>
                  <a:gd name="T41" fmla="*/ 188 h 279"/>
                  <a:gd name="T42" fmla="*/ 29 w 367"/>
                  <a:gd name="T43" fmla="*/ 151 h 279"/>
                  <a:gd name="T44" fmla="*/ 19 w 367"/>
                  <a:gd name="T45" fmla="*/ 128 h 279"/>
                  <a:gd name="T46" fmla="*/ 31 w 367"/>
                  <a:gd name="T47" fmla="*/ 122 h 279"/>
                  <a:gd name="T48" fmla="*/ 49 w 367"/>
                  <a:gd name="T49" fmla="*/ 96 h 279"/>
                  <a:gd name="T50" fmla="*/ 79 w 367"/>
                  <a:gd name="T51" fmla="*/ 98 h 279"/>
                  <a:gd name="T52" fmla="*/ 74 w 367"/>
                  <a:gd name="T53" fmla="*/ 145 h 279"/>
                  <a:gd name="T54" fmla="*/ 90 w 367"/>
                  <a:gd name="T55" fmla="*/ 209 h 279"/>
                  <a:gd name="T56" fmla="*/ 77 w 367"/>
                  <a:gd name="T57" fmla="*/ 199 h 279"/>
                  <a:gd name="T58" fmla="*/ 93 w 367"/>
                  <a:gd name="T59" fmla="*/ 208 h 279"/>
                  <a:gd name="T60" fmla="*/ 134 w 367"/>
                  <a:gd name="T61" fmla="*/ 264 h 279"/>
                  <a:gd name="T62" fmla="*/ 98 w 367"/>
                  <a:gd name="T63" fmla="*/ 195 h 279"/>
                  <a:gd name="T64" fmla="*/ 124 w 367"/>
                  <a:gd name="T65" fmla="*/ 196 h 279"/>
                  <a:gd name="T66" fmla="*/ 182 w 367"/>
                  <a:gd name="T67" fmla="*/ 211 h 279"/>
                  <a:gd name="T68" fmla="*/ 141 w 367"/>
                  <a:gd name="T69" fmla="*/ 271 h 279"/>
                  <a:gd name="T70" fmla="*/ 194 w 367"/>
                  <a:gd name="T71" fmla="*/ 212 h 279"/>
                  <a:gd name="T72" fmla="*/ 179 w 367"/>
                  <a:gd name="T73" fmla="*/ 241 h 279"/>
                  <a:gd name="T74" fmla="*/ 282 w 367"/>
                  <a:gd name="T75" fmla="*/ 222 h 279"/>
                  <a:gd name="T76" fmla="*/ 202 w 367"/>
                  <a:gd name="T77" fmla="*/ 228 h 279"/>
                  <a:gd name="T78" fmla="*/ 211 w 367"/>
                  <a:gd name="T79" fmla="*/ 212 h 279"/>
                  <a:gd name="T80" fmla="*/ 258 w 367"/>
                  <a:gd name="T81" fmla="*/ 217 h 279"/>
                  <a:gd name="T82" fmla="*/ 282 w 367"/>
                  <a:gd name="T83" fmla="*/ 222 h 279"/>
                  <a:gd name="T84" fmla="*/ 322 w 367"/>
                  <a:gd name="T85" fmla="*/ 153 h 279"/>
                  <a:gd name="T86" fmla="*/ 291 w 367"/>
                  <a:gd name="T87" fmla="*/ 183 h 279"/>
                  <a:gd name="T88" fmla="*/ 234 w 367"/>
                  <a:gd name="T89" fmla="*/ 190 h 279"/>
                  <a:gd name="T90" fmla="*/ 243 w 367"/>
                  <a:gd name="T91" fmla="*/ 177 h 279"/>
                  <a:gd name="T92" fmla="*/ 325 w 367"/>
                  <a:gd name="T93" fmla="*/ 110 h 279"/>
                  <a:gd name="T94" fmla="*/ 326 w 367"/>
                  <a:gd name="T95" fmla="*/ 14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7" h="279">
                    <a:moveTo>
                      <a:pt x="356" y="115"/>
                    </a:moveTo>
                    <a:cubicBezTo>
                      <a:pt x="344" y="95"/>
                      <a:pt x="322" y="94"/>
                      <a:pt x="301" y="100"/>
                    </a:cubicBezTo>
                    <a:cubicBezTo>
                      <a:pt x="300" y="89"/>
                      <a:pt x="295" y="77"/>
                      <a:pt x="287" y="65"/>
                    </a:cubicBezTo>
                    <a:cubicBezTo>
                      <a:pt x="242" y="0"/>
                      <a:pt x="110" y="18"/>
                      <a:pt x="82" y="87"/>
                    </a:cubicBezTo>
                    <a:cubicBezTo>
                      <a:pt x="75" y="80"/>
                      <a:pt x="65" y="74"/>
                      <a:pt x="56" y="75"/>
                    </a:cubicBezTo>
                    <a:cubicBezTo>
                      <a:pt x="39" y="78"/>
                      <a:pt x="47" y="83"/>
                      <a:pt x="37" y="91"/>
                    </a:cubicBezTo>
                    <a:cubicBezTo>
                      <a:pt x="32" y="95"/>
                      <a:pt x="37" y="103"/>
                      <a:pt x="42" y="101"/>
                    </a:cubicBezTo>
                    <a:cubicBezTo>
                      <a:pt x="35" y="103"/>
                      <a:pt x="37" y="99"/>
                      <a:pt x="34" y="108"/>
                    </a:cubicBezTo>
                    <a:cubicBezTo>
                      <a:pt x="34" y="110"/>
                      <a:pt x="33" y="112"/>
                      <a:pt x="32" y="114"/>
                    </a:cubicBezTo>
                    <a:cubicBezTo>
                      <a:pt x="23" y="114"/>
                      <a:pt x="14" y="117"/>
                      <a:pt x="5" y="119"/>
                    </a:cubicBezTo>
                    <a:cubicBezTo>
                      <a:pt x="0" y="120"/>
                      <a:pt x="0" y="127"/>
                      <a:pt x="4" y="129"/>
                    </a:cubicBezTo>
                    <a:cubicBezTo>
                      <a:pt x="10" y="133"/>
                      <a:pt x="14" y="139"/>
                      <a:pt x="18" y="144"/>
                    </a:cubicBezTo>
                    <a:cubicBezTo>
                      <a:pt x="13" y="147"/>
                      <a:pt x="8" y="150"/>
                      <a:pt x="4" y="153"/>
                    </a:cubicBezTo>
                    <a:cubicBezTo>
                      <a:pt x="0" y="155"/>
                      <a:pt x="0" y="158"/>
                      <a:pt x="1" y="162"/>
                    </a:cubicBezTo>
                    <a:cubicBezTo>
                      <a:pt x="11" y="184"/>
                      <a:pt x="26" y="199"/>
                      <a:pt x="49" y="201"/>
                    </a:cubicBezTo>
                    <a:cubicBezTo>
                      <a:pt x="52" y="225"/>
                      <a:pt x="76" y="233"/>
                      <a:pt x="95" y="215"/>
                    </a:cubicBezTo>
                    <a:cubicBezTo>
                      <a:pt x="95" y="214"/>
                      <a:pt x="96" y="213"/>
                      <a:pt x="96" y="213"/>
                    </a:cubicBezTo>
                    <a:cubicBezTo>
                      <a:pt x="107" y="233"/>
                      <a:pt x="118" y="254"/>
                      <a:pt x="129" y="275"/>
                    </a:cubicBezTo>
                    <a:cubicBezTo>
                      <a:pt x="131" y="279"/>
                      <a:pt x="135" y="278"/>
                      <a:pt x="137" y="276"/>
                    </a:cubicBezTo>
                    <a:cubicBezTo>
                      <a:pt x="153" y="279"/>
                      <a:pt x="166" y="273"/>
                      <a:pt x="178" y="261"/>
                    </a:cubicBezTo>
                    <a:cubicBezTo>
                      <a:pt x="184" y="254"/>
                      <a:pt x="190" y="246"/>
                      <a:pt x="195" y="238"/>
                    </a:cubicBezTo>
                    <a:cubicBezTo>
                      <a:pt x="195" y="237"/>
                      <a:pt x="196" y="237"/>
                      <a:pt x="196" y="236"/>
                    </a:cubicBezTo>
                    <a:cubicBezTo>
                      <a:pt x="220" y="245"/>
                      <a:pt x="248" y="247"/>
                      <a:pt x="273" y="242"/>
                    </a:cubicBezTo>
                    <a:cubicBezTo>
                      <a:pt x="295" y="238"/>
                      <a:pt x="316" y="214"/>
                      <a:pt x="299" y="193"/>
                    </a:cubicBezTo>
                    <a:cubicBezTo>
                      <a:pt x="310" y="191"/>
                      <a:pt x="323" y="193"/>
                      <a:pt x="333" y="186"/>
                    </a:cubicBezTo>
                    <a:cubicBezTo>
                      <a:pt x="343" y="179"/>
                      <a:pt x="340" y="165"/>
                      <a:pt x="336" y="155"/>
                    </a:cubicBezTo>
                    <a:cubicBezTo>
                      <a:pt x="352" y="149"/>
                      <a:pt x="367" y="134"/>
                      <a:pt x="356" y="115"/>
                    </a:cubicBezTo>
                    <a:close/>
                    <a:moveTo>
                      <a:pt x="271" y="65"/>
                    </a:moveTo>
                    <a:cubicBezTo>
                      <a:pt x="288" y="82"/>
                      <a:pt x="294" y="109"/>
                      <a:pt x="287" y="131"/>
                    </a:cubicBezTo>
                    <a:cubicBezTo>
                      <a:pt x="280" y="157"/>
                      <a:pt x="247" y="165"/>
                      <a:pt x="224" y="168"/>
                    </a:cubicBezTo>
                    <a:cubicBezTo>
                      <a:pt x="181" y="174"/>
                      <a:pt x="123" y="166"/>
                      <a:pt x="87" y="140"/>
                    </a:cubicBezTo>
                    <a:cubicBezTo>
                      <a:pt x="88" y="139"/>
                      <a:pt x="89" y="138"/>
                      <a:pt x="89" y="137"/>
                    </a:cubicBezTo>
                    <a:cubicBezTo>
                      <a:pt x="77" y="42"/>
                      <a:pt x="211" y="6"/>
                      <a:pt x="271" y="65"/>
                    </a:cubicBezTo>
                    <a:close/>
                    <a:moveTo>
                      <a:pt x="222" y="181"/>
                    </a:moveTo>
                    <a:cubicBezTo>
                      <a:pt x="209" y="214"/>
                      <a:pt x="166" y="195"/>
                      <a:pt x="139" y="186"/>
                    </a:cubicBezTo>
                    <a:cubicBezTo>
                      <a:pt x="129" y="184"/>
                      <a:pt x="119" y="180"/>
                      <a:pt x="109" y="179"/>
                    </a:cubicBezTo>
                    <a:cubicBezTo>
                      <a:pt x="106" y="179"/>
                      <a:pt x="102" y="178"/>
                      <a:pt x="98" y="179"/>
                    </a:cubicBezTo>
                    <a:cubicBezTo>
                      <a:pt x="94" y="180"/>
                      <a:pt x="89" y="181"/>
                      <a:pt x="85" y="182"/>
                    </a:cubicBezTo>
                    <a:cubicBezTo>
                      <a:pt x="72" y="168"/>
                      <a:pt x="71" y="157"/>
                      <a:pt x="80" y="149"/>
                    </a:cubicBezTo>
                    <a:cubicBezTo>
                      <a:pt x="118" y="178"/>
                      <a:pt x="174" y="187"/>
                      <a:pt x="222" y="181"/>
                    </a:cubicBezTo>
                    <a:close/>
                    <a:moveTo>
                      <a:pt x="56" y="189"/>
                    </a:moveTo>
                    <a:cubicBezTo>
                      <a:pt x="56" y="189"/>
                      <a:pt x="56" y="188"/>
                      <a:pt x="55" y="188"/>
                    </a:cubicBezTo>
                    <a:cubicBezTo>
                      <a:pt x="35" y="189"/>
                      <a:pt x="23" y="177"/>
                      <a:pt x="15" y="160"/>
                    </a:cubicBezTo>
                    <a:cubicBezTo>
                      <a:pt x="19" y="157"/>
                      <a:pt x="24" y="154"/>
                      <a:pt x="29" y="151"/>
                    </a:cubicBezTo>
                    <a:cubicBezTo>
                      <a:pt x="33" y="149"/>
                      <a:pt x="32" y="145"/>
                      <a:pt x="30" y="142"/>
                    </a:cubicBezTo>
                    <a:cubicBezTo>
                      <a:pt x="26" y="137"/>
                      <a:pt x="23" y="132"/>
                      <a:pt x="19" y="128"/>
                    </a:cubicBezTo>
                    <a:cubicBezTo>
                      <a:pt x="19" y="128"/>
                      <a:pt x="19" y="127"/>
                      <a:pt x="19" y="127"/>
                    </a:cubicBezTo>
                    <a:cubicBezTo>
                      <a:pt x="26" y="126"/>
                      <a:pt x="34" y="128"/>
                      <a:pt x="31" y="122"/>
                    </a:cubicBezTo>
                    <a:cubicBezTo>
                      <a:pt x="33" y="127"/>
                      <a:pt x="40" y="125"/>
                      <a:pt x="41" y="121"/>
                    </a:cubicBezTo>
                    <a:cubicBezTo>
                      <a:pt x="44" y="114"/>
                      <a:pt x="50" y="104"/>
                      <a:pt x="49" y="96"/>
                    </a:cubicBezTo>
                    <a:cubicBezTo>
                      <a:pt x="51" y="93"/>
                      <a:pt x="52" y="91"/>
                      <a:pt x="52" y="87"/>
                    </a:cubicBezTo>
                    <a:cubicBezTo>
                      <a:pt x="52" y="84"/>
                      <a:pt x="69" y="93"/>
                      <a:pt x="79" y="98"/>
                    </a:cubicBezTo>
                    <a:cubicBezTo>
                      <a:pt x="76" y="110"/>
                      <a:pt x="77" y="122"/>
                      <a:pt x="80" y="136"/>
                    </a:cubicBezTo>
                    <a:cubicBezTo>
                      <a:pt x="75" y="136"/>
                      <a:pt x="71" y="141"/>
                      <a:pt x="74" y="145"/>
                    </a:cubicBezTo>
                    <a:cubicBezTo>
                      <a:pt x="55" y="150"/>
                      <a:pt x="47" y="171"/>
                      <a:pt x="56" y="189"/>
                    </a:cubicBezTo>
                    <a:close/>
                    <a:moveTo>
                      <a:pt x="90" y="209"/>
                    </a:moveTo>
                    <a:cubicBezTo>
                      <a:pt x="79" y="218"/>
                      <a:pt x="70" y="214"/>
                      <a:pt x="62" y="196"/>
                    </a:cubicBezTo>
                    <a:cubicBezTo>
                      <a:pt x="67" y="199"/>
                      <a:pt x="72" y="200"/>
                      <a:pt x="77" y="199"/>
                    </a:cubicBezTo>
                    <a:cubicBezTo>
                      <a:pt x="81" y="198"/>
                      <a:pt x="84" y="198"/>
                      <a:pt x="87" y="197"/>
                    </a:cubicBezTo>
                    <a:cubicBezTo>
                      <a:pt x="89" y="201"/>
                      <a:pt x="91" y="205"/>
                      <a:pt x="93" y="208"/>
                    </a:cubicBezTo>
                    <a:cubicBezTo>
                      <a:pt x="92" y="208"/>
                      <a:pt x="91" y="208"/>
                      <a:pt x="90" y="209"/>
                    </a:cubicBezTo>
                    <a:close/>
                    <a:moveTo>
                      <a:pt x="134" y="264"/>
                    </a:moveTo>
                    <a:cubicBezTo>
                      <a:pt x="122" y="240"/>
                      <a:pt x="108" y="218"/>
                      <a:pt x="93" y="196"/>
                    </a:cubicBezTo>
                    <a:cubicBezTo>
                      <a:pt x="95" y="195"/>
                      <a:pt x="97" y="195"/>
                      <a:pt x="98" y="195"/>
                    </a:cubicBezTo>
                    <a:cubicBezTo>
                      <a:pt x="102" y="200"/>
                      <a:pt x="107" y="205"/>
                      <a:pt x="113" y="204"/>
                    </a:cubicBezTo>
                    <a:cubicBezTo>
                      <a:pt x="118" y="203"/>
                      <a:pt x="122" y="200"/>
                      <a:pt x="124" y="196"/>
                    </a:cubicBezTo>
                    <a:cubicBezTo>
                      <a:pt x="124" y="196"/>
                      <a:pt x="124" y="196"/>
                      <a:pt x="125" y="196"/>
                    </a:cubicBezTo>
                    <a:cubicBezTo>
                      <a:pt x="135" y="199"/>
                      <a:pt x="159" y="207"/>
                      <a:pt x="182" y="211"/>
                    </a:cubicBezTo>
                    <a:cubicBezTo>
                      <a:pt x="162" y="224"/>
                      <a:pt x="148" y="244"/>
                      <a:pt x="134" y="264"/>
                    </a:cubicBezTo>
                    <a:close/>
                    <a:moveTo>
                      <a:pt x="141" y="271"/>
                    </a:moveTo>
                    <a:cubicBezTo>
                      <a:pt x="156" y="251"/>
                      <a:pt x="171" y="231"/>
                      <a:pt x="192" y="216"/>
                    </a:cubicBezTo>
                    <a:cubicBezTo>
                      <a:pt x="193" y="215"/>
                      <a:pt x="194" y="214"/>
                      <a:pt x="194" y="212"/>
                    </a:cubicBezTo>
                    <a:cubicBezTo>
                      <a:pt x="195" y="212"/>
                      <a:pt x="197" y="212"/>
                      <a:pt x="198" y="212"/>
                    </a:cubicBezTo>
                    <a:cubicBezTo>
                      <a:pt x="190" y="220"/>
                      <a:pt x="185" y="233"/>
                      <a:pt x="179" y="241"/>
                    </a:cubicBezTo>
                    <a:cubicBezTo>
                      <a:pt x="170" y="254"/>
                      <a:pt x="158" y="269"/>
                      <a:pt x="141" y="271"/>
                    </a:cubicBezTo>
                    <a:close/>
                    <a:moveTo>
                      <a:pt x="282" y="222"/>
                    </a:moveTo>
                    <a:cubicBezTo>
                      <a:pt x="274" y="228"/>
                      <a:pt x="262" y="229"/>
                      <a:pt x="253" y="230"/>
                    </a:cubicBezTo>
                    <a:cubicBezTo>
                      <a:pt x="236" y="231"/>
                      <a:pt x="219" y="230"/>
                      <a:pt x="202" y="228"/>
                    </a:cubicBezTo>
                    <a:cubicBezTo>
                      <a:pt x="205" y="224"/>
                      <a:pt x="209" y="218"/>
                      <a:pt x="211" y="213"/>
                    </a:cubicBezTo>
                    <a:cubicBezTo>
                      <a:pt x="211" y="213"/>
                      <a:pt x="211" y="212"/>
                      <a:pt x="211" y="212"/>
                    </a:cubicBezTo>
                    <a:cubicBezTo>
                      <a:pt x="222" y="210"/>
                      <a:pt x="230" y="205"/>
                      <a:pt x="233" y="195"/>
                    </a:cubicBezTo>
                    <a:cubicBezTo>
                      <a:pt x="238" y="206"/>
                      <a:pt x="244" y="218"/>
                      <a:pt x="258" y="217"/>
                    </a:cubicBezTo>
                    <a:cubicBezTo>
                      <a:pt x="270" y="217"/>
                      <a:pt x="278" y="205"/>
                      <a:pt x="287" y="198"/>
                    </a:cubicBezTo>
                    <a:cubicBezTo>
                      <a:pt x="287" y="208"/>
                      <a:pt x="291" y="216"/>
                      <a:pt x="282" y="222"/>
                    </a:cubicBezTo>
                    <a:close/>
                    <a:moveTo>
                      <a:pt x="326" y="145"/>
                    </a:moveTo>
                    <a:cubicBezTo>
                      <a:pt x="323" y="146"/>
                      <a:pt x="321" y="150"/>
                      <a:pt x="322" y="153"/>
                    </a:cubicBezTo>
                    <a:cubicBezTo>
                      <a:pt x="327" y="166"/>
                      <a:pt x="330" y="177"/>
                      <a:pt x="313" y="179"/>
                    </a:cubicBezTo>
                    <a:cubicBezTo>
                      <a:pt x="305" y="180"/>
                      <a:pt x="298" y="181"/>
                      <a:pt x="291" y="183"/>
                    </a:cubicBezTo>
                    <a:cubicBezTo>
                      <a:pt x="268" y="189"/>
                      <a:pt x="260" y="225"/>
                      <a:pt x="238" y="191"/>
                    </a:cubicBezTo>
                    <a:cubicBezTo>
                      <a:pt x="237" y="190"/>
                      <a:pt x="235" y="189"/>
                      <a:pt x="234" y="190"/>
                    </a:cubicBezTo>
                    <a:cubicBezTo>
                      <a:pt x="234" y="187"/>
                      <a:pt x="234" y="183"/>
                      <a:pt x="233" y="179"/>
                    </a:cubicBezTo>
                    <a:cubicBezTo>
                      <a:pt x="237" y="179"/>
                      <a:pt x="240" y="178"/>
                      <a:pt x="243" y="177"/>
                    </a:cubicBezTo>
                    <a:cubicBezTo>
                      <a:pt x="280" y="170"/>
                      <a:pt x="301" y="143"/>
                      <a:pt x="302" y="113"/>
                    </a:cubicBezTo>
                    <a:cubicBezTo>
                      <a:pt x="309" y="112"/>
                      <a:pt x="317" y="110"/>
                      <a:pt x="325" y="110"/>
                    </a:cubicBezTo>
                    <a:cubicBezTo>
                      <a:pt x="334" y="109"/>
                      <a:pt x="343" y="115"/>
                      <a:pt x="346" y="124"/>
                    </a:cubicBezTo>
                    <a:cubicBezTo>
                      <a:pt x="351" y="137"/>
                      <a:pt x="335" y="143"/>
                      <a:pt x="326" y="1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7" name="Freeform 433"/>
              <p:cNvSpPr>
                <a:spLocks noEditPoints="1"/>
              </p:cNvSpPr>
              <p:nvPr/>
            </p:nvSpPr>
            <p:spPr bwMode="auto">
              <a:xfrm>
                <a:off x="3927" y="-368"/>
                <a:ext cx="58" cy="71"/>
              </a:xfrm>
              <a:custGeom>
                <a:avLst/>
                <a:gdLst>
                  <a:gd name="T0" fmla="*/ 26 w 29"/>
                  <a:gd name="T1" fmla="*/ 10 h 35"/>
                  <a:gd name="T2" fmla="*/ 23 w 29"/>
                  <a:gd name="T3" fmla="*/ 3 h 35"/>
                  <a:gd name="T4" fmla="*/ 17 w 29"/>
                  <a:gd name="T5" fmla="*/ 0 h 35"/>
                  <a:gd name="T6" fmla="*/ 12 w 29"/>
                  <a:gd name="T7" fmla="*/ 3 h 35"/>
                  <a:gd name="T8" fmla="*/ 10 w 29"/>
                  <a:gd name="T9" fmla="*/ 6 h 35"/>
                  <a:gd name="T10" fmla="*/ 9 w 29"/>
                  <a:gd name="T11" fmla="*/ 7 h 35"/>
                  <a:gd name="T12" fmla="*/ 6 w 29"/>
                  <a:gd name="T13" fmla="*/ 7 h 35"/>
                  <a:gd name="T14" fmla="*/ 5 w 29"/>
                  <a:gd name="T15" fmla="*/ 30 h 35"/>
                  <a:gd name="T16" fmla="*/ 21 w 29"/>
                  <a:gd name="T17" fmla="*/ 31 h 35"/>
                  <a:gd name="T18" fmla="*/ 26 w 29"/>
                  <a:gd name="T19" fmla="*/ 10 h 35"/>
                  <a:gd name="T20" fmla="*/ 19 w 29"/>
                  <a:gd name="T21" fmla="*/ 20 h 35"/>
                  <a:gd name="T22" fmla="*/ 17 w 29"/>
                  <a:gd name="T23" fmla="*/ 24 h 35"/>
                  <a:gd name="T24" fmla="*/ 14 w 29"/>
                  <a:gd name="T25" fmla="*/ 26 h 35"/>
                  <a:gd name="T26" fmla="*/ 14 w 29"/>
                  <a:gd name="T27" fmla="*/ 26 h 35"/>
                  <a:gd name="T28" fmla="*/ 13 w 29"/>
                  <a:gd name="T29" fmla="*/ 26 h 35"/>
                  <a:gd name="T30" fmla="*/ 12 w 29"/>
                  <a:gd name="T31" fmla="*/ 26 h 35"/>
                  <a:gd name="T32" fmla="*/ 10 w 29"/>
                  <a:gd name="T33" fmla="*/ 23 h 35"/>
                  <a:gd name="T34" fmla="*/ 10 w 29"/>
                  <a:gd name="T35" fmla="*/ 10 h 35"/>
                  <a:gd name="T36" fmla="*/ 16 w 29"/>
                  <a:gd name="T37" fmla="*/ 9 h 35"/>
                  <a:gd name="T38" fmla="*/ 18 w 29"/>
                  <a:gd name="T39" fmla="*/ 6 h 35"/>
                  <a:gd name="T40" fmla="*/ 19 w 29"/>
                  <a:gd name="T41"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26" y="10"/>
                    </a:moveTo>
                    <a:cubicBezTo>
                      <a:pt x="26" y="7"/>
                      <a:pt x="24" y="5"/>
                      <a:pt x="23" y="3"/>
                    </a:cubicBezTo>
                    <a:cubicBezTo>
                      <a:pt x="22" y="0"/>
                      <a:pt x="19" y="0"/>
                      <a:pt x="17" y="0"/>
                    </a:cubicBezTo>
                    <a:cubicBezTo>
                      <a:pt x="15" y="1"/>
                      <a:pt x="13" y="2"/>
                      <a:pt x="12" y="3"/>
                    </a:cubicBezTo>
                    <a:cubicBezTo>
                      <a:pt x="12" y="4"/>
                      <a:pt x="11" y="6"/>
                      <a:pt x="10" y="6"/>
                    </a:cubicBezTo>
                    <a:cubicBezTo>
                      <a:pt x="10" y="6"/>
                      <a:pt x="9" y="7"/>
                      <a:pt x="9" y="7"/>
                    </a:cubicBezTo>
                    <a:cubicBezTo>
                      <a:pt x="8" y="6"/>
                      <a:pt x="7" y="6"/>
                      <a:pt x="6" y="7"/>
                    </a:cubicBezTo>
                    <a:cubicBezTo>
                      <a:pt x="2" y="14"/>
                      <a:pt x="0" y="24"/>
                      <a:pt x="5" y="30"/>
                    </a:cubicBezTo>
                    <a:cubicBezTo>
                      <a:pt x="9" y="35"/>
                      <a:pt x="17" y="35"/>
                      <a:pt x="21" y="31"/>
                    </a:cubicBezTo>
                    <a:cubicBezTo>
                      <a:pt x="28" y="26"/>
                      <a:pt x="29" y="18"/>
                      <a:pt x="26" y="10"/>
                    </a:cubicBezTo>
                    <a:close/>
                    <a:moveTo>
                      <a:pt x="19" y="20"/>
                    </a:moveTo>
                    <a:cubicBezTo>
                      <a:pt x="18" y="22"/>
                      <a:pt x="18" y="23"/>
                      <a:pt x="17" y="24"/>
                    </a:cubicBezTo>
                    <a:cubicBezTo>
                      <a:pt x="16" y="25"/>
                      <a:pt x="15" y="25"/>
                      <a:pt x="14" y="26"/>
                    </a:cubicBezTo>
                    <a:cubicBezTo>
                      <a:pt x="14" y="26"/>
                      <a:pt x="14" y="26"/>
                      <a:pt x="14" y="26"/>
                    </a:cubicBezTo>
                    <a:cubicBezTo>
                      <a:pt x="13" y="26"/>
                      <a:pt x="13" y="26"/>
                      <a:pt x="13" y="26"/>
                    </a:cubicBezTo>
                    <a:cubicBezTo>
                      <a:pt x="13" y="26"/>
                      <a:pt x="12" y="25"/>
                      <a:pt x="12" y="26"/>
                    </a:cubicBezTo>
                    <a:cubicBezTo>
                      <a:pt x="11" y="25"/>
                      <a:pt x="11" y="25"/>
                      <a:pt x="10" y="23"/>
                    </a:cubicBezTo>
                    <a:cubicBezTo>
                      <a:pt x="8" y="20"/>
                      <a:pt x="9" y="15"/>
                      <a:pt x="10" y="10"/>
                    </a:cubicBezTo>
                    <a:cubicBezTo>
                      <a:pt x="12" y="11"/>
                      <a:pt x="14" y="10"/>
                      <a:pt x="16" y="9"/>
                    </a:cubicBezTo>
                    <a:cubicBezTo>
                      <a:pt x="17" y="7"/>
                      <a:pt x="17" y="6"/>
                      <a:pt x="18" y="6"/>
                    </a:cubicBezTo>
                    <a:cubicBezTo>
                      <a:pt x="19" y="11"/>
                      <a:pt x="20" y="16"/>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8" name="Freeform 434"/>
              <p:cNvSpPr/>
              <p:nvPr/>
            </p:nvSpPr>
            <p:spPr bwMode="auto">
              <a:xfrm>
                <a:off x="1283" y="1828"/>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5007E"/>
                </a:solidFill>
                <a:prstDash val="solid"/>
                <a:round/>
              </a:ln>
            </p:spPr>
            <p:txBody>
              <a:bodyPr/>
              <a:lstStyle/>
              <a:p>
                <a:pPr fontAlgn="auto">
                  <a:spcBef>
                    <a:spcPts val="0"/>
                  </a:spcBef>
                  <a:spcAft>
                    <a:spcPts val="0"/>
                  </a:spcAft>
                  <a:buFontTx/>
                  <a:buNone/>
                  <a:defRPr/>
                </a:pPr>
                <a:endParaRPr lang="zh-CN" altLang="en-US">
                  <a:latin typeface="+mn-lt"/>
                  <a:ea typeface="+mn-ea"/>
                </a:endParaRPr>
              </a:p>
            </p:txBody>
          </p:sp>
          <p:sp>
            <p:nvSpPr>
              <p:cNvPr id="129" name="Freeform 435"/>
              <p:cNvSpPr/>
              <p:nvPr/>
            </p:nvSpPr>
            <p:spPr bwMode="auto">
              <a:xfrm>
                <a:off x="1283" y="1828"/>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5007E"/>
                </a:solidFill>
                <a:prstDash val="solid"/>
                <a:round/>
              </a:ln>
            </p:spPr>
            <p:txBody>
              <a:bodyPr/>
              <a:lstStyle/>
              <a:p>
                <a:pPr fontAlgn="auto">
                  <a:spcBef>
                    <a:spcPts val="0"/>
                  </a:spcBef>
                  <a:spcAft>
                    <a:spcPts val="0"/>
                  </a:spcAft>
                  <a:buFontTx/>
                  <a:buNone/>
                  <a:defRPr/>
                </a:pPr>
                <a:endParaRPr lang="zh-CN" altLang="en-US">
                  <a:latin typeface="+mn-lt"/>
                  <a:ea typeface="+mn-ea"/>
                </a:endParaRPr>
              </a:p>
            </p:txBody>
          </p:sp>
          <p:sp>
            <p:nvSpPr>
              <p:cNvPr id="130" name="Freeform 436"/>
              <p:cNvSpPr>
                <a:spLocks noEditPoints="1"/>
              </p:cNvSpPr>
              <p:nvPr/>
            </p:nvSpPr>
            <p:spPr bwMode="auto">
              <a:xfrm>
                <a:off x="1148" y="1808"/>
                <a:ext cx="367" cy="299"/>
              </a:xfrm>
              <a:custGeom>
                <a:avLst/>
                <a:gdLst>
                  <a:gd name="T0" fmla="*/ 169 w 182"/>
                  <a:gd name="T1" fmla="*/ 60 h 148"/>
                  <a:gd name="T2" fmla="*/ 75 w 182"/>
                  <a:gd name="T3" fmla="*/ 4 h 148"/>
                  <a:gd name="T4" fmla="*/ 72 w 182"/>
                  <a:gd name="T5" fmla="*/ 3 h 148"/>
                  <a:gd name="T6" fmla="*/ 9 w 182"/>
                  <a:gd name="T7" fmla="*/ 75 h 148"/>
                  <a:gd name="T8" fmla="*/ 108 w 182"/>
                  <a:gd name="T9" fmla="*/ 142 h 148"/>
                  <a:gd name="T10" fmla="*/ 169 w 182"/>
                  <a:gd name="T11" fmla="*/ 60 h 148"/>
                  <a:gd name="T12" fmla="*/ 110 w 182"/>
                  <a:gd name="T13" fmla="*/ 126 h 148"/>
                  <a:gd name="T14" fmla="*/ 27 w 182"/>
                  <a:gd name="T15" fmla="*/ 78 h 148"/>
                  <a:gd name="T16" fmla="*/ 74 w 182"/>
                  <a:gd name="T17" fmla="*/ 17 h 148"/>
                  <a:gd name="T18" fmla="*/ 78 w 182"/>
                  <a:gd name="T19" fmla="*/ 14 h 148"/>
                  <a:gd name="T20" fmla="*/ 152 w 182"/>
                  <a:gd name="T21" fmla="*/ 61 h 148"/>
                  <a:gd name="T22" fmla="*/ 110 w 182"/>
                  <a:gd name="T23" fmla="*/ 1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148">
                    <a:moveTo>
                      <a:pt x="169" y="60"/>
                    </a:moveTo>
                    <a:cubicBezTo>
                      <a:pt x="158" y="19"/>
                      <a:pt x="115" y="0"/>
                      <a:pt x="75" y="4"/>
                    </a:cubicBezTo>
                    <a:cubicBezTo>
                      <a:pt x="74" y="4"/>
                      <a:pt x="73" y="3"/>
                      <a:pt x="72" y="3"/>
                    </a:cubicBezTo>
                    <a:cubicBezTo>
                      <a:pt x="29" y="1"/>
                      <a:pt x="0" y="33"/>
                      <a:pt x="9" y="75"/>
                    </a:cubicBezTo>
                    <a:cubicBezTo>
                      <a:pt x="18" y="118"/>
                      <a:pt x="66" y="148"/>
                      <a:pt x="108" y="142"/>
                    </a:cubicBezTo>
                    <a:cubicBezTo>
                      <a:pt x="151" y="136"/>
                      <a:pt x="182" y="105"/>
                      <a:pt x="169" y="60"/>
                    </a:cubicBezTo>
                    <a:close/>
                    <a:moveTo>
                      <a:pt x="110" y="126"/>
                    </a:moveTo>
                    <a:cubicBezTo>
                      <a:pt x="75" y="133"/>
                      <a:pt x="40" y="111"/>
                      <a:pt x="27" y="78"/>
                    </a:cubicBezTo>
                    <a:cubicBezTo>
                      <a:pt x="12" y="40"/>
                      <a:pt x="40" y="22"/>
                      <a:pt x="74" y="17"/>
                    </a:cubicBezTo>
                    <a:cubicBezTo>
                      <a:pt x="76" y="16"/>
                      <a:pt x="77" y="15"/>
                      <a:pt x="78" y="14"/>
                    </a:cubicBezTo>
                    <a:cubicBezTo>
                      <a:pt x="110" y="13"/>
                      <a:pt x="139" y="30"/>
                      <a:pt x="152" y="61"/>
                    </a:cubicBezTo>
                    <a:cubicBezTo>
                      <a:pt x="165" y="95"/>
                      <a:pt x="143" y="119"/>
                      <a:pt x="110" y="1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1" name="Freeform 437"/>
              <p:cNvSpPr/>
              <p:nvPr/>
            </p:nvSpPr>
            <p:spPr bwMode="auto">
              <a:xfrm>
                <a:off x="1210" y="1925"/>
                <a:ext cx="200" cy="129"/>
              </a:xfrm>
              <a:custGeom>
                <a:avLst/>
                <a:gdLst>
                  <a:gd name="T0" fmla="*/ 90 w 99"/>
                  <a:gd name="T1" fmla="*/ 20 h 64"/>
                  <a:gd name="T2" fmla="*/ 81 w 99"/>
                  <a:gd name="T3" fmla="*/ 19 h 64"/>
                  <a:gd name="T4" fmla="*/ 68 w 99"/>
                  <a:gd name="T5" fmla="*/ 40 h 64"/>
                  <a:gd name="T6" fmla="*/ 48 w 99"/>
                  <a:gd name="T7" fmla="*/ 42 h 64"/>
                  <a:gd name="T8" fmla="*/ 31 w 99"/>
                  <a:gd name="T9" fmla="*/ 7 h 64"/>
                  <a:gd name="T10" fmla="*/ 23 w 99"/>
                  <a:gd name="T11" fmla="*/ 3 h 64"/>
                  <a:gd name="T12" fmla="*/ 41 w 99"/>
                  <a:gd name="T13" fmla="*/ 60 h 64"/>
                  <a:gd name="T14" fmla="*/ 77 w 99"/>
                  <a:gd name="T15" fmla="*/ 56 h 64"/>
                  <a:gd name="T16" fmla="*/ 90 w 99"/>
                  <a:gd name="T17" fmla="*/ 2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4">
                    <a:moveTo>
                      <a:pt x="90" y="20"/>
                    </a:moveTo>
                    <a:cubicBezTo>
                      <a:pt x="88" y="18"/>
                      <a:pt x="84" y="18"/>
                      <a:pt x="81" y="19"/>
                    </a:cubicBezTo>
                    <a:cubicBezTo>
                      <a:pt x="73" y="24"/>
                      <a:pt x="75" y="35"/>
                      <a:pt x="68" y="40"/>
                    </a:cubicBezTo>
                    <a:cubicBezTo>
                      <a:pt x="62" y="44"/>
                      <a:pt x="54" y="44"/>
                      <a:pt x="48" y="42"/>
                    </a:cubicBezTo>
                    <a:cubicBezTo>
                      <a:pt x="31" y="38"/>
                      <a:pt x="25" y="22"/>
                      <a:pt x="31" y="7"/>
                    </a:cubicBezTo>
                    <a:cubicBezTo>
                      <a:pt x="32" y="2"/>
                      <a:pt x="26" y="0"/>
                      <a:pt x="23" y="3"/>
                    </a:cubicBezTo>
                    <a:cubicBezTo>
                      <a:pt x="0" y="23"/>
                      <a:pt x="17" y="51"/>
                      <a:pt x="41" y="60"/>
                    </a:cubicBezTo>
                    <a:cubicBezTo>
                      <a:pt x="53" y="64"/>
                      <a:pt x="67" y="63"/>
                      <a:pt x="77" y="56"/>
                    </a:cubicBezTo>
                    <a:cubicBezTo>
                      <a:pt x="87" y="50"/>
                      <a:pt x="99" y="31"/>
                      <a:pt x="9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2" name="Freeform 438"/>
              <p:cNvSpPr/>
              <p:nvPr/>
            </p:nvSpPr>
            <p:spPr bwMode="auto">
              <a:xfrm>
                <a:off x="1283" y="1867"/>
                <a:ext cx="60" cy="52"/>
              </a:xfrm>
              <a:custGeom>
                <a:avLst/>
                <a:gdLst>
                  <a:gd name="T0" fmla="*/ 18 w 30"/>
                  <a:gd name="T1" fmla="*/ 1 h 26"/>
                  <a:gd name="T2" fmla="*/ 16 w 30"/>
                  <a:gd name="T3" fmla="*/ 0 h 26"/>
                  <a:gd name="T4" fmla="*/ 6 w 30"/>
                  <a:gd name="T5" fmla="*/ 2 h 26"/>
                  <a:gd name="T6" fmla="*/ 0 w 30"/>
                  <a:gd name="T7" fmla="*/ 13 h 26"/>
                  <a:gd name="T8" fmla="*/ 3 w 30"/>
                  <a:gd name="T9" fmla="*/ 22 h 26"/>
                  <a:gd name="T10" fmla="*/ 16 w 30"/>
                  <a:gd name="T11" fmla="*/ 25 h 26"/>
                  <a:gd name="T12" fmla="*/ 18 w 30"/>
                  <a:gd name="T13" fmla="*/ 25 h 26"/>
                  <a:gd name="T14" fmla="*/ 18 w 30"/>
                  <a:gd name="T15" fmla="*/ 1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6">
                    <a:moveTo>
                      <a:pt x="18" y="1"/>
                    </a:moveTo>
                    <a:cubicBezTo>
                      <a:pt x="17" y="1"/>
                      <a:pt x="17" y="1"/>
                      <a:pt x="16" y="0"/>
                    </a:cubicBezTo>
                    <a:cubicBezTo>
                      <a:pt x="12" y="0"/>
                      <a:pt x="9" y="0"/>
                      <a:pt x="6" y="2"/>
                    </a:cubicBezTo>
                    <a:cubicBezTo>
                      <a:pt x="2" y="4"/>
                      <a:pt x="0" y="8"/>
                      <a:pt x="0" y="13"/>
                    </a:cubicBezTo>
                    <a:cubicBezTo>
                      <a:pt x="0" y="16"/>
                      <a:pt x="1" y="19"/>
                      <a:pt x="3" y="22"/>
                    </a:cubicBezTo>
                    <a:cubicBezTo>
                      <a:pt x="7" y="25"/>
                      <a:pt x="11" y="26"/>
                      <a:pt x="16" y="25"/>
                    </a:cubicBezTo>
                    <a:cubicBezTo>
                      <a:pt x="17" y="25"/>
                      <a:pt x="17" y="25"/>
                      <a:pt x="18" y="25"/>
                    </a:cubicBezTo>
                    <a:cubicBezTo>
                      <a:pt x="30" y="23"/>
                      <a:pt x="30" y="3"/>
                      <a:pt x="1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3" name="Freeform 439"/>
              <p:cNvSpPr/>
              <p:nvPr/>
            </p:nvSpPr>
            <p:spPr bwMode="auto">
              <a:xfrm>
                <a:off x="1353" y="1889"/>
                <a:ext cx="63" cy="56"/>
              </a:xfrm>
              <a:custGeom>
                <a:avLst/>
                <a:gdLst>
                  <a:gd name="T0" fmla="*/ 24 w 31"/>
                  <a:gd name="T1" fmla="*/ 6 h 28"/>
                  <a:gd name="T2" fmla="*/ 23 w 31"/>
                  <a:gd name="T3" fmla="*/ 5 h 28"/>
                  <a:gd name="T4" fmla="*/ 10 w 31"/>
                  <a:gd name="T5" fmla="*/ 2 h 28"/>
                  <a:gd name="T6" fmla="*/ 2 w 31"/>
                  <a:gd name="T7" fmla="*/ 11 h 28"/>
                  <a:gd name="T8" fmla="*/ 5 w 31"/>
                  <a:gd name="T9" fmla="*/ 23 h 28"/>
                  <a:gd name="T10" fmla="*/ 11 w 31"/>
                  <a:gd name="T11" fmla="*/ 26 h 28"/>
                  <a:gd name="T12" fmla="*/ 19 w 31"/>
                  <a:gd name="T13" fmla="*/ 28 h 28"/>
                  <a:gd name="T14" fmla="*/ 30 w 31"/>
                  <a:gd name="T15" fmla="*/ 19 h 28"/>
                  <a:gd name="T16" fmla="*/ 24 w 31"/>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8">
                    <a:moveTo>
                      <a:pt x="24" y="6"/>
                    </a:moveTo>
                    <a:cubicBezTo>
                      <a:pt x="23" y="5"/>
                      <a:pt x="19" y="2"/>
                      <a:pt x="23" y="5"/>
                    </a:cubicBezTo>
                    <a:cubicBezTo>
                      <a:pt x="19" y="2"/>
                      <a:pt x="15" y="0"/>
                      <a:pt x="10" y="2"/>
                    </a:cubicBezTo>
                    <a:cubicBezTo>
                      <a:pt x="6" y="3"/>
                      <a:pt x="3" y="6"/>
                      <a:pt x="2" y="11"/>
                    </a:cubicBezTo>
                    <a:cubicBezTo>
                      <a:pt x="0" y="15"/>
                      <a:pt x="2" y="20"/>
                      <a:pt x="5" y="23"/>
                    </a:cubicBezTo>
                    <a:cubicBezTo>
                      <a:pt x="7" y="25"/>
                      <a:pt x="9" y="26"/>
                      <a:pt x="11" y="26"/>
                    </a:cubicBezTo>
                    <a:cubicBezTo>
                      <a:pt x="13" y="28"/>
                      <a:pt x="16" y="28"/>
                      <a:pt x="19" y="28"/>
                    </a:cubicBezTo>
                    <a:cubicBezTo>
                      <a:pt x="24" y="28"/>
                      <a:pt x="29" y="25"/>
                      <a:pt x="30" y="19"/>
                    </a:cubicBezTo>
                    <a:cubicBezTo>
                      <a:pt x="31" y="14"/>
                      <a:pt x="29" y="8"/>
                      <a:pt x="2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4" name="Freeform 440"/>
              <p:cNvSpPr>
                <a:spLocks noEditPoints="1"/>
              </p:cNvSpPr>
              <p:nvPr/>
            </p:nvSpPr>
            <p:spPr bwMode="auto">
              <a:xfrm>
                <a:off x="476" y="2119"/>
                <a:ext cx="706" cy="631"/>
              </a:xfrm>
              <a:custGeom>
                <a:avLst/>
                <a:gdLst>
                  <a:gd name="T0" fmla="*/ 321 w 350"/>
                  <a:gd name="T1" fmla="*/ 1 h 313"/>
                  <a:gd name="T2" fmla="*/ 235 w 350"/>
                  <a:gd name="T3" fmla="*/ 83 h 313"/>
                  <a:gd name="T4" fmla="*/ 297 w 350"/>
                  <a:gd name="T5" fmla="*/ 26 h 313"/>
                  <a:gd name="T6" fmla="*/ 301 w 350"/>
                  <a:gd name="T7" fmla="*/ 72 h 313"/>
                  <a:gd name="T8" fmla="*/ 247 w 350"/>
                  <a:gd name="T9" fmla="*/ 98 h 313"/>
                  <a:gd name="T10" fmla="*/ 225 w 350"/>
                  <a:gd name="T11" fmla="*/ 19 h 313"/>
                  <a:gd name="T12" fmla="*/ 178 w 350"/>
                  <a:gd name="T13" fmla="*/ 34 h 313"/>
                  <a:gd name="T14" fmla="*/ 163 w 350"/>
                  <a:gd name="T15" fmla="*/ 44 h 313"/>
                  <a:gd name="T16" fmla="*/ 158 w 350"/>
                  <a:gd name="T17" fmla="*/ 100 h 313"/>
                  <a:gd name="T18" fmla="*/ 8 w 350"/>
                  <a:gd name="T19" fmla="*/ 155 h 313"/>
                  <a:gd name="T20" fmla="*/ 5 w 350"/>
                  <a:gd name="T21" fmla="*/ 160 h 313"/>
                  <a:gd name="T22" fmla="*/ 4 w 350"/>
                  <a:gd name="T23" fmla="*/ 170 h 313"/>
                  <a:gd name="T24" fmla="*/ 139 w 350"/>
                  <a:gd name="T25" fmla="*/ 282 h 313"/>
                  <a:gd name="T26" fmla="*/ 242 w 350"/>
                  <a:gd name="T27" fmla="*/ 199 h 313"/>
                  <a:gd name="T28" fmla="*/ 316 w 350"/>
                  <a:gd name="T29" fmla="*/ 101 h 313"/>
                  <a:gd name="T30" fmla="*/ 157 w 350"/>
                  <a:gd name="T31" fmla="*/ 83 h 313"/>
                  <a:gd name="T32" fmla="*/ 195 w 350"/>
                  <a:gd name="T33" fmla="*/ 37 h 313"/>
                  <a:gd name="T34" fmla="*/ 218 w 350"/>
                  <a:gd name="T35" fmla="*/ 31 h 313"/>
                  <a:gd name="T36" fmla="*/ 216 w 350"/>
                  <a:gd name="T37" fmla="*/ 81 h 313"/>
                  <a:gd name="T38" fmla="*/ 209 w 350"/>
                  <a:gd name="T39" fmla="*/ 84 h 313"/>
                  <a:gd name="T40" fmla="*/ 189 w 350"/>
                  <a:gd name="T41" fmla="*/ 68 h 313"/>
                  <a:gd name="T42" fmla="*/ 181 w 350"/>
                  <a:gd name="T43" fmla="*/ 74 h 313"/>
                  <a:gd name="T44" fmla="*/ 169 w 350"/>
                  <a:gd name="T45" fmla="*/ 98 h 313"/>
                  <a:gd name="T46" fmla="*/ 126 w 350"/>
                  <a:gd name="T47" fmla="*/ 275 h 313"/>
                  <a:gd name="T48" fmla="*/ 113 w 350"/>
                  <a:gd name="T49" fmla="*/ 291 h 313"/>
                  <a:gd name="T50" fmla="*/ 42 w 350"/>
                  <a:gd name="T51" fmla="*/ 179 h 313"/>
                  <a:gd name="T52" fmla="*/ 88 w 350"/>
                  <a:gd name="T53" fmla="*/ 208 h 313"/>
                  <a:gd name="T54" fmla="*/ 126 w 350"/>
                  <a:gd name="T55" fmla="*/ 275 h 313"/>
                  <a:gd name="T56" fmla="*/ 69 w 350"/>
                  <a:gd name="T57" fmla="*/ 209 h 313"/>
                  <a:gd name="T58" fmla="*/ 197 w 350"/>
                  <a:gd name="T59" fmla="*/ 180 h 313"/>
                  <a:gd name="T60" fmla="*/ 112 w 350"/>
                  <a:gd name="T61" fmla="*/ 214 h 313"/>
                  <a:gd name="T62" fmla="*/ 168 w 350"/>
                  <a:gd name="T63" fmla="*/ 112 h 313"/>
                  <a:gd name="T64" fmla="*/ 221 w 350"/>
                  <a:gd name="T65" fmla="*/ 120 h 313"/>
                  <a:gd name="T66" fmla="*/ 213 w 350"/>
                  <a:gd name="T67" fmla="*/ 95 h 313"/>
                  <a:gd name="T68" fmla="*/ 214 w 350"/>
                  <a:gd name="T69" fmla="*/ 94 h 313"/>
                  <a:gd name="T70" fmla="*/ 215 w 350"/>
                  <a:gd name="T71" fmla="*/ 93 h 313"/>
                  <a:gd name="T72" fmla="*/ 217 w 350"/>
                  <a:gd name="T73" fmla="*/ 92 h 313"/>
                  <a:gd name="T74" fmla="*/ 222 w 350"/>
                  <a:gd name="T75" fmla="*/ 93 h 313"/>
                  <a:gd name="T76" fmla="*/ 230 w 350"/>
                  <a:gd name="T77" fmla="*/ 96 h 313"/>
                  <a:gd name="T78" fmla="*/ 233 w 350"/>
                  <a:gd name="T79" fmla="*/ 99 h 313"/>
                  <a:gd name="T80" fmla="*/ 237 w 350"/>
                  <a:gd name="T81" fmla="*/ 103 h 313"/>
                  <a:gd name="T82" fmla="*/ 238 w 350"/>
                  <a:gd name="T83" fmla="*/ 112 h 313"/>
                  <a:gd name="T84" fmla="*/ 228 w 350"/>
                  <a:gd name="T85" fmla="*/ 116 h 313"/>
                  <a:gd name="T86" fmla="*/ 286 w 350"/>
                  <a:gd name="T87" fmla="*/ 155 h 313"/>
                  <a:gd name="T88" fmla="*/ 226 w 350"/>
                  <a:gd name="T89" fmla="*/ 161 h 313"/>
                  <a:gd name="T90" fmla="*/ 227 w 350"/>
                  <a:gd name="T91" fmla="*/ 127 h 313"/>
                  <a:gd name="T92" fmla="*/ 248 w 350"/>
                  <a:gd name="T93" fmla="*/ 154 h 313"/>
                  <a:gd name="T94" fmla="*/ 239 w 350"/>
                  <a:gd name="T95" fmla="*/ 126 h 313"/>
                  <a:gd name="T96" fmla="*/ 260 w 350"/>
                  <a:gd name="T97" fmla="*/ 144 h 313"/>
                  <a:gd name="T98" fmla="*/ 248 w 350"/>
                  <a:gd name="T99" fmla="*/ 116 h 313"/>
                  <a:gd name="T100" fmla="*/ 302 w 350"/>
                  <a:gd name="T101" fmla="*/ 107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0" h="313">
                    <a:moveTo>
                      <a:pt x="313" y="72"/>
                    </a:moveTo>
                    <a:cubicBezTo>
                      <a:pt x="324" y="62"/>
                      <a:pt x="335" y="52"/>
                      <a:pt x="342" y="38"/>
                    </a:cubicBezTo>
                    <a:cubicBezTo>
                      <a:pt x="350" y="21"/>
                      <a:pt x="341" y="0"/>
                      <a:pt x="321" y="1"/>
                    </a:cubicBezTo>
                    <a:cubicBezTo>
                      <a:pt x="300" y="1"/>
                      <a:pt x="280" y="24"/>
                      <a:pt x="268" y="38"/>
                    </a:cubicBezTo>
                    <a:cubicBezTo>
                      <a:pt x="259" y="47"/>
                      <a:pt x="252" y="56"/>
                      <a:pt x="245" y="66"/>
                    </a:cubicBezTo>
                    <a:cubicBezTo>
                      <a:pt x="244" y="67"/>
                      <a:pt x="233" y="84"/>
                      <a:pt x="235" y="83"/>
                    </a:cubicBezTo>
                    <a:cubicBezTo>
                      <a:pt x="234" y="84"/>
                      <a:pt x="233" y="86"/>
                      <a:pt x="235" y="86"/>
                    </a:cubicBezTo>
                    <a:cubicBezTo>
                      <a:pt x="243" y="88"/>
                      <a:pt x="249" y="77"/>
                      <a:pt x="253" y="72"/>
                    </a:cubicBezTo>
                    <a:cubicBezTo>
                      <a:pt x="267" y="56"/>
                      <a:pt x="281" y="40"/>
                      <a:pt x="297" y="26"/>
                    </a:cubicBezTo>
                    <a:cubicBezTo>
                      <a:pt x="304" y="20"/>
                      <a:pt x="311" y="15"/>
                      <a:pt x="320" y="13"/>
                    </a:cubicBezTo>
                    <a:cubicBezTo>
                      <a:pt x="337" y="9"/>
                      <a:pt x="333" y="31"/>
                      <a:pt x="328" y="39"/>
                    </a:cubicBezTo>
                    <a:cubicBezTo>
                      <a:pt x="322" y="52"/>
                      <a:pt x="311" y="63"/>
                      <a:pt x="301" y="72"/>
                    </a:cubicBezTo>
                    <a:cubicBezTo>
                      <a:pt x="295" y="78"/>
                      <a:pt x="286" y="81"/>
                      <a:pt x="283" y="89"/>
                    </a:cubicBezTo>
                    <a:cubicBezTo>
                      <a:pt x="283" y="89"/>
                      <a:pt x="283" y="89"/>
                      <a:pt x="283" y="89"/>
                    </a:cubicBezTo>
                    <a:cubicBezTo>
                      <a:pt x="270" y="90"/>
                      <a:pt x="257" y="94"/>
                      <a:pt x="247" y="98"/>
                    </a:cubicBezTo>
                    <a:cubicBezTo>
                      <a:pt x="246" y="96"/>
                      <a:pt x="245" y="95"/>
                      <a:pt x="243" y="93"/>
                    </a:cubicBezTo>
                    <a:cubicBezTo>
                      <a:pt x="240" y="90"/>
                      <a:pt x="236" y="87"/>
                      <a:pt x="231" y="85"/>
                    </a:cubicBezTo>
                    <a:cubicBezTo>
                      <a:pt x="242" y="63"/>
                      <a:pt x="239" y="38"/>
                      <a:pt x="225" y="19"/>
                    </a:cubicBezTo>
                    <a:cubicBezTo>
                      <a:pt x="214" y="4"/>
                      <a:pt x="200" y="19"/>
                      <a:pt x="189" y="26"/>
                    </a:cubicBezTo>
                    <a:cubicBezTo>
                      <a:pt x="189" y="26"/>
                      <a:pt x="189" y="26"/>
                      <a:pt x="189" y="26"/>
                    </a:cubicBezTo>
                    <a:cubicBezTo>
                      <a:pt x="185" y="28"/>
                      <a:pt x="182" y="31"/>
                      <a:pt x="178" y="34"/>
                    </a:cubicBezTo>
                    <a:cubicBezTo>
                      <a:pt x="176" y="35"/>
                      <a:pt x="174" y="37"/>
                      <a:pt x="172" y="39"/>
                    </a:cubicBezTo>
                    <a:cubicBezTo>
                      <a:pt x="166" y="43"/>
                      <a:pt x="166" y="40"/>
                      <a:pt x="171" y="43"/>
                    </a:cubicBezTo>
                    <a:cubicBezTo>
                      <a:pt x="168" y="41"/>
                      <a:pt x="165" y="42"/>
                      <a:pt x="163" y="44"/>
                    </a:cubicBezTo>
                    <a:cubicBezTo>
                      <a:pt x="159" y="48"/>
                      <a:pt x="153" y="47"/>
                      <a:pt x="149" y="51"/>
                    </a:cubicBezTo>
                    <a:cubicBezTo>
                      <a:pt x="144" y="56"/>
                      <a:pt x="142" y="61"/>
                      <a:pt x="141" y="68"/>
                    </a:cubicBezTo>
                    <a:cubicBezTo>
                      <a:pt x="138" y="81"/>
                      <a:pt x="148" y="93"/>
                      <a:pt x="158" y="100"/>
                    </a:cubicBezTo>
                    <a:cubicBezTo>
                      <a:pt x="155" y="101"/>
                      <a:pt x="152" y="102"/>
                      <a:pt x="149" y="104"/>
                    </a:cubicBezTo>
                    <a:cubicBezTo>
                      <a:pt x="129" y="114"/>
                      <a:pt x="113" y="128"/>
                      <a:pt x="95" y="139"/>
                    </a:cubicBezTo>
                    <a:cubicBezTo>
                      <a:pt x="70" y="154"/>
                      <a:pt x="36" y="147"/>
                      <a:pt x="8" y="155"/>
                    </a:cubicBezTo>
                    <a:cubicBezTo>
                      <a:pt x="6" y="155"/>
                      <a:pt x="5" y="158"/>
                      <a:pt x="6" y="160"/>
                    </a:cubicBezTo>
                    <a:cubicBezTo>
                      <a:pt x="6" y="160"/>
                      <a:pt x="6" y="160"/>
                      <a:pt x="6" y="160"/>
                    </a:cubicBezTo>
                    <a:cubicBezTo>
                      <a:pt x="6" y="160"/>
                      <a:pt x="6" y="160"/>
                      <a:pt x="5" y="160"/>
                    </a:cubicBezTo>
                    <a:cubicBezTo>
                      <a:pt x="5" y="160"/>
                      <a:pt x="5" y="160"/>
                      <a:pt x="5" y="160"/>
                    </a:cubicBezTo>
                    <a:cubicBezTo>
                      <a:pt x="1" y="161"/>
                      <a:pt x="0" y="168"/>
                      <a:pt x="4" y="170"/>
                    </a:cubicBezTo>
                    <a:cubicBezTo>
                      <a:pt x="4" y="170"/>
                      <a:pt x="4" y="170"/>
                      <a:pt x="4" y="170"/>
                    </a:cubicBezTo>
                    <a:cubicBezTo>
                      <a:pt x="0" y="204"/>
                      <a:pt x="31" y="241"/>
                      <a:pt x="52" y="264"/>
                    </a:cubicBezTo>
                    <a:cubicBezTo>
                      <a:pt x="68" y="281"/>
                      <a:pt x="100" y="313"/>
                      <a:pt x="126" y="299"/>
                    </a:cubicBezTo>
                    <a:cubicBezTo>
                      <a:pt x="133" y="295"/>
                      <a:pt x="137" y="289"/>
                      <a:pt x="139" y="282"/>
                    </a:cubicBezTo>
                    <a:cubicBezTo>
                      <a:pt x="165" y="265"/>
                      <a:pt x="168" y="231"/>
                      <a:pt x="189" y="206"/>
                    </a:cubicBezTo>
                    <a:cubicBezTo>
                      <a:pt x="198" y="194"/>
                      <a:pt x="211" y="183"/>
                      <a:pt x="219" y="171"/>
                    </a:cubicBezTo>
                    <a:cubicBezTo>
                      <a:pt x="224" y="183"/>
                      <a:pt x="234" y="197"/>
                      <a:pt x="242" y="199"/>
                    </a:cubicBezTo>
                    <a:cubicBezTo>
                      <a:pt x="250" y="202"/>
                      <a:pt x="259" y="193"/>
                      <a:pt x="265" y="188"/>
                    </a:cubicBezTo>
                    <a:cubicBezTo>
                      <a:pt x="277" y="180"/>
                      <a:pt x="288" y="171"/>
                      <a:pt x="298" y="161"/>
                    </a:cubicBezTo>
                    <a:cubicBezTo>
                      <a:pt x="316" y="145"/>
                      <a:pt x="334" y="123"/>
                      <a:pt x="316" y="101"/>
                    </a:cubicBezTo>
                    <a:cubicBezTo>
                      <a:pt x="311" y="94"/>
                      <a:pt x="304" y="91"/>
                      <a:pt x="296" y="90"/>
                    </a:cubicBezTo>
                    <a:cubicBezTo>
                      <a:pt x="302" y="85"/>
                      <a:pt x="308" y="77"/>
                      <a:pt x="313" y="72"/>
                    </a:cubicBezTo>
                    <a:close/>
                    <a:moveTo>
                      <a:pt x="157" y="83"/>
                    </a:moveTo>
                    <a:cubicBezTo>
                      <a:pt x="154" y="78"/>
                      <a:pt x="150" y="63"/>
                      <a:pt x="160" y="60"/>
                    </a:cubicBezTo>
                    <a:cubicBezTo>
                      <a:pt x="164" y="59"/>
                      <a:pt x="167" y="58"/>
                      <a:pt x="170" y="55"/>
                    </a:cubicBezTo>
                    <a:cubicBezTo>
                      <a:pt x="178" y="53"/>
                      <a:pt x="189" y="40"/>
                      <a:pt x="195" y="37"/>
                    </a:cubicBezTo>
                    <a:cubicBezTo>
                      <a:pt x="195" y="37"/>
                      <a:pt x="195" y="37"/>
                      <a:pt x="195" y="37"/>
                    </a:cubicBezTo>
                    <a:cubicBezTo>
                      <a:pt x="199" y="34"/>
                      <a:pt x="203" y="32"/>
                      <a:pt x="207" y="29"/>
                    </a:cubicBezTo>
                    <a:cubicBezTo>
                      <a:pt x="213" y="24"/>
                      <a:pt x="214" y="23"/>
                      <a:pt x="218" y="31"/>
                    </a:cubicBezTo>
                    <a:cubicBezTo>
                      <a:pt x="229" y="47"/>
                      <a:pt x="226" y="63"/>
                      <a:pt x="220" y="81"/>
                    </a:cubicBezTo>
                    <a:cubicBezTo>
                      <a:pt x="220" y="81"/>
                      <a:pt x="220" y="81"/>
                      <a:pt x="220" y="81"/>
                    </a:cubicBezTo>
                    <a:cubicBezTo>
                      <a:pt x="219" y="81"/>
                      <a:pt x="217" y="81"/>
                      <a:pt x="216" y="81"/>
                    </a:cubicBezTo>
                    <a:cubicBezTo>
                      <a:pt x="212" y="73"/>
                      <a:pt x="211" y="64"/>
                      <a:pt x="206" y="57"/>
                    </a:cubicBezTo>
                    <a:cubicBezTo>
                      <a:pt x="205" y="54"/>
                      <a:pt x="201" y="55"/>
                      <a:pt x="201" y="58"/>
                    </a:cubicBezTo>
                    <a:cubicBezTo>
                      <a:pt x="202" y="67"/>
                      <a:pt x="205" y="76"/>
                      <a:pt x="209" y="84"/>
                    </a:cubicBezTo>
                    <a:cubicBezTo>
                      <a:pt x="209" y="84"/>
                      <a:pt x="209" y="84"/>
                      <a:pt x="208" y="84"/>
                    </a:cubicBezTo>
                    <a:cubicBezTo>
                      <a:pt x="205" y="82"/>
                      <a:pt x="202" y="80"/>
                      <a:pt x="200" y="78"/>
                    </a:cubicBezTo>
                    <a:cubicBezTo>
                      <a:pt x="195" y="75"/>
                      <a:pt x="192" y="72"/>
                      <a:pt x="189" y="68"/>
                    </a:cubicBezTo>
                    <a:cubicBezTo>
                      <a:pt x="187" y="67"/>
                      <a:pt x="185" y="66"/>
                      <a:pt x="183" y="67"/>
                    </a:cubicBezTo>
                    <a:cubicBezTo>
                      <a:pt x="182" y="68"/>
                      <a:pt x="182" y="68"/>
                      <a:pt x="182" y="68"/>
                    </a:cubicBezTo>
                    <a:cubicBezTo>
                      <a:pt x="180" y="69"/>
                      <a:pt x="180" y="72"/>
                      <a:pt x="181" y="74"/>
                    </a:cubicBezTo>
                    <a:cubicBezTo>
                      <a:pt x="185" y="82"/>
                      <a:pt x="195" y="87"/>
                      <a:pt x="204" y="90"/>
                    </a:cubicBezTo>
                    <a:cubicBezTo>
                      <a:pt x="202" y="95"/>
                      <a:pt x="203" y="100"/>
                      <a:pt x="204" y="105"/>
                    </a:cubicBezTo>
                    <a:cubicBezTo>
                      <a:pt x="194" y="99"/>
                      <a:pt x="181" y="97"/>
                      <a:pt x="169" y="98"/>
                    </a:cubicBezTo>
                    <a:cubicBezTo>
                      <a:pt x="169" y="97"/>
                      <a:pt x="169" y="97"/>
                      <a:pt x="168" y="96"/>
                    </a:cubicBezTo>
                    <a:cubicBezTo>
                      <a:pt x="164" y="92"/>
                      <a:pt x="161" y="88"/>
                      <a:pt x="157" y="83"/>
                    </a:cubicBezTo>
                    <a:close/>
                    <a:moveTo>
                      <a:pt x="126" y="275"/>
                    </a:moveTo>
                    <a:cubicBezTo>
                      <a:pt x="126" y="275"/>
                      <a:pt x="125" y="276"/>
                      <a:pt x="124" y="276"/>
                    </a:cubicBezTo>
                    <a:cubicBezTo>
                      <a:pt x="119" y="278"/>
                      <a:pt x="119" y="284"/>
                      <a:pt x="122" y="287"/>
                    </a:cubicBezTo>
                    <a:cubicBezTo>
                      <a:pt x="120" y="289"/>
                      <a:pt x="117" y="291"/>
                      <a:pt x="113" y="291"/>
                    </a:cubicBezTo>
                    <a:cubicBezTo>
                      <a:pt x="90" y="292"/>
                      <a:pt x="64" y="260"/>
                      <a:pt x="50" y="244"/>
                    </a:cubicBezTo>
                    <a:cubicBezTo>
                      <a:pt x="34" y="224"/>
                      <a:pt x="15" y="198"/>
                      <a:pt x="14" y="171"/>
                    </a:cubicBezTo>
                    <a:cubicBezTo>
                      <a:pt x="24" y="172"/>
                      <a:pt x="33" y="175"/>
                      <a:pt x="42" y="179"/>
                    </a:cubicBezTo>
                    <a:cubicBezTo>
                      <a:pt x="38" y="183"/>
                      <a:pt x="36" y="188"/>
                      <a:pt x="36" y="195"/>
                    </a:cubicBezTo>
                    <a:cubicBezTo>
                      <a:pt x="36" y="203"/>
                      <a:pt x="41" y="211"/>
                      <a:pt x="48" y="216"/>
                    </a:cubicBezTo>
                    <a:cubicBezTo>
                      <a:pt x="61" y="225"/>
                      <a:pt x="81" y="222"/>
                      <a:pt x="88" y="208"/>
                    </a:cubicBezTo>
                    <a:cubicBezTo>
                      <a:pt x="89" y="209"/>
                      <a:pt x="90" y="209"/>
                      <a:pt x="91" y="210"/>
                    </a:cubicBezTo>
                    <a:cubicBezTo>
                      <a:pt x="103" y="221"/>
                      <a:pt x="114" y="234"/>
                      <a:pt x="121" y="248"/>
                    </a:cubicBezTo>
                    <a:cubicBezTo>
                      <a:pt x="124" y="254"/>
                      <a:pt x="127" y="265"/>
                      <a:pt x="126" y="275"/>
                    </a:cubicBezTo>
                    <a:close/>
                    <a:moveTo>
                      <a:pt x="50" y="182"/>
                    </a:moveTo>
                    <a:cubicBezTo>
                      <a:pt x="60" y="187"/>
                      <a:pt x="69" y="193"/>
                      <a:pt x="78" y="199"/>
                    </a:cubicBezTo>
                    <a:cubicBezTo>
                      <a:pt x="76" y="203"/>
                      <a:pt x="74" y="207"/>
                      <a:pt x="69" y="209"/>
                    </a:cubicBezTo>
                    <a:cubicBezTo>
                      <a:pt x="65" y="210"/>
                      <a:pt x="60" y="208"/>
                      <a:pt x="56" y="206"/>
                    </a:cubicBezTo>
                    <a:cubicBezTo>
                      <a:pt x="47" y="201"/>
                      <a:pt x="46" y="191"/>
                      <a:pt x="50" y="182"/>
                    </a:cubicBezTo>
                    <a:close/>
                    <a:moveTo>
                      <a:pt x="197" y="180"/>
                    </a:moveTo>
                    <a:cubicBezTo>
                      <a:pt x="190" y="188"/>
                      <a:pt x="181" y="195"/>
                      <a:pt x="175" y="204"/>
                    </a:cubicBezTo>
                    <a:cubicBezTo>
                      <a:pt x="162" y="224"/>
                      <a:pt x="156" y="251"/>
                      <a:pt x="139" y="267"/>
                    </a:cubicBezTo>
                    <a:cubicBezTo>
                      <a:pt x="135" y="247"/>
                      <a:pt x="121" y="224"/>
                      <a:pt x="112" y="214"/>
                    </a:cubicBezTo>
                    <a:cubicBezTo>
                      <a:pt x="94" y="193"/>
                      <a:pt x="64" y="170"/>
                      <a:pt x="34" y="162"/>
                    </a:cubicBezTo>
                    <a:cubicBezTo>
                      <a:pt x="55" y="163"/>
                      <a:pt x="77" y="163"/>
                      <a:pt x="95" y="154"/>
                    </a:cubicBezTo>
                    <a:cubicBezTo>
                      <a:pt x="121" y="142"/>
                      <a:pt x="141" y="120"/>
                      <a:pt x="168" y="112"/>
                    </a:cubicBezTo>
                    <a:cubicBezTo>
                      <a:pt x="184" y="109"/>
                      <a:pt x="197" y="114"/>
                      <a:pt x="208" y="127"/>
                    </a:cubicBezTo>
                    <a:cubicBezTo>
                      <a:pt x="229" y="146"/>
                      <a:pt x="208" y="168"/>
                      <a:pt x="197" y="180"/>
                    </a:cubicBezTo>
                    <a:close/>
                    <a:moveTo>
                      <a:pt x="221" y="120"/>
                    </a:moveTo>
                    <a:cubicBezTo>
                      <a:pt x="218" y="116"/>
                      <a:pt x="215" y="112"/>
                      <a:pt x="211" y="109"/>
                    </a:cubicBezTo>
                    <a:cubicBezTo>
                      <a:pt x="212" y="109"/>
                      <a:pt x="212" y="108"/>
                      <a:pt x="212" y="107"/>
                    </a:cubicBezTo>
                    <a:cubicBezTo>
                      <a:pt x="212" y="102"/>
                      <a:pt x="212" y="99"/>
                      <a:pt x="213" y="95"/>
                    </a:cubicBezTo>
                    <a:cubicBezTo>
                      <a:pt x="213" y="95"/>
                      <a:pt x="213" y="95"/>
                      <a:pt x="213" y="95"/>
                    </a:cubicBezTo>
                    <a:cubicBezTo>
                      <a:pt x="213" y="95"/>
                      <a:pt x="213" y="95"/>
                      <a:pt x="214" y="94"/>
                    </a:cubicBezTo>
                    <a:cubicBezTo>
                      <a:pt x="214" y="94"/>
                      <a:pt x="214" y="94"/>
                      <a:pt x="214" y="94"/>
                    </a:cubicBezTo>
                    <a:cubicBezTo>
                      <a:pt x="214" y="94"/>
                      <a:pt x="214" y="94"/>
                      <a:pt x="214" y="94"/>
                    </a:cubicBezTo>
                    <a:cubicBezTo>
                      <a:pt x="214" y="93"/>
                      <a:pt x="214" y="93"/>
                      <a:pt x="214" y="93"/>
                    </a:cubicBezTo>
                    <a:cubicBezTo>
                      <a:pt x="214" y="93"/>
                      <a:pt x="214" y="93"/>
                      <a:pt x="215" y="93"/>
                    </a:cubicBezTo>
                    <a:cubicBezTo>
                      <a:pt x="215" y="93"/>
                      <a:pt x="215" y="93"/>
                      <a:pt x="215" y="93"/>
                    </a:cubicBezTo>
                    <a:cubicBezTo>
                      <a:pt x="215" y="93"/>
                      <a:pt x="215" y="93"/>
                      <a:pt x="215" y="93"/>
                    </a:cubicBezTo>
                    <a:cubicBezTo>
                      <a:pt x="216" y="93"/>
                      <a:pt x="216" y="92"/>
                      <a:pt x="217" y="92"/>
                    </a:cubicBezTo>
                    <a:cubicBezTo>
                      <a:pt x="217" y="92"/>
                      <a:pt x="218" y="92"/>
                      <a:pt x="218" y="92"/>
                    </a:cubicBezTo>
                    <a:cubicBezTo>
                      <a:pt x="219" y="92"/>
                      <a:pt x="219" y="92"/>
                      <a:pt x="220" y="92"/>
                    </a:cubicBezTo>
                    <a:cubicBezTo>
                      <a:pt x="220" y="92"/>
                      <a:pt x="221" y="93"/>
                      <a:pt x="222" y="93"/>
                    </a:cubicBezTo>
                    <a:cubicBezTo>
                      <a:pt x="222" y="93"/>
                      <a:pt x="223" y="93"/>
                      <a:pt x="224" y="93"/>
                    </a:cubicBezTo>
                    <a:cubicBezTo>
                      <a:pt x="224" y="94"/>
                      <a:pt x="225" y="94"/>
                      <a:pt x="225" y="94"/>
                    </a:cubicBezTo>
                    <a:cubicBezTo>
                      <a:pt x="227" y="95"/>
                      <a:pt x="228" y="96"/>
                      <a:pt x="230" y="96"/>
                    </a:cubicBezTo>
                    <a:cubicBezTo>
                      <a:pt x="230" y="97"/>
                      <a:pt x="231" y="97"/>
                      <a:pt x="232" y="98"/>
                    </a:cubicBezTo>
                    <a:cubicBezTo>
                      <a:pt x="232" y="98"/>
                      <a:pt x="232" y="98"/>
                      <a:pt x="232" y="98"/>
                    </a:cubicBezTo>
                    <a:cubicBezTo>
                      <a:pt x="233" y="98"/>
                      <a:pt x="233" y="99"/>
                      <a:pt x="233" y="99"/>
                    </a:cubicBezTo>
                    <a:cubicBezTo>
                      <a:pt x="234" y="100"/>
                      <a:pt x="236" y="101"/>
                      <a:pt x="237" y="102"/>
                    </a:cubicBezTo>
                    <a:cubicBezTo>
                      <a:pt x="237" y="102"/>
                      <a:pt x="237" y="103"/>
                      <a:pt x="237" y="103"/>
                    </a:cubicBezTo>
                    <a:cubicBezTo>
                      <a:pt x="237" y="103"/>
                      <a:pt x="237" y="103"/>
                      <a:pt x="237" y="103"/>
                    </a:cubicBezTo>
                    <a:cubicBezTo>
                      <a:pt x="235" y="105"/>
                      <a:pt x="236" y="109"/>
                      <a:pt x="238" y="111"/>
                    </a:cubicBezTo>
                    <a:cubicBezTo>
                      <a:pt x="238" y="111"/>
                      <a:pt x="238" y="111"/>
                      <a:pt x="238" y="111"/>
                    </a:cubicBezTo>
                    <a:cubicBezTo>
                      <a:pt x="238" y="111"/>
                      <a:pt x="238" y="112"/>
                      <a:pt x="238" y="112"/>
                    </a:cubicBezTo>
                    <a:cubicBezTo>
                      <a:pt x="237" y="112"/>
                      <a:pt x="237" y="112"/>
                      <a:pt x="237" y="112"/>
                    </a:cubicBezTo>
                    <a:cubicBezTo>
                      <a:pt x="236" y="113"/>
                      <a:pt x="235" y="113"/>
                      <a:pt x="234" y="114"/>
                    </a:cubicBezTo>
                    <a:cubicBezTo>
                      <a:pt x="233" y="114"/>
                      <a:pt x="230" y="115"/>
                      <a:pt x="228" y="116"/>
                    </a:cubicBezTo>
                    <a:cubicBezTo>
                      <a:pt x="227" y="116"/>
                      <a:pt x="225" y="116"/>
                      <a:pt x="224" y="116"/>
                    </a:cubicBezTo>
                    <a:cubicBezTo>
                      <a:pt x="222" y="117"/>
                      <a:pt x="221" y="118"/>
                      <a:pt x="221" y="120"/>
                    </a:cubicBezTo>
                    <a:close/>
                    <a:moveTo>
                      <a:pt x="286" y="155"/>
                    </a:moveTo>
                    <a:cubicBezTo>
                      <a:pt x="275" y="165"/>
                      <a:pt x="263" y="175"/>
                      <a:pt x="250" y="185"/>
                    </a:cubicBezTo>
                    <a:cubicBezTo>
                      <a:pt x="242" y="191"/>
                      <a:pt x="239" y="184"/>
                      <a:pt x="235" y="177"/>
                    </a:cubicBezTo>
                    <a:cubicBezTo>
                      <a:pt x="233" y="173"/>
                      <a:pt x="228" y="167"/>
                      <a:pt x="226" y="161"/>
                    </a:cubicBezTo>
                    <a:cubicBezTo>
                      <a:pt x="226" y="160"/>
                      <a:pt x="226" y="160"/>
                      <a:pt x="226" y="159"/>
                    </a:cubicBezTo>
                    <a:cubicBezTo>
                      <a:pt x="230" y="150"/>
                      <a:pt x="230" y="139"/>
                      <a:pt x="224" y="127"/>
                    </a:cubicBezTo>
                    <a:cubicBezTo>
                      <a:pt x="225" y="127"/>
                      <a:pt x="226" y="127"/>
                      <a:pt x="227" y="127"/>
                    </a:cubicBezTo>
                    <a:cubicBezTo>
                      <a:pt x="229" y="126"/>
                      <a:pt x="231" y="126"/>
                      <a:pt x="232" y="126"/>
                    </a:cubicBezTo>
                    <a:cubicBezTo>
                      <a:pt x="232" y="126"/>
                      <a:pt x="232" y="127"/>
                      <a:pt x="232" y="127"/>
                    </a:cubicBezTo>
                    <a:cubicBezTo>
                      <a:pt x="234" y="136"/>
                      <a:pt x="239" y="149"/>
                      <a:pt x="248" y="154"/>
                    </a:cubicBezTo>
                    <a:cubicBezTo>
                      <a:pt x="251" y="155"/>
                      <a:pt x="254" y="152"/>
                      <a:pt x="253" y="149"/>
                    </a:cubicBezTo>
                    <a:cubicBezTo>
                      <a:pt x="251" y="145"/>
                      <a:pt x="247" y="142"/>
                      <a:pt x="245" y="138"/>
                    </a:cubicBezTo>
                    <a:cubicBezTo>
                      <a:pt x="242" y="134"/>
                      <a:pt x="240" y="130"/>
                      <a:pt x="239" y="126"/>
                    </a:cubicBezTo>
                    <a:cubicBezTo>
                      <a:pt x="238" y="125"/>
                      <a:pt x="238" y="124"/>
                      <a:pt x="237" y="124"/>
                    </a:cubicBezTo>
                    <a:cubicBezTo>
                      <a:pt x="239" y="123"/>
                      <a:pt x="241" y="122"/>
                      <a:pt x="242" y="121"/>
                    </a:cubicBezTo>
                    <a:cubicBezTo>
                      <a:pt x="247" y="130"/>
                      <a:pt x="253" y="139"/>
                      <a:pt x="260" y="144"/>
                    </a:cubicBezTo>
                    <a:cubicBezTo>
                      <a:pt x="263" y="147"/>
                      <a:pt x="268" y="142"/>
                      <a:pt x="266" y="139"/>
                    </a:cubicBezTo>
                    <a:cubicBezTo>
                      <a:pt x="263" y="135"/>
                      <a:pt x="259" y="131"/>
                      <a:pt x="256" y="127"/>
                    </a:cubicBezTo>
                    <a:cubicBezTo>
                      <a:pt x="253" y="124"/>
                      <a:pt x="250" y="120"/>
                      <a:pt x="248" y="116"/>
                    </a:cubicBezTo>
                    <a:cubicBezTo>
                      <a:pt x="248" y="115"/>
                      <a:pt x="249" y="114"/>
                      <a:pt x="250" y="113"/>
                    </a:cubicBezTo>
                    <a:cubicBezTo>
                      <a:pt x="250" y="112"/>
                      <a:pt x="250" y="112"/>
                      <a:pt x="250" y="111"/>
                    </a:cubicBezTo>
                    <a:cubicBezTo>
                      <a:pt x="266" y="104"/>
                      <a:pt x="286" y="100"/>
                      <a:pt x="302" y="107"/>
                    </a:cubicBezTo>
                    <a:cubicBezTo>
                      <a:pt x="326" y="118"/>
                      <a:pt x="296" y="145"/>
                      <a:pt x="286"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5" name="Freeform 441"/>
              <p:cNvSpPr/>
              <p:nvPr/>
            </p:nvSpPr>
            <p:spPr bwMode="auto">
              <a:xfrm>
                <a:off x="760" y="2421"/>
                <a:ext cx="137" cy="160"/>
              </a:xfrm>
              <a:custGeom>
                <a:avLst/>
                <a:gdLst>
                  <a:gd name="T0" fmla="*/ 62 w 68"/>
                  <a:gd name="T1" fmla="*/ 2 h 79"/>
                  <a:gd name="T2" fmla="*/ 54 w 68"/>
                  <a:gd name="T3" fmla="*/ 3 h 79"/>
                  <a:gd name="T4" fmla="*/ 50 w 68"/>
                  <a:gd name="T5" fmla="*/ 12 h 79"/>
                  <a:gd name="T6" fmla="*/ 44 w 68"/>
                  <a:gd name="T7" fmla="*/ 5 h 79"/>
                  <a:gd name="T8" fmla="*/ 38 w 68"/>
                  <a:gd name="T9" fmla="*/ 5 h 79"/>
                  <a:gd name="T10" fmla="*/ 34 w 68"/>
                  <a:gd name="T11" fmla="*/ 13 h 79"/>
                  <a:gd name="T12" fmla="*/ 25 w 68"/>
                  <a:gd name="T13" fmla="*/ 27 h 79"/>
                  <a:gd name="T14" fmla="*/ 21 w 68"/>
                  <a:gd name="T15" fmla="*/ 22 h 79"/>
                  <a:gd name="T16" fmla="*/ 11 w 68"/>
                  <a:gd name="T17" fmla="*/ 24 h 79"/>
                  <a:gd name="T18" fmla="*/ 11 w 68"/>
                  <a:gd name="T19" fmla="*/ 25 h 79"/>
                  <a:gd name="T20" fmla="*/ 1 w 68"/>
                  <a:gd name="T21" fmla="*/ 30 h 79"/>
                  <a:gd name="T22" fmla="*/ 2 w 68"/>
                  <a:gd name="T23" fmla="*/ 62 h 79"/>
                  <a:gd name="T24" fmla="*/ 5 w 68"/>
                  <a:gd name="T25" fmla="*/ 78 h 79"/>
                  <a:gd name="T26" fmla="*/ 9 w 68"/>
                  <a:gd name="T27" fmla="*/ 78 h 79"/>
                  <a:gd name="T28" fmla="*/ 12 w 68"/>
                  <a:gd name="T29" fmla="*/ 62 h 79"/>
                  <a:gd name="T30" fmla="*/ 16 w 68"/>
                  <a:gd name="T31" fmla="*/ 57 h 79"/>
                  <a:gd name="T32" fmla="*/ 19 w 68"/>
                  <a:gd name="T33" fmla="*/ 38 h 79"/>
                  <a:gd name="T34" fmla="*/ 22 w 68"/>
                  <a:gd name="T35" fmla="*/ 42 h 79"/>
                  <a:gd name="T36" fmla="*/ 31 w 68"/>
                  <a:gd name="T37" fmla="*/ 41 h 79"/>
                  <a:gd name="T38" fmla="*/ 40 w 68"/>
                  <a:gd name="T39" fmla="*/ 21 h 79"/>
                  <a:gd name="T40" fmla="*/ 42 w 68"/>
                  <a:gd name="T41" fmla="*/ 16 h 79"/>
                  <a:gd name="T42" fmla="*/ 47 w 68"/>
                  <a:gd name="T43" fmla="*/ 22 h 79"/>
                  <a:gd name="T44" fmla="*/ 55 w 68"/>
                  <a:gd name="T45" fmla="*/ 22 h 79"/>
                  <a:gd name="T46" fmla="*/ 59 w 68"/>
                  <a:gd name="T47" fmla="*/ 15 h 79"/>
                  <a:gd name="T48" fmla="*/ 59 w 68"/>
                  <a:gd name="T49" fmla="*/ 15 h 79"/>
                  <a:gd name="T50" fmla="*/ 67 w 68"/>
                  <a:gd name="T51" fmla="*/ 13 h 79"/>
                  <a:gd name="T52" fmla="*/ 62 w 68"/>
                  <a:gd name="T53" fmla="*/ 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9">
                    <a:moveTo>
                      <a:pt x="62" y="2"/>
                    </a:moveTo>
                    <a:cubicBezTo>
                      <a:pt x="59" y="0"/>
                      <a:pt x="55" y="0"/>
                      <a:pt x="54" y="3"/>
                    </a:cubicBezTo>
                    <a:cubicBezTo>
                      <a:pt x="52" y="6"/>
                      <a:pt x="51" y="9"/>
                      <a:pt x="50" y="12"/>
                    </a:cubicBezTo>
                    <a:cubicBezTo>
                      <a:pt x="48" y="9"/>
                      <a:pt x="46" y="7"/>
                      <a:pt x="44" y="5"/>
                    </a:cubicBezTo>
                    <a:cubicBezTo>
                      <a:pt x="43" y="3"/>
                      <a:pt x="39" y="3"/>
                      <a:pt x="38" y="5"/>
                    </a:cubicBezTo>
                    <a:cubicBezTo>
                      <a:pt x="36" y="7"/>
                      <a:pt x="32" y="15"/>
                      <a:pt x="34" y="13"/>
                    </a:cubicBezTo>
                    <a:cubicBezTo>
                      <a:pt x="30" y="17"/>
                      <a:pt x="27" y="22"/>
                      <a:pt x="25" y="27"/>
                    </a:cubicBezTo>
                    <a:cubicBezTo>
                      <a:pt x="24" y="26"/>
                      <a:pt x="23" y="24"/>
                      <a:pt x="21" y="22"/>
                    </a:cubicBezTo>
                    <a:cubicBezTo>
                      <a:pt x="18" y="18"/>
                      <a:pt x="13" y="19"/>
                      <a:pt x="11" y="24"/>
                    </a:cubicBezTo>
                    <a:cubicBezTo>
                      <a:pt x="11" y="24"/>
                      <a:pt x="11" y="25"/>
                      <a:pt x="11" y="25"/>
                    </a:cubicBezTo>
                    <a:cubicBezTo>
                      <a:pt x="7" y="22"/>
                      <a:pt x="0" y="24"/>
                      <a:pt x="1" y="30"/>
                    </a:cubicBezTo>
                    <a:cubicBezTo>
                      <a:pt x="1" y="40"/>
                      <a:pt x="1" y="51"/>
                      <a:pt x="2" y="62"/>
                    </a:cubicBezTo>
                    <a:cubicBezTo>
                      <a:pt x="2" y="67"/>
                      <a:pt x="1" y="74"/>
                      <a:pt x="5" y="78"/>
                    </a:cubicBezTo>
                    <a:cubicBezTo>
                      <a:pt x="6" y="79"/>
                      <a:pt x="8" y="79"/>
                      <a:pt x="9" y="78"/>
                    </a:cubicBezTo>
                    <a:cubicBezTo>
                      <a:pt x="12" y="74"/>
                      <a:pt x="12" y="67"/>
                      <a:pt x="12" y="62"/>
                    </a:cubicBezTo>
                    <a:cubicBezTo>
                      <a:pt x="14" y="61"/>
                      <a:pt x="15" y="59"/>
                      <a:pt x="16" y="57"/>
                    </a:cubicBezTo>
                    <a:cubicBezTo>
                      <a:pt x="16" y="50"/>
                      <a:pt x="18" y="44"/>
                      <a:pt x="19" y="38"/>
                    </a:cubicBezTo>
                    <a:cubicBezTo>
                      <a:pt x="20" y="39"/>
                      <a:pt x="21" y="41"/>
                      <a:pt x="22" y="42"/>
                    </a:cubicBezTo>
                    <a:cubicBezTo>
                      <a:pt x="24" y="46"/>
                      <a:pt x="30" y="45"/>
                      <a:pt x="31" y="41"/>
                    </a:cubicBezTo>
                    <a:cubicBezTo>
                      <a:pt x="33" y="34"/>
                      <a:pt x="36" y="27"/>
                      <a:pt x="40" y="21"/>
                    </a:cubicBezTo>
                    <a:cubicBezTo>
                      <a:pt x="41" y="20"/>
                      <a:pt x="42" y="18"/>
                      <a:pt x="42" y="16"/>
                    </a:cubicBezTo>
                    <a:cubicBezTo>
                      <a:pt x="44" y="18"/>
                      <a:pt x="45" y="20"/>
                      <a:pt x="47" y="22"/>
                    </a:cubicBezTo>
                    <a:cubicBezTo>
                      <a:pt x="49" y="25"/>
                      <a:pt x="53" y="26"/>
                      <a:pt x="55" y="22"/>
                    </a:cubicBezTo>
                    <a:cubicBezTo>
                      <a:pt x="56" y="20"/>
                      <a:pt x="57" y="17"/>
                      <a:pt x="59" y="15"/>
                    </a:cubicBezTo>
                    <a:cubicBezTo>
                      <a:pt x="59" y="15"/>
                      <a:pt x="59" y="15"/>
                      <a:pt x="59" y="15"/>
                    </a:cubicBezTo>
                    <a:cubicBezTo>
                      <a:pt x="61" y="18"/>
                      <a:pt x="68" y="18"/>
                      <a:pt x="67" y="13"/>
                    </a:cubicBezTo>
                    <a:cubicBezTo>
                      <a:pt x="67" y="8"/>
                      <a:pt x="65" y="5"/>
                      <a:pt x="6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6" name="Freeform 442"/>
              <p:cNvSpPr>
                <a:spLocks noEditPoints="1"/>
              </p:cNvSpPr>
              <p:nvPr/>
            </p:nvSpPr>
            <p:spPr bwMode="auto">
              <a:xfrm>
                <a:off x="6095" y="-259"/>
                <a:ext cx="153" cy="286"/>
              </a:xfrm>
              <a:custGeom>
                <a:avLst/>
                <a:gdLst>
                  <a:gd name="T0" fmla="*/ 51 w 76"/>
                  <a:gd name="T1" fmla="*/ 6 h 142"/>
                  <a:gd name="T2" fmla="*/ 39 w 76"/>
                  <a:gd name="T3" fmla="*/ 6 h 142"/>
                  <a:gd name="T4" fmla="*/ 12 w 76"/>
                  <a:gd name="T5" fmla="*/ 89 h 142"/>
                  <a:gd name="T6" fmla="*/ 12 w 76"/>
                  <a:gd name="T7" fmla="*/ 141 h 142"/>
                  <a:gd name="T8" fmla="*/ 16 w 76"/>
                  <a:gd name="T9" fmla="*/ 139 h 142"/>
                  <a:gd name="T10" fmla="*/ 24 w 76"/>
                  <a:gd name="T11" fmla="*/ 87 h 142"/>
                  <a:gd name="T12" fmla="*/ 34 w 76"/>
                  <a:gd name="T13" fmla="*/ 87 h 142"/>
                  <a:gd name="T14" fmla="*/ 54 w 76"/>
                  <a:gd name="T15" fmla="*/ 86 h 142"/>
                  <a:gd name="T16" fmla="*/ 65 w 76"/>
                  <a:gd name="T17" fmla="*/ 127 h 142"/>
                  <a:gd name="T18" fmla="*/ 75 w 76"/>
                  <a:gd name="T19" fmla="*/ 123 h 142"/>
                  <a:gd name="T20" fmla="*/ 51 w 76"/>
                  <a:gd name="T21" fmla="*/ 6 h 142"/>
                  <a:gd name="T22" fmla="*/ 35 w 76"/>
                  <a:gd name="T23" fmla="*/ 77 h 142"/>
                  <a:gd name="T24" fmla="*/ 26 w 76"/>
                  <a:gd name="T25" fmla="*/ 78 h 142"/>
                  <a:gd name="T26" fmla="*/ 44 w 76"/>
                  <a:gd name="T27" fmla="*/ 27 h 142"/>
                  <a:gd name="T28" fmla="*/ 52 w 76"/>
                  <a:gd name="T29" fmla="*/ 71 h 142"/>
                  <a:gd name="T30" fmla="*/ 53 w 76"/>
                  <a:gd name="T31" fmla="*/ 75 h 142"/>
                  <a:gd name="T32" fmla="*/ 35 w 76"/>
                  <a:gd name="T33" fmla="*/ 7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142">
                    <a:moveTo>
                      <a:pt x="51" y="6"/>
                    </a:moveTo>
                    <a:cubicBezTo>
                      <a:pt x="49" y="0"/>
                      <a:pt x="41" y="0"/>
                      <a:pt x="39" y="6"/>
                    </a:cubicBezTo>
                    <a:cubicBezTo>
                      <a:pt x="28" y="33"/>
                      <a:pt x="19" y="60"/>
                      <a:pt x="12" y="89"/>
                    </a:cubicBezTo>
                    <a:cubicBezTo>
                      <a:pt x="9" y="101"/>
                      <a:pt x="0" y="130"/>
                      <a:pt x="12" y="141"/>
                    </a:cubicBezTo>
                    <a:cubicBezTo>
                      <a:pt x="13" y="142"/>
                      <a:pt x="16" y="141"/>
                      <a:pt x="16" y="139"/>
                    </a:cubicBezTo>
                    <a:cubicBezTo>
                      <a:pt x="17" y="121"/>
                      <a:pt x="20" y="104"/>
                      <a:pt x="24" y="87"/>
                    </a:cubicBezTo>
                    <a:cubicBezTo>
                      <a:pt x="27" y="87"/>
                      <a:pt x="31" y="87"/>
                      <a:pt x="34" y="87"/>
                    </a:cubicBezTo>
                    <a:cubicBezTo>
                      <a:pt x="40" y="87"/>
                      <a:pt x="48" y="87"/>
                      <a:pt x="54" y="86"/>
                    </a:cubicBezTo>
                    <a:cubicBezTo>
                      <a:pt x="56" y="100"/>
                      <a:pt x="58" y="115"/>
                      <a:pt x="65" y="127"/>
                    </a:cubicBezTo>
                    <a:cubicBezTo>
                      <a:pt x="68" y="133"/>
                      <a:pt x="76" y="129"/>
                      <a:pt x="75" y="123"/>
                    </a:cubicBezTo>
                    <a:cubicBezTo>
                      <a:pt x="68" y="84"/>
                      <a:pt x="64" y="43"/>
                      <a:pt x="51" y="6"/>
                    </a:cubicBezTo>
                    <a:close/>
                    <a:moveTo>
                      <a:pt x="35" y="77"/>
                    </a:moveTo>
                    <a:cubicBezTo>
                      <a:pt x="33" y="78"/>
                      <a:pt x="30" y="78"/>
                      <a:pt x="26" y="78"/>
                    </a:cubicBezTo>
                    <a:cubicBezTo>
                      <a:pt x="31" y="61"/>
                      <a:pt x="37" y="44"/>
                      <a:pt x="44" y="27"/>
                    </a:cubicBezTo>
                    <a:cubicBezTo>
                      <a:pt x="47" y="41"/>
                      <a:pt x="50" y="56"/>
                      <a:pt x="52" y="71"/>
                    </a:cubicBezTo>
                    <a:cubicBezTo>
                      <a:pt x="52" y="72"/>
                      <a:pt x="52" y="74"/>
                      <a:pt x="53" y="75"/>
                    </a:cubicBezTo>
                    <a:cubicBezTo>
                      <a:pt x="47" y="75"/>
                      <a:pt x="40" y="77"/>
                      <a:pt x="35"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7" name="Freeform 443"/>
              <p:cNvSpPr/>
              <p:nvPr/>
            </p:nvSpPr>
            <p:spPr bwMode="auto">
              <a:xfrm>
                <a:off x="6256" y="-203"/>
                <a:ext cx="103" cy="109"/>
              </a:xfrm>
              <a:custGeom>
                <a:avLst/>
                <a:gdLst>
                  <a:gd name="T0" fmla="*/ 48 w 51"/>
                  <a:gd name="T1" fmla="*/ 24 h 54"/>
                  <a:gd name="T2" fmla="*/ 34 w 51"/>
                  <a:gd name="T3" fmla="*/ 22 h 54"/>
                  <a:gd name="T4" fmla="*/ 34 w 51"/>
                  <a:gd name="T5" fmla="*/ 5 h 54"/>
                  <a:gd name="T6" fmla="*/ 23 w 51"/>
                  <a:gd name="T7" fmla="*/ 5 h 54"/>
                  <a:gd name="T8" fmla="*/ 23 w 51"/>
                  <a:gd name="T9" fmla="*/ 22 h 54"/>
                  <a:gd name="T10" fmla="*/ 6 w 51"/>
                  <a:gd name="T11" fmla="*/ 23 h 54"/>
                  <a:gd name="T12" fmla="*/ 6 w 51"/>
                  <a:gd name="T13" fmla="*/ 33 h 54"/>
                  <a:gd name="T14" fmla="*/ 24 w 51"/>
                  <a:gd name="T15" fmla="*/ 34 h 54"/>
                  <a:gd name="T16" fmla="*/ 30 w 51"/>
                  <a:gd name="T17" fmla="*/ 52 h 54"/>
                  <a:gd name="T18" fmla="*/ 36 w 51"/>
                  <a:gd name="T19" fmla="*/ 50 h 54"/>
                  <a:gd name="T20" fmla="*/ 35 w 51"/>
                  <a:gd name="T21" fmla="*/ 34 h 54"/>
                  <a:gd name="T22" fmla="*/ 48 w 51"/>
                  <a:gd name="T23" fmla="*/ 33 h 54"/>
                  <a:gd name="T24" fmla="*/ 48 w 51"/>
                  <a:gd name="T25" fmla="*/ 2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54">
                    <a:moveTo>
                      <a:pt x="48" y="24"/>
                    </a:moveTo>
                    <a:cubicBezTo>
                      <a:pt x="44" y="22"/>
                      <a:pt x="39" y="22"/>
                      <a:pt x="34" y="22"/>
                    </a:cubicBezTo>
                    <a:cubicBezTo>
                      <a:pt x="34" y="16"/>
                      <a:pt x="35" y="10"/>
                      <a:pt x="34" y="5"/>
                    </a:cubicBezTo>
                    <a:cubicBezTo>
                      <a:pt x="32" y="0"/>
                      <a:pt x="24" y="0"/>
                      <a:pt x="23" y="5"/>
                    </a:cubicBezTo>
                    <a:cubicBezTo>
                      <a:pt x="22" y="10"/>
                      <a:pt x="22" y="16"/>
                      <a:pt x="23" y="22"/>
                    </a:cubicBezTo>
                    <a:cubicBezTo>
                      <a:pt x="17" y="23"/>
                      <a:pt x="12" y="23"/>
                      <a:pt x="6" y="23"/>
                    </a:cubicBezTo>
                    <a:cubicBezTo>
                      <a:pt x="0" y="23"/>
                      <a:pt x="0" y="33"/>
                      <a:pt x="6" y="33"/>
                    </a:cubicBezTo>
                    <a:cubicBezTo>
                      <a:pt x="12" y="34"/>
                      <a:pt x="18" y="34"/>
                      <a:pt x="24" y="34"/>
                    </a:cubicBezTo>
                    <a:cubicBezTo>
                      <a:pt x="25" y="40"/>
                      <a:pt x="27" y="47"/>
                      <a:pt x="30" y="52"/>
                    </a:cubicBezTo>
                    <a:cubicBezTo>
                      <a:pt x="32" y="54"/>
                      <a:pt x="37" y="54"/>
                      <a:pt x="36" y="50"/>
                    </a:cubicBezTo>
                    <a:cubicBezTo>
                      <a:pt x="36" y="45"/>
                      <a:pt x="35" y="40"/>
                      <a:pt x="35" y="34"/>
                    </a:cubicBezTo>
                    <a:cubicBezTo>
                      <a:pt x="39" y="35"/>
                      <a:pt x="44" y="34"/>
                      <a:pt x="48" y="33"/>
                    </a:cubicBezTo>
                    <a:cubicBezTo>
                      <a:pt x="51" y="31"/>
                      <a:pt x="51" y="25"/>
                      <a:pt x="4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8" name="Freeform 444"/>
              <p:cNvSpPr>
                <a:spLocks noEditPoints="1"/>
              </p:cNvSpPr>
              <p:nvPr/>
            </p:nvSpPr>
            <p:spPr bwMode="auto">
              <a:xfrm>
                <a:off x="2797" y="-1100"/>
                <a:ext cx="795" cy="716"/>
              </a:xfrm>
              <a:custGeom>
                <a:avLst/>
                <a:gdLst>
                  <a:gd name="T0" fmla="*/ 385 w 394"/>
                  <a:gd name="T1" fmla="*/ 146 h 355"/>
                  <a:gd name="T2" fmla="*/ 347 w 394"/>
                  <a:gd name="T3" fmla="*/ 67 h 355"/>
                  <a:gd name="T4" fmla="*/ 62 w 394"/>
                  <a:gd name="T5" fmla="*/ 96 h 355"/>
                  <a:gd name="T6" fmla="*/ 24 w 394"/>
                  <a:gd name="T7" fmla="*/ 176 h 355"/>
                  <a:gd name="T8" fmla="*/ 23 w 394"/>
                  <a:gd name="T9" fmla="*/ 283 h 355"/>
                  <a:gd name="T10" fmla="*/ 173 w 394"/>
                  <a:gd name="T11" fmla="*/ 354 h 355"/>
                  <a:gd name="T12" fmla="*/ 287 w 394"/>
                  <a:gd name="T13" fmla="*/ 263 h 355"/>
                  <a:gd name="T14" fmla="*/ 312 w 394"/>
                  <a:gd name="T15" fmla="*/ 212 h 355"/>
                  <a:gd name="T16" fmla="*/ 354 w 394"/>
                  <a:gd name="T17" fmla="*/ 198 h 355"/>
                  <a:gd name="T18" fmla="*/ 385 w 394"/>
                  <a:gd name="T19" fmla="*/ 146 h 355"/>
                  <a:gd name="T20" fmla="*/ 111 w 394"/>
                  <a:gd name="T21" fmla="*/ 69 h 355"/>
                  <a:gd name="T22" fmla="*/ 367 w 394"/>
                  <a:gd name="T23" fmla="*/ 105 h 355"/>
                  <a:gd name="T24" fmla="*/ 355 w 394"/>
                  <a:gd name="T25" fmla="*/ 168 h 355"/>
                  <a:gd name="T26" fmla="*/ 312 w 394"/>
                  <a:gd name="T27" fmla="*/ 180 h 355"/>
                  <a:gd name="T28" fmla="*/ 288 w 394"/>
                  <a:gd name="T29" fmla="*/ 204 h 355"/>
                  <a:gd name="T30" fmla="*/ 282 w 394"/>
                  <a:gd name="T31" fmla="*/ 210 h 355"/>
                  <a:gd name="T32" fmla="*/ 105 w 394"/>
                  <a:gd name="T33" fmla="*/ 300 h 355"/>
                  <a:gd name="T34" fmla="*/ 34 w 394"/>
                  <a:gd name="T35" fmla="*/ 193 h 355"/>
                  <a:gd name="T36" fmla="*/ 111 w 394"/>
                  <a:gd name="T37" fmla="*/ 69 h 355"/>
                  <a:gd name="T38" fmla="*/ 206 w 394"/>
                  <a:gd name="T39" fmla="*/ 338 h 355"/>
                  <a:gd name="T40" fmla="*/ 49 w 394"/>
                  <a:gd name="T41" fmla="*/ 301 h 355"/>
                  <a:gd name="T42" fmla="*/ 23 w 394"/>
                  <a:gd name="T43" fmla="*/ 240 h 355"/>
                  <a:gd name="T44" fmla="*/ 24 w 394"/>
                  <a:gd name="T45" fmla="*/ 184 h 355"/>
                  <a:gd name="T46" fmla="*/ 118 w 394"/>
                  <a:gd name="T47" fmla="*/ 317 h 355"/>
                  <a:gd name="T48" fmla="*/ 258 w 394"/>
                  <a:gd name="T49" fmla="*/ 291 h 355"/>
                  <a:gd name="T50" fmla="*/ 206 w 394"/>
                  <a:gd name="T51" fmla="*/ 338 h 355"/>
                  <a:gd name="T52" fmla="*/ 314 w 394"/>
                  <a:gd name="T53" fmla="*/ 197 h 355"/>
                  <a:gd name="T54" fmla="*/ 297 w 394"/>
                  <a:gd name="T55" fmla="*/ 210 h 355"/>
                  <a:gd name="T56" fmla="*/ 333 w 394"/>
                  <a:gd name="T57" fmla="*/ 186 h 355"/>
                  <a:gd name="T58" fmla="*/ 373 w 394"/>
                  <a:gd name="T59" fmla="*/ 168 h 355"/>
                  <a:gd name="T60" fmla="*/ 314 w 394"/>
                  <a:gd name="T61" fmla="*/ 19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355">
                    <a:moveTo>
                      <a:pt x="385" y="146"/>
                    </a:moveTo>
                    <a:cubicBezTo>
                      <a:pt x="392" y="116"/>
                      <a:pt x="369" y="83"/>
                      <a:pt x="347" y="67"/>
                    </a:cubicBezTo>
                    <a:cubicBezTo>
                      <a:pt x="259" y="0"/>
                      <a:pt x="138" y="17"/>
                      <a:pt x="62" y="96"/>
                    </a:cubicBezTo>
                    <a:cubicBezTo>
                      <a:pt x="39" y="120"/>
                      <a:pt x="27" y="148"/>
                      <a:pt x="24" y="176"/>
                    </a:cubicBezTo>
                    <a:cubicBezTo>
                      <a:pt x="0" y="198"/>
                      <a:pt x="12" y="259"/>
                      <a:pt x="23" y="283"/>
                    </a:cubicBezTo>
                    <a:cubicBezTo>
                      <a:pt x="48" y="337"/>
                      <a:pt x="119" y="354"/>
                      <a:pt x="173" y="354"/>
                    </a:cubicBezTo>
                    <a:cubicBezTo>
                      <a:pt x="236" y="355"/>
                      <a:pt x="265" y="316"/>
                      <a:pt x="287" y="263"/>
                    </a:cubicBezTo>
                    <a:cubicBezTo>
                      <a:pt x="294" y="246"/>
                      <a:pt x="299" y="226"/>
                      <a:pt x="312" y="212"/>
                    </a:cubicBezTo>
                    <a:cubicBezTo>
                      <a:pt x="322" y="202"/>
                      <a:pt x="342" y="204"/>
                      <a:pt x="354" y="198"/>
                    </a:cubicBezTo>
                    <a:cubicBezTo>
                      <a:pt x="377" y="186"/>
                      <a:pt x="394" y="173"/>
                      <a:pt x="385" y="146"/>
                    </a:cubicBezTo>
                    <a:close/>
                    <a:moveTo>
                      <a:pt x="111" y="69"/>
                    </a:moveTo>
                    <a:cubicBezTo>
                      <a:pt x="186" y="18"/>
                      <a:pt x="314" y="20"/>
                      <a:pt x="367" y="105"/>
                    </a:cubicBezTo>
                    <a:cubicBezTo>
                      <a:pt x="379" y="125"/>
                      <a:pt x="377" y="156"/>
                      <a:pt x="355" y="168"/>
                    </a:cubicBezTo>
                    <a:cubicBezTo>
                      <a:pt x="343" y="175"/>
                      <a:pt x="326" y="176"/>
                      <a:pt x="312" y="180"/>
                    </a:cubicBezTo>
                    <a:cubicBezTo>
                      <a:pt x="298" y="184"/>
                      <a:pt x="291" y="193"/>
                      <a:pt x="288" y="204"/>
                    </a:cubicBezTo>
                    <a:cubicBezTo>
                      <a:pt x="285" y="204"/>
                      <a:pt x="282" y="206"/>
                      <a:pt x="282" y="210"/>
                    </a:cubicBezTo>
                    <a:cubicBezTo>
                      <a:pt x="280" y="302"/>
                      <a:pt x="180" y="332"/>
                      <a:pt x="105" y="300"/>
                    </a:cubicBezTo>
                    <a:cubicBezTo>
                      <a:pt x="62" y="282"/>
                      <a:pt x="36" y="240"/>
                      <a:pt x="34" y="193"/>
                    </a:cubicBezTo>
                    <a:cubicBezTo>
                      <a:pt x="31" y="141"/>
                      <a:pt x="70" y="97"/>
                      <a:pt x="111" y="69"/>
                    </a:cubicBezTo>
                    <a:close/>
                    <a:moveTo>
                      <a:pt x="206" y="338"/>
                    </a:moveTo>
                    <a:cubicBezTo>
                      <a:pt x="157" y="354"/>
                      <a:pt x="87" y="335"/>
                      <a:pt x="49" y="301"/>
                    </a:cubicBezTo>
                    <a:cubicBezTo>
                      <a:pt x="32" y="285"/>
                      <a:pt x="26" y="263"/>
                      <a:pt x="23" y="240"/>
                    </a:cubicBezTo>
                    <a:cubicBezTo>
                      <a:pt x="21" y="226"/>
                      <a:pt x="18" y="200"/>
                      <a:pt x="24" y="184"/>
                    </a:cubicBezTo>
                    <a:cubicBezTo>
                      <a:pt x="21" y="241"/>
                      <a:pt x="56" y="296"/>
                      <a:pt x="118" y="317"/>
                    </a:cubicBezTo>
                    <a:cubicBezTo>
                      <a:pt x="167" y="333"/>
                      <a:pt x="223" y="323"/>
                      <a:pt x="258" y="291"/>
                    </a:cubicBezTo>
                    <a:cubicBezTo>
                      <a:pt x="247" y="312"/>
                      <a:pt x="232" y="329"/>
                      <a:pt x="206" y="338"/>
                    </a:cubicBezTo>
                    <a:close/>
                    <a:moveTo>
                      <a:pt x="314" y="197"/>
                    </a:moveTo>
                    <a:cubicBezTo>
                      <a:pt x="307" y="199"/>
                      <a:pt x="302" y="204"/>
                      <a:pt x="297" y="210"/>
                    </a:cubicBezTo>
                    <a:cubicBezTo>
                      <a:pt x="301" y="196"/>
                      <a:pt x="312" y="189"/>
                      <a:pt x="333" y="186"/>
                    </a:cubicBezTo>
                    <a:cubicBezTo>
                      <a:pt x="348" y="183"/>
                      <a:pt x="362" y="179"/>
                      <a:pt x="373" y="168"/>
                    </a:cubicBezTo>
                    <a:cubicBezTo>
                      <a:pt x="364" y="188"/>
                      <a:pt x="332" y="190"/>
                      <a:pt x="314"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9" name="Freeform 445"/>
              <p:cNvSpPr>
                <a:spLocks noEditPoints="1"/>
              </p:cNvSpPr>
              <p:nvPr/>
            </p:nvSpPr>
            <p:spPr bwMode="auto">
              <a:xfrm>
                <a:off x="3237" y="-858"/>
                <a:ext cx="173" cy="135"/>
              </a:xfrm>
              <a:custGeom>
                <a:avLst/>
                <a:gdLst>
                  <a:gd name="T0" fmla="*/ 64 w 86"/>
                  <a:gd name="T1" fmla="*/ 9 h 67"/>
                  <a:gd name="T2" fmla="*/ 59 w 86"/>
                  <a:gd name="T3" fmla="*/ 17 h 67"/>
                  <a:gd name="T4" fmla="*/ 59 w 86"/>
                  <a:gd name="T5" fmla="*/ 18 h 67"/>
                  <a:gd name="T6" fmla="*/ 0 w 86"/>
                  <a:gd name="T7" fmla="*/ 49 h 67"/>
                  <a:gd name="T8" fmla="*/ 3 w 86"/>
                  <a:gd name="T9" fmla="*/ 56 h 67"/>
                  <a:gd name="T10" fmla="*/ 66 w 86"/>
                  <a:gd name="T11" fmla="*/ 50 h 67"/>
                  <a:gd name="T12" fmla="*/ 64 w 86"/>
                  <a:gd name="T13" fmla="*/ 9 h 67"/>
                  <a:gd name="T14" fmla="*/ 59 w 86"/>
                  <a:gd name="T15" fmla="*/ 23 h 67"/>
                  <a:gd name="T16" fmla="*/ 62 w 86"/>
                  <a:gd name="T17" fmla="*/ 21 h 67"/>
                  <a:gd name="T18" fmla="*/ 67 w 86"/>
                  <a:gd name="T19" fmla="*/ 31 h 67"/>
                  <a:gd name="T20" fmla="*/ 67 w 86"/>
                  <a:gd name="T21" fmla="*/ 31 h 67"/>
                  <a:gd name="T22" fmla="*/ 39 w 86"/>
                  <a:gd name="T23" fmla="*/ 32 h 67"/>
                  <a:gd name="T24" fmla="*/ 26 w 86"/>
                  <a:gd name="T25" fmla="*/ 49 h 67"/>
                  <a:gd name="T26" fmla="*/ 14 w 86"/>
                  <a:gd name="T27" fmla="*/ 47 h 67"/>
                  <a:gd name="T28" fmla="*/ 59 w 86"/>
                  <a:gd name="T29" fmla="*/ 23 h 67"/>
                  <a:gd name="T30" fmla="*/ 32 w 86"/>
                  <a:gd name="T31" fmla="*/ 49 h 67"/>
                  <a:gd name="T32" fmla="*/ 46 w 86"/>
                  <a:gd name="T33" fmla="*/ 39 h 67"/>
                  <a:gd name="T34" fmla="*/ 58 w 86"/>
                  <a:gd name="T35" fmla="*/ 39 h 67"/>
                  <a:gd name="T36" fmla="*/ 60 w 86"/>
                  <a:gd name="T37" fmla="*/ 39 h 67"/>
                  <a:gd name="T38" fmla="*/ 54 w 86"/>
                  <a:gd name="T39" fmla="*/ 43 h 67"/>
                  <a:gd name="T40" fmla="*/ 32 w 86"/>
                  <a:gd name="T41" fmla="*/ 4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 h="67">
                    <a:moveTo>
                      <a:pt x="64" y="9"/>
                    </a:moveTo>
                    <a:cubicBezTo>
                      <a:pt x="59" y="8"/>
                      <a:pt x="56" y="14"/>
                      <a:pt x="59" y="17"/>
                    </a:cubicBezTo>
                    <a:cubicBezTo>
                      <a:pt x="59" y="18"/>
                      <a:pt x="59" y="18"/>
                      <a:pt x="59" y="18"/>
                    </a:cubicBezTo>
                    <a:cubicBezTo>
                      <a:pt x="37" y="0"/>
                      <a:pt x="7" y="26"/>
                      <a:pt x="0" y="49"/>
                    </a:cubicBezTo>
                    <a:cubicBezTo>
                      <a:pt x="0" y="52"/>
                      <a:pt x="1" y="55"/>
                      <a:pt x="3" y="56"/>
                    </a:cubicBezTo>
                    <a:cubicBezTo>
                      <a:pt x="23" y="67"/>
                      <a:pt x="48" y="62"/>
                      <a:pt x="66" y="50"/>
                    </a:cubicBezTo>
                    <a:cubicBezTo>
                      <a:pt x="82" y="40"/>
                      <a:pt x="86" y="16"/>
                      <a:pt x="64" y="9"/>
                    </a:cubicBezTo>
                    <a:close/>
                    <a:moveTo>
                      <a:pt x="59" y="23"/>
                    </a:moveTo>
                    <a:cubicBezTo>
                      <a:pt x="61" y="24"/>
                      <a:pt x="63" y="23"/>
                      <a:pt x="62" y="21"/>
                    </a:cubicBezTo>
                    <a:cubicBezTo>
                      <a:pt x="65" y="24"/>
                      <a:pt x="68" y="27"/>
                      <a:pt x="67" y="31"/>
                    </a:cubicBezTo>
                    <a:cubicBezTo>
                      <a:pt x="67" y="31"/>
                      <a:pt x="67" y="31"/>
                      <a:pt x="67" y="31"/>
                    </a:cubicBezTo>
                    <a:cubicBezTo>
                      <a:pt x="60" y="27"/>
                      <a:pt x="45" y="29"/>
                      <a:pt x="39" y="32"/>
                    </a:cubicBezTo>
                    <a:cubicBezTo>
                      <a:pt x="30" y="35"/>
                      <a:pt x="26" y="41"/>
                      <a:pt x="26" y="49"/>
                    </a:cubicBezTo>
                    <a:cubicBezTo>
                      <a:pt x="22" y="49"/>
                      <a:pt x="18" y="48"/>
                      <a:pt x="14" y="47"/>
                    </a:cubicBezTo>
                    <a:cubicBezTo>
                      <a:pt x="21" y="30"/>
                      <a:pt x="41" y="15"/>
                      <a:pt x="59" y="23"/>
                    </a:cubicBezTo>
                    <a:close/>
                    <a:moveTo>
                      <a:pt x="32" y="49"/>
                    </a:moveTo>
                    <a:cubicBezTo>
                      <a:pt x="34" y="43"/>
                      <a:pt x="39" y="39"/>
                      <a:pt x="46" y="39"/>
                    </a:cubicBezTo>
                    <a:cubicBezTo>
                      <a:pt x="50" y="38"/>
                      <a:pt x="54" y="38"/>
                      <a:pt x="58" y="39"/>
                    </a:cubicBezTo>
                    <a:cubicBezTo>
                      <a:pt x="59" y="39"/>
                      <a:pt x="59" y="39"/>
                      <a:pt x="60" y="39"/>
                    </a:cubicBezTo>
                    <a:cubicBezTo>
                      <a:pt x="58" y="41"/>
                      <a:pt x="56" y="42"/>
                      <a:pt x="54" y="43"/>
                    </a:cubicBezTo>
                    <a:cubicBezTo>
                      <a:pt x="48" y="46"/>
                      <a:pt x="40" y="48"/>
                      <a:pt x="32"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0" name="Freeform 446"/>
              <p:cNvSpPr>
                <a:spLocks noEditPoints="1"/>
              </p:cNvSpPr>
              <p:nvPr/>
            </p:nvSpPr>
            <p:spPr bwMode="auto">
              <a:xfrm>
                <a:off x="3390" y="-945"/>
                <a:ext cx="137" cy="165"/>
              </a:xfrm>
              <a:custGeom>
                <a:avLst/>
                <a:gdLst>
                  <a:gd name="T0" fmla="*/ 51 w 68"/>
                  <a:gd name="T1" fmla="*/ 11 h 82"/>
                  <a:gd name="T2" fmla="*/ 47 w 68"/>
                  <a:gd name="T3" fmla="*/ 5 h 82"/>
                  <a:gd name="T4" fmla="*/ 8 w 68"/>
                  <a:gd name="T5" fmla="*/ 24 h 82"/>
                  <a:gd name="T6" fmla="*/ 9 w 68"/>
                  <a:gd name="T7" fmla="*/ 29 h 82"/>
                  <a:gd name="T8" fmla="*/ 1 w 68"/>
                  <a:gd name="T9" fmla="*/ 40 h 82"/>
                  <a:gd name="T10" fmla="*/ 5 w 68"/>
                  <a:gd name="T11" fmla="*/ 48 h 82"/>
                  <a:gd name="T12" fmla="*/ 51 w 68"/>
                  <a:gd name="T13" fmla="*/ 68 h 82"/>
                  <a:gd name="T14" fmla="*/ 51 w 68"/>
                  <a:gd name="T15" fmla="*/ 11 h 82"/>
                  <a:gd name="T16" fmla="*/ 44 w 68"/>
                  <a:gd name="T17" fmla="*/ 57 h 82"/>
                  <a:gd name="T18" fmla="*/ 27 w 68"/>
                  <a:gd name="T19" fmla="*/ 45 h 82"/>
                  <a:gd name="T20" fmla="*/ 13 w 68"/>
                  <a:gd name="T21" fmla="*/ 38 h 82"/>
                  <a:gd name="T22" fmla="*/ 16 w 68"/>
                  <a:gd name="T23" fmla="*/ 30 h 82"/>
                  <a:gd name="T24" fmla="*/ 19 w 68"/>
                  <a:gd name="T25" fmla="*/ 27 h 82"/>
                  <a:gd name="T26" fmla="*/ 39 w 68"/>
                  <a:gd name="T27" fmla="*/ 16 h 82"/>
                  <a:gd name="T28" fmla="*/ 44 w 68"/>
                  <a:gd name="T29" fmla="*/ 5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82">
                    <a:moveTo>
                      <a:pt x="51" y="11"/>
                    </a:moveTo>
                    <a:cubicBezTo>
                      <a:pt x="51" y="8"/>
                      <a:pt x="49" y="6"/>
                      <a:pt x="47" y="5"/>
                    </a:cubicBezTo>
                    <a:cubicBezTo>
                      <a:pt x="29" y="0"/>
                      <a:pt x="14" y="7"/>
                      <a:pt x="8" y="24"/>
                    </a:cubicBezTo>
                    <a:cubicBezTo>
                      <a:pt x="7" y="26"/>
                      <a:pt x="8" y="28"/>
                      <a:pt x="9" y="29"/>
                    </a:cubicBezTo>
                    <a:cubicBezTo>
                      <a:pt x="7" y="33"/>
                      <a:pt x="4" y="36"/>
                      <a:pt x="1" y="40"/>
                    </a:cubicBezTo>
                    <a:cubicBezTo>
                      <a:pt x="0" y="42"/>
                      <a:pt x="1" y="47"/>
                      <a:pt x="5" y="48"/>
                    </a:cubicBezTo>
                    <a:cubicBezTo>
                      <a:pt x="19" y="50"/>
                      <a:pt x="35" y="82"/>
                      <a:pt x="51" y="68"/>
                    </a:cubicBezTo>
                    <a:cubicBezTo>
                      <a:pt x="68" y="52"/>
                      <a:pt x="52" y="29"/>
                      <a:pt x="51" y="11"/>
                    </a:cubicBezTo>
                    <a:close/>
                    <a:moveTo>
                      <a:pt x="44" y="57"/>
                    </a:moveTo>
                    <a:cubicBezTo>
                      <a:pt x="41" y="61"/>
                      <a:pt x="29" y="48"/>
                      <a:pt x="27" y="45"/>
                    </a:cubicBezTo>
                    <a:cubicBezTo>
                      <a:pt x="22" y="42"/>
                      <a:pt x="18" y="39"/>
                      <a:pt x="13" y="38"/>
                    </a:cubicBezTo>
                    <a:cubicBezTo>
                      <a:pt x="14" y="36"/>
                      <a:pt x="15" y="33"/>
                      <a:pt x="16" y="30"/>
                    </a:cubicBezTo>
                    <a:cubicBezTo>
                      <a:pt x="17" y="29"/>
                      <a:pt x="18" y="28"/>
                      <a:pt x="19" y="27"/>
                    </a:cubicBezTo>
                    <a:cubicBezTo>
                      <a:pt x="23" y="17"/>
                      <a:pt x="30" y="14"/>
                      <a:pt x="39" y="16"/>
                    </a:cubicBezTo>
                    <a:cubicBezTo>
                      <a:pt x="42" y="29"/>
                      <a:pt x="51" y="48"/>
                      <a:pt x="4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1" name="Freeform 447"/>
              <p:cNvSpPr>
                <a:spLocks noEditPoints="1"/>
              </p:cNvSpPr>
              <p:nvPr/>
            </p:nvSpPr>
            <p:spPr bwMode="auto">
              <a:xfrm>
                <a:off x="3271" y="-1020"/>
                <a:ext cx="123" cy="160"/>
              </a:xfrm>
              <a:custGeom>
                <a:avLst/>
                <a:gdLst>
                  <a:gd name="T0" fmla="*/ 42 w 61"/>
                  <a:gd name="T1" fmla="*/ 11 h 79"/>
                  <a:gd name="T2" fmla="*/ 9 w 61"/>
                  <a:gd name="T3" fmla="*/ 36 h 79"/>
                  <a:gd name="T4" fmla="*/ 9 w 61"/>
                  <a:gd name="T5" fmla="*/ 36 h 79"/>
                  <a:gd name="T6" fmla="*/ 1 w 61"/>
                  <a:gd name="T7" fmla="*/ 58 h 79"/>
                  <a:gd name="T8" fmla="*/ 13 w 61"/>
                  <a:gd name="T9" fmla="*/ 73 h 79"/>
                  <a:gd name="T10" fmla="*/ 55 w 61"/>
                  <a:gd name="T11" fmla="*/ 54 h 79"/>
                  <a:gd name="T12" fmla="*/ 42 w 61"/>
                  <a:gd name="T13" fmla="*/ 11 h 79"/>
                  <a:gd name="T14" fmla="*/ 43 w 61"/>
                  <a:gd name="T15" fmla="*/ 49 h 79"/>
                  <a:gd name="T16" fmla="*/ 19 w 61"/>
                  <a:gd name="T17" fmla="*/ 62 h 79"/>
                  <a:gd name="T18" fmla="*/ 15 w 61"/>
                  <a:gd name="T19" fmla="*/ 41 h 79"/>
                  <a:gd name="T20" fmla="*/ 18 w 61"/>
                  <a:gd name="T21" fmla="*/ 38 h 79"/>
                  <a:gd name="T22" fmla="*/ 36 w 61"/>
                  <a:gd name="T23" fmla="*/ 22 h 79"/>
                  <a:gd name="T24" fmla="*/ 43 w 61"/>
                  <a:gd name="T25" fmla="*/ 4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79">
                    <a:moveTo>
                      <a:pt x="42" y="11"/>
                    </a:moveTo>
                    <a:cubicBezTo>
                      <a:pt x="26" y="0"/>
                      <a:pt x="8" y="20"/>
                      <a:pt x="9" y="36"/>
                    </a:cubicBezTo>
                    <a:cubicBezTo>
                      <a:pt x="9" y="36"/>
                      <a:pt x="9" y="36"/>
                      <a:pt x="9" y="36"/>
                    </a:cubicBezTo>
                    <a:cubicBezTo>
                      <a:pt x="4" y="42"/>
                      <a:pt x="0" y="50"/>
                      <a:pt x="1" y="58"/>
                    </a:cubicBezTo>
                    <a:cubicBezTo>
                      <a:pt x="2" y="65"/>
                      <a:pt x="7" y="70"/>
                      <a:pt x="13" y="73"/>
                    </a:cubicBezTo>
                    <a:cubicBezTo>
                      <a:pt x="29" y="79"/>
                      <a:pt x="49" y="69"/>
                      <a:pt x="55" y="54"/>
                    </a:cubicBezTo>
                    <a:cubicBezTo>
                      <a:pt x="61" y="39"/>
                      <a:pt x="55" y="21"/>
                      <a:pt x="42" y="11"/>
                    </a:cubicBezTo>
                    <a:close/>
                    <a:moveTo>
                      <a:pt x="43" y="49"/>
                    </a:moveTo>
                    <a:cubicBezTo>
                      <a:pt x="41" y="58"/>
                      <a:pt x="28" y="63"/>
                      <a:pt x="19" y="62"/>
                    </a:cubicBezTo>
                    <a:cubicBezTo>
                      <a:pt x="8" y="60"/>
                      <a:pt x="11" y="48"/>
                      <a:pt x="15" y="41"/>
                    </a:cubicBezTo>
                    <a:cubicBezTo>
                      <a:pt x="17" y="40"/>
                      <a:pt x="18" y="40"/>
                      <a:pt x="18" y="38"/>
                    </a:cubicBezTo>
                    <a:cubicBezTo>
                      <a:pt x="22" y="33"/>
                      <a:pt x="26" y="15"/>
                      <a:pt x="36" y="22"/>
                    </a:cubicBezTo>
                    <a:cubicBezTo>
                      <a:pt x="43" y="28"/>
                      <a:pt x="46" y="40"/>
                      <a:pt x="4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2" name="Freeform 448"/>
              <p:cNvSpPr>
                <a:spLocks noEditPoints="1"/>
              </p:cNvSpPr>
              <p:nvPr/>
            </p:nvSpPr>
            <p:spPr bwMode="auto">
              <a:xfrm>
                <a:off x="3158" y="-1013"/>
                <a:ext cx="99" cy="139"/>
              </a:xfrm>
              <a:custGeom>
                <a:avLst/>
                <a:gdLst>
                  <a:gd name="T0" fmla="*/ 43 w 49"/>
                  <a:gd name="T1" fmla="*/ 7 h 69"/>
                  <a:gd name="T2" fmla="*/ 16 w 49"/>
                  <a:gd name="T3" fmla="*/ 8 h 69"/>
                  <a:gd name="T4" fmla="*/ 14 w 49"/>
                  <a:gd name="T5" fmla="*/ 12 h 69"/>
                  <a:gd name="T6" fmla="*/ 3 w 49"/>
                  <a:gd name="T7" fmla="*/ 17 h 69"/>
                  <a:gd name="T8" fmla="*/ 9 w 49"/>
                  <a:gd name="T9" fmla="*/ 34 h 69"/>
                  <a:gd name="T10" fmla="*/ 3 w 49"/>
                  <a:gd name="T11" fmla="*/ 60 h 69"/>
                  <a:gd name="T12" fmla="*/ 9 w 49"/>
                  <a:gd name="T13" fmla="*/ 68 h 69"/>
                  <a:gd name="T14" fmla="*/ 47 w 49"/>
                  <a:gd name="T15" fmla="*/ 29 h 69"/>
                  <a:gd name="T16" fmla="*/ 43 w 49"/>
                  <a:gd name="T17" fmla="*/ 7 h 69"/>
                  <a:gd name="T18" fmla="*/ 34 w 49"/>
                  <a:gd name="T19" fmla="*/ 30 h 69"/>
                  <a:gd name="T20" fmla="*/ 17 w 49"/>
                  <a:gd name="T21" fmla="*/ 54 h 69"/>
                  <a:gd name="T22" fmla="*/ 21 w 49"/>
                  <a:gd name="T23" fmla="*/ 36 h 69"/>
                  <a:gd name="T24" fmla="*/ 20 w 49"/>
                  <a:gd name="T25" fmla="*/ 29 h 69"/>
                  <a:gd name="T26" fmla="*/ 13 w 49"/>
                  <a:gd name="T27" fmla="*/ 22 h 69"/>
                  <a:gd name="T28" fmla="*/ 17 w 49"/>
                  <a:gd name="T29" fmla="*/ 19 h 69"/>
                  <a:gd name="T30" fmla="*/ 20 w 49"/>
                  <a:gd name="T31" fmla="*/ 19 h 69"/>
                  <a:gd name="T32" fmla="*/ 35 w 49"/>
                  <a:gd name="T33" fmla="*/ 16 h 69"/>
                  <a:gd name="T34" fmla="*/ 34 w 49"/>
                  <a:gd name="T35"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69">
                    <a:moveTo>
                      <a:pt x="43" y="7"/>
                    </a:moveTo>
                    <a:cubicBezTo>
                      <a:pt x="35" y="0"/>
                      <a:pt x="24" y="4"/>
                      <a:pt x="16" y="8"/>
                    </a:cubicBezTo>
                    <a:cubicBezTo>
                      <a:pt x="15" y="9"/>
                      <a:pt x="14" y="11"/>
                      <a:pt x="14" y="12"/>
                    </a:cubicBezTo>
                    <a:cubicBezTo>
                      <a:pt x="9" y="11"/>
                      <a:pt x="5" y="12"/>
                      <a:pt x="3" y="17"/>
                    </a:cubicBezTo>
                    <a:cubicBezTo>
                      <a:pt x="0" y="24"/>
                      <a:pt x="5" y="30"/>
                      <a:pt x="9" y="34"/>
                    </a:cubicBezTo>
                    <a:cubicBezTo>
                      <a:pt x="6" y="43"/>
                      <a:pt x="7" y="52"/>
                      <a:pt x="3" y="60"/>
                    </a:cubicBezTo>
                    <a:cubicBezTo>
                      <a:pt x="2" y="64"/>
                      <a:pt x="6" y="68"/>
                      <a:pt x="9" y="68"/>
                    </a:cubicBezTo>
                    <a:cubicBezTo>
                      <a:pt x="29" y="69"/>
                      <a:pt x="43" y="46"/>
                      <a:pt x="47" y="29"/>
                    </a:cubicBezTo>
                    <a:cubicBezTo>
                      <a:pt x="49" y="22"/>
                      <a:pt x="49" y="12"/>
                      <a:pt x="43" y="7"/>
                    </a:cubicBezTo>
                    <a:close/>
                    <a:moveTo>
                      <a:pt x="34" y="30"/>
                    </a:moveTo>
                    <a:cubicBezTo>
                      <a:pt x="31" y="38"/>
                      <a:pt x="25" y="50"/>
                      <a:pt x="17" y="54"/>
                    </a:cubicBezTo>
                    <a:cubicBezTo>
                      <a:pt x="18" y="48"/>
                      <a:pt x="18" y="41"/>
                      <a:pt x="21" y="36"/>
                    </a:cubicBezTo>
                    <a:cubicBezTo>
                      <a:pt x="22" y="33"/>
                      <a:pt x="22" y="30"/>
                      <a:pt x="20" y="29"/>
                    </a:cubicBezTo>
                    <a:cubicBezTo>
                      <a:pt x="18" y="27"/>
                      <a:pt x="15" y="24"/>
                      <a:pt x="13" y="22"/>
                    </a:cubicBezTo>
                    <a:cubicBezTo>
                      <a:pt x="13" y="21"/>
                      <a:pt x="15" y="20"/>
                      <a:pt x="17" y="19"/>
                    </a:cubicBezTo>
                    <a:cubicBezTo>
                      <a:pt x="18" y="19"/>
                      <a:pt x="19" y="19"/>
                      <a:pt x="20" y="19"/>
                    </a:cubicBezTo>
                    <a:cubicBezTo>
                      <a:pt x="23" y="17"/>
                      <a:pt x="33" y="12"/>
                      <a:pt x="35" y="16"/>
                    </a:cubicBezTo>
                    <a:cubicBezTo>
                      <a:pt x="38" y="20"/>
                      <a:pt x="35" y="26"/>
                      <a:pt x="3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3" name="Freeform 449"/>
              <p:cNvSpPr>
                <a:spLocks noEditPoints="1"/>
              </p:cNvSpPr>
              <p:nvPr/>
            </p:nvSpPr>
            <p:spPr bwMode="auto">
              <a:xfrm>
                <a:off x="2993" y="-983"/>
                <a:ext cx="129" cy="151"/>
              </a:xfrm>
              <a:custGeom>
                <a:avLst/>
                <a:gdLst>
                  <a:gd name="T0" fmla="*/ 52 w 64"/>
                  <a:gd name="T1" fmla="*/ 8 h 75"/>
                  <a:gd name="T2" fmla="*/ 24 w 64"/>
                  <a:gd name="T3" fmla="*/ 24 h 75"/>
                  <a:gd name="T4" fmla="*/ 0 w 64"/>
                  <a:gd name="T5" fmla="*/ 47 h 75"/>
                  <a:gd name="T6" fmla="*/ 8 w 64"/>
                  <a:gd name="T7" fmla="*/ 53 h 75"/>
                  <a:gd name="T8" fmla="*/ 23 w 64"/>
                  <a:gd name="T9" fmla="*/ 53 h 75"/>
                  <a:gd name="T10" fmla="*/ 42 w 64"/>
                  <a:gd name="T11" fmla="*/ 72 h 75"/>
                  <a:gd name="T12" fmla="*/ 62 w 64"/>
                  <a:gd name="T13" fmla="*/ 43 h 75"/>
                  <a:gd name="T14" fmla="*/ 52 w 64"/>
                  <a:gd name="T15" fmla="*/ 8 h 75"/>
                  <a:gd name="T16" fmla="*/ 51 w 64"/>
                  <a:gd name="T17" fmla="*/ 42 h 75"/>
                  <a:gd name="T18" fmla="*/ 42 w 64"/>
                  <a:gd name="T19" fmla="*/ 59 h 75"/>
                  <a:gd name="T20" fmla="*/ 34 w 64"/>
                  <a:gd name="T21" fmla="*/ 47 h 75"/>
                  <a:gd name="T22" fmla="*/ 26 w 64"/>
                  <a:gd name="T23" fmla="*/ 41 h 75"/>
                  <a:gd name="T24" fmla="*/ 14 w 64"/>
                  <a:gd name="T25" fmla="*/ 41 h 75"/>
                  <a:gd name="T26" fmla="*/ 32 w 64"/>
                  <a:gd name="T27" fmla="*/ 34 h 75"/>
                  <a:gd name="T28" fmla="*/ 34 w 64"/>
                  <a:gd name="T29" fmla="*/ 27 h 75"/>
                  <a:gd name="T30" fmla="*/ 48 w 64"/>
                  <a:gd name="T31" fmla="*/ 19 h 75"/>
                  <a:gd name="T32" fmla="*/ 51 w 64"/>
                  <a:gd name="T33"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75">
                    <a:moveTo>
                      <a:pt x="52" y="8"/>
                    </a:moveTo>
                    <a:cubicBezTo>
                      <a:pt x="40" y="0"/>
                      <a:pt x="29" y="14"/>
                      <a:pt x="24" y="24"/>
                    </a:cubicBezTo>
                    <a:cubicBezTo>
                      <a:pt x="11" y="23"/>
                      <a:pt x="1" y="32"/>
                      <a:pt x="0" y="47"/>
                    </a:cubicBezTo>
                    <a:cubicBezTo>
                      <a:pt x="0" y="51"/>
                      <a:pt x="4" y="54"/>
                      <a:pt x="8" y="53"/>
                    </a:cubicBezTo>
                    <a:cubicBezTo>
                      <a:pt x="12" y="51"/>
                      <a:pt x="18" y="53"/>
                      <a:pt x="23" y="53"/>
                    </a:cubicBezTo>
                    <a:cubicBezTo>
                      <a:pt x="25" y="63"/>
                      <a:pt x="30" y="75"/>
                      <a:pt x="42" y="72"/>
                    </a:cubicBezTo>
                    <a:cubicBezTo>
                      <a:pt x="54" y="70"/>
                      <a:pt x="60" y="53"/>
                      <a:pt x="62" y="43"/>
                    </a:cubicBezTo>
                    <a:cubicBezTo>
                      <a:pt x="64" y="32"/>
                      <a:pt x="62" y="15"/>
                      <a:pt x="52" y="8"/>
                    </a:cubicBezTo>
                    <a:close/>
                    <a:moveTo>
                      <a:pt x="51" y="42"/>
                    </a:moveTo>
                    <a:cubicBezTo>
                      <a:pt x="49" y="48"/>
                      <a:pt x="47" y="55"/>
                      <a:pt x="42" y="59"/>
                    </a:cubicBezTo>
                    <a:cubicBezTo>
                      <a:pt x="36" y="67"/>
                      <a:pt x="34" y="51"/>
                      <a:pt x="34" y="47"/>
                    </a:cubicBezTo>
                    <a:cubicBezTo>
                      <a:pt x="33" y="43"/>
                      <a:pt x="30" y="41"/>
                      <a:pt x="26" y="41"/>
                    </a:cubicBezTo>
                    <a:cubicBezTo>
                      <a:pt x="22" y="42"/>
                      <a:pt x="18" y="41"/>
                      <a:pt x="14" y="41"/>
                    </a:cubicBezTo>
                    <a:cubicBezTo>
                      <a:pt x="17" y="34"/>
                      <a:pt x="24" y="32"/>
                      <a:pt x="32" y="34"/>
                    </a:cubicBezTo>
                    <a:cubicBezTo>
                      <a:pt x="36" y="34"/>
                      <a:pt x="38" y="29"/>
                      <a:pt x="34" y="27"/>
                    </a:cubicBezTo>
                    <a:cubicBezTo>
                      <a:pt x="38" y="21"/>
                      <a:pt x="43" y="13"/>
                      <a:pt x="48" y="19"/>
                    </a:cubicBezTo>
                    <a:cubicBezTo>
                      <a:pt x="52" y="25"/>
                      <a:pt x="52" y="35"/>
                      <a:pt x="5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4" name="Freeform 450"/>
              <p:cNvSpPr>
                <a:spLocks noEditPoints="1"/>
              </p:cNvSpPr>
              <p:nvPr/>
            </p:nvSpPr>
            <p:spPr bwMode="auto">
              <a:xfrm>
                <a:off x="2896" y="-854"/>
                <a:ext cx="143" cy="147"/>
              </a:xfrm>
              <a:custGeom>
                <a:avLst/>
                <a:gdLst>
                  <a:gd name="T0" fmla="*/ 63 w 71"/>
                  <a:gd name="T1" fmla="*/ 9 h 73"/>
                  <a:gd name="T2" fmla="*/ 44 w 71"/>
                  <a:gd name="T3" fmla="*/ 1 h 73"/>
                  <a:gd name="T4" fmla="*/ 30 w 71"/>
                  <a:gd name="T5" fmla="*/ 10 h 73"/>
                  <a:gd name="T6" fmla="*/ 30 w 71"/>
                  <a:gd name="T7" fmla="*/ 10 h 73"/>
                  <a:gd name="T8" fmla="*/ 4 w 71"/>
                  <a:gd name="T9" fmla="*/ 19 h 73"/>
                  <a:gd name="T10" fmla="*/ 9 w 71"/>
                  <a:gd name="T11" fmla="*/ 43 h 73"/>
                  <a:gd name="T12" fmla="*/ 52 w 71"/>
                  <a:gd name="T13" fmla="*/ 62 h 73"/>
                  <a:gd name="T14" fmla="*/ 58 w 71"/>
                  <a:gd name="T15" fmla="*/ 36 h 73"/>
                  <a:gd name="T16" fmla="*/ 70 w 71"/>
                  <a:gd name="T17" fmla="*/ 26 h 73"/>
                  <a:gd name="T18" fmla="*/ 63 w 71"/>
                  <a:gd name="T19" fmla="*/ 9 h 73"/>
                  <a:gd name="T20" fmla="*/ 59 w 71"/>
                  <a:gd name="T21" fmla="*/ 25 h 73"/>
                  <a:gd name="T22" fmla="*/ 51 w 71"/>
                  <a:gd name="T23" fmla="*/ 26 h 73"/>
                  <a:gd name="T24" fmla="*/ 47 w 71"/>
                  <a:gd name="T25" fmla="*/ 33 h 73"/>
                  <a:gd name="T26" fmla="*/ 47 w 71"/>
                  <a:gd name="T27" fmla="*/ 49 h 73"/>
                  <a:gd name="T28" fmla="*/ 46 w 71"/>
                  <a:gd name="T29" fmla="*/ 52 h 73"/>
                  <a:gd name="T30" fmla="*/ 46 w 71"/>
                  <a:gd name="T31" fmla="*/ 53 h 73"/>
                  <a:gd name="T32" fmla="*/ 45 w 71"/>
                  <a:gd name="T33" fmla="*/ 54 h 73"/>
                  <a:gd name="T34" fmla="*/ 45 w 71"/>
                  <a:gd name="T35" fmla="*/ 54 h 73"/>
                  <a:gd name="T36" fmla="*/ 43 w 71"/>
                  <a:gd name="T37" fmla="*/ 54 h 73"/>
                  <a:gd name="T38" fmla="*/ 42 w 71"/>
                  <a:gd name="T39" fmla="*/ 54 h 73"/>
                  <a:gd name="T40" fmla="*/ 42 w 71"/>
                  <a:gd name="T41" fmla="*/ 54 h 73"/>
                  <a:gd name="T42" fmla="*/ 41 w 71"/>
                  <a:gd name="T43" fmla="*/ 54 h 73"/>
                  <a:gd name="T44" fmla="*/ 40 w 71"/>
                  <a:gd name="T45" fmla="*/ 54 h 73"/>
                  <a:gd name="T46" fmla="*/ 38 w 71"/>
                  <a:gd name="T47" fmla="*/ 53 h 73"/>
                  <a:gd name="T48" fmla="*/ 36 w 71"/>
                  <a:gd name="T49" fmla="*/ 52 h 73"/>
                  <a:gd name="T50" fmla="*/ 33 w 71"/>
                  <a:gd name="T51" fmla="*/ 51 h 73"/>
                  <a:gd name="T52" fmla="*/ 29 w 71"/>
                  <a:gd name="T53" fmla="*/ 48 h 73"/>
                  <a:gd name="T54" fmla="*/ 20 w 71"/>
                  <a:gd name="T55" fmla="*/ 38 h 73"/>
                  <a:gd name="T56" fmla="*/ 19 w 71"/>
                  <a:gd name="T57" fmla="*/ 37 h 73"/>
                  <a:gd name="T58" fmla="*/ 17 w 71"/>
                  <a:gd name="T59" fmla="*/ 34 h 73"/>
                  <a:gd name="T60" fmla="*/ 16 w 71"/>
                  <a:gd name="T61" fmla="*/ 32 h 73"/>
                  <a:gd name="T62" fmla="*/ 16 w 71"/>
                  <a:gd name="T63" fmla="*/ 31 h 73"/>
                  <a:gd name="T64" fmla="*/ 15 w 71"/>
                  <a:gd name="T65" fmla="*/ 30 h 73"/>
                  <a:gd name="T66" fmla="*/ 14 w 71"/>
                  <a:gd name="T67" fmla="*/ 27 h 73"/>
                  <a:gd name="T68" fmla="*/ 14 w 71"/>
                  <a:gd name="T69" fmla="*/ 27 h 73"/>
                  <a:gd name="T70" fmla="*/ 14 w 71"/>
                  <a:gd name="T71" fmla="*/ 26 h 73"/>
                  <a:gd name="T72" fmla="*/ 14 w 71"/>
                  <a:gd name="T73" fmla="*/ 25 h 73"/>
                  <a:gd name="T74" fmla="*/ 15 w 71"/>
                  <a:gd name="T75" fmla="*/ 24 h 73"/>
                  <a:gd name="T76" fmla="*/ 15 w 71"/>
                  <a:gd name="T77" fmla="*/ 24 h 73"/>
                  <a:gd name="T78" fmla="*/ 15 w 71"/>
                  <a:gd name="T79" fmla="*/ 23 h 73"/>
                  <a:gd name="T80" fmla="*/ 16 w 71"/>
                  <a:gd name="T81" fmla="*/ 23 h 73"/>
                  <a:gd name="T82" fmla="*/ 16 w 71"/>
                  <a:gd name="T83" fmla="*/ 23 h 73"/>
                  <a:gd name="T84" fmla="*/ 16 w 71"/>
                  <a:gd name="T85" fmla="*/ 23 h 73"/>
                  <a:gd name="T86" fmla="*/ 18 w 71"/>
                  <a:gd name="T87" fmla="*/ 22 h 73"/>
                  <a:gd name="T88" fmla="*/ 21 w 71"/>
                  <a:gd name="T89" fmla="*/ 21 h 73"/>
                  <a:gd name="T90" fmla="*/ 28 w 71"/>
                  <a:gd name="T91" fmla="*/ 20 h 73"/>
                  <a:gd name="T92" fmla="*/ 36 w 71"/>
                  <a:gd name="T93" fmla="*/ 22 h 73"/>
                  <a:gd name="T94" fmla="*/ 45 w 71"/>
                  <a:gd name="T95" fmla="*/ 11 h 73"/>
                  <a:gd name="T96" fmla="*/ 55 w 71"/>
                  <a:gd name="T97" fmla="*/ 15 h 73"/>
                  <a:gd name="T98" fmla="*/ 59 w 71"/>
                  <a:gd name="T99" fmla="*/ 19 h 73"/>
                  <a:gd name="T100" fmla="*/ 60 w 71"/>
                  <a:gd name="T101" fmla="*/ 24 h 73"/>
                  <a:gd name="T102" fmla="*/ 59 w 71"/>
                  <a:gd name="T103"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 h="73">
                    <a:moveTo>
                      <a:pt x="63" y="9"/>
                    </a:moveTo>
                    <a:cubicBezTo>
                      <a:pt x="58" y="4"/>
                      <a:pt x="51" y="0"/>
                      <a:pt x="44" y="1"/>
                    </a:cubicBezTo>
                    <a:cubicBezTo>
                      <a:pt x="38" y="2"/>
                      <a:pt x="33" y="5"/>
                      <a:pt x="30" y="10"/>
                    </a:cubicBezTo>
                    <a:cubicBezTo>
                      <a:pt x="30" y="10"/>
                      <a:pt x="30" y="10"/>
                      <a:pt x="30" y="10"/>
                    </a:cubicBezTo>
                    <a:cubicBezTo>
                      <a:pt x="21" y="9"/>
                      <a:pt x="8" y="10"/>
                      <a:pt x="4" y="19"/>
                    </a:cubicBezTo>
                    <a:cubicBezTo>
                      <a:pt x="0" y="27"/>
                      <a:pt x="4" y="36"/>
                      <a:pt x="9" y="43"/>
                    </a:cubicBezTo>
                    <a:cubicBezTo>
                      <a:pt x="17" y="54"/>
                      <a:pt x="38" y="73"/>
                      <a:pt x="52" y="62"/>
                    </a:cubicBezTo>
                    <a:cubicBezTo>
                      <a:pt x="59" y="56"/>
                      <a:pt x="59" y="45"/>
                      <a:pt x="58" y="36"/>
                    </a:cubicBezTo>
                    <a:cubicBezTo>
                      <a:pt x="63" y="35"/>
                      <a:pt x="68" y="32"/>
                      <a:pt x="70" y="26"/>
                    </a:cubicBezTo>
                    <a:cubicBezTo>
                      <a:pt x="71" y="20"/>
                      <a:pt x="67" y="13"/>
                      <a:pt x="63" y="9"/>
                    </a:cubicBezTo>
                    <a:close/>
                    <a:moveTo>
                      <a:pt x="59" y="25"/>
                    </a:moveTo>
                    <a:cubicBezTo>
                      <a:pt x="57" y="27"/>
                      <a:pt x="54" y="26"/>
                      <a:pt x="51" y="26"/>
                    </a:cubicBezTo>
                    <a:cubicBezTo>
                      <a:pt x="48" y="26"/>
                      <a:pt x="46" y="30"/>
                      <a:pt x="47" y="33"/>
                    </a:cubicBezTo>
                    <a:cubicBezTo>
                      <a:pt x="47" y="38"/>
                      <a:pt x="48" y="45"/>
                      <a:pt x="47" y="49"/>
                    </a:cubicBezTo>
                    <a:cubicBezTo>
                      <a:pt x="47" y="50"/>
                      <a:pt x="47" y="51"/>
                      <a:pt x="46" y="52"/>
                    </a:cubicBezTo>
                    <a:cubicBezTo>
                      <a:pt x="47" y="51"/>
                      <a:pt x="46" y="52"/>
                      <a:pt x="46" y="53"/>
                    </a:cubicBezTo>
                    <a:cubicBezTo>
                      <a:pt x="46" y="53"/>
                      <a:pt x="45" y="54"/>
                      <a:pt x="45" y="54"/>
                    </a:cubicBezTo>
                    <a:cubicBezTo>
                      <a:pt x="46" y="53"/>
                      <a:pt x="44" y="54"/>
                      <a:pt x="45" y="54"/>
                    </a:cubicBezTo>
                    <a:cubicBezTo>
                      <a:pt x="44" y="54"/>
                      <a:pt x="44" y="54"/>
                      <a:pt x="43" y="54"/>
                    </a:cubicBezTo>
                    <a:cubicBezTo>
                      <a:pt x="43" y="54"/>
                      <a:pt x="42" y="54"/>
                      <a:pt x="42" y="54"/>
                    </a:cubicBezTo>
                    <a:cubicBezTo>
                      <a:pt x="42" y="54"/>
                      <a:pt x="42" y="54"/>
                      <a:pt x="42" y="54"/>
                    </a:cubicBezTo>
                    <a:cubicBezTo>
                      <a:pt x="41" y="54"/>
                      <a:pt x="42" y="54"/>
                      <a:pt x="41" y="54"/>
                    </a:cubicBezTo>
                    <a:cubicBezTo>
                      <a:pt x="41" y="54"/>
                      <a:pt x="41" y="54"/>
                      <a:pt x="40" y="54"/>
                    </a:cubicBezTo>
                    <a:cubicBezTo>
                      <a:pt x="39" y="54"/>
                      <a:pt x="38" y="53"/>
                      <a:pt x="38" y="53"/>
                    </a:cubicBezTo>
                    <a:cubicBezTo>
                      <a:pt x="37" y="53"/>
                      <a:pt x="37" y="53"/>
                      <a:pt x="36" y="52"/>
                    </a:cubicBezTo>
                    <a:cubicBezTo>
                      <a:pt x="35" y="52"/>
                      <a:pt x="34" y="52"/>
                      <a:pt x="33" y="51"/>
                    </a:cubicBezTo>
                    <a:cubicBezTo>
                      <a:pt x="32" y="50"/>
                      <a:pt x="29" y="48"/>
                      <a:pt x="29" y="48"/>
                    </a:cubicBezTo>
                    <a:cubicBezTo>
                      <a:pt x="25" y="45"/>
                      <a:pt x="22" y="41"/>
                      <a:pt x="20" y="38"/>
                    </a:cubicBezTo>
                    <a:cubicBezTo>
                      <a:pt x="20" y="39"/>
                      <a:pt x="19" y="37"/>
                      <a:pt x="19" y="37"/>
                    </a:cubicBezTo>
                    <a:cubicBezTo>
                      <a:pt x="18" y="36"/>
                      <a:pt x="18" y="35"/>
                      <a:pt x="17" y="34"/>
                    </a:cubicBezTo>
                    <a:cubicBezTo>
                      <a:pt x="17" y="33"/>
                      <a:pt x="16" y="32"/>
                      <a:pt x="16" y="32"/>
                    </a:cubicBezTo>
                    <a:cubicBezTo>
                      <a:pt x="16" y="32"/>
                      <a:pt x="16" y="31"/>
                      <a:pt x="16" y="31"/>
                    </a:cubicBezTo>
                    <a:cubicBezTo>
                      <a:pt x="15" y="31"/>
                      <a:pt x="15" y="30"/>
                      <a:pt x="15" y="30"/>
                    </a:cubicBezTo>
                    <a:cubicBezTo>
                      <a:pt x="15" y="29"/>
                      <a:pt x="15" y="28"/>
                      <a:pt x="14" y="27"/>
                    </a:cubicBezTo>
                    <a:cubicBezTo>
                      <a:pt x="14" y="27"/>
                      <a:pt x="14" y="27"/>
                      <a:pt x="14" y="27"/>
                    </a:cubicBezTo>
                    <a:cubicBezTo>
                      <a:pt x="14" y="27"/>
                      <a:pt x="14" y="27"/>
                      <a:pt x="14" y="26"/>
                    </a:cubicBezTo>
                    <a:cubicBezTo>
                      <a:pt x="14" y="26"/>
                      <a:pt x="14" y="25"/>
                      <a:pt x="14" y="25"/>
                    </a:cubicBezTo>
                    <a:cubicBezTo>
                      <a:pt x="14" y="25"/>
                      <a:pt x="15" y="25"/>
                      <a:pt x="15" y="24"/>
                    </a:cubicBezTo>
                    <a:cubicBezTo>
                      <a:pt x="15" y="24"/>
                      <a:pt x="15" y="24"/>
                      <a:pt x="15" y="24"/>
                    </a:cubicBezTo>
                    <a:cubicBezTo>
                      <a:pt x="15" y="24"/>
                      <a:pt x="15" y="24"/>
                      <a:pt x="15" y="23"/>
                    </a:cubicBezTo>
                    <a:cubicBezTo>
                      <a:pt x="15" y="23"/>
                      <a:pt x="16" y="23"/>
                      <a:pt x="16" y="23"/>
                    </a:cubicBezTo>
                    <a:cubicBezTo>
                      <a:pt x="16" y="23"/>
                      <a:pt x="16" y="23"/>
                      <a:pt x="16" y="23"/>
                    </a:cubicBezTo>
                    <a:cubicBezTo>
                      <a:pt x="16" y="23"/>
                      <a:pt x="16" y="23"/>
                      <a:pt x="16" y="23"/>
                    </a:cubicBezTo>
                    <a:cubicBezTo>
                      <a:pt x="16" y="22"/>
                      <a:pt x="17" y="22"/>
                      <a:pt x="18" y="22"/>
                    </a:cubicBezTo>
                    <a:cubicBezTo>
                      <a:pt x="19" y="21"/>
                      <a:pt x="20" y="21"/>
                      <a:pt x="21" y="21"/>
                    </a:cubicBezTo>
                    <a:cubicBezTo>
                      <a:pt x="23" y="20"/>
                      <a:pt x="25" y="20"/>
                      <a:pt x="28" y="20"/>
                    </a:cubicBezTo>
                    <a:cubicBezTo>
                      <a:pt x="28" y="24"/>
                      <a:pt x="34" y="25"/>
                      <a:pt x="36" y="22"/>
                    </a:cubicBezTo>
                    <a:cubicBezTo>
                      <a:pt x="39" y="17"/>
                      <a:pt x="40" y="12"/>
                      <a:pt x="45" y="11"/>
                    </a:cubicBezTo>
                    <a:cubicBezTo>
                      <a:pt x="47" y="10"/>
                      <a:pt x="52" y="12"/>
                      <a:pt x="55" y="15"/>
                    </a:cubicBezTo>
                    <a:cubicBezTo>
                      <a:pt x="57" y="16"/>
                      <a:pt x="58" y="18"/>
                      <a:pt x="59" y="19"/>
                    </a:cubicBezTo>
                    <a:cubicBezTo>
                      <a:pt x="60" y="21"/>
                      <a:pt x="60" y="22"/>
                      <a:pt x="60" y="24"/>
                    </a:cubicBezTo>
                    <a:cubicBezTo>
                      <a:pt x="60" y="24"/>
                      <a:pt x="60" y="25"/>
                      <a:pt x="59"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5" name="Freeform 451"/>
              <p:cNvSpPr>
                <a:spLocks noEditPoints="1"/>
              </p:cNvSpPr>
              <p:nvPr/>
            </p:nvSpPr>
            <p:spPr bwMode="auto">
              <a:xfrm>
                <a:off x="2950" y="-705"/>
                <a:ext cx="144" cy="151"/>
              </a:xfrm>
              <a:custGeom>
                <a:avLst/>
                <a:gdLst>
                  <a:gd name="T0" fmla="*/ 37 w 71"/>
                  <a:gd name="T1" fmla="*/ 10 h 75"/>
                  <a:gd name="T2" fmla="*/ 29 w 71"/>
                  <a:gd name="T3" fmla="*/ 14 h 75"/>
                  <a:gd name="T4" fmla="*/ 29 w 71"/>
                  <a:gd name="T5" fmla="*/ 14 h 75"/>
                  <a:gd name="T6" fmla="*/ 9 w 71"/>
                  <a:gd name="T7" fmla="*/ 4 h 75"/>
                  <a:gd name="T8" fmla="*/ 0 w 71"/>
                  <a:gd name="T9" fmla="*/ 24 h 75"/>
                  <a:gd name="T10" fmla="*/ 25 w 71"/>
                  <a:gd name="T11" fmla="*/ 68 h 75"/>
                  <a:gd name="T12" fmla="*/ 37 w 71"/>
                  <a:gd name="T13" fmla="*/ 10 h 75"/>
                  <a:gd name="T14" fmla="*/ 45 w 71"/>
                  <a:gd name="T15" fmla="*/ 34 h 75"/>
                  <a:gd name="T16" fmla="*/ 31 w 71"/>
                  <a:gd name="T17" fmla="*/ 56 h 75"/>
                  <a:gd name="T18" fmla="*/ 11 w 71"/>
                  <a:gd name="T19" fmla="*/ 31 h 75"/>
                  <a:gd name="T20" fmla="*/ 13 w 71"/>
                  <a:gd name="T21" fmla="*/ 13 h 75"/>
                  <a:gd name="T22" fmla="*/ 27 w 71"/>
                  <a:gd name="T23" fmla="*/ 19 h 75"/>
                  <a:gd name="T24" fmla="*/ 33 w 71"/>
                  <a:gd name="T25" fmla="*/ 24 h 75"/>
                  <a:gd name="T26" fmla="*/ 40 w 71"/>
                  <a:gd name="T27" fmla="*/ 22 h 75"/>
                  <a:gd name="T28" fmla="*/ 43 w 71"/>
                  <a:gd name="T29" fmla="*/ 23 h 75"/>
                  <a:gd name="T30" fmla="*/ 45 w 71"/>
                  <a:gd name="T31" fmla="*/ 3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75">
                    <a:moveTo>
                      <a:pt x="37" y="10"/>
                    </a:moveTo>
                    <a:cubicBezTo>
                      <a:pt x="34" y="11"/>
                      <a:pt x="31" y="12"/>
                      <a:pt x="29" y="14"/>
                    </a:cubicBezTo>
                    <a:cubicBezTo>
                      <a:pt x="29" y="14"/>
                      <a:pt x="29" y="14"/>
                      <a:pt x="29" y="14"/>
                    </a:cubicBezTo>
                    <a:cubicBezTo>
                      <a:pt x="24" y="8"/>
                      <a:pt x="17" y="0"/>
                      <a:pt x="9" y="4"/>
                    </a:cubicBezTo>
                    <a:cubicBezTo>
                      <a:pt x="2" y="8"/>
                      <a:pt x="1" y="17"/>
                      <a:pt x="0" y="24"/>
                    </a:cubicBezTo>
                    <a:cubicBezTo>
                      <a:pt x="0" y="42"/>
                      <a:pt x="6" y="63"/>
                      <a:pt x="25" y="68"/>
                    </a:cubicBezTo>
                    <a:cubicBezTo>
                      <a:pt x="59" y="75"/>
                      <a:pt x="71" y="5"/>
                      <a:pt x="37" y="10"/>
                    </a:cubicBezTo>
                    <a:close/>
                    <a:moveTo>
                      <a:pt x="45" y="34"/>
                    </a:moveTo>
                    <a:cubicBezTo>
                      <a:pt x="44" y="41"/>
                      <a:pt x="40" y="55"/>
                      <a:pt x="31" y="56"/>
                    </a:cubicBezTo>
                    <a:cubicBezTo>
                      <a:pt x="18" y="58"/>
                      <a:pt x="13" y="41"/>
                      <a:pt x="11" y="31"/>
                    </a:cubicBezTo>
                    <a:cubicBezTo>
                      <a:pt x="11" y="26"/>
                      <a:pt x="10" y="18"/>
                      <a:pt x="13" y="13"/>
                    </a:cubicBezTo>
                    <a:cubicBezTo>
                      <a:pt x="15" y="9"/>
                      <a:pt x="23" y="16"/>
                      <a:pt x="27" y="19"/>
                    </a:cubicBezTo>
                    <a:cubicBezTo>
                      <a:pt x="27" y="22"/>
                      <a:pt x="29" y="25"/>
                      <a:pt x="33" y="24"/>
                    </a:cubicBezTo>
                    <a:cubicBezTo>
                      <a:pt x="36" y="23"/>
                      <a:pt x="38" y="22"/>
                      <a:pt x="40" y="22"/>
                    </a:cubicBezTo>
                    <a:cubicBezTo>
                      <a:pt x="42" y="22"/>
                      <a:pt x="42" y="22"/>
                      <a:pt x="43" y="23"/>
                    </a:cubicBezTo>
                    <a:cubicBezTo>
                      <a:pt x="45" y="25"/>
                      <a:pt x="45" y="30"/>
                      <a:pt x="45"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6" name="Freeform 452"/>
              <p:cNvSpPr>
                <a:spLocks noEditPoints="1"/>
              </p:cNvSpPr>
              <p:nvPr/>
            </p:nvSpPr>
            <p:spPr bwMode="auto">
              <a:xfrm>
                <a:off x="3057" y="-648"/>
                <a:ext cx="148" cy="161"/>
              </a:xfrm>
              <a:custGeom>
                <a:avLst/>
                <a:gdLst>
                  <a:gd name="T0" fmla="*/ 27 w 73"/>
                  <a:gd name="T1" fmla="*/ 1 h 80"/>
                  <a:gd name="T2" fmla="*/ 19 w 73"/>
                  <a:gd name="T3" fmla="*/ 4 h 80"/>
                  <a:gd name="T4" fmla="*/ 16 w 73"/>
                  <a:gd name="T5" fmla="*/ 44 h 80"/>
                  <a:gd name="T6" fmla="*/ 5 w 73"/>
                  <a:gd name="T7" fmla="*/ 65 h 80"/>
                  <a:gd name="T8" fmla="*/ 45 w 73"/>
                  <a:gd name="T9" fmla="*/ 73 h 80"/>
                  <a:gd name="T10" fmla="*/ 27 w 73"/>
                  <a:gd name="T11" fmla="*/ 1 h 80"/>
                  <a:gd name="T12" fmla="*/ 25 w 73"/>
                  <a:gd name="T13" fmla="*/ 66 h 80"/>
                  <a:gd name="T14" fmla="*/ 15 w 73"/>
                  <a:gd name="T15" fmla="*/ 60 h 80"/>
                  <a:gd name="T16" fmla="*/ 22 w 73"/>
                  <a:gd name="T17" fmla="*/ 49 h 80"/>
                  <a:gd name="T18" fmla="*/ 23 w 73"/>
                  <a:gd name="T19" fmla="*/ 46 h 80"/>
                  <a:gd name="T20" fmla="*/ 25 w 73"/>
                  <a:gd name="T21" fmla="*/ 41 h 80"/>
                  <a:gd name="T22" fmla="*/ 28 w 73"/>
                  <a:gd name="T23" fmla="*/ 16 h 80"/>
                  <a:gd name="T24" fmla="*/ 46 w 73"/>
                  <a:gd name="T25" fmla="*/ 50 h 80"/>
                  <a:gd name="T26" fmla="*/ 25 w 73"/>
                  <a:gd name="T27" fmla="*/ 6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80">
                    <a:moveTo>
                      <a:pt x="27" y="1"/>
                    </a:moveTo>
                    <a:cubicBezTo>
                      <a:pt x="24" y="0"/>
                      <a:pt x="21" y="2"/>
                      <a:pt x="19" y="4"/>
                    </a:cubicBezTo>
                    <a:cubicBezTo>
                      <a:pt x="12" y="16"/>
                      <a:pt x="7" y="32"/>
                      <a:pt x="16" y="44"/>
                    </a:cubicBezTo>
                    <a:cubicBezTo>
                      <a:pt x="6" y="46"/>
                      <a:pt x="0" y="54"/>
                      <a:pt x="5" y="65"/>
                    </a:cubicBezTo>
                    <a:cubicBezTo>
                      <a:pt x="12" y="79"/>
                      <a:pt x="33" y="80"/>
                      <a:pt x="45" y="73"/>
                    </a:cubicBezTo>
                    <a:cubicBezTo>
                      <a:pt x="73" y="56"/>
                      <a:pt x="53" y="8"/>
                      <a:pt x="27" y="1"/>
                    </a:cubicBezTo>
                    <a:close/>
                    <a:moveTo>
                      <a:pt x="25" y="66"/>
                    </a:moveTo>
                    <a:cubicBezTo>
                      <a:pt x="21" y="65"/>
                      <a:pt x="18" y="63"/>
                      <a:pt x="15" y="60"/>
                    </a:cubicBezTo>
                    <a:cubicBezTo>
                      <a:pt x="9" y="55"/>
                      <a:pt x="17" y="51"/>
                      <a:pt x="22" y="49"/>
                    </a:cubicBezTo>
                    <a:cubicBezTo>
                      <a:pt x="23" y="48"/>
                      <a:pt x="23" y="47"/>
                      <a:pt x="23" y="46"/>
                    </a:cubicBezTo>
                    <a:cubicBezTo>
                      <a:pt x="24" y="45"/>
                      <a:pt x="25" y="44"/>
                      <a:pt x="25" y="41"/>
                    </a:cubicBezTo>
                    <a:cubicBezTo>
                      <a:pt x="25" y="31"/>
                      <a:pt x="24" y="24"/>
                      <a:pt x="28" y="16"/>
                    </a:cubicBezTo>
                    <a:cubicBezTo>
                      <a:pt x="39" y="22"/>
                      <a:pt x="46" y="38"/>
                      <a:pt x="46" y="50"/>
                    </a:cubicBezTo>
                    <a:cubicBezTo>
                      <a:pt x="45" y="61"/>
                      <a:pt x="35" y="68"/>
                      <a:pt x="2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7" name="Freeform 453"/>
              <p:cNvSpPr>
                <a:spLocks noEditPoints="1"/>
              </p:cNvSpPr>
              <p:nvPr/>
            </p:nvSpPr>
            <p:spPr bwMode="auto">
              <a:xfrm>
                <a:off x="3211" y="-679"/>
                <a:ext cx="107" cy="129"/>
              </a:xfrm>
              <a:custGeom>
                <a:avLst/>
                <a:gdLst>
                  <a:gd name="T0" fmla="*/ 52 w 53"/>
                  <a:gd name="T1" fmla="*/ 17 h 64"/>
                  <a:gd name="T2" fmla="*/ 25 w 53"/>
                  <a:gd name="T3" fmla="*/ 4 h 64"/>
                  <a:gd name="T4" fmla="*/ 8 w 53"/>
                  <a:gd name="T5" fmla="*/ 32 h 64"/>
                  <a:gd name="T6" fmla="*/ 9 w 53"/>
                  <a:gd name="T7" fmla="*/ 35 h 64"/>
                  <a:gd name="T8" fmla="*/ 5 w 53"/>
                  <a:gd name="T9" fmla="*/ 42 h 64"/>
                  <a:gd name="T10" fmla="*/ 21 w 53"/>
                  <a:gd name="T11" fmla="*/ 62 h 64"/>
                  <a:gd name="T12" fmla="*/ 52 w 53"/>
                  <a:gd name="T13" fmla="*/ 23 h 64"/>
                  <a:gd name="T14" fmla="*/ 52 w 53"/>
                  <a:gd name="T15" fmla="*/ 17 h 64"/>
                  <a:gd name="T16" fmla="*/ 26 w 53"/>
                  <a:gd name="T17" fmla="*/ 47 h 64"/>
                  <a:gd name="T18" fmla="*/ 14 w 53"/>
                  <a:gd name="T19" fmla="*/ 46 h 64"/>
                  <a:gd name="T20" fmla="*/ 17 w 53"/>
                  <a:gd name="T21" fmla="*/ 38 h 64"/>
                  <a:gd name="T22" fmla="*/ 21 w 53"/>
                  <a:gd name="T23" fmla="*/ 34 h 64"/>
                  <a:gd name="T24" fmla="*/ 26 w 53"/>
                  <a:gd name="T25" fmla="*/ 30 h 64"/>
                  <a:gd name="T26" fmla="*/ 24 w 53"/>
                  <a:gd name="T27" fmla="*/ 24 h 64"/>
                  <a:gd name="T28" fmla="*/ 22 w 53"/>
                  <a:gd name="T29" fmla="*/ 25 h 64"/>
                  <a:gd name="T30" fmla="*/ 28 w 53"/>
                  <a:gd name="T31" fmla="*/ 17 h 64"/>
                  <a:gd name="T32" fmla="*/ 39 w 53"/>
                  <a:gd name="T33" fmla="*/ 20 h 64"/>
                  <a:gd name="T34" fmla="*/ 26 w 53"/>
                  <a:gd name="T35"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64">
                    <a:moveTo>
                      <a:pt x="52" y="17"/>
                    </a:moveTo>
                    <a:cubicBezTo>
                      <a:pt x="46" y="8"/>
                      <a:pt x="36" y="0"/>
                      <a:pt x="25" y="4"/>
                    </a:cubicBezTo>
                    <a:cubicBezTo>
                      <a:pt x="13" y="8"/>
                      <a:pt x="8" y="21"/>
                      <a:pt x="8" y="32"/>
                    </a:cubicBezTo>
                    <a:cubicBezTo>
                      <a:pt x="8" y="33"/>
                      <a:pt x="9" y="34"/>
                      <a:pt x="9" y="35"/>
                    </a:cubicBezTo>
                    <a:cubicBezTo>
                      <a:pt x="7" y="37"/>
                      <a:pt x="6" y="39"/>
                      <a:pt x="5" y="42"/>
                    </a:cubicBezTo>
                    <a:cubicBezTo>
                      <a:pt x="0" y="53"/>
                      <a:pt x="11" y="61"/>
                      <a:pt x="21" y="62"/>
                    </a:cubicBezTo>
                    <a:cubicBezTo>
                      <a:pt x="40" y="64"/>
                      <a:pt x="44" y="35"/>
                      <a:pt x="52" y="23"/>
                    </a:cubicBezTo>
                    <a:cubicBezTo>
                      <a:pt x="53" y="21"/>
                      <a:pt x="53" y="18"/>
                      <a:pt x="52" y="17"/>
                    </a:cubicBezTo>
                    <a:close/>
                    <a:moveTo>
                      <a:pt x="26" y="47"/>
                    </a:moveTo>
                    <a:cubicBezTo>
                      <a:pt x="23" y="50"/>
                      <a:pt x="15" y="51"/>
                      <a:pt x="14" y="46"/>
                    </a:cubicBezTo>
                    <a:cubicBezTo>
                      <a:pt x="14" y="43"/>
                      <a:pt x="15" y="40"/>
                      <a:pt x="17" y="38"/>
                    </a:cubicBezTo>
                    <a:cubicBezTo>
                      <a:pt x="19" y="37"/>
                      <a:pt x="20" y="36"/>
                      <a:pt x="21" y="34"/>
                    </a:cubicBezTo>
                    <a:cubicBezTo>
                      <a:pt x="22" y="32"/>
                      <a:pt x="24" y="31"/>
                      <a:pt x="26" y="30"/>
                    </a:cubicBezTo>
                    <a:cubicBezTo>
                      <a:pt x="29" y="28"/>
                      <a:pt x="27" y="23"/>
                      <a:pt x="24" y="24"/>
                    </a:cubicBezTo>
                    <a:cubicBezTo>
                      <a:pt x="23" y="24"/>
                      <a:pt x="23" y="25"/>
                      <a:pt x="22" y="25"/>
                    </a:cubicBezTo>
                    <a:cubicBezTo>
                      <a:pt x="23" y="22"/>
                      <a:pt x="25" y="19"/>
                      <a:pt x="28" y="17"/>
                    </a:cubicBezTo>
                    <a:cubicBezTo>
                      <a:pt x="32" y="14"/>
                      <a:pt x="36" y="17"/>
                      <a:pt x="39" y="20"/>
                    </a:cubicBezTo>
                    <a:cubicBezTo>
                      <a:pt x="34" y="29"/>
                      <a:pt x="33" y="40"/>
                      <a:pt x="26"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8" name="Freeform 454"/>
              <p:cNvSpPr/>
              <p:nvPr/>
            </p:nvSpPr>
            <p:spPr bwMode="auto">
              <a:xfrm>
                <a:off x="4703" y="-96"/>
                <a:ext cx="93" cy="111"/>
              </a:xfrm>
              <a:custGeom>
                <a:avLst/>
                <a:gdLst>
                  <a:gd name="T0" fmla="*/ 42 w 46"/>
                  <a:gd name="T1" fmla="*/ 24 h 55"/>
                  <a:gd name="T2" fmla="*/ 43 w 46"/>
                  <a:gd name="T3" fmla="*/ 20 h 55"/>
                  <a:gd name="T4" fmla="*/ 34 w 46"/>
                  <a:gd name="T5" fmla="*/ 13 h 55"/>
                  <a:gd name="T6" fmla="*/ 35 w 46"/>
                  <a:gd name="T7" fmla="*/ 11 h 55"/>
                  <a:gd name="T8" fmla="*/ 27 w 46"/>
                  <a:gd name="T9" fmla="*/ 3 h 55"/>
                  <a:gd name="T10" fmla="*/ 3 w 46"/>
                  <a:gd name="T11" fmla="*/ 30 h 55"/>
                  <a:gd name="T12" fmla="*/ 12 w 46"/>
                  <a:gd name="T13" fmla="*/ 36 h 55"/>
                  <a:gd name="T14" fmla="*/ 23 w 46"/>
                  <a:gd name="T15" fmla="*/ 41 h 55"/>
                  <a:gd name="T16" fmla="*/ 27 w 46"/>
                  <a:gd name="T17" fmla="*/ 36 h 55"/>
                  <a:gd name="T18" fmla="*/ 24 w 46"/>
                  <a:gd name="T19" fmla="*/ 42 h 55"/>
                  <a:gd name="T20" fmla="*/ 35 w 46"/>
                  <a:gd name="T21" fmla="*/ 48 h 55"/>
                  <a:gd name="T22" fmla="*/ 36 w 46"/>
                  <a:gd name="T23" fmla="*/ 47 h 55"/>
                  <a:gd name="T24" fmla="*/ 39 w 46"/>
                  <a:gd name="T25" fmla="*/ 47 h 55"/>
                  <a:gd name="T26" fmla="*/ 46 w 46"/>
                  <a:gd name="T27" fmla="*/ 30 h 55"/>
                  <a:gd name="T28" fmla="*/ 42 w 46"/>
                  <a:gd name="T29"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55">
                    <a:moveTo>
                      <a:pt x="42" y="24"/>
                    </a:moveTo>
                    <a:cubicBezTo>
                      <a:pt x="42" y="23"/>
                      <a:pt x="42" y="21"/>
                      <a:pt x="43" y="20"/>
                    </a:cubicBezTo>
                    <a:cubicBezTo>
                      <a:pt x="44" y="15"/>
                      <a:pt x="38" y="10"/>
                      <a:pt x="34" y="13"/>
                    </a:cubicBezTo>
                    <a:cubicBezTo>
                      <a:pt x="35" y="13"/>
                      <a:pt x="35" y="12"/>
                      <a:pt x="35" y="11"/>
                    </a:cubicBezTo>
                    <a:cubicBezTo>
                      <a:pt x="37" y="7"/>
                      <a:pt x="32" y="0"/>
                      <a:pt x="27" y="3"/>
                    </a:cubicBezTo>
                    <a:cubicBezTo>
                      <a:pt x="17" y="10"/>
                      <a:pt x="9" y="19"/>
                      <a:pt x="3" y="30"/>
                    </a:cubicBezTo>
                    <a:cubicBezTo>
                      <a:pt x="0" y="36"/>
                      <a:pt x="8" y="41"/>
                      <a:pt x="12" y="36"/>
                    </a:cubicBezTo>
                    <a:cubicBezTo>
                      <a:pt x="11" y="42"/>
                      <a:pt x="19" y="46"/>
                      <a:pt x="23" y="41"/>
                    </a:cubicBezTo>
                    <a:cubicBezTo>
                      <a:pt x="24" y="39"/>
                      <a:pt x="26" y="37"/>
                      <a:pt x="27" y="36"/>
                    </a:cubicBezTo>
                    <a:cubicBezTo>
                      <a:pt x="27" y="38"/>
                      <a:pt x="26" y="40"/>
                      <a:pt x="24" y="42"/>
                    </a:cubicBezTo>
                    <a:cubicBezTo>
                      <a:pt x="20" y="49"/>
                      <a:pt x="31" y="55"/>
                      <a:pt x="35" y="48"/>
                    </a:cubicBezTo>
                    <a:cubicBezTo>
                      <a:pt x="36" y="48"/>
                      <a:pt x="36" y="47"/>
                      <a:pt x="36" y="47"/>
                    </a:cubicBezTo>
                    <a:cubicBezTo>
                      <a:pt x="37" y="47"/>
                      <a:pt x="38" y="47"/>
                      <a:pt x="39" y="47"/>
                    </a:cubicBezTo>
                    <a:cubicBezTo>
                      <a:pt x="45" y="45"/>
                      <a:pt x="46" y="36"/>
                      <a:pt x="46" y="30"/>
                    </a:cubicBezTo>
                    <a:cubicBezTo>
                      <a:pt x="46" y="27"/>
                      <a:pt x="44" y="25"/>
                      <a:pt x="4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9" name="Freeform 455"/>
              <p:cNvSpPr>
                <a:spLocks noEditPoints="1"/>
              </p:cNvSpPr>
              <p:nvPr/>
            </p:nvSpPr>
            <p:spPr bwMode="auto">
              <a:xfrm>
                <a:off x="4350" y="-223"/>
                <a:ext cx="881" cy="851"/>
              </a:xfrm>
              <a:custGeom>
                <a:avLst/>
                <a:gdLst>
                  <a:gd name="T0" fmla="*/ 418 w 437"/>
                  <a:gd name="T1" fmla="*/ 253 h 422"/>
                  <a:gd name="T2" fmla="*/ 421 w 437"/>
                  <a:gd name="T3" fmla="*/ 226 h 422"/>
                  <a:gd name="T4" fmla="*/ 430 w 437"/>
                  <a:gd name="T5" fmla="*/ 177 h 422"/>
                  <a:gd name="T6" fmla="*/ 415 w 437"/>
                  <a:gd name="T7" fmla="*/ 161 h 422"/>
                  <a:gd name="T8" fmla="*/ 409 w 437"/>
                  <a:gd name="T9" fmla="*/ 129 h 422"/>
                  <a:gd name="T10" fmla="*/ 243 w 437"/>
                  <a:gd name="T11" fmla="*/ 25 h 422"/>
                  <a:gd name="T12" fmla="*/ 224 w 437"/>
                  <a:gd name="T13" fmla="*/ 8 h 422"/>
                  <a:gd name="T14" fmla="*/ 161 w 437"/>
                  <a:gd name="T15" fmla="*/ 102 h 422"/>
                  <a:gd name="T16" fmla="*/ 118 w 437"/>
                  <a:gd name="T17" fmla="*/ 149 h 422"/>
                  <a:gd name="T18" fmla="*/ 150 w 437"/>
                  <a:gd name="T19" fmla="*/ 198 h 422"/>
                  <a:gd name="T20" fmla="*/ 136 w 437"/>
                  <a:gd name="T21" fmla="*/ 213 h 422"/>
                  <a:gd name="T22" fmla="*/ 91 w 437"/>
                  <a:gd name="T23" fmla="*/ 246 h 422"/>
                  <a:gd name="T24" fmla="*/ 252 w 437"/>
                  <a:gd name="T25" fmla="*/ 384 h 422"/>
                  <a:gd name="T26" fmla="*/ 271 w 437"/>
                  <a:gd name="T27" fmla="*/ 421 h 422"/>
                  <a:gd name="T28" fmla="*/ 403 w 437"/>
                  <a:gd name="T29" fmla="*/ 370 h 422"/>
                  <a:gd name="T30" fmla="*/ 393 w 437"/>
                  <a:gd name="T31" fmla="*/ 324 h 422"/>
                  <a:gd name="T32" fmla="*/ 412 w 437"/>
                  <a:gd name="T33" fmla="*/ 312 h 422"/>
                  <a:gd name="T34" fmla="*/ 425 w 437"/>
                  <a:gd name="T35" fmla="*/ 268 h 422"/>
                  <a:gd name="T36" fmla="*/ 412 w 437"/>
                  <a:gd name="T37" fmla="*/ 173 h 422"/>
                  <a:gd name="T38" fmla="*/ 373 w 437"/>
                  <a:gd name="T39" fmla="*/ 156 h 422"/>
                  <a:gd name="T40" fmla="*/ 225 w 437"/>
                  <a:gd name="T41" fmla="*/ 42 h 422"/>
                  <a:gd name="T42" fmla="*/ 216 w 437"/>
                  <a:gd name="T43" fmla="*/ 57 h 422"/>
                  <a:gd name="T44" fmla="*/ 265 w 437"/>
                  <a:gd name="T45" fmla="*/ 74 h 422"/>
                  <a:gd name="T46" fmla="*/ 242 w 437"/>
                  <a:gd name="T47" fmla="*/ 51 h 422"/>
                  <a:gd name="T48" fmla="*/ 301 w 437"/>
                  <a:gd name="T49" fmla="*/ 83 h 422"/>
                  <a:gd name="T50" fmla="*/ 254 w 437"/>
                  <a:gd name="T51" fmla="*/ 128 h 422"/>
                  <a:gd name="T52" fmla="*/ 193 w 437"/>
                  <a:gd name="T53" fmla="*/ 136 h 422"/>
                  <a:gd name="T54" fmla="*/ 172 w 437"/>
                  <a:gd name="T55" fmla="*/ 85 h 422"/>
                  <a:gd name="T56" fmla="*/ 129 w 437"/>
                  <a:gd name="T57" fmla="*/ 151 h 422"/>
                  <a:gd name="T58" fmla="*/ 248 w 437"/>
                  <a:gd name="T59" fmla="*/ 135 h 422"/>
                  <a:gd name="T60" fmla="*/ 385 w 437"/>
                  <a:gd name="T61" fmla="*/ 136 h 422"/>
                  <a:gd name="T62" fmla="*/ 146 w 437"/>
                  <a:gd name="T63" fmla="*/ 149 h 422"/>
                  <a:gd name="T64" fmla="*/ 335 w 437"/>
                  <a:gd name="T65" fmla="*/ 185 h 422"/>
                  <a:gd name="T66" fmla="*/ 130 w 437"/>
                  <a:gd name="T67" fmla="*/ 156 h 422"/>
                  <a:gd name="T68" fmla="*/ 360 w 437"/>
                  <a:gd name="T69" fmla="*/ 221 h 422"/>
                  <a:gd name="T70" fmla="*/ 397 w 437"/>
                  <a:gd name="T71" fmla="*/ 201 h 422"/>
                  <a:gd name="T72" fmla="*/ 149 w 437"/>
                  <a:gd name="T73" fmla="*/ 209 h 422"/>
                  <a:gd name="T74" fmla="*/ 275 w 437"/>
                  <a:gd name="T75" fmla="*/ 253 h 422"/>
                  <a:gd name="T76" fmla="*/ 143 w 437"/>
                  <a:gd name="T77" fmla="*/ 219 h 422"/>
                  <a:gd name="T78" fmla="*/ 308 w 437"/>
                  <a:gd name="T79" fmla="*/ 372 h 422"/>
                  <a:gd name="T80" fmla="*/ 350 w 437"/>
                  <a:gd name="T81" fmla="*/ 359 h 422"/>
                  <a:gd name="T82" fmla="*/ 346 w 437"/>
                  <a:gd name="T83" fmla="*/ 338 h 422"/>
                  <a:gd name="T84" fmla="*/ 290 w 437"/>
                  <a:gd name="T85" fmla="*/ 350 h 422"/>
                  <a:gd name="T86" fmla="*/ 285 w 437"/>
                  <a:gd name="T87" fmla="*/ 364 h 422"/>
                  <a:gd name="T88" fmla="*/ 264 w 437"/>
                  <a:gd name="T89" fmla="*/ 362 h 422"/>
                  <a:gd name="T90" fmla="*/ 308 w 437"/>
                  <a:gd name="T91" fmla="*/ 332 h 422"/>
                  <a:gd name="T92" fmla="*/ 291 w 437"/>
                  <a:gd name="T93" fmla="*/ 380 h 422"/>
                  <a:gd name="T94" fmla="*/ 224 w 437"/>
                  <a:gd name="T95" fmla="*/ 335 h 422"/>
                  <a:gd name="T96" fmla="*/ 91 w 437"/>
                  <a:gd name="T97" fmla="*/ 257 h 422"/>
                  <a:gd name="T98" fmla="*/ 225 w 437"/>
                  <a:gd name="T99" fmla="*/ 340 h 422"/>
                  <a:gd name="T100" fmla="*/ 146 w 437"/>
                  <a:gd name="T101" fmla="*/ 254 h 422"/>
                  <a:gd name="T102" fmla="*/ 322 w 437"/>
                  <a:gd name="T103" fmla="*/ 297 h 422"/>
                  <a:gd name="T104" fmla="*/ 297 w 437"/>
                  <a:gd name="T105" fmla="*/ 319 h 422"/>
                  <a:gd name="T106" fmla="*/ 410 w 437"/>
                  <a:gd name="T107" fmla="*/ 27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7" h="422">
                    <a:moveTo>
                      <a:pt x="425" y="268"/>
                    </a:moveTo>
                    <a:cubicBezTo>
                      <a:pt x="423" y="268"/>
                      <a:pt x="422" y="268"/>
                      <a:pt x="421" y="269"/>
                    </a:cubicBezTo>
                    <a:cubicBezTo>
                      <a:pt x="420" y="263"/>
                      <a:pt x="419" y="258"/>
                      <a:pt x="418" y="253"/>
                    </a:cubicBezTo>
                    <a:cubicBezTo>
                      <a:pt x="417" y="245"/>
                      <a:pt x="419" y="236"/>
                      <a:pt x="416" y="228"/>
                    </a:cubicBezTo>
                    <a:cubicBezTo>
                      <a:pt x="416" y="228"/>
                      <a:pt x="415" y="228"/>
                      <a:pt x="415" y="227"/>
                    </a:cubicBezTo>
                    <a:cubicBezTo>
                      <a:pt x="417" y="227"/>
                      <a:pt x="419" y="226"/>
                      <a:pt x="421" y="226"/>
                    </a:cubicBezTo>
                    <a:cubicBezTo>
                      <a:pt x="423" y="225"/>
                      <a:pt x="426" y="221"/>
                      <a:pt x="425" y="218"/>
                    </a:cubicBezTo>
                    <a:cubicBezTo>
                      <a:pt x="421" y="208"/>
                      <a:pt x="416" y="200"/>
                      <a:pt x="407" y="194"/>
                    </a:cubicBezTo>
                    <a:cubicBezTo>
                      <a:pt x="417" y="187"/>
                      <a:pt x="425" y="181"/>
                      <a:pt x="430" y="177"/>
                    </a:cubicBezTo>
                    <a:cubicBezTo>
                      <a:pt x="437" y="172"/>
                      <a:pt x="430" y="160"/>
                      <a:pt x="423" y="165"/>
                    </a:cubicBezTo>
                    <a:cubicBezTo>
                      <a:pt x="420" y="167"/>
                      <a:pt x="418" y="168"/>
                      <a:pt x="416" y="170"/>
                    </a:cubicBezTo>
                    <a:cubicBezTo>
                      <a:pt x="417" y="167"/>
                      <a:pt x="416" y="164"/>
                      <a:pt x="415" y="161"/>
                    </a:cubicBezTo>
                    <a:cubicBezTo>
                      <a:pt x="414" y="154"/>
                      <a:pt x="414" y="147"/>
                      <a:pt x="415" y="141"/>
                    </a:cubicBezTo>
                    <a:cubicBezTo>
                      <a:pt x="416" y="138"/>
                      <a:pt x="414" y="135"/>
                      <a:pt x="412" y="134"/>
                    </a:cubicBezTo>
                    <a:cubicBezTo>
                      <a:pt x="413" y="132"/>
                      <a:pt x="411" y="129"/>
                      <a:pt x="409" y="129"/>
                    </a:cubicBezTo>
                    <a:cubicBezTo>
                      <a:pt x="408" y="126"/>
                      <a:pt x="406" y="123"/>
                      <a:pt x="402" y="123"/>
                    </a:cubicBezTo>
                    <a:cubicBezTo>
                      <a:pt x="369" y="121"/>
                      <a:pt x="342" y="109"/>
                      <a:pt x="312" y="97"/>
                    </a:cubicBezTo>
                    <a:cubicBezTo>
                      <a:pt x="328" y="52"/>
                      <a:pt x="286" y="10"/>
                      <a:pt x="243" y="25"/>
                    </a:cubicBezTo>
                    <a:cubicBezTo>
                      <a:pt x="243" y="19"/>
                      <a:pt x="244" y="13"/>
                      <a:pt x="242" y="7"/>
                    </a:cubicBezTo>
                    <a:cubicBezTo>
                      <a:pt x="241" y="3"/>
                      <a:pt x="238" y="2"/>
                      <a:pt x="235" y="2"/>
                    </a:cubicBezTo>
                    <a:cubicBezTo>
                      <a:pt x="231" y="0"/>
                      <a:pt x="225" y="2"/>
                      <a:pt x="224" y="8"/>
                    </a:cubicBezTo>
                    <a:cubicBezTo>
                      <a:pt x="224" y="16"/>
                      <a:pt x="224" y="24"/>
                      <a:pt x="225" y="32"/>
                    </a:cubicBezTo>
                    <a:cubicBezTo>
                      <a:pt x="209" y="33"/>
                      <a:pt x="193" y="37"/>
                      <a:pt x="179" y="46"/>
                    </a:cubicBezTo>
                    <a:cubicBezTo>
                      <a:pt x="161" y="57"/>
                      <a:pt x="158" y="82"/>
                      <a:pt x="161" y="102"/>
                    </a:cubicBezTo>
                    <a:cubicBezTo>
                      <a:pt x="161" y="107"/>
                      <a:pt x="163" y="111"/>
                      <a:pt x="165" y="116"/>
                    </a:cubicBezTo>
                    <a:cubicBezTo>
                      <a:pt x="159" y="120"/>
                      <a:pt x="154" y="126"/>
                      <a:pt x="148" y="131"/>
                    </a:cubicBezTo>
                    <a:cubicBezTo>
                      <a:pt x="139" y="138"/>
                      <a:pt x="129" y="144"/>
                      <a:pt x="118" y="149"/>
                    </a:cubicBezTo>
                    <a:cubicBezTo>
                      <a:pt x="115" y="151"/>
                      <a:pt x="117" y="155"/>
                      <a:pt x="120" y="154"/>
                    </a:cubicBezTo>
                    <a:cubicBezTo>
                      <a:pt x="121" y="154"/>
                      <a:pt x="122" y="154"/>
                      <a:pt x="123" y="153"/>
                    </a:cubicBezTo>
                    <a:cubicBezTo>
                      <a:pt x="109" y="173"/>
                      <a:pt x="123" y="188"/>
                      <a:pt x="150" y="198"/>
                    </a:cubicBezTo>
                    <a:cubicBezTo>
                      <a:pt x="150" y="198"/>
                      <a:pt x="150" y="198"/>
                      <a:pt x="150" y="198"/>
                    </a:cubicBezTo>
                    <a:cubicBezTo>
                      <a:pt x="145" y="202"/>
                      <a:pt x="145" y="203"/>
                      <a:pt x="139" y="208"/>
                    </a:cubicBezTo>
                    <a:cubicBezTo>
                      <a:pt x="137" y="209"/>
                      <a:pt x="136" y="211"/>
                      <a:pt x="136" y="213"/>
                    </a:cubicBezTo>
                    <a:cubicBezTo>
                      <a:pt x="127" y="225"/>
                      <a:pt x="131" y="237"/>
                      <a:pt x="144" y="248"/>
                    </a:cubicBezTo>
                    <a:cubicBezTo>
                      <a:pt x="127" y="243"/>
                      <a:pt x="111" y="243"/>
                      <a:pt x="94" y="245"/>
                    </a:cubicBezTo>
                    <a:cubicBezTo>
                      <a:pt x="93" y="245"/>
                      <a:pt x="92" y="246"/>
                      <a:pt x="91" y="246"/>
                    </a:cubicBezTo>
                    <a:cubicBezTo>
                      <a:pt x="91" y="246"/>
                      <a:pt x="91" y="246"/>
                      <a:pt x="91" y="247"/>
                    </a:cubicBezTo>
                    <a:cubicBezTo>
                      <a:pt x="0" y="321"/>
                      <a:pt x="198" y="377"/>
                      <a:pt x="245" y="388"/>
                    </a:cubicBezTo>
                    <a:cubicBezTo>
                      <a:pt x="248" y="389"/>
                      <a:pt x="251" y="387"/>
                      <a:pt x="252" y="384"/>
                    </a:cubicBezTo>
                    <a:cubicBezTo>
                      <a:pt x="256" y="386"/>
                      <a:pt x="261" y="387"/>
                      <a:pt x="267" y="388"/>
                    </a:cubicBezTo>
                    <a:cubicBezTo>
                      <a:pt x="267" y="396"/>
                      <a:pt x="266" y="404"/>
                      <a:pt x="264" y="413"/>
                    </a:cubicBezTo>
                    <a:cubicBezTo>
                      <a:pt x="263" y="417"/>
                      <a:pt x="266" y="421"/>
                      <a:pt x="271" y="421"/>
                    </a:cubicBezTo>
                    <a:cubicBezTo>
                      <a:pt x="292" y="422"/>
                      <a:pt x="296" y="407"/>
                      <a:pt x="293" y="390"/>
                    </a:cubicBezTo>
                    <a:cubicBezTo>
                      <a:pt x="338" y="392"/>
                      <a:pt x="390" y="385"/>
                      <a:pt x="406" y="381"/>
                    </a:cubicBezTo>
                    <a:cubicBezTo>
                      <a:pt x="413" y="380"/>
                      <a:pt x="410" y="368"/>
                      <a:pt x="403" y="370"/>
                    </a:cubicBezTo>
                    <a:cubicBezTo>
                      <a:pt x="402" y="370"/>
                      <a:pt x="400" y="370"/>
                      <a:pt x="399" y="371"/>
                    </a:cubicBezTo>
                    <a:cubicBezTo>
                      <a:pt x="399" y="371"/>
                      <a:pt x="399" y="371"/>
                      <a:pt x="399" y="371"/>
                    </a:cubicBezTo>
                    <a:cubicBezTo>
                      <a:pt x="391" y="355"/>
                      <a:pt x="391" y="340"/>
                      <a:pt x="393" y="324"/>
                    </a:cubicBezTo>
                    <a:cubicBezTo>
                      <a:pt x="393" y="323"/>
                      <a:pt x="393" y="323"/>
                      <a:pt x="393" y="323"/>
                    </a:cubicBezTo>
                    <a:cubicBezTo>
                      <a:pt x="398" y="322"/>
                      <a:pt x="403" y="322"/>
                      <a:pt x="408" y="321"/>
                    </a:cubicBezTo>
                    <a:cubicBezTo>
                      <a:pt x="412" y="320"/>
                      <a:pt x="414" y="315"/>
                      <a:pt x="412" y="312"/>
                    </a:cubicBezTo>
                    <a:cubicBezTo>
                      <a:pt x="408" y="304"/>
                      <a:pt x="404" y="296"/>
                      <a:pt x="400" y="289"/>
                    </a:cubicBezTo>
                    <a:cubicBezTo>
                      <a:pt x="412" y="286"/>
                      <a:pt x="423" y="282"/>
                      <a:pt x="429" y="278"/>
                    </a:cubicBezTo>
                    <a:cubicBezTo>
                      <a:pt x="435" y="275"/>
                      <a:pt x="431" y="266"/>
                      <a:pt x="425" y="268"/>
                    </a:cubicBezTo>
                    <a:close/>
                    <a:moveTo>
                      <a:pt x="403" y="162"/>
                    </a:moveTo>
                    <a:cubicBezTo>
                      <a:pt x="404" y="165"/>
                      <a:pt x="405" y="168"/>
                      <a:pt x="407" y="170"/>
                    </a:cubicBezTo>
                    <a:cubicBezTo>
                      <a:pt x="409" y="173"/>
                      <a:pt x="410" y="173"/>
                      <a:pt x="412" y="173"/>
                    </a:cubicBezTo>
                    <a:cubicBezTo>
                      <a:pt x="406" y="177"/>
                      <a:pt x="399" y="182"/>
                      <a:pt x="393" y="186"/>
                    </a:cubicBezTo>
                    <a:cubicBezTo>
                      <a:pt x="384" y="191"/>
                      <a:pt x="362" y="205"/>
                      <a:pt x="352" y="197"/>
                    </a:cubicBezTo>
                    <a:cubicBezTo>
                      <a:pt x="338" y="185"/>
                      <a:pt x="364" y="162"/>
                      <a:pt x="373" y="156"/>
                    </a:cubicBezTo>
                    <a:cubicBezTo>
                      <a:pt x="382" y="150"/>
                      <a:pt x="391" y="143"/>
                      <a:pt x="402" y="139"/>
                    </a:cubicBezTo>
                    <a:cubicBezTo>
                      <a:pt x="400" y="147"/>
                      <a:pt x="401" y="154"/>
                      <a:pt x="403" y="162"/>
                    </a:cubicBezTo>
                    <a:close/>
                    <a:moveTo>
                      <a:pt x="225" y="42"/>
                    </a:moveTo>
                    <a:cubicBezTo>
                      <a:pt x="225" y="45"/>
                      <a:pt x="226" y="47"/>
                      <a:pt x="226" y="49"/>
                    </a:cubicBezTo>
                    <a:cubicBezTo>
                      <a:pt x="222" y="49"/>
                      <a:pt x="218" y="50"/>
                      <a:pt x="216" y="52"/>
                    </a:cubicBezTo>
                    <a:cubicBezTo>
                      <a:pt x="215" y="53"/>
                      <a:pt x="215" y="55"/>
                      <a:pt x="216" y="57"/>
                    </a:cubicBezTo>
                    <a:cubicBezTo>
                      <a:pt x="221" y="61"/>
                      <a:pt x="229" y="61"/>
                      <a:pt x="236" y="62"/>
                    </a:cubicBezTo>
                    <a:cubicBezTo>
                      <a:pt x="242" y="63"/>
                      <a:pt x="247" y="64"/>
                      <a:pt x="252" y="66"/>
                    </a:cubicBezTo>
                    <a:cubicBezTo>
                      <a:pt x="257" y="68"/>
                      <a:pt x="261" y="71"/>
                      <a:pt x="265" y="74"/>
                    </a:cubicBezTo>
                    <a:cubicBezTo>
                      <a:pt x="269" y="76"/>
                      <a:pt x="275" y="72"/>
                      <a:pt x="273" y="68"/>
                    </a:cubicBezTo>
                    <a:cubicBezTo>
                      <a:pt x="269" y="57"/>
                      <a:pt x="254" y="53"/>
                      <a:pt x="244" y="51"/>
                    </a:cubicBezTo>
                    <a:cubicBezTo>
                      <a:pt x="243" y="51"/>
                      <a:pt x="243" y="51"/>
                      <a:pt x="242" y="51"/>
                    </a:cubicBezTo>
                    <a:cubicBezTo>
                      <a:pt x="242" y="46"/>
                      <a:pt x="242" y="41"/>
                      <a:pt x="242" y="36"/>
                    </a:cubicBezTo>
                    <a:cubicBezTo>
                      <a:pt x="256" y="34"/>
                      <a:pt x="268" y="32"/>
                      <a:pt x="282" y="38"/>
                    </a:cubicBezTo>
                    <a:cubicBezTo>
                      <a:pt x="299" y="46"/>
                      <a:pt x="302" y="66"/>
                      <a:pt x="301" y="83"/>
                    </a:cubicBezTo>
                    <a:cubicBezTo>
                      <a:pt x="300" y="97"/>
                      <a:pt x="293" y="110"/>
                      <a:pt x="284" y="121"/>
                    </a:cubicBezTo>
                    <a:cubicBezTo>
                      <a:pt x="280" y="126"/>
                      <a:pt x="274" y="131"/>
                      <a:pt x="269" y="135"/>
                    </a:cubicBezTo>
                    <a:cubicBezTo>
                      <a:pt x="261" y="140"/>
                      <a:pt x="258" y="135"/>
                      <a:pt x="254" y="128"/>
                    </a:cubicBezTo>
                    <a:cubicBezTo>
                      <a:pt x="253" y="127"/>
                      <a:pt x="250" y="126"/>
                      <a:pt x="249" y="128"/>
                    </a:cubicBezTo>
                    <a:cubicBezTo>
                      <a:pt x="247" y="124"/>
                      <a:pt x="242" y="123"/>
                      <a:pt x="239" y="127"/>
                    </a:cubicBezTo>
                    <a:cubicBezTo>
                      <a:pt x="226" y="145"/>
                      <a:pt x="211" y="151"/>
                      <a:pt x="193" y="136"/>
                    </a:cubicBezTo>
                    <a:cubicBezTo>
                      <a:pt x="186" y="130"/>
                      <a:pt x="181" y="123"/>
                      <a:pt x="177" y="114"/>
                    </a:cubicBezTo>
                    <a:cubicBezTo>
                      <a:pt x="177" y="114"/>
                      <a:pt x="177" y="113"/>
                      <a:pt x="177" y="113"/>
                    </a:cubicBezTo>
                    <a:cubicBezTo>
                      <a:pt x="173" y="104"/>
                      <a:pt x="172" y="94"/>
                      <a:pt x="172" y="85"/>
                    </a:cubicBezTo>
                    <a:cubicBezTo>
                      <a:pt x="173" y="53"/>
                      <a:pt x="201" y="49"/>
                      <a:pt x="225" y="42"/>
                    </a:cubicBezTo>
                    <a:close/>
                    <a:moveTo>
                      <a:pt x="130" y="156"/>
                    </a:moveTo>
                    <a:cubicBezTo>
                      <a:pt x="131" y="154"/>
                      <a:pt x="130" y="152"/>
                      <a:pt x="129" y="151"/>
                    </a:cubicBezTo>
                    <a:cubicBezTo>
                      <a:pt x="137" y="148"/>
                      <a:pt x="144" y="145"/>
                      <a:pt x="151" y="140"/>
                    </a:cubicBezTo>
                    <a:cubicBezTo>
                      <a:pt x="157" y="136"/>
                      <a:pt x="164" y="132"/>
                      <a:pt x="170" y="126"/>
                    </a:cubicBezTo>
                    <a:cubicBezTo>
                      <a:pt x="188" y="156"/>
                      <a:pt x="226" y="173"/>
                      <a:pt x="248" y="135"/>
                    </a:cubicBezTo>
                    <a:cubicBezTo>
                      <a:pt x="248" y="146"/>
                      <a:pt x="259" y="152"/>
                      <a:pt x="270" y="147"/>
                    </a:cubicBezTo>
                    <a:cubicBezTo>
                      <a:pt x="288" y="140"/>
                      <a:pt x="301" y="121"/>
                      <a:pt x="309" y="104"/>
                    </a:cubicBezTo>
                    <a:cubicBezTo>
                      <a:pt x="331" y="120"/>
                      <a:pt x="358" y="132"/>
                      <a:pt x="385" y="136"/>
                    </a:cubicBezTo>
                    <a:cubicBezTo>
                      <a:pt x="365" y="143"/>
                      <a:pt x="344" y="157"/>
                      <a:pt x="337" y="175"/>
                    </a:cubicBezTo>
                    <a:cubicBezTo>
                      <a:pt x="309" y="167"/>
                      <a:pt x="278" y="166"/>
                      <a:pt x="250" y="162"/>
                    </a:cubicBezTo>
                    <a:cubicBezTo>
                      <a:pt x="215" y="158"/>
                      <a:pt x="181" y="153"/>
                      <a:pt x="146" y="149"/>
                    </a:cubicBezTo>
                    <a:cubicBezTo>
                      <a:pt x="143" y="148"/>
                      <a:pt x="143" y="154"/>
                      <a:pt x="146" y="155"/>
                    </a:cubicBezTo>
                    <a:cubicBezTo>
                      <a:pt x="176" y="164"/>
                      <a:pt x="207" y="170"/>
                      <a:pt x="238" y="174"/>
                    </a:cubicBezTo>
                    <a:cubicBezTo>
                      <a:pt x="270" y="178"/>
                      <a:pt x="303" y="185"/>
                      <a:pt x="335" y="185"/>
                    </a:cubicBezTo>
                    <a:cubicBezTo>
                      <a:pt x="335" y="190"/>
                      <a:pt x="336" y="195"/>
                      <a:pt x="338" y="200"/>
                    </a:cubicBezTo>
                    <a:cubicBezTo>
                      <a:pt x="340" y="205"/>
                      <a:pt x="343" y="208"/>
                      <a:pt x="346" y="210"/>
                    </a:cubicBezTo>
                    <a:cubicBezTo>
                      <a:pt x="292" y="214"/>
                      <a:pt x="105" y="203"/>
                      <a:pt x="130" y="156"/>
                    </a:cubicBezTo>
                    <a:close/>
                    <a:moveTo>
                      <a:pt x="153" y="202"/>
                    </a:moveTo>
                    <a:cubicBezTo>
                      <a:pt x="154" y="201"/>
                      <a:pt x="154" y="200"/>
                      <a:pt x="153" y="199"/>
                    </a:cubicBezTo>
                    <a:cubicBezTo>
                      <a:pt x="215" y="223"/>
                      <a:pt x="337" y="227"/>
                      <a:pt x="360" y="221"/>
                    </a:cubicBezTo>
                    <a:cubicBezTo>
                      <a:pt x="363" y="220"/>
                      <a:pt x="364" y="216"/>
                      <a:pt x="363" y="213"/>
                    </a:cubicBezTo>
                    <a:cubicBezTo>
                      <a:pt x="374" y="212"/>
                      <a:pt x="385" y="207"/>
                      <a:pt x="396" y="200"/>
                    </a:cubicBezTo>
                    <a:cubicBezTo>
                      <a:pt x="396" y="200"/>
                      <a:pt x="396" y="200"/>
                      <a:pt x="397" y="201"/>
                    </a:cubicBezTo>
                    <a:cubicBezTo>
                      <a:pt x="428" y="221"/>
                      <a:pt x="375" y="227"/>
                      <a:pt x="363" y="231"/>
                    </a:cubicBezTo>
                    <a:cubicBezTo>
                      <a:pt x="338" y="239"/>
                      <a:pt x="313" y="243"/>
                      <a:pt x="287" y="242"/>
                    </a:cubicBezTo>
                    <a:cubicBezTo>
                      <a:pt x="241" y="240"/>
                      <a:pt x="193" y="223"/>
                      <a:pt x="149" y="209"/>
                    </a:cubicBezTo>
                    <a:cubicBezTo>
                      <a:pt x="151" y="207"/>
                      <a:pt x="152" y="204"/>
                      <a:pt x="153" y="202"/>
                    </a:cubicBezTo>
                    <a:close/>
                    <a:moveTo>
                      <a:pt x="143" y="219"/>
                    </a:moveTo>
                    <a:cubicBezTo>
                      <a:pt x="185" y="235"/>
                      <a:pt x="231" y="248"/>
                      <a:pt x="275" y="253"/>
                    </a:cubicBezTo>
                    <a:cubicBezTo>
                      <a:pt x="281" y="253"/>
                      <a:pt x="286" y="254"/>
                      <a:pt x="292" y="254"/>
                    </a:cubicBezTo>
                    <a:cubicBezTo>
                      <a:pt x="288" y="268"/>
                      <a:pt x="290" y="279"/>
                      <a:pt x="297" y="286"/>
                    </a:cubicBezTo>
                    <a:cubicBezTo>
                      <a:pt x="245" y="276"/>
                      <a:pt x="133" y="256"/>
                      <a:pt x="143" y="219"/>
                    </a:cubicBezTo>
                    <a:close/>
                    <a:moveTo>
                      <a:pt x="291" y="380"/>
                    </a:moveTo>
                    <a:cubicBezTo>
                      <a:pt x="290" y="377"/>
                      <a:pt x="288" y="373"/>
                      <a:pt x="287" y="370"/>
                    </a:cubicBezTo>
                    <a:cubicBezTo>
                      <a:pt x="293" y="372"/>
                      <a:pt x="303" y="371"/>
                      <a:pt x="308" y="372"/>
                    </a:cubicBezTo>
                    <a:cubicBezTo>
                      <a:pt x="326" y="373"/>
                      <a:pt x="345" y="374"/>
                      <a:pt x="363" y="374"/>
                    </a:cubicBezTo>
                    <a:cubicBezTo>
                      <a:pt x="370" y="375"/>
                      <a:pt x="371" y="364"/>
                      <a:pt x="365" y="362"/>
                    </a:cubicBezTo>
                    <a:cubicBezTo>
                      <a:pt x="360" y="361"/>
                      <a:pt x="355" y="360"/>
                      <a:pt x="350" y="359"/>
                    </a:cubicBezTo>
                    <a:cubicBezTo>
                      <a:pt x="351" y="359"/>
                      <a:pt x="352" y="358"/>
                      <a:pt x="353" y="358"/>
                    </a:cubicBezTo>
                    <a:cubicBezTo>
                      <a:pt x="360" y="356"/>
                      <a:pt x="359" y="345"/>
                      <a:pt x="351" y="344"/>
                    </a:cubicBezTo>
                    <a:cubicBezTo>
                      <a:pt x="352" y="341"/>
                      <a:pt x="350" y="338"/>
                      <a:pt x="346" y="338"/>
                    </a:cubicBezTo>
                    <a:cubicBezTo>
                      <a:pt x="338" y="339"/>
                      <a:pt x="330" y="342"/>
                      <a:pt x="322" y="342"/>
                    </a:cubicBezTo>
                    <a:cubicBezTo>
                      <a:pt x="317" y="342"/>
                      <a:pt x="315" y="346"/>
                      <a:pt x="315" y="350"/>
                    </a:cubicBezTo>
                    <a:cubicBezTo>
                      <a:pt x="307" y="350"/>
                      <a:pt x="298" y="350"/>
                      <a:pt x="290" y="350"/>
                    </a:cubicBezTo>
                    <a:cubicBezTo>
                      <a:pt x="283" y="350"/>
                      <a:pt x="281" y="361"/>
                      <a:pt x="288" y="362"/>
                    </a:cubicBezTo>
                    <a:cubicBezTo>
                      <a:pt x="289" y="362"/>
                      <a:pt x="290" y="363"/>
                      <a:pt x="291" y="363"/>
                    </a:cubicBezTo>
                    <a:cubicBezTo>
                      <a:pt x="289" y="363"/>
                      <a:pt x="286" y="364"/>
                      <a:pt x="285" y="364"/>
                    </a:cubicBezTo>
                    <a:cubicBezTo>
                      <a:pt x="284" y="362"/>
                      <a:pt x="283" y="360"/>
                      <a:pt x="282" y="359"/>
                    </a:cubicBezTo>
                    <a:cubicBezTo>
                      <a:pt x="279" y="354"/>
                      <a:pt x="273" y="355"/>
                      <a:pt x="271" y="358"/>
                    </a:cubicBezTo>
                    <a:cubicBezTo>
                      <a:pt x="268" y="356"/>
                      <a:pt x="264" y="358"/>
                      <a:pt x="264" y="362"/>
                    </a:cubicBezTo>
                    <a:cubicBezTo>
                      <a:pt x="265" y="367"/>
                      <a:pt x="266" y="372"/>
                      <a:pt x="266" y="377"/>
                    </a:cubicBezTo>
                    <a:cubicBezTo>
                      <a:pt x="244" y="372"/>
                      <a:pt x="230" y="360"/>
                      <a:pt x="239" y="338"/>
                    </a:cubicBezTo>
                    <a:cubicBezTo>
                      <a:pt x="261" y="340"/>
                      <a:pt x="288" y="333"/>
                      <a:pt x="308" y="332"/>
                    </a:cubicBezTo>
                    <a:cubicBezTo>
                      <a:pt x="332" y="330"/>
                      <a:pt x="356" y="328"/>
                      <a:pt x="380" y="325"/>
                    </a:cubicBezTo>
                    <a:cubicBezTo>
                      <a:pt x="376" y="341"/>
                      <a:pt x="380" y="359"/>
                      <a:pt x="388" y="373"/>
                    </a:cubicBezTo>
                    <a:cubicBezTo>
                      <a:pt x="365" y="377"/>
                      <a:pt x="324" y="382"/>
                      <a:pt x="291" y="380"/>
                    </a:cubicBezTo>
                    <a:close/>
                    <a:moveTo>
                      <a:pt x="297" y="319"/>
                    </a:moveTo>
                    <a:cubicBezTo>
                      <a:pt x="276" y="321"/>
                      <a:pt x="241" y="318"/>
                      <a:pt x="224" y="334"/>
                    </a:cubicBezTo>
                    <a:cubicBezTo>
                      <a:pt x="223" y="334"/>
                      <a:pt x="224" y="335"/>
                      <a:pt x="224" y="335"/>
                    </a:cubicBezTo>
                    <a:cubicBezTo>
                      <a:pt x="226" y="336"/>
                      <a:pt x="228" y="336"/>
                      <a:pt x="231" y="337"/>
                    </a:cubicBezTo>
                    <a:cubicBezTo>
                      <a:pt x="222" y="353"/>
                      <a:pt x="223" y="364"/>
                      <a:pt x="230" y="372"/>
                    </a:cubicBezTo>
                    <a:cubicBezTo>
                      <a:pt x="170" y="356"/>
                      <a:pt x="45" y="323"/>
                      <a:pt x="91" y="257"/>
                    </a:cubicBezTo>
                    <a:cubicBezTo>
                      <a:pt x="108" y="276"/>
                      <a:pt x="128" y="290"/>
                      <a:pt x="150" y="303"/>
                    </a:cubicBezTo>
                    <a:cubicBezTo>
                      <a:pt x="172" y="317"/>
                      <a:pt x="196" y="335"/>
                      <a:pt x="221" y="345"/>
                    </a:cubicBezTo>
                    <a:cubicBezTo>
                      <a:pt x="224" y="346"/>
                      <a:pt x="227" y="342"/>
                      <a:pt x="225" y="340"/>
                    </a:cubicBezTo>
                    <a:cubicBezTo>
                      <a:pt x="212" y="322"/>
                      <a:pt x="188" y="311"/>
                      <a:pt x="169" y="301"/>
                    </a:cubicBezTo>
                    <a:cubicBezTo>
                      <a:pt x="147" y="288"/>
                      <a:pt x="125" y="275"/>
                      <a:pt x="108" y="256"/>
                    </a:cubicBezTo>
                    <a:cubicBezTo>
                      <a:pt x="121" y="254"/>
                      <a:pt x="133" y="253"/>
                      <a:pt x="146" y="254"/>
                    </a:cubicBezTo>
                    <a:cubicBezTo>
                      <a:pt x="148" y="254"/>
                      <a:pt x="149" y="253"/>
                      <a:pt x="149" y="252"/>
                    </a:cubicBezTo>
                    <a:cubicBezTo>
                      <a:pt x="191" y="282"/>
                      <a:pt x="296" y="303"/>
                      <a:pt x="317" y="301"/>
                    </a:cubicBezTo>
                    <a:cubicBezTo>
                      <a:pt x="319" y="301"/>
                      <a:pt x="321" y="299"/>
                      <a:pt x="322" y="297"/>
                    </a:cubicBezTo>
                    <a:cubicBezTo>
                      <a:pt x="341" y="300"/>
                      <a:pt x="366" y="297"/>
                      <a:pt x="387" y="292"/>
                    </a:cubicBezTo>
                    <a:cubicBezTo>
                      <a:pt x="390" y="298"/>
                      <a:pt x="394" y="304"/>
                      <a:pt x="397" y="310"/>
                    </a:cubicBezTo>
                    <a:cubicBezTo>
                      <a:pt x="364" y="315"/>
                      <a:pt x="331" y="316"/>
                      <a:pt x="297" y="319"/>
                    </a:cubicBezTo>
                    <a:close/>
                    <a:moveTo>
                      <a:pt x="297" y="254"/>
                    </a:moveTo>
                    <a:cubicBezTo>
                      <a:pt x="335" y="253"/>
                      <a:pt x="370" y="242"/>
                      <a:pt x="406" y="230"/>
                    </a:cubicBezTo>
                    <a:cubicBezTo>
                      <a:pt x="401" y="242"/>
                      <a:pt x="405" y="260"/>
                      <a:pt x="410" y="272"/>
                    </a:cubicBezTo>
                    <a:cubicBezTo>
                      <a:pt x="371" y="284"/>
                      <a:pt x="302" y="306"/>
                      <a:pt x="297" y="2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0" name="Freeform 456"/>
              <p:cNvSpPr/>
              <p:nvPr/>
            </p:nvSpPr>
            <p:spPr bwMode="auto">
              <a:xfrm>
                <a:off x="5012" y="283"/>
                <a:ext cx="141" cy="59"/>
              </a:xfrm>
              <a:custGeom>
                <a:avLst/>
                <a:gdLst>
                  <a:gd name="T0" fmla="*/ 67 w 70"/>
                  <a:gd name="T1" fmla="*/ 13 h 29"/>
                  <a:gd name="T2" fmla="*/ 65 w 70"/>
                  <a:gd name="T3" fmla="*/ 5 h 29"/>
                  <a:gd name="T4" fmla="*/ 61 w 70"/>
                  <a:gd name="T5" fmla="*/ 2 h 29"/>
                  <a:gd name="T6" fmla="*/ 55 w 70"/>
                  <a:gd name="T7" fmla="*/ 1 h 29"/>
                  <a:gd name="T8" fmla="*/ 47 w 70"/>
                  <a:gd name="T9" fmla="*/ 0 h 29"/>
                  <a:gd name="T10" fmla="*/ 40 w 70"/>
                  <a:gd name="T11" fmla="*/ 6 h 29"/>
                  <a:gd name="T12" fmla="*/ 8 w 70"/>
                  <a:gd name="T13" fmla="*/ 10 h 29"/>
                  <a:gd name="T14" fmla="*/ 8 w 70"/>
                  <a:gd name="T15" fmla="*/ 10 h 29"/>
                  <a:gd name="T16" fmla="*/ 8 w 70"/>
                  <a:gd name="T17" fmla="*/ 10 h 29"/>
                  <a:gd name="T18" fmla="*/ 6 w 70"/>
                  <a:gd name="T19" fmla="*/ 10 h 29"/>
                  <a:gd name="T20" fmla="*/ 3 w 70"/>
                  <a:gd name="T21" fmla="*/ 22 h 29"/>
                  <a:gd name="T22" fmla="*/ 6 w 70"/>
                  <a:gd name="T23" fmla="*/ 29 h 29"/>
                  <a:gd name="T24" fmla="*/ 62 w 70"/>
                  <a:gd name="T25" fmla="*/ 25 h 29"/>
                  <a:gd name="T26" fmla="*/ 67 w 70"/>
                  <a:gd name="T27"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29">
                    <a:moveTo>
                      <a:pt x="67" y="13"/>
                    </a:moveTo>
                    <a:cubicBezTo>
                      <a:pt x="67" y="10"/>
                      <a:pt x="67" y="7"/>
                      <a:pt x="65" y="5"/>
                    </a:cubicBezTo>
                    <a:cubicBezTo>
                      <a:pt x="64" y="3"/>
                      <a:pt x="63" y="2"/>
                      <a:pt x="61" y="2"/>
                    </a:cubicBezTo>
                    <a:cubicBezTo>
                      <a:pt x="59" y="1"/>
                      <a:pt x="57" y="1"/>
                      <a:pt x="55" y="1"/>
                    </a:cubicBezTo>
                    <a:cubicBezTo>
                      <a:pt x="52" y="1"/>
                      <a:pt x="50" y="0"/>
                      <a:pt x="47" y="0"/>
                    </a:cubicBezTo>
                    <a:cubicBezTo>
                      <a:pt x="43" y="0"/>
                      <a:pt x="41" y="3"/>
                      <a:pt x="40" y="6"/>
                    </a:cubicBezTo>
                    <a:cubicBezTo>
                      <a:pt x="30" y="8"/>
                      <a:pt x="19" y="9"/>
                      <a:pt x="8" y="10"/>
                    </a:cubicBezTo>
                    <a:cubicBezTo>
                      <a:pt x="8" y="10"/>
                      <a:pt x="8" y="10"/>
                      <a:pt x="8" y="10"/>
                    </a:cubicBezTo>
                    <a:cubicBezTo>
                      <a:pt x="8" y="10"/>
                      <a:pt x="8" y="10"/>
                      <a:pt x="8" y="10"/>
                    </a:cubicBezTo>
                    <a:cubicBezTo>
                      <a:pt x="8" y="10"/>
                      <a:pt x="7" y="10"/>
                      <a:pt x="6" y="10"/>
                    </a:cubicBezTo>
                    <a:cubicBezTo>
                      <a:pt x="0" y="11"/>
                      <a:pt x="0" y="18"/>
                      <a:pt x="3" y="22"/>
                    </a:cubicBezTo>
                    <a:cubicBezTo>
                      <a:pt x="1" y="25"/>
                      <a:pt x="2" y="29"/>
                      <a:pt x="6" y="29"/>
                    </a:cubicBezTo>
                    <a:cubicBezTo>
                      <a:pt x="24" y="28"/>
                      <a:pt x="43" y="25"/>
                      <a:pt x="62" y="25"/>
                    </a:cubicBezTo>
                    <a:cubicBezTo>
                      <a:pt x="69" y="24"/>
                      <a:pt x="70" y="17"/>
                      <a:pt x="67"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1" name="Freeform 457"/>
              <p:cNvSpPr/>
              <p:nvPr/>
            </p:nvSpPr>
            <p:spPr bwMode="auto">
              <a:xfrm>
                <a:off x="5054" y="102"/>
                <a:ext cx="105" cy="56"/>
              </a:xfrm>
              <a:custGeom>
                <a:avLst/>
                <a:gdLst>
                  <a:gd name="T0" fmla="*/ 42 w 52"/>
                  <a:gd name="T1" fmla="*/ 2 h 28"/>
                  <a:gd name="T2" fmla="*/ 40 w 52"/>
                  <a:gd name="T3" fmla="*/ 2 h 28"/>
                  <a:gd name="T4" fmla="*/ 36 w 52"/>
                  <a:gd name="T5" fmla="*/ 0 h 28"/>
                  <a:gd name="T6" fmla="*/ 6 w 52"/>
                  <a:gd name="T7" fmla="*/ 15 h 28"/>
                  <a:gd name="T8" fmla="*/ 11 w 52"/>
                  <a:gd name="T9" fmla="*/ 26 h 28"/>
                  <a:gd name="T10" fmla="*/ 21 w 52"/>
                  <a:gd name="T11" fmla="*/ 23 h 28"/>
                  <a:gd name="T12" fmla="*/ 23 w 52"/>
                  <a:gd name="T13" fmla="*/ 24 h 28"/>
                  <a:gd name="T14" fmla="*/ 33 w 52"/>
                  <a:gd name="T15" fmla="*/ 21 h 28"/>
                  <a:gd name="T16" fmla="*/ 45 w 52"/>
                  <a:gd name="T17" fmla="*/ 13 h 28"/>
                  <a:gd name="T18" fmla="*/ 46 w 52"/>
                  <a:gd name="T19" fmla="*/ 13 h 28"/>
                  <a:gd name="T20" fmla="*/ 46 w 52"/>
                  <a:gd name="T21" fmla="*/ 13 h 28"/>
                  <a:gd name="T22" fmla="*/ 47 w 52"/>
                  <a:gd name="T23" fmla="*/ 12 h 28"/>
                  <a:gd name="T24" fmla="*/ 42 w 52"/>
                  <a:gd name="T25"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8">
                    <a:moveTo>
                      <a:pt x="42" y="2"/>
                    </a:moveTo>
                    <a:cubicBezTo>
                      <a:pt x="41" y="2"/>
                      <a:pt x="41" y="2"/>
                      <a:pt x="40" y="2"/>
                    </a:cubicBezTo>
                    <a:cubicBezTo>
                      <a:pt x="40" y="1"/>
                      <a:pt x="38" y="0"/>
                      <a:pt x="36" y="0"/>
                    </a:cubicBezTo>
                    <a:cubicBezTo>
                      <a:pt x="25" y="0"/>
                      <a:pt x="15" y="10"/>
                      <a:pt x="6" y="15"/>
                    </a:cubicBezTo>
                    <a:cubicBezTo>
                      <a:pt x="0" y="18"/>
                      <a:pt x="4" y="28"/>
                      <a:pt x="11" y="26"/>
                    </a:cubicBezTo>
                    <a:cubicBezTo>
                      <a:pt x="14" y="25"/>
                      <a:pt x="17" y="24"/>
                      <a:pt x="21" y="23"/>
                    </a:cubicBezTo>
                    <a:cubicBezTo>
                      <a:pt x="21" y="23"/>
                      <a:pt x="22" y="24"/>
                      <a:pt x="23" y="24"/>
                    </a:cubicBezTo>
                    <a:cubicBezTo>
                      <a:pt x="26" y="24"/>
                      <a:pt x="30" y="22"/>
                      <a:pt x="33" y="21"/>
                    </a:cubicBezTo>
                    <a:cubicBezTo>
                      <a:pt x="37" y="19"/>
                      <a:pt x="41" y="16"/>
                      <a:pt x="45" y="13"/>
                    </a:cubicBezTo>
                    <a:cubicBezTo>
                      <a:pt x="46" y="13"/>
                      <a:pt x="46" y="13"/>
                      <a:pt x="46" y="13"/>
                    </a:cubicBezTo>
                    <a:cubicBezTo>
                      <a:pt x="46" y="13"/>
                      <a:pt x="46" y="13"/>
                      <a:pt x="46" y="13"/>
                    </a:cubicBezTo>
                    <a:cubicBezTo>
                      <a:pt x="47" y="13"/>
                      <a:pt x="47" y="12"/>
                      <a:pt x="47" y="12"/>
                    </a:cubicBezTo>
                    <a:cubicBezTo>
                      <a:pt x="52" y="8"/>
                      <a:pt x="47" y="0"/>
                      <a:pt x="4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2" name="Freeform 458"/>
              <p:cNvSpPr>
                <a:spLocks noEditPoints="1"/>
              </p:cNvSpPr>
              <p:nvPr/>
            </p:nvSpPr>
            <p:spPr bwMode="auto">
              <a:xfrm>
                <a:off x="1037" y="2549"/>
                <a:ext cx="393" cy="397"/>
              </a:xfrm>
              <a:custGeom>
                <a:avLst/>
                <a:gdLst>
                  <a:gd name="T0" fmla="*/ 170 w 195"/>
                  <a:gd name="T1" fmla="*/ 50 h 197"/>
                  <a:gd name="T2" fmla="*/ 151 w 195"/>
                  <a:gd name="T3" fmla="*/ 4 h 197"/>
                  <a:gd name="T4" fmla="*/ 57 w 195"/>
                  <a:gd name="T5" fmla="*/ 65 h 197"/>
                  <a:gd name="T6" fmla="*/ 15 w 195"/>
                  <a:gd name="T7" fmla="*/ 162 h 197"/>
                  <a:gd name="T8" fmla="*/ 88 w 195"/>
                  <a:gd name="T9" fmla="*/ 158 h 197"/>
                  <a:gd name="T10" fmla="*/ 145 w 195"/>
                  <a:gd name="T11" fmla="*/ 103 h 197"/>
                  <a:gd name="T12" fmla="*/ 139 w 195"/>
                  <a:gd name="T13" fmla="*/ 90 h 197"/>
                  <a:gd name="T14" fmla="*/ 170 w 195"/>
                  <a:gd name="T15" fmla="*/ 50 h 197"/>
                  <a:gd name="T16" fmla="*/ 149 w 195"/>
                  <a:gd name="T17" fmla="*/ 17 h 197"/>
                  <a:gd name="T18" fmla="*/ 97 w 195"/>
                  <a:gd name="T19" fmla="*/ 104 h 197"/>
                  <a:gd name="T20" fmla="*/ 74 w 195"/>
                  <a:gd name="T21" fmla="*/ 110 h 197"/>
                  <a:gd name="T22" fmla="*/ 84 w 195"/>
                  <a:gd name="T23" fmla="*/ 77 h 197"/>
                  <a:gd name="T24" fmla="*/ 121 w 195"/>
                  <a:gd name="T25" fmla="*/ 47 h 197"/>
                  <a:gd name="T26" fmla="*/ 124 w 195"/>
                  <a:gd name="T27" fmla="*/ 64 h 197"/>
                  <a:gd name="T28" fmla="*/ 111 w 195"/>
                  <a:gd name="T29" fmla="*/ 78 h 197"/>
                  <a:gd name="T30" fmla="*/ 115 w 195"/>
                  <a:gd name="T31" fmla="*/ 83 h 197"/>
                  <a:gd name="T32" fmla="*/ 147 w 195"/>
                  <a:gd name="T33" fmla="*/ 50 h 197"/>
                  <a:gd name="T34" fmla="*/ 128 w 195"/>
                  <a:gd name="T35" fmla="*/ 32 h 197"/>
                  <a:gd name="T36" fmla="*/ 82 w 195"/>
                  <a:gd name="T37" fmla="*/ 58 h 197"/>
                  <a:gd name="T38" fmla="*/ 149 w 195"/>
                  <a:gd name="T39" fmla="*/ 17 h 197"/>
                  <a:gd name="T40" fmla="*/ 87 w 195"/>
                  <a:gd name="T41" fmla="*/ 141 h 197"/>
                  <a:gd name="T42" fmla="*/ 27 w 195"/>
                  <a:gd name="T43" fmla="*/ 140 h 197"/>
                  <a:gd name="T44" fmla="*/ 62 w 195"/>
                  <a:gd name="T45" fmla="*/ 81 h 197"/>
                  <a:gd name="T46" fmla="*/ 56 w 195"/>
                  <a:gd name="T47" fmla="*/ 102 h 197"/>
                  <a:gd name="T48" fmla="*/ 100 w 195"/>
                  <a:gd name="T49" fmla="*/ 117 h 197"/>
                  <a:gd name="T50" fmla="*/ 128 w 195"/>
                  <a:gd name="T51" fmla="*/ 100 h 197"/>
                  <a:gd name="T52" fmla="*/ 87 w 195"/>
                  <a:gd name="T53" fmla="*/ 14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5" h="197">
                    <a:moveTo>
                      <a:pt x="170" y="50"/>
                    </a:moveTo>
                    <a:cubicBezTo>
                      <a:pt x="180" y="30"/>
                      <a:pt x="176" y="7"/>
                      <a:pt x="151" y="4"/>
                    </a:cubicBezTo>
                    <a:cubicBezTo>
                      <a:pt x="114" y="0"/>
                      <a:pt x="79" y="40"/>
                      <a:pt x="57" y="65"/>
                    </a:cubicBezTo>
                    <a:cubicBezTo>
                      <a:pt x="36" y="89"/>
                      <a:pt x="0" y="128"/>
                      <a:pt x="15" y="162"/>
                    </a:cubicBezTo>
                    <a:cubicBezTo>
                      <a:pt x="28" y="197"/>
                      <a:pt x="69" y="173"/>
                      <a:pt x="88" y="158"/>
                    </a:cubicBezTo>
                    <a:cubicBezTo>
                      <a:pt x="109" y="141"/>
                      <a:pt x="128" y="123"/>
                      <a:pt x="145" y="103"/>
                    </a:cubicBezTo>
                    <a:cubicBezTo>
                      <a:pt x="150" y="97"/>
                      <a:pt x="145" y="89"/>
                      <a:pt x="139" y="90"/>
                    </a:cubicBezTo>
                    <a:cubicBezTo>
                      <a:pt x="152" y="78"/>
                      <a:pt x="162" y="64"/>
                      <a:pt x="170" y="50"/>
                    </a:cubicBezTo>
                    <a:close/>
                    <a:moveTo>
                      <a:pt x="149" y="17"/>
                    </a:moveTo>
                    <a:cubicBezTo>
                      <a:pt x="195" y="23"/>
                      <a:pt x="110" y="97"/>
                      <a:pt x="97" y="104"/>
                    </a:cubicBezTo>
                    <a:cubicBezTo>
                      <a:pt x="90" y="108"/>
                      <a:pt x="82" y="112"/>
                      <a:pt x="74" y="110"/>
                    </a:cubicBezTo>
                    <a:cubicBezTo>
                      <a:pt x="58" y="107"/>
                      <a:pt x="80" y="81"/>
                      <a:pt x="84" y="77"/>
                    </a:cubicBezTo>
                    <a:cubicBezTo>
                      <a:pt x="94" y="65"/>
                      <a:pt x="107" y="54"/>
                      <a:pt x="121" y="47"/>
                    </a:cubicBezTo>
                    <a:cubicBezTo>
                      <a:pt x="139" y="37"/>
                      <a:pt x="129" y="58"/>
                      <a:pt x="124" y="64"/>
                    </a:cubicBezTo>
                    <a:cubicBezTo>
                      <a:pt x="120" y="69"/>
                      <a:pt x="116" y="74"/>
                      <a:pt x="111" y="78"/>
                    </a:cubicBezTo>
                    <a:cubicBezTo>
                      <a:pt x="108" y="81"/>
                      <a:pt x="112" y="85"/>
                      <a:pt x="115" y="83"/>
                    </a:cubicBezTo>
                    <a:cubicBezTo>
                      <a:pt x="127" y="77"/>
                      <a:pt x="145" y="65"/>
                      <a:pt x="147" y="50"/>
                    </a:cubicBezTo>
                    <a:cubicBezTo>
                      <a:pt x="148" y="38"/>
                      <a:pt x="140" y="30"/>
                      <a:pt x="128" y="32"/>
                    </a:cubicBezTo>
                    <a:cubicBezTo>
                      <a:pt x="116" y="35"/>
                      <a:pt x="98" y="45"/>
                      <a:pt x="82" y="58"/>
                    </a:cubicBezTo>
                    <a:cubicBezTo>
                      <a:pt x="99" y="39"/>
                      <a:pt x="125" y="13"/>
                      <a:pt x="149" y="17"/>
                    </a:cubicBezTo>
                    <a:close/>
                    <a:moveTo>
                      <a:pt x="87" y="141"/>
                    </a:moveTo>
                    <a:cubicBezTo>
                      <a:pt x="73" y="153"/>
                      <a:pt x="16" y="187"/>
                      <a:pt x="27" y="140"/>
                    </a:cubicBezTo>
                    <a:cubicBezTo>
                      <a:pt x="31" y="119"/>
                      <a:pt x="47" y="99"/>
                      <a:pt x="62" y="81"/>
                    </a:cubicBezTo>
                    <a:cubicBezTo>
                      <a:pt x="58" y="88"/>
                      <a:pt x="55" y="95"/>
                      <a:pt x="56" y="102"/>
                    </a:cubicBezTo>
                    <a:cubicBezTo>
                      <a:pt x="58" y="128"/>
                      <a:pt x="82" y="126"/>
                      <a:pt x="100" y="117"/>
                    </a:cubicBezTo>
                    <a:cubicBezTo>
                      <a:pt x="110" y="113"/>
                      <a:pt x="119" y="107"/>
                      <a:pt x="128" y="100"/>
                    </a:cubicBezTo>
                    <a:cubicBezTo>
                      <a:pt x="115" y="114"/>
                      <a:pt x="101" y="128"/>
                      <a:pt x="87"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3" name="Freeform 459"/>
              <p:cNvSpPr>
                <a:spLocks noEditPoints="1"/>
              </p:cNvSpPr>
              <p:nvPr/>
            </p:nvSpPr>
            <p:spPr bwMode="auto">
              <a:xfrm>
                <a:off x="4753" y="3509"/>
                <a:ext cx="412" cy="290"/>
              </a:xfrm>
              <a:custGeom>
                <a:avLst/>
                <a:gdLst>
                  <a:gd name="T0" fmla="*/ 108 w 204"/>
                  <a:gd name="T1" fmla="*/ 23 h 144"/>
                  <a:gd name="T2" fmla="*/ 75 w 204"/>
                  <a:gd name="T3" fmla="*/ 27 h 144"/>
                  <a:gd name="T4" fmla="*/ 52 w 204"/>
                  <a:gd name="T5" fmla="*/ 21 h 144"/>
                  <a:gd name="T6" fmla="*/ 36 w 204"/>
                  <a:gd name="T7" fmla="*/ 42 h 144"/>
                  <a:gd name="T8" fmla="*/ 31 w 204"/>
                  <a:gd name="T9" fmla="*/ 62 h 144"/>
                  <a:gd name="T10" fmla="*/ 1 w 204"/>
                  <a:gd name="T11" fmla="*/ 70 h 144"/>
                  <a:gd name="T12" fmla="*/ 5 w 204"/>
                  <a:gd name="T13" fmla="*/ 140 h 144"/>
                  <a:gd name="T14" fmla="*/ 27 w 204"/>
                  <a:gd name="T15" fmla="*/ 109 h 144"/>
                  <a:gd name="T16" fmla="*/ 111 w 204"/>
                  <a:gd name="T17" fmla="*/ 98 h 144"/>
                  <a:gd name="T18" fmla="*/ 152 w 204"/>
                  <a:gd name="T19" fmla="*/ 95 h 144"/>
                  <a:gd name="T20" fmla="*/ 189 w 204"/>
                  <a:gd name="T21" fmla="*/ 43 h 144"/>
                  <a:gd name="T22" fmla="*/ 88 w 204"/>
                  <a:gd name="T23" fmla="*/ 105 h 144"/>
                  <a:gd name="T24" fmla="*/ 96 w 204"/>
                  <a:gd name="T25" fmla="*/ 100 h 144"/>
                  <a:gd name="T26" fmla="*/ 96 w 204"/>
                  <a:gd name="T27" fmla="*/ 96 h 144"/>
                  <a:gd name="T28" fmla="*/ 100 w 204"/>
                  <a:gd name="T29" fmla="*/ 89 h 144"/>
                  <a:gd name="T30" fmla="*/ 118 w 204"/>
                  <a:gd name="T31" fmla="*/ 86 h 144"/>
                  <a:gd name="T32" fmla="*/ 119 w 204"/>
                  <a:gd name="T33" fmla="*/ 80 h 144"/>
                  <a:gd name="T34" fmla="*/ 129 w 204"/>
                  <a:gd name="T35" fmla="*/ 78 h 144"/>
                  <a:gd name="T36" fmla="*/ 136 w 204"/>
                  <a:gd name="T37" fmla="*/ 90 h 144"/>
                  <a:gd name="T38" fmla="*/ 167 w 204"/>
                  <a:gd name="T39" fmla="*/ 49 h 144"/>
                  <a:gd name="T40" fmla="*/ 165 w 204"/>
                  <a:gd name="T41" fmla="*/ 43 h 144"/>
                  <a:gd name="T42" fmla="*/ 130 w 204"/>
                  <a:gd name="T43" fmla="*/ 53 h 144"/>
                  <a:gd name="T44" fmla="*/ 115 w 204"/>
                  <a:gd name="T45" fmla="*/ 66 h 144"/>
                  <a:gd name="T46" fmla="*/ 108 w 204"/>
                  <a:gd name="T47" fmla="*/ 77 h 144"/>
                  <a:gd name="T48" fmla="*/ 83 w 204"/>
                  <a:gd name="T49" fmla="*/ 87 h 144"/>
                  <a:gd name="T50" fmla="*/ 83 w 204"/>
                  <a:gd name="T51" fmla="*/ 88 h 144"/>
                  <a:gd name="T52" fmla="*/ 77 w 204"/>
                  <a:gd name="T53" fmla="*/ 95 h 144"/>
                  <a:gd name="T54" fmla="*/ 68 w 204"/>
                  <a:gd name="T55" fmla="*/ 98 h 144"/>
                  <a:gd name="T56" fmla="*/ 68 w 204"/>
                  <a:gd name="T57" fmla="*/ 104 h 144"/>
                  <a:gd name="T58" fmla="*/ 35 w 204"/>
                  <a:gd name="T59" fmla="*/ 101 h 144"/>
                  <a:gd name="T60" fmla="*/ 126 w 204"/>
                  <a:gd name="T61" fmla="*/ 50 h 144"/>
                  <a:gd name="T62" fmla="*/ 44 w 204"/>
                  <a:gd name="T63" fmla="*/ 79 h 144"/>
                  <a:gd name="T64" fmla="*/ 28 w 204"/>
                  <a:gd name="T65" fmla="*/ 91 h 144"/>
                  <a:gd name="T66" fmla="*/ 46 w 204"/>
                  <a:gd name="T67" fmla="*/ 45 h 144"/>
                  <a:gd name="T68" fmla="*/ 51 w 204"/>
                  <a:gd name="T69" fmla="*/ 32 h 144"/>
                  <a:gd name="T70" fmla="*/ 84 w 204"/>
                  <a:gd name="T71" fmla="*/ 45 h 144"/>
                  <a:gd name="T72" fmla="*/ 144 w 204"/>
                  <a:gd name="T73" fmla="*/ 3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144">
                    <a:moveTo>
                      <a:pt x="153" y="15"/>
                    </a:moveTo>
                    <a:cubicBezTo>
                      <a:pt x="142" y="19"/>
                      <a:pt x="114" y="37"/>
                      <a:pt x="108" y="23"/>
                    </a:cubicBezTo>
                    <a:cubicBezTo>
                      <a:pt x="106" y="19"/>
                      <a:pt x="92" y="15"/>
                      <a:pt x="89" y="15"/>
                    </a:cubicBezTo>
                    <a:cubicBezTo>
                      <a:pt x="81" y="15"/>
                      <a:pt x="78" y="20"/>
                      <a:pt x="75" y="27"/>
                    </a:cubicBezTo>
                    <a:cubicBezTo>
                      <a:pt x="73" y="35"/>
                      <a:pt x="79" y="39"/>
                      <a:pt x="71" y="34"/>
                    </a:cubicBezTo>
                    <a:cubicBezTo>
                      <a:pt x="64" y="30"/>
                      <a:pt x="58" y="25"/>
                      <a:pt x="52" y="21"/>
                    </a:cubicBezTo>
                    <a:cubicBezTo>
                      <a:pt x="50" y="19"/>
                      <a:pt x="48" y="20"/>
                      <a:pt x="46" y="22"/>
                    </a:cubicBezTo>
                    <a:cubicBezTo>
                      <a:pt x="38" y="29"/>
                      <a:pt x="41" y="34"/>
                      <a:pt x="36" y="42"/>
                    </a:cubicBezTo>
                    <a:cubicBezTo>
                      <a:pt x="34" y="45"/>
                      <a:pt x="36" y="49"/>
                      <a:pt x="39" y="49"/>
                    </a:cubicBezTo>
                    <a:cubicBezTo>
                      <a:pt x="31" y="47"/>
                      <a:pt x="34" y="61"/>
                      <a:pt x="31" y="62"/>
                    </a:cubicBezTo>
                    <a:cubicBezTo>
                      <a:pt x="23" y="62"/>
                      <a:pt x="14" y="63"/>
                      <a:pt x="6" y="64"/>
                    </a:cubicBezTo>
                    <a:cubicBezTo>
                      <a:pt x="2" y="64"/>
                      <a:pt x="0" y="67"/>
                      <a:pt x="1" y="70"/>
                    </a:cubicBezTo>
                    <a:cubicBezTo>
                      <a:pt x="4" y="84"/>
                      <a:pt x="11" y="91"/>
                      <a:pt x="24" y="96"/>
                    </a:cubicBezTo>
                    <a:cubicBezTo>
                      <a:pt x="11" y="108"/>
                      <a:pt x="2" y="123"/>
                      <a:pt x="5" y="140"/>
                    </a:cubicBezTo>
                    <a:cubicBezTo>
                      <a:pt x="5" y="144"/>
                      <a:pt x="11" y="144"/>
                      <a:pt x="12" y="140"/>
                    </a:cubicBezTo>
                    <a:cubicBezTo>
                      <a:pt x="14" y="128"/>
                      <a:pt x="19" y="118"/>
                      <a:pt x="27" y="109"/>
                    </a:cubicBezTo>
                    <a:cubicBezTo>
                      <a:pt x="37" y="136"/>
                      <a:pt x="65" y="141"/>
                      <a:pt x="77" y="115"/>
                    </a:cubicBezTo>
                    <a:cubicBezTo>
                      <a:pt x="94" y="128"/>
                      <a:pt x="108" y="119"/>
                      <a:pt x="111" y="98"/>
                    </a:cubicBezTo>
                    <a:cubicBezTo>
                      <a:pt x="122" y="105"/>
                      <a:pt x="134" y="107"/>
                      <a:pt x="149" y="104"/>
                    </a:cubicBezTo>
                    <a:cubicBezTo>
                      <a:pt x="152" y="103"/>
                      <a:pt x="154" y="98"/>
                      <a:pt x="152" y="95"/>
                    </a:cubicBezTo>
                    <a:cubicBezTo>
                      <a:pt x="140" y="77"/>
                      <a:pt x="140" y="80"/>
                      <a:pt x="158" y="69"/>
                    </a:cubicBezTo>
                    <a:cubicBezTo>
                      <a:pt x="170" y="62"/>
                      <a:pt x="181" y="54"/>
                      <a:pt x="189" y="43"/>
                    </a:cubicBezTo>
                    <a:cubicBezTo>
                      <a:pt x="204" y="24"/>
                      <a:pt x="167" y="10"/>
                      <a:pt x="153" y="15"/>
                    </a:cubicBezTo>
                    <a:close/>
                    <a:moveTo>
                      <a:pt x="88" y="105"/>
                    </a:moveTo>
                    <a:cubicBezTo>
                      <a:pt x="88" y="104"/>
                      <a:pt x="88" y="104"/>
                      <a:pt x="88" y="103"/>
                    </a:cubicBezTo>
                    <a:cubicBezTo>
                      <a:pt x="91" y="104"/>
                      <a:pt x="95" y="103"/>
                      <a:pt x="96" y="100"/>
                    </a:cubicBezTo>
                    <a:cubicBezTo>
                      <a:pt x="96" y="99"/>
                      <a:pt x="96" y="99"/>
                      <a:pt x="96" y="99"/>
                    </a:cubicBezTo>
                    <a:cubicBezTo>
                      <a:pt x="97" y="98"/>
                      <a:pt x="96" y="97"/>
                      <a:pt x="96" y="96"/>
                    </a:cubicBezTo>
                    <a:cubicBezTo>
                      <a:pt x="96" y="94"/>
                      <a:pt x="95" y="92"/>
                      <a:pt x="95" y="90"/>
                    </a:cubicBezTo>
                    <a:cubicBezTo>
                      <a:pt x="97" y="90"/>
                      <a:pt x="98" y="89"/>
                      <a:pt x="100" y="89"/>
                    </a:cubicBezTo>
                    <a:cubicBezTo>
                      <a:pt x="103" y="103"/>
                      <a:pt x="99" y="108"/>
                      <a:pt x="88" y="105"/>
                    </a:cubicBezTo>
                    <a:close/>
                    <a:moveTo>
                      <a:pt x="118" y="86"/>
                    </a:moveTo>
                    <a:cubicBezTo>
                      <a:pt x="118" y="86"/>
                      <a:pt x="118" y="85"/>
                      <a:pt x="118" y="85"/>
                    </a:cubicBezTo>
                    <a:cubicBezTo>
                      <a:pt x="119" y="83"/>
                      <a:pt x="119" y="81"/>
                      <a:pt x="119" y="80"/>
                    </a:cubicBezTo>
                    <a:cubicBezTo>
                      <a:pt x="122" y="80"/>
                      <a:pt x="124" y="80"/>
                      <a:pt x="127" y="80"/>
                    </a:cubicBezTo>
                    <a:cubicBezTo>
                      <a:pt x="128" y="79"/>
                      <a:pt x="128" y="79"/>
                      <a:pt x="129" y="78"/>
                    </a:cubicBezTo>
                    <a:cubicBezTo>
                      <a:pt x="129" y="79"/>
                      <a:pt x="129" y="79"/>
                      <a:pt x="129" y="79"/>
                    </a:cubicBezTo>
                    <a:cubicBezTo>
                      <a:pt x="132" y="83"/>
                      <a:pt x="134" y="86"/>
                      <a:pt x="136" y="90"/>
                    </a:cubicBezTo>
                    <a:cubicBezTo>
                      <a:pt x="130" y="89"/>
                      <a:pt x="124" y="88"/>
                      <a:pt x="118" y="86"/>
                    </a:cubicBezTo>
                    <a:close/>
                    <a:moveTo>
                      <a:pt x="167" y="49"/>
                    </a:moveTo>
                    <a:cubicBezTo>
                      <a:pt x="156" y="56"/>
                      <a:pt x="144" y="63"/>
                      <a:pt x="133" y="70"/>
                    </a:cubicBezTo>
                    <a:cubicBezTo>
                      <a:pt x="139" y="57"/>
                      <a:pt x="154" y="52"/>
                      <a:pt x="165" y="43"/>
                    </a:cubicBezTo>
                    <a:cubicBezTo>
                      <a:pt x="169" y="40"/>
                      <a:pt x="165" y="33"/>
                      <a:pt x="160" y="35"/>
                    </a:cubicBezTo>
                    <a:cubicBezTo>
                      <a:pt x="149" y="39"/>
                      <a:pt x="139" y="45"/>
                      <a:pt x="130" y="53"/>
                    </a:cubicBezTo>
                    <a:cubicBezTo>
                      <a:pt x="126" y="56"/>
                      <a:pt x="123" y="61"/>
                      <a:pt x="121" y="66"/>
                    </a:cubicBezTo>
                    <a:cubicBezTo>
                      <a:pt x="120" y="69"/>
                      <a:pt x="118" y="66"/>
                      <a:pt x="115" y="66"/>
                    </a:cubicBezTo>
                    <a:cubicBezTo>
                      <a:pt x="110" y="64"/>
                      <a:pt x="107" y="69"/>
                      <a:pt x="107" y="73"/>
                    </a:cubicBezTo>
                    <a:cubicBezTo>
                      <a:pt x="108" y="74"/>
                      <a:pt x="108" y="76"/>
                      <a:pt x="108" y="77"/>
                    </a:cubicBezTo>
                    <a:cubicBezTo>
                      <a:pt x="101" y="77"/>
                      <a:pt x="95" y="79"/>
                      <a:pt x="87" y="81"/>
                    </a:cubicBezTo>
                    <a:cubicBezTo>
                      <a:pt x="84" y="81"/>
                      <a:pt x="83" y="85"/>
                      <a:pt x="83" y="87"/>
                    </a:cubicBezTo>
                    <a:cubicBezTo>
                      <a:pt x="83" y="88"/>
                      <a:pt x="83" y="88"/>
                      <a:pt x="83" y="89"/>
                    </a:cubicBezTo>
                    <a:cubicBezTo>
                      <a:pt x="83" y="89"/>
                      <a:pt x="83" y="88"/>
                      <a:pt x="83" y="88"/>
                    </a:cubicBezTo>
                    <a:cubicBezTo>
                      <a:pt x="79" y="87"/>
                      <a:pt x="75" y="91"/>
                      <a:pt x="76" y="95"/>
                    </a:cubicBezTo>
                    <a:cubicBezTo>
                      <a:pt x="76" y="95"/>
                      <a:pt x="77" y="95"/>
                      <a:pt x="77" y="95"/>
                    </a:cubicBezTo>
                    <a:cubicBezTo>
                      <a:pt x="74" y="94"/>
                      <a:pt x="72" y="93"/>
                      <a:pt x="70" y="93"/>
                    </a:cubicBezTo>
                    <a:cubicBezTo>
                      <a:pt x="67" y="91"/>
                      <a:pt x="65" y="97"/>
                      <a:pt x="68" y="98"/>
                    </a:cubicBezTo>
                    <a:cubicBezTo>
                      <a:pt x="69" y="99"/>
                      <a:pt x="70" y="100"/>
                      <a:pt x="71" y="101"/>
                    </a:cubicBezTo>
                    <a:cubicBezTo>
                      <a:pt x="70" y="101"/>
                      <a:pt x="69" y="102"/>
                      <a:pt x="68" y="104"/>
                    </a:cubicBezTo>
                    <a:cubicBezTo>
                      <a:pt x="57" y="103"/>
                      <a:pt x="46" y="102"/>
                      <a:pt x="35" y="102"/>
                    </a:cubicBezTo>
                    <a:cubicBezTo>
                      <a:pt x="35" y="101"/>
                      <a:pt x="35" y="101"/>
                      <a:pt x="35" y="101"/>
                    </a:cubicBezTo>
                    <a:cubicBezTo>
                      <a:pt x="44" y="93"/>
                      <a:pt x="54" y="87"/>
                      <a:pt x="64" y="81"/>
                    </a:cubicBezTo>
                    <a:cubicBezTo>
                      <a:pt x="83" y="70"/>
                      <a:pt x="109" y="64"/>
                      <a:pt x="126" y="50"/>
                    </a:cubicBezTo>
                    <a:cubicBezTo>
                      <a:pt x="128" y="48"/>
                      <a:pt x="126" y="42"/>
                      <a:pt x="123" y="43"/>
                    </a:cubicBezTo>
                    <a:cubicBezTo>
                      <a:pt x="96" y="46"/>
                      <a:pt x="66" y="65"/>
                      <a:pt x="44" y="79"/>
                    </a:cubicBezTo>
                    <a:cubicBezTo>
                      <a:pt x="39" y="83"/>
                      <a:pt x="33" y="87"/>
                      <a:pt x="28" y="92"/>
                    </a:cubicBezTo>
                    <a:cubicBezTo>
                      <a:pt x="28" y="91"/>
                      <a:pt x="28" y="91"/>
                      <a:pt x="28" y="91"/>
                    </a:cubicBezTo>
                    <a:cubicBezTo>
                      <a:pt x="20" y="85"/>
                      <a:pt x="16" y="82"/>
                      <a:pt x="13" y="74"/>
                    </a:cubicBezTo>
                    <a:cubicBezTo>
                      <a:pt x="32" y="72"/>
                      <a:pt x="44" y="70"/>
                      <a:pt x="46" y="45"/>
                    </a:cubicBezTo>
                    <a:cubicBezTo>
                      <a:pt x="46" y="45"/>
                      <a:pt x="46" y="44"/>
                      <a:pt x="46" y="44"/>
                    </a:cubicBezTo>
                    <a:cubicBezTo>
                      <a:pt x="48" y="38"/>
                      <a:pt x="47" y="30"/>
                      <a:pt x="51" y="32"/>
                    </a:cubicBezTo>
                    <a:cubicBezTo>
                      <a:pt x="59" y="38"/>
                      <a:pt x="68" y="45"/>
                      <a:pt x="76" y="49"/>
                    </a:cubicBezTo>
                    <a:cubicBezTo>
                      <a:pt x="80" y="50"/>
                      <a:pt x="83" y="48"/>
                      <a:pt x="84" y="45"/>
                    </a:cubicBezTo>
                    <a:cubicBezTo>
                      <a:pt x="86" y="0"/>
                      <a:pt x="103" y="52"/>
                      <a:pt x="122" y="40"/>
                    </a:cubicBezTo>
                    <a:cubicBezTo>
                      <a:pt x="128" y="35"/>
                      <a:pt x="137" y="34"/>
                      <a:pt x="144" y="30"/>
                    </a:cubicBezTo>
                    <a:cubicBezTo>
                      <a:pt x="166" y="20"/>
                      <a:pt x="188" y="34"/>
                      <a:pt x="167"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4" name="Freeform 460"/>
              <p:cNvSpPr>
                <a:spLocks noEditPoints="1"/>
              </p:cNvSpPr>
              <p:nvPr/>
            </p:nvSpPr>
            <p:spPr bwMode="auto">
              <a:xfrm>
                <a:off x="2503" y="-384"/>
                <a:ext cx="264" cy="250"/>
              </a:xfrm>
              <a:custGeom>
                <a:avLst/>
                <a:gdLst>
                  <a:gd name="T0" fmla="*/ 122 w 131"/>
                  <a:gd name="T1" fmla="*/ 5 h 124"/>
                  <a:gd name="T2" fmla="*/ 121 w 131"/>
                  <a:gd name="T3" fmla="*/ 9 h 124"/>
                  <a:gd name="T4" fmla="*/ 119 w 131"/>
                  <a:gd name="T5" fmla="*/ 10 h 124"/>
                  <a:gd name="T6" fmla="*/ 72 w 131"/>
                  <a:gd name="T7" fmla="*/ 15 h 124"/>
                  <a:gd name="T8" fmla="*/ 72 w 131"/>
                  <a:gd name="T9" fmla="*/ 11 h 124"/>
                  <a:gd name="T10" fmla="*/ 64 w 131"/>
                  <a:gd name="T11" fmla="*/ 9 h 124"/>
                  <a:gd name="T12" fmla="*/ 55 w 131"/>
                  <a:gd name="T13" fmla="*/ 40 h 124"/>
                  <a:gd name="T14" fmla="*/ 41 w 131"/>
                  <a:gd name="T15" fmla="*/ 85 h 124"/>
                  <a:gd name="T16" fmla="*/ 6 w 131"/>
                  <a:gd name="T17" fmla="*/ 95 h 124"/>
                  <a:gd name="T18" fmla="*/ 14 w 131"/>
                  <a:gd name="T19" fmla="*/ 121 h 124"/>
                  <a:gd name="T20" fmla="*/ 51 w 131"/>
                  <a:gd name="T21" fmla="*/ 89 h 124"/>
                  <a:gd name="T22" fmla="*/ 63 w 131"/>
                  <a:gd name="T23" fmla="*/ 55 h 124"/>
                  <a:gd name="T24" fmla="*/ 90 w 131"/>
                  <a:gd name="T25" fmla="*/ 60 h 124"/>
                  <a:gd name="T26" fmla="*/ 112 w 131"/>
                  <a:gd name="T27" fmla="*/ 56 h 124"/>
                  <a:gd name="T28" fmla="*/ 106 w 131"/>
                  <a:gd name="T29" fmla="*/ 82 h 124"/>
                  <a:gd name="T30" fmla="*/ 104 w 131"/>
                  <a:gd name="T31" fmla="*/ 87 h 124"/>
                  <a:gd name="T32" fmla="*/ 82 w 131"/>
                  <a:gd name="T33" fmla="*/ 119 h 124"/>
                  <a:gd name="T34" fmla="*/ 115 w 131"/>
                  <a:gd name="T35" fmla="*/ 90 h 124"/>
                  <a:gd name="T36" fmla="*/ 131 w 131"/>
                  <a:gd name="T37" fmla="*/ 6 h 124"/>
                  <a:gd name="T38" fmla="*/ 122 w 131"/>
                  <a:gd name="T39" fmla="*/ 5 h 124"/>
                  <a:gd name="T40" fmla="*/ 15 w 131"/>
                  <a:gd name="T41" fmla="*/ 106 h 124"/>
                  <a:gd name="T42" fmla="*/ 37 w 131"/>
                  <a:gd name="T43" fmla="*/ 92 h 124"/>
                  <a:gd name="T44" fmla="*/ 15 w 131"/>
                  <a:gd name="T45" fmla="*/ 106 h 124"/>
                  <a:gd name="T46" fmla="*/ 85 w 131"/>
                  <a:gd name="T47" fmla="*/ 105 h 124"/>
                  <a:gd name="T48" fmla="*/ 102 w 131"/>
                  <a:gd name="T49" fmla="*/ 91 h 124"/>
                  <a:gd name="T50" fmla="*/ 85 w 131"/>
                  <a:gd name="T51" fmla="*/ 105 h 124"/>
                  <a:gd name="T52" fmla="*/ 90 w 131"/>
                  <a:gd name="T53" fmla="*/ 51 h 124"/>
                  <a:gd name="T54" fmla="*/ 66 w 131"/>
                  <a:gd name="T55" fmla="*/ 47 h 124"/>
                  <a:gd name="T56" fmla="*/ 71 w 131"/>
                  <a:gd name="T57" fmla="*/ 22 h 124"/>
                  <a:gd name="T58" fmla="*/ 118 w 131"/>
                  <a:gd name="T59" fmla="*/ 21 h 124"/>
                  <a:gd name="T60" fmla="*/ 115 w 131"/>
                  <a:gd name="T61" fmla="*/ 43 h 124"/>
                  <a:gd name="T62" fmla="*/ 90 w 131"/>
                  <a:gd name="T63" fmla="*/ 5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1" h="124">
                    <a:moveTo>
                      <a:pt x="122" y="5"/>
                    </a:moveTo>
                    <a:cubicBezTo>
                      <a:pt x="121" y="6"/>
                      <a:pt x="121" y="8"/>
                      <a:pt x="121" y="9"/>
                    </a:cubicBezTo>
                    <a:cubicBezTo>
                      <a:pt x="120" y="9"/>
                      <a:pt x="119" y="9"/>
                      <a:pt x="119" y="10"/>
                    </a:cubicBezTo>
                    <a:cubicBezTo>
                      <a:pt x="103" y="18"/>
                      <a:pt x="89" y="19"/>
                      <a:pt x="72" y="15"/>
                    </a:cubicBezTo>
                    <a:cubicBezTo>
                      <a:pt x="72" y="14"/>
                      <a:pt x="72" y="13"/>
                      <a:pt x="72" y="11"/>
                    </a:cubicBezTo>
                    <a:cubicBezTo>
                      <a:pt x="73" y="6"/>
                      <a:pt x="66" y="5"/>
                      <a:pt x="64" y="9"/>
                    </a:cubicBezTo>
                    <a:cubicBezTo>
                      <a:pt x="58" y="18"/>
                      <a:pt x="57" y="30"/>
                      <a:pt x="55" y="40"/>
                    </a:cubicBezTo>
                    <a:cubicBezTo>
                      <a:pt x="51" y="56"/>
                      <a:pt x="47" y="71"/>
                      <a:pt x="41" y="85"/>
                    </a:cubicBezTo>
                    <a:cubicBezTo>
                      <a:pt x="27" y="79"/>
                      <a:pt x="14" y="81"/>
                      <a:pt x="6" y="95"/>
                    </a:cubicBezTo>
                    <a:cubicBezTo>
                      <a:pt x="0" y="104"/>
                      <a:pt x="2" y="119"/>
                      <a:pt x="14" y="121"/>
                    </a:cubicBezTo>
                    <a:cubicBezTo>
                      <a:pt x="31" y="124"/>
                      <a:pt x="46" y="102"/>
                      <a:pt x="51" y="89"/>
                    </a:cubicBezTo>
                    <a:cubicBezTo>
                      <a:pt x="56" y="78"/>
                      <a:pt x="60" y="66"/>
                      <a:pt x="63" y="55"/>
                    </a:cubicBezTo>
                    <a:cubicBezTo>
                      <a:pt x="72" y="58"/>
                      <a:pt x="80" y="60"/>
                      <a:pt x="90" y="60"/>
                    </a:cubicBezTo>
                    <a:cubicBezTo>
                      <a:pt x="97" y="60"/>
                      <a:pt x="105" y="59"/>
                      <a:pt x="112" y="56"/>
                    </a:cubicBezTo>
                    <a:cubicBezTo>
                      <a:pt x="111" y="65"/>
                      <a:pt x="109" y="74"/>
                      <a:pt x="106" y="82"/>
                    </a:cubicBezTo>
                    <a:cubicBezTo>
                      <a:pt x="106" y="83"/>
                      <a:pt x="105" y="85"/>
                      <a:pt x="104" y="87"/>
                    </a:cubicBezTo>
                    <a:cubicBezTo>
                      <a:pt x="77" y="67"/>
                      <a:pt x="62" y="113"/>
                      <a:pt x="82" y="119"/>
                    </a:cubicBezTo>
                    <a:cubicBezTo>
                      <a:pt x="99" y="124"/>
                      <a:pt x="110" y="102"/>
                      <a:pt x="115" y="90"/>
                    </a:cubicBezTo>
                    <a:cubicBezTo>
                      <a:pt x="126" y="64"/>
                      <a:pt x="128" y="34"/>
                      <a:pt x="131" y="6"/>
                    </a:cubicBezTo>
                    <a:cubicBezTo>
                      <a:pt x="131" y="1"/>
                      <a:pt x="123" y="0"/>
                      <a:pt x="122" y="5"/>
                    </a:cubicBezTo>
                    <a:close/>
                    <a:moveTo>
                      <a:pt x="15" y="106"/>
                    </a:moveTo>
                    <a:cubicBezTo>
                      <a:pt x="15" y="94"/>
                      <a:pt x="27" y="90"/>
                      <a:pt x="37" y="92"/>
                    </a:cubicBezTo>
                    <a:cubicBezTo>
                      <a:pt x="31" y="100"/>
                      <a:pt x="15" y="117"/>
                      <a:pt x="15" y="106"/>
                    </a:cubicBezTo>
                    <a:close/>
                    <a:moveTo>
                      <a:pt x="85" y="105"/>
                    </a:moveTo>
                    <a:cubicBezTo>
                      <a:pt x="84" y="95"/>
                      <a:pt x="93" y="89"/>
                      <a:pt x="102" y="91"/>
                    </a:cubicBezTo>
                    <a:cubicBezTo>
                      <a:pt x="96" y="100"/>
                      <a:pt x="86" y="114"/>
                      <a:pt x="85" y="105"/>
                    </a:cubicBezTo>
                    <a:close/>
                    <a:moveTo>
                      <a:pt x="90" y="51"/>
                    </a:moveTo>
                    <a:cubicBezTo>
                      <a:pt x="81" y="51"/>
                      <a:pt x="73" y="49"/>
                      <a:pt x="66" y="47"/>
                    </a:cubicBezTo>
                    <a:cubicBezTo>
                      <a:pt x="68" y="39"/>
                      <a:pt x="70" y="30"/>
                      <a:pt x="71" y="22"/>
                    </a:cubicBezTo>
                    <a:cubicBezTo>
                      <a:pt x="86" y="28"/>
                      <a:pt x="104" y="29"/>
                      <a:pt x="118" y="21"/>
                    </a:cubicBezTo>
                    <a:cubicBezTo>
                      <a:pt x="117" y="29"/>
                      <a:pt x="116" y="36"/>
                      <a:pt x="115" y="43"/>
                    </a:cubicBezTo>
                    <a:cubicBezTo>
                      <a:pt x="106" y="45"/>
                      <a:pt x="99" y="50"/>
                      <a:pt x="9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5" name="Freeform 461"/>
              <p:cNvSpPr>
                <a:spLocks noEditPoints="1"/>
              </p:cNvSpPr>
              <p:nvPr/>
            </p:nvSpPr>
            <p:spPr bwMode="auto">
              <a:xfrm>
                <a:off x="1450" y="-360"/>
                <a:ext cx="730" cy="690"/>
              </a:xfrm>
              <a:custGeom>
                <a:avLst/>
                <a:gdLst>
                  <a:gd name="T0" fmla="*/ 350 w 362"/>
                  <a:gd name="T1" fmla="*/ 6 h 342"/>
                  <a:gd name="T2" fmla="*/ 304 w 362"/>
                  <a:gd name="T3" fmla="*/ 4 h 342"/>
                  <a:gd name="T4" fmla="*/ 247 w 362"/>
                  <a:gd name="T5" fmla="*/ 58 h 342"/>
                  <a:gd name="T6" fmla="*/ 110 w 362"/>
                  <a:gd name="T7" fmla="*/ 177 h 342"/>
                  <a:gd name="T8" fmla="*/ 8 w 362"/>
                  <a:gd name="T9" fmla="*/ 334 h 342"/>
                  <a:gd name="T10" fmla="*/ 16 w 362"/>
                  <a:gd name="T11" fmla="*/ 340 h 342"/>
                  <a:gd name="T12" fmla="*/ 265 w 362"/>
                  <a:gd name="T13" fmla="*/ 101 h 342"/>
                  <a:gd name="T14" fmla="*/ 287 w 362"/>
                  <a:gd name="T15" fmla="*/ 94 h 342"/>
                  <a:gd name="T16" fmla="*/ 359 w 362"/>
                  <a:gd name="T17" fmla="*/ 22 h 342"/>
                  <a:gd name="T18" fmla="*/ 128 w 362"/>
                  <a:gd name="T19" fmla="*/ 180 h 342"/>
                  <a:gd name="T20" fmla="*/ 131 w 362"/>
                  <a:gd name="T21" fmla="*/ 175 h 342"/>
                  <a:gd name="T22" fmla="*/ 128 w 362"/>
                  <a:gd name="T23" fmla="*/ 180 h 342"/>
                  <a:gd name="T24" fmla="*/ 123 w 362"/>
                  <a:gd name="T25" fmla="*/ 190 h 342"/>
                  <a:gd name="T26" fmla="*/ 117 w 362"/>
                  <a:gd name="T27" fmla="*/ 211 h 342"/>
                  <a:gd name="T28" fmla="*/ 110 w 362"/>
                  <a:gd name="T29" fmla="*/ 197 h 342"/>
                  <a:gd name="T30" fmla="*/ 122 w 362"/>
                  <a:gd name="T31" fmla="*/ 184 h 342"/>
                  <a:gd name="T32" fmla="*/ 98 w 362"/>
                  <a:gd name="T33" fmla="*/ 213 h 342"/>
                  <a:gd name="T34" fmla="*/ 103 w 362"/>
                  <a:gd name="T35" fmla="*/ 210 h 342"/>
                  <a:gd name="T36" fmla="*/ 105 w 362"/>
                  <a:gd name="T37" fmla="*/ 204 h 342"/>
                  <a:gd name="T38" fmla="*/ 103 w 362"/>
                  <a:gd name="T39" fmla="*/ 210 h 342"/>
                  <a:gd name="T40" fmla="*/ 20 w 362"/>
                  <a:gd name="T41" fmla="*/ 324 h 342"/>
                  <a:gd name="T42" fmla="*/ 61 w 362"/>
                  <a:gd name="T43" fmla="*/ 278 h 342"/>
                  <a:gd name="T44" fmla="*/ 66 w 362"/>
                  <a:gd name="T45" fmla="*/ 265 h 342"/>
                  <a:gd name="T46" fmla="*/ 67 w 362"/>
                  <a:gd name="T47" fmla="*/ 264 h 342"/>
                  <a:gd name="T48" fmla="*/ 72 w 362"/>
                  <a:gd name="T49" fmla="*/ 255 h 342"/>
                  <a:gd name="T50" fmla="*/ 77 w 362"/>
                  <a:gd name="T51" fmla="*/ 249 h 342"/>
                  <a:gd name="T52" fmla="*/ 82 w 362"/>
                  <a:gd name="T53" fmla="*/ 239 h 342"/>
                  <a:gd name="T54" fmla="*/ 92 w 362"/>
                  <a:gd name="T55" fmla="*/ 236 h 342"/>
                  <a:gd name="T56" fmla="*/ 102 w 362"/>
                  <a:gd name="T57" fmla="*/ 236 h 342"/>
                  <a:gd name="T58" fmla="*/ 104 w 362"/>
                  <a:gd name="T59" fmla="*/ 222 h 342"/>
                  <a:gd name="T60" fmla="*/ 111 w 362"/>
                  <a:gd name="T61" fmla="*/ 223 h 342"/>
                  <a:gd name="T62" fmla="*/ 117 w 362"/>
                  <a:gd name="T63" fmla="*/ 229 h 342"/>
                  <a:gd name="T64" fmla="*/ 123 w 362"/>
                  <a:gd name="T65" fmla="*/ 206 h 342"/>
                  <a:gd name="T66" fmla="*/ 131 w 362"/>
                  <a:gd name="T67" fmla="*/ 209 h 342"/>
                  <a:gd name="T68" fmla="*/ 132 w 362"/>
                  <a:gd name="T69" fmla="*/ 201 h 342"/>
                  <a:gd name="T70" fmla="*/ 138 w 362"/>
                  <a:gd name="T71" fmla="*/ 186 h 342"/>
                  <a:gd name="T72" fmla="*/ 148 w 362"/>
                  <a:gd name="T73" fmla="*/ 189 h 342"/>
                  <a:gd name="T74" fmla="*/ 153 w 362"/>
                  <a:gd name="T75" fmla="*/ 177 h 342"/>
                  <a:gd name="T76" fmla="*/ 153 w 362"/>
                  <a:gd name="T77" fmla="*/ 167 h 342"/>
                  <a:gd name="T78" fmla="*/ 159 w 362"/>
                  <a:gd name="T79" fmla="*/ 155 h 342"/>
                  <a:gd name="T80" fmla="*/ 171 w 362"/>
                  <a:gd name="T81" fmla="*/ 160 h 342"/>
                  <a:gd name="T82" fmla="*/ 165 w 362"/>
                  <a:gd name="T83" fmla="*/ 194 h 342"/>
                  <a:gd name="T84" fmla="*/ 189 w 362"/>
                  <a:gd name="T85" fmla="*/ 159 h 342"/>
                  <a:gd name="T86" fmla="*/ 180 w 362"/>
                  <a:gd name="T87" fmla="*/ 154 h 342"/>
                  <a:gd name="T88" fmla="*/ 178 w 362"/>
                  <a:gd name="T89" fmla="*/ 143 h 342"/>
                  <a:gd name="T90" fmla="*/ 259 w 362"/>
                  <a:gd name="T91" fmla="*/ 87 h 342"/>
                  <a:gd name="T92" fmla="*/ 262 w 362"/>
                  <a:gd name="T93" fmla="*/ 69 h 342"/>
                  <a:gd name="T94" fmla="*/ 262 w 362"/>
                  <a:gd name="T95" fmla="*/ 64 h 342"/>
                  <a:gd name="T96" fmla="*/ 262 w 362"/>
                  <a:gd name="T97" fmla="*/ 69 h 342"/>
                  <a:gd name="T98" fmla="*/ 267 w 362"/>
                  <a:gd name="T99" fmla="*/ 78 h 342"/>
                  <a:gd name="T100" fmla="*/ 277 w 362"/>
                  <a:gd name="T101" fmla="*/ 72 h 342"/>
                  <a:gd name="T102" fmla="*/ 290 w 362"/>
                  <a:gd name="T103" fmla="*/ 75 h 342"/>
                  <a:gd name="T104" fmla="*/ 295 w 362"/>
                  <a:gd name="T105" fmla="*/ 77 h 342"/>
                  <a:gd name="T106" fmla="*/ 311 w 362"/>
                  <a:gd name="T107" fmla="*/ 61 h 342"/>
                  <a:gd name="T108" fmla="*/ 310 w 362"/>
                  <a:gd name="T109" fmla="*/ 58 h 342"/>
                  <a:gd name="T110" fmla="*/ 296 w 362"/>
                  <a:gd name="T111" fmla="*/ 58 h 342"/>
                  <a:gd name="T112" fmla="*/ 295 w 362"/>
                  <a:gd name="T113" fmla="*/ 38 h 342"/>
                  <a:gd name="T114" fmla="*/ 295 w 362"/>
                  <a:gd name="T115" fmla="*/ 30 h 342"/>
                  <a:gd name="T116" fmla="*/ 263 w 362"/>
                  <a:gd name="T117" fmla="*/ 47 h 342"/>
                  <a:gd name="T118" fmla="*/ 312 w 362"/>
                  <a:gd name="T119" fmla="*/ 16 h 342"/>
                  <a:gd name="T120" fmla="*/ 311 w 362"/>
                  <a:gd name="T121" fmla="*/ 6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2" h="342">
                    <a:moveTo>
                      <a:pt x="361" y="18"/>
                    </a:moveTo>
                    <a:cubicBezTo>
                      <a:pt x="360" y="12"/>
                      <a:pt x="356" y="9"/>
                      <a:pt x="350" y="6"/>
                    </a:cubicBezTo>
                    <a:cubicBezTo>
                      <a:pt x="349" y="5"/>
                      <a:pt x="348" y="5"/>
                      <a:pt x="347" y="5"/>
                    </a:cubicBezTo>
                    <a:cubicBezTo>
                      <a:pt x="333" y="0"/>
                      <a:pt x="313" y="2"/>
                      <a:pt x="304" y="4"/>
                    </a:cubicBezTo>
                    <a:cubicBezTo>
                      <a:pt x="279" y="8"/>
                      <a:pt x="252" y="25"/>
                      <a:pt x="247" y="51"/>
                    </a:cubicBezTo>
                    <a:cubicBezTo>
                      <a:pt x="247" y="54"/>
                      <a:pt x="247" y="56"/>
                      <a:pt x="247" y="58"/>
                    </a:cubicBezTo>
                    <a:cubicBezTo>
                      <a:pt x="243" y="57"/>
                      <a:pt x="239" y="57"/>
                      <a:pt x="238" y="61"/>
                    </a:cubicBezTo>
                    <a:cubicBezTo>
                      <a:pt x="212" y="118"/>
                      <a:pt x="151" y="135"/>
                      <a:pt x="110" y="177"/>
                    </a:cubicBezTo>
                    <a:cubicBezTo>
                      <a:pt x="66" y="222"/>
                      <a:pt x="53" y="288"/>
                      <a:pt x="3" y="328"/>
                    </a:cubicBezTo>
                    <a:cubicBezTo>
                      <a:pt x="0" y="330"/>
                      <a:pt x="4" y="336"/>
                      <a:pt x="8" y="334"/>
                    </a:cubicBezTo>
                    <a:cubicBezTo>
                      <a:pt x="8" y="334"/>
                      <a:pt x="8" y="333"/>
                      <a:pt x="8" y="333"/>
                    </a:cubicBezTo>
                    <a:cubicBezTo>
                      <a:pt x="7" y="337"/>
                      <a:pt x="11" y="342"/>
                      <a:pt x="16" y="340"/>
                    </a:cubicBezTo>
                    <a:cubicBezTo>
                      <a:pt x="69" y="313"/>
                      <a:pt x="116" y="276"/>
                      <a:pt x="156" y="232"/>
                    </a:cubicBezTo>
                    <a:cubicBezTo>
                      <a:pt x="195" y="190"/>
                      <a:pt x="218" y="137"/>
                      <a:pt x="265" y="101"/>
                    </a:cubicBezTo>
                    <a:cubicBezTo>
                      <a:pt x="268" y="99"/>
                      <a:pt x="269" y="95"/>
                      <a:pt x="268" y="93"/>
                    </a:cubicBezTo>
                    <a:cubicBezTo>
                      <a:pt x="274" y="95"/>
                      <a:pt x="280" y="95"/>
                      <a:pt x="287" y="94"/>
                    </a:cubicBezTo>
                    <a:cubicBezTo>
                      <a:pt x="324" y="88"/>
                      <a:pt x="330" y="44"/>
                      <a:pt x="350" y="19"/>
                    </a:cubicBezTo>
                    <a:cubicBezTo>
                      <a:pt x="352" y="20"/>
                      <a:pt x="355" y="21"/>
                      <a:pt x="359" y="22"/>
                    </a:cubicBezTo>
                    <a:cubicBezTo>
                      <a:pt x="360" y="22"/>
                      <a:pt x="362" y="20"/>
                      <a:pt x="361" y="18"/>
                    </a:cubicBezTo>
                    <a:close/>
                    <a:moveTo>
                      <a:pt x="128" y="180"/>
                    </a:moveTo>
                    <a:cubicBezTo>
                      <a:pt x="128" y="180"/>
                      <a:pt x="127" y="179"/>
                      <a:pt x="127" y="179"/>
                    </a:cubicBezTo>
                    <a:cubicBezTo>
                      <a:pt x="128" y="178"/>
                      <a:pt x="130" y="176"/>
                      <a:pt x="131" y="175"/>
                    </a:cubicBezTo>
                    <a:cubicBezTo>
                      <a:pt x="131" y="179"/>
                      <a:pt x="131" y="182"/>
                      <a:pt x="131" y="185"/>
                    </a:cubicBezTo>
                    <a:cubicBezTo>
                      <a:pt x="130" y="183"/>
                      <a:pt x="129" y="182"/>
                      <a:pt x="128" y="180"/>
                    </a:cubicBezTo>
                    <a:close/>
                    <a:moveTo>
                      <a:pt x="122" y="184"/>
                    </a:moveTo>
                    <a:cubicBezTo>
                      <a:pt x="122" y="186"/>
                      <a:pt x="123" y="188"/>
                      <a:pt x="123" y="190"/>
                    </a:cubicBezTo>
                    <a:cubicBezTo>
                      <a:pt x="121" y="188"/>
                      <a:pt x="117" y="189"/>
                      <a:pt x="117" y="192"/>
                    </a:cubicBezTo>
                    <a:cubicBezTo>
                      <a:pt x="117" y="198"/>
                      <a:pt x="117" y="205"/>
                      <a:pt x="117" y="211"/>
                    </a:cubicBezTo>
                    <a:cubicBezTo>
                      <a:pt x="115" y="207"/>
                      <a:pt x="113" y="203"/>
                      <a:pt x="111" y="198"/>
                    </a:cubicBezTo>
                    <a:cubicBezTo>
                      <a:pt x="111" y="198"/>
                      <a:pt x="111" y="197"/>
                      <a:pt x="110" y="197"/>
                    </a:cubicBezTo>
                    <a:cubicBezTo>
                      <a:pt x="113" y="193"/>
                      <a:pt x="116" y="190"/>
                      <a:pt x="119" y="187"/>
                    </a:cubicBezTo>
                    <a:cubicBezTo>
                      <a:pt x="120" y="186"/>
                      <a:pt x="121" y="185"/>
                      <a:pt x="122" y="184"/>
                    </a:cubicBezTo>
                    <a:close/>
                    <a:moveTo>
                      <a:pt x="96" y="217"/>
                    </a:moveTo>
                    <a:cubicBezTo>
                      <a:pt x="96" y="216"/>
                      <a:pt x="97" y="214"/>
                      <a:pt x="98" y="213"/>
                    </a:cubicBezTo>
                    <a:cubicBezTo>
                      <a:pt x="99" y="225"/>
                      <a:pt x="105" y="241"/>
                      <a:pt x="96" y="217"/>
                    </a:cubicBezTo>
                    <a:close/>
                    <a:moveTo>
                      <a:pt x="103" y="210"/>
                    </a:moveTo>
                    <a:cubicBezTo>
                      <a:pt x="103" y="209"/>
                      <a:pt x="102" y="209"/>
                      <a:pt x="101" y="209"/>
                    </a:cubicBezTo>
                    <a:cubicBezTo>
                      <a:pt x="103" y="207"/>
                      <a:pt x="104" y="205"/>
                      <a:pt x="105" y="204"/>
                    </a:cubicBezTo>
                    <a:cubicBezTo>
                      <a:pt x="105" y="207"/>
                      <a:pt x="105" y="210"/>
                      <a:pt x="105" y="214"/>
                    </a:cubicBezTo>
                    <a:cubicBezTo>
                      <a:pt x="104" y="213"/>
                      <a:pt x="104" y="211"/>
                      <a:pt x="103" y="210"/>
                    </a:cubicBezTo>
                    <a:close/>
                    <a:moveTo>
                      <a:pt x="165" y="194"/>
                    </a:moveTo>
                    <a:cubicBezTo>
                      <a:pt x="127" y="249"/>
                      <a:pt x="74" y="286"/>
                      <a:pt x="20" y="324"/>
                    </a:cubicBezTo>
                    <a:cubicBezTo>
                      <a:pt x="35" y="310"/>
                      <a:pt x="47" y="295"/>
                      <a:pt x="58" y="278"/>
                    </a:cubicBezTo>
                    <a:cubicBezTo>
                      <a:pt x="59" y="279"/>
                      <a:pt x="60" y="279"/>
                      <a:pt x="61" y="278"/>
                    </a:cubicBezTo>
                    <a:cubicBezTo>
                      <a:pt x="63" y="273"/>
                      <a:pt x="64" y="270"/>
                      <a:pt x="66" y="265"/>
                    </a:cubicBezTo>
                    <a:cubicBezTo>
                      <a:pt x="66" y="265"/>
                      <a:pt x="66" y="265"/>
                      <a:pt x="66" y="265"/>
                    </a:cubicBezTo>
                    <a:cubicBezTo>
                      <a:pt x="67" y="264"/>
                      <a:pt x="67" y="264"/>
                      <a:pt x="67" y="264"/>
                    </a:cubicBezTo>
                    <a:cubicBezTo>
                      <a:pt x="67" y="264"/>
                      <a:pt x="67" y="264"/>
                      <a:pt x="67" y="264"/>
                    </a:cubicBezTo>
                    <a:cubicBezTo>
                      <a:pt x="69" y="265"/>
                      <a:pt x="71" y="265"/>
                      <a:pt x="71" y="263"/>
                    </a:cubicBezTo>
                    <a:cubicBezTo>
                      <a:pt x="72" y="261"/>
                      <a:pt x="72" y="258"/>
                      <a:pt x="72" y="255"/>
                    </a:cubicBezTo>
                    <a:cubicBezTo>
                      <a:pt x="74" y="252"/>
                      <a:pt x="75" y="250"/>
                      <a:pt x="77" y="248"/>
                    </a:cubicBezTo>
                    <a:cubicBezTo>
                      <a:pt x="77" y="248"/>
                      <a:pt x="77" y="248"/>
                      <a:pt x="77" y="249"/>
                    </a:cubicBezTo>
                    <a:cubicBezTo>
                      <a:pt x="78" y="250"/>
                      <a:pt x="80" y="249"/>
                      <a:pt x="81" y="248"/>
                    </a:cubicBezTo>
                    <a:cubicBezTo>
                      <a:pt x="81" y="245"/>
                      <a:pt x="81" y="242"/>
                      <a:pt x="82" y="239"/>
                    </a:cubicBezTo>
                    <a:cubicBezTo>
                      <a:pt x="83" y="236"/>
                      <a:pt x="85" y="233"/>
                      <a:pt x="87" y="230"/>
                    </a:cubicBezTo>
                    <a:cubicBezTo>
                      <a:pt x="88" y="231"/>
                      <a:pt x="90" y="233"/>
                      <a:pt x="92" y="236"/>
                    </a:cubicBezTo>
                    <a:cubicBezTo>
                      <a:pt x="93" y="237"/>
                      <a:pt x="95" y="237"/>
                      <a:pt x="95" y="235"/>
                    </a:cubicBezTo>
                    <a:cubicBezTo>
                      <a:pt x="95" y="218"/>
                      <a:pt x="95" y="224"/>
                      <a:pt x="102" y="236"/>
                    </a:cubicBezTo>
                    <a:cubicBezTo>
                      <a:pt x="103" y="238"/>
                      <a:pt x="105" y="237"/>
                      <a:pt x="105" y="235"/>
                    </a:cubicBezTo>
                    <a:cubicBezTo>
                      <a:pt x="104" y="230"/>
                      <a:pt x="104" y="226"/>
                      <a:pt x="104" y="222"/>
                    </a:cubicBezTo>
                    <a:cubicBezTo>
                      <a:pt x="104" y="223"/>
                      <a:pt x="105" y="224"/>
                      <a:pt x="106" y="225"/>
                    </a:cubicBezTo>
                    <a:cubicBezTo>
                      <a:pt x="107" y="227"/>
                      <a:pt x="111" y="226"/>
                      <a:pt x="111" y="223"/>
                    </a:cubicBezTo>
                    <a:cubicBezTo>
                      <a:pt x="111" y="220"/>
                      <a:pt x="111" y="217"/>
                      <a:pt x="111" y="214"/>
                    </a:cubicBezTo>
                    <a:cubicBezTo>
                      <a:pt x="113" y="219"/>
                      <a:pt x="115" y="224"/>
                      <a:pt x="117" y="229"/>
                    </a:cubicBezTo>
                    <a:cubicBezTo>
                      <a:pt x="118" y="232"/>
                      <a:pt x="124" y="232"/>
                      <a:pt x="123" y="228"/>
                    </a:cubicBezTo>
                    <a:cubicBezTo>
                      <a:pt x="122" y="221"/>
                      <a:pt x="122" y="213"/>
                      <a:pt x="123" y="206"/>
                    </a:cubicBezTo>
                    <a:cubicBezTo>
                      <a:pt x="123" y="207"/>
                      <a:pt x="124" y="209"/>
                      <a:pt x="125" y="210"/>
                    </a:cubicBezTo>
                    <a:cubicBezTo>
                      <a:pt x="126" y="213"/>
                      <a:pt x="131" y="212"/>
                      <a:pt x="131" y="209"/>
                    </a:cubicBezTo>
                    <a:cubicBezTo>
                      <a:pt x="130" y="205"/>
                      <a:pt x="130" y="201"/>
                      <a:pt x="130" y="197"/>
                    </a:cubicBezTo>
                    <a:cubicBezTo>
                      <a:pt x="130" y="198"/>
                      <a:pt x="131" y="199"/>
                      <a:pt x="132" y="201"/>
                    </a:cubicBezTo>
                    <a:cubicBezTo>
                      <a:pt x="134" y="204"/>
                      <a:pt x="139" y="202"/>
                      <a:pt x="138" y="198"/>
                    </a:cubicBezTo>
                    <a:cubicBezTo>
                      <a:pt x="137" y="194"/>
                      <a:pt x="137" y="190"/>
                      <a:pt x="138" y="186"/>
                    </a:cubicBezTo>
                    <a:cubicBezTo>
                      <a:pt x="139" y="188"/>
                      <a:pt x="140" y="190"/>
                      <a:pt x="142" y="192"/>
                    </a:cubicBezTo>
                    <a:cubicBezTo>
                      <a:pt x="144" y="194"/>
                      <a:pt x="148" y="192"/>
                      <a:pt x="148" y="189"/>
                    </a:cubicBezTo>
                    <a:cubicBezTo>
                      <a:pt x="148" y="186"/>
                      <a:pt x="148" y="183"/>
                      <a:pt x="148" y="180"/>
                    </a:cubicBezTo>
                    <a:cubicBezTo>
                      <a:pt x="150" y="181"/>
                      <a:pt x="153" y="180"/>
                      <a:pt x="153" y="177"/>
                    </a:cubicBezTo>
                    <a:cubicBezTo>
                      <a:pt x="153" y="170"/>
                      <a:pt x="153" y="170"/>
                      <a:pt x="153" y="170"/>
                    </a:cubicBezTo>
                    <a:cubicBezTo>
                      <a:pt x="153" y="169"/>
                      <a:pt x="153" y="168"/>
                      <a:pt x="153" y="167"/>
                    </a:cubicBezTo>
                    <a:cubicBezTo>
                      <a:pt x="157" y="167"/>
                      <a:pt x="159" y="163"/>
                      <a:pt x="160" y="160"/>
                    </a:cubicBezTo>
                    <a:cubicBezTo>
                      <a:pt x="161" y="158"/>
                      <a:pt x="160" y="156"/>
                      <a:pt x="159" y="155"/>
                    </a:cubicBezTo>
                    <a:cubicBezTo>
                      <a:pt x="162" y="153"/>
                      <a:pt x="165" y="151"/>
                      <a:pt x="168" y="149"/>
                    </a:cubicBezTo>
                    <a:cubicBezTo>
                      <a:pt x="168" y="153"/>
                      <a:pt x="169" y="157"/>
                      <a:pt x="171" y="160"/>
                    </a:cubicBezTo>
                    <a:cubicBezTo>
                      <a:pt x="174" y="164"/>
                      <a:pt x="178" y="167"/>
                      <a:pt x="183" y="167"/>
                    </a:cubicBezTo>
                    <a:cubicBezTo>
                      <a:pt x="177" y="176"/>
                      <a:pt x="171" y="185"/>
                      <a:pt x="165" y="194"/>
                    </a:cubicBezTo>
                    <a:close/>
                    <a:moveTo>
                      <a:pt x="257" y="88"/>
                    </a:moveTo>
                    <a:cubicBezTo>
                      <a:pt x="229" y="103"/>
                      <a:pt x="208" y="131"/>
                      <a:pt x="189" y="159"/>
                    </a:cubicBezTo>
                    <a:cubicBezTo>
                      <a:pt x="187" y="158"/>
                      <a:pt x="186" y="157"/>
                      <a:pt x="184" y="156"/>
                    </a:cubicBezTo>
                    <a:cubicBezTo>
                      <a:pt x="183" y="156"/>
                      <a:pt x="181" y="155"/>
                      <a:pt x="180" y="154"/>
                    </a:cubicBezTo>
                    <a:cubicBezTo>
                      <a:pt x="178" y="152"/>
                      <a:pt x="178" y="150"/>
                      <a:pt x="178" y="147"/>
                    </a:cubicBezTo>
                    <a:cubicBezTo>
                      <a:pt x="179" y="145"/>
                      <a:pt x="178" y="144"/>
                      <a:pt x="178" y="143"/>
                    </a:cubicBezTo>
                    <a:cubicBezTo>
                      <a:pt x="207" y="125"/>
                      <a:pt x="235" y="107"/>
                      <a:pt x="249" y="73"/>
                    </a:cubicBezTo>
                    <a:cubicBezTo>
                      <a:pt x="251" y="79"/>
                      <a:pt x="255" y="84"/>
                      <a:pt x="259" y="87"/>
                    </a:cubicBezTo>
                    <a:cubicBezTo>
                      <a:pt x="258" y="87"/>
                      <a:pt x="258" y="87"/>
                      <a:pt x="257" y="88"/>
                    </a:cubicBezTo>
                    <a:close/>
                    <a:moveTo>
                      <a:pt x="262" y="69"/>
                    </a:moveTo>
                    <a:cubicBezTo>
                      <a:pt x="262" y="68"/>
                      <a:pt x="261" y="66"/>
                      <a:pt x="261" y="65"/>
                    </a:cubicBezTo>
                    <a:cubicBezTo>
                      <a:pt x="262" y="65"/>
                      <a:pt x="262" y="64"/>
                      <a:pt x="262" y="64"/>
                    </a:cubicBezTo>
                    <a:cubicBezTo>
                      <a:pt x="266" y="54"/>
                      <a:pt x="274" y="45"/>
                      <a:pt x="282" y="39"/>
                    </a:cubicBezTo>
                    <a:cubicBezTo>
                      <a:pt x="277" y="50"/>
                      <a:pt x="269" y="59"/>
                      <a:pt x="262" y="69"/>
                    </a:cubicBezTo>
                    <a:close/>
                    <a:moveTo>
                      <a:pt x="277" y="82"/>
                    </a:moveTo>
                    <a:cubicBezTo>
                      <a:pt x="273" y="82"/>
                      <a:pt x="270" y="81"/>
                      <a:pt x="267" y="78"/>
                    </a:cubicBezTo>
                    <a:cubicBezTo>
                      <a:pt x="273" y="74"/>
                      <a:pt x="278" y="69"/>
                      <a:pt x="282" y="64"/>
                    </a:cubicBezTo>
                    <a:cubicBezTo>
                      <a:pt x="281" y="67"/>
                      <a:pt x="279" y="70"/>
                      <a:pt x="277" y="72"/>
                    </a:cubicBezTo>
                    <a:cubicBezTo>
                      <a:pt x="273" y="77"/>
                      <a:pt x="279" y="82"/>
                      <a:pt x="283" y="79"/>
                    </a:cubicBezTo>
                    <a:cubicBezTo>
                      <a:pt x="285" y="78"/>
                      <a:pt x="288" y="77"/>
                      <a:pt x="290" y="75"/>
                    </a:cubicBezTo>
                    <a:cubicBezTo>
                      <a:pt x="290" y="77"/>
                      <a:pt x="292" y="77"/>
                      <a:pt x="293" y="77"/>
                    </a:cubicBezTo>
                    <a:cubicBezTo>
                      <a:pt x="294" y="77"/>
                      <a:pt x="294" y="77"/>
                      <a:pt x="295" y="77"/>
                    </a:cubicBezTo>
                    <a:cubicBezTo>
                      <a:pt x="289" y="80"/>
                      <a:pt x="283" y="82"/>
                      <a:pt x="277" y="82"/>
                    </a:cubicBezTo>
                    <a:close/>
                    <a:moveTo>
                      <a:pt x="311" y="61"/>
                    </a:moveTo>
                    <a:cubicBezTo>
                      <a:pt x="308" y="66"/>
                      <a:pt x="304" y="70"/>
                      <a:pt x="300" y="73"/>
                    </a:cubicBezTo>
                    <a:cubicBezTo>
                      <a:pt x="304" y="69"/>
                      <a:pt x="308" y="62"/>
                      <a:pt x="310" y="58"/>
                    </a:cubicBezTo>
                    <a:cubicBezTo>
                      <a:pt x="313" y="52"/>
                      <a:pt x="304" y="47"/>
                      <a:pt x="301" y="53"/>
                    </a:cubicBezTo>
                    <a:cubicBezTo>
                      <a:pt x="299" y="55"/>
                      <a:pt x="298" y="56"/>
                      <a:pt x="296" y="58"/>
                    </a:cubicBezTo>
                    <a:cubicBezTo>
                      <a:pt x="299" y="53"/>
                      <a:pt x="301" y="48"/>
                      <a:pt x="302" y="42"/>
                    </a:cubicBezTo>
                    <a:cubicBezTo>
                      <a:pt x="303" y="38"/>
                      <a:pt x="298" y="34"/>
                      <a:pt x="295" y="38"/>
                    </a:cubicBezTo>
                    <a:cubicBezTo>
                      <a:pt x="294" y="39"/>
                      <a:pt x="293" y="40"/>
                      <a:pt x="292" y="41"/>
                    </a:cubicBezTo>
                    <a:cubicBezTo>
                      <a:pt x="293" y="37"/>
                      <a:pt x="294" y="34"/>
                      <a:pt x="295" y="30"/>
                    </a:cubicBezTo>
                    <a:cubicBezTo>
                      <a:pt x="296" y="26"/>
                      <a:pt x="292" y="23"/>
                      <a:pt x="288" y="25"/>
                    </a:cubicBezTo>
                    <a:cubicBezTo>
                      <a:pt x="278" y="30"/>
                      <a:pt x="269" y="38"/>
                      <a:pt x="263" y="47"/>
                    </a:cubicBezTo>
                    <a:cubicBezTo>
                      <a:pt x="263" y="47"/>
                      <a:pt x="263" y="46"/>
                      <a:pt x="263" y="46"/>
                    </a:cubicBezTo>
                    <a:cubicBezTo>
                      <a:pt x="271" y="28"/>
                      <a:pt x="294" y="20"/>
                      <a:pt x="312" y="16"/>
                    </a:cubicBezTo>
                    <a:cubicBezTo>
                      <a:pt x="319" y="14"/>
                      <a:pt x="327" y="14"/>
                      <a:pt x="335" y="15"/>
                    </a:cubicBezTo>
                    <a:cubicBezTo>
                      <a:pt x="325" y="29"/>
                      <a:pt x="319" y="46"/>
                      <a:pt x="311"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6" name="Freeform 462"/>
              <p:cNvSpPr>
                <a:spLocks noEditPoints="1"/>
              </p:cNvSpPr>
              <p:nvPr/>
            </p:nvSpPr>
            <p:spPr bwMode="auto">
              <a:xfrm>
                <a:off x="1801" y="-170"/>
                <a:ext cx="458" cy="615"/>
              </a:xfrm>
              <a:custGeom>
                <a:avLst/>
                <a:gdLst>
                  <a:gd name="T0" fmla="*/ 161 w 227"/>
                  <a:gd name="T1" fmla="*/ 48 h 305"/>
                  <a:gd name="T2" fmla="*/ 55 w 227"/>
                  <a:gd name="T3" fmla="*/ 192 h 305"/>
                  <a:gd name="T4" fmla="*/ 159 w 227"/>
                  <a:gd name="T5" fmla="*/ 59 h 305"/>
                  <a:gd name="T6" fmla="*/ 182 w 227"/>
                  <a:gd name="T7" fmla="*/ 80 h 305"/>
                  <a:gd name="T8" fmla="*/ 97 w 227"/>
                  <a:gd name="T9" fmla="*/ 213 h 305"/>
                  <a:gd name="T10" fmla="*/ 74 w 227"/>
                  <a:gd name="T11" fmla="*/ 217 h 305"/>
                  <a:gd name="T12" fmla="*/ 51 w 227"/>
                  <a:gd name="T13" fmla="*/ 199 h 305"/>
                  <a:gd name="T14" fmla="*/ 46 w 227"/>
                  <a:gd name="T15" fmla="*/ 197 h 305"/>
                  <a:gd name="T16" fmla="*/ 21 w 227"/>
                  <a:gd name="T17" fmla="*/ 240 h 305"/>
                  <a:gd name="T18" fmla="*/ 17 w 227"/>
                  <a:gd name="T19" fmla="*/ 246 h 305"/>
                  <a:gd name="T20" fmla="*/ 11 w 227"/>
                  <a:gd name="T21" fmla="*/ 298 h 305"/>
                  <a:gd name="T22" fmla="*/ 53 w 227"/>
                  <a:gd name="T23" fmla="*/ 278 h 305"/>
                  <a:gd name="T24" fmla="*/ 87 w 227"/>
                  <a:gd name="T25" fmla="*/ 232 h 305"/>
                  <a:gd name="T26" fmla="*/ 99 w 227"/>
                  <a:gd name="T27" fmla="*/ 220 h 305"/>
                  <a:gd name="T28" fmla="*/ 193 w 227"/>
                  <a:gd name="T29" fmla="*/ 85 h 305"/>
                  <a:gd name="T30" fmla="*/ 194 w 227"/>
                  <a:gd name="T31" fmla="*/ 79 h 305"/>
                  <a:gd name="T32" fmla="*/ 227 w 227"/>
                  <a:gd name="T33" fmla="*/ 9 h 305"/>
                  <a:gd name="T34" fmla="*/ 43 w 227"/>
                  <a:gd name="T35" fmla="*/ 274 h 305"/>
                  <a:gd name="T36" fmla="*/ 22 w 227"/>
                  <a:gd name="T37" fmla="*/ 251 h 305"/>
                  <a:gd name="T38" fmla="*/ 43 w 227"/>
                  <a:gd name="T39" fmla="*/ 274 h 305"/>
                  <a:gd name="T40" fmla="*/ 35 w 227"/>
                  <a:gd name="T41" fmla="*/ 253 h 305"/>
                  <a:gd name="T42" fmla="*/ 44 w 227"/>
                  <a:gd name="T43" fmla="*/ 254 h 305"/>
                  <a:gd name="T44" fmla="*/ 55 w 227"/>
                  <a:gd name="T45" fmla="*/ 259 h 305"/>
                  <a:gd name="T46" fmla="*/ 59 w 227"/>
                  <a:gd name="T47" fmla="*/ 253 h 305"/>
                  <a:gd name="T48" fmla="*/ 55 w 227"/>
                  <a:gd name="T49" fmla="*/ 246 h 305"/>
                  <a:gd name="T50" fmla="*/ 62 w 227"/>
                  <a:gd name="T51" fmla="*/ 235 h 305"/>
                  <a:gd name="T52" fmla="*/ 57 w 227"/>
                  <a:gd name="T53" fmla="*/ 222 h 305"/>
                  <a:gd name="T54" fmla="*/ 44 w 227"/>
                  <a:gd name="T55" fmla="*/ 226 h 305"/>
                  <a:gd name="T56" fmla="*/ 41 w 227"/>
                  <a:gd name="T57" fmla="*/ 230 h 305"/>
                  <a:gd name="T58" fmla="*/ 33 w 227"/>
                  <a:gd name="T59" fmla="*/ 239 h 305"/>
                  <a:gd name="T60" fmla="*/ 33 w 227"/>
                  <a:gd name="T61" fmla="*/ 235 h 305"/>
                  <a:gd name="T62" fmla="*/ 50 w 227"/>
                  <a:gd name="T63" fmla="*/ 201 h 305"/>
                  <a:gd name="T64" fmla="*/ 77 w 227"/>
                  <a:gd name="T65" fmla="*/ 227 h 305"/>
                  <a:gd name="T66" fmla="*/ 195 w 227"/>
                  <a:gd name="T67" fmla="*/ 62 h 305"/>
                  <a:gd name="T68" fmla="*/ 175 w 227"/>
                  <a:gd name="T69" fmla="*/ 66 h 305"/>
                  <a:gd name="T70" fmla="*/ 187 w 227"/>
                  <a:gd name="T71" fmla="*/ 37 h 305"/>
                  <a:gd name="T72" fmla="*/ 191 w 227"/>
                  <a:gd name="T73" fmla="*/ 41 h 305"/>
                  <a:gd name="T74" fmla="*/ 191 w 227"/>
                  <a:gd name="T75" fmla="*/ 41 h 305"/>
                  <a:gd name="T76" fmla="*/ 193 w 227"/>
                  <a:gd name="T77" fmla="*/ 42 h 305"/>
                  <a:gd name="T78" fmla="*/ 196 w 227"/>
                  <a:gd name="T79" fmla="*/ 44 h 305"/>
                  <a:gd name="T80" fmla="*/ 195 w 227"/>
                  <a:gd name="T81" fmla="*/ 6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7" h="305">
                    <a:moveTo>
                      <a:pt x="218" y="3"/>
                    </a:moveTo>
                    <a:cubicBezTo>
                      <a:pt x="199" y="16"/>
                      <a:pt x="175" y="28"/>
                      <a:pt x="161" y="48"/>
                    </a:cubicBezTo>
                    <a:cubicBezTo>
                      <a:pt x="160" y="46"/>
                      <a:pt x="156" y="45"/>
                      <a:pt x="154" y="48"/>
                    </a:cubicBezTo>
                    <a:cubicBezTo>
                      <a:pt x="116" y="92"/>
                      <a:pt x="76" y="137"/>
                      <a:pt x="55" y="192"/>
                    </a:cubicBezTo>
                    <a:cubicBezTo>
                      <a:pt x="53" y="195"/>
                      <a:pt x="59" y="198"/>
                      <a:pt x="61" y="194"/>
                    </a:cubicBezTo>
                    <a:cubicBezTo>
                      <a:pt x="87" y="145"/>
                      <a:pt x="124" y="103"/>
                      <a:pt x="159" y="59"/>
                    </a:cubicBezTo>
                    <a:cubicBezTo>
                      <a:pt x="161" y="64"/>
                      <a:pt x="164" y="68"/>
                      <a:pt x="168" y="72"/>
                    </a:cubicBezTo>
                    <a:cubicBezTo>
                      <a:pt x="172" y="75"/>
                      <a:pt x="177" y="79"/>
                      <a:pt x="182" y="80"/>
                    </a:cubicBezTo>
                    <a:cubicBezTo>
                      <a:pt x="182" y="80"/>
                      <a:pt x="182" y="80"/>
                      <a:pt x="182" y="80"/>
                    </a:cubicBezTo>
                    <a:cubicBezTo>
                      <a:pt x="160" y="128"/>
                      <a:pt x="110" y="162"/>
                      <a:pt x="97" y="213"/>
                    </a:cubicBezTo>
                    <a:cubicBezTo>
                      <a:pt x="97" y="213"/>
                      <a:pt x="96" y="213"/>
                      <a:pt x="96" y="213"/>
                    </a:cubicBezTo>
                    <a:cubicBezTo>
                      <a:pt x="88" y="215"/>
                      <a:pt x="83" y="219"/>
                      <a:pt x="74" y="217"/>
                    </a:cubicBezTo>
                    <a:cubicBezTo>
                      <a:pt x="65" y="214"/>
                      <a:pt x="59" y="206"/>
                      <a:pt x="56" y="198"/>
                    </a:cubicBezTo>
                    <a:cubicBezTo>
                      <a:pt x="55" y="196"/>
                      <a:pt x="52" y="197"/>
                      <a:pt x="51" y="199"/>
                    </a:cubicBezTo>
                    <a:cubicBezTo>
                      <a:pt x="51" y="198"/>
                      <a:pt x="51" y="198"/>
                      <a:pt x="51" y="198"/>
                    </a:cubicBezTo>
                    <a:cubicBezTo>
                      <a:pt x="52" y="195"/>
                      <a:pt x="47" y="194"/>
                      <a:pt x="46" y="197"/>
                    </a:cubicBezTo>
                    <a:cubicBezTo>
                      <a:pt x="42" y="208"/>
                      <a:pt x="36" y="216"/>
                      <a:pt x="30" y="225"/>
                    </a:cubicBezTo>
                    <a:cubicBezTo>
                      <a:pt x="26" y="230"/>
                      <a:pt x="22" y="234"/>
                      <a:pt x="21" y="240"/>
                    </a:cubicBezTo>
                    <a:cubicBezTo>
                      <a:pt x="20" y="242"/>
                      <a:pt x="20" y="244"/>
                      <a:pt x="20" y="245"/>
                    </a:cubicBezTo>
                    <a:cubicBezTo>
                      <a:pt x="19" y="245"/>
                      <a:pt x="18" y="245"/>
                      <a:pt x="17" y="246"/>
                    </a:cubicBezTo>
                    <a:cubicBezTo>
                      <a:pt x="7" y="253"/>
                      <a:pt x="1" y="263"/>
                      <a:pt x="0" y="275"/>
                    </a:cubicBezTo>
                    <a:cubicBezTo>
                      <a:pt x="0" y="284"/>
                      <a:pt x="4" y="293"/>
                      <a:pt x="11" y="298"/>
                    </a:cubicBezTo>
                    <a:cubicBezTo>
                      <a:pt x="17" y="304"/>
                      <a:pt x="26" y="305"/>
                      <a:pt x="34" y="302"/>
                    </a:cubicBezTo>
                    <a:cubicBezTo>
                      <a:pt x="44" y="298"/>
                      <a:pt x="50" y="288"/>
                      <a:pt x="53" y="278"/>
                    </a:cubicBezTo>
                    <a:cubicBezTo>
                      <a:pt x="55" y="278"/>
                      <a:pt x="57" y="277"/>
                      <a:pt x="58" y="275"/>
                    </a:cubicBezTo>
                    <a:cubicBezTo>
                      <a:pt x="67" y="260"/>
                      <a:pt x="78" y="247"/>
                      <a:pt x="87" y="232"/>
                    </a:cubicBezTo>
                    <a:cubicBezTo>
                      <a:pt x="89" y="230"/>
                      <a:pt x="89" y="228"/>
                      <a:pt x="87" y="226"/>
                    </a:cubicBezTo>
                    <a:cubicBezTo>
                      <a:pt x="92" y="225"/>
                      <a:pt x="96" y="223"/>
                      <a:pt x="99" y="220"/>
                    </a:cubicBezTo>
                    <a:cubicBezTo>
                      <a:pt x="100" y="220"/>
                      <a:pt x="101" y="220"/>
                      <a:pt x="102" y="218"/>
                    </a:cubicBezTo>
                    <a:cubicBezTo>
                      <a:pt x="127" y="170"/>
                      <a:pt x="172" y="135"/>
                      <a:pt x="193" y="85"/>
                    </a:cubicBezTo>
                    <a:cubicBezTo>
                      <a:pt x="194" y="83"/>
                      <a:pt x="193" y="81"/>
                      <a:pt x="192" y="80"/>
                    </a:cubicBezTo>
                    <a:cubicBezTo>
                      <a:pt x="193" y="80"/>
                      <a:pt x="193" y="80"/>
                      <a:pt x="194" y="79"/>
                    </a:cubicBezTo>
                    <a:cubicBezTo>
                      <a:pt x="203" y="75"/>
                      <a:pt x="209" y="58"/>
                      <a:pt x="213" y="49"/>
                    </a:cubicBezTo>
                    <a:cubicBezTo>
                      <a:pt x="219" y="36"/>
                      <a:pt x="224" y="23"/>
                      <a:pt x="227" y="9"/>
                    </a:cubicBezTo>
                    <a:cubicBezTo>
                      <a:pt x="227" y="5"/>
                      <a:pt x="223" y="0"/>
                      <a:pt x="218" y="3"/>
                    </a:cubicBezTo>
                    <a:close/>
                    <a:moveTo>
                      <a:pt x="43" y="274"/>
                    </a:moveTo>
                    <a:cubicBezTo>
                      <a:pt x="40" y="284"/>
                      <a:pt x="29" y="299"/>
                      <a:pt x="18" y="289"/>
                    </a:cubicBezTo>
                    <a:cubicBezTo>
                      <a:pt x="6" y="278"/>
                      <a:pt x="15" y="261"/>
                      <a:pt x="22" y="251"/>
                    </a:cubicBezTo>
                    <a:cubicBezTo>
                      <a:pt x="26" y="260"/>
                      <a:pt x="36" y="267"/>
                      <a:pt x="44" y="273"/>
                    </a:cubicBezTo>
                    <a:cubicBezTo>
                      <a:pt x="44" y="273"/>
                      <a:pt x="43" y="273"/>
                      <a:pt x="43" y="274"/>
                    </a:cubicBezTo>
                    <a:close/>
                    <a:moveTo>
                      <a:pt x="51" y="266"/>
                    </a:moveTo>
                    <a:cubicBezTo>
                      <a:pt x="46" y="262"/>
                      <a:pt x="39" y="258"/>
                      <a:pt x="35" y="253"/>
                    </a:cubicBezTo>
                    <a:cubicBezTo>
                      <a:pt x="37" y="254"/>
                      <a:pt x="38" y="255"/>
                      <a:pt x="39" y="256"/>
                    </a:cubicBezTo>
                    <a:cubicBezTo>
                      <a:pt x="41" y="258"/>
                      <a:pt x="44" y="256"/>
                      <a:pt x="44" y="254"/>
                    </a:cubicBezTo>
                    <a:cubicBezTo>
                      <a:pt x="46" y="255"/>
                      <a:pt x="48" y="256"/>
                      <a:pt x="49" y="258"/>
                    </a:cubicBezTo>
                    <a:cubicBezTo>
                      <a:pt x="51" y="260"/>
                      <a:pt x="53" y="260"/>
                      <a:pt x="55" y="259"/>
                    </a:cubicBezTo>
                    <a:cubicBezTo>
                      <a:pt x="54" y="261"/>
                      <a:pt x="53" y="263"/>
                      <a:pt x="51" y="266"/>
                    </a:cubicBezTo>
                    <a:close/>
                    <a:moveTo>
                      <a:pt x="59" y="253"/>
                    </a:moveTo>
                    <a:cubicBezTo>
                      <a:pt x="59" y="251"/>
                      <a:pt x="59" y="250"/>
                      <a:pt x="58" y="249"/>
                    </a:cubicBezTo>
                    <a:cubicBezTo>
                      <a:pt x="57" y="248"/>
                      <a:pt x="56" y="247"/>
                      <a:pt x="55" y="246"/>
                    </a:cubicBezTo>
                    <a:cubicBezTo>
                      <a:pt x="60" y="246"/>
                      <a:pt x="65" y="240"/>
                      <a:pt x="62" y="235"/>
                    </a:cubicBezTo>
                    <a:cubicBezTo>
                      <a:pt x="62" y="235"/>
                      <a:pt x="62" y="235"/>
                      <a:pt x="62" y="235"/>
                    </a:cubicBezTo>
                    <a:cubicBezTo>
                      <a:pt x="66" y="231"/>
                      <a:pt x="65" y="222"/>
                      <a:pt x="58" y="222"/>
                    </a:cubicBezTo>
                    <a:cubicBezTo>
                      <a:pt x="57" y="222"/>
                      <a:pt x="57" y="222"/>
                      <a:pt x="57" y="222"/>
                    </a:cubicBezTo>
                    <a:cubicBezTo>
                      <a:pt x="56" y="222"/>
                      <a:pt x="55" y="221"/>
                      <a:pt x="53" y="220"/>
                    </a:cubicBezTo>
                    <a:cubicBezTo>
                      <a:pt x="49" y="219"/>
                      <a:pt x="45" y="222"/>
                      <a:pt x="44" y="226"/>
                    </a:cubicBezTo>
                    <a:cubicBezTo>
                      <a:pt x="44" y="227"/>
                      <a:pt x="43" y="228"/>
                      <a:pt x="44" y="230"/>
                    </a:cubicBezTo>
                    <a:cubicBezTo>
                      <a:pt x="43" y="230"/>
                      <a:pt x="42" y="230"/>
                      <a:pt x="41" y="230"/>
                    </a:cubicBezTo>
                    <a:cubicBezTo>
                      <a:pt x="36" y="230"/>
                      <a:pt x="33" y="235"/>
                      <a:pt x="35" y="240"/>
                    </a:cubicBezTo>
                    <a:cubicBezTo>
                      <a:pt x="34" y="239"/>
                      <a:pt x="34" y="239"/>
                      <a:pt x="33" y="239"/>
                    </a:cubicBezTo>
                    <a:cubicBezTo>
                      <a:pt x="32" y="239"/>
                      <a:pt x="32" y="239"/>
                      <a:pt x="31" y="239"/>
                    </a:cubicBezTo>
                    <a:cubicBezTo>
                      <a:pt x="32" y="237"/>
                      <a:pt x="32" y="236"/>
                      <a:pt x="33" y="235"/>
                    </a:cubicBezTo>
                    <a:cubicBezTo>
                      <a:pt x="40" y="223"/>
                      <a:pt x="47" y="213"/>
                      <a:pt x="50" y="200"/>
                    </a:cubicBezTo>
                    <a:cubicBezTo>
                      <a:pt x="50" y="200"/>
                      <a:pt x="50" y="200"/>
                      <a:pt x="50" y="201"/>
                    </a:cubicBezTo>
                    <a:cubicBezTo>
                      <a:pt x="52" y="211"/>
                      <a:pt x="59" y="221"/>
                      <a:pt x="69" y="225"/>
                    </a:cubicBezTo>
                    <a:cubicBezTo>
                      <a:pt x="72" y="226"/>
                      <a:pt x="74" y="226"/>
                      <a:pt x="77" y="227"/>
                    </a:cubicBezTo>
                    <a:cubicBezTo>
                      <a:pt x="71" y="235"/>
                      <a:pt x="65" y="244"/>
                      <a:pt x="59" y="253"/>
                    </a:cubicBezTo>
                    <a:close/>
                    <a:moveTo>
                      <a:pt x="195" y="62"/>
                    </a:moveTo>
                    <a:cubicBezTo>
                      <a:pt x="193" y="65"/>
                      <a:pt x="190" y="68"/>
                      <a:pt x="189" y="72"/>
                    </a:cubicBezTo>
                    <a:cubicBezTo>
                      <a:pt x="185" y="69"/>
                      <a:pt x="179" y="68"/>
                      <a:pt x="175" y="66"/>
                    </a:cubicBezTo>
                    <a:cubicBezTo>
                      <a:pt x="170" y="63"/>
                      <a:pt x="167" y="59"/>
                      <a:pt x="164" y="54"/>
                    </a:cubicBezTo>
                    <a:cubicBezTo>
                      <a:pt x="171" y="48"/>
                      <a:pt x="179" y="42"/>
                      <a:pt x="187" y="37"/>
                    </a:cubicBezTo>
                    <a:cubicBezTo>
                      <a:pt x="187" y="39"/>
                      <a:pt x="189" y="40"/>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2" y="41"/>
                      <a:pt x="193" y="42"/>
                      <a:pt x="193" y="42"/>
                    </a:cubicBezTo>
                    <a:cubicBezTo>
                      <a:pt x="194" y="42"/>
                      <a:pt x="195" y="43"/>
                      <a:pt x="195" y="43"/>
                    </a:cubicBezTo>
                    <a:cubicBezTo>
                      <a:pt x="195" y="43"/>
                      <a:pt x="196" y="44"/>
                      <a:pt x="196" y="44"/>
                    </a:cubicBezTo>
                    <a:cubicBezTo>
                      <a:pt x="198" y="46"/>
                      <a:pt x="200" y="47"/>
                      <a:pt x="203" y="46"/>
                    </a:cubicBezTo>
                    <a:cubicBezTo>
                      <a:pt x="200" y="52"/>
                      <a:pt x="197" y="57"/>
                      <a:pt x="195"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7" name="Freeform 463"/>
              <p:cNvSpPr>
                <a:spLocks noEditPoints="1"/>
              </p:cNvSpPr>
              <p:nvPr/>
            </p:nvSpPr>
            <p:spPr bwMode="auto">
              <a:xfrm>
                <a:off x="5411" y="168"/>
                <a:ext cx="438" cy="355"/>
              </a:xfrm>
              <a:custGeom>
                <a:avLst/>
                <a:gdLst>
                  <a:gd name="T0" fmla="*/ 215 w 217"/>
                  <a:gd name="T1" fmla="*/ 6 h 176"/>
                  <a:gd name="T2" fmla="*/ 204 w 217"/>
                  <a:gd name="T3" fmla="*/ 2 h 176"/>
                  <a:gd name="T4" fmla="*/ 7 w 217"/>
                  <a:gd name="T5" fmla="*/ 56 h 176"/>
                  <a:gd name="T6" fmla="*/ 4 w 217"/>
                  <a:gd name="T7" fmla="*/ 66 h 176"/>
                  <a:gd name="T8" fmla="*/ 44 w 217"/>
                  <a:gd name="T9" fmla="*/ 92 h 176"/>
                  <a:gd name="T10" fmla="*/ 42 w 217"/>
                  <a:gd name="T11" fmla="*/ 94 h 176"/>
                  <a:gd name="T12" fmla="*/ 57 w 217"/>
                  <a:gd name="T13" fmla="*/ 170 h 176"/>
                  <a:gd name="T14" fmla="*/ 67 w 217"/>
                  <a:gd name="T15" fmla="*/ 170 h 176"/>
                  <a:gd name="T16" fmla="*/ 68 w 217"/>
                  <a:gd name="T17" fmla="*/ 166 h 176"/>
                  <a:gd name="T18" fmla="*/ 79 w 217"/>
                  <a:gd name="T19" fmla="*/ 160 h 176"/>
                  <a:gd name="T20" fmla="*/ 95 w 217"/>
                  <a:gd name="T21" fmla="*/ 149 h 176"/>
                  <a:gd name="T22" fmla="*/ 114 w 217"/>
                  <a:gd name="T23" fmla="*/ 173 h 176"/>
                  <a:gd name="T24" fmla="*/ 122 w 217"/>
                  <a:gd name="T25" fmla="*/ 173 h 176"/>
                  <a:gd name="T26" fmla="*/ 174 w 217"/>
                  <a:gd name="T27" fmla="*/ 99 h 176"/>
                  <a:gd name="T28" fmla="*/ 212 w 217"/>
                  <a:gd name="T29" fmla="*/ 26 h 176"/>
                  <a:gd name="T30" fmla="*/ 215 w 217"/>
                  <a:gd name="T31" fmla="*/ 6 h 176"/>
                  <a:gd name="T32" fmla="*/ 19 w 217"/>
                  <a:gd name="T33" fmla="*/ 64 h 176"/>
                  <a:gd name="T34" fmla="*/ 142 w 217"/>
                  <a:gd name="T35" fmla="*/ 37 h 176"/>
                  <a:gd name="T36" fmla="*/ 55 w 217"/>
                  <a:gd name="T37" fmla="*/ 89 h 176"/>
                  <a:gd name="T38" fmla="*/ 54 w 217"/>
                  <a:gd name="T39" fmla="*/ 88 h 176"/>
                  <a:gd name="T40" fmla="*/ 19 w 217"/>
                  <a:gd name="T41" fmla="*/ 64 h 176"/>
                  <a:gd name="T42" fmla="*/ 73 w 217"/>
                  <a:gd name="T43" fmla="*/ 152 h 176"/>
                  <a:gd name="T44" fmla="*/ 80 w 217"/>
                  <a:gd name="T45" fmla="*/ 126 h 176"/>
                  <a:gd name="T46" fmla="*/ 89 w 217"/>
                  <a:gd name="T47" fmla="*/ 140 h 176"/>
                  <a:gd name="T48" fmla="*/ 73 w 217"/>
                  <a:gd name="T49" fmla="*/ 152 h 176"/>
                  <a:gd name="T50" fmla="*/ 166 w 217"/>
                  <a:gd name="T51" fmla="*/ 85 h 176"/>
                  <a:gd name="T52" fmla="*/ 117 w 217"/>
                  <a:gd name="T53" fmla="*/ 160 h 176"/>
                  <a:gd name="T54" fmla="*/ 103 w 217"/>
                  <a:gd name="T55" fmla="*/ 143 h 176"/>
                  <a:gd name="T56" fmla="*/ 97 w 217"/>
                  <a:gd name="T57" fmla="*/ 135 h 176"/>
                  <a:gd name="T58" fmla="*/ 83 w 217"/>
                  <a:gd name="T59" fmla="*/ 117 h 176"/>
                  <a:gd name="T60" fmla="*/ 83 w 217"/>
                  <a:gd name="T61" fmla="*/ 116 h 176"/>
                  <a:gd name="T62" fmla="*/ 78 w 217"/>
                  <a:gd name="T63" fmla="*/ 111 h 176"/>
                  <a:gd name="T64" fmla="*/ 70 w 217"/>
                  <a:gd name="T65" fmla="*/ 104 h 176"/>
                  <a:gd name="T66" fmla="*/ 67 w 217"/>
                  <a:gd name="T67" fmla="*/ 107 h 176"/>
                  <a:gd name="T68" fmla="*/ 74 w 217"/>
                  <a:gd name="T69" fmla="*/ 116 h 176"/>
                  <a:gd name="T70" fmla="*/ 63 w 217"/>
                  <a:gd name="T71" fmla="*/ 147 h 176"/>
                  <a:gd name="T72" fmla="*/ 47 w 217"/>
                  <a:gd name="T73" fmla="*/ 93 h 176"/>
                  <a:gd name="T74" fmla="*/ 51 w 217"/>
                  <a:gd name="T75" fmla="*/ 94 h 176"/>
                  <a:gd name="T76" fmla="*/ 51 w 217"/>
                  <a:gd name="T77" fmla="*/ 94 h 176"/>
                  <a:gd name="T78" fmla="*/ 56 w 217"/>
                  <a:gd name="T79" fmla="*/ 96 h 176"/>
                  <a:gd name="T80" fmla="*/ 134 w 217"/>
                  <a:gd name="T81" fmla="*/ 59 h 176"/>
                  <a:gd name="T82" fmla="*/ 72 w 217"/>
                  <a:gd name="T83" fmla="*/ 96 h 176"/>
                  <a:gd name="T84" fmla="*/ 75 w 217"/>
                  <a:gd name="T85" fmla="*/ 101 h 176"/>
                  <a:gd name="T86" fmla="*/ 142 w 217"/>
                  <a:gd name="T87" fmla="*/ 69 h 176"/>
                  <a:gd name="T88" fmla="*/ 190 w 217"/>
                  <a:gd name="T89" fmla="*/ 39 h 176"/>
                  <a:gd name="T90" fmla="*/ 166 w 217"/>
                  <a:gd name="T91" fmla="*/ 8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176">
                    <a:moveTo>
                      <a:pt x="215" y="6"/>
                    </a:moveTo>
                    <a:cubicBezTo>
                      <a:pt x="214" y="2"/>
                      <a:pt x="208" y="0"/>
                      <a:pt x="204" y="2"/>
                    </a:cubicBezTo>
                    <a:cubicBezTo>
                      <a:pt x="142" y="33"/>
                      <a:pt x="70" y="29"/>
                      <a:pt x="7" y="56"/>
                    </a:cubicBezTo>
                    <a:cubicBezTo>
                      <a:pt x="2" y="58"/>
                      <a:pt x="0" y="63"/>
                      <a:pt x="4" y="66"/>
                    </a:cubicBezTo>
                    <a:cubicBezTo>
                      <a:pt x="15" y="78"/>
                      <a:pt x="29" y="86"/>
                      <a:pt x="44" y="92"/>
                    </a:cubicBezTo>
                    <a:cubicBezTo>
                      <a:pt x="43" y="92"/>
                      <a:pt x="42" y="93"/>
                      <a:pt x="42" y="94"/>
                    </a:cubicBezTo>
                    <a:cubicBezTo>
                      <a:pt x="49" y="119"/>
                      <a:pt x="52" y="145"/>
                      <a:pt x="57" y="170"/>
                    </a:cubicBezTo>
                    <a:cubicBezTo>
                      <a:pt x="58" y="176"/>
                      <a:pt x="65" y="175"/>
                      <a:pt x="67" y="170"/>
                    </a:cubicBezTo>
                    <a:cubicBezTo>
                      <a:pt x="67" y="169"/>
                      <a:pt x="68" y="167"/>
                      <a:pt x="68" y="166"/>
                    </a:cubicBezTo>
                    <a:cubicBezTo>
                      <a:pt x="72" y="165"/>
                      <a:pt x="76" y="162"/>
                      <a:pt x="79" y="160"/>
                    </a:cubicBezTo>
                    <a:cubicBezTo>
                      <a:pt x="85" y="157"/>
                      <a:pt x="90" y="153"/>
                      <a:pt x="95" y="149"/>
                    </a:cubicBezTo>
                    <a:cubicBezTo>
                      <a:pt x="100" y="158"/>
                      <a:pt x="106" y="166"/>
                      <a:pt x="114" y="173"/>
                    </a:cubicBezTo>
                    <a:cubicBezTo>
                      <a:pt x="116" y="175"/>
                      <a:pt x="120" y="176"/>
                      <a:pt x="122" y="173"/>
                    </a:cubicBezTo>
                    <a:cubicBezTo>
                      <a:pt x="141" y="150"/>
                      <a:pt x="158" y="125"/>
                      <a:pt x="174" y="99"/>
                    </a:cubicBezTo>
                    <a:cubicBezTo>
                      <a:pt x="187" y="80"/>
                      <a:pt x="209" y="51"/>
                      <a:pt x="212" y="26"/>
                    </a:cubicBezTo>
                    <a:cubicBezTo>
                      <a:pt x="216" y="19"/>
                      <a:pt x="217" y="15"/>
                      <a:pt x="215" y="6"/>
                    </a:cubicBezTo>
                    <a:close/>
                    <a:moveTo>
                      <a:pt x="19" y="64"/>
                    </a:moveTo>
                    <a:cubicBezTo>
                      <a:pt x="58" y="48"/>
                      <a:pt x="101" y="45"/>
                      <a:pt x="142" y="37"/>
                    </a:cubicBezTo>
                    <a:cubicBezTo>
                      <a:pt x="112" y="53"/>
                      <a:pt x="82" y="72"/>
                      <a:pt x="55" y="89"/>
                    </a:cubicBezTo>
                    <a:cubicBezTo>
                      <a:pt x="54" y="89"/>
                      <a:pt x="54" y="89"/>
                      <a:pt x="54" y="88"/>
                    </a:cubicBezTo>
                    <a:cubicBezTo>
                      <a:pt x="42" y="80"/>
                      <a:pt x="30" y="73"/>
                      <a:pt x="19" y="64"/>
                    </a:cubicBezTo>
                    <a:close/>
                    <a:moveTo>
                      <a:pt x="73" y="152"/>
                    </a:moveTo>
                    <a:cubicBezTo>
                      <a:pt x="76" y="144"/>
                      <a:pt x="78" y="135"/>
                      <a:pt x="80" y="126"/>
                    </a:cubicBezTo>
                    <a:cubicBezTo>
                      <a:pt x="83" y="131"/>
                      <a:pt x="86" y="135"/>
                      <a:pt x="89" y="140"/>
                    </a:cubicBezTo>
                    <a:cubicBezTo>
                      <a:pt x="84" y="144"/>
                      <a:pt x="78" y="148"/>
                      <a:pt x="73" y="152"/>
                    </a:cubicBezTo>
                    <a:close/>
                    <a:moveTo>
                      <a:pt x="166" y="85"/>
                    </a:moveTo>
                    <a:cubicBezTo>
                      <a:pt x="151" y="110"/>
                      <a:pt x="134" y="136"/>
                      <a:pt x="117" y="160"/>
                    </a:cubicBezTo>
                    <a:cubicBezTo>
                      <a:pt x="112" y="154"/>
                      <a:pt x="107" y="149"/>
                      <a:pt x="103" y="143"/>
                    </a:cubicBezTo>
                    <a:cubicBezTo>
                      <a:pt x="106" y="139"/>
                      <a:pt x="101" y="134"/>
                      <a:pt x="97" y="135"/>
                    </a:cubicBezTo>
                    <a:cubicBezTo>
                      <a:pt x="92" y="129"/>
                      <a:pt x="87" y="123"/>
                      <a:pt x="83" y="117"/>
                    </a:cubicBezTo>
                    <a:cubicBezTo>
                      <a:pt x="83" y="117"/>
                      <a:pt x="83" y="117"/>
                      <a:pt x="83" y="116"/>
                    </a:cubicBezTo>
                    <a:cubicBezTo>
                      <a:pt x="83" y="113"/>
                      <a:pt x="80" y="111"/>
                      <a:pt x="78" y="111"/>
                    </a:cubicBezTo>
                    <a:cubicBezTo>
                      <a:pt x="75" y="109"/>
                      <a:pt x="73" y="106"/>
                      <a:pt x="70" y="104"/>
                    </a:cubicBezTo>
                    <a:cubicBezTo>
                      <a:pt x="69" y="103"/>
                      <a:pt x="66" y="105"/>
                      <a:pt x="67" y="107"/>
                    </a:cubicBezTo>
                    <a:cubicBezTo>
                      <a:pt x="69" y="110"/>
                      <a:pt x="72" y="113"/>
                      <a:pt x="74" y="116"/>
                    </a:cubicBezTo>
                    <a:cubicBezTo>
                      <a:pt x="69" y="126"/>
                      <a:pt x="66" y="136"/>
                      <a:pt x="63" y="147"/>
                    </a:cubicBezTo>
                    <a:cubicBezTo>
                      <a:pt x="59" y="128"/>
                      <a:pt x="55" y="110"/>
                      <a:pt x="47" y="93"/>
                    </a:cubicBezTo>
                    <a:cubicBezTo>
                      <a:pt x="48" y="93"/>
                      <a:pt x="50" y="94"/>
                      <a:pt x="51" y="94"/>
                    </a:cubicBezTo>
                    <a:cubicBezTo>
                      <a:pt x="51" y="94"/>
                      <a:pt x="51" y="94"/>
                      <a:pt x="51" y="94"/>
                    </a:cubicBezTo>
                    <a:cubicBezTo>
                      <a:pt x="52" y="96"/>
                      <a:pt x="54" y="97"/>
                      <a:pt x="56" y="96"/>
                    </a:cubicBezTo>
                    <a:cubicBezTo>
                      <a:pt x="82" y="85"/>
                      <a:pt x="108" y="73"/>
                      <a:pt x="134" y="59"/>
                    </a:cubicBezTo>
                    <a:cubicBezTo>
                      <a:pt x="114" y="73"/>
                      <a:pt x="94" y="86"/>
                      <a:pt x="72" y="96"/>
                    </a:cubicBezTo>
                    <a:cubicBezTo>
                      <a:pt x="69" y="97"/>
                      <a:pt x="71" y="102"/>
                      <a:pt x="75" y="101"/>
                    </a:cubicBezTo>
                    <a:cubicBezTo>
                      <a:pt x="99" y="95"/>
                      <a:pt x="121" y="83"/>
                      <a:pt x="142" y="69"/>
                    </a:cubicBezTo>
                    <a:cubicBezTo>
                      <a:pt x="158" y="59"/>
                      <a:pt x="175" y="49"/>
                      <a:pt x="190" y="39"/>
                    </a:cubicBezTo>
                    <a:cubicBezTo>
                      <a:pt x="182" y="54"/>
                      <a:pt x="175" y="71"/>
                      <a:pt x="166"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8" name="Freeform 464"/>
              <p:cNvSpPr>
                <a:spLocks noEditPoints="1"/>
              </p:cNvSpPr>
              <p:nvPr/>
            </p:nvSpPr>
            <p:spPr bwMode="auto">
              <a:xfrm>
                <a:off x="5909" y="413"/>
                <a:ext cx="490" cy="591"/>
              </a:xfrm>
              <a:custGeom>
                <a:avLst/>
                <a:gdLst>
                  <a:gd name="T0" fmla="*/ 138 w 243"/>
                  <a:gd name="T1" fmla="*/ 119 h 293"/>
                  <a:gd name="T2" fmla="*/ 136 w 243"/>
                  <a:gd name="T3" fmla="*/ 117 h 293"/>
                  <a:gd name="T4" fmla="*/ 136 w 243"/>
                  <a:gd name="T5" fmla="*/ 42 h 293"/>
                  <a:gd name="T6" fmla="*/ 157 w 243"/>
                  <a:gd name="T7" fmla="*/ 19 h 293"/>
                  <a:gd name="T8" fmla="*/ 94 w 243"/>
                  <a:gd name="T9" fmla="*/ 7 h 293"/>
                  <a:gd name="T10" fmla="*/ 63 w 243"/>
                  <a:gd name="T11" fmla="*/ 33 h 293"/>
                  <a:gd name="T12" fmla="*/ 80 w 243"/>
                  <a:gd name="T13" fmla="*/ 56 h 293"/>
                  <a:gd name="T14" fmla="*/ 74 w 243"/>
                  <a:gd name="T15" fmla="*/ 131 h 293"/>
                  <a:gd name="T16" fmla="*/ 1 w 243"/>
                  <a:gd name="T17" fmla="*/ 262 h 293"/>
                  <a:gd name="T18" fmla="*/ 4 w 243"/>
                  <a:gd name="T19" fmla="*/ 269 h 293"/>
                  <a:gd name="T20" fmla="*/ 98 w 243"/>
                  <a:gd name="T21" fmla="*/ 286 h 293"/>
                  <a:gd name="T22" fmla="*/ 198 w 243"/>
                  <a:gd name="T23" fmla="*/ 276 h 293"/>
                  <a:gd name="T24" fmla="*/ 138 w 243"/>
                  <a:gd name="T25" fmla="*/ 119 h 293"/>
                  <a:gd name="T26" fmla="*/ 183 w 243"/>
                  <a:gd name="T27" fmla="*/ 270 h 293"/>
                  <a:gd name="T28" fmla="*/ 121 w 243"/>
                  <a:gd name="T29" fmla="*/ 275 h 293"/>
                  <a:gd name="T30" fmla="*/ 49 w 243"/>
                  <a:gd name="T31" fmla="*/ 268 h 293"/>
                  <a:gd name="T32" fmla="*/ 25 w 243"/>
                  <a:gd name="T33" fmla="*/ 263 h 293"/>
                  <a:gd name="T34" fmla="*/ 21 w 243"/>
                  <a:gd name="T35" fmla="*/ 237 h 293"/>
                  <a:gd name="T36" fmla="*/ 54 w 243"/>
                  <a:gd name="T37" fmla="*/ 190 h 293"/>
                  <a:gd name="T38" fmla="*/ 97 w 243"/>
                  <a:gd name="T39" fmla="*/ 212 h 293"/>
                  <a:gd name="T40" fmla="*/ 160 w 243"/>
                  <a:gd name="T41" fmla="*/ 188 h 293"/>
                  <a:gd name="T42" fmla="*/ 132 w 243"/>
                  <a:gd name="T43" fmla="*/ 165 h 293"/>
                  <a:gd name="T44" fmla="*/ 75 w 243"/>
                  <a:gd name="T45" fmla="*/ 182 h 293"/>
                  <a:gd name="T46" fmla="*/ 78 w 243"/>
                  <a:gd name="T47" fmla="*/ 188 h 293"/>
                  <a:gd name="T48" fmla="*/ 114 w 243"/>
                  <a:gd name="T49" fmla="*/ 181 h 293"/>
                  <a:gd name="T50" fmla="*/ 147 w 243"/>
                  <a:gd name="T51" fmla="*/ 182 h 293"/>
                  <a:gd name="T52" fmla="*/ 101 w 243"/>
                  <a:gd name="T53" fmla="*/ 200 h 293"/>
                  <a:gd name="T54" fmla="*/ 73 w 243"/>
                  <a:gd name="T55" fmla="*/ 197 h 293"/>
                  <a:gd name="T56" fmla="*/ 56 w 243"/>
                  <a:gd name="T57" fmla="*/ 189 h 293"/>
                  <a:gd name="T58" fmla="*/ 55 w 243"/>
                  <a:gd name="T59" fmla="*/ 189 h 293"/>
                  <a:gd name="T60" fmla="*/ 79 w 243"/>
                  <a:gd name="T61" fmla="*/ 141 h 293"/>
                  <a:gd name="T62" fmla="*/ 81 w 243"/>
                  <a:gd name="T63" fmla="*/ 138 h 293"/>
                  <a:gd name="T64" fmla="*/ 93 w 243"/>
                  <a:gd name="T65" fmla="*/ 37 h 293"/>
                  <a:gd name="T66" fmla="*/ 89 w 243"/>
                  <a:gd name="T67" fmla="*/ 32 h 293"/>
                  <a:gd name="T68" fmla="*/ 103 w 243"/>
                  <a:gd name="T69" fmla="*/ 18 h 293"/>
                  <a:gd name="T70" fmla="*/ 134 w 243"/>
                  <a:gd name="T71" fmla="*/ 19 h 293"/>
                  <a:gd name="T72" fmla="*/ 143 w 243"/>
                  <a:gd name="T73" fmla="*/ 30 h 293"/>
                  <a:gd name="T74" fmla="*/ 130 w 243"/>
                  <a:gd name="T75" fmla="*/ 32 h 293"/>
                  <a:gd name="T76" fmla="*/ 127 w 243"/>
                  <a:gd name="T77" fmla="*/ 40 h 293"/>
                  <a:gd name="T78" fmla="*/ 126 w 243"/>
                  <a:gd name="T79" fmla="*/ 42 h 293"/>
                  <a:gd name="T80" fmla="*/ 123 w 243"/>
                  <a:gd name="T81" fmla="*/ 129 h 293"/>
                  <a:gd name="T82" fmla="*/ 133 w 243"/>
                  <a:gd name="T83" fmla="*/ 133 h 293"/>
                  <a:gd name="T84" fmla="*/ 184 w 243"/>
                  <a:gd name="T85" fmla="*/ 214 h 293"/>
                  <a:gd name="T86" fmla="*/ 183 w 243"/>
                  <a:gd name="T87" fmla="*/ 27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3" h="293">
                    <a:moveTo>
                      <a:pt x="138" y="119"/>
                    </a:moveTo>
                    <a:cubicBezTo>
                      <a:pt x="138" y="118"/>
                      <a:pt x="137" y="117"/>
                      <a:pt x="136" y="117"/>
                    </a:cubicBezTo>
                    <a:cubicBezTo>
                      <a:pt x="138" y="92"/>
                      <a:pt x="137" y="66"/>
                      <a:pt x="136" y="42"/>
                    </a:cubicBezTo>
                    <a:cubicBezTo>
                      <a:pt x="149" y="42"/>
                      <a:pt x="167" y="35"/>
                      <a:pt x="157" y="19"/>
                    </a:cubicBezTo>
                    <a:cubicBezTo>
                      <a:pt x="145" y="0"/>
                      <a:pt x="113" y="3"/>
                      <a:pt x="94" y="7"/>
                    </a:cubicBezTo>
                    <a:cubicBezTo>
                      <a:pt x="86" y="9"/>
                      <a:pt x="54" y="18"/>
                      <a:pt x="63" y="33"/>
                    </a:cubicBezTo>
                    <a:cubicBezTo>
                      <a:pt x="70" y="46"/>
                      <a:pt x="82" y="35"/>
                      <a:pt x="80" y="56"/>
                    </a:cubicBezTo>
                    <a:cubicBezTo>
                      <a:pt x="78" y="81"/>
                      <a:pt x="76" y="106"/>
                      <a:pt x="74" y="131"/>
                    </a:cubicBezTo>
                    <a:cubicBezTo>
                      <a:pt x="55" y="178"/>
                      <a:pt x="9" y="210"/>
                      <a:pt x="1" y="262"/>
                    </a:cubicBezTo>
                    <a:cubicBezTo>
                      <a:pt x="0" y="264"/>
                      <a:pt x="1" y="267"/>
                      <a:pt x="4" y="269"/>
                    </a:cubicBezTo>
                    <a:cubicBezTo>
                      <a:pt x="33" y="282"/>
                      <a:pt x="67" y="284"/>
                      <a:pt x="98" y="286"/>
                    </a:cubicBezTo>
                    <a:cubicBezTo>
                      <a:pt x="129" y="289"/>
                      <a:pt x="171" y="293"/>
                      <a:pt x="198" y="276"/>
                    </a:cubicBezTo>
                    <a:cubicBezTo>
                      <a:pt x="243" y="249"/>
                      <a:pt x="156" y="143"/>
                      <a:pt x="138" y="119"/>
                    </a:cubicBezTo>
                    <a:close/>
                    <a:moveTo>
                      <a:pt x="183" y="270"/>
                    </a:moveTo>
                    <a:cubicBezTo>
                      <a:pt x="164" y="276"/>
                      <a:pt x="141" y="275"/>
                      <a:pt x="121" y="275"/>
                    </a:cubicBezTo>
                    <a:cubicBezTo>
                      <a:pt x="97" y="274"/>
                      <a:pt x="73" y="272"/>
                      <a:pt x="49" y="268"/>
                    </a:cubicBezTo>
                    <a:cubicBezTo>
                      <a:pt x="41" y="267"/>
                      <a:pt x="33" y="265"/>
                      <a:pt x="25" y="263"/>
                    </a:cubicBezTo>
                    <a:cubicBezTo>
                      <a:pt x="9" y="259"/>
                      <a:pt x="15" y="251"/>
                      <a:pt x="21" y="237"/>
                    </a:cubicBezTo>
                    <a:cubicBezTo>
                      <a:pt x="29" y="221"/>
                      <a:pt x="42" y="206"/>
                      <a:pt x="54" y="190"/>
                    </a:cubicBezTo>
                    <a:cubicBezTo>
                      <a:pt x="46" y="205"/>
                      <a:pt x="90" y="212"/>
                      <a:pt x="97" y="212"/>
                    </a:cubicBezTo>
                    <a:cubicBezTo>
                      <a:pt x="118" y="214"/>
                      <a:pt x="150" y="211"/>
                      <a:pt x="160" y="188"/>
                    </a:cubicBezTo>
                    <a:cubicBezTo>
                      <a:pt x="168" y="170"/>
                      <a:pt x="144" y="166"/>
                      <a:pt x="132" y="165"/>
                    </a:cubicBezTo>
                    <a:cubicBezTo>
                      <a:pt x="119" y="165"/>
                      <a:pt x="79" y="165"/>
                      <a:pt x="75" y="182"/>
                    </a:cubicBezTo>
                    <a:cubicBezTo>
                      <a:pt x="74" y="184"/>
                      <a:pt x="76" y="188"/>
                      <a:pt x="78" y="188"/>
                    </a:cubicBezTo>
                    <a:cubicBezTo>
                      <a:pt x="88" y="190"/>
                      <a:pt x="103" y="182"/>
                      <a:pt x="114" y="181"/>
                    </a:cubicBezTo>
                    <a:cubicBezTo>
                      <a:pt x="119" y="180"/>
                      <a:pt x="147" y="182"/>
                      <a:pt x="147" y="182"/>
                    </a:cubicBezTo>
                    <a:cubicBezTo>
                      <a:pt x="140" y="198"/>
                      <a:pt x="114" y="200"/>
                      <a:pt x="101" y="200"/>
                    </a:cubicBezTo>
                    <a:cubicBezTo>
                      <a:pt x="91" y="200"/>
                      <a:pt x="82" y="199"/>
                      <a:pt x="73" y="197"/>
                    </a:cubicBezTo>
                    <a:cubicBezTo>
                      <a:pt x="66" y="195"/>
                      <a:pt x="62" y="190"/>
                      <a:pt x="56" y="189"/>
                    </a:cubicBezTo>
                    <a:cubicBezTo>
                      <a:pt x="56" y="188"/>
                      <a:pt x="55" y="189"/>
                      <a:pt x="55" y="189"/>
                    </a:cubicBezTo>
                    <a:cubicBezTo>
                      <a:pt x="66" y="174"/>
                      <a:pt x="77" y="158"/>
                      <a:pt x="79" y="141"/>
                    </a:cubicBezTo>
                    <a:cubicBezTo>
                      <a:pt x="80" y="140"/>
                      <a:pt x="81" y="139"/>
                      <a:pt x="81" y="138"/>
                    </a:cubicBezTo>
                    <a:cubicBezTo>
                      <a:pt x="89" y="105"/>
                      <a:pt x="90" y="71"/>
                      <a:pt x="93" y="37"/>
                    </a:cubicBezTo>
                    <a:cubicBezTo>
                      <a:pt x="93" y="35"/>
                      <a:pt x="91" y="32"/>
                      <a:pt x="89" y="32"/>
                    </a:cubicBezTo>
                    <a:cubicBezTo>
                      <a:pt x="62" y="26"/>
                      <a:pt x="92" y="20"/>
                      <a:pt x="103" y="18"/>
                    </a:cubicBezTo>
                    <a:cubicBezTo>
                      <a:pt x="114" y="15"/>
                      <a:pt x="124" y="16"/>
                      <a:pt x="134" y="19"/>
                    </a:cubicBezTo>
                    <a:cubicBezTo>
                      <a:pt x="142" y="19"/>
                      <a:pt x="145" y="23"/>
                      <a:pt x="143" y="30"/>
                    </a:cubicBezTo>
                    <a:cubicBezTo>
                      <a:pt x="138" y="31"/>
                      <a:pt x="134" y="31"/>
                      <a:pt x="130" y="32"/>
                    </a:cubicBezTo>
                    <a:cubicBezTo>
                      <a:pt x="126" y="33"/>
                      <a:pt x="125" y="37"/>
                      <a:pt x="127" y="40"/>
                    </a:cubicBezTo>
                    <a:cubicBezTo>
                      <a:pt x="127" y="40"/>
                      <a:pt x="126" y="41"/>
                      <a:pt x="126" y="42"/>
                    </a:cubicBezTo>
                    <a:cubicBezTo>
                      <a:pt x="124" y="70"/>
                      <a:pt x="119" y="101"/>
                      <a:pt x="123" y="129"/>
                    </a:cubicBezTo>
                    <a:cubicBezTo>
                      <a:pt x="124" y="135"/>
                      <a:pt x="131" y="137"/>
                      <a:pt x="133" y="133"/>
                    </a:cubicBezTo>
                    <a:cubicBezTo>
                      <a:pt x="151" y="160"/>
                      <a:pt x="169" y="185"/>
                      <a:pt x="184" y="214"/>
                    </a:cubicBezTo>
                    <a:cubicBezTo>
                      <a:pt x="192" y="230"/>
                      <a:pt x="207" y="261"/>
                      <a:pt x="183" y="2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9" name="Freeform 465"/>
              <p:cNvSpPr/>
              <p:nvPr/>
            </p:nvSpPr>
            <p:spPr bwMode="auto">
              <a:xfrm>
                <a:off x="6113" y="447"/>
                <a:ext cx="58" cy="36"/>
              </a:xfrm>
              <a:custGeom>
                <a:avLst/>
                <a:gdLst>
                  <a:gd name="T0" fmla="*/ 25 w 29"/>
                  <a:gd name="T1" fmla="*/ 2 h 18"/>
                  <a:gd name="T2" fmla="*/ 14 w 29"/>
                  <a:gd name="T3" fmla="*/ 3 h 18"/>
                  <a:gd name="T4" fmla="*/ 10 w 29"/>
                  <a:gd name="T5" fmla="*/ 4 h 18"/>
                  <a:gd name="T6" fmla="*/ 10 w 29"/>
                  <a:gd name="T7" fmla="*/ 4 h 18"/>
                  <a:gd name="T8" fmla="*/ 9 w 29"/>
                  <a:gd name="T9" fmla="*/ 4 h 18"/>
                  <a:gd name="T10" fmla="*/ 9 w 29"/>
                  <a:gd name="T11" fmla="*/ 4 h 18"/>
                  <a:gd name="T12" fmla="*/ 1 w 29"/>
                  <a:gd name="T13" fmla="*/ 9 h 18"/>
                  <a:gd name="T14" fmla="*/ 5 w 29"/>
                  <a:gd name="T15" fmla="*/ 17 h 18"/>
                  <a:gd name="T16" fmla="*/ 15 w 29"/>
                  <a:gd name="T17" fmla="*/ 17 h 18"/>
                  <a:gd name="T18" fmla="*/ 28 w 29"/>
                  <a:gd name="T19" fmla="*/ 12 h 18"/>
                  <a:gd name="T20" fmla="*/ 25 w 29"/>
                  <a:gd name="T21"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8">
                    <a:moveTo>
                      <a:pt x="25" y="2"/>
                    </a:moveTo>
                    <a:cubicBezTo>
                      <a:pt x="21" y="0"/>
                      <a:pt x="18" y="2"/>
                      <a:pt x="14" y="3"/>
                    </a:cubicBezTo>
                    <a:cubicBezTo>
                      <a:pt x="13" y="3"/>
                      <a:pt x="12" y="3"/>
                      <a:pt x="10" y="4"/>
                    </a:cubicBezTo>
                    <a:cubicBezTo>
                      <a:pt x="9" y="4"/>
                      <a:pt x="9" y="4"/>
                      <a:pt x="10" y="4"/>
                    </a:cubicBezTo>
                    <a:cubicBezTo>
                      <a:pt x="10" y="4"/>
                      <a:pt x="9" y="4"/>
                      <a:pt x="9" y="4"/>
                    </a:cubicBezTo>
                    <a:cubicBezTo>
                      <a:pt x="9" y="4"/>
                      <a:pt x="9" y="4"/>
                      <a:pt x="9" y="4"/>
                    </a:cubicBezTo>
                    <a:cubicBezTo>
                      <a:pt x="5" y="3"/>
                      <a:pt x="2" y="5"/>
                      <a:pt x="1" y="9"/>
                    </a:cubicBezTo>
                    <a:cubicBezTo>
                      <a:pt x="0" y="12"/>
                      <a:pt x="2" y="15"/>
                      <a:pt x="5" y="17"/>
                    </a:cubicBezTo>
                    <a:cubicBezTo>
                      <a:pt x="8" y="18"/>
                      <a:pt x="12" y="18"/>
                      <a:pt x="15" y="17"/>
                    </a:cubicBezTo>
                    <a:cubicBezTo>
                      <a:pt x="20" y="17"/>
                      <a:pt x="25" y="16"/>
                      <a:pt x="28" y="12"/>
                    </a:cubicBezTo>
                    <a:cubicBezTo>
                      <a:pt x="29" y="9"/>
                      <a:pt x="28" y="4"/>
                      <a:pt x="2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0" name="Freeform 466"/>
              <p:cNvSpPr>
                <a:spLocks noEditPoints="1"/>
              </p:cNvSpPr>
              <p:nvPr/>
            </p:nvSpPr>
            <p:spPr bwMode="auto">
              <a:xfrm>
                <a:off x="6060" y="354"/>
                <a:ext cx="59" cy="61"/>
              </a:xfrm>
              <a:custGeom>
                <a:avLst/>
                <a:gdLst>
                  <a:gd name="T0" fmla="*/ 16 w 29"/>
                  <a:gd name="T1" fmla="*/ 2 h 30"/>
                  <a:gd name="T2" fmla="*/ 12 w 29"/>
                  <a:gd name="T3" fmla="*/ 7 h 30"/>
                  <a:gd name="T4" fmla="*/ 12 w 29"/>
                  <a:gd name="T5" fmla="*/ 7 h 30"/>
                  <a:gd name="T6" fmla="*/ 5 w 29"/>
                  <a:gd name="T7" fmla="*/ 11 h 30"/>
                  <a:gd name="T8" fmla="*/ 0 w 29"/>
                  <a:gd name="T9" fmla="*/ 25 h 30"/>
                  <a:gd name="T10" fmla="*/ 5 w 29"/>
                  <a:gd name="T11" fmla="*/ 30 h 30"/>
                  <a:gd name="T12" fmla="*/ 26 w 29"/>
                  <a:gd name="T13" fmla="*/ 21 h 30"/>
                  <a:gd name="T14" fmla="*/ 16 w 29"/>
                  <a:gd name="T15" fmla="*/ 2 h 30"/>
                  <a:gd name="T16" fmla="*/ 10 w 29"/>
                  <a:gd name="T17" fmla="*/ 19 h 30"/>
                  <a:gd name="T18" fmla="*/ 12 w 29"/>
                  <a:gd name="T19" fmla="*/ 16 h 30"/>
                  <a:gd name="T20" fmla="*/ 15 w 29"/>
                  <a:gd name="T21" fmla="*/ 12 h 30"/>
                  <a:gd name="T22" fmla="*/ 16 w 29"/>
                  <a:gd name="T23" fmla="*/ 14 h 30"/>
                  <a:gd name="T24" fmla="*/ 17 w 29"/>
                  <a:gd name="T25" fmla="*/ 18 h 30"/>
                  <a:gd name="T26" fmla="*/ 15 w 29"/>
                  <a:gd name="T27" fmla="*/ 19 h 30"/>
                  <a:gd name="T28" fmla="*/ 10 w 29"/>
                  <a:gd name="T29"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30">
                    <a:moveTo>
                      <a:pt x="16" y="2"/>
                    </a:moveTo>
                    <a:cubicBezTo>
                      <a:pt x="13" y="0"/>
                      <a:pt x="10" y="4"/>
                      <a:pt x="12" y="7"/>
                    </a:cubicBezTo>
                    <a:cubicBezTo>
                      <a:pt x="12" y="7"/>
                      <a:pt x="12" y="7"/>
                      <a:pt x="12" y="7"/>
                    </a:cubicBezTo>
                    <a:cubicBezTo>
                      <a:pt x="9" y="8"/>
                      <a:pt x="7" y="9"/>
                      <a:pt x="5" y="11"/>
                    </a:cubicBezTo>
                    <a:cubicBezTo>
                      <a:pt x="1" y="14"/>
                      <a:pt x="0" y="20"/>
                      <a:pt x="0" y="25"/>
                    </a:cubicBezTo>
                    <a:cubicBezTo>
                      <a:pt x="0" y="27"/>
                      <a:pt x="2" y="30"/>
                      <a:pt x="5" y="30"/>
                    </a:cubicBezTo>
                    <a:cubicBezTo>
                      <a:pt x="12" y="30"/>
                      <a:pt x="23" y="29"/>
                      <a:pt x="26" y="21"/>
                    </a:cubicBezTo>
                    <a:cubicBezTo>
                      <a:pt x="29" y="14"/>
                      <a:pt x="22" y="5"/>
                      <a:pt x="16" y="2"/>
                    </a:cubicBezTo>
                    <a:close/>
                    <a:moveTo>
                      <a:pt x="10" y="19"/>
                    </a:moveTo>
                    <a:cubicBezTo>
                      <a:pt x="10" y="18"/>
                      <a:pt x="11" y="17"/>
                      <a:pt x="12" y="16"/>
                    </a:cubicBezTo>
                    <a:cubicBezTo>
                      <a:pt x="13" y="15"/>
                      <a:pt x="14" y="14"/>
                      <a:pt x="15" y="12"/>
                    </a:cubicBezTo>
                    <a:cubicBezTo>
                      <a:pt x="15" y="13"/>
                      <a:pt x="16" y="14"/>
                      <a:pt x="16" y="14"/>
                    </a:cubicBezTo>
                    <a:cubicBezTo>
                      <a:pt x="17" y="16"/>
                      <a:pt x="17" y="17"/>
                      <a:pt x="17" y="18"/>
                    </a:cubicBezTo>
                    <a:cubicBezTo>
                      <a:pt x="16" y="18"/>
                      <a:pt x="16" y="18"/>
                      <a:pt x="15" y="19"/>
                    </a:cubicBezTo>
                    <a:cubicBezTo>
                      <a:pt x="13" y="19"/>
                      <a:pt x="12" y="19"/>
                      <a:pt x="1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1" name="Freeform 467"/>
              <p:cNvSpPr>
                <a:spLocks noEditPoints="1"/>
              </p:cNvSpPr>
              <p:nvPr/>
            </p:nvSpPr>
            <p:spPr bwMode="auto">
              <a:xfrm>
                <a:off x="6133" y="296"/>
                <a:ext cx="115" cy="112"/>
              </a:xfrm>
              <a:custGeom>
                <a:avLst/>
                <a:gdLst>
                  <a:gd name="T0" fmla="*/ 41 w 57"/>
                  <a:gd name="T1" fmla="*/ 9 h 56"/>
                  <a:gd name="T2" fmla="*/ 7 w 57"/>
                  <a:gd name="T3" fmla="*/ 19 h 56"/>
                  <a:gd name="T4" fmla="*/ 5 w 57"/>
                  <a:gd name="T5" fmla="*/ 21 h 56"/>
                  <a:gd name="T6" fmla="*/ 2 w 57"/>
                  <a:gd name="T7" fmla="*/ 39 h 56"/>
                  <a:gd name="T8" fmla="*/ 46 w 57"/>
                  <a:gd name="T9" fmla="*/ 43 h 56"/>
                  <a:gd name="T10" fmla="*/ 41 w 57"/>
                  <a:gd name="T11" fmla="*/ 9 h 56"/>
                  <a:gd name="T12" fmla="*/ 38 w 57"/>
                  <a:gd name="T13" fmla="*/ 32 h 56"/>
                  <a:gd name="T14" fmla="*/ 13 w 57"/>
                  <a:gd name="T15" fmla="*/ 35 h 56"/>
                  <a:gd name="T16" fmla="*/ 26 w 57"/>
                  <a:gd name="T17" fmla="*/ 17 h 56"/>
                  <a:gd name="T18" fmla="*/ 27 w 57"/>
                  <a:gd name="T19" fmla="*/ 16 h 56"/>
                  <a:gd name="T20" fmla="*/ 33 w 57"/>
                  <a:gd name="T21" fmla="*/ 18 h 56"/>
                  <a:gd name="T22" fmla="*/ 38 w 57"/>
                  <a:gd name="T23"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56">
                    <a:moveTo>
                      <a:pt x="41" y="9"/>
                    </a:moveTo>
                    <a:cubicBezTo>
                      <a:pt x="28" y="0"/>
                      <a:pt x="14" y="7"/>
                      <a:pt x="7" y="19"/>
                    </a:cubicBezTo>
                    <a:cubicBezTo>
                      <a:pt x="7" y="19"/>
                      <a:pt x="6" y="20"/>
                      <a:pt x="5" y="21"/>
                    </a:cubicBezTo>
                    <a:cubicBezTo>
                      <a:pt x="2" y="26"/>
                      <a:pt x="0" y="33"/>
                      <a:pt x="2" y="39"/>
                    </a:cubicBezTo>
                    <a:cubicBezTo>
                      <a:pt x="9" y="56"/>
                      <a:pt x="34" y="52"/>
                      <a:pt x="46" y="43"/>
                    </a:cubicBezTo>
                    <a:cubicBezTo>
                      <a:pt x="57" y="33"/>
                      <a:pt x="51" y="16"/>
                      <a:pt x="41" y="9"/>
                    </a:cubicBezTo>
                    <a:close/>
                    <a:moveTo>
                      <a:pt x="38" y="32"/>
                    </a:moveTo>
                    <a:cubicBezTo>
                      <a:pt x="34" y="37"/>
                      <a:pt x="18" y="42"/>
                      <a:pt x="13" y="35"/>
                    </a:cubicBezTo>
                    <a:cubicBezTo>
                      <a:pt x="9" y="28"/>
                      <a:pt x="20" y="19"/>
                      <a:pt x="26" y="17"/>
                    </a:cubicBezTo>
                    <a:cubicBezTo>
                      <a:pt x="27" y="17"/>
                      <a:pt x="27" y="16"/>
                      <a:pt x="27" y="16"/>
                    </a:cubicBezTo>
                    <a:cubicBezTo>
                      <a:pt x="29" y="16"/>
                      <a:pt x="31" y="16"/>
                      <a:pt x="33" y="18"/>
                    </a:cubicBezTo>
                    <a:cubicBezTo>
                      <a:pt x="38" y="21"/>
                      <a:pt x="41" y="28"/>
                      <a:pt x="38"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2" name="Freeform 468"/>
              <p:cNvSpPr>
                <a:spLocks noEditPoints="1"/>
              </p:cNvSpPr>
              <p:nvPr/>
            </p:nvSpPr>
            <p:spPr bwMode="auto">
              <a:xfrm>
                <a:off x="6109" y="217"/>
                <a:ext cx="58" cy="72"/>
              </a:xfrm>
              <a:custGeom>
                <a:avLst/>
                <a:gdLst>
                  <a:gd name="T0" fmla="*/ 16 w 29"/>
                  <a:gd name="T1" fmla="*/ 2 h 36"/>
                  <a:gd name="T2" fmla="*/ 11 w 29"/>
                  <a:gd name="T3" fmla="*/ 1 h 36"/>
                  <a:gd name="T4" fmla="*/ 4 w 29"/>
                  <a:gd name="T5" fmla="*/ 7 h 36"/>
                  <a:gd name="T6" fmla="*/ 1 w 29"/>
                  <a:gd name="T7" fmla="*/ 14 h 36"/>
                  <a:gd name="T8" fmla="*/ 2 w 29"/>
                  <a:gd name="T9" fmla="*/ 17 h 36"/>
                  <a:gd name="T10" fmla="*/ 1 w 29"/>
                  <a:gd name="T11" fmla="*/ 28 h 36"/>
                  <a:gd name="T12" fmla="*/ 16 w 29"/>
                  <a:gd name="T13" fmla="*/ 34 h 36"/>
                  <a:gd name="T14" fmla="*/ 27 w 29"/>
                  <a:gd name="T15" fmla="*/ 22 h 36"/>
                  <a:gd name="T16" fmla="*/ 16 w 29"/>
                  <a:gd name="T17" fmla="*/ 2 h 36"/>
                  <a:gd name="T18" fmla="*/ 15 w 29"/>
                  <a:gd name="T19" fmla="*/ 19 h 36"/>
                  <a:gd name="T20" fmla="*/ 15 w 29"/>
                  <a:gd name="T21" fmla="*/ 20 h 36"/>
                  <a:gd name="T22" fmla="*/ 15 w 29"/>
                  <a:gd name="T23" fmla="*/ 20 h 36"/>
                  <a:gd name="T24" fmla="*/ 15 w 29"/>
                  <a:gd name="T25" fmla="*/ 20 h 36"/>
                  <a:gd name="T26" fmla="*/ 15 w 29"/>
                  <a:gd name="T27" fmla="*/ 21 h 36"/>
                  <a:gd name="T28" fmla="*/ 15 w 29"/>
                  <a:gd name="T29" fmla="*/ 21 h 36"/>
                  <a:gd name="T30" fmla="*/ 14 w 29"/>
                  <a:gd name="T31" fmla="*/ 22 h 36"/>
                  <a:gd name="T32" fmla="*/ 14 w 29"/>
                  <a:gd name="T33" fmla="*/ 22 h 36"/>
                  <a:gd name="T34" fmla="*/ 12 w 29"/>
                  <a:gd name="T35" fmla="*/ 23 h 36"/>
                  <a:gd name="T36" fmla="*/ 12 w 29"/>
                  <a:gd name="T37" fmla="*/ 23 h 36"/>
                  <a:gd name="T38" fmla="*/ 11 w 29"/>
                  <a:gd name="T39" fmla="*/ 23 h 36"/>
                  <a:gd name="T40" fmla="*/ 12 w 29"/>
                  <a:gd name="T41" fmla="*/ 23 h 36"/>
                  <a:gd name="T42" fmla="*/ 12 w 29"/>
                  <a:gd name="T43" fmla="*/ 21 h 36"/>
                  <a:gd name="T44" fmla="*/ 15 w 29"/>
                  <a:gd name="T45" fmla="*/ 15 h 36"/>
                  <a:gd name="T46" fmla="*/ 15 w 29"/>
                  <a:gd name="T47" fmla="*/ 18 h 36"/>
                  <a:gd name="T48" fmla="*/ 15 w 29"/>
                  <a:gd name="T49" fmla="*/ 19 h 36"/>
                  <a:gd name="T50" fmla="*/ 15 w 29"/>
                  <a:gd name="T51" fmla="*/ 1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36">
                    <a:moveTo>
                      <a:pt x="16" y="2"/>
                    </a:moveTo>
                    <a:cubicBezTo>
                      <a:pt x="14" y="1"/>
                      <a:pt x="13" y="0"/>
                      <a:pt x="11" y="1"/>
                    </a:cubicBezTo>
                    <a:cubicBezTo>
                      <a:pt x="8" y="2"/>
                      <a:pt x="5" y="4"/>
                      <a:pt x="4" y="7"/>
                    </a:cubicBezTo>
                    <a:cubicBezTo>
                      <a:pt x="3" y="9"/>
                      <a:pt x="2" y="11"/>
                      <a:pt x="1" y="14"/>
                    </a:cubicBezTo>
                    <a:cubicBezTo>
                      <a:pt x="1" y="15"/>
                      <a:pt x="1" y="16"/>
                      <a:pt x="2" y="17"/>
                    </a:cubicBezTo>
                    <a:cubicBezTo>
                      <a:pt x="0" y="21"/>
                      <a:pt x="0" y="24"/>
                      <a:pt x="1" y="28"/>
                    </a:cubicBezTo>
                    <a:cubicBezTo>
                      <a:pt x="3" y="34"/>
                      <a:pt x="10" y="36"/>
                      <a:pt x="16" y="34"/>
                    </a:cubicBezTo>
                    <a:cubicBezTo>
                      <a:pt x="21" y="33"/>
                      <a:pt x="26" y="28"/>
                      <a:pt x="27" y="22"/>
                    </a:cubicBezTo>
                    <a:cubicBezTo>
                      <a:pt x="29" y="13"/>
                      <a:pt x="22" y="7"/>
                      <a:pt x="16" y="2"/>
                    </a:cubicBezTo>
                    <a:close/>
                    <a:moveTo>
                      <a:pt x="15" y="19"/>
                    </a:moveTo>
                    <a:cubicBezTo>
                      <a:pt x="15" y="19"/>
                      <a:pt x="15" y="19"/>
                      <a:pt x="15" y="20"/>
                    </a:cubicBezTo>
                    <a:cubicBezTo>
                      <a:pt x="15" y="20"/>
                      <a:pt x="15" y="20"/>
                      <a:pt x="15" y="20"/>
                    </a:cubicBezTo>
                    <a:cubicBezTo>
                      <a:pt x="15" y="20"/>
                      <a:pt x="15" y="20"/>
                      <a:pt x="15" y="20"/>
                    </a:cubicBezTo>
                    <a:cubicBezTo>
                      <a:pt x="15" y="21"/>
                      <a:pt x="15" y="21"/>
                      <a:pt x="15" y="21"/>
                    </a:cubicBezTo>
                    <a:cubicBezTo>
                      <a:pt x="15" y="21"/>
                      <a:pt x="15" y="21"/>
                      <a:pt x="15" y="21"/>
                    </a:cubicBezTo>
                    <a:cubicBezTo>
                      <a:pt x="14" y="22"/>
                      <a:pt x="14" y="22"/>
                      <a:pt x="14" y="22"/>
                    </a:cubicBezTo>
                    <a:cubicBezTo>
                      <a:pt x="14" y="22"/>
                      <a:pt x="14" y="22"/>
                      <a:pt x="14" y="22"/>
                    </a:cubicBezTo>
                    <a:cubicBezTo>
                      <a:pt x="13" y="22"/>
                      <a:pt x="13" y="23"/>
                      <a:pt x="12" y="23"/>
                    </a:cubicBezTo>
                    <a:cubicBezTo>
                      <a:pt x="12" y="23"/>
                      <a:pt x="12" y="23"/>
                      <a:pt x="12" y="23"/>
                    </a:cubicBezTo>
                    <a:cubicBezTo>
                      <a:pt x="12" y="23"/>
                      <a:pt x="11" y="23"/>
                      <a:pt x="11" y="23"/>
                    </a:cubicBezTo>
                    <a:cubicBezTo>
                      <a:pt x="12" y="23"/>
                      <a:pt x="12" y="23"/>
                      <a:pt x="12" y="23"/>
                    </a:cubicBezTo>
                    <a:cubicBezTo>
                      <a:pt x="12" y="22"/>
                      <a:pt x="12" y="22"/>
                      <a:pt x="12" y="21"/>
                    </a:cubicBezTo>
                    <a:cubicBezTo>
                      <a:pt x="13" y="19"/>
                      <a:pt x="14" y="17"/>
                      <a:pt x="15" y="15"/>
                    </a:cubicBezTo>
                    <a:cubicBezTo>
                      <a:pt x="15" y="16"/>
                      <a:pt x="15" y="17"/>
                      <a:pt x="15" y="18"/>
                    </a:cubicBezTo>
                    <a:cubicBezTo>
                      <a:pt x="15" y="18"/>
                      <a:pt x="15" y="18"/>
                      <a:pt x="15" y="19"/>
                    </a:cubicBezTo>
                    <a:cubicBezTo>
                      <a:pt x="15" y="19"/>
                      <a:pt x="15" y="19"/>
                      <a:pt x="15"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3" name="Freeform 469"/>
              <p:cNvSpPr>
                <a:spLocks noEditPoints="1"/>
              </p:cNvSpPr>
              <p:nvPr/>
            </p:nvSpPr>
            <p:spPr bwMode="auto">
              <a:xfrm>
                <a:off x="1273" y="931"/>
                <a:ext cx="197" cy="440"/>
              </a:xfrm>
              <a:custGeom>
                <a:avLst/>
                <a:gdLst>
                  <a:gd name="T0" fmla="*/ 65 w 98"/>
                  <a:gd name="T1" fmla="*/ 10 h 218"/>
                  <a:gd name="T2" fmla="*/ 0 w 98"/>
                  <a:gd name="T3" fmla="*/ 36 h 218"/>
                  <a:gd name="T4" fmla="*/ 6 w 98"/>
                  <a:gd name="T5" fmla="*/ 162 h 218"/>
                  <a:gd name="T6" fmla="*/ 78 w 98"/>
                  <a:gd name="T7" fmla="*/ 59 h 218"/>
                  <a:gd name="T8" fmla="*/ 91 w 98"/>
                  <a:gd name="T9" fmla="*/ 48 h 218"/>
                  <a:gd name="T10" fmla="*/ 67 w 98"/>
                  <a:gd name="T11" fmla="*/ 110 h 218"/>
                  <a:gd name="T12" fmla="*/ 40 w 98"/>
                  <a:gd name="T13" fmla="*/ 98 h 218"/>
                  <a:gd name="T14" fmla="*/ 21 w 98"/>
                  <a:gd name="T15" fmla="*/ 101 h 218"/>
                  <a:gd name="T16" fmla="*/ 67 w 98"/>
                  <a:gd name="T17" fmla="*/ 62 h 218"/>
                  <a:gd name="T18" fmla="*/ 56 w 98"/>
                  <a:gd name="T19" fmla="*/ 116 h 218"/>
                  <a:gd name="T20" fmla="*/ 56 w 98"/>
                  <a:gd name="T21" fmla="*/ 118 h 218"/>
                  <a:gd name="T22" fmla="*/ 55 w 98"/>
                  <a:gd name="T23" fmla="*/ 121 h 218"/>
                  <a:gd name="T24" fmla="*/ 53 w 98"/>
                  <a:gd name="T25" fmla="*/ 123 h 218"/>
                  <a:gd name="T26" fmla="*/ 51 w 98"/>
                  <a:gd name="T27" fmla="*/ 125 h 218"/>
                  <a:gd name="T28" fmla="*/ 49 w 98"/>
                  <a:gd name="T29" fmla="*/ 126 h 218"/>
                  <a:gd name="T30" fmla="*/ 48 w 98"/>
                  <a:gd name="T31" fmla="*/ 126 h 218"/>
                  <a:gd name="T32" fmla="*/ 44 w 98"/>
                  <a:gd name="T33" fmla="*/ 127 h 218"/>
                  <a:gd name="T34" fmla="*/ 43 w 98"/>
                  <a:gd name="T35" fmla="*/ 127 h 218"/>
                  <a:gd name="T36" fmla="*/ 20 w 98"/>
                  <a:gd name="T37" fmla="*/ 119 h 218"/>
                  <a:gd name="T38" fmla="*/ 30 w 98"/>
                  <a:gd name="T39" fmla="*/ 112 h 218"/>
                  <a:gd name="T40" fmla="*/ 45 w 98"/>
                  <a:gd name="T41" fmla="*/ 110 h 218"/>
                  <a:gd name="T42" fmla="*/ 50 w 98"/>
                  <a:gd name="T43" fmla="*/ 111 h 218"/>
                  <a:gd name="T44" fmla="*/ 53 w 98"/>
                  <a:gd name="T45" fmla="*/ 112 h 218"/>
                  <a:gd name="T46" fmla="*/ 55 w 98"/>
                  <a:gd name="T47" fmla="*/ 114 h 218"/>
                  <a:gd name="T48" fmla="*/ 56 w 98"/>
                  <a:gd name="T49" fmla="*/ 115 h 218"/>
                  <a:gd name="T50" fmla="*/ 56 w 98"/>
                  <a:gd name="T51" fmla="*/ 116 h 218"/>
                  <a:gd name="T52" fmla="*/ 47 w 98"/>
                  <a:gd name="T53" fmla="*/ 202 h 218"/>
                  <a:gd name="T54" fmla="*/ 19 w 98"/>
                  <a:gd name="T55" fmla="*/ 135 h 218"/>
                  <a:gd name="T56" fmla="*/ 60 w 98"/>
                  <a:gd name="T57" fmla="*/ 131 h 218"/>
                  <a:gd name="T58" fmla="*/ 47 w 98"/>
                  <a:gd name="T59" fmla="*/ 202 h 218"/>
                  <a:gd name="T60" fmla="*/ 23 w 98"/>
                  <a:gd name="T61" fmla="*/ 46 h 218"/>
                  <a:gd name="T62" fmla="*/ 23 w 98"/>
                  <a:gd name="T63" fmla="*/ 21 h 218"/>
                  <a:gd name="T64" fmla="*/ 59 w 98"/>
                  <a:gd name="T65" fmla="*/ 2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8" h="218">
                    <a:moveTo>
                      <a:pt x="94" y="25"/>
                    </a:moveTo>
                    <a:cubicBezTo>
                      <a:pt x="88" y="15"/>
                      <a:pt x="76" y="12"/>
                      <a:pt x="65" y="10"/>
                    </a:cubicBezTo>
                    <a:cubicBezTo>
                      <a:pt x="51" y="0"/>
                      <a:pt x="27" y="5"/>
                      <a:pt x="13" y="15"/>
                    </a:cubicBezTo>
                    <a:cubicBezTo>
                      <a:pt x="6" y="19"/>
                      <a:pt x="0" y="27"/>
                      <a:pt x="0" y="36"/>
                    </a:cubicBezTo>
                    <a:cubicBezTo>
                      <a:pt x="1" y="45"/>
                      <a:pt x="9" y="51"/>
                      <a:pt x="16" y="55"/>
                    </a:cubicBezTo>
                    <a:cubicBezTo>
                      <a:pt x="6" y="89"/>
                      <a:pt x="5" y="127"/>
                      <a:pt x="6" y="162"/>
                    </a:cubicBezTo>
                    <a:cubicBezTo>
                      <a:pt x="6" y="185"/>
                      <a:pt x="11" y="218"/>
                      <a:pt x="41" y="217"/>
                    </a:cubicBezTo>
                    <a:cubicBezTo>
                      <a:pt x="88" y="216"/>
                      <a:pt x="80" y="88"/>
                      <a:pt x="78" y="59"/>
                    </a:cubicBezTo>
                    <a:cubicBezTo>
                      <a:pt x="78" y="59"/>
                      <a:pt x="78" y="59"/>
                      <a:pt x="77" y="58"/>
                    </a:cubicBezTo>
                    <a:cubicBezTo>
                      <a:pt x="82" y="56"/>
                      <a:pt x="87" y="53"/>
                      <a:pt x="91" y="48"/>
                    </a:cubicBezTo>
                    <a:cubicBezTo>
                      <a:pt x="96" y="41"/>
                      <a:pt x="98" y="32"/>
                      <a:pt x="94" y="25"/>
                    </a:cubicBezTo>
                    <a:close/>
                    <a:moveTo>
                      <a:pt x="67" y="110"/>
                    </a:moveTo>
                    <a:cubicBezTo>
                      <a:pt x="65" y="105"/>
                      <a:pt x="61" y="101"/>
                      <a:pt x="56" y="99"/>
                    </a:cubicBezTo>
                    <a:cubicBezTo>
                      <a:pt x="51" y="98"/>
                      <a:pt x="45" y="97"/>
                      <a:pt x="40" y="98"/>
                    </a:cubicBezTo>
                    <a:cubicBezTo>
                      <a:pt x="36" y="98"/>
                      <a:pt x="33" y="98"/>
                      <a:pt x="29" y="99"/>
                    </a:cubicBezTo>
                    <a:cubicBezTo>
                      <a:pt x="26" y="99"/>
                      <a:pt x="24" y="100"/>
                      <a:pt x="21" y="101"/>
                    </a:cubicBezTo>
                    <a:cubicBezTo>
                      <a:pt x="22" y="87"/>
                      <a:pt x="24" y="73"/>
                      <a:pt x="24" y="58"/>
                    </a:cubicBezTo>
                    <a:cubicBezTo>
                      <a:pt x="37" y="63"/>
                      <a:pt x="53" y="65"/>
                      <a:pt x="67" y="62"/>
                    </a:cubicBezTo>
                    <a:cubicBezTo>
                      <a:pt x="66" y="76"/>
                      <a:pt x="67" y="93"/>
                      <a:pt x="67" y="110"/>
                    </a:cubicBezTo>
                    <a:close/>
                    <a:moveTo>
                      <a:pt x="56" y="116"/>
                    </a:moveTo>
                    <a:cubicBezTo>
                      <a:pt x="56" y="117"/>
                      <a:pt x="56" y="117"/>
                      <a:pt x="56" y="117"/>
                    </a:cubicBezTo>
                    <a:cubicBezTo>
                      <a:pt x="56" y="118"/>
                      <a:pt x="56" y="118"/>
                      <a:pt x="56" y="118"/>
                    </a:cubicBezTo>
                    <a:cubicBezTo>
                      <a:pt x="56" y="119"/>
                      <a:pt x="56" y="119"/>
                      <a:pt x="56" y="119"/>
                    </a:cubicBezTo>
                    <a:cubicBezTo>
                      <a:pt x="56" y="120"/>
                      <a:pt x="55" y="120"/>
                      <a:pt x="55" y="121"/>
                    </a:cubicBezTo>
                    <a:cubicBezTo>
                      <a:pt x="55" y="121"/>
                      <a:pt x="55" y="121"/>
                      <a:pt x="55" y="121"/>
                    </a:cubicBezTo>
                    <a:cubicBezTo>
                      <a:pt x="54" y="122"/>
                      <a:pt x="54" y="122"/>
                      <a:pt x="53" y="123"/>
                    </a:cubicBezTo>
                    <a:cubicBezTo>
                      <a:pt x="53" y="123"/>
                      <a:pt x="53" y="123"/>
                      <a:pt x="52" y="124"/>
                    </a:cubicBezTo>
                    <a:cubicBezTo>
                      <a:pt x="52" y="124"/>
                      <a:pt x="51" y="124"/>
                      <a:pt x="51" y="125"/>
                    </a:cubicBezTo>
                    <a:cubicBezTo>
                      <a:pt x="50" y="125"/>
                      <a:pt x="49" y="125"/>
                      <a:pt x="49" y="126"/>
                    </a:cubicBezTo>
                    <a:cubicBezTo>
                      <a:pt x="49" y="126"/>
                      <a:pt x="49" y="126"/>
                      <a:pt x="49" y="126"/>
                    </a:cubicBezTo>
                    <a:cubicBezTo>
                      <a:pt x="49" y="126"/>
                      <a:pt x="49" y="126"/>
                      <a:pt x="49" y="126"/>
                    </a:cubicBezTo>
                    <a:cubicBezTo>
                      <a:pt x="48" y="126"/>
                      <a:pt x="48" y="126"/>
                      <a:pt x="48" y="126"/>
                    </a:cubicBezTo>
                    <a:cubicBezTo>
                      <a:pt x="47" y="126"/>
                      <a:pt x="46" y="127"/>
                      <a:pt x="45" y="127"/>
                    </a:cubicBezTo>
                    <a:cubicBezTo>
                      <a:pt x="45" y="127"/>
                      <a:pt x="45" y="127"/>
                      <a:pt x="44" y="127"/>
                    </a:cubicBezTo>
                    <a:cubicBezTo>
                      <a:pt x="44" y="127"/>
                      <a:pt x="44" y="127"/>
                      <a:pt x="44" y="127"/>
                    </a:cubicBezTo>
                    <a:cubicBezTo>
                      <a:pt x="44" y="127"/>
                      <a:pt x="44" y="127"/>
                      <a:pt x="43" y="127"/>
                    </a:cubicBezTo>
                    <a:cubicBezTo>
                      <a:pt x="39" y="127"/>
                      <a:pt x="37" y="127"/>
                      <a:pt x="33" y="126"/>
                    </a:cubicBezTo>
                    <a:cubicBezTo>
                      <a:pt x="28" y="124"/>
                      <a:pt x="24" y="122"/>
                      <a:pt x="20" y="119"/>
                    </a:cubicBezTo>
                    <a:cubicBezTo>
                      <a:pt x="20" y="117"/>
                      <a:pt x="20" y="115"/>
                      <a:pt x="20" y="114"/>
                    </a:cubicBezTo>
                    <a:cubicBezTo>
                      <a:pt x="23" y="113"/>
                      <a:pt x="27" y="112"/>
                      <a:pt x="30" y="112"/>
                    </a:cubicBezTo>
                    <a:cubicBezTo>
                      <a:pt x="33" y="111"/>
                      <a:pt x="36" y="111"/>
                      <a:pt x="38" y="110"/>
                    </a:cubicBezTo>
                    <a:cubicBezTo>
                      <a:pt x="41" y="110"/>
                      <a:pt x="43" y="110"/>
                      <a:pt x="45" y="110"/>
                    </a:cubicBezTo>
                    <a:cubicBezTo>
                      <a:pt x="46" y="110"/>
                      <a:pt x="47" y="110"/>
                      <a:pt x="48" y="110"/>
                    </a:cubicBezTo>
                    <a:cubicBezTo>
                      <a:pt x="49" y="110"/>
                      <a:pt x="49" y="111"/>
                      <a:pt x="50" y="111"/>
                    </a:cubicBezTo>
                    <a:cubicBezTo>
                      <a:pt x="51" y="111"/>
                      <a:pt x="51" y="111"/>
                      <a:pt x="52" y="111"/>
                    </a:cubicBezTo>
                    <a:cubicBezTo>
                      <a:pt x="52" y="112"/>
                      <a:pt x="53" y="112"/>
                      <a:pt x="53" y="112"/>
                    </a:cubicBezTo>
                    <a:cubicBezTo>
                      <a:pt x="54" y="112"/>
                      <a:pt x="54" y="113"/>
                      <a:pt x="54" y="113"/>
                    </a:cubicBezTo>
                    <a:cubicBezTo>
                      <a:pt x="55" y="113"/>
                      <a:pt x="55" y="113"/>
                      <a:pt x="55" y="114"/>
                    </a:cubicBezTo>
                    <a:cubicBezTo>
                      <a:pt x="56" y="114"/>
                      <a:pt x="56" y="114"/>
                      <a:pt x="56" y="114"/>
                    </a:cubicBezTo>
                    <a:cubicBezTo>
                      <a:pt x="56" y="114"/>
                      <a:pt x="56" y="115"/>
                      <a:pt x="56" y="115"/>
                    </a:cubicBezTo>
                    <a:cubicBezTo>
                      <a:pt x="56" y="115"/>
                      <a:pt x="56" y="116"/>
                      <a:pt x="56" y="116"/>
                    </a:cubicBezTo>
                    <a:cubicBezTo>
                      <a:pt x="56" y="116"/>
                      <a:pt x="56" y="116"/>
                      <a:pt x="56" y="116"/>
                    </a:cubicBezTo>
                    <a:cubicBezTo>
                      <a:pt x="56" y="116"/>
                      <a:pt x="56" y="116"/>
                      <a:pt x="56" y="116"/>
                    </a:cubicBezTo>
                    <a:close/>
                    <a:moveTo>
                      <a:pt x="47" y="202"/>
                    </a:moveTo>
                    <a:cubicBezTo>
                      <a:pt x="33" y="218"/>
                      <a:pt x="21" y="190"/>
                      <a:pt x="20" y="180"/>
                    </a:cubicBezTo>
                    <a:cubicBezTo>
                      <a:pt x="18" y="165"/>
                      <a:pt x="19" y="149"/>
                      <a:pt x="19" y="135"/>
                    </a:cubicBezTo>
                    <a:cubicBezTo>
                      <a:pt x="19" y="132"/>
                      <a:pt x="19" y="129"/>
                      <a:pt x="19" y="127"/>
                    </a:cubicBezTo>
                    <a:cubicBezTo>
                      <a:pt x="31" y="136"/>
                      <a:pt x="47" y="141"/>
                      <a:pt x="60" y="131"/>
                    </a:cubicBezTo>
                    <a:cubicBezTo>
                      <a:pt x="63" y="129"/>
                      <a:pt x="66" y="125"/>
                      <a:pt x="67" y="121"/>
                    </a:cubicBezTo>
                    <a:cubicBezTo>
                      <a:pt x="67" y="151"/>
                      <a:pt x="64" y="182"/>
                      <a:pt x="47" y="202"/>
                    </a:cubicBezTo>
                    <a:close/>
                    <a:moveTo>
                      <a:pt x="79" y="44"/>
                    </a:moveTo>
                    <a:cubicBezTo>
                      <a:pt x="64" y="57"/>
                      <a:pt x="40" y="54"/>
                      <a:pt x="23" y="46"/>
                    </a:cubicBezTo>
                    <a:cubicBezTo>
                      <a:pt x="19" y="44"/>
                      <a:pt x="11" y="40"/>
                      <a:pt x="11" y="34"/>
                    </a:cubicBezTo>
                    <a:cubicBezTo>
                      <a:pt x="12" y="28"/>
                      <a:pt x="18" y="24"/>
                      <a:pt x="23" y="21"/>
                    </a:cubicBezTo>
                    <a:cubicBezTo>
                      <a:pt x="33" y="16"/>
                      <a:pt x="44" y="14"/>
                      <a:pt x="55" y="17"/>
                    </a:cubicBezTo>
                    <a:cubicBezTo>
                      <a:pt x="55" y="19"/>
                      <a:pt x="56" y="21"/>
                      <a:pt x="59" y="21"/>
                    </a:cubicBezTo>
                    <a:cubicBezTo>
                      <a:pt x="71" y="23"/>
                      <a:pt x="95" y="29"/>
                      <a:pt x="79"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4" name="Freeform 470"/>
              <p:cNvSpPr/>
              <p:nvPr/>
            </p:nvSpPr>
            <p:spPr bwMode="auto">
              <a:xfrm>
                <a:off x="1327" y="971"/>
                <a:ext cx="69" cy="57"/>
              </a:xfrm>
              <a:custGeom>
                <a:avLst/>
                <a:gdLst>
                  <a:gd name="T0" fmla="*/ 27 w 34"/>
                  <a:gd name="T1" fmla="*/ 5 h 28"/>
                  <a:gd name="T2" fmla="*/ 19 w 34"/>
                  <a:gd name="T3" fmla="*/ 3 h 28"/>
                  <a:gd name="T4" fmla="*/ 10 w 34"/>
                  <a:gd name="T5" fmla="*/ 1 h 28"/>
                  <a:gd name="T6" fmla="*/ 8 w 34"/>
                  <a:gd name="T7" fmla="*/ 6 h 28"/>
                  <a:gd name="T8" fmla="*/ 18 w 34"/>
                  <a:gd name="T9" fmla="*/ 13 h 28"/>
                  <a:gd name="T10" fmla="*/ 22 w 34"/>
                  <a:gd name="T11" fmla="*/ 16 h 28"/>
                  <a:gd name="T12" fmla="*/ 14 w 34"/>
                  <a:gd name="T13" fmla="*/ 16 h 28"/>
                  <a:gd name="T14" fmla="*/ 7 w 34"/>
                  <a:gd name="T15" fmla="*/ 9 h 28"/>
                  <a:gd name="T16" fmla="*/ 1 w 34"/>
                  <a:gd name="T17" fmla="*/ 10 h 28"/>
                  <a:gd name="T18" fmla="*/ 8 w 34"/>
                  <a:gd name="T19" fmla="*/ 24 h 28"/>
                  <a:gd name="T20" fmla="*/ 30 w 34"/>
                  <a:gd name="T21" fmla="*/ 25 h 28"/>
                  <a:gd name="T22" fmla="*/ 34 w 34"/>
                  <a:gd name="T23" fmla="*/ 20 h 28"/>
                  <a:gd name="T24" fmla="*/ 27 w 34"/>
                  <a:gd name="T25"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28">
                    <a:moveTo>
                      <a:pt x="27" y="5"/>
                    </a:moveTo>
                    <a:cubicBezTo>
                      <a:pt x="24" y="4"/>
                      <a:pt x="22" y="3"/>
                      <a:pt x="19" y="3"/>
                    </a:cubicBezTo>
                    <a:cubicBezTo>
                      <a:pt x="16" y="2"/>
                      <a:pt x="13" y="0"/>
                      <a:pt x="10" y="1"/>
                    </a:cubicBezTo>
                    <a:cubicBezTo>
                      <a:pt x="9" y="2"/>
                      <a:pt x="7" y="4"/>
                      <a:pt x="8" y="6"/>
                    </a:cubicBezTo>
                    <a:cubicBezTo>
                      <a:pt x="9" y="11"/>
                      <a:pt x="14" y="12"/>
                      <a:pt x="18" y="13"/>
                    </a:cubicBezTo>
                    <a:cubicBezTo>
                      <a:pt x="21" y="14"/>
                      <a:pt x="22" y="15"/>
                      <a:pt x="22" y="16"/>
                    </a:cubicBezTo>
                    <a:cubicBezTo>
                      <a:pt x="19" y="17"/>
                      <a:pt x="17" y="17"/>
                      <a:pt x="14" y="16"/>
                    </a:cubicBezTo>
                    <a:cubicBezTo>
                      <a:pt x="11" y="15"/>
                      <a:pt x="9" y="11"/>
                      <a:pt x="7" y="9"/>
                    </a:cubicBezTo>
                    <a:cubicBezTo>
                      <a:pt x="5" y="6"/>
                      <a:pt x="1" y="7"/>
                      <a:pt x="1" y="10"/>
                    </a:cubicBezTo>
                    <a:cubicBezTo>
                      <a:pt x="0" y="16"/>
                      <a:pt x="4" y="21"/>
                      <a:pt x="8" y="24"/>
                    </a:cubicBezTo>
                    <a:cubicBezTo>
                      <a:pt x="15" y="28"/>
                      <a:pt x="23" y="27"/>
                      <a:pt x="30" y="25"/>
                    </a:cubicBezTo>
                    <a:cubicBezTo>
                      <a:pt x="32" y="24"/>
                      <a:pt x="34" y="22"/>
                      <a:pt x="34" y="20"/>
                    </a:cubicBezTo>
                    <a:cubicBezTo>
                      <a:pt x="34" y="14"/>
                      <a:pt x="32" y="8"/>
                      <a:pt x="2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5" name="Freeform 471"/>
              <p:cNvSpPr/>
              <p:nvPr/>
            </p:nvSpPr>
            <p:spPr bwMode="auto">
              <a:xfrm>
                <a:off x="1319" y="870"/>
                <a:ext cx="40" cy="51"/>
              </a:xfrm>
              <a:custGeom>
                <a:avLst/>
                <a:gdLst>
                  <a:gd name="T0" fmla="*/ 19 w 20"/>
                  <a:gd name="T1" fmla="*/ 3 h 25"/>
                  <a:gd name="T2" fmla="*/ 13 w 20"/>
                  <a:gd name="T3" fmla="*/ 2 h 25"/>
                  <a:gd name="T4" fmla="*/ 8 w 20"/>
                  <a:gd name="T5" fmla="*/ 2 h 25"/>
                  <a:gd name="T6" fmla="*/ 0 w 20"/>
                  <a:gd name="T7" fmla="*/ 14 h 25"/>
                  <a:gd name="T8" fmla="*/ 5 w 20"/>
                  <a:gd name="T9" fmla="*/ 22 h 25"/>
                  <a:gd name="T10" fmla="*/ 19 w 20"/>
                  <a:gd name="T11" fmla="*/ 3 h 25"/>
                </a:gdLst>
                <a:ahLst/>
                <a:cxnLst>
                  <a:cxn ang="0">
                    <a:pos x="T0" y="T1"/>
                  </a:cxn>
                  <a:cxn ang="0">
                    <a:pos x="T2" y="T3"/>
                  </a:cxn>
                  <a:cxn ang="0">
                    <a:pos x="T4" y="T5"/>
                  </a:cxn>
                  <a:cxn ang="0">
                    <a:pos x="T6" y="T7"/>
                  </a:cxn>
                  <a:cxn ang="0">
                    <a:pos x="T8" y="T9"/>
                  </a:cxn>
                  <a:cxn ang="0">
                    <a:pos x="T10" y="T11"/>
                  </a:cxn>
                </a:cxnLst>
                <a:rect l="0" t="0" r="r" b="b"/>
                <a:pathLst>
                  <a:path w="20" h="25">
                    <a:moveTo>
                      <a:pt x="19" y="3"/>
                    </a:moveTo>
                    <a:cubicBezTo>
                      <a:pt x="18" y="1"/>
                      <a:pt x="15" y="0"/>
                      <a:pt x="13" y="2"/>
                    </a:cubicBezTo>
                    <a:cubicBezTo>
                      <a:pt x="12" y="1"/>
                      <a:pt x="10" y="1"/>
                      <a:pt x="8" y="2"/>
                    </a:cubicBezTo>
                    <a:cubicBezTo>
                      <a:pt x="5" y="5"/>
                      <a:pt x="1" y="9"/>
                      <a:pt x="0" y="14"/>
                    </a:cubicBezTo>
                    <a:cubicBezTo>
                      <a:pt x="0" y="17"/>
                      <a:pt x="1" y="21"/>
                      <a:pt x="5" y="22"/>
                    </a:cubicBezTo>
                    <a:cubicBezTo>
                      <a:pt x="15" y="25"/>
                      <a:pt x="20" y="11"/>
                      <a:pt x="1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6" name="Freeform 472"/>
              <p:cNvSpPr>
                <a:spLocks noEditPoints="1"/>
              </p:cNvSpPr>
              <p:nvPr/>
            </p:nvSpPr>
            <p:spPr bwMode="auto">
              <a:xfrm>
                <a:off x="1392" y="794"/>
                <a:ext cx="94" cy="99"/>
              </a:xfrm>
              <a:custGeom>
                <a:avLst/>
                <a:gdLst>
                  <a:gd name="T0" fmla="*/ 39 w 47"/>
                  <a:gd name="T1" fmla="*/ 11 h 49"/>
                  <a:gd name="T2" fmla="*/ 5 w 47"/>
                  <a:gd name="T3" fmla="*/ 10 h 49"/>
                  <a:gd name="T4" fmla="*/ 4 w 47"/>
                  <a:gd name="T5" fmla="*/ 14 h 49"/>
                  <a:gd name="T6" fmla="*/ 2 w 47"/>
                  <a:gd name="T7" fmla="*/ 35 h 49"/>
                  <a:gd name="T8" fmla="*/ 35 w 47"/>
                  <a:gd name="T9" fmla="*/ 43 h 49"/>
                  <a:gd name="T10" fmla="*/ 39 w 47"/>
                  <a:gd name="T11" fmla="*/ 11 h 49"/>
                  <a:gd name="T12" fmla="*/ 28 w 47"/>
                  <a:gd name="T13" fmla="*/ 34 h 49"/>
                  <a:gd name="T14" fmla="*/ 11 w 47"/>
                  <a:gd name="T15" fmla="*/ 29 h 49"/>
                  <a:gd name="T16" fmla="*/ 12 w 47"/>
                  <a:gd name="T17" fmla="*/ 16 h 49"/>
                  <a:gd name="T18" fmla="*/ 30 w 47"/>
                  <a:gd name="T19" fmla="*/ 19 h 49"/>
                  <a:gd name="T20" fmla="*/ 28 w 47"/>
                  <a:gd name="T21" fmla="*/ 3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49">
                    <a:moveTo>
                      <a:pt x="39" y="11"/>
                    </a:moveTo>
                    <a:cubicBezTo>
                      <a:pt x="30" y="1"/>
                      <a:pt x="15" y="0"/>
                      <a:pt x="5" y="10"/>
                    </a:cubicBezTo>
                    <a:cubicBezTo>
                      <a:pt x="4" y="11"/>
                      <a:pt x="4" y="13"/>
                      <a:pt x="4" y="14"/>
                    </a:cubicBezTo>
                    <a:cubicBezTo>
                      <a:pt x="1" y="21"/>
                      <a:pt x="0" y="28"/>
                      <a:pt x="2" y="35"/>
                    </a:cubicBezTo>
                    <a:cubicBezTo>
                      <a:pt x="7" y="48"/>
                      <a:pt x="24" y="49"/>
                      <a:pt x="35" y="43"/>
                    </a:cubicBezTo>
                    <a:cubicBezTo>
                      <a:pt x="46" y="36"/>
                      <a:pt x="47" y="21"/>
                      <a:pt x="39" y="11"/>
                    </a:cubicBezTo>
                    <a:close/>
                    <a:moveTo>
                      <a:pt x="28" y="34"/>
                    </a:moveTo>
                    <a:cubicBezTo>
                      <a:pt x="22" y="37"/>
                      <a:pt x="13" y="36"/>
                      <a:pt x="11" y="29"/>
                    </a:cubicBezTo>
                    <a:cubicBezTo>
                      <a:pt x="10" y="25"/>
                      <a:pt x="11" y="20"/>
                      <a:pt x="12" y="16"/>
                    </a:cubicBezTo>
                    <a:cubicBezTo>
                      <a:pt x="19" y="13"/>
                      <a:pt x="25" y="13"/>
                      <a:pt x="30" y="19"/>
                    </a:cubicBezTo>
                    <a:cubicBezTo>
                      <a:pt x="35" y="24"/>
                      <a:pt x="33" y="30"/>
                      <a:pt x="28"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7" name="Freeform 473"/>
              <p:cNvSpPr/>
              <p:nvPr/>
            </p:nvSpPr>
            <p:spPr bwMode="auto">
              <a:xfrm>
                <a:off x="1333" y="721"/>
                <a:ext cx="63" cy="79"/>
              </a:xfrm>
              <a:custGeom>
                <a:avLst/>
                <a:gdLst>
                  <a:gd name="T0" fmla="*/ 28 w 31"/>
                  <a:gd name="T1" fmla="*/ 6 h 39"/>
                  <a:gd name="T2" fmla="*/ 14 w 31"/>
                  <a:gd name="T3" fmla="*/ 7 h 39"/>
                  <a:gd name="T4" fmla="*/ 2 w 31"/>
                  <a:gd name="T5" fmla="*/ 20 h 39"/>
                  <a:gd name="T6" fmla="*/ 5 w 31"/>
                  <a:gd name="T7" fmla="*/ 23 h 39"/>
                  <a:gd name="T8" fmla="*/ 7 w 31"/>
                  <a:gd name="T9" fmla="*/ 26 h 39"/>
                  <a:gd name="T10" fmla="*/ 9 w 31"/>
                  <a:gd name="T11" fmla="*/ 28 h 39"/>
                  <a:gd name="T12" fmla="*/ 10 w 31"/>
                  <a:gd name="T13" fmla="*/ 29 h 39"/>
                  <a:gd name="T14" fmla="*/ 21 w 31"/>
                  <a:gd name="T15" fmla="*/ 34 h 39"/>
                  <a:gd name="T16" fmla="*/ 26 w 31"/>
                  <a:gd name="T17" fmla="*/ 26 h 39"/>
                  <a:gd name="T18" fmla="*/ 28 w 31"/>
                  <a:gd name="T19"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9">
                    <a:moveTo>
                      <a:pt x="28" y="6"/>
                    </a:moveTo>
                    <a:cubicBezTo>
                      <a:pt x="24" y="0"/>
                      <a:pt x="18" y="2"/>
                      <a:pt x="14" y="7"/>
                    </a:cubicBezTo>
                    <a:cubicBezTo>
                      <a:pt x="8" y="9"/>
                      <a:pt x="0" y="12"/>
                      <a:pt x="2" y="20"/>
                    </a:cubicBezTo>
                    <a:cubicBezTo>
                      <a:pt x="3" y="21"/>
                      <a:pt x="4" y="22"/>
                      <a:pt x="5" y="23"/>
                    </a:cubicBezTo>
                    <a:cubicBezTo>
                      <a:pt x="5" y="25"/>
                      <a:pt x="6" y="26"/>
                      <a:pt x="7" y="26"/>
                    </a:cubicBezTo>
                    <a:cubicBezTo>
                      <a:pt x="8" y="27"/>
                      <a:pt x="9" y="27"/>
                      <a:pt x="9" y="28"/>
                    </a:cubicBezTo>
                    <a:cubicBezTo>
                      <a:pt x="9" y="28"/>
                      <a:pt x="10" y="29"/>
                      <a:pt x="10" y="29"/>
                    </a:cubicBezTo>
                    <a:cubicBezTo>
                      <a:pt x="10" y="35"/>
                      <a:pt x="16" y="39"/>
                      <a:pt x="21" y="34"/>
                    </a:cubicBezTo>
                    <a:cubicBezTo>
                      <a:pt x="24" y="32"/>
                      <a:pt x="25" y="29"/>
                      <a:pt x="26" y="26"/>
                    </a:cubicBezTo>
                    <a:cubicBezTo>
                      <a:pt x="28" y="20"/>
                      <a:pt x="31" y="11"/>
                      <a:pt x="2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8" name="Freeform 474"/>
              <p:cNvSpPr>
                <a:spLocks noEditPoints="1"/>
              </p:cNvSpPr>
              <p:nvPr/>
            </p:nvSpPr>
            <p:spPr bwMode="auto">
              <a:xfrm>
                <a:off x="1502" y="564"/>
                <a:ext cx="561" cy="1101"/>
              </a:xfrm>
              <a:custGeom>
                <a:avLst/>
                <a:gdLst>
                  <a:gd name="T0" fmla="*/ 207 w 278"/>
                  <a:gd name="T1" fmla="*/ 110 h 546"/>
                  <a:gd name="T2" fmla="*/ 194 w 278"/>
                  <a:gd name="T3" fmla="*/ 99 h 546"/>
                  <a:gd name="T4" fmla="*/ 217 w 278"/>
                  <a:gd name="T5" fmla="*/ 8 h 546"/>
                  <a:gd name="T6" fmla="*/ 159 w 278"/>
                  <a:gd name="T7" fmla="*/ 83 h 546"/>
                  <a:gd name="T8" fmla="*/ 93 w 278"/>
                  <a:gd name="T9" fmla="*/ 205 h 546"/>
                  <a:gd name="T10" fmla="*/ 116 w 278"/>
                  <a:gd name="T11" fmla="*/ 222 h 546"/>
                  <a:gd name="T12" fmla="*/ 155 w 278"/>
                  <a:gd name="T13" fmla="*/ 288 h 546"/>
                  <a:gd name="T14" fmla="*/ 78 w 278"/>
                  <a:gd name="T15" fmla="*/ 322 h 546"/>
                  <a:gd name="T16" fmla="*/ 90 w 278"/>
                  <a:gd name="T17" fmla="*/ 360 h 546"/>
                  <a:gd name="T18" fmla="*/ 10 w 278"/>
                  <a:gd name="T19" fmla="*/ 427 h 546"/>
                  <a:gd name="T20" fmla="*/ 7 w 278"/>
                  <a:gd name="T21" fmla="*/ 468 h 546"/>
                  <a:gd name="T22" fmla="*/ 136 w 278"/>
                  <a:gd name="T23" fmla="*/ 535 h 546"/>
                  <a:gd name="T24" fmla="*/ 260 w 278"/>
                  <a:gd name="T25" fmla="*/ 277 h 546"/>
                  <a:gd name="T26" fmla="*/ 154 w 278"/>
                  <a:gd name="T27" fmla="*/ 338 h 546"/>
                  <a:gd name="T28" fmla="*/ 192 w 278"/>
                  <a:gd name="T29" fmla="*/ 305 h 546"/>
                  <a:gd name="T30" fmla="*/ 154 w 278"/>
                  <a:gd name="T31" fmla="*/ 418 h 546"/>
                  <a:gd name="T32" fmla="*/ 206 w 278"/>
                  <a:gd name="T33" fmla="*/ 423 h 546"/>
                  <a:gd name="T34" fmla="*/ 154 w 278"/>
                  <a:gd name="T35" fmla="*/ 418 h 546"/>
                  <a:gd name="T36" fmla="*/ 122 w 278"/>
                  <a:gd name="T37" fmla="*/ 403 h 546"/>
                  <a:gd name="T38" fmla="*/ 188 w 278"/>
                  <a:gd name="T39" fmla="*/ 365 h 546"/>
                  <a:gd name="T40" fmla="*/ 156 w 278"/>
                  <a:gd name="T41" fmla="*/ 350 h 546"/>
                  <a:gd name="T42" fmla="*/ 188 w 278"/>
                  <a:gd name="T43" fmla="*/ 365 h 546"/>
                  <a:gd name="T44" fmla="*/ 239 w 278"/>
                  <a:gd name="T45" fmla="*/ 44 h 546"/>
                  <a:gd name="T46" fmla="*/ 212 w 278"/>
                  <a:gd name="T47" fmla="*/ 47 h 546"/>
                  <a:gd name="T48" fmla="*/ 199 w 278"/>
                  <a:gd name="T49" fmla="*/ 40 h 546"/>
                  <a:gd name="T50" fmla="*/ 91 w 278"/>
                  <a:gd name="T51" fmla="*/ 232 h 546"/>
                  <a:gd name="T52" fmla="*/ 154 w 278"/>
                  <a:gd name="T53" fmla="*/ 91 h 546"/>
                  <a:gd name="T54" fmla="*/ 177 w 278"/>
                  <a:gd name="T55" fmla="*/ 293 h 546"/>
                  <a:gd name="T56" fmla="*/ 173 w 278"/>
                  <a:gd name="T57" fmla="*/ 169 h 546"/>
                  <a:gd name="T58" fmla="*/ 177 w 278"/>
                  <a:gd name="T59" fmla="*/ 293 h 546"/>
                  <a:gd name="T60" fmla="*/ 106 w 278"/>
                  <a:gd name="T61" fmla="*/ 305 h 546"/>
                  <a:gd name="T62" fmla="*/ 142 w 278"/>
                  <a:gd name="T63" fmla="*/ 330 h 546"/>
                  <a:gd name="T64" fmla="*/ 88 w 278"/>
                  <a:gd name="T65" fmla="*/ 304 h 546"/>
                  <a:gd name="T66" fmla="*/ 147 w 278"/>
                  <a:gd name="T67" fmla="*/ 371 h 546"/>
                  <a:gd name="T68" fmla="*/ 125 w 278"/>
                  <a:gd name="T69" fmla="*/ 364 h 546"/>
                  <a:gd name="T70" fmla="*/ 96 w 278"/>
                  <a:gd name="T71" fmla="*/ 346 h 546"/>
                  <a:gd name="T72" fmla="*/ 120 w 278"/>
                  <a:gd name="T73" fmla="*/ 374 h 546"/>
                  <a:gd name="T74" fmla="*/ 96 w 278"/>
                  <a:gd name="T75" fmla="*/ 386 h 546"/>
                  <a:gd name="T76" fmla="*/ 13 w 278"/>
                  <a:gd name="T77" fmla="*/ 436 h 546"/>
                  <a:gd name="T78" fmla="*/ 77 w 278"/>
                  <a:gd name="T79" fmla="*/ 520 h 546"/>
                  <a:gd name="T80" fmla="*/ 89 w 278"/>
                  <a:gd name="T81" fmla="*/ 504 h 546"/>
                  <a:gd name="T82" fmla="*/ 223 w 278"/>
                  <a:gd name="T83" fmla="*/ 463 h 546"/>
                  <a:gd name="T84" fmla="*/ 83 w 278"/>
                  <a:gd name="T85" fmla="*/ 483 h 546"/>
                  <a:gd name="T86" fmla="*/ 88 w 278"/>
                  <a:gd name="T87" fmla="*/ 414 h 546"/>
                  <a:gd name="T88" fmla="*/ 89 w 278"/>
                  <a:gd name="T89" fmla="*/ 420 h 546"/>
                  <a:gd name="T90" fmla="*/ 146 w 278"/>
                  <a:gd name="T91" fmla="*/ 454 h 546"/>
                  <a:gd name="T92" fmla="*/ 209 w 278"/>
                  <a:gd name="T93" fmla="*/ 439 h 546"/>
                  <a:gd name="T94" fmla="*/ 204 w 278"/>
                  <a:gd name="T95" fmla="*/ 369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8" h="546">
                    <a:moveTo>
                      <a:pt x="219" y="360"/>
                    </a:moveTo>
                    <a:cubicBezTo>
                      <a:pt x="243" y="332"/>
                      <a:pt x="277" y="302"/>
                      <a:pt x="277" y="263"/>
                    </a:cubicBezTo>
                    <a:cubicBezTo>
                      <a:pt x="278" y="204"/>
                      <a:pt x="244" y="161"/>
                      <a:pt x="198" y="130"/>
                    </a:cubicBezTo>
                    <a:cubicBezTo>
                      <a:pt x="202" y="124"/>
                      <a:pt x="207" y="116"/>
                      <a:pt x="207" y="110"/>
                    </a:cubicBezTo>
                    <a:cubicBezTo>
                      <a:pt x="206" y="107"/>
                      <a:pt x="205" y="106"/>
                      <a:pt x="203" y="105"/>
                    </a:cubicBezTo>
                    <a:cubicBezTo>
                      <a:pt x="203" y="102"/>
                      <a:pt x="201" y="99"/>
                      <a:pt x="197" y="99"/>
                    </a:cubicBezTo>
                    <a:cubicBezTo>
                      <a:pt x="196" y="99"/>
                      <a:pt x="194" y="99"/>
                      <a:pt x="193" y="99"/>
                    </a:cubicBezTo>
                    <a:cubicBezTo>
                      <a:pt x="194" y="99"/>
                      <a:pt x="194" y="99"/>
                      <a:pt x="194" y="99"/>
                    </a:cubicBezTo>
                    <a:cubicBezTo>
                      <a:pt x="203" y="83"/>
                      <a:pt x="213" y="67"/>
                      <a:pt x="221" y="50"/>
                    </a:cubicBezTo>
                    <a:cubicBezTo>
                      <a:pt x="228" y="53"/>
                      <a:pt x="236" y="54"/>
                      <a:pt x="244" y="54"/>
                    </a:cubicBezTo>
                    <a:cubicBezTo>
                      <a:pt x="246" y="54"/>
                      <a:pt x="248" y="52"/>
                      <a:pt x="248" y="50"/>
                    </a:cubicBezTo>
                    <a:cubicBezTo>
                      <a:pt x="251" y="31"/>
                      <a:pt x="233" y="15"/>
                      <a:pt x="217" y="8"/>
                    </a:cubicBezTo>
                    <a:cubicBezTo>
                      <a:pt x="206" y="3"/>
                      <a:pt x="179" y="0"/>
                      <a:pt x="182" y="20"/>
                    </a:cubicBezTo>
                    <a:cubicBezTo>
                      <a:pt x="182" y="21"/>
                      <a:pt x="182" y="21"/>
                      <a:pt x="182" y="22"/>
                    </a:cubicBezTo>
                    <a:cubicBezTo>
                      <a:pt x="183" y="28"/>
                      <a:pt x="188" y="32"/>
                      <a:pt x="194" y="36"/>
                    </a:cubicBezTo>
                    <a:cubicBezTo>
                      <a:pt x="178" y="49"/>
                      <a:pt x="167" y="65"/>
                      <a:pt x="159" y="83"/>
                    </a:cubicBezTo>
                    <a:cubicBezTo>
                      <a:pt x="159" y="81"/>
                      <a:pt x="158" y="80"/>
                      <a:pt x="156" y="80"/>
                    </a:cubicBezTo>
                    <a:cubicBezTo>
                      <a:pt x="154" y="78"/>
                      <a:pt x="151" y="79"/>
                      <a:pt x="150" y="82"/>
                    </a:cubicBezTo>
                    <a:cubicBezTo>
                      <a:pt x="123" y="94"/>
                      <a:pt x="105" y="139"/>
                      <a:pt x="96" y="164"/>
                    </a:cubicBezTo>
                    <a:cubicBezTo>
                      <a:pt x="93" y="173"/>
                      <a:pt x="89" y="191"/>
                      <a:pt x="93" y="205"/>
                    </a:cubicBezTo>
                    <a:cubicBezTo>
                      <a:pt x="85" y="213"/>
                      <a:pt x="81" y="225"/>
                      <a:pt x="81" y="236"/>
                    </a:cubicBezTo>
                    <a:cubicBezTo>
                      <a:pt x="81" y="238"/>
                      <a:pt x="82" y="240"/>
                      <a:pt x="84" y="241"/>
                    </a:cubicBezTo>
                    <a:cubicBezTo>
                      <a:pt x="97" y="243"/>
                      <a:pt x="110" y="236"/>
                      <a:pt x="116" y="224"/>
                    </a:cubicBezTo>
                    <a:cubicBezTo>
                      <a:pt x="116" y="223"/>
                      <a:pt x="116" y="223"/>
                      <a:pt x="116" y="222"/>
                    </a:cubicBezTo>
                    <a:cubicBezTo>
                      <a:pt x="133" y="220"/>
                      <a:pt x="147" y="204"/>
                      <a:pt x="158" y="190"/>
                    </a:cubicBezTo>
                    <a:cubicBezTo>
                      <a:pt x="183" y="216"/>
                      <a:pt x="205" y="257"/>
                      <a:pt x="173" y="287"/>
                    </a:cubicBezTo>
                    <a:cubicBezTo>
                      <a:pt x="171" y="289"/>
                      <a:pt x="172" y="291"/>
                      <a:pt x="173" y="293"/>
                    </a:cubicBezTo>
                    <a:cubicBezTo>
                      <a:pt x="168" y="290"/>
                      <a:pt x="162" y="289"/>
                      <a:pt x="155" y="288"/>
                    </a:cubicBezTo>
                    <a:cubicBezTo>
                      <a:pt x="132" y="287"/>
                      <a:pt x="111" y="296"/>
                      <a:pt x="88" y="295"/>
                    </a:cubicBezTo>
                    <a:cubicBezTo>
                      <a:pt x="86" y="294"/>
                      <a:pt x="84" y="294"/>
                      <a:pt x="83" y="296"/>
                    </a:cubicBezTo>
                    <a:cubicBezTo>
                      <a:pt x="81" y="297"/>
                      <a:pt x="81" y="300"/>
                      <a:pt x="81" y="302"/>
                    </a:cubicBezTo>
                    <a:cubicBezTo>
                      <a:pt x="80" y="308"/>
                      <a:pt x="80" y="315"/>
                      <a:pt x="78" y="322"/>
                    </a:cubicBezTo>
                    <a:cubicBezTo>
                      <a:pt x="78" y="325"/>
                      <a:pt x="79" y="327"/>
                      <a:pt x="82" y="328"/>
                    </a:cubicBezTo>
                    <a:cubicBezTo>
                      <a:pt x="83" y="329"/>
                      <a:pt x="84" y="329"/>
                      <a:pt x="85" y="330"/>
                    </a:cubicBezTo>
                    <a:cubicBezTo>
                      <a:pt x="86" y="338"/>
                      <a:pt x="88" y="347"/>
                      <a:pt x="87" y="355"/>
                    </a:cubicBezTo>
                    <a:cubicBezTo>
                      <a:pt x="87" y="357"/>
                      <a:pt x="89" y="359"/>
                      <a:pt x="90" y="360"/>
                    </a:cubicBezTo>
                    <a:cubicBezTo>
                      <a:pt x="91" y="360"/>
                      <a:pt x="92" y="361"/>
                      <a:pt x="93" y="361"/>
                    </a:cubicBezTo>
                    <a:cubicBezTo>
                      <a:pt x="90" y="367"/>
                      <a:pt x="89" y="374"/>
                      <a:pt x="88" y="381"/>
                    </a:cubicBezTo>
                    <a:cubicBezTo>
                      <a:pt x="58" y="381"/>
                      <a:pt x="30" y="406"/>
                      <a:pt x="11" y="427"/>
                    </a:cubicBezTo>
                    <a:cubicBezTo>
                      <a:pt x="10" y="427"/>
                      <a:pt x="10" y="427"/>
                      <a:pt x="10" y="427"/>
                    </a:cubicBezTo>
                    <a:cubicBezTo>
                      <a:pt x="8" y="426"/>
                      <a:pt x="4" y="426"/>
                      <a:pt x="3" y="430"/>
                    </a:cubicBezTo>
                    <a:cubicBezTo>
                      <a:pt x="0" y="439"/>
                      <a:pt x="3" y="452"/>
                      <a:pt x="4" y="462"/>
                    </a:cubicBezTo>
                    <a:cubicBezTo>
                      <a:pt x="4" y="464"/>
                      <a:pt x="5" y="466"/>
                      <a:pt x="6" y="466"/>
                    </a:cubicBezTo>
                    <a:cubicBezTo>
                      <a:pt x="6" y="467"/>
                      <a:pt x="7" y="467"/>
                      <a:pt x="7" y="468"/>
                    </a:cubicBezTo>
                    <a:cubicBezTo>
                      <a:pt x="30" y="495"/>
                      <a:pt x="51" y="522"/>
                      <a:pt x="79" y="533"/>
                    </a:cubicBezTo>
                    <a:cubicBezTo>
                      <a:pt x="79" y="535"/>
                      <a:pt x="80" y="537"/>
                      <a:pt x="80" y="539"/>
                    </a:cubicBezTo>
                    <a:cubicBezTo>
                      <a:pt x="82" y="546"/>
                      <a:pt x="91" y="543"/>
                      <a:pt x="91" y="537"/>
                    </a:cubicBezTo>
                    <a:cubicBezTo>
                      <a:pt x="104" y="540"/>
                      <a:pt x="118" y="540"/>
                      <a:pt x="136" y="535"/>
                    </a:cubicBezTo>
                    <a:cubicBezTo>
                      <a:pt x="187" y="521"/>
                      <a:pt x="243" y="484"/>
                      <a:pt x="251" y="428"/>
                    </a:cubicBezTo>
                    <a:cubicBezTo>
                      <a:pt x="252" y="425"/>
                      <a:pt x="252" y="423"/>
                      <a:pt x="252" y="420"/>
                    </a:cubicBezTo>
                    <a:cubicBezTo>
                      <a:pt x="256" y="392"/>
                      <a:pt x="243" y="370"/>
                      <a:pt x="219" y="360"/>
                    </a:cubicBezTo>
                    <a:close/>
                    <a:moveTo>
                      <a:pt x="260" y="277"/>
                    </a:moveTo>
                    <a:cubicBezTo>
                      <a:pt x="252" y="305"/>
                      <a:pt x="227" y="325"/>
                      <a:pt x="213" y="349"/>
                    </a:cubicBezTo>
                    <a:cubicBezTo>
                      <a:pt x="212" y="344"/>
                      <a:pt x="211" y="339"/>
                      <a:pt x="208" y="335"/>
                    </a:cubicBezTo>
                    <a:cubicBezTo>
                      <a:pt x="212" y="332"/>
                      <a:pt x="208" y="324"/>
                      <a:pt x="203" y="326"/>
                    </a:cubicBezTo>
                    <a:cubicBezTo>
                      <a:pt x="186" y="333"/>
                      <a:pt x="171" y="338"/>
                      <a:pt x="154" y="338"/>
                    </a:cubicBezTo>
                    <a:cubicBezTo>
                      <a:pt x="154" y="336"/>
                      <a:pt x="153" y="334"/>
                      <a:pt x="153" y="333"/>
                    </a:cubicBezTo>
                    <a:cubicBezTo>
                      <a:pt x="169" y="335"/>
                      <a:pt x="186" y="331"/>
                      <a:pt x="201" y="326"/>
                    </a:cubicBezTo>
                    <a:cubicBezTo>
                      <a:pt x="205" y="325"/>
                      <a:pt x="206" y="321"/>
                      <a:pt x="203" y="318"/>
                    </a:cubicBezTo>
                    <a:cubicBezTo>
                      <a:pt x="200" y="313"/>
                      <a:pt x="196" y="309"/>
                      <a:pt x="192" y="305"/>
                    </a:cubicBezTo>
                    <a:cubicBezTo>
                      <a:pt x="249" y="275"/>
                      <a:pt x="218" y="193"/>
                      <a:pt x="176" y="164"/>
                    </a:cubicBezTo>
                    <a:cubicBezTo>
                      <a:pt x="182" y="155"/>
                      <a:pt x="188" y="146"/>
                      <a:pt x="194" y="136"/>
                    </a:cubicBezTo>
                    <a:cubicBezTo>
                      <a:pt x="237" y="168"/>
                      <a:pt x="275" y="222"/>
                      <a:pt x="260" y="277"/>
                    </a:cubicBezTo>
                    <a:close/>
                    <a:moveTo>
                      <a:pt x="154" y="418"/>
                    </a:moveTo>
                    <a:cubicBezTo>
                      <a:pt x="157" y="406"/>
                      <a:pt x="161" y="394"/>
                      <a:pt x="160" y="382"/>
                    </a:cubicBezTo>
                    <a:cubicBezTo>
                      <a:pt x="168" y="378"/>
                      <a:pt x="176" y="377"/>
                      <a:pt x="184" y="375"/>
                    </a:cubicBezTo>
                    <a:cubicBezTo>
                      <a:pt x="186" y="383"/>
                      <a:pt x="190" y="391"/>
                      <a:pt x="195" y="399"/>
                    </a:cubicBezTo>
                    <a:cubicBezTo>
                      <a:pt x="200" y="406"/>
                      <a:pt x="207" y="414"/>
                      <a:pt x="206" y="423"/>
                    </a:cubicBezTo>
                    <a:cubicBezTo>
                      <a:pt x="204" y="434"/>
                      <a:pt x="186" y="442"/>
                      <a:pt x="177" y="445"/>
                    </a:cubicBezTo>
                    <a:cubicBezTo>
                      <a:pt x="167" y="449"/>
                      <a:pt x="158" y="447"/>
                      <a:pt x="149" y="448"/>
                    </a:cubicBezTo>
                    <a:cubicBezTo>
                      <a:pt x="148" y="448"/>
                      <a:pt x="147" y="448"/>
                      <a:pt x="147" y="448"/>
                    </a:cubicBezTo>
                    <a:cubicBezTo>
                      <a:pt x="149" y="438"/>
                      <a:pt x="151" y="428"/>
                      <a:pt x="154" y="418"/>
                    </a:cubicBezTo>
                    <a:close/>
                    <a:moveTo>
                      <a:pt x="143" y="415"/>
                    </a:moveTo>
                    <a:cubicBezTo>
                      <a:pt x="141" y="425"/>
                      <a:pt x="139" y="435"/>
                      <a:pt x="138" y="445"/>
                    </a:cubicBezTo>
                    <a:cubicBezTo>
                      <a:pt x="132" y="440"/>
                      <a:pt x="125" y="436"/>
                      <a:pt x="118" y="432"/>
                    </a:cubicBezTo>
                    <a:cubicBezTo>
                      <a:pt x="119" y="422"/>
                      <a:pt x="119" y="413"/>
                      <a:pt x="122" y="403"/>
                    </a:cubicBezTo>
                    <a:cubicBezTo>
                      <a:pt x="125" y="395"/>
                      <a:pt x="129" y="386"/>
                      <a:pt x="132" y="378"/>
                    </a:cubicBezTo>
                    <a:cubicBezTo>
                      <a:pt x="138" y="380"/>
                      <a:pt x="144" y="382"/>
                      <a:pt x="150" y="384"/>
                    </a:cubicBezTo>
                    <a:cubicBezTo>
                      <a:pt x="147" y="394"/>
                      <a:pt x="146" y="405"/>
                      <a:pt x="143" y="415"/>
                    </a:cubicBezTo>
                    <a:close/>
                    <a:moveTo>
                      <a:pt x="188" y="365"/>
                    </a:moveTo>
                    <a:cubicBezTo>
                      <a:pt x="186" y="365"/>
                      <a:pt x="184" y="365"/>
                      <a:pt x="183" y="367"/>
                    </a:cubicBezTo>
                    <a:cubicBezTo>
                      <a:pt x="175" y="370"/>
                      <a:pt x="167" y="372"/>
                      <a:pt x="159" y="376"/>
                    </a:cubicBezTo>
                    <a:cubicBezTo>
                      <a:pt x="159" y="369"/>
                      <a:pt x="158" y="362"/>
                      <a:pt x="157" y="355"/>
                    </a:cubicBezTo>
                    <a:cubicBezTo>
                      <a:pt x="156" y="353"/>
                      <a:pt x="156" y="351"/>
                      <a:pt x="156" y="350"/>
                    </a:cubicBezTo>
                    <a:cubicBezTo>
                      <a:pt x="170" y="349"/>
                      <a:pt x="184" y="345"/>
                      <a:pt x="197" y="340"/>
                    </a:cubicBezTo>
                    <a:cubicBezTo>
                      <a:pt x="200" y="344"/>
                      <a:pt x="203" y="348"/>
                      <a:pt x="203" y="353"/>
                    </a:cubicBezTo>
                    <a:cubicBezTo>
                      <a:pt x="203" y="358"/>
                      <a:pt x="196" y="361"/>
                      <a:pt x="192" y="363"/>
                    </a:cubicBezTo>
                    <a:cubicBezTo>
                      <a:pt x="191" y="364"/>
                      <a:pt x="190" y="364"/>
                      <a:pt x="188" y="365"/>
                    </a:cubicBezTo>
                    <a:close/>
                    <a:moveTo>
                      <a:pt x="189" y="19"/>
                    </a:moveTo>
                    <a:cubicBezTo>
                      <a:pt x="191" y="16"/>
                      <a:pt x="193" y="13"/>
                      <a:pt x="198" y="12"/>
                    </a:cubicBezTo>
                    <a:cubicBezTo>
                      <a:pt x="205" y="11"/>
                      <a:pt x="211" y="15"/>
                      <a:pt x="217" y="18"/>
                    </a:cubicBezTo>
                    <a:cubicBezTo>
                      <a:pt x="224" y="23"/>
                      <a:pt x="237" y="33"/>
                      <a:pt x="239" y="44"/>
                    </a:cubicBezTo>
                    <a:cubicBezTo>
                      <a:pt x="221" y="43"/>
                      <a:pt x="200" y="32"/>
                      <a:pt x="189" y="19"/>
                    </a:cubicBezTo>
                    <a:close/>
                    <a:moveTo>
                      <a:pt x="199" y="40"/>
                    </a:moveTo>
                    <a:cubicBezTo>
                      <a:pt x="201" y="41"/>
                      <a:pt x="204" y="43"/>
                      <a:pt x="206" y="44"/>
                    </a:cubicBezTo>
                    <a:cubicBezTo>
                      <a:pt x="208" y="45"/>
                      <a:pt x="210" y="46"/>
                      <a:pt x="212" y="47"/>
                    </a:cubicBezTo>
                    <a:cubicBezTo>
                      <a:pt x="203" y="62"/>
                      <a:pt x="196" y="80"/>
                      <a:pt x="190" y="97"/>
                    </a:cubicBezTo>
                    <a:cubicBezTo>
                      <a:pt x="190" y="98"/>
                      <a:pt x="191" y="99"/>
                      <a:pt x="192" y="99"/>
                    </a:cubicBezTo>
                    <a:cubicBezTo>
                      <a:pt x="181" y="99"/>
                      <a:pt x="172" y="96"/>
                      <a:pt x="165" y="89"/>
                    </a:cubicBezTo>
                    <a:cubicBezTo>
                      <a:pt x="175" y="72"/>
                      <a:pt x="187" y="56"/>
                      <a:pt x="199" y="40"/>
                    </a:cubicBezTo>
                    <a:close/>
                    <a:moveTo>
                      <a:pt x="91" y="232"/>
                    </a:moveTo>
                    <a:cubicBezTo>
                      <a:pt x="91" y="225"/>
                      <a:pt x="93" y="219"/>
                      <a:pt x="96" y="212"/>
                    </a:cubicBezTo>
                    <a:cubicBezTo>
                      <a:pt x="98" y="217"/>
                      <a:pt x="102" y="220"/>
                      <a:pt x="106" y="221"/>
                    </a:cubicBezTo>
                    <a:cubicBezTo>
                      <a:pt x="102" y="226"/>
                      <a:pt x="98" y="231"/>
                      <a:pt x="91" y="232"/>
                    </a:cubicBezTo>
                    <a:close/>
                    <a:moveTo>
                      <a:pt x="130" y="203"/>
                    </a:moveTo>
                    <a:cubicBezTo>
                      <a:pt x="123" y="209"/>
                      <a:pt x="113" y="216"/>
                      <a:pt x="106" y="206"/>
                    </a:cubicBezTo>
                    <a:cubicBezTo>
                      <a:pt x="98" y="193"/>
                      <a:pt x="106" y="175"/>
                      <a:pt x="110" y="162"/>
                    </a:cubicBezTo>
                    <a:cubicBezTo>
                      <a:pt x="120" y="135"/>
                      <a:pt x="139" y="115"/>
                      <a:pt x="154" y="91"/>
                    </a:cubicBezTo>
                    <a:cubicBezTo>
                      <a:pt x="163" y="104"/>
                      <a:pt x="179" y="112"/>
                      <a:pt x="194" y="110"/>
                    </a:cubicBezTo>
                    <a:cubicBezTo>
                      <a:pt x="186" y="119"/>
                      <a:pt x="180" y="136"/>
                      <a:pt x="175" y="145"/>
                    </a:cubicBezTo>
                    <a:cubicBezTo>
                      <a:pt x="162" y="166"/>
                      <a:pt x="148" y="187"/>
                      <a:pt x="130" y="203"/>
                    </a:cubicBezTo>
                    <a:close/>
                    <a:moveTo>
                      <a:pt x="177" y="293"/>
                    </a:moveTo>
                    <a:cubicBezTo>
                      <a:pt x="219" y="261"/>
                      <a:pt x="194" y="212"/>
                      <a:pt x="165" y="181"/>
                    </a:cubicBezTo>
                    <a:cubicBezTo>
                      <a:pt x="164" y="181"/>
                      <a:pt x="164" y="181"/>
                      <a:pt x="164" y="181"/>
                    </a:cubicBezTo>
                    <a:cubicBezTo>
                      <a:pt x="165" y="179"/>
                      <a:pt x="167" y="178"/>
                      <a:pt x="168" y="176"/>
                    </a:cubicBezTo>
                    <a:cubicBezTo>
                      <a:pt x="169" y="174"/>
                      <a:pt x="171" y="172"/>
                      <a:pt x="173" y="169"/>
                    </a:cubicBezTo>
                    <a:cubicBezTo>
                      <a:pt x="208" y="200"/>
                      <a:pt x="232" y="264"/>
                      <a:pt x="188" y="298"/>
                    </a:cubicBezTo>
                    <a:cubicBezTo>
                      <a:pt x="187" y="299"/>
                      <a:pt x="187" y="299"/>
                      <a:pt x="186" y="300"/>
                    </a:cubicBezTo>
                    <a:cubicBezTo>
                      <a:pt x="183" y="297"/>
                      <a:pt x="179" y="295"/>
                      <a:pt x="175" y="293"/>
                    </a:cubicBezTo>
                    <a:cubicBezTo>
                      <a:pt x="176" y="294"/>
                      <a:pt x="177" y="293"/>
                      <a:pt x="177" y="293"/>
                    </a:cubicBezTo>
                    <a:close/>
                    <a:moveTo>
                      <a:pt x="134" y="301"/>
                    </a:moveTo>
                    <a:cubicBezTo>
                      <a:pt x="158" y="296"/>
                      <a:pt x="175" y="302"/>
                      <a:pt x="190" y="319"/>
                    </a:cubicBezTo>
                    <a:cubicBezTo>
                      <a:pt x="174" y="323"/>
                      <a:pt x="158" y="325"/>
                      <a:pt x="141" y="319"/>
                    </a:cubicBezTo>
                    <a:cubicBezTo>
                      <a:pt x="129" y="316"/>
                      <a:pt x="117" y="310"/>
                      <a:pt x="106" y="305"/>
                    </a:cubicBezTo>
                    <a:cubicBezTo>
                      <a:pt x="115" y="304"/>
                      <a:pt x="124" y="303"/>
                      <a:pt x="134" y="301"/>
                    </a:cubicBezTo>
                    <a:close/>
                    <a:moveTo>
                      <a:pt x="88" y="304"/>
                    </a:moveTo>
                    <a:cubicBezTo>
                      <a:pt x="88" y="304"/>
                      <a:pt x="88" y="304"/>
                      <a:pt x="88" y="304"/>
                    </a:cubicBezTo>
                    <a:cubicBezTo>
                      <a:pt x="106" y="313"/>
                      <a:pt x="123" y="324"/>
                      <a:pt x="142" y="330"/>
                    </a:cubicBezTo>
                    <a:cubicBezTo>
                      <a:pt x="141" y="333"/>
                      <a:pt x="142" y="335"/>
                      <a:pt x="142" y="338"/>
                    </a:cubicBezTo>
                    <a:cubicBezTo>
                      <a:pt x="139" y="337"/>
                      <a:pt x="135" y="337"/>
                      <a:pt x="132" y="336"/>
                    </a:cubicBezTo>
                    <a:cubicBezTo>
                      <a:pt x="121" y="333"/>
                      <a:pt x="110" y="329"/>
                      <a:pt x="100" y="325"/>
                    </a:cubicBezTo>
                    <a:cubicBezTo>
                      <a:pt x="89" y="320"/>
                      <a:pt x="87" y="314"/>
                      <a:pt x="88" y="304"/>
                    </a:cubicBezTo>
                    <a:close/>
                    <a:moveTo>
                      <a:pt x="92" y="332"/>
                    </a:moveTo>
                    <a:cubicBezTo>
                      <a:pt x="109" y="339"/>
                      <a:pt x="126" y="347"/>
                      <a:pt x="144" y="349"/>
                    </a:cubicBezTo>
                    <a:cubicBezTo>
                      <a:pt x="144" y="349"/>
                      <a:pt x="144" y="349"/>
                      <a:pt x="144" y="349"/>
                    </a:cubicBezTo>
                    <a:cubicBezTo>
                      <a:pt x="145" y="357"/>
                      <a:pt x="147" y="364"/>
                      <a:pt x="147" y="371"/>
                    </a:cubicBezTo>
                    <a:cubicBezTo>
                      <a:pt x="143" y="370"/>
                      <a:pt x="138" y="368"/>
                      <a:pt x="133" y="367"/>
                    </a:cubicBezTo>
                    <a:cubicBezTo>
                      <a:pt x="133" y="366"/>
                      <a:pt x="133" y="366"/>
                      <a:pt x="133" y="365"/>
                    </a:cubicBezTo>
                    <a:cubicBezTo>
                      <a:pt x="133" y="361"/>
                      <a:pt x="128" y="360"/>
                      <a:pt x="126" y="363"/>
                    </a:cubicBezTo>
                    <a:cubicBezTo>
                      <a:pt x="126" y="363"/>
                      <a:pt x="125" y="364"/>
                      <a:pt x="125" y="364"/>
                    </a:cubicBezTo>
                    <a:cubicBezTo>
                      <a:pt x="122" y="363"/>
                      <a:pt x="118" y="362"/>
                      <a:pt x="114" y="360"/>
                    </a:cubicBezTo>
                    <a:cubicBezTo>
                      <a:pt x="111" y="359"/>
                      <a:pt x="107" y="357"/>
                      <a:pt x="104" y="355"/>
                    </a:cubicBezTo>
                    <a:cubicBezTo>
                      <a:pt x="104" y="353"/>
                      <a:pt x="101" y="351"/>
                      <a:pt x="99" y="352"/>
                    </a:cubicBezTo>
                    <a:cubicBezTo>
                      <a:pt x="98" y="350"/>
                      <a:pt x="96" y="348"/>
                      <a:pt x="96" y="346"/>
                    </a:cubicBezTo>
                    <a:cubicBezTo>
                      <a:pt x="94" y="341"/>
                      <a:pt x="93" y="337"/>
                      <a:pt x="92" y="332"/>
                    </a:cubicBezTo>
                    <a:close/>
                    <a:moveTo>
                      <a:pt x="96" y="386"/>
                    </a:moveTo>
                    <a:cubicBezTo>
                      <a:pt x="97" y="379"/>
                      <a:pt x="99" y="373"/>
                      <a:pt x="101" y="366"/>
                    </a:cubicBezTo>
                    <a:cubicBezTo>
                      <a:pt x="107" y="369"/>
                      <a:pt x="114" y="372"/>
                      <a:pt x="120" y="374"/>
                    </a:cubicBezTo>
                    <a:cubicBezTo>
                      <a:pt x="115" y="386"/>
                      <a:pt x="112" y="399"/>
                      <a:pt x="109" y="411"/>
                    </a:cubicBezTo>
                    <a:cubicBezTo>
                      <a:pt x="109" y="415"/>
                      <a:pt x="108" y="420"/>
                      <a:pt x="109" y="425"/>
                    </a:cubicBezTo>
                    <a:cubicBezTo>
                      <a:pt x="103" y="421"/>
                      <a:pt x="98" y="418"/>
                      <a:pt x="93" y="416"/>
                    </a:cubicBezTo>
                    <a:cubicBezTo>
                      <a:pt x="93" y="406"/>
                      <a:pt x="95" y="396"/>
                      <a:pt x="96" y="386"/>
                    </a:cubicBezTo>
                    <a:close/>
                    <a:moveTo>
                      <a:pt x="13" y="462"/>
                    </a:moveTo>
                    <a:cubicBezTo>
                      <a:pt x="13" y="462"/>
                      <a:pt x="12" y="461"/>
                      <a:pt x="12" y="461"/>
                    </a:cubicBezTo>
                    <a:cubicBezTo>
                      <a:pt x="12" y="453"/>
                      <a:pt x="14" y="444"/>
                      <a:pt x="13" y="436"/>
                    </a:cubicBezTo>
                    <a:cubicBezTo>
                      <a:pt x="13" y="436"/>
                      <a:pt x="13" y="436"/>
                      <a:pt x="13" y="436"/>
                    </a:cubicBezTo>
                    <a:cubicBezTo>
                      <a:pt x="36" y="445"/>
                      <a:pt x="50" y="463"/>
                      <a:pt x="65" y="481"/>
                    </a:cubicBezTo>
                    <a:cubicBezTo>
                      <a:pt x="69" y="485"/>
                      <a:pt x="75" y="493"/>
                      <a:pt x="81" y="498"/>
                    </a:cubicBezTo>
                    <a:cubicBezTo>
                      <a:pt x="79" y="498"/>
                      <a:pt x="77" y="500"/>
                      <a:pt x="77" y="504"/>
                    </a:cubicBezTo>
                    <a:cubicBezTo>
                      <a:pt x="77" y="509"/>
                      <a:pt x="77" y="515"/>
                      <a:pt x="77" y="520"/>
                    </a:cubicBezTo>
                    <a:cubicBezTo>
                      <a:pt x="53" y="508"/>
                      <a:pt x="34" y="482"/>
                      <a:pt x="13" y="462"/>
                    </a:cubicBezTo>
                    <a:close/>
                    <a:moveTo>
                      <a:pt x="132" y="523"/>
                    </a:moveTo>
                    <a:cubicBezTo>
                      <a:pt x="116" y="529"/>
                      <a:pt x="102" y="529"/>
                      <a:pt x="90" y="525"/>
                    </a:cubicBezTo>
                    <a:cubicBezTo>
                      <a:pt x="89" y="518"/>
                      <a:pt x="89" y="511"/>
                      <a:pt x="89" y="504"/>
                    </a:cubicBezTo>
                    <a:cubicBezTo>
                      <a:pt x="89" y="503"/>
                      <a:pt x="89" y="503"/>
                      <a:pt x="89" y="503"/>
                    </a:cubicBezTo>
                    <a:cubicBezTo>
                      <a:pt x="91" y="504"/>
                      <a:pt x="92" y="504"/>
                      <a:pt x="94" y="505"/>
                    </a:cubicBezTo>
                    <a:cubicBezTo>
                      <a:pt x="127" y="512"/>
                      <a:pt x="162" y="494"/>
                      <a:pt x="192" y="481"/>
                    </a:cubicBezTo>
                    <a:cubicBezTo>
                      <a:pt x="202" y="476"/>
                      <a:pt x="213" y="470"/>
                      <a:pt x="223" y="463"/>
                    </a:cubicBezTo>
                    <a:cubicBezTo>
                      <a:pt x="202" y="493"/>
                      <a:pt x="168" y="510"/>
                      <a:pt x="132" y="523"/>
                    </a:cubicBezTo>
                    <a:close/>
                    <a:moveTo>
                      <a:pt x="208" y="458"/>
                    </a:moveTo>
                    <a:cubicBezTo>
                      <a:pt x="187" y="471"/>
                      <a:pt x="162" y="479"/>
                      <a:pt x="139" y="488"/>
                    </a:cubicBezTo>
                    <a:cubicBezTo>
                      <a:pt x="120" y="495"/>
                      <a:pt x="100" y="497"/>
                      <a:pt x="83" y="483"/>
                    </a:cubicBezTo>
                    <a:cubicBezTo>
                      <a:pt x="76" y="477"/>
                      <a:pt x="69" y="468"/>
                      <a:pt x="63" y="461"/>
                    </a:cubicBezTo>
                    <a:cubicBezTo>
                      <a:pt x="51" y="448"/>
                      <a:pt x="40" y="437"/>
                      <a:pt x="25" y="429"/>
                    </a:cubicBezTo>
                    <a:cubicBezTo>
                      <a:pt x="42" y="412"/>
                      <a:pt x="65" y="397"/>
                      <a:pt x="87" y="390"/>
                    </a:cubicBezTo>
                    <a:cubicBezTo>
                      <a:pt x="87" y="398"/>
                      <a:pt x="87" y="406"/>
                      <a:pt x="88" y="414"/>
                    </a:cubicBezTo>
                    <a:cubicBezTo>
                      <a:pt x="85" y="412"/>
                      <a:pt x="82" y="411"/>
                      <a:pt x="78" y="410"/>
                    </a:cubicBezTo>
                    <a:cubicBezTo>
                      <a:pt x="77" y="409"/>
                      <a:pt x="76" y="412"/>
                      <a:pt x="77" y="412"/>
                    </a:cubicBezTo>
                    <a:cubicBezTo>
                      <a:pt x="81" y="414"/>
                      <a:pt x="85" y="417"/>
                      <a:pt x="89" y="420"/>
                    </a:cubicBezTo>
                    <a:cubicBezTo>
                      <a:pt x="89" y="420"/>
                      <a:pt x="89" y="420"/>
                      <a:pt x="89" y="420"/>
                    </a:cubicBezTo>
                    <a:cubicBezTo>
                      <a:pt x="97" y="426"/>
                      <a:pt x="104" y="432"/>
                      <a:pt x="110" y="438"/>
                    </a:cubicBezTo>
                    <a:cubicBezTo>
                      <a:pt x="118" y="444"/>
                      <a:pt x="127" y="454"/>
                      <a:pt x="137" y="455"/>
                    </a:cubicBezTo>
                    <a:cubicBezTo>
                      <a:pt x="137" y="455"/>
                      <a:pt x="137" y="454"/>
                      <a:pt x="137" y="454"/>
                    </a:cubicBezTo>
                    <a:cubicBezTo>
                      <a:pt x="138" y="458"/>
                      <a:pt x="144" y="458"/>
                      <a:pt x="146" y="454"/>
                    </a:cubicBezTo>
                    <a:cubicBezTo>
                      <a:pt x="146" y="454"/>
                      <a:pt x="146" y="454"/>
                      <a:pt x="146" y="454"/>
                    </a:cubicBezTo>
                    <a:cubicBezTo>
                      <a:pt x="146" y="454"/>
                      <a:pt x="146" y="454"/>
                      <a:pt x="146" y="454"/>
                    </a:cubicBezTo>
                    <a:cubicBezTo>
                      <a:pt x="150" y="460"/>
                      <a:pt x="164" y="459"/>
                      <a:pt x="171" y="458"/>
                    </a:cubicBezTo>
                    <a:cubicBezTo>
                      <a:pt x="186" y="456"/>
                      <a:pt x="198" y="449"/>
                      <a:pt x="209" y="439"/>
                    </a:cubicBezTo>
                    <a:cubicBezTo>
                      <a:pt x="231" y="419"/>
                      <a:pt x="204" y="392"/>
                      <a:pt x="194" y="372"/>
                    </a:cubicBezTo>
                    <a:cubicBezTo>
                      <a:pt x="198" y="370"/>
                      <a:pt x="201" y="369"/>
                      <a:pt x="205" y="367"/>
                    </a:cubicBezTo>
                    <a:cubicBezTo>
                      <a:pt x="205" y="367"/>
                      <a:pt x="205" y="366"/>
                      <a:pt x="205" y="366"/>
                    </a:cubicBezTo>
                    <a:cubicBezTo>
                      <a:pt x="205" y="367"/>
                      <a:pt x="205" y="368"/>
                      <a:pt x="204" y="369"/>
                    </a:cubicBezTo>
                    <a:cubicBezTo>
                      <a:pt x="203" y="372"/>
                      <a:pt x="208" y="374"/>
                      <a:pt x="210" y="371"/>
                    </a:cubicBezTo>
                    <a:cubicBezTo>
                      <a:pt x="210" y="371"/>
                      <a:pt x="211" y="370"/>
                      <a:pt x="211" y="369"/>
                    </a:cubicBezTo>
                    <a:cubicBezTo>
                      <a:pt x="257" y="387"/>
                      <a:pt x="241" y="436"/>
                      <a:pt x="208" y="4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9" name="Freeform 475"/>
              <p:cNvSpPr/>
              <p:nvPr/>
            </p:nvSpPr>
            <p:spPr bwMode="auto">
              <a:xfrm>
                <a:off x="1833" y="1361"/>
                <a:ext cx="61" cy="56"/>
              </a:xfrm>
              <a:custGeom>
                <a:avLst/>
                <a:gdLst>
                  <a:gd name="T0" fmla="*/ 16 w 30"/>
                  <a:gd name="T1" fmla="*/ 0 h 28"/>
                  <a:gd name="T2" fmla="*/ 14 w 30"/>
                  <a:gd name="T3" fmla="*/ 0 h 28"/>
                  <a:gd name="T4" fmla="*/ 0 w 30"/>
                  <a:gd name="T5" fmla="*/ 14 h 28"/>
                  <a:gd name="T6" fmla="*/ 14 w 30"/>
                  <a:gd name="T7" fmla="*/ 27 h 28"/>
                  <a:gd name="T8" fmla="*/ 16 w 30"/>
                  <a:gd name="T9" fmla="*/ 27 h 28"/>
                  <a:gd name="T10" fmla="*/ 30 w 30"/>
                  <a:gd name="T11" fmla="*/ 14 h 28"/>
                  <a:gd name="T12" fmla="*/ 16 w 30"/>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30" h="28">
                    <a:moveTo>
                      <a:pt x="16" y="0"/>
                    </a:moveTo>
                    <a:cubicBezTo>
                      <a:pt x="14" y="0"/>
                      <a:pt x="14" y="0"/>
                      <a:pt x="14" y="0"/>
                    </a:cubicBezTo>
                    <a:cubicBezTo>
                      <a:pt x="6" y="0"/>
                      <a:pt x="0" y="7"/>
                      <a:pt x="0" y="14"/>
                    </a:cubicBezTo>
                    <a:cubicBezTo>
                      <a:pt x="0" y="21"/>
                      <a:pt x="6" y="28"/>
                      <a:pt x="14" y="27"/>
                    </a:cubicBezTo>
                    <a:cubicBezTo>
                      <a:pt x="16" y="27"/>
                      <a:pt x="16" y="27"/>
                      <a:pt x="16" y="27"/>
                    </a:cubicBezTo>
                    <a:cubicBezTo>
                      <a:pt x="24" y="27"/>
                      <a:pt x="30" y="22"/>
                      <a:pt x="30" y="14"/>
                    </a:cubicBezTo>
                    <a:cubicBezTo>
                      <a:pt x="30" y="6"/>
                      <a:pt x="24" y="1"/>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0" name="Freeform 476"/>
              <p:cNvSpPr>
                <a:spLocks noEditPoints="1"/>
              </p:cNvSpPr>
              <p:nvPr/>
            </p:nvSpPr>
            <p:spPr bwMode="auto">
              <a:xfrm>
                <a:off x="5818" y="1217"/>
                <a:ext cx="468" cy="549"/>
              </a:xfrm>
              <a:custGeom>
                <a:avLst/>
                <a:gdLst>
                  <a:gd name="T0" fmla="*/ 104 w 232"/>
                  <a:gd name="T1" fmla="*/ 56 h 272"/>
                  <a:gd name="T2" fmla="*/ 105 w 232"/>
                  <a:gd name="T3" fmla="*/ 42 h 272"/>
                  <a:gd name="T4" fmla="*/ 113 w 232"/>
                  <a:gd name="T5" fmla="*/ 22 h 272"/>
                  <a:gd name="T6" fmla="*/ 121 w 232"/>
                  <a:gd name="T7" fmla="*/ 8 h 272"/>
                  <a:gd name="T8" fmla="*/ 116 w 232"/>
                  <a:gd name="T9" fmla="*/ 1 h 272"/>
                  <a:gd name="T10" fmla="*/ 89 w 232"/>
                  <a:gd name="T11" fmla="*/ 37 h 272"/>
                  <a:gd name="T12" fmla="*/ 88 w 232"/>
                  <a:gd name="T13" fmla="*/ 51 h 272"/>
                  <a:gd name="T14" fmla="*/ 20 w 232"/>
                  <a:gd name="T15" fmla="*/ 58 h 272"/>
                  <a:gd name="T16" fmla="*/ 2 w 232"/>
                  <a:gd name="T17" fmla="*/ 146 h 272"/>
                  <a:gd name="T18" fmla="*/ 99 w 232"/>
                  <a:gd name="T19" fmla="*/ 267 h 272"/>
                  <a:gd name="T20" fmla="*/ 229 w 232"/>
                  <a:gd name="T21" fmla="*/ 130 h 272"/>
                  <a:gd name="T22" fmla="*/ 104 w 232"/>
                  <a:gd name="T23" fmla="*/ 56 h 272"/>
                  <a:gd name="T24" fmla="*/ 205 w 232"/>
                  <a:gd name="T25" fmla="*/ 181 h 272"/>
                  <a:gd name="T26" fmla="*/ 211 w 232"/>
                  <a:gd name="T27" fmla="*/ 150 h 272"/>
                  <a:gd name="T28" fmla="*/ 208 w 232"/>
                  <a:gd name="T29" fmla="*/ 145 h 272"/>
                  <a:gd name="T30" fmla="*/ 207 w 232"/>
                  <a:gd name="T31" fmla="*/ 131 h 272"/>
                  <a:gd name="T32" fmla="*/ 197 w 232"/>
                  <a:gd name="T33" fmla="*/ 130 h 272"/>
                  <a:gd name="T34" fmla="*/ 182 w 232"/>
                  <a:gd name="T35" fmla="*/ 161 h 272"/>
                  <a:gd name="T36" fmla="*/ 185 w 232"/>
                  <a:gd name="T37" fmla="*/ 135 h 272"/>
                  <a:gd name="T38" fmla="*/ 175 w 232"/>
                  <a:gd name="T39" fmla="*/ 132 h 272"/>
                  <a:gd name="T40" fmla="*/ 158 w 232"/>
                  <a:gd name="T41" fmla="*/ 160 h 272"/>
                  <a:gd name="T42" fmla="*/ 158 w 232"/>
                  <a:gd name="T43" fmla="*/ 142 h 272"/>
                  <a:gd name="T44" fmla="*/ 148 w 232"/>
                  <a:gd name="T45" fmla="*/ 140 h 272"/>
                  <a:gd name="T46" fmla="*/ 136 w 232"/>
                  <a:gd name="T47" fmla="*/ 193 h 272"/>
                  <a:gd name="T48" fmla="*/ 141 w 232"/>
                  <a:gd name="T49" fmla="*/ 190 h 272"/>
                  <a:gd name="T50" fmla="*/ 147 w 232"/>
                  <a:gd name="T51" fmla="*/ 165 h 272"/>
                  <a:gd name="T52" fmla="*/ 143 w 232"/>
                  <a:gd name="T53" fmla="*/ 187 h 272"/>
                  <a:gd name="T54" fmla="*/ 153 w 232"/>
                  <a:gd name="T55" fmla="*/ 191 h 272"/>
                  <a:gd name="T56" fmla="*/ 172 w 232"/>
                  <a:gd name="T57" fmla="*/ 160 h 272"/>
                  <a:gd name="T58" fmla="*/ 165 w 232"/>
                  <a:gd name="T59" fmla="*/ 187 h 272"/>
                  <a:gd name="T60" fmla="*/ 174 w 232"/>
                  <a:gd name="T61" fmla="*/ 193 h 272"/>
                  <a:gd name="T62" fmla="*/ 197 w 232"/>
                  <a:gd name="T63" fmla="*/ 156 h 272"/>
                  <a:gd name="T64" fmla="*/ 186 w 232"/>
                  <a:gd name="T65" fmla="*/ 192 h 272"/>
                  <a:gd name="T66" fmla="*/ 194 w 232"/>
                  <a:gd name="T67" fmla="*/ 198 h 272"/>
                  <a:gd name="T68" fmla="*/ 113 w 232"/>
                  <a:gd name="T69" fmla="*/ 255 h 272"/>
                  <a:gd name="T70" fmla="*/ 13 w 232"/>
                  <a:gd name="T71" fmla="*/ 153 h 272"/>
                  <a:gd name="T72" fmla="*/ 17 w 232"/>
                  <a:gd name="T73" fmla="*/ 89 h 272"/>
                  <a:gd name="T74" fmla="*/ 89 w 232"/>
                  <a:gd name="T75" fmla="*/ 60 h 272"/>
                  <a:gd name="T76" fmla="*/ 96 w 232"/>
                  <a:gd name="T77" fmla="*/ 84 h 272"/>
                  <a:gd name="T78" fmla="*/ 88 w 232"/>
                  <a:gd name="T79" fmla="*/ 79 h 272"/>
                  <a:gd name="T80" fmla="*/ 81 w 232"/>
                  <a:gd name="T81" fmla="*/ 84 h 272"/>
                  <a:gd name="T82" fmla="*/ 133 w 232"/>
                  <a:gd name="T83" fmla="*/ 82 h 272"/>
                  <a:gd name="T84" fmla="*/ 125 w 232"/>
                  <a:gd name="T85" fmla="*/ 76 h 272"/>
                  <a:gd name="T86" fmla="*/ 110 w 232"/>
                  <a:gd name="T87" fmla="*/ 85 h 272"/>
                  <a:gd name="T88" fmla="*/ 110 w 232"/>
                  <a:gd name="T89" fmla="*/ 85 h 272"/>
                  <a:gd name="T90" fmla="*/ 106 w 232"/>
                  <a:gd name="T91" fmla="*/ 68 h 272"/>
                  <a:gd name="T92" fmla="*/ 218 w 232"/>
                  <a:gd name="T93" fmla="*/ 121 h 272"/>
                  <a:gd name="T94" fmla="*/ 205 w 232"/>
                  <a:gd name="T95" fmla="*/ 181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272">
                    <a:moveTo>
                      <a:pt x="104" y="56"/>
                    </a:moveTo>
                    <a:cubicBezTo>
                      <a:pt x="104" y="51"/>
                      <a:pt x="104" y="47"/>
                      <a:pt x="105" y="42"/>
                    </a:cubicBezTo>
                    <a:cubicBezTo>
                      <a:pt x="106" y="35"/>
                      <a:pt x="109" y="28"/>
                      <a:pt x="113" y="22"/>
                    </a:cubicBezTo>
                    <a:cubicBezTo>
                      <a:pt x="116" y="16"/>
                      <a:pt x="120" y="14"/>
                      <a:pt x="121" y="8"/>
                    </a:cubicBezTo>
                    <a:cubicBezTo>
                      <a:pt x="121" y="4"/>
                      <a:pt x="120" y="2"/>
                      <a:pt x="116" y="1"/>
                    </a:cubicBezTo>
                    <a:cubicBezTo>
                      <a:pt x="100" y="0"/>
                      <a:pt x="91" y="25"/>
                      <a:pt x="89" y="37"/>
                    </a:cubicBezTo>
                    <a:cubicBezTo>
                      <a:pt x="88" y="42"/>
                      <a:pt x="88" y="46"/>
                      <a:pt x="88" y="51"/>
                    </a:cubicBezTo>
                    <a:cubicBezTo>
                      <a:pt x="64" y="43"/>
                      <a:pt x="40" y="37"/>
                      <a:pt x="20" y="58"/>
                    </a:cubicBezTo>
                    <a:cubicBezTo>
                      <a:pt x="0" y="79"/>
                      <a:pt x="1" y="119"/>
                      <a:pt x="2" y="146"/>
                    </a:cubicBezTo>
                    <a:cubicBezTo>
                      <a:pt x="5" y="203"/>
                      <a:pt x="35" y="266"/>
                      <a:pt x="99" y="267"/>
                    </a:cubicBezTo>
                    <a:cubicBezTo>
                      <a:pt x="166" y="267"/>
                      <a:pt x="226" y="192"/>
                      <a:pt x="229" y="130"/>
                    </a:cubicBezTo>
                    <a:cubicBezTo>
                      <a:pt x="232" y="56"/>
                      <a:pt x="159" y="54"/>
                      <a:pt x="104" y="56"/>
                    </a:cubicBezTo>
                    <a:close/>
                    <a:moveTo>
                      <a:pt x="205" y="181"/>
                    </a:moveTo>
                    <a:cubicBezTo>
                      <a:pt x="209" y="171"/>
                      <a:pt x="210" y="161"/>
                      <a:pt x="211" y="150"/>
                    </a:cubicBezTo>
                    <a:cubicBezTo>
                      <a:pt x="211" y="147"/>
                      <a:pt x="210" y="146"/>
                      <a:pt x="208" y="145"/>
                    </a:cubicBezTo>
                    <a:cubicBezTo>
                      <a:pt x="208" y="141"/>
                      <a:pt x="207" y="136"/>
                      <a:pt x="207" y="131"/>
                    </a:cubicBezTo>
                    <a:cubicBezTo>
                      <a:pt x="206" y="127"/>
                      <a:pt x="199" y="126"/>
                      <a:pt x="197" y="130"/>
                    </a:cubicBezTo>
                    <a:cubicBezTo>
                      <a:pt x="192" y="140"/>
                      <a:pt x="187" y="151"/>
                      <a:pt x="182" y="161"/>
                    </a:cubicBezTo>
                    <a:cubicBezTo>
                      <a:pt x="183" y="153"/>
                      <a:pt x="185" y="144"/>
                      <a:pt x="185" y="135"/>
                    </a:cubicBezTo>
                    <a:cubicBezTo>
                      <a:pt x="186" y="129"/>
                      <a:pt x="178" y="128"/>
                      <a:pt x="175" y="132"/>
                    </a:cubicBezTo>
                    <a:cubicBezTo>
                      <a:pt x="168" y="141"/>
                      <a:pt x="163" y="151"/>
                      <a:pt x="158" y="160"/>
                    </a:cubicBezTo>
                    <a:cubicBezTo>
                      <a:pt x="159" y="154"/>
                      <a:pt x="159" y="148"/>
                      <a:pt x="158" y="142"/>
                    </a:cubicBezTo>
                    <a:cubicBezTo>
                      <a:pt x="157" y="138"/>
                      <a:pt x="151" y="135"/>
                      <a:pt x="148" y="140"/>
                    </a:cubicBezTo>
                    <a:cubicBezTo>
                      <a:pt x="143" y="152"/>
                      <a:pt x="125" y="181"/>
                      <a:pt x="136" y="193"/>
                    </a:cubicBezTo>
                    <a:cubicBezTo>
                      <a:pt x="138" y="196"/>
                      <a:pt x="142" y="193"/>
                      <a:pt x="141" y="190"/>
                    </a:cubicBezTo>
                    <a:cubicBezTo>
                      <a:pt x="140" y="182"/>
                      <a:pt x="143" y="173"/>
                      <a:pt x="147" y="165"/>
                    </a:cubicBezTo>
                    <a:cubicBezTo>
                      <a:pt x="146" y="172"/>
                      <a:pt x="144" y="180"/>
                      <a:pt x="143" y="187"/>
                    </a:cubicBezTo>
                    <a:cubicBezTo>
                      <a:pt x="141" y="194"/>
                      <a:pt x="149" y="197"/>
                      <a:pt x="153" y="191"/>
                    </a:cubicBezTo>
                    <a:cubicBezTo>
                      <a:pt x="160" y="181"/>
                      <a:pt x="166" y="171"/>
                      <a:pt x="172" y="160"/>
                    </a:cubicBezTo>
                    <a:cubicBezTo>
                      <a:pt x="170" y="169"/>
                      <a:pt x="167" y="178"/>
                      <a:pt x="165" y="187"/>
                    </a:cubicBezTo>
                    <a:cubicBezTo>
                      <a:pt x="163" y="192"/>
                      <a:pt x="170" y="196"/>
                      <a:pt x="174" y="193"/>
                    </a:cubicBezTo>
                    <a:cubicBezTo>
                      <a:pt x="184" y="182"/>
                      <a:pt x="191" y="169"/>
                      <a:pt x="197" y="156"/>
                    </a:cubicBezTo>
                    <a:cubicBezTo>
                      <a:pt x="195" y="168"/>
                      <a:pt x="191" y="180"/>
                      <a:pt x="186" y="192"/>
                    </a:cubicBezTo>
                    <a:cubicBezTo>
                      <a:pt x="184" y="197"/>
                      <a:pt x="190" y="200"/>
                      <a:pt x="194" y="198"/>
                    </a:cubicBezTo>
                    <a:cubicBezTo>
                      <a:pt x="174" y="226"/>
                      <a:pt x="143" y="247"/>
                      <a:pt x="113" y="255"/>
                    </a:cubicBezTo>
                    <a:cubicBezTo>
                      <a:pt x="50" y="272"/>
                      <a:pt x="19" y="203"/>
                      <a:pt x="13" y="153"/>
                    </a:cubicBezTo>
                    <a:cubicBezTo>
                      <a:pt x="10" y="132"/>
                      <a:pt x="12" y="110"/>
                      <a:pt x="17" y="89"/>
                    </a:cubicBezTo>
                    <a:cubicBezTo>
                      <a:pt x="27" y="47"/>
                      <a:pt x="58" y="58"/>
                      <a:pt x="89" y="60"/>
                    </a:cubicBezTo>
                    <a:cubicBezTo>
                      <a:pt x="90" y="69"/>
                      <a:pt x="93" y="77"/>
                      <a:pt x="96" y="84"/>
                    </a:cubicBezTo>
                    <a:cubicBezTo>
                      <a:pt x="94" y="83"/>
                      <a:pt x="91" y="81"/>
                      <a:pt x="88" y="79"/>
                    </a:cubicBezTo>
                    <a:cubicBezTo>
                      <a:pt x="84" y="75"/>
                      <a:pt x="78" y="80"/>
                      <a:pt x="81" y="84"/>
                    </a:cubicBezTo>
                    <a:cubicBezTo>
                      <a:pt x="95" y="102"/>
                      <a:pt x="121" y="102"/>
                      <a:pt x="133" y="82"/>
                    </a:cubicBezTo>
                    <a:cubicBezTo>
                      <a:pt x="135" y="77"/>
                      <a:pt x="129" y="72"/>
                      <a:pt x="125" y="76"/>
                    </a:cubicBezTo>
                    <a:cubicBezTo>
                      <a:pt x="120" y="81"/>
                      <a:pt x="115" y="84"/>
                      <a:pt x="110" y="85"/>
                    </a:cubicBezTo>
                    <a:cubicBezTo>
                      <a:pt x="110" y="85"/>
                      <a:pt x="110" y="85"/>
                      <a:pt x="110" y="85"/>
                    </a:cubicBezTo>
                    <a:cubicBezTo>
                      <a:pt x="108" y="79"/>
                      <a:pt x="106" y="74"/>
                      <a:pt x="106" y="68"/>
                    </a:cubicBezTo>
                    <a:cubicBezTo>
                      <a:pt x="152" y="65"/>
                      <a:pt x="211" y="61"/>
                      <a:pt x="218" y="121"/>
                    </a:cubicBezTo>
                    <a:cubicBezTo>
                      <a:pt x="220" y="142"/>
                      <a:pt x="215" y="163"/>
                      <a:pt x="205"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1" name="Freeform 477"/>
              <p:cNvSpPr>
                <a:spLocks noEditPoints="1"/>
              </p:cNvSpPr>
              <p:nvPr/>
            </p:nvSpPr>
            <p:spPr bwMode="auto">
              <a:xfrm>
                <a:off x="5792" y="1149"/>
                <a:ext cx="220" cy="163"/>
              </a:xfrm>
              <a:custGeom>
                <a:avLst/>
                <a:gdLst>
                  <a:gd name="T0" fmla="*/ 107 w 109"/>
                  <a:gd name="T1" fmla="*/ 43 h 81"/>
                  <a:gd name="T2" fmla="*/ 93 w 109"/>
                  <a:gd name="T3" fmla="*/ 35 h 81"/>
                  <a:gd name="T4" fmla="*/ 94 w 109"/>
                  <a:gd name="T5" fmla="*/ 31 h 81"/>
                  <a:gd name="T6" fmla="*/ 40 w 109"/>
                  <a:gd name="T7" fmla="*/ 14 h 81"/>
                  <a:gd name="T8" fmla="*/ 6 w 109"/>
                  <a:gd name="T9" fmla="*/ 72 h 81"/>
                  <a:gd name="T10" fmla="*/ 3 w 109"/>
                  <a:gd name="T11" fmla="*/ 74 h 81"/>
                  <a:gd name="T12" fmla="*/ 6 w 109"/>
                  <a:gd name="T13" fmla="*/ 80 h 81"/>
                  <a:gd name="T14" fmla="*/ 56 w 109"/>
                  <a:gd name="T15" fmla="*/ 66 h 81"/>
                  <a:gd name="T16" fmla="*/ 89 w 109"/>
                  <a:gd name="T17" fmla="*/ 43 h 81"/>
                  <a:gd name="T18" fmla="*/ 104 w 109"/>
                  <a:gd name="T19" fmla="*/ 48 h 81"/>
                  <a:gd name="T20" fmla="*/ 107 w 109"/>
                  <a:gd name="T21" fmla="*/ 43 h 81"/>
                  <a:gd name="T22" fmla="*/ 38 w 109"/>
                  <a:gd name="T23" fmla="*/ 56 h 81"/>
                  <a:gd name="T24" fmla="*/ 81 w 109"/>
                  <a:gd name="T25" fmla="*/ 42 h 81"/>
                  <a:gd name="T26" fmla="*/ 45 w 109"/>
                  <a:gd name="T27" fmla="*/ 58 h 81"/>
                  <a:gd name="T28" fmla="*/ 14 w 109"/>
                  <a:gd name="T29" fmla="*/ 67 h 81"/>
                  <a:gd name="T30" fmla="*/ 35 w 109"/>
                  <a:gd name="T31" fmla="*/ 31 h 81"/>
                  <a:gd name="T32" fmla="*/ 56 w 109"/>
                  <a:gd name="T33" fmla="*/ 15 h 81"/>
                  <a:gd name="T34" fmla="*/ 86 w 109"/>
                  <a:gd name="T35" fmla="*/ 34 h 81"/>
                  <a:gd name="T36" fmla="*/ 35 w 109"/>
                  <a:gd name="T37" fmla="*/ 54 h 81"/>
                  <a:gd name="T38" fmla="*/ 38 w 109"/>
                  <a:gd name="T39" fmla="*/ 5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81">
                    <a:moveTo>
                      <a:pt x="107" y="43"/>
                    </a:moveTo>
                    <a:cubicBezTo>
                      <a:pt x="103" y="40"/>
                      <a:pt x="98" y="37"/>
                      <a:pt x="93" y="35"/>
                    </a:cubicBezTo>
                    <a:cubicBezTo>
                      <a:pt x="94" y="34"/>
                      <a:pt x="95" y="33"/>
                      <a:pt x="94" y="31"/>
                    </a:cubicBezTo>
                    <a:cubicBezTo>
                      <a:pt x="82" y="10"/>
                      <a:pt x="61" y="0"/>
                      <a:pt x="40" y="14"/>
                    </a:cubicBezTo>
                    <a:cubicBezTo>
                      <a:pt x="22" y="26"/>
                      <a:pt x="11" y="51"/>
                      <a:pt x="6" y="72"/>
                    </a:cubicBezTo>
                    <a:cubicBezTo>
                      <a:pt x="5" y="72"/>
                      <a:pt x="4" y="73"/>
                      <a:pt x="3" y="74"/>
                    </a:cubicBezTo>
                    <a:cubicBezTo>
                      <a:pt x="0" y="77"/>
                      <a:pt x="3" y="81"/>
                      <a:pt x="6" y="80"/>
                    </a:cubicBezTo>
                    <a:cubicBezTo>
                      <a:pt x="22" y="78"/>
                      <a:pt x="40" y="71"/>
                      <a:pt x="56" y="66"/>
                    </a:cubicBezTo>
                    <a:cubicBezTo>
                      <a:pt x="70" y="62"/>
                      <a:pt x="80" y="54"/>
                      <a:pt x="89" y="43"/>
                    </a:cubicBezTo>
                    <a:cubicBezTo>
                      <a:pt x="94" y="44"/>
                      <a:pt x="99" y="46"/>
                      <a:pt x="104" y="48"/>
                    </a:cubicBezTo>
                    <a:cubicBezTo>
                      <a:pt x="107" y="49"/>
                      <a:pt x="109" y="45"/>
                      <a:pt x="107" y="43"/>
                    </a:cubicBezTo>
                    <a:close/>
                    <a:moveTo>
                      <a:pt x="38" y="56"/>
                    </a:moveTo>
                    <a:cubicBezTo>
                      <a:pt x="51" y="43"/>
                      <a:pt x="65" y="40"/>
                      <a:pt x="81" y="42"/>
                    </a:cubicBezTo>
                    <a:cubicBezTo>
                      <a:pt x="69" y="49"/>
                      <a:pt x="58" y="54"/>
                      <a:pt x="45" y="58"/>
                    </a:cubicBezTo>
                    <a:cubicBezTo>
                      <a:pt x="35" y="61"/>
                      <a:pt x="24" y="63"/>
                      <a:pt x="14" y="67"/>
                    </a:cubicBezTo>
                    <a:cubicBezTo>
                      <a:pt x="19" y="54"/>
                      <a:pt x="27" y="42"/>
                      <a:pt x="35" y="31"/>
                    </a:cubicBezTo>
                    <a:cubicBezTo>
                      <a:pt x="41" y="24"/>
                      <a:pt x="47" y="17"/>
                      <a:pt x="56" y="15"/>
                    </a:cubicBezTo>
                    <a:cubicBezTo>
                      <a:pt x="70" y="11"/>
                      <a:pt x="79" y="24"/>
                      <a:pt x="86" y="34"/>
                    </a:cubicBezTo>
                    <a:cubicBezTo>
                      <a:pt x="67" y="30"/>
                      <a:pt x="44" y="37"/>
                      <a:pt x="35" y="54"/>
                    </a:cubicBezTo>
                    <a:cubicBezTo>
                      <a:pt x="34" y="56"/>
                      <a:pt x="37" y="58"/>
                      <a:pt x="3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2" name="Freeform 478"/>
              <p:cNvSpPr>
                <a:spLocks noEditPoints="1"/>
              </p:cNvSpPr>
              <p:nvPr/>
            </p:nvSpPr>
            <p:spPr bwMode="auto">
              <a:xfrm>
                <a:off x="4616" y="854"/>
                <a:ext cx="702" cy="755"/>
              </a:xfrm>
              <a:custGeom>
                <a:avLst/>
                <a:gdLst>
                  <a:gd name="T0" fmla="*/ 255 w 348"/>
                  <a:gd name="T1" fmla="*/ 92 h 374"/>
                  <a:gd name="T2" fmla="*/ 286 w 348"/>
                  <a:gd name="T3" fmla="*/ 49 h 374"/>
                  <a:gd name="T4" fmla="*/ 68 w 348"/>
                  <a:gd name="T5" fmla="*/ 47 h 374"/>
                  <a:gd name="T6" fmla="*/ 6 w 348"/>
                  <a:gd name="T7" fmla="*/ 110 h 374"/>
                  <a:gd name="T8" fmla="*/ 94 w 348"/>
                  <a:gd name="T9" fmla="*/ 255 h 374"/>
                  <a:gd name="T10" fmla="*/ 68 w 348"/>
                  <a:gd name="T11" fmla="*/ 61 h 374"/>
                  <a:gd name="T12" fmla="*/ 124 w 348"/>
                  <a:gd name="T13" fmla="*/ 105 h 374"/>
                  <a:gd name="T14" fmla="*/ 93 w 348"/>
                  <a:gd name="T15" fmla="*/ 106 h 374"/>
                  <a:gd name="T16" fmla="*/ 73 w 348"/>
                  <a:gd name="T17" fmla="*/ 112 h 374"/>
                  <a:gd name="T18" fmla="*/ 90 w 348"/>
                  <a:gd name="T19" fmla="*/ 226 h 374"/>
                  <a:gd name="T20" fmla="*/ 240 w 348"/>
                  <a:gd name="T21" fmla="*/ 337 h 374"/>
                  <a:gd name="T22" fmla="*/ 345 w 348"/>
                  <a:gd name="T23" fmla="*/ 257 h 374"/>
                  <a:gd name="T24" fmla="*/ 134 w 348"/>
                  <a:gd name="T25" fmla="*/ 82 h 374"/>
                  <a:gd name="T26" fmla="*/ 84 w 348"/>
                  <a:gd name="T27" fmla="*/ 49 h 374"/>
                  <a:gd name="T28" fmla="*/ 234 w 348"/>
                  <a:gd name="T29" fmla="*/ 13 h 374"/>
                  <a:gd name="T30" fmla="*/ 193 w 348"/>
                  <a:gd name="T31" fmla="*/ 108 h 374"/>
                  <a:gd name="T32" fmla="*/ 134 w 348"/>
                  <a:gd name="T33" fmla="*/ 82 h 374"/>
                  <a:gd name="T34" fmla="*/ 110 w 348"/>
                  <a:gd name="T35" fmla="*/ 259 h 374"/>
                  <a:gd name="T36" fmla="*/ 115 w 348"/>
                  <a:gd name="T37" fmla="*/ 237 h 374"/>
                  <a:gd name="T38" fmla="*/ 137 w 348"/>
                  <a:gd name="T39" fmla="*/ 315 h 374"/>
                  <a:gd name="T40" fmla="*/ 132 w 348"/>
                  <a:gd name="T41" fmla="*/ 289 h 374"/>
                  <a:gd name="T42" fmla="*/ 146 w 348"/>
                  <a:gd name="T43" fmla="*/ 320 h 374"/>
                  <a:gd name="T44" fmla="*/ 161 w 348"/>
                  <a:gd name="T45" fmla="*/ 334 h 374"/>
                  <a:gd name="T46" fmla="*/ 174 w 348"/>
                  <a:gd name="T47" fmla="*/ 345 h 374"/>
                  <a:gd name="T48" fmla="*/ 174 w 348"/>
                  <a:gd name="T49" fmla="*/ 347 h 374"/>
                  <a:gd name="T50" fmla="*/ 291 w 348"/>
                  <a:gd name="T51" fmla="*/ 301 h 374"/>
                  <a:gd name="T52" fmla="*/ 180 w 348"/>
                  <a:gd name="T53" fmla="*/ 347 h 374"/>
                  <a:gd name="T54" fmla="*/ 180 w 348"/>
                  <a:gd name="T55" fmla="*/ 341 h 374"/>
                  <a:gd name="T56" fmla="*/ 185 w 348"/>
                  <a:gd name="T57" fmla="*/ 332 h 374"/>
                  <a:gd name="T58" fmla="*/ 178 w 348"/>
                  <a:gd name="T59" fmla="*/ 332 h 374"/>
                  <a:gd name="T60" fmla="*/ 158 w 348"/>
                  <a:gd name="T61" fmla="*/ 303 h 374"/>
                  <a:gd name="T62" fmla="*/ 139 w 348"/>
                  <a:gd name="T63" fmla="*/ 250 h 374"/>
                  <a:gd name="T64" fmla="*/ 127 w 348"/>
                  <a:gd name="T65" fmla="*/ 260 h 374"/>
                  <a:gd name="T66" fmla="*/ 110 w 348"/>
                  <a:gd name="T67" fmla="*/ 210 h 374"/>
                  <a:gd name="T68" fmla="*/ 94 w 348"/>
                  <a:gd name="T69" fmla="*/ 154 h 374"/>
                  <a:gd name="T70" fmla="*/ 90 w 348"/>
                  <a:gd name="T71" fmla="*/ 195 h 374"/>
                  <a:gd name="T72" fmla="*/ 103 w 348"/>
                  <a:gd name="T73" fmla="*/ 138 h 374"/>
                  <a:gd name="T74" fmla="*/ 189 w 348"/>
                  <a:gd name="T75" fmla="*/ 328 h 374"/>
                  <a:gd name="T76" fmla="*/ 291 w 348"/>
                  <a:gd name="T77" fmla="*/ 301 h 374"/>
                  <a:gd name="T78" fmla="*/ 324 w 348"/>
                  <a:gd name="T79" fmla="*/ 259 h 374"/>
                  <a:gd name="T80" fmla="*/ 314 w 348"/>
                  <a:gd name="T81" fmla="*/ 268 h 374"/>
                  <a:gd name="T82" fmla="*/ 201 w 348"/>
                  <a:gd name="T83" fmla="*/ 315 h 374"/>
                  <a:gd name="T84" fmla="*/ 109 w 348"/>
                  <a:gd name="T85" fmla="*/ 137 h 374"/>
                  <a:gd name="T86" fmla="*/ 113 w 348"/>
                  <a:gd name="T87" fmla="*/ 138 h 374"/>
                  <a:gd name="T88" fmla="*/ 247 w 348"/>
                  <a:gd name="T89" fmla="*/ 96 h 374"/>
                  <a:gd name="T90" fmla="*/ 312 w 348"/>
                  <a:gd name="T91" fmla="*/ 219 h 374"/>
                  <a:gd name="T92" fmla="*/ 330 w 348"/>
                  <a:gd name="T93" fmla="*/ 25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8" h="374">
                    <a:moveTo>
                      <a:pt x="346" y="249"/>
                    </a:moveTo>
                    <a:cubicBezTo>
                      <a:pt x="311" y="200"/>
                      <a:pt x="284" y="145"/>
                      <a:pt x="255" y="92"/>
                    </a:cubicBezTo>
                    <a:cubicBezTo>
                      <a:pt x="255" y="92"/>
                      <a:pt x="255" y="92"/>
                      <a:pt x="255" y="92"/>
                    </a:cubicBezTo>
                    <a:cubicBezTo>
                      <a:pt x="271" y="81"/>
                      <a:pt x="284" y="68"/>
                      <a:pt x="286" y="49"/>
                    </a:cubicBezTo>
                    <a:cubicBezTo>
                      <a:pt x="289" y="14"/>
                      <a:pt x="242" y="0"/>
                      <a:pt x="216" y="2"/>
                    </a:cubicBezTo>
                    <a:cubicBezTo>
                      <a:pt x="166" y="5"/>
                      <a:pt x="114" y="28"/>
                      <a:pt x="68" y="47"/>
                    </a:cubicBezTo>
                    <a:cubicBezTo>
                      <a:pt x="66" y="47"/>
                      <a:pt x="66" y="48"/>
                      <a:pt x="65" y="49"/>
                    </a:cubicBezTo>
                    <a:cubicBezTo>
                      <a:pt x="34" y="53"/>
                      <a:pt x="0" y="76"/>
                      <a:pt x="6" y="110"/>
                    </a:cubicBezTo>
                    <a:cubicBezTo>
                      <a:pt x="15" y="166"/>
                      <a:pt x="84" y="197"/>
                      <a:pt x="83" y="255"/>
                    </a:cubicBezTo>
                    <a:cubicBezTo>
                      <a:pt x="83" y="262"/>
                      <a:pt x="94" y="262"/>
                      <a:pt x="94" y="255"/>
                    </a:cubicBezTo>
                    <a:cubicBezTo>
                      <a:pt x="94" y="206"/>
                      <a:pt x="48" y="170"/>
                      <a:pt x="25" y="132"/>
                    </a:cubicBezTo>
                    <a:cubicBezTo>
                      <a:pt x="4" y="96"/>
                      <a:pt x="30" y="63"/>
                      <a:pt x="68" y="61"/>
                    </a:cubicBezTo>
                    <a:cubicBezTo>
                      <a:pt x="85" y="60"/>
                      <a:pt x="102" y="64"/>
                      <a:pt x="115" y="75"/>
                    </a:cubicBezTo>
                    <a:cubicBezTo>
                      <a:pt x="125" y="83"/>
                      <a:pt x="126" y="94"/>
                      <a:pt x="124" y="105"/>
                    </a:cubicBezTo>
                    <a:cubicBezTo>
                      <a:pt x="120" y="120"/>
                      <a:pt x="112" y="127"/>
                      <a:pt x="99" y="127"/>
                    </a:cubicBezTo>
                    <a:cubicBezTo>
                      <a:pt x="85" y="127"/>
                      <a:pt x="83" y="119"/>
                      <a:pt x="93" y="106"/>
                    </a:cubicBezTo>
                    <a:cubicBezTo>
                      <a:pt x="98" y="102"/>
                      <a:pt x="94" y="95"/>
                      <a:pt x="88" y="98"/>
                    </a:cubicBezTo>
                    <a:cubicBezTo>
                      <a:pt x="79" y="102"/>
                      <a:pt x="75" y="107"/>
                      <a:pt x="73" y="112"/>
                    </a:cubicBezTo>
                    <a:cubicBezTo>
                      <a:pt x="72" y="111"/>
                      <a:pt x="69" y="112"/>
                      <a:pt x="69" y="114"/>
                    </a:cubicBezTo>
                    <a:cubicBezTo>
                      <a:pt x="66" y="150"/>
                      <a:pt x="79" y="191"/>
                      <a:pt x="90" y="226"/>
                    </a:cubicBezTo>
                    <a:cubicBezTo>
                      <a:pt x="102" y="266"/>
                      <a:pt x="116" y="311"/>
                      <a:pt x="143" y="344"/>
                    </a:cubicBezTo>
                    <a:cubicBezTo>
                      <a:pt x="168" y="374"/>
                      <a:pt x="212" y="350"/>
                      <a:pt x="240" y="337"/>
                    </a:cubicBezTo>
                    <a:cubicBezTo>
                      <a:pt x="281" y="318"/>
                      <a:pt x="315" y="310"/>
                      <a:pt x="334" y="267"/>
                    </a:cubicBezTo>
                    <a:cubicBezTo>
                      <a:pt x="338" y="264"/>
                      <a:pt x="342" y="260"/>
                      <a:pt x="345" y="257"/>
                    </a:cubicBezTo>
                    <a:cubicBezTo>
                      <a:pt x="347" y="255"/>
                      <a:pt x="348" y="252"/>
                      <a:pt x="346" y="249"/>
                    </a:cubicBezTo>
                    <a:close/>
                    <a:moveTo>
                      <a:pt x="134" y="82"/>
                    </a:moveTo>
                    <a:cubicBezTo>
                      <a:pt x="128" y="63"/>
                      <a:pt x="106" y="54"/>
                      <a:pt x="89" y="50"/>
                    </a:cubicBezTo>
                    <a:cubicBezTo>
                      <a:pt x="87" y="50"/>
                      <a:pt x="85" y="50"/>
                      <a:pt x="84" y="49"/>
                    </a:cubicBezTo>
                    <a:cubicBezTo>
                      <a:pt x="114" y="39"/>
                      <a:pt x="143" y="29"/>
                      <a:pt x="174" y="21"/>
                    </a:cubicBezTo>
                    <a:cubicBezTo>
                      <a:pt x="194" y="16"/>
                      <a:pt x="214" y="13"/>
                      <a:pt x="234" y="13"/>
                    </a:cubicBezTo>
                    <a:cubicBezTo>
                      <a:pt x="253" y="13"/>
                      <a:pt x="278" y="34"/>
                      <a:pt x="273" y="55"/>
                    </a:cubicBezTo>
                    <a:cubicBezTo>
                      <a:pt x="267" y="83"/>
                      <a:pt x="216" y="100"/>
                      <a:pt x="193" y="108"/>
                    </a:cubicBezTo>
                    <a:cubicBezTo>
                      <a:pt x="170" y="117"/>
                      <a:pt x="147" y="124"/>
                      <a:pt x="123" y="130"/>
                    </a:cubicBezTo>
                    <a:cubicBezTo>
                      <a:pt x="136" y="119"/>
                      <a:pt x="139" y="97"/>
                      <a:pt x="134" y="82"/>
                    </a:cubicBezTo>
                    <a:close/>
                    <a:moveTo>
                      <a:pt x="121" y="284"/>
                    </a:moveTo>
                    <a:cubicBezTo>
                      <a:pt x="117" y="276"/>
                      <a:pt x="114" y="268"/>
                      <a:pt x="110" y="259"/>
                    </a:cubicBezTo>
                    <a:cubicBezTo>
                      <a:pt x="111" y="258"/>
                      <a:pt x="112" y="258"/>
                      <a:pt x="112" y="256"/>
                    </a:cubicBezTo>
                    <a:cubicBezTo>
                      <a:pt x="113" y="250"/>
                      <a:pt x="114" y="244"/>
                      <a:pt x="115" y="237"/>
                    </a:cubicBezTo>
                    <a:cubicBezTo>
                      <a:pt x="117" y="253"/>
                      <a:pt x="118" y="269"/>
                      <a:pt x="121" y="284"/>
                    </a:cubicBezTo>
                    <a:close/>
                    <a:moveTo>
                      <a:pt x="137" y="315"/>
                    </a:moveTo>
                    <a:cubicBezTo>
                      <a:pt x="133" y="308"/>
                      <a:pt x="129" y="301"/>
                      <a:pt x="126" y="294"/>
                    </a:cubicBezTo>
                    <a:cubicBezTo>
                      <a:pt x="128" y="294"/>
                      <a:pt x="132" y="292"/>
                      <a:pt x="132" y="289"/>
                    </a:cubicBezTo>
                    <a:cubicBezTo>
                      <a:pt x="133" y="283"/>
                      <a:pt x="134" y="277"/>
                      <a:pt x="135" y="271"/>
                    </a:cubicBezTo>
                    <a:cubicBezTo>
                      <a:pt x="140" y="287"/>
                      <a:pt x="142" y="303"/>
                      <a:pt x="146" y="320"/>
                    </a:cubicBezTo>
                    <a:cubicBezTo>
                      <a:pt x="147" y="323"/>
                      <a:pt x="153" y="324"/>
                      <a:pt x="155" y="322"/>
                    </a:cubicBezTo>
                    <a:cubicBezTo>
                      <a:pt x="157" y="326"/>
                      <a:pt x="159" y="330"/>
                      <a:pt x="161" y="334"/>
                    </a:cubicBezTo>
                    <a:cubicBezTo>
                      <a:pt x="163" y="340"/>
                      <a:pt x="171" y="339"/>
                      <a:pt x="171" y="333"/>
                    </a:cubicBezTo>
                    <a:cubicBezTo>
                      <a:pt x="171" y="337"/>
                      <a:pt x="172" y="341"/>
                      <a:pt x="174" y="345"/>
                    </a:cubicBezTo>
                    <a:cubicBezTo>
                      <a:pt x="175" y="346"/>
                      <a:pt x="176" y="347"/>
                      <a:pt x="177" y="347"/>
                    </a:cubicBezTo>
                    <a:cubicBezTo>
                      <a:pt x="176" y="347"/>
                      <a:pt x="175" y="347"/>
                      <a:pt x="174" y="347"/>
                    </a:cubicBezTo>
                    <a:cubicBezTo>
                      <a:pt x="156" y="349"/>
                      <a:pt x="145" y="328"/>
                      <a:pt x="137" y="315"/>
                    </a:cubicBezTo>
                    <a:close/>
                    <a:moveTo>
                      <a:pt x="291" y="301"/>
                    </a:moveTo>
                    <a:cubicBezTo>
                      <a:pt x="275" y="310"/>
                      <a:pt x="257" y="315"/>
                      <a:pt x="241" y="323"/>
                    </a:cubicBezTo>
                    <a:cubicBezTo>
                      <a:pt x="222" y="333"/>
                      <a:pt x="202" y="343"/>
                      <a:pt x="180" y="347"/>
                    </a:cubicBezTo>
                    <a:cubicBezTo>
                      <a:pt x="181" y="346"/>
                      <a:pt x="182" y="345"/>
                      <a:pt x="183" y="344"/>
                    </a:cubicBezTo>
                    <a:cubicBezTo>
                      <a:pt x="180" y="341"/>
                      <a:pt x="180" y="341"/>
                      <a:pt x="180" y="341"/>
                    </a:cubicBezTo>
                    <a:cubicBezTo>
                      <a:pt x="184" y="346"/>
                      <a:pt x="191" y="339"/>
                      <a:pt x="186" y="334"/>
                    </a:cubicBezTo>
                    <a:cubicBezTo>
                      <a:pt x="186" y="334"/>
                      <a:pt x="185" y="333"/>
                      <a:pt x="185" y="332"/>
                    </a:cubicBezTo>
                    <a:cubicBezTo>
                      <a:pt x="183" y="331"/>
                      <a:pt x="181" y="330"/>
                      <a:pt x="179" y="331"/>
                    </a:cubicBezTo>
                    <a:cubicBezTo>
                      <a:pt x="179" y="332"/>
                      <a:pt x="179" y="332"/>
                      <a:pt x="178" y="332"/>
                    </a:cubicBezTo>
                    <a:cubicBezTo>
                      <a:pt x="176" y="327"/>
                      <a:pt x="172" y="323"/>
                      <a:pt x="168" y="323"/>
                    </a:cubicBezTo>
                    <a:cubicBezTo>
                      <a:pt x="165" y="316"/>
                      <a:pt x="162" y="310"/>
                      <a:pt x="158" y="303"/>
                    </a:cubicBezTo>
                    <a:cubicBezTo>
                      <a:pt x="157" y="301"/>
                      <a:pt x="155" y="300"/>
                      <a:pt x="153" y="301"/>
                    </a:cubicBezTo>
                    <a:cubicBezTo>
                      <a:pt x="149" y="284"/>
                      <a:pt x="146" y="266"/>
                      <a:pt x="139" y="250"/>
                    </a:cubicBezTo>
                    <a:cubicBezTo>
                      <a:pt x="137" y="246"/>
                      <a:pt x="130" y="247"/>
                      <a:pt x="130" y="251"/>
                    </a:cubicBezTo>
                    <a:cubicBezTo>
                      <a:pt x="129" y="254"/>
                      <a:pt x="128" y="257"/>
                      <a:pt x="127" y="260"/>
                    </a:cubicBezTo>
                    <a:cubicBezTo>
                      <a:pt x="125" y="243"/>
                      <a:pt x="124" y="226"/>
                      <a:pt x="120" y="210"/>
                    </a:cubicBezTo>
                    <a:cubicBezTo>
                      <a:pt x="118" y="205"/>
                      <a:pt x="112" y="205"/>
                      <a:pt x="110" y="210"/>
                    </a:cubicBezTo>
                    <a:cubicBezTo>
                      <a:pt x="109" y="216"/>
                      <a:pt x="108" y="222"/>
                      <a:pt x="107" y="228"/>
                    </a:cubicBezTo>
                    <a:cubicBezTo>
                      <a:pt x="102" y="203"/>
                      <a:pt x="100" y="179"/>
                      <a:pt x="94" y="154"/>
                    </a:cubicBezTo>
                    <a:cubicBezTo>
                      <a:pt x="94" y="150"/>
                      <a:pt x="87" y="151"/>
                      <a:pt x="87" y="155"/>
                    </a:cubicBezTo>
                    <a:cubicBezTo>
                      <a:pt x="87" y="168"/>
                      <a:pt x="89" y="182"/>
                      <a:pt x="90" y="195"/>
                    </a:cubicBezTo>
                    <a:cubicBezTo>
                      <a:pt x="83" y="172"/>
                      <a:pt x="79" y="148"/>
                      <a:pt x="75" y="126"/>
                    </a:cubicBezTo>
                    <a:cubicBezTo>
                      <a:pt x="80" y="133"/>
                      <a:pt x="91" y="139"/>
                      <a:pt x="103" y="138"/>
                    </a:cubicBezTo>
                    <a:cubicBezTo>
                      <a:pt x="109" y="208"/>
                      <a:pt x="151" y="266"/>
                      <a:pt x="183" y="326"/>
                    </a:cubicBezTo>
                    <a:cubicBezTo>
                      <a:pt x="185" y="328"/>
                      <a:pt x="187" y="329"/>
                      <a:pt x="189" y="328"/>
                    </a:cubicBezTo>
                    <a:cubicBezTo>
                      <a:pt x="230" y="317"/>
                      <a:pt x="274" y="306"/>
                      <a:pt x="310" y="284"/>
                    </a:cubicBezTo>
                    <a:cubicBezTo>
                      <a:pt x="305" y="290"/>
                      <a:pt x="299" y="296"/>
                      <a:pt x="291" y="301"/>
                    </a:cubicBezTo>
                    <a:close/>
                    <a:moveTo>
                      <a:pt x="330" y="256"/>
                    </a:moveTo>
                    <a:cubicBezTo>
                      <a:pt x="327" y="256"/>
                      <a:pt x="325" y="256"/>
                      <a:pt x="324" y="259"/>
                    </a:cubicBezTo>
                    <a:cubicBezTo>
                      <a:pt x="323" y="260"/>
                      <a:pt x="322" y="261"/>
                      <a:pt x="322" y="263"/>
                    </a:cubicBezTo>
                    <a:cubicBezTo>
                      <a:pt x="319" y="265"/>
                      <a:pt x="316" y="266"/>
                      <a:pt x="314" y="268"/>
                    </a:cubicBezTo>
                    <a:cubicBezTo>
                      <a:pt x="294" y="281"/>
                      <a:pt x="273" y="291"/>
                      <a:pt x="251" y="300"/>
                    </a:cubicBezTo>
                    <a:cubicBezTo>
                      <a:pt x="235" y="306"/>
                      <a:pt x="218" y="311"/>
                      <a:pt x="201" y="315"/>
                    </a:cubicBezTo>
                    <a:cubicBezTo>
                      <a:pt x="184" y="319"/>
                      <a:pt x="171" y="279"/>
                      <a:pt x="164" y="266"/>
                    </a:cubicBezTo>
                    <a:cubicBezTo>
                      <a:pt x="140" y="225"/>
                      <a:pt x="117" y="184"/>
                      <a:pt x="109" y="137"/>
                    </a:cubicBezTo>
                    <a:cubicBezTo>
                      <a:pt x="109" y="137"/>
                      <a:pt x="110" y="137"/>
                      <a:pt x="110" y="137"/>
                    </a:cubicBezTo>
                    <a:cubicBezTo>
                      <a:pt x="110" y="138"/>
                      <a:pt x="111" y="139"/>
                      <a:pt x="113" y="138"/>
                    </a:cubicBezTo>
                    <a:cubicBezTo>
                      <a:pt x="149" y="134"/>
                      <a:pt x="185" y="124"/>
                      <a:pt x="219" y="110"/>
                    </a:cubicBezTo>
                    <a:cubicBezTo>
                      <a:pt x="227" y="106"/>
                      <a:pt x="238" y="102"/>
                      <a:pt x="247" y="96"/>
                    </a:cubicBezTo>
                    <a:cubicBezTo>
                      <a:pt x="247" y="96"/>
                      <a:pt x="247" y="96"/>
                      <a:pt x="248" y="96"/>
                    </a:cubicBezTo>
                    <a:cubicBezTo>
                      <a:pt x="269" y="137"/>
                      <a:pt x="288" y="179"/>
                      <a:pt x="312" y="219"/>
                    </a:cubicBezTo>
                    <a:cubicBezTo>
                      <a:pt x="318" y="228"/>
                      <a:pt x="324" y="237"/>
                      <a:pt x="330" y="247"/>
                    </a:cubicBezTo>
                    <a:cubicBezTo>
                      <a:pt x="332" y="250"/>
                      <a:pt x="332" y="253"/>
                      <a:pt x="330" y="2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3" name="Freeform 479"/>
              <p:cNvSpPr/>
              <p:nvPr/>
            </p:nvSpPr>
            <p:spPr bwMode="auto">
              <a:xfrm>
                <a:off x="4893" y="1110"/>
                <a:ext cx="215" cy="75"/>
              </a:xfrm>
              <a:custGeom>
                <a:avLst/>
                <a:gdLst>
                  <a:gd name="T0" fmla="*/ 101 w 107"/>
                  <a:gd name="T1" fmla="*/ 1 h 37"/>
                  <a:gd name="T2" fmla="*/ 4 w 107"/>
                  <a:gd name="T3" fmla="*/ 30 h 37"/>
                  <a:gd name="T4" fmla="*/ 6 w 107"/>
                  <a:gd name="T5" fmla="*/ 36 h 37"/>
                  <a:gd name="T6" fmla="*/ 104 w 107"/>
                  <a:gd name="T7" fmla="*/ 7 h 37"/>
                  <a:gd name="T8" fmla="*/ 101 w 107"/>
                  <a:gd name="T9" fmla="*/ 1 h 37"/>
                </a:gdLst>
                <a:ahLst/>
                <a:cxnLst>
                  <a:cxn ang="0">
                    <a:pos x="T0" y="T1"/>
                  </a:cxn>
                  <a:cxn ang="0">
                    <a:pos x="T2" y="T3"/>
                  </a:cxn>
                  <a:cxn ang="0">
                    <a:pos x="T4" y="T5"/>
                  </a:cxn>
                  <a:cxn ang="0">
                    <a:pos x="T6" y="T7"/>
                  </a:cxn>
                  <a:cxn ang="0">
                    <a:pos x="T8" y="T9"/>
                  </a:cxn>
                </a:cxnLst>
                <a:rect l="0" t="0" r="r" b="b"/>
                <a:pathLst>
                  <a:path w="107" h="37">
                    <a:moveTo>
                      <a:pt x="101" y="1"/>
                    </a:moveTo>
                    <a:cubicBezTo>
                      <a:pt x="68" y="7"/>
                      <a:pt x="37" y="22"/>
                      <a:pt x="4" y="30"/>
                    </a:cubicBezTo>
                    <a:cubicBezTo>
                      <a:pt x="0" y="31"/>
                      <a:pt x="2" y="37"/>
                      <a:pt x="6" y="36"/>
                    </a:cubicBezTo>
                    <a:cubicBezTo>
                      <a:pt x="38" y="29"/>
                      <a:pt x="73" y="20"/>
                      <a:pt x="104" y="7"/>
                    </a:cubicBezTo>
                    <a:cubicBezTo>
                      <a:pt x="107" y="5"/>
                      <a:pt x="105" y="0"/>
                      <a:pt x="10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4" name="Freeform 480"/>
              <p:cNvSpPr/>
              <p:nvPr/>
            </p:nvSpPr>
            <p:spPr bwMode="auto">
              <a:xfrm>
                <a:off x="4905" y="1163"/>
                <a:ext cx="220" cy="95"/>
              </a:xfrm>
              <a:custGeom>
                <a:avLst/>
                <a:gdLst>
                  <a:gd name="T0" fmla="*/ 103 w 109"/>
                  <a:gd name="T1" fmla="*/ 0 h 47"/>
                  <a:gd name="T2" fmla="*/ 5 w 109"/>
                  <a:gd name="T3" fmla="*/ 37 h 47"/>
                  <a:gd name="T4" fmla="*/ 7 w 109"/>
                  <a:gd name="T5" fmla="*/ 45 h 47"/>
                  <a:gd name="T6" fmla="*/ 104 w 109"/>
                  <a:gd name="T7" fmla="*/ 9 h 47"/>
                  <a:gd name="T8" fmla="*/ 103 w 109"/>
                  <a:gd name="T9" fmla="*/ 0 h 47"/>
                </a:gdLst>
                <a:ahLst/>
                <a:cxnLst>
                  <a:cxn ang="0">
                    <a:pos x="T0" y="T1"/>
                  </a:cxn>
                  <a:cxn ang="0">
                    <a:pos x="T2" y="T3"/>
                  </a:cxn>
                  <a:cxn ang="0">
                    <a:pos x="T4" y="T5"/>
                  </a:cxn>
                  <a:cxn ang="0">
                    <a:pos x="T6" y="T7"/>
                  </a:cxn>
                  <a:cxn ang="0">
                    <a:pos x="T8" y="T9"/>
                  </a:cxn>
                </a:cxnLst>
                <a:rect l="0" t="0" r="r" b="b"/>
                <a:pathLst>
                  <a:path w="109" h="47">
                    <a:moveTo>
                      <a:pt x="103" y="0"/>
                    </a:moveTo>
                    <a:cubicBezTo>
                      <a:pt x="69" y="5"/>
                      <a:pt x="37" y="25"/>
                      <a:pt x="5" y="37"/>
                    </a:cubicBezTo>
                    <a:cubicBezTo>
                      <a:pt x="0" y="39"/>
                      <a:pt x="2" y="47"/>
                      <a:pt x="7" y="45"/>
                    </a:cubicBezTo>
                    <a:cubicBezTo>
                      <a:pt x="40" y="33"/>
                      <a:pt x="72" y="20"/>
                      <a:pt x="104" y="9"/>
                    </a:cubicBezTo>
                    <a:cubicBezTo>
                      <a:pt x="109" y="7"/>
                      <a:pt x="108" y="0"/>
                      <a:pt x="10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5" name="Freeform 481"/>
              <p:cNvSpPr/>
              <p:nvPr/>
            </p:nvSpPr>
            <p:spPr bwMode="auto">
              <a:xfrm>
                <a:off x="4961" y="1219"/>
                <a:ext cx="210" cy="103"/>
              </a:xfrm>
              <a:custGeom>
                <a:avLst/>
                <a:gdLst>
                  <a:gd name="T0" fmla="*/ 95 w 104"/>
                  <a:gd name="T1" fmla="*/ 2 h 51"/>
                  <a:gd name="T2" fmla="*/ 40 w 104"/>
                  <a:gd name="T3" fmla="*/ 25 h 51"/>
                  <a:gd name="T4" fmla="*/ 2 w 104"/>
                  <a:gd name="T5" fmla="*/ 46 h 51"/>
                  <a:gd name="T6" fmla="*/ 7 w 104"/>
                  <a:gd name="T7" fmla="*/ 49 h 51"/>
                  <a:gd name="T8" fmla="*/ 48 w 104"/>
                  <a:gd name="T9" fmla="*/ 32 h 51"/>
                  <a:gd name="T10" fmla="*/ 99 w 104"/>
                  <a:gd name="T11" fmla="*/ 9 h 51"/>
                  <a:gd name="T12" fmla="*/ 95 w 104"/>
                  <a:gd name="T13" fmla="*/ 2 h 51"/>
                </a:gdLst>
                <a:ahLst/>
                <a:cxnLst>
                  <a:cxn ang="0">
                    <a:pos x="T0" y="T1"/>
                  </a:cxn>
                  <a:cxn ang="0">
                    <a:pos x="T2" y="T3"/>
                  </a:cxn>
                  <a:cxn ang="0">
                    <a:pos x="T4" y="T5"/>
                  </a:cxn>
                  <a:cxn ang="0">
                    <a:pos x="T6" y="T7"/>
                  </a:cxn>
                  <a:cxn ang="0">
                    <a:pos x="T8" y="T9"/>
                  </a:cxn>
                  <a:cxn ang="0">
                    <a:pos x="T10" y="T11"/>
                  </a:cxn>
                  <a:cxn ang="0">
                    <a:pos x="T12" y="T13"/>
                  </a:cxn>
                </a:cxnLst>
                <a:rect l="0" t="0" r="r" b="b"/>
                <a:pathLst>
                  <a:path w="104" h="51">
                    <a:moveTo>
                      <a:pt x="95" y="2"/>
                    </a:moveTo>
                    <a:cubicBezTo>
                      <a:pt x="77" y="10"/>
                      <a:pt x="58" y="17"/>
                      <a:pt x="40" y="25"/>
                    </a:cubicBezTo>
                    <a:cubicBezTo>
                      <a:pt x="28" y="30"/>
                      <a:pt x="10" y="34"/>
                      <a:pt x="2" y="46"/>
                    </a:cubicBezTo>
                    <a:cubicBezTo>
                      <a:pt x="0" y="48"/>
                      <a:pt x="4" y="51"/>
                      <a:pt x="7" y="49"/>
                    </a:cubicBezTo>
                    <a:cubicBezTo>
                      <a:pt x="17" y="41"/>
                      <a:pt x="36" y="37"/>
                      <a:pt x="48" y="32"/>
                    </a:cubicBezTo>
                    <a:cubicBezTo>
                      <a:pt x="65" y="25"/>
                      <a:pt x="83" y="19"/>
                      <a:pt x="99" y="9"/>
                    </a:cubicBezTo>
                    <a:cubicBezTo>
                      <a:pt x="104" y="6"/>
                      <a:pt x="100" y="0"/>
                      <a:pt x="9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6" name="Freeform 482"/>
              <p:cNvSpPr/>
              <p:nvPr/>
            </p:nvSpPr>
            <p:spPr bwMode="auto">
              <a:xfrm>
                <a:off x="4973" y="1296"/>
                <a:ext cx="214" cy="101"/>
              </a:xfrm>
              <a:custGeom>
                <a:avLst/>
                <a:gdLst>
                  <a:gd name="T0" fmla="*/ 96 w 106"/>
                  <a:gd name="T1" fmla="*/ 3 h 50"/>
                  <a:gd name="T2" fmla="*/ 5 w 106"/>
                  <a:gd name="T3" fmla="*/ 42 h 50"/>
                  <a:gd name="T4" fmla="*/ 7 w 106"/>
                  <a:gd name="T5" fmla="*/ 49 h 50"/>
                  <a:gd name="T6" fmla="*/ 101 w 106"/>
                  <a:gd name="T7" fmla="*/ 11 h 50"/>
                  <a:gd name="T8" fmla="*/ 96 w 106"/>
                  <a:gd name="T9" fmla="*/ 3 h 50"/>
                </a:gdLst>
                <a:ahLst/>
                <a:cxnLst>
                  <a:cxn ang="0">
                    <a:pos x="T0" y="T1"/>
                  </a:cxn>
                  <a:cxn ang="0">
                    <a:pos x="T2" y="T3"/>
                  </a:cxn>
                  <a:cxn ang="0">
                    <a:pos x="T4" y="T5"/>
                  </a:cxn>
                  <a:cxn ang="0">
                    <a:pos x="T6" y="T7"/>
                  </a:cxn>
                  <a:cxn ang="0">
                    <a:pos x="T8" y="T9"/>
                  </a:cxn>
                </a:cxnLst>
                <a:rect l="0" t="0" r="r" b="b"/>
                <a:pathLst>
                  <a:path w="106" h="50">
                    <a:moveTo>
                      <a:pt x="96" y="3"/>
                    </a:moveTo>
                    <a:cubicBezTo>
                      <a:pt x="65" y="16"/>
                      <a:pt x="37" y="32"/>
                      <a:pt x="5" y="42"/>
                    </a:cubicBezTo>
                    <a:cubicBezTo>
                      <a:pt x="0" y="43"/>
                      <a:pt x="2" y="50"/>
                      <a:pt x="7" y="49"/>
                    </a:cubicBezTo>
                    <a:cubicBezTo>
                      <a:pt x="40" y="43"/>
                      <a:pt x="72" y="27"/>
                      <a:pt x="101" y="11"/>
                    </a:cubicBezTo>
                    <a:cubicBezTo>
                      <a:pt x="106" y="8"/>
                      <a:pt x="102" y="0"/>
                      <a:pt x="9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7" name="Freeform 483"/>
              <p:cNvSpPr/>
              <p:nvPr/>
            </p:nvSpPr>
            <p:spPr bwMode="auto">
              <a:xfrm>
                <a:off x="5018" y="1363"/>
                <a:ext cx="199" cy="104"/>
              </a:xfrm>
              <a:custGeom>
                <a:avLst/>
                <a:gdLst>
                  <a:gd name="T0" fmla="*/ 93 w 99"/>
                  <a:gd name="T1" fmla="*/ 1 h 52"/>
                  <a:gd name="T2" fmla="*/ 52 w 99"/>
                  <a:gd name="T3" fmla="*/ 19 h 52"/>
                  <a:gd name="T4" fmla="*/ 4 w 99"/>
                  <a:gd name="T5" fmla="*/ 43 h 52"/>
                  <a:gd name="T6" fmla="*/ 8 w 99"/>
                  <a:gd name="T7" fmla="*/ 50 h 52"/>
                  <a:gd name="T8" fmla="*/ 56 w 99"/>
                  <a:gd name="T9" fmla="*/ 27 h 52"/>
                  <a:gd name="T10" fmla="*/ 96 w 99"/>
                  <a:gd name="T11" fmla="*/ 9 h 52"/>
                  <a:gd name="T12" fmla="*/ 93 w 99"/>
                  <a:gd name="T13" fmla="*/ 1 h 52"/>
                </a:gdLst>
                <a:ahLst/>
                <a:cxnLst>
                  <a:cxn ang="0">
                    <a:pos x="T0" y="T1"/>
                  </a:cxn>
                  <a:cxn ang="0">
                    <a:pos x="T2" y="T3"/>
                  </a:cxn>
                  <a:cxn ang="0">
                    <a:pos x="T4" y="T5"/>
                  </a:cxn>
                  <a:cxn ang="0">
                    <a:pos x="T6" y="T7"/>
                  </a:cxn>
                  <a:cxn ang="0">
                    <a:pos x="T8" y="T9"/>
                  </a:cxn>
                  <a:cxn ang="0">
                    <a:pos x="T10" y="T11"/>
                  </a:cxn>
                  <a:cxn ang="0">
                    <a:pos x="T12" y="T13"/>
                  </a:cxn>
                </a:cxnLst>
                <a:rect l="0" t="0" r="r" b="b"/>
                <a:pathLst>
                  <a:path w="99" h="52">
                    <a:moveTo>
                      <a:pt x="93" y="1"/>
                    </a:moveTo>
                    <a:cubicBezTo>
                      <a:pt x="79" y="5"/>
                      <a:pt x="65" y="13"/>
                      <a:pt x="52" y="19"/>
                    </a:cubicBezTo>
                    <a:cubicBezTo>
                      <a:pt x="36" y="26"/>
                      <a:pt x="19" y="34"/>
                      <a:pt x="4" y="43"/>
                    </a:cubicBezTo>
                    <a:cubicBezTo>
                      <a:pt x="0" y="46"/>
                      <a:pt x="4" y="52"/>
                      <a:pt x="8" y="50"/>
                    </a:cubicBezTo>
                    <a:cubicBezTo>
                      <a:pt x="23" y="41"/>
                      <a:pt x="39" y="34"/>
                      <a:pt x="56" y="27"/>
                    </a:cubicBezTo>
                    <a:cubicBezTo>
                      <a:pt x="69" y="22"/>
                      <a:pt x="84" y="17"/>
                      <a:pt x="96" y="9"/>
                    </a:cubicBezTo>
                    <a:cubicBezTo>
                      <a:pt x="99" y="6"/>
                      <a:pt x="97" y="0"/>
                      <a:pt x="9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8" name="Freeform 484"/>
              <p:cNvSpPr>
                <a:spLocks noEditPoints="1"/>
              </p:cNvSpPr>
              <p:nvPr/>
            </p:nvSpPr>
            <p:spPr bwMode="auto">
              <a:xfrm>
                <a:off x="5244" y="1613"/>
                <a:ext cx="419" cy="365"/>
              </a:xfrm>
              <a:custGeom>
                <a:avLst/>
                <a:gdLst>
                  <a:gd name="T0" fmla="*/ 195 w 208"/>
                  <a:gd name="T1" fmla="*/ 35 h 181"/>
                  <a:gd name="T2" fmla="*/ 133 w 208"/>
                  <a:gd name="T3" fmla="*/ 32 h 181"/>
                  <a:gd name="T4" fmla="*/ 87 w 208"/>
                  <a:gd name="T5" fmla="*/ 27 h 181"/>
                  <a:gd name="T6" fmla="*/ 7 w 208"/>
                  <a:gd name="T7" fmla="*/ 86 h 181"/>
                  <a:gd name="T8" fmla="*/ 32 w 208"/>
                  <a:gd name="T9" fmla="*/ 126 h 181"/>
                  <a:gd name="T10" fmla="*/ 99 w 208"/>
                  <a:gd name="T11" fmla="*/ 153 h 181"/>
                  <a:gd name="T12" fmla="*/ 155 w 208"/>
                  <a:gd name="T13" fmla="*/ 175 h 181"/>
                  <a:gd name="T14" fmla="*/ 200 w 208"/>
                  <a:gd name="T15" fmla="*/ 118 h 181"/>
                  <a:gd name="T16" fmla="*/ 176 w 208"/>
                  <a:gd name="T17" fmla="*/ 35 h 181"/>
                  <a:gd name="T18" fmla="*/ 158 w 208"/>
                  <a:gd name="T19" fmla="*/ 69 h 181"/>
                  <a:gd name="T20" fmla="*/ 144 w 208"/>
                  <a:gd name="T21" fmla="*/ 38 h 181"/>
                  <a:gd name="T22" fmla="*/ 110 w 208"/>
                  <a:gd name="T23" fmla="*/ 127 h 181"/>
                  <a:gd name="T24" fmla="*/ 100 w 208"/>
                  <a:gd name="T25" fmla="*/ 127 h 181"/>
                  <a:gd name="T26" fmla="*/ 90 w 208"/>
                  <a:gd name="T27" fmla="*/ 80 h 181"/>
                  <a:gd name="T28" fmla="*/ 101 w 208"/>
                  <a:gd name="T29" fmla="*/ 72 h 181"/>
                  <a:gd name="T30" fmla="*/ 155 w 208"/>
                  <a:gd name="T31" fmla="*/ 85 h 181"/>
                  <a:gd name="T32" fmla="*/ 110 w 208"/>
                  <a:gd name="T33" fmla="*/ 127 h 181"/>
                  <a:gd name="T34" fmla="*/ 49 w 208"/>
                  <a:gd name="T35" fmla="*/ 121 h 181"/>
                  <a:gd name="T36" fmla="*/ 85 w 208"/>
                  <a:gd name="T37" fmla="*/ 126 h 181"/>
                  <a:gd name="T38" fmla="*/ 132 w 208"/>
                  <a:gd name="T39" fmla="*/ 45 h 181"/>
                  <a:gd name="T40" fmla="*/ 124 w 208"/>
                  <a:gd name="T41" fmla="*/ 61 h 181"/>
                  <a:gd name="T42" fmla="*/ 93 w 208"/>
                  <a:gd name="T43" fmla="*/ 31 h 181"/>
                  <a:gd name="T44" fmla="*/ 87 w 208"/>
                  <a:gd name="T45" fmla="*/ 26 h 181"/>
                  <a:gd name="T46" fmla="*/ 127 w 208"/>
                  <a:gd name="T47" fmla="*/ 38 h 181"/>
                  <a:gd name="T48" fmla="*/ 79 w 208"/>
                  <a:gd name="T49" fmla="*/ 58 h 181"/>
                  <a:gd name="T50" fmla="*/ 12 w 208"/>
                  <a:gd name="T51" fmla="*/ 96 h 181"/>
                  <a:gd name="T52" fmla="*/ 69 w 208"/>
                  <a:gd name="T53" fmla="*/ 73 h 181"/>
                  <a:gd name="T54" fmla="*/ 38 w 208"/>
                  <a:gd name="T55" fmla="*/ 117 h 181"/>
                  <a:gd name="T56" fmla="*/ 37 w 208"/>
                  <a:gd name="T57" fmla="*/ 150 h 181"/>
                  <a:gd name="T58" fmla="*/ 91 w 208"/>
                  <a:gd name="T59" fmla="*/ 139 h 181"/>
                  <a:gd name="T60" fmla="*/ 37 w 208"/>
                  <a:gd name="T61" fmla="*/ 150 h 181"/>
                  <a:gd name="T62" fmla="*/ 112 w 208"/>
                  <a:gd name="T63" fmla="*/ 143 h 181"/>
                  <a:gd name="T64" fmla="*/ 165 w 208"/>
                  <a:gd name="T65" fmla="*/ 140 h 181"/>
                  <a:gd name="T66" fmla="*/ 130 w 208"/>
                  <a:gd name="T67" fmla="*/ 128 h 181"/>
                  <a:gd name="T68" fmla="*/ 165 w 208"/>
                  <a:gd name="T69" fmla="*/ 126 h 181"/>
                  <a:gd name="T70" fmla="*/ 185 w 208"/>
                  <a:gd name="T71" fmla="*/ 117 h 181"/>
                  <a:gd name="T72" fmla="*/ 167 w 208"/>
                  <a:gd name="T73" fmla="*/ 91 h 181"/>
                  <a:gd name="T74" fmla="*/ 185 w 208"/>
                  <a:gd name="T75" fmla="*/ 11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181">
                    <a:moveTo>
                      <a:pt x="179" y="78"/>
                    </a:moveTo>
                    <a:cubicBezTo>
                      <a:pt x="191" y="65"/>
                      <a:pt x="201" y="50"/>
                      <a:pt x="195" y="35"/>
                    </a:cubicBezTo>
                    <a:cubicBezTo>
                      <a:pt x="187" y="13"/>
                      <a:pt x="150" y="23"/>
                      <a:pt x="135" y="30"/>
                    </a:cubicBezTo>
                    <a:cubicBezTo>
                      <a:pt x="134" y="30"/>
                      <a:pt x="134" y="31"/>
                      <a:pt x="133" y="32"/>
                    </a:cubicBezTo>
                    <a:cubicBezTo>
                      <a:pt x="118" y="13"/>
                      <a:pt x="98" y="0"/>
                      <a:pt x="83" y="18"/>
                    </a:cubicBezTo>
                    <a:cubicBezTo>
                      <a:pt x="80" y="22"/>
                      <a:pt x="83" y="27"/>
                      <a:pt x="87" y="27"/>
                    </a:cubicBezTo>
                    <a:cubicBezTo>
                      <a:pt x="74" y="29"/>
                      <a:pt x="68" y="42"/>
                      <a:pt x="68" y="59"/>
                    </a:cubicBezTo>
                    <a:cubicBezTo>
                      <a:pt x="44" y="61"/>
                      <a:pt x="20" y="68"/>
                      <a:pt x="7" y="86"/>
                    </a:cubicBezTo>
                    <a:cubicBezTo>
                      <a:pt x="5" y="83"/>
                      <a:pt x="0" y="84"/>
                      <a:pt x="1" y="87"/>
                    </a:cubicBezTo>
                    <a:cubicBezTo>
                      <a:pt x="3" y="106"/>
                      <a:pt x="16" y="118"/>
                      <a:pt x="32" y="126"/>
                    </a:cubicBezTo>
                    <a:cubicBezTo>
                      <a:pt x="21" y="146"/>
                      <a:pt x="20" y="164"/>
                      <a:pt x="41" y="172"/>
                    </a:cubicBezTo>
                    <a:cubicBezTo>
                      <a:pt x="61" y="180"/>
                      <a:pt x="83" y="164"/>
                      <a:pt x="99" y="153"/>
                    </a:cubicBezTo>
                    <a:cubicBezTo>
                      <a:pt x="99" y="153"/>
                      <a:pt x="100" y="152"/>
                      <a:pt x="101" y="152"/>
                    </a:cubicBezTo>
                    <a:cubicBezTo>
                      <a:pt x="115" y="170"/>
                      <a:pt x="134" y="181"/>
                      <a:pt x="155" y="175"/>
                    </a:cubicBezTo>
                    <a:cubicBezTo>
                      <a:pt x="173" y="169"/>
                      <a:pt x="178" y="154"/>
                      <a:pt x="178" y="136"/>
                    </a:cubicBezTo>
                    <a:cubicBezTo>
                      <a:pt x="188" y="133"/>
                      <a:pt x="196" y="127"/>
                      <a:pt x="200" y="118"/>
                    </a:cubicBezTo>
                    <a:cubicBezTo>
                      <a:pt x="208" y="100"/>
                      <a:pt x="196" y="87"/>
                      <a:pt x="179" y="78"/>
                    </a:cubicBezTo>
                    <a:close/>
                    <a:moveTo>
                      <a:pt x="176" y="35"/>
                    </a:moveTo>
                    <a:cubicBezTo>
                      <a:pt x="194" y="39"/>
                      <a:pt x="175" y="63"/>
                      <a:pt x="167" y="72"/>
                    </a:cubicBezTo>
                    <a:cubicBezTo>
                      <a:pt x="164" y="71"/>
                      <a:pt x="161" y="70"/>
                      <a:pt x="158" y="69"/>
                    </a:cubicBezTo>
                    <a:cubicBezTo>
                      <a:pt x="154" y="62"/>
                      <a:pt x="147" y="50"/>
                      <a:pt x="140" y="40"/>
                    </a:cubicBezTo>
                    <a:cubicBezTo>
                      <a:pt x="141" y="39"/>
                      <a:pt x="142" y="38"/>
                      <a:pt x="144" y="38"/>
                    </a:cubicBezTo>
                    <a:cubicBezTo>
                      <a:pt x="154" y="35"/>
                      <a:pt x="165" y="33"/>
                      <a:pt x="176" y="35"/>
                    </a:cubicBezTo>
                    <a:close/>
                    <a:moveTo>
                      <a:pt x="110" y="127"/>
                    </a:moveTo>
                    <a:cubicBezTo>
                      <a:pt x="110" y="127"/>
                      <a:pt x="109" y="127"/>
                      <a:pt x="108" y="127"/>
                    </a:cubicBezTo>
                    <a:cubicBezTo>
                      <a:pt x="106" y="127"/>
                      <a:pt x="103" y="127"/>
                      <a:pt x="100" y="127"/>
                    </a:cubicBezTo>
                    <a:cubicBezTo>
                      <a:pt x="93" y="114"/>
                      <a:pt x="87" y="100"/>
                      <a:pt x="83" y="87"/>
                    </a:cubicBezTo>
                    <a:cubicBezTo>
                      <a:pt x="85" y="84"/>
                      <a:pt x="88" y="82"/>
                      <a:pt x="90" y="80"/>
                    </a:cubicBezTo>
                    <a:cubicBezTo>
                      <a:pt x="93" y="78"/>
                      <a:pt x="95" y="75"/>
                      <a:pt x="98" y="72"/>
                    </a:cubicBezTo>
                    <a:cubicBezTo>
                      <a:pt x="99" y="72"/>
                      <a:pt x="100" y="72"/>
                      <a:pt x="101" y="72"/>
                    </a:cubicBezTo>
                    <a:cubicBezTo>
                      <a:pt x="107" y="72"/>
                      <a:pt x="132" y="76"/>
                      <a:pt x="154" y="82"/>
                    </a:cubicBezTo>
                    <a:cubicBezTo>
                      <a:pt x="155" y="83"/>
                      <a:pt x="155" y="84"/>
                      <a:pt x="155" y="85"/>
                    </a:cubicBezTo>
                    <a:cubicBezTo>
                      <a:pt x="146" y="95"/>
                      <a:pt x="137" y="104"/>
                      <a:pt x="127" y="113"/>
                    </a:cubicBezTo>
                    <a:cubicBezTo>
                      <a:pt x="125" y="115"/>
                      <a:pt x="119" y="120"/>
                      <a:pt x="110" y="127"/>
                    </a:cubicBezTo>
                    <a:close/>
                    <a:moveTo>
                      <a:pt x="85" y="126"/>
                    </a:moveTo>
                    <a:cubicBezTo>
                      <a:pt x="73" y="125"/>
                      <a:pt x="61" y="124"/>
                      <a:pt x="49" y="121"/>
                    </a:cubicBezTo>
                    <a:cubicBezTo>
                      <a:pt x="56" y="112"/>
                      <a:pt x="65" y="103"/>
                      <a:pt x="73" y="95"/>
                    </a:cubicBezTo>
                    <a:cubicBezTo>
                      <a:pt x="76" y="106"/>
                      <a:pt x="80" y="116"/>
                      <a:pt x="85" y="126"/>
                    </a:cubicBezTo>
                    <a:close/>
                    <a:moveTo>
                      <a:pt x="112" y="60"/>
                    </a:moveTo>
                    <a:cubicBezTo>
                      <a:pt x="119" y="54"/>
                      <a:pt x="125" y="49"/>
                      <a:pt x="132" y="45"/>
                    </a:cubicBezTo>
                    <a:cubicBezTo>
                      <a:pt x="137" y="51"/>
                      <a:pt x="142" y="58"/>
                      <a:pt x="146" y="66"/>
                    </a:cubicBezTo>
                    <a:cubicBezTo>
                      <a:pt x="137" y="63"/>
                      <a:pt x="129" y="62"/>
                      <a:pt x="124" y="61"/>
                    </a:cubicBezTo>
                    <a:cubicBezTo>
                      <a:pt x="121" y="61"/>
                      <a:pt x="117" y="60"/>
                      <a:pt x="112" y="60"/>
                    </a:cubicBezTo>
                    <a:close/>
                    <a:moveTo>
                      <a:pt x="93" y="31"/>
                    </a:moveTo>
                    <a:cubicBezTo>
                      <a:pt x="96" y="30"/>
                      <a:pt x="94" y="26"/>
                      <a:pt x="92" y="26"/>
                    </a:cubicBezTo>
                    <a:cubicBezTo>
                      <a:pt x="90" y="26"/>
                      <a:pt x="89" y="26"/>
                      <a:pt x="87" y="26"/>
                    </a:cubicBezTo>
                    <a:cubicBezTo>
                      <a:pt x="88" y="26"/>
                      <a:pt x="89" y="26"/>
                      <a:pt x="89" y="26"/>
                    </a:cubicBezTo>
                    <a:cubicBezTo>
                      <a:pt x="101" y="20"/>
                      <a:pt x="115" y="26"/>
                      <a:pt x="127" y="38"/>
                    </a:cubicBezTo>
                    <a:cubicBezTo>
                      <a:pt x="117" y="44"/>
                      <a:pt x="107" y="51"/>
                      <a:pt x="97" y="59"/>
                    </a:cubicBezTo>
                    <a:cubicBezTo>
                      <a:pt x="91" y="58"/>
                      <a:pt x="85" y="58"/>
                      <a:pt x="79" y="58"/>
                    </a:cubicBezTo>
                    <a:cubicBezTo>
                      <a:pt x="79" y="46"/>
                      <a:pt x="84" y="36"/>
                      <a:pt x="93" y="31"/>
                    </a:cubicBezTo>
                    <a:close/>
                    <a:moveTo>
                      <a:pt x="12" y="96"/>
                    </a:moveTo>
                    <a:cubicBezTo>
                      <a:pt x="13" y="96"/>
                      <a:pt x="15" y="96"/>
                      <a:pt x="16" y="94"/>
                    </a:cubicBezTo>
                    <a:cubicBezTo>
                      <a:pt x="28" y="79"/>
                      <a:pt x="48" y="74"/>
                      <a:pt x="69" y="73"/>
                    </a:cubicBezTo>
                    <a:cubicBezTo>
                      <a:pt x="69" y="75"/>
                      <a:pt x="70" y="78"/>
                      <a:pt x="70" y="81"/>
                    </a:cubicBezTo>
                    <a:cubicBezTo>
                      <a:pt x="58" y="93"/>
                      <a:pt x="46" y="105"/>
                      <a:pt x="38" y="117"/>
                    </a:cubicBezTo>
                    <a:cubicBezTo>
                      <a:pt x="27" y="112"/>
                      <a:pt x="17" y="106"/>
                      <a:pt x="12" y="96"/>
                    </a:cubicBezTo>
                    <a:close/>
                    <a:moveTo>
                      <a:pt x="37" y="150"/>
                    </a:moveTo>
                    <a:cubicBezTo>
                      <a:pt x="37" y="144"/>
                      <a:pt x="39" y="137"/>
                      <a:pt x="43" y="130"/>
                    </a:cubicBezTo>
                    <a:cubicBezTo>
                      <a:pt x="59" y="135"/>
                      <a:pt x="77" y="137"/>
                      <a:pt x="91" y="139"/>
                    </a:cubicBezTo>
                    <a:cubicBezTo>
                      <a:pt x="92" y="139"/>
                      <a:pt x="92" y="140"/>
                      <a:pt x="93" y="140"/>
                    </a:cubicBezTo>
                    <a:cubicBezTo>
                      <a:pt x="68" y="158"/>
                      <a:pt x="38" y="173"/>
                      <a:pt x="37" y="150"/>
                    </a:cubicBezTo>
                    <a:close/>
                    <a:moveTo>
                      <a:pt x="148" y="163"/>
                    </a:moveTo>
                    <a:cubicBezTo>
                      <a:pt x="137" y="166"/>
                      <a:pt x="123" y="158"/>
                      <a:pt x="112" y="143"/>
                    </a:cubicBezTo>
                    <a:cubicBezTo>
                      <a:pt x="113" y="142"/>
                      <a:pt x="114" y="142"/>
                      <a:pt x="115" y="141"/>
                    </a:cubicBezTo>
                    <a:cubicBezTo>
                      <a:pt x="130" y="142"/>
                      <a:pt x="149" y="142"/>
                      <a:pt x="165" y="140"/>
                    </a:cubicBezTo>
                    <a:cubicBezTo>
                      <a:pt x="163" y="151"/>
                      <a:pt x="158" y="160"/>
                      <a:pt x="148" y="163"/>
                    </a:cubicBezTo>
                    <a:close/>
                    <a:moveTo>
                      <a:pt x="130" y="128"/>
                    </a:moveTo>
                    <a:cubicBezTo>
                      <a:pt x="140" y="119"/>
                      <a:pt x="150" y="109"/>
                      <a:pt x="160" y="99"/>
                    </a:cubicBezTo>
                    <a:cubicBezTo>
                      <a:pt x="163" y="108"/>
                      <a:pt x="165" y="118"/>
                      <a:pt x="165" y="126"/>
                    </a:cubicBezTo>
                    <a:cubicBezTo>
                      <a:pt x="154" y="128"/>
                      <a:pt x="141" y="128"/>
                      <a:pt x="130" y="128"/>
                    </a:cubicBezTo>
                    <a:close/>
                    <a:moveTo>
                      <a:pt x="185" y="117"/>
                    </a:moveTo>
                    <a:cubicBezTo>
                      <a:pt x="183" y="119"/>
                      <a:pt x="180" y="121"/>
                      <a:pt x="176" y="123"/>
                    </a:cubicBezTo>
                    <a:cubicBezTo>
                      <a:pt x="174" y="112"/>
                      <a:pt x="171" y="101"/>
                      <a:pt x="167" y="91"/>
                    </a:cubicBezTo>
                    <a:cubicBezTo>
                      <a:pt x="168" y="90"/>
                      <a:pt x="169" y="89"/>
                      <a:pt x="170" y="88"/>
                    </a:cubicBezTo>
                    <a:cubicBezTo>
                      <a:pt x="186" y="95"/>
                      <a:pt x="195" y="104"/>
                      <a:pt x="185"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9" name="Freeform 485"/>
              <p:cNvSpPr/>
              <p:nvPr/>
            </p:nvSpPr>
            <p:spPr bwMode="auto">
              <a:xfrm>
                <a:off x="5423" y="1790"/>
                <a:ext cx="54" cy="59"/>
              </a:xfrm>
              <a:custGeom>
                <a:avLst/>
                <a:gdLst>
                  <a:gd name="T0" fmla="*/ 24 w 27"/>
                  <a:gd name="T1" fmla="*/ 10 h 29"/>
                  <a:gd name="T2" fmla="*/ 24 w 27"/>
                  <a:gd name="T3" fmla="*/ 9 h 29"/>
                  <a:gd name="T4" fmla="*/ 12 w 27"/>
                  <a:gd name="T5" fmla="*/ 0 h 29"/>
                  <a:gd name="T6" fmla="*/ 4 w 27"/>
                  <a:gd name="T7" fmla="*/ 3 h 29"/>
                  <a:gd name="T8" fmla="*/ 1 w 27"/>
                  <a:gd name="T9" fmla="*/ 15 h 29"/>
                  <a:gd name="T10" fmla="*/ 7 w 27"/>
                  <a:gd name="T11" fmla="*/ 25 h 29"/>
                  <a:gd name="T12" fmla="*/ 23 w 27"/>
                  <a:gd name="T13" fmla="*/ 25 h 29"/>
                  <a:gd name="T14" fmla="*/ 24 w 27"/>
                  <a:gd name="T15" fmla="*/ 1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9">
                    <a:moveTo>
                      <a:pt x="24" y="10"/>
                    </a:moveTo>
                    <a:cubicBezTo>
                      <a:pt x="24" y="10"/>
                      <a:pt x="24" y="10"/>
                      <a:pt x="24" y="9"/>
                    </a:cubicBezTo>
                    <a:cubicBezTo>
                      <a:pt x="23" y="4"/>
                      <a:pt x="18" y="0"/>
                      <a:pt x="12" y="0"/>
                    </a:cubicBezTo>
                    <a:cubicBezTo>
                      <a:pt x="9" y="0"/>
                      <a:pt x="6" y="1"/>
                      <a:pt x="4" y="3"/>
                    </a:cubicBezTo>
                    <a:cubicBezTo>
                      <a:pt x="1" y="6"/>
                      <a:pt x="0" y="10"/>
                      <a:pt x="1" y="15"/>
                    </a:cubicBezTo>
                    <a:cubicBezTo>
                      <a:pt x="1" y="18"/>
                      <a:pt x="4" y="22"/>
                      <a:pt x="7" y="25"/>
                    </a:cubicBezTo>
                    <a:cubicBezTo>
                      <a:pt x="11" y="29"/>
                      <a:pt x="18" y="29"/>
                      <a:pt x="23" y="25"/>
                    </a:cubicBezTo>
                    <a:cubicBezTo>
                      <a:pt x="27" y="20"/>
                      <a:pt x="27" y="14"/>
                      <a:pt x="2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0" name="Freeform 486"/>
              <p:cNvSpPr/>
              <p:nvPr/>
            </p:nvSpPr>
            <p:spPr bwMode="auto">
              <a:xfrm>
                <a:off x="4062" y="-1871"/>
                <a:ext cx="365" cy="238"/>
              </a:xfrm>
              <a:custGeom>
                <a:avLst/>
                <a:gdLst>
                  <a:gd name="T0" fmla="*/ 174 w 181"/>
                  <a:gd name="T1" fmla="*/ 8 h 118"/>
                  <a:gd name="T2" fmla="*/ 79 w 181"/>
                  <a:gd name="T3" fmla="*/ 2 h 118"/>
                  <a:gd name="T4" fmla="*/ 72 w 181"/>
                  <a:gd name="T5" fmla="*/ 6 h 118"/>
                  <a:gd name="T6" fmla="*/ 55 w 181"/>
                  <a:gd name="T7" fmla="*/ 60 h 118"/>
                  <a:gd name="T8" fmla="*/ 55 w 181"/>
                  <a:gd name="T9" fmla="*/ 46 h 118"/>
                  <a:gd name="T10" fmla="*/ 48 w 181"/>
                  <a:gd name="T11" fmla="*/ 39 h 118"/>
                  <a:gd name="T12" fmla="*/ 9 w 181"/>
                  <a:gd name="T13" fmla="*/ 40 h 118"/>
                  <a:gd name="T14" fmla="*/ 9 w 181"/>
                  <a:gd name="T15" fmla="*/ 53 h 118"/>
                  <a:gd name="T16" fmla="*/ 41 w 181"/>
                  <a:gd name="T17" fmla="*/ 53 h 118"/>
                  <a:gd name="T18" fmla="*/ 40 w 181"/>
                  <a:gd name="T19" fmla="*/ 107 h 118"/>
                  <a:gd name="T20" fmla="*/ 54 w 181"/>
                  <a:gd name="T21" fmla="*/ 111 h 118"/>
                  <a:gd name="T22" fmla="*/ 80 w 181"/>
                  <a:gd name="T23" fmla="*/ 30 h 118"/>
                  <a:gd name="T24" fmla="*/ 172 w 181"/>
                  <a:gd name="T25" fmla="*/ 21 h 118"/>
                  <a:gd name="T26" fmla="*/ 174 w 181"/>
                  <a:gd name="T27"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1" h="118">
                    <a:moveTo>
                      <a:pt x="174" y="8"/>
                    </a:moveTo>
                    <a:cubicBezTo>
                      <a:pt x="143" y="0"/>
                      <a:pt x="111" y="4"/>
                      <a:pt x="79" y="2"/>
                    </a:cubicBezTo>
                    <a:cubicBezTo>
                      <a:pt x="77" y="1"/>
                      <a:pt x="73" y="3"/>
                      <a:pt x="72" y="6"/>
                    </a:cubicBezTo>
                    <a:cubicBezTo>
                      <a:pt x="64" y="23"/>
                      <a:pt x="60" y="42"/>
                      <a:pt x="55" y="60"/>
                    </a:cubicBezTo>
                    <a:cubicBezTo>
                      <a:pt x="55" y="55"/>
                      <a:pt x="55" y="51"/>
                      <a:pt x="55" y="46"/>
                    </a:cubicBezTo>
                    <a:cubicBezTo>
                      <a:pt x="55" y="42"/>
                      <a:pt x="52" y="39"/>
                      <a:pt x="48" y="39"/>
                    </a:cubicBezTo>
                    <a:cubicBezTo>
                      <a:pt x="35" y="39"/>
                      <a:pt x="22" y="39"/>
                      <a:pt x="9" y="40"/>
                    </a:cubicBezTo>
                    <a:cubicBezTo>
                      <a:pt x="0" y="40"/>
                      <a:pt x="0" y="53"/>
                      <a:pt x="9" y="53"/>
                    </a:cubicBezTo>
                    <a:cubicBezTo>
                      <a:pt x="19" y="53"/>
                      <a:pt x="30" y="54"/>
                      <a:pt x="41" y="53"/>
                    </a:cubicBezTo>
                    <a:cubicBezTo>
                      <a:pt x="41" y="71"/>
                      <a:pt x="41" y="89"/>
                      <a:pt x="40" y="107"/>
                    </a:cubicBezTo>
                    <a:cubicBezTo>
                      <a:pt x="40" y="114"/>
                      <a:pt x="51" y="118"/>
                      <a:pt x="54" y="111"/>
                    </a:cubicBezTo>
                    <a:cubicBezTo>
                      <a:pt x="66" y="85"/>
                      <a:pt x="71" y="57"/>
                      <a:pt x="80" y="30"/>
                    </a:cubicBezTo>
                    <a:cubicBezTo>
                      <a:pt x="87" y="8"/>
                      <a:pt x="152" y="21"/>
                      <a:pt x="172" y="21"/>
                    </a:cubicBezTo>
                    <a:cubicBezTo>
                      <a:pt x="179" y="21"/>
                      <a:pt x="181" y="10"/>
                      <a:pt x="17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1" name="Freeform 487"/>
              <p:cNvSpPr/>
              <p:nvPr/>
            </p:nvSpPr>
            <p:spPr bwMode="auto">
              <a:xfrm>
                <a:off x="4207" y="-1792"/>
                <a:ext cx="121" cy="179"/>
              </a:xfrm>
              <a:custGeom>
                <a:avLst/>
                <a:gdLst>
                  <a:gd name="T0" fmla="*/ 43 w 60"/>
                  <a:gd name="T1" fmla="*/ 32 h 89"/>
                  <a:gd name="T2" fmla="*/ 52 w 60"/>
                  <a:gd name="T3" fmla="*/ 15 h 89"/>
                  <a:gd name="T4" fmla="*/ 24 w 60"/>
                  <a:gd name="T5" fmla="*/ 1 h 89"/>
                  <a:gd name="T6" fmla="*/ 24 w 60"/>
                  <a:gd name="T7" fmla="*/ 9 h 89"/>
                  <a:gd name="T8" fmla="*/ 41 w 60"/>
                  <a:gd name="T9" fmla="*/ 16 h 89"/>
                  <a:gd name="T10" fmla="*/ 25 w 60"/>
                  <a:gd name="T11" fmla="*/ 25 h 89"/>
                  <a:gd name="T12" fmla="*/ 27 w 60"/>
                  <a:gd name="T13" fmla="*/ 39 h 89"/>
                  <a:gd name="T14" fmla="*/ 37 w 60"/>
                  <a:gd name="T15" fmla="*/ 58 h 89"/>
                  <a:gd name="T16" fmla="*/ 6 w 60"/>
                  <a:gd name="T17" fmla="*/ 62 h 89"/>
                  <a:gd name="T18" fmla="*/ 2 w 60"/>
                  <a:gd name="T19" fmla="*/ 71 h 89"/>
                  <a:gd name="T20" fmla="*/ 50 w 60"/>
                  <a:gd name="T21" fmla="*/ 63 h 89"/>
                  <a:gd name="T22" fmla="*/ 43 w 60"/>
                  <a:gd name="T23" fmla="*/ 3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89">
                    <a:moveTo>
                      <a:pt x="43" y="32"/>
                    </a:moveTo>
                    <a:cubicBezTo>
                      <a:pt x="49" y="28"/>
                      <a:pt x="53" y="22"/>
                      <a:pt x="52" y="15"/>
                    </a:cubicBezTo>
                    <a:cubicBezTo>
                      <a:pt x="51" y="1"/>
                      <a:pt x="35" y="0"/>
                      <a:pt x="24" y="1"/>
                    </a:cubicBezTo>
                    <a:cubicBezTo>
                      <a:pt x="19" y="1"/>
                      <a:pt x="19" y="9"/>
                      <a:pt x="24" y="9"/>
                    </a:cubicBezTo>
                    <a:cubicBezTo>
                      <a:pt x="28" y="9"/>
                      <a:pt x="42" y="9"/>
                      <a:pt x="41" y="16"/>
                    </a:cubicBezTo>
                    <a:cubicBezTo>
                      <a:pt x="39" y="22"/>
                      <a:pt x="29" y="24"/>
                      <a:pt x="25" y="25"/>
                    </a:cubicBezTo>
                    <a:cubicBezTo>
                      <a:pt x="17" y="27"/>
                      <a:pt x="20" y="38"/>
                      <a:pt x="27" y="39"/>
                    </a:cubicBezTo>
                    <a:cubicBezTo>
                      <a:pt x="38" y="40"/>
                      <a:pt x="46" y="48"/>
                      <a:pt x="37" y="58"/>
                    </a:cubicBezTo>
                    <a:cubicBezTo>
                      <a:pt x="27" y="67"/>
                      <a:pt x="16" y="59"/>
                      <a:pt x="6" y="62"/>
                    </a:cubicBezTo>
                    <a:cubicBezTo>
                      <a:pt x="2" y="63"/>
                      <a:pt x="0" y="68"/>
                      <a:pt x="2" y="71"/>
                    </a:cubicBezTo>
                    <a:cubicBezTo>
                      <a:pt x="13" y="89"/>
                      <a:pt x="41" y="76"/>
                      <a:pt x="50" y="63"/>
                    </a:cubicBezTo>
                    <a:cubicBezTo>
                      <a:pt x="60" y="50"/>
                      <a:pt x="53" y="39"/>
                      <a:pt x="43"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2" name="Freeform 488"/>
              <p:cNvSpPr>
                <a:spLocks noEditPoints="1"/>
              </p:cNvSpPr>
              <p:nvPr/>
            </p:nvSpPr>
            <p:spPr bwMode="auto">
              <a:xfrm>
                <a:off x="561" y="360"/>
                <a:ext cx="637" cy="627"/>
              </a:xfrm>
              <a:custGeom>
                <a:avLst/>
                <a:gdLst>
                  <a:gd name="T0" fmla="*/ 258 w 316"/>
                  <a:gd name="T1" fmla="*/ 69 h 311"/>
                  <a:gd name="T2" fmla="*/ 230 w 316"/>
                  <a:gd name="T3" fmla="*/ 67 h 311"/>
                  <a:gd name="T4" fmla="*/ 177 w 316"/>
                  <a:gd name="T5" fmla="*/ 52 h 311"/>
                  <a:gd name="T6" fmla="*/ 137 w 316"/>
                  <a:gd name="T7" fmla="*/ 52 h 311"/>
                  <a:gd name="T8" fmla="*/ 112 w 316"/>
                  <a:gd name="T9" fmla="*/ 63 h 311"/>
                  <a:gd name="T10" fmla="*/ 69 w 316"/>
                  <a:gd name="T11" fmla="*/ 4 h 311"/>
                  <a:gd name="T12" fmla="*/ 22 w 316"/>
                  <a:gd name="T13" fmla="*/ 277 h 311"/>
                  <a:gd name="T14" fmla="*/ 39 w 316"/>
                  <a:gd name="T15" fmla="*/ 278 h 311"/>
                  <a:gd name="T16" fmla="*/ 86 w 316"/>
                  <a:gd name="T17" fmla="*/ 234 h 311"/>
                  <a:gd name="T18" fmla="*/ 139 w 316"/>
                  <a:gd name="T19" fmla="*/ 249 h 311"/>
                  <a:gd name="T20" fmla="*/ 185 w 316"/>
                  <a:gd name="T21" fmla="*/ 243 h 311"/>
                  <a:gd name="T22" fmla="*/ 219 w 316"/>
                  <a:gd name="T23" fmla="*/ 300 h 311"/>
                  <a:gd name="T24" fmla="*/ 279 w 316"/>
                  <a:gd name="T25" fmla="*/ 28 h 311"/>
                  <a:gd name="T26" fmla="*/ 247 w 316"/>
                  <a:gd name="T27" fmla="*/ 79 h 311"/>
                  <a:gd name="T28" fmla="*/ 232 w 316"/>
                  <a:gd name="T29" fmla="*/ 78 h 311"/>
                  <a:gd name="T30" fmla="*/ 217 w 316"/>
                  <a:gd name="T31" fmla="*/ 65 h 311"/>
                  <a:gd name="T32" fmla="*/ 218 w 316"/>
                  <a:gd name="T33" fmla="*/ 82 h 311"/>
                  <a:gd name="T34" fmla="*/ 170 w 316"/>
                  <a:gd name="T35" fmla="*/ 62 h 311"/>
                  <a:gd name="T36" fmla="*/ 166 w 316"/>
                  <a:gd name="T37" fmla="*/ 73 h 311"/>
                  <a:gd name="T38" fmla="*/ 145 w 316"/>
                  <a:gd name="T39" fmla="*/ 68 h 311"/>
                  <a:gd name="T40" fmla="*/ 108 w 316"/>
                  <a:gd name="T41" fmla="*/ 70 h 311"/>
                  <a:gd name="T42" fmla="*/ 155 w 316"/>
                  <a:gd name="T43" fmla="*/ 75 h 311"/>
                  <a:gd name="T44" fmla="*/ 208 w 316"/>
                  <a:gd name="T45" fmla="*/ 99 h 311"/>
                  <a:gd name="T46" fmla="*/ 248 w 316"/>
                  <a:gd name="T47" fmla="*/ 147 h 311"/>
                  <a:gd name="T48" fmla="*/ 237 w 316"/>
                  <a:gd name="T49" fmla="*/ 160 h 311"/>
                  <a:gd name="T50" fmla="*/ 236 w 316"/>
                  <a:gd name="T51" fmla="*/ 164 h 311"/>
                  <a:gd name="T52" fmla="*/ 233 w 316"/>
                  <a:gd name="T53" fmla="*/ 164 h 311"/>
                  <a:gd name="T54" fmla="*/ 224 w 316"/>
                  <a:gd name="T55" fmla="*/ 159 h 311"/>
                  <a:gd name="T56" fmla="*/ 219 w 316"/>
                  <a:gd name="T57" fmla="*/ 155 h 311"/>
                  <a:gd name="T58" fmla="*/ 217 w 316"/>
                  <a:gd name="T59" fmla="*/ 152 h 311"/>
                  <a:gd name="T60" fmla="*/ 218 w 316"/>
                  <a:gd name="T61" fmla="*/ 150 h 311"/>
                  <a:gd name="T62" fmla="*/ 228 w 316"/>
                  <a:gd name="T63" fmla="*/ 141 h 311"/>
                  <a:gd name="T64" fmla="*/ 185 w 316"/>
                  <a:gd name="T65" fmla="*/ 127 h 311"/>
                  <a:gd name="T66" fmla="*/ 176 w 316"/>
                  <a:gd name="T67" fmla="*/ 135 h 311"/>
                  <a:gd name="T68" fmla="*/ 148 w 316"/>
                  <a:gd name="T69" fmla="*/ 124 h 311"/>
                  <a:gd name="T70" fmla="*/ 140 w 316"/>
                  <a:gd name="T71" fmla="*/ 127 h 311"/>
                  <a:gd name="T72" fmla="*/ 98 w 316"/>
                  <a:gd name="T73" fmla="*/ 131 h 311"/>
                  <a:gd name="T74" fmla="*/ 192 w 316"/>
                  <a:gd name="T75" fmla="*/ 155 h 311"/>
                  <a:gd name="T76" fmla="*/ 192 w 316"/>
                  <a:gd name="T77" fmla="*/ 155 h 311"/>
                  <a:gd name="T78" fmla="*/ 147 w 316"/>
                  <a:gd name="T79" fmla="*/ 137 h 311"/>
                  <a:gd name="T80" fmla="*/ 109 w 316"/>
                  <a:gd name="T81" fmla="*/ 134 h 311"/>
                  <a:gd name="T82" fmla="*/ 130 w 316"/>
                  <a:gd name="T83" fmla="*/ 131 h 311"/>
                  <a:gd name="T84" fmla="*/ 108 w 316"/>
                  <a:gd name="T85" fmla="*/ 139 h 311"/>
                  <a:gd name="T86" fmla="*/ 29 w 316"/>
                  <a:gd name="T87" fmla="*/ 265 h 311"/>
                  <a:gd name="T88" fmla="*/ 70 w 316"/>
                  <a:gd name="T89" fmla="*/ 16 h 311"/>
                  <a:gd name="T90" fmla="*/ 34 w 316"/>
                  <a:gd name="T91" fmla="*/ 266 h 311"/>
                  <a:gd name="T92" fmla="*/ 65 w 316"/>
                  <a:gd name="T93" fmla="*/ 204 h 311"/>
                  <a:gd name="T94" fmla="*/ 97 w 316"/>
                  <a:gd name="T95" fmla="*/ 232 h 311"/>
                  <a:gd name="T96" fmla="*/ 101 w 316"/>
                  <a:gd name="T97" fmla="*/ 230 h 311"/>
                  <a:gd name="T98" fmla="*/ 140 w 316"/>
                  <a:gd name="T99" fmla="*/ 226 h 311"/>
                  <a:gd name="T100" fmla="*/ 162 w 316"/>
                  <a:gd name="T101" fmla="*/ 244 h 311"/>
                  <a:gd name="T102" fmla="*/ 167 w 316"/>
                  <a:gd name="T103" fmla="*/ 245 h 311"/>
                  <a:gd name="T104" fmla="*/ 162 w 316"/>
                  <a:gd name="T105" fmla="*/ 221 h 311"/>
                  <a:gd name="T106" fmla="*/ 132 w 316"/>
                  <a:gd name="T107" fmla="*/ 209 h 311"/>
                  <a:gd name="T108" fmla="*/ 122 w 316"/>
                  <a:gd name="T109" fmla="*/ 215 h 311"/>
                  <a:gd name="T110" fmla="*/ 94 w 316"/>
                  <a:gd name="T111" fmla="*/ 206 h 311"/>
                  <a:gd name="T112" fmla="*/ 64 w 316"/>
                  <a:gd name="T113" fmla="*/ 195 h 311"/>
                  <a:gd name="T114" fmla="*/ 97 w 316"/>
                  <a:gd name="T115" fmla="*/ 143 h 311"/>
                  <a:gd name="T116" fmla="*/ 170 w 316"/>
                  <a:gd name="T117" fmla="*/ 154 h 311"/>
                  <a:gd name="T118" fmla="*/ 208 w 316"/>
                  <a:gd name="T119" fmla="*/ 157 h 311"/>
                  <a:gd name="T120" fmla="*/ 210 w 316"/>
                  <a:gd name="T121" fmla="*/ 238 h 311"/>
                  <a:gd name="T122" fmla="*/ 230 w 316"/>
                  <a:gd name="T123" fmla="*/ 295 h 311"/>
                  <a:gd name="T124" fmla="*/ 279 w 316"/>
                  <a:gd name="T125" fmla="*/ 4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6" h="311">
                    <a:moveTo>
                      <a:pt x="279" y="28"/>
                    </a:moveTo>
                    <a:cubicBezTo>
                      <a:pt x="276" y="28"/>
                      <a:pt x="274" y="30"/>
                      <a:pt x="274" y="32"/>
                    </a:cubicBezTo>
                    <a:cubicBezTo>
                      <a:pt x="272" y="32"/>
                      <a:pt x="271" y="33"/>
                      <a:pt x="270" y="34"/>
                    </a:cubicBezTo>
                    <a:cubicBezTo>
                      <a:pt x="264" y="44"/>
                      <a:pt x="260" y="56"/>
                      <a:pt x="258" y="69"/>
                    </a:cubicBezTo>
                    <a:cubicBezTo>
                      <a:pt x="256" y="64"/>
                      <a:pt x="253" y="59"/>
                      <a:pt x="246" y="58"/>
                    </a:cubicBezTo>
                    <a:cubicBezTo>
                      <a:pt x="243" y="57"/>
                      <a:pt x="240" y="61"/>
                      <a:pt x="243" y="64"/>
                    </a:cubicBezTo>
                    <a:cubicBezTo>
                      <a:pt x="243" y="64"/>
                      <a:pt x="243" y="64"/>
                      <a:pt x="243" y="64"/>
                    </a:cubicBezTo>
                    <a:cubicBezTo>
                      <a:pt x="239" y="63"/>
                      <a:pt x="234" y="64"/>
                      <a:pt x="230" y="67"/>
                    </a:cubicBezTo>
                    <a:cubicBezTo>
                      <a:pt x="226" y="59"/>
                      <a:pt x="217" y="51"/>
                      <a:pt x="209" y="55"/>
                    </a:cubicBezTo>
                    <a:cubicBezTo>
                      <a:pt x="208" y="54"/>
                      <a:pt x="206" y="53"/>
                      <a:pt x="205" y="54"/>
                    </a:cubicBezTo>
                    <a:cubicBezTo>
                      <a:pt x="201" y="56"/>
                      <a:pt x="198" y="59"/>
                      <a:pt x="195" y="62"/>
                    </a:cubicBezTo>
                    <a:cubicBezTo>
                      <a:pt x="192" y="54"/>
                      <a:pt x="185" y="51"/>
                      <a:pt x="177" y="52"/>
                    </a:cubicBezTo>
                    <a:cubicBezTo>
                      <a:pt x="176" y="51"/>
                      <a:pt x="175" y="51"/>
                      <a:pt x="174" y="51"/>
                    </a:cubicBezTo>
                    <a:cubicBezTo>
                      <a:pt x="168" y="52"/>
                      <a:pt x="163" y="57"/>
                      <a:pt x="160" y="62"/>
                    </a:cubicBezTo>
                    <a:cubicBezTo>
                      <a:pt x="161" y="58"/>
                      <a:pt x="160" y="54"/>
                      <a:pt x="159" y="50"/>
                    </a:cubicBezTo>
                    <a:cubicBezTo>
                      <a:pt x="155" y="41"/>
                      <a:pt x="144" y="46"/>
                      <a:pt x="137" y="52"/>
                    </a:cubicBezTo>
                    <a:cubicBezTo>
                      <a:pt x="138" y="50"/>
                      <a:pt x="139" y="49"/>
                      <a:pt x="139" y="47"/>
                    </a:cubicBezTo>
                    <a:cubicBezTo>
                      <a:pt x="140" y="46"/>
                      <a:pt x="139" y="44"/>
                      <a:pt x="138" y="45"/>
                    </a:cubicBezTo>
                    <a:cubicBezTo>
                      <a:pt x="130" y="48"/>
                      <a:pt x="124" y="56"/>
                      <a:pt x="123" y="64"/>
                    </a:cubicBezTo>
                    <a:cubicBezTo>
                      <a:pt x="119" y="63"/>
                      <a:pt x="116" y="64"/>
                      <a:pt x="112" y="63"/>
                    </a:cubicBezTo>
                    <a:cubicBezTo>
                      <a:pt x="110" y="63"/>
                      <a:pt x="108" y="62"/>
                      <a:pt x="106" y="62"/>
                    </a:cubicBezTo>
                    <a:cubicBezTo>
                      <a:pt x="109" y="46"/>
                      <a:pt x="110" y="29"/>
                      <a:pt x="110" y="12"/>
                    </a:cubicBezTo>
                    <a:cubicBezTo>
                      <a:pt x="110" y="10"/>
                      <a:pt x="108" y="7"/>
                      <a:pt x="106" y="7"/>
                    </a:cubicBezTo>
                    <a:cubicBezTo>
                      <a:pt x="93" y="4"/>
                      <a:pt x="82" y="2"/>
                      <a:pt x="69" y="4"/>
                    </a:cubicBezTo>
                    <a:cubicBezTo>
                      <a:pt x="68" y="1"/>
                      <a:pt x="63" y="0"/>
                      <a:pt x="62" y="3"/>
                    </a:cubicBezTo>
                    <a:cubicBezTo>
                      <a:pt x="41" y="52"/>
                      <a:pt x="35" y="109"/>
                      <a:pt x="26" y="161"/>
                    </a:cubicBezTo>
                    <a:cubicBezTo>
                      <a:pt x="21" y="189"/>
                      <a:pt x="0" y="246"/>
                      <a:pt x="19" y="273"/>
                    </a:cubicBezTo>
                    <a:cubicBezTo>
                      <a:pt x="19" y="275"/>
                      <a:pt x="20" y="276"/>
                      <a:pt x="22" y="277"/>
                    </a:cubicBezTo>
                    <a:cubicBezTo>
                      <a:pt x="24" y="279"/>
                      <a:pt x="29" y="279"/>
                      <a:pt x="33" y="279"/>
                    </a:cubicBezTo>
                    <a:cubicBezTo>
                      <a:pt x="33" y="279"/>
                      <a:pt x="33" y="280"/>
                      <a:pt x="33" y="280"/>
                    </a:cubicBezTo>
                    <a:cubicBezTo>
                      <a:pt x="33" y="283"/>
                      <a:pt x="38" y="284"/>
                      <a:pt x="39" y="281"/>
                    </a:cubicBezTo>
                    <a:cubicBezTo>
                      <a:pt x="39" y="280"/>
                      <a:pt x="39" y="279"/>
                      <a:pt x="39" y="278"/>
                    </a:cubicBezTo>
                    <a:cubicBezTo>
                      <a:pt x="40" y="277"/>
                      <a:pt x="41" y="276"/>
                      <a:pt x="42" y="274"/>
                    </a:cubicBezTo>
                    <a:cubicBezTo>
                      <a:pt x="42" y="273"/>
                      <a:pt x="42" y="271"/>
                      <a:pt x="41" y="270"/>
                    </a:cubicBezTo>
                    <a:cubicBezTo>
                      <a:pt x="44" y="256"/>
                      <a:pt x="48" y="242"/>
                      <a:pt x="53" y="229"/>
                    </a:cubicBezTo>
                    <a:cubicBezTo>
                      <a:pt x="59" y="239"/>
                      <a:pt x="77" y="242"/>
                      <a:pt x="86" y="234"/>
                    </a:cubicBezTo>
                    <a:cubicBezTo>
                      <a:pt x="88" y="243"/>
                      <a:pt x="98" y="245"/>
                      <a:pt x="107" y="240"/>
                    </a:cubicBezTo>
                    <a:cubicBezTo>
                      <a:pt x="109" y="238"/>
                      <a:pt x="112" y="236"/>
                      <a:pt x="114" y="234"/>
                    </a:cubicBezTo>
                    <a:cubicBezTo>
                      <a:pt x="114" y="234"/>
                      <a:pt x="114" y="235"/>
                      <a:pt x="114" y="235"/>
                    </a:cubicBezTo>
                    <a:cubicBezTo>
                      <a:pt x="114" y="249"/>
                      <a:pt x="128" y="252"/>
                      <a:pt x="139" y="249"/>
                    </a:cubicBezTo>
                    <a:cubicBezTo>
                      <a:pt x="145" y="247"/>
                      <a:pt x="149" y="243"/>
                      <a:pt x="151" y="238"/>
                    </a:cubicBezTo>
                    <a:cubicBezTo>
                      <a:pt x="150" y="241"/>
                      <a:pt x="150" y="245"/>
                      <a:pt x="151" y="248"/>
                    </a:cubicBezTo>
                    <a:cubicBezTo>
                      <a:pt x="152" y="260"/>
                      <a:pt x="166" y="262"/>
                      <a:pt x="174" y="255"/>
                    </a:cubicBezTo>
                    <a:cubicBezTo>
                      <a:pt x="178" y="252"/>
                      <a:pt x="182" y="248"/>
                      <a:pt x="185" y="243"/>
                    </a:cubicBezTo>
                    <a:cubicBezTo>
                      <a:pt x="191" y="244"/>
                      <a:pt x="198" y="246"/>
                      <a:pt x="205" y="247"/>
                    </a:cubicBezTo>
                    <a:cubicBezTo>
                      <a:pt x="210" y="248"/>
                      <a:pt x="217" y="251"/>
                      <a:pt x="222" y="251"/>
                    </a:cubicBezTo>
                    <a:cubicBezTo>
                      <a:pt x="219" y="265"/>
                      <a:pt x="215" y="279"/>
                      <a:pt x="213" y="293"/>
                    </a:cubicBezTo>
                    <a:cubicBezTo>
                      <a:pt x="212" y="298"/>
                      <a:pt x="216" y="301"/>
                      <a:pt x="219" y="300"/>
                    </a:cubicBezTo>
                    <a:cubicBezTo>
                      <a:pt x="225" y="306"/>
                      <a:pt x="240" y="307"/>
                      <a:pt x="246" y="310"/>
                    </a:cubicBezTo>
                    <a:cubicBezTo>
                      <a:pt x="249" y="311"/>
                      <a:pt x="252" y="309"/>
                      <a:pt x="253" y="306"/>
                    </a:cubicBezTo>
                    <a:cubicBezTo>
                      <a:pt x="275" y="237"/>
                      <a:pt x="285" y="167"/>
                      <a:pt x="301" y="97"/>
                    </a:cubicBezTo>
                    <a:cubicBezTo>
                      <a:pt x="307" y="73"/>
                      <a:pt x="316" y="29"/>
                      <a:pt x="279" y="28"/>
                    </a:cubicBezTo>
                    <a:close/>
                    <a:moveTo>
                      <a:pt x="232" y="78"/>
                    </a:moveTo>
                    <a:cubicBezTo>
                      <a:pt x="235" y="74"/>
                      <a:pt x="239" y="70"/>
                      <a:pt x="244" y="68"/>
                    </a:cubicBezTo>
                    <a:cubicBezTo>
                      <a:pt x="244" y="67"/>
                      <a:pt x="245" y="67"/>
                      <a:pt x="245" y="66"/>
                    </a:cubicBezTo>
                    <a:cubicBezTo>
                      <a:pt x="248" y="70"/>
                      <a:pt x="249" y="74"/>
                      <a:pt x="247" y="79"/>
                    </a:cubicBezTo>
                    <a:cubicBezTo>
                      <a:pt x="245" y="84"/>
                      <a:pt x="241" y="90"/>
                      <a:pt x="236" y="91"/>
                    </a:cubicBezTo>
                    <a:cubicBezTo>
                      <a:pt x="234" y="92"/>
                      <a:pt x="232" y="91"/>
                      <a:pt x="230" y="90"/>
                    </a:cubicBezTo>
                    <a:cubicBezTo>
                      <a:pt x="229" y="89"/>
                      <a:pt x="228" y="87"/>
                      <a:pt x="228" y="86"/>
                    </a:cubicBezTo>
                    <a:cubicBezTo>
                      <a:pt x="230" y="83"/>
                      <a:pt x="231" y="81"/>
                      <a:pt x="232" y="78"/>
                    </a:cubicBezTo>
                    <a:close/>
                    <a:moveTo>
                      <a:pt x="200" y="78"/>
                    </a:moveTo>
                    <a:cubicBezTo>
                      <a:pt x="200" y="71"/>
                      <a:pt x="202" y="66"/>
                      <a:pt x="206" y="61"/>
                    </a:cubicBezTo>
                    <a:cubicBezTo>
                      <a:pt x="206" y="61"/>
                      <a:pt x="206" y="61"/>
                      <a:pt x="207" y="62"/>
                    </a:cubicBezTo>
                    <a:cubicBezTo>
                      <a:pt x="210" y="63"/>
                      <a:pt x="213" y="63"/>
                      <a:pt x="217" y="65"/>
                    </a:cubicBezTo>
                    <a:cubicBezTo>
                      <a:pt x="219" y="66"/>
                      <a:pt x="221" y="70"/>
                      <a:pt x="221" y="73"/>
                    </a:cubicBezTo>
                    <a:cubicBezTo>
                      <a:pt x="221" y="74"/>
                      <a:pt x="221" y="74"/>
                      <a:pt x="221" y="75"/>
                    </a:cubicBezTo>
                    <a:cubicBezTo>
                      <a:pt x="221" y="76"/>
                      <a:pt x="220" y="77"/>
                      <a:pt x="220" y="77"/>
                    </a:cubicBezTo>
                    <a:cubicBezTo>
                      <a:pt x="219" y="79"/>
                      <a:pt x="219" y="80"/>
                      <a:pt x="218" y="82"/>
                    </a:cubicBezTo>
                    <a:cubicBezTo>
                      <a:pt x="215" y="86"/>
                      <a:pt x="210" y="88"/>
                      <a:pt x="205" y="88"/>
                    </a:cubicBezTo>
                    <a:cubicBezTo>
                      <a:pt x="200" y="88"/>
                      <a:pt x="200" y="81"/>
                      <a:pt x="200" y="78"/>
                    </a:cubicBezTo>
                    <a:close/>
                    <a:moveTo>
                      <a:pt x="166" y="73"/>
                    </a:moveTo>
                    <a:cubicBezTo>
                      <a:pt x="166" y="69"/>
                      <a:pt x="168" y="66"/>
                      <a:pt x="170" y="62"/>
                    </a:cubicBezTo>
                    <a:cubicBezTo>
                      <a:pt x="171" y="63"/>
                      <a:pt x="172" y="63"/>
                      <a:pt x="173" y="63"/>
                    </a:cubicBezTo>
                    <a:cubicBezTo>
                      <a:pt x="178" y="62"/>
                      <a:pt x="185" y="61"/>
                      <a:pt x="185" y="67"/>
                    </a:cubicBezTo>
                    <a:cubicBezTo>
                      <a:pt x="186" y="73"/>
                      <a:pt x="182" y="78"/>
                      <a:pt x="177" y="80"/>
                    </a:cubicBezTo>
                    <a:cubicBezTo>
                      <a:pt x="171" y="81"/>
                      <a:pt x="164" y="80"/>
                      <a:pt x="166" y="73"/>
                    </a:cubicBezTo>
                    <a:close/>
                    <a:moveTo>
                      <a:pt x="138" y="66"/>
                    </a:moveTo>
                    <a:cubicBezTo>
                      <a:pt x="142" y="64"/>
                      <a:pt x="145" y="61"/>
                      <a:pt x="148" y="59"/>
                    </a:cubicBezTo>
                    <a:cubicBezTo>
                      <a:pt x="148" y="59"/>
                      <a:pt x="148" y="60"/>
                      <a:pt x="148" y="60"/>
                    </a:cubicBezTo>
                    <a:cubicBezTo>
                      <a:pt x="147" y="63"/>
                      <a:pt x="146" y="66"/>
                      <a:pt x="145" y="68"/>
                    </a:cubicBezTo>
                    <a:cubicBezTo>
                      <a:pt x="142" y="72"/>
                      <a:pt x="139" y="76"/>
                      <a:pt x="136" y="74"/>
                    </a:cubicBezTo>
                    <a:cubicBezTo>
                      <a:pt x="133" y="71"/>
                      <a:pt x="132" y="68"/>
                      <a:pt x="132" y="65"/>
                    </a:cubicBezTo>
                    <a:cubicBezTo>
                      <a:pt x="134" y="66"/>
                      <a:pt x="136" y="67"/>
                      <a:pt x="138" y="66"/>
                    </a:cubicBezTo>
                    <a:close/>
                    <a:moveTo>
                      <a:pt x="108" y="70"/>
                    </a:moveTo>
                    <a:cubicBezTo>
                      <a:pt x="112" y="71"/>
                      <a:pt x="118" y="74"/>
                      <a:pt x="123" y="73"/>
                    </a:cubicBezTo>
                    <a:cubicBezTo>
                      <a:pt x="123" y="76"/>
                      <a:pt x="125" y="78"/>
                      <a:pt x="126" y="81"/>
                    </a:cubicBezTo>
                    <a:cubicBezTo>
                      <a:pt x="135" y="91"/>
                      <a:pt x="147" y="86"/>
                      <a:pt x="154" y="76"/>
                    </a:cubicBezTo>
                    <a:cubicBezTo>
                      <a:pt x="154" y="76"/>
                      <a:pt x="155" y="75"/>
                      <a:pt x="155" y="75"/>
                    </a:cubicBezTo>
                    <a:cubicBezTo>
                      <a:pt x="155" y="75"/>
                      <a:pt x="155" y="75"/>
                      <a:pt x="155" y="76"/>
                    </a:cubicBezTo>
                    <a:cubicBezTo>
                      <a:pt x="153" y="91"/>
                      <a:pt x="170" y="93"/>
                      <a:pt x="181" y="91"/>
                    </a:cubicBezTo>
                    <a:cubicBezTo>
                      <a:pt x="184" y="90"/>
                      <a:pt x="187" y="88"/>
                      <a:pt x="189" y="86"/>
                    </a:cubicBezTo>
                    <a:cubicBezTo>
                      <a:pt x="191" y="94"/>
                      <a:pt x="198" y="100"/>
                      <a:pt x="208" y="99"/>
                    </a:cubicBezTo>
                    <a:cubicBezTo>
                      <a:pt x="212" y="98"/>
                      <a:pt x="217" y="97"/>
                      <a:pt x="220" y="94"/>
                    </a:cubicBezTo>
                    <a:cubicBezTo>
                      <a:pt x="223" y="99"/>
                      <a:pt x="228" y="102"/>
                      <a:pt x="235" y="103"/>
                    </a:cubicBezTo>
                    <a:cubicBezTo>
                      <a:pt x="243" y="103"/>
                      <a:pt x="250" y="97"/>
                      <a:pt x="255" y="90"/>
                    </a:cubicBezTo>
                    <a:cubicBezTo>
                      <a:pt x="252" y="109"/>
                      <a:pt x="252" y="130"/>
                      <a:pt x="248" y="147"/>
                    </a:cubicBezTo>
                    <a:cubicBezTo>
                      <a:pt x="248" y="148"/>
                      <a:pt x="248" y="149"/>
                      <a:pt x="247" y="150"/>
                    </a:cubicBezTo>
                    <a:cubicBezTo>
                      <a:pt x="246" y="148"/>
                      <a:pt x="245" y="146"/>
                      <a:pt x="244" y="144"/>
                    </a:cubicBezTo>
                    <a:cubicBezTo>
                      <a:pt x="242" y="141"/>
                      <a:pt x="235" y="141"/>
                      <a:pt x="236" y="146"/>
                    </a:cubicBezTo>
                    <a:cubicBezTo>
                      <a:pt x="236" y="151"/>
                      <a:pt x="237" y="155"/>
                      <a:pt x="237" y="160"/>
                    </a:cubicBezTo>
                    <a:cubicBezTo>
                      <a:pt x="237" y="161"/>
                      <a:pt x="237" y="161"/>
                      <a:pt x="237" y="162"/>
                    </a:cubicBezTo>
                    <a:cubicBezTo>
                      <a:pt x="237" y="162"/>
                      <a:pt x="237" y="163"/>
                      <a:pt x="237" y="163"/>
                    </a:cubicBezTo>
                    <a:cubicBezTo>
                      <a:pt x="237" y="163"/>
                      <a:pt x="237" y="163"/>
                      <a:pt x="237" y="163"/>
                    </a:cubicBezTo>
                    <a:cubicBezTo>
                      <a:pt x="237" y="163"/>
                      <a:pt x="237" y="164"/>
                      <a:pt x="236" y="164"/>
                    </a:cubicBezTo>
                    <a:cubicBezTo>
                      <a:pt x="236" y="164"/>
                      <a:pt x="236" y="164"/>
                      <a:pt x="236" y="164"/>
                    </a:cubicBezTo>
                    <a:cubicBezTo>
                      <a:pt x="236" y="164"/>
                      <a:pt x="235" y="164"/>
                      <a:pt x="235" y="164"/>
                    </a:cubicBezTo>
                    <a:cubicBezTo>
                      <a:pt x="235" y="164"/>
                      <a:pt x="234" y="164"/>
                      <a:pt x="234" y="164"/>
                    </a:cubicBezTo>
                    <a:cubicBezTo>
                      <a:pt x="234" y="164"/>
                      <a:pt x="233" y="164"/>
                      <a:pt x="233" y="164"/>
                    </a:cubicBezTo>
                    <a:cubicBezTo>
                      <a:pt x="232" y="163"/>
                      <a:pt x="231" y="163"/>
                      <a:pt x="231" y="163"/>
                    </a:cubicBezTo>
                    <a:cubicBezTo>
                      <a:pt x="231" y="163"/>
                      <a:pt x="230" y="163"/>
                      <a:pt x="229" y="163"/>
                    </a:cubicBezTo>
                    <a:cubicBezTo>
                      <a:pt x="229" y="162"/>
                      <a:pt x="228" y="162"/>
                      <a:pt x="228" y="162"/>
                    </a:cubicBezTo>
                    <a:cubicBezTo>
                      <a:pt x="226" y="161"/>
                      <a:pt x="225" y="160"/>
                      <a:pt x="224" y="159"/>
                    </a:cubicBezTo>
                    <a:cubicBezTo>
                      <a:pt x="224" y="159"/>
                      <a:pt x="224" y="159"/>
                      <a:pt x="223" y="159"/>
                    </a:cubicBezTo>
                    <a:cubicBezTo>
                      <a:pt x="223" y="159"/>
                      <a:pt x="223" y="159"/>
                      <a:pt x="223" y="159"/>
                    </a:cubicBezTo>
                    <a:cubicBezTo>
                      <a:pt x="223" y="158"/>
                      <a:pt x="222" y="158"/>
                      <a:pt x="221" y="157"/>
                    </a:cubicBezTo>
                    <a:cubicBezTo>
                      <a:pt x="220" y="156"/>
                      <a:pt x="220" y="156"/>
                      <a:pt x="219" y="155"/>
                    </a:cubicBezTo>
                    <a:cubicBezTo>
                      <a:pt x="219" y="154"/>
                      <a:pt x="218" y="154"/>
                      <a:pt x="218" y="154"/>
                    </a:cubicBezTo>
                    <a:cubicBezTo>
                      <a:pt x="218" y="154"/>
                      <a:pt x="218" y="153"/>
                      <a:pt x="218" y="153"/>
                    </a:cubicBezTo>
                    <a:cubicBezTo>
                      <a:pt x="218" y="153"/>
                      <a:pt x="217" y="152"/>
                      <a:pt x="217" y="152"/>
                    </a:cubicBezTo>
                    <a:cubicBezTo>
                      <a:pt x="217" y="152"/>
                      <a:pt x="217" y="152"/>
                      <a:pt x="217" y="152"/>
                    </a:cubicBezTo>
                    <a:cubicBezTo>
                      <a:pt x="217" y="152"/>
                      <a:pt x="217" y="152"/>
                      <a:pt x="217" y="152"/>
                    </a:cubicBezTo>
                    <a:cubicBezTo>
                      <a:pt x="218" y="151"/>
                      <a:pt x="218" y="151"/>
                      <a:pt x="218" y="151"/>
                    </a:cubicBezTo>
                    <a:cubicBezTo>
                      <a:pt x="218" y="151"/>
                      <a:pt x="218" y="151"/>
                      <a:pt x="218" y="151"/>
                    </a:cubicBezTo>
                    <a:cubicBezTo>
                      <a:pt x="218" y="151"/>
                      <a:pt x="218" y="151"/>
                      <a:pt x="218" y="150"/>
                    </a:cubicBezTo>
                    <a:cubicBezTo>
                      <a:pt x="219" y="149"/>
                      <a:pt x="218" y="150"/>
                      <a:pt x="219" y="150"/>
                    </a:cubicBezTo>
                    <a:cubicBezTo>
                      <a:pt x="221" y="149"/>
                      <a:pt x="222" y="148"/>
                      <a:pt x="224" y="148"/>
                    </a:cubicBezTo>
                    <a:cubicBezTo>
                      <a:pt x="225" y="147"/>
                      <a:pt x="227" y="147"/>
                      <a:pt x="229" y="146"/>
                    </a:cubicBezTo>
                    <a:cubicBezTo>
                      <a:pt x="232" y="146"/>
                      <a:pt x="231" y="141"/>
                      <a:pt x="228" y="141"/>
                    </a:cubicBezTo>
                    <a:cubicBezTo>
                      <a:pt x="223" y="141"/>
                      <a:pt x="218" y="141"/>
                      <a:pt x="213" y="143"/>
                    </a:cubicBezTo>
                    <a:cubicBezTo>
                      <a:pt x="213" y="139"/>
                      <a:pt x="213" y="136"/>
                      <a:pt x="211" y="133"/>
                    </a:cubicBezTo>
                    <a:cubicBezTo>
                      <a:pt x="206" y="124"/>
                      <a:pt x="196" y="123"/>
                      <a:pt x="187" y="127"/>
                    </a:cubicBezTo>
                    <a:cubicBezTo>
                      <a:pt x="187" y="126"/>
                      <a:pt x="186" y="126"/>
                      <a:pt x="185" y="127"/>
                    </a:cubicBezTo>
                    <a:cubicBezTo>
                      <a:pt x="183" y="128"/>
                      <a:pt x="181" y="130"/>
                      <a:pt x="179" y="132"/>
                    </a:cubicBezTo>
                    <a:cubicBezTo>
                      <a:pt x="178" y="132"/>
                      <a:pt x="177" y="133"/>
                      <a:pt x="177" y="134"/>
                    </a:cubicBezTo>
                    <a:cubicBezTo>
                      <a:pt x="176" y="134"/>
                      <a:pt x="176" y="135"/>
                      <a:pt x="176" y="135"/>
                    </a:cubicBezTo>
                    <a:cubicBezTo>
                      <a:pt x="176" y="135"/>
                      <a:pt x="176" y="135"/>
                      <a:pt x="176" y="135"/>
                    </a:cubicBezTo>
                    <a:cubicBezTo>
                      <a:pt x="176" y="133"/>
                      <a:pt x="175" y="131"/>
                      <a:pt x="174" y="129"/>
                    </a:cubicBezTo>
                    <a:cubicBezTo>
                      <a:pt x="171" y="123"/>
                      <a:pt x="165" y="121"/>
                      <a:pt x="159" y="121"/>
                    </a:cubicBezTo>
                    <a:cubicBezTo>
                      <a:pt x="159" y="120"/>
                      <a:pt x="158" y="120"/>
                      <a:pt x="157" y="120"/>
                    </a:cubicBezTo>
                    <a:cubicBezTo>
                      <a:pt x="154" y="121"/>
                      <a:pt x="151" y="122"/>
                      <a:pt x="148" y="124"/>
                    </a:cubicBezTo>
                    <a:cubicBezTo>
                      <a:pt x="147" y="124"/>
                      <a:pt x="146" y="125"/>
                      <a:pt x="145" y="126"/>
                    </a:cubicBezTo>
                    <a:cubicBezTo>
                      <a:pt x="144" y="126"/>
                      <a:pt x="144" y="127"/>
                      <a:pt x="144" y="127"/>
                    </a:cubicBezTo>
                    <a:cubicBezTo>
                      <a:pt x="143" y="128"/>
                      <a:pt x="142" y="129"/>
                      <a:pt x="141" y="131"/>
                    </a:cubicBezTo>
                    <a:cubicBezTo>
                      <a:pt x="141" y="129"/>
                      <a:pt x="141" y="128"/>
                      <a:pt x="140" y="127"/>
                    </a:cubicBezTo>
                    <a:cubicBezTo>
                      <a:pt x="138" y="117"/>
                      <a:pt x="129" y="116"/>
                      <a:pt x="121" y="119"/>
                    </a:cubicBezTo>
                    <a:cubicBezTo>
                      <a:pt x="120" y="118"/>
                      <a:pt x="119" y="117"/>
                      <a:pt x="118" y="117"/>
                    </a:cubicBezTo>
                    <a:cubicBezTo>
                      <a:pt x="111" y="119"/>
                      <a:pt x="103" y="124"/>
                      <a:pt x="99" y="131"/>
                    </a:cubicBezTo>
                    <a:cubicBezTo>
                      <a:pt x="99" y="131"/>
                      <a:pt x="99" y="131"/>
                      <a:pt x="98" y="131"/>
                    </a:cubicBezTo>
                    <a:cubicBezTo>
                      <a:pt x="95" y="131"/>
                      <a:pt x="91" y="130"/>
                      <a:pt x="88" y="129"/>
                    </a:cubicBezTo>
                    <a:cubicBezTo>
                      <a:pt x="95" y="109"/>
                      <a:pt x="101" y="89"/>
                      <a:pt x="105" y="69"/>
                    </a:cubicBezTo>
                    <a:cubicBezTo>
                      <a:pt x="106" y="69"/>
                      <a:pt x="107" y="70"/>
                      <a:pt x="108" y="70"/>
                    </a:cubicBezTo>
                    <a:close/>
                    <a:moveTo>
                      <a:pt x="192" y="155"/>
                    </a:moveTo>
                    <a:cubicBezTo>
                      <a:pt x="186" y="158"/>
                      <a:pt x="181" y="157"/>
                      <a:pt x="181" y="150"/>
                    </a:cubicBezTo>
                    <a:cubicBezTo>
                      <a:pt x="180" y="146"/>
                      <a:pt x="181" y="143"/>
                      <a:pt x="183" y="139"/>
                    </a:cubicBezTo>
                    <a:cubicBezTo>
                      <a:pt x="189" y="137"/>
                      <a:pt x="197" y="133"/>
                      <a:pt x="200" y="139"/>
                    </a:cubicBezTo>
                    <a:cubicBezTo>
                      <a:pt x="204" y="145"/>
                      <a:pt x="197" y="152"/>
                      <a:pt x="192" y="155"/>
                    </a:cubicBezTo>
                    <a:close/>
                    <a:moveTo>
                      <a:pt x="163" y="144"/>
                    </a:moveTo>
                    <a:cubicBezTo>
                      <a:pt x="162" y="146"/>
                      <a:pt x="160" y="147"/>
                      <a:pt x="159" y="148"/>
                    </a:cubicBezTo>
                    <a:cubicBezTo>
                      <a:pt x="158" y="149"/>
                      <a:pt x="157" y="149"/>
                      <a:pt x="156" y="149"/>
                    </a:cubicBezTo>
                    <a:cubicBezTo>
                      <a:pt x="152" y="147"/>
                      <a:pt x="147" y="143"/>
                      <a:pt x="147" y="137"/>
                    </a:cubicBezTo>
                    <a:cubicBezTo>
                      <a:pt x="147" y="136"/>
                      <a:pt x="147" y="135"/>
                      <a:pt x="148" y="134"/>
                    </a:cubicBezTo>
                    <a:cubicBezTo>
                      <a:pt x="152" y="133"/>
                      <a:pt x="161" y="129"/>
                      <a:pt x="164" y="133"/>
                    </a:cubicBezTo>
                    <a:cubicBezTo>
                      <a:pt x="166" y="136"/>
                      <a:pt x="164" y="141"/>
                      <a:pt x="163" y="144"/>
                    </a:cubicBezTo>
                    <a:close/>
                    <a:moveTo>
                      <a:pt x="109" y="134"/>
                    </a:moveTo>
                    <a:cubicBezTo>
                      <a:pt x="109" y="134"/>
                      <a:pt x="109" y="134"/>
                      <a:pt x="108" y="134"/>
                    </a:cubicBezTo>
                    <a:cubicBezTo>
                      <a:pt x="109" y="132"/>
                      <a:pt x="111" y="130"/>
                      <a:pt x="112" y="128"/>
                    </a:cubicBezTo>
                    <a:cubicBezTo>
                      <a:pt x="113" y="130"/>
                      <a:pt x="115" y="132"/>
                      <a:pt x="117" y="131"/>
                    </a:cubicBezTo>
                    <a:cubicBezTo>
                      <a:pt x="121" y="130"/>
                      <a:pt x="129" y="125"/>
                      <a:pt x="130" y="131"/>
                    </a:cubicBezTo>
                    <a:cubicBezTo>
                      <a:pt x="131" y="135"/>
                      <a:pt x="127" y="141"/>
                      <a:pt x="124" y="143"/>
                    </a:cubicBezTo>
                    <a:cubicBezTo>
                      <a:pt x="120" y="147"/>
                      <a:pt x="109" y="147"/>
                      <a:pt x="108" y="140"/>
                    </a:cubicBezTo>
                    <a:cubicBezTo>
                      <a:pt x="108" y="140"/>
                      <a:pt x="108" y="140"/>
                      <a:pt x="108" y="140"/>
                    </a:cubicBezTo>
                    <a:cubicBezTo>
                      <a:pt x="108" y="140"/>
                      <a:pt x="108" y="140"/>
                      <a:pt x="108" y="139"/>
                    </a:cubicBezTo>
                    <a:cubicBezTo>
                      <a:pt x="110" y="138"/>
                      <a:pt x="111" y="136"/>
                      <a:pt x="109" y="134"/>
                    </a:cubicBezTo>
                    <a:close/>
                    <a:moveTo>
                      <a:pt x="34" y="266"/>
                    </a:moveTo>
                    <a:cubicBezTo>
                      <a:pt x="32" y="266"/>
                      <a:pt x="31" y="266"/>
                      <a:pt x="29" y="266"/>
                    </a:cubicBezTo>
                    <a:cubicBezTo>
                      <a:pt x="29" y="265"/>
                      <a:pt x="29" y="265"/>
                      <a:pt x="29" y="265"/>
                    </a:cubicBezTo>
                    <a:cubicBezTo>
                      <a:pt x="29" y="263"/>
                      <a:pt x="27" y="262"/>
                      <a:pt x="25" y="262"/>
                    </a:cubicBezTo>
                    <a:cubicBezTo>
                      <a:pt x="28" y="227"/>
                      <a:pt x="34" y="193"/>
                      <a:pt x="40" y="158"/>
                    </a:cubicBezTo>
                    <a:cubicBezTo>
                      <a:pt x="48" y="110"/>
                      <a:pt x="54" y="62"/>
                      <a:pt x="66" y="15"/>
                    </a:cubicBezTo>
                    <a:cubicBezTo>
                      <a:pt x="67" y="16"/>
                      <a:pt x="69" y="16"/>
                      <a:pt x="70" y="16"/>
                    </a:cubicBezTo>
                    <a:cubicBezTo>
                      <a:pt x="77" y="15"/>
                      <a:pt x="98" y="10"/>
                      <a:pt x="98" y="23"/>
                    </a:cubicBezTo>
                    <a:cubicBezTo>
                      <a:pt x="97" y="40"/>
                      <a:pt x="94" y="56"/>
                      <a:pt x="90" y="73"/>
                    </a:cubicBezTo>
                    <a:cubicBezTo>
                      <a:pt x="85" y="97"/>
                      <a:pt x="76" y="121"/>
                      <a:pt x="67" y="144"/>
                    </a:cubicBezTo>
                    <a:cubicBezTo>
                      <a:pt x="53" y="184"/>
                      <a:pt x="37" y="224"/>
                      <a:pt x="34" y="266"/>
                    </a:cubicBezTo>
                    <a:close/>
                    <a:moveTo>
                      <a:pt x="81" y="223"/>
                    </a:moveTo>
                    <a:cubicBezTo>
                      <a:pt x="77" y="230"/>
                      <a:pt x="67" y="227"/>
                      <a:pt x="62" y="223"/>
                    </a:cubicBezTo>
                    <a:cubicBezTo>
                      <a:pt x="57" y="218"/>
                      <a:pt x="59" y="210"/>
                      <a:pt x="64" y="204"/>
                    </a:cubicBezTo>
                    <a:cubicBezTo>
                      <a:pt x="64" y="204"/>
                      <a:pt x="65" y="204"/>
                      <a:pt x="65" y="204"/>
                    </a:cubicBezTo>
                    <a:cubicBezTo>
                      <a:pt x="71" y="204"/>
                      <a:pt x="79" y="201"/>
                      <a:pt x="83" y="207"/>
                    </a:cubicBezTo>
                    <a:cubicBezTo>
                      <a:pt x="85" y="212"/>
                      <a:pt x="84" y="219"/>
                      <a:pt x="81" y="223"/>
                    </a:cubicBezTo>
                    <a:close/>
                    <a:moveTo>
                      <a:pt x="101" y="230"/>
                    </a:moveTo>
                    <a:cubicBezTo>
                      <a:pt x="100" y="231"/>
                      <a:pt x="96" y="232"/>
                      <a:pt x="97" y="232"/>
                    </a:cubicBezTo>
                    <a:cubicBezTo>
                      <a:pt x="96" y="231"/>
                      <a:pt x="96" y="227"/>
                      <a:pt x="97" y="226"/>
                    </a:cubicBezTo>
                    <a:cubicBezTo>
                      <a:pt x="97" y="222"/>
                      <a:pt x="99" y="216"/>
                      <a:pt x="101" y="212"/>
                    </a:cubicBezTo>
                    <a:cubicBezTo>
                      <a:pt x="105" y="211"/>
                      <a:pt x="110" y="209"/>
                      <a:pt x="110" y="214"/>
                    </a:cubicBezTo>
                    <a:cubicBezTo>
                      <a:pt x="111" y="220"/>
                      <a:pt x="106" y="227"/>
                      <a:pt x="101" y="230"/>
                    </a:cubicBezTo>
                    <a:close/>
                    <a:moveTo>
                      <a:pt x="134" y="237"/>
                    </a:moveTo>
                    <a:cubicBezTo>
                      <a:pt x="128" y="239"/>
                      <a:pt x="124" y="238"/>
                      <a:pt x="125" y="231"/>
                    </a:cubicBezTo>
                    <a:cubicBezTo>
                      <a:pt x="125" y="228"/>
                      <a:pt x="126" y="225"/>
                      <a:pt x="127" y="222"/>
                    </a:cubicBezTo>
                    <a:cubicBezTo>
                      <a:pt x="132" y="222"/>
                      <a:pt x="138" y="221"/>
                      <a:pt x="140" y="226"/>
                    </a:cubicBezTo>
                    <a:cubicBezTo>
                      <a:pt x="142" y="231"/>
                      <a:pt x="139" y="236"/>
                      <a:pt x="134" y="237"/>
                    </a:cubicBezTo>
                    <a:close/>
                    <a:moveTo>
                      <a:pt x="167" y="245"/>
                    </a:moveTo>
                    <a:cubicBezTo>
                      <a:pt x="166" y="245"/>
                      <a:pt x="163" y="247"/>
                      <a:pt x="163" y="247"/>
                    </a:cubicBezTo>
                    <a:cubicBezTo>
                      <a:pt x="163" y="247"/>
                      <a:pt x="162" y="246"/>
                      <a:pt x="162" y="244"/>
                    </a:cubicBezTo>
                    <a:cubicBezTo>
                      <a:pt x="162" y="239"/>
                      <a:pt x="164" y="233"/>
                      <a:pt x="167" y="229"/>
                    </a:cubicBezTo>
                    <a:cubicBezTo>
                      <a:pt x="168" y="229"/>
                      <a:pt x="168" y="228"/>
                      <a:pt x="168" y="228"/>
                    </a:cubicBezTo>
                    <a:cubicBezTo>
                      <a:pt x="171" y="227"/>
                      <a:pt x="174" y="227"/>
                      <a:pt x="175" y="230"/>
                    </a:cubicBezTo>
                    <a:cubicBezTo>
                      <a:pt x="175" y="236"/>
                      <a:pt x="171" y="241"/>
                      <a:pt x="167" y="245"/>
                    </a:cubicBezTo>
                    <a:close/>
                    <a:moveTo>
                      <a:pt x="210" y="238"/>
                    </a:moveTo>
                    <a:cubicBezTo>
                      <a:pt x="203" y="237"/>
                      <a:pt x="195" y="236"/>
                      <a:pt x="187" y="235"/>
                    </a:cubicBezTo>
                    <a:cubicBezTo>
                      <a:pt x="188" y="232"/>
                      <a:pt x="187" y="229"/>
                      <a:pt x="187" y="226"/>
                    </a:cubicBezTo>
                    <a:cubicBezTo>
                      <a:pt x="183" y="214"/>
                      <a:pt x="170" y="214"/>
                      <a:pt x="162" y="221"/>
                    </a:cubicBezTo>
                    <a:cubicBezTo>
                      <a:pt x="160" y="222"/>
                      <a:pt x="160" y="224"/>
                      <a:pt x="160" y="225"/>
                    </a:cubicBezTo>
                    <a:cubicBezTo>
                      <a:pt x="157" y="228"/>
                      <a:pt x="155" y="231"/>
                      <a:pt x="153" y="234"/>
                    </a:cubicBezTo>
                    <a:cubicBezTo>
                      <a:pt x="154" y="231"/>
                      <a:pt x="154" y="227"/>
                      <a:pt x="153" y="223"/>
                    </a:cubicBezTo>
                    <a:cubicBezTo>
                      <a:pt x="150" y="215"/>
                      <a:pt x="141" y="209"/>
                      <a:pt x="132" y="209"/>
                    </a:cubicBezTo>
                    <a:cubicBezTo>
                      <a:pt x="131" y="208"/>
                      <a:pt x="130" y="208"/>
                      <a:pt x="129" y="209"/>
                    </a:cubicBezTo>
                    <a:cubicBezTo>
                      <a:pt x="128" y="209"/>
                      <a:pt x="128" y="210"/>
                      <a:pt x="127" y="210"/>
                    </a:cubicBezTo>
                    <a:cubicBezTo>
                      <a:pt x="125" y="211"/>
                      <a:pt x="124" y="212"/>
                      <a:pt x="122" y="213"/>
                    </a:cubicBezTo>
                    <a:cubicBezTo>
                      <a:pt x="122" y="214"/>
                      <a:pt x="122" y="214"/>
                      <a:pt x="122" y="215"/>
                    </a:cubicBezTo>
                    <a:cubicBezTo>
                      <a:pt x="121" y="215"/>
                      <a:pt x="121" y="215"/>
                      <a:pt x="121" y="216"/>
                    </a:cubicBezTo>
                    <a:cubicBezTo>
                      <a:pt x="121" y="214"/>
                      <a:pt x="121" y="212"/>
                      <a:pt x="120" y="211"/>
                    </a:cubicBezTo>
                    <a:cubicBezTo>
                      <a:pt x="120" y="206"/>
                      <a:pt x="116" y="202"/>
                      <a:pt x="111" y="201"/>
                    </a:cubicBezTo>
                    <a:cubicBezTo>
                      <a:pt x="105" y="199"/>
                      <a:pt x="99" y="202"/>
                      <a:pt x="94" y="206"/>
                    </a:cubicBezTo>
                    <a:cubicBezTo>
                      <a:pt x="94" y="205"/>
                      <a:pt x="94" y="204"/>
                      <a:pt x="93" y="203"/>
                    </a:cubicBezTo>
                    <a:cubicBezTo>
                      <a:pt x="89" y="194"/>
                      <a:pt x="79" y="190"/>
                      <a:pt x="69" y="193"/>
                    </a:cubicBezTo>
                    <a:cubicBezTo>
                      <a:pt x="69" y="193"/>
                      <a:pt x="69" y="193"/>
                      <a:pt x="69" y="193"/>
                    </a:cubicBezTo>
                    <a:cubicBezTo>
                      <a:pt x="68" y="193"/>
                      <a:pt x="66" y="194"/>
                      <a:pt x="64" y="195"/>
                    </a:cubicBezTo>
                    <a:cubicBezTo>
                      <a:pt x="71" y="175"/>
                      <a:pt x="79" y="156"/>
                      <a:pt x="86" y="136"/>
                    </a:cubicBezTo>
                    <a:cubicBezTo>
                      <a:pt x="89" y="137"/>
                      <a:pt x="92" y="138"/>
                      <a:pt x="96" y="139"/>
                    </a:cubicBezTo>
                    <a:cubicBezTo>
                      <a:pt x="96" y="139"/>
                      <a:pt x="97" y="140"/>
                      <a:pt x="97" y="140"/>
                    </a:cubicBezTo>
                    <a:cubicBezTo>
                      <a:pt x="97" y="141"/>
                      <a:pt x="97" y="142"/>
                      <a:pt x="97" y="143"/>
                    </a:cubicBezTo>
                    <a:cubicBezTo>
                      <a:pt x="100" y="157"/>
                      <a:pt x="119" y="160"/>
                      <a:pt x="129" y="153"/>
                    </a:cubicBezTo>
                    <a:cubicBezTo>
                      <a:pt x="133" y="151"/>
                      <a:pt x="136" y="148"/>
                      <a:pt x="138" y="144"/>
                    </a:cubicBezTo>
                    <a:cubicBezTo>
                      <a:pt x="138" y="147"/>
                      <a:pt x="140" y="150"/>
                      <a:pt x="143" y="153"/>
                    </a:cubicBezTo>
                    <a:cubicBezTo>
                      <a:pt x="150" y="162"/>
                      <a:pt x="163" y="163"/>
                      <a:pt x="170" y="154"/>
                    </a:cubicBezTo>
                    <a:cubicBezTo>
                      <a:pt x="170" y="154"/>
                      <a:pt x="171" y="154"/>
                      <a:pt x="171" y="153"/>
                    </a:cubicBezTo>
                    <a:cubicBezTo>
                      <a:pt x="171" y="154"/>
                      <a:pt x="171" y="154"/>
                      <a:pt x="171" y="154"/>
                    </a:cubicBezTo>
                    <a:cubicBezTo>
                      <a:pt x="172" y="169"/>
                      <a:pt x="187" y="171"/>
                      <a:pt x="199" y="165"/>
                    </a:cubicBezTo>
                    <a:cubicBezTo>
                      <a:pt x="202" y="163"/>
                      <a:pt x="205" y="161"/>
                      <a:pt x="208" y="157"/>
                    </a:cubicBezTo>
                    <a:cubicBezTo>
                      <a:pt x="209" y="160"/>
                      <a:pt x="211" y="163"/>
                      <a:pt x="213" y="165"/>
                    </a:cubicBezTo>
                    <a:cubicBezTo>
                      <a:pt x="219" y="172"/>
                      <a:pt x="233" y="179"/>
                      <a:pt x="242" y="174"/>
                    </a:cubicBezTo>
                    <a:cubicBezTo>
                      <a:pt x="237" y="197"/>
                      <a:pt x="230" y="219"/>
                      <a:pt x="225" y="241"/>
                    </a:cubicBezTo>
                    <a:cubicBezTo>
                      <a:pt x="221" y="238"/>
                      <a:pt x="215" y="239"/>
                      <a:pt x="210" y="238"/>
                    </a:cubicBezTo>
                    <a:close/>
                    <a:moveTo>
                      <a:pt x="289" y="100"/>
                    </a:moveTo>
                    <a:cubicBezTo>
                      <a:pt x="283" y="124"/>
                      <a:pt x="279" y="149"/>
                      <a:pt x="274" y="173"/>
                    </a:cubicBezTo>
                    <a:cubicBezTo>
                      <a:pt x="267" y="209"/>
                      <a:pt x="258" y="244"/>
                      <a:pt x="248" y="279"/>
                    </a:cubicBezTo>
                    <a:cubicBezTo>
                      <a:pt x="244" y="296"/>
                      <a:pt x="247" y="298"/>
                      <a:pt x="230" y="295"/>
                    </a:cubicBezTo>
                    <a:cubicBezTo>
                      <a:pt x="228" y="295"/>
                      <a:pt x="226" y="295"/>
                      <a:pt x="224" y="295"/>
                    </a:cubicBezTo>
                    <a:cubicBezTo>
                      <a:pt x="235" y="250"/>
                      <a:pt x="249" y="206"/>
                      <a:pt x="259" y="162"/>
                    </a:cubicBezTo>
                    <a:cubicBezTo>
                      <a:pt x="268" y="122"/>
                      <a:pt x="273" y="80"/>
                      <a:pt x="278" y="40"/>
                    </a:cubicBezTo>
                    <a:cubicBezTo>
                      <a:pt x="279" y="40"/>
                      <a:pt x="279" y="40"/>
                      <a:pt x="279" y="40"/>
                    </a:cubicBezTo>
                    <a:cubicBezTo>
                      <a:pt x="308" y="41"/>
                      <a:pt x="292" y="85"/>
                      <a:pt x="289"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3" name="Freeform 489"/>
              <p:cNvSpPr/>
              <p:nvPr/>
            </p:nvSpPr>
            <p:spPr bwMode="auto">
              <a:xfrm>
                <a:off x="4011" y="3363"/>
                <a:ext cx="63" cy="55"/>
              </a:xfrm>
              <a:custGeom>
                <a:avLst/>
                <a:gdLst>
                  <a:gd name="T0" fmla="*/ 15 w 31"/>
                  <a:gd name="T1" fmla="*/ 0 h 27"/>
                  <a:gd name="T2" fmla="*/ 8 w 31"/>
                  <a:gd name="T3" fmla="*/ 19 h 27"/>
                  <a:gd name="T4" fmla="*/ 8 w 31"/>
                  <a:gd name="T5" fmla="*/ 19 h 27"/>
                  <a:gd name="T6" fmla="*/ 8 w 31"/>
                  <a:gd name="T7" fmla="*/ 20 h 27"/>
                  <a:gd name="T8" fmla="*/ 23 w 31"/>
                  <a:gd name="T9" fmla="*/ 20 h 27"/>
                  <a:gd name="T10" fmla="*/ 23 w 31"/>
                  <a:gd name="T11" fmla="*/ 19 h 27"/>
                  <a:gd name="T12" fmla="*/ 23 w 31"/>
                  <a:gd name="T13" fmla="*/ 19 h 27"/>
                  <a:gd name="T14" fmla="*/ 15 w 31"/>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7">
                    <a:moveTo>
                      <a:pt x="15" y="0"/>
                    </a:moveTo>
                    <a:cubicBezTo>
                      <a:pt x="6" y="0"/>
                      <a:pt x="0" y="12"/>
                      <a:pt x="8" y="19"/>
                    </a:cubicBezTo>
                    <a:cubicBezTo>
                      <a:pt x="8" y="19"/>
                      <a:pt x="8" y="19"/>
                      <a:pt x="8" y="19"/>
                    </a:cubicBezTo>
                    <a:cubicBezTo>
                      <a:pt x="8" y="19"/>
                      <a:pt x="8" y="20"/>
                      <a:pt x="8" y="20"/>
                    </a:cubicBezTo>
                    <a:cubicBezTo>
                      <a:pt x="10" y="27"/>
                      <a:pt x="20" y="27"/>
                      <a:pt x="23" y="20"/>
                    </a:cubicBezTo>
                    <a:cubicBezTo>
                      <a:pt x="23" y="20"/>
                      <a:pt x="23" y="19"/>
                      <a:pt x="23" y="19"/>
                    </a:cubicBezTo>
                    <a:cubicBezTo>
                      <a:pt x="23" y="19"/>
                      <a:pt x="23" y="19"/>
                      <a:pt x="23" y="19"/>
                    </a:cubicBezTo>
                    <a:cubicBezTo>
                      <a:pt x="31" y="12"/>
                      <a:pt x="25"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4" name="Freeform 490"/>
              <p:cNvSpPr>
                <a:spLocks noEditPoints="1"/>
              </p:cNvSpPr>
              <p:nvPr/>
            </p:nvSpPr>
            <p:spPr bwMode="auto">
              <a:xfrm>
                <a:off x="3892" y="3535"/>
                <a:ext cx="121" cy="121"/>
              </a:xfrm>
              <a:custGeom>
                <a:avLst/>
                <a:gdLst>
                  <a:gd name="T0" fmla="*/ 33 w 60"/>
                  <a:gd name="T1" fmla="*/ 1 h 60"/>
                  <a:gd name="T2" fmla="*/ 30 w 60"/>
                  <a:gd name="T3" fmla="*/ 5 h 60"/>
                  <a:gd name="T4" fmla="*/ 4 w 60"/>
                  <a:gd name="T5" fmla="*/ 29 h 60"/>
                  <a:gd name="T6" fmla="*/ 31 w 60"/>
                  <a:gd name="T7" fmla="*/ 56 h 60"/>
                  <a:gd name="T8" fmla="*/ 57 w 60"/>
                  <a:gd name="T9" fmla="*/ 28 h 60"/>
                  <a:gd name="T10" fmla="*/ 33 w 60"/>
                  <a:gd name="T11" fmla="*/ 1 h 60"/>
                  <a:gd name="T12" fmla="*/ 33 w 60"/>
                  <a:gd name="T13" fmla="*/ 44 h 60"/>
                  <a:gd name="T14" fmla="*/ 16 w 60"/>
                  <a:gd name="T15" fmla="*/ 32 h 60"/>
                  <a:gd name="T16" fmla="*/ 40 w 60"/>
                  <a:gd name="T17" fmla="*/ 11 h 60"/>
                  <a:gd name="T18" fmla="*/ 46 w 60"/>
                  <a:gd name="T19" fmla="*/ 24 h 60"/>
                  <a:gd name="T20" fmla="*/ 33 w 60"/>
                  <a:gd name="T21"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0">
                    <a:moveTo>
                      <a:pt x="33" y="1"/>
                    </a:moveTo>
                    <a:cubicBezTo>
                      <a:pt x="31" y="1"/>
                      <a:pt x="30" y="3"/>
                      <a:pt x="30" y="5"/>
                    </a:cubicBezTo>
                    <a:cubicBezTo>
                      <a:pt x="18" y="7"/>
                      <a:pt x="6" y="19"/>
                      <a:pt x="4" y="29"/>
                    </a:cubicBezTo>
                    <a:cubicBezTo>
                      <a:pt x="0" y="45"/>
                      <a:pt x="16" y="60"/>
                      <a:pt x="31" y="56"/>
                    </a:cubicBezTo>
                    <a:cubicBezTo>
                      <a:pt x="44" y="53"/>
                      <a:pt x="54" y="40"/>
                      <a:pt x="57" y="28"/>
                    </a:cubicBezTo>
                    <a:cubicBezTo>
                      <a:pt x="60" y="14"/>
                      <a:pt x="48" y="0"/>
                      <a:pt x="33" y="1"/>
                    </a:cubicBezTo>
                    <a:close/>
                    <a:moveTo>
                      <a:pt x="33" y="44"/>
                    </a:moveTo>
                    <a:cubicBezTo>
                      <a:pt x="24" y="49"/>
                      <a:pt x="14" y="43"/>
                      <a:pt x="16" y="32"/>
                    </a:cubicBezTo>
                    <a:cubicBezTo>
                      <a:pt x="18" y="21"/>
                      <a:pt x="30" y="13"/>
                      <a:pt x="40" y="11"/>
                    </a:cubicBezTo>
                    <a:cubicBezTo>
                      <a:pt x="45" y="13"/>
                      <a:pt x="47" y="17"/>
                      <a:pt x="46" y="24"/>
                    </a:cubicBezTo>
                    <a:cubicBezTo>
                      <a:pt x="46" y="32"/>
                      <a:pt x="39" y="40"/>
                      <a:pt x="33"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5" name="Freeform 491"/>
              <p:cNvSpPr>
                <a:spLocks noEditPoints="1"/>
              </p:cNvSpPr>
              <p:nvPr/>
            </p:nvSpPr>
            <p:spPr bwMode="auto">
              <a:xfrm>
                <a:off x="3721" y="3168"/>
                <a:ext cx="617" cy="532"/>
              </a:xfrm>
              <a:custGeom>
                <a:avLst/>
                <a:gdLst>
                  <a:gd name="T0" fmla="*/ 302 w 306"/>
                  <a:gd name="T1" fmla="*/ 88 h 264"/>
                  <a:gd name="T2" fmla="*/ 298 w 306"/>
                  <a:gd name="T3" fmla="*/ 84 h 264"/>
                  <a:gd name="T4" fmla="*/ 277 w 306"/>
                  <a:gd name="T5" fmla="*/ 91 h 264"/>
                  <a:gd name="T6" fmla="*/ 237 w 306"/>
                  <a:gd name="T7" fmla="*/ 100 h 264"/>
                  <a:gd name="T8" fmla="*/ 195 w 306"/>
                  <a:gd name="T9" fmla="*/ 107 h 264"/>
                  <a:gd name="T10" fmla="*/ 261 w 306"/>
                  <a:gd name="T11" fmla="*/ 24 h 264"/>
                  <a:gd name="T12" fmla="*/ 259 w 306"/>
                  <a:gd name="T13" fmla="*/ 15 h 264"/>
                  <a:gd name="T14" fmla="*/ 263 w 306"/>
                  <a:gd name="T15" fmla="*/ 12 h 264"/>
                  <a:gd name="T16" fmla="*/ 256 w 306"/>
                  <a:gd name="T17" fmla="*/ 3 h 264"/>
                  <a:gd name="T18" fmla="*/ 157 w 306"/>
                  <a:gd name="T19" fmla="*/ 68 h 264"/>
                  <a:gd name="T20" fmla="*/ 129 w 306"/>
                  <a:gd name="T21" fmla="*/ 112 h 264"/>
                  <a:gd name="T22" fmla="*/ 101 w 306"/>
                  <a:gd name="T23" fmla="*/ 114 h 264"/>
                  <a:gd name="T24" fmla="*/ 100 w 306"/>
                  <a:gd name="T25" fmla="*/ 114 h 264"/>
                  <a:gd name="T26" fmla="*/ 48 w 306"/>
                  <a:gd name="T27" fmla="*/ 88 h 264"/>
                  <a:gd name="T28" fmla="*/ 4 w 306"/>
                  <a:gd name="T29" fmla="*/ 130 h 264"/>
                  <a:gd name="T30" fmla="*/ 108 w 306"/>
                  <a:gd name="T31" fmla="*/ 146 h 264"/>
                  <a:gd name="T32" fmla="*/ 108 w 306"/>
                  <a:gd name="T33" fmla="*/ 146 h 264"/>
                  <a:gd name="T34" fmla="*/ 126 w 306"/>
                  <a:gd name="T35" fmla="*/ 147 h 264"/>
                  <a:gd name="T36" fmla="*/ 128 w 306"/>
                  <a:gd name="T37" fmla="*/ 166 h 264"/>
                  <a:gd name="T38" fmla="*/ 133 w 306"/>
                  <a:gd name="T39" fmla="*/ 166 h 264"/>
                  <a:gd name="T40" fmla="*/ 135 w 306"/>
                  <a:gd name="T41" fmla="*/ 144 h 264"/>
                  <a:gd name="T42" fmla="*/ 135 w 306"/>
                  <a:gd name="T43" fmla="*/ 140 h 264"/>
                  <a:gd name="T44" fmla="*/ 139 w 306"/>
                  <a:gd name="T45" fmla="*/ 109 h 264"/>
                  <a:gd name="T46" fmla="*/ 185 w 306"/>
                  <a:gd name="T47" fmla="*/ 62 h 264"/>
                  <a:gd name="T48" fmla="*/ 240 w 306"/>
                  <a:gd name="T49" fmla="*/ 29 h 264"/>
                  <a:gd name="T50" fmla="*/ 189 w 306"/>
                  <a:gd name="T51" fmla="*/ 94 h 264"/>
                  <a:gd name="T52" fmla="*/ 155 w 306"/>
                  <a:gd name="T53" fmla="*/ 167 h 264"/>
                  <a:gd name="T54" fmla="*/ 103 w 306"/>
                  <a:gd name="T55" fmla="*/ 248 h 264"/>
                  <a:gd name="T56" fmla="*/ 73 w 306"/>
                  <a:gd name="T57" fmla="*/ 217 h 264"/>
                  <a:gd name="T58" fmla="*/ 124 w 306"/>
                  <a:gd name="T59" fmla="*/ 170 h 264"/>
                  <a:gd name="T60" fmla="*/ 123 w 306"/>
                  <a:gd name="T61" fmla="*/ 162 h 264"/>
                  <a:gd name="T62" fmla="*/ 61 w 306"/>
                  <a:gd name="T63" fmla="*/ 224 h 264"/>
                  <a:gd name="T64" fmla="*/ 110 w 306"/>
                  <a:gd name="T65" fmla="*/ 259 h 264"/>
                  <a:gd name="T66" fmla="*/ 165 w 306"/>
                  <a:gd name="T67" fmla="*/ 190 h 264"/>
                  <a:gd name="T68" fmla="*/ 168 w 306"/>
                  <a:gd name="T69" fmla="*/ 160 h 264"/>
                  <a:gd name="T70" fmla="*/ 170 w 306"/>
                  <a:gd name="T71" fmla="*/ 147 h 264"/>
                  <a:gd name="T72" fmla="*/ 304 w 306"/>
                  <a:gd name="T73" fmla="*/ 97 h 264"/>
                  <a:gd name="T74" fmla="*/ 302 w 306"/>
                  <a:gd name="T75" fmla="*/ 88 h 264"/>
                  <a:gd name="T76" fmla="*/ 126 w 306"/>
                  <a:gd name="T77" fmla="*/ 137 h 264"/>
                  <a:gd name="T78" fmla="*/ 108 w 306"/>
                  <a:gd name="T79" fmla="*/ 137 h 264"/>
                  <a:gd name="T80" fmla="*/ 104 w 306"/>
                  <a:gd name="T81" fmla="*/ 143 h 264"/>
                  <a:gd name="T82" fmla="*/ 104 w 306"/>
                  <a:gd name="T83" fmla="*/ 143 h 264"/>
                  <a:gd name="T84" fmla="*/ 15 w 306"/>
                  <a:gd name="T85" fmla="*/ 128 h 264"/>
                  <a:gd name="T86" fmla="*/ 48 w 306"/>
                  <a:gd name="T87" fmla="*/ 99 h 264"/>
                  <a:gd name="T88" fmla="*/ 92 w 306"/>
                  <a:gd name="T89" fmla="*/ 120 h 264"/>
                  <a:gd name="T90" fmla="*/ 100 w 306"/>
                  <a:gd name="T91" fmla="*/ 121 h 264"/>
                  <a:gd name="T92" fmla="*/ 101 w 306"/>
                  <a:gd name="T93" fmla="*/ 121 h 264"/>
                  <a:gd name="T94" fmla="*/ 128 w 306"/>
                  <a:gd name="T95" fmla="*/ 123 h 264"/>
                  <a:gd name="T96" fmla="*/ 126 w 306"/>
                  <a:gd name="T97" fmla="*/ 137 h 264"/>
                  <a:gd name="T98" fmla="*/ 173 w 306"/>
                  <a:gd name="T99" fmla="*/ 141 h 264"/>
                  <a:gd name="T100" fmla="*/ 186 w 306"/>
                  <a:gd name="T101" fmla="*/ 118 h 264"/>
                  <a:gd name="T102" fmla="*/ 240 w 306"/>
                  <a:gd name="T103" fmla="*/ 111 h 264"/>
                  <a:gd name="T104" fmla="*/ 281 w 306"/>
                  <a:gd name="T105" fmla="*/ 104 h 264"/>
                  <a:gd name="T106" fmla="*/ 173 w 306"/>
                  <a:gd name="T107" fmla="*/ 14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264">
                    <a:moveTo>
                      <a:pt x="302" y="88"/>
                    </a:moveTo>
                    <a:cubicBezTo>
                      <a:pt x="302" y="86"/>
                      <a:pt x="300" y="84"/>
                      <a:pt x="298" y="84"/>
                    </a:cubicBezTo>
                    <a:cubicBezTo>
                      <a:pt x="291" y="84"/>
                      <a:pt x="284" y="89"/>
                      <a:pt x="277" y="91"/>
                    </a:cubicBezTo>
                    <a:cubicBezTo>
                      <a:pt x="264" y="95"/>
                      <a:pt x="250" y="98"/>
                      <a:pt x="237" y="100"/>
                    </a:cubicBezTo>
                    <a:cubicBezTo>
                      <a:pt x="227" y="102"/>
                      <a:pt x="209" y="103"/>
                      <a:pt x="195" y="107"/>
                    </a:cubicBezTo>
                    <a:cubicBezTo>
                      <a:pt x="216" y="78"/>
                      <a:pt x="237" y="50"/>
                      <a:pt x="261" y="24"/>
                    </a:cubicBezTo>
                    <a:cubicBezTo>
                      <a:pt x="264" y="21"/>
                      <a:pt x="262" y="17"/>
                      <a:pt x="259" y="15"/>
                    </a:cubicBezTo>
                    <a:cubicBezTo>
                      <a:pt x="261" y="14"/>
                      <a:pt x="262" y="13"/>
                      <a:pt x="263" y="12"/>
                    </a:cubicBezTo>
                    <a:cubicBezTo>
                      <a:pt x="268" y="8"/>
                      <a:pt x="261" y="0"/>
                      <a:pt x="256" y="3"/>
                    </a:cubicBezTo>
                    <a:cubicBezTo>
                      <a:pt x="225" y="27"/>
                      <a:pt x="189" y="44"/>
                      <a:pt x="157" y="68"/>
                    </a:cubicBezTo>
                    <a:cubicBezTo>
                      <a:pt x="142" y="80"/>
                      <a:pt x="133" y="95"/>
                      <a:pt x="129" y="112"/>
                    </a:cubicBezTo>
                    <a:cubicBezTo>
                      <a:pt x="120" y="112"/>
                      <a:pt x="110" y="113"/>
                      <a:pt x="101" y="114"/>
                    </a:cubicBezTo>
                    <a:cubicBezTo>
                      <a:pt x="101" y="114"/>
                      <a:pt x="100" y="114"/>
                      <a:pt x="100" y="114"/>
                    </a:cubicBezTo>
                    <a:cubicBezTo>
                      <a:pt x="90" y="93"/>
                      <a:pt x="71" y="84"/>
                      <a:pt x="48" y="88"/>
                    </a:cubicBezTo>
                    <a:cubicBezTo>
                      <a:pt x="28" y="91"/>
                      <a:pt x="6" y="109"/>
                      <a:pt x="4" y="130"/>
                    </a:cubicBezTo>
                    <a:cubicBezTo>
                      <a:pt x="0" y="184"/>
                      <a:pt x="89" y="188"/>
                      <a:pt x="108" y="146"/>
                    </a:cubicBezTo>
                    <a:cubicBezTo>
                      <a:pt x="108" y="146"/>
                      <a:pt x="108" y="146"/>
                      <a:pt x="108" y="146"/>
                    </a:cubicBezTo>
                    <a:cubicBezTo>
                      <a:pt x="114" y="146"/>
                      <a:pt x="120" y="147"/>
                      <a:pt x="126" y="147"/>
                    </a:cubicBezTo>
                    <a:cubicBezTo>
                      <a:pt x="127" y="153"/>
                      <a:pt x="127" y="160"/>
                      <a:pt x="128" y="166"/>
                    </a:cubicBezTo>
                    <a:cubicBezTo>
                      <a:pt x="128" y="170"/>
                      <a:pt x="133" y="170"/>
                      <a:pt x="133" y="166"/>
                    </a:cubicBezTo>
                    <a:cubicBezTo>
                      <a:pt x="134" y="159"/>
                      <a:pt x="134" y="151"/>
                      <a:pt x="135" y="144"/>
                    </a:cubicBezTo>
                    <a:cubicBezTo>
                      <a:pt x="135" y="143"/>
                      <a:pt x="135" y="142"/>
                      <a:pt x="135" y="140"/>
                    </a:cubicBezTo>
                    <a:cubicBezTo>
                      <a:pt x="136" y="130"/>
                      <a:pt x="136" y="120"/>
                      <a:pt x="139" y="109"/>
                    </a:cubicBezTo>
                    <a:cubicBezTo>
                      <a:pt x="143" y="88"/>
                      <a:pt x="168" y="73"/>
                      <a:pt x="185" y="62"/>
                    </a:cubicBezTo>
                    <a:cubicBezTo>
                      <a:pt x="203" y="50"/>
                      <a:pt x="222" y="41"/>
                      <a:pt x="240" y="29"/>
                    </a:cubicBezTo>
                    <a:cubicBezTo>
                      <a:pt x="222" y="49"/>
                      <a:pt x="206" y="72"/>
                      <a:pt x="189" y="94"/>
                    </a:cubicBezTo>
                    <a:cubicBezTo>
                      <a:pt x="171" y="119"/>
                      <a:pt x="157" y="136"/>
                      <a:pt x="155" y="167"/>
                    </a:cubicBezTo>
                    <a:cubicBezTo>
                      <a:pt x="152" y="202"/>
                      <a:pt x="145" y="243"/>
                      <a:pt x="103" y="248"/>
                    </a:cubicBezTo>
                    <a:cubicBezTo>
                      <a:pt x="84" y="250"/>
                      <a:pt x="74" y="235"/>
                      <a:pt x="73" y="217"/>
                    </a:cubicBezTo>
                    <a:cubicBezTo>
                      <a:pt x="71" y="190"/>
                      <a:pt x="101" y="174"/>
                      <a:pt x="124" y="170"/>
                    </a:cubicBezTo>
                    <a:cubicBezTo>
                      <a:pt x="128" y="169"/>
                      <a:pt x="127" y="162"/>
                      <a:pt x="123" y="162"/>
                    </a:cubicBezTo>
                    <a:cubicBezTo>
                      <a:pt x="87" y="161"/>
                      <a:pt x="59" y="189"/>
                      <a:pt x="61" y="224"/>
                    </a:cubicBezTo>
                    <a:cubicBezTo>
                      <a:pt x="62" y="249"/>
                      <a:pt x="87" y="264"/>
                      <a:pt x="110" y="259"/>
                    </a:cubicBezTo>
                    <a:cubicBezTo>
                      <a:pt x="144" y="251"/>
                      <a:pt x="162" y="223"/>
                      <a:pt x="165" y="190"/>
                    </a:cubicBezTo>
                    <a:cubicBezTo>
                      <a:pt x="166" y="180"/>
                      <a:pt x="167" y="170"/>
                      <a:pt x="168" y="160"/>
                    </a:cubicBezTo>
                    <a:cubicBezTo>
                      <a:pt x="168" y="155"/>
                      <a:pt x="169" y="151"/>
                      <a:pt x="170" y="147"/>
                    </a:cubicBezTo>
                    <a:cubicBezTo>
                      <a:pt x="220" y="149"/>
                      <a:pt x="276" y="143"/>
                      <a:pt x="304" y="97"/>
                    </a:cubicBezTo>
                    <a:cubicBezTo>
                      <a:pt x="306" y="93"/>
                      <a:pt x="305" y="90"/>
                      <a:pt x="302" y="88"/>
                    </a:cubicBezTo>
                    <a:close/>
                    <a:moveTo>
                      <a:pt x="126" y="137"/>
                    </a:moveTo>
                    <a:cubicBezTo>
                      <a:pt x="120" y="137"/>
                      <a:pt x="114" y="137"/>
                      <a:pt x="108" y="137"/>
                    </a:cubicBezTo>
                    <a:cubicBezTo>
                      <a:pt x="105" y="137"/>
                      <a:pt x="104" y="140"/>
                      <a:pt x="104" y="143"/>
                    </a:cubicBezTo>
                    <a:cubicBezTo>
                      <a:pt x="104" y="143"/>
                      <a:pt x="104" y="143"/>
                      <a:pt x="104" y="143"/>
                    </a:cubicBezTo>
                    <a:cubicBezTo>
                      <a:pt x="85" y="170"/>
                      <a:pt x="7" y="175"/>
                      <a:pt x="15" y="128"/>
                    </a:cubicBezTo>
                    <a:cubicBezTo>
                      <a:pt x="18" y="113"/>
                      <a:pt x="34" y="103"/>
                      <a:pt x="48" y="99"/>
                    </a:cubicBezTo>
                    <a:cubicBezTo>
                      <a:pt x="67" y="93"/>
                      <a:pt x="84" y="102"/>
                      <a:pt x="92" y="120"/>
                    </a:cubicBezTo>
                    <a:cubicBezTo>
                      <a:pt x="93" y="124"/>
                      <a:pt x="97" y="123"/>
                      <a:pt x="100" y="121"/>
                    </a:cubicBezTo>
                    <a:cubicBezTo>
                      <a:pt x="100" y="121"/>
                      <a:pt x="101" y="121"/>
                      <a:pt x="101" y="121"/>
                    </a:cubicBezTo>
                    <a:cubicBezTo>
                      <a:pt x="110" y="122"/>
                      <a:pt x="119" y="123"/>
                      <a:pt x="128" y="123"/>
                    </a:cubicBezTo>
                    <a:cubicBezTo>
                      <a:pt x="127" y="127"/>
                      <a:pt x="127" y="132"/>
                      <a:pt x="126" y="137"/>
                    </a:cubicBezTo>
                    <a:close/>
                    <a:moveTo>
                      <a:pt x="173" y="141"/>
                    </a:moveTo>
                    <a:cubicBezTo>
                      <a:pt x="176" y="133"/>
                      <a:pt x="181" y="125"/>
                      <a:pt x="186" y="118"/>
                    </a:cubicBezTo>
                    <a:cubicBezTo>
                      <a:pt x="202" y="121"/>
                      <a:pt x="227" y="113"/>
                      <a:pt x="240" y="111"/>
                    </a:cubicBezTo>
                    <a:cubicBezTo>
                      <a:pt x="249" y="110"/>
                      <a:pt x="267" y="108"/>
                      <a:pt x="281" y="104"/>
                    </a:cubicBezTo>
                    <a:cubicBezTo>
                      <a:pt x="253" y="132"/>
                      <a:pt x="212" y="135"/>
                      <a:pt x="173"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6" name="Freeform 492"/>
              <p:cNvSpPr>
                <a:spLocks noEditPoints="1"/>
              </p:cNvSpPr>
              <p:nvPr/>
            </p:nvSpPr>
            <p:spPr bwMode="auto">
              <a:xfrm>
                <a:off x="3767" y="3371"/>
                <a:ext cx="127" cy="121"/>
              </a:xfrm>
              <a:custGeom>
                <a:avLst/>
                <a:gdLst>
                  <a:gd name="T0" fmla="*/ 61 w 63"/>
                  <a:gd name="T1" fmla="*/ 33 h 60"/>
                  <a:gd name="T2" fmla="*/ 31 w 63"/>
                  <a:gd name="T3" fmla="*/ 2 h 60"/>
                  <a:gd name="T4" fmla="*/ 25 w 63"/>
                  <a:gd name="T5" fmla="*/ 9 h 60"/>
                  <a:gd name="T6" fmla="*/ 2 w 63"/>
                  <a:gd name="T7" fmla="*/ 35 h 60"/>
                  <a:gd name="T8" fmla="*/ 39 w 63"/>
                  <a:gd name="T9" fmla="*/ 59 h 60"/>
                  <a:gd name="T10" fmla="*/ 61 w 63"/>
                  <a:gd name="T11" fmla="*/ 33 h 60"/>
                  <a:gd name="T12" fmla="*/ 39 w 63"/>
                  <a:gd name="T13" fmla="*/ 47 h 60"/>
                  <a:gd name="T14" fmla="*/ 14 w 63"/>
                  <a:gd name="T15" fmla="*/ 35 h 60"/>
                  <a:gd name="T16" fmla="*/ 28 w 63"/>
                  <a:gd name="T17" fmla="*/ 14 h 60"/>
                  <a:gd name="T18" fmla="*/ 30 w 63"/>
                  <a:gd name="T19" fmla="*/ 12 h 60"/>
                  <a:gd name="T20" fmla="*/ 48 w 63"/>
                  <a:gd name="T21" fmla="*/ 30 h 60"/>
                  <a:gd name="T22" fmla="*/ 39 w 63"/>
                  <a:gd name="T23" fmla="*/ 4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60">
                    <a:moveTo>
                      <a:pt x="61" y="33"/>
                    </a:moveTo>
                    <a:cubicBezTo>
                      <a:pt x="59" y="17"/>
                      <a:pt x="45" y="6"/>
                      <a:pt x="31" y="2"/>
                    </a:cubicBezTo>
                    <a:cubicBezTo>
                      <a:pt x="26" y="0"/>
                      <a:pt x="23" y="5"/>
                      <a:pt x="25" y="9"/>
                    </a:cubicBezTo>
                    <a:cubicBezTo>
                      <a:pt x="12" y="10"/>
                      <a:pt x="0" y="21"/>
                      <a:pt x="2" y="35"/>
                    </a:cubicBezTo>
                    <a:cubicBezTo>
                      <a:pt x="3" y="53"/>
                      <a:pt x="23" y="60"/>
                      <a:pt x="39" y="59"/>
                    </a:cubicBezTo>
                    <a:cubicBezTo>
                      <a:pt x="53" y="58"/>
                      <a:pt x="63" y="47"/>
                      <a:pt x="61" y="33"/>
                    </a:cubicBezTo>
                    <a:close/>
                    <a:moveTo>
                      <a:pt x="39" y="47"/>
                    </a:moveTo>
                    <a:cubicBezTo>
                      <a:pt x="29" y="48"/>
                      <a:pt x="17" y="45"/>
                      <a:pt x="14" y="35"/>
                    </a:cubicBezTo>
                    <a:cubicBezTo>
                      <a:pt x="11" y="25"/>
                      <a:pt x="21" y="17"/>
                      <a:pt x="28" y="14"/>
                    </a:cubicBezTo>
                    <a:cubicBezTo>
                      <a:pt x="29" y="14"/>
                      <a:pt x="30" y="13"/>
                      <a:pt x="30" y="12"/>
                    </a:cubicBezTo>
                    <a:cubicBezTo>
                      <a:pt x="38" y="15"/>
                      <a:pt x="45" y="21"/>
                      <a:pt x="48" y="30"/>
                    </a:cubicBezTo>
                    <a:cubicBezTo>
                      <a:pt x="52" y="39"/>
                      <a:pt x="48" y="46"/>
                      <a:pt x="39"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7" name="Freeform 493"/>
              <p:cNvSpPr>
                <a:spLocks noEditPoints="1"/>
              </p:cNvSpPr>
              <p:nvPr/>
            </p:nvSpPr>
            <p:spPr bwMode="auto">
              <a:xfrm>
                <a:off x="2372" y="2474"/>
                <a:ext cx="704" cy="720"/>
              </a:xfrm>
              <a:custGeom>
                <a:avLst/>
                <a:gdLst>
                  <a:gd name="T0" fmla="*/ 181 w 349"/>
                  <a:gd name="T1" fmla="*/ 137 h 357"/>
                  <a:gd name="T2" fmla="*/ 206 w 349"/>
                  <a:gd name="T3" fmla="*/ 135 h 357"/>
                  <a:gd name="T4" fmla="*/ 213 w 349"/>
                  <a:gd name="T5" fmla="*/ 149 h 357"/>
                  <a:gd name="T6" fmla="*/ 207 w 349"/>
                  <a:gd name="T7" fmla="*/ 172 h 357"/>
                  <a:gd name="T8" fmla="*/ 205 w 349"/>
                  <a:gd name="T9" fmla="*/ 179 h 357"/>
                  <a:gd name="T10" fmla="*/ 107 w 349"/>
                  <a:gd name="T11" fmla="*/ 322 h 357"/>
                  <a:gd name="T12" fmla="*/ 2 w 349"/>
                  <a:gd name="T13" fmla="*/ 353 h 357"/>
                  <a:gd name="T14" fmla="*/ 56 w 349"/>
                  <a:gd name="T15" fmla="*/ 354 h 357"/>
                  <a:gd name="T16" fmla="*/ 115 w 349"/>
                  <a:gd name="T17" fmla="*/ 332 h 357"/>
                  <a:gd name="T18" fmla="*/ 242 w 349"/>
                  <a:gd name="T19" fmla="*/ 203 h 357"/>
                  <a:gd name="T20" fmla="*/ 316 w 349"/>
                  <a:gd name="T21" fmla="*/ 132 h 357"/>
                  <a:gd name="T22" fmla="*/ 208 w 349"/>
                  <a:gd name="T23" fmla="*/ 113 h 357"/>
                  <a:gd name="T24" fmla="*/ 229 w 349"/>
                  <a:gd name="T25" fmla="*/ 82 h 357"/>
                  <a:gd name="T26" fmla="*/ 288 w 349"/>
                  <a:gd name="T27" fmla="*/ 68 h 357"/>
                  <a:gd name="T28" fmla="*/ 148 w 349"/>
                  <a:gd name="T29" fmla="*/ 304 h 357"/>
                  <a:gd name="T30" fmla="*/ 160 w 349"/>
                  <a:gd name="T31" fmla="*/ 288 h 357"/>
                  <a:gd name="T32" fmla="*/ 171 w 349"/>
                  <a:gd name="T33" fmla="*/ 278 h 357"/>
                  <a:gd name="T34" fmla="*/ 148 w 349"/>
                  <a:gd name="T35" fmla="*/ 304 h 357"/>
                  <a:gd name="T36" fmla="*/ 188 w 349"/>
                  <a:gd name="T37" fmla="*/ 249 h 357"/>
                  <a:gd name="T38" fmla="*/ 167 w 349"/>
                  <a:gd name="T39" fmla="*/ 271 h 357"/>
                  <a:gd name="T40" fmla="*/ 153 w 349"/>
                  <a:gd name="T41" fmla="*/ 283 h 357"/>
                  <a:gd name="T42" fmla="*/ 140 w 349"/>
                  <a:gd name="T43" fmla="*/ 297 h 357"/>
                  <a:gd name="T44" fmla="*/ 131 w 349"/>
                  <a:gd name="T45" fmla="*/ 310 h 357"/>
                  <a:gd name="T46" fmla="*/ 182 w 349"/>
                  <a:gd name="T47" fmla="*/ 214 h 357"/>
                  <a:gd name="T48" fmla="*/ 193 w 349"/>
                  <a:gd name="T49" fmla="*/ 246 h 357"/>
                  <a:gd name="T50" fmla="*/ 197 w 349"/>
                  <a:gd name="T51" fmla="*/ 229 h 357"/>
                  <a:gd name="T52" fmla="*/ 185 w 349"/>
                  <a:gd name="T53" fmla="*/ 211 h 357"/>
                  <a:gd name="T54" fmla="*/ 212 w 349"/>
                  <a:gd name="T55" fmla="*/ 184 h 357"/>
                  <a:gd name="T56" fmla="*/ 253 w 349"/>
                  <a:gd name="T57" fmla="*/ 188 h 357"/>
                  <a:gd name="T58" fmla="*/ 258 w 349"/>
                  <a:gd name="T59" fmla="*/ 183 h 357"/>
                  <a:gd name="T60" fmla="*/ 261 w 349"/>
                  <a:gd name="T61" fmla="*/ 180 h 357"/>
                  <a:gd name="T62" fmla="*/ 261 w 349"/>
                  <a:gd name="T63" fmla="*/ 180 h 357"/>
                  <a:gd name="T64" fmla="*/ 290 w 349"/>
                  <a:gd name="T65" fmla="*/ 142 h 357"/>
                  <a:gd name="T66" fmla="*/ 299 w 349"/>
                  <a:gd name="T67" fmla="*/ 131 h 357"/>
                  <a:gd name="T68" fmla="*/ 307 w 349"/>
                  <a:gd name="T69" fmla="*/ 127 h 357"/>
                  <a:gd name="T70" fmla="*/ 314 w 349"/>
                  <a:gd name="T71" fmla="*/ 115 h 357"/>
                  <a:gd name="T72" fmla="*/ 317 w 349"/>
                  <a:gd name="T73" fmla="*/ 111 h 357"/>
                  <a:gd name="T74" fmla="*/ 323 w 349"/>
                  <a:gd name="T75" fmla="*/ 100 h 357"/>
                  <a:gd name="T76" fmla="*/ 310 w 349"/>
                  <a:gd name="T77" fmla="*/ 102 h 357"/>
                  <a:gd name="T78" fmla="*/ 300 w 349"/>
                  <a:gd name="T79" fmla="*/ 111 h 357"/>
                  <a:gd name="T80" fmla="*/ 288 w 349"/>
                  <a:gd name="T81" fmla="*/ 116 h 357"/>
                  <a:gd name="T82" fmla="*/ 278 w 349"/>
                  <a:gd name="T83" fmla="*/ 133 h 357"/>
                  <a:gd name="T84" fmla="*/ 260 w 349"/>
                  <a:gd name="T85" fmla="*/ 157 h 357"/>
                  <a:gd name="T86" fmla="*/ 248 w 349"/>
                  <a:gd name="T87" fmla="*/ 170 h 357"/>
                  <a:gd name="T88" fmla="*/ 234 w 349"/>
                  <a:gd name="T89" fmla="*/ 190 h 357"/>
                  <a:gd name="T90" fmla="*/ 222 w 349"/>
                  <a:gd name="T91" fmla="*/ 147 h 357"/>
                  <a:gd name="T92" fmla="*/ 323 w 349"/>
                  <a:gd name="T93" fmla="*/ 10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9" h="357">
                    <a:moveTo>
                      <a:pt x="332" y="67"/>
                    </a:moveTo>
                    <a:cubicBezTo>
                      <a:pt x="323" y="59"/>
                      <a:pt x="313" y="57"/>
                      <a:pt x="303" y="61"/>
                    </a:cubicBezTo>
                    <a:cubicBezTo>
                      <a:pt x="278" y="0"/>
                      <a:pt x="187" y="105"/>
                      <a:pt x="181" y="137"/>
                    </a:cubicBezTo>
                    <a:cubicBezTo>
                      <a:pt x="180" y="140"/>
                      <a:pt x="184" y="142"/>
                      <a:pt x="185" y="139"/>
                    </a:cubicBezTo>
                    <a:cubicBezTo>
                      <a:pt x="186" y="138"/>
                      <a:pt x="187" y="137"/>
                      <a:pt x="187" y="136"/>
                    </a:cubicBezTo>
                    <a:cubicBezTo>
                      <a:pt x="190" y="147"/>
                      <a:pt x="197" y="150"/>
                      <a:pt x="206" y="135"/>
                    </a:cubicBezTo>
                    <a:cubicBezTo>
                      <a:pt x="220" y="113"/>
                      <a:pt x="247" y="74"/>
                      <a:pt x="277" y="75"/>
                    </a:cubicBezTo>
                    <a:cubicBezTo>
                      <a:pt x="250" y="97"/>
                      <a:pt x="224" y="135"/>
                      <a:pt x="213" y="148"/>
                    </a:cubicBezTo>
                    <a:cubicBezTo>
                      <a:pt x="213" y="148"/>
                      <a:pt x="213" y="148"/>
                      <a:pt x="213" y="149"/>
                    </a:cubicBezTo>
                    <a:cubicBezTo>
                      <a:pt x="212" y="149"/>
                      <a:pt x="212" y="149"/>
                      <a:pt x="211" y="150"/>
                    </a:cubicBezTo>
                    <a:cubicBezTo>
                      <a:pt x="209" y="153"/>
                      <a:pt x="207" y="157"/>
                      <a:pt x="207" y="160"/>
                    </a:cubicBezTo>
                    <a:cubicBezTo>
                      <a:pt x="206" y="164"/>
                      <a:pt x="206" y="168"/>
                      <a:pt x="207" y="172"/>
                    </a:cubicBezTo>
                    <a:cubicBezTo>
                      <a:pt x="206" y="173"/>
                      <a:pt x="206" y="174"/>
                      <a:pt x="206" y="174"/>
                    </a:cubicBezTo>
                    <a:cubicBezTo>
                      <a:pt x="206" y="176"/>
                      <a:pt x="205" y="177"/>
                      <a:pt x="205" y="179"/>
                    </a:cubicBezTo>
                    <a:cubicBezTo>
                      <a:pt x="205" y="179"/>
                      <a:pt x="205" y="179"/>
                      <a:pt x="205" y="179"/>
                    </a:cubicBezTo>
                    <a:cubicBezTo>
                      <a:pt x="184" y="192"/>
                      <a:pt x="162" y="223"/>
                      <a:pt x="145" y="246"/>
                    </a:cubicBezTo>
                    <a:cubicBezTo>
                      <a:pt x="129" y="268"/>
                      <a:pt x="113" y="293"/>
                      <a:pt x="111" y="321"/>
                    </a:cubicBezTo>
                    <a:cubicBezTo>
                      <a:pt x="109" y="321"/>
                      <a:pt x="108" y="321"/>
                      <a:pt x="107" y="322"/>
                    </a:cubicBezTo>
                    <a:cubicBezTo>
                      <a:pt x="102" y="325"/>
                      <a:pt x="98" y="329"/>
                      <a:pt x="95" y="334"/>
                    </a:cubicBezTo>
                    <a:cubicBezTo>
                      <a:pt x="79" y="330"/>
                      <a:pt x="64" y="330"/>
                      <a:pt x="51" y="341"/>
                    </a:cubicBezTo>
                    <a:cubicBezTo>
                      <a:pt x="33" y="328"/>
                      <a:pt x="13" y="332"/>
                      <a:pt x="2" y="353"/>
                    </a:cubicBezTo>
                    <a:cubicBezTo>
                      <a:pt x="0" y="355"/>
                      <a:pt x="3" y="357"/>
                      <a:pt x="5" y="355"/>
                    </a:cubicBezTo>
                    <a:cubicBezTo>
                      <a:pt x="17" y="338"/>
                      <a:pt x="35" y="340"/>
                      <a:pt x="47" y="354"/>
                    </a:cubicBezTo>
                    <a:cubicBezTo>
                      <a:pt x="50" y="356"/>
                      <a:pt x="54" y="356"/>
                      <a:pt x="56" y="354"/>
                    </a:cubicBezTo>
                    <a:cubicBezTo>
                      <a:pt x="69" y="343"/>
                      <a:pt x="81" y="345"/>
                      <a:pt x="96" y="349"/>
                    </a:cubicBezTo>
                    <a:cubicBezTo>
                      <a:pt x="99" y="350"/>
                      <a:pt x="103" y="348"/>
                      <a:pt x="104" y="345"/>
                    </a:cubicBezTo>
                    <a:cubicBezTo>
                      <a:pt x="107" y="340"/>
                      <a:pt x="111" y="337"/>
                      <a:pt x="115" y="332"/>
                    </a:cubicBezTo>
                    <a:cubicBezTo>
                      <a:pt x="116" y="330"/>
                      <a:pt x="116" y="329"/>
                      <a:pt x="116" y="327"/>
                    </a:cubicBezTo>
                    <a:cubicBezTo>
                      <a:pt x="174" y="321"/>
                      <a:pt x="214" y="248"/>
                      <a:pt x="242" y="204"/>
                    </a:cubicBezTo>
                    <a:cubicBezTo>
                      <a:pt x="242" y="204"/>
                      <a:pt x="242" y="203"/>
                      <a:pt x="242" y="203"/>
                    </a:cubicBezTo>
                    <a:cubicBezTo>
                      <a:pt x="245" y="203"/>
                      <a:pt x="249" y="202"/>
                      <a:pt x="252" y="201"/>
                    </a:cubicBezTo>
                    <a:cubicBezTo>
                      <a:pt x="252" y="201"/>
                      <a:pt x="253" y="200"/>
                      <a:pt x="254" y="200"/>
                    </a:cubicBezTo>
                    <a:cubicBezTo>
                      <a:pt x="279" y="183"/>
                      <a:pt x="299" y="156"/>
                      <a:pt x="316" y="132"/>
                    </a:cubicBezTo>
                    <a:cubicBezTo>
                      <a:pt x="327" y="117"/>
                      <a:pt x="349" y="86"/>
                      <a:pt x="332" y="67"/>
                    </a:cubicBezTo>
                    <a:close/>
                    <a:moveTo>
                      <a:pt x="231" y="88"/>
                    </a:moveTo>
                    <a:cubicBezTo>
                      <a:pt x="224" y="96"/>
                      <a:pt x="215" y="104"/>
                      <a:pt x="208" y="113"/>
                    </a:cubicBezTo>
                    <a:cubicBezTo>
                      <a:pt x="205" y="118"/>
                      <a:pt x="203" y="122"/>
                      <a:pt x="200" y="127"/>
                    </a:cubicBezTo>
                    <a:cubicBezTo>
                      <a:pt x="196" y="135"/>
                      <a:pt x="194" y="139"/>
                      <a:pt x="191" y="130"/>
                    </a:cubicBezTo>
                    <a:cubicBezTo>
                      <a:pt x="202" y="112"/>
                      <a:pt x="215" y="96"/>
                      <a:pt x="229" y="82"/>
                    </a:cubicBezTo>
                    <a:cubicBezTo>
                      <a:pt x="238" y="73"/>
                      <a:pt x="249" y="64"/>
                      <a:pt x="260" y="58"/>
                    </a:cubicBezTo>
                    <a:cubicBezTo>
                      <a:pt x="275" y="51"/>
                      <a:pt x="284" y="55"/>
                      <a:pt x="294" y="64"/>
                    </a:cubicBezTo>
                    <a:cubicBezTo>
                      <a:pt x="292" y="65"/>
                      <a:pt x="290" y="66"/>
                      <a:pt x="288" y="68"/>
                    </a:cubicBezTo>
                    <a:cubicBezTo>
                      <a:pt x="287" y="68"/>
                      <a:pt x="287" y="67"/>
                      <a:pt x="287" y="67"/>
                    </a:cubicBezTo>
                    <a:cubicBezTo>
                      <a:pt x="265" y="59"/>
                      <a:pt x="246" y="74"/>
                      <a:pt x="231" y="88"/>
                    </a:cubicBezTo>
                    <a:close/>
                    <a:moveTo>
                      <a:pt x="148" y="304"/>
                    </a:moveTo>
                    <a:cubicBezTo>
                      <a:pt x="147" y="299"/>
                      <a:pt x="148" y="295"/>
                      <a:pt x="148" y="290"/>
                    </a:cubicBezTo>
                    <a:cubicBezTo>
                      <a:pt x="151" y="290"/>
                      <a:pt x="153" y="291"/>
                      <a:pt x="155" y="292"/>
                    </a:cubicBezTo>
                    <a:cubicBezTo>
                      <a:pt x="158" y="293"/>
                      <a:pt x="160" y="291"/>
                      <a:pt x="160" y="288"/>
                    </a:cubicBezTo>
                    <a:cubicBezTo>
                      <a:pt x="161" y="284"/>
                      <a:pt x="161" y="279"/>
                      <a:pt x="161" y="274"/>
                    </a:cubicBezTo>
                    <a:cubicBezTo>
                      <a:pt x="163" y="275"/>
                      <a:pt x="165" y="277"/>
                      <a:pt x="167" y="279"/>
                    </a:cubicBezTo>
                    <a:cubicBezTo>
                      <a:pt x="168" y="280"/>
                      <a:pt x="171" y="279"/>
                      <a:pt x="171" y="278"/>
                    </a:cubicBezTo>
                    <a:cubicBezTo>
                      <a:pt x="172" y="276"/>
                      <a:pt x="177" y="264"/>
                      <a:pt x="177" y="264"/>
                    </a:cubicBezTo>
                    <a:cubicBezTo>
                      <a:pt x="180" y="267"/>
                      <a:pt x="182" y="267"/>
                      <a:pt x="185" y="267"/>
                    </a:cubicBezTo>
                    <a:cubicBezTo>
                      <a:pt x="174" y="282"/>
                      <a:pt x="161" y="294"/>
                      <a:pt x="148" y="304"/>
                    </a:cubicBezTo>
                    <a:close/>
                    <a:moveTo>
                      <a:pt x="193" y="246"/>
                    </a:moveTo>
                    <a:cubicBezTo>
                      <a:pt x="192" y="246"/>
                      <a:pt x="191" y="246"/>
                      <a:pt x="189" y="247"/>
                    </a:cubicBezTo>
                    <a:cubicBezTo>
                      <a:pt x="188" y="247"/>
                      <a:pt x="188" y="249"/>
                      <a:pt x="188" y="249"/>
                    </a:cubicBezTo>
                    <a:cubicBezTo>
                      <a:pt x="190" y="259"/>
                      <a:pt x="187" y="261"/>
                      <a:pt x="178" y="257"/>
                    </a:cubicBezTo>
                    <a:cubicBezTo>
                      <a:pt x="177" y="256"/>
                      <a:pt x="174" y="256"/>
                      <a:pt x="174" y="258"/>
                    </a:cubicBezTo>
                    <a:cubicBezTo>
                      <a:pt x="173" y="259"/>
                      <a:pt x="168" y="272"/>
                      <a:pt x="167" y="271"/>
                    </a:cubicBezTo>
                    <a:cubicBezTo>
                      <a:pt x="164" y="267"/>
                      <a:pt x="163" y="267"/>
                      <a:pt x="160" y="266"/>
                    </a:cubicBezTo>
                    <a:cubicBezTo>
                      <a:pt x="158" y="265"/>
                      <a:pt x="156" y="267"/>
                      <a:pt x="156" y="269"/>
                    </a:cubicBezTo>
                    <a:cubicBezTo>
                      <a:pt x="155" y="274"/>
                      <a:pt x="154" y="278"/>
                      <a:pt x="153" y="283"/>
                    </a:cubicBezTo>
                    <a:cubicBezTo>
                      <a:pt x="151" y="282"/>
                      <a:pt x="148" y="282"/>
                      <a:pt x="144" y="282"/>
                    </a:cubicBezTo>
                    <a:cubicBezTo>
                      <a:pt x="142" y="282"/>
                      <a:pt x="141" y="284"/>
                      <a:pt x="140" y="286"/>
                    </a:cubicBezTo>
                    <a:cubicBezTo>
                      <a:pt x="140" y="290"/>
                      <a:pt x="140" y="293"/>
                      <a:pt x="140" y="297"/>
                    </a:cubicBezTo>
                    <a:cubicBezTo>
                      <a:pt x="139" y="296"/>
                      <a:pt x="138" y="296"/>
                      <a:pt x="136" y="295"/>
                    </a:cubicBezTo>
                    <a:cubicBezTo>
                      <a:pt x="134" y="293"/>
                      <a:pt x="131" y="295"/>
                      <a:pt x="131" y="298"/>
                    </a:cubicBezTo>
                    <a:cubicBezTo>
                      <a:pt x="131" y="302"/>
                      <a:pt x="131" y="306"/>
                      <a:pt x="131" y="310"/>
                    </a:cubicBezTo>
                    <a:cubicBezTo>
                      <a:pt x="131" y="311"/>
                      <a:pt x="131" y="312"/>
                      <a:pt x="132" y="313"/>
                    </a:cubicBezTo>
                    <a:cubicBezTo>
                      <a:pt x="128" y="314"/>
                      <a:pt x="124" y="316"/>
                      <a:pt x="120" y="317"/>
                    </a:cubicBezTo>
                    <a:cubicBezTo>
                      <a:pt x="125" y="278"/>
                      <a:pt x="154" y="245"/>
                      <a:pt x="182" y="214"/>
                    </a:cubicBezTo>
                    <a:cubicBezTo>
                      <a:pt x="182" y="220"/>
                      <a:pt x="184" y="226"/>
                      <a:pt x="187" y="230"/>
                    </a:cubicBezTo>
                    <a:cubicBezTo>
                      <a:pt x="189" y="233"/>
                      <a:pt x="192" y="235"/>
                      <a:pt x="195" y="238"/>
                    </a:cubicBezTo>
                    <a:cubicBezTo>
                      <a:pt x="194" y="242"/>
                      <a:pt x="193" y="246"/>
                      <a:pt x="193" y="246"/>
                    </a:cubicBezTo>
                    <a:close/>
                    <a:moveTo>
                      <a:pt x="217" y="220"/>
                    </a:moveTo>
                    <a:cubicBezTo>
                      <a:pt x="210" y="218"/>
                      <a:pt x="208" y="220"/>
                      <a:pt x="207" y="226"/>
                    </a:cubicBezTo>
                    <a:cubicBezTo>
                      <a:pt x="203" y="225"/>
                      <a:pt x="198" y="225"/>
                      <a:pt x="197" y="229"/>
                    </a:cubicBezTo>
                    <a:cubicBezTo>
                      <a:pt x="197" y="229"/>
                      <a:pt x="197" y="230"/>
                      <a:pt x="197" y="230"/>
                    </a:cubicBezTo>
                    <a:cubicBezTo>
                      <a:pt x="196" y="230"/>
                      <a:pt x="195" y="229"/>
                      <a:pt x="194" y="228"/>
                    </a:cubicBezTo>
                    <a:cubicBezTo>
                      <a:pt x="188" y="224"/>
                      <a:pt x="186" y="217"/>
                      <a:pt x="185" y="211"/>
                    </a:cubicBezTo>
                    <a:cubicBezTo>
                      <a:pt x="185" y="211"/>
                      <a:pt x="185" y="211"/>
                      <a:pt x="185" y="210"/>
                    </a:cubicBezTo>
                    <a:cubicBezTo>
                      <a:pt x="194" y="201"/>
                      <a:pt x="203" y="191"/>
                      <a:pt x="211" y="182"/>
                    </a:cubicBezTo>
                    <a:cubicBezTo>
                      <a:pt x="211" y="183"/>
                      <a:pt x="211" y="184"/>
                      <a:pt x="212" y="184"/>
                    </a:cubicBezTo>
                    <a:cubicBezTo>
                      <a:pt x="215" y="191"/>
                      <a:pt x="222" y="197"/>
                      <a:pt x="230" y="200"/>
                    </a:cubicBezTo>
                    <a:cubicBezTo>
                      <a:pt x="226" y="206"/>
                      <a:pt x="221" y="213"/>
                      <a:pt x="217" y="220"/>
                    </a:cubicBezTo>
                    <a:close/>
                    <a:moveTo>
                      <a:pt x="253" y="188"/>
                    </a:moveTo>
                    <a:cubicBezTo>
                      <a:pt x="253" y="186"/>
                      <a:pt x="252" y="184"/>
                      <a:pt x="252" y="182"/>
                    </a:cubicBezTo>
                    <a:cubicBezTo>
                      <a:pt x="253" y="183"/>
                      <a:pt x="254" y="183"/>
                      <a:pt x="255" y="184"/>
                    </a:cubicBezTo>
                    <a:cubicBezTo>
                      <a:pt x="256" y="184"/>
                      <a:pt x="257" y="184"/>
                      <a:pt x="258" y="183"/>
                    </a:cubicBezTo>
                    <a:cubicBezTo>
                      <a:pt x="256" y="185"/>
                      <a:pt x="254" y="187"/>
                      <a:pt x="253" y="188"/>
                    </a:cubicBezTo>
                    <a:close/>
                    <a:moveTo>
                      <a:pt x="261" y="180"/>
                    </a:moveTo>
                    <a:cubicBezTo>
                      <a:pt x="261" y="180"/>
                      <a:pt x="261" y="180"/>
                      <a:pt x="261" y="180"/>
                    </a:cubicBezTo>
                    <a:cubicBezTo>
                      <a:pt x="262" y="176"/>
                      <a:pt x="263" y="173"/>
                      <a:pt x="263" y="169"/>
                    </a:cubicBezTo>
                    <a:cubicBezTo>
                      <a:pt x="265" y="170"/>
                      <a:pt x="267" y="171"/>
                      <a:pt x="269" y="171"/>
                    </a:cubicBezTo>
                    <a:cubicBezTo>
                      <a:pt x="266" y="175"/>
                      <a:pt x="263" y="178"/>
                      <a:pt x="261" y="180"/>
                    </a:cubicBezTo>
                    <a:close/>
                    <a:moveTo>
                      <a:pt x="286" y="153"/>
                    </a:moveTo>
                    <a:cubicBezTo>
                      <a:pt x="286" y="149"/>
                      <a:pt x="287" y="146"/>
                      <a:pt x="287" y="142"/>
                    </a:cubicBezTo>
                    <a:cubicBezTo>
                      <a:pt x="288" y="142"/>
                      <a:pt x="289" y="142"/>
                      <a:pt x="290" y="142"/>
                    </a:cubicBezTo>
                    <a:cubicBezTo>
                      <a:pt x="293" y="142"/>
                      <a:pt x="295" y="140"/>
                      <a:pt x="295" y="138"/>
                    </a:cubicBezTo>
                    <a:cubicBezTo>
                      <a:pt x="295" y="134"/>
                      <a:pt x="295" y="131"/>
                      <a:pt x="296" y="128"/>
                    </a:cubicBezTo>
                    <a:cubicBezTo>
                      <a:pt x="297" y="129"/>
                      <a:pt x="298" y="130"/>
                      <a:pt x="299" y="131"/>
                    </a:cubicBezTo>
                    <a:cubicBezTo>
                      <a:pt x="300" y="132"/>
                      <a:pt x="302" y="133"/>
                      <a:pt x="303" y="133"/>
                    </a:cubicBezTo>
                    <a:cubicBezTo>
                      <a:pt x="297" y="140"/>
                      <a:pt x="292" y="147"/>
                      <a:pt x="286" y="153"/>
                    </a:cubicBezTo>
                    <a:close/>
                    <a:moveTo>
                      <a:pt x="307" y="127"/>
                    </a:moveTo>
                    <a:cubicBezTo>
                      <a:pt x="308" y="123"/>
                      <a:pt x="308" y="120"/>
                      <a:pt x="309" y="117"/>
                    </a:cubicBezTo>
                    <a:cubicBezTo>
                      <a:pt x="310" y="118"/>
                      <a:pt x="312" y="117"/>
                      <a:pt x="314" y="116"/>
                    </a:cubicBezTo>
                    <a:cubicBezTo>
                      <a:pt x="314" y="115"/>
                      <a:pt x="314" y="115"/>
                      <a:pt x="314" y="115"/>
                    </a:cubicBezTo>
                    <a:cubicBezTo>
                      <a:pt x="314" y="115"/>
                      <a:pt x="314" y="115"/>
                      <a:pt x="314" y="115"/>
                    </a:cubicBezTo>
                    <a:cubicBezTo>
                      <a:pt x="315" y="114"/>
                      <a:pt x="316" y="112"/>
                      <a:pt x="316" y="111"/>
                    </a:cubicBezTo>
                    <a:cubicBezTo>
                      <a:pt x="317" y="111"/>
                      <a:pt x="317" y="111"/>
                      <a:pt x="317" y="111"/>
                    </a:cubicBezTo>
                    <a:cubicBezTo>
                      <a:pt x="318" y="111"/>
                      <a:pt x="318" y="111"/>
                      <a:pt x="318" y="111"/>
                    </a:cubicBezTo>
                    <a:cubicBezTo>
                      <a:pt x="315" y="116"/>
                      <a:pt x="311" y="121"/>
                      <a:pt x="307" y="127"/>
                    </a:cubicBezTo>
                    <a:close/>
                    <a:moveTo>
                      <a:pt x="323" y="100"/>
                    </a:moveTo>
                    <a:cubicBezTo>
                      <a:pt x="323" y="97"/>
                      <a:pt x="318" y="95"/>
                      <a:pt x="316" y="99"/>
                    </a:cubicBezTo>
                    <a:cubicBezTo>
                      <a:pt x="316" y="99"/>
                      <a:pt x="316" y="99"/>
                      <a:pt x="316" y="99"/>
                    </a:cubicBezTo>
                    <a:cubicBezTo>
                      <a:pt x="313" y="98"/>
                      <a:pt x="311" y="100"/>
                      <a:pt x="310" y="102"/>
                    </a:cubicBezTo>
                    <a:cubicBezTo>
                      <a:pt x="309" y="104"/>
                      <a:pt x="309" y="106"/>
                      <a:pt x="308" y="107"/>
                    </a:cubicBezTo>
                    <a:cubicBezTo>
                      <a:pt x="307" y="107"/>
                      <a:pt x="307" y="107"/>
                      <a:pt x="306" y="106"/>
                    </a:cubicBezTo>
                    <a:cubicBezTo>
                      <a:pt x="303" y="105"/>
                      <a:pt x="301" y="108"/>
                      <a:pt x="300" y="111"/>
                    </a:cubicBezTo>
                    <a:cubicBezTo>
                      <a:pt x="300" y="113"/>
                      <a:pt x="300" y="115"/>
                      <a:pt x="299" y="117"/>
                    </a:cubicBezTo>
                    <a:cubicBezTo>
                      <a:pt x="298" y="116"/>
                      <a:pt x="298" y="115"/>
                      <a:pt x="297" y="113"/>
                    </a:cubicBezTo>
                    <a:cubicBezTo>
                      <a:pt x="294" y="109"/>
                      <a:pt x="288" y="111"/>
                      <a:pt x="288" y="116"/>
                    </a:cubicBezTo>
                    <a:cubicBezTo>
                      <a:pt x="288" y="120"/>
                      <a:pt x="287" y="125"/>
                      <a:pt x="287" y="130"/>
                    </a:cubicBezTo>
                    <a:cubicBezTo>
                      <a:pt x="286" y="130"/>
                      <a:pt x="286" y="129"/>
                      <a:pt x="286" y="129"/>
                    </a:cubicBezTo>
                    <a:cubicBezTo>
                      <a:pt x="283" y="127"/>
                      <a:pt x="279" y="128"/>
                      <a:pt x="278" y="133"/>
                    </a:cubicBezTo>
                    <a:cubicBezTo>
                      <a:pt x="278" y="137"/>
                      <a:pt x="277" y="142"/>
                      <a:pt x="277" y="146"/>
                    </a:cubicBezTo>
                    <a:cubicBezTo>
                      <a:pt x="274" y="143"/>
                      <a:pt x="268" y="145"/>
                      <a:pt x="268" y="150"/>
                    </a:cubicBezTo>
                    <a:cubicBezTo>
                      <a:pt x="268" y="158"/>
                      <a:pt x="268" y="160"/>
                      <a:pt x="260" y="157"/>
                    </a:cubicBezTo>
                    <a:cubicBezTo>
                      <a:pt x="257" y="156"/>
                      <a:pt x="254" y="159"/>
                      <a:pt x="254" y="162"/>
                    </a:cubicBezTo>
                    <a:cubicBezTo>
                      <a:pt x="254" y="165"/>
                      <a:pt x="254" y="169"/>
                      <a:pt x="253" y="172"/>
                    </a:cubicBezTo>
                    <a:cubicBezTo>
                      <a:pt x="251" y="171"/>
                      <a:pt x="250" y="170"/>
                      <a:pt x="248" y="170"/>
                    </a:cubicBezTo>
                    <a:cubicBezTo>
                      <a:pt x="245" y="168"/>
                      <a:pt x="241" y="171"/>
                      <a:pt x="242" y="174"/>
                    </a:cubicBezTo>
                    <a:cubicBezTo>
                      <a:pt x="243" y="180"/>
                      <a:pt x="244" y="186"/>
                      <a:pt x="247" y="192"/>
                    </a:cubicBezTo>
                    <a:cubicBezTo>
                      <a:pt x="243" y="192"/>
                      <a:pt x="239" y="192"/>
                      <a:pt x="234" y="190"/>
                    </a:cubicBezTo>
                    <a:cubicBezTo>
                      <a:pt x="229" y="188"/>
                      <a:pt x="224" y="184"/>
                      <a:pt x="221" y="179"/>
                    </a:cubicBezTo>
                    <a:cubicBezTo>
                      <a:pt x="215" y="171"/>
                      <a:pt x="214" y="157"/>
                      <a:pt x="221" y="149"/>
                    </a:cubicBezTo>
                    <a:cubicBezTo>
                      <a:pt x="222" y="148"/>
                      <a:pt x="222" y="147"/>
                      <a:pt x="222" y="147"/>
                    </a:cubicBezTo>
                    <a:cubicBezTo>
                      <a:pt x="235" y="135"/>
                      <a:pt x="246" y="122"/>
                      <a:pt x="258" y="109"/>
                    </a:cubicBezTo>
                    <a:cubicBezTo>
                      <a:pt x="270" y="97"/>
                      <a:pt x="300" y="61"/>
                      <a:pt x="321" y="71"/>
                    </a:cubicBezTo>
                    <a:cubicBezTo>
                      <a:pt x="330" y="76"/>
                      <a:pt x="330" y="87"/>
                      <a:pt x="323"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8" name="Freeform 494"/>
              <p:cNvSpPr>
                <a:spLocks noEditPoints="1"/>
              </p:cNvSpPr>
              <p:nvPr/>
            </p:nvSpPr>
            <p:spPr bwMode="auto">
              <a:xfrm>
                <a:off x="4312" y="1621"/>
                <a:ext cx="278" cy="363"/>
              </a:xfrm>
              <a:custGeom>
                <a:avLst/>
                <a:gdLst>
                  <a:gd name="T0" fmla="*/ 135 w 138"/>
                  <a:gd name="T1" fmla="*/ 51 h 180"/>
                  <a:gd name="T2" fmla="*/ 33 w 138"/>
                  <a:gd name="T3" fmla="*/ 42 h 180"/>
                  <a:gd name="T4" fmla="*/ 28 w 138"/>
                  <a:gd name="T5" fmla="*/ 40 h 180"/>
                  <a:gd name="T6" fmla="*/ 11 w 138"/>
                  <a:gd name="T7" fmla="*/ 84 h 180"/>
                  <a:gd name="T8" fmla="*/ 44 w 138"/>
                  <a:gd name="T9" fmla="*/ 91 h 180"/>
                  <a:gd name="T10" fmla="*/ 50 w 138"/>
                  <a:gd name="T11" fmla="*/ 91 h 180"/>
                  <a:gd name="T12" fmla="*/ 51 w 138"/>
                  <a:gd name="T13" fmla="*/ 85 h 180"/>
                  <a:gd name="T14" fmla="*/ 51 w 138"/>
                  <a:gd name="T15" fmla="*/ 85 h 180"/>
                  <a:gd name="T16" fmla="*/ 52 w 138"/>
                  <a:gd name="T17" fmla="*/ 82 h 180"/>
                  <a:gd name="T18" fmla="*/ 84 w 138"/>
                  <a:gd name="T19" fmla="*/ 55 h 180"/>
                  <a:gd name="T20" fmla="*/ 90 w 138"/>
                  <a:gd name="T21" fmla="*/ 104 h 180"/>
                  <a:gd name="T22" fmla="*/ 65 w 138"/>
                  <a:gd name="T23" fmla="*/ 159 h 180"/>
                  <a:gd name="T24" fmla="*/ 62 w 138"/>
                  <a:gd name="T25" fmla="*/ 171 h 180"/>
                  <a:gd name="T26" fmla="*/ 100 w 138"/>
                  <a:gd name="T27" fmla="*/ 150 h 180"/>
                  <a:gd name="T28" fmla="*/ 135 w 138"/>
                  <a:gd name="T29" fmla="*/ 51 h 180"/>
                  <a:gd name="T30" fmla="*/ 95 w 138"/>
                  <a:gd name="T31" fmla="*/ 127 h 180"/>
                  <a:gd name="T32" fmla="*/ 89 w 138"/>
                  <a:gd name="T33" fmla="*/ 147 h 180"/>
                  <a:gd name="T34" fmla="*/ 73 w 138"/>
                  <a:gd name="T35" fmla="*/ 162 h 180"/>
                  <a:gd name="T36" fmla="*/ 103 w 138"/>
                  <a:gd name="T37" fmla="*/ 59 h 180"/>
                  <a:gd name="T38" fmla="*/ 44 w 138"/>
                  <a:gd name="T39" fmla="*/ 82 h 180"/>
                  <a:gd name="T40" fmla="*/ 21 w 138"/>
                  <a:gd name="T41" fmla="*/ 77 h 180"/>
                  <a:gd name="T42" fmla="*/ 31 w 138"/>
                  <a:gd name="T43" fmla="*/ 48 h 180"/>
                  <a:gd name="T44" fmla="*/ 34 w 138"/>
                  <a:gd name="T45" fmla="*/ 48 h 180"/>
                  <a:gd name="T46" fmla="*/ 123 w 138"/>
                  <a:gd name="T47" fmla="*/ 56 h 180"/>
                  <a:gd name="T48" fmla="*/ 95 w 138"/>
                  <a:gd name="T49" fmla="*/ 12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8" h="180">
                    <a:moveTo>
                      <a:pt x="135" y="51"/>
                    </a:moveTo>
                    <a:cubicBezTo>
                      <a:pt x="130" y="0"/>
                      <a:pt x="61" y="25"/>
                      <a:pt x="33" y="42"/>
                    </a:cubicBezTo>
                    <a:cubicBezTo>
                      <a:pt x="32" y="40"/>
                      <a:pt x="30" y="39"/>
                      <a:pt x="28" y="40"/>
                    </a:cubicBezTo>
                    <a:cubicBezTo>
                      <a:pt x="11" y="47"/>
                      <a:pt x="0" y="67"/>
                      <a:pt x="11" y="84"/>
                    </a:cubicBezTo>
                    <a:cubicBezTo>
                      <a:pt x="19" y="96"/>
                      <a:pt x="33" y="98"/>
                      <a:pt x="44" y="91"/>
                    </a:cubicBezTo>
                    <a:cubicBezTo>
                      <a:pt x="46" y="93"/>
                      <a:pt x="49" y="94"/>
                      <a:pt x="50" y="91"/>
                    </a:cubicBezTo>
                    <a:cubicBezTo>
                      <a:pt x="50" y="89"/>
                      <a:pt x="51" y="87"/>
                      <a:pt x="51" y="85"/>
                    </a:cubicBezTo>
                    <a:cubicBezTo>
                      <a:pt x="51" y="85"/>
                      <a:pt x="51" y="85"/>
                      <a:pt x="51" y="85"/>
                    </a:cubicBezTo>
                    <a:cubicBezTo>
                      <a:pt x="52" y="84"/>
                      <a:pt x="52" y="83"/>
                      <a:pt x="52" y="82"/>
                    </a:cubicBezTo>
                    <a:cubicBezTo>
                      <a:pt x="57" y="67"/>
                      <a:pt x="66" y="52"/>
                      <a:pt x="84" y="55"/>
                    </a:cubicBezTo>
                    <a:cubicBezTo>
                      <a:pt x="108" y="59"/>
                      <a:pt x="98" y="92"/>
                      <a:pt x="90" y="104"/>
                    </a:cubicBezTo>
                    <a:cubicBezTo>
                      <a:pt x="79" y="122"/>
                      <a:pt x="63" y="139"/>
                      <a:pt x="65" y="159"/>
                    </a:cubicBezTo>
                    <a:cubicBezTo>
                      <a:pt x="58" y="157"/>
                      <a:pt x="55" y="168"/>
                      <a:pt x="62" y="171"/>
                    </a:cubicBezTo>
                    <a:cubicBezTo>
                      <a:pt x="85" y="180"/>
                      <a:pt x="96" y="174"/>
                      <a:pt x="100" y="150"/>
                    </a:cubicBezTo>
                    <a:cubicBezTo>
                      <a:pt x="107" y="115"/>
                      <a:pt x="138" y="89"/>
                      <a:pt x="135" y="51"/>
                    </a:cubicBezTo>
                    <a:close/>
                    <a:moveTo>
                      <a:pt x="95" y="127"/>
                    </a:moveTo>
                    <a:cubicBezTo>
                      <a:pt x="92" y="134"/>
                      <a:pt x="90" y="140"/>
                      <a:pt x="89" y="147"/>
                    </a:cubicBezTo>
                    <a:cubicBezTo>
                      <a:pt x="87" y="160"/>
                      <a:pt x="83" y="163"/>
                      <a:pt x="73" y="162"/>
                    </a:cubicBezTo>
                    <a:cubicBezTo>
                      <a:pt x="74" y="124"/>
                      <a:pt x="127" y="100"/>
                      <a:pt x="103" y="59"/>
                    </a:cubicBezTo>
                    <a:cubicBezTo>
                      <a:pt x="86" y="31"/>
                      <a:pt x="50" y="57"/>
                      <a:pt x="44" y="82"/>
                    </a:cubicBezTo>
                    <a:cubicBezTo>
                      <a:pt x="36" y="86"/>
                      <a:pt x="26" y="85"/>
                      <a:pt x="21" y="77"/>
                    </a:cubicBezTo>
                    <a:cubicBezTo>
                      <a:pt x="13" y="65"/>
                      <a:pt x="22" y="55"/>
                      <a:pt x="31" y="48"/>
                    </a:cubicBezTo>
                    <a:cubicBezTo>
                      <a:pt x="31" y="49"/>
                      <a:pt x="32" y="49"/>
                      <a:pt x="34" y="48"/>
                    </a:cubicBezTo>
                    <a:cubicBezTo>
                      <a:pt x="56" y="36"/>
                      <a:pt x="120" y="12"/>
                      <a:pt x="123" y="56"/>
                    </a:cubicBezTo>
                    <a:cubicBezTo>
                      <a:pt x="124" y="81"/>
                      <a:pt x="106" y="106"/>
                      <a:pt x="95" y="1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9" name="Freeform 495"/>
              <p:cNvSpPr>
                <a:spLocks noEditPoints="1"/>
              </p:cNvSpPr>
              <p:nvPr/>
            </p:nvSpPr>
            <p:spPr bwMode="auto">
              <a:xfrm>
                <a:off x="4435" y="1982"/>
                <a:ext cx="99" cy="93"/>
              </a:xfrm>
              <a:custGeom>
                <a:avLst/>
                <a:gdLst>
                  <a:gd name="T0" fmla="*/ 41 w 49"/>
                  <a:gd name="T1" fmla="*/ 3 h 46"/>
                  <a:gd name="T2" fmla="*/ 23 w 49"/>
                  <a:gd name="T3" fmla="*/ 3 h 46"/>
                  <a:gd name="T4" fmla="*/ 2 w 49"/>
                  <a:gd name="T5" fmla="*/ 35 h 46"/>
                  <a:gd name="T6" fmla="*/ 5 w 49"/>
                  <a:gd name="T7" fmla="*/ 40 h 46"/>
                  <a:gd name="T8" fmla="*/ 35 w 49"/>
                  <a:gd name="T9" fmla="*/ 41 h 46"/>
                  <a:gd name="T10" fmla="*/ 49 w 49"/>
                  <a:gd name="T11" fmla="*/ 21 h 46"/>
                  <a:gd name="T12" fmla="*/ 41 w 49"/>
                  <a:gd name="T13" fmla="*/ 3 h 46"/>
                  <a:gd name="T14" fmla="*/ 36 w 49"/>
                  <a:gd name="T15" fmla="*/ 20 h 46"/>
                  <a:gd name="T16" fmla="*/ 29 w 49"/>
                  <a:gd name="T17" fmla="*/ 30 h 46"/>
                  <a:gd name="T18" fmla="*/ 13 w 49"/>
                  <a:gd name="T19" fmla="*/ 30 h 46"/>
                  <a:gd name="T20" fmla="*/ 16 w 49"/>
                  <a:gd name="T21" fmla="*/ 17 h 46"/>
                  <a:gd name="T22" fmla="*/ 17 w 49"/>
                  <a:gd name="T23" fmla="*/ 15 h 46"/>
                  <a:gd name="T24" fmla="*/ 20 w 49"/>
                  <a:gd name="T25" fmla="*/ 15 h 46"/>
                  <a:gd name="T26" fmla="*/ 30 w 49"/>
                  <a:gd name="T27" fmla="*/ 13 h 46"/>
                  <a:gd name="T28" fmla="*/ 34 w 49"/>
                  <a:gd name="T29" fmla="*/ 13 h 46"/>
                  <a:gd name="T30" fmla="*/ 36 w 49"/>
                  <a:gd name="T31" fmla="*/ 15 h 46"/>
                  <a:gd name="T32" fmla="*/ 36 w 49"/>
                  <a:gd name="T33" fmla="*/ 2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46">
                    <a:moveTo>
                      <a:pt x="41" y="3"/>
                    </a:moveTo>
                    <a:cubicBezTo>
                      <a:pt x="36" y="0"/>
                      <a:pt x="29" y="0"/>
                      <a:pt x="23" y="3"/>
                    </a:cubicBezTo>
                    <a:cubicBezTo>
                      <a:pt x="8" y="4"/>
                      <a:pt x="0" y="19"/>
                      <a:pt x="2" y="35"/>
                    </a:cubicBezTo>
                    <a:cubicBezTo>
                      <a:pt x="2" y="37"/>
                      <a:pt x="3" y="39"/>
                      <a:pt x="5" y="40"/>
                    </a:cubicBezTo>
                    <a:cubicBezTo>
                      <a:pt x="15" y="44"/>
                      <a:pt x="25" y="46"/>
                      <a:pt x="35" y="41"/>
                    </a:cubicBezTo>
                    <a:cubicBezTo>
                      <a:pt x="43" y="37"/>
                      <a:pt x="47" y="29"/>
                      <a:pt x="49" y="21"/>
                    </a:cubicBezTo>
                    <a:cubicBezTo>
                      <a:pt x="49" y="14"/>
                      <a:pt x="47" y="7"/>
                      <a:pt x="41" y="3"/>
                    </a:cubicBezTo>
                    <a:close/>
                    <a:moveTo>
                      <a:pt x="36" y="20"/>
                    </a:moveTo>
                    <a:cubicBezTo>
                      <a:pt x="35" y="24"/>
                      <a:pt x="33" y="28"/>
                      <a:pt x="29" y="30"/>
                    </a:cubicBezTo>
                    <a:cubicBezTo>
                      <a:pt x="24" y="32"/>
                      <a:pt x="19" y="32"/>
                      <a:pt x="13" y="30"/>
                    </a:cubicBezTo>
                    <a:cubicBezTo>
                      <a:pt x="13" y="26"/>
                      <a:pt x="14" y="21"/>
                      <a:pt x="16" y="17"/>
                    </a:cubicBezTo>
                    <a:cubicBezTo>
                      <a:pt x="16" y="16"/>
                      <a:pt x="17" y="15"/>
                      <a:pt x="17" y="15"/>
                    </a:cubicBezTo>
                    <a:cubicBezTo>
                      <a:pt x="18" y="15"/>
                      <a:pt x="19" y="15"/>
                      <a:pt x="20" y="15"/>
                    </a:cubicBezTo>
                    <a:cubicBezTo>
                      <a:pt x="24" y="15"/>
                      <a:pt x="27" y="13"/>
                      <a:pt x="30" y="13"/>
                    </a:cubicBezTo>
                    <a:cubicBezTo>
                      <a:pt x="32" y="12"/>
                      <a:pt x="34" y="12"/>
                      <a:pt x="34" y="13"/>
                    </a:cubicBezTo>
                    <a:cubicBezTo>
                      <a:pt x="35" y="13"/>
                      <a:pt x="36" y="14"/>
                      <a:pt x="36" y="15"/>
                    </a:cubicBezTo>
                    <a:cubicBezTo>
                      <a:pt x="36" y="17"/>
                      <a:pt x="36" y="19"/>
                      <a:pt x="36"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0" name="Freeform 496"/>
              <p:cNvSpPr>
                <a:spLocks noEditPoints="1"/>
              </p:cNvSpPr>
              <p:nvPr/>
            </p:nvSpPr>
            <p:spPr bwMode="auto">
              <a:xfrm>
                <a:off x="4626" y="1592"/>
                <a:ext cx="154" cy="319"/>
              </a:xfrm>
              <a:custGeom>
                <a:avLst/>
                <a:gdLst>
                  <a:gd name="T0" fmla="*/ 27 w 76"/>
                  <a:gd name="T1" fmla="*/ 3 h 158"/>
                  <a:gd name="T2" fmla="*/ 3 w 76"/>
                  <a:gd name="T3" fmla="*/ 59 h 158"/>
                  <a:gd name="T4" fmla="*/ 16 w 76"/>
                  <a:gd name="T5" fmla="*/ 118 h 158"/>
                  <a:gd name="T6" fmla="*/ 25 w 76"/>
                  <a:gd name="T7" fmla="*/ 142 h 158"/>
                  <a:gd name="T8" fmla="*/ 24 w 76"/>
                  <a:gd name="T9" fmla="*/ 150 h 158"/>
                  <a:gd name="T10" fmla="*/ 28 w 76"/>
                  <a:gd name="T11" fmla="*/ 155 h 158"/>
                  <a:gd name="T12" fmla="*/ 30 w 76"/>
                  <a:gd name="T13" fmla="*/ 157 h 158"/>
                  <a:gd name="T14" fmla="*/ 35 w 76"/>
                  <a:gd name="T15" fmla="*/ 152 h 158"/>
                  <a:gd name="T16" fmla="*/ 35 w 76"/>
                  <a:gd name="T17" fmla="*/ 151 h 158"/>
                  <a:gd name="T18" fmla="*/ 27 w 76"/>
                  <a:gd name="T19" fmla="*/ 3 h 158"/>
                  <a:gd name="T20" fmla="*/ 15 w 76"/>
                  <a:gd name="T21" fmla="*/ 38 h 158"/>
                  <a:gd name="T22" fmla="*/ 39 w 76"/>
                  <a:gd name="T23" fmla="*/ 27 h 158"/>
                  <a:gd name="T24" fmla="*/ 38 w 76"/>
                  <a:gd name="T25" fmla="*/ 76 h 158"/>
                  <a:gd name="T26" fmla="*/ 29 w 76"/>
                  <a:gd name="T27" fmla="*/ 119 h 158"/>
                  <a:gd name="T28" fmla="*/ 15 w 76"/>
                  <a:gd name="T29" fmla="*/ 3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8">
                    <a:moveTo>
                      <a:pt x="27" y="3"/>
                    </a:moveTo>
                    <a:cubicBezTo>
                      <a:pt x="0" y="4"/>
                      <a:pt x="0" y="40"/>
                      <a:pt x="3" y="59"/>
                    </a:cubicBezTo>
                    <a:cubicBezTo>
                      <a:pt x="5" y="79"/>
                      <a:pt x="11" y="99"/>
                      <a:pt x="16" y="118"/>
                    </a:cubicBezTo>
                    <a:cubicBezTo>
                      <a:pt x="17" y="120"/>
                      <a:pt x="22" y="132"/>
                      <a:pt x="25" y="142"/>
                    </a:cubicBezTo>
                    <a:cubicBezTo>
                      <a:pt x="25" y="145"/>
                      <a:pt x="24" y="147"/>
                      <a:pt x="24" y="150"/>
                    </a:cubicBezTo>
                    <a:cubicBezTo>
                      <a:pt x="24" y="152"/>
                      <a:pt x="26" y="154"/>
                      <a:pt x="28" y="155"/>
                    </a:cubicBezTo>
                    <a:cubicBezTo>
                      <a:pt x="28" y="156"/>
                      <a:pt x="28" y="158"/>
                      <a:pt x="30" y="157"/>
                    </a:cubicBezTo>
                    <a:cubicBezTo>
                      <a:pt x="33" y="156"/>
                      <a:pt x="34" y="154"/>
                      <a:pt x="35" y="152"/>
                    </a:cubicBezTo>
                    <a:cubicBezTo>
                      <a:pt x="35" y="152"/>
                      <a:pt x="35" y="152"/>
                      <a:pt x="35" y="151"/>
                    </a:cubicBezTo>
                    <a:cubicBezTo>
                      <a:pt x="40" y="128"/>
                      <a:pt x="76" y="0"/>
                      <a:pt x="27" y="3"/>
                    </a:cubicBezTo>
                    <a:close/>
                    <a:moveTo>
                      <a:pt x="15" y="38"/>
                    </a:moveTo>
                    <a:cubicBezTo>
                      <a:pt x="15" y="22"/>
                      <a:pt x="34" y="3"/>
                      <a:pt x="39" y="27"/>
                    </a:cubicBezTo>
                    <a:cubicBezTo>
                      <a:pt x="43" y="42"/>
                      <a:pt x="40" y="60"/>
                      <a:pt x="38" y="76"/>
                    </a:cubicBezTo>
                    <a:cubicBezTo>
                      <a:pt x="36" y="90"/>
                      <a:pt x="32" y="105"/>
                      <a:pt x="29" y="119"/>
                    </a:cubicBezTo>
                    <a:cubicBezTo>
                      <a:pt x="22" y="92"/>
                      <a:pt x="14" y="65"/>
                      <a:pt x="1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1" name="Freeform 497"/>
              <p:cNvSpPr>
                <a:spLocks noEditPoints="1"/>
              </p:cNvSpPr>
              <p:nvPr/>
            </p:nvSpPr>
            <p:spPr bwMode="auto">
              <a:xfrm>
                <a:off x="4675" y="1941"/>
                <a:ext cx="87" cy="73"/>
              </a:xfrm>
              <a:custGeom>
                <a:avLst/>
                <a:gdLst>
                  <a:gd name="T0" fmla="*/ 33 w 43"/>
                  <a:gd name="T1" fmla="*/ 5 h 36"/>
                  <a:gd name="T2" fmla="*/ 18 w 43"/>
                  <a:gd name="T3" fmla="*/ 1 h 36"/>
                  <a:gd name="T4" fmla="*/ 17 w 43"/>
                  <a:gd name="T5" fmla="*/ 1 h 36"/>
                  <a:gd name="T6" fmla="*/ 14 w 43"/>
                  <a:gd name="T7" fmla="*/ 1 h 36"/>
                  <a:gd name="T8" fmla="*/ 11 w 43"/>
                  <a:gd name="T9" fmla="*/ 3 h 36"/>
                  <a:gd name="T10" fmla="*/ 1 w 43"/>
                  <a:gd name="T11" fmla="*/ 12 h 36"/>
                  <a:gd name="T12" fmla="*/ 2 w 43"/>
                  <a:gd name="T13" fmla="*/ 15 h 36"/>
                  <a:gd name="T14" fmla="*/ 4 w 43"/>
                  <a:gd name="T15" fmla="*/ 30 h 36"/>
                  <a:gd name="T16" fmla="*/ 23 w 43"/>
                  <a:gd name="T17" fmla="*/ 36 h 36"/>
                  <a:gd name="T18" fmla="*/ 37 w 43"/>
                  <a:gd name="T19" fmla="*/ 31 h 36"/>
                  <a:gd name="T20" fmla="*/ 33 w 43"/>
                  <a:gd name="T21" fmla="*/ 5 h 36"/>
                  <a:gd name="T22" fmla="*/ 29 w 43"/>
                  <a:gd name="T23" fmla="*/ 23 h 36"/>
                  <a:gd name="T24" fmla="*/ 25 w 43"/>
                  <a:gd name="T25" fmla="*/ 25 h 36"/>
                  <a:gd name="T26" fmla="*/ 12 w 43"/>
                  <a:gd name="T27" fmla="*/ 23 h 36"/>
                  <a:gd name="T28" fmla="*/ 10 w 43"/>
                  <a:gd name="T29" fmla="*/ 17 h 36"/>
                  <a:gd name="T30" fmla="*/ 25 w 43"/>
                  <a:gd name="T31" fmla="*/ 14 h 36"/>
                  <a:gd name="T32" fmla="*/ 29 w 43"/>
                  <a:gd name="T33"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36">
                    <a:moveTo>
                      <a:pt x="33" y="5"/>
                    </a:moveTo>
                    <a:cubicBezTo>
                      <a:pt x="29" y="2"/>
                      <a:pt x="24" y="0"/>
                      <a:pt x="18" y="1"/>
                    </a:cubicBezTo>
                    <a:cubicBezTo>
                      <a:pt x="18" y="1"/>
                      <a:pt x="18" y="1"/>
                      <a:pt x="17" y="1"/>
                    </a:cubicBezTo>
                    <a:cubicBezTo>
                      <a:pt x="16" y="0"/>
                      <a:pt x="15" y="0"/>
                      <a:pt x="14" y="1"/>
                    </a:cubicBezTo>
                    <a:cubicBezTo>
                      <a:pt x="13" y="1"/>
                      <a:pt x="12" y="2"/>
                      <a:pt x="11" y="3"/>
                    </a:cubicBezTo>
                    <a:cubicBezTo>
                      <a:pt x="7" y="4"/>
                      <a:pt x="2" y="7"/>
                      <a:pt x="1" y="12"/>
                    </a:cubicBezTo>
                    <a:cubicBezTo>
                      <a:pt x="1" y="13"/>
                      <a:pt x="1" y="14"/>
                      <a:pt x="2" y="15"/>
                    </a:cubicBezTo>
                    <a:cubicBezTo>
                      <a:pt x="0" y="20"/>
                      <a:pt x="0" y="25"/>
                      <a:pt x="4" y="30"/>
                    </a:cubicBezTo>
                    <a:cubicBezTo>
                      <a:pt x="9" y="36"/>
                      <a:pt x="17" y="36"/>
                      <a:pt x="23" y="36"/>
                    </a:cubicBezTo>
                    <a:cubicBezTo>
                      <a:pt x="28" y="36"/>
                      <a:pt x="34" y="35"/>
                      <a:pt x="37" y="31"/>
                    </a:cubicBezTo>
                    <a:cubicBezTo>
                      <a:pt x="43" y="23"/>
                      <a:pt x="41" y="11"/>
                      <a:pt x="33" y="5"/>
                    </a:cubicBezTo>
                    <a:close/>
                    <a:moveTo>
                      <a:pt x="29" y="23"/>
                    </a:moveTo>
                    <a:cubicBezTo>
                      <a:pt x="28" y="24"/>
                      <a:pt x="27" y="25"/>
                      <a:pt x="25" y="25"/>
                    </a:cubicBezTo>
                    <a:cubicBezTo>
                      <a:pt x="20" y="25"/>
                      <a:pt x="16" y="26"/>
                      <a:pt x="12" y="23"/>
                    </a:cubicBezTo>
                    <a:cubicBezTo>
                      <a:pt x="10" y="22"/>
                      <a:pt x="10" y="20"/>
                      <a:pt x="10" y="17"/>
                    </a:cubicBezTo>
                    <a:cubicBezTo>
                      <a:pt x="15" y="15"/>
                      <a:pt x="20" y="11"/>
                      <a:pt x="25" y="14"/>
                    </a:cubicBezTo>
                    <a:cubicBezTo>
                      <a:pt x="28" y="16"/>
                      <a:pt x="29" y="21"/>
                      <a:pt x="2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2" name="Freeform 498"/>
              <p:cNvSpPr>
                <a:spLocks noEditPoints="1"/>
              </p:cNvSpPr>
              <p:nvPr/>
            </p:nvSpPr>
            <p:spPr bwMode="auto">
              <a:xfrm>
                <a:off x="3755" y="2583"/>
                <a:ext cx="605" cy="534"/>
              </a:xfrm>
              <a:custGeom>
                <a:avLst/>
                <a:gdLst>
                  <a:gd name="T0" fmla="*/ 291 w 300"/>
                  <a:gd name="T1" fmla="*/ 49 h 265"/>
                  <a:gd name="T2" fmla="*/ 273 w 300"/>
                  <a:gd name="T3" fmla="*/ 27 h 265"/>
                  <a:gd name="T4" fmla="*/ 249 w 300"/>
                  <a:gd name="T5" fmla="*/ 2 h 265"/>
                  <a:gd name="T6" fmla="*/ 110 w 300"/>
                  <a:gd name="T7" fmla="*/ 102 h 265"/>
                  <a:gd name="T8" fmla="*/ 14 w 300"/>
                  <a:gd name="T9" fmla="*/ 174 h 265"/>
                  <a:gd name="T10" fmla="*/ 14 w 300"/>
                  <a:gd name="T11" fmla="*/ 179 h 265"/>
                  <a:gd name="T12" fmla="*/ 138 w 300"/>
                  <a:gd name="T13" fmla="*/ 203 h 265"/>
                  <a:gd name="T14" fmla="*/ 295 w 300"/>
                  <a:gd name="T15" fmla="*/ 53 h 265"/>
                  <a:gd name="T16" fmla="*/ 201 w 300"/>
                  <a:gd name="T17" fmla="*/ 120 h 265"/>
                  <a:gd name="T18" fmla="*/ 70 w 300"/>
                  <a:gd name="T19" fmla="*/ 219 h 265"/>
                  <a:gd name="T20" fmla="*/ 282 w 300"/>
                  <a:gd name="T21" fmla="*/ 69 h 265"/>
                  <a:gd name="T22" fmla="*/ 96 w 300"/>
                  <a:gd name="T23" fmla="*/ 218 h 265"/>
                  <a:gd name="T24" fmla="*/ 19 w 300"/>
                  <a:gd name="T25" fmla="*/ 184 h 265"/>
                  <a:gd name="T26" fmla="*/ 31 w 300"/>
                  <a:gd name="T27" fmla="*/ 199 h 265"/>
                  <a:gd name="T28" fmla="*/ 62 w 300"/>
                  <a:gd name="T29" fmla="*/ 218 h 265"/>
                  <a:gd name="T30" fmla="*/ 36 w 300"/>
                  <a:gd name="T31" fmla="*/ 191 h 265"/>
                  <a:gd name="T32" fmla="*/ 32 w 300"/>
                  <a:gd name="T33" fmla="*/ 168 h 265"/>
                  <a:gd name="T34" fmla="*/ 38 w 300"/>
                  <a:gd name="T35" fmla="*/ 174 h 265"/>
                  <a:gd name="T36" fmla="*/ 53 w 300"/>
                  <a:gd name="T37" fmla="*/ 193 h 265"/>
                  <a:gd name="T38" fmla="*/ 47 w 300"/>
                  <a:gd name="T39" fmla="*/ 175 h 265"/>
                  <a:gd name="T40" fmla="*/ 33 w 300"/>
                  <a:gd name="T41" fmla="*/ 168 h 265"/>
                  <a:gd name="T42" fmla="*/ 71 w 300"/>
                  <a:gd name="T43" fmla="*/ 178 h 265"/>
                  <a:gd name="T44" fmla="*/ 66 w 300"/>
                  <a:gd name="T45" fmla="*/ 164 h 265"/>
                  <a:gd name="T46" fmla="*/ 58 w 300"/>
                  <a:gd name="T47" fmla="*/ 150 h 265"/>
                  <a:gd name="T48" fmla="*/ 77 w 300"/>
                  <a:gd name="T49" fmla="*/ 151 h 265"/>
                  <a:gd name="T50" fmla="*/ 90 w 300"/>
                  <a:gd name="T51" fmla="*/ 155 h 265"/>
                  <a:gd name="T52" fmla="*/ 89 w 300"/>
                  <a:gd name="T53" fmla="*/ 131 h 265"/>
                  <a:gd name="T54" fmla="*/ 99 w 300"/>
                  <a:gd name="T55" fmla="*/ 140 h 265"/>
                  <a:gd name="T56" fmla="*/ 113 w 300"/>
                  <a:gd name="T57" fmla="*/ 146 h 265"/>
                  <a:gd name="T58" fmla="*/ 114 w 300"/>
                  <a:gd name="T59" fmla="*/ 116 h 265"/>
                  <a:gd name="T60" fmla="*/ 132 w 300"/>
                  <a:gd name="T61" fmla="*/ 135 h 265"/>
                  <a:gd name="T62" fmla="*/ 126 w 300"/>
                  <a:gd name="T63" fmla="*/ 121 h 265"/>
                  <a:gd name="T64" fmla="*/ 125 w 300"/>
                  <a:gd name="T65" fmla="*/ 109 h 265"/>
                  <a:gd name="T66" fmla="*/ 129 w 300"/>
                  <a:gd name="T67" fmla="*/ 106 h 265"/>
                  <a:gd name="T68" fmla="*/ 153 w 300"/>
                  <a:gd name="T69" fmla="*/ 124 h 265"/>
                  <a:gd name="T70" fmla="*/ 146 w 300"/>
                  <a:gd name="T71" fmla="*/ 110 h 265"/>
                  <a:gd name="T72" fmla="*/ 151 w 300"/>
                  <a:gd name="T73" fmla="*/ 90 h 265"/>
                  <a:gd name="T74" fmla="*/ 161 w 300"/>
                  <a:gd name="T75" fmla="*/ 98 h 265"/>
                  <a:gd name="T76" fmla="*/ 175 w 300"/>
                  <a:gd name="T77" fmla="*/ 102 h 265"/>
                  <a:gd name="T78" fmla="*/ 172 w 300"/>
                  <a:gd name="T79" fmla="*/ 73 h 265"/>
                  <a:gd name="T80" fmla="*/ 197 w 300"/>
                  <a:gd name="T81" fmla="*/ 81 h 265"/>
                  <a:gd name="T82" fmla="*/ 187 w 300"/>
                  <a:gd name="T83" fmla="*/ 61 h 265"/>
                  <a:gd name="T84" fmla="*/ 191 w 300"/>
                  <a:gd name="T85" fmla="*/ 63 h 265"/>
                  <a:gd name="T86" fmla="*/ 211 w 300"/>
                  <a:gd name="T87" fmla="*/ 75 h 265"/>
                  <a:gd name="T88" fmla="*/ 199 w 300"/>
                  <a:gd name="T89" fmla="*/ 58 h 265"/>
                  <a:gd name="T90" fmla="*/ 202 w 300"/>
                  <a:gd name="T91" fmla="*/ 49 h 265"/>
                  <a:gd name="T92" fmla="*/ 218 w 300"/>
                  <a:gd name="T93" fmla="*/ 65 h 265"/>
                  <a:gd name="T94" fmla="*/ 213 w 300"/>
                  <a:gd name="T95" fmla="*/ 47 h 265"/>
                  <a:gd name="T96" fmla="*/ 221 w 300"/>
                  <a:gd name="T97" fmla="*/ 34 h 265"/>
                  <a:gd name="T98" fmla="*/ 240 w 300"/>
                  <a:gd name="T99" fmla="*/ 50 h 265"/>
                  <a:gd name="T100" fmla="*/ 234 w 300"/>
                  <a:gd name="T101" fmla="*/ 37 h 265"/>
                  <a:gd name="T102" fmla="*/ 236 w 300"/>
                  <a:gd name="T103" fmla="*/ 23 h 265"/>
                  <a:gd name="T104" fmla="*/ 256 w 300"/>
                  <a:gd name="T105" fmla="*/ 45 h 265"/>
                  <a:gd name="T106" fmla="*/ 252 w 300"/>
                  <a:gd name="T107" fmla="*/ 30 h 265"/>
                  <a:gd name="T108" fmla="*/ 249 w 300"/>
                  <a:gd name="T109" fmla="*/ 14 h 265"/>
                  <a:gd name="T110" fmla="*/ 264 w 300"/>
                  <a:gd name="T111" fmla="*/ 31 h 265"/>
                  <a:gd name="T112" fmla="*/ 283 w 300"/>
                  <a:gd name="T113" fmla="*/ 5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265">
                    <a:moveTo>
                      <a:pt x="295" y="53"/>
                    </a:moveTo>
                    <a:cubicBezTo>
                      <a:pt x="294" y="51"/>
                      <a:pt x="293" y="50"/>
                      <a:pt x="291" y="49"/>
                    </a:cubicBezTo>
                    <a:cubicBezTo>
                      <a:pt x="291" y="49"/>
                      <a:pt x="291" y="49"/>
                      <a:pt x="291" y="48"/>
                    </a:cubicBezTo>
                    <a:cubicBezTo>
                      <a:pt x="288" y="40"/>
                      <a:pt x="279" y="33"/>
                      <a:pt x="273" y="27"/>
                    </a:cubicBezTo>
                    <a:cubicBezTo>
                      <a:pt x="266" y="19"/>
                      <a:pt x="259" y="11"/>
                      <a:pt x="253" y="3"/>
                    </a:cubicBezTo>
                    <a:cubicBezTo>
                      <a:pt x="252" y="2"/>
                      <a:pt x="250" y="2"/>
                      <a:pt x="249" y="2"/>
                    </a:cubicBezTo>
                    <a:cubicBezTo>
                      <a:pt x="247" y="1"/>
                      <a:pt x="245" y="0"/>
                      <a:pt x="242" y="2"/>
                    </a:cubicBezTo>
                    <a:cubicBezTo>
                      <a:pt x="195" y="32"/>
                      <a:pt x="156" y="71"/>
                      <a:pt x="110" y="102"/>
                    </a:cubicBezTo>
                    <a:cubicBezTo>
                      <a:pt x="79" y="124"/>
                      <a:pt x="36" y="141"/>
                      <a:pt x="16" y="174"/>
                    </a:cubicBezTo>
                    <a:cubicBezTo>
                      <a:pt x="15" y="174"/>
                      <a:pt x="15" y="174"/>
                      <a:pt x="14" y="174"/>
                    </a:cubicBezTo>
                    <a:cubicBezTo>
                      <a:pt x="13" y="174"/>
                      <a:pt x="12" y="176"/>
                      <a:pt x="13" y="177"/>
                    </a:cubicBezTo>
                    <a:cubicBezTo>
                      <a:pt x="13" y="178"/>
                      <a:pt x="13" y="178"/>
                      <a:pt x="14" y="179"/>
                    </a:cubicBezTo>
                    <a:cubicBezTo>
                      <a:pt x="0" y="196"/>
                      <a:pt x="26" y="235"/>
                      <a:pt x="39" y="245"/>
                    </a:cubicBezTo>
                    <a:cubicBezTo>
                      <a:pt x="66" y="265"/>
                      <a:pt x="117" y="215"/>
                      <a:pt x="138" y="203"/>
                    </a:cubicBezTo>
                    <a:cubicBezTo>
                      <a:pt x="174" y="181"/>
                      <a:pt x="211" y="159"/>
                      <a:pt x="243" y="132"/>
                    </a:cubicBezTo>
                    <a:cubicBezTo>
                      <a:pt x="266" y="114"/>
                      <a:pt x="300" y="85"/>
                      <a:pt x="295" y="53"/>
                    </a:cubicBezTo>
                    <a:close/>
                    <a:moveTo>
                      <a:pt x="283" y="54"/>
                    </a:moveTo>
                    <a:cubicBezTo>
                      <a:pt x="250" y="64"/>
                      <a:pt x="225" y="97"/>
                      <a:pt x="201" y="120"/>
                    </a:cubicBezTo>
                    <a:cubicBezTo>
                      <a:pt x="161" y="156"/>
                      <a:pt x="109" y="180"/>
                      <a:pt x="66" y="211"/>
                    </a:cubicBezTo>
                    <a:cubicBezTo>
                      <a:pt x="61" y="214"/>
                      <a:pt x="65" y="222"/>
                      <a:pt x="70" y="219"/>
                    </a:cubicBezTo>
                    <a:cubicBezTo>
                      <a:pt x="112" y="195"/>
                      <a:pt x="154" y="170"/>
                      <a:pt x="193" y="142"/>
                    </a:cubicBezTo>
                    <a:cubicBezTo>
                      <a:pt x="225" y="119"/>
                      <a:pt x="249" y="89"/>
                      <a:pt x="282" y="69"/>
                    </a:cubicBezTo>
                    <a:cubicBezTo>
                      <a:pt x="271" y="117"/>
                      <a:pt x="193" y="156"/>
                      <a:pt x="157" y="178"/>
                    </a:cubicBezTo>
                    <a:cubicBezTo>
                      <a:pt x="137" y="191"/>
                      <a:pt x="116" y="204"/>
                      <a:pt x="96" y="218"/>
                    </a:cubicBezTo>
                    <a:cubicBezTo>
                      <a:pt x="78" y="232"/>
                      <a:pt x="51" y="253"/>
                      <a:pt x="32" y="226"/>
                    </a:cubicBezTo>
                    <a:cubicBezTo>
                      <a:pt x="23" y="214"/>
                      <a:pt x="19" y="199"/>
                      <a:pt x="19" y="184"/>
                    </a:cubicBezTo>
                    <a:cubicBezTo>
                      <a:pt x="19" y="185"/>
                      <a:pt x="20" y="186"/>
                      <a:pt x="20" y="186"/>
                    </a:cubicBezTo>
                    <a:cubicBezTo>
                      <a:pt x="24" y="190"/>
                      <a:pt x="28" y="195"/>
                      <a:pt x="31" y="199"/>
                    </a:cubicBezTo>
                    <a:cubicBezTo>
                      <a:pt x="38" y="207"/>
                      <a:pt x="47" y="221"/>
                      <a:pt x="57" y="224"/>
                    </a:cubicBezTo>
                    <a:cubicBezTo>
                      <a:pt x="60" y="225"/>
                      <a:pt x="63" y="221"/>
                      <a:pt x="62" y="218"/>
                    </a:cubicBezTo>
                    <a:cubicBezTo>
                      <a:pt x="59" y="213"/>
                      <a:pt x="54" y="210"/>
                      <a:pt x="50" y="206"/>
                    </a:cubicBezTo>
                    <a:cubicBezTo>
                      <a:pt x="45" y="202"/>
                      <a:pt x="40" y="196"/>
                      <a:pt x="36" y="191"/>
                    </a:cubicBezTo>
                    <a:cubicBezTo>
                      <a:pt x="32" y="188"/>
                      <a:pt x="28" y="181"/>
                      <a:pt x="22" y="177"/>
                    </a:cubicBezTo>
                    <a:cubicBezTo>
                      <a:pt x="26" y="174"/>
                      <a:pt x="29" y="171"/>
                      <a:pt x="32" y="168"/>
                    </a:cubicBezTo>
                    <a:cubicBezTo>
                      <a:pt x="32" y="169"/>
                      <a:pt x="32" y="170"/>
                      <a:pt x="33" y="170"/>
                    </a:cubicBezTo>
                    <a:cubicBezTo>
                      <a:pt x="35" y="171"/>
                      <a:pt x="36" y="173"/>
                      <a:pt x="38" y="174"/>
                    </a:cubicBezTo>
                    <a:cubicBezTo>
                      <a:pt x="40" y="177"/>
                      <a:pt x="42" y="178"/>
                      <a:pt x="44" y="181"/>
                    </a:cubicBezTo>
                    <a:cubicBezTo>
                      <a:pt x="47" y="185"/>
                      <a:pt x="50" y="189"/>
                      <a:pt x="53" y="193"/>
                    </a:cubicBezTo>
                    <a:cubicBezTo>
                      <a:pt x="56" y="196"/>
                      <a:pt x="60" y="192"/>
                      <a:pt x="58" y="189"/>
                    </a:cubicBezTo>
                    <a:cubicBezTo>
                      <a:pt x="56" y="184"/>
                      <a:pt x="52" y="179"/>
                      <a:pt x="47" y="175"/>
                    </a:cubicBezTo>
                    <a:cubicBezTo>
                      <a:pt x="43" y="171"/>
                      <a:pt x="39" y="169"/>
                      <a:pt x="34" y="168"/>
                    </a:cubicBezTo>
                    <a:cubicBezTo>
                      <a:pt x="34" y="167"/>
                      <a:pt x="34" y="168"/>
                      <a:pt x="33" y="168"/>
                    </a:cubicBezTo>
                    <a:cubicBezTo>
                      <a:pt x="40" y="162"/>
                      <a:pt x="46" y="158"/>
                      <a:pt x="53" y="153"/>
                    </a:cubicBezTo>
                    <a:cubicBezTo>
                      <a:pt x="56" y="163"/>
                      <a:pt x="62" y="174"/>
                      <a:pt x="71" y="178"/>
                    </a:cubicBezTo>
                    <a:cubicBezTo>
                      <a:pt x="74" y="179"/>
                      <a:pt x="76" y="177"/>
                      <a:pt x="75" y="175"/>
                    </a:cubicBezTo>
                    <a:cubicBezTo>
                      <a:pt x="73" y="171"/>
                      <a:pt x="69" y="168"/>
                      <a:pt x="66" y="164"/>
                    </a:cubicBezTo>
                    <a:cubicBezTo>
                      <a:pt x="63" y="160"/>
                      <a:pt x="60" y="156"/>
                      <a:pt x="58" y="151"/>
                    </a:cubicBezTo>
                    <a:cubicBezTo>
                      <a:pt x="58" y="151"/>
                      <a:pt x="58" y="150"/>
                      <a:pt x="58" y="150"/>
                    </a:cubicBezTo>
                    <a:cubicBezTo>
                      <a:pt x="62" y="147"/>
                      <a:pt x="66" y="145"/>
                      <a:pt x="70" y="142"/>
                    </a:cubicBezTo>
                    <a:cubicBezTo>
                      <a:pt x="73" y="145"/>
                      <a:pt x="75" y="148"/>
                      <a:pt x="77" y="151"/>
                    </a:cubicBezTo>
                    <a:cubicBezTo>
                      <a:pt x="80" y="154"/>
                      <a:pt x="82" y="157"/>
                      <a:pt x="86" y="159"/>
                    </a:cubicBezTo>
                    <a:cubicBezTo>
                      <a:pt x="88" y="161"/>
                      <a:pt x="91" y="158"/>
                      <a:pt x="90" y="155"/>
                    </a:cubicBezTo>
                    <a:cubicBezTo>
                      <a:pt x="87" y="149"/>
                      <a:pt x="81" y="144"/>
                      <a:pt x="76" y="139"/>
                    </a:cubicBezTo>
                    <a:cubicBezTo>
                      <a:pt x="80" y="136"/>
                      <a:pt x="85" y="133"/>
                      <a:pt x="89" y="131"/>
                    </a:cubicBezTo>
                    <a:cubicBezTo>
                      <a:pt x="89" y="132"/>
                      <a:pt x="90" y="132"/>
                      <a:pt x="90" y="133"/>
                    </a:cubicBezTo>
                    <a:cubicBezTo>
                      <a:pt x="94" y="135"/>
                      <a:pt x="97" y="138"/>
                      <a:pt x="99" y="140"/>
                    </a:cubicBezTo>
                    <a:cubicBezTo>
                      <a:pt x="102" y="143"/>
                      <a:pt x="104" y="147"/>
                      <a:pt x="107" y="149"/>
                    </a:cubicBezTo>
                    <a:cubicBezTo>
                      <a:pt x="109" y="152"/>
                      <a:pt x="114" y="149"/>
                      <a:pt x="113" y="146"/>
                    </a:cubicBezTo>
                    <a:cubicBezTo>
                      <a:pt x="109" y="138"/>
                      <a:pt x="102" y="132"/>
                      <a:pt x="95" y="128"/>
                    </a:cubicBezTo>
                    <a:cubicBezTo>
                      <a:pt x="101" y="124"/>
                      <a:pt x="108" y="120"/>
                      <a:pt x="114" y="116"/>
                    </a:cubicBezTo>
                    <a:cubicBezTo>
                      <a:pt x="121" y="123"/>
                      <a:pt x="121" y="123"/>
                      <a:pt x="121" y="123"/>
                    </a:cubicBezTo>
                    <a:cubicBezTo>
                      <a:pt x="124" y="127"/>
                      <a:pt x="127" y="132"/>
                      <a:pt x="132" y="135"/>
                    </a:cubicBezTo>
                    <a:cubicBezTo>
                      <a:pt x="134" y="136"/>
                      <a:pt x="138" y="133"/>
                      <a:pt x="136" y="131"/>
                    </a:cubicBezTo>
                    <a:cubicBezTo>
                      <a:pt x="133" y="127"/>
                      <a:pt x="129" y="124"/>
                      <a:pt x="126" y="121"/>
                    </a:cubicBezTo>
                    <a:cubicBezTo>
                      <a:pt x="123" y="118"/>
                      <a:pt x="120" y="116"/>
                      <a:pt x="118" y="114"/>
                    </a:cubicBezTo>
                    <a:cubicBezTo>
                      <a:pt x="120" y="112"/>
                      <a:pt x="122" y="111"/>
                      <a:pt x="125" y="109"/>
                    </a:cubicBezTo>
                    <a:cubicBezTo>
                      <a:pt x="126" y="108"/>
                      <a:pt x="128" y="107"/>
                      <a:pt x="129" y="106"/>
                    </a:cubicBezTo>
                    <a:cubicBezTo>
                      <a:pt x="129" y="106"/>
                      <a:pt x="129" y="106"/>
                      <a:pt x="129" y="106"/>
                    </a:cubicBezTo>
                    <a:cubicBezTo>
                      <a:pt x="134" y="110"/>
                      <a:pt x="138" y="114"/>
                      <a:pt x="142" y="117"/>
                    </a:cubicBezTo>
                    <a:cubicBezTo>
                      <a:pt x="145" y="120"/>
                      <a:pt x="149" y="124"/>
                      <a:pt x="153" y="124"/>
                    </a:cubicBezTo>
                    <a:cubicBezTo>
                      <a:pt x="156" y="123"/>
                      <a:pt x="157" y="121"/>
                      <a:pt x="156" y="118"/>
                    </a:cubicBezTo>
                    <a:cubicBezTo>
                      <a:pt x="154" y="115"/>
                      <a:pt x="149" y="112"/>
                      <a:pt x="146" y="110"/>
                    </a:cubicBezTo>
                    <a:cubicBezTo>
                      <a:pt x="142" y="107"/>
                      <a:pt x="139" y="104"/>
                      <a:pt x="135" y="102"/>
                    </a:cubicBezTo>
                    <a:cubicBezTo>
                      <a:pt x="141" y="98"/>
                      <a:pt x="146" y="94"/>
                      <a:pt x="151" y="90"/>
                    </a:cubicBezTo>
                    <a:cubicBezTo>
                      <a:pt x="151" y="90"/>
                      <a:pt x="151" y="90"/>
                      <a:pt x="152" y="90"/>
                    </a:cubicBezTo>
                    <a:cubicBezTo>
                      <a:pt x="154" y="93"/>
                      <a:pt x="158" y="96"/>
                      <a:pt x="161" y="98"/>
                    </a:cubicBezTo>
                    <a:cubicBezTo>
                      <a:pt x="164" y="101"/>
                      <a:pt x="167" y="104"/>
                      <a:pt x="171" y="106"/>
                    </a:cubicBezTo>
                    <a:cubicBezTo>
                      <a:pt x="173" y="107"/>
                      <a:pt x="176" y="104"/>
                      <a:pt x="175" y="102"/>
                    </a:cubicBezTo>
                    <a:cubicBezTo>
                      <a:pt x="171" y="94"/>
                      <a:pt x="160" y="92"/>
                      <a:pt x="154" y="87"/>
                    </a:cubicBezTo>
                    <a:cubicBezTo>
                      <a:pt x="160" y="83"/>
                      <a:pt x="166" y="78"/>
                      <a:pt x="172" y="73"/>
                    </a:cubicBezTo>
                    <a:cubicBezTo>
                      <a:pt x="178" y="78"/>
                      <a:pt x="186" y="82"/>
                      <a:pt x="192" y="87"/>
                    </a:cubicBezTo>
                    <a:cubicBezTo>
                      <a:pt x="196" y="90"/>
                      <a:pt x="199" y="84"/>
                      <a:pt x="197" y="81"/>
                    </a:cubicBezTo>
                    <a:cubicBezTo>
                      <a:pt x="192" y="75"/>
                      <a:pt x="185" y="72"/>
                      <a:pt x="178" y="68"/>
                    </a:cubicBezTo>
                    <a:cubicBezTo>
                      <a:pt x="181" y="66"/>
                      <a:pt x="184" y="64"/>
                      <a:pt x="187" y="61"/>
                    </a:cubicBezTo>
                    <a:cubicBezTo>
                      <a:pt x="187" y="61"/>
                      <a:pt x="187" y="61"/>
                      <a:pt x="188" y="61"/>
                    </a:cubicBezTo>
                    <a:cubicBezTo>
                      <a:pt x="189" y="61"/>
                      <a:pt x="190" y="62"/>
                      <a:pt x="191" y="63"/>
                    </a:cubicBezTo>
                    <a:cubicBezTo>
                      <a:pt x="193" y="64"/>
                      <a:pt x="195" y="65"/>
                      <a:pt x="197" y="67"/>
                    </a:cubicBezTo>
                    <a:cubicBezTo>
                      <a:pt x="202" y="70"/>
                      <a:pt x="206" y="75"/>
                      <a:pt x="211" y="75"/>
                    </a:cubicBezTo>
                    <a:cubicBezTo>
                      <a:pt x="213" y="75"/>
                      <a:pt x="215" y="73"/>
                      <a:pt x="215" y="71"/>
                    </a:cubicBezTo>
                    <a:cubicBezTo>
                      <a:pt x="212" y="64"/>
                      <a:pt x="204" y="61"/>
                      <a:pt x="199" y="58"/>
                    </a:cubicBezTo>
                    <a:cubicBezTo>
                      <a:pt x="197" y="57"/>
                      <a:pt x="195" y="56"/>
                      <a:pt x="193" y="56"/>
                    </a:cubicBezTo>
                    <a:cubicBezTo>
                      <a:pt x="196" y="54"/>
                      <a:pt x="199" y="51"/>
                      <a:pt x="202" y="49"/>
                    </a:cubicBezTo>
                    <a:cubicBezTo>
                      <a:pt x="204" y="50"/>
                      <a:pt x="206" y="53"/>
                      <a:pt x="208" y="54"/>
                    </a:cubicBezTo>
                    <a:cubicBezTo>
                      <a:pt x="211" y="57"/>
                      <a:pt x="214" y="61"/>
                      <a:pt x="218" y="65"/>
                    </a:cubicBezTo>
                    <a:cubicBezTo>
                      <a:pt x="221" y="67"/>
                      <a:pt x="226" y="65"/>
                      <a:pt x="225" y="61"/>
                    </a:cubicBezTo>
                    <a:cubicBezTo>
                      <a:pt x="223" y="55"/>
                      <a:pt x="218" y="51"/>
                      <a:pt x="213" y="47"/>
                    </a:cubicBezTo>
                    <a:cubicBezTo>
                      <a:pt x="212" y="46"/>
                      <a:pt x="210" y="45"/>
                      <a:pt x="208" y="44"/>
                    </a:cubicBezTo>
                    <a:cubicBezTo>
                      <a:pt x="213" y="40"/>
                      <a:pt x="217" y="37"/>
                      <a:pt x="221" y="34"/>
                    </a:cubicBezTo>
                    <a:cubicBezTo>
                      <a:pt x="224" y="36"/>
                      <a:pt x="226" y="38"/>
                      <a:pt x="228" y="41"/>
                    </a:cubicBezTo>
                    <a:cubicBezTo>
                      <a:pt x="232" y="44"/>
                      <a:pt x="235" y="48"/>
                      <a:pt x="240" y="50"/>
                    </a:cubicBezTo>
                    <a:cubicBezTo>
                      <a:pt x="242" y="51"/>
                      <a:pt x="244" y="48"/>
                      <a:pt x="243" y="46"/>
                    </a:cubicBezTo>
                    <a:cubicBezTo>
                      <a:pt x="241" y="42"/>
                      <a:pt x="237" y="39"/>
                      <a:pt x="234" y="37"/>
                    </a:cubicBezTo>
                    <a:cubicBezTo>
                      <a:pt x="231" y="35"/>
                      <a:pt x="228" y="33"/>
                      <a:pt x="226" y="31"/>
                    </a:cubicBezTo>
                    <a:cubicBezTo>
                      <a:pt x="229" y="28"/>
                      <a:pt x="233" y="25"/>
                      <a:pt x="236" y="23"/>
                    </a:cubicBezTo>
                    <a:cubicBezTo>
                      <a:pt x="240" y="27"/>
                      <a:pt x="242" y="31"/>
                      <a:pt x="245" y="35"/>
                    </a:cubicBezTo>
                    <a:cubicBezTo>
                      <a:pt x="248" y="39"/>
                      <a:pt x="251" y="43"/>
                      <a:pt x="256" y="45"/>
                    </a:cubicBezTo>
                    <a:cubicBezTo>
                      <a:pt x="259" y="47"/>
                      <a:pt x="262" y="44"/>
                      <a:pt x="260" y="41"/>
                    </a:cubicBezTo>
                    <a:cubicBezTo>
                      <a:pt x="258" y="36"/>
                      <a:pt x="255" y="33"/>
                      <a:pt x="252" y="30"/>
                    </a:cubicBezTo>
                    <a:cubicBezTo>
                      <a:pt x="248" y="26"/>
                      <a:pt x="245" y="23"/>
                      <a:pt x="241" y="20"/>
                    </a:cubicBezTo>
                    <a:cubicBezTo>
                      <a:pt x="244" y="18"/>
                      <a:pt x="246" y="16"/>
                      <a:pt x="249" y="14"/>
                    </a:cubicBezTo>
                    <a:cubicBezTo>
                      <a:pt x="249" y="14"/>
                      <a:pt x="250" y="14"/>
                      <a:pt x="250" y="13"/>
                    </a:cubicBezTo>
                    <a:cubicBezTo>
                      <a:pt x="255" y="19"/>
                      <a:pt x="259" y="25"/>
                      <a:pt x="264" y="31"/>
                    </a:cubicBezTo>
                    <a:cubicBezTo>
                      <a:pt x="270" y="38"/>
                      <a:pt x="276" y="48"/>
                      <a:pt x="284" y="53"/>
                    </a:cubicBezTo>
                    <a:cubicBezTo>
                      <a:pt x="284" y="53"/>
                      <a:pt x="283" y="54"/>
                      <a:pt x="283"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3" name="Freeform 499"/>
              <p:cNvSpPr>
                <a:spLocks noEditPoints="1"/>
              </p:cNvSpPr>
              <p:nvPr/>
            </p:nvSpPr>
            <p:spPr bwMode="auto">
              <a:xfrm>
                <a:off x="1827" y="3246"/>
                <a:ext cx="879" cy="636"/>
              </a:xfrm>
              <a:custGeom>
                <a:avLst/>
                <a:gdLst>
                  <a:gd name="T0" fmla="*/ 423 w 436"/>
                  <a:gd name="T1" fmla="*/ 129 h 315"/>
                  <a:gd name="T2" fmla="*/ 411 w 436"/>
                  <a:gd name="T3" fmla="*/ 115 h 315"/>
                  <a:gd name="T4" fmla="*/ 389 w 436"/>
                  <a:gd name="T5" fmla="*/ 101 h 315"/>
                  <a:gd name="T6" fmla="*/ 349 w 436"/>
                  <a:gd name="T7" fmla="*/ 47 h 315"/>
                  <a:gd name="T8" fmla="*/ 295 w 436"/>
                  <a:gd name="T9" fmla="*/ 4 h 315"/>
                  <a:gd name="T10" fmla="*/ 8 w 436"/>
                  <a:gd name="T11" fmla="*/ 159 h 315"/>
                  <a:gd name="T12" fmla="*/ 9 w 436"/>
                  <a:gd name="T13" fmla="*/ 166 h 315"/>
                  <a:gd name="T14" fmla="*/ 4 w 436"/>
                  <a:gd name="T15" fmla="*/ 195 h 315"/>
                  <a:gd name="T16" fmla="*/ 198 w 436"/>
                  <a:gd name="T17" fmla="*/ 285 h 315"/>
                  <a:gd name="T18" fmla="*/ 304 w 436"/>
                  <a:gd name="T19" fmla="*/ 214 h 315"/>
                  <a:gd name="T20" fmla="*/ 161 w 436"/>
                  <a:gd name="T21" fmla="*/ 87 h 315"/>
                  <a:gd name="T22" fmla="*/ 265 w 436"/>
                  <a:gd name="T23" fmla="*/ 32 h 315"/>
                  <a:gd name="T24" fmla="*/ 272 w 436"/>
                  <a:gd name="T25" fmla="*/ 44 h 315"/>
                  <a:gd name="T26" fmla="*/ 215 w 436"/>
                  <a:gd name="T27" fmla="*/ 114 h 315"/>
                  <a:gd name="T28" fmla="*/ 288 w 436"/>
                  <a:gd name="T29" fmla="*/ 69 h 315"/>
                  <a:gd name="T30" fmla="*/ 295 w 436"/>
                  <a:gd name="T31" fmla="*/ 79 h 315"/>
                  <a:gd name="T32" fmla="*/ 255 w 436"/>
                  <a:gd name="T33" fmla="*/ 147 h 315"/>
                  <a:gd name="T34" fmla="*/ 320 w 436"/>
                  <a:gd name="T35" fmla="*/ 110 h 315"/>
                  <a:gd name="T36" fmla="*/ 316 w 436"/>
                  <a:gd name="T37" fmla="*/ 126 h 315"/>
                  <a:gd name="T38" fmla="*/ 289 w 436"/>
                  <a:gd name="T39" fmla="*/ 182 h 315"/>
                  <a:gd name="T40" fmla="*/ 362 w 436"/>
                  <a:gd name="T41" fmla="*/ 147 h 315"/>
                  <a:gd name="T42" fmla="*/ 360 w 436"/>
                  <a:gd name="T43" fmla="*/ 168 h 315"/>
                  <a:gd name="T44" fmla="*/ 313 w 436"/>
                  <a:gd name="T45" fmla="*/ 215 h 315"/>
                  <a:gd name="T46" fmla="*/ 434 w 436"/>
                  <a:gd name="T47" fmla="*/ 154 h 315"/>
                  <a:gd name="T48" fmla="*/ 43 w 436"/>
                  <a:gd name="T49" fmla="*/ 154 h 315"/>
                  <a:gd name="T50" fmla="*/ 14 w 436"/>
                  <a:gd name="T51" fmla="*/ 164 h 315"/>
                  <a:gd name="T52" fmla="*/ 60 w 436"/>
                  <a:gd name="T53" fmla="*/ 177 h 315"/>
                  <a:gd name="T54" fmla="*/ 75 w 436"/>
                  <a:gd name="T55" fmla="*/ 193 h 315"/>
                  <a:gd name="T56" fmla="*/ 93 w 436"/>
                  <a:gd name="T57" fmla="*/ 216 h 315"/>
                  <a:gd name="T58" fmla="*/ 45 w 436"/>
                  <a:gd name="T59" fmla="*/ 184 h 315"/>
                  <a:gd name="T60" fmla="*/ 56 w 436"/>
                  <a:gd name="T61" fmla="*/ 171 h 315"/>
                  <a:gd name="T62" fmla="*/ 184 w 436"/>
                  <a:gd name="T63" fmla="*/ 283 h 315"/>
                  <a:gd name="T64" fmla="*/ 12 w 436"/>
                  <a:gd name="T65" fmla="*/ 170 h 315"/>
                  <a:gd name="T66" fmla="*/ 25 w 436"/>
                  <a:gd name="T67" fmla="*/ 184 h 315"/>
                  <a:gd name="T68" fmla="*/ 41 w 436"/>
                  <a:gd name="T69" fmla="*/ 194 h 315"/>
                  <a:gd name="T70" fmla="*/ 171 w 436"/>
                  <a:gd name="T71" fmla="*/ 277 h 315"/>
                  <a:gd name="T72" fmla="*/ 99 w 436"/>
                  <a:gd name="T73" fmla="*/ 220 h 315"/>
                  <a:gd name="T74" fmla="*/ 124 w 436"/>
                  <a:gd name="T75" fmla="*/ 236 h 315"/>
                  <a:gd name="T76" fmla="*/ 130 w 436"/>
                  <a:gd name="T77" fmla="*/ 238 h 315"/>
                  <a:gd name="T78" fmla="*/ 129 w 436"/>
                  <a:gd name="T79" fmla="*/ 240 h 315"/>
                  <a:gd name="T80" fmla="*/ 154 w 436"/>
                  <a:gd name="T81" fmla="*/ 260 h 315"/>
                  <a:gd name="T82" fmla="*/ 167 w 436"/>
                  <a:gd name="T83" fmla="*/ 259 h 315"/>
                  <a:gd name="T84" fmla="*/ 253 w 436"/>
                  <a:gd name="T85" fmla="*/ 201 h 315"/>
                  <a:gd name="T86" fmla="*/ 138 w 436"/>
                  <a:gd name="T87" fmla="*/ 229 h 315"/>
                  <a:gd name="T88" fmla="*/ 132 w 436"/>
                  <a:gd name="T89" fmla="*/ 225 h 315"/>
                  <a:gd name="T90" fmla="*/ 216 w 436"/>
                  <a:gd name="T91" fmla="*/ 152 h 315"/>
                  <a:gd name="T92" fmla="*/ 176 w 436"/>
                  <a:gd name="T93" fmla="*/ 140 h 315"/>
                  <a:gd name="T94" fmla="*/ 67 w 436"/>
                  <a:gd name="T95" fmla="*/ 170 h 315"/>
                  <a:gd name="T96" fmla="*/ 62 w 436"/>
                  <a:gd name="T97" fmla="*/ 165 h 315"/>
                  <a:gd name="T98" fmla="*/ 134 w 436"/>
                  <a:gd name="T99" fmla="*/ 96 h 315"/>
                  <a:gd name="T100" fmla="*/ 74 w 436"/>
                  <a:gd name="T101" fmla="*/ 109 h 315"/>
                  <a:gd name="T102" fmla="*/ 292 w 436"/>
                  <a:gd name="T103" fmla="*/ 209 h 315"/>
                  <a:gd name="T104" fmla="*/ 295 w 436"/>
                  <a:gd name="T105" fmla="*/ 16 h 315"/>
                  <a:gd name="T106" fmla="*/ 289 w 436"/>
                  <a:gd name="T107" fmla="*/ 53 h 315"/>
                  <a:gd name="T108" fmla="*/ 307 w 436"/>
                  <a:gd name="T109" fmla="*/ 34 h 315"/>
                  <a:gd name="T110" fmla="*/ 316 w 436"/>
                  <a:gd name="T111" fmla="*/ 87 h 315"/>
                  <a:gd name="T112" fmla="*/ 343 w 436"/>
                  <a:gd name="T113" fmla="*/ 77 h 315"/>
                  <a:gd name="T114" fmla="*/ 323 w 436"/>
                  <a:gd name="T115" fmla="*/ 95 h 315"/>
                  <a:gd name="T116" fmla="*/ 357 w 436"/>
                  <a:gd name="T117" fmla="*/ 91 h 315"/>
                  <a:gd name="T118" fmla="*/ 366 w 436"/>
                  <a:gd name="T119" fmla="*/ 98 h 315"/>
                  <a:gd name="T120" fmla="*/ 339 w 436"/>
                  <a:gd name="T121" fmla="*/ 112 h 315"/>
                  <a:gd name="T122" fmla="*/ 385 w 436"/>
                  <a:gd name="T123" fmla="*/ 113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6" h="315">
                    <a:moveTo>
                      <a:pt x="434" y="154"/>
                    </a:moveTo>
                    <a:cubicBezTo>
                      <a:pt x="429" y="146"/>
                      <a:pt x="425" y="138"/>
                      <a:pt x="418" y="132"/>
                    </a:cubicBezTo>
                    <a:cubicBezTo>
                      <a:pt x="419" y="131"/>
                      <a:pt x="421" y="130"/>
                      <a:pt x="423" y="129"/>
                    </a:cubicBezTo>
                    <a:cubicBezTo>
                      <a:pt x="427" y="126"/>
                      <a:pt x="425" y="120"/>
                      <a:pt x="420" y="120"/>
                    </a:cubicBezTo>
                    <a:cubicBezTo>
                      <a:pt x="418" y="120"/>
                      <a:pt x="416" y="120"/>
                      <a:pt x="414" y="120"/>
                    </a:cubicBezTo>
                    <a:cubicBezTo>
                      <a:pt x="414" y="118"/>
                      <a:pt x="413" y="116"/>
                      <a:pt x="411" y="115"/>
                    </a:cubicBezTo>
                    <a:cubicBezTo>
                      <a:pt x="405" y="112"/>
                      <a:pt x="400" y="109"/>
                      <a:pt x="395" y="105"/>
                    </a:cubicBezTo>
                    <a:cubicBezTo>
                      <a:pt x="395" y="103"/>
                      <a:pt x="393" y="101"/>
                      <a:pt x="390" y="101"/>
                    </a:cubicBezTo>
                    <a:cubicBezTo>
                      <a:pt x="390" y="101"/>
                      <a:pt x="389" y="101"/>
                      <a:pt x="389" y="101"/>
                    </a:cubicBezTo>
                    <a:cubicBezTo>
                      <a:pt x="372" y="89"/>
                      <a:pt x="356" y="75"/>
                      <a:pt x="341" y="59"/>
                    </a:cubicBezTo>
                    <a:cubicBezTo>
                      <a:pt x="344" y="58"/>
                      <a:pt x="347" y="57"/>
                      <a:pt x="351" y="56"/>
                    </a:cubicBezTo>
                    <a:cubicBezTo>
                      <a:pt x="355" y="54"/>
                      <a:pt x="355" y="47"/>
                      <a:pt x="349" y="47"/>
                    </a:cubicBezTo>
                    <a:cubicBezTo>
                      <a:pt x="344" y="48"/>
                      <a:pt x="338" y="49"/>
                      <a:pt x="332" y="50"/>
                    </a:cubicBezTo>
                    <a:cubicBezTo>
                      <a:pt x="321" y="37"/>
                      <a:pt x="310" y="24"/>
                      <a:pt x="300" y="11"/>
                    </a:cubicBezTo>
                    <a:cubicBezTo>
                      <a:pt x="300" y="8"/>
                      <a:pt x="299" y="5"/>
                      <a:pt x="295" y="4"/>
                    </a:cubicBezTo>
                    <a:cubicBezTo>
                      <a:pt x="269" y="0"/>
                      <a:pt x="233" y="11"/>
                      <a:pt x="209" y="22"/>
                    </a:cubicBezTo>
                    <a:cubicBezTo>
                      <a:pt x="183" y="34"/>
                      <a:pt x="159" y="53"/>
                      <a:pt x="154" y="83"/>
                    </a:cubicBezTo>
                    <a:cubicBezTo>
                      <a:pt x="107" y="47"/>
                      <a:pt x="30" y="123"/>
                      <a:pt x="8" y="159"/>
                    </a:cubicBezTo>
                    <a:cubicBezTo>
                      <a:pt x="7" y="160"/>
                      <a:pt x="7" y="161"/>
                      <a:pt x="8" y="163"/>
                    </a:cubicBezTo>
                    <a:cubicBezTo>
                      <a:pt x="7" y="163"/>
                      <a:pt x="7" y="164"/>
                      <a:pt x="8" y="165"/>
                    </a:cubicBezTo>
                    <a:cubicBezTo>
                      <a:pt x="8" y="165"/>
                      <a:pt x="8" y="165"/>
                      <a:pt x="9" y="166"/>
                    </a:cubicBezTo>
                    <a:cubicBezTo>
                      <a:pt x="7" y="166"/>
                      <a:pt x="6" y="167"/>
                      <a:pt x="6" y="168"/>
                    </a:cubicBezTo>
                    <a:cubicBezTo>
                      <a:pt x="5" y="173"/>
                      <a:pt x="4" y="184"/>
                      <a:pt x="2" y="188"/>
                    </a:cubicBezTo>
                    <a:cubicBezTo>
                      <a:pt x="0" y="190"/>
                      <a:pt x="1" y="194"/>
                      <a:pt x="4" y="195"/>
                    </a:cubicBezTo>
                    <a:cubicBezTo>
                      <a:pt x="35" y="216"/>
                      <a:pt x="66" y="239"/>
                      <a:pt x="94" y="263"/>
                    </a:cubicBezTo>
                    <a:cubicBezTo>
                      <a:pt x="112" y="279"/>
                      <a:pt x="128" y="300"/>
                      <a:pt x="151" y="309"/>
                    </a:cubicBezTo>
                    <a:cubicBezTo>
                      <a:pt x="167" y="315"/>
                      <a:pt x="188" y="294"/>
                      <a:pt x="198" y="285"/>
                    </a:cubicBezTo>
                    <a:cubicBezTo>
                      <a:pt x="229" y="260"/>
                      <a:pt x="261" y="235"/>
                      <a:pt x="300" y="222"/>
                    </a:cubicBezTo>
                    <a:cubicBezTo>
                      <a:pt x="302" y="221"/>
                      <a:pt x="303" y="219"/>
                      <a:pt x="303" y="217"/>
                    </a:cubicBezTo>
                    <a:cubicBezTo>
                      <a:pt x="304" y="216"/>
                      <a:pt x="304" y="215"/>
                      <a:pt x="304" y="214"/>
                    </a:cubicBezTo>
                    <a:cubicBezTo>
                      <a:pt x="304" y="213"/>
                      <a:pt x="304" y="211"/>
                      <a:pt x="303" y="210"/>
                    </a:cubicBezTo>
                    <a:cubicBezTo>
                      <a:pt x="259" y="165"/>
                      <a:pt x="213" y="123"/>
                      <a:pt x="160" y="88"/>
                    </a:cubicBezTo>
                    <a:cubicBezTo>
                      <a:pt x="160" y="87"/>
                      <a:pt x="161" y="87"/>
                      <a:pt x="161" y="87"/>
                    </a:cubicBezTo>
                    <a:cubicBezTo>
                      <a:pt x="171" y="56"/>
                      <a:pt x="197" y="40"/>
                      <a:pt x="226" y="30"/>
                    </a:cubicBezTo>
                    <a:cubicBezTo>
                      <a:pt x="237" y="26"/>
                      <a:pt x="249" y="25"/>
                      <a:pt x="260" y="23"/>
                    </a:cubicBezTo>
                    <a:cubicBezTo>
                      <a:pt x="262" y="26"/>
                      <a:pt x="263" y="29"/>
                      <a:pt x="265" y="32"/>
                    </a:cubicBezTo>
                    <a:cubicBezTo>
                      <a:pt x="231" y="42"/>
                      <a:pt x="197" y="67"/>
                      <a:pt x="184" y="94"/>
                    </a:cubicBezTo>
                    <a:cubicBezTo>
                      <a:pt x="183" y="97"/>
                      <a:pt x="187" y="99"/>
                      <a:pt x="188" y="97"/>
                    </a:cubicBezTo>
                    <a:cubicBezTo>
                      <a:pt x="210" y="66"/>
                      <a:pt x="239" y="52"/>
                      <a:pt x="272" y="44"/>
                    </a:cubicBezTo>
                    <a:cubicBezTo>
                      <a:pt x="274" y="48"/>
                      <a:pt x="277" y="52"/>
                      <a:pt x="280" y="56"/>
                    </a:cubicBezTo>
                    <a:cubicBezTo>
                      <a:pt x="251" y="66"/>
                      <a:pt x="225" y="88"/>
                      <a:pt x="211" y="111"/>
                    </a:cubicBezTo>
                    <a:cubicBezTo>
                      <a:pt x="210" y="114"/>
                      <a:pt x="213" y="116"/>
                      <a:pt x="215" y="114"/>
                    </a:cubicBezTo>
                    <a:cubicBezTo>
                      <a:pt x="228" y="96"/>
                      <a:pt x="246" y="83"/>
                      <a:pt x="266" y="73"/>
                    </a:cubicBezTo>
                    <a:cubicBezTo>
                      <a:pt x="273" y="70"/>
                      <a:pt x="280" y="68"/>
                      <a:pt x="286" y="66"/>
                    </a:cubicBezTo>
                    <a:cubicBezTo>
                      <a:pt x="287" y="67"/>
                      <a:pt x="288" y="68"/>
                      <a:pt x="288" y="69"/>
                    </a:cubicBezTo>
                    <a:cubicBezTo>
                      <a:pt x="262" y="86"/>
                      <a:pt x="238" y="110"/>
                      <a:pt x="230" y="134"/>
                    </a:cubicBezTo>
                    <a:cubicBezTo>
                      <a:pt x="229" y="137"/>
                      <a:pt x="234" y="139"/>
                      <a:pt x="235" y="136"/>
                    </a:cubicBezTo>
                    <a:cubicBezTo>
                      <a:pt x="247" y="109"/>
                      <a:pt x="270" y="92"/>
                      <a:pt x="295" y="79"/>
                    </a:cubicBezTo>
                    <a:cubicBezTo>
                      <a:pt x="299" y="84"/>
                      <a:pt x="302" y="88"/>
                      <a:pt x="305" y="92"/>
                    </a:cubicBezTo>
                    <a:cubicBezTo>
                      <a:pt x="298" y="96"/>
                      <a:pt x="291" y="101"/>
                      <a:pt x="285" y="105"/>
                    </a:cubicBezTo>
                    <a:cubicBezTo>
                      <a:pt x="271" y="115"/>
                      <a:pt x="255" y="129"/>
                      <a:pt x="255" y="147"/>
                    </a:cubicBezTo>
                    <a:cubicBezTo>
                      <a:pt x="255" y="149"/>
                      <a:pt x="258" y="150"/>
                      <a:pt x="259" y="147"/>
                    </a:cubicBezTo>
                    <a:cubicBezTo>
                      <a:pt x="266" y="124"/>
                      <a:pt x="288" y="110"/>
                      <a:pt x="311" y="100"/>
                    </a:cubicBezTo>
                    <a:cubicBezTo>
                      <a:pt x="314" y="103"/>
                      <a:pt x="317" y="107"/>
                      <a:pt x="320" y="110"/>
                    </a:cubicBezTo>
                    <a:cubicBezTo>
                      <a:pt x="300" y="124"/>
                      <a:pt x="282" y="142"/>
                      <a:pt x="267" y="159"/>
                    </a:cubicBezTo>
                    <a:cubicBezTo>
                      <a:pt x="263" y="162"/>
                      <a:pt x="268" y="167"/>
                      <a:pt x="272" y="164"/>
                    </a:cubicBezTo>
                    <a:cubicBezTo>
                      <a:pt x="286" y="151"/>
                      <a:pt x="300" y="138"/>
                      <a:pt x="316" y="126"/>
                    </a:cubicBezTo>
                    <a:cubicBezTo>
                      <a:pt x="320" y="123"/>
                      <a:pt x="324" y="121"/>
                      <a:pt x="328" y="118"/>
                    </a:cubicBezTo>
                    <a:cubicBezTo>
                      <a:pt x="331" y="121"/>
                      <a:pt x="334" y="124"/>
                      <a:pt x="337" y="127"/>
                    </a:cubicBezTo>
                    <a:cubicBezTo>
                      <a:pt x="317" y="142"/>
                      <a:pt x="299" y="162"/>
                      <a:pt x="289" y="182"/>
                    </a:cubicBezTo>
                    <a:cubicBezTo>
                      <a:pt x="287" y="185"/>
                      <a:pt x="291" y="187"/>
                      <a:pt x="293" y="184"/>
                    </a:cubicBezTo>
                    <a:cubicBezTo>
                      <a:pt x="308" y="163"/>
                      <a:pt x="326" y="148"/>
                      <a:pt x="346" y="135"/>
                    </a:cubicBezTo>
                    <a:cubicBezTo>
                      <a:pt x="351" y="140"/>
                      <a:pt x="357" y="144"/>
                      <a:pt x="362" y="147"/>
                    </a:cubicBezTo>
                    <a:cubicBezTo>
                      <a:pt x="340" y="167"/>
                      <a:pt x="322" y="194"/>
                      <a:pt x="306" y="212"/>
                    </a:cubicBezTo>
                    <a:cubicBezTo>
                      <a:pt x="303" y="216"/>
                      <a:pt x="307" y="220"/>
                      <a:pt x="310" y="217"/>
                    </a:cubicBezTo>
                    <a:cubicBezTo>
                      <a:pt x="328" y="202"/>
                      <a:pt x="344" y="185"/>
                      <a:pt x="360" y="168"/>
                    </a:cubicBezTo>
                    <a:cubicBezTo>
                      <a:pt x="375" y="153"/>
                      <a:pt x="391" y="146"/>
                      <a:pt x="409" y="137"/>
                    </a:cubicBezTo>
                    <a:cubicBezTo>
                      <a:pt x="413" y="143"/>
                      <a:pt x="417" y="148"/>
                      <a:pt x="421" y="154"/>
                    </a:cubicBezTo>
                    <a:cubicBezTo>
                      <a:pt x="383" y="170"/>
                      <a:pt x="343" y="185"/>
                      <a:pt x="313" y="215"/>
                    </a:cubicBezTo>
                    <a:cubicBezTo>
                      <a:pt x="311" y="218"/>
                      <a:pt x="315" y="222"/>
                      <a:pt x="317" y="219"/>
                    </a:cubicBezTo>
                    <a:cubicBezTo>
                      <a:pt x="350" y="191"/>
                      <a:pt x="393" y="178"/>
                      <a:pt x="432" y="161"/>
                    </a:cubicBezTo>
                    <a:cubicBezTo>
                      <a:pt x="435" y="160"/>
                      <a:pt x="436" y="156"/>
                      <a:pt x="434" y="154"/>
                    </a:cubicBezTo>
                    <a:close/>
                    <a:moveTo>
                      <a:pt x="14" y="164"/>
                    </a:moveTo>
                    <a:cubicBezTo>
                      <a:pt x="20" y="156"/>
                      <a:pt x="27" y="149"/>
                      <a:pt x="35" y="142"/>
                    </a:cubicBezTo>
                    <a:cubicBezTo>
                      <a:pt x="37" y="146"/>
                      <a:pt x="40" y="150"/>
                      <a:pt x="43" y="154"/>
                    </a:cubicBezTo>
                    <a:cubicBezTo>
                      <a:pt x="37" y="160"/>
                      <a:pt x="32" y="167"/>
                      <a:pt x="28" y="173"/>
                    </a:cubicBezTo>
                    <a:cubicBezTo>
                      <a:pt x="23" y="170"/>
                      <a:pt x="18" y="167"/>
                      <a:pt x="13" y="164"/>
                    </a:cubicBezTo>
                    <a:cubicBezTo>
                      <a:pt x="14" y="164"/>
                      <a:pt x="14" y="164"/>
                      <a:pt x="14" y="164"/>
                    </a:cubicBezTo>
                    <a:close/>
                    <a:moveTo>
                      <a:pt x="63" y="196"/>
                    </a:moveTo>
                    <a:cubicBezTo>
                      <a:pt x="59" y="193"/>
                      <a:pt x="54" y="190"/>
                      <a:pt x="49" y="187"/>
                    </a:cubicBezTo>
                    <a:cubicBezTo>
                      <a:pt x="53" y="183"/>
                      <a:pt x="56" y="180"/>
                      <a:pt x="60" y="177"/>
                    </a:cubicBezTo>
                    <a:cubicBezTo>
                      <a:pt x="63" y="181"/>
                      <a:pt x="67" y="185"/>
                      <a:pt x="70" y="188"/>
                    </a:cubicBezTo>
                    <a:cubicBezTo>
                      <a:pt x="68" y="191"/>
                      <a:pt x="66" y="194"/>
                      <a:pt x="63" y="196"/>
                    </a:cubicBezTo>
                    <a:close/>
                    <a:moveTo>
                      <a:pt x="75" y="193"/>
                    </a:moveTo>
                    <a:cubicBezTo>
                      <a:pt x="82" y="200"/>
                      <a:pt x="89" y="206"/>
                      <a:pt x="96" y="213"/>
                    </a:cubicBezTo>
                    <a:cubicBezTo>
                      <a:pt x="95" y="214"/>
                      <a:pt x="94" y="215"/>
                      <a:pt x="93" y="216"/>
                    </a:cubicBezTo>
                    <a:cubicBezTo>
                      <a:pt x="93" y="216"/>
                      <a:pt x="93" y="216"/>
                      <a:pt x="93" y="216"/>
                    </a:cubicBezTo>
                    <a:cubicBezTo>
                      <a:pt x="85" y="210"/>
                      <a:pt x="77" y="205"/>
                      <a:pt x="69" y="200"/>
                    </a:cubicBezTo>
                    <a:cubicBezTo>
                      <a:pt x="71" y="198"/>
                      <a:pt x="73" y="195"/>
                      <a:pt x="75" y="193"/>
                    </a:cubicBezTo>
                    <a:close/>
                    <a:moveTo>
                      <a:pt x="45" y="184"/>
                    </a:moveTo>
                    <a:cubicBezTo>
                      <a:pt x="41" y="181"/>
                      <a:pt x="37" y="178"/>
                      <a:pt x="32" y="176"/>
                    </a:cubicBezTo>
                    <a:cubicBezTo>
                      <a:pt x="37" y="171"/>
                      <a:pt x="42" y="166"/>
                      <a:pt x="47" y="161"/>
                    </a:cubicBezTo>
                    <a:cubicBezTo>
                      <a:pt x="50" y="165"/>
                      <a:pt x="53" y="168"/>
                      <a:pt x="56" y="171"/>
                    </a:cubicBezTo>
                    <a:cubicBezTo>
                      <a:pt x="52" y="176"/>
                      <a:pt x="48" y="180"/>
                      <a:pt x="45" y="184"/>
                    </a:cubicBezTo>
                    <a:close/>
                    <a:moveTo>
                      <a:pt x="217" y="255"/>
                    </a:moveTo>
                    <a:cubicBezTo>
                      <a:pt x="206" y="264"/>
                      <a:pt x="195" y="273"/>
                      <a:pt x="184" y="283"/>
                    </a:cubicBezTo>
                    <a:cubicBezTo>
                      <a:pt x="165" y="298"/>
                      <a:pt x="156" y="303"/>
                      <a:pt x="135" y="287"/>
                    </a:cubicBezTo>
                    <a:cubicBezTo>
                      <a:pt x="113" y="269"/>
                      <a:pt x="94" y="249"/>
                      <a:pt x="72" y="232"/>
                    </a:cubicBezTo>
                    <a:cubicBezTo>
                      <a:pt x="48" y="212"/>
                      <a:pt x="18" y="200"/>
                      <a:pt x="12" y="170"/>
                    </a:cubicBezTo>
                    <a:cubicBezTo>
                      <a:pt x="15" y="173"/>
                      <a:pt x="19" y="177"/>
                      <a:pt x="23" y="180"/>
                    </a:cubicBezTo>
                    <a:cubicBezTo>
                      <a:pt x="23" y="181"/>
                      <a:pt x="22" y="182"/>
                      <a:pt x="22" y="182"/>
                    </a:cubicBezTo>
                    <a:cubicBezTo>
                      <a:pt x="21" y="184"/>
                      <a:pt x="23" y="185"/>
                      <a:pt x="25" y="184"/>
                    </a:cubicBezTo>
                    <a:cubicBezTo>
                      <a:pt x="25" y="184"/>
                      <a:pt x="25" y="183"/>
                      <a:pt x="26" y="183"/>
                    </a:cubicBezTo>
                    <a:cubicBezTo>
                      <a:pt x="30" y="186"/>
                      <a:pt x="35" y="189"/>
                      <a:pt x="39" y="193"/>
                    </a:cubicBezTo>
                    <a:cubicBezTo>
                      <a:pt x="39" y="194"/>
                      <a:pt x="40" y="195"/>
                      <a:pt x="41" y="194"/>
                    </a:cubicBezTo>
                    <a:cubicBezTo>
                      <a:pt x="51" y="201"/>
                      <a:pt x="62" y="207"/>
                      <a:pt x="71" y="214"/>
                    </a:cubicBezTo>
                    <a:cubicBezTo>
                      <a:pt x="104" y="235"/>
                      <a:pt x="135" y="256"/>
                      <a:pt x="164" y="281"/>
                    </a:cubicBezTo>
                    <a:cubicBezTo>
                      <a:pt x="167" y="284"/>
                      <a:pt x="172" y="281"/>
                      <a:pt x="171" y="277"/>
                    </a:cubicBezTo>
                    <a:cubicBezTo>
                      <a:pt x="199" y="252"/>
                      <a:pt x="227" y="234"/>
                      <a:pt x="260" y="226"/>
                    </a:cubicBezTo>
                    <a:cubicBezTo>
                      <a:pt x="245" y="234"/>
                      <a:pt x="230" y="245"/>
                      <a:pt x="217" y="255"/>
                    </a:cubicBezTo>
                    <a:close/>
                    <a:moveTo>
                      <a:pt x="99" y="220"/>
                    </a:moveTo>
                    <a:cubicBezTo>
                      <a:pt x="100" y="219"/>
                      <a:pt x="101" y="218"/>
                      <a:pt x="102" y="218"/>
                    </a:cubicBezTo>
                    <a:cubicBezTo>
                      <a:pt x="110" y="224"/>
                      <a:pt x="117" y="230"/>
                      <a:pt x="125" y="235"/>
                    </a:cubicBezTo>
                    <a:cubicBezTo>
                      <a:pt x="125" y="235"/>
                      <a:pt x="124" y="236"/>
                      <a:pt x="124" y="236"/>
                    </a:cubicBezTo>
                    <a:cubicBezTo>
                      <a:pt x="116" y="231"/>
                      <a:pt x="108" y="225"/>
                      <a:pt x="99" y="220"/>
                    </a:cubicBezTo>
                    <a:close/>
                    <a:moveTo>
                      <a:pt x="129" y="240"/>
                    </a:moveTo>
                    <a:cubicBezTo>
                      <a:pt x="129" y="239"/>
                      <a:pt x="130" y="239"/>
                      <a:pt x="130" y="238"/>
                    </a:cubicBezTo>
                    <a:cubicBezTo>
                      <a:pt x="138" y="243"/>
                      <a:pt x="145" y="248"/>
                      <a:pt x="153" y="252"/>
                    </a:cubicBezTo>
                    <a:cubicBezTo>
                      <a:pt x="152" y="254"/>
                      <a:pt x="151" y="255"/>
                      <a:pt x="150" y="257"/>
                    </a:cubicBezTo>
                    <a:cubicBezTo>
                      <a:pt x="143" y="251"/>
                      <a:pt x="136" y="245"/>
                      <a:pt x="129" y="240"/>
                    </a:cubicBezTo>
                    <a:close/>
                    <a:moveTo>
                      <a:pt x="292" y="209"/>
                    </a:moveTo>
                    <a:cubicBezTo>
                      <a:pt x="241" y="207"/>
                      <a:pt x="199" y="234"/>
                      <a:pt x="166" y="271"/>
                    </a:cubicBezTo>
                    <a:cubicBezTo>
                      <a:pt x="162" y="267"/>
                      <a:pt x="158" y="264"/>
                      <a:pt x="154" y="260"/>
                    </a:cubicBezTo>
                    <a:cubicBezTo>
                      <a:pt x="155" y="260"/>
                      <a:pt x="155" y="260"/>
                      <a:pt x="155" y="260"/>
                    </a:cubicBezTo>
                    <a:cubicBezTo>
                      <a:pt x="156" y="258"/>
                      <a:pt x="157" y="257"/>
                      <a:pt x="159" y="255"/>
                    </a:cubicBezTo>
                    <a:cubicBezTo>
                      <a:pt x="162" y="257"/>
                      <a:pt x="164" y="258"/>
                      <a:pt x="167" y="259"/>
                    </a:cubicBezTo>
                    <a:cubicBezTo>
                      <a:pt x="172" y="262"/>
                      <a:pt x="176" y="256"/>
                      <a:pt x="171" y="253"/>
                    </a:cubicBezTo>
                    <a:cubicBezTo>
                      <a:pt x="169" y="251"/>
                      <a:pt x="167" y="249"/>
                      <a:pt x="164" y="248"/>
                    </a:cubicBezTo>
                    <a:cubicBezTo>
                      <a:pt x="187" y="223"/>
                      <a:pt x="220" y="208"/>
                      <a:pt x="253" y="201"/>
                    </a:cubicBezTo>
                    <a:cubicBezTo>
                      <a:pt x="256" y="200"/>
                      <a:pt x="255" y="195"/>
                      <a:pt x="252" y="195"/>
                    </a:cubicBezTo>
                    <a:cubicBezTo>
                      <a:pt x="218" y="194"/>
                      <a:pt x="181" y="216"/>
                      <a:pt x="159" y="244"/>
                    </a:cubicBezTo>
                    <a:cubicBezTo>
                      <a:pt x="152" y="239"/>
                      <a:pt x="145" y="234"/>
                      <a:pt x="138" y="229"/>
                    </a:cubicBezTo>
                    <a:cubicBezTo>
                      <a:pt x="162" y="205"/>
                      <a:pt x="193" y="196"/>
                      <a:pt x="225" y="181"/>
                    </a:cubicBezTo>
                    <a:cubicBezTo>
                      <a:pt x="229" y="180"/>
                      <a:pt x="226" y="174"/>
                      <a:pt x="222" y="175"/>
                    </a:cubicBezTo>
                    <a:cubicBezTo>
                      <a:pt x="189" y="182"/>
                      <a:pt x="155" y="199"/>
                      <a:pt x="132" y="225"/>
                    </a:cubicBezTo>
                    <a:cubicBezTo>
                      <a:pt x="126" y="220"/>
                      <a:pt x="119" y="215"/>
                      <a:pt x="112" y="210"/>
                    </a:cubicBezTo>
                    <a:cubicBezTo>
                      <a:pt x="144" y="186"/>
                      <a:pt x="177" y="168"/>
                      <a:pt x="217" y="160"/>
                    </a:cubicBezTo>
                    <a:cubicBezTo>
                      <a:pt x="221" y="159"/>
                      <a:pt x="220" y="152"/>
                      <a:pt x="216" y="152"/>
                    </a:cubicBezTo>
                    <a:cubicBezTo>
                      <a:pt x="175" y="156"/>
                      <a:pt x="136" y="177"/>
                      <a:pt x="105" y="204"/>
                    </a:cubicBezTo>
                    <a:cubicBezTo>
                      <a:pt x="98" y="198"/>
                      <a:pt x="91" y="192"/>
                      <a:pt x="84" y="186"/>
                    </a:cubicBezTo>
                    <a:cubicBezTo>
                      <a:pt x="111" y="165"/>
                      <a:pt x="145" y="155"/>
                      <a:pt x="176" y="140"/>
                    </a:cubicBezTo>
                    <a:cubicBezTo>
                      <a:pt x="180" y="138"/>
                      <a:pt x="177" y="132"/>
                      <a:pt x="173" y="133"/>
                    </a:cubicBezTo>
                    <a:cubicBezTo>
                      <a:pt x="140" y="146"/>
                      <a:pt x="105" y="158"/>
                      <a:pt x="78" y="181"/>
                    </a:cubicBezTo>
                    <a:cubicBezTo>
                      <a:pt x="74" y="178"/>
                      <a:pt x="71" y="174"/>
                      <a:pt x="67" y="170"/>
                    </a:cubicBezTo>
                    <a:cubicBezTo>
                      <a:pt x="96" y="147"/>
                      <a:pt x="126" y="131"/>
                      <a:pt x="167" y="126"/>
                    </a:cubicBezTo>
                    <a:cubicBezTo>
                      <a:pt x="172" y="125"/>
                      <a:pt x="172" y="119"/>
                      <a:pt x="167" y="118"/>
                    </a:cubicBezTo>
                    <a:cubicBezTo>
                      <a:pt x="127" y="116"/>
                      <a:pt x="89" y="137"/>
                      <a:pt x="62" y="165"/>
                    </a:cubicBezTo>
                    <a:cubicBezTo>
                      <a:pt x="59" y="162"/>
                      <a:pt x="56" y="159"/>
                      <a:pt x="53" y="156"/>
                    </a:cubicBezTo>
                    <a:cubicBezTo>
                      <a:pt x="78" y="135"/>
                      <a:pt x="106" y="120"/>
                      <a:pt x="138" y="104"/>
                    </a:cubicBezTo>
                    <a:cubicBezTo>
                      <a:pt x="142" y="102"/>
                      <a:pt x="139" y="95"/>
                      <a:pt x="134" y="96"/>
                    </a:cubicBezTo>
                    <a:cubicBezTo>
                      <a:pt x="103" y="106"/>
                      <a:pt x="71" y="125"/>
                      <a:pt x="47" y="150"/>
                    </a:cubicBezTo>
                    <a:cubicBezTo>
                      <a:pt x="44" y="146"/>
                      <a:pt x="41" y="142"/>
                      <a:pt x="38" y="138"/>
                    </a:cubicBezTo>
                    <a:cubicBezTo>
                      <a:pt x="49" y="128"/>
                      <a:pt x="61" y="118"/>
                      <a:pt x="74" y="109"/>
                    </a:cubicBezTo>
                    <a:cubicBezTo>
                      <a:pt x="100" y="92"/>
                      <a:pt x="122" y="89"/>
                      <a:pt x="152" y="93"/>
                    </a:cubicBezTo>
                    <a:cubicBezTo>
                      <a:pt x="153" y="93"/>
                      <a:pt x="154" y="93"/>
                      <a:pt x="155" y="93"/>
                    </a:cubicBezTo>
                    <a:cubicBezTo>
                      <a:pt x="202" y="130"/>
                      <a:pt x="247" y="169"/>
                      <a:pt x="292" y="209"/>
                    </a:cubicBezTo>
                    <a:close/>
                    <a:moveTo>
                      <a:pt x="272" y="30"/>
                    </a:moveTo>
                    <a:cubicBezTo>
                      <a:pt x="271" y="28"/>
                      <a:pt x="269" y="25"/>
                      <a:pt x="267" y="22"/>
                    </a:cubicBezTo>
                    <a:cubicBezTo>
                      <a:pt x="277" y="21"/>
                      <a:pt x="286" y="19"/>
                      <a:pt x="295" y="16"/>
                    </a:cubicBezTo>
                    <a:cubicBezTo>
                      <a:pt x="298" y="20"/>
                      <a:pt x="300" y="24"/>
                      <a:pt x="303" y="28"/>
                    </a:cubicBezTo>
                    <a:cubicBezTo>
                      <a:pt x="293" y="27"/>
                      <a:pt x="283" y="28"/>
                      <a:pt x="272" y="30"/>
                    </a:cubicBezTo>
                    <a:close/>
                    <a:moveTo>
                      <a:pt x="289" y="53"/>
                    </a:moveTo>
                    <a:cubicBezTo>
                      <a:pt x="286" y="49"/>
                      <a:pt x="283" y="45"/>
                      <a:pt x="280" y="41"/>
                    </a:cubicBezTo>
                    <a:cubicBezTo>
                      <a:pt x="288" y="40"/>
                      <a:pt x="296" y="38"/>
                      <a:pt x="304" y="36"/>
                    </a:cubicBezTo>
                    <a:cubicBezTo>
                      <a:pt x="306" y="36"/>
                      <a:pt x="306" y="35"/>
                      <a:pt x="307" y="34"/>
                    </a:cubicBezTo>
                    <a:cubicBezTo>
                      <a:pt x="311" y="39"/>
                      <a:pt x="315" y="45"/>
                      <a:pt x="319" y="50"/>
                    </a:cubicBezTo>
                    <a:cubicBezTo>
                      <a:pt x="309" y="49"/>
                      <a:pt x="299" y="50"/>
                      <a:pt x="289" y="53"/>
                    </a:cubicBezTo>
                    <a:close/>
                    <a:moveTo>
                      <a:pt x="316" y="87"/>
                    </a:moveTo>
                    <a:cubicBezTo>
                      <a:pt x="313" y="83"/>
                      <a:pt x="309" y="79"/>
                      <a:pt x="305" y="74"/>
                    </a:cubicBezTo>
                    <a:cubicBezTo>
                      <a:pt x="314" y="70"/>
                      <a:pt x="322" y="67"/>
                      <a:pt x="330" y="64"/>
                    </a:cubicBezTo>
                    <a:cubicBezTo>
                      <a:pt x="334" y="68"/>
                      <a:pt x="339" y="73"/>
                      <a:pt x="343" y="77"/>
                    </a:cubicBezTo>
                    <a:cubicBezTo>
                      <a:pt x="334" y="79"/>
                      <a:pt x="325" y="83"/>
                      <a:pt x="316" y="87"/>
                    </a:cubicBezTo>
                    <a:close/>
                    <a:moveTo>
                      <a:pt x="331" y="103"/>
                    </a:moveTo>
                    <a:cubicBezTo>
                      <a:pt x="328" y="100"/>
                      <a:pt x="326" y="98"/>
                      <a:pt x="323" y="95"/>
                    </a:cubicBezTo>
                    <a:cubicBezTo>
                      <a:pt x="331" y="91"/>
                      <a:pt x="339" y="88"/>
                      <a:pt x="347" y="84"/>
                    </a:cubicBezTo>
                    <a:cubicBezTo>
                      <a:pt x="347" y="84"/>
                      <a:pt x="348" y="83"/>
                      <a:pt x="348" y="83"/>
                    </a:cubicBezTo>
                    <a:cubicBezTo>
                      <a:pt x="351" y="86"/>
                      <a:pt x="354" y="88"/>
                      <a:pt x="357" y="91"/>
                    </a:cubicBezTo>
                    <a:cubicBezTo>
                      <a:pt x="348" y="94"/>
                      <a:pt x="339" y="98"/>
                      <a:pt x="331" y="103"/>
                    </a:cubicBezTo>
                    <a:close/>
                    <a:moveTo>
                      <a:pt x="339" y="112"/>
                    </a:moveTo>
                    <a:cubicBezTo>
                      <a:pt x="348" y="107"/>
                      <a:pt x="357" y="103"/>
                      <a:pt x="366" y="98"/>
                    </a:cubicBezTo>
                    <a:cubicBezTo>
                      <a:pt x="369" y="101"/>
                      <a:pt x="372" y="103"/>
                      <a:pt x="375" y="106"/>
                    </a:cubicBezTo>
                    <a:cubicBezTo>
                      <a:pt x="365" y="110"/>
                      <a:pt x="356" y="115"/>
                      <a:pt x="347" y="120"/>
                    </a:cubicBezTo>
                    <a:cubicBezTo>
                      <a:pt x="344" y="118"/>
                      <a:pt x="341" y="115"/>
                      <a:pt x="339" y="112"/>
                    </a:cubicBezTo>
                    <a:close/>
                    <a:moveTo>
                      <a:pt x="368" y="142"/>
                    </a:moveTo>
                    <a:cubicBezTo>
                      <a:pt x="364" y="138"/>
                      <a:pt x="360" y="134"/>
                      <a:pt x="356" y="130"/>
                    </a:cubicBezTo>
                    <a:cubicBezTo>
                      <a:pt x="365" y="124"/>
                      <a:pt x="375" y="119"/>
                      <a:pt x="385" y="113"/>
                    </a:cubicBezTo>
                    <a:cubicBezTo>
                      <a:pt x="390" y="116"/>
                      <a:pt x="396" y="120"/>
                      <a:pt x="401" y="123"/>
                    </a:cubicBezTo>
                    <a:cubicBezTo>
                      <a:pt x="389" y="126"/>
                      <a:pt x="378" y="133"/>
                      <a:pt x="368"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4" name="Freeform 500"/>
              <p:cNvSpPr>
                <a:spLocks noEditPoints="1"/>
              </p:cNvSpPr>
              <p:nvPr/>
            </p:nvSpPr>
            <p:spPr bwMode="auto">
              <a:xfrm>
                <a:off x="577" y="1389"/>
                <a:ext cx="562" cy="504"/>
              </a:xfrm>
              <a:custGeom>
                <a:avLst/>
                <a:gdLst>
                  <a:gd name="T0" fmla="*/ 273 w 279"/>
                  <a:gd name="T1" fmla="*/ 101 h 250"/>
                  <a:gd name="T2" fmla="*/ 171 w 279"/>
                  <a:gd name="T3" fmla="*/ 84 h 250"/>
                  <a:gd name="T4" fmla="*/ 190 w 279"/>
                  <a:gd name="T5" fmla="*/ 10 h 250"/>
                  <a:gd name="T6" fmla="*/ 181 w 279"/>
                  <a:gd name="T7" fmla="*/ 6 h 250"/>
                  <a:gd name="T8" fmla="*/ 157 w 279"/>
                  <a:gd name="T9" fmla="*/ 81 h 250"/>
                  <a:gd name="T10" fmla="*/ 124 w 279"/>
                  <a:gd name="T11" fmla="*/ 74 h 250"/>
                  <a:gd name="T12" fmla="*/ 139 w 279"/>
                  <a:gd name="T13" fmla="*/ 12 h 250"/>
                  <a:gd name="T14" fmla="*/ 129 w 279"/>
                  <a:gd name="T15" fmla="*/ 8 h 250"/>
                  <a:gd name="T16" fmla="*/ 108 w 279"/>
                  <a:gd name="T17" fmla="*/ 72 h 250"/>
                  <a:gd name="T18" fmla="*/ 24 w 279"/>
                  <a:gd name="T19" fmla="*/ 63 h 250"/>
                  <a:gd name="T20" fmla="*/ 24 w 279"/>
                  <a:gd name="T21" fmla="*/ 71 h 250"/>
                  <a:gd name="T22" fmla="*/ 106 w 279"/>
                  <a:gd name="T23" fmla="*/ 83 h 250"/>
                  <a:gd name="T24" fmla="*/ 101 w 279"/>
                  <a:gd name="T25" fmla="*/ 115 h 250"/>
                  <a:gd name="T26" fmla="*/ 95 w 279"/>
                  <a:gd name="T27" fmla="*/ 146 h 250"/>
                  <a:gd name="T28" fmla="*/ 6 w 279"/>
                  <a:gd name="T29" fmla="*/ 127 h 250"/>
                  <a:gd name="T30" fmla="*/ 3 w 279"/>
                  <a:gd name="T31" fmla="*/ 133 h 250"/>
                  <a:gd name="T32" fmla="*/ 93 w 279"/>
                  <a:gd name="T33" fmla="*/ 156 h 250"/>
                  <a:gd name="T34" fmla="*/ 82 w 279"/>
                  <a:gd name="T35" fmla="*/ 227 h 250"/>
                  <a:gd name="T36" fmla="*/ 88 w 279"/>
                  <a:gd name="T37" fmla="*/ 229 h 250"/>
                  <a:gd name="T38" fmla="*/ 108 w 279"/>
                  <a:gd name="T39" fmla="*/ 157 h 250"/>
                  <a:gd name="T40" fmla="*/ 142 w 279"/>
                  <a:gd name="T41" fmla="*/ 159 h 250"/>
                  <a:gd name="T42" fmla="*/ 136 w 279"/>
                  <a:gd name="T43" fmla="*/ 247 h 250"/>
                  <a:gd name="T44" fmla="*/ 141 w 279"/>
                  <a:gd name="T45" fmla="*/ 247 h 250"/>
                  <a:gd name="T46" fmla="*/ 153 w 279"/>
                  <a:gd name="T47" fmla="*/ 159 h 250"/>
                  <a:gd name="T48" fmla="*/ 254 w 279"/>
                  <a:gd name="T49" fmla="*/ 171 h 250"/>
                  <a:gd name="T50" fmla="*/ 258 w 279"/>
                  <a:gd name="T51" fmla="*/ 163 h 250"/>
                  <a:gd name="T52" fmla="*/ 155 w 279"/>
                  <a:gd name="T53" fmla="*/ 146 h 250"/>
                  <a:gd name="T54" fmla="*/ 160 w 279"/>
                  <a:gd name="T55" fmla="*/ 122 h 250"/>
                  <a:gd name="T56" fmla="*/ 167 w 279"/>
                  <a:gd name="T57" fmla="*/ 96 h 250"/>
                  <a:gd name="T58" fmla="*/ 273 w 279"/>
                  <a:gd name="T59" fmla="*/ 111 h 250"/>
                  <a:gd name="T60" fmla="*/ 273 w 279"/>
                  <a:gd name="T61" fmla="*/ 101 h 250"/>
                  <a:gd name="T62" fmla="*/ 121 w 279"/>
                  <a:gd name="T63" fmla="*/ 86 h 250"/>
                  <a:gd name="T64" fmla="*/ 153 w 279"/>
                  <a:gd name="T65" fmla="*/ 93 h 250"/>
                  <a:gd name="T66" fmla="*/ 153 w 279"/>
                  <a:gd name="T67" fmla="*/ 93 h 250"/>
                  <a:gd name="T68" fmla="*/ 132 w 279"/>
                  <a:gd name="T69" fmla="*/ 110 h 250"/>
                  <a:gd name="T70" fmla="*/ 125 w 279"/>
                  <a:gd name="T71" fmla="*/ 95 h 250"/>
                  <a:gd name="T72" fmla="*/ 120 w 279"/>
                  <a:gd name="T73" fmla="*/ 93 h 250"/>
                  <a:gd name="T74" fmla="*/ 121 w 279"/>
                  <a:gd name="T75" fmla="*/ 86 h 250"/>
                  <a:gd name="T76" fmla="*/ 124 w 279"/>
                  <a:gd name="T77" fmla="*/ 117 h 250"/>
                  <a:gd name="T78" fmla="*/ 114 w 279"/>
                  <a:gd name="T79" fmla="*/ 123 h 250"/>
                  <a:gd name="T80" fmla="*/ 118 w 279"/>
                  <a:gd name="T81" fmla="*/ 98 h 250"/>
                  <a:gd name="T82" fmla="*/ 124 w 279"/>
                  <a:gd name="T83" fmla="*/ 117 h 250"/>
                  <a:gd name="T84" fmla="*/ 144 w 279"/>
                  <a:gd name="T85" fmla="*/ 146 h 250"/>
                  <a:gd name="T86" fmla="*/ 110 w 279"/>
                  <a:gd name="T87" fmla="*/ 146 h 250"/>
                  <a:gd name="T88" fmla="*/ 112 w 279"/>
                  <a:gd name="T89" fmla="*/ 133 h 250"/>
                  <a:gd name="T90" fmla="*/ 128 w 279"/>
                  <a:gd name="T91" fmla="*/ 126 h 250"/>
                  <a:gd name="T92" fmla="*/ 138 w 279"/>
                  <a:gd name="T93" fmla="*/ 140 h 250"/>
                  <a:gd name="T94" fmla="*/ 145 w 279"/>
                  <a:gd name="T95" fmla="*/ 139 h 250"/>
                  <a:gd name="T96" fmla="*/ 144 w 279"/>
                  <a:gd name="T97" fmla="*/ 146 h 250"/>
                  <a:gd name="T98" fmla="*/ 146 w 279"/>
                  <a:gd name="T99" fmla="*/ 137 h 250"/>
                  <a:gd name="T100" fmla="*/ 145 w 279"/>
                  <a:gd name="T101" fmla="*/ 136 h 250"/>
                  <a:gd name="T102" fmla="*/ 137 w 279"/>
                  <a:gd name="T103" fmla="*/ 120 h 250"/>
                  <a:gd name="T104" fmla="*/ 152 w 279"/>
                  <a:gd name="T105" fmla="*/ 107 h 250"/>
                  <a:gd name="T106" fmla="*/ 149 w 279"/>
                  <a:gd name="T107" fmla="*/ 119 h 250"/>
                  <a:gd name="T108" fmla="*/ 146 w 279"/>
                  <a:gd name="T109" fmla="*/ 13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9" h="250">
                    <a:moveTo>
                      <a:pt x="273" y="101"/>
                    </a:moveTo>
                    <a:cubicBezTo>
                      <a:pt x="238" y="97"/>
                      <a:pt x="205" y="90"/>
                      <a:pt x="171" y="84"/>
                    </a:cubicBezTo>
                    <a:cubicBezTo>
                      <a:pt x="178" y="59"/>
                      <a:pt x="186" y="35"/>
                      <a:pt x="190" y="10"/>
                    </a:cubicBezTo>
                    <a:cubicBezTo>
                      <a:pt x="190" y="5"/>
                      <a:pt x="183" y="0"/>
                      <a:pt x="181" y="6"/>
                    </a:cubicBezTo>
                    <a:cubicBezTo>
                      <a:pt x="170" y="29"/>
                      <a:pt x="163" y="55"/>
                      <a:pt x="157" y="81"/>
                    </a:cubicBezTo>
                    <a:cubicBezTo>
                      <a:pt x="146" y="79"/>
                      <a:pt x="135" y="76"/>
                      <a:pt x="124" y="74"/>
                    </a:cubicBezTo>
                    <a:cubicBezTo>
                      <a:pt x="129" y="54"/>
                      <a:pt x="134" y="33"/>
                      <a:pt x="139" y="12"/>
                    </a:cubicBezTo>
                    <a:cubicBezTo>
                      <a:pt x="141" y="6"/>
                      <a:pt x="132" y="2"/>
                      <a:pt x="129" y="8"/>
                    </a:cubicBezTo>
                    <a:cubicBezTo>
                      <a:pt x="118" y="27"/>
                      <a:pt x="113" y="49"/>
                      <a:pt x="108" y="72"/>
                    </a:cubicBezTo>
                    <a:cubicBezTo>
                      <a:pt x="81" y="67"/>
                      <a:pt x="53" y="63"/>
                      <a:pt x="24" y="63"/>
                    </a:cubicBezTo>
                    <a:cubicBezTo>
                      <a:pt x="19" y="62"/>
                      <a:pt x="19" y="71"/>
                      <a:pt x="24" y="71"/>
                    </a:cubicBezTo>
                    <a:cubicBezTo>
                      <a:pt x="52" y="73"/>
                      <a:pt x="79" y="77"/>
                      <a:pt x="106" y="83"/>
                    </a:cubicBezTo>
                    <a:cubicBezTo>
                      <a:pt x="104" y="94"/>
                      <a:pt x="103" y="104"/>
                      <a:pt x="101" y="115"/>
                    </a:cubicBezTo>
                    <a:cubicBezTo>
                      <a:pt x="99" y="125"/>
                      <a:pt x="97" y="135"/>
                      <a:pt x="95" y="146"/>
                    </a:cubicBezTo>
                    <a:cubicBezTo>
                      <a:pt x="65" y="144"/>
                      <a:pt x="35" y="141"/>
                      <a:pt x="6" y="127"/>
                    </a:cubicBezTo>
                    <a:cubicBezTo>
                      <a:pt x="3" y="126"/>
                      <a:pt x="0" y="131"/>
                      <a:pt x="3" y="133"/>
                    </a:cubicBezTo>
                    <a:cubicBezTo>
                      <a:pt x="32" y="147"/>
                      <a:pt x="62" y="153"/>
                      <a:pt x="93" y="156"/>
                    </a:cubicBezTo>
                    <a:cubicBezTo>
                      <a:pt x="88" y="180"/>
                      <a:pt x="83" y="204"/>
                      <a:pt x="82" y="227"/>
                    </a:cubicBezTo>
                    <a:cubicBezTo>
                      <a:pt x="81" y="231"/>
                      <a:pt x="86" y="232"/>
                      <a:pt x="88" y="229"/>
                    </a:cubicBezTo>
                    <a:cubicBezTo>
                      <a:pt x="101" y="209"/>
                      <a:pt x="105" y="182"/>
                      <a:pt x="108" y="157"/>
                    </a:cubicBezTo>
                    <a:cubicBezTo>
                      <a:pt x="119" y="158"/>
                      <a:pt x="131" y="158"/>
                      <a:pt x="142" y="159"/>
                    </a:cubicBezTo>
                    <a:cubicBezTo>
                      <a:pt x="137" y="188"/>
                      <a:pt x="134" y="217"/>
                      <a:pt x="136" y="247"/>
                    </a:cubicBezTo>
                    <a:cubicBezTo>
                      <a:pt x="136" y="250"/>
                      <a:pt x="141" y="250"/>
                      <a:pt x="141" y="247"/>
                    </a:cubicBezTo>
                    <a:cubicBezTo>
                      <a:pt x="144" y="217"/>
                      <a:pt x="148" y="188"/>
                      <a:pt x="153" y="159"/>
                    </a:cubicBezTo>
                    <a:cubicBezTo>
                      <a:pt x="187" y="160"/>
                      <a:pt x="222" y="162"/>
                      <a:pt x="254" y="171"/>
                    </a:cubicBezTo>
                    <a:cubicBezTo>
                      <a:pt x="259" y="172"/>
                      <a:pt x="262" y="165"/>
                      <a:pt x="258" y="163"/>
                    </a:cubicBezTo>
                    <a:cubicBezTo>
                      <a:pt x="225" y="149"/>
                      <a:pt x="191" y="146"/>
                      <a:pt x="155" y="146"/>
                    </a:cubicBezTo>
                    <a:cubicBezTo>
                      <a:pt x="157" y="138"/>
                      <a:pt x="159" y="130"/>
                      <a:pt x="160" y="122"/>
                    </a:cubicBezTo>
                    <a:cubicBezTo>
                      <a:pt x="162" y="113"/>
                      <a:pt x="165" y="104"/>
                      <a:pt x="167" y="96"/>
                    </a:cubicBezTo>
                    <a:cubicBezTo>
                      <a:pt x="202" y="103"/>
                      <a:pt x="237" y="110"/>
                      <a:pt x="273" y="111"/>
                    </a:cubicBezTo>
                    <a:cubicBezTo>
                      <a:pt x="279" y="111"/>
                      <a:pt x="279" y="101"/>
                      <a:pt x="273" y="101"/>
                    </a:cubicBezTo>
                    <a:close/>
                    <a:moveTo>
                      <a:pt x="121" y="86"/>
                    </a:moveTo>
                    <a:cubicBezTo>
                      <a:pt x="132" y="88"/>
                      <a:pt x="142" y="90"/>
                      <a:pt x="153" y="93"/>
                    </a:cubicBezTo>
                    <a:cubicBezTo>
                      <a:pt x="153" y="93"/>
                      <a:pt x="153" y="93"/>
                      <a:pt x="153" y="93"/>
                    </a:cubicBezTo>
                    <a:cubicBezTo>
                      <a:pt x="146" y="99"/>
                      <a:pt x="139" y="105"/>
                      <a:pt x="132" y="110"/>
                    </a:cubicBezTo>
                    <a:cubicBezTo>
                      <a:pt x="130" y="105"/>
                      <a:pt x="128" y="100"/>
                      <a:pt x="125" y="95"/>
                    </a:cubicBezTo>
                    <a:cubicBezTo>
                      <a:pt x="124" y="92"/>
                      <a:pt x="122" y="92"/>
                      <a:pt x="120" y="93"/>
                    </a:cubicBezTo>
                    <a:cubicBezTo>
                      <a:pt x="120" y="91"/>
                      <a:pt x="121" y="88"/>
                      <a:pt x="121" y="86"/>
                    </a:cubicBezTo>
                    <a:close/>
                    <a:moveTo>
                      <a:pt x="124" y="117"/>
                    </a:moveTo>
                    <a:cubicBezTo>
                      <a:pt x="121" y="119"/>
                      <a:pt x="117" y="121"/>
                      <a:pt x="114" y="123"/>
                    </a:cubicBezTo>
                    <a:cubicBezTo>
                      <a:pt x="115" y="115"/>
                      <a:pt x="117" y="107"/>
                      <a:pt x="118" y="98"/>
                    </a:cubicBezTo>
                    <a:cubicBezTo>
                      <a:pt x="120" y="104"/>
                      <a:pt x="122" y="110"/>
                      <a:pt x="124" y="117"/>
                    </a:cubicBezTo>
                    <a:close/>
                    <a:moveTo>
                      <a:pt x="144" y="146"/>
                    </a:moveTo>
                    <a:cubicBezTo>
                      <a:pt x="132" y="146"/>
                      <a:pt x="121" y="146"/>
                      <a:pt x="110" y="146"/>
                    </a:cubicBezTo>
                    <a:cubicBezTo>
                      <a:pt x="111" y="142"/>
                      <a:pt x="111" y="137"/>
                      <a:pt x="112" y="133"/>
                    </a:cubicBezTo>
                    <a:cubicBezTo>
                      <a:pt x="118" y="131"/>
                      <a:pt x="123" y="129"/>
                      <a:pt x="128" y="126"/>
                    </a:cubicBezTo>
                    <a:cubicBezTo>
                      <a:pt x="131" y="131"/>
                      <a:pt x="134" y="137"/>
                      <a:pt x="138" y="140"/>
                    </a:cubicBezTo>
                    <a:cubicBezTo>
                      <a:pt x="140" y="143"/>
                      <a:pt x="144" y="142"/>
                      <a:pt x="145" y="139"/>
                    </a:cubicBezTo>
                    <a:cubicBezTo>
                      <a:pt x="145" y="142"/>
                      <a:pt x="144" y="144"/>
                      <a:pt x="144" y="146"/>
                    </a:cubicBezTo>
                    <a:close/>
                    <a:moveTo>
                      <a:pt x="146" y="137"/>
                    </a:moveTo>
                    <a:cubicBezTo>
                      <a:pt x="145" y="137"/>
                      <a:pt x="146" y="136"/>
                      <a:pt x="145" y="136"/>
                    </a:cubicBezTo>
                    <a:cubicBezTo>
                      <a:pt x="144" y="130"/>
                      <a:pt x="140" y="125"/>
                      <a:pt x="137" y="120"/>
                    </a:cubicBezTo>
                    <a:cubicBezTo>
                      <a:pt x="142" y="116"/>
                      <a:pt x="147" y="112"/>
                      <a:pt x="152" y="107"/>
                    </a:cubicBezTo>
                    <a:cubicBezTo>
                      <a:pt x="151" y="111"/>
                      <a:pt x="150" y="115"/>
                      <a:pt x="149" y="119"/>
                    </a:cubicBezTo>
                    <a:cubicBezTo>
                      <a:pt x="148" y="125"/>
                      <a:pt x="147" y="131"/>
                      <a:pt x="146"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5" name="Freeform 501"/>
              <p:cNvSpPr/>
              <p:nvPr/>
            </p:nvSpPr>
            <p:spPr bwMode="auto">
              <a:xfrm>
                <a:off x="619" y="1707"/>
                <a:ext cx="121" cy="130"/>
              </a:xfrm>
              <a:custGeom>
                <a:avLst/>
                <a:gdLst>
                  <a:gd name="T0" fmla="*/ 51 w 60"/>
                  <a:gd name="T1" fmla="*/ 11 h 64"/>
                  <a:gd name="T2" fmla="*/ 32 w 60"/>
                  <a:gd name="T3" fmla="*/ 21 h 64"/>
                  <a:gd name="T4" fmla="*/ 14 w 60"/>
                  <a:gd name="T5" fmla="*/ 5 h 64"/>
                  <a:gd name="T6" fmla="*/ 7 w 60"/>
                  <a:gd name="T7" fmla="*/ 12 h 64"/>
                  <a:gd name="T8" fmla="*/ 20 w 60"/>
                  <a:gd name="T9" fmla="*/ 27 h 64"/>
                  <a:gd name="T10" fmla="*/ 5 w 60"/>
                  <a:gd name="T11" fmla="*/ 33 h 64"/>
                  <a:gd name="T12" fmla="*/ 6 w 60"/>
                  <a:gd name="T13" fmla="*/ 42 h 64"/>
                  <a:gd name="T14" fmla="*/ 28 w 60"/>
                  <a:gd name="T15" fmla="*/ 37 h 64"/>
                  <a:gd name="T16" fmla="*/ 43 w 60"/>
                  <a:gd name="T17" fmla="*/ 59 h 64"/>
                  <a:gd name="T18" fmla="*/ 53 w 60"/>
                  <a:gd name="T19" fmla="*/ 53 h 64"/>
                  <a:gd name="T20" fmla="*/ 40 w 60"/>
                  <a:gd name="T21" fmla="*/ 31 h 64"/>
                  <a:gd name="T22" fmla="*/ 56 w 60"/>
                  <a:gd name="T23" fmla="*/ 20 h 64"/>
                  <a:gd name="T24" fmla="*/ 51 w 60"/>
                  <a:gd name="T25" fmla="*/ 1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64">
                    <a:moveTo>
                      <a:pt x="51" y="11"/>
                    </a:moveTo>
                    <a:cubicBezTo>
                      <a:pt x="44" y="13"/>
                      <a:pt x="38" y="17"/>
                      <a:pt x="32" y="21"/>
                    </a:cubicBezTo>
                    <a:cubicBezTo>
                      <a:pt x="26" y="15"/>
                      <a:pt x="20" y="9"/>
                      <a:pt x="14" y="5"/>
                    </a:cubicBezTo>
                    <a:cubicBezTo>
                      <a:pt x="9" y="0"/>
                      <a:pt x="2" y="8"/>
                      <a:pt x="7" y="12"/>
                    </a:cubicBezTo>
                    <a:cubicBezTo>
                      <a:pt x="12" y="17"/>
                      <a:pt x="16" y="22"/>
                      <a:pt x="20" y="27"/>
                    </a:cubicBezTo>
                    <a:cubicBezTo>
                      <a:pt x="15" y="29"/>
                      <a:pt x="10" y="32"/>
                      <a:pt x="5" y="33"/>
                    </a:cubicBezTo>
                    <a:cubicBezTo>
                      <a:pt x="0" y="35"/>
                      <a:pt x="1" y="42"/>
                      <a:pt x="6" y="42"/>
                    </a:cubicBezTo>
                    <a:cubicBezTo>
                      <a:pt x="13" y="42"/>
                      <a:pt x="21" y="40"/>
                      <a:pt x="28" y="37"/>
                    </a:cubicBezTo>
                    <a:cubicBezTo>
                      <a:pt x="33" y="44"/>
                      <a:pt x="37" y="52"/>
                      <a:pt x="43" y="59"/>
                    </a:cubicBezTo>
                    <a:cubicBezTo>
                      <a:pt x="47" y="64"/>
                      <a:pt x="56" y="59"/>
                      <a:pt x="53" y="53"/>
                    </a:cubicBezTo>
                    <a:cubicBezTo>
                      <a:pt x="50" y="45"/>
                      <a:pt x="46" y="38"/>
                      <a:pt x="40" y="31"/>
                    </a:cubicBezTo>
                    <a:cubicBezTo>
                      <a:pt x="46" y="27"/>
                      <a:pt x="51" y="23"/>
                      <a:pt x="56" y="20"/>
                    </a:cubicBezTo>
                    <a:cubicBezTo>
                      <a:pt x="60" y="16"/>
                      <a:pt x="55" y="9"/>
                      <a:pt x="5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6" name="Freeform 502"/>
              <p:cNvSpPr/>
              <p:nvPr/>
            </p:nvSpPr>
            <p:spPr bwMode="auto">
              <a:xfrm>
                <a:off x="986" y="1409"/>
                <a:ext cx="153" cy="137"/>
              </a:xfrm>
              <a:custGeom>
                <a:avLst/>
                <a:gdLst>
                  <a:gd name="T0" fmla="*/ 64 w 76"/>
                  <a:gd name="T1" fmla="*/ 13 h 68"/>
                  <a:gd name="T2" fmla="*/ 41 w 76"/>
                  <a:gd name="T3" fmla="*/ 26 h 68"/>
                  <a:gd name="T4" fmla="*/ 22 w 76"/>
                  <a:gd name="T5" fmla="*/ 4 h 68"/>
                  <a:gd name="T6" fmla="*/ 15 w 76"/>
                  <a:gd name="T7" fmla="*/ 12 h 68"/>
                  <a:gd name="T8" fmla="*/ 31 w 76"/>
                  <a:gd name="T9" fmla="*/ 33 h 68"/>
                  <a:gd name="T10" fmla="*/ 6 w 76"/>
                  <a:gd name="T11" fmla="*/ 47 h 68"/>
                  <a:gd name="T12" fmla="*/ 11 w 76"/>
                  <a:gd name="T13" fmla="*/ 56 h 68"/>
                  <a:gd name="T14" fmla="*/ 37 w 76"/>
                  <a:gd name="T15" fmla="*/ 43 h 68"/>
                  <a:gd name="T16" fmla="*/ 51 w 76"/>
                  <a:gd name="T17" fmla="*/ 63 h 68"/>
                  <a:gd name="T18" fmla="*/ 61 w 76"/>
                  <a:gd name="T19" fmla="*/ 58 h 68"/>
                  <a:gd name="T20" fmla="*/ 49 w 76"/>
                  <a:gd name="T21" fmla="*/ 37 h 68"/>
                  <a:gd name="T22" fmla="*/ 70 w 76"/>
                  <a:gd name="T23" fmla="*/ 23 h 68"/>
                  <a:gd name="T24" fmla="*/ 64 w 76"/>
                  <a:gd name="T25" fmla="*/ 1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68">
                    <a:moveTo>
                      <a:pt x="64" y="13"/>
                    </a:moveTo>
                    <a:cubicBezTo>
                      <a:pt x="56" y="17"/>
                      <a:pt x="49" y="21"/>
                      <a:pt x="41" y="26"/>
                    </a:cubicBezTo>
                    <a:cubicBezTo>
                      <a:pt x="36" y="18"/>
                      <a:pt x="29" y="11"/>
                      <a:pt x="22" y="4"/>
                    </a:cubicBezTo>
                    <a:cubicBezTo>
                      <a:pt x="17" y="0"/>
                      <a:pt x="10" y="7"/>
                      <a:pt x="15" y="12"/>
                    </a:cubicBezTo>
                    <a:cubicBezTo>
                      <a:pt x="21" y="18"/>
                      <a:pt x="26" y="25"/>
                      <a:pt x="31" y="33"/>
                    </a:cubicBezTo>
                    <a:cubicBezTo>
                      <a:pt x="23" y="38"/>
                      <a:pt x="14" y="43"/>
                      <a:pt x="6" y="47"/>
                    </a:cubicBezTo>
                    <a:cubicBezTo>
                      <a:pt x="0" y="51"/>
                      <a:pt x="5" y="59"/>
                      <a:pt x="11" y="56"/>
                    </a:cubicBezTo>
                    <a:cubicBezTo>
                      <a:pt x="20" y="52"/>
                      <a:pt x="29" y="48"/>
                      <a:pt x="37" y="43"/>
                    </a:cubicBezTo>
                    <a:cubicBezTo>
                      <a:pt x="42" y="50"/>
                      <a:pt x="45" y="57"/>
                      <a:pt x="51" y="63"/>
                    </a:cubicBezTo>
                    <a:cubicBezTo>
                      <a:pt x="55" y="68"/>
                      <a:pt x="62" y="63"/>
                      <a:pt x="61" y="58"/>
                    </a:cubicBezTo>
                    <a:cubicBezTo>
                      <a:pt x="58" y="50"/>
                      <a:pt x="54" y="43"/>
                      <a:pt x="49" y="37"/>
                    </a:cubicBezTo>
                    <a:cubicBezTo>
                      <a:pt x="56" y="32"/>
                      <a:pt x="63" y="28"/>
                      <a:pt x="70" y="23"/>
                    </a:cubicBezTo>
                    <a:cubicBezTo>
                      <a:pt x="76" y="18"/>
                      <a:pt x="71" y="10"/>
                      <a:pt x="6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7" name="Freeform 503"/>
              <p:cNvSpPr>
                <a:spLocks noEditPoints="1"/>
              </p:cNvSpPr>
              <p:nvPr/>
            </p:nvSpPr>
            <p:spPr bwMode="auto">
              <a:xfrm>
                <a:off x="686" y="1373"/>
                <a:ext cx="94" cy="129"/>
              </a:xfrm>
              <a:custGeom>
                <a:avLst/>
                <a:gdLst>
                  <a:gd name="T0" fmla="*/ 46 w 47"/>
                  <a:gd name="T1" fmla="*/ 34 h 64"/>
                  <a:gd name="T2" fmla="*/ 24 w 47"/>
                  <a:gd name="T3" fmla="*/ 2 h 64"/>
                  <a:gd name="T4" fmla="*/ 8 w 47"/>
                  <a:gd name="T5" fmla="*/ 4 h 64"/>
                  <a:gd name="T6" fmla="*/ 2 w 47"/>
                  <a:gd name="T7" fmla="*/ 25 h 64"/>
                  <a:gd name="T8" fmla="*/ 2 w 47"/>
                  <a:gd name="T9" fmla="*/ 26 h 64"/>
                  <a:gd name="T10" fmla="*/ 5 w 47"/>
                  <a:gd name="T11" fmla="*/ 30 h 64"/>
                  <a:gd name="T12" fmla="*/ 13 w 47"/>
                  <a:gd name="T13" fmla="*/ 58 h 64"/>
                  <a:gd name="T14" fmla="*/ 46 w 47"/>
                  <a:gd name="T15" fmla="*/ 34 h 64"/>
                  <a:gd name="T16" fmla="*/ 22 w 47"/>
                  <a:gd name="T17" fmla="*/ 47 h 64"/>
                  <a:gd name="T18" fmla="*/ 13 w 47"/>
                  <a:gd name="T19" fmla="*/ 40 h 64"/>
                  <a:gd name="T20" fmla="*/ 19 w 47"/>
                  <a:gd name="T21" fmla="*/ 27 h 64"/>
                  <a:gd name="T22" fmla="*/ 16 w 47"/>
                  <a:gd name="T23" fmla="*/ 20 h 64"/>
                  <a:gd name="T24" fmla="*/ 12 w 47"/>
                  <a:gd name="T25" fmla="*/ 22 h 64"/>
                  <a:gd name="T26" fmla="*/ 15 w 47"/>
                  <a:gd name="T27" fmla="*/ 12 h 64"/>
                  <a:gd name="T28" fmla="*/ 17 w 47"/>
                  <a:gd name="T29" fmla="*/ 11 h 64"/>
                  <a:gd name="T30" fmla="*/ 20 w 47"/>
                  <a:gd name="T31" fmla="*/ 12 h 64"/>
                  <a:gd name="T32" fmla="*/ 33 w 47"/>
                  <a:gd name="T33" fmla="*/ 32 h 64"/>
                  <a:gd name="T34" fmla="*/ 22 w 47"/>
                  <a:gd name="T35"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64">
                    <a:moveTo>
                      <a:pt x="46" y="34"/>
                    </a:moveTo>
                    <a:cubicBezTo>
                      <a:pt x="45" y="22"/>
                      <a:pt x="36" y="8"/>
                      <a:pt x="24" y="2"/>
                    </a:cubicBezTo>
                    <a:cubicBezTo>
                      <a:pt x="19" y="0"/>
                      <a:pt x="13" y="0"/>
                      <a:pt x="8" y="4"/>
                    </a:cubicBezTo>
                    <a:cubicBezTo>
                      <a:pt x="3" y="8"/>
                      <a:pt x="2" y="18"/>
                      <a:pt x="2" y="25"/>
                    </a:cubicBezTo>
                    <a:cubicBezTo>
                      <a:pt x="2" y="25"/>
                      <a:pt x="2" y="26"/>
                      <a:pt x="2" y="26"/>
                    </a:cubicBezTo>
                    <a:cubicBezTo>
                      <a:pt x="3" y="28"/>
                      <a:pt x="4" y="29"/>
                      <a:pt x="5" y="30"/>
                    </a:cubicBezTo>
                    <a:cubicBezTo>
                      <a:pt x="0" y="40"/>
                      <a:pt x="1" y="54"/>
                      <a:pt x="13" y="58"/>
                    </a:cubicBezTo>
                    <a:cubicBezTo>
                      <a:pt x="29" y="64"/>
                      <a:pt x="47" y="51"/>
                      <a:pt x="46" y="34"/>
                    </a:cubicBezTo>
                    <a:close/>
                    <a:moveTo>
                      <a:pt x="22" y="47"/>
                    </a:moveTo>
                    <a:cubicBezTo>
                      <a:pt x="17" y="47"/>
                      <a:pt x="13" y="45"/>
                      <a:pt x="13" y="40"/>
                    </a:cubicBezTo>
                    <a:cubicBezTo>
                      <a:pt x="13" y="36"/>
                      <a:pt x="15" y="30"/>
                      <a:pt x="19" y="27"/>
                    </a:cubicBezTo>
                    <a:cubicBezTo>
                      <a:pt x="22" y="25"/>
                      <a:pt x="20" y="18"/>
                      <a:pt x="16" y="20"/>
                    </a:cubicBezTo>
                    <a:cubicBezTo>
                      <a:pt x="14" y="20"/>
                      <a:pt x="13" y="21"/>
                      <a:pt x="12" y="22"/>
                    </a:cubicBezTo>
                    <a:cubicBezTo>
                      <a:pt x="12" y="18"/>
                      <a:pt x="13" y="14"/>
                      <a:pt x="15" y="12"/>
                    </a:cubicBezTo>
                    <a:cubicBezTo>
                      <a:pt x="16" y="11"/>
                      <a:pt x="16" y="11"/>
                      <a:pt x="17" y="11"/>
                    </a:cubicBezTo>
                    <a:cubicBezTo>
                      <a:pt x="18" y="11"/>
                      <a:pt x="18" y="11"/>
                      <a:pt x="20" y="12"/>
                    </a:cubicBezTo>
                    <a:cubicBezTo>
                      <a:pt x="27" y="15"/>
                      <a:pt x="31" y="24"/>
                      <a:pt x="33" y="32"/>
                    </a:cubicBezTo>
                    <a:cubicBezTo>
                      <a:pt x="35" y="39"/>
                      <a:pt x="32" y="46"/>
                      <a:pt x="2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8" name="Freeform 504"/>
              <p:cNvSpPr>
                <a:spLocks noEditPoints="1"/>
              </p:cNvSpPr>
              <p:nvPr/>
            </p:nvSpPr>
            <p:spPr bwMode="auto">
              <a:xfrm>
                <a:off x="930" y="1722"/>
                <a:ext cx="109" cy="155"/>
              </a:xfrm>
              <a:custGeom>
                <a:avLst/>
                <a:gdLst>
                  <a:gd name="T0" fmla="*/ 52 w 54"/>
                  <a:gd name="T1" fmla="*/ 37 h 77"/>
                  <a:gd name="T2" fmla="*/ 40 w 54"/>
                  <a:gd name="T3" fmla="*/ 8 h 77"/>
                  <a:gd name="T4" fmla="*/ 21 w 54"/>
                  <a:gd name="T5" fmla="*/ 3 h 77"/>
                  <a:gd name="T6" fmla="*/ 5 w 54"/>
                  <a:gd name="T7" fmla="*/ 26 h 77"/>
                  <a:gd name="T8" fmla="*/ 4 w 54"/>
                  <a:gd name="T9" fmla="*/ 27 h 77"/>
                  <a:gd name="T10" fmla="*/ 1 w 54"/>
                  <a:gd name="T11" fmla="*/ 45 h 77"/>
                  <a:gd name="T12" fmla="*/ 20 w 54"/>
                  <a:gd name="T13" fmla="*/ 69 h 77"/>
                  <a:gd name="T14" fmla="*/ 48 w 54"/>
                  <a:gd name="T15" fmla="*/ 67 h 77"/>
                  <a:gd name="T16" fmla="*/ 52 w 54"/>
                  <a:gd name="T17" fmla="*/ 37 h 77"/>
                  <a:gd name="T18" fmla="*/ 39 w 54"/>
                  <a:gd name="T19" fmla="*/ 50 h 77"/>
                  <a:gd name="T20" fmla="*/ 37 w 54"/>
                  <a:gd name="T21" fmla="*/ 60 h 77"/>
                  <a:gd name="T22" fmla="*/ 37 w 54"/>
                  <a:gd name="T23" fmla="*/ 60 h 77"/>
                  <a:gd name="T24" fmla="*/ 36 w 54"/>
                  <a:gd name="T25" fmla="*/ 61 h 77"/>
                  <a:gd name="T26" fmla="*/ 36 w 54"/>
                  <a:gd name="T27" fmla="*/ 61 h 77"/>
                  <a:gd name="T28" fmla="*/ 35 w 54"/>
                  <a:gd name="T29" fmla="*/ 61 h 77"/>
                  <a:gd name="T30" fmla="*/ 34 w 54"/>
                  <a:gd name="T31" fmla="*/ 61 h 77"/>
                  <a:gd name="T32" fmla="*/ 34 w 54"/>
                  <a:gd name="T33" fmla="*/ 61 h 77"/>
                  <a:gd name="T34" fmla="*/ 20 w 54"/>
                  <a:gd name="T35" fmla="*/ 51 h 77"/>
                  <a:gd name="T36" fmla="*/ 12 w 54"/>
                  <a:gd name="T37" fmla="*/ 38 h 77"/>
                  <a:gd name="T38" fmla="*/ 13 w 54"/>
                  <a:gd name="T39" fmla="*/ 33 h 77"/>
                  <a:gd name="T40" fmla="*/ 14 w 54"/>
                  <a:gd name="T41" fmla="*/ 31 h 77"/>
                  <a:gd name="T42" fmla="*/ 17 w 54"/>
                  <a:gd name="T43" fmla="*/ 26 h 77"/>
                  <a:gd name="T44" fmla="*/ 18 w 54"/>
                  <a:gd name="T45" fmla="*/ 25 h 77"/>
                  <a:gd name="T46" fmla="*/ 19 w 54"/>
                  <a:gd name="T47" fmla="*/ 23 h 77"/>
                  <a:gd name="T48" fmla="*/ 25 w 54"/>
                  <a:gd name="T49" fmla="*/ 15 h 77"/>
                  <a:gd name="T50" fmla="*/ 27 w 54"/>
                  <a:gd name="T51" fmla="*/ 14 h 77"/>
                  <a:gd name="T52" fmla="*/ 27 w 54"/>
                  <a:gd name="T53" fmla="*/ 14 h 77"/>
                  <a:gd name="T54" fmla="*/ 27 w 54"/>
                  <a:gd name="T55" fmla="*/ 14 h 77"/>
                  <a:gd name="T56" fmla="*/ 28 w 54"/>
                  <a:gd name="T57" fmla="*/ 14 h 77"/>
                  <a:gd name="T58" fmla="*/ 29 w 54"/>
                  <a:gd name="T59" fmla="*/ 15 h 77"/>
                  <a:gd name="T60" fmla="*/ 29 w 54"/>
                  <a:gd name="T61" fmla="*/ 15 h 77"/>
                  <a:gd name="T62" fmla="*/ 30 w 54"/>
                  <a:gd name="T63" fmla="*/ 16 h 77"/>
                  <a:gd name="T64" fmla="*/ 31 w 54"/>
                  <a:gd name="T65" fmla="*/ 17 h 77"/>
                  <a:gd name="T66" fmla="*/ 34 w 54"/>
                  <a:gd name="T67" fmla="*/ 22 h 77"/>
                  <a:gd name="T68" fmla="*/ 36 w 54"/>
                  <a:gd name="T69" fmla="*/ 28 h 77"/>
                  <a:gd name="T70" fmla="*/ 38 w 54"/>
                  <a:gd name="T71" fmla="*/ 36 h 77"/>
                  <a:gd name="T72" fmla="*/ 39 w 54"/>
                  <a:gd name="T73" fmla="*/ 5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4" h="77">
                    <a:moveTo>
                      <a:pt x="52" y="37"/>
                    </a:moveTo>
                    <a:cubicBezTo>
                      <a:pt x="50" y="27"/>
                      <a:pt x="47" y="16"/>
                      <a:pt x="40" y="8"/>
                    </a:cubicBezTo>
                    <a:cubicBezTo>
                      <a:pt x="36" y="2"/>
                      <a:pt x="28" y="0"/>
                      <a:pt x="21" y="3"/>
                    </a:cubicBezTo>
                    <a:cubicBezTo>
                      <a:pt x="13" y="7"/>
                      <a:pt x="8" y="17"/>
                      <a:pt x="5" y="26"/>
                    </a:cubicBezTo>
                    <a:cubicBezTo>
                      <a:pt x="5" y="26"/>
                      <a:pt x="4" y="27"/>
                      <a:pt x="4" y="27"/>
                    </a:cubicBezTo>
                    <a:cubicBezTo>
                      <a:pt x="0" y="33"/>
                      <a:pt x="0" y="39"/>
                      <a:pt x="1" y="45"/>
                    </a:cubicBezTo>
                    <a:cubicBezTo>
                      <a:pt x="3" y="55"/>
                      <a:pt x="13" y="63"/>
                      <a:pt x="20" y="69"/>
                    </a:cubicBezTo>
                    <a:cubicBezTo>
                      <a:pt x="29" y="75"/>
                      <a:pt x="41" y="77"/>
                      <a:pt x="48" y="67"/>
                    </a:cubicBezTo>
                    <a:cubicBezTo>
                      <a:pt x="54" y="59"/>
                      <a:pt x="53" y="46"/>
                      <a:pt x="52" y="37"/>
                    </a:cubicBezTo>
                    <a:close/>
                    <a:moveTo>
                      <a:pt x="39" y="50"/>
                    </a:moveTo>
                    <a:cubicBezTo>
                      <a:pt x="39" y="54"/>
                      <a:pt x="38" y="57"/>
                      <a:pt x="37" y="60"/>
                    </a:cubicBezTo>
                    <a:cubicBezTo>
                      <a:pt x="37" y="60"/>
                      <a:pt x="37" y="60"/>
                      <a:pt x="37" y="60"/>
                    </a:cubicBezTo>
                    <a:cubicBezTo>
                      <a:pt x="36" y="60"/>
                      <a:pt x="36" y="60"/>
                      <a:pt x="36" y="61"/>
                    </a:cubicBezTo>
                    <a:cubicBezTo>
                      <a:pt x="36" y="61"/>
                      <a:pt x="36" y="61"/>
                      <a:pt x="36" y="61"/>
                    </a:cubicBezTo>
                    <a:cubicBezTo>
                      <a:pt x="36" y="61"/>
                      <a:pt x="35" y="61"/>
                      <a:pt x="35" y="61"/>
                    </a:cubicBezTo>
                    <a:cubicBezTo>
                      <a:pt x="35" y="61"/>
                      <a:pt x="35" y="61"/>
                      <a:pt x="34" y="61"/>
                    </a:cubicBezTo>
                    <a:cubicBezTo>
                      <a:pt x="34" y="61"/>
                      <a:pt x="34" y="61"/>
                      <a:pt x="34" y="61"/>
                    </a:cubicBezTo>
                    <a:cubicBezTo>
                      <a:pt x="30" y="60"/>
                      <a:pt x="24" y="55"/>
                      <a:pt x="20" y="51"/>
                    </a:cubicBezTo>
                    <a:cubicBezTo>
                      <a:pt x="16" y="47"/>
                      <a:pt x="12" y="44"/>
                      <a:pt x="12" y="38"/>
                    </a:cubicBezTo>
                    <a:cubicBezTo>
                      <a:pt x="12" y="36"/>
                      <a:pt x="12" y="34"/>
                      <a:pt x="13" y="33"/>
                    </a:cubicBezTo>
                    <a:cubicBezTo>
                      <a:pt x="13" y="32"/>
                      <a:pt x="14" y="32"/>
                      <a:pt x="14" y="31"/>
                    </a:cubicBezTo>
                    <a:cubicBezTo>
                      <a:pt x="15" y="29"/>
                      <a:pt x="16" y="28"/>
                      <a:pt x="17" y="26"/>
                    </a:cubicBezTo>
                    <a:cubicBezTo>
                      <a:pt x="17" y="26"/>
                      <a:pt x="18" y="25"/>
                      <a:pt x="18" y="25"/>
                    </a:cubicBezTo>
                    <a:cubicBezTo>
                      <a:pt x="19" y="25"/>
                      <a:pt x="20" y="23"/>
                      <a:pt x="19" y="23"/>
                    </a:cubicBezTo>
                    <a:cubicBezTo>
                      <a:pt x="21" y="20"/>
                      <a:pt x="23" y="17"/>
                      <a:pt x="25" y="15"/>
                    </a:cubicBezTo>
                    <a:cubicBezTo>
                      <a:pt x="24" y="16"/>
                      <a:pt x="26" y="15"/>
                      <a:pt x="27" y="14"/>
                    </a:cubicBezTo>
                    <a:cubicBezTo>
                      <a:pt x="26" y="15"/>
                      <a:pt x="28" y="14"/>
                      <a:pt x="27" y="14"/>
                    </a:cubicBezTo>
                    <a:cubicBezTo>
                      <a:pt x="28" y="14"/>
                      <a:pt x="28" y="14"/>
                      <a:pt x="27" y="14"/>
                    </a:cubicBezTo>
                    <a:cubicBezTo>
                      <a:pt x="28" y="14"/>
                      <a:pt x="28" y="14"/>
                      <a:pt x="28" y="14"/>
                    </a:cubicBezTo>
                    <a:cubicBezTo>
                      <a:pt x="28" y="14"/>
                      <a:pt x="28" y="15"/>
                      <a:pt x="29" y="15"/>
                    </a:cubicBezTo>
                    <a:cubicBezTo>
                      <a:pt x="29" y="15"/>
                      <a:pt x="29" y="15"/>
                      <a:pt x="29" y="15"/>
                    </a:cubicBezTo>
                    <a:cubicBezTo>
                      <a:pt x="29" y="15"/>
                      <a:pt x="29" y="15"/>
                      <a:pt x="30" y="16"/>
                    </a:cubicBezTo>
                    <a:cubicBezTo>
                      <a:pt x="30" y="16"/>
                      <a:pt x="31" y="17"/>
                      <a:pt x="31" y="17"/>
                    </a:cubicBezTo>
                    <a:cubicBezTo>
                      <a:pt x="32" y="19"/>
                      <a:pt x="33" y="21"/>
                      <a:pt x="34" y="22"/>
                    </a:cubicBezTo>
                    <a:cubicBezTo>
                      <a:pt x="35" y="24"/>
                      <a:pt x="35" y="25"/>
                      <a:pt x="36" y="28"/>
                    </a:cubicBezTo>
                    <a:cubicBezTo>
                      <a:pt x="37" y="31"/>
                      <a:pt x="38" y="33"/>
                      <a:pt x="38" y="36"/>
                    </a:cubicBezTo>
                    <a:cubicBezTo>
                      <a:pt x="39" y="40"/>
                      <a:pt x="39" y="45"/>
                      <a:pt x="3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9" name="Freeform 505"/>
              <p:cNvSpPr>
                <a:spLocks noEditPoints="1"/>
              </p:cNvSpPr>
              <p:nvPr/>
            </p:nvSpPr>
            <p:spPr bwMode="auto">
              <a:xfrm>
                <a:off x="2352" y="1925"/>
                <a:ext cx="615" cy="622"/>
              </a:xfrm>
              <a:custGeom>
                <a:avLst/>
                <a:gdLst>
                  <a:gd name="T0" fmla="*/ 143 w 305"/>
                  <a:gd name="T1" fmla="*/ 38 h 308"/>
                  <a:gd name="T2" fmla="*/ 110 w 305"/>
                  <a:gd name="T3" fmla="*/ 82 h 308"/>
                  <a:gd name="T4" fmla="*/ 129 w 305"/>
                  <a:gd name="T5" fmla="*/ 186 h 308"/>
                  <a:gd name="T6" fmla="*/ 124 w 305"/>
                  <a:gd name="T7" fmla="*/ 173 h 308"/>
                  <a:gd name="T8" fmla="*/ 109 w 305"/>
                  <a:gd name="T9" fmla="*/ 172 h 308"/>
                  <a:gd name="T10" fmla="*/ 77 w 305"/>
                  <a:gd name="T11" fmla="*/ 182 h 308"/>
                  <a:gd name="T12" fmla="*/ 70 w 305"/>
                  <a:gd name="T13" fmla="*/ 187 h 308"/>
                  <a:gd name="T14" fmla="*/ 9 w 305"/>
                  <a:gd name="T15" fmla="*/ 259 h 308"/>
                  <a:gd name="T16" fmla="*/ 74 w 305"/>
                  <a:gd name="T17" fmla="*/ 277 h 308"/>
                  <a:gd name="T18" fmla="*/ 127 w 305"/>
                  <a:gd name="T19" fmla="*/ 220 h 308"/>
                  <a:gd name="T20" fmla="*/ 147 w 305"/>
                  <a:gd name="T21" fmla="*/ 183 h 308"/>
                  <a:gd name="T22" fmla="*/ 287 w 305"/>
                  <a:gd name="T23" fmla="*/ 161 h 308"/>
                  <a:gd name="T24" fmla="*/ 87 w 305"/>
                  <a:gd name="T25" fmla="*/ 190 h 308"/>
                  <a:gd name="T26" fmla="*/ 88 w 305"/>
                  <a:gd name="T27" fmla="*/ 188 h 308"/>
                  <a:gd name="T28" fmla="*/ 88 w 305"/>
                  <a:gd name="T29" fmla="*/ 187 h 308"/>
                  <a:gd name="T30" fmla="*/ 89 w 305"/>
                  <a:gd name="T31" fmla="*/ 187 h 308"/>
                  <a:gd name="T32" fmla="*/ 90 w 305"/>
                  <a:gd name="T33" fmla="*/ 185 h 308"/>
                  <a:gd name="T34" fmla="*/ 102 w 305"/>
                  <a:gd name="T35" fmla="*/ 181 h 308"/>
                  <a:gd name="T36" fmla="*/ 101 w 305"/>
                  <a:gd name="T37" fmla="*/ 199 h 308"/>
                  <a:gd name="T38" fmla="*/ 119 w 305"/>
                  <a:gd name="T39" fmla="*/ 212 h 308"/>
                  <a:gd name="T40" fmla="*/ 116 w 305"/>
                  <a:gd name="T41" fmla="*/ 216 h 308"/>
                  <a:gd name="T42" fmla="*/ 113 w 305"/>
                  <a:gd name="T43" fmla="*/ 217 h 308"/>
                  <a:gd name="T44" fmla="*/ 110 w 305"/>
                  <a:gd name="T45" fmla="*/ 217 h 308"/>
                  <a:gd name="T46" fmla="*/ 96 w 305"/>
                  <a:gd name="T47" fmla="*/ 207 h 308"/>
                  <a:gd name="T48" fmla="*/ 89 w 305"/>
                  <a:gd name="T49" fmla="*/ 197 h 308"/>
                  <a:gd name="T50" fmla="*/ 88 w 305"/>
                  <a:gd name="T51" fmla="*/ 194 h 308"/>
                  <a:gd name="T52" fmla="*/ 87 w 305"/>
                  <a:gd name="T53" fmla="*/ 192 h 308"/>
                  <a:gd name="T54" fmla="*/ 36 w 305"/>
                  <a:gd name="T55" fmla="*/ 292 h 308"/>
                  <a:gd name="T56" fmla="*/ 33 w 305"/>
                  <a:gd name="T57" fmla="*/ 244 h 308"/>
                  <a:gd name="T58" fmla="*/ 81 w 305"/>
                  <a:gd name="T59" fmla="*/ 208 h 308"/>
                  <a:gd name="T60" fmla="*/ 36 w 305"/>
                  <a:gd name="T61" fmla="*/ 292 h 308"/>
                  <a:gd name="T62" fmla="*/ 256 w 305"/>
                  <a:gd name="T63" fmla="*/ 141 h 308"/>
                  <a:gd name="T64" fmla="*/ 134 w 305"/>
                  <a:gd name="T65" fmla="*/ 133 h 308"/>
                  <a:gd name="T66" fmla="*/ 192 w 305"/>
                  <a:gd name="T67" fmla="*/ 51 h 308"/>
                  <a:gd name="T68" fmla="*/ 230 w 305"/>
                  <a:gd name="T69" fmla="*/ 52 h 308"/>
                  <a:gd name="T70" fmla="*/ 137 w 305"/>
                  <a:gd name="T71" fmla="*/ 52 h 308"/>
                  <a:gd name="T72" fmla="*/ 212 w 305"/>
                  <a:gd name="T73" fmla="*/ 40 h 308"/>
                  <a:gd name="T74" fmla="*/ 123 w 305"/>
                  <a:gd name="T75" fmla="*/ 88 h 308"/>
                  <a:gd name="T76" fmla="*/ 273 w 305"/>
                  <a:gd name="T77" fmla="*/ 160 h 308"/>
                  <a:gd name="T78" fmla="*/ 121 w 305"/>
                  <a:gd name="T79" fmla="*/ 142 h 308"/>
                  <a:gd name="T80" fmla="*/ 276 w 305"/>
                  <a:gd name="T81" fmla="*/ 10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5" h="308">
                    <a:moveTo>
                      <a:pt x="267" y="78"/>
                    </a:moveTo>
                    <a:cubicBezTo>
                      <a:pt x="242" y="30"/>
                      <a:pt x="170" y="0"/>
                      <a:pt x="143" y="38"/>
                    </a:cubicBezTo>
                    <a:cubicBezTo>
                      <a:pt x="131" y="37"/>
                      <a:pt x="120" y="50"/>
                      <a:pt x="116" y="60"/>
                    </a:cubicBezTo>
                    <a:cubicBezTo>
                      <a:pt x="112" y="67"/>
                      <a:pt x="111" y="74"/>
                      <a:pt x="110" y="82"/>
                    </a:cubicBezTo>
                    <a:cubicBezTo>
                      <a:pt x="89" y="117"/>
                      <a:pt x="108" y="153"/>
                      <a:pt x="139" y="177"/>
                    </a:cubicBezTo>
                    <a:cubicBezTo>
                      <a:pt x="136" y="180"/>
                      <a:pt x="133" y="184"/>
                      <a:pt x="129" y="186"/>
                    </a:cubicBezTo>
                    <a:cubicBezTo>
                      <a:pt x="123" y="190"/>
                      <a:pt x="117" y="191"/>
                      <a:pt x="110" y="190"/>
                    </a:cubicBezTo>
                    <a:cubicBezTo>
                      <a:pt x="114" y="183"/>
                      <a:pt x="117" y="177"/>
                      <a:pt x="124" y="173"/>
                    </a:cubicBezTo>
                    <a:cubicBezTo>
                      <a:pt x="129" y="169"/>
                      <a:pt x="125" y="162"/>
                      <a:pt x="119" y="165"/>
                    </a:cubicBezTo>
                    <a:cubicBezTo>
                      <a:pt x="115" y="167"/>
                      <a:pt x="112" y="169"/>
                      <a:pt x="109" y="172"/>
                    </a:cubicBezTo>
                    <a:cubicBezTo>
                      <a:pt x="109" y="172"/>
                      <a:pt x="108" y="172"/>
                      <a:pt x="108" y="172"/>
                    </a:cubicBezTo>
                    <a:cubicBezTo>
                      <a:pt x="97" y="170"/>
                      <a:pt x="83" y="172"/>
                      <a:pt x="77" y="182"/>
                    </a:cubicBezTo>
                    <a:cubicBezTo>
                      <a:pt x="77" y="183"/>
                      <a:pt x="77" y="183"/>
                      <a:pt x="77" y="184"/>
                    </a:cubicBezTo>
                    <a:cubicBezTo>
                      <a:pt x="70" y="187"/>
                      <a:pt x="70" y="187"/>
                      <a:pt x="70" y="187"/>
                    </a:cubicBezTo>
                    <a:cubicBezTo>
                      <a:pt x="69" y="187"/>
                      <a:pt x="69" y="189"/>
                      <a:pt x="71" y="189"/>
                    </a:cubicBezTo>
                    <a:cubicBezTo>
                      <a:pt x="47" y="209"/>
                      <a:pt x="22" y="232"/>
                      <a:pt x="9" y="259"/>
                    </a:cubicBezTo>
                    <a:cubicBezTo>
                      <a:pt x="2" y="272"/>
                      <a:pt x="0" y="304"/>
                      <a:pt x="21" y="306"/>
                    </a:cubicBezTo>
                    <a:cubicBezTo>
                      <a:pt x="41" y="308"/>
                      <a:pt x="60" y="289"/>
                      <a:pt x="74" y="277"/>
                    </a:cubicBezTo>
                    <a:cubicBezTo>
                      <a:pt x="91" y="261"/>
                      <a:pt x="109" y="243"/>
                      <a:pt x="123" y="224"/>
                    </a:cubicBezTo>
                    <a:cubicBezTo>
                      <a:pt x="124" y="223"/>
                      <a:pt x="125" y="221"/>
                      <a:pt x="127" y="220"/>
                    </a:cubicBezTo>
                    <a:cubicBezTo>
                      <a:pt x="131" y="214"/>
                      <a:pt x="133" y="203"/>
                      <a:pt x="130" y="196"/>
                    </a:cubicBezTo>
                    <a:cubicBezTo>
                      <a:pt x="137" y="193"/>
                      <a:pt x="143" y="189"/>
                      <a:pt x="147" y="183"/>
                    </a:cubicBezTo>
                    <a:cubicBezTo>
                      <a:pt x="163" y="194"/>
                      <a:pt x="181" y="201"/>
                      <a:pt x="199" y="203"/>
                    </a:cubicBezTo>
                    <a:cubicBezTo>
                      <a:pt x="234" y="207"/>
                      <a:pt x="268" y="192"/>
                      <a:pt x="287" y="161"/>
                    </a:cubicBezTo>
                    <a:cubicBezTo>
                      <a:pt x="305" y="133"/>
                      <a:pt x="293" y="96"/>
                      <a:pt x="267" y="78"/>
                    </a:cubicBezTo>
                    <a:close/>
                    <a:moveTo>
                      <a:pt x="87" y="190"/>
                    </a:moveTo>
                    <a:cubicBezTo>
                      <a:pt x="87" y="190"/>
                      <a:pt x="88" y="188"/>
                      <a:pt x="88" y="188"/>
                    </a:cubicBezTo>
                    <a:cubicBezTo>
                      <a:pt x="88" y="188"/>
                      <a:pt x="88" y="188"/>
                      <a:pt x="88" y="188"/>
                    </a:cubicBezTo>
                    <a:cubicBezTo>
                      <a:pt x="88" y="188"/>
                      <a:pt x="88" y="188"/>
                      <a:pt x="88" y="188"/>
                    </a:cubicBezTo>
                    <a:cubicBezTo>
                      <a:pt x="88" y="188"/>
                      <a:pt x="88" y="187"/>
                      <a:pt x="88" y="187"/>
                    </a:cubicBezTo>
                    <a:cubicBezTo>
                      <a:pt x="89" y="187"/>
                      <a:pt x="89" y="187"/>
                      <a:pt x="89" y="187"/>
                    </a:cubicBezTo>
                    <a:cubicBezTo>
                      <a:pt x="89" y="187"/>
                      <a:pt x="89" y="187"/>
                      <a:pt x="89" y="187"/>
                    </a:cubicBezTo>
                    <a:cubicBezTo>
                      <a:pt x="89" y="186"/>
                      <a:pt x="89" y="186"/>
                      <a:pt x="90" y="186"/>
                    </a:cubicBezTo>
                    <a:cubicBezTo>
                      <a:pt x="90" y="186"/>
                      <a:pt x="90" y="185"/>
                      <a:pt x="90" y="185"/>
                    </a:cubicBezTo>
                    <a:cubicBezTo>
                      <a:pt x="91" y="185"/>
                      <a:pt x="91" y="185"/>
                      <a:pt x="92" y="184"/>
                    </a:cubicBezTo>
                    <a:cubicBezTo>
                      <a:pt x="95" y="183"/>
                      <a:pt x="98" y="182"/>
                      <a:pt x="102" y="181"/>
                    </a:cubicBezTo>
                    <a:cubicBezTo>
                      <a:pt x="100" y="184"/>
                      <a:pt x="99" y="187"/>
                      <a:pt x="97" y="190"/>
                    </a:cubicBezTo>
                    <a:cubicBezTo>
                      <a:pt x="96" y="193"/>
                      <a:pt x="97" y="198"/>
                      <a:pt x="101" y="199"/>
                    </a:cubicBezTo>
                    <a:cubicBezTo>
                      <a:pt x="108" y="200"/>
                      <a:pt x="115" y="200"/>
                      <a:pt x="122" y="198"/>
                    </a:cubicBezTo>
                    <a:cubicBezTo>
                      <a:pt x="121" y="203"/>
                      <a:pt x="121" y="208"/>
                      <a:pt x="119" y="212"/>
                    </a:cubicBezTo>
                    <a:cubicBezTo>
                      <a:pt x="118" y="214"/>
                      <a:pt x="118" y="214"/>
                      <a:pt x="116" y="216"/>
                    </a:cubicBezTo>
                    <a:cubicBezTo>
                      <a:pt x="116" y="216"/>
                      <a:pt x="116" y="216"/>
                      <a:pt x="116" y="216"/>
                    </a:cubicBezTo>
                    <a:cubicBezTo>
                      <a:pt x="117" y="215"/>
                      <a:pt x="115" y="216"/>
                      <a:pt x="115" y="216"/>
                    </a:cubicBezTo>
                    <a:cubicBezTo>
                      <a:pt x="116" y="216"/>
                      <a:pt x="114" y="217"/>
                      <a:pt x="113" y="217"/>
                    </a:cubicBezTo>
                    <a:cubicBezTo>
                      <a:pt x="113" y="217"/>
                      <a:pt x="112" y="217"/>
                      <a:pt x="112" y="217"/>
                    </a:cubicBezTo>
                    <a:cubicBezTo>
                      <a:pt x="110" y="217"/>
                      <a:pt x="111" y="217"/>
                      <a:pt x="110" y="217"/>
                    </a:cubicBezTo>
                    <a:cubicBezTo>
                      <a:pt x="107" y="216"/>
                      <a:pt x="107" y="216"/>
                      <a:pt x="105" y="215"/>
                    </a:cubicBezTo>
                    <a:cubicBezTo>
                      <a:pt x="101" y="213"/>
                      <a:pt x="99" y="211"/>
                      <a:pt x="96" y="207"/>
                    </a:cubicBezTo>
                    <a:cubicBezTo>
                      <a:pt x="93" y="204"/>
                      <a:pt x="91" y="202"/>
                      <a:pt x="89" y="198"/>
                    </a:cubicBezTo>
                    <a:cubicBezTo>
                      <a:pt x="89" y="198"/>
                      <a:pt x="89" y="197"/>
                      <a:pt x="89" y="197"/>
                    </a:cubicBezTo>
                    <a:cubicBezTo>
                      <a:pt x="89" y="197"/>
                      <a:pt x="88" y="197"/>
                      <a:pt x="88" y="196"/>
                    </a:cubicBezTo>
                    <a:cubicBezTo>
                      <a:pt x="88" y="195"/>
                      <a:pt x="88" y="195"/>
                      <a:pt x="88" y="194"/>
                    </a:cubicBezTo>
                    <a:cubicBezTo>
                      <a:pt x="87" y="193"/>
                      <a:pt x="87" y="193"/>
                      <a:pt x="87" y="193"/>
                    </a:cubicBezTo>
                    <a:cubicBezTo>
                      <a:pt x="87" y="193"/>
                      <a:pt x="87" y="193"/>
                      <a:pt x="87" y="192"/>
                    </a:cubicBezTo>
                    <a:cubicBezTo>
                      <a:pt x="87" y="191"/>
                      <a:pt x="87" y="191"/>
                      <a:pt x="87" y="190"/>
                    </a:cubicBezTo>
                    <a:close/>
                    <a:moveTo>
                      <a:pt x="36" y="292"/>
                    </a:moveTo>
                    <a:cubicBezTo>
                      <a:pt x="28" y="296"/>
                      <a:pt x="19" y="298"/>
                      <a:pt x="16" y="287"/>
                    </a:cubicBezTo>
                    <a:cubicBezTo>
                      <a:pt x="11" y="272"/>
                      <a:pt x="24" y="255"/>
                      <a:pt x="33" y="244"/>
                    </a:cubicBezTo>
                    <a:cubicBezTo>
                      <a:pt x="45" y="228"/>
                      <a:pt x="64" y="215"/>
                      <a:pt x="76" y="199"/>
                    </a:cubicBezTo>
                    <a:cubicBezTo>
                      <a:pt x="77" y="202"/>
                      <a:pt x="79" y="205"/>
                      <a:pt x="81" y="208"/>
                    </a:cubicBezTo>
                    <a:cubicBezTo>
                      <a:pt x="86" y="216"/>
                      <a:pt x="95" y="224"/>
                      <a:pt x="105" y="226"/>
                    </a:cubicBezTo>
                    <a:cubicBezTo>
                      <a:pt x="83" y="249"/>
                      <a:pt x="65" y="276"/>
                      <a:pt x="36" y="292"/>
                    </a:cubicBezTo>
                    <a:close/>
                    <a:moveTo>
                      <a:pt x="230" y="52"/>
                    </a:moveTo>
                    <a:cubicBezTo>
                      <a:pt x="256" y="75"/>
                      <a:pt x="272" y="111"/>
                      <a:pt x="256" y="141"/>
                    </a:cubicBezTo>
                    <a:cubicBezTo>
                      <a:pt x="230" y="185"/>
                      <a:pt x="161" y="171"/>
                      <a:pt x="133" y="136"/>
                    </a:cubicBezTo>
                    <a:cubicBezTo>
                      <a:pt x="134" y="135"/>
                      <a:pt x="134" y="134"/>
                      <a:pt x="134" y="133"/>
                    </a:cubicBezTo>
                    <a:cubicBezTo>
                      <a:pt x="121" y="106"/>
                      <a:pt x="133" y="80"/>
                      <a:pt x="157" y="64"/>
                    </a:cubicBezTo>
                    <a:cubicBezTo>
                      <a:pt x="167" y="57"/>
                      <a:pt x="180" y="52"/>
                      <a:pt x="192" y="51"/>
                    </a:cubicBezTo>
                    <a:cubicBezTo>
                      <a:pt x="205" y="50"/>
                      <a:pt x="214" y="56"/>
                      <a:pt x="225" y="58"/>
                    </a:cubicBezTo>
                    <a:cubicBezTo>
                      <a:pt x="229" y="59"/>
                      <a:pt x="231" y="56"/>
                      <a:pt x="230" y="52"/>
                    </a:cubicBezTo>
                    <a:close/>
                    <a:moveTo>
                      <a:pt x="124" y="78"/>
                    </a:moveTo>
                    <a:cubicBezTo>
                      <a:pt x="126" y="65"/>
                      <a:pt x="130" y="58"/>
                      <a:pt x="137" y="52"/>
                    </a:cubicBezTo>
                    <a:cubicBezTo>
                      <a:pt x="139" y="54"/>
                      <a:pt x="143" y="54"/>
                      <a:pt x="145" y="52"/>
                    </a:cubicBezTo>
                    <a:cubicBezTo>
                      <a:pt x="163" y="28"/>
                      <a:pt x="189" y="28"/>
                      <a:pt x="212" y="40"/>
                    </a:cubicBezTo>
                    <a:cubicBezTo>
                      <a:pt x="191" y="34"/>
                      <a:pt x="161" y="45"/>
                      <a:pt x="146" y="57"/>
                    </a:cubicBezTo>
                    <a:cubicBezTo>
                      <a:pt x="136" y="66"/>
                      <a:pt x="127" y="76"/>
                      <a:pt x="123" y="88"/>
                    </a:cubicBezTo>
                    <a:cubicBezTo>
                      <a:pt x="123" y="85"/>
                      <a:pt x="123" y="81"/>
                      <a:pt x="124" y="78"/>
                    </a:cubicBezTo>
                    <a:close/>
                    <a:moveTo>
                      <a:pt x="273" y="160"/>
                    </a:moveTo>
                    <a:cubicBezTo>
                      <a:pt x="258" y="186"/>
                      <a:pt x="223" y="195"/>
                      <a:pt x="194" y="190"/>
                    </a:cubicBezTo>
                    <a:cubicBezTo>
                      <a:pt x="167" y="185"/>
                      <a:pt x="137" y="167"/>
                      <a:pt x="121" y="142"/>
                    </a:cubicBezTo>
                    <a:cubicBezTo>
                      <a:pt x="146" y="180"/>
                      <a:pt x="219" y="196"/>
                      <a:pt x="251" y="165"/>
                    </a:cubicBezTo>
                    <a:cubicBezTo>
                      <a:pt x="270" y="146"/>
                      <a:pt x="277" y="127"/>
                      <a:pt x="276" y="108"/>
                    </a:cubicBezTo>
                    <a:cubicBezTo>
                      <a:pt x="284" y="124"/>
                      <a:pt x="285" y="140"/>
                      <a:pt x="273" y="1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0" name="Freeform 506"/>
              <p:cNvSpPr/>
              <p:nvPr/>
            </p:nvSpPr>
            <p:spPr bwMode="auto">
              <a:xfrm>
                <a:off x="2638" y="2075"/>
                <a:ext cx="85" cy="137"/>
              </a:xfrm>
              <a:custGeom>
                <a:avLst/>
                <a:gdLst>
                  <a:gd name="T0" fmla="*/ 37 w 42"/>
                  <a:gd name="T1" fmla="*/ 5 h 68"/>
                  <a:gd name="T2" fmla="*/ 6 w 42"/>
                  <a:gd name="T3" fmla="*/ 22 h 68"/>
                  <a:gd name="T4" fmla="*/ 12 w 42"/>
                  <a:gd name="T5" fmla="*/ 63 h 68"/>
                  <a:gd name="T6" fmla="*/ 23 w 42"/>
                  <a:gd name="T7" fmla="*/ 56 h 68"/>
                  <a:gd name="T8" fmla="*/ 21 w 42"/>
                  <a:gd name="T9" fmla="*/ 31 h 68"/>
                  <a:gd name="T10" fmla="*/ 39 w 42"/>
                  <a:gd name="T11" fmla="*/ 17 h 68"/>
                  <a:gd name="T12" fmla="*/ 37 w 42"/>
                  <a:gd name="T13" fmla="*/ 5 h 68"/>
                </a:gdLst>
                <a:ahLst/>
                <a:cxnLst>
                  <a:cxn ang="0">
                    <a:pos x="T0" y="T1"/>
                  </a:cxn>
                  <a:cxn ang="0">
                    <a:pos x="T2" y="T3"/>
                  </a:cxn>
                  <a:cxn ang="0">
                    <a:pos x="T4" y="T5"/>
                  </a:cxn>
                  <a:cxn ang="0">
                    <a:pos x="T6" y="T7"/>
                  </a:cxn>
                  <a:cxn ang="0">
                    <a:pos x="T8" y="T9"/>
                  </a:cxn>
                  <a:cxn ang="0">
                    <a:pos x="T10" y="T11"/>
                  </a:cxn>
                  <a:cxn ang="0">
                    <a:pos x="T12" y="T13"/>
                  </a:cxn>
                </a:cxnLst>
                <a:rect l="0" t="0" r="r" b="b"/>
                <a:pathLst>
                  <a:path w="42" h="68">
                    <a:moveTo>
                      <a:pt x="37" y="5"/>
                    </a:moveTo>
                    <a:cubicBezTo>
                      <a:pt x="24" y="0"/>
                      <a:pt x="12" y="11"/>
                      <a:pt x="6" y="22"/>
                    </a:cubicBezTo>
                    <a:cubicBezTo>
                      <a:pt x="0" y="36"/>
                      <a:pt x="2" y="51"/>
                      <a:pt x="12" y="63"/>
                    </a:cubicBezTo>
                    <a:cubicBezTo>
                      <a:pt x="16" y="68"/>
                      <a:pt x="25" y="62"/>
                      <a:pt x="23" y="56"/>
                    </a:cubicBezTo>
                    <a:cubicBezTo>
                      <a:pt x="19" y="48"/>
                      <a:pt x="18" y="39"/>
                      <a:pt x="21" y="31"/>
                    </a:cubicBezTo>
                    <a:cubicBezTo>
                      <a:pt x="25" y="23"/>
                      <a:pt x="33" y="23"/>
                      <a:pt x="39" y="17"/>
                    </a:cubicBezTo>
                    <a:cubicBezTo>
                      <a:pt x="42" y="14"/>
                      <a:pt x="42" y="7"/>
                      <a:pt x="3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1" name="Freeform 507"/>
              <p:cNvSpPr>
                <a:spLocks noEditPoints="1"/>
              </p:cNvSpPr>
              <p:nvPr/>
            </p:nvSpPr>
            <p:spPr bwMode="auto">
              <a:xfrm>
                <a:off x="3816" y="-1135"/>
                <a:ext cx="461" cy="224"/>
              </a:xfrm>
              <a:custGeom>
                <a:avLst/>
                <a:gdLst>
                  <a:gd name="T0" fmla="*/ 226 w 229"/>
                  <a:gd name="T1" fmla="*/ 90 h 111"/>
                  <a:gd name="T2" fmla="*/ 175 w 229"/>
                  <a:gd name="T3" fmla="*/ 33 h 111"/>
                  <a:gd name="T4" fmla="*/ 123 w 229"/>
                  <a:gd name="T5" fmla="*/ 0 h 111"/>
                  <a:gd name="T6" fmla="*/ 5 w 229"/>
                  <a:gd name="T7" fmla="*/ 94 h 111"/>
                  <a:gd name="T8" fmla="*/ 12 w 229"/>
                  <a:gd name="T9" fmla="*/ 101 h 111"/>
                  <a:gd name="T10" fmla="*/ 14 w 229"/>
                  <a:gd name="T11" fmla="*/ 99 h 111"/>
                  <a:gd name="T12" fmla="*/ 215 w 229"/>
                  <a:gd name="T13" fmla="*/ 99 h 111"/>
                  <a:gd name="T14" fmla="*/ 220 w 229"/>
                  <a:gd name="T15" fmla="*/ 96 h 111"/>
                  <a:gd name="T16" fmla="*/ 226 w 229"/>
                  <a:gd name="T17" fmla="*/ 90 h 111"/>
                  <a:gd name="T18" fmla="*/ 20 w 229"/>
                  <a:gd name="T19" fmla="*/ 93 h 111"/>
                  <a:gd name="T20" fmla="*/ 40 w 229"/>
                  <a:gd name="T21" fmla="*/ 74 h 111"/>
                  <a:gd name="T22" fmla="*/ 48 w 229"/>
                  <a:gd name="T23" fmla="*/ 81 h 111"/>
                  <a:gd name="T24" fmla="*/ 54 w 229"/>
                  <a:gd name="T25" fmla="*/ 94 h 111"/>
                  <a:gd name="T26" fmla="*/ 20 w 229"/>
                  <a:gd name="T27" fmla="*/ 93 h 111"/>
                  <a:gd name="T28" fmla="*/ 170 w 229"/>
                  <a:gd name="T29" fmla="*/ 82 h 111"/>
                  <a:gd name="T30" fmla="*/ 60 w 229"/>
                  <a:gd name="T31" fmla="*/ 93 h 111"/>
                  <a:gd name="T32" fmla="*/ 56 w 229"/>
                  <a:gd name="T33" fmla="*/ 79 h 111"/>
                  <a:gd name="T34" fmla="*/ 46 w 229"/>
                  <a:gd name="T35" fmla="*/ 67 h 111"/>
                  <a:gd name="T36" fmla="*/ 114 w 229"/>
                  <a:gd name="T37" fmla="*/ 15 h 111"/>
                  <a:gd name="T38" fmla="*/ 177 w 229"/>
                  <a:gd name="T39" fmla="*/ 53 h 111"/>
                  <a:gd name="T40" fmla="*/ 180 w 229"/>
                  <a:gd name="T41" fmla="*/ 56 h 111"/>
                  <a:gd name="T42" fmla="*/ 170 w 229"/>
                  <a:gd name="T43" fmla="*/ 82 h 111"/>
                  <a:gd name="T44" fmla="*/ 181 w 229"/>
                  <a:gd name="T45" fmla="*/ 82 h 111"/>
                  <a:gd name="T46" fmla="*/ 181 w 229"/>
                  <a:gd name="T47" fmla="*/ 78 h 111"/>
                  <a:gd name="T48" fmla="*/ 188 w 229"/>
                  <a:gd name="T49" fmla="*/ 64 h 111"/>
                  <a:gd name="T50" fmla="*/ 209 w 229"/>
                  <a:gd name="T51" fmla="*/ 85 h 111"/>
                  <a:gd name="T52" fmla="*/ 181 w 229"/>
                  <a:gd name="T53" fmla="*/ 8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9" h="111">
                    <a:moveTo>
                      <a:pt x="226" y="90"/>
                    </a:moveTo>
                    <a:cubicBezTo>
                      <a:pt x="210" y="69"/>
                      <a:pt x="193" y="50"/>
                      <a:pt x="175" y="33"/>
                    </a:cubicBezTo>
                    <a:cubicBezTo>
                      <a:pt x="162" y="21"/>
                      <a:pt x="142" y="0"/>
                      <a:pt x="123" y="0"/>
                    </a:cubicBezTo>
                    <a:cubicBezTo>
                      <a:pt x="73" y="2"/>
                      <a:pt x="38" y="64"/>
                      <a:pt x="5" y="94"/>
                    </a:cubicBezTo>
                    <a:cubicBezTo>
                      <a:pt x="0" y="98"/>
                      <a:pt x="7" y="105"/>
                      <a:pt x="12" y="101"/>
                    </a:cubicBezTo>
                    <a:cubicBezTo>
                      <a:pt x="12" y="100"/>
                      <a:pt x="13" y="100"/>
                      <a:pt x="14" y="99"/>
                    </a:cubicBezTo>
                    <a:cubicBezTo>
                      <a:pt x="81" y="111"/>
                      <a:pt x="148" y="91"/>
                      <a:pt x="215" y="99"/>
                    </a:cubicBezTo>
                    <a:cubicBezTo>
                      <a:pt x="217" y="99"/>
                      <a:pt x="219" y="98"/>
                      <a:pt x="220" y="96"/>
                    </a:cubicBezTo>
                    <a:cubicBezTo>
                      <a:pt x="224" y="100"/>
                      <a:pt x="229" y="94"/>
                      <a:pt x="226" y="90"/>
                    </a:cubicBezTo>
                    <a:close/>
                    <a:moveTo>
                      <a:pt x="20" y="93"/>
                    </a:moveTo>
                    <a:cubicBezTo>
                      <a:pt x="27" y="87"/>
                      <a:pt x="33" y="81"/>
                      <a:pt x="40" y="74"/>
                    </a:cubicBezTo>
                    <a:cubicBezTo>
                      <a:pt x="42" y="76"/>
                      <a:pt x="46" y="78"/>
                      <a:pt x="48" y="81"/>
                    </a:cubicBezTo>
                    <a:cubicBezTo>
                      <a:pt x="51" y="85"/>
                      <a:pt x="53" y="89"/>
                      <a:pt x="54" y="94"/>
                    </a:cubicBezTo>
                    <a:cubicBezTo>
                      <a:pt x="42" y="94"/>
                      <a:pt x="31" y="94"/>
                      <a:pt x="20" y="93"/>
                    </a:cubicBezTo>
                    <a:close/>
                    <a:moveTo>
                      <a:pt x="170" y="82"/>
                    </a:moveTo>
                    <a:cubicBezTo>
                      <a:pt x="134" y="82"/>
                      <a:pt x="97" y="91"/>
                      <a:pt x="60" y="93"/>
                    </a:cubicBezTo>
                    <a:cubicBezTo>
                      <a:pt x="60" y="88"/>
                      <a:pt x="58" y="83"/>
                      <a:pt x="56" y="79"/>
                    </a:cubicBezTo>
                    <a:cubicBezTo>
                      <a:pt x="54" y="75"/>
                      <a:pt x="50" y="70"/>
                      <a:pt x="46" y="67"/>
                    </a:cubicBezTo>
                    <a:cubicBezTo>
                      <a:pt x="67" y="45"/>
                      <a:pt x="88" y="24"/>
                      <a:pt x="114" y="15"/>
                    </a:cubicBezTo>
                    <a:cubicBezTo>
                      <a:pt x="136" y="7"/>
                      <a:pt x="163" y="40"/>
                      <a:pt x="177" y="53"/>
                    </a:cubicBezTo>
                    <a:cubicBezTo>
                      <a:pt x="178" y="54"/>
                      <a:pt x="179" y="55"/>
                      <a:pt x="180" y="56"/>
                    </a:cubicBezTo>
                    <a:cubicBezTo>
                      <a:pt x="171" y="61"/>
                      <a:pt x="169" y="72"/>
                      <a:pt x="170" y="82"/>
                    </a:cubicBezTo>
                    <a:close/>
                    <a:moveTo>
                      <a:pt x="181" y="82"/>
                    </a:moveTo>
                    <a:cubicBezTo>
                      <a:pt x="181" y="81"/>
                      <a:pt x="181" y="79"/>
                      <a:pt x="181" y="78"/>
                    </a:cubicBezTo>
                    <a:cubicBezTo>
                      <a:pt x="182" y="72"/>
                      <a:pt x="186" y="69"/>
                      <a:pt x="188" y="64"/>
                    </a:cubicBezTo>
                    <a:cubicBezTo>
                      <a:pt x="195" y="71"/>
                      <a:pt x="202" y="78"/>
                      <a:pt x="209" y="85"/>
                    </a:cubicBezTo>
                    <a:cubicBezTo>
                      <a:pt x="200" y="84"/>
                      <a:pt x="190" y="83"/>
                      <a:pt x="181"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2" name="Freeform 508"/>
              <p:cNvSpPr/>
              <p:nvPr/>
            </p:nvSpPr>
            <p:spPr bwMode="auto">
              <a:xfrm>
                <a:off x="4009" y="-1252"/>
                <a:ext cx="105" cy="115"/>
              </a:xfrm>
              <a:custGeom>
                <a:avLst/>
                <a:gdLst>
                  <a:gd name="T0" fmla="*/ 50 w 52"/>
                  <a:gd name="T1" fmla="*/ 13 h 57"/>
                  <a:gd name="T2" fmla="*/ 20 w 52"/>
                  <a:gd name="T3" fmla="*/ 4 h 57"/>
                  <a:gd name="T4" fmla="*/ 4 w 52"/>
                  <a:gd name="T5" fmla="*/ 21 h 57"/>
                  <a:gd name="T6" fmla="*/ 29 w 52"/>
                  <a:gd name="T7" fmla="*/ 51 h 57"/>
                  <a:gd name="T8" fmla="*/ 46 w 52"/>
                  <a:gd name="T9" fmla="*/ 37 h 57"/>
                  <a:gd name="T10" fmla="*/ 39 w 52"/>
                  <a:gd name="T11" fmla="*/ 29 h 57"/>
                  <a:gd name="T12" fmla="*/ 31 w 52"/>
                  <a:gd name="T13" fmla="*/ 35 h 57"/>
                  <a:gd name="T14" fmla="*/ 26 w 52"/>
                  <a:gd name="T15" fmla="*/ 39 h 57"/>
                  <a:gd name="T16" fmla="*/ 26 w 52"/>
                  <a:gd name="T17" fmla="*/ 39 h 57"/>
                  <a:gd name="T18" fmla="*/ 25 w 52"/>
                  <a:gd name="T19" fmla="*/ 39 h 57"/>
                  <a:gd name="T20" fmla="*/ 23 w 52"/>
                  <a:gd name="T21" fmla="*/ 39 h 57"/>
                  <a:gd name="T22" fmla="*/ 22 w 52"/>
                  <a:gd name="T23" fmla="*/ 39 h 57"/>
                  <a:gd name="T24" fmla="*/ 20 w 52"/>
                  <a:gd name="T25" fmla="*/ 39 h 57"/>
                  <a:gd name="T26" fmla="*/ 20 w 52"/>
                  <a:gd name="T27" fmla="*/ 39 h 57"/>
                  <a:gd name="T28" fmla="*/ 19 w 52"/>
                  <a:gd name="T29" fmla="*/ 39 h 57"/>
                  <a:gd name="T30" fmla="*/ 19 w 52"/>
                  <a:gd name="T31" fmla="*/ 38 h 57"/>
                  <a:gd name="T32" fmla="*/ 18 w 52"/>
                  <a:gd name="T33" fmla="*/ 37 h 57"/>
                  <a:gd name="T34" fmla="*/ 17 w 52"/>
                  <a:gd name="T35" fmla="*/ 36 h 57"/>
                  <a:gd name="T36" fmla="*/ 17 w 52"/>
                  <a:gd name="T37" fmla="*/ 35 h 57"/>
                  <a:gd name="T38" fmla="*/ 17 w 52"/>
                  <a:gd name="T39" fmla="*/ 35 h 57"/>
                  <a:gd name="T40" fmla="*/ 16 w 52"/>
                  <a:gd name="T41" fmla="*/ 32 h 57"/>
                  <a:gd name="T42" fmla="*/ 16 w 52"/>
                  <a:gd name="T43" fmla="*/ 31 h 57"/>
                  <a:gd name="T44" fmla="*/ 16 w 52"/>
                  <a:gd name="T45" fmla="*/ 29 h 57"/>
                  <a:gd name="T46" fmla="*/ 16 w 52"/>
                  <a:gd name="T47" fmla="*/ 26 h 57"/>
                  <a:gd name="T48" fmla="*/ 16 w 52"/>
                  <a:gd name="T49" fmla="*/ 25 h 57"/>
                  <a:gd name="T50" fmla="*/ 17 w 52"/>
                  <a:gd name="T51" fmla="*/ 21 h 57"/>
                  <a:gd name="T52" fmla="*/ 18 w 52"/>
                  <a:gd name="T53" fmla="*/ 19 h 57"/>
                  <a:gd name="T54" fmla="*/ 19 w 52"/>
                  <a:gd name="T55" fmla="*/ 18 h 57"/>
                  <a:gd name="T56" fmla="*/ 20 w 52"/>
                  <a:gd name="T57" fmla="*/ 16 h 57"/>
                  <a:gd name="T58" fmla="*/ 20 w 52"/>
                  <a:gd name="T59" fmla="*/ 16 h 57"/>
                  <a:gd name="T60" fmla="*/ 21 w 52"/>
                  <a:gd name="T61" fmla="*/ 15 h 57"/>
                  <a:gd name="T62" fmla="*/ 31 w 52"/>
                  <a:gd name="T63" fmla="*/ 13 h 57"/>
                  <a:gd name="T64" fmla="*/ 48 w 52"/>
                  <a:gd name="T65" fmla="*/ 17 h 57"/>
                  <a:gd name="T66" fmla="*/ 50 w 52"/>
                  <a:gd name="T67" fmla="*/ 1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 h="57">
                    <a:moveTo>
                      <a:pt x="50" y="13"/>
                    </a:moveTo>
                    <a:cubicBezTo>
                      <a:pt x="42" y="6"/>
                      <a:pt x="31" y="0"/>
                      <a:pt x="20" y="4"/>
                    </a:cubicBezTo>
                    <a:cubicBezTo>
                      <a:pt x="12" y="6"/>
                      <a:pt x="6" y="13"/>
                      <a:pt x="4" y="21"/>
                    </a:cubicBezTo>
                    <a:cubicBezTo>
                      <a:pt x="0" y="37"/>
                      <a:pt x="10" y="57"/>
                      <a:pt x="29" y="51"/>
                    </a:cubicBezTo>
                    <a:cubicBezTo>
                      <a:pt x="36" y="48"/>
                      <a:pt x="42" y="43"/>
                      <a:pt x="46" y="37"/>
                    </a:cubicBezTo>
                    <a:cubicBezTo>
                      <a:pt x="48" y="32"/>
                      <a:pt x="43" y="26"/>
                      <a:pt x="39" y="29"/>
                    </a:cubicBezTo>
                    <a:cubicBezTo>
                      <a:pt x="36" y="31"/>
                      <a:pt x="34" y="33"/>
                      <a:pt x="31" y="35"/>
                    </a:cubicBezTo>
                    <a:cubicBezTo>
                      <a:pt x="30" y="36"/>
                      <a:pt x="28" y="37"/>
                      <a:pt x="26" y="39"/>
                    </a:cubicBezTo>
                    <a:cubicBezTo>
                      <a:pt x="26" y="39"/>
                      <a:pt x="26" y="39"/>
                      <a:pt x="26" y="39"/>
                    </a:cubicBezTo>
                    <a:cubicBezTo>
                      <a:pt x="25" y="39"/>
                      <a:pt x="25" y="39"/>
                      <a:pt x="25" y="39"/>
                    </a:cubicBezTo>
                    <a:cubicBezTo>
                      <a:pt x="24" y="39"/>
                      <a:pt x="23" y="39"/>
                      <a:pt x="23" y="39"/>
                    </a:cubicBezTo>
                    <a:cubicBezTo>
                      <a:pt x="23" y="39"/>
                      <a:pt x="22" y="39"/>
                      <a:pt x="22" y="39"/>
                    </a:cubicBezTo>
                    <a:cubicBezTo>
                      <a:pt x="22" y="39"/>
                      <a:pt x="21" y="39"/>
                      <a:pt x="20" y="39"/>
                    </a:cubicBezTo>
                    <a:cubicBezTo>
                      <a:pt x="20" y="39"/>
                      <a:pt x="20" y="39"/>
                      <a:pt x="20" y="39"/>
                    </a:cubicBezTo>
                    <a:cubicBezTo>
                      <a:pt x="19" y="39"/>
                      <a:pt x="19" y="39"/>
                      <a:pt x="19" y="39"/>
                    </a:cubicBezTo>
                    <a:cubicBezTo>
                      <a:pt x="19" y="38"/>
                      <a:pt x="19" y="38"/>
                      <a:pt x="19" y="38"/>
                    </a:cubicBezTo>
                    <a:cubicBezTo>
                      <a:pt x="19" y="38"/>
                      <a:pt x="18" y="38"/>
                      <a:pt x="18" y="37"/>
                    </a:cubicBezTo>
                    <a:cubicBezTo>
                      <a:pt x="18" y="37"/>
                      <a:pt x="17" y="36"/>
                      <a:pt x="17" y="36"/>
                    </a:cubicBezTo>
                    <a:cubicBezTo>
                      <a:pt x="17" y="35"/>
                      <a:pt x="17" y="35"/>
                      <a:pt x="17" y="35"/>
                    </a:cubicBezTo>
                    <a:cubicBezTo>
                      <a:pt x="17" y="35"/>
                      <a:pt x="17" y="35"/>
                      <a:pt x="17" y="35"/>
                    </a:cubicBezTo>
                    <a:cubicBezTo>
                      <a:pt x="16" y="34"/>
                      <a:pt x="16" y="33"/>
                      <a:pt x="16" y="32"/>
                    </a:cubicBezTo>
                    <a:cubicBezTo>
                      <a:pt x="16" y="32"/>
                      <a:pt x="16" y="31"/>
                      <a:pt x="16" y="31"/>
                    </a:cubicBezTo>
                    <a:cubicBezTo>
                      <a:pt x="16" y="30"/>
                      <a:pt x="16" y="29"/>
                      <a:pt x="16" y="29"/>
                    </a:cubicBezTo>
                    <a:cubicBezTo>
                      <a:pt x="16" y="28"/>
                      <a:pt x="16" y="27"/>
                      <a:pt x="16" y="26"/>
                    </a:cubicBezTo>
                    <a:cubicBezTo>
                      <a:pt x="16" y="26"/>
                      <a:pt x="16" y="25"/>
                      <a:pt x="16" y="25"/>
                    </a:cubicBezTo>
                    <a:cubicBezTo>
                      <a:pt x="16" y="24"/>
                      <a:pt x="16" y="22"/>
                      <a:pt x="17" y="21"/>
                    </a:cubicBezTo>
                    <a:cubicBezTo>
                      <a:pt x="17" y="20"/>
                      <a:pt x="17" y="19"/>
                      <a:pt x="18" y="19"/>
                    </a:cubicBezTo>
                    <a:cubicBezTo>
                      <a:pt x="18" y="19"/>
                      <a:pt x="18" y="18"/>
                      <a:pt x="19" y="18"/>
                    </a:cubicBezTo>
                    <a:cubicBezTo>
                      <a:pt x="19" y="17"/>
                      <a:pt x="19" y="17"/>
                      <a:pt x="20" y="16"/>
                    </a:cubicBezTo>
                    <a:cubicBezTo>
                      <a:pt x="20" y="16"/>
                      <a:pt x="20" y="16"/>
                      <a:pt x="20" y="16"/>
                    </a:cubicBezTo>
                    <a:cubicBezTo>
                      <a:pt x="20" y="16"/>
                      <a:pt x="21" y="15"/>
                      <a:pt x="21" y="15"/>
                    </a:cubicBezTo>
                    <a:cubicBezTo>
                      <a:pt x="24" y="14"/>
                      <a:pt x="27" y="13"/>
                      <a:pt x="31" y="13"/>
                    </a:cubicBezTo>
                    <a:cubicBezTo>
                      <a:pt x="37" y="13"/>
                      <a:pt x="42" y="15"/>
                      <a:pt x="48" y="17"/>
                    </a:cubicBezTo>
                    <a:cubicBezTo>
                      <a:pt x="50" y="17"/>
                      <a:pt x="52" y="14"/>
                      <a:pt x="5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3" name="Freeform 509"/>
              <p:cNvSpPr>
                <a:spLocks noEditPoints="1"/>
              </p:cNvSpPr>
              <p:nvPr/>
            </p:nvSpPr>
            <p:spPr bwMode="auto">
              <a:xfrm>
                <a:off x="3715" y="-1034"/>
                <a:ext cx="89" cy="148"/>
              </a:xfrm>
              <a:custGeom>
                <a:avLst/>
                <a:gdLst>
                  <a:gd name="T0" fmla="*/ 39 w 44"/>
                  <a:gd name="T1" fmla="*/ 36 h 73"/>
                  <a:gd name="T2" fmla="*/ 28 w 44"/>
                  <a:gd name="T3" fmla="*/ 4 h 73"/>
                  <a:gd name="T4" fmla="*/ 20 w 44"/>
                  <a:gd name="T5" fmla="*/ 4 h 73"/>
                  <a:gd name="T6" fmla="*/ 1 w 44"/>
                  <a:gd name="T7" fmla="*/ 66 h 73"/>
                  <a:gd name="T8" fmla="*/ 8 w 44"/>
                  <a:gd name="T9" fmla="*/ 69 h 73"/>
                  <a:gd name="T10" fmla="*/ 15 w 44"/>
                  <a:gd name="T11" fmla="*/ 50 h 73"/>
                  <a:gd name="T12" fmla="*/ 29 w 44"/>
                  <a:gd name="T13" fmla="*/ 50 h 73"/>
                  <a:gd name="T14" fmla="*/ 31 w 44"/>
                  <a:gd name="T15" fmla="*/ 49 h 73"/>
                  <a:gd name="T16" fmla="*/ 37 w 44"/>
                  <a:gd name="T17" fmla="*/ 62 h 73"/>
                  <a:gd name="T18" fmla="*/ 42 w 44"/>
                  <a:gd name="T19" fmla="*/ 61 h 73"/>
                  <a:gd name="T20" fmla="*/ 39 w 44"/>
                  <a:gd name="T21" fmla="*/ 36 h 73"/>
                  <a:gd name="T22" fmla="*/ 29 w 44"/>
                  <a:gd name="T23" fmla="*/ 45 h 73"/>
                  <a:gd name="T24" fmla="*/ 16 w 44"/>
                  <a:gd name="T25" fmla="*/ 46 h 73"/>
                  <a:gd name="T26" fmla="*/ 18 w 44"/>
                  <a:gd name="T27" fmla="*/ 40 h 73"/>
                  <a:gd name="T28" fmla="*/ 25 w 44"/>
                  <a:gd name="T29" fmla="*/ 19 h 73"/>
                  <a:gd name="T30" fmla="*/ 29 w 44"/>
                  <a:gd name="T31" fmla="*/ 38 h 73"/>
                  <a:gd name="T32" fmla="*/ 30 w 44"/>
                  <a:gd name="T33" fmla="*/ 45 h 73"/>
                  <a:gd name="T34" fmla="*/ 29 w 44"/>
                  <a:gd name="T35"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73">
                    <a:moveTo>
                      <a:pt x="39" y="36"/>
                    </a:moveTo>
                    <a:cubicBezTo>
                      <a:pt x="37" y="24"/>
                      <a:pt x="33" y="14"/>
                      <a:pt x="28" y="4"/>
                    </a:cubicBezTo>
                    <a:cubicBezTo>
                      <a:pt x="27" y="0"/>
                      <a:pt x="22" y="1"/>
                      <a:pt x="20" y="4"/>
                    </a:cubicBezTo>
                    <a:cubicBezTo>
                      <a:pt x="9" y="22"/>
                      <a:pt x="7" y="46"/>
                      <a:pt x="1" y="66"/>
                    </a:cubicBezTo>
                    <a:cubicBezTo>
                      <a:pt x="0" y="70"/>
                      <a:pt x="6" y="73"/>
                      <a:pt x="8" y="69"/>
                    </a:cubicBezTo>
                    <a:cubicBezTo>
                      <a:pt x="11" y="63"/>
                      <a:pt x="13" y="56"/>
                      <a:pt x="15" y="50"/>
                    </a:cubicBezTo>
                    <a:cubicBezTo>
                      <a:pt x="20" y="50"/>
                      <a:pt x="24" y="50"/>
                      <a:pt x="29" y="50"/>
                    </a:cubicBezTo>
                    <a:cubicBezTo>
                      <a:pt x="30" y="50"/>
                      <a:pt x="31" y="50"/>
                      <a:pt x="31" y="49"/>
                    </a:cubicBezTo>
                    <a:cubicBezTo>
                      <a:pt x="32" y="54"/>
                      <a:pt x="33" y="59"/>
                      <a:pt x="37" y="62"/>
                    </a:cubicBezTo>
                    <a:cubicBezTo>
                      <a:pt x="38" y="64"/>
                      <a:pt x="41" y="63"/>
                      <a:pt x="42" y="61"/>
                    </a:cubicBezTo>
                    <a:cubicBezTo>
                      <a:pt x="44" y="53"/>
                      <a:pt x="40" y="44"/>
                      <a:pt x="39" y="36"/>
                    </a:cubicBezTo>
                    <a:close/>
                    <a:moveTo>
                      <a:pt x="29" y="45"/>
                    </a:moveTo>
                    <a:cubicBezTo>
                      <a:pt x="25" y="45"/>
                      <a:pt x="21" y="45"/>
                      <a:pt x="16" y="46"/>
                    </a:cubicBezTo>
                    <a:cubicBezTo>
                      <a:pt x="17" y="44"/>
                      <a:pt x="17" y="42"/>
                      <a:pt x="18" y="40"/>
                    </a:cubicBezTo>
                    <a:cubicBezTo>
                      <a:pt x="20" y="33"/>
                      <a:pt x="22" y="26"/>
                      <a:pt x="25" y="19"/>
                    </a:cubicBezTo>
                    <a:cubicBezTo>
                      <a:pt x="27" y="25"/>
                      <a:pt x="28" y="32"/>
                      <a:pt x="29" y="38"/>
                    </a:cubicBezTo>
                    <a:cubicBezTo>
                      <a:pt x="30" y="41"/>
                      <a:pt x="30" y="43"/>
                      <a:pt x="30" y="45"/>
                    </a:cubicBezTo>
                    <a:cubicBezTo>
                      <a:pt x="30" y="45"/>
                      <a:pt x="30" y="45"/>
                      <a:pt x="29"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4" name="Freeform 510"/>
              <p:cNvSpPr>
                <a:spLocks noEditPoints="1"/>
              </p:cNvSpPr>
              <p:nvPr/>
            </p:nvSpPr>
            <p:spPr bwMode="auto">
              <a:xfrm>
                <a:off x="4292" y="-999"/>
                <a:ext cx="92" cy="141"/>
              </a:xfrm>
              <a:custGeom>
                <a:avLst/>
                <a:gdLst>
                  <a:gd name="T0" fmla="*/ 44 w 46"/>
                  <a:gd name="T1" fmla="*/ 42 h 70"/>
                  <a:gd name="T2" fmla="*/ 13 w 46"/>
                  <a:gd name="T3" fmla="*/ 24 h 70"/>
                  <a:gd name="T4" fmla="*/ 10 w 46"/>
                  <a:gd name="T5" fmla="*/ 6 h 70"/>
                  <a:gd name="T6" fmla="*/ 1 w 46"/>
                  <a:gd name="T7" fmla="*/ 6 h 70"/>
                  <a:gd name="T8" fmla="*/ 7 w 46"/>
                  <a:gd name="T9" fmla="*/ 62 h 70"/>
                  <a:gd name="T10" fmla="*/ 11 w 46"/>
                  <a:gd name="T11" fmla="*/ 66 h 70"/>
                  <a:gd name="T12" fmla="*/ 44 w 46"/>
                  <a:gd name="T13" fmla="*/ 42 h 70"/>
                  <a:gd name="T14" fmla="*/ 19 w 46"/>
                  <a:gd name="T15" fmla="*/ 54 h 70"/>
                  <a:gd name="T16" fmla="*/ 15 w 46"/>
                  <a:gd name="T17" fmla="*/ 35 h 70"/>
                  <a:gd name="T18" fmla="*/ 33 w 46"/>
                  <a:gd name="T19" fmla="*/ 42 h 70"/>
                  <a:gd name="T20" fmla="*/ 19 w 46"/>
                  <a:gd name="T21" fmla="*/ 5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0">
                    <a:moveTo>
                      <a:pt x="44" y="42"/>
                    </a:moveTo>
                    <a:cubicBezTo>
                      <a:pt x="42" y="27"/>
                      <a:pt x="26" y="19"/>
                      <a:pt x="13" y="24"/>
                    </a:cubicBezTo>
                    <a:cubicBezTo>
                      <a:pt x="12" y="18"/>
                      <a:pt x="11" y="12"/>
                      <a:pt x="10" y="6"/>
                    </a:cubicBezTo>
                    <a:cubicBezTo>
                      <a:pt x="10" y="0"/>
                      <a:pt x="2" y="0"/>
                      <a:pt x="1" y="6"/>
                    </a:cubicBezTo>
                    <a:cubicBezTo>
                      <a:pt x="0" y="25"/>
                      <a:pt x="4" y="43"/>
                      <a:pt x="7" y="62"/>
                    </a:cubicBezTo>
                    <a:cubicBezTo>
                      <a:pt x="7" y="64"/>
                      <a:pt x="10" y="66"/>
                      <a:pt x="11" y="66"/>
                    </a:cubicBezTo>
                    <a:cubicBezTo>
                      <a:pt x="28" y="70"/>
                      <a:pt x="46" y="61"/>
                      <a:pt x="44" y="42"/>
                    </a:cubicBezTo>
                    <a:close/>
                    <a:moveTo>
                      <a:pt x="19" y="54"/>
                    </a:moveTo>
                    <a:cubicBezTo>
                      <a:pt x="18" y="48"/>
                      <a:pt x="16" y="41"/>
                      <a:pt x="15" y="35"/>
                    </a:cubicBezTo>
                    <a:cubicBezTo>
                      <a:pt x="23" y="34"/>
                      <a:pt x="32" y="32"/>
                      <a:pt x="33" y="42"/>
                    </a:cubicBezTo>
                    <a:cubicBezTo>
                      <a:pt x="33" y="51"/>
                      <a:pt x="26" y="55"/>
                      <a:pt x="19"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5" name="Freeform 511"/>
              <p:cNvSpPr>
                <a:spLocks noEditPoints="1"/>
              </p:cNvSpPr>
              <p:nvPr/>
            </p:nvSpPr>
            <p:spPr bwMode="auto">
              <a:xfrm>
                <a:off x="2946" y="3242"/>
                <a:ext cx="595" cy="491"/>
              </a:xfrm>
              <a:custGeom>
                <a:avLst/>
                <a:gdLst>
                  <a:gd name="T0" fmla="*/ 274 w 295"/>
                  <a:gd name="T1" fmla="*/ 139 h 243"/>
                  <a:gd name="T2" fmla="*/ 13 w 295"/>
                  <a:gd name="T3" fmla="*/ 209 h 243"/>
                  <a:gd name="T4" fmla="*/ 18 w 295"/>
                  <a:gd name="T5" fmla="*/ 212 h 243"/>
                  <a:gd name="T6" fmla="*/ 99 w 295"/>
                  <a:gd name="T7" fmla="*/ 224 h 243"/>
                  <a:gd name="T8" fmla="*/ 272 w 295"/>
                  <a:gd name="T9" fmla="*/ 144 h 243"/>
                  <a:gd name="T10" fmla="*/ 81 w 295"/>
                  <a:gd name="T11" fmla="*/ 44 h 243"/>
                  <a:gd name="T12" fmla="*/ 260 w 295"/>
                  <a:gd name="T13" fmla="*/ 140 h 243"/>
                  <a:gd name="T14" fmla="*/ 254 w 295"/>
                  <a:gd name="T15" fmla="*/ 142 h 243"/>
                  <a:gd name="T16" fmla="*/ 245 w 295"/>
                  <a:gd name="T17" fmla="*/ 134 h 243"/>
                  <a:gd name="T18" fmla="*/ 209 w 295"/>
                  <a:gd name="T19" fmla="*/ 160 h 243"/>
                  <a:gd name="T20" fmla="*/ 208 w 295"/>
                  <a:gd name="T21" fmla="*/ 136 h 243"/>
                  <a:gd name="T22" fmla="*/ 220 w 295"/>
                  <a:gd name="T23" fmla="*/ 123 h 243"/>
                  <a:gd name="T24" fmla="*/ 100 w 295"/>
                  <a:gd name="T25" fmla="*/ 66 h 243"/>
                  <a:gd name="T26" fmla="*/ 51 w 295"/>
                  <a:gd name="T27" fmla="*/ 159 h 243"/>
                  <a:gd name="T28" fmla="*/ 57 w 295"/>
                  <a:gd name="T29" fmla="*/ 153 h 243"/>
                  <a:gd name="T30" fmla="*/ 147 w 295"/>
                  <a:gd name="T31" fmla="*/ 75 h 243"/>
                  <a:gd name="T32" fmla="*/ 207 w 295"/>
                  <a:gd name="T33" fmla="*/ 124 h 243"/>
                  <a:gd name="T34" fmla="*/ 41 w 295"/>
                  <a:gd name="T35" fmla="*/ 172 h 243"/>
                  <a:gd name="T36" fmla="*/ 204 w 295"/>
                  <a:gd name="T37" fmla="*/ 139 h 243"/>
                  <a:gd name="T38" fmla="*/ 200 w 295"/>
                  <a:gd name="T39" fmla="*/ 157 h 243"/>
                  <a:gd name="T40" fmla="*/ 159 w 295"/>
                  <a:gd name="T41" fmla="*/ 174 h 243"/>
                  <a:gd name="T42" fmla="*/ 154 w 295"/>
                  <a:gd name="T43" fmla="*/ 166 h 243"/>
                  <a:gd name="T44" fmla="*/ 132 w 295"/>
                  <a:gd name="T45" fmla="*/ 181 h 243"/>
                  <a:gd name="T46" fmla="*/ 127 w 295"/>
                  <a:gd name="T47" fmla="*/ 171 h 243"/>
                  <a:gd name="T48" fmla="*/ 101 w 295"/>
                  <a:gd name="T49" fmla="*/ 187 h 243"/>
                  <a:gd name="T50" fmla="*/ 102 w 295"/>
                  <a:gd name="T51" fmla="*/ 174 h 243"/>
                  <a:gd name="T52" fmla="*/ 78 w 295"/>
                  <a:gd name="T53" fmla="*/ 192 h 243"/>
                  <a:gd name="T54" fmla="*/ 74 w 295"/>
                  <a:gd name="T55" fmla="*/ 183 h 243"/>
                  <a:gd name="T56" fmla="*/ 29 w 295"/>
                  <a:gd name="T57" fmla="*/ 202 h 243"/>
                  <a:gd name="T58" fmla="*/ 22 w 295"/>
                  <a:gd name="T59" fmla="*/ 190 h 243"/>
                  <a:gd name="T60" fmla="*/ 18 w 295"/>
                  <a:gd name="T61" fmla="*/ 205 h 243"/>
                  <a:gd name="T62" fmla="*/ 23 w 295"/>
                  <a:gd name="T63" fmla="*/ 211 h 243"/>
                  <a:gd name="T64" fmla="*/ 172 w 295"/>
                  <a:gd name="T65" fmla="*/ 19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5" h="243">
                    <a:moveTo>
                      <a:pt x="272" y="144"/>
                    </a:moveTo>
                    <a:cubicBezTo>
                      <a:pt x="274" y="143"/>
                      <a:pt x="275" y="141"/>
                      <a:pt x="274" y="139"/>
                    </a:cubicBezTo>
                    <a:cubicBezTo>
                      <a:pt x="255" y="55"/>
                      <a:pt x="175" y="6"/>
                      <a:pt x="92" y="28"/>
                    </a:cubicBezTo>
                    <a:cubicBezTo>
                      <a:pt x="17" y="48"/>
                      <a:pt x="0" y="144"/>
                      <a:pt x="13" y="209"/>
                    </a:cubicBezTo>
                    <a:cubicBezTo>
                      <a:pt x="13" y="211"/>
                      <a:pt x="15" y="211"/>
                      <a:pt x="16" y="211"/>
                    </a:cubicBezTo>
                    <a:cubicBezTo>
                      <a:pt x="17" y="211"/>
                      <a:pt x="17" y="212"/>
                      <a:pt x="18" y="212"/>
                    </a:cubicBezTo>
                    <a:cubicBezTo>
                      <a:pt x="17" y="213"/>
                      <a:pt x="17" y="214"/>
                      <a:pt x="18" y="215"/>
                    </a:cubicBezTo>
                    <a:cubicBezTo>
                      <a:pt x="40" y="237"/>
                      <a:pt x="72" y="231"/>
                      <a:pt x="99" y="224"/>
                    </a:cubicBezTo>
                    <a:cubicBezTo>
                      <a:pt x="130" y="217"/>
                      <a:pt x="160" y="207"/>
                      <a:pt x="191" y="201"/>
                    </a:cubicBezTo>
                    <a:cubicBezTo>
                      <a:pt x="213" y="197"/>
                      <a:pt x="295" y="180"/>
                      <a:pt x="272" y="144"/>
                    </a:cubicBezTo>
                    <a:close/>
                    <a:moveTo>
                      <a:pt x="18" y="205"/>
                    </a:moveTo>
                    <a:cubicBezTo>
                      <a:pt x="15" y="144"/>
                      <a:pt x="23" y="76"/>
                      <a:pt x="81" y="44"/>
                    </a:cubicBezTo>
                    <a:cubicBezTo>
                      <a:pt x="159" y="0"/>
                      <a:pt x="237" y="65"/>
                      <a:pt x="262" y="137"/>
                    </a:cubicBezTo>
                    <a:cubicBezTo>
                      <a:pt x="261" y="138"/>
                      <a:pt x="260" y="139"/>
                      <a:pt x="260" y="140"/>
                    </a:cubicBezTo>
                    <a:cubicBezTo>
                      <a:pt x="259" y="140"/>
                      <a:pt x="259" y="140"/>
                      <a:pt x="259" y="140"/>
                    </a:cubicBezTo>
                    <a:cubicBezTo>
                      <a:pt x="257" y="141"/>
                      <a:pt x="255" y="142"/>
                      <a:pt x="254" y="142"/>
                    </a:cubicBezTo>
                    <a:cubicBezTo>
                      <a:pt x="254" y="139"/>
                      <a:pt x="255" y="137"/>
                      <a:pt x="254" y="134"/>
                    </a:cubicBezTo>
                    <a:cubicBezTo>
                      <a:pt x="252" y="130"/>
                      <a:pt x="246" y="130"/>
                      <a:pt x="245" y="134"/>
                    </a:cubicBezTo>
                    <a:cubicBezTo>
                      <a:pt x="243" y="138"/>
                      <a:pt x="244" y="142"/>
                      <a:pt x="245" y="146"/>
                    </a:cubicBezTo>
                    <a:cubicBezTo>
                      <a:pt x="233" y="151"/>
                      <a:pt x="221" y="156"/>
                      <a:pt x="209" y="160"/>
                    </a:cubicBezTo>
                    <a:cubicBezTo>
                      <a:pt x="214" y="153"/>
                      <a:pt x="218" y="142"/>
                      <a:pt x="210" y="137"/>
                    </a:cubicBezTo>
                    <a:cubicBezTo>
                      <a:pt x="209" y="136"/>
                      <a:pt x="209" y="136"/>
                      <a:pt x="208" y="136"/>
                    </a:cubicBezTo>
                    <a:cubicBezTo>
                      <a:pt x="213" y="135"/>
                      <a:pt x="217" y="134"/>
                      <a:pt x="221" y="133"/>
                    </a:cubicBezTo>
                    <a:cubicBezTo>
                      <a:pt x="226" y="131"/>
                      <a:pt x="226" y="123"/>
                      <a:pt x="220" y="123"/>
                    </a:cubicBezTo>
                    <a:cubicBezTo>
                      <a:pt x="220" y="123"/>
                      <a:pt x="220" y="123"/>
                      <a:pt x="220" y="123"/>
                    </a:cubicBezTo>
                    <a:cubicBezTo>
                      <a:pt x="196" y="75"/>
                      <a:pt x="152" y="51"/>
                      <a:pt x="100" y="66"/>
                    </a:cubicBezTo>
                    <a:cubicBezTo>
                      <a:pt x="64" y="76"/>
                      <a:pt x="27" y="125"/>
                      <a:pt x="44" y="162"/>
                    </a:cubicBezTo>
                    <a:cubicBezTo>
                      <a:pt x="46" y="166"/>
                      <a:pt x="52" y="163"/>
                      <a:pt x="51" y="159"/>
                    </a:cubicBezTo>
                    <a:cubicBezTo>
                      <a:pt x="45" y="126"/>
                      <a:pt x="68" y="94"/>
                      <a:pt x="97" y="80"/>
                    </a:cubicBezTo>
                    <a:cubicBezTo>
                      <a:pt x="71" y="97"/>
                      <a:pt x="51" y="125"/>
                      <a:pt x="57" y="153"/>
                    </a:cubicBezTo>
                    <a:cubicBezTo>
                      <a:pt x="57" y="156"/>
                      <a:pt x="62" y="155"/>
                      <a:pt x="62" y="152"/>
                    </a:cubicBezTo>
                    <a:cubicBezTo>
                      <a:pt x="64" y="109"/>
                      <a:pt x="107" y="79"/>
                      <a:pt x="147" y="75"/>
                    </a:cubicBezTo>
                    <a:cubicBezTo>
                      <a:pt x="147" y="75"/>
                      <a:pt x="148" y="75"/>
                      <a:pt x="148" y="74"/>
                    </a:cubicBezTo>
                    <a:cubicBezTo>
                      <a:pt x="173" y="81"/>
                      <a:pt x="193" y="101"/>
                      <a:pt x="207" y="124"/>
                    </a:cubicBezTo>
                    <a:cubicBezTo>
                      <a:pt x="151" y="129"/>
                      <a:pt x="93" y="152"/>
                      <a:pt x="39" y="166"/>
                    </a:cubicBezTo>
                    <a:cubicBezTo>
                      <a:pt x="35" y="167"/>
                      <a:pt x="37" y="173"/>
                      <a:pt x="41" y="172"/>
                    </a:cubicBezTo>
                    <a:cubicBezTo>
                      <a:pt x="96" y="163"/>
                      <a:pt x="152" y="152"/>
                      <a:pt x="206" y="137"/>
                    </a:cubicBezTo>
                    <a:cubicBezTo>
                      <a:pt x="205" y="138"/>
                      <a:pt x="204" y="138"/>
                      <a:pt x="204" y="139"/>
                    </a:cubicBezTo>
                    <a:cubicBezTo>
                      <a:pt x="203" y="142"/>
                      <a:pt x="204" y="145"/>
                      <a:pt x="204" y="148"/>
                    </a:cubicBezTo>
                    <a:cubicBezTo>
                      <a:pt x="203" y="151"/>
                      <a:pt x="202" y="154"/>
                      <a:pt x="200" y="157"/>
                    </a:cubicBezTo>
                    <a:cubicBezTo>
                      <a:pt x="198" y="159"/>
                      <a:pt x="199" y="161"/>
                      <a:pt x="200" y="163"/>
                    </a:cubicBezTo>
                    <a:cubicBezTo>
                      <a:pt x="187" y="167"/>
                      <a:pt x="173" y="171"/>
                      <a:pt x="159" y="174"/>
                    </a:cubicBezTo>
                    <a:cubicBezTo>
                      <a:pt x="160" y="172"/>
                      <a:pt x="161" y="169"/>
                      <a:pt x="160" y="166"/>
                    </a:cubicBezTo>
                    <a:cubicBezTo>
                      <a:pt x="159" y="163"/>
                      <a:pt x="155" y="163"/>
                      <a:pt x="154" y="166"/>
                    </a:cubicBezTo>
                    <a:cubicBezTo>
                      <a:pt x="153" y="170"/>
                      <a:pt x="152" y="173"/>
                      <a:pt x="151" y="176"/>
                    </a:cubicBezTo>
                    <a:cubicBezTo>
                      <a:pt x="144" y="178"/>
                      <a:pt x="138" y="179"/>
                      <a:pt x="132" y="181"/>
                    </a:cubicBezTo>
                    <a:cubicBezTo>
                      <a:pt x="133" y="179"/>
                      <a:pt x="134" y="177"/>
                      <a:pt x="134" y="175"/>
                    </a:cubicBezTo>
                    <a:cubicBezTo>
                      <a:pt x="135" y="172"/>
                      <a:pt x="130" y="168"/>
                      <a:pt x="127" y="171"/>
                    </a:cubicBezTo>
                    <a:cubicBezTo>
                      <a:pt x="124" y="175"/>
                      <a:pt x="121" y="179"/>
                      <a:pt x="119" y="184"/>
                    </a:cubicBezTo>
                    <a:cubicBezTo>
                      <a:pt x="113" y="185"/>
                      <a:pt x="107" y="186"/>
                      <a:pt x="101" y="187"/>
                    </a:cubicBezTo>
                    <a:cubicBezTo>
                      <a:pt x="102" y="184"/>
                      <a:pt x="104" y="181"/>
                      <a:pt x="106" y="178"/>
                    </a:cubicBezTo>
                    <a:cubicBezTo>
                      <a:pt x="107" y="176"/>
                      <a:pt x="104" y="173"/>
                      <a:pt x="102" y="174"/>
                    </a:cubicBezTo>
                    <a:cubicBezTo>
                      <a:pt x="97" y="177"/>
                      <a:pt x="96" y="183"/>
                      <a:pt x="96" y="188"/>
                    </a:cubicBezTo>
                    <a:cubicBezTo>
                      <a:pt x="90" y="190"/>
                      <a:pt x="84" y="191"/>
                      <a:pt x="78" y="192"/>
                    </a:cubicBezTo>
                    <a:cubicBezTo>
                      <a:pt x="79" y="189"/>
                      <a:pt x="80" y="186"/>
                      <a:pt x="79" y="183"/>
                    </a:cubicBezTo>
                    <a:cubicBezTo>
                      <a:pt x="78" y="181"/>
                      <a:pt x="75" y="181"/>
                      <a:pt x="74" y="183"/>
                    </a:cubicBezTo>
                    <a:cubicBezTo>
                      <a:pt x="73" y="187"/>
                      <a:pt x="73" y="190"/>
                      <a:pt x="73" y="193"/>
                    </a:cubicBezTo>
                    <a:cubicBezTo>
                      <a:pt x="58" y="196"/>
                      <a:pt x="43" y="199"/>
                      <a:pt x="29" y="202"/>
                    </a:cubicBezTo>
                    <a:cubicBezTo>
                      <a:pt x="29" y="198"/>
                      <a:pt x="30" y="194"/>
                      <a:pt x="28" y="190"/>
                    </a:cubicBezTo>
                    <a:cubicBezTo>
                      <a:pt x="27" y="188"/>
                      <a:pt x="23" y="188"/>
                      <a:pt x="22" y="190"/>
                    </a:cubicBezTo>
                    <a:cubicBezTo>
                      <a:pt x="21" y="194"/>
                      <a:pt x="22" y="199"/>
                      <a:pt x="22" y="204"/>
                    </a:cubicBezTo>
                    <a:cubicBezTo>
                      <a:pt x="21" y="204"/>
                      <a:pt x="20" y="204"/>
                      <a:pt x="18" y="205"/>
                    </a:cubicBezTo>
                    <a:close/>
                    <a:moveTo>
                      <a:pt x="172" y="195"/>
                    </a:moveTo>
                    <a:cubicBezTo>
                      <a:pt x="130" y="203"/>
                      <a:pt x="61" y="243"/>
                      <a:pt x="23" y="211"/>
                    </a:cubicBezTo>
                    <a:cubicBezTo>
                      <a:pt x="104" y="199"/>
                      <a:pt x="191" y="191"/>
                      <a:pt x="264" y="150"/>
                    </a:cubicBezTo>
                    <a:cubicBezTo>
                      <a:pt x="272" y="182"/>
                      <a:pt x="194" y="191"/>
                      <a:pt x="172" y="1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6" name="Freeform 512"/>
              <p:cNvSpPr/>
              <p:nvPr/>
            </p:nvSpPr>
            <p:spPr bwMode="auto">
              <a:xfrm>
                <a:off x="3043" y="3599"/>
                <a:ext cx="20" cy="41"/>
              </a:xfrm>
              <a:custGeom>
                <a:avLst/>
                <a:gdLst>
                  <a:gd name="T0" fmla="*/ 7 w 10"/>
                  <a:gd name="T1" fmla="*/ 3 h 20"/>
                  <a:gd name="T2" fmla="*/ 1 w 10"/>
                  <a:gd name="T3" fmla="*/ 5 h 20"/>
                  <a:gd name="T4" fmla="*/ 4 w 10"/>
                  <a:gd name="T5" fmla="*/ 17 h 20"/>
                  <a:gd name="T6" fmla="*/ 9 w 10"/>
                  <a:gd name="T7" fmla="*/ 17 h 20"/>
                  <a:gd name="T8" fmla="*/ 7 w 10"/>
                  <a:gd name="T9" fmla="*/ 3 h 20"/>
                </a:gdLst>
                <a:ahLst/>
                <a:cxnLst>
                  <a:cxn ang="0">
                    <a:pos x="T0" y="T1"/>
                  </a:cxn>
                  <a:cxn ang="0">
                    <a:pos x="T2" y="T3"/>
                  </a:cxn>
                  <a:cxn ang="0">
                    <a:pos x="T4" y="T5"/>
                  </a:cxn>
                  <a:cxn ang="0">
                    <a:pos x="T6" y="T7"/>
                  </a:cxn>
                  <a:cxn ang="0">
                    <a:pos x="T8" y="T9"/>
                  </a:cxn>
                </a:cxnLst>
                <a:rect l="0" t="0" r="r" b="b"/>
                <a:pathLst>
                  <a:path w="10" h="20">
                    <a:moveTo>
                      <a:pt x="7" y="3"/>
                    </a:moveTo>
                    <a:cubicBezTo>
                      <a:pt x="5" y="0"/>
                      <a:pt x="0" y="2"/>
                      <a:pt x="1" y="5"/>
                    </a:cubicBezTo>
                    <a:cubicBezTo>
                      <a:pt x="2" y="9"/>
                      <a:pt x="3" y="13"/>
                      <a:pt x="4" y="17"/>
                    </a:cubicBezTo>
                    <a:cubicBezTo>
                      <a:pt x="4" y="20"/>
                      <a:pt x="9" y="20"/>
                      <a:pt x="9" y="17"/>
                    </a:cubicBezTo>
                    <a:cubicBezTo>
                      <a:pt x="10" y="12"/>
                      <a:pt x="10" y="7"/>
                      <a:pt x="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7" name="Freeform 513"/>
              <p:cNvSpPr/>
              <p:nvPr/>
            </p:nvSpPr>
            <p:spPr bwMode="auto">
              <a:xfrm>
                <a:off x="3291" y="3537"/>
                <a:ext cx="33" cy="50"/>
              </a:xfrm>
              <a:custGeom>
                <a:avLst/>
                <a:gdLst>
                  <a:gd name="T0" fmla="*/ 14 w 16"/>
                  <a:gd name="T1" fmla="*/ 3 h 25"/>
                  <a:gd name="T2" fmla="*/ 9 w 16"/>
                  <a:gd name="T3" fmla="*/ 0 h 25"/>
                  <a:gd name="T4" fmla="*/ 1 w 16"/>
                  <a:gd name="T5" fmla="*/ 19 h 25"/>
                  <a:gd name="T6" fmla="*/ 10 w 16"/>
                  <a:gd name="T7" fmla="*/ 19 h 25"/>
                  <a:gd name="T8" fmla="*/ 14 w 16"/>
                  <a:gd name="T9" fmla="*/ 3 h 25"/>
                </a:gdLst>
                <a:ahLst/>
                <a:cxnLst>
                  <a:cxn ang="0">
                    <a:pos x="T0" y="T1"/>
                  </a:cxn>
                  <a:cxn ang="0">
                    <a:pos x="T2" y="T3"/>
                  </a:cxn>
                  <a:cxn ang="0">
                    <a:pos x="T4" y="T5"/>
                  </a:cxn>
                  <a:cxn ang="0">
                    <a:pos x="T6" y="T7"/>
                  </a:cxn>
                  <a:cxn ang="0">
                    <a:pos x="T8" y="T9"/>
                  </a:cxn>
                </a:cxnLst>
                <a:rect l="0" t="0" r="r" b="b"/>
                <a:pathLst>
                  <a:path w="16" h="25">
                    <a:moveTo>
                      <a:pt x="14" y="3"/>
                    </a:moveTo>
                    <a:cubicBezTo>
                      <a:pt x="13" y="1"/>
                      <a:pt x="11" y="0"/>
                      <a:pt x="9" y="0"/>
                    </a:cubicBezTo>
                    <a:cubicBezTo>
                      <a:pt x="2" y="3"/>
                      <a:pt x="0" y="12"/>
                      <a:pt x="1" y="19"/>
                    </a:cubicBezTo>
                    <a:cubicBezTo>
                      <a:pt x="1" y="25"/>
                      <a:pt x="9" y="24"/>
                      <a:pt x="10" y="19"/>
                    </a:cubicBezTo>
                    <a:cubicBezTo>
                      <a:pt x="10" y="13"/>
                      <a:pt x="16" y="9"/>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8" name="Freeform 514"/>
              <p:cNvSpPr/>
              <p:nvPr/>
            </p:nvSpPr>
            <p:spPr bwMode="auto">
              <a:xfrm>
                <a:off x="3388" y="3511"/>
                <a:ext cx="34" cy="40"/>
              </a:xfrm>
              <a:custGeom>
                <a:avLst/>
                <a:gdLst>
                  <a:gd name="T0" fmla="*/ 10 w 17"/>
                  <a:gd name="T1" fmla="*/ 3 h 20"/>
                  <a:gd name="T2" fmla="*/ 7 w 17"/>
                  <a:gd name="T3" fmla="*/ 8 h 20"/>
                  <a:gd name="T4" fmla="*/ 3 w 17"/>
                  <a:gd name="T5" fmla="*/ 15 h 20"/>
                  <a:gd name="T6" fmla="*/ 13 w 17"/>
                  <a:gd name="T7" fmla="*/ 17 h 20"/>
                  <a:gd name="T8" fmla="*/ 17 w 17"/>
                  <a:gd name="T9" fmla="*/ 5 h 20"/>
                  <a:gd name="T10" fmla="*/ 10 w 17"/>
                  <a:gd name="T11" fmla="*/ 3 h 20"/>
                </a:gdLst>
                <a:ahLst/>
                <a:cxnLst>
                  <a:cxn ang="0">
                    <a:pos x="T0" y="T1"/>
                  </a:cxn>
                  <a:cxn ang="0">
                    <a:pos x="T2" y="T3"/>
                  </a:cxn>
                  <a:cxn ang="0">
                    <a:pos x="T4" y="T5"/>
                  </a:cxn>
                  <a:cxn ang="0">
                    <a:pos x="T6" y="T7"/>
                  </a:cxn>
                  <a:cxn ang="0">
                    <a:pos x="T8" y="T9"/>
                  </a:cxn>
                  <a:cxn ang="0">
                    <a:pos x="T10" y="T11"/>
                  </a:cxn>
                </a:cxnLst>
                <a:rect l="0" t="0" r="r" b="b"/>
                <a:pathLst>
                  <a:path w="17" h="20">
                    <a:moveTo>
                      <a:pt x="10" y="3"/>
                    </a:moveTo>
                    <a:cubicBezTo>
                      <a:pt x="9" y="4"/>
                      <a:pt x="8" y="6"/>
                      <a:pt x="7" y="8"/>
                    </a:cubicBezTo>
                    <a:cubicBezTo>
                      <a:pt x="3" y="7"/>
                      <a:pt x="0" y="11"/>
                      <a:pt x="3" y="15"/>
                    </a:cubicBezTo>
                    <a:cubicBezTo>
                      <a:pt x="6" y="18"/>
                      <a:pt x="10" y="20"/>
                      <a:pt x="13" y="17"/>
                    </a:cubicBezTo>
                    <a:cubicBezTo>
                      <a:pt x="17" y="14"/>
                      <a:pt x="17" y="9"/>
                      <a:pt x="17" y="5"/>
                    </a:cubicBezTo>
                    <a:cubicBezTo>
                      <a:pt x="17" y="1"/>
                      <a:pt x="12" y="0"/>
                      <a:pt x="1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9" name="Freeform 515"/>
              <p:cNvSpPr>
                <a:spLocks noEditPoints="1"/>
              </p:cNvSpPr>
              <p:nvPr/>
            </p:nvSpPr>
            <p:spPr bwMode="auto">
              <a:xfrm>
                <a:off x="3235" y="2551"/>
                <a:ext cx="147" cy="155"/>
              </a:xfrm>
              <a:custGeom>
                <a:avLst/>
                <a:gdLst>
                  <a:gd name="T0" fmla="*/ 60 w 73"/>
                  <a:gd name="T1" fmla="*/ 14 h 77"/>
                  <a:gd name="T2" fmla="*/ 11 w 73"/>
                  <a:gd name="T3" fmla="*/ 23 h 77"/>
                  <a:gd name="T4" fmla="*/ 11 w 73"/>
                  <a:gd name="T5" fmla="*/ 63 h 77"/>
                  <a:gd name="T6" fmla="*/ 55 w 73"/>
                  <a:gd name="T7" fmla="*/ 50 h 77"/>
                  <a:gd name="T8" fmla="*/ 59 w 73"/>
                  <a:gd name="T9" fmla="*/ 68 h 77"/>
                  <a:gd name="T10" fmla="*/ 62 w 73"/>
                  <a:gd name="T11" fmla="*/ 67 h 77"/>
                  <a:gd name="T12" fmla="*/ 60 w 73"/>
                  <a:gd name="T13" fmla="*/ 14 h 77"/>
                  <a:gd name="T14" fmla="*/ 51 w 73"/>
                  <a:gd name="T15" fmla="*/ 42 h 77"/>
                  <a:gd name="T16" fmla="*/ 17 w 73"/>
                  <a:gd name="T17" fmla="*/ 55 h 77"/>
                  <a:gd name="T18" fmla="*/ 22 w 73"/>
                  <a:gd name="T19" fmla="*/ 27 h 77"/>
                  <a:gd name="T20" fmla="*/ 55 w 73"/>
                  <a:gd name="T21" fmla="*/ 28 h 77"/>
                  <a:gd name="T22" fmla="*/ 56 w 73"/>
                  <a:gd name="T23" fmla="*/ 42 h 77"/>
                  <a:gd name="T24" fmla="*/ 51 w 73"/>
                  <a:gd name="T25" fmla="*/ 4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77">
                    <a:moveTo>
                      <a:pt x="60" y="14"/>
                    </a:moveTo>
                    <a:cubicBezTo>
                      <a:pt x="48" y="0"/>
                      <a:pt x="21" y="10"/>
                      <a:pt x="11" y="23"/>
                    </a:cubicBezTo>
                    <a:cubicBezTo>
                      <a:pt x="3" y="34"/>
                      <a:pt x="0" y="52"/>
                      <a:pt x="11" y="63"/>
                    </a:cubicBezTo>
                    <a:cubicBezTo>
                      <a:pt x="24" y="77"/>
                      <a:pt x="46" y="62"/>
                      <a:pt x="55" y="50"/>
                    </a:cubicBezTo>
                    <a:cubicBezTo>
                      <a:pt x="56" y="56"/>
                      <a:pt x="57" y="61"/>
                      <a:pt x="59" y="68"/>
                    </a:cubicBezTo>
                    <a:cubicBezTo>
                      <a:pt x="60" y="69"/>
                      <a:pt x="62" y="69"/>
                      <a:pt x="62" y="67"/>
                    </a:cubicBezTo>
                    <a:cubicBezTo>
                      <a:pt x="61" y="51"/>
                      <a:pt x="73" y="28"/>
                      <a:pt x="60" y="14"/>
                    </a:cubicBezTo>
                    <a:close/>
                    <a:moveTo>
                      <a:pt x="51" y="42"/>
                    </a:moveTo>
                    <a:cubicBezTo>
                      <a:pt x="43" y="47"/>
                      <a:pt x="28" y="66"/>
                      <a:pt x="17" y="55"/>
                    </a:cubicBezTo>
                    <a:cubicBezTo>
                      <a:pt x="10" y="47"/>
                      <a:pt x="16" y="33"/>
                      <a:pt x="22" y="27"/>
                    </a:cubicBezTo>
                    <a:cubicBezTo>
                      <a:pt x="30" y="18"/>
                      <a:pt x="51" y="13"/>
                      <a:pt x="55" y="28"/>
                    </a:cubicBezTo>
                    <a:cubicBezTo>
                      <a:pt x="56" y="32"/>
                      <a:pt x="56" y="37"/>
                      <a:pt x="56" y="42"/>
                    </a:cubicBezTo>
                    <a:cubicBezTo>
                      <a:pt x="54" y="41"/>
                      <a:pt x="53" y="41"/>
                      <a:pt x="5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0" name="Freeform 516"/>
              <p:cNvSpPr/>
              <p:nvPr/>
            </p:nvSpPr>
            <p:spPr bwMode="auto">
              <a:xfrm>
                <a:off x="3356" y="2508"/>
                <a:ext cx="72" cy="81"/>
              </a:xfrm>
              <a:custGeom>
                <a:avLst/>
                <a:gdLst>
                  <a:gd name="T0" fmla="*/ 29 w 36"/>
                  <a:gd name="T1" fmla="*/ 26 h 40"/>
                  <a:gd name="T2" fmla="*/ 34 w 36"/>
                  <a:gd name="T3" fmla="*/ 11 h 40"/>
                  <a:gd name="T4" fmla="*/ 25 w 36"/>
                  <a:gd name="T5" fmla="*/ 2 h 40"/>
                  <a:gd name="T6" fmla="*/ 4 w 36"/>
                  <a:gd name="T7" fmla="*/ 8 h 40"/>
                  <a:gd name="T8" fmla="*/ 7 w 36"/>
                  <a:gd name="T9" fmla="*/ 13 h 40"/>
                  <a:gd name="T10" fmla="*/ 22 w 36"/>
                  <a:gd name="T11" fmla="*/ 10 h 40"/>
                  <a:gd name="T12" fmla="*/ 25 w 36"/>
                  <a:gd name="T13" fmla="*/ 13 h 40"/>
                  <a:gd name="T14" fmla="*/ 8 w 36"/>
                  <a:gd name="T15" fmla="*/ 23 h 40"/>
                  <a:gd name="T16" fmla="*/ 7 w 36"/>
                  <a:gd name="T17" fmla="*/ 36 h 40"/>
                  <a:gd name="T18" fmla="*/ 21 w 36"/>
                  <a:gd name="T19" fmla="*/ 39 h 40"/>
                  <a:gd name="T20" fmla="*/ 34 w 36"/>
                  <a:gd name="T21" fmla="*/ 35 h 40"/>
                  <a:gd name="T22" fmla="*/ 29 w 36"/>
                  <a:gd name="T23"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40">
                    <a:moveTo>
                      <a:pt x="29" y="26"/>
                    </a:moveTo>
                    <a:cubicBezTo>
                      <a:pt x="33" y="22"/>
                      <a:pt x="35" y="17"/>
                      <a:pt x="34" y="11"/>
                    </a:cubicBezTo>
                    <a:cubicBezTo>
                      <a:pt x="33" y="6"/>
                      <a:pt x="29" y="3"/>
                      <a:pt x="25" y="2"/>
                    </a:cubicBezTo>
                    <a:cubicBezTo>
                      <a:pt x="17" y="0"/>
                      <a:pt x="10" y="4"/>
                      <a:pt x="4" y="8"/>
                    </a:cubicBezTo>
                    <a:cubicBezTo>
                      <a:pt x="0" y="10"/>
                      <a:pt x="3" y="15"/>
                      <a:pt x="7" y="13"/>
                    </a:cubicBezTo>
                    <a:cubicBezTo>
                      <a:pt x="11" y="11"/>
                      <a:pt x="17" y="9"/>
                      <a:pt x="22" y="10"/>
                    </a:cubicBezTo>
                    <a:cubicBezTo>
                      <a:pt x="24" y="10"/>
                      <a:pt x="25" y="11"/>
                      <a:pt x="25" y="13"/>
                    </a:cubicBezTo>
                    <a:cubicBezTo>
                      <a:pt x="25" y="19"/>
                      <a:pt x="14" y="23"/>
                      <a:pt x="8" y="23"/>
                    </a:cubicBezTo>
                    <a:cubicBezTo>
                      <a:pt x="3" y="24"/>
                      <a:pt x="2" y="34"/>
                      <a:pt x="7" y="36"/>
                    </a:cubicBezTo>
                    <a:cubicBezTo>
                      <a:pt x="11" y="38"/>
                      <a:pt x="16" y="39"/>
                      <a:pt x="21" y="39"/>
                    </a:cubicBezTo>
                    <a:cubicBezTo>
                      <a:pt x="26" y="39"/>
                      <a:pt x="31" y="40"/>
                      <a:pt x="34" y="35"/>
                    </a:cubicBezTo>
                    <a:cubicBezTo>
                      <a:pt x="36" y="31"/>
                      <a:pt x="33" y="28"/>
                      <a:pt x="29"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1" name="Freeform 517"/>
              <p:cNvSpPr/>
              <p:nvPr/>
            </p:nvSpPr>
            <p:spPr bwMode="auto">
              <a:xfrm>
                <a:off x="3418" y="2579"/>
                <a:ext cx="89" cy="89"/>
              </a:xfrm>
              <a:custGeom>
                <a:avLst/>
                <a:gdLst>
                  <a:gd name="T0" fmla="*/ 39 w 44"/>
                  <a:gd name="T1" fmla="*/ 14 h 44"/>
                  <a:gd name="T2" fmla="*/ 30 w 44"/>
                  <a:gd name="T3" fmla="*/ 14 h 44"/>
                  <a:gd name="T4" fmla="*/ 29 w 44"/>
                  <a:gd name="T5" fmla="*/ 4 h 44"/>
                  <a:gd name="T6" fmla="*/ 21 w 44"/>
                  <a:gd name="T7" fmla="*/ 4 h 44"/>
                  <a:gd name="T8" fmla="*/ 20 w 44"/>
                  <a:gd name="T9" fmla="*/ 14 h 44"/>
                  <a:gd name="T10" fmla="*/ 17 w 44"/>
                  <a:gd name="T11" fmla="*/ 14 h 44"/>
                  <a:gd name="T12" fmla="*/ 6 w 44"/>
                  <a:gd name="T13" fmla="*/ 15 h 44"/>
                  <a:gd name="T14" fmla="*/ 2 w 44"/>
                  <a:gd name="T15" fmla="*/ 16 h 44"/>
                  <a:gd name="T16" fmla="*/ 2 w 44"/>
                  <a:gd name="T17" fmla="*/ 17 h 44"/>
                  <a:gd name="T18" fmla="*/ 0 w 44"/>
                  <a:gd name="T19" fmla="*/ 19 h 44"/>
                  <a:gd name="T20" fmla="*/ 2 w 44"/>
                  <a:gd name="T21" fmla="*/ 22 h 44"/>
                  <a:gd name="T22" fmla="*/ 2 w 44"/>
                  <a:gd name="T23" fmla="*/ 22 h 44"/>
                  <a:gd name="T24" fmla="*/ 6 w 44"/>
                  <a:gd name="T25" fmla="*/ 24 h 44"/>
                  <a:gd name="T26" fmla="*/ 17 w 44"/>
                  <a:gd name="T27" fmla="*/ 24 h 44"/>
                  <a:gd name="T28" fmla="*/ 19 w 44"/>
                  <a:gd name="T29" fmla="*/ 24 h 44"/>
                  <a:gd name="T30" fmla="*/ 19 w 44"/>
                  <a:gd name="T31" fmla="*/ 39 h 44"/>
                  <a:gd name="T32" fmla="*/ 27 w 44"/>
                  <a:gd name="T33" fmla="*/ 39 h 44"/>
                  <a:gd name="T34" fmla="*/ 29 w 44"/>
                  <a:gd name="T35" fmla="*/ 25 h 44"/>
                  <a:gd name="T36" fmla="*/ 39 w 44"/>
                  <a:gd name="T37" fmla="*/ 24 h 44"/>
                  <a:gd name="T38" fmla="*/ 39 w 44"/>
                  <a:gd name="T39" fmla="*/ 1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44">
                    <a:moveTo>
                      <a:pt x="39" y="14"/>
                    </a:moveTo>
                    <a:cubicBezTo>
                      <a:pt x="36" y="14"/>
                      <a:pt x="33" y="14"/>
                      <a:pt x="30" y="14"/>
                    </a:cubicBezTo>
                    <a:cubicBezTo>
                      <a:pt x="31" y="10"/>
                      <a:pt x="31" y="7"/>
                      <a:pt x="29" y="4"/>
                    </a:cubicBezTo>
                    <a:cubicBezTo>
                      <a:pt x="28" y="0"/>
                      <a:pt x="23" y="0"/>
                      <a:pt x="21" y="4"/>
                    </a:cubicBezTo>
                    <a:cubicBezTo>
                      <a:pt x="20" y="7"/>
                      <a:pt x="20" y="11"/>
                      <a:pt x="20" y="14"/>
                    </a:cubicBezTo>
                    <a:cubicBezTo>
                      <a:pt x="19" y="14"/>
                      <a:pt x="18" y="14"/>
                      <a:pt x="17" y="14"/>
                    </a:cubicBezTo>
                    <a:cubicBezTo>
                      <a:pt x="14" y="14"/>
                      <a:pt x="10" y="15"/>
                      <a:pt x="6" y="15"/>
                    </a:cubicBezTo>
                    <a:cubicBezTo>
                      <a:pt x="5" y="15"/>
                      <a:pt x="3" y="15"/>
                      <a:pt x="2" y="16"/>
                    </a:cubicBezTo>
                    <a:cubicBezTo>
                      <a:pt x="2" y="17"/>
                      <a:pt x="2" y="17"/>
                      <a:pt x="2" y="17"/>
                    </a:cubicBezTo>
                    <a:cubicBezTo>
                      <a:pt x="1" y="17"/>
                      <a:pt x="0" y="18"/>
                      <a:pt x="0" y="19"/>
                    </a:cubicBezTo>
                    <a:cubicBezTo>
                      <a:pt x="0" y="20"/>
                      <a:pt x="1" y="21"/>
                      <a:pt x="2" y="22"/>
                    </a:cubicBezTo>
                    <a:cubicBezTo>
                      <a:pt x="2" y="22"/>
                      <a:pt x="2" y="22"/>
                      <a:pt x="2" y="22"/>
                    </a:cubicBezTo>
                    <a:cubicBezTo>
                      <a:pt x="3" y="23"/>
                      <a:pt x="5" y="24"/>
                      <a:pt x="6" y="24"/>
                    </a:cubicBezTo>
                    <a:cubicBezTo>
                      <a:pt x="10" y="24"/>
                      <a:pt x="14" y="24"/>
                      <a:pt x="17" y="24"/>
                    </a:cubicBezTo>
                    <a:cubicBezTo>
                      <a:pt x="18" y="24"/>
                      <a:pt x="19" y="24"/>
                      <a:pt x="19" y="24"/>
                    </a:cubicBezTo>
                    <a:cubicBezTo>
                      <a:pt x="19" y="29"/>
                      <a:pt x="19" y="34"/>
                      <a:pt x="19" y="39"/>
                    </a:cubicBezTo>
                    <a:cubicBezTo>
                      <a:pt x="19" y="44"/>
                      <a:pt x="27" y="44"/>
                      <a:pt x="27" y="39"/>
                    </a:cubicBezTo>
                    <a:cubicBezTo>
                      <a:pt x="27" y="34"/>
                      <a:pt x="28" y="30"/>
                      <a:pt x="29" y="25"/>
                    </a:cubicBezTo>
                    <a:cubicBezTo>
                      <a:pt x="32" y="25"/>
                      <a:pt x="36" y="25"/>
                      <a:pt x="39" y="24"/>
                    </a:cubicBezTo>
                    <a:cubicBezTo>
                      <a:pt x="44" y="23"/>
                      <a:pt x="44" y="15"/>
                      <a:pt x="3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2" name="Freeform 518"/>
              <p:cNvSpPr>
                <a:spLocks noEditPoints="1"/>
              </p:cNvSpPr>
              <p:nvPr/>
            </p:nvSpPr>
            <p:spPr bwMode="auto">
              <a:xfrm>
                <a:off x="3547" y="2482"/>
                <a:ext cx="99" cy="206"/>
              </a:xfrm>
              <a:custGeom>
                <a:avLst/>
                <a:gdLst>
                  <a:gd name="T0" fmla="*/ 16 w 49"/>
                  <a:gd name="T1" fmla="*/ 47 h 102"/>
                  <a:gd name="T2" fmla="*/ 18 w 49"/>
                  <a:gd name="T3" fmla="*/ 4 h 102"/>
                  <a:gd name="T4" fmla="*/ 12 w 49"/>
                  <a:gd name="T5" fmla="*/ 4 h 102"/>
                  <a:gd name="T6" fmla="*/ 2 w 49"/>
                  <a:gd name="T7" fmla="*/ 97 h 102"/>
                  <a:gd name="T8" fmla="*/ 8 w 49"/>
                  <a:gd name="T9" fmla="*/ 102 h 102"/>
                  <a:gd name="T10" fmla="*/ 48 w 49"/>
                  <a:gd name="T11" fmla="*/ 65 h 102"/>
                  <a:gd name="T12" fmla="*/ 16 w 49"/>
                  <a:gd name="T13" fmla="*/ 47 h 102"/>
                  <a:gd name="T14" fmla="*/ 37 w 49"/>
                  <a:gd name="T15" fmla="*/ 71 h 102"/>
                  <a:gd name="T16" fmla="*/ 13 w 49"/>
                  <a:gd name="T17" fmla="*/ 90 h 102"/>
                  <a:gd name="T18" fmla="*/ 15 w 49"/>
                  <a:gd name="T19" fmla="*/ 59 h 102"/>
                  <a:gd name="T20" fmla="*/ 37 w 49"/>
                  <a:gd name="T21" fmla="*/ 7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02">
                    <a:moveTo>
                      <a:pt x="16" y="47"/>
                    </a:moveTo>
                    <a:cubicBezTo>
                      <a:pt x="18" y="33"/>
                      <a:pt x="19" y="19"/>
                      <a:pt x="18" y="4"/>
                    </a:cubicBezTo>
                    <a:cubicBezTo>
                      <a:pt x="18" y="0"/>
                      <a:pt x="12" y="0"/>
                      <a:pt x="12" y="4"/>
                    </a:cubicBezTo>
                    <a:cubicBezTo>
                      <a:pt x="9" y="35"/>
                      <a:pt x="0" y="66"/>
                      <a:pt x="2" y="97"/>
                    </a:cubicBezTo>
                    <a:cubicBezTo>
                      <a:pt x="2" y="100"/>
                      <a:pt x="4" y="102"/>
                      <a:pt x="8" y="102"/>
                    </a:cubicBezTo>
                    <a:cubicBezTo>
                      <a:pt x="29" y="102"/>
                      <a:pt x="49" y="88"/>
                      <a:pt x="48" y="65"/>
                    </a:cubicBezTo>
                    <a:cubicBezTo>
                      <a:pt x="48" y="47"/>
                      <a:pt x="30" y="43"/>
                      <a:pt x="16" y="47"/>
                    </a:cubicBezTo>
                    <a:close/>
                    <a:moveTo>
                      <a:pt x="37" y="71"/>
                    </a:moveTo>
                    <a:cubicBezTo>
                      <a:pt x="35" y="83"/>
                      <a:pt x="24" y="89"/>
                      <a:pt x="13" y="90"/>
                    </a:cubicBezTo>
                    <a:cubicBezTo>
                      <a:pt x="13" y="80"/>
                      <a:pt x="14" y="69"/>
                      <a:pt x="15" y="59"/>
                    </a:cubicBezTo>
                    <a:cubicBezTo>
                      <a:pt x="26" y="57"/>
                      <a:pt x="39" y="54"/>
                      <a:pt x="37"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3" name="Freeform 519"/>
              <p:cNvSpPr/>
              <p:nvPr/>
            </p:nvSpPr>
            <p:spPr bwMode="auto">
              <a:xfrm>
                <a:off x="3640" y="2482"/>
                <a:ext cx="89" cy="101"/>
              </a:xfrm>
              <a:custGeom>
                <a:avLst/>
                <a:gdLst>
                  <a:gd name="T0" fmla="*/ 37 w 44"/>
                  <a:gd name="T1" fmla="*/ 35 h 50"/>
                  <a:gd name="T2" fmla="*/ 30 w 44"/>
                  <a:gd name="T3" fmla="*/ 35 h 50"/>
                  <a:gd name="T4" fmla="*/ 33 w 44"/>
                  <a:gd name="T5" fmla="*/ 7 h 50"/>
                  <a:gd name="T6" fmla="*/ 27 w 44"/>
                  <a:gd name="T7" fmla="*/ 0 h 50"/>
                  <a:gd name="T8" fmla="*/ 2 w 44"/>
                  <a:gd name="T9" fmla="*/ 13 h 50"/>
                  <a:gd name="T10" fmla="*/ 8 w 44"/>
                  <a:gd name="T11" fmla="*/ 20 h 50"/>
                  <a:gd name="T12" fmla="*/ 21 w 44"/>
                  <a:gd name="T13" fmla="*/ 13 h 50"/>
                  <a:gd name="T14" fmla="*/ 13 w 44"/>
                  <a:gd name="T15" fmla="*/ 38 h 50"/>
                  <a:gd name="T16" fmla="*/ 18 w 44"/>
                  <a:gd name="T17" fmla="*/ 50 h 50"/>
                  <a:gd name="T18" fmla="*/ 40 w 44"/>
                  <a:gd name="T19" fmla="*/ 45 h 50"/>
                  <a:gd name="T20" fmla="*/ 37 w 44"/>
                  <a:gd name="T21"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0">
                    <a:moveTo>
                      <a:pt x="37" y="35"/>
                    </a:moveTo>
                    <a:cubicBezTo>
                      <a:pt x="35" y="35"/>
                      <a:pt x="32" y="35"/>
                      <a:pt x="30" y="35"/>
                    </a:cubicBezTo>
                    <a:cubicBezTo>
                      <a:pt x="33" y="26"/>
                      <a:pt x="34" y="17"/>
                      <a:pt x="33" y="7"/>
                    </a:cubicBezTo>
                    <a:cubicBezTo>
                      <a:pt x="33" y="3"/>
                      <a:pt x="31" y="0"/>
                      <a:pt x="27" y="0"/>
                    </a:cubicBezTo>
                    <a:cubicBezTo>
                      <a:pt x="17" y="1"/>
                      <a:pt x="9" y="5"/>
                      <a:pt x="2" y="13"/>
                    </a:cubicBezTo>
                    <a:cubicBezTo>
                      <a:pt x="0" y="17"/>
                      <a:pt x="3" y="23"/>
                      <a:pt x="8" y="20"/>
                    </a:cubicBezTo>
                    <a:cubicBezTo>
                      <a:pt x="12" y="17"/>
                      <a:pt x="16" y="15"/>
                      <a:pt x="21" y="13"/>
                    </a:cubicBezTo>
                    <a:cubicBezTo>
                      <a:pt x="21" y="22"/>
                      <a:pt x="20" y="31"/>
                      <a:pt x="13" y="38"/>
                    </a:cubicBezTo>
                    <a:cubicBezTo>
                      <a:pt x="9" y="42"/>
                      <a:pt x="12" y="50"/>
                      <a:pt x="18" y="50"/>
                    </a:cubicBezTo>
                    <a:cubicBezTo>
                      <a:pt x="25" y="50"/>
                      <a:pt x="34" y="50"/>
                      <a:pt x="40" y="45"/>
                    </a:cubicBezTo>
                    <a:cubicBezTo>
                      <a:pt x="44" y="42"/>
                      <a:pt x="43" y="35"/>
                      <a:pt x="37"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4" name="Freeform 520"/>
              <p:cNvSpPr/>
              <p:nvPr/>
            </p:nvSpPr>
            <p:spPr bwMode="auto">
              <a:xfrm>
                <a:off x="3725" y="2625"/>
                <a:ext cx="73" cy="30"/>
              </a:xfrm>
              <a:custGeom>
                <a:avLst/>
                <a:gdLst>
                  <a:gd name="T0" fmla="*/ 34 w 36"/>
                  <a:gd name="T1" fmla="*/ 3 h 15"/>
                  <a:gd name="T2" fmla="*/ 20 w 36"/>
                  <a:gd name="T3" fmla="*/ 4 h 15"/>
                  <a:gd name="T4" fmla="*/ 5 w 36"/>
                  <a:gd name="T5" fmla="*/ 7 h 15"/>
                  <a:gd name="T6" fmla="*/ 5 w 36"/>
                  <a:gd name="T7" fmla="*/ 15 h 15"/>
                  <a:gd name="T8" fmla="*/ 21 w 36"/>
                  <a:gd name="T9" fmla="*/ 14 h 15"/>
                  <a:gd name="T10" fmla="*/ 35 w 36"/>
                  <a:gd name="T11" fmla="*/ 7 h 15"/>
                  <a:gd name="T12" fmla="*/ 34 w 36"/>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36" h="15">
                    <a:moveTo>
                      <a:pt x="34" y="3"/>
                    </a:moveTo>
                    <a:cubicBezTo>
                      <a:pt x="30" y="0"/>
                      <a:pt x="24" y="3"/>
                      <a:pt x="20" y="4"/>
                    </a:cubicBezTo>
                    <a:cubicBezTo>
                      <a:pt x="15" y="5"/>
                      <a:pt x="10" y="7"/>
                      <a:pt x="5" y="7"/>
                    </a:cubicBezTo>
                    <a:cubicBezTo>
                      <a:pt x="0" y="7"/>
                      <a:pt x="0" y="15"/>
                      <a:pt x="5" y="15"/>
                    </a:cubicBezTo>
                    <a:cubicBezTo>
                      <a:pt x="10" y="15"/>
                      <a:pt x="16" y="15"/>
                      <a:pt x="21" y="14"/>
                    </a:cubicBezTo>
                    <a:cubicBezTo>
                      <a:pt x="26" y="13"/>
                      <a:pt x="33" y="13"/>
                      <a:pt x="35" y="7"/>
                    </a:cubicBezTo>
                    <a:cubicBezTo>
                      <a:pt x="36" y="5"/>
                      <a:pt x="35" y="4"/>
                      <a:pt x="3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5" name="Freeform 521"/>
              <p:cNvSpPr/>
              <p:nvPr/>
            </p:nvSpPr>
            <p:spPr bwMode="auto">
              <a:xfrm>
                <a:off x="3737" y="2597"/>
                <a:ext cx="69" cy="30"/>
              </a:xfrm>
              <a:custGeom>
                <a:avLst/>
                <a:gdLst>
                  <a:gd name="T0" fmla="*/ 32 w 34"/>
                  <a:gd name="T1" fmla="*/ 4 h 15"/>
                  <a:gd name="T2" fmla="*/ 15 w 34"/>
                  <a:gd name="T3" fmla="*/ 2 h 15"/>
                  <a:gd name="T4" fmla="*/ 0 w 34"/>
                  <a:gd name="T5" fmla="*/ 6 h 15"/>
                  <a:gd name="T6" fmla="*/ 0 w 34"/>
                  <a:gd name="T7" fmla="*/ 6 h 15"/>
                  <a:gd name="T8" fmla="*/ 0 w 34"/>
                  <a:gd name="T9" fmla="*/ 6 h 15"/>
                  <a:gd name="T10" fmla="*/ 0 w 34"/>
                  <a:gd name="T11" fmla="*/ 6 h 15"/>
                  <a:gd name="T12" fmla="*/ 0 w 34"/>
                  <a:gd name="T13" fmla="*/ 10 h 15"/>
                  <a:gd name="T14" fmla="*/ 0 w 34"/>
                  <a:gd name="T15" fmla="*/ 10 h 15"/>
                  <a:gd name="T16" fmla="*/ 0 w 34"/>
                  <a:gd name="T17" fmla="*/ 10 h 15"/>
                  <a:gd name="T18" fmla="*/ 0 w 34"/>
                  <a:gd name="T19" fmla="*/ 10 h 15"/>
                  <a:gd name="T20" fmla="*/ 15 w 34"/>
                  <a:gd name="T21" fmla="*/ 14 h 15"/>
                  <a:gd name="T22" fmla="*/ 32 w 34"/>
                  <a:gd name="T23" fmla="*/ 12 h 15"/>
                  <a:gd name="T24" fmla="*/ 32 w 34"/>
                  <a:gd name="T25"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5">
                    <a:moveTo>
                      <a:pt x="32" y="4"/>
                    </a:moveTo>
                    <a:cubicBezTo>
                      <a:pt x="27" y="0"/>
                      <a:pt x="21" y="2"/>
                      <a:pt x="15" y="2"/>
                    </a:cubicBezTo>
                    <a:cubicBezTo>
                      <a:pt x="11" y="2"/>
                      <a:pt x="3" y="1"/>
                      <a:pt x="0" y="6"/>
                    </a:cubicBezTo>
                    <a:cubicBezTo>
                      <a:pt x="0" y="6"/>
                      <a:pt x="0" y="6"/>
                      <a:pt x="0" y="6"/>
                    </a:cubicBezTo>
                    <a:cubicBezTo>
                      <a:pt x="0" y="6"/>
                      <a:pt x="0" y="6"/>
                      <a:pt x="0" y="6"/>
                    </a:cubicBezTo>
                    <a:cubicBezTo>
                      <a:pt x="0" y="6"/>
                      <a:pt x="0" y="6"/>
                      <a:pt x="0" y="6"/>
                    </a:cubicBezTo>
                    <a:cubicBezTo>
                      <a:pt x="0" y="7"/>
                      <a:pt x="0" y="9"/>
                      <a:pt x="0" y="10"/>
                    </a:cubicBezTo>
                    <a:cubicBezTo>
                      <a:pt x="0" y="10"/>
                      <a:pt x="0" y="10"/>
                      <a:pt x="0" y="10"/>
                    </a:cubicBezTo>
                    <a:cubicBezTo>
                      <a:pt x="0" y="10"/>
                      <a:pt x="0" y="10"/>
                      <a:pt x="0" y="10"/>
                    </a:cubicBezTo>
                    <a:cubicBezTo>
                      <a:pt x="0" y="10"/>
                      <a:pt x="0" y="10"/>
                      <a:pt x="0" y="10"/>
                    </a:cubicBezTo>
                    <a:cubicBezTo>
                      <a:pt x="3" y="15"/>
                      <a:pt x="11" y="13"/>
                      <a:pt x="15" y="14"/>
                    </a:cubicBezTo>
                    <a:cubicBezTo>
                      <a:pt x="21" y="14"/>
                      <a:pt x="27" y="15"/>
                      <a:pt x="32" y="12"/>
                    </a:cubicBezTo>
                    <a:cubicBezTo>
                      <a:pt x="34" y="10"/>
                      <a:pt x="34" y="6"/>
                      <a:pt x="3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6" name="Freeform 522"/>
              <p:cNvSpPr/>
              <p:nvPr/>
            </p:nvSpPr>
            <p:spPr bwMode="auto">
              <a:xfrm>
                <a:off x="3834" y="2524"/>
                <a:ext cx="109" cy="146"/>
              </a:xfrm>
              <a:custGeom>
                <a:avLst/>
                <a:gdLst>
                  <a:gd name="T0" fmla="*/ 44 w 54"/>
                  <a:gd name="T1" fmla="*/ 45 h 72"/>
                  <a:gd name="T2" fmla="*/ 18 w 54"/>
                  <a:gd name="T3" fmla="*/ 39 h 72"/>
                  <a:gd name="T4" fmla="*/ 47 w 54"/>
                  <a:gd name="T5" fmla="*/ 12 h 72"/>
                  <a:gd name="T6" fmla="*/ 46 w 54"/>
                  <a:gd name="T7" fmla="*/ 3 h 72"/>
                  <a:gd name="T8" fmla="*/ 4 w 54"/>
                  <a:gd name="T9" fmla="*/ 43 h 72"/>
                  <a:gd name="T10" fmla="*/ 50 w 54"/>
                  <a:gd name="T11" fmla="*/ 55 h 72"/>
                  <a:gd name="T12" fmla="*/ 44 w 54"/>
                  <a:gd name="T13" fmla="*/ 45 h 72"/>
                </a:gdLst>
                <a:ahLst/>
                <a:cxnLst>
                  <a:cxn ang="0">
                    <a:pos x="T0" y="T1"/>
                  </a:cxn>
                  <a:cxn ang="0">
                    <a:pos x="T2" y="T3"/>
                  </a:cxn>
                  <a:cxn ang="0">
                    <a:pos x="T4" y="T5"/>
                  </a:cxn>
                  <a:cxn ang="0">
                    <a:pos x="T6" y="T7"/>
                  </a:cxn>
                  <a:cxn ang="0">
                    <a:pos x="T8" y="T9"/>
                  </a:cxn>
                  <a:cxn ang="0">
                    <a:pos x="T10" y="T11"/>
                  </a:cxn>
                  <a:cxn ang="0">
                    <a:pos x="T12" y="T13"/>
                  </a:cxn>
                </a:cxnLst>
                <a:rect l="0" t="0" r="r" b="b"/>
                <a:pathLst>
                  <a:path w="54" h="72">
                    <a:moveTo>
                      <a:pt x="44" y="45"/>
                    </a:moveTo>
                    <a:cubicBezTo>
                      <a:pt x="33" y="49"/>
                      <a:pt x="21" y="54"/>
                      <a:pt x="18" y="39"/>
                    </a:cubicBezTo>
                    <a:cubicBezTo>
                      <a:pt x="15" y="22"/>
                      <a:pt x="34" y="15"/>
                      <a:pt x="47" y="12"/>
                    </a:cubicBezTo>
                    <a:cubicBezTo>
                      <a:pt x="53" y="11"/>
                      <a:pt x="51" y="3"/>
                      <a:pt x="46" y="3"/>
                    </a:cubicBezTo>
                    <a:cubicBezTo>
                      <a:pt x="23" y="0"/>
                      <a:pt x="0" y="19"/>
                      <a:pt x="4" y="43"/>
                    </a:cubicBezTo>
                    <a:cubicBezTo>
                      <a:pt x="8" y="66"/>
                      <a:pt x="35" y="72"/>
                      <a:pt x="50" y="55"/>
                    </a:cubicBezTo>
                    <a:cubicBezTo>
                      <a:pt x="54" y="51"/>
                      <a:pt x="50" y="43"/>
                      <a:pt x="44"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7" name="Freeform 523"/>
              <p:cNvSpPr/>
              <p:nvPr/>
            </p:nvSpPr>
            <p:spPr bwMode="auto">
              <a:xfrm>
                <a:off x="3937" y="2482"/>
                <a:ext cx="94" cy="111"/>
              </a:xfrm>
              <a:custGeom>
                <a:avLst/>
                <a:gdLst>
                  <a:gd name="T0" fmla="*/ 43 w 47"/>
                  <a:gd name="T1" fmla="*/ 38 h 55"/>
                  <a:gd name="T2" fmla="*/ 29 w 47"/>
                  <a:gd name="T3" fmla="*/ 34 h 55"/>
                  <a:gd name="T4" fmla="*/ 26 w 47"/>
                  <a:gd name="T5" fmla="*/ 33 h 55"/>
                  <a:gd name="T6" fmla="*/ 34 w 47"/>
                  <a:gd name="T7" fmla="*/ 20 h 55"/>
                  <a:gd name="T8" fmla="*/ 16 w 47"/>
                  <a:gd name="T9" fmla="*/ 1 h 55"/>
                  <a:gd name="T10" fmla="*/ 13 w 47"/>
                  <a:gd name="T11" fmla="*/ 12 h 55"/>
                  <a:gd name="T12" fmla="*/ 20 w 47"/>
                  <a:gd name="T13" fmla="*/ 20 h 55"/>
                  <a:gd name="T14" fmla="*/ 6 w 47"/>
                  <a:gd name="T15" fmla="*/ 30 h 55"/>
                  <a:gd name="T16" fmla="*/ 7 w 47"/>
                  <a:gd name="T17" fmla="*/ 42 h 55"/>
                  <a:gd name="T18" fmla="*/ 42 w 47"/>
                  <a:gd name="T19" fmla="*/ 49 h 55"/>
                  <a:gd name="T20" fmla="*/ 43 w 47"/>
                  <a:gd name="T21" fmla="*/ 3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55">
                    <a:moveTo>
                      <a:pt x="43" y="38"/>
                    </a:moveTo>
                    <a:cubicBezTo>
                      <a:pt x="39" y="35"/>
                      <a:pt x="34" y="35"/>
                      <a:pt x="29" y="34"/>
                    </a:cubicBezTo>
                    <a:cubicBezTo>
                      <a:pt x="28" y="33"/>
                      <a:pt x="27" y="33"/>
                      <a:pt x="26" y="33"/>
                    </a:cubicBezTo>
                    <a:cubicBezTo>
                      <a:pt x="30" y="29"/>
                      <a:pt x="33" y="25"/>
                      <a:pt x="34" y="20"/>
                    </a:cubicBezTo>
                    <a:cubicBezTo>
                      <a:pt x="37" y="9"/>
                      <a:pt x="25" y="3"/>
                      <a:pt x="16" y="1"/>
                    </a:cubicBezTo>
                    <a:cubicBezTo>
                      <a:pt x="9" y="0"/>
                      <a:pt x="6" y="9"/>
                      <a:pt x="13" y="12"/>
                    </a:cubicBezTo>
                    <a:cubicBezTo>
                      <a:pt x="17" y="13"/>
                      <a:pt x="23" y="15"/>
                      <a:pt x="20" y="20"/>
                    </a:cubicBezTo>
                    <a:cubicBezTo>
                      <a:pt x="17" y="25"/>
                      <a:pt x="11" y="27"/>
                      <a:pt x="6" y="30"/>
                    </a:cubicBezTo>
                    <a:cubicBezTo>
                      <a:pt x="0" y="32"/>
                      <a:pt x="2" y="41"/>
                      <a:pt x="7" y="42"/>
                    </a:cubicBezTo>
                    <a:cubicBezTo>
                      <a:pt x="16" y="45"/>
                      <a:pt x="33" y="55"/>
                      <a:pt x="42" y="49"/>
                    </a:cubicBezTo>
                    <a:cubicBezTo>
                      <a:pt x="45" y="47"/>
                      <a:pt x="47" y="41"/>
                      <a:pt x="4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8" name="Freeform 524"/>
              <p:cNvSpPr>
                <a:spLocks noEditPoints="1"/>
              </p:cNvSpPr>
              <p:nvPr/>
            </p:nvSpPr>
            <p:spPr bwMode="auto">
              <a:xfrm>
                <a:off x="2993" y="2855"/>
                <a:ext cx="627" cy="341"/>
              </a:xfrm>
              <a:custGeom>
                <a:avLst/>
                <a:gdLst>
                  <a:gd name="T0" fmla="*/ 256 w 311"/>
                  <a:gd name="T1" fmla="*/ 81 h 169"/>
                  <a:gd name="T2" fmla="*/ 179 w 311"/>
                  <a:gd name="T3" fmla="*/ 113 h 169"/>
                  <a:gd name="T4" fmla="*/ 132 w 311"/>
                  <a:gd name="T5" fmla="*/ 77 h 169"/>
                  <a:gd name="T6" fmla="*/ 133 w 311"/>
                  <a:gd name="T7" fmla="*/ 86 h 169"/>
                  <a:gd name="T8" fmla="*/ 118 w 311"/>
                  <a:gd name="T9" fmla="*/ 103 h 169"/>
                  <a:gd name="T10" fmla="*/ 104 w 311"/>
                  <a:gd name="T11" fmla="*/ 95 h 169"/>
                  <a:gd name="T12" fmla="*/ 84 w 311"/>
                  <a:gd name="T13" fmla="*/ 94 h 169"/>
                  <a:gd name="T14" fmla="*/ 81 w 311"/>
                  <a:gd name="T15" fmla="*/ 81 h 169"/>
                  <a:gd name="T16" fmla="*/ 72 w 311"/>
                  <a:gd name="T17" fmla="*/ 80 h 169"/>
                  <a:gd name="T18" fmla="*/ 70 w 311"/>
                  <a:gd name="T19" fmla="*/ 70 h 169"/>
                  <a:gd name="T20" fmla="*/ 99 w 311"/>
                  <a:gd name="T21" fmla="*/ 56 h 169"/>
                  <a:gd name="T22" fmla="*/ 187 w 311"/>
                  <a:gd name="T23" fmla="*/ 61 h 169"/>
                  <a:gd name="T24" fmla="*/ 196 w 311"/>
                  <a:gd name="T25" fmla="*/ 57 h 169"/>
                  <a:gd name="T26" fmla="*/ 65 w 311"/>
                  <a:gd name="T27" fmla="*/ 61 h 169"/>
                  <a:gd name="T28" fmla="*/ 44 w 311"/>
                  <a:gd name="T29" fmla="*/ 52 h 169"/>
                  <a:gd name="T30" fmla="*/ 1 w 311"/>
                  <a:gd name="T31" fmla="*/ 103 h 169"/>
                  <a:gd name="T32" fmla="*/ 48 w 311"/>
                  <a:gd name="T33" fmla="*/ 138 h 169"/>
                  <a:gd name="T34" fmla="*/ 83 w 311"/>
                  <a:gd name="T35" fmla="*/ 101 h 169"/>
                  <a:gd name="T36" fmla="*/ 97 w 311"/>
                  <a:gd name="T37" fmla="*/ 103 h 169"/>
                  <a:gd name="T38" fmla="*/ 110 w 311"/>
                  <a:gd name="T39" fmla="*/ 109 h 169"/>
                  <a:gd name="T40" fmla="*/ 113 w 311"/>
                  <a:gd name="T41" fmla="*/ 112 h 169"/>
                  <a:gd name="T42" fmla="*/ 110 w 311"/>
                  <a:gd name="T43" fmla="*/ 130 h 169"/>
                  <a:gd name="T44" fmla="*/ 160 w 311"/>
                  <a:gd name="T45" fmla="*/ 158 h 169"/>
                  <a:gd name="T46" fmla="*/ 179 w 311"/>
                  <a:gd name="T47" fmla="*/ 126 h 169"/>
                  <a:gd name="T48" fmla="*/ 236 w 311"/>
                  <a:gd name="T49" fmla="*/ 100 h 169"/>
                  <a:gd name="T50" fmla="*/ 269 w 311"/>
                  <a:gd name="T51" fmla="*/ 94 h 169"/>
                  <a:gd name="T52" fmla="*/ 283 w 311"/>
                  <a:gd name="T53" fmla="*/ 111 h 169"/>
                  <a:gd name="T54" fmla="*/ 292 w 311"/>
                  <a:gd name="T55" fmla="*/ 114 h 169"/>
                  <a:gd name="T56" fmla="*/ 256 w 311"/>
                  <a:gd name="T57" fmla="*/ 81 h 169"/>
                  <a:gd name="T58" fmla="*/ 65 w 311"/>
                  <a:gd name="T59" fmla="*/ 109 h 169"/>
                  <a:gd name="T60" fmla="*/ 48 w 311"/>
                  <a:gd name="T61" fmla="*/ 123 h 169"/>
                  <a:gd name="T62" fmla="*/ 16 w 311"/>
                  <a:gd name="T63" fmla="*/ 106 h 169"/>
                  <a:gd name="T64" fmla="*/ 40 w 311"/>
                  <a:gd name="T65" fmla="*/ 65 h 169"/>
                  <a:gd name="T66" fmla="*/ 55 w 311"/>
                  <a:gd name="T67" fmla="*/ 66 h 169"/>
                  <a:gd name="T68" fmla="*/ 19 w 311"/>
                  <a:gd name="T69" fmla="*/ 84 h 169"/>
                  <a:gd name="T70" fmla="*/ 21 w 311"/>
                  <a:gd name="T71" fmla="*/ 89 h 169"/>
                  <a:gd name="T72" fmla="*/ 62 w 311"/>
                  <a:gd name="T73" fmla="*/ 74 h 169"/>
                  <a:gd name="T74" fmla="*/ 63 w 311"/>
                  <a:gd name="T75" fmla="*/ 98 h 169"/>
                  <a:gd name="T76" fmla="*/ 68 w 311"/>
                  <a:gd name="T77" fmla="*/ 102 h 169"/>
                  <a:gd name="T78" fmla="*/ 65 w 311"/>
                  <a:gd name="T79" fmla="*/ 109 h 169"/>
                  <a:gd name="T80" fmla="*/ 156 w 311"/>
                  <a:gd name="T81" fmla="*/ 143 h 169"/>
                  <a:gd name="T82" fmla="*/ 124 w 311"/>
                  <a:gd name="T83" fmla="*/ 128 h 169"/>
                  <a:gd name="T84" fmla="*/ 153 w 311"/>
                  <a:gd name="T85" fmla="*/ 87 h 169"/>
                  <a:gd name="T86" fmla="*/ 164 w 311"/>
                  <a:gd name="T87" fmla="*/ 103 h 169"/>
                  <a:gd name="T88" fmla="*/ 156 w 311"/>
                  <a:gd name="T89" fmla="*/ 14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1" h="169">
                    <a:moveTo>
                      <a:pt x="256" y="81"/>
                    </a:moveTo>
                    <a:cubicBezTo>
                      <a:pt x="233" y="84"/>
                      <a:pt x="199" y="95"/>
                      <a:pt x="179" y="113"/>
                    </a:cubicBezTo>
                    <a:cubicBezTo>
                      <a:pt x="177" y="85"/>
                      <a:pt x="158" y="60"/>
                      <a:pt x="132" y="77"/>
                    </a:cubicBezTo>
                    <a:cubicBezTo>
                      <a:pt x="128" y="80"/>
                      <a:pt x="129" y="85"/>
                      <a:pt x="133" y="86"/>
                    </a:cubicBezTo>
                    <a:cubicBezTo>
                      <a:pt x="127" y="90"/>
                      <a:pt x="122" y="96"/>
                      <a:pt x="118" y="103"/>
                    </a:cubicBezTo>
                    <a:cubicBezTo>
                      <a:pt x="114" y="99"/>
                      <a:pt x="109" y="97"/>
                      <a:pt x="104" y="95"/>
                    </a:cubicBezTo>
                    <a:cubicBezTo>
                      <a:pt x="98" y="93"/>
                      <a:pt x="91" y="93"/>
                      <a:pt x="84" y="94"/>
                    </a:cubicBezTo>
                    <a:cubicBezTo>
                      <a:pt x="83" y="90"/>
                      <a:pt x="83" y="86"/>
                      <a:pt x="81" y="81"/>
                    </a:cubicBezTo>
                    <a:cubicBezTo>
                      <a:pt x="79" y="78"/>
                      <a:pt x="75" y="78"/>
                      <a:pt x="72" y="80"/>
                    </a:cubicBezTo>
                    <a:cubicBezTo>
                      <a:pt x="72" y="77"/>
                      <a:pt x="71" y="73"/>
                      <a:pt x="70" y="70"/>
                    </a:cubicBezTo>
                    <a:cubicBezTo>
                      <a:pt x="80" y="65"/>
                      <a:pt x="89" y="60"/>
                      <a:pt x="99" y="56"/>
                    </a:cubicBezTo>
                    <a:cubicBezTo>
                      <a:pt x="131" y="44"/>
                      <a:pt x="162" y="31"/>
                      <a:pt x="187" y="61"/>
                    </a:cubicBezTo>
                    <a:cubicBezTo>
                      <a:pt x="189" y="65"/>
                      <a:pt x="196" y="62"/>
                      <a:pt x="196" y="57"/>
                    </a:cubicBezTo>
                    <a:cubicBezTo>
                      <a:pt x="189" y="0"/>
                      <a:pt x="117" y="34"/>
                      <a:pt x="65" y="61"/>
                    </a:cubicBezTo>
                    <a:cubicBezTo>
                      <a:pt x="60" y="56"/>
                      <a:pt x="54" y="52"/>
                      <a:pt x="44" y="52"/>
                    </a:cubicBezTo>
                    <a:cubicBezTo>
                      <a:pt x="16" y="50"/>
                      <a:pt x="0" y="78"/>
                      <a:pt x="1" y="103"/>
                    </a:cubicBezTo>
                    <a:cubicBezTo>
                      <a:pt x="2" y="128"/>
                      <a:pt x="24" y="143"/>
                      <a:pt x="48" y="138"/>
                    </a:cubicBezTo>
                    <a:cubicBezTo>
                      <a:pt x="65" y="135"/>
                      <a:pt x="80" y="119"/>
                      <a:pt x="83" y="101"/>
                    </a:cubicBezTo>
                    <a:cubicBezTo>
                      <a:pt x="88" y="101"/>
                      <a:pt x="92" y="102"/>
                      <a:pt x="97" y="103"/>
                    </a:cubicBezTo>
                    <a:cubicBezTo>
                      <a:pt x="102" y="104"/>
                      <a:pt x="106" y="106"/>
                      <a:pt x="110" y="109"/>
                    </a:cubicBezTo>
                    <a:cubicBezTo>
                      <a:pt x="111" y="110"/>
                      <a:pt x="112" y="111"/>
                      <a:pt x="113" y="112"/>
                    </a:cubicBezTo>
                    <a:cubicBezTo>
                      <a:pt x="111" y="118"/>
                      <a:pt x="110" y="125"/>
                      <a:pt x="110" y="130"/>
                    </a:cubicBezTo>
                    <a:cubicBezTo>
                      <a:pt x="109" y="157"/>
                      <a:pt x="138" y="169"/>
                      <a:pt x="160" y="158"/>
                    </a:cubicBezTo>
                    <a:cubicBezTo>
                      <a:pt x="172" y="152"/>
                      <a:pt x="177" y="139"/>
                      <a:pt x="179" y="126"/>
                    </a:cubicBezTo>
                    <a:cubicBezTo>
                      <a:pt x="193" y="112"/>
                      <a:pt x="218" y="105"/>
                      <a:pt x="236" y="100"/>
                    </a:cubicBezTo>
                    <a:cubicBezTo>
                      <a:pt x="247" y="97"/>
                      <a:pt x="258" y="95"/>
                      <a:pt x="269" y="94"/>
                    </a:cubicBezTo>
                    <a:cubicBezTo>
                      <a:pt x="282" y="94"/>
                      <a:pt x="283" y="99"/>
                      <a:pt x="283" y="111"/>
                    </a:cubicBezTo>
                    <a:cubicBezTo>
                      <a:pt x="282" y="117"/>
                      <a:pt x="289" y="118"/>
                      <a:pt x="292" y="114"/>
                    </a:cubicBezTo>
                    <a:cubicBezTo>
                      <a:pt x="311" y="86"/>
                      <a:pt x="276" y="78"/>
                      <a:pt x="256" y="81"/>
                    </a:cubicBezTo>
                    <a:close/>
                    <a:moveTo>
                      <a:pt x="65" y="109"/>
                    </a:moveTo>
                    <a:cubicBezTo>
                      <a:pt x="62" y="116"/>
                      <a:pt x="55" y="121"/>
                      <a:pt x="48" y="123"/>
                    </a:cubicBezTo>
                    <a:cubicBezTo>
                      <a:pt x="33" y="129"/>
                      <a:pt x="19" y="122"/>
                      <a:pt x="16" y="106"/>
                    </a:cubicBezTo>
                    <a:cubicBezTo>
                      <a:pt x="11" y="88"/>
                      <a:pt x="22" y="69"/>
                      <a:pt x="40" y="65"/>
                    </a:cubicBezTo>
                    <a:cubicBezTo>
                      <a:pt x="46" y="63"/>
                      <a:pt x="51" y="64"/>
                      <a:pt x="55" y="66"/>
                    </a:cubicBezTo>
                    <a:cubicBezTo>
                      <a:pt x="39" y="75"/>
                      <a:pt x="26" y="82"/>
                      <a:pt x="19" y="84"/>
                    </a:cubicBezTo>
                    <a:cubicBezTo>
                      <a:pt x="16" y="85"/>
                      <a:pt x="17" y="90"/>
                      <a:pt x="21" y="89"/>
                    </a:cubicBezTo>
                    <a:cubicBezTo>
                      <a:pt x="35" y="86"/>
                      <a:pt x="48" y="80"/>
                      <a:pt x="62" y="74"/>
                    </a:cubicBezTo>
                    <a:cubicBezTo>
                      <a:pt x="65" y="81"/>
                      <a:pt x="65" y="90"/>
                      <a:pt x="63" y="98"/>
                    </a:cubicBezTo>
                    <a:cubicBezTo>
                      <a:pt x="62" y="101"/>
                      <a:pt x="66" y="103"/>
                      <a:pt x="68" y="102"/>
                    </a:cubicBezTo>
                    <a:cubicBezTo>
                      <a:pt x="67" y="104"/>
                      <a:pt x="67" y="106"/>
                      <a:pt x="65" y="109"/>
                    </a:cubicBezTo>
                    <a:close/>
                    <a:moveTo>
                      <a:pt x="156" y="143"/>
                    </a:moveTo>
                    <a:cubicBezTo>
                      <a:pt x="143" y="156"/>
                      <a:pt x="124" y="144"/>
                      <a:pt x="124" y="128"/>
                    </a:cubicBezTo>
                    <a:cubicBezTo>
                      <a:pt x="124" y="111"/>
                      <a:pt x="136" y="93"/>
                      <a:pt x="153" y="87"/>
                    </a:cubicBezTo>
                    <a:cubicBezTo>
                      <a:pt x="158" y="90"/>
                      <a:pt x="161" y="95"/>
                      <a:pt x="164" y="103"/>
                    </a:cubicBezTo>
                    <a:cubicBezTo>
                      <a:pt x="167" y="116"/>
                      <a:pt x="166" y="133"/>
                      <a:pt x="156"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9" name="Freeform 525"/>
              <p:cNvSpPr/>
              <p:nvPr/>
            </p:nvSpPr>
            <p:spPr bwMode="auto">
              <a:xfrm>
                <a:off x="1855" y="2859"/>
                <a:ext cx="142" cy="242"/>
              </a:xfrm>
              <a:custGeom>
                <a:avLst/>
                <a:gdLst>
                  <a:gd name="T0" fmla="*/ 68 w 70"/>
                  <a:gd name="T1" fmla="*/ 11 h 120"/>
                  <a:gd name="T2" fmla="*/ 60 w 70"/>
                  <a:gd name="T3" fmla="*/ 9 h 120"/>
                  <a:gd name="T4" fmla="*/ 53 w 70"/>
                  <a:gd name="T5" fmla="*/ 49 h 120"/>
                  <a:gd name="T6" fmla="*/ 52 w 70"/>
                  <a:gd name="T7" fmla="*/ 60 h 120"/>
                  <a:gd name="T8" fmla="*/ 37 w 70"/>
                  <a:gd name="T9" fmla="*/ 58 h 120"/>
                  <a:gd name="T10" fmla="*/ 23 w 70"/>
                  <a:gd name="T11" fmla="*/ 62 h 120"/>
                  <a:gd name="T12" fmla="*/ 23 w 70"/>
                  <a:gd name="T13" fmla="*/ 62 h 120"/>
                  <a:gd name="T14" fmla="*/ 41 w 70"/>
                  <a:gd name="T15" fmla="*/ 8 h 120"/>
                  <a:gd name="T16" fmla="*/ 33 w 70"/>
                  <a:gd name="T17" fmla="*/ 4 h 120"/>
                  <a:gd name="T18" fmla="*/ 2 w 70"/>
                  <a:gd name="T19" fmla="*/ 100 h 120"/>
                  <a:gd name="T20" fmla="*/ 8 w 70"/>
                  <a:gd name="T21" fmla="*/ 103 h 120"/>
                  <a:gd name="T22" fmla="*/ 20 w 70"/>
                  <a:gd name="T23" fmla="*/ 72 h 120"/>
                  <a:gd name="T24" fmla="*/ 25 w 70"/>
                  <a:gd name="T25" fmla="*/ 71 h 120"/>
                  <a:gd name="T26" fmla="*/ 25 w 70"/>
                  <a:gd name="T27" fmla="*/ 71 h 120"/>
                  <a:gd name="T28" fmla="*/ 27 w 70"/>
                  <a:gd name="T29" fmla="*/ 70 h 120"/>
                  <a:gd name="T30" fmla="*/ 39 w 70"/>
                  <a:gd name="T31" fmla="*/ 69 h 120"/>
                  <a:gd name="T32" fmla="*/ 50 w 70"/>
                  <a:gd name="T33" fmla="*/ 70 h 120"/>
                  <a:gd name="T34" fmla="*/ 37 w 70"/>
                  <a:gd name="T35" fmla="*/ 115 h 120"/>
                  <a:gd name="T36" fmla="*/ 41 w 70"/>
                  <a:gd name="T37" fmla="*/ 117 h 120"/>
                  <a:gd name="T38" fmla="*/ 60 w 70"/>
                  <a:gd name="T39" fmla="*/ 70 h 120"/>
                  <a:gd name="T40" fmla="*/ 68 w 70"/>
                  <a:gd name="T41" fmla="*/ 1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 h="120">
                    <a:moveTo>
                      <a:pt x="68" y="11"/>
                    </a:moveTo>
                    <a:cubicBezTo>
                      <a:pt x="68" y="7"/>
                      <a:pt x="62" y="5"/>
                      <a:pt x="60" y="9"/>
                    </a:cubicBezTo>
                    <a:cubicBezTo>
                      <a:pt x="54" y="21"/>
                      <a:pt x="54" y="36"/>
                      <a:pt x="53" y="49"/>
                    </a:cubicBezTo>
                    <a:cubicBezTo>
                      <a:pt x="52" y="53"/>
                      <a:pt x="52" y="56"/>
                      <a:pt x="52" y="60"/>
                    </a:cubicBezTo>
                    <a:cubicBezTo>
                      <a:pt x="47" y="58"/>
                      <a:pt x="42" y="58"/>
                      <a:pt x="37" y="58"/>
                    </a:cubicBezTo>
                    <a:cubicBezTo>
                      <a:pt x="32" y="58"/>
                      <a:pt x="27" y="59"/>
                      <a:pt x="23" y="62"/>
                    </a:cubicBezTo>
                    <a:cubicBezTo>
                      <a:pt x="23" y="62"/>
                      <a:pt x="23" y="62"/>
                      <a:pt x="23" y="62"/>
                    </a:cubicBezTo>
                    <a:cubicBezTo>
                      <a:pt x="28" y="44"/>
                      <a:pt x="36" y="26"/>
                      <a:pt x="41" y="8"/>
                    </a:cubicBezTo>
                    <a:cubicBezTo>
                      <a:pt x="43" y="3"/>
                      <a:pt x="36" y="0"/>
                      <a:pt x="33" y="4"/>
                    </a:cubicBezTo>
                    <a:cubicBezTo>
                      <a:pt x="15" y="32"/>
                      <a:pt x="11" y="69"/>
                      <a:pt x="2" y="100"/>
                    </a:cubicBezTo>
                    <a:cubicBezTo>
                      <a:pt x="0" y="104"/>
                      <a:pt x="7" y="107"/>
                      <a:pt x="8" y="103"/>
                    </a:cubicBezTo>
                    <a:cubicBezTo>
                      <a:pt x="13" y="93"/>
                      <a:pt x="17" y="82"/>
                      <a:pt x="20" y="72"/>
                    </a:cubicBezTo>
                    <a:cubicBezTo>
                      <a:pt x="21" y="73"/>
                      <a:pt x="24" y="73"/>
                      <a:pt x="25" y="71"/>
                    </a:cubicBezTo>
                    <a:cubicBezTo>
                      <a:pt x="25" y="71"/>
                      <a:pt x="25" y="71"/>
                      <a:pt x="25" y="71"/>
                    </a:cubicBezTo>
                    <a:cubicBezTo>
                      <a:pt x="26" y="71"/>
                      <a:pt x="27" y="71"/>
                      <a:pt x="27" y="70"/>
                    </a:cubicBezTo>
                    <a:cubicBezTo>
                      <a:pt x="31" y="69"/>
                      <a:pt x="35" y="69"/>
                      <a:pt x="39" y="69"/>
                    </a:cubicBezTo>
                    <a:cubicBezTo>
                      <a:pt x="43" y="69"/>
                      <a:pt x="47" y="70"/>
                      <a:pt x="50" y="70"/>
                    </a:cubicBezTo>
                    <a:cubicBezTo>
                      <a:pt x="48" y="85"/>
                      <a:pt x="44" y="100"/>
                      <a:pt x="37" y="115"/>
                    </a:cubicBezTo>
                    <a:cubicBezTo>
                      <a:pt x="36" y="117"/>
                      <a:pt x="40" y="120"/>
                      <a:pt x="41" y="117"/>
                    </a:cubicBezTo>
                    <a:cubicBezTo>
                      <a:pt x="52" y="103"/>
                      <a:pt x="57" y="87"/>
                      <a:pt x="60" y="70"/>
                    </a:cubicBezTo>
                    <a:cubicBezTo>
                      <a:pt x="64" y="52"/>
                      <a:pt x="70" y="30"/>
                      <a:pt x="6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0" name="Freeform 526"/>
              <p:cNvSpPr/>
              <p:nvPr/>
            </p:nvSpPr>
            <p:spPr bwMode="auto">
              <a:xfrm>
                <a:off x="1984" y="3000"/>
                <a:ext cx="95" cy="99"/>
              </a:xfrm>
              <a:custGeom>
                <a:avLst/>
                <a:gdLst>
                  <a:gd name="T0" fmla="*/ 45 w 47"/>
                  <a:gd name="T1" fmla="*/ 37 h 49"/>
                  <a:gd name="T2" fmla="*/ 29 w 47"/>
                  <a:gd name="T3" fmla="*/ 33 h 49"/>
                  <a:gd name="T4" fmla="*/ 21 w 47"/>
                  <a:gd name="T5" fmla="*/ 32 h 49"/>
                  <a:gd name="T6" fmla="*/ 23 w 47"/>
                  <a:gd name="T7" fmla="*/ 24 h 49"/>
                  <a:gd name="T8" fmla="*/ 18 w 47"/>
                  <a:gd name="T9" fmla="*/ 3 h 49"/>
                  <a:gd name="T10" fmla="*/ 14 w 47"/>
                  <a:gd name="T11" fmla="*/ 0 h 49"/>
                  <a:gd name="T12" fmla="*/ 5 w 47"/>
                  <a:gd name="T13" fmla="*/ 4 h 49"/>
                  <a:gd name="T14" fmla="*/ 2 w 47"/>
                  <a:gd name="T15" fmla="*/ 10 h 49"/>
                  <a:gd name="T16" fmla="*/ 7 w 47"/>
                  <a:gd name="T17" fmla="*/ 14 h 49"/>
                  <a:gd name="T18" fmla="*/ 11 w 47"/>
                  <a:gd name="T19" fmla="*/ 9 h 49"/>
                  <a:gd name="T20" fmla="*/ 12 w 47"/>
                  <a:gd name="T21" fmla="*/ 19 h 49"/>
                  <a:gd name="T22" fmla="*/ 5 w 47"/>
                  <a:gd name="T23" fmla="*/ 34 h 49"/>
                  <a:gd name="T24" fmla="*/ 9 w 47"/>
                  <a:gd name="T25" fmla="*/ 45 h 49"/>
                  <a:gd name="T26" fmla="*/ 29 w 47"/>
                  <a:gd name="T27" fmla="*/ 47 h 49"/>
                  <a:gd name="T28" fmla="*/ 45 w 47"/>
                  <a:gd name="T29" fmla="*/ 45 h 49"/>
                  <a:gd name="T30" fmla="*/ 45 w 47"/>
                  <a:gd name="T31" fmla="*/ 3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 h="49">
                    <a:moveTo>
                      <a:pt x="45" y="37"/>
                    </a:moveTo>
                    <a:cubicBezTo>
                      <a:pt x="40" y="33"/>
                      <a:pt x="35" y="34"/>
                      <a:pt x="29" y="33"/>
                    </a:cubicBezTo>
                    <a:cubicBezTo>
                      <a:pt x="26" y="33"/>
                      <a:pt x="23" y="33"/>
                      <a:pt x="21" y="32"/>
                    </a:cubicBezTo>
                    <a:cubicBezTo>
                      <a:pt x="22" y="30"/>
                      <a:pt x="22" y="27"/>
                      <a:pt x="23" y="24"/>
                    </a:cubicBezTo>
                    <a:cubicBezTo>
                      <a:pt x="23" y="17"/>
                      <a:pt x="20" y="10"/>
                      <a:pt x="18" y="3"/>
                    </a:cubicBezTo>
                    <a:cubicBezTo>
                      <a:pt x="18" y="2"/>
                      <a:pt x="16" y="0"/>
                      <a:pt x="14" y="0"/>
                    </a:cubicBezTo>
                    <a:cubicBezTo>
                      <a:pt x="11" y="1"/>
                      <a:pt x="7" y="1"/>
                      <a:pt x="5" y="4"/>
                    </a:cubicBezTo>
                    <a:cubicBezTo>
                      <a:pt x="3" y="6"/>
                      <a:pt x="3" y="8"/>
                      <a:pt x="2" y="10"/>
                    </a:cubicBezTo>
                    <a:cubicBezTo>
                      <a:pt x="0" y="13"/>
                      <a:pt x="4" y="17"/>
                      <a:pt x="7" y="14"/>
                    </a:cubicBezTo>
                    <a:cubicBezTo>
                      <a:pt x="9" y="12"/>
                      <a:pt x="9" y="10"/>
                      <a:pt x="11" y="9"/>
                    </a:cubicBezTo>
                    <a:cubicBezTo>
                      <a:pt x="11" y="13"/>
                      <a:pt x="12" y="16"/>
                      <a:pt x="12" y="19"/>
                    </a:cubicBezTo>
                    <a:cubicBezTo>
                      <a:pt x="13" y="26"/>
                      <a:pt x="9" y="30"/>
                      <a:pt x="5" y="34"/>
                    </a:cubicBezTo>
                    <a:cubicBezTo>
                      <a:pt x="0" y="38"/>
                      <a:pt x="4" y="45"/>
                      <a:pt x="9" y="45"/>
                    </a:cubicBezTo>
                    <a:cubicBezTo>
                      <a:pt x="16" y="46"/>
                      <a:pt x="22" y="46"/>
                      <a:pt x="29" y="47"/>
                    </a:cubicBezTo>
                    <a:cubicBezTo>
                      <a:pt x="35" y="48"/>
                      <a:pt x="40" y="49"/>
                      <a:pt x="45" y="45"/>
                    </a:cubicBezTo>
                    <a:cubicBezTo>
                      <a:pt x="47" y="43"/>
                      <a:pt x="46" y="39"/>
                      <a:pt x="4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1" name="Freeform 527"/>
              <p:cNvSpPr>
                <a:spLocks noEditPoints="1"/>
              </p:cNvSpPr>
              <p:nvPr/>
            </p:nvSpPr>
            <p:spPr bwMode="auto">
              <a:xfrm>
                <a:off x="2033" y="2873"/>
                <a:ext cx="169" cy="212"/>
              </a:xfrm>
              <a:custGeom>
                <a:avLst/>
                <a:gdLst>
                  <a:gd name="T0" fmla="*/ 43 w 84"/>
                  <a:gd name="T1" fmla="*/ 14 h 105"/>
                  <a:gd name="T2" fmla="*/ 42 w 84"/>
                  <a:gd name="T3" fmla="*/ 15 h 105"/>
                  <a:gd name="T4" fmla="*/ 50 w 84"/>
                  <a:gd name="T5" fmla="*/ 96 h 105"/>
                  <a:gd name="T6" fmla="*/ 84 w 84"/>
                  <a:gd name="T7" fmla="*/ 44 h 105"/>
                  <a:gd name="T8" fmla="*/ 43 w 84"/>
                  <a:gd name="T9" fmla="*/ 14 h 105"/>
                  <a:gd name="T10" fmla="*/ 50 w 84"/>
                  <a:gd name="T11" fmla="*/ 80 h 105"/>
                  <a:gd name="T12" fmla="*/ 31 w 84"/>
                  <a:gd name="T13" fmla="*/ 53 h 105"/>
                  <a:gd name="T14" fmla="*/ 47 w 84"/>
                  <a:gd name="T15" fmla="*/ 25 h 105"/>
                  <a:gd name="T16" fmla="*/ 63 w 84"/>
                  <a:gd name="T17" fmla="*/ 29 h 105"/>
                  <a:gd name="T18" fmla="*/ 69 w 84"/>
                  <a:gd name="T19" fmla="*/ 44 h 105"/>
                  <a:gd name="T20" fmla="*/ 50 w 84"/>
                  <a:gd name="T21" fmla="*/ 8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5">
                    <a:moveTo>
                      <a:pt x="43" y="14"/>
                    </a:moveTo>
                    <a:cubicBezTo>
                      <a:pt x="43" y="14"/>
                      <a:pt x="42" y="15"/>
                      <a:pt x="42" y="15"/>
                    </a:cubicBezTo>
                    <a:cubicBezTo>
                      <a:pt x="10" y="34"/>
                      <a:pt x="0" y="105"/>
                      <a:pt x="50" y="96"/>
                    </a:cubicBezTo>
                    <a:cubicBezTo>
                      <a:pt x="72" y="92"/>
                      <a:pt x="83" y="64"/>
                      <a:pt x="84" y="44"/>
                    </a:cubicBezTo>
                    <a:cubicBezTo>
                      <a:pt x="84" y="25"/>
                      <a:pt x="64" y="0"/>
                      <a:pt x="43" y="14"/>
                    </a:cubicBezTo>
                    <a:close/>
                    <a:moveTo>
                      <a:pt x="50" y="80"/>
                    </a:moveTo>
                    <a:cubicBezTo>
                      <a:pt x="31" y="91"/>
                      <a:pt x="27" y="65"/>
                      <a:pt x="31" y="53"/>
                    </a:cubicBezTo>
                    <a:cubicBezTo>
                      <a:pt x="33" y="43"/>
                      <a:pt x="39" y="33"/>
                      <a:pt x="47" y="25"/>
                    </a:cubicBezTo>
                    <a:cubicBezTo>
                      <a:pt x="53" y="26"/>
                      <a:pt x="58" y="25"/>
                      <a:pt x="63" y="29"/>
                    </a:cubicBezTo>
                    <a:cubicBezTo>
                      <a:pt x="68" y="32"/>
                      <a:pt x="68" y="39"/>
                      <a:pt x="69" y="44"/>
                    </a:cubicBezTo>
                    <a:cubicBezTo>
                      <a:pt x="69" y="58"/>
                      <a:pt x="62" y="73"/>
                      <a:pt x="50"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2" name="Freeform 528"/>
              <p:cNvSpPr>
                <a:spLocks noEditPoints="1"/>
              </p:cNvSpPr>
              <p:nvPr/>
            </p:nvSpPr>
            <p:spPr bwMode="auto">
              <a:xfrm>
                <a:off x="3035" y="1885"/>
                <a:ext cx="339" cy="575"/>
              </a:xfrm>
              <a:custGeom>
                <a:avLst/>
                <a:gdLst>
                  <a:gd name="T0" fmla="*/ 11 w 168"/>
                  <a:gd name="T1" fmla="*/ 4 h 285"/>
                  <a:gd name="T2" fmla="*/ 4 w 168"/>
                  <a:gd name="T3" fmla="*/ 17 h 285"/>
                  <a:gd name="T4" fmla="*/ 24 w 168"/>
                  <a:gd name="T5" fmla="*/ 46 h 285"/>
                  <a:gd name="T6" fmla="*/ 31 w 168"/>
                  <a:gd name="T7" fmla="*/ 57 h 285"/>
                  <a:gd name="T8" fmla="*/ 25 w 168"/>
                  <a:gd name="T9" fmla="*/ 60 h 285"/>
                  <a:gd name="T10" fmla="*/ 22 w 168"/>
                  <a:gd name="T11" fmla="*/ 62 h 285"/>
                  <a:gd name="T12" fmla="*/ 17 w 168"/>
                  <a:gd name="T13" fmla="*/ 73 h 285"/>
                  <a:gd name="T14" fmla="*/ 23 w 168"/>
                  <a:gd name="T15" fmla="*/ 95 h 285"/>
                  <a:gd name="T16" fmla="*/ 37 w 168"/>
                  <a:gd name="T17" fmla="*/ 106 h 285"/>
                  <a:gd name="T18" fmla="*/ 33 w 168"/>
                  <a:gd name="T19" fmla="*/ 114 h 285"/>
                  <a:gd name="T20" fmla="*/ 21 w 168"/>
                  <a:gd name="T21" fmla="*/ 154 h 285"/>
                  <a:gd name="T22" fmla="*/ 40 w 168"/>
                  <a:gd name="T23" fmla="*/ 158 h 285"/>
                  <a:gd name="T24" fmla="*/ 58 w 168"/>
                  <a:gd name="T25" fmla="*/ 281 h 285"/>
                  <a:gd name="T26" fmla="*/ 72 w 168"/>
                  <a:gd name="T27" fmla="*/ 278 h 285"/>
                  <a:gd name="T28" fmla="*/ 66 w 168"/>
                  <a:gd name="T29" fmla="*/ 150 h 285"/>
                  <a:gd name="T30" fmla="*/ 89 w 168"/>
                  <a:gd name="T31" fmla="*/ 165 h 285"/>
                  <a:gd name="T32" fmla="*/ 167 w 168"/>
                  <a:gd name="T33" fmla="*/ 235 h 285"/>
                  <a:gd name="T34" fmla="*/ 116 w 168"/>
                  <a:gd name="T35" fmla="*/ 129 h 285"/>
                  <a:gd name="T36" fmla="*/ 94 w 168"/>
                  <a:gd name="T37" fmla="*/ 124 h 285"/>
                  <a:gd name="T38" fmla="*/ 67 w 168"/>
                  <a:gd name="T39" fmla="*/ 101 h 285"/>
                  <a:gd name="T40" fmla="*/ 71 w 168"/>
                  <a:gd name="T41" fmla="*/ 89 h 285"/>
                  <a:gd name="T42" fmla="*/ 59 w 168"/>
                  <a:gd name="T43" fmla="*/ 45 h 285"/>
                  <a:gd name="T44" fmla="*/ 45 w 168"/>
                  <a:gd name="T45" fmla="*/ 49 h 285"/>
                  <a:gd name="T46" fmla="*/ 32 w 168"/>
                  <a:gd name="T47" fmla="*/ 22 h 285"/>
                  <a:gd name="T48" fmla="*/ 23 w 168"/>
                  <a:gd name="T49" fmla="*/ 7 h 285"/>
                  <a:gd name="T50" fmla="*/ 58 w 168"/>
                  <a:gd name="T51" fmla="*/ 275 h 285"/>
                  <a:gd name="T52" fmla="*/ 54 w 168"/>
                  <a:gd name="T53" fmla="*/ 154 h 285"/>
                  <a:gd name="T54" fmla="*/ 65 w 168"/>
                  <a:gd name="T55" fmla="*/ 135 h 285"/>
                  <a:gd name="T56" fmla="*/ 50 w 168"/>
                  <a:gd name="T57" fmla="*/ 106 h 285"/>
                  <a:gd name="T58" fmla="*/ 67 w 168"/>
                  <a:gd name="T59" fmla="*/ 135 h 285"/>
                  <a:gd name="T60" fmla="*/ 84 w 168"/>
                  <a:gd name="T61" fmla="*/ 143 h 285"/>
                  <a:gd name="T62" fmla="*/ 152 w 168"/>
                  <a:gd name="T63" fmla="*/ 218 h 285"/>
                  <a:gd name="T64" fmla="*/ 75 w 168"/>
                  <a:gd name="T65" fmla="*/ 131 h 285"/>
                  <a:gd name="T66" fmla="*/ 80 w 168"/>
                  <a:gd name="T67" fmla="*/ 129 h 285"/>
                  <a:gd name="T68" fmla="*/ 59 w 168"/>
                  <a:gd name="T69" fmla="*/ 83 h 285"/>
                  <a:gd name="T70" fmla="*/ 34 w 168"/>
                  <a:gd name="T71" fmla="*/ 87 h 285"/>
                  <a:gd name="T72" fmla="*/ 28 w 168"/>
                  <a:gd name="T73" fmla="*/ 71 h 285"/>
                  <a:gd name="T74" fmla="*/ 42 w 168"/>
                  <a:gd name="T75" fmla="*/ 64 h 285"/>
                  <a:gd name="T76" fmla="*/ 59 w 168"/>
                  <a:gd name="T77" fmla="*/ 8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8" h="285">
                    <a:moveTo>
                      <a:pt x="23" y="7"/>
                    </a:moveTo>
                    <a:cubicBezTo>
                      <a:pt x="22" y="2"/>
                      <a:pt x="15" y="0"/>
                      <a:pt x="11" y="4"/>
                    </a:cubicBezTo>
                    <a:cubicBezTo>
                      <a:pt x="11" y="5"/>
                      <a:pt x="11" y="5"/>
                      <a:pt x="10" y="6"/>
                    </a:cubicBezTo>
                    <a:cubicBezTo>
                      <a:pt x="5" y="6"/>
                      <a:pt x="0" y="11"/>
                      <a:pt x="4" y="17"/>
                    </a:cubicBezTo>
                    <a:cubicBezTo>
                      <a:pt x="10" y="24"/>
                      <a:pt x="15" y="30"/>
                      <a:pt x="20" y="38"/>
                    </a:cubicBezTo>
                    <a:cubicBezTo>
                      <a:pt x="21" y="40"/>
                      <a:pt x="23" y="43"/>
                      <a:pt x="24" y="46"/>
                    </a:cubicBezTo>
                    <a:cubicBezTo>
                      <a:pt x="26" y="48"/>
                      <a:pt x="27" y="51"/>
                      <a:pt x="29" y="54"/>
                    </a:cubicBezTo>
                    <a:cubicBezTo>
                      <a:pt x="29" y="55"/>
                      <a:pt x="30" y="56"/>
                      <a:pt x="31" y="57"/>
                    </a:cubicBezTo>
                    <a:cubicBezTo>
                      <a:pt x="31" y="57"/>
                      <a:pt x="31" y="57"/>
                      <a:pt x="31" y="57"/>
                    </a:cubicBezTo>
                    <a:cubicBezTo>
                      <a:pt x="29" y="58"/>
                      <a:pt x="27" y="59"/>
                      <a:pt x="25" y="60"/>
                    </a:cubicBezTo>
                    <a:cubicBezTo>
                      <a:pt x="24" y="60"/>
                      <a:pt x="23" y="60"/>
                      <a:pt x="22" y="61"/>
                    </a:cubicBezTo>
                    <a:cubicBezTo>
                      <a:pt x="22" y="61"/>
                      <a:pt x="22" y="62"/>
                      <a:pt x="22" y="62"/>
                    </a:cubicBezTo>
                    <a:cubicBezTo>
                      <a:pt x="20" y="62"/>
                      <a:pt x="19" y="63"/>
                      <a:pt x="18" y="64"/>
                    </a:cubicBezTo>
                    <a:cubicBezTo>
                      <a:pt x="14" y="66"/>
                      <a:pt x="14" y="71"/>
                      <a:pt x="17" y="73"/>
                    </a:cubicBezTo>
                    <a:cubicBezTo>
                      <a:pt x="17" y="75"/>
                      <a:pt x="17" y="77"/>
                      <a:pt x="17" y="79"/>
                    </a:cubicBezTo>
                    <a:cubicBezTo>
                      <a:pt x="18" y="85"/>
                      <a:pt x="20" y="90"/>
                      <a:pt x="23" y="95"/>
                    </a:cubicBezTo>
                    <a:cubicBezTo>
                      <a:pt x="27" y="99"/>
                      <a:pt x="31" y="102"/>
                      <a:pt x="36" y="104"/>
                    </a:cubicBezTo>
                    <a:cubicBezTo>
                      <a:pt x="36" y="105"/>
                      <a:pt x="36" y="105"/>
                      <a:pt x="37" y="106"/>
                    </a:cubicBezTo>
                    <a:cubicBezTo>
                      <a:pt x="37" y="106"/>
                      <a:pt x="37" y="107"/>
                      <a:pt x="37" y="108"/>
                    </a:cubicBezTo>
                    <a:cubicBezTo>
                      <a:pt x="35" y="108"/>
                      <a:pt x="32" y="110"/>
                      <a:pt x="33" y="114"/>
                    </a:cubicBezTo>
                    <a:cubicBezTo>
                      <a:pt x="35" y="124"/>
                      <a:pt x="36" y="135"/>
                      <a:pt x="38" y="146"/>
                    </a:cubicBezTo>
                    <a:cubicBezTo>
                      <a:pt x="32" y="148"/>
                      <a:pt x="27" y="151"/>
                      <a:pt x="21" y="154"/>
                    </a:cubicBezTo>
                    <a:cubicBezTo>
                      <a:pt x="19" y="155"/>
                      <a:pt x="20" y="160"/>
                      <a:pt x="23" y="160"/>
                    </a:cubicBezTo>
                    <a:cubicBezTo>
                      <a:pt x="29" y="160"/>
                      <a:pt x="34" y="159"/>
                      <a:pt x="40" y="158"/>
                    </a:cubicBezTo>
                    <a:cubicBezTo>
                      <a:pt x="44" y="199"/>
                      <a:pt x="46" y="240"/>
                      <a:pt x="52" y="281"/>
                    </a:cubicBezTo>
                    <a:cubicBezTo>
                      <a:pt x="52" y="285"/>
                      <a:pt x="57" y="285"/>
                      <a:pt x="58" y="281"/>
                    </a:cubicBezTo>
                    <a:cubicBezTo>
                      <a:pt x="61" y="282"/>
                      <a:pt x="63" y="282"/>
                      <a:pt x="66" y="282"/>
                    </a:cubicBezTo>
                    <a:cubicBezTo>
                      <a:pt x="69" y="283"/>
                      <a:pt x="71" y="281"/>
                      <a:pt x="72" y="278"/>
                    </a:cubicBezTo>
                    <a:cubicBezTo>
                      <a:pt x="81" y="237"/>
                      <a:pt x="77" y="192"/>
                      <a:pt x="66" y="150"/>
                    </a:cubicBezTo>
                    <a:cubicBezTo>
                      <a:pt x="66" y="150"/>
                      <a:pt x="66" y="150"/>
                      <a:pt x="66" y="150"/>
                    </a:cubicBezTo>
                    <a:cubicBezTo>
                      <a:pt x="69" y="149"/>
                      <a:pt x="72" y="148"/>
                      <a:pt x="75" y="147"/>
                    </a:cubicBezTo>
                    <a:cubicBezTo>
                      <a:pt x="80" y="153"/>
                      <a:pt x="84" y="159"/>
                      <a:pt x="89" y="165"/>
                    </a:cubicBezTo>
                    <a:cubicBezTo>
                      <a:pt x="110" y="192"/>
                      <a:pt x="134" y="215"/>
                      <a:pt x="157" y="240"/>
                    </a:cubicBezTo>
                    <a:cubicBezTo>
                      <a:pt x="161" y="244"/>
                      <a:pt x="168" y="241"/>
                      <a:pt x="167" y="235"/>
                    </a:cubicBezTo>
                    <a:cubicBezTo>
                      <a:pt x="163" y="193"/>
                      <a:pt x="134" y="164"/>
                      <a:pt x="104" y="137"/>
                    </a:cubicBezTo>
                    <a:cubicBezTo>
                      <a:pt x="109" y="135"/>
                      <a:pt x="113" y="133"/>
                      <a:pt x="116" y="129"/>
                    </a:cubicBezTo>
                    <a:cubicBezTo>
                      <a:pt x="119" y="125"/>
                      <a:pt x="116" y="120"/>
                      <a:pt x="112" y="119"/>
                    </a:cubicBezTo>
                    <a:cubicBezTo>
                      <a:pt x="105" y="118"/>
                      <a:pt x="100" y="121"/>
                      <a:pt x="94" y="124"/>
                    </a:cubicBezTo>
                    <a:cubicBezTo>
                      <a:pt x="93" y="124"/>
                      <a:pt x="92" y="124"/>
                      <a:pt x="91" y="125"/>
                    </a:cubicBezTo>
                    <a:cubicBezTo>
                      <a:pt x="83" y="117"/>
                      <a:pt x="75" y="109"/>
                      <a:pt x="67" y="101"/>
                    </a:cubicBezTo>
                    <a:cubicBezTo>
                      <a:pt x="67" y="100"/>
                      <a:pt x="66" y="99"/>
                      <a:pt x="64" y="99"/>
                    </a:cubicBezTo>
                    <a:cubicBezTo>
                      <a:pt x="67" y="96"/>
                      <a:pt x="69" y="93"/>
                      <a:pt x="71" y="89"/>
                    </a:cubicBezTo>
                    <a:cubicBezTo>
                      <a:pt x="72" y="83"/>
                      <a:pt x="72" y="77"/>
                      <a:pt x="71" y="70"/>
                    </a:cubicBezTo>
                    <a:cubicBezTo>
                      <a:pt x="69" y="62"/>
                      <a:pt x="65" y="51"/>
                      <a:pt x="59" y="45"/>
                    </a:cubicBezTo>
                    <a:cubicBezTo>
                      <a:pt x="57" y="43"/>
                      <a:pt x="54" y="44"/>
                      <a:pt x="52" y="45"/>
                    </a:cubicBezTo>
                    <a:cubicBezTo>
                      <a:pt x="49" y="46"/>
                      <a:pt x="47" y="47"/>
                      <a:pt x="45" y="49"/>
                    </a:cubicBezTo>
                    <a:cubicBezTo>
                      <a:pt x="44" y="48"/>
                      <a:pt x="44" y="48"/>
                      <a:pt x="44" y="47"/>
                    </a:cubicBezTo>
                    <a:cubicBezTo>
                      <a:pt x="40" y="39"/>
                      <a:pt x="36" y="30"/>
                      <a:pt x="32" y="22"/>
                    </a:cubicBezTo>
                    <a:cubicBezTo>
                      <a:pt x="30" y="18"/>
                      <a:pt x="28" y="14"/>
                      <a:pt x="26" y="10"/>
                    </a:cubicBezTo>
                    <a:cubicBezTo>
                      <a:pt x="25" y="8"/>
                      <a:pt x="22" y="1"/>
                      <a:pt x="23" y="7"/>
                    </a:cubicBezTo>
                    <a:close/>
                    <a:moveTo>
                      <a:pt x="60" y="185"/>
                    </a:moveTo>
                    <a:cubicBezTo>
                      <a:pt x="63" y="201"/>
                      <a:pt x="74" y="262"/>
                      <a:pt x="58" y="275"/>
                    </a:cubicBezTo>
                    <a:cubicBezTo>
                      <a:pt x="57" y="235"/>
                      <a:pt x="55" y="195"/>
                      <a:pt x="50" y="155"/>
                    </a:cubicBezTo>
                    <a:cubicBezTo>
                      <a:pt x="52" y="155"/>
                      <a:pt x="53" y="154"/>
                      <a:pt x="54" y="154"/>
                    </a:cubicBezTo>
                    <a:cubicBezTo>
                      <a:pt x="56" y="164"/>
                      <a:pt x="59" y="175"/>
                      <a:pt x="60" y="185"/>
                    </a:cubicBezTo>
                    <a:close/>
                    <a:moveTo>
                      <a:pt x="65" y="135"/>
                    </a:moveTo>
                    <a:cubicBezTo>
                      <a:pt x="64" y="136"/>
                      <a:pt x="63" y="136"/>
                      <a:pt x="62" y="137"/>
                    </a:cubicBezTo>
                    <a:cubicBezTo>
                      <a:pt x="58" y="126"/>
                      <a:pt x="54" y="116"/>
                      <a:pt x="50" y="106"/>
                    </a:cubicBezTo>
                    <a:cubicBezTo>
                      <a:pt x="52" y="106"/>
                      <a:pt x="54" y="105"/>
                      <a:pt x="56" y="105"/>
                    </a:cubicBezTo>
                    <a:cubicBezTo>
                      <a:pt x="57" y="115"/>
                      <a:pt x="61" y="125"/>
                      <a:pt x="67" y="135"/>
                    </a:cubicBezTo>
                    <a:cubicBezTo>
                      <a:pt x="66" y="135"/>
                      <a:pt x="65" y="135"/>
                      <a:pt x="65" y="135"/>
                    </a:cubicBezTo>
                    <a:close/>
                    <a:moveTo>
                      <a:pt x="84" y="143"/>
                    </a:moveTo>
                    <a:cubicBezTo>
                      <a:pt x="87" y="143"/>
                      <a:pt x="90" y="142"/>
                      <a:pt x="92" y="141"/>
                    </a:cubicBezTo>
                    <a:cubicBezTo>
                      <a:pt x="117" y="163"/>
                      <a:pt x="142" y="187"/>
                      <a:pt x="152" y="218"/>
                    </a:cubicBezTo>
                    <a:cubicBezTo>
                      <a:pt x="129" y="195"/>
                      <a:pt x="104" y="170"/>
                      <a:pt x="84" y="143"/>
                    </a:cubicBezTo>
                    <a:close/>
                    <a:moveTo>
                      <a:pt x="75" y="131"/>
                    </a:moveTo>
                    <a:cubicBezTo>
                      <a:pt x="72" y="126"/>
                      <a:pt x="69" y="121"/>
                      <a:pt x="66" y="116"/>
                    </a:cubicBezTo>
                    <a:cubicBezTo>
                      <a:pt x="71" y="120"/>
                      <a:pt x="75" y="125"/>
                      <a:pt x="80" y="129"/>
                    </a:cubicBezTo>
                    <a:cubicBezTo>
                      <a:pt x="79" y="130"/>
                      <a:pt x="77" y="130"/>
                      <a:pt x="75" y="131"/>
                    </a:cubicBezTo>
                    <a:close/>
                    <a:moveTo>
                      <a:pt x="59" y="83"/>
                    </a:moveTo>
                    <a:cubicBezTo>
                      <a:pt x="59" y="89"/>
                      <a:pt x="54" y="93"/>
                      <a:pt x="49" y="93"/>
                    </a:cubicBezTo>
                    <a:cubicBezTo>
                      <a:pt x="43" y="94"/>
                      <a:pt x="37" y="91"/>
                      <a:pt x="34" y="87"/>
                    </a:cubicBezTo>
                    <a:cubicBezTo>
                      <a:pt x="31" y="84"/>
                      <a:pt x="30" y="81"/>
                      <a:pt x="29" y="78"/>
                    </a:cubicBezTo>
                    <a:cubicBezTo>
                      <a:pt x="28" y="75"/>
                      <a:pt x="28" y="73"/>
                      <a:pt x="28" y="71"/>
                    </a:cubicBezTo>
                    <a:cubicBezTo>
                      <a:pt x="28" y="71"/>
                      <a:pt x="28" y="71"/>
                      <a:pt x="28" y="71"/>
                    </a:cubicBezTo>
                    <a:cubicBezTo>
                      <a:pt x="33" y="69"/>
                      <a:pt x="37" y="67"/>
                      <a:pt x="42" y="64"/>
                    </a:cubicBezTo>
                    <a:cubicBezTo>
                      <a:pt x="45" y="63"/>
                      <a:pt x="49" y="61"/>
                      <a:pt x="53" y="59"/>
                    </a:cubicBezTo>
                    <a:cubicBezTo>
                      <a:pt x="56" y="67"/>
                      <a:pt x="61" y="74"/>
                      <a:pt x="59"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3" name="Freeform 529"/>
              <p:cNvSpPr>
                <a:spLocks noEditPoints="1"/>
              </p:cNvSpPr>
              <p:nvPr/>
            </p:nvSpPr>
            <p:spPr bwMode="auto">
              <a:xfrm>
                <a:off x="5344" y="721"/>
                <a:ext cx="484" cy="462"/>
              </a:xfrm>
              <a:custGeom>
                <a:avLst/>
                <a:gdLst>
                  <a:gd name="T0" fmla="*/ 232 w 240"/>
                  <a:gd name="T1" fmla="*/ 1 h 229"/>
                  <a:gd name="T2" fmla="*/ 174 w 240"/>
                  <a:gd name="T3" fmla="*/ 34 h 229"/>
                  <a:gd name="T4" fmla="*/ 127 w 240"/>
                  <a:gd name="T5" fmla="*/ 8 h 229"/>
                  <a:gd name="T6" fmla="*/ 108 w 240"/>
                  <a:gd name="T7" fmla="*/ 36 h 229"/>
                  <a:gd name="T8" fmla="*/ 108 w 240"/>
                  <a:gd name="T9" fmla="*/ 55 h 229"/>
                  <a:gd name="T10" fmla="*/ 95 w 240"/>
                  <a:gd name="T11" fmla="*/ 73 h 229"/>
                  <a:gd name="T12" fmla="*/ 40 w 240"/>
                  <a:gd name="T13" fmla="*/ 103 h 229"/>
                  <a:gd name="T14" fmla="*/ 61 w 240"/>
                  <a:gd name="T15" fmla="*/ 123 h 229"/>
                  <a:gd name="T16" fmla="*/ 21 w 240"/>
                  <a:gd name="T17" fmla="*/ 201 h 229"/>
                  <a:gd name="T18" fmla="*/ 72 w 240"/>
                  <a:gd name="T19" fmla="*/ 176 h 229"/>
                  <a:gd name="T20" fmla="*/ 105 w 240"/>
                  <a:gd name="T21" fmla="*/ 205 h 229"/>
                  <a:gd name="T22" fmla="*/ 125 w 240"/>
                  <a:gd name="T23" fmla="*/ 163 h 229"/>
                  <a:gd name="T24" fmla="*/ 165 w 240"/>
                  <a:gd name="T25" fmla="*/ 162 h 229"/>
                  <a:gd name="T26" fmla="*/ 176 w 240"/>
                  <a:gd name="T27" fmla="*/ 134 h 229"/>
                  <a:gd name="T28" fmla="*/ 178 w 240"/>
                  <a:gd name="T29" fmla="*/ 119 h 229"/>
                  <a:gd name="T30" fmla="*/ 209 w 240"/>
                  <a:gd name="T31" fmla="*/ 109 h 229"/>
                  <a:gd name="T32" fmla="*/ 228 w 240"/>
                  <a:gd name="T33" fmla="*/ 69 h 229"/>
                  <a:gd name="T34" fmla="*/ 190 w 240"/>
                  <a:gd name="T35" fmla="*/ 41 h 229"/>
                  <a:gd name="T36" fmla="*/ 237 w 240"/>
                  <a:gd name="T37" fmla="*/ 10 h 229"/>
                  <a:gd name="T38" fmla="*/ 232 w 240"/>
                  <a:gd name="T39" fmla="*/ 1 h 229"/>
                  <a:gd name="T40" fmla="*/ 177 w 240"/>
                  <a:gd name="T41" fmla="*/ 51 h 229"/>
                  <a:gd name="T42" fmla="*/ 205 w 240"/>
                  <a:gd name="T43" fmla="*/ 60 h 229"/>
                  <a:gd name="T44" fmla="*/ 200 w 240"/>
                  <a:gd name="T45" fmla="*/ 102 h 229"/>
                  <a:gd name="T46" fmla="*/ 188 w 240"/>
                  <a:gd name="T47" fmla="*/ 104 h 229"/>
                  <a:gd name="T48" fmla="*/ 159 w 240"/>
                  <a:gd name="T49" fmla="*/ 117 h 229"/>
                  <a:gd name="T50" fmla="*/ 158 w 240"/>
                  <a:gd name="T51" fmla="*/ 126 h 229"/>
                  <a:gd name="T52" fmla="*/ 161 w 240"/>
                  <a:gd name="T53" fmla="*/ 152 h 229"/>
                  <a:gd name="T54" fmla="*/ 111 w 240"/>
                  <a:gd name="T55" fmla="*/ 151 h 229"/>
                  <a:gd name="T56" fmla="*/ 100 w 240"/>
                  <a:gd name="T57" fmla="*/ 172 h 229"/>
                  <a:gd name="T58" fmla="*/ 100 w 240"/>
                  <a:gd name="T59" fmla="*/ 189 h 229"/>
                  <a:gd name="T60" fmla="*/ 79 w 240"/>
                  <a:gd name="T61" fmla="*/ 182 h 229"/>
                  <a:gd name="T62" fmla="*/ 77 w 240"/>
                  <a:gd name="T63" fmla="*/ 167 h 229"/>
                  <a:gd name="T64" fmla="*/ 77 w 240"/>
                  <a:gd name="T65" fmla="*/ 165 h 229"/>
                  <a:gd name="T66" fmla="*/ 77 w 240"/>
                  <a:gd name="T67" fmla="*/ 165 h 229"/>
                  <a:gd name="T68" fmla="*/ 72 w 240"/>
                  <a:gd name="T69" fmla="*/ 163 h 229"/>
                  <a:gd name="T70" fmla="*/ 26 w 240"/>
                  <a:gd name="T71" fmla="*/ 179 h 229"/>
                  <a:gd name="T72" fmla="*/ 78 w 240"/>
                  <a:gd name="T73" fmla="*/ 121 h 229"/>
                  <a:gd name="T74" fmla="*/ 74 w 240"/>
                  <a:gd name="T75" fmla="*/ 114 h 229"/>
                  <a:gd name="T76" fmla="*/ 55 w 240"/>
                  <a:gd name="T77" fmla="*/ 102 h 229"/>
                  <a:gd name="T78" fmla="*/ 76 w 240"/>
                  <a:gd name="T79" fmla="*/ 88 h 229"/>
                  <a:gd name="T80" fmla="*/ 95 w 240"/>
                  <a:gd name="T81" fmla="*/ 81 h 229"/>
                  <a:gd name="T82" fmla="*/ 119 w 240"/>
                  <a:gd name="T83" fmla="*/ 50 h 229"/>
                  <a:gd name="T84" fmla="*/ 133 w 240"/>
                  <a:gd name="T85" fmla="*/ 19 h 229"/>
                  <a:gd name="T86" fmla="*/ 163 w 240"/>
                  <a:gd name="T87" fmla="*/ 39 h 229"/>
                  <a:gd name="T88" fmla="*/ 164 w 240"/>
                  <a:gd name="T89" fmla="*/ 43 h 229"/>
                  <a:gd name="T90" fmla="*/ 154 w 240"/>
                  <a:gd name="T91" fmla="*/ 52 h 229"/>
                  <a:gd name="T92" fmla="*/ 83 w 240"/>
                  <a:gd name="T93" fmla="*/ 143 h 229"/>
                  <a:gd name="T94" fmla="*/ 90 w 240"/>
                  <a:gd name="T95" fmla="*/ 147 h 229"/>
                  <a:gd name="T96" fmla="*/ 156 w 240"/>
                  <a:gd name="T97" fmla="*/ 66 h 229"/>
                  <a:gd name="T98" fmla="*/ 176 w 240"/>
                  <a:gd name="T99" fmla="*/ 51 h 229"/>
                  <a:gd name="T100" fmla="*/ 177 w 240"/>
                  <a:gd name="T101" fmla="*/ 5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0" h="229">
                    <a:moveTo>
                      <a:pt x="232" y="1"/>
                    </a:moveTo>
                    <a:cubicBezTo>
                      <a:pt x="212" y="3"/>
                      <a:pt x="191" y="18"/>
                      <a:pt x="174" y="34"/>
                    </a:cubicBezTo>
                    <a:cubicBezTo>
                      <a:pt x="179" y="13"/>
                      <a:pt x="144" y="2"/>
                      <a:pt x="127" y="8"/>
                    </a:cubicBezTo>
                    <a:cubicBezTo>
                      <a:pt x="115" y="13"/>
                      <a:pt x="109" y="24"/>
                      <a:pt x="108" y="36"/>
                    </a:cubicBezTo>
                    <a:cubicBezTo>
                      <a:pt x="108" y="42"/>
                      <a:pt x="108" y="49"/>
                      <a:pt x="108" y="55"/>
                    </a:cubicBezTo>
                    <a:cubicBezTo>
                      <a:pt x="107" y="66"/>
                      <a:pt x="103" y="68"/>
                      <a:pt x="95" y="73"/>
                    </a:cubicBezTo>
                    <a:cubicBezTo>
                      <a:pt x="73" y="78"/>
                      <a:pt x="52" y="81"/>
                      <a:pt x="40" y="103"/>
                    </a:cubicBezTo>
                    <a:cubicBezTo>
                      <a:pt x="31" y="119"/>
                      <a:pt x="47" y="123"/>
                      <a:pt x="61" y="123"/>
                    </a:cubicBezTo>
                    <a:cubicBezTo>
                      <a:pt x="36" y="144"/>
                      <a:pt x="0" y="162"/>
                      <a:pt x="21" y="201"/>
                    </a:cubicBezTo>
                    <a:cubicBezTo>
                      <a:pt x="32" y="223"/>
                      <a:pt x="60" y="195"/>
                      <a:pt x="72" y="176"/>
                    </a:cubicBezTo>
                    <a:cubicBezTo>
                      <a:pt x="74" y="196"/>
                      <a:pt x="89" y="229"/>
                      <a:pt x="105" y="205"/>
                    </a:cubicBezTo>
                    <a:cubicBezTo>
                      <a:pt x="112" y="195"/>
                      <a:pt x="108" y="148"/>
                      <a:pt x="125" y="163"/>
                    </a:cubicBezTo>
                    <a:cubicBezTo>
                      <a:pt x="134" y="171"/>
                      <a:pt x="155" y="167"/>
                      <a:pt x="165" y="162"/>
                    </a:cubicBezTo>
                    <a:cubicBezTo>
                      <a:pt x="171" y="158"/>
                      <a:pt x="177" y="141"/>
                      <a:pt x="176" y="134"/>
                    </a:cubicBezTo>
                    <a:cubicBezTo>
                      <a:pt x="175" y="129"/>
                      <a:pt x="164" y="123"/>
                      <a:pt x="178" y="119"/>
                    </a:cubicBezTo>
                    <a:cubicBezTo>
                      <a:pt x="187" y="117"/>
                      <a:pt x="200" y="113"/>
                      <a:pt x="209" y="109"/>
                    </a:cubicBezTo>
                    <a:cubicBezTo>
                      <a:pt x="225" y="102"/>
                      <a:pt x="231" y="85"/>
                      <a:pt x="228" y="69"/>
                    </a:cubicBezTo>
                    <a:cubicBezTo>
                      <a:pt x="224" y="53"/>
                      <a:pt x="205" y="45"/>
                      <a:pt x="190" y="41"/>
                    </a:cubicBezTo>
                    <a:cubicBezTo>
                      <a:pt x="206" y="31"/>
                      <a:pt x="222" y="22"/>
                      <a:pt x="237" y="10"/>
                    </a:cubicBezTo>
                    <a:cubicBezTo>
                      <a:pt x="240" y="7"/>
                      <a:pt x="237" y="0"/>
                      <a:pt x="232" y="1"/>
                    </a:cubicBezTo>
                    <a:close/>
                    <a:moveTo>
                      <a:pt x="177" y="51"/>
                    </a:moveTo>
                    <a:cubicBezTo>
                      <a:pt x="188" y="53"/>
                      <a:pt x="196" y="55"/>
                      <a:pt x="205" y="60"/>
                    </a:cubicBezTo>
                    <a:cubicBezTo>
                      <a:pt x="203" y="74"/>
                      <a:pt x="202" y="88"/>
                      <a:pt x="200" y="102"/>
                    </a:cubicBezTo>
                    <a:cubicBezTo>
                      <a:pt x="196" y="102"/>
                      <a:pt x="192" y="103"/>
                      <a:pt x="188" y="104"/>
                    </a:cubicBezTo>
                    <a:cubicBezTo>
                      <a:pt x="179" y="106"/>
                      <a:pt x="166" y="110"/>
                      <a:pt x="159" y="117"/>
                    </a:cubicBezTo>
                    <a:cubicBezTo>
                      <a:pt x="157" y="119"/>
                      <a:pt x="157" y="124"/>
                      <a:pt x="158" y="126"/>
                    </a:cubicBezTo>
                    <a:cubicBezTo>
                      <a:pt x="165" y="137"/>
                      <a:pt x="165" y="140"/>
                      <a:pt x="161" y="152"/>
                    </a:cubicBezTo>
                    <a:cubicBezTo>
                      <a:pt x="153" y="173"/>
                      <a:pt x="124" y="139"/>
                      <a:pt x="111" y="151"/>
                    </a:cubicBezTo>
                    <a:cubicBezTo>
                      <a:pt x="103" y="158"/>
                      <a:pt x="101" y="162"/>
                      <a:pt x="100" y="172"/>
                    </a:cubicBezTo>
                    <a:cubicBezTo>
                      <a:pt x="100" y="178"/>
                      <a:pt x="100" y="184"/>
                      <a:pt x="100" y="189"/>
                    </a:cubicBezTo>
                    <a:cubicBezTo>
                      <a:pt x="87" y="199"/>
                      <a:pt x="80" y="197"/>
                      <a:pt x="79" y="182"/>
                    </a:cubicBezTo>
                    <a:cubicBezTo>
                      <a:pt x="77" y="177"/>
                      <a:pt x="77" y="172"/>
                      <a:pt x="77" y="167"/>
                    </a:cubicBezTo>
                    <a:cubicBezTo>
                      <a:pt x="77" y="166"/>
                      <a:pt x="77" y="166"/>
                      <a:pt x="77" y="165"/>
                    </a:cubicBezTo>
                    <a:cubicBezTo>
                      <a:pt x="77" y="165"/>
                      <a:pt x="77" y="165"/>
                      <a:pt x="77" y="165"/>
                    </a:cubicBezTo>
                    <a:cubicBezTo>
                      <a:pt x="78" y="162"/>
                      <a:pt x="74" y="161"/>
                      <a:pt x="72" y="163"/>
                    </a:cubicBezTo>
                    <a:cubicBezTo>
                      <a:pt x="60" y="173"/>
                      <a:pt x="30" y="223"/>
                      <a:pt x="26" y="179"/>
                    </a:cubicBezTo>
                    <a:cubicBezTo>
                      <a:pt x="24" y="153"/>
                      <a:pt x="63" y="138"/>
                      <a:pt x="78" y="121"/>
                    </a:cubicBezTo>
                    <a:cubicBezTo>
                      <a:pt x="80" y="119"/>
                      <a:pt x="79" y="113"/>
                      <a:pt x="74" y="114"/>
                    </a:cubicBezTo>
                    <a:cubicBezTo>
                      <a:pt x="69" y="114"/>
                      <a:pt x="41" y="119"/>
                      <a:pt x="55" y="102"/>
                    </a:cubicBezTo>
                    <a:cubicBezTo>
                      <a:pt x="61" y="95"/>
                      <a:pt x="68" y="91"/>
                      <a:pt x="76" y="88"/>
                    </a:cubicBezTo>
                    <a:cubicBezTo>
                      <a:pt x="83" y="86"/>
                      <a:pt x="89" y="84"/>
                      <a:pt x="95" y="81"/>
                    </a:cubicBezTo>
                    <a:cubicBezTo>
                      <a:pt x="114" y="83"/>
                      <a:pt x="119" y="64"/>
                      <a:pt x="119" y="50"/>
                    </a:cubicBezTo>
                    <a:cubicBezTo>
                      <a:pt x="120" y="38"/>
                      <a:pt x="120" y="25"/>
                      <a:pt x="133" y="19"/>
                    </a:cubicBezTo>
                    <a:cubicBezTo>
                      <a:pt x="146" y="15"/>
                      <a:pt x="169" y="23"/>
                      <a:pt x="163" y="39"/>
                    </a:cubicBezTo>
                    <a:cubicBezTo>
                      <a:pt x="163" y="41"/>
                      <a:pt x="163" y="42"/>
                      <a:pt x="164" y="43"/>
                    </a:cubicBezTo>
                    <a:cubicBezTo>
                      <a:pt x="161" y="46"/>
                      <a:pt x="157" y="49"/>
                      <a:pt x="154" y="52"/>
                    </a:cubicBezTo>
                    <a:cubicBezTo>
                      <a:pt x="126" y="78"/>
                      <a:pt x="98" y="108"/>
                      <a:pt x="83" y="143"/>
                    </a:cubicBezTo>
                    <a:cubicBezTo>
                      <a:pt x="81" y="147"/>
                      <a:pt x="88" y="151"/>
                      <a:pt x="90" y="147"/>
                    </a:cubicBezTo>
                    <a:cubicBezTo>
                      <a:pt x="105" y="115"/>
                      <a:pt x="131" y="89"/>
                      <a:pt x="156" y="66"/>
                    </a:cubicBezTo>
                    <a:cubicBezTo>
                      <a:pt x="163" y="60"/>
                      <a:pt x="169" y="55"/>
                      <a:pt x="176" y="51"/>
                    </a:cubicBezTo>
                    <a:cubicBezTo>
                      <a:pt x="176" y="51"/>
                      <a:pt x="177" y="51"/>
                      <a:pt x="177"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4" name="Freeform 530"/>
              <p:cNvSpPr>
                <a:spLocks noEditPoints="1"/>
              </p:cNvSpPr>
              <p:nvPr/>
            </p:nvSpPr>
            <p:spPr bwMode="auto">
              <a:xfrm>
                <a:off x="4386" y="2169"/>
                <a:ext cx="551" cy="357"/>
              </a:xfrm>
              <a:custGeom>
                <a:avLst/>
                <a:gdLst>
                  <a:gd name="T0" fmla="*/ 258 w 273"/>
                  <a:gd name="T1" fmla="*/ 37 h 177"/>
                  <a:gd name="T2" fmla="*/ 250 w 273"/>
                  <a:gd name="T3" fmla="*/ 37 h 177"/>
                  <a:gd name="T4" fmla="*/ 247 w 273"/>
                  <a:gd name="T5" fmla="*/ 38 h 177"/>
                  <a:gd name="T6" fmla="*/ 246 w 273"/>
                  <a:gd name="T7" fmla="*/ 38 h 177"/>
                  <a:gd name="T8" fmla="*/ 174 w 273"/>
                  <a:gd name="T9" fmla="*/ 44 h 177"/>
                  <a:gd name="T10" fmla="*/ 126 w 273"/>
                  <a:gd name="T11" fmla="*/ 4 h 177"/>
                  <a:gd name="T12" fmla="*/ 114 w 273"/>
                  <a:gd name="T13" fmla="*/ 3 h 177"/>
                  <a:gd name="T14" fmla="*/ 79 w 273"/>
                  <a:gd name="T15" fmla="*/ 40 h 177"/>
                  <a:gd name="T16" fmla="*/ 60 w 273"/>
                  <a:gd name="T17" fmla="*/ 60 h 177"/>
                  <a:gd name="T18" fmla="*/ 55 w 273"/>
                  <a:gd name="T19" fmla="*/ 67 h 177"/>
                  <a:gd name="T20" fmla="*/ 56 w 273"/>
                  <a:gd name="T21" fmla="*/ 71 h 177"/>
                  <a:gd name="T22" fmla="*/ 55 w 273"/>
                  <a:gd name="T23" fmla="*/ 71 h 177"/>
                  <a:gd name="T24" fmla="*/ 55 w 273"/>
                  <a:gd name="T25" fmla="*/ 72 h 177"/>
                  <a:gd name="T26" fmla="*/ 55 w 273"/>
                  <a:gd name="T27" fmla="*/ 74 h 177"/>
                  <a:gd name="T28" fmla="*/ 115 w 273"/>
                  <a:gd name="T29" fmla="*/ 25 h 177"/>
                  <a:gd name="T30" fmla="*/ 116 w 273"/>
                  <a:gd name="T31" fmla="*/ 62 h 177"/>
                  <a:gd name="T32" fmla="*/ 115 w 273"/>
                  <a:gd name="T33" fmla="*/ 101 h 177"/>
                  <a:gd name="T34" fmla="*/ 16 w 273"/>
                  <a:gd name="T35" fmla="*/ 61 h 177"/>
                  <a:gd name="T36" fmla="*/ 29 w 273"/>
                  <a:gd name="T37" fmla="*/ 62 h 177"/>
                  <a:gd name="T38" fmla="*/ 58 w 273"/>
                  <a:gd name="T39" fmla="*/ 61 h 177"/>
                  <a:gd name="T40" fmla="*/ 58 w 273"/>
                  <a:gd name="T41" fmla="*/ 54 h 177"/>
                  <a:gd name="T42" fmla="*/ 33 w 273"/>
                  <a:gd name="T43" fmla="*/ 53 h 177"/>
                  <a:gd name="T44" fmla="*/ 6 w 273"/>
                  <a:gd name="T45" fmla="*/ 51 h 177"/>
                  <a:gd name="T46" fmla="*/ 3 w 273"/>
                  <a:gd name="T47" fmla="*/ 59 h 177"/>
                  <a:gd name="T48" fmla="*/ 3 w 273"/>
                  <a:gd name="T49" fmla="*/ 60 h 177"/>
                  <a:gd name="T50" fmla="*/ 0 w 273"/>
                  <a:gd name="T51" fmla="*/ 63 h 177"/>
                  <a:gd name="T52" fmla="*/ 45 w 273"/>
                  <a:gd name="T53" fmla="*/ 162 h 177"/>
                  <a:gd name="T54" fmla="*/ 52 w 273"/>
                  <a:gd name="T55" fmla="*/ 166 h 177"/>
                  <a:gd name="T56" fmla="*/ 204 w 273"/>
                  <a:gd name="T57" fmla="*/ 156 h 177"/>
                  <a:gd name="T58" fmla="*/ 270 w 273"/>
                  <a:gd name="T59" fmla="*/ 43 h 177"/>
                  <a:gd name="T60" fmla="*/ 258 w 273"/>
                  <a:gd name="T61" fmla="*/ 37 h 177"/>
                  <a:gd name="T62" fmla="*/ 224 w 273"/>
                  <a:gd name="T63" fmla="*/ 52 h 177"/>
                  <a:gd name="T64" fmla="*/ 200 w 273"/>
                  <a:gd name="T65" fmla="*/ 69 h 177"/>
                  <a:gd name="T66" fmla="*/ 199 w 273"/>
                  <a:gd name="T67" fmla="*/ 68 h 177"/>
                  <a:gd name="T68" fmla="*/ 184 w 273"/>
                  <a:gd name="T69" fmla="*/ 54 h 177"/>
                  <a:gd name="T70" fmla="*/ 224 w 273"/>
                  <a:gd name="T71" fmla="*/ 52 h 177"/>
                  <a:gd name="T72" fmla="*/ 131 w 273"/>
                  <a:gd name="T73" fmla="*/ 62 h 177"/>
                  <a:gd name="T74" fmla="*/ 131 w 273"/>
                  <a:gd name="T75" fmla="*/ 21 h 177"/>
                  <a:gd name="T76" fmla="*/ 191 w 273"/>
                  <a:gd name="T77" fmla="*/ 76 h 177"/>
                  <a:gd name="T78" fmla="*/ 129 w 273"/>
                  <a:gd name="T79" fmla="*/ 102 h 177"/>
                  <a:gd name="T80" fmla="*/ 125 w 273"/>
                  <a:gd name="T81" fmla="*/ 102 h 177"/>
                  <a:gd name="T82" fmla="*/ 131 w 273"/>
                  <a:gd name="T83" fmla="*/ 62 h 177"/>
                  <a:gd name="T84" fmla="*/ 54 w 273"/>
                  <a:gd name="T85" fmla="*/ 148 h 177"/>
                  <a:gd name="T86" fmla="*/ 40 w 273"/>
                  <a:gd name="T87" fmla="*/ 121 h 177"/>
                  <a:gd name="T88" fmla="*/ 7 w 273"/>
                  <a:gd name="T89" fmla="*/ 65 h 177"/>
                  <a:gd name="T90" fmla="*/ 89 w 273"/>
                  <a:gd name="T91" fmla="*/ 108 h 177"/>
                  <a:gd name="T92" fmla="*/ 54 w 273"/>
                  <a:gd name="T93" fmla="*/ 147 h 177"/>
                  <a:gd name="T94" fmla="*/ 54 w 273"/>
                  <a:gd name="T95" fmla="*/ 148 h 177"/>
                  <a:gd name="T96" fmla="*/ 225 w 273"/>
                  <a:gd name="T97" fmla="*/ 114 h 177"/>
                  <a:gd name="T98" fmla="*/ 215 w 273"/>
                  <a:gd name="T99" fmla="*/ 128 h 177"/>
                  <a:gd name="T100" fmla="*/ 202 w 273"/>
                  <a:gd name="T101" fmla="*/ 105 h 177"/>
                  <a:gd name="T102" fmla="*/ 190 w 273"/>
                  <a:gd name="T103" fmla="*/ 110 h 177"/>
                  <a:gd name="T104" fmla="*/ 207 w 273"/>
                  <a:gd name="T105" fmla="*/ 135 h 177"/>
                  <a:gd name="T106" fmla="*/ 140 w 273"/>
                  <a:gd name="T107" fmla="*/ 152 h 177"/>
                  <a:gd name="T108" fmla="*/ 59 w 273"/>
                  <a:gd name="T109" fmla="*/ 153 h 177"/>
                  <a:gd name="T110" fmla="*/ 59 w 273"/>
                  <a:gd name="T111" fmla="*/ 153 h 177"/>
                  <a:gd name="T112" fmla="*/ 96 w 273"/>
                  <a:gd name="T113" fmla="*/ 111 h 177"/>
                  <a:gd name="T114" fmla="*/ 97 w 273"/>
                  <a:gd name="T115" fmla="*/ 110 h 177"/>
                  <a:gd name="T116" fmla="*/ 129 w 273"/>
                  <a:gd name="T117" fmla="*/ 116 h 177"/>
                  <a:gd name="T118" fmla="*/ 251 w 273"/>
                  <a:gd name="T119" fmla="*/ 53 h 177"/>
                  <a:gd name="T120" fmla="*/ 225 w 273"/>
                  <a:gd name="T121" fmla="*/ 114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3" h="177">
                    <a:moveTo>
                      <a:pt x="258" y="37"/>
                    </a:moveTo>
                    <a:cubicBezTo>
                      <a:pt x="255" y="36"/>
                      <a:pt x="253" y="35"/>
                      <a:pt x="250" y="37"/>
                    </a:cubicBezTo>
                    <a:cubicBezTo>
                      <a:pt x="249" y="37"/>
                      <a:pt x="248" y="37"/>
                      <a:pt x="247" y="38"/>
                    </a:cubicBezTo>
                    <a:cubicBezTo>
                      <a:pt x="247" y="38"/>
                      <a:pt x="247" y="38"/>
                      <a:pt x="246" y="38"/>
                    </a:cubicBezTo>
                    <a:cubicBezTo>
                      <a:pt x="222" y="39"/>
                      <a:pt x="199" y="46"/>
                      <a:pt x="174" y="44"/>
                    </a:cubicBezTo>
                    <a:cubicBezTo>
                      <a:pt x="159" y="30"/>
                      <a:pt x="142" y="16"/>
                      <a:pt x="126" y="4"/>
                    </a:cubicBezTo>
                    <a:cubicBezTo>
                      <a:pt x="123" y="1"/>
                      <a:pt x="118" y="0"/>
                      <a:pt x="114" y="3"/>
                    </a:cubicBezTo>
                    <a:cubicBezTo>
                      <a:pt x="101" y="14"/>
                      <a:pt x="90" y="28"/>
                      <a:pt x="79" y="40"/>
                    </a:cubicBezTo>
                    <a:cubicBezTo>
                      <a:pt x="73" y="47"/>
                      <a:pt x="66" y="54"/>
                      <a:pt x="60" y="60"/>
                    </a:cubicBezTo>
                    <a:cubicBezTo>
                      <a:pt x="58" y="62"/>
                      <a:pt x="56" y="64"/>
                      <a:pt x="55" y="67"/>
                    </a:cubicBezTo>
                    <a:cubicBezTo>
                      <a:pt x="54" y="70"/>
                      <a:pt x="55" y="71"/>
                      <a:pt x="56" y="71"/>
                    </a:cubicBezTo>
                    <a:cubicBezTo>
                      <a:pt x="55" y="71"/>
                      <a:pt x="55" y="71"/>
                      <a:pt x="55" y="71"/>
                    </a:cubicBezTo>
                    <a:cubicBezTo>
                      <a:pt x="55" y="72"/>
                      <a:pt x="55" y="72"/>
                      <a:pt x="55" y="72"/>
                    </a:cubicBezTo>
                    <a:cubicBezTo>
                      <a:pt x="55" y="73"/>
                      <a:pt x="55" y="73"/>
                      <a:pt x="55" y="74"/>
                    </a:cubicBezTo>
                    <a:cubicBezTo>
                      <a:pt x="64" y="84"/>
                      <a:pt x="97" y="45"/>
                      <a:pt x="115" y="25"/>
                    </a:cubicBezTo>
                    <a:cubicBezTo>
                      <a:pt x="117" y="37"/>
                      <a:pt x="116" y="50"/>
                      <a:pt x="116" y="62"/>
                    </a:cubicBezTo>
                    <a:cubicBezTo>
                      <a:pt x="115" y="74"/>
                      <a:pt x="110" y="90"/>
                      <a:pt x="115" y="101"/>
                    </a:cubicBezTo>
                    <a:cubicBezTo>
                      <a:pt x="81" y="97"/>
                      <a:pt x="48" y="73"/>
                      <a:pt x="16" y="61"/>
                    </a:cubicBezTo>
                    <a:cubicBezTo>
                      <a:pt x="21" y="61"/>
                      <a:pt x="25" y="62"/>
                      <a:pt x="29" y="62"/>
                    </a:cubicBezTo>
                    <a:cubicBezTo>
                      <a:pt x="38" y="63"/>
                      <a:pt x="49" y="64"/>
                      <a:pt x="58" y="61"/>
                    </a:cubicBezTo>
                    <a:cubicBezTo>
                      <a:pt x="61" y="60"/>
                      <a:pt x="61" y="55"/>
                      <a:pt x="58" y="54"/>
                    </a:cubicBezTo>
                    <a:cubicBezTo>
                      <a:pt x="50" y="52"/>
                      <a:pt x="41" y="53"/>
                      <a:pt x="33" y="53"/>
                    </a:cubicBezTo>
                    <a:cubicBezTo>
                      <a:pt x="24" y="53"/>
                      <a:pt x="15" y="52"/>
                      <a:pt x="6" y="51"/>
                    </a:cubicBezTo>
                    <a:cubicBezTo>
                      <a:pt x="2" y="51"/>
                      <a:pt x="0" y="57"/>
                      <a:pt x="3" y="59"/>
                    </a:cubicBezTo>
                    <a:cubicBezTo>
                      <a:pt x="3" y="59"/>
                      <a:pt x="3" y="59"/>
                      <a:pt x="3" y="60"/>
                    </a:cubicBezTo>
                    <a:cubicBezTo>
                      <a:pt x="1" y="60"/>
                      <a:pt x="0" y="61"/>
                      <a:pt x="0" y="63"/>
                    </a:cubicBezTo>
                    <a:cubicBezTo>
                      <a:pt x="6" y="100"/>
                      <a:pt x="34" y="127"/>
                      <a:pt x="45" y="162"/>
                    </a:cubicBezTo>
                    <a:cubicBezTo>
                      <a:pt x="46" y="164"/>
                      <a:pt x="49" y="167"/>
                      <a:pt x="52" y="166"/>
                    </a:cubicBezTo>
                    <a:cubicBezTo>
                      <a:pt x="99" y="165"/>
                      <a:pt x="159" y="177"/>
                      <a:pt x="204" y="156"/>
                    </a:cubicBezTo>
                    <a:cubicBezTo>
                      <a:pt x="242" y="139"/>
                      <a:pt x="261" y="80"/>
                      <a:pt x="270" y="43"/>
                    </a:cubicBezTo>
                    <a:cubicBezTo>
                      <a:pt x="273" y="34"/>
                      <a:pt x="262" y="31"/>
                      <a:pt x="258" y="37"/>
                    </a:cubicBezTo>
                    <a:close/>
                    <a:moveTo>
                      <a:pt x="224" y="52"/>
                    </a:moveTo>
                    <a:cubicBezTo>
                      <a:pt x="216" y="58"/>
                      <a:pt x="208" y="64"/>
                      <a:pt x="200" y="69"/>
                    </a:cubicBezTo>
                    <a:cubicBezTo>
                      <a:pt x="200" y="69"/>
                      <a:pt x="200" y="69"/>
                      <a:pt x="199" y="68"/>
                    </a:cubicBezTo>
                    <a:cubicBezTo>
                      <a:pt x="194" y="63"/>
                      <a:pt x="189" y="58"/>
                      <a:pt x="184" y="54"/>
                    </a:cubicBezTo>
                    <a:cubicBezTo>
                      <a:pt x="198" y="55"/>
                      <a:pt x="211" y="54"/>
                      <a:pt x="224" y="52"/>
                    </a:cubicBezTo>
                    <a:close/>
                    <a:moveTo>
                      <a:pt x="131" y="62"/>
                    </a:moveTo>
                    <a:cubicBezTo>
                      <a:pt x="132" y="48"/>
                      <a:pt x="133" y="35"/>
                      <a:pt x="131" y="21"/>
                    </a:cubicBezTo>
                    <a:cubicBezTo>
                      <a:pt x="150" y="40"/>
                      <a:pt x="171" y="57"/>
                      <a:pt x="191" y="76"/>
                    </a:cubicBezTo>
                    <a:cubicBezTo>
                      <a:pt x="171" y="89"/>
                      <a:pt x="151" y="101"/>
                      <a:pt x="129" y="102"/>
                    </a:cubicBezTo>
                    <a:cubicBezTo>
                      <a:pt x="127" y="102"/>
                      <a:pt x="126" y="102"/>
                      <a:pt x="125" y="102"/>
                    </a:cubicBezTo>
                    <a:cubicBezTo>
                      <a:pt x="131" y="91"/>
                      <a:pt x="129" y="74"/>
                      <a:pt x="131" y="62"/>
                    </a:cubicBezTo>
                    <a:close/>
                    <a:moveTo>
                      <a:pt x="54" y="148"/>
                    </a:moveTo>
                    <a:cubicBezTo>
                      <a:pt x="48" y="140"/>
                      <a:pt x="42" y="124"/>
                      <a:pt x="40" y="121"/>
                    </a:cubicBezTo>
                    <a:cubicBezTo>
                      <a:pt x="28" y="102"/>
                      <a:pt x="16" y="85"/>
                      <a:pt x="7" y="65"/>
                    </a:cubicBezTo>
                    <a:cubicBezTo>
                      <a:pt x="34" y="79"/>
                      <a:pt x="61" y="97"/>
                      <a:pt x="89" y="108"/>
                    </a:cubicBezTo>
                    <a:cubicBezTo>
                      <a:pt x="76" y="120"/>
                      <a:pt x="65" y="134"/>
                      <a:pt x="54" y="147"/>
                    </a:cubicBezTo>
                    <a:cubicBezTo>
                      <a:pt x="54" y="148"/>
                      <a:pt x="54" y="148"/>
                      <a:pt x="54" y="148"/>
                    </a:cubicBezTo>
                    <a:close/>
                    <a:moveTo>
                      <a:pt x="225" y="114"/>
                    </a:moveTo>
                    <a:cubicBezTo>
                      <a:pt x="222" y="119"/>
                      <a:pt x="219" y="124"/>
                      <a:pt x="215" y="128"/>
                    </a:cubicBezTo>
                    <a:cubicBezTo>
                      <a:pt x="209" y="121"/>
                      <a:pt x="206" y="112"/>
                      <a:pt x="202" y="105"/>
                    </a:cubicBezTo>
                    <a:cubicBezTo>
                      <a:pt x="198" y="99"/>
                      <a:pt x="188" y="103"/>
                      <a:pt x="190" y="110"/>
                    </a:cubicBezTo>
                    <a:cubicBezTo>
                      <a:pt x="194" y="119"/>
                      <a:pt x="200" y="128"/>
                      <a:pt x="207" y="135"/>
                    </a:cubicBezTo>
                    <a:cubicBezTo>
                      <a:pt x="189" y="149"/>
                      <a:pt x="166" y="150"/>
                      <a:pt x="140" y="152"/>
                    </a:cubicBezTo>
                    <a:cubicBezTo>
                      <a:pt x="113" y="153"/>
                      <a:pt x="86" y="152"/>
                      <a:pt x="59" y="153"/>
                    </a:cubicBezTo>
                    <a:cubicBezTo>
                      <a:pt x="59" y="153"/>
                      <a:pt x="59" y="153"/>
                      <a:pt x="59" y="153"/>
                    </a:cubicBezTo>
                    <a:cubicBezTo>
                      <a:pt x="71" y="139"/>
                      <a:pt x="84" y="125"/>
                      <a:pt x="96" y="111"/>
                    </a:cubicBezTo>
                    <a:cubicBezTo>
                      <a:pt x="96" y="111"/>
                      <a:pt x="96" y="111"/>
                      <a:pt x="97" y="110"/>
                    </a:cubicBezTo>
                    <a:cubicBezTo>
                      <a:pt x="107" y="113"/>
                      <a:pt x="118" y="116"/>
                      <a:pt x="129" y="116"/>
                    </a:cubicBezTo>
                    <a:cubicBezTo>
                      <a:pt x="171" y="119"/>
                      <a:pt x="214" y="74"/>
                      <a:pt x="251" y="53"/>
                    </a:cubicBezTo>
                    <a:cubicBezTo>
                      <a:pt x="243" y="74"/>
                      <a:pt x="236" y="94"/>
                      <a:pt x="225"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5" name="Freeform 531"/>
              <p:cNvSpPr>
                <a:spLocks noEditPoints="1"/>
              </p:cNvSpPr>
              <p:nvPr/>
            </p:nvSpPr>
            <p:spPr bwMode="auto">
              <a:xfrm>
                <a:off x="2739" y="1118"/>
                <a:ext cx="195" cy="529"/>
              </a:xfrm>
              <a:custGeom>
                <a:avLst/>
                <a:gdLst>
                  <a:gd name="T0" fmla="*/ 29 w 97"/>
                  <a:gd name="T1" fmla="*/ 2 h 262"/>
                  <a:gd name="T2" fmla="*/ 19 w 97"/>
                  <a:gd name="T3" fmla="*/ 5 h 262"/>
                  <a:gd name="T4" fmla="*/ 5 w 97"/>
                  <a:gd name="T5" fmla="*/ 70 h 262"/>
                  <a:gd name="T6" fmla="*/ 4 w 97"/>
                  <a:gd name="T7" fmla="*/ 71 h 262"/>
                  <a:gd name="T8" fmla="*/ 4 w 97"/>
                  <a:gd name="T9" fmla="*/ 81 h 262"/>
                  <a:gd name="T10" fmla="*/ 0 w 97"/>
                  <a:gd name="T11" fmla="*/ 86 h 262"/>
                  <a:gd name="T12" fmla="*/ 26 w 97"/>
                  <a:gd name="T13" fmla="*/ 240 h 262"/>
                  <a:gd name="T14" fmla="*/ 33 w 97"/>
                  <a:gd name="T15" fmla="*/ 242 h 262"/>
                  <a:gd name="T16" fmla="*/ 34 w 97"/>
                  <a:gd name="T17" fmla="*/ 239 h 262"/>
                  <a:gd name="T18" fmla="*/ 95 w 97"/>
                  <a:gd name="T19" fmla="*/ 244 h 262"/>
                  <a:gd name="T20" fmla="*/ 95 w 97"/>
                  <a:gd name="T21" fmla="*/ 237 h 262"/>
                  <a:gd name="T22" fmla="*/ 95 w 97"/>
                  <a:gd name="T23" fmla="*/ 237 h 262"/>
                  <a:gd name="T24" fmla="*/ 63 w 97"/>
                  <a:gd name="T25" fmla="*/ 85 h 262"/>
                  <a:gd name="T26" fmla="*/ 62 w 97"/>
                  <a:gd name="T27" fmla="*/ 84 h 262"/>
                  <a:gd name="T28" fmla="*/ 29 w 97"/>
                  <a:gd name="T29" fmla="*/ 2 h 262"/>
                  <a:gd name="T30" fmla="*/ 89 w 97"/>
                  <a:gd name="T31" fmla="*/ 237 h 262"/>
                  <a:gd name="T32" fmla="*/ 37 w 97"/>
                  <a:gd name="T33" fmla="*/ 234 h 262"/>
                  <a:gd name="T34" fmla="*/ 36 w 97"/>
                  <a:gd name="T35" fmla="*/ 233 h 262"/>
                  <a:gd name="T36" fmla="*/ 38 w 97"/>
                  <a:gd name="T37" fmla="*/ 216 h 262"/>
                  <a:gd name="T38" fmla="*/ 60 w 97"/>
                  <a:gd name="T39" fmla="*/ 223 h 262"/>
                  <a:gd name="T40" fmla="*/ 85 w 97"/>
                  <a:gd name="T41" fmla="*/ 211 h 262"/>
                  <a:gd name="T42" fmla="*/ 89 w 97"/>
                  <a:gd name="T43" fmla="*/ 237 h 262"/>
                  <a:gd name="T44" fmla="*/ 42 w 97"/>
                  <a:gd name="T45" fmla="*/ 148 h 262"/>
                  <a:gd name="T46" fmla="*/ 51 w 97"/>
                  <a:gd name="T47" fmla="*/ 148 h 262"/>
                  <a:gd name="T48" fmla="*/ 61 w 97"/>
                  <a:gd name="T49" fmla="*/ 156 h 262"/>
                  <a:gd name="T50" fmla="*/ 57 w 97"/>
                  <a:gd name="T51" fmla="*/ 175 h 262"/>
                  <a:gd name="T52" fmla="*/ 42 w 97"/>
                  <a:gd name="T53" fmla="*/ 148 h 262"/>
                  <a:gd name="T54" fmla="*/ 65 w 97"/>
                  <a:gd name="T55" fmla="*/ 144 h 262"/>
                  <a:gd name="T56" fmla="*/ 39 w 97"/>
                  <a:gd name="T57" fmla="*/ 139 h 262"/>
                  <a:gd name="T58" fmla="*/ 32 w 97"/>
                  <a:gd name="T59" fmla="*/ 141 h 262"/>
                  <a:gd name="T60" fmla="*/ 63 w 97"/>
                  <a:gd name="T61" fmla="*/ 186 h 262"/>
                  <a:gd name="T62" fmla="*/ 74 w 97"/>
                  <a:gd name="T63" fmla="*/ 171 h 262"/>
                  <a:gd name="T64" fmla="*/ 83 w 97"/>
                  <a:gd name="T65" fmla="*/ 203 h 262"/>
                  <a:gd name="T66" fmla="*/ 79 w 97"/>
                  <a:gd name="T67" fmla="*/ 203 h 262"/>
                  <a:gd name="T68" fmla="*/ 61 w 97"/>
                  <a:gd name="T69" fmla="*/ 214 h 262"/>
                  <a:gd name="T70" fmla="*/ 38 w 97"/>
                  <a:gd name="T71" fmla="*/ 208 h 262"/>
                  <a:gd name="T72" fmla="*/ 14 w 97"/>
                  <a:gd name="T73" fmla="*/ 105 h 262"/>
                  <a:gd name="T74" fmla="*/ 55 w 97"/>
                  <a:gd name="T75" fmla="*/ 104 h 262"/>
                  <a:gd name="T76" fmla="*/ 65 w 97"/>
                  <a:gd name="T77" fmla="*/ 144 h 262"/>
                  <a:gd name="T78" fmla="*/ 54 w 97"/>
                  <a:gd name="T79" fmla="*/ 85 h 262"/>
                  <a:gd name="T80" fmla="*/ 53 w 97"/>
                  <a:gd name="T81" fmla="*/ 87 h 262"/>
                  <a:gd name="T82" fmla="*/ 54 w 97"/>
                  <a:gd name="T83" fmla="*/ 95 h 262"/>
                  <a:gd name="T84" fmla="*/ 13 w 97"/>
                  <a:gd name="T85" fmla="*/ 98 h 262"/>
                  <a:gd name="T86" fmla="*/ 10 w 97"/>
                  <a:gd name="T87" fmla="*/ 85 h 262"/>
                  <a:gd name="T88" fmla="*/ 10 w 97"/>
                  <a:gd name="T89" fmla="*/ 84 h 262"/>
                  <a:gd name="T90" fmla="*/ 11 w 97"/>
                  <a:gd name="T91" fmla="*/ 78 h 262"/>
                  <a:gd name="T92" fmla="*/ 30 w 97"/>
                  <a:gd name="T93" fmla="*/ 84 h 262"/>
                  <a:gd name="T94" fmla="*/ 54 w 97"/>
                  <a:gd name="T95" fmla="*/ 80 h 262"/>
                  <a:gd name="T96" fmla="*/ 54 w 97"/>
                  <a:gd name="T97" fmla="*/ 85 h 262"/>
                  <a:gd name="T98" fmla="*/ 52 w 97"/>
                  <a:gd name="T99" fmla="*/ 71 h 262"/>
                  <a:gd name="T100" fmla="*/ 32 w 97"/>
                  <a:gd name="T101" fmla="*/ 75 h 262"/>
                  <a:gd name="T102" fmla="*/ 13 w 97"/>
                  <a:gd name="T103" fmla="*/ 71 h 262"/>
                  <a:gd name="T104" fmla="*/ 27 w 97"/>
                  <a:gd name="T105" fmla="*/ 17 h 262"/>
                  <a:gd name="T106" fmla="*/ 52 w 97"/>
                  <a:gd name="T107" fmla="*/ 7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262">
                    <a:moveTo>
                      <a:pt x="29" y="2"/>
                    </a:moveTo>
                    <a:cubicBezTo>
                      <a:pt x="26" y="0"/>
                      <a:pt x="20" y="0"/>
                      <a:pt x="19" y="5"/>
                    </a:cubicBezTo>
                    <a:cubicBezTo>
                      <a:pt x="13" y="25"/>
                      <a:pt x="6" y="48"/>
                      <a:pt x="5" y="70"/>
                    </a:cubicBezTo>
                    <a:cubicBezTo>
                      <a:pt x="4" y="70"/>
                      <a:pt x="4" y="71"/>
                      <a:pt x="4" y="71"/>
                    </a:cubicBezTo>
                    <a:cubicBezTo>
                      <a:pt x="4" y="75"/>
                      <a:pt x="4" y="78"/>
                      <a:pt x="4" y="81"/>
                    </a:cubicBezTo>
                    <a:cubicBezTo>
                      <a:pt x="2" y="82"/>
                      <a:pt x="0" y="83"/>
                      <a:pt x="0" y="86"/>
                    </a:cubicBezTo>
                    <a:cubicBezTo>
                      <a:pt x="0" y="138"/>
                      <a:pt x="38" y="187"/>
                      <a:pt x="26" y="240"/>
                    </a:cubicBezTo>
                    <a:cubicBezTo>
                      <a:pt x="25" y="244"/>
                      <a:pt x="32" y="246"/>
                      <a:pt x="33" y="242"/>
                    </a:cubicBezTo>
                    <a:cubicBezTo>
                      <a:pt x="34" y="241"/>
                      <a:pt x="34" y="240"/>
                      <a:pt x="34" y="239"/>
                    </a:cubicBezTo>
                    <a:cubicBezTo>
                      <a:pt x="44" y="262"/>
                      <a:pt x="79" y="261"/>
                      <a:pt x="95" y="244"/>
                    </a:cubicBezTo>
                    <a:cubicBezTo>
                      <a:pt x="97" y="241"/>
                      <a:pt x="96" y="239"/>
                      <a:pt x="95" y="237"/>
                    </a:cubicBezTo>
                    <a:cubicBezTo>
                      <a:pt x="95" y="237"/>
                      <a:pt x="95" y="237"/>
                      <a:pt x="95" y="237"/>
                    </a:cubicBezTo>
                    <a:cubicBezTo>
                      <a:pt x="96" y="187"/>
                      <a:pt x="80" y="132"/>
                      <a:pt x="63" y="85"/>
                    </a:cubicBezTo>
                    <a:cubicBezTo>
                      <a:pt x="63" y="85"/>
                      <a:pt x="62" y="84"/>
                      <a:pt x="62" y="84"/>
                    </a:cubicBezTo>
                    <a:cubicBezTo>
                      <a:pt x="61" y="53"/>
                      <a:pt x="51" y="25"/>
                      <a:pt x="29" y="2"/>
                    </a:cubicBezTo>
                    <a:close/>
                    <a:moveTo>
                      <a:pt x="89" y="237"/>
                    </a:moveTo>
                    <a:cubicBezTo>
                      <a:pt x="71" y="244"/>
                      <a:pt x="51" y="254"/>
                      <a:pt x="37" y="234"/>
                    </a:cubicBezTo>
                    <a:cubicBezTo>
                      <a:pt x="37" y="234"/>
                      <a:pt x="36" y="233"/>
                      <a:pt x="36" y="233"/>
                    </a:cubicBezTo>
                    <a:cubicBezTo>
                      <a:pt x="37" y="227"/>
                      <a:pt x="37" y="222"/>
                      <a:pt x="38" y="216"/>
                    </a:cubicBezTo>
                    <a:cubicBezTo>
                      <a:pt x="44" y="221"/>
                      <a:pt x="51" y="224"/>
                      <a:pt x="60" y="223"/>
                    </a:cubicBezTo>
                    <a:cubicBezTo>
                      <a:pt x="68" y="223"/>
                      <a:pt x="80" y="218"/>
                      <a:pt x="85" y="211"/>
                    </a:cubicBezTo>
                    <a:cubicBezTo>
                      <a:pt x="87" y="219"/>
                      <a:pt x="88" y="228"/>
                      <a:pt x="89" y="237"/>
                    </a:cubicBezTo>
                    <a:close/>
                    <a:moveTo>
                      <a:pt x="42" y="148"/>
                    </a:moveTo>
                    <a:cubicBezTo>
                      <a:pt x="45" y="148"/>
                      <a:pt x="48" y="147"/>
                      <a:pt x="51" y="148"/>
                    </a:cubicBezTo>
                    <a:cubicBezTo>
                      <a:pt x="56" y="149"/>
                      <a:pt x="59" y="152"/>
                      <a:pt x="61" y="156"/>
                    </a:cubicBezTo>
                    <a:cubicBezTo>
                      <a:pt x="63" y="159"/>
                      <a:pt x="63" y="177"/>
                      <a:pt x="57" y="175"/>
                    </a:cubicBezTo>
                    <a:cubicBezTo>
                      <a:pt x="48" y="170"/>
                      <a:pt x="44" y="158"/>
                      <a:pt x="42" y="148"/>
                    </a:cubicBezTo>
                    <a:close/>
                    <a:moveTo>
                      <a:pt x="65" y="144"/>
                    </a:moveTo>
                    <a:cubicBezTo>
                      <a:pt x="58" y="138"/>
                      <a:pt x="47" y="135"/>
                      <a:pt x="39" y="139"/>
                    </a:cubicBezTo>
                    <a:cubicBezTo>
                      <a:pt x="37" y="138"/>
                      <a:pt x="33" y="139"/>
                      <a:pt x="32" y="141"/>
                    </a:cubicBezTo>
                    <a:cubicBezTo>
                      <a:pt x="27" y="156"/>
                      <a:pt x="43" y="195"/>
                      <a:pt x="63" y="186"/>
                    </a:cubicBezTo>
                    <a:cubicBezTo>
                      <a:pt x="69" y="183"/>
                      <a:pt x="72" y="178"/>
                      <a:pt x="74" y="171"/>
                    </a:cubicBezTo>
                    <a:cubicBezTo>
                      <a:pt x="77" y="182"/>
                      <a:pt x="80" y="192"/>
                      <a:pt x="83" y="203"/>
                    </a:cubicBezTo>
                    <a:cubicBezTo>
                      <a:pt x="82" y="202"/>
                      <a:pt x="81" y="202"/>
                      <a:pt x="79" y="203"/>
                    </a:cubicBezTo>
                    <a:cubicBezTo>
                      <a:pt x="73" y="207"/>
                      <a:pt x="69" y="213"/>
                      <a:pt x="61" y="214"/>
                    </a:cubicBezTo>
                    <a:cubicBezTo>
                      <a:pt x="52" y="216"/>
                      <a:pt x="45" y="213"/>
                      <a:pt x="38" y="208"/>
                    </a:cubicBezTo>
                    <a:cubicBezTo>
                      <a:pt x="37" y="174"/>
                      <a:pt x="23" y="139"/>
                      <a:pt x="14" y="105"/>
                    </a:cubicBezTo>
                    <a:cubicBezTo>
                      <a:pt x="27" y="111"/>
                      <a:pt x="43" y="111"/>
                      <a:pt x="55" y="104"/>
                    </a:cubicBezTo>
                    <a:cubicBezTo>
                      <a:pt x="58" y="117"/>
                      <a:pt x="61" y="131"/>
                      <a:pt x="65" y="144"/>
                    </a:cubicBezTo>
                    <a:close/>
                    <a:moveTo>
                      <a:pt x="54" y="85"/>
                    </a:moveTo>
                    <a:cubicBezTo>
                      <a:pt x="54" y="85"/>
                      <a:pt x="53" y="86"/>
                      <a:pt x="53" y="87"/>
                    </a:cubicBezTo>
                    <a:cubicBezTo>
                      <a:pt x="54" y="89"/>
                      <a:pt x="54" y="92"/>
                      <a:pt x="54" y="95"/>
                    </a:cubicBezTo>
                    <a:cubicBezTo>
                      <a:pt x="40" y="101"/>
                      <a:pt x="28" y="106"/>
                      <a:pt x="13" y="98"/>
                    </a:cubicBezTo>
                    <a:cubicBezTo>
                      <a:pt x="12" y="94"/>
                      <a:pt x="11" y="89"/>
                      <a:pt x="10" y="85"/>
                    </a:cubicBezTo>
                    <a:cubicBezTo>
                      <a:pt x="10" y="85"/>
                      <a:pt x="10" y="84"/>
                      <a:pt x="10" y="84"/>
                    </a:cubicBezTo>
                    <a:cubicBezTo>
                      <a:pt x="10" y="82"/>
                      <a:pt x="11" y="80"/>
                      <a:pt x="11" y="78"/>
                    </a:cubicBezTo>
                    <a:cubicBezTo>
                      <a:pt x="17" y="81"/>
                      <a:pt x="23" y="84"/>
                      <a:pt x="30" y="84"/>
                    </a:cubicBezTo>
                    <a:cubicBezTo>
                      <a:pt x="37" y="85"/>
                      <a:pt x="47" y="85"/>
                      <a:pt x="54" y="80"/>
                    </a:cubicBezTo>
                    <a:cubicBezTo>
                      <a:pt x="54" y="82"/>
                      <a:pt x="54" y="83"/>
                      <a:pt x="54" y="85"/>
                    </a:cubicBezTo>
                    <a:close/>
                    <a:moveTo>
                      <a:pt x="52" y="71"/>
                    </a:moveTo>
                    <a:cubicBezTo>
                      <a:pt x="45" y="71"/>
                      <a:pt x="39" y="75"/>
                      <a:pt x="32" y="75"/>
                    </a:cubicBezTo>
                    <a:cubicBezTo>
                      <a:pt x="26" y="76"/>
                      <a:pt x="19" y="74"/>
                      <a:pt x="13" y="71"/>
                    </a:cubicBezTo>
                    <a:cubicBezTo>
                      <a:pt x="18" y="53"/>
                      <a:pt x="22" y="35"/>
                      <a:pt x="27" y="17"/>
                    </a:cubicBezTo>
                    <a:cubicBezTo>
                      <a:pt x="40" y="33"/>
                      <a:pt x="48" y="51"/>
                      <a:pt x="52"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6" name="Freeform 532"/>
              <p:cNvSpPr>
                <a:spLocks noEditPoints="1"/>
              </p:cNvSpPr>
              <p:nvPr/>
            </p:nvSpPr>
            <p:spPr bwMode="auto">
              <a:xfrm>
                <a:off x="4027" y="874"/>
                <a:ext cx="525" cy="527"/>
              </a:xfrm>
              <a:custGeom>
                <a:avLst/>
                <a:gdLst>
                  <a:gd name="T0" fmla="*/ 182 w 260"/>
                  <a:gd name="T1" fmla="*/ 108 h 261"/>
                  <a:gd name="T2" fmla="*/ 214 w 260"/>
                  <a:gd name="T3" fmla="*/ 24 h 261"/>
                  <a:gd name="T4" fmla="*/ 159 w 260"/>
                  <a:gd name="T5" fmla="*/ 49 h 261"/>
                  <a:gd name="T6" fmla="*/ 111 w 260"/>
                  <a:gd name="T7" fmla="*/ 7 h 261"/>
                  <a:gd name="T8" fmla="*/ 107 w 260"/>
                  <a:gd name="T9" fmla="*/ 82 h 261"/>
                  <a:gd name="T10" fmla="*/ 7 w 260"/>
                  <a:gd name="T11" fmla="*/ 10 h 261"/>
                  <a:gd name="T12" fmla="*/ 64 w 260"/>
                  <a:gd name="T13" fmla="*/ 60 h 261"/>
                  <a:gd name="T14" fmla="*/ 25 w 260"/>
                  <a:gd name="T15" fmla="*/ 129 h 261"/>
                  <a:gd name="T16" fmla="*/ 107 w 260"/>
                  <a:gd name="T17" fmla="*/ 136 h 261"/>
                  <a:gd name="T18" fmla="*/ 133 w 260"/>
                  <a:gd name="T19" fmla="*/ 249 h 261"/>
                  <a:gd name="T20" fmla="*/ 250 w 260"/>
                  <a:gd name="T21" fmla="*/ 219 h 261"/>
                  <a:gd name="T22" fmla="*/ 226 w 260"/>
                  <a:gd name="T23" fmla="*/ 125 h 261"/>
                  <a:gd name="T24" fmla="*/ 50 w 260"/>
                  <a:gd name="T25" fmla="*/ 147 h 261"/>
                  <a:gd name="T26" fmla="*/ 85 w 260"/>
                  <a:gd name="T27" fmla="*/ 116 h 261"/>
                  <a:gd name="T28" fmla="*/ 60 w 260"/>
                  <a:gd name="T29" fmla="*/ 124 h 261"/>
                  <a:gd name="T30" fmla="*/ 108 w 260"/>
                  <a:gd name="T31" fmla="*/ 122 h 261"/>
                  <a:gd name="T32" fmla="*/ 182 w 260"/>
                  <a:gd name="T33" fmla="*/ 53 h 261"/>
                  <a:gd name="T34" fmla="*/ 161 w 260"/>
                  <a:gd name="T35" fmla="*/ 75 h 261"/>
                  <a:gd name="T36" fmla="*/ 197 w 260"/>
                  <a:gd name="T37" fmla="*/ 78 h 261"/>
                  <a:gd name="T38" fmla="*/ 149 w 260"/>
                  <a:gd name="T39" fmla="*/ 114 h 261"/>
                  <a:gd name="T40" fmla="*/ 151 w 260"/>
                  <a:gd name="T41" fmla="*/ 100 h 261"/>
                  <a:gd name="T42" fmla="*/ 182 w 260"/>
                  <a:gd name="T43" fmla="*/ 53 h 261"/>
                  <a:gd name="T44" fmla="*/ 130 w 260"/>
                  <a:gd name="T45" fmla="*/ 18 h 261"/>
                  <a:gd name="T46" fmla="*/ 132 w 260"/>
                  <a:gd name="T47" fmla="*/ 99 h 261"/>
                  <a:gd name="T48" fmla="*/ 127 w 260"/>
                  <a:gd name="T49" fmla="*/ 32 h 261"/>
                  <a:gd name="T50" fmla="*/ 126 w 260"/>
                  <a:gd name="T51" fmla="*/ 92 h 261"/>
                  <a:gd name="T52" fmla="*/ 137 w 260"/>
                  <a:gd name="T53" fmla="*/ 232 h 261"/>
                  <a:gd name="T54" fmla="*/ 104 w 260"/>
                  <a:gd name="T55" fmla="*/ 187 h 261"/>
                  <a:gd name="T56" fmla="*/ 118 w 260"/>
                  <a:gd name="T57" fmla="*/ 204 h 261"/>
                  <a:gd name="T58" fmla="*/ 123 w 260"/>
                  <a:gd name="T59" fmla="*/ 128 h 261"/>
                  <a:gd name="T60" fmla="*/ 126 w 260"/>
                  <a:gd name="T61" fmla="*/ 123 h 261"/>
                  <a:gd name="T62" fmla="*/ 131 w 260"/>
                  <a:gd name="T63" fmla="*/ 124 h 261"/>
                  <a:gd name="T64" fmla="*/ 146 w 260"/>
                  <a:gd name="T65" fmla="*/ 140 h 261"/>
                  <a:gd name="T66" fmla="*/ 212 w 260"/>
                  <a:gd name="T67" fmla="*/ 186 h 261"/>
                  <a:gd name="T68" fmla="*/ 214 w 260"/>
                  <a:gd name="T69" fmla="*/ 187 h 261"/>
                  <a:gd name="T70" fmla="*/ 145 w 260"/>
                  <a:gd name="T71" fmla="*/ 134 h 261"/>
                  <a:gd name="T72" fmla="*/ 222 w 260"/>
                  <a:gd name="T73" fmla="*/ 136 h 261"/>
                  <a:gd name="T74" fmla="*/ 214 w 260"/>
                  <a:gd name="T75" fmla="*/ 187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0" h="261">
                    <a:moveTo>
                      <a:pt x="226" y="125"/>
                    </a:moveTo>
                    <a:cubicBezTo>
                      <a:pt x="213" y="113"/>
                      <a:pt x="198" y="108"/>
                      <a:pt x="182" y="108"/>
                    </a:cubicBezTo>
                    <a:cubicBezTo>
                      <a:pt x="190" y="102"/>
                      <a:pt x="197" y="95"/>
                      <a:pt x="204" y="87"/>
                    </a:cubicBezTo>
                    <a:cubicBezTo>
                      <a:pt x="216" y="71"/>
                      <a:pt x="228" y="43"/>
                      <a:pt x="214" y="24"/>
                    </a:cubicBezTo>
                    <a:cubicBezTo>
                      <a:pt x="200" y="6"/>
                      <a:pt x="179" y="12"/>
                      <a:pt x="169" y="28"/>
                    </a:cubicBezTo>
                    <a:cubicBezTo>
                      <a:pt x="164" y="35"/>
                      <a:pt x="161" y="42"/>
                      <a:pt x="159" y="49"/>
                    </a:cubicBezTo>
                    <a:cubicBezTo>
                      <a:pt x="159" y="46"/>
                      <a:pt x="158" y="43"/>
                      <a:pt x="158" y="41"/>
                    </a:cubicBezTo>
                    <a:cubicBezTo>
                      <a:pt x="156" y="19"/>
                      <a:pt x="133" y="0"/>
                      <a:pt x="111" y="7"/>
                    </a:cubicBezTo>
                    <a:cubicBezTo>
                      <a:pt x="92" y="12"/>
                      <a:pt x="94" y="40"/>
                      <a:pt x="97" y="55"/>
                    </a:cubicBezTo>
                    <a:cubicBezTo>
                      <a:pt x="99" y="63"/>
                      <a:pt x="102" y="73"/>
                      <a:pt x="107" y="82"/>
                    </a:cubicBezTo>
                    <a:cubicBezTo>
                      <a:pt x="99" y="74"/>
                      <a:pt x="90" y="67"/>
                      <a:pt x="82" y="61"/>
                    </a:cubicBezTo>
                    <a:cubicBezTo>
                      <a:pt x="59" y="42"/>
                      <a:pt x="33" y="26"/>
                      <a:pt x="7" y="10"/>
                    </a:cubicBezTo>
                    <a:cubicBezTo>
                      <a:pt x="4" y="8"/>
                      <a:pt x="0" y="13"/>
                      <a:pt x="3" y="16"/>
                    </a:cubicBezTo>
                    <a:cubicBezTo>
                      <a:pt x="22" y="32"/>
                      <a:pt x="44" y="45"/>
                      <a:pt x="64" y="60"/>
                    </a:cubicBezTo>
                    <a:cubicBezTo>
                      <a:pt x="81" y="73"/>
                      <a:pt x="94" y="89"/>
                      <a:pt x="108" y="104"/>
                    </a:cubicBezTo>
                    <a:cubicBezTo>
                      <a:pt x="76" y="100"/>
                      <a:pt x="27" y="101"/>
                      <a:pt x="25" y="129"/>
                    </a:cubicBezTo>
                    <a:cubicBezTo>
                      <a:pt x="24" y="152"/>
                      <a:pt x="47" y="161"/>
                      <a:pt x="66" y="157"/>
                    </a:cubicBezTo>
                    <a:cubicBezTo>
                      <a:pt x="81" y="153"/>
                      <a:pt x="95" y="144"/>
                      <a:pt x="107" y="136"/>
                    </a:cubicBezTo>
                    <a:cubicBezTo>
                      <a:pt x="108" y="136"/>
                      <a:pt x="109" y="135"/>
                      <a:pt x="110" y="134"/>
                    </a:cubicBezTo>
                    <a:cubicBezTo>
                      <a:pt x="92" y="180"/>
                      <a:pt x="65" y="261"/>
                      <a:pt x="133" y="249"/>
                    </a:cubicBezTo>
                    <a:cubicBezTo>
                      <a:pt x="166" y="243"/>
                      <a:pt x="161" y="203"/>
                      <a:pt x="151" y="167"/>
                    </a:cubicBezTo>
                    <a:cubicBezTo>
                      <a:pt x="175" y="192"/>
                      <a:pt x="222" y="190"/>
                      <a:pt x="250" y="219"/>
                    </a:cubicBezTo>
                    <a:cubicBezTo>
                      <a:pt x="253" y="222"/>
                      <a:pt x="258" y="220"/>
                      <a:pt x="258" y="215"/>
                    </a:cubicBezTo>
                    <a:cubicBezTo>
                      <a:pt x="260" y="182"/>
                      <a:pt x="252" y="148"/>
                      <a:pt x="226" y="125"/>
                    </a:cubicBezTo>
                    <a:close/>
                    <a:moveTo>
                      <a:pt x="84" y="138"/>
                    </a:moveTo>
                    <a:cubicBezTo>
                      <a:pt x="74" y="144"/>
                      <a:pt x="62" y="149"/>
                      <a:pt x="50" y="147"/>
                    </a:cubicBezTo>
                    <a:cubicBezTo>
                      <a:pt x="43" y="146"/>
                      <a:pt x="33" y="134"/>
                      <a:pt x="39" y="126"/>
                    </a:cubicBezTo>
                    <a:cubicBezTo>
                      <a:pt x="48" y="115"/>
                      <a:pt x="73" y="116"/>
                      <a:pt x="85" y="116"/>
                    </a:cubicBezTo>
                    <a:cubicBezTo>
                      <a:pt x="88" y="116"/>
                      <a:pt x="91" y="116"/>
                      <a:pt x="94" y="115"/>
                    </a:cubicBezTo>
                    <a:cubicBezTo>
                      <a:pt x="83" y="118"/>
                      <a:pt x="71" y="121"/>
                      <a:pt x="60" y="124"/>
                    </a:cubicBezTo>
                    <a:cubicBezTo>
                      <a:pt x="56" y="125"/>
                      <a:pt x="57" y="132"/>
                      <a:pt x="61" y="132"/>
                    </a:cubicBezTo>
                    <a:cubicBezTo>
                      <a:pt x="77" y="132"/>
                      <a:pt x="93" y="128"/>
                      <a:pt x="108" y="122"/>
                    </a:cubicBezTo>
                    <a:cubicBezTo>
                      <a:pt x="100" y="128"/>
                      <a:pt x="92" y="134"/>
                      <a:pt x="84" y="138"/>
                    </a:cubicBezTo>
                    <a:close/>
                    <a:moveTo>
                      <a:pt x="182" y="53"/>
                    </a:moveTo>
                    <a:cubicBezTo>
                      <a:pt x="174" y="65"/>
                      <a:pt x="167" y="76"/>
                      <a:pt x="157" y="86"/>
                    </a:cubicBezTo>
                    <a:cubicBezTo>
                      <a:pt x="158" y="82"/>
                      <a:pt x="160" y="79"/>
                      <a:pt x="161" y="75"/>
                    </a:cubicBezTo>
                    <a:cubicBezTo>
                      <a:pt x="166" y="59"/>
                      <a:pt x="176" y="15"/>
                      <a:pt x="200" y="27"/>
                    </a:cubicBezTo>
                    <a:cubicBezTo>
                      <a:pt x="219" y="36"/>
                      <a:pt x="204" y="67"/>
                      <a:pt x="197" y="78"/>
                    </a:cubicBezTo>
                    <a:cubicBezTo>
                      <a:pt x="188" y="93"/>
                      <a:pt x="175" y="105"/>
                      <a:pt x="160" y="111"/>
                    </a:cubicBezTo>
                    <a:cubicBezTo>
                      <a:pt x="156" y="112"/>
                      <a:pt x="153" y="113"/>
                      <a:pt x="149" y="114"/>
                    </a:cubicBezTo>
                    <a:cubicBezTo>
                      <a:pt x="147" y="114"/>
                      <a:pt x="145" y="115"/>
                      <a:pt x="143" y="115"/>
                    </a:cubicBezTo>
                    <a:cubicBezTo>
                      <a:pt x="146" y="110"/>
                      <a:pt x="149" y="105"/>
                      <a:pt x="151" y="100"/>
                    </a:cubicBezTo>
                    <a:cubicBezTo>
                      <a:pt x="167" y="90"/>
                      <a:pt x="180" y="73"/>
                      <a:pt x="188" y="57"/>
                    </a:cubicBezTo>
                    <a:cubicBezTo>
                      <a:pt x="191" y="52"/>
                      <a:pt x="185" y="49"/>
                      <a:pt x="182" y="53"/>
                    </a:cubicBezTo>
                    <a:close/>
                    <a:moveTo>
                      <a:pt x="110" y="21"/>
                    </a:moveTo>
                    <a:cubicBezTo>
                      <a:pt x="114" y="14"/>
                      <a:pt x="124" y="16"/>
                      <a:pt x="130" y="18"/>
                    </a:cubicBezTo>
                    <a:cubicBezTo>
                      <a:pt x="144" y="23"/>
                      <a:pt x="148" y="36"/>
                      <a:pt x="148" y="48"/>
                    </a:cubicBezTo>
                    <a:cubicBezTo>
                      <a:pt x="149" y="67"/>
                      <a:pt x="139" y="83"/>
                      <a:pt x="132" y="99"/>
                    </a:cubicBezTo>
                    <a:cubicBezTo>
                      <a:pt x="131" y="98"/>
                      <a:pt x="130" y="97"/>
                      <a:pt x="129" y="96"/>
                    </a:cubicBezTo>
                    <a:cubicBezTo>
                      <a:pt x="134" y="75"/>
                      <a:pt x="131" y="53"/>
                      <a:pt x="127" y="32"/>
                    </a:cubicBezTo>
                    <a:cubicBezTo>
                      <a:pt x="127" y="29"/>
                      <a:pt x="121" y="29"/>
                      <a:pt x="121" y="33"/>
                    </a:cubicBezTo>
                    <a:cubicBezTo>
                      <a:pt x="123" y="53"/>
                      <a:pt x="127" y="72"/>
                      <a:pt x="126" y="92"/>
                    </a:cubicBezTo>
                    <a:cubicBezTo>
                      <a:pt x="111" y="73"/>
                      <a:pt x="100" y="39"/>
                      <a:pt x="110" y="21"/>
                    </a:cubicBezTo>
                    <a:close/>
                    <a:moveTo>
                      <a:pt x="137" y="232"/>
                    </a:moveTo>
                    <a:cubicBezTo>
                      <a:pt x="128" y="242"/>
                      <a:pt x="106" y="238"/>
                      <a:pt x="101" y="226"/>
                    </a:cubicBezTo>
                    <a:cubicBezTo>
                      <a:pt x="97" y="214"/>
                      <a:pt x="101" y="199"/>
                      <a:pt x="104" y="187"/>
                    </a:cubicBezTo>
                    <a:cubicBezTo>
                      <a:pt x="107" y="175"/>
                      <a:pt x="111" y="165"/>
                      <a:pt x="115" y="154"/>
                    </a:cubicBezTo>
                    <a:cubicBezTo>
                      <a:pt x="114" y="171"/>
                      <a:pt x="115" y="188"/>
                      <a:pt x="118" y="204"/>
                    </a:cubicBezTo>
                    <a:cubicBezTo>
                      <a:pt x="118" y="210"/>
                      <a:pt x="127" y="208"/>
                      <a:pt x="127" y="203"/>
                    </a:cubicBezTo>
                    <a:cubicBezTo>
                      <a:pt x="126" y="178"/>
                      <a:pt x="125" y="153"/>
                      <a:pt x="123" y="128"/>
                    </a:cubicBezTo>
                    <a:cubicBezTo>
                      <a:pt x="124" y="126"/>
                      <a:pt x="124" y="125"/>
                      <a:pt x="125" y="123"/>
                    </a:cubicBezTo>
                    <a:cubicBezTo>
                      <a:pt x="125" y="123"/>
                      <a:pt x="125" y="123"/>
                      <a:pt x="126" y="123"/>
                    </a:cubicBezTo>
                    <a:cubicBezTo>
                      <a:pt x="127" y="123"/>
                      <a:pt x="127" y="123"/>
                      <a:pt x="128" y="122"/>
                    </a:cubicBezTo>
                    <a:cubicBezTo>
                      <a:pt x="129" y="123"/>
                      <a:pt x="130" y="123"/>
                      <a:pt x="131" y="124"/>
                    </a:cubicBezTo>
                    <a:cubicBezTo>
                      <a:pt x="137" y="155"/>
                      <a:pt x="158" y="206"/>
                      <a:pt x="137" y="232"/>
                    </a:cubicBezTo>
                    <a:close/>
                    <a:moveTo>
                      <a:pt x="146" y="140"/>
                    </a:moveTo>
                    <a:cubicBezTo>
                      <a:pt x="174" y="148"/>
                      <a:pt x="193" y="164"/>
                      <a:pt x="212" y="186"/>
                    </a:cubicBezTo>
                    <a:cubicBezTo>
                      <a:pt x="212" y="186"/>
                      <a:pt x="212" y="186"/>
                      <a:pt x="212" y="186"/>
                    </a:cubicBezTo>
                    <a:cubicBezTo>
                      <a:pt x="185" y="176"/>
                      <a:pt x="156" y="169"/>
                      <a:pt x="146" y="140"/>
                    </a:cubicBezTo>
                    <a:close/>
                    <a:moveTo>
                      <a:pt x="214" y="187"/>
                    </a:moveTo>
                    <a:cubicBezTo>
                      <a:pt x="217" y="187"/>
                      <a:pt x="219" y="184"/>
                      <a:pt x="217" y="182"/>
                    </a:cubicBezTo>
                    <a:cubicBezTo>
                      <a:pt x="200" y="160"/>
                      <a:pt x="174" y="138"/>
                      <a:pt x="145" y="134"/>
                    </a:cubicBezTo>
                    <a:cubicBezTo>
                      <a:pt x="144" y="132"/>
                      <a:pt x="144" y="130"/>
                      <a:pt x="144" y="128"/>
                    </a:cubicBezTo>
                    <a:cubicBezTo>
                      <a:pt x="171" y="118"/>
                      <a:pt x="199" y="115"/>
                      <a:pt x="222" y="136"/>
                    </a:cubicBezTo>
                    <a:cubicBezTo>
                      <a:pt x="242" y="152"/>
                      <a:pt x="248" y="180"/>
                      <a:pt x="249" y="204"/>
                    </a:cubicBezTo>
                    <a:cubicBezTo>
                      <a:pt x="239" y="197"/>
                      <a:pt x="227" y="191"/>
                      <a:pt x="214" y="1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7" name="Freeform 533"/>
              <p:cNvSpPr>
                <a:spLocks noEditPoints="1"/>
              </p:cNvSpPr>
              <p:nvPr/>
            </p:nvSpPr>
            <p:spPr bwMode="auto">
              <a:xfrm>
                <a:off x="2047" y="1344"/>
                <a:ext cx="565" cy="605"/>
              </a:xfrm>
              <a:custGeom>
                <a:avLst/>
                <a:gdLst>
                  <a:gd name="T0" fmla="*/ 276 w 280"/>
                  <a:gd name="T1" fmla="*/ 57 h 300"/>
                  <a:gd name="T2" fmla="*/ 143 w 280"/>
                  <a:gd name="T3" fmla="*/ 9 h 300"/>
                  <a:gd name="T4" fmla="*/ 86 w 280"/>
                  <a:gd name="T5" fmla="*/ 18 h 300"/>
                  <a:gd name="T6" fmla="*/ 37 w 280"/>
                  <a:gd name="T7" fmla="*/ 119 h 300"/>
                  <a:gd name="T8" fmla="*/ 1 w 280"/>
                  <a:gd name="T9" fmla="*/ 247 h 300"/>
                  <a:gd name="T10" fmla="*/ 2 w 280"/>
                  <a:gd name="T11" fmla="*/ 251 h 300"/>
                  <a:gd name="T12" fmla="*/ 3 w 280"/>
                  <a:gd name="T13" fmla="*/ 253 h 300"/>
                  <a:gd name="T14" fmla="*/ 147 w 280"/>
                  <a:gd name="T15" fmla="*/ 296 h 300"/>
                  <a:gd name="T16" fmla="*/ 189 w 280"/>
                  <a:gd name="T17" fmla="*/ 282 h 300"/>
                  <a:gd name="T18" fmla="*/ 241 w 280"/>
                  <a:gd name="T19" fmla="*/ 185 h 300"/>
                  <a:gd name="T20" fmla="*/ 278 w 280"/>
                  <a:gd name="T21" fmla="*/ 65 h 300"/>
                  <a:gd name="T22" fmla="*/ 276 w 280"/>
                  <a:gd name="T23" fmla="*/ 57 h 300"/>
                  <a:gd name="T24" fmla="*/ 215 w 280"/>
                  <a:gd name="T25" fmla="*/ 208 h 300"/>
                  <a:gd name="T26" fmla="*/ 212 w 280"/>
                  <a:gd name="T27" fmla="*/ 204 h 300"/>
                  <a:gd name="T28" fmla="*/ 104 w 280"/>
                  <a:gd name="T29" fmla="*/ 157 h 300"/>
                  <a:gd name="T30" fmla="*/ 102 w 280"/>
                  <a:gd name="T31" fmla="*/ 162 h 300"/>
                  <a:gd name="T32" fmla="*/ 208 w 280"/>
                  <a:gd name="T33" fmla="*/ 212 h 300"/>
                  <a:gd name="T34" fmla="*/ 213 w 280"/>
                  <a:gd name="T35" fmla="*/ 212 h 300"/>
                  <a:gd name="T36" fmla="*/ 200 w 280"/>
                  <a:gd name="T37" fmla="*/ 234 h 300"/>
                  <a:gd name="T38" fmla="*/ 98 w 280"/>
                  <a:gd name="T39" fmla="*/ 172 h 300"/>
                  <a:gd name="T40" fmla="*/ 94 w 280"/>
                  <a:gd name="T41" fmla="*/ 176 h 300"/>
                  <a:gd name="T42" fmla="*/ 196 w 280"/>
                  <a:gd name="T43" fmla="*/ 243 h 300"/>
                  <a:gd name="T44" fmla="*/ 187 w 280"/>
                  <a:gd name="T45" fmla="*/ 261 h 300"/>
                  <a:gd name="T46" fmla="*/ 122 w 280"/>
                  <a:gd name="T47" fmla="*/ 277 h 300"/>
                  <a:gd name="T48" fmla="*/ 9 w 280"/>
                  <a:gd name="T49" fmla="*/ 251 h 300"/>
                  <a:gd name="T50" fmla="*/ 11 w 280"/>
                  <a:gd name="T51" fmla="*/ 248 h 300"/>
                  <a:gd name="T52" fmla="*/ 79 w 280"/>
                  <a:gd name="T53" fmla="*/ 53 h 300"/>
                  <a:gd name="T54" fmla="*/ 109 w 280"/>
                  <a:gd name="T55" fmla="*/ 16 h 300"/>
                  <a:gd name="T56" fmla="*/ 148 w 280"/>
                  <a:gd name="T57" fmla="*/ 23 h 300"/>
                  <a:gd name="T58" fmla="*/ 264 w 280"/>
                  <a:gd name="T59" fmla="*/ 64 h 300"/>
                  <a:gd name="T60" fmla="*/ 264 w 280"/>
                  <a:gd name="T61" fmla="*/ 65 h 300"/>
                  <a:gd name="T62" fmla="*/ 262 w 280"/>
                  <a:gd name="T63" fmla="*/ 101 h 300"/>
                  <a:gd name="T64" fmla="*/ 129 w 280"/>
                  <a:gd name="T65" fmla="*/ 45 h 300"/>
                  <a:gd name="T66" fmla="*/ 126 w 280"/>
                  <a:gd name="T67" fmla="*/ 51 h 300"/>
                  <a:gd name="T68" fmla="*/ 259 w 280"/>
                  <a:gd name="T69" fmla="*/ 113 h 300"/>
                  <a:gd name="T70" fmla="*/ 215 w 280"/>
                  <a:gd name="T71" fmla="*/ 20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0" h="300">
                    <a:moveTo>
                      <a:pt x="276" y="57"/>
                    </a:moveTo>
                    <a:cubicBezTo>
                      <a:pt x="234" y="36"/>
                      <a:pt x="188" y="24"/>
                      <a:pt x="143" y="9"/>
                    </a:cubicBezTo>
                    <a:cubicBezTo>
                      <a:pt x="121" y="2"/>
                      <a:pt x="102" y="0"/>
                      <a:pt x="86" y="18"/>
                    </a:cubicBezTo>
                    <a:cubicBezTo>
                      <a:pt x="62" y="44"/>
                      <a:pt x="50" y="87"/>
                      <a:pt x="37" y="119"/>
                    </a:cubicBezTo>
                    <a:cubicBezTo>
                      <a:pt x="20" y="160"/>
                      <a:pt x="6" y="203"/>
                      <a:pt x="1" y="247"/>
                    </a:cubicBezTo>
                    <a:cubicBezTo>
                      <a:pt x="0" y="249"/>
                      <a:pt x="1" y="250"/>
                      <a:pt x="2" y="251"/>
                    </a:cubicBezTo>
                    <a:cubicBezTo>
                      <a:pt x="2" y="252"/>
                      <a:pt x="2" y="253"/>
                      <a:pt x="3" y="253"/>
                    </a:cubicBezTo>
                    <a:cubicBezTo>
                      <a:pt x="52" y="265"/>
                      <a:pt x="98" y="283"/>
                      <a:pt x="147" y="296"/>
                    </a:cubicBezTo>
                    <a:cubicBezTo>
                      <a:pt x="164" y="300"/>
                      <a:pt x="178" y="297"/>
                      <a:pt x="189" y="282"/>
                    </a:cubicBezTo>
                    <a:cubicBezTo>
                      <a:pt x="208" y="252"/>
                      <a:pt x="223" y="216"/>
                      <a:pt x="241" y="185"/>
                    </a:cubicBezTo>
                    <a:cubicBezTo>
                      <a:pt x="261" y="149"/>
                      <a:pt x="278" y="108"/>
                      <a:pt x="278" y="65"/>
                    </a:cubicBezTo>
                    <a:cubicBezTo>
                      <a:pt x="280" y="63"/>
                      <a:pt x="280" y="59"/>
                      <a:pt x="276" y="57"/>
                    </a:cubicBezTo>
                    <a:close/>
                    <a:moveTo>
                      <a:pt x="215" y="208"/>
                    </a:moveTo>
                    <a:cubicBezTo>
                      <a:pt x="215" y="207"/>
                      <a:pt x="214" y="205"/>
                      <a:pt x="212" y="204"/>
                    </a:cubicBezTo>
                    <a:cubicBezTo>
                      <a:pt x="178" y="185"/>
                      <a:pt x="142" y="166"/>
                      <a:pt x="104" y="157"/>
                    </a:cubicBezTo>
                    <a:cubicBezTo>
                      <a:pt x="101" y="156"/>
                      <a:pt x="99" y="161"/>
                      <a:pt x="102" y="162"/>
                    </a:cubicBezTo>
                    <a:cubicBezTo>
                      <a:pt x="140" y="173"/>
                      <a:pt x="172" y="196"/>
                      <a:pt x="208" y="212"/>
                    </a:cubicBezTo>
                    <a:cubicBezTo>
                      <a:pt x="210" y="213"/>
                      <a:pt x="211" y="212"/>
                      <a:pt x="213" y="212"/>
                    </a:cubicBezTo>
                    <a:cubicBezTo>
                      <a:pt x="208" y="219"/>
                      <a:pt x="204" y="227"/>
                      <a:pt x="200" y="234"/>
                    </a:cubicBezTo>
                    <a:cubicBezTo>
                      <a:pt x="166" y="213"/>
                      <a:pt x="130" y="197"/>
                      <a:pt x="98" y="172"/>
                    </a:cubicBezTo>
                    <a:cubicBezTo>
                      <a:pt x="95" y="170"/>
                      <a:pt x="91" y="174"/>
                      <a:pt x="94" y="176"/>
                    </a:cubicBezTo>
                    <a:cubicBezTo>
                      <a:pt x="124" y="202"/>
                      <a:pt x="159" y="227"/>
                      <a:pt x="196" y="243"/>
                    </a:cubicBezTo>
                    <a:cubicBezTo>
                      <a:pt x="192" y="249"/>
                      <a:pt x="189" y="255"/>
                      <a:pt x="187" y="261"/>
                    </a:cubicBezTo>
                    <a:cubicBezTo>
                      <a:pt x="172" y="294"/>
                      <a:pt x="153" y="287"/>
                      <a:pt x="122" y="277"/>
                    </a:cubicBezTo>
                    <a:cubicBezTo>
                      <a:pt x="85" y="266"/>
                      <a:pt x="48" y="253"/>
                      <a:pt x="9" y="251"/>
                    </a:cubicBezTo>
                    <a:cubicBezTo>
                      <a:pt x="10" y="250"/>
                      <a:pt x="10" y="250"/>
                      <a:pt x="11" y="248"/>
                    </a:cubicBezTo>
                    <a:cubicBezTo>
                      <a:pt x="21" y="181"/>
                      <a:pt x="49" y="115"/>
                      <a:pt x="79" y="53"/>
                    </a:cubicBezTo>
                    <a:cubicBezTo>
                      <a:pt x="86" y="39"/>
                      <a:pt x="93" y="21"/>
                      <a:pt x="109" y="16"/>
                    </a:cubicBezTo>
                    <a:cubicBezTo>
                      <a:pt x="120" y="12"/>
                      <a:pt x="137" y="20"/>
                      <a:pt x="148" y="23"/>
                    </a:cubicBezTo>
                    <a:cubicBezTo>
                      <a:pt x="187" y="37"/>
                      <a:pt x="226" y="48"/>
                      <a:pt x="264" y="64"/>
                    </a:cubicBezTo>
                    <a:cubicBezTo>
                      <a:pt x="264" y="65"/>
                      <a:pt x="264" y="65"/>
                      <a:pt x="264" y="65"/>
                    </a:cubicBezTo>
                    <a:cubicBezTo>
                      <a:pt x="265" y="77"/>
                      <a:pt x="264" y="89"/>
                      <a:pt x="262" y="101"/>
                    </a:cubicBezTo>
                    <a:cubicBezTo>
                      <a:pt x="218" y="81"/>
                      <a:pt x="173" y="64"/>
                      <a:pt x="129" y="45"/>
                    </a:cubicBezTo>
                    <a:cubicBezTo>
                      <a:pt x="125" y="43"/>
                      <a:pt x="122" y="48"/>
                      <a:pt x="126" y="51"/>
                    </a:cubicBezTo>
                    <a:cubicBezTo>
                      <a:pt x="168" y="74"/>
                      <a:pt x="213" y="99"/>
                      <a:pt x="259" y="113"/>
                    </a:cubicBezTo>
                    <a:cubicBezTo>
                      <a:pt x="250" y="146"/>
                      <a:pt x="232" y="177"/>
                      <a:pt x="215" y="2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8" name="Freeform 534"/>
              <p:cNvSpPr/>
              <p:nvPr/>
            </p:nvSpPr>
            <p:spPr bwMode="auto">
              <a:xfrm>
                <a:off x="2107" y="1728"/>
                <a:ext cx="57" cy="64"/>
              </a:xfrm>
              <a:custGeom>
                <a:avLst/>
                <a:gdLst>
                  <a:gd name="T0" fmla="*/ 22 w 28"/>
                  <a:gd name="T1" fmla="*/ 2 h 32"/>
                  <a:gd name="T2" fmla="*/ 17 w 28"/>
                  <a:gd name="T3" fmla="*/ 3 h 32"/>
                  <a:gd name="T4" fmla="*/ 17 w 28"/>
                  <a:gd name="T5" fmla="*/ 16 h 32"/>
                  <a:gd name="T6" fmla="*/ 10 w 28"/>
                  <a:gd name="T7" fmla="*/ 21 h 32"/>
                  <a:gd name="T8" fmla="*/ 10 w 28"/>
                  <a:gd name="T9" fmla="*/ 20 h 32"/>
                  <a:gd name="T10" fmla="*/ 11 w 28"/>
                  <a:gd name="T11" fmla="*/ 16 h 32"/>
                  <a:gd name="T12" fmla="*/ 4 w 28"/>
                  <a:gd name="T13" fmla="*/ 15 h 32"/>
                  <a:gd name="T14" fmla="*/ 1 w 28"/>
                  <a:gd name="T15" fmla="*/ 20 h 32"/>
                  <a:gd name="T16" fmla="*/ 3 w 28"/>
                  <a:gd name="T17" fmla="*/ 27 h 32"/>
                  <a:gd name="T18" fmla="*/ 20 w 28"/>
                  <a:gd name="T19" fmla="*/ 27 h 32"/>
                  <a:gd name="T20" fmla="*/ 22 w 28"/>
                  <a:gd name="T21"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2">
                    <a:moveTo>
                      <a:pt x="22" y="2"/>
                    </a:moveTo>
                    <a:cubicBezTo>
                      <a:pt x="21" y="0"/>
                      <a:pt x="17" y="0"/>
                      <a:pt x="17" y="3"/>
                    </a:cubicBezTo>
                    <a:cubicBezTo>
                      <a:pt x="15" y="7"/>
                      <a:pt x="17" y="12"/>
                      <a:pt x="17" y="16"/>
                    </a:cubicBezTo>
                    <a:cubicBezTo>
                      <a:pt x="16" y="20"/>
                      <a:pt x="13" y="20"/>
                      <a:pt x="10" y="21"/>
                    </a:cubicBezTo>
                    <a:cubicBezTo>
                      <a:pt x="10" y="21"/>
                      <a:pt x="10" y="21"/>
                      <a:pt x="10" y="20"/>
                    </a:cubicBezTo>
                    <a:cubicBezTo>
                      <a:pt x="11" y="19"/>
                      <a:pt x="11" y="17"/>
                      <a:pt x="11" y="16"/>
                    </a:cubicBezTo>
                    <a:cubicBezTo>
                      <a:pt x="11" y="12"/>
                      <a:pt x="5" y="11"/>
                      <a:pt x="4" y="15"/>
                    </a:cubicBezTo>
                    <a:cubicBezTo>
                      <a:pt x="4" y="17"/>
                      <a:pt x="2" y="18"/>
                      <a:pt x="1" y="20"/>
                    </a:cubicBezTo>
                    <a:cubicBezTo>
                      <a:pt x="0" y="23"/>
                      <a:pt x="1" y="25"/>
                      <a:pt x="3" y="27"/>
                    </a:cubicBezTo>
                    <a:cubicBezTo>
                      <a:pt x="7" y="32"/>
                      <a:pt x="15" y="30"/>
                      <a:pt x="20" y="27"/>
                    </a:cubicBezTo>
                    <a:cubicBezTo>
                      <a:pt x="28" y="23"/>
                      <a:pt x="27" y="9"/>
                      <a:pt x="2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9" name="Freeform 535"/>
              <p:cNvSpPr/>
              <p:nvPr/>
            </p:nvSpPr>
            <p:spPr bwMode="auto">
              <a:xfrm>
                <a:off x="2174" y="1607"/>
                <a:ext cx="44" cy="44"/>
              </a:xfrm>
              <a:custGeom>
                <a:avLst/>
                <a:gdLst>
                  <a:gd name="T0" fmla="*/ 19 w 22"/>
                  <a:gd name="T1" fmla="*/ 4 h 22"/>
                  <a:gd name="T2" fmla="*/ 12 w 22"/>
                  <a:gd name="T3" fmla="*/ 5 h 22"/>
                  <a:gd name="T4" fmla="*/ 12 w 22"/>
                  <a:gd name="T5" fmla="*/ 12 h 22"/>
                  <a:gd name="T6" fmla="*/ 12 w 22"/>
                  <a:gd name="T7" fmla="*/ 12 h 22"/>
                  <a:gd name="T8" fmla="*/ 12 w 22"/>
                  <a:gd name="T9" fmla="*/ 12 h 22"/>
                  <a:gd name="T10" fmla="*/ 9 w 22"/>
                  <a:gd name="T11" fmla="*/ 13 h 22"/>
                  <a:gd name="T12" fmla="*/ 10 w 22"/>
                  <a:gd name="T13" fmla="*/ 7 h 22"/>
                  <a:gd name="T14" fmla="*/ 7 w 22"/>
                  <a:gd name="T15" fmla="*/ 3 h 22"/>
                  <a:gd name="T16" fmla="*/ 1 w 22"/>
                  <a:gd name="T17" fmla="*/ 10 h 22"/>
                  <a:gd name="T18" fmla="*/ 2 w 22"/>
                  <a:gd name="T19" fmla="*/ 19 h 22"/>
                  <a:gd name="T20" fmla="*/ 11 w 22"/>
                  <a:gd name="T21" fmla="*/ 22 h 22"/>
                  <a:gd name="T22" fmla="*/ 21 w 22"/>
                  <a:gd name="T23" fmla="*/ 14 h 22"/>
                  <a:gd name="T24" fmla="*/ 19 w 22"/>
                  <a:gd name="T2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19" y="4"/>
                    </a:moveTo>
                    <a:cubicBezTo>
                      <a:pt x="19" y="0"/>
                      <a:pt x="12" y="1"/>
                      <a:pt x="12" y="5"/>
                    </a:cubicBezTo>
                    <a:cubicBezTo>
                      <a:pt x="12" y="7"/>
                      <a:pt x="12" y="10"/>
                      <a:pt x="12" y="12"/>
                    </a:cubicBezTo>
                    <a:cubicBezTo>
                      <a:pt x="12" y="12"/>
                      <a:pt x="12" y="12"/>
                      <a:pt x="12" y="12"/>
                    </a:cubicBezTo>
                    <a:cubicBezTo>
                      <a:pt x="12" y="12"/>
                      <a:pt x="12" y="12"/>
                      <a:pt x="12" y="12"/>
                    </a:cubicBezTo>
                    <a:cubicBezTo>
                      <a:pt x="11" y="12"/>
                      <a:pt x="10" y="13"/>
                      <a:pt x="9" y="13"/>
                    </a:cubicBezTo>
                    <a:cubicBezTo>
                      <a:pt x="8" y="11"/>
                      <a:pt x="8" y="9"/>
                      <a:pt x="10" y="7"/>
                    </a:cubicBezTo>
                    <a:cubicBezTo>
                      <a:pt x="13" y="5"/>
                      <a:pt x="10" y="2"/>
                      <a:pt x="7" y="3"/>
                    </a:cubicBezTo>
                    <a:cubicBezTo>
                      <a:pt x="4" y="4"/>
                      <a:pt x="2" y="7"/>
                      <a:pt x="1" y="10"/>
                    </a:cubicBezTo>
                    <a:cubicBezTo>
                      <a:pt x="0" y="13"/>
                      <a:pt x="1" y="16"/>
                      <a:pt x="2" y="19"/>
                    </a:cubicBezTo>
                    <a:cubicBezTo>
                      <a:pt x="3" y="22"/>
                      <a:pt x="7" y="22"/>
                      <a:pt x="11" y="22"/>
                    </a:cubicBezTo>
                    <a:cubicBezTo>
                      <a:pt x="15" y="21"/>
                      <a:pt x="20" y="19"/>
                      <a:pt x="21" y="14"/>
                    </a:cubicBezTo>
                    <a:cubicBezTo>
                      <a:pt x="22" y="11"/>
                      <a:pt x="20" y="8"/>
                      <a:pt x="1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0" name="Freeform 536"/>
              <p:cNvSpPr/>
              <p:nvPr/>
            </p:nvSpPr>
            <p:spPr bwMode="auto">
              <a:xfrm>
                <a:off x="2224" y="1437"/>
                <a:ext cx="61" cy="47"/>
              </a:xfrm>
              <a:custGeom>
                <a:avLst/>
                <a:gdLst>
                  <a:gd name="T0" fmla="*/ 28 w 30"/>
                  <a:gd name="T1" fmla="*/ 3 h 23"/>
                  <a:gd name="T2" fmla="*/ 23 w 30"/>
                  <a:gd name="T3" fmla="*/ 0 h 23"/>
                  <a:gd name="T4" fmla="*/ 18 w 30"/>
                  <a:gd name="T5" fmla="*/ 1 h 23"/>
                  <a:gd name="T6" fmla="*/ 15 w 30"/>
                  <a:gd name="T7" fmla="*/ 6 h 23"/>
                  <a:gd name="T8" fmla="*/ 18 w 30"/>
                  <a:gd name="T9" fmla="*/ 9 h 23"/>
                  <a:gd name="T10" fmla="*/ 19 w 30"/>
                  <a:gd name="T11" fmla="*/ 9 h 23"/>
                  <a:gd name="T12" fmla="*/ 15 w 30"/>
                  <a:gd name="T13" fmla="*/ 14 h 23"/>
                  <a:gd name="T14" fmla="*/ 7 w 30"/>
                  <a:gd name="T15" fmla="*/ 11 h 23"/>
                  <a:gd name="T16" fmla="*/ 4 w 30"/>
                  <a:gd name="T17" fmla="*/ 17 h 23"/>
                  <a:gd name="T18" fmla="*/ 16 w 30"/>
                  <a:gd name="T19" fmla="*/ 23 h 23"/>
                  <a:gd name="T20" fmla="*/ 29 w 30"/>
                  <a:gd name="T21" fmla="*/ 9 h 23"/>
                  <a:gd name="T22" fmla="*/ 28 w 30"/>
                  <a:gd name="T23"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3">
                    <a:moveTo>
                      <a:pt x="28" y="3"/>
                    </a:moveTo>
                    <a:cubicBezTo>
                      <a:pt x="27" y="1"/>
                      <a:pt x="25" y="0"/>
                      <a:pt x="23" y="0"/>
                    </a:cubicBezTo>
                    <a:cubicBezTo>
                      <a:pt x="22" y="0"/>
                      <a:pt x="18" y="1"/>
                      <a:pt x="18" y="1"/>
                    </a:cubicBezTo>
                    <a:cubicBezTo>
                      <a:pt x="16" y="0"/>
                      <a:pt x="13" y="3"/>
                      <a:pt x="15" y="6"/>
                    </a:cubicBezTo>
                    <a:cubicBezTo>
                      <a:pt x="16" y="7"/>
                      <a:pt x="17" y="8"/>
                      <a:pt x="18" y="9"/>
                    </a:cubicBezTo>
                    <a:cubicBezTo>
                      <a:pt x="18" y="9"/>
                      <a:pt x="19" y="9"/>
                      <a:pt x="19" y="9"/>
                    </a:cubicBezTo>
                    <a:cubicBezTo>
                      <a:pt x="17" y="11"/>
                      <a:pt x="16" y="14"/>
                      <a:pt x="15" y="14"/>
                    </a:cubicBezTo>
                    <a:cubicBezTo>
                      <a:pt x="12" y="14"/>
                      <a:pt x="9" y="12"/>
                      <a:pt x="7" y="11"/>
                    </a:cubicBezTo>
                    <a:cubicBezTo>
                      <a:pt x="3" y="8"/>
                      <a:pt x="0" y="14"/>
                      <a:pt x="4" y="17"/>
                    </a:cubicBezTo>
                    <a:cubicBezTo>
                      <a:pt x="7" y="20"/>
                      <a:pt x="11" y="23"/>
                      <a:pt x="16" y="23"/>
                    </a:cubicBezTo>
                    <a:cubicBezTo>
                      <a:pt x="23" y="22"/>
                      <a:pt x="26" y="15"/>
                      <a:pt x="29" y="9"/>
                    </a:cubicBezTo>
                    <a:cubicBezTo>
                      <a:pt x="30" y="7"/>
                      <a:pt x="30" y="5"/>
                      <a:pt x="2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grpSp>
        <p:sp>
          <p:nvSpPr>
            <p:cNvPr id="5" name="Freeform 538"/>
            <p:cNvSpPr/>
            <p:nvPr/>
          </p:nvSpPr>
          <p:spPr bwMode="auto">
            <a:xfrm>
              <a:off x="2180" y="1814"/>
              <a:ext cx="218" cy="91"/>
            </a:xfrm>
            <a:custGeom>
              <a:avLst/>
              <a:gdLst>
                <a:gd name="T0" fmla="*/ 105 w 108"/>
                <a:gd name="T1" fmla="*/ 38 h 45"/>
                <a:gd name="T2" fmla="*/ 6 w 108"/>
                <a:gd name="T3" fmla="*/ 1 h 45"/>
                <a:gd name="T4" fmla="*/ 5 w 108"/>
                <a:gd name="T5" fmla="*/ 8 h 45"/>
                <a:gd name="T6" fmla="*/ 102 w 108"/>
                <a:gd name="T7" fmla="*/ 44 h 45"/>
                <a:gd name="T8" fmla="*/ 105 w 108"/>
                <a:gd name="T9" fmla="*/ 38 h 45"/>
              </a:gdLst>
              <a:ahLst/>
              <a:cxnLst>
                <a:cxn ang="0">
                  <a:pos x="T0" y="T1"/>
                </a:cxn>
                <a:cxn ang="0">
                  <a:pos x="T2" y="T3"/>
                </a:cxn>
                <a:cxn ang="0">
                  <a:pos x="T4" y="T5"/>
                </a:cxn>
                <a:cxn ang="0">
                  <a:pos x="T6" y="T7"/>
                </a:cxn>
                <a:cxn ang="0">
                  <a:pos x="T8" y="T9"/>
                </a:cxn>
              </a:cxnLst>
              <a:rect l="0" t="0" r="r" b="b"/>
              <a:pathLst>
                <a:path w="108" h="45">
                  <a:moveTo>
                    <a:pt x="105" y="38"/>
                  </a:moveTo>
                  <a:cubicBezTo>
                    <a:pt x="74" y="24"/>
                    <a:pt x="40" y="8"/>
                    <a:pt x="6" y="1"/>
                  </a:cubicBezTo>
                  <a:cubicBezTo>
                    <a:pt x="2" y="0"/>
                    <a:pt x="0" y="6"/>
                    <a:pt x="5" y="8"/>
                  </a:cubicBezTo>
                  <a:cubicBezTo>
                    <a:pt x="38" y="17"/>
                    <a:pt x="68" y="37"/>
                    <a:pt x="102" y="44"/>
                  </a:cubicBezTo>
                  <a:cubicBezTo>
                    <a:pt x="106" y="45"/>
                    <a:pt x="108" y="39"/>
                    <a:pt x="10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 name="Freeform 539"/>
            <p:cNvSpPr/>
            <p:nvPr/>
          </p:nvSpPr>
          <p:spPr bwMode="auto">
            <a:xfrm>
              <a:off x="2220" y="1770"/>
              <a:ext cx="204" cy="93"/>
            </a:xfrm>
            <a:custGeom>
              <a:avLst/>
              <a:gdLst>
                <a:gd name="T0" fmla="*/ 96 w 101"/>
                <a:gd name="T1" fmla="*/ 37 h 46"/>
                <a:gd name="T2" fmla="*/ 6 w 101"/>
                <a:gd name="T3" fmla="*/ 2 h 46"/>
                <a:gd name="T4" fmla="*/ 3 w 101"/>
                <a:gd name="T5" fmla="*/ 7 h 46"/>
                <a:gd name="T6" fmla="*/ 94 w 101"/>
                <a:gd name="T7" fmla="*/ 45 h 46"/>
                <a:gd name="T8" fmla="*/ 96 w 101"/>
                <a:gd name="T9" fmla="*/ 37 h 46"/>
              </a:gdLst>
              <a:ahLst/>
              <a:cxnLst>
                <a:cxn ang="0">
                  <a:pos x="T0" y="T1"/>
                </a:cxn>
                <a:cxn ang="0">
                  <a:pos x="T2" y="T3"/>
                </a:cxn>
                <a:cxn ang="0">
                  <a:pos x="T4" y="T5"/>
                </a:cxn>
                <a:cxn ang="0">
                  <a:pos x="T6" y="T7"/>
                </a:cxn>
                <a:cxn ang="0">
                  <a:pos x="T8" y="T9"/>
                </a:cxn>
              </a:cxnLst>
              <a:rect l="0" t="0" r="r" b="b"/>
              <a:pathLst>
                <a:path w="101" h="46">
                  <a:moveTo>
                    <a:pt x="96" y="37"/>
                  </a:moveTo>
                  <a:cubicBezTo>
                    <a:pt x="66" y="25"/>
                    <a:pt x="34" y="20"/>
                    <a:pt x="6" y="2"/>
                  </a:cubicBezTo>
                  <a:cubicBezTo>
                    <a:pt x="3" y="0"/>
                    <a:pt x="0" y="4"/>
                    <a:pt x="3" y="7"/>
                  </a:cubicBezTo>
                  <a:cubicBezTo>
                    <a:pt x="27" y="28"/>
                    <a:pt x="63" y="37"/>
                    <a:pt x="94" y="45"/>
                  </a:cubicBezTo>
                  <a:cubicBezTo>
                    <a:pt x="99" y="46"/>
                    <a:pt x="101" y="39"/>
                    <a:pt x="96"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 name="Freeform 540"/>
            <p:cNvSpPr/>
            <p:nvPr/>
          </p:nvSpPr>
          <p:spPr bwMode="auto">
            <a:xfrm>
              <a:off x="2273" y="1576"/>
              <a:ext cx="230" cy="121"/>
            </a:xfrm>
            <a:custGeom>
              <a:avLst/>
              <a:gdLst>
                <a:gd name="T0" fmla="*/ 110 w 114"/>
                <a:gd name="T1" fmla="*/ 51 h 60"/>
                <a:gd name="T2" fmla="*/ 7 w 114"/>
                <a:gd name="T3" fmla="*/ 2 h 60"/>
                <a:gd name="T4" fmla="*/ 5 w 114"/>
                <a:gd name="T5" fmla="*/ 9 h 60"/>
                <a:gd name="T6" fmla="*/ 107 w 114"/>
                <a:gd name="T7" fmla="*/ 58 h 60"/>
                <a:gd name="T8" fmla="*/ 110 w 114"/>
                <a:gd name="T9" fmla="*/ 51 h 60"/>
              </a:gdLst>
              <a:ahLst/>
              <a:cxnLst>
                <a:cxn ang="0">
                  <a:pos x="T0" y="T1"/>
                </a:cxn>
                <a:cxn ang="0">
                  <a:pos x="T2" y="T3"/>
                </a:cxn>
                <a:cxn ang="0">
                  <a:pos x="T4" y="T5"/>
                </a:cxn>
                <a:cxn ang="0">
                  <a:pos x="T6" y="T7"/>
                </a:cxn>
                <a:cxn ang="0">
                  <a:pos x="T8" y="T9"/>
                </a:cxn>
              </a:cxnLst>
              <a:rect l="0" t="0" r="r" b="b"/>
              <a:pathLst>
                <a:path w="114" h="60">
                  <a:moveTo>
                    <a:pt x="110" y="51"/>
                  </a:moveTo>
                  <a:cubicBezTo>
                    <a:pt x="77" y="32"/>
                    <a:pt x="43" y="14"/>
                    <a:pt x="7" y="2"/>
                  </a:cubicBezTo>
                  <a:cubicBezTo>
                    <a:pt x="2" y="0"/>
                    <a:pt x="0" y="8"/>
                    <a:pt x="5" y="9"/>
                  </a:cubicBezTo>
                  <a:cubicBezTo>
                    <a:pt x="40" y="22"/>
                    <a:pt x="71" y="46"/>
                    <a:pt x="107" y="58"/>
                  </a:cubicBezTo>
                  <a:cubicBezTo>
                    <a:pt x="111" y="60"/>
                    <a:pt x="114" y="53"/>
                    <a:pt x="11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 name="Freeform 541"/>
            <p:cNvSpPr/>
            <p:nvPr/>
          </p:nvSpPr>
          <p:spPr bwMode="auto">
            <a:xfrm>
              <a:off x="2285" y="1512"/>
              <a:ext cx="250" cy="115"/>
            </a:xfrm>
            <a:custGeom>
              <a:avLst/>
              <a:gdLst>
                <a:gd name="T0" fmla="*/ 121 w 124"/>
                <a:gd name="T1" fmla="*/ 49 h 57"/>
                <a:gd name="T2" fmla="*/ 42 w 124"/>
                <a:gd name="T3" fmla="*/ 17 h 57"/>
                <a:gd name="T4" fmla="*/ 0 w 124"/>
                <a:gd name="T5" fmla="*/ 11 h 57"/>
                <a:gd name="T6" fmla="*/ 4 w 124"/>
                <a:gd name="T7" fmla="*/ 11 h 57"/>
                <a:gd name="T8" fmla="*/ 58 w 124"/>
                <a:gd name="T9" fmla="*/ 34 h 57"/>
                <a:gd name="T10" fmla="*/ 119 w 124"/>
                <a:gd name="T11" fmla="*/ 56 h 57"/>
                <a:gd name="T12" fmla="*/ 121 w 124"/>
                <a:gd name="T13" fmla="*/ 49 h 57"/>
              </a:gdLst>
              <a:ahLst/>
              <a:cxnLst>
                <a:cxn ang="0">
                  <a:pos x="T0" y="T1"/>
                </a:cxn>
                <a:cxn ang="0">
                  <a:pos x="T2" y="T3"/>
                </a:cxn>
                <a:cxn ang="0">
                  <a:pos x="T4" y="T5"/>
                </a:cxn>
                <a:cxn ang="0">
                  <a:pos x="T6" y="T7"/>
                </a:cxn>
                <a:cxn ang="0">
                  <a:pos x="T8" y="T9"/>
                </a:cxn>
                <a:cxn ang="0">
                  <a:pos x="T10" y="T11"/>
                </a:cxn>
                <a:cxn ang="0">
                  <a:pos x="T12" y="T13"/>
                </a:cxn>
              </a:cxnLst>
              <a:rect l="0" t="0" r="r" b="b"/>
              <a:pathLst>
                <a:path w="124" h="57">
                  <a:moveTo>
                    <a:pt x="121" y="49"/>
                  </a:moveTo>
                  <a:cubicBezTo>
                    <a:pt x="100" y="33"/>
                    <a:pt x="67" y="26"/>
                    <a:pt x="42" y="17"/>
                  </a:cubicBezTo>
                  <a:cubicBezTo>
                    <a:pt x="39" y="16"/>
                    <a:pt x="0" y="0"/>
                    <a:pt x="0" y="11"/>
                  </a:cubicBezTo>
                  <a:cubicBezTo>
                    <a:pt x="0" y="14"/>
                    <a:pt x="4" y="14"/>
                    <a:pt x="4" y="11"/>
                  </a:cubicBezTo>
                  <a:cubicBezTo>
                    <a:pt x="4" y="16"/>
                    <a:pt x="52" y="32"/>
                    <a:pt x="58" y="34"/>
                  </a:cubicBezTo>
                  <a:cubicBezTo>
                    <a:pt x="77" y="42"/>
                    <a:pt x="98" y="55"/>
                    <a:pt x="119" y="56"/>
                  </a:cubicBezTo>
                  <a:cubicBezTo>
                    <a:pt x="123" y="57"/>
                    <a:pt x="124" y="51"/>
                    <a:pt x="12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 name="Freeform 542"/>
            <p:cNvSpPr>
              <a:spLocks noEditPoints="1"/>
            </p:cNvSpPr>
            <p:nvPr/>
          </p:nvSpPr>
          <p:spPr bwMode="auto">
            <a:xfrm>
              <a:off x="1615" y="1962"/>
              <a:ext cx="589" cy="821"/>
            </a:xfrm>
            <a:custGeom>
              <a:avLst/>
              <a:gdLst>
                <a:gd name="T0" fmla="*/ 212 w 292"/>
                <a:gd name="T1" fmla="*/ 74 h 407"/>
                <a:gd name="T2" fmla="*/ 216 w 292"/>
                <a:gd name="T3" fmla="*/ 34 h 407"/>
                <a:gd name="T4" fmla="*/ 82 w 292"/>
                <a:gd name="T5" fmla="*/ 21 h 407"/>
                <a:gd name="T6" fmla="*/ 78 w 292"/>
                <a:gd name="T7" fmla="*/ 36 h 407"/>
                <a:gd name="T8" fmla="*/ 82 w 292"/>
                <a:gd name="T9" fmla="*/ 71 h 407"/>
                <a:gd name="T10" fmla="*/ 23 w 292"/>
                <a:gd name="T11" fmla="*/ 139 h 407"/>
                <a:gd name="T12" fmla="*/ 128 w 292"/>
                <a:gd name="T13" fmla="*/ 258 h 407"/>
                <a:gd name="T14" fmla="*/ 78 w 292"/>
                <a:gd name="T15" fmla="*/ 291 h 407"/>
                <a:gd name="T16" fmla="*/ 55 w 292"/>
                <a:gd name="T17" fmla="*/ 327 h 407"/>
                <a:gd name="T18" fmla="*/ 227 w 292"/>
                <a:gd name="T19" fmla="*/ 340 h 407"/>
                <a:gd name="T20" fmla="*/ 197 w 292"/>
                <a:gd name="T21" fmla="*/ 287 h 407"/>
                <a:gd name="T22" fmla="*/ 152 w 292"/>
                <a:gd name="T23" fmla="*/ 261 h 407"/>
                <a:gd name="T24" fmla="*/ 207 w 292"/>
                <a:gd name="T25" fmla="*/ 194 h 407"/>
                <a:gd name="T26" fmla="*/ 291 w 292"/>
                <a:gd name="T27" fmla="*/ 100 h 407"/>
                <a:gd name="T28" fmla="*/ 28 w 292"/>
                <a:gd name="T29" fmla="*/ 88 h 407"/>
                <a:gd name="T30" fmla="*/ 68 w 292"/>
                <a:gd name="T31" fmla="*/ 162 h 407"/>
                <a:gd name="T32" fmla="*/ 70 w 292"/>
                <a:gd name="T33" fmla="*/ 176 h 407"/>
                <a:gd name="T34" fmla="*/ 46 w 292"/>
                <a:gd name="T35" fmla="*/ 79 h 407"/>
                <a:gd name="T36" fmla="*/ 94 w 292"/>
                <a:gd name="T37" fmla="*/ 29 h 407"/>
                <a:gd name="T38" fmla="*/ 195 w 292"/>
                <a:gd name="T39" fmla="*/ 36 h 407"/>
                <a:gd name="T40" fmla="*/ 95 w 292"/>
                <a:gd name="T41" fmla="*/ 36 h 407"/>
                <a:gd name="T42" fmla="*/ 84 w 292"/>
                <a:gd name="T43" fmla="*/ 42 h 407"/>
                <a:gd name="T44" fmla="*/ 212 w 292"/>
                <a:gd name="T45" fmla="*/ 43 h 407"/>
                <a:gd name="T46" fmla="*/ 119 w 292"/>
                <a:gd name="T47" fmla="*/ 66 h 407"/>
                <a:gd name="T48" fmla="*/ 88 w 292"/>
                <a:gd name="T49" fmla="*/ 306 h 407"/>
                <a:gd name="T50" fmla="*/ 136 w 292"/>
                <a:gd name="T51" fmla="*/ 346 h 407"/>
                <a:gd name="T52" fmla="*/ 211 w 292"/>
                <a:gd name="T53" fmla="*/ 345 h 407"/>
                <a:gd name="T54" fmla="*/ 80 w 292"/>
                <a:gd name="T55" fmla="*/ 327 h 407"/>
                <a:gd name="T56" fmla="*/ 85 w 292"/>
                <a:gd name="T57" fmla="*/ 335 h 407"/>
                <a:gd name="T58" fmla="*/ 165 w 292"/>
                <a:gd name="T59" fmla="*/ 355 h 407"/>
                <a:gd name="T60" fmla="*/ 188 w 292"/>
                <a:gd name="T61" fmla="*/ 314 h 407"/>
                <a:gd name="T62" fmla="*/ 184 w 292"/>
                <a:gd name="T63" fmla="*/ 326 h 407"/>
                <a:gd name="T64" fmla="*/ 146 w 292"/>
                <a:gd name="T65" fmla="*/ 312 h 407"/>
                <a:gd name="T66" fmla="*/ 164 w 292"/>
                <a:gd name="T67" fmla="*/ 284 h 407"/>
                <a:gd name="T68" fmla="*/ 141 w 292"/>
                <a:gd name="T69" fmla="*/ 300 h 407"/>
                <a:gd name="T70" fmla="*/ 105 w 292"/>
                <a:gd name="T71" fmla="*/ 281 h 407"/>
                <a:gd name="T72" fmla="*/ 164 w 292"/>
                <a:gd name="T73" fmla="*/ 284 h 407"/>
                <a:gd name="T74" fmla="*/ 155 w 292"/>
                <a:gd name="T75" fmla="*/ 275 h 407"/>
                <a:gd name="T76" fmla="*/ 157 w 292"/>
                <a:gd name="T77" fmla="*/ 277 h 407"/>
                <a:gd name="T78" fmla="*/ 153 w 292"/>
                <a:gd name="T79" fmla="*/ 278 h 407"/>
                <a:gd name="T80" fmla="*/ 149 w 292"/>
                <a:gd name="T81" fmla="*/ 279 h 407"/>
                <a:gd name="T82" fmla="*/ 128 w 292"/>
                <a:gd name="T83" fmla="*/ 279 h 407"/>
                <a:gd name="T84" fmla="*/ 127 w 292"/>
                <a:gd name="T85" fmla="*/ 279 h 407"/>
                <a:gd name="T86" fmla="*/ 116 w 292"/>
                <a:gd name="T87" fmla="*/ 276 h 407"/>
                <a:gd name="T88" fmla="*/ 114 w 292"/>
                <a:gd name="T89" fmla="*/ 275 h 407"/>
                <a:gd name="T90" fmla="*/ 116 w 292"/>
                <a:gd name="T91" fmla="*/ 273 h 407"/>
                <a:gd name="T92" fmla="*/ 129 w 292"/>
                <a:gd name="T93" fmla="*/ 265 h 407"/>
                <a:gd name="T94" fmla="*/ 146 w 292"/>
                <a:gd name="T95" fmla="*/ 269 h 407"/>
                <a:gd name="T96" fmla="*/ 153 w 292"/>
                <a:gd name="T97" fmla="*/ 274 h 407"/>
                <a:gd name="T98" fmla="*/ 145 w 292"/>
                <a:gd name="T99" fmla="*/ 255 h 407"/>
                <a:gd name="T100" fmla="*/ 137 w 292"/>
                <a:gd name="T101" fmla="*/ 245 h 407"/>
                <a:gd name="T102" fmla="*/ 146 w 292"/>
                <a:gd name="T103" fmla="*/ 78 h 407"/>
                <a:gd name="T104" fmla="*/ 137 w 292"/>
                <a:gd name="T105" fmla="*/ 233 h 407"/>
                <a:gd name="T106" fmla="*/ 217 w 292"/>
                <a:gd name="T107" fmla="*/ 146 h 407"/>
                <a:gd name="T108" fmla="*/ 259 w 292"/>
                <a:gd name="T109" fmla="*/ 85 h 407"/>
                <a:gd name="T110" fmla="*/ 256 w 292"/>
                <a:gd name="T111" fmla="*/ 95 h 407"/>
                <a:gd name="T112" fmla="*/ 215 w 292"/>
                <a:gd name="T113" fmla="*/ 87 h 407"/>
                <a:gd name="T114" fmla="*/ 270 w 292"/>
                <a:gd name="T115" fmla="*/ 119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2" h="407">
                  <a:moveTo>
                    <a:pt x="268" y="66"/>
                  </a:moveTo>
                  <a:cubicBezTo>
                    <a:pt x="250" y="61"/>
                    <a:pt x="229" y="74"/>
                    <a:pt x="214" y="83"/>
                  </a:cubicBezTo>
                  <a:cubicBezTo>
                    <a:pt x="214" y="80"/>
                    <a:pt x="213" y="77"/>
                    <a:pt x="212" y="74"/>
                  </a:cubicBezTo>
                  <a:cubicBezTo>
                    <a:pt x="211" y="71"/>
                    <a:pt x="209" y="70"/>
                    <a:pt x="207" y="70"/>
                  </a:cubicBezTo>
                  <a:cubicBezTo>
                    <a:pt x="213" y="69"/>
                    <a:pt x="219" y="67"/>
                    <a:pt x="224" y="64"/>
                  </a:cubicBezTo>
                  <a:cubicBezTo>
                    <a:pt x="246" y="54"/>
                    <a:pt x="233" y="40"/>
                    <a:pt x="216" y="34"/>
                  </a:cubicBezTo>
                  <a:cubicBezTo>
                    <a:pt x="214" y="33"/>
                    <a:pt x="212" y="34"/>
                    <a:pt x="211" y="35"/>
                  </a:cubicBezTo>
                  <a:cubicBezTo>
                    <a:pt x="218" y="16"/>
                    <a:pt x="185" y="3"/>
                    <a:pt x="172" y="2"/>
                  </a:cubicBezTo>
                  <a:cubicBezTo>
                    <a:pt x="146" y="0"/>
                    <a:pt x="102" y="3"/>
                    <a:pt x="82" y="21"/>
                  </a:cubicBezTo>
                  <a:cubicBezTo>
                    <a:pt x="79" y="23"/>
                    <a:pt x="80" y="26"/>
                    <a:pt x="82" y="28"/>
                  </a:cubicBezTo>
                  <a:cubicBezTo>
                    <a:pt x="81" y="29"/>
                    <a:pt x="80" y="29"/>
                    <a:pt x="79" y="30"/>
                  </a:cubicBezTo>
                  <a:cubicBezTo>
                    <a:pt x="78" y="32"/>
                    <a:pt x="77" y="34"/>
                    <a:pt x="78" y="36"/>
                  </a:cubicBezTo>
                  <a:cubicBezTo>
                    <a:pt x="71" y="35"/>
                    <a:pt x="64" y="36"/>
                    <a:pt x="61" y="43"/>
                  </a:cubicBezTo>
                  <a:cubicBezTo>
                    <a:pt x="56" y="50"/>
                    <a:pt x="58" y="58"/>
                    <a:pt x="65" y="63"/>
                  </a:cubicBezTo>
                  <a:cubicBezTo>
                    <a:pt x="70" y="66"/>
                    <a:pt x="76" y="69"/>
                    <a:pt x="82" y="71"/>
                  </a:cubicBezTo>
                  <a:cubicBezTo>
                    <a:pt x="81" y="74"/>
                    <a:pt x="80" y="76"/>
                    <a:pt x="79" y="79"/>
                  </a:cubicBezTo>
                  <a:cubicBezTo>
                    <a:pt x="59" y="73"/>
                    <a:pt x="13" y="47"/>
                    <a:pt x="5" y="78"/>
                  </a:cubicBezTo>
                  <a:cubicBezTo>
                    <a:pt x="0" y="98"/>
                    <a:pt x="14" y="123"/>
                    <a:pt x="23" y="139"/>
                  </a:cubicBezTo>
                  <a:cubicBezTo>
                    <a:pt x="34" y="158"/>
                    <a:pt x="52" y="183"/>
                    <a:pt x="73" y="190"/>
                  </a:cubicBezTo>
                  <a:cubicBezTo>
                    <a:pt x="80" y="219"/>
                    <a:pt x="98" y="241"/>
                    <a:pt x="131" y="244"/>
                  </a:cubicBezTo>
                  <a:cubicBezTo>
                    <a:pt x="129" y="249"/>
                    <a:pt x="128" y="254"/>
                    <a:pt x="128" y="258"/>
                  </a:cubicBezTo>
                  <a:cubicBezTo>
                    <a:pt x="121" y="260"/>
                    <a:pt x="108" y="264"/>
                    <a:pt x="104" y="270"/>
                  </a:cubicBezTo>
                  <a:cubicBezTo>
                    <a:pt x="95" y="273"/>
                    <a:pt x="88" y="277"/>
                    <a:pt x="80" y="282"/>
                  </a:cubicBezTo>
                  <a:cubicBezTo>
                    <a:pt x="77" y="283"/>
                    <a:pt x="76" y="288"/>
                    <a:pt x="78" y="291"/>
                  </a:cubicBezTo>
                  <a:cubicBezTo>
                    <a:pt x="77" y="295"/>
                    <a:pt x="78" y="299"/>
                    <a:pt x="78" y="303"/>
                  </a:cubicBezTo>
                  <a:cubicBezTo>
                    <a:pt x="78" y="307"/>
                    <a:pt x="79" y="311"/>
                    <a:pt x="79" y="315"/>
                  </a:cubicBezTo>
                  <a:cubicBezTo>
                    <a:pt x="70" y="317"/>
                    <a:pt x="63" y="322"/>
                    <a:pt x="55" y="327"/>
                  </a:cubicBezTo>
                  <a:cubicBezTo>
                    <a:pt x="52" y="330"/>
                    <a:pt x="51" y="333"/>
                    <a:pt x="53" y="337"/>
                  </a:cubicBezTo>
                  <a:cubicBezTo>
                    <a:pt x="89" y="407"/>
                    <a:pt x="175" y="397"/>
                    <a:pt x="227" y="351"/>
                  </a:cubicBezTo>
                  <a:cubicBezTo>
                    <a:pt x="230" y="348"/>
                    <a:pt x="229" y="343"/>
                    <a:pt x="227" y="340"/>
                  </a:cubicBezTo>
                  <a:cubicBezTo>
                    <a:pt x="219" y="331"/>
                    <a:pt x="210" y="323"/>
                    <a:pt x="200" y="319"/>
                  </a:cubicBezTo>
                  <a:cubicBezTo>
                    <a:pt x="203" y="310"/>
                    <a:pt x="203" y="300"/>
                    <a:pt x="201" y="290"/>
                  </a:cubicBezTo>
                  <a:cubicBezTo>
                    <a:pt x="200" y="288"/>
                    <a:pt x="199" y="287"/>
                    <a:pt x="197" y="287"/>
                  </a:cubicBezTo>
                  <a:cubicBezTo>
                    <a:pt x="197" y="286"/>
                    <a:pt x="196" y="285"/>
                    <a:pt x="195" y="285"/>
                  </a:cubicBezTo>
                  <a:cubicBezTo>
                    <a:pt x="185" y="277"/>
                    <a:pt x="175" y="270"/>
                    <a:pt x="163" y="269"/>
                  </a:cubicBezTo>
                  <a:cubicBezTo>
                    <a:pt x="160" y="266"/>
                    <a:pt x="155" y="263"/>
                    <a:pt x="152" y="261"/>
                  </a:cubicBezTo>
                  <a:cubicBezTo>
                    <a:pt x="152" y="261"/>
                    <a:pt x="152" y="260"/>
                    <a:pt x="152" y="260"/>
                  </a:cubicBezTo>
                  <a:cubicBezTo>
                    <a:pt x="154" y="256"/>
                    <a:pt x="155" y="249"/>
                    <a:pt x="153" y="244"/>
                  </a:cubicBezTo>
                  <a:cubicBezTo>
                    <a:pt x="180" y="239"/>
                    <a:pt x="198" y="220"/>
                    <a:pt x="207" y="194"/>
                  </a:cubicBezTo>
                  <a:cubicBezTo>
                    <a:pt x="207" y="194"/>
                    <a:pt x="207" y="194"/>
                    <a:pt x="207" y="194"/>
                  </a:cubicBezTo>
                  <a:cubicBezTo>
                    <a:pt x="224" y="182"/>
                    <a:pt x="241" y="167"/>
                    <a:pt x="256" y="152"/>
                  </a:cubicBezTo>
                  <a:cubicBezTo>
                    <a:pt x="270" y="139"/>
                    <a:pt x="288" y="120"/>
                    <a:pt x="291" y="100"/>
                  </a:cubicBezTo>
                  <a:cubicBezTo>
                    <a:pt x="292" y="84"/>
                    <a:pt x="284" y="70"/>
                    <a:pt x="268" y="66"/>
                  </a:cubicBezTo>
                  <a:close/>
                  <a:moveTo>
                    <a:pt x="75" y="95"/>
                  </a:moveTo>
                  <a:cubicBezTo>
                    <a:pt x="60" y="90"/>
                    <a:pt x="45" y="84"/>
                    <a:pt x="28" y="88"/>
                  </a:cubicBezTo>
                  <a:cubicBezTo>
                    <a:pt x="26" y="89"/>
                    <a:pt x="25" y="91"/>
                    <a:pt x="25" y="92"/>
                  </a:cubicBezTo>
                  <a:cubicBezTo>
                    <a:pt x="24" y="122"/>
                    <a:pt x="45" y="145"/>
                    <a:pt x="64" y="164"/>
                  </a:cubicBezTo>
                  <a:cubicBezTo>
                    <a:pt x="66" y="166"/>
                    <a:pt x="69" y="164"/>
                    <a:pt x="68" y="162"/>
                  </a:cubicBezTo>
                  <a:cubicBezTo>
                    <a:pt x="53" y="142"/>
                    <a:pt x="34" y="122"/>
                    <a:pt x="34" y="96"/>
                  </a:cubicBezTo>
                  <a:cubicBezTo>
                    <a:pt x="47" y="94"/>
                    <a:pt x="60" y="99"/>
                    <a:pt x="73" y="103"/>
                  </a:cubicBezTo>
                  <a:cubicBezTo>
                    <a:pt x="69" y="126"/>
                    <a:pt x="67" y="152"/>
                    <a:pt x="70" y="176"/>
                  </a:cubicBezTo>
                  <a:cubicBezTo>
                    <a:pt x="60" y="165"/>
                    <a:pt x="49" y="156"/>
                    <a:pt x="40" y="144"/>
                  </a:cubicBezTo>
                  <a:cubicBezTo>
                    <a:pt x="28" y="127"/>
                    <a:pt x="19" y="107"/>
                    <a:pt x="17" y="87"/>
                  </a:cubicBezTo>
                  <a:cubicBezTo>
                    <a:pt x="15" y="69"/>
                    <a:pt x="36" y="76"/>
                    <a:pt x="46" y="79"/>
                  </a:cubicBezTo>
                  <a:cubicBezTo>
                    <a:pt x="57" y="82"/>
                    <a:pt x="67" y="84"/>
                    <a:pt x="77" y="85"/>
                  </a:cubicBezTo>
                  <a:cubicBezTo>
                    <a:pt x="77" y="88"/>
                    <a:pt x="76" y="92"/>
                    <a:pt x="75" y="95"/>
                  </a:cubicBezTo>
                  <a:close/>
                  <a:moveTo>
                    <a:pt x="94" y="29"/>
                  </a:moveTo>
                  <a:cubicBezTo>
                    <a:pt x="108" y="26"/>
                    <a:pt x="123" y="19"/>
                    <a:pt x="136" y="17"/>
                  </a:cubicBezTo>
                  <a:cubicBezTo>
                    <a:pt x="149" y="14"/>
                    <a:pt x="162" y="14"/>
                    <a:pt x="175" y="16"/>
                  </a:cubicBezTo>
                  <a:cubicBezTo>
                    <a:pt x="182" y="17"/>
                    <a:pt x="207" y="27"/>
                    <a:pt x="195" y="36"/>
                  </a:cubicBezTo>
                  <a:cubicBezTo>
                    <a:pt x="180" y="46"/>
                    <a:pt x="155" y="45"/>
                    <a:pt x="138" y="44"/>
                  </a:cubicBezTo>
                  <a:cubicBezTo>
                    <a:pt x="128" y="44"/>
                    <a:pt x="118" y="42"/>
                    <a:pt x="108" y="40"/>
                  </a:cubicBezTo>
                  <a:cubicBezTo>
                    <a:pt x="104" y="39"/>
                    <a:pt x="99" y="38"/>
                    <a:pt x="95" y="36"/>
                  </a:cubicBezTo>
                  <a:cubicBezTo>
                    <a:pt x="89" y="33"/>
                    <a:pt x="90" y="31"/>
                    <a:pt x="94" y="29"/>
                  </a:cubicBezTo>
                  <a:close/>
                  <a:moveTo>
                    <a:pt x="80" y="59"/>
                  </a:moveTo>
                  <a:cubicBezTo>
                    <a:pt x="67" y="55"/>
                    <a:pt x="75" y="45"/>
                    <a:pt x="84" y="42"/>
                  </a:cubicBezTo>
                  <a:cubicBezTo>
                    <a:pt x="100" y="55"/>
                    <a:pt x="128" y="56"/>
                    <a:pt x="147" y="56"/>
                  </a:cubicBezTo>
                  <a:cubicBezTo>
                    <a:pt x="165" y="57"/>
                    <a:pt x="198" y="57"/>
                    <a:pt x="209" y="39"/>
                  </a:cubicBezTo>
                  <a:cubicBezTo>
                    <a:pt x="209" y="41"/>
                    <a:pt x="210" y="42"/>
                    <a:pt x="212" y="43"/>
                  </a:cubicBezTo>
                  <a:cubicBezTo>
                    <a:pt x="233" y="54"/>
                    <a:pt x="210" y="58"/>
                    <a:pt x="198" y="61"/>
                  </a:cubicBezTo>
                  <a:cubicBezTo>
                    <a:pt x="182" y="64"/>
                    <a:pt x="167" y="66"/>
                    <a:pt x="151" y="67"/>
                  </a:cubicBezTo>
                  <a:cubicBezTo>
                    <a:pt x="140" y="68"/>
                    <a:pt x="130" y="67"/>
                    <a:pt x="119" y="66"/>
                  </a:cubicBezTo>
                  <a:cubicBezTo>
                    <a:pt x="110" y="65"/>
                    <a:pt x="100" y="63"/>
                    <a:pt x="91" y="61"/>
                  </a:cubicBezTo>
                  <a:cubicBezTo>
                    <a:pt x="87" y="61"/>
                    <a:pt x="84" y="60"/>
                    <a:pt x="80" y="59"/>
                  </a:cubicBezTo>
                  <a:close/>
                  <a:moveTo>
                    <a:pt x="88" y="306"/>
                  </a:moveTo>
                  <a:cubicBezTo>
                    <a:pt x="88" y="303"/>
                    <a:pt x="88" y="300"/>
                    <a:pt x="88" y="297"/>
                  </a:cubicBezTo>
                  <a:cubicBezTo>
                    <a:pt x="103" y="305"/>
                    <a:pt x="119" y="312"/>
                    <a:pt x="136" y="312"/>
                  </a:cubicBezTo>
                  <a:cubicBezTo>
                    <a:pt x="134" y="324"/>
                    <a:pt x="134" y="335"/>
                    <a:pt x="136" y="346"/>
                  </a:cubicBezTo>
                  <a:cubicBezTo>
                    <a:pt x="118" y="345"/>
                    <a:pt x="100" y="337"/>
                    <a:pt x="86" y="326"/>
                  </a:cubicBezTo>
                  <a:cubicBezTo>
                    <a:pt x="87" y="320"/>
                    <a:pt x="87" y="313"/>
                    <a:pt x="88" y="306"/>
                  </a:cubicBezTo>
                  <a:close/>
                  <a:moveTo>
                    <a:pt x="211" y="345"/>
                  </a:moveTo>
                  <a:cubicBezTo>
                    <a:pt x="189" y="363"/>
                    <a:pt x="163" y="373"/>
                    <a:pt x="135" y="374"/>
                  </a:cubicBezTo>
                  <a:cubicBezTo>
                    <a:pt x="109" y="375"/>
                    <a:pt x="49" y="348"/>
                    <a:pt x="79" y="322"/>
                  </a:cubicBezTo>
                  <a:cubicBezTo>
                    <a:pt x="80" y="324"/>
                    <a:pt x="80" y="325"/>
                    <a:pt x="80" y="327"/>
                  </a:cubicBezTo>
                  <a:cubicBezTo>
                    <a:pt x="79" y="328"/>
                    <a:pt x="79" y="329"/>
                    <a:pt x="80" y="331"/>
                  </a:cubicBezTo>
                  <a:cubicBezTo>
                    <a:pt x="80" y="332"/>
                    <a:pt x="80" y="332"/>
                    <a:pt x="80" y="333"/>
                  </a:cubicBezTo>
                  <a:cubicBezTo>
                    <a:pt x="80" y="336"/>
                    <a:pt x="83" y="337"/>
                    <a:pt x="85" y="335"/>
                  </a:cubicBezTo>
                  <a:cubicBezTo>
                    <a:pt x="100" y="348"/>
                    <a:pt x="119" y="356"/>
                    <a:pt x="139" y="357"/>
                  </a:cubicBezTo>
                  <a:cubicBezTo>
                    <a:pt x="140" y="358"/>
                    <a:pt x="141" y="358"/>
                    <a:pt x="142" y="357"/>
                  </a:cubicBezTo>
                  <a:cubicBezTo>
                    <a:pt x="149" y="358"/>
                    <a:pt x="157" y="357"/>
                    <a:pt x="165" y="355"/>
                  </a:cubicBezTo>
                  <a:cubicBezTo>
                    <a:pt x="178" y="352"/>
                    <a:pt x="188" y="343"/>
                    <a:pt x="195" y="332"/>
                  </a:cubicBezTo>
                  <a:cubicBezTo>
                    <a:pt x="200" y="336"/>
                    <a:pt x="206" y="340"/>
                    <a:pt x="211" y="345"/>
                  </a:cubicBezTo>
                  <a:close/>
                  <a:moveTo>
                    <a:pt x="188" y="314"/>
                  </a:moveTo>
                  <a:cubicBezTo>
                    <a:pt x="187" y="314"/>
                    <a:pt x="185" y="314"/>
                    <a:pt x="184" y="313"/>
                  </a:cubicBezTo>
                  <a:cubicBezTo>
                    <a:pt x="178" y="312"/>
                    <a:pt x="174" y="320"/>
                    <a:pt x="180" y="324"/>
                  </a:cubicBezTo>
                  <a:cubicBezTo>
                    <a:pt x="181" y="324"/>
                    <a:pt x="182" y="325"/>
                    <a:pt x="184" y="326"/>
                  </a:cubicBezTo>
                  <a:cubicBezTo>
                    <a:pt x="179" y="335"/>
                    <a:pt x="171" y="341"/>
                    <a:pt x="157" y="345"/>
                  </a:cubicBezTo>
                  <a:cubicBezTo>
                    <a:pt x="154" y="346"/>
                    <a:pt x="150" y="346"/>
                    <a:pt x="146" y="347"/>
                  </a:cubicBezTo>
                  <a:cubicBezTo>
                    <a:pt x="144" y="335"/>
                    <a:pt x="145" y="324"/>
                    <a:pt x="146" y="312"/>
                  </a:cubicBezTo>
                  <a:cubicBezTo>
                    <a:pt x="161" y="310"/>
                    <a:pt x="176" y="303"/>
                    <a:pt x="189" y="297"/>
                  </a:cubicBezTo>
                  <a:cubicBezTo>
                    <a:pt x="189" y="303"/>
                    <a:pt x="189" y="309"/>
                    <a:pt x="188" y="314"/>
                  </a:cubicBezTo>
                  <a:close/>
                  <a:moveTo>
                    <a:pt x="164" y="284"/>
                  </a:moveTo>
                  <a:cubicBezTo>
                    <a:pt x="165" y="283"/>
                    <a:pt x="166" y="282"/>
                    <a:pt x="167" y="281"/>
                  </a:cubicBezTo>
                  <a:cubicBezTo>
                    <a:pt x="171" y="284"/>
                    <a:pt x="176" y="286"/>
                    <a:pt x="180" y="289"/>
                  </a:cubicBezTo>
                  <a:cubicBezTo>
                    <a:pt x="168" y="294"/>
                    <a:pt x="155" y="299"/>
                    <a:pt x="141" y="300"/>
                  </a:cubicBezTo>
                  <a:cubicBezTo>
                    <a:pt x="125" y="302"/>
                    <a:pt x="109" y="294"/>
                    <a:pt x="94" y="286"/>
                  </a:cubicBezTo>
                  <a:cubicBezTo>
                    <a:pt x="97" y="284"/>
                    <a:pt x="101" y="281"/>
                    <a:pt x="104" y="279"/>
                  </a:cubicBezTo>
                  <a:cubicBezTo>
                    <a:pt x="104" y="279"/>
                    <a:pt x="105" y="280"/>
                    <a:pt x="105" y="281"/>
                  </a:cubicBezTo>
                  <a:cubicBezTo>
                    <a:pt x="108" y="285"/>
                    <a:pt x="114" y="287"/>
                    <a:pt x="118" y="288"/>
                  </a:cubicBezTo>
                  <a:cubicBezTo>
                    <a:pt x="124" y="289"/>
                    <a:pt x="131" y="290"/>
                    <a:pt x="137" y="290"/>
                  </a:cubicBezTo>
                  <a:cubicBezTo>
                    <a:pt x="146" y="290"/>
                    <a:pt x="157" y="290"/>
                    <a:pt x="164" y="284"/>
                  </a:cubicBezTo>
                  <a:close/>
                  <a:moveTo>
                    <a:pt x="153" y="274"/>
                  </a:moveTo>
                  <a:cubicBezTo>
                    <a:pt x="154" y="274"/>
                    <a:pt x="154" y="274"/>
                    <a:pt x="154" y="274"/>
                  </a:cubicBezTo>
                  <a:cubicBezTo>
                    <a:pt x="154" y="275"/>
                    <a:pt x="154" y="275"/>
                    <a:pt x="155" y="275"/>
                  </a:cubicBezTo>
                  <a:cubicBezTo>
                    <a:pt x="155" y="276"/>
                    <a:pt x="156" y="276"/>
                    <a:pt x="156" y="276"/>
                  </a:cubicBezTo>
                  <a:cubicBezTo>
                    <a:pt x="156" y="277"/>
                    <a:pt x="156" y="277"/>
                    <a:pt x="156" y="277"/>
                  </a:cubicBezTo>
                  <a:cubicBezTo>
                    <a:pt x="157" y="277"/>
                    <a:pt x="157" y="277"/>
                    <a:pt x="157" y="277"/>
                  </a:cubicBezTo>
                  <a:cubicBezTo>
                    <a:pt x="156" y="277"/>
                    <a:pt x="156" y="278"/>
                    <a:pt x="156" y="278"/>
                  </a:cubicBezTo>
                  <a:cubicBezTo>
                    <a:pt x="155" y="278"/>
                    <a:pt x="155" y="278"/>
                    <a:pt x="155" y="278"/>
                  </a:cubicBezTo>
                  <a:cubicBezTo>
                    <a:pt x="154" y="278"/>
                    <a:pt x="154" y="278"/>
                    <a:pt x="153" y="278"/>
                  </a:cubicBezTo>
                  <a:cubicBezTo>
                    <a:pt x="152" y="279"/>
                    <a:pt x="151" y="279"/>
                    <a:pt x="150" y="279"/>
                  </a:cubicBezTo>
                  <a:cubicBezTo>
                    <a:pt x="149" y="279"/>
                    <a:pt x="149" y="279"/>
                    <a:pt x="149" y="279"/>
                  </a:cubicBezTo>
                  <a:cubicBezTo>
                    <a:pt x="149" y="279"/>
                    <a:pt x="149" y="279"/>
                    <a:pt x="149" y="279"/>
                  </a:cubicBezTo>
                  <a:cubicBezTo>
                    <a:pt x="148" y="279"/>
                    <a:pt x="147" y="279"/>
                    <a:pt x="147" y="280"/>
                  </a:cubicBezTo>
                  <a:cubicBezTo>
                    <a:pt x="144" y="280"/>
                    <a:pt x="141" y="280"/>
                    <a:pt x="138" y="280"/>
                  </a:cubicBezTo>
                  <a:cubicBezTo>
                    <a:pt x="134" y="280"/>
                    <a:pt x="131" y="279"/>
                    <a:pt x="128" y="279"/>
                  </a:cubicBezTo>
                  <a:cubicBezTo>
                    <a:pt x="128" y="279"/>
                    <a:pt x="128" y="279"/>
                    <a:pt x="128" y="279"/>
                  </a:cubicBezTo>
                  <a:cubicBezTo>
                    <a:pt x="128" y="279"/>
                    <a:pt x="128" y="279"/>
                    <a:pt x="128" y="279"/>
                  </a:cubicBezTo>
                  <a:cubicBezTo>
                    <a:pt x="128" y="279"/>
                    <a:pt x="128" y="279"/>
                    <a:pt x="127" y="279"/>
                  </a:cubicBezTo>
                  <a:cubicBezTo>
                    <a:pt x="126" y="279"/>
                    <a:pt x="126" y="279"/>
                    <a:pt x="125" y="279"/>
                  </a:cubicBezTo>
                  <a:cubicBezTo>
                    <a:pt x="124" y="278"/>
                    <a:pt x="122" y="278"/>
                    <a:pt x="121" y="278"/>
                  </a:cubicBezTo>
                  <a:cubicBezTo>
                    <a:pt x="119" y="277"/>
                    <a:pt x="118" y="277"/>
                    <a:pt x="116" y="276"/>
                  </a:cubicBezTo>
                  <a:cubicBezTo>
                    <a:pt x="116" y="276"/>
                    <a:pt x="116" y="276"/>
                    <a:pt x="115" y="276"/>
                  </a:cubicBezTo>
                  <a:cubicBezTo>
                    <a:pt x="115" y="275"/>
                    <a:pt x="114" y="275"/>
                    <a:pt x="114" y="275"/>
                  </a:cubicBezTo>
                  <a:cubicBezTo>
                    <a:pt x="114" y="275"/>
                    <a:pt x="114" y="275"/>
                    <a:pt x="114" y="275"/>
                  </a:cubicBezTo>
                  <a:cubicBezTo>
                    <a:pt x="114" y="275"/>
                    <a:pt x="114" y="275"/>
                    <a:pt x="114" y="275"/>
                  </a:cubicBezTo>
                  <a:cubicBezTo>
                    <a:pt x="114" y="275"/>
                    <a:pt x="114" y="274"/>
                    <a:pt x="114" y="274"/>
                  </a:cubicBezTo>
                  <a:cubicBezTo>
                    <a:pt x="114" y="274"/>
                    <a:pt x="115" y="273"/>
                    <a:pt x="116" y="273"/>
                  </a:cubicBezTo>
                  <a:cubicBezTo>
                    <a:pt x="116" y="273"/>
                    <a:pt x="116" y="272"/>
                    <a:pt x="117" y="272"/>
                  </a:cubicBezTo>
                  <a:cubicBezTo>
                    <a:pt x="116" y="273"/>
                    <a:pt x="117" y="272"/>
                    <a:pt x="117" y="271"/>
                  </a:cubicBezTo>
                  <a:cubicBezTo>
                    <a:pt x="121" y="269"/>
                    <a:pt x="125" y="267"/>
                    <a:pt x="129" y="265"/>
                  </a:cubicBezTo>
                  <a:cubicBezTo>
                    <a:pt x="130" y="267"/>
                    <a:pt x="131" y="270"/>
                    <a:pt x="132" y="272"/>
                  </a:cubicBezTo>
                  <a:cubicBezTo>
                    <a:pt x="134" y="275"/>
                    <a:pt x="136" y="275"/>
                    <a:pt x="139" y="274"/>
                  </a:cubicBezTo>
                  <a:cubicBezTo>
                    <a:pt x="142" y="273"/>
                    <a:pt x="144" y="271"/>
                    <a:pt x="146" y="269"/>
                  </a:cubicBezTo>
                  <a:cubicBezTo>
                    <a:pt x="146" y="269"/>
                    <a:pt x="146" y="269"/>
                    <a:pt x="146" y="269"/>
                  </a:cubicBezTo>
                  <a:cubicBezTo>
                    <a:pt x="148" y="271"/>
                    <a:pt x="150" y="272"/>
                    <a:pt x="151" y="273"/>
                  </a:cubicBezTo>
                  <a:cubicBezTo>
                    <a:pt x="152" y="273"/>
                    <a:pt x="153" y="274"/>
                    <a:pt x="153" y="274"/>
                  </a:cubicBezTo>
                  <a:close/>
                  <a:moveTo>
                    <a:pt x="137" y="245"/>
                  </a:moveTo>
                  <a:cubicBezTo>
                    <a:pt x="140" y="245"/>
                    <a:pt x="142" y="245"/>
                    <a:pt x="145" y="245"/>
                  </a:cubicBezTo>
                  <a:cubicBezTo>
                    <a:pt x="145" y="248"/>
                    <a:pt x="146" y="252"/>
                    <a:pt x="145" y="255"/>
                  </a:cubicBezTo>
                  <a:cubicBezTo>
                    <a:pt x="144" y="259"/>
                    <a:pt x="142" y="262"/>
                    <a:pt x="139" y="264"/>
                  </a:cubicBezTo>
                  <a:cubicBezTo>
                    <a:pt x="137" y="258"/>
                    <a:pt x="137" y="252"/>
                    <a:pt x="137" y="246"/>
                  </a:cubicBezTo>
                  <a:cubicBezTo>
                    <a:pt x="137" y="245"/>
                    <a:pt x="137" y="245"/>
                    <a:pt x="137" y="245"/>
                  </a:cubicBezTo>
                  <a:close/>
                  <a:moveTo>
                    <a:pt x="137" y="233"/>
                  </a:moveTo>
                  <a:cubicBezTo>
                    <a:pt x="64" y="236"/>
                    <a:pt x="78" y="120"/>
                    <a:pt x="87" y="72"/>
                  </a:cubicBezTo>
                  <a:cubicBezTo>
                    <a:pt x="106" y="78"/>
                    <a:pt x="128" y="79"/>
                    <a:pt x="146" y="78"/>
                  </a:cubicBezTo>
                  <a:cubicBezTo>
                    <a:pt x="164" y="78"/>
                    <a:pt x="185" y="76"/>
                    <a:pt x="204" y="71"/>
                  </a:cubicBezTo>
                  <a:cubicBezTo>
                    <a:pt x="203" y="72"/>
                    <a:pt x="201" y="74"/>
                    <a:pt x="202" y="77"/>
                  </a:cubicBezTo>
                  <a:cubicBezTo>
                    <a:pt x="215" y="131"/>
                    <a:pt x="210" y="230"/>
                    <a:pt x="137" y="233"/>
                  </a:cubicBezTo>
                  <a:close/>
                  <a:moveTo>
                    <a:pt x="270" y="119"/>
                  </a:moveTo>
                  <a:cubicBezTo>
                    <a:pt x="255" y="141"/>
                    <a:pt x="233" y="157"/>
                    <a:pt x="213" y="174"/>
                  </a:cubicBezTo>
                  <a:cubicBezTo>
                    <a:pt x="215" y="165"/>
                    <a:pt x="217" y="155"/>
                    <a:pt x="217" y="146"/>
                  </a:cubicBezTo>
                  <a:cubicBezTo>
                    <a:pt x="227" y="147"/>
                    <a:pt x="239" y="136"/>
                    <a:pt x="245" y="131"/>
                  </a:cubicBezTo>
                  <a:cubicBezTo>
                    <a:pt x="257" y="121"/>
                    <a:pt x="268" y="105"/>
                    <a:pt x="265" y="89"/>
                  </a:cubicBezTo>
                  <a:cubicBezTo>
                    <a:pt x="265" y="86"/>
                    <a:pt x="262" y="85"/>
                    <a:pt x="259" y="85"/>
                  </a:cubicBezTo>
                  <a:cubicBezTo>
                    <a:pt x="243" y="88"/>
                    <a:pt x="225" y="92"/>
                    <a:pt x="219" y="109"/>
                  </a:cubicBezTo>
                  <a:cubicBezTo>
                    <a:pt x="218" y="112"/>
                    <a:pt x="222" y="113"/>
                    <a:pt x="224" y="111"/>
                  </a:cubicBezTo>
                  <a:cubicBezTo>
                    <a:pt x="232" y="100"/>
                    <a:pt x="244" y="97"/>
                    <a:pt x="256" y="95"/>
                  </a:cubicBezTo>
                  <a:cubicBezTo>
                    <a:pt x="255" y="106"/>
                    <a:pt x="244" y="114"/>
                    <a:pt x="238" y="120"/>
                  </a:cubicBezTo>
                  <a:cubicBezTo>
                    <a:pt x="233" y="125"/>
                    <a:pt x="225" y="131"/>
                    <a:pt x="218" y="133"/>
                  </a:cubicBezTo>
                  <a:cubicBezTo>
                    <a:pt x="218" y="116"/>
                    <a:pt x="217" y="100"/>
                    <a:pt x="215" y="87"/>
                  </a:cubicBezTo>
                  <a:cubicBezTo>
                    <a:pt x="215" y="87"/>
                    <a:pt x="215" y="87"/>
                    <a:pt x="215" y="87"/>
                  </a:cubicBezTo>
                  <a:cubicBezTo>
                    <a:pt x="229" y="81"/>
                    <a:pt x="244" y="76"/>
                    <a:pt x="259" y="75"/>
                  </a:cubicBezTo>
                  <a:cubicBezTo>
                    <a:pt x="287" y="74"/>
                    <a:pt x="280" y="105"/>
                    <a:pt x="27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 name="Freeform 543"/>
            <p:cNvSpPr>
              <a:spLocks noEditPoints="1"/>
            </p:cNvSpPr>
            <p:nvPr/>
          </p:nvSpPr>
          <p:spPr bwMode="auto">
            <a:xfrm>
              <a:off x="1845" y="2143"/>
              <a:ext cx="131" cy="222"/>
            </a:xfrm>
            <a:custGeom>
              <a:avLst/>
              <a:gdLst>
                <a:gd name="T0" fmla="*/ 65 w 65"/>
                <a:gd name="T1" fmla="*/ 12 h 110"/>
                <a:gd name="T2" fmla="*/ 61 w 65"/>
                <a:gd name="T3" fmla="*/ 7 h 110"/>
                <a:gd name="T4" fmla="*/ 21 w 65"/>
                <a:gd name="T5" fmla="*/ 2 h 110"/>
                <a:gd name="T6" fmla="*/ 4 w 65"/>
                <a:gd name="T7" fmla="*/ 35 h 110"/>
                <a:gd name="T8" fmla="*/ 4 w 65"/>
                <a:gd name="T9" fmla="*/ 43 h 110"/>
                <a:gd name="T10" fmla="*/ 26 w 65"/>
                <a:gd name="T11" fmla="*/ 46 h 110"/>
                <a:gd name="T12" fmla="*/ 17 w 65"/>
                <a:gd name="T13" fmla="*/ 98 h 110"/>
                <a:gd name="T14" fmla="*/ 19 w 65"/>
                <a:gd name="T15" fmla="*/ 105 h 110"/>
                <a:gd name="T16" fmla="*/ 48 w 65"/>
                <a:gd name="T17" fmla="*/ 101 h 110"/>
                <a:gd name="T18" fmla="*/ 49 w 65"/>
                <a:gd name="T19" fmla="*/ 96 h 110"/>
                <a:gd name="T20" fmla="*/ 56 w 65"/>
                <a:gd name="T21" fmla="*/ 62 h 110"/>
                <a:gd name="T22" fmla="*/ 65 w 65"/>
                <a:gd name="T23" fmla="*/ 12 h 110"/>
                <a:gd name="T24" fmla="*/ 45 w 65"/>
                <a:gd name="T25" fmla="*/ 59 h 110"/>
                <a:gd name="T26" fmla="*/ 40 w 65"/>
                <a:gd name="T27" fmla="*/ 93 h 110"/>
                <a:gd name="T28" fmla="*/ 29 w 65"/>
                <a:gd name="T29" fmla="*/ 95 h 110"/>
                <a:gd name="T30" fmla="*/ 33 w 65"/>
                <a:gd name="T31" fmla="*/ 46 h 110"/>
                <a:gd name="T32" fmla="*/ 35 w 65"/>
                <a:gd name="T33" fmla="*/ 46 h 110"/>
                <a:gd name="T34" fmla="*/ 35 w 65"/>
                <a:gd name="T35" fmla="*/ 36 h 110"/>
                <a:gd name="T36" fmla="*/ 21 w 65"/>
                <a:gd name="T37" fmla="*/ 37 h 110"/>
                <a:gd name="T38" fmla="*/ 14 w 65"/>
                <a:gd name="T39" fmla="*/ 36 h 110"/>
                <a:gd name="T40" fmla="*/ 25 w 65"/>
                <a:gd name="T41" fmla="*/ 14 h 110"/>
                <a:gd name="T42" fmla="*/ 53 w 65"/>
                <a:gd name="T43" fmla="*/ 16 h 110"/>
                <a:gd name="T44" fmla="*/ 45 w 65"/>
                <a:gd name="T45" fmla="*/ 5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110">
                  <a:moveTo>
                    <a:pt x="65" y="12"/>
                  </a:moveTo>
                  <a:cubicBezTo>
                    <a:pt x="65" y="10"/>
                    <a:pt x="63" y="7"/>
                    <a:pt x="61" y="7"/>
                  </a:cubicBezTo>
                  <a:cubicBezTo>
                    <a:pt x="47" y="4"/>
                    <a:pt x="35" y="0"/>
                    <a:pt x="21" y="2"/>
                  </a:cubicBezTo>
                  <a:cubicBezTo>
                    <a:pt x="13" y="3"/>
                    <a:pt x="6" y="26"/>
                    <a:pt x="4" y="35"/>
                  </a:cubicBezTo>
                  <a:cubicBezTo>
                    <a:pt x="1" y="36"/>
                    <a:pt x="0" y="42"/>
                    <a:pt x="4" y="43"/>
                  </a:cubicBezTo>
                  <a:cubicBezTo>
                    <a:pt x="11" y="45"/>
                    <a:pt x="19" y="46"/>
                    <a:pt x="26" y="46"/>
                  </a:cubicBezTo>
                  <a:cubicBezTo>
                    <a:pt x="24" y="64"/>
                    <a:pt x="19" y="81"/>
                    <a:pt x="17" y="98"/>
                  </a:cubicBezTo>
                  <a:cubicBezTo>
                    <a:pt x="16" y="101"/>
                    <a:pt x="17" y="104"/>
                    <a:pt x="19" y="105"/>
                  </a:cubicBezTo>
                  <a:cubicBezTo>
                    <a:pt x="29" y="109"/>
                    <a:pt x="41" y="110"/>
                    <a:pt x="48" y="101"/>
                  </a:cubicBezTo>
                  <a:cubicBezTo>
                    <a:pt x="49" y="99"/>
                    <a:pt x="49" y="97"/>
                    <a:pt x="49" y="96"/>
                  </a:cubicBezTo>
                  <a:cubicBezTo>
                    <a:pt x="54" y="86"/>
                    <a:pt x="55" y="73"/>
                    <a:pt x="56" y="62"/>
                  </a:cubicBezTo>
                  <a:cubicBezTo>
                    <a:pt x="60" y="46"/>
                    <a:pt x="63" y="29"/>
                    <a:pt x="65" y="12"/>
                  </a:cubicBezTo>
                  <a:close/>
                  <a:moveTo>
                    <a:pt x="45" y="59"/>
                  </a:moveTo>
                  <a:cubicBezTo>
                    <a:pt x="43" y="70"/>
                    <a:pt x="39" y="82"/>
                    <a:pt x="40" y="93"/>
                  </a:cubicBezTo>
                  <a:cubicBezTo>
                    <a:pt x="36" y="94"/>
                    <a:pt x="33" y="96"/>
                    <a:pt x="29" y="95"/>
                  </a:cubicBezTo>
                  <a:cubicBezTo>
                    <a:pt x="31" y="79"/>
                    <a:pt x="33" y="63"/>
                    <a:pt x="33" y="46"/>
                  </a:cubicBezTo>
                  <a:cubicBezTo>
                    <a:pt x="33" y="46"/>
                    <a:pt x="34" y="46"/>
                    <a:pt x="35" y="46"/>
                  </a:cubicBezTo>
                  <a:cubicBezTo>
                    <a:pt x="41" y="46"/>
                    <a:pt x="41" y="37"/>
                    <a:pt x="35" y="36"/>
                  </a:cubicBezTo>
                  <a:cubicBezTo>
                    <a:pt x="30" y="36"/>
                    <a:pt x="26" y="37"/>
                    <a:pt x="21" y="37"/>
                  </a:cubicBezTo>
                  <a:cubicBezTo>
                    <a:pt x="19" y="37"/>
                    <a:pt x="16" y="37"/>
                    <a:pt x="14" y="36"/>
                  </a:cubicBezTo>
                  <a:cubicBezTo>
                    <a:pt x="17" y="29"/>
                    <a:pt x="21" y="21"/>
                    <a:pt x="25" y="14"/>
                  </a:cubicBezTo>
                  <a:cubicBezTo>
                    <a:pt x="28" y="9"/>
                    <a:pt x="44" y="13"/>
                    <a:pt x="53" y="16"/>
                  </a:cubicBezTo>
                  <a:cubicBezTo>
                    <a:pt x="51" y="31"/>
                    <a:pt x="48" y="45"/>
                    <a:pt x="45"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 name="Freeform 544"/>
            <p:cNvSpPr>
              <a:spLocks noEditPoints="1"/>
            </p:cNvSpPr>
            <p:nvPr/>
          </p:nvSpPr>
          <p:spPr bwMode="auto">
            <a:xfrm>
              <a:off x="3013" y="1060"/>
              <a:ext cx="976" cy="710"/>
            </a:xfrm>
            <a:custGeom>
              <a:avLst/>
              <a:gdLst>
                <a:gd name="T0" fmla="*/ 471 w 484"/>
                <a:gd name="T1" fmla="*/ 300 h 352"/>
                <a:gd name="T2" fmla="*/ 460 w 484"/>
                <a:gd name="T3" fmla="*/ 295 h 352"/>
                <a:gd name="T4" fmla="*/ 468 w 484"/>
                <a:gd name="T5" fmla="*/ 25 h 352"/>
                <a:gd name="T6" fmla="*/ 460 w 484"/>
                <a:gd name="T7" fmla="*/ 17 h 352"/>
                <a:gd name="T8" fmla="*/ 248 w 484"/>
                <a:gd name="T9" fmla="*/ 18 h 352"/>
                <a:gd name="T10" fmla="*/ 18 w 484"/>
                <a:gd name="T11" fmla="*/ 26 h 352"/>
                <a:gd name="T12" fmla="*/ 358 w 484"/>
                <a:gd name="T13" fmla="*/ 32 h 352"/>
                <a:gd name="T14" fmla="*/ 461 w 484"/>
                <a:gd name="T15" fmla="*/ 193 h 352"/>
                <a:gd name="T16" fmla="*/ 459 w 484"/>
                <a:gd name="T17" fmla="*/ 291 h 352"/>
                <a:gd name="T18" fmla="*/ 458 w 484"/>
                <a:gd name="T19" fmla="*/ 295 h 352"/>
                <a:gd name="T20" fmla="*/ 444 w 484"/>
                <a:gd name="T21" fmla="*/ 49 h 352"/>
                <a:gd name="T22" fmla="*/ 431 w 484"/>
                <a:gd name="T23" fmla="*/ 44 h 352"/>
                <a:gd name="T24" fmla="*/ 49 w 484"/>
                <a:gd name="T25" fmla="*/ 42 h 352"/>
                <a:gd name="T26" fmla="*/ 41 w 484"/>
                <a:gd name="T27" fmla="*/ 47 h 352"/>
                <a:gd name="T28" fmla="*/ 37 w 484"/>
                <a:gd name="T29" fmla="*/ 250 h 352"/>
                <a:gd name="T30" fmla="*/ 17 w 484"/>
                <a:gd name="T31" fmla="*/ 304 h 352"/>
                <a:gd name="T32" fmla="*/ 6 w 484"/>
                <a:gd name="T33" fmla="*/ 27 h 352"/>
                <a:gd name="T34" fmla="*/ 5 w 484"/>
                <a:gd name="T35" fmla="*/ 307 h 352"/>
                <a:gd name="T36" fmla="*/ 9 w 484"/>
                <a:gd name="T37" fmla="*/ 336 h 352"/>
                <a:gd name="T38" fmla="*/ 11 w 484"/>
                <a:gd name="T39" fmla="*/ 342 h 352"/>
                <a:gd name="T40" fmla="*/ 104 w 484"/>
                <a:gd name="T41" fmla="*/ 343 h 352"/>
                <a:gd name="T42" fmla="*/ 471 w 484"/>
                <a:gd name="T43" fmla="*/ 336 h 352"/>
                <a:gd name="T44" fmla="*/ 475 w 484"/>
                <a:gd name="T45" fmla="*/ 329 h 352"/>
                <a:gd name="T46" fmla="*/ 48 w 484"/>
                <a:gd name="T47" fmla="*/ 51 h 352"/>
                <a:gd name="T48" fmla="*/ 250 w 484"/>
                <a:gd name="T49" fmla="*/ 56 h 352"/>
                <a:gd name="T50" fmla="*/ 433 w 484"/>
                <a:gd name="T51" fmla="*/ 55 h 352"/>
                <a:gd name="T52" fmla="*/ 354 w 484"/>
                <a:gd name="T53" fmla="*/ 299 h 352"/>
                <a:gd name="T54" fmla="*/ 289 w 484"/>
                <a:gd name="T55" fmla="*/ 271 h 352"/>
                <a:gd name="T56" fmla="*/ 199 w 484"/>
                <a:gd name="T57" fmla="*/ 292 h 352"/>
                <a:gd name="T58" fmla="*/ 43 w 484"/>
                <a:gd name="T59" fmla="*/ 300 h 352"/>
                <a:gd name="T60" fmla="*/ 275 w 484"/>
                <a:gd name="T61" fmla="*/ 295 h 352"/>
                <a:gd name="T62" fmla="*/ 206 w 484"/>
                <a:gd name="T63" fmla="*/ 292 h 352"/>
                <a:gd name="T64" fmla="*/ 275 w 484"/>
                <a:gd name="T65" fmla="*/ 295 h 352"/>
                <a:gd name="T66" fmla="*/ 115 w 484"/>
                <a:gd name="T67" fmla="*/ 333 h 352"/>
                <a:gd name="T68" fmla="*/ 17 w 484"/>
                <a:gd name="T69" fmla="*/ 310 h 352"/>
                <a:gd name="T70" fmla="*/ 233 w 484"/>
                <a:gd name="T71" fmla="*/ 303 h 352"/>
                <a:gd name="T72" fmla="*/ 458 w 484"/>
                <a:gd name="T73" fmla="*/ 305 h 352"/>
                <a:gd name="T74" fmla="*/ 227 w 484"/>
                <a:gd name="T75" fmla="*/ 32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4" h="352">
                  <a:moveTo>
                    <a:pt x="475" y="329"/>
                  </a:moveTo>
                  <a:cubicBezTo>
                    <a:pt x="467" y="322"/>
                    <a:pt x="471" y="309"/>
                    <a:pt x="471" y="300"/>
                  </a:cubicBezTo>
                  <a:cubicBezTo>
                    <a:pt x="471" y="295"/>
                    <a:pt x="465" y="293"/>
                    <a:pt x="461" y="296"/>
                  </a:cubicBezTo>
                  <a:cubicBezTo>
                    <a:pt x="461" y="295"/>
                    <a:pt x="461" y="295"/>
                    <a:pt x="460" y="295"/>
                  </a:cubicBezTo>
                  <a:cubicBezTo>
                    <a:pt x="460" y="295"/>
                    <a:pt x="460" y="295"/>
                    <a:pt x="460" y="295"/>
                  </a:cubicBezTo>
                  <a:cubicBezTo>
                    <a:pt x="484" y="297"/>
                    <a:pt x="468" y="36"/>
                    <a:pt x="468" y="25"/>
                  </a:cubicBezTo>
                  <a:cubicBezTo>
                    <a:pt x="468" y="23"/>
                    <a:pt x="467" y="21"/>
                    <a:pt x="465" y="21"/>
                  </a:cubicBezTo>
                  <a:cubicBezTo>
                    <a:pt x="464" y="19"/>
                    <a:pt x="462" y="17"/>
                    <a:pt x="460" y="17"/>
                  </a:cubicBezTo>
                  <a:cubicBezTo>
                    <a:pt x="427" y="14"/>
                    <a:pt x="392" y="18"/>
                    <a:pt x="358" y="18"/>
                  </a:cubicBezTo>
                  <a:cubicBezTo>
                    <a:pt x="321" y="18"/>
                    <a:pt x="285" y="18"/>
                    <a:pt x="248" y="18"/>
                  </a:cubicBezTo>
                  <a:cubicBezTo>
                    <a:pt x="171" y="19"/>
                    <a:pt x="92" y="0"/>
                    <a:pt x="17" y="19"/>
                  </a:cubicBezTo>
                  <a:cubicBezTo>
                    <a:pt x="13" y="20"/>
                    <a:pt x="14" y="27"/>
                    <a:pt x="18" y="26"/>
                  </a:cubicBezTo>
                  <a:cubicBezTo>
                    <a:pt x="94" y="17"/>
                    <a:pt x="171" y="33"/>
                    <a:pt x="248" y="31"/>
                  </a:cubicBezTo>
                  <a:cubicBezTo>
                    <a:pt x="285" y="30"/>
                    <a:pt x="321" y="31"/>
                    <a:pt x="358" y="32"/>
                  </a:cubicBezTo>
                  <a:cubicBezTo>
                    <a:pt x="390" y="32"/>
                    <a:pt x="426" y="35"/>
                    <a:pt x="458" y="29"/>
                  </a:cubicBezTo>
                  <a:cubicBezTo>
                    <a:pt x="458" y="83"/>
                    <a:pt x="462" y="138"/>
                    <a:pt x="461" y="193"/>
                  </a:cubicBezTo>
                  <a:cubicBezTo>
                    <a:pt x="461" y="212"/>
                    <a:pt x="460" y="232"/>
                    <a:pt x="459" y="252"/>
                  </a:cubicBezTo>
                  <a:cubicBezTo>
                    <a:pt x="459" y="257"/>
                    <a:pt x="461" y="288"/>
                    <a:pt x="459" y="291"/>
                  </a:cubicBezTo>
                  <a:cubicBezTo>
                    <a:pt x="457" y="292"/>
                    <a:pt x="458" y="294"/>
                    <a:pt x="460" y="295"/>
                  </a:cubicBezTo>
                  <a:cubicBezTo>
                    <a:pt x="459" y="295"/>
                    <a:pt x="459" y="295"/>
                    <a:pt x="458" y="295"/>
                  </a:cubicBezTo>
                  <a:cubicBezTo>
                    <a:pt x="450" y="295"/>
                    <a:pt x="442" y="296"/>
                    <a:pt x="435" y="296"/>
                  </a:cubicBezTo>
                  <a:cubicBezTo>
                    <a:pt x="436" y="214"/>
                    <a:pt x="445" y="132"/>
                    <a:pt x="444" y="49"/>
                  </a:cubicBezTo>
                  <a:cubicBezTo>
                    <a:pt x="444" y="44"/>
                    <a:pt x="438" y="43"/>
                    <a:pt x="435" y="46"/>
                  </a:cubicBezTo>
                  <a:cubicBezTo>
                    <a:pt x="434" y="45"/>
                    <a:pt x="433" y="44"/>
                    <a:pt x="431" y="44"/>
                  </a:cubicBezTo>
                  <a:cubicBezTo>
                    <a:pt x="372" y="37"/>
                    <a:pt x="309" y="43"/>
                    <a:pt x="250" y="42"/>
                  </a:cubicBezTo>
                  <a:cubicBezTo>
                    <a:pt x="183" y="41"/>
                    <a:pt x="116" y="39"/>
                    <a:pt x="49" y="42"/>
                  </a:cubicBezTo>
                  <a:cubicBezTo>
                    <a:pt x="47" y="42"/>
                    <a:pt x="46" y="44"/>
                    <a:pt x="45" y="45"/>
                  </a:cubicBezTo>
                  <a:cubicBezTo>
                    <a:pt x="43" y="45"/>
                    <a:pt x="42" y="45"/>
                    <a:pt x="41" y="47"/>
                  </a:cubicBezTo>
                  <a:cubicBezTo>
                    <a:pt x="22" y="86"/>
                    <a:pt x="33" y="142"/>
                    <a:pt x="33" y="183"/>
                  </a:cubicBezTo>
                  <a:cubicBezTo>
                    <a:pt x="33" y="206"/>
                    <a:pt x="36" y="228"/>
                    <a:pt x="37" y="250"/>
                  </a:cubicBezTo>
                  <a:cubicBezTo>
                    <a:pt x="37" y="268"/>
                    <a:pt x="34" y="284"/>
                    <a:pt x="33" y="301"/>
                  </a:cubicBezTo>
                  <a:cubicBezTo>
                    <a:pt x="27" y="302"/>
                    <a:pt x="22" y="303"/>
                    <a:pt x="17" y="304"/>
                  </a:cubicBezTo>
                  <a:cubicBezTo>
                    <a:pt x="22" y="212"/>
                    <a:pt x="12" y="120"/>
                    <a:pt x="14" y="27"/>
                  </a:cubicBezTo>
                  <a:cubicBezTo>
                    <a:pt x="15" y="22"/>
                    <a:pt x="6" y="22"/>
                    <a:pt x="6" y="27"/>
                  </a:cubicBezTo>
                  <a:cubicBezTo>
                    <a:pt x="0" y="119"/>
                    <a:pt x="7" y="211"/>
                    <a:pt x="13" y="303"/>
                  </a:cubicBezTo>
                  <a:cubicBezTo>
                    <a:pt x="10" y="301"/>
                    <a:pt x="5" y="303"/>
                    <a:pt x="5" y="307"/>
                  </a:cubicBezTo>
                  <a:cubicBezTo>
                    <a:pt x="5" y="312"/>
                    <a:pt x="6" y="318"/>
                    <a:pt x="7" y="323"/>
                  </a:cubicBezTo>
                  <a:cubicBezTo>
                    <a:pt x="8" y="328"/>
                    <a:pt x="8" y="332"/>
                    <a:pt x="9" y="336"/>
                  </a:cubicBezTo>
                  <a:cubicBezTo>
                    <a:pt x="7" y="337"/>
                    <a:pt x="7" y="341"/>
                    <a:pt x="9" y="342"/>
                  </a:cubicBezTo>
                  <a:cubicBezTo>
                    <a:pt x="10" y="342"/>
                    <a:pt x="10" y="342"/>
                    <a:pt x="11" y="342"/>
                  </a:cubicBezTo>
                  <a:cubicBezTo>
                    <a:pt x="11" y="342"/>
                    <a:pt x="12" y="342"/>
                    <a:pt x="13" y="342"/>
                  </a:cubicBezTo>
                  <a:cubicBezTo>
                    <a:pt x="42" y="350"/>
                    <a:pt x="75" y="345"/>
                    <a:pt x="104" y="343"/>
                  </a:cubicBezTo>
                  <a:cubicBezTo>
                    <a:pt x="145" y="341"/>
                    <a:pt x="186" y="337"/>
                    <a:pt x="227" y="336"/>
                  </a:cubicBezTo>
                  <a:cubicBezTo>
                    <a:pt x="308" y="333"/>
                    <a:pt x="390" y="352"/>
                    <a:pt x="471" y="336"/>
                  </a:cubicBezTo>
                  <a:cubicBezTo>
                    <a:pt x="472" y="336"/>
                    <a:pt x="473" y="335"/>
                    <a:pt x="473" y="335"/>
                  </a:cubicBezTo>
                  <a:cubicBezTo>
                    <a:pt x="475" y="334"/>
                    <a:pt x="477" y="331"/>
                    <a:pt x="475" y="329"/>
                  </a:cubicBezTo>
                  <a:close/>
                  <a:moveTo>
                    <a:pt x="47" y="210"/>
                  </a:moveTo>
                  <a:cubicBezTo>
                    <a:pt x="44" y="156"/>
                    <a:pt x="47" y="104"/>
                    <a:pt x="48" y="51"/>
                  </a:cubicBezTo>
                  <a:cubicBezTo>
                    <a:pt x="49" y="51"/>
                    <a:pt x="49" y="51"/>
                    <a:pt x="49" y="52"/>
                  </a:cubicBezTo>
                  <a:cubicBezTo>
                    <a:pt x="116" y="55"/>
                    <a:pt x="183" y="55"/>
                    <a:pt x="250" y="56"/>
                  </a:cubicBezTo>
                  <a:cubicBezTo>
                    <a:pt x="309" y="57"/>
                    <a:pt x="373" y="63"/>
                    <a:pt x="433" y="55"/>
                  </a:cubicBezTo>
                  <a:cubicBezTo>
                    <a:pt x="433" y="55"/>
                    <a:pt x="433" y="55"/>
                    <a:pt x="433" y="55"/>
                  </a:cubicBezTo>
                  <a:cubicBezTo>
                    <a:pt x="430" y="135"/>
                    <a:pt x="418" y="216"/>
                    <a:pt x="427" y="297"/>
                  </a:cubicBezTo>
                  <a:cubicBezTo>
                    <a:pt x="403" y="298"/>
                    <a:pt x="379" y="300"/>
                    <a:pt x="354" y="299"/>
                  </a:cubicBezTo>
                  <a:cubicBezTo>
                    <a:pt x="332" y="299"/>
                    <a:pt x="310" y="297"/>
                    <a:pt x="288" y="296"/>
                  </a:cubicBezTo>
                  <a:cubicBezTo>
                    <a:pt x="290" y="288"/>
                    <a:pt x="289" y="279"/>
                    <a:pt x="289" y="271"/>
                  </a:cubicBezTo>
                  <a:cubicBezTo>
                    <a:pt x="288" y="268"/>
                    <a:pt x="286" y="265"/>
                    <a:pt x="283" y="265"/>
                  </a:cubicBezTo>
                  <a:cubicBezTo>
                    <a:pt x="265" y="265"/>
                    <a:pt x="187" y="253"/>
                    <a:pt x="199" y="292"/>
                  </a:cubicBezTo>
                  <a:cubicBezTo>
                    <a:pt x="172" y="292"/>
                    <a:pt x="146" y="294"/>
                    <a:pt x="119" y="296"/>
                  </a:cubicBezTo>
                  <a:cubicBezTo>
                    <a:pt x="95" y="298"/>
                    <a:pt x="69" y="297"/>
                    <a:pt x="43" y="300"/>
                  </a:cubicBezTo>
                  <a:cubicBezTo>
                    <a:pt x="56" y="280"/>
                    <a:pt x="48" y="225"/>
                    <a:pt x="47" y="210"/>
                  </a:cubicBezTo>
                  <a:close/>
                  <a:moveTo>
                    <a:pt x="275" y="295"/>
                  </a:moveTo>
                  <a:cubicBezTo>
                    <a:pt x="261" y="294"/>
                    <a:pt x="247" y="293"/>
                    <a:pt x="233" y="292"/>
                  </a:cubicBezTo>
                  <a:cubicBezTo>
                    <a:pt x="224" y="292"/>
                    <a:pt x="215" y="292"/>
                    <a:pt x="206" y="292"/>
                  </a:cubicBezTo>
                  <a:cubicBezTo>
                    <a:pt x="208" y="266"/>
                    <a:pt x="254" y="274"/>
                    <a:pt x="276" y="276"/>
                  </a:cubicBezTo>
                  <a:cubicBezTo>
                    <a:pt x="276" y="282"/>
                    <a:pt x="275" y="289"/>
                    <a:pt x="275" y="295"/>
                  </a:cubicBezTo>
                  <a:close/>
                  <a:moveTo>
                    <a:pt x="227" y="327"/>
                  </a:moveTo>
                  <a:cubicBezTo>
                    <a:pt x="189" y="328"/>
                    <a:pt x="152" y="332"/>
                    <a:pt x="115" y="333"/>
                  </a:cubicBezTo>
                  <a:cubicBezTo>
                    <a:pt x="83" y="334"/>
                    <a:pt x="49" y="332"/>
                    <a:pt x="17" y="335"/>
                  </a:cubicBezTo>
                  <a:cubicBezTo>
                    <a:pt x="18" y="327"/>
                    <a:pt x="19" y="318"/>
                    <a:pt x="17" y="310"/>
                  </a:cubicBezTo>
                  <a:cubicBezTo>
                    <a:pt x="46" y="316"/>
                    <a:pt x="80" y="309"/>
                    <a:pt x="109" y="307"/>
                  </a:cubicBezTo>
                  <a:cubicBezTo>
                    <a:pt x="150" y="304"/>
                    <a:pt x="192" y="302"/>
                    <a:pt x="233" y="303"/>
                  </a:cubicBezTo>
                  <a:cubicBezTo>
                    <a:pt x="274" y="305"/>
                    <a:pt x="314" y="310"/>
                    <a:pt x="354" y="312"/>
                  </a:cubicBezTo>
                  <a:cubicBezTo>
                    <a:pt x="387" y="314"/>
                    <a:pt x="426" y="317"/>
                    <a:pt x="458" y="305"/>
                  </a:cubicBezTo>
                  <a:cubicBezTo>
                    <a:pt x="458" y="313"/>
                    <a:pt x="459" y="322"/>
                    <a:pt x="464" y="328"/>
                  </a:cubicBezTo>
                  <a:cubicBezTo>
                    <a:pt x="385" y="339"/>
                    <a:pt x="306" y="326"/>
                    <a:pt x="227" y="3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 name="Freeform 545"/>
            <p:cNvSpPr>
              <a:spLocks noEditPoints="1"/>
            </p:cNvSpPr>
            <p:nvPr/>
          </p:nvSpPr>
          <p:spPr bwMode="auto">
            <a:xfrm>
              <a:off x="3188" y="1252"/>
              <a:ext cx="69" cy="147"/>
            </a:xfrm>
            <a:custGeom>
              <a:avLst/>
              <a:gdLst>
                <a:gd name="T0" fmla="*/ 31 w 34"/>
                <a:gd name="T1" fmla="*/ 14 h 73"/>
                <a:gd name="T2" fmla="*/ 13 w 34"/>
                <a:gd name="T3" fmla="*/ 8 h 73"/>
                <a:gd name="T4" fmla="*/ 13 w 34"/>
                <a:gd name="T5" fmla="*/ 5 h 73"/>
                <a:gd name="T6" fmla="*/ 4 w 34"/>
                <a:gd name="T7" fmla="*/ 5 h 73"/>
                <a:gd name="T8" fmla="*/ 5 w 34"/>
                <a:gd name="T9" fmla="*/ 28 h 73"/>
                <a:gd name="T10" fmla="*/ 6 w 34"/>
                <a:gd name="T11" fmla="*/ 34 h 73"/>
                <a:gd name="T12" fmla="*/ 6 w 34"/>
                <a:gd name="T13" fmla="*/ 56 h 73"/>
                <a:gd name="T14" fmla="*/ 5 w 34"/>
                <a:gd name="T15" fmla="*/ 57 h 73"/>
                <a:gd name="T16" fmla="*/ 3 w 34"/>
                <a:gd name="T17" fmla="*/ 65 h 73"/>
                <a:gd name="T18" fmla="*/ 31 w 34"/>
                <a:gd name="T19" fmla="*/ 57 h 73"/>
                <a:gd name="T20" fmla="*/ 23 w 34"/>
                <a:gd name="T21" fmla="*/ 31 h 73"/>
                <a:gd name="T22" fmla="*/ 31 w 34"/>
                <a:gd name="T23" fmla="*/ 14 h 73"/>
                <a:gd name="T24" fmla="*/ 14 w 34"/>
                <a:gd name="T25" fmla="*/ 13 h 73"/>
                <a:gd name="T26" fmla="*/ 23 w 34"/>
                <a:gd name="T27" fmla="*/ 16 h 73"/>
                <a:gd name="T28" fmla="*/ 14 w 34"/>
                <a:gd name="T29" fmla="*/ 23 h 73"/>
                <a:gd name="T30" fmla="*/ 13 w 34"/>
                <a:gd name="T31" fmla="*/ 13 h 73"/>
                <a:gd name="T32" fmla="*/ 14 w 34"/>
                <a:gd name="T33" fmla="*/ 13 h 73"/>
                <a:gd name="T34" fmla="*/ 12 w 34"/>
                <a:gd name="T35" fmla="*/ 56 h 73"/>
                <a:gd name="T36" fmla="*/ 14 w 34"/>
                <a:gd name="T37" fmla="*/ 38 h 73"/>
                <a:gd name="T38" fmla="*/ 21 w 34"/>
                <a:gd name="T39" fmla="*/ 50 h 73"/>
                <a:gd name="T40" fmla="*/ 12 w 34"/>
                <a:gd name="T41"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73">
                  <a:moveTo>
                    <a:pt x="31" y="14"/>
                  </a:moveTo>
                  <a:cubicBezTo>
                    <a:pt x="29" y="6"/>
                    <a:pt x="19" y="3"/>
                    <a:pt x="13" y="8"/>
                  </a:cubicBezTo>
                  <a:cubicBezTo>
                    <a:pt x="13" y="7"/>
                    <a:pt x="13" y="6"/>
                    <a:pt x="13" y="5"/>
                  </a:cubicBezTo>
                  <a:cubicBezTo>
                    <a:pt x="12" y="0"/>
                    <a:pt x="5" y="0"/>
                    <a:pt x="4" y="5"/>
                  </a:cubicBezTo>
                  <a:cubicBezTo>
                    <a:pt x="4" y="13"/>
                    <a:pt x="5" y="21"/>
                    <a:pt x="5" y="28"/>
                  </a:cubicBezTo>
                  <a:cubicBezTo>
                    <a:pt x="4" y="30"/>
                    <a:pt x="4" y="32"/>
                    <a:pt x="6" y="34"/>
                  </a:cubicBezTo>
                  <a:cubicBezTo>
                    <a:pt x="7" y="41"/>
                    <a:pt x="7" y="49"/>
                    <a:pt x="6" y="56"/>
                  </a:cubicBezTo>
                  <a:cubicBezTo>
                    <a:pt x="6" y="57"/>
                    <a:pt x="5" y="57"/>
                    <a:pt x="5" y="57"/>
                  </a:cubicBezTo>
                  <a:cubicBezTo>
                    <a:pt x="1" y="58"/>
                    <a:pt x="0" y="62"/>
                    <a:pt x="3" y="65"/>
                  </a:cubicBezTo>
                  <a:cubicBezTo>
                    <a:pt x="11" y="73"/>
                    <a:pt x="28" y="68"/>
                    <a:pt x="31" y="57"/>
                  </a:cubicBezTo>
                  <a:cubicBezTo>
                    <a:pt x="34" y="47"/>
                    <a:pt x="30" y="38"/>
                    <a:pt x="23" y="31"/>
                  </a:cubicBezTo>
                  <a:cubicBezTo>
                    <a:pt x="30" y="27"/>
                    <a:pt x="34" y="22"/>
                    <a:pt x="31" y="14"/>
                  </a:cubicBezTo>
                  <a:close/>
                  <a:moveTo>
                    <a:pt x="14" y="13"/>
                  </a:moveTo>
                  <a:cubicBezTo>
                    <a:pt x="18" y="12"/>
                    <a:pt x="22" y="12"/>
                    <a:pt x="23" y="16"/>
                  </a:cubicBezTo>
                  <a:cubicBezTo>
                    <a:pt x="25" y="21"/>
                    <a:pt x="19" y="22"/>
                    <a:pt x="14" y="23"/>
                  </a:cubicBezTo>
                  <a:cubicBezTo>
                    <a:pt x="14" y="20"/>
                    <a:pt x="14" y="16"/>
                    <a:pt x="13" y="13"/>
                  </a:cubicBezTo>
                  <a:cubicBezTo>
                    <a:pt x="14" y="13"/>
                    <a:pt x="14" y="13"/>
                    <a:pt x="14" y="13"/>
                  </a:cubicBezTo>
                  <a:close/>
                  <a:moveTo>
                    <a:pt x="12" y="56"/>
                  </a:moveTo>
                  <a:cubicBezTo>
                    <a:pt x="14" y="51"/>
                    <a:pt x="14" y="45"/>
                    <a:pt x="14" y="38"/>
                  </a:cubicBezTo>
                  <a:cubicBezTo>
                    <a:pt x="18" y="41"/>
                    <a:pt x="21" y="45"/>
                    <a:pt x="21" y="50"/>
                  </a:cubicBezTo>
                  <a:cubicBezTo>
                    <a:pt x="21" y="56"/>
                    <a:pt x="17" y="56"/>
                    <a:pt x="12"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 name="Freeform 546"/>
            <p:cNvSpPr>
              <a:spLocks noEditPoints="1"/>
            </p:cNvSpPr>
            <p:nvPr/>
          </p:nvSpPr>
          <p:spPr bwMode="auto">
            <a:xfrm>
              <a:off x="3267" y="1256"/>
              <a:ext cx="73" cy="137"/>
            </a:xfrm>
            <a:custGeom>
              <a:avLst/>
              <a:gdLst>
                <a:gd name="T0" fmla="*/ 30 w 36"/>
                <a:gd name="T1" fmla="*/ 12 h 68"/>
                <a:gd name="T2" fmla="*/ 12 w 36"/>
                <a:gd name="T3" fmla="*/ 1 h 68"/>
                <a:gd name="T4" fmla="*/ 3 w 36"/>
                <a:gd name="T5" fmla="*/ 13 h 68"/>
                <a:gd name="T6" fmla="*/ 9 w 36"/>
                <a:gd name="T7" fmla="*/ 14 h 68"/>
                <a:gd name="T8" fmla="*/ 21 w 36"/>
                <a:gd name="T9" fmla="*/ 16 h 68"/>
                <a:gd name="T10" fmla="*/ 23 w 36"/>
                <a:gd name="T11" fmla="*/ 30 h 68"/>
                <a:gd name="T12" fmla="*/ 23 w 36"/>
                <a:gd name="T13" fmla="*/ 30 h 68"/>
                <a:gd name="T14" fmla="*/ 0 w 36"/>
                <a:gd name="T15" fmla="*/ 45 h 68"/>
                <a:gd name="T16" fmla="*/ 8 w 36"/>
                <a:gd name="T17" fmla="*/ 56 h 68"/>
                <a:gd name="T18" fmla="*/ 20 w 36"/>
                <a:gd name="T19" fmla="*/ 58 h 68"/>
                <a:gd name="T20" fmla="*/ 21 w 36"/>
                <a:gd name="T21" fmla="*/ 64 h 68"/>
                <a:gd name="T22" fmla="*/ 28 w 36"/>
                <a:gd name="T23" fmla="*/ 66 h 68"/>
                <a:gd name="T24" fmla="*/ 35 w 36"/>
                <a:gd name="T25" fmla="*/ 42 h 68"/>
                <a:gd name="T26" fmla="*/ 30 w 36"/>
                <a:gd name="T27" fmla="*/ 12 h 68"/>
                <a:gd name="T28" fmla="*/ 14 w 36"/>
                <a:gd name="T29" fmla="*/ 47 h 68"/>
                <a:gd name="T30" fmla="*/ 11 w 36"/>
                <a:gd name="T31" fmla="*/ 46 h 68"/>
                <a:gd name="T32" fmla="*/ 10 w 36"/>
                <a:gd name="T33" fmla="*/ 44 h 68"/>
                <a:gd name="T34" fmla="*/ 10 w 36"/>
                <a:gd name="T35" fmla="*/ 42 h 68"/>
                <a:gd name="T36" fmla="*/ 12 w 36"/>
                <a:gd name="T37" fmla="*/ 40 h 68"/>
                <a:gd name="T38" fmla="*/ 23 w 36"/>
                <a:gd name="T39" fmla="*/ 36 h 68"/>
                <a:gd name="T40" fmla="*/ 23 w 36"/>
                <a:gd name="T41" fmla="*/ 36 h 68"/>
                <a:gd name="T42" fmla="*/ 22 w 36"/>
                <a:gd name="T43" fmla="*/ 47 h 68"/>
                <a:gd name="T44" fmla="*/ 14 w 36"/>
                <a:gd name="T45" fmla="*/ 4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68">
                  <a:moveTo>
                    <a:pt x="30" y="12"/>
                  </a:moveTo>
                  <a:cubicBezTo>
                    <a:pt x="27" y="5"/>
                    <a:pt x="20" y="0"/>
                    <a:pt x="12" y="1"/>
                  </a:cubicBezTo>
                  <a:cubicBezTo>
                    <a:pt x="7" y="3"/>
                    <a:pt x="4" y="8"/>
                    <a:pt x="3" y="13"/>
                  </a:cubicBezTo>
                  <a:cubicBezTo>
                    <a:pt x="3" y="17"/>
                    <a:pt x="8" y="17"/>
                    <a:pt x="9" y="14"/>
                  </a:cubicBezTo>
                  <a:cubicBezTo>
                    <a:pt x="11" y="6"/>
                    <a:pt x="19" y="11"/>
                    <a:pt x="21" y="16"/>
                  </a:cubicBezTo>
                  <a:cubicBezTo>
                    <a:pt x="24" y="20"/>
                    <a:pt x="24" y="25"/>
                    <a:pt x="23" y="30"/>
                  </a:cubicBezTo>
                  <a:cubicBezTo>
                    <a:pt x="23" y="30"/>
                    <a:pt x="23" y="30"/>
                    <a:pt x="23" y="30"/>
                  </a:cubicBezTo>
                  <a:cubicBezTo>
                    <a:pt x="13" y="29"/>
                    <a:pt x="0" y="33"/>
                    <a:pt x="0" y="45"/>
                  </a:cubicBezTo>
                  <a:cubicBezTo>
                    <a:pt x="0" y="50"/>
                    <a:pt x="4" y="54"/>
                    <a:pt x="8" y="56"/>
                  </a:cubicBezTo>
                  <a:cubicBezTo>
                    <a:pt x="11" y="57"/>
                    <a:pt x="15" y="58"/>
                    <a:pt x="20" y="58"/>
                  </a:cubicBezTo>
                  <a:cubicBezTo>
                    <a:pt x="19" y="60"/>
                    <a:pt x="20" y="62"/>
                    <a:pt x="21" y="64"/>
                  </a:cubicBezTo>
                  <a:cubicBezTo>
                    <a:pt x="23" y="67"/>
                    <a:pt x="25" y="68"/>
                    <a:pt x="28" y="66"/>
                  </a:cubicBezTo>
                  <a:cubicBezTo>
                    <a:pt x="35" y="62"/>
                    <a:pt x="34" y="49"/>
                    <a:pt x="35" y="42"/>
                  </a:cubicBezTo>
                  <a:cubicBezTo>
                    <a:pt x="36" y="32"/>
                    <a:pt x="35" y="21"/>
                    <a:pt x="30" y="12"/>
                  </a:cubicBezTo>
                  <a:close/>
                  <a:moveTo>
                    <a:pt x="14" y="47"/>
                  </a:moveTo>
                  <a:cubicBezTo>
                    <a:pt x="13" y="47"/>
                    <a:pt x="11" y="46"/>
                    <a:pt x="11" y="46"/>
                  </a:cubicBezTo>
                  <a:cubicBezTo>
                    <a:pt x="10" y="45"/>
                    <a:pt x="10" y="44"/>
                    <a:pt x="10" y="44"/>
                  </a:cubicBezTo>
                  <a:cubicBezTo>
                    <a:pt x="10" y="43"/>
                    <a:pt x="10" y="43"/>
                    <a:pt x="10" y="42"/>
                  </a:cubicBezTo>
                  <a:cubicBezTo>
                    <a:pt x="10" y="42"/>
                    <a:pt x="11" y="41"/>
                    <a:pt x="12" y="40"/>
                  </a:cubicBezTo>
                  <a:cubicBezTo>
                    <a:pt x="15" y="37"/>
                    <a:pt x="19" y="36"/>
                    <a:pt x="23" y="36"/>
                  </a:cubicBezTo>
                  <a:cubicBezTo>
                    <a:pt x="23" y="36"/>
                    <a:pt x="23" y="36"/>
                    <a:pt x="23" y="36"/>
                  </a:cubicBezTo>
                  <a:cubicBezTo>
                    <a:pt x="23" y="40"/>
                    <a:pt x="22" y="43"/>
                    <a:pt x="22" y="47"/>
                  </a:cubicBezTo>
                  <a:cubicBezTo>
                    <a:pt x="19" y="47"/>
                    <a:pt x="16" y="48"/>
                    <a:pt x="14"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 name="Freeform 547"/>
            <p:cNvSpPr/>
            <p:nvPr/>
          </p:nvSpPr>
          <p:spPr bwMode="auto">
            <a:xfrm>
              <a:off x="3340" y="1268"/>
              <a:ext cx="78" cy="80"/>
            </a:xfrm>
            <a:custGeom>
              <a:avLst/>
              <a:gdLst>
                <a:gd name="T0" fmla="*/ 32 w 39"/>
                <a:gd name="T1" fmla="*/ 22 h 40"/>
                <a:gd name="T2" fmla="*/ 12 w 39"/>
                <a:gd name="T3" fmla="*/ 26 h 40"/>
                <a:gd name="T4" fmla="*/ 14 w 39"/>
                <a:gd name="T5" fmla="*/ 15 h 40"/>
                <a:gd name="T6" fmla="*/ 27 w 39"/>
                <a:gd name="T7" fmla="*/ 9 h 40"/>
                <a:gd name="T8" fmla="*/ 26 w 39"/>
                <a:gd name="T9" fmla="*/ 1 h 40"/>
                <a:gd name="T10" fmla="*/ 6 w 39"/>
                <a:gd name="T11" fmla="*/ 9 h 40"/>
                <a:gd name="T12" fmla="*/ 0 w 39"/>
                <a:gd name="T13" fmla="*/ 32 h 40"/>
                <a:gd name="T14" fmla="*/ 5 w 39"/>
                <a:gd name="T15" fmla="*/ 37 h 40"/>
                <a:gd name="T16" fmla="*/ 36 w 39"/>
                <a:gd name="T17" fmla="*/ 30 h 40"/>
                <a:gd name="T18" fmla="*/ 32 w 39"/>
                <a:gd name="T19"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0">
                  <a:moveTo>
                    <a:pt x="32" y="22"/>
                  </a:moveTo>
                  <a:cubicBezTo>
                    <a:pt x="25" y="25"/>
                    <a:pt x="19" y="27"/>
                    <a:pt x="12" y="26"/>
                  </a:cubicBezTo>
                  <a:cubicBezTo>
                    <a:pt x="12" y="22"/>
                    <a:pt x="12" y="19"/>
                    <a:pt x="14" y="15"/>
                  </a:cubicBezTo>
                  <a:cubicBezTo>
                    <a:pt x="17" y="11"/>
                    <a:pt x="23" y="10"/>
                    <a:pt x="27" y="9"/>
                  </a:cubicBezTo>
                  <a:cubicBezTo>
                    <a:pt x="31" y="8"/>
                    <a:pt x="30" y="0"/>
                    <a:pt x="26" y="1"/>
                  </a:cubicBezTo>
                  <a:cubicBezTo>
                    <a:pt x="19" y="2"/>
                    <a:pt x="11" y="4"/>
                    <a:pt x="6" y="9"/>
                  </a:cubicBezTo>
                  <a:cubicBezTo>
                    <a:pt x="0" y="15"/>
                    <a:pt x="0" y="24"/>
                    <a:pt x="0" y="32"/>
                  </a:cubicBezTo>
                  <a:cubicBezTo>
                    <a:pt x="1" y="34"/>
                    <a:pt x="2" y="37"/>
                    <a:pt x="5" y="37"/>
                  </a:cubicBezTo>
                  <a:cubicBezTo>
                    <a:pt x="16" y="40"/>
                    <a:pt x="28" y="38"/>
                    <a:pt x="36" y="30"/>
                  </a:cubicBezTo>
                  <a:cubicBezTo>
                    <a:pt x="39" y="27"/>
                    <a:pt x="36" y="21"/>
                    <a:pt x="3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 name="Freeform 548"/>
            <p:cNvSpPr/>
            <p:nvPr/>
          </p:nvSpPr>
          <p:spPr bwMode="auto">
            <a:xfrm>
              <a:off x="3426" y="1195"/>
              <a:ext cx="83" cy="176"/>
            </a:xfrm>
            <a:custGeom>
              <a:avLst/>
              <a:gdLst>
                <a:gd name="T0" fmla="*/ 23 w 41"/>
                <a:gd name="T1" fmla="*/ 67 h 87"/>
                <a:gd name="T2" fmla="*/ 13 w 41"/>
                <a:gd name="T3" fmla="*/ 60 h 87"/>
                <a:gd name="T4" fmla="*/ 13 w 41"/>
                <a:gd name="T5" fmla="*/ 57 h 87"/>
                <a:gd name="T6" fmla="*/ 15 w 41"/>
                <a:gd name="T7" fmla="*/ 55 h 87"/>
                <a:gd name="T8" fmla="*/ 25 w 41"/>
                <a:gd name="T9" fmla="*/ 49 h 87"/>
                <a:gd name="T10" fmla="*/ 40 w 41"/>
                <a:gd name="T11" fmla="*/ 35 h 87"/>
                <a:gd name="T12" fmla="*/ 35 w 41"/>
                <a:gd name="T13" fmla="*/ 30 h 87"/>
                <a:gd name="T14" fmla="*/ 19 w 41"/>
                <a:gd name="T15" fmla="*/ 40 h 87"/>
                <a:gd name="T16" fmla="*/ 14 w 41"/>
                <a:gd name="T17" fmla="*/ 44 h 87"/>
                <a:gd name="T18" fmla="*/ 17 w 41"/>
                <a:gd name="T19" fmla="*/ 7 h 87"/>
                <a:gd name="T20" fmla="*/ 7 w 41"/>
                <a:gd name="T21" fmla="*/ 5 h 87"/>
                <a:gd name="T22" fmla="*/ 3 w 41"/>
                <a:gd name="T23" fmla="*/ 72 h 87"/>
                <a:gd name="T24" fmla="*/ 12 w 41"/>
                <a:gd name="T25" fmla="*/ 72 h 87"/>
                <a:gd name="T26" fmla="*/ 12 w 41"/>
                <a:gd name="T27" fmla="*/ 67 h 87"/>
                <a:gd name="T28" fmla="*/ 19 w 41"/>
                <a:gd name="T29" fmla="*/ 74 h 87"/>
                <a:gd name="T30" fmla="*/ 35 w 41"/>
                <a:gd name="T31" fmla="*/ 86 h 87"/>
                <a:gd name="T32" fmla="*/ 40 w 41"/>
                <a:gd name="T33" fmla="*/ 80 h 87"/>
                <a:gd name="T34" fmla="*/ 23 w 41"/>
                <a:gd name="T35"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87">
                  <a:moveTo>
                    <a:pt x="23" y="67"/>
                  </a:moveTo>
                  <a:cubicBezTo>
                    <a:pt x="19" y="64"/>
                    <a:pt x="16" y="62"/>
                    <a:pt x="13" y="60"/>
                  </a:cubicBezTo>
                  <a:cubicBezTo>
                    <a:pt x="13" y="59"/>
                    <a:pt x="13" y="58"/>
                    <a:pt x="13" y="57"/>
                  </a:cubicBezTo>
                  <a:cubicBezTo>
                    <a:pt x="14" y="56"/>
                    <a:pt x="15" y="56"/>
                    <a:pt x="15" y="55"/>
                  </a:cubicBezTo>
                  <a:cubicBezTo>
                    <a:pt x="19" y="53"/>
                    <a:pt x="22" y="51"/>
                    <a:pt x="25" y="49"/>
                  </a:cubicBezTo>
                  <a:cubicBezTo>
                    <a:pt x="31" y="45"/>
                    <a:pt x="38" y="41"/>
                    <a:pt x="40" y="35"/>
                  </a:cubicBezTo>
                  <a:cubicBezTo>
                    <a:pt x="41" y="32"/>
                    <a:pt x="38" y="29"/>
                    <a:pt x="35" y="30"/>
                  </a:cubicBezTo>
                  <a:cubicBezTo>
                    <a:pt x="29" y="32"/>
                    <a:pt x="24" y="36"/>
                    <a:pt x="19" y="40"/>
                  </a:cubicBezTo>
                  <a:cubicBezTo>
                    <a:pt x="18" y="41"/>
                    <a:pt x="16" y="42"/>
                    <a:pt x="14" y="44"/>
                  </a:cubicBezTo>
                  <a:cubicBezTo>
                    <a:pt x="15" y="31"/>
                    <a:pt x="16" y="19"/>
                    <a:pt x="17" y="7"/>
                  </a:cubicBezTo>
                  <a:cubicBezTo>
                    <a:pt x="17" y="1"/>
                    <a:pt x="9" y="0"/>
                    <a:pt x="7" y="5"/>
                  </a:cubicBezTo>
                  <a:cubicBezTo>
                    <a:pt x="0" y="26"/>
                    <a:pt x="1" y="51"/>
                    <a:pt x="3" y="72"/>
                  </a:cubicBezTo>
                  <a:cubicBezTo>
                    <a:pt x="3" y="78"/>
                    <a:pt x="11" y="78"/>
                    <a:pt x="12" y="72"/>
                  </a:cubicBezTo>
                  <a:cubicBezTo>
                    <a:pt x="12" y="71"/>
                    <a:pt x="12" y="69"/>
                    <a:pt x="12" y="67"/>
                  </a:cubicBezTo>
                  <a:cubicBezTo>
                    <a:pt x="14" y="69"/>
                    <a:pt x="17" y="72"/>
                    <a:pt x="19" y="74"/>
                  </a:cubicBezTo>
                  <a:cubicBezTo>
                    <a:pt x="24" y="78"/>
                    <a:pt x="29" y="85"/>
                    <a:pt x="35" y="86"/>
                  </a:cubicBezTo>
                  <a:cubicBezTo>
                    <a:pt x="39" y="87"/>
                    <a:pt x="41" y="83"/>
                    <a:pt x="40" y="80"/>
                  </a:cubicBezTo>
                  <a:cubicBezTo>
                    <a:pt x="37" y="74"/>
                    <a:pt x="28" y="70"/>
                    <a:pt x="23"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 name="Freeform 549"/>
            <p:cNvSpPr/>
            <p:nvPr/>
          </p:nvSpPr>
          <p:spPr bwMode="auto">
            <a:xfrm>
              <a:off x="3529" y="1237"/>
              <a:ext cx="105" cy="115"/>
            </a:xfrm>
            <a:custGeom>
              <a:avLst/>
              <a:gdLst>
                <a:gd name="T0" fmla="*/ 46 w 52"/>
                <a:gd name="T1" fmla="*/ 8 h 57"/>
                <a:gd name="T2" fmla="*/ 33 w 52"/>
                <a:gd name="T3" fmla="*/ 9 h 57"/>
                <a:gd name="T4" fmla="*/ 30 w 52"/>
                <a:gd name="T5" fmla="*/ 3 h 57"/>
                <a:gd name="T6" fmla="*/ 23 w 52"/>
                <a:gd name="T7" fmla="*/ 4 h 57"/>
                <a:gd name="T8" fmla="*/ 22 w 52"/>
                <a:gd name="T9" fmla="*/ 11 h 57"/>
                <a:gd name="T10" fmla="*/ 3 w 52"/>
                <a:gd name="T11" fmla="*/ 17 h 57"/>
                <a:gd name="T12" fmla="*/ 6 w 52"/>
                <a:gd name="T13" fmla="*/ 23 h 57"/>
                <a:gd name="T14" fmla="*/ 23 w 52"/>
                <a:gd name="T15" fmla="*/ 20 h 57"/>
                <a:gd name="T16" fmla="*/ 24 w 52"/>
                <a:gd name="T17" fmla="*/ 25 h 57"/>
                <a:gd name="T18" fmla="*/ 25 w 52"/>
                <a:gd name="T19" fmla="*/ 51 h 57"/>
                <a:gd name="T20" fmla="*/ 33 w 52"/>
                <a:gd name="T21" fmla="*/ 51 h 57"/>
                <a:gd name="T22" fmla="*/ 34 w 52"/>
                <a:gd name="T23" fmla="*/ 25 h 57"/>
                <a:gd name="T24" fmla="*/ 34 w 52"/>
                <a:gd name="T25" fmla="*/ 20 h 57"/>
                <a:gd name="T26" fmla="*/ 47 w 52"/>
                <a:gd name="T27" fmla="*/ 17 h 57"/>
                <a:gd name="T28" fmla="*/ 46 w 52"/>
                <a:gd name="T29" fmla="*/ 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57">
                  <a:moveTo>
                    <a:pt x="46" y="8"/>
                  </a:moveTo>
                  <a:cubicBezTo>
                    <a:pt x="42" y="8"/>
                    <a:pt x="37" y="8"/>
                    <a:pt x="33" y="9"/>
                  </a:cubicBezTo>
                  <a:cubicBezTo>
                    <a:pt x="32" y="7"/>
                    <a:pt x="31" y="5"/>
                    <a:pt x="30" y="3"/>
                  </a:cubicBezTo>
                  <a:cubicBezTo>
                    <a:pt x="29" y="0"/>
                    <a:pt x="23" y="0"/>
                    <a:pt x="23" y="4"/>
                  </a:cubicBezTo>
                  <a:cubicBezTo>
                    <a:pt x="22" y="6"/>
                    <a:pt x="22" y="9"/>
                    <a:pt x="22" y="11"/>
                  </a:cubicBezTo>
                  <a:cubicBezTo>
                    <a:pt x="15" y="12"/>
                    <a:pt x="9" y="13"/>
                    <a:pt x="3" y="17"/>
                  </a:cubicBezTo>
                  <a:cubicBezTo>
                    <a:pt x="0" y="19"/>
                    <a:pt x="2" y="24"/>
                    <a:pt x="6" y="23"/>
                  </a:cubicBezTo>
                  <a:cubicBezTo>
                    <a:pt x="11" y="21"/>
                    <a:pt x="17" y="21"/>
                    <a:pt x="23" y="20"/>
                  </a:cubicBezTo>
                  <a:cubicBezTo>
                    <a:pt x="23" y="22"/>
                    <a:pt x="23" y="23"/>
                    <a:pt x="24" y="25"/>
                  </a:cubicBezTo>
                  <a:cubicBezTo>
                    <a:pt x="24" y="34"/>
                    <a:pt x="25" y="43"/>
                    <a:pt x="25" y="51"/>
                  </a:cubicBezTo>
                  <a:cubicBezTo>
                    <a:pt x="25" y="57"/>
                    <a:pt x="33" y="57"/>
                    <a:pt x="33" y="51"/>
                  </a:cubicBezTo>
                  <a:cubicBezTo>
                    <a:pt x="34" y="43"/>
                    <a:pt x="34" y="34"/>
                    <a:pt x="34" y="25"/>
                  </a:cubicBezTo>
                  <a:cubicBezTo>
                    <a:pt x="34" y="23"/>
                    <a:pt x="34" y="21"/>
                    <a:pt x="34" y="20"/>
                  </a:cubicBezTo>
                  <a:cubicBezTo>
                    <a:pt x="38" y="19"/>
                    <a:pt x="43" y="19"/>
                    <a:pt x="47" y="17"/>
                  </a:cubicBezTo>
                  <a:cubicBezTo>
                    <a:pt x="52" y="15"/>
                    <a:pt x="52" y="8"/>
                    <a:pt x="4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 name="Freeform 550"/>
            <p:cNvSpPr>
              <a:spLocks noEditPoints="1"/>
            </p:cNvSpPr>
            <p:nvPr/>
          </p:nvSpPr>
          <p:spPr bwMode="auto">
            <a:xfrm>
              <a:off x="3612" y="1237"/>
              <a:ext cx="109" cy="130"/>
            </a:xfrm>
            <a:custGeom>
              <a:avLst/>
              <a:gdLst>
                <a:gd name="T0" fmla="*/ 51 w 54"/>
                <a:gd name="T1" fmla="*/ 17 h 64"/>
                <a:gd name="T2" fmla="*/ 16 w 54"/>
                <a:gd name="T3" fmla="*/ 11 h 64"/>
                <a:gd name="T4" fmla="*/ 16 w 54"/>
                <a:gd name="T5" fmla="*/ 18 h 64"/>
                <a:gd name="T6" fmla="*/ 5 w 54"/>
                <a:gd name="T7" fmla="*/ 48 h 64"/>
                <a:gd name="T8" fmla="*/ 40 w 54"/>
                <a:gd name="T9" fmla="*/ 52 h 64"/>
                <a:gd name="T10" fmla="*/ 51 w 54"/>
                <a:gd name="T11" fmla="*/ 17 h 64"/>
                <a:gd name="T12" fmla="*/ 32 w 54"/>
                <a:gd name="T13" fmla="*/ 40 h 64"/>
                <a:gd name="T14" fmla="*/ 18 w 54"/>
                <a:gd name="T15" fmla="*/ 46 h 64"/>
                <a:gd name="T16" fmla="*/ 18 w 54"/>
                <a:gd name="T17" fmla="*/ 30 h 64"/>
                <a:gd name="T18" fmla="*/ 35 w 54"/>
                <a:gd name="T19" fmla="*/ 17 h 64"/>
                <a:gd name="T20" fmla="*/ 35 w 54"/>
                <a:gd name="T21" fmla="*/ 17 h 64"/>
                <a:gd name="T22" fmla="*/ 38 w 54"/>
                <a:gd name="T23" fmla="*/ 20 h 64"/>
                <a:gd name="T24" fmla="*/ 32 w 54"/>
                <a:gd name="T25" fmla="*/ 4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64">
                  <a:moveTo>
                    <a:pt x="51" y="17"/>
                  </a:moveTo>
                  <a:cubicBezTo>
                    <a:pt x="46" y="0"/>
                    <a:pt x="27" y="3"/>
                    <a:pt x="16" y="11"/>
                  </a:cubicBezTo>
                  <a:cubicBezTo>
                    <a:pt x="13" y="13"/>
                    <a:pt x="14" y="17"/>
                    <a:pt x="16" y="18"/>
                  </a:cubicBezTo>
                  <a:cubicBezTo>
                    <a:pt x="7" y="25"/>
                    <a:pt x="0" y="37"/>
                    <a:pt x="5" y="48"/>
                  </a:cubicBezTo>
                  <a:cubicBezTo>
                    <a:pt x="11" y="64"/>
                    <a:pt x="30" y="62"/>
                    <a:pt x="40" y="52"/>
                  </a:cubicBezTo>
                  <a:cubicBezTo>
                    <a:pt x="49" y="43"/>
                    <a:pt x="54" y="29"/>
                    <a:pt x="51" y="17"/>
                  </a:cubicBezTo>
                  <a:close/>
                  <a:moveTo>
                    <a:pt x="32" y="40"/>
                  </a:moveTo>
                  <a:cubicBezTo>
                    <a:pt x="29" y="44"/>
                    <a:pt x="24" y="49"/>
                    <a:pt x="18" y="46"/>
                  </a:cubicBezTo>
                  <a:cubicBezTo>
                    <a:pt x="11" y="43"/>
                    <a:pt x="15" y="34"/>
                    <a:pt x="18" y="30"/>
                  </a:cubicBezTo>
                  <a:cubicBezTo>
                    <a:pt x="21" y="24"/>
                    <a:pt x="28" y="18"/>
                    <a:pt x="35" y="17"/>
                  </a:cubicBezTo>
                  <a:cubicBezTo>
                    <a:pt x="35" y="17"/>
                    <a:pt x="35" y="17"/>
                    <a:pt x="35" y="17"/>
                  </a:cubicBezTo>
                  <a:cubicBezTo>
                    <a:pt x="37" y="18"/>
                    <a:pt x="37" y="18"/>
                    <a:pt x="38" y="20"/>
                  </a:cubicBezTo>
                  <a:cubicBezTo>
                    <a:pt x="39" y="26"/>
                    <a:pt x="36" y="34"/>
                    <a:pt x="32"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 name="Freeform 551"/>
            <p:cNvSpPr/>
            <p:nvPr/>
          </p:nvSpPr>
          <p:spPr bwMode="auto">
            <a:xfrm>
              <a:off x="3184" y="1411"/>
              <a:ext cx="89" cy="129"/>
            </a:xfrm>
            <a:custGeom>
              <a:avLst/>
              <a:gdLst>
                <a:gd name="T0" fmla="*/ 42 w 44"/>
                <a:gd name="T1" fmla="*/ 12 h 64"/>
                <a:gd name="T2" fmla="*/ 2 w 44"/>
                <a:gd name="T3" fmla="*/ 15 h 64"/>
                <a:gd name="T4" fmla="*/ 3 w 44"/>
                <a:gd name="T5" fmla="*/ 23 h 64"/>
                <a:gd name="T6" fmla="*/ 22 w 44"/>
                <a:gd name="T7" fmla="*/ 44 h 64"/>
                <a:gd name="T8" fmla="*/ 4 w 44"/>
                <a:gd name="T9" fmla="*/ 52 h 64"/>
                <a:gd name="T10" fmla="*/ 2 w 44"/>
                <a:gd name="T11" fmla="*/ 57 h 64"/>
                <a:gd name="T12" fmla="*/ 24 w 44"/>
                <a:gd name="T13" fmla="*/ 60 h 64"/>
                <a:gd name="T14" fmla="*/ 33 w 44"/>
                <a:gd name="T15" fmla="*/ 47 h 64"/>
                <a:gd name="T16" fmla="*/ 14 w 44"/>
                <a:gd name="T17" fmla="*/ 18 h 64"/>
                <a:gd name="T18" fmla="*/ 38 w 44"/>
                <a:gd name="T19" fmla="*/ 16 h 64"/>
                <a:gd name="T20" fmla="*/ 42 w 44"/>
                <a:gd name="T21"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4">
                  <a:moveTo>
                    <a:pt x="42" y="12"/>
                  </a:moveTo>
                  <a:cubicBezTo>
                    <a:pt x="29" y="0"/>
                    <a:pt x="13" y="2"/>
                    <a:pt x="2" y="15"/>
                  </a:cubicBezTo>
                  <a:cubicBezTo>
                    <a:pt x="0" y="18"/>
                    <a:pt x="0" y="22"/>
                    <a:pt x="3" y="23"/>
                  </a:cubicBezTo>
                  <a:cubicBezTo>
                    <a:pt x="11" y="27"/>
                    <a:pt x="19" y="35"/>
                    <a:pt x="22" y="44"/>
                  </a:cubicBezTo>
                  <a:cubicBezTo>
                    <a:pt x="26" y="55"/>
                    <a:pt x="8" y="49"/>
                    <a:pt x="4" y="52"/>
                  </a:cubicBezTo>
                  <a:cubicBezTo>
                    <a:pt x="2" y="53"/>
                    <a:pt x="1" y="56"/>
                    <a:pt x="2" y="57"/>
                  </a:cubicBezTo>
                  <a:cubicBezTo>
                    <a:pt x="7" y="64"/>
                    <a:pt x="17" y="63"/>
                    <a:pt x="24" y="60"/>
                  </a:cubicBezTo>
                  <a:cubicBezTo>
                    <a:pt x="30" y="58"/>
                    <a:pt x="32" y="53"/>
                    <a:pt x="33" y="47"/>
                  </a:cubicBezTo>
                  <a:cubicBezTo>
                    <a:pt x="34" y="35"/>
                    <a:pt x="24" y="24"/>
                    <a:pt x="14" y="18"/>
                  </a:cubicBezTo>
                  <a:cubicBezTo>
                    <a:pt x="21" y="12"/>
                    <a:pt x="29" y="11"/>
                    <a:pt x="38" y="16"/>
                  </a:cubicBezTo>
                  <a:cubicBezTo>
                    <a:pt x="41" y="18"/>
                    <a:pt x="44" y="14"/>
                    <a:pt x="4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 name="Freeform 552"/>
            <p:cNvSpPr/>
            <p:nvPr/>
          </p:nvSpPr>
          <p:spPr bwMode="auto">
            <a:xfrm>
              <a:off x="3261" y="1433"/>
              <a:ext cx="83" cy="93"/>
            </a:xfrm>
            <a:custGeom>
              <a:avLst/>
              <a:gdLst>
                <a:gd name="T0" fmla="*/ 31 w 41"/>
                <a:gd name="T1" fmla="*/ 25 h 46"/>
                <a:gd name="T2" fmla="*/ 16 w 41"/>
                <a:gd name="T3" fmla="*/ 32 h 46"/>
                <a:gd name="T4" fmla="*/ 13 w 41"/>
                <a:gd name="T5" fmla="*/ 28 h 46"/>
                <a:gd name="T6" fmla="*/ 32 w 41"/>
                <a:gd name="T7" fmla="*/ 6 h 46"/>
                <a:gd name="T8" fmla="*/ 31 w 41"/>
                <a:gd name="T9" fmla="*/ 0 h 46"/>
                <a:gd name="T10" fmla="*/ 2 w 41"/>
                <a:gd name="T11" fmla="*/ 29 h 46"/>
                <a:gd name="T12" fmla="*/ 13 w 41"/>
                <a:gd name="T13" fmla="*/ 43 h 46"/>
                <a:gd name="T14" fmla="*/ 37 w 41"/>
                <a:gd name="T15" fmla="*/ 33 h 46"/>
                <a:gd name="T16" fmla="*/ 31 w 41"/>
                <a:gd name="T17" fmla="*/ 2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6">
                  <a:moveTo>
                    <a:pt x="31" y="25"/>
                  </a:moveTo>
                  <a:cubicBezTo>
                    <a:pt x="26" y="28"/>
                    <a:pt x="21" y="32"/>
                    <a:pt x="16" y="32"/>
                  </a:cubicBezTo>
                  <a:cubicBezTo>
                    <a:pt x="15" y="32"/>
                    <a:pt x="13" y="30"/>
                    <a:pt x="13" y="28"/>
                  </a:cubicBezTo>
                  <a:cubicBezTo>
                    <a:pt x="12" y="17"/>
                    <a:pt x="22" y="9"/>
                    <a:pt x="32" y="6"/>
                  </a:cubicBezTo>
                  <a:cubicBezTo>
                    <a:pt x="35" y="5"/>
                    <a:pt x="34" y="0"/>
                    <a:pt x="31" y="0"/>
                  </a:cubicBezTo>
                  <a:cubicBezTo>
                    <a:pt x="15" y="1"/>
                    <a:pt x="0" y="12"/>
                    <a:pt x="2" y="29"/>
                  </a:cubicBezTo>
                  <a:cubicBezTo>
                    <a:pt x="2" y="36"/>
                    <a:pt x="6" y="42"/>
                    <a:pt x="13" y="43"/>
                  </a:cubicBezTo>
                  <a:cubicBezTo>
                    <a:pt x="22" y="46"/>
                    <a:pt x="31" y="40"/>
                    <a:pt x="37" y="33"/>
                  </a:cubicBezTo>
                  <a:cubicBezTo>
                    <a:pt x="41" y="29"/>
                    <a:pt x="36" y="22"/>
                    <a:pt x="31"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 name="Freeform 553"/>
            <p:cNvSpPr>
              <a:spLocks noEditPoints="1"/>
            </p:cNvSpPr>
            <p:nvPr/>
          </p:nvSpPr>
          <p:spPr bwMode="auto">
            <a:xfrm>
              <a:off x="3364" y="1367"/>
              <a:ext cx="232" cy="161"/>
            </a:xfrm>
            <a:custGeom>
              <a:avLst/>
              <a:gdLst>
                <a:gd name="T0" fmla="*/ 109 w 115"/>
                <a:gd name="T1" fmla="*/ 32 h 80"/>
                <a:gd name="T2" fmla="*/ 103 w 115"/>
                <a:gd name="T3" fmla="*/ 45 h 80"/>
                <a:gd name="T4" fmla="*/ 102 w 115"/>
                <a:gd name="T5" fmla="*/ 50 h 80"/>
                <a:gd name="T6" fmla="*/ 101 w 115"/>
                <a:gd name="T7" fmla="*/ 51 h 80"/>
                <a:gd name="T8" fmla="*/ 100 w 115"/>
                <a:gd name="T9" fmla="*/ 52 h 80"/>
                <a:gd name="T10" fmla="*/ 99 w 115"/>
                <a:gd name="T11" fmla="*/ 52 h 80"/>
                <a:gd name="T12" fmla="*/ 96 w 115"/>
                <a:gd name="T13" fmla="*/ 53 h 80"/>
                <a:gd name="T14" fmla="*/ 95 w 115"/>
                <a:gd name="T15" fmla="*/ 53 h 80"/>
                <a:gd name="T16" fmla="*/ 92 w 115"/>
                <a:gd name="T17" fmla="*/ 53 h 80"/>
                <a:gd name="T18" fmla="*/ 90 w 115"/>
                <a:gd name="T19" fmla="*/ 52 h 80"/>
                <a:gd name="T20" fmla="*/ 88 w 115"/>
                <a:gd name="T21" fmla="*/ 50 h 80"/>
                <a:gd name="T22" fmla="*/ 87 w 115"/>
                <a:gd name="T23" fmla="*/ 49 h 80"/>
                <a:gd name="T24" fmla="*/ 88 w 115"/>
                <a:gd name="T25" fmla="*/ 39 h 80"/>
                <a:gd name="T26" fmla="*/ 95 w 115"/>
                <a:gd name="T27" fmla="*/ 24 h 80"/>
                <a:gd name="T28" fmla="*/ 64 w 115"/>
                <a:gd name="T29" fmla="*/ 38 h 80"/>
                <a:gd name="T30" fmla="*/ 61 w 115"/>
                <a:gd name="T31" fmla="*/ 31 h 80"/>
                <a:gd name="T32" fmla="*/ 32 w 115"/>
                <a:gd name="T33" fmla="*/ 37 h 80"/>
                <a:gd name="T34" fmla="*/ 15 w 115"/>
                <a:gd name="T35" fmla="*/ 4 h 80"/>
                <a:gd name="T36" fmla="*/ 0 w 115"/>
                <a:gd name="T37" fmla="*/ 73 h 80"/>
                <a:gd name="T38" fmla="*/ 28 w 115"/>
                <a:gd name="T39" fmla="*/ 52 h 80"/>
                <a:gd name="T40" fmla="*/ 46 w 115"/>
                <a:gd name="T41" fmla="*/ 72 h 80"/>
                <a:gd name="T42" fmla="*/ 51 w 115"/>
                <a:gd name="T43" fmla="*/ 65 h 80"/>
                <a:gd name="T44" fmla="*/ 80 w 115"/>
                <a:gd name="T45" fmla="*/ 59 h 80"/>
                <a:gd name="T46" fmla="*/ 88 w 115"/>
                <a:gd name="T47" fmla="*/ 62 h 80"/>
                <a:gd name="T48" fmla="*/ 111 w 115"/>
                <a:gd name="T49" fmla="*/ 35 h 80"/>
                <a:gd name="T50" fmla="*/ 74 w 115"/>
                <a:gd name="T51" fmla="*/ 49 h 80"/>
                <a:gd name="T52" fmla="*/ 70 w 115"/>
                <a:gd name="T53" fmla="*/ 52 h 80"/>
                <a:gd name="T54" fmla="*/ 67 w 115"/>
                <a:gd name="T55" fmla="*/ 53 h 80"/>
                <a:gd name="T56" fmla="*/ 60 w 115"/>
                <a:gd name="T57" fmla="*/ 55 h 80"/>
                <a:gd name="T58" fmla="*/ 58 w 115"/>
                <a:gd name="T59" fmla="*/ 55 h 80"/>
                <a:gd name="T60" fmla="*/ 56 w 115"/>
                <a:gd name="T61" fmla="*/ 55 h 80"/>
                <a:gd name="T62" fmla="*/ 54 w 115"/>
                <a:gd name="T63" fmla="*/ 54 h 80"/>
                <a:gd name="T64" fmla="*/ 54 w 115"/>
                <a:gd name="T65" fmla="*/ 54 h 80"/>
                <a:gd name="T66" fmla="*/ 55 w 115"/>
                <a:gd name="T67" fmla="*/ 52 h 80"/>
                <a:gd name="T68" fmla="*/ 60 w 115"/>
                <a:gd name="T69" fmla="*/ 42 h 80"/>
                <a:gd name="T70" fmla="*/ 73 w 115"/>
                <a:gd name="T71" fmla="*/ 48 h 80"/>
                <a:gd name="T72" fmla="*/ 75 w 115"/>
                <a:gd name="T73" fmla="*/ 4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80">
                  <a:moveTo>
                    <a:pt x="111" y="35"/>
                  </a:moveTo>
                  <a:cubicBezTo>
                    <a:pt x="110" y="34"/>
                    <a:pt x="110" y="33"/>
                    <a:pt x="109" y="32"/>
                  </a:cubicBezTo>
                  <a:cubicBezTo>
                    <a:pt x="108" y="29"/>
                    <a:pt x="102" y="30"/>
                    <a:pt x="103" y="34"/>
                  </a:cubicBezTo>
                  <a:cubicBezTo>
                    <a:pt x="103" y="38"/>
                    <a:pt x="104" y="41"/>
                    <a:pt x="103" y="45"/>
                  </a:cubicBezTo>
                  <a:cubicBezTo>
                    <a:pt x="103" y="46"/>
                    <a:pt x="103" y="47"/>
                    <a:pt x="103" y="49"/>
                  </a:cubicBezTo>
                  <a:cubicBezTo>
                    <a:pt x="103" y="49"/>
                    <a:pt x="102" y="50"/>
                    <a:pt x="102" y="50"/>
                  </a:cubicBezTo>
                  <a:cubicBezTo>
                    <a:pt x="102" y="50"/>
                    <a:pt x="102" y="50"/>
                    <a:pt x="102" y="50"/>
                  </a:cubicBezTo>
                  <a:cubicBezTo>
                    <a:pt x="102" y="50"/>
                    <a:pt x="102" y="50"/>
                    <a:pt x="101" y="51"/>
                  </a:cubicBezTo>
                  <a:cubicBezTo>
                    <a:pt x="101" y="51"/>
                    <a:pt x="101" y="51"/>
                    <a:pt x="101" y="51"/>
                  </a:cubicBezTo>
                  <a:cubicBezTo>
                    <a:pt x="100" y="52"/>
                    <a:pt x="100" y="52"/>
                    <a:pt x="100" y="52"/>
                  </a:cubicBezTo>
                  <a:cubicBezTo>
                    <a:pt x="99" y="52"/>
                    <a:pt x="99" y="52"/>
                    <a:pt x="99" y="52"/>
                  </a:cubicBezTo>
                  <a:cubicBezTo>
                    <a:pt x="99" y="52"/>
                    <a:pt x="99" y="52"/>
                    <a:pt x="99" y="52"/>
                  </a:cubicBezTo>
                  <a:cubicBezTo>
                    <a:pt x="98" y="52"/>
                    <a:pt x="98" y="53"/>
                    <a:pt x="97" y="53"/>
                  </a:cubicBezTo>
                  <a:cubicBezTo>
                    <a:pt x="97" y="53"/>
                    <a:pt x="97" y="53"/>
                    <a:pt x="96" y="53"/>
                  </a:cubicBezTo>
                  <a:cubicBezTo>
                    <a:pt x="96" y="53"/>
                    <a:pt x="96" y="53"/>
                    <a:pt x="96" y="53"/>
                  </a:cubicBezTo>
                  <a:cubicBezTo>
                    <a:pt x="96" y="53"/>
                    <a:pt x="95" y="53"/>
                    <a:pt x="95" y="53"/>
                  </a:cubicBezTo>
                  <a:cubicBezTo>
                    <a:pt x="94" y="53"/>
                    <a:pt x="94" y="53"/>
                    <a:pt x="93" y="53"/>
                  </a:cubicBezTo>
                  <a:cubicBezTo>
                    <a:pt x="93" y="53"/>
                    <a:pt x="92" y="53"/>
                    <a:pt x="92" y="53"/>
                  </a:cubicBezTo>
                  <a:cubicBezTo>
                    <a:pt x="92" y="52"/>
                    <a:pt x="91" y="52"/>
                    <a:pt x="91" y="52"/>
                  </a:cubicBezTo>
                  <a:cubicBezTo>
                    <a:pt x="91" y="52"/>
                    <a:pt x="90" y="52"/>
                    <a:pt x="90" y="52"/>
                  </a:cubicBezTo>
                  <a:cubicBezTo>
                    <a:pt x="90" y="51"/>
                    <a:pt x="89" y="51"/>
                    <a:pt x="89" y="51"/>
                  </a:cubicBezTo>
                  <a:cubicBezTo>
                    <a:pt x="89" y="51"/>
                    <a:pt x="88" y="50"/>
                    <a:pt x="88" y="50"/>
                  </a:cubicBezTo>
                  <a:cubicBezTo>
                    <a:pt x="88" y="50"/>
                    <a:pt x="87" y="50"/>
                    <a:pt x="87" y="49"/>
                  </a:cubicBezTo>
                  <a:cubicBezTo>
                    <a:pt x="87" y="49"/>
                    <a:pt x="87" y="49"/>
                    <a:pt x="87" y="49"/>
                  </a:cubicBezTo>
                  <a:cubicBezTo>
                    <a:pt x="87" y="48"/>
                    <a:pt x="86" y="47"/>
                    <a:pt x="86" y="46"/>
                  </a:cubicBezTo>
                  <a:cubicBezTo>
                    <a:pt x="86" y="44"/>
                    <a:pt x="87" y="42"/>
                    <a:pt x="88" y="39"/>
                  </a:cubicBezTo>
                  <a:cubicBezTo>
                    <a:pt x="91" y="35"/>
                    <a:pt x="95" y="32"/>
                    <a:pt x="98" y="28"/>
                  </a:cubicBezTo>
                  <a:cubicBezTo>
                    <a:pt x="101" y="26"/>
                    <a:pt x="98" y="23"/>
                    <a:pt x="95" y="24"/>
                  </a:cubicBezTo>
                  <a:cubicBezTo>
                    <a:pt x="89" y="27"/>
                    <a:pt x="82" y="33"/>
                    <a:pt x="79" y="40"/>
                  </a:cubicBezTo>
                  <a:cubicBezTo>
                    <a:pt x="74" y="38"/>
                    <a:pt x="68" y="38"/>
                    <a:pt x="64" y="38"/>
                  </a:cubicBezTo>
                  <a:cubicBezTo>
                    <a:pt x="64" y="37"/>
                    <a:pt x="65" y="36"/>
                    <a:pt x="65" y="35"/>
                  </a:cubicBezTo>
                  <a:cubicBezTo>
                    <a:pt x="67" y="33"/>
                    <a:pt x="64" y="29"/>
                    <a:pt x="61" y="31"/>
                  </a:cubicBezTo>
                  <a:cubicBezTo>
                    <a:pt x="56" y="34"/>
                    <a:pt x="50" y="40"/>
                    <a:pt x="46" y="47"/>
                  </a:cubicBezTo>
                  <a:cubicBezTo>
                    <a:pt x="44" y="41"/>
                    <a:pt x="39" y="37"/>
                    <a:pt x="32" y="37"/>
                  </a:cubicBezTo>
                  <a:cubicBezTo>
                    <a:pt x="24" y="38"/>
                    <a:pt x="18" y="42"/>
                    <a:pt x="13" y="48"/>
                  </a:cubicBezTo>
                  <a:cubicBezTo>
                    <a:pt x="14" y="34"/>
                    <a:pt x="15" y="19"/>
                    <a:pt x="15" y="4"/>
                  </a:cubicBezTo>
                  <a:cubicBezTo>
                    <a:pt x="15" y="0"/>
                    <a:pt x="8" y="0"/>
                    <a:pt x="8" y="4"/>
                  </a:cubicBezTo>
                  <a:cubicBezTo>
                    <a:pt x="7" y="27"/>
                    <a:pt x="1" y="50"/>
                    <a:pt x="0" y="73"/>
                  </a:cubicBezTo>
                  <a:cubicBezTo>
                    <a:pt x="0" y="80"/>
                    <a:pt x="10" y="80"/>
                    <a:pt x="12" y="74"/>
                  </a:cubicBezTo>
                  <a:cubicBezTo>
                    <a:pt x="16" y="66"/>
                    <a:pt x="20" y="57"/>
                    <a:pt x="28" y="52"/>
                  </a:cubicBezTo>
                  <a:cubicBezTo>
                    <a:pt x="39" y="44"/>
                    <a:pt x="35" y="65"/>
                    <a:pt x="35" y="70"/>
                  </a:cubicBezTo>
                  <a:cubicBezTo>
                    <a:pt x="35" y="76"/>
                    <a:pt x="44" y="77"/>
                    <a:pt x="46" y="72"/>
                  </a:cubicBezTo>
                  <a:cubicBezTo>
                    <a:pt x="47" y="69"/>
                    <a:pt x="47" y="66"/>
                    <a:pt x="47" y="63"/>
                  </a:cubicBezTo>
                  <a:cubicBezTo>
                    <a:pt x="48" y="64"/>
                    <a:pt x="49" y="64"/>
                    <a:pt x="51" y="65"/>
                  </a:cubicBezTo>
                  <a:cubicBezTo>
                    <a:pt x="56" y="67"/>
                    <a:pt x="61" y="66"/>
                    <a:pt x="66" y="65"/>
                  </a:cubicBezTo>
                  <a:cubicBezTo>
                    <a:pt x="71" y="64"/>
                    <a:pt x="76" y="62"/>
                    <a:pt x="80" y="59"/>
                  </a:cubicBezTo>
                  <a:cubicBezTo>
                    <a:pt x="81" y="59"/>
                    <a:pt x="82" y="58"/>
                    <a:pt x="82" y="58"/>
                  </a:cubicBezTo>
                  <a:cubicBezTo>
                    <a:pt x="84" y="60"/>
                    <a:pt x="86" y="61"/>
                    <a:pt x="88" y="62"/>
                  </a:cubicBezTo>
                  <a:cubicBezTo>
                    <a:pt x="95" y="65"/>
                    <a:pt x="102" y="63"/>
                    <a:pt x="108" y="59"/>
                  </a:cubicBezTo>
                  <a:cubicBezTo>
                    <a:pt x="114" y="53"/>
                    <a:pt x="115" y="42"/>
                    <a:pt x="111" y="35"/>
                  </a:cubicBezTo>
                  <a:close/>
                  <a:moveTo>
                    <a:pt x="74" y="49"/>
                  </a:moveTo>
                  <a:cubicBezTo>
                    <a:pt x="74" y="49"/>
                    <a:pt x="74" y="49"/>
                    <a:pt x="74" y="49"/>
                  </a:cubicBezTo>
                  <a:cubicBezTo>
                    <a:pt x="74" y="50"/>
                    <a:pt x="73" y="50"/>
                    <a:pt x="73" y="50"/>
                  </a:cubicBezTo>
                  <a:cubicBezTo>
                    <a:pt x="72" y="51"/>
                    <a:pt x="71" y="51"/>
                    <a:pt x="70" y="52"/>
                  </a:cubicBezTo>
                  <a:cubicBezTo>
                    <a:pt x="70" y="52"/>
                    <a:pt x="69" y="52"/>
                    <a:pt x="69" y="52"/>
                  </a:cubicBezTo>
                  <a:cubicBezTo>
                    <a:pt x="68" y="52"/>
                    <a:pt x="68" y="53"/>
                    <a:pt x="67" y="53"/>
                  </a:cubicBezTo>
                  <a:cubicBezTo>
                    <a:pt x="65" y="54"/>
                    <a:pt x="62" y="54"/>
                    <a:pt x="60" y="55"/>
                  </a:cubicBezTo>
                  <a:cubicBezTo>
                    <a:pt x="60" y="55"/>
                    <a:pt x="60" y="55"/>
                    <a:pt x="60" y="55"/>
                  </a:cubicBezTo>
                  <a:cubicBezTo>
                    <a:pt x="60" y="55"/>
                    <a:pt x="60" y="55"/>
                    <a:pt x="60" y="55"/>
                  </a:cubicBezTo>
                  <a:cubicBezTo>
                    <a:pt x="59" y="55"/>
                    <a:pt x="58" y="55"/>
                    <a:pt x="58" y="55"/>
                  </a:cubicBezTo>
                  <a:cubicBezTo>
                    <a:pt x="57" y="55"/>
                    <a:pt x="57" y="55"/>
                    <a:pt x="56" y="55"/>
                  </a:cubicBezTo>
                  <a:cubicBezTo>
                    <a:pt x="56" y="55"/>
                    <a:pt x="56" y="55"/>
                    <a:pt x="56" y="55"/>
                  </a:cubicBezTo>
                  <a:cubicBezTo>
                    <a:pt x="55" y="55"/>
                    <a:pt x="55" y="54"/>
                    <a:pt x="54" y="54"/>
                  </a:cubicBezTo>
                  <a:cubicBezTo>
                    <a:pt x="54" y="54"/>
                    <a:pt x="54" y="54"/>
                    <a:pt x="54" y="54"/>
                  </a:cubicBezTo>
                  <a:cubicBezTo>
                    <a:pt x="54" y="54"/>
                    <a:pt x="54" y="54"/>
                    <a:pt x="54" y="54"/>
                  </a:cubicBezTo>
                  <a:cubicBezTo>
                    <a:pt x="54" y="54"/>
                    <a:pt x="54" y="54"/>
                    <a:pt x="54" y="54"/>
                  </a:cubicBezTo>
                  <a:cubicBezTo>
                    <a:pt x="54" y="53"/>
                    <a:pt x="54" y="53"/>
                    <a:pt x="54" y="53"/>
                  </a:cubicBezTo>
                  <a:cubicBezTo>
                    <a:pt x="54" y="53"/>
                    <a:pt x="54" y="52"/>
                    <a:pt x="55" y="52"/>
                  </a:cubicBezTo>
                  <a:cubicBezTo>
                    <a:pt x="55" y="52"/>
                    <a:pt x="55" y="51"/>
                    <a:pt x="55" y="51"/>
                  </a:cubicBezTo>
                  <a:cubicBezTo>
                    <a:pt x="56" y="48"/>
                    <a:pt x="58" y="45"/>
                    <a:pt x="60" y="42"/>
                  </a:cubicBezTo>
                  <a:cubicBezTo>
                    <a:pt x="60" y="43"/>
                    <a:pt x="61" y="44"/>
                    <a:pt x="62" y="44"/>
                  </a:cubicBezTo>
                  <a:cubicBezTo>
                    <a:pt x="66" y="45"/>
                    <a:pt x="69" y="46"/>
                    <a:pt x="73" y="48"/>
                  </a:cubicBezTo>
                  <a:cubicBezTo>
                    <a:pt x="73" y="48"/>
                    <a:pt x="74" y="48"/>
                    <a:pt x="74" y="49"/>
                  </a:cubicBezTo>
                  <a:cubicBezTo>
                    <a:pt x="74" y="49"/>
                    <a:pt x="75" y="49"/>
                    <a:pt x="75" y="49"/>
                  </a:cubicBezTo>
                  <a:cubicBezTo>
                    <a:pt x="75" y="49"/>
                    <a:pt x="74" y="49"/>
                    <a:pt x="74"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 name="Freeform 554"/>
            <p:cNvSpPr/>
            <p:nvPr/>
          </p:nvSpPr>
          <p:spPr bwMode="auto">
            <a:xfrm>
              <a:off x="3586" y="1379"/>
              <a:ext cx="80" cy="117"/>
            </a:xfrm>
            <a:custGeom>
              <a:avLst/>
              <a:gdLst>
                <a:gd name="T0" fmla="*/ 31 w 40"/>
                <a:gd name="T1" fmla="*/ 37 h 58"/>
                <a:gd name="T2" fmla="*/ 13 w 40"/>
                <a:gd name="T3" fmla="*/ 45 h 58"/>
                <a:gd name="T4" fmla="*/ 22 w 40"/>
                <a:gd name="T5" fmla="*/ 7 h 58"/>
                <a:gd name="T6" fmla="*/ 14 w 40"/>
                <a:gd name="T7" fmla="*/ 5 h 58"/>
                <a:gd name="T8" fmla="*/ 1 w 40"/>
                <a:gd name="T9" fmla="*/ 51 h 58"/>
                <a:gd name="T10" fmla="*/ 6 w 40"/>
                <a:gd name="T11" fmla="*/ 57 h 58"/>
                <a:gd name="T12" fmla="*/ 37 w 40"/>
                <a:gd name="T13" fmla="*/ 46 h 58"/>
                <a:gd name="T14" fmla="*/ 31 w 40"/>
                <a:gd name="T15" fmla="*/ 37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58">
                  <a:moveTo>
                    <a:pt x="31" y="37"/>
                  </a:moveTo>
                  <a:cubicBezTo>
                    <a:pt x="25" y="39"/>
                    <a:pt x="19" y="42"/>
                    <a:pt x="13" y="45"/>
                  </a:cubicBezTo>
                  <a:cubicBezTo>
                    <a:pt x="17" y="32"/>
                    <a:pt x="20" y="20"/>
                    <a:pt x="22" y="7"/>
                  </a:cubicBezTo>
                  <a:cubicBezTo>
                    <a:pt x="23" y="2"/>
                    <a:pt x="15" y="0"/>
                    <a:pt x="14" y="5"/>
                  </a:cubicBezTo>
                  <a:cubicBezTo>
                    <a:pt x="11" y="20"/>
                    <a:pt x="7" y="36"/>
                    <a:pt x="1" y="51"/>
                  </a:cubicBezTo>
                  <a:cubicBezTo>
                    <a:pt x="0" y="54"/>
                    <a:pt x="3" y="57"/>
                    <a:pt x="6" y="57"/>
                  </a:cubicBezTo>
                  <a:cubicBezTo>
                    <a:pt x="17" y="58"/>
                    <a:pt x="29" y="54"/>
                    <a:pt x="37" y="46"/>
                  </a:cubicBezTo>
                  <a:cubicBezTo>
                    <a:pt x="40" y="42"/>
                    <a:pt x="37" y="35"/>
                    <a:pt x="31"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 name="Freeform 555"/>
            <p:cNvSpPr/>
            <p:nvPr/>
          </p:nvSpPr>
          <p:spPr bwMode="auto">
            <a:xfrm>
              <a:off x="3687" y="1363"/>
              <a:ext cx="34" cy="102"/>
            </a:xfrm>
            <a:custGeom>
              <a:avLst/>
              <a:gdLst>
                <a:gd name="T0" fmla="*/ 14 w 17"/>
                <a:gd name="T1" fmla="*/ 23 h 51"/>
                <a:gd name="T2" fmla="*/ 12 w 17"/>
                <a:gd name="T3" fmla="*/ 9 h 51"/>
                <a:gd name="T4" fmla="*/ 11 w 17"/>
                <a:gd name="T5" fmla="*/ 4 h 51"/>
                <a:gd name="T6" fmla="*/ 10 w 17"/>
                <a:gd name="T7" fmla="*/ 3 h 51"/>
                <a:gd name="T8" fmla="*/ 4 w 17"/>
                <a:gd name="T9" fmla="*/ 3 h 51"/>
                <a:gd name="T10" fmla="*/ 3 w 17"/>
                <a:gd name="T11" fmla="*/ 4 h 51"/>
                <a:gd name="T12" fmla="*/ 2 w 17"/>
                <a:gd name="T13" fmla="*/ 9 h 51"/>
                <a:gd name="T14" fmla="*/ 1 w 17"/>
                <a:gd name="T15" fmla="*/ 23 h 51"/>
                <a:gd name="T16" fmla="*/ 6 w 17"/>
                <a:gd name="T17" fmla="*/ 49 h 51"/>
                <a:gd name="T18" fmla="*/ 14 w 17"/>
                <a:gd name="T19" fmla="*/ 48 h 51"/>
                <a:gd name="T20" fmla="*/ 14 w 17"/>
                <a:gd name="T21" fmla="*/ 2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51">
                  <a:moveTo>
                    <a:pt x="14" y="23"/>
                  </a:moveTo>
                  <a:cubicBezTo>
                    <a:pt x="13" y="18"/>
                    <a:pt x="13" y="14"/>
                    <a:pt x="12" y="9"/>
                  </a:cubicBezTo>
                  <a:cubicBezTo>
                    <a:pt x="12" y="8"/>
                    <a:pt x="12" y="6"/>
                    <a:pt x="11" y="4"/>
                  </a:cubicBezTo>
                  <a:cubicBezTo>
                    <a:pt x="10" y="3"/>
                    <a:pt x="10" y="3"/>
                    <a:pt x="10" y="3"/>
                  </a:cubicBezTo>
                  <a:cubicBezTo>
                    <a:pt x="9" y="0"/>
                    <a:pt x="5" y="0"/>
                    <a:pt x="4" y="3"/>
                  </a:cubicBezTo>
                  <a:cubicBezTo>
                    <a:pt x="4" y="3"/>
                    <a:pt x="4" y="3"/>
                    <a:pt x="3" y="4"/>
                  </a:cubicBezTo>
                  <a:cubicBezTo>
                    <a:pt x="2" y="6"/>
                    <a:pt x="2" y="8"/>
                    <a:pt x="2" y="9"/>
                  </a:cubicBezTo>
                  <a:cubicBezTo>
                    <a:pt x="1" y="14"/>
                    <a:pt x="1" y="18"/>
                    <a:pt x="1" y="23"/>
                  </a:cubicBezTo>
                  <a:cubicBezTo>
                    <a:pt x="1" y="30"/>
                    <a:pt x="0" y="44"/>
                    <a:pt x="6" y="49"/>
                  </a:cubicBezTo>
                  <a:cubicBezTo>
                    <a:pt x="8" y="51"/>
                    <a:pt x="12" y="51"/>
                    <a:pt x="14" y="48"/>
                  </a:cubicBezTo>
                  <a:cubicBezTo>
                    <a:pt x="17" y="41"/>
                    <a:pt x="14" y="30"/>
                    <a:pt x="14"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 name="Freeform 556"/>
            <p:cNvSpPr/>
            <p:nvPr/>
          </p:nvSpPr>
          <p:spPr bwMode="auto">
            <a:xfrm>
              <a:off x="3687" y="1484"/>
              <a:ext cx="30" cy="36"/>
            </a:xfrm>
            <a:custGeom>
              <a:avLst/>
              <a:gdLst>
                <a:gd name="T0" fmla="*/ 7 w 15"/>
                <a:gd name="T1" fmla="*/ 0 h 18"/>
                <a:gd name="T2" fmla="*/ 0 w 15"/>
                <a:gd name="T3" fmla="*/ 7 h 18"/>
                <a:gd name="T4" fmla="*/ 2 w 15"/>
                <a:gd name="T5" fmla="*/ 13 h 18"/>
                <a:gd name="T6" fmla="*/ 4 w 15"/>
                <a:gd name="T7" fmla="*/ 15 h 18"/>
                <a:gd name="T8" fmla="*/ 10 w 15"/>
                <a:gd name="T9" fmla="*/ 15 h 18"/>
                <a:gd name="T10" fmla="*/ 12 w 15"/>
                <a:gd name="T11" fmla="*/ 13 h 18"/>
                <a:gd name="T12" fmla="*/ 15 w 15"/>
                <a:gd name="T13" fmla="*/ 7 h 18"/>
                <a:gd name="T14" fmla="*/ 7 w 15"/>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8">
                  <a:moveTo>
                    <a:pt x="7" y="0"/>
                  </a:moveTo>
                  <a:cubicBezTo>
                    <a:pt x="3" y="0"/>
                    <a:pt x="0" y="3"/>
                    <a:pt x="0" y="7"/>
                  </a:cubicBezTo>
                  <a:cubicBezTo>
                    <a:pt x="0" y="9"/>
                    <a:pt x="0" y="11"/>
                    <a:pt x="2" y="13"/>
                  </a:cubicBezTo>
                  <a:cubicBezTo>
                    <a:pt x="3" y="14"/>
                    <a:pt x="4" y="14"/>
                    <a:pt x="4" y="15"/>
                  </a:cubicBezTo>
                  <a:cubicBezTo>
                    <a:pt x="5" y="18"/>
                    <a:pt x="9" y="18"/>
                    <a:pt x="10" y="15"/>
                  </a:cubicBezTo>
                  <a:cubicBezTo>
                    <a:pt x="10" y="14"/>
                    <a:pt x="11" y="14"/>
                    <a:pt x="12" y="13"/>
                  </a:cubicBezTo>
                  <a:cubicBezTo>
                    <a:pt x="14" y="11"/>
                    <a:pt x="15" y="9"/>
                    <a:pt x="15" y="7"/>
                  </a:cubicBezTo>
                  <a:cubicBezTo>
                    <a:pt x="15" y="3"/>
                    <a:pt x="11"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4" name="Freeform 557"/>
            <p:cNvSpPr>
              <a:spLocks noEditPoints="1"/>
            </p:cNvSpPr>
            <p:nvPr/>
          </p:nvSpPr>
          <p:spPr bwMode="auto">
            <a:xfrm>
              <a:off x="3523" y="1958"/>
              <a:ext cx="694" cy="383"/>
            </a:xfrm>
            <a:custGeom>
              <a:avLst/>
              <a:gdLst>
                <a:gd name="T0" fmla="*/ 190 w 344"/>
                <a:gd name="T1" fmla="*/ 7 h 190"/>
                <a:gd name="T2" fmla="*/ 37 w 344"/>
                <a:gd name="T3" fmla="*/ 92 h 190"/>
                <a:gd name="T4" fmla="*/ 6 w 344"/>
                <a:gd name="T5" fmla="*/ 157 h 190"/>
                <a:gd name="T6" fmla="*/ 32 w 344"/>
                <a:gd name="T7" fmla="*/ 167 h 190"/>
                <a:gd name="T8" fmla="*/ 87 w 344"/>
                <a:gd name="T9" fmla="*/ 170 h 190"/>
                <a:gd name="T10" fmla="*/ 258 w 344"/>
                <a:gd name="T11" fmla="*/ 159 h 190"/>
                <a:gd name="T12" fmla="*/ 257 w 344"/>
                <a:gd name="T13" fmla="*/ 169 h 190"/>
                <a:gd name="T14" fmla="*/ 302 w 344"/>
                <a:gd name="T15" fmla="*/ 163 h 190"/>
                <a:gd name="T16" fmla="*/ 318 w 344"/>
                <a:gd name="T17" fmla="*/ 162 h 190"/>
                <a:gd name="T18" fmla="*/ 325 w 344"/>
                <a:gd name="T19" fmla="*/ 154 h 190"/>
                <a:gd name="T20" fmla="*/ 68 w 344"/>
                <a:gd name="T21" fmla="*/ 66 h 190"/>
                <a:gd name="T22" fmla="*/ 64 w 344"/>
                <a:gd name="T23" fmla="*/ 80 h 190"/>
                <a:gd name="T24" fmla="*/ 31 w 344"/>
                <a:gd name="T25" fmla="*/ 109 h 190"/>
                <a:gd name="T26" fmla="*/ 16 w 344"/>
                <a:gd name="T27" fmla="*/ 125 h 190"/>
                <a:gd name="T28" fmla="*/ 80 w 344"/>
                <a:gd name="T29" fmla="*/ 159 h 190"/>
                <a:gd name="T30" fmla="*/ 70 w 344"/>
                <a:gd name="T31" fmla="*/ 145 h 190"/>
                <a:gd name="T32" fmla="*/ 78 w 344"/>
                <a:gd name="T33" fmla="*/ 141 h 190"/>
                <a:gd name="T34" fmla="*/ 80 w 344"/>
                <a:gd name="T35" fmla="*/ 159 h 190"/>
                <a:gd name="T36" fmla="*/ 268 w 344"/>
                <a:gd name="T37" fmla="*/ 166 h 190"/>
                <a:gd name="T38" fmla="*/ 288 w 344"/>
                <a:gd name="T39" fmla="*/ 154 h 190"/>
                <a:gd name="T40" fmla="*/ 318 w 344"/>
                <a:gd name="T41" fmla="*/ 153 h 190"/>
                <a:gd name="T42" fmla="*/ 318 w 344"/>
                <a:gd name="T43" fmla="*/ 154 h 190"/>
                <a:gd name="T44" fmla="*/ 301 w 344"/>
                <a:gd name="T45" fmla="*/ 157 h 190"/>
                <a:gd name="T46" fmla="*/ 266 w 344"/>
                <a:gd name="T47" fmla="*/ 137 h 190"/>
                <a:gd name="T48" fmla="*/ 263 w 344"/>
                <a:gd name="T49" fmla="*/ 151 h 190"/>
                <a:gd name="T50" fmla="*/ 96 w 344"/>
                <a:gd name="T51" fmla="*/ 151 h 190"/>
                <a:gd name="T52" fmla="*/ 63 w 344"/>
                <a:gd name="T53" fmla="*/ 138 h 190"/>
                <a:gd name="T54" fmla="*/ 34 w 344"/>
                <a:gd name="T55" fmla="*/ 154 h 190"/>
                <a:gd name="T56" fmla="*/ 13 w 344"/>
                <a:gd name="T57" fmla="*/ 133 h 190"/>
                <a:gd name="T58" fmla="*/ 40 w 344"/>
                <a:gd name="T59" fmla="*/ 105 h 190"/>
                <a:gd name="T60" fmla="*/ 40 w 344"/>
                <a:gd name="T61" fmla="*/ 103 h 190"/>
                <a:gd name="T62" fmla="*/ 315 w 344"/>
                <a:gd name="T63" fmla="*/ 92 h 190"/>
                <a:gd name="T64" fmla="*/ 50 w 344"/>
                <a:gd name="T65" fmla="*/ 97 h 190"/>
                <a:gd name="T66" fmla="*/ 92 w 344"/>
                <a:gd name="T67" fmla="*/ 72 h 190"/>
                <a:gd name="T68" fmla="*/ 190 w 344"/>
                <a:gd name="T69" fmla="*/ 18 h 190"/>
                <a:gd name="T70" fmla="*/ 318 w 344"/>
                <a:gd name="T71" fmla="*/ 15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4" h="190">
                  <a:moveTo>
                    <a:pt x="314" y="31"/>
                  </a:moveTo>
                  <a:cubicBezTo>
                    <a:pt x="285" y="0"/>
                    <a:pt x="228" y="7"/>
                    <a:pt x="190" y="7"/>
                  </a:cubicBezTo>
                  <a:cubicBezTo>
                    <a:pt x="144" y="6"/>
                    <a:pt x="91" y="4"/>
                    <a:pt x="64" y="48"/>
                  </a:cubicBezTo>
                  <a:cubicBezTo>
                    <a:pt x="54" y="65"/>
                    <a:pt x="59" y="80"/>
                    <a:pt x="37" y="92"/>
                  </a:cubicBezTo>
                  <a:cubicBezTo>
                    <a:pt x="26" y="98"/>
                    <a:pt x="19" y="102"/>
                    <a:pt x="11" y="113"/>
                  </a:cubicBezTo>
                  <a:cubicBezTo>
                    <a:pt x="0" y="127"/>
                    <a:pt x="1" y="141"/>
                    <a:pt x="6" y="157"/>
                  </a:cubicBezTo>
                  <a:cubicBezTo>
                    <a:pt x="4" y="160"/>
                    <a:pt x="4" y="166"/>
                    <a:pt x="10" y="166"/>
                  </a:cubicBezTo>
                  <a:cubicBezTo>
                    <a:pt x="17" y="167"/>
                    <a:pt x="25" y="167"/>
                    <a:pt x="32" y="167"/>
                  </a:cubicBezTo>
                  <a:cubicBezTo>
                    <a:pt x="37" y="167"/>
                    <a:pt x="45" y="168"/>
                    <a:pt x="50" y="166"/>
                  </a:cubicBezTo>
                  <a:cubicBezTo>
                    <a:pt x="57" y="180"/>
                    <a:pt x="77" y="180"/>
                    <a:pt x="87" y="170"/>
                  </a:cubicBezTo>
                  <a:cubicBezTo>
                    <a:pt x="90" y="167"/>
                    <a:pt x="93" y="162"/>
                    <a:pt x="94" y="158"/>
                  </a:cubicBezTo>
                  <a:cubicBezTo>
                    <a:pt x="147" y="171"/>
                    <a:pt x="205" y="157"/>
                    <a:pt x="258" y="159"/>
                  </a:cubicBezTo>
                  <a:cubicBezTo>
                    <a:pt x="258" y="159"/>
                    <a:pt x="259" y="159"/>
                    <a:pt x="259" y="159"/>
                  </a:cubicBezTo>
                  <a:cubicBezTo>
                    <a:pt x="257" y="162"/>
                    <a:pt x="257" y="165"/>
                    <a:pt x="257" y="169"/>
                  </a:cubicBezTo>
                  <a:cubicBezTo>
                    <a:pt x="256" y="185"/>
                    <a:pt x="274" y="190"/>
                    <a:pt x="287" y="184"/>
                  </a:cubicBezTo>
                  <a:cubicBezTo>
                    <a:pt x="296" y="180"/>
                    <a:pt x="301" y="172"/>
                    <a:pt x="302" y="163"/>
                  </a:cubicBezTo>
                  <a:cubicBezTo>
                    <a:pt x="304" y="163"/>
                    <a:pt x="306" y="163"/>
                    <a:pt x="308" y="163"/>
                  </a:cubicBezTo>
                  <a:cubicBezTo>
                    <a:pt x="311" y="162"/>
                    <a:pt x="315" y="164"/>
                    <a:pt x="318" y="162"/>
                  </a:cubicBezTo>
                  <a:cubicBezTo>
                    <a:pt x="321" y="161"/>
                    <a:pt x="322" y="158"/>
                    <a:pt x="320" y="156"/>
                  </a:cubicBezTo>
                  <a:cubicBezTo>
                    <a:pt x="322" y="157"/>
                    <a:pt x="324" y="156"/>
                    <a:pt x="325" y="154"/>
                  </a:cubicBezTo>
                  <a:cubicBezTo>
                    <a:pt x="332" y="115"/>
                    <a:pt x="344" y="63"/>
                    <a:pt x="314" y="31"/>
                  </a:cubicBezTo>
                  <a:close/>
                  <a:moveTo>
                    <a:pt x="68" y="66"/>
                  </a:moveTo>
                  <a:cubicBezTo>
                    <a:pt x="72" y="54"/>
                    <a:pt x="78" y="45"/>
                    <a:pt x="85" y="38"/>
                  </a:cubicBezTo>
                  <a:cubicBezTo>
                    <a:pt x="87" y="57"/>
                    <a:pt x="85" y="78"/>
                    <a:pt x="64" y="80"/>
                  </a:cubicBezTo>
                  <a:cubicBezTo>
                    <a:pt x="66" y="75"/>
                    <a:pt x="67" y="71"/>
                    <a:pt x="68" y="66"/>
                  </a:cubicBezTo>
                  <a:close/>
                  <a:moveTo>
                    <a:pt x="31" y="109"/>
                  </a:moveTo>
                  <a:cubicBezTo>
                    <a:pt x="31" y="114"/>
                    <a:pt x="31" y="118"/>
                    <a:pt x="29" y="122"/>
                  </a:cubicBezTo>
                  <a:cubicBezTo>
                    <a:pt x="26" y="126"/>
                    <a:pt x="21" y="126"/>
                    <a:pt x="16" y="125"/>
                  </a:cubicBezTo>
                  <a:cubicBezTo>
                    <a:pt x="20" y="119"/>
                    <a:pt x="24" y="114"/>
                    <a:pt x="31" y="109"/>
                  </a:cubicBezTo>
                  <a:close/>
                  <a:moveTo>
                    <a:pt x="80" y="159"/>
                  </a:moveTo>
                  <a:cubicBezTo>
                    <a:pt x="76" y="163"/>
                    <a:pt x="67" y="166"/>
                    <a:pt x="64" y="160"/>
                  </a:cubicBezTo>
                  <a:cubicBezTo>
                    <a:pt x="60" y="155"/>
                    <a:pt x="64" y="147"/>
                    <a:pt x="70" y="145"/>
                  </a:cubicBezTo>
                  <a:cubicBezTo>
                    <a:pt x="70" y="145"/>
                    <a:pt x="70" y="144"/>
                    <a:pt x="71" y="144"/>
                  </a:cubicBezTo>
                  <a:cubicBezTo>
                    <a:pt x="73" y="143"/>
                    <a:pt x="76" y="142"/>
                    <a:pt x="78" y="141"/>
                  </a:cubicBezTo>
                  <a:cubicBezTo>
                    <a:pt x="81" y="141"/>
                    <a:pt x="82" y="142"/>
                    <a:pt x="83" y="143"/>
                  </a:cubicBezTo>
                  <a:cubicBezTo>
                    <a:pt x="85" y="148"/>
                    <a:pt x="83" y="155"/>
                    <a:pt x="80" y="159"/>
                  </a:cubicBezTo>
                  <a:close/>
                  <a:moveTo>
                    <a:pt x="284" y="172"/>
                  </a:moveTo>
                  <a:cubicBezTo>
                    <a:pt x="277" y="176"/>
                    <a:pt x="268" y="175"/>
                    <a:pt x="268" y="166"/>
                  </a:cubicBezTo>
                  <a:cubicBezTo>
                    <a:pt x="268" y="159"/>
                    <a:pt x="273" y="151"/>
                    <a:pt x="279" y="147"/>
                  </a:cubicBezTo>
                  <a:cubicBezTo>
                    <a:pt x="283" y="147"/>
                    <a:pt x="286" y="149"/>
                    <a:pt x="288" y="154"/>
                  </a:cubicBezTo>
                  <a:cubicBezTo>
                    <a:pt x="293" y="161"/>
                    <a:pt x="291" y="168"/>
                    <a:pt x="284" y="172"/>
                  </a:cubicBezTo>
                  <a:close/>
                  <a:moveTo>
                    <a:pt x="318" y="153"/>
                  </a:moveTo>
                  <a:cubicBezTo>
                    <a:pt x="318" y="154"/>
                    <a:pt x="318" y="154"/>
                    <a:pt x="318" y="154"/>
                  </a:cubicBezTo>
                  <a:cubicBezTo>
                    <a:pt x="318" y="154"/>
                    <a:pt x="318" y="154"/>
                    <a:pt x="318" y="154"/>
                  </a:cubicBezTo>
                  <a:cubicBezTo>
                    <a:pt x="314" y="153"/>
                    <a:pt x="311" y="154"/>
                    <a:pt x="308" y="155"/>
                  </a:cubicBezTo>
                  <a:cubicBezTo>
                    <a:pt x="306" y="156"/>
                    <a:pt x="304" y="157"/>
                    <a:pt x="301" y="157"/>
                  </a:cubicBezTo>
                  <a:cubicBezTo>
                    <a:pt x="301" y="155"/>
                    <a:pt x="301" y="153"/>
                    <a:pt x="300" y="152"/>
                  </a:cubicBezTo>
                  <a:cubicBezTo>
                    <a:pt x="295" y="140"/>
                    <a:pt x="278" y="130"/>
                    <a:pt x="266" y="137"/>
                  </a:cubicBezTo>
                  <a:cubicBezTo>
                    <a:pt x="262" y="140"/>
                    <a:pt x="264" y="145"/>
                    <a:pt x="268" y="145"/>
                  </a:cubicBezTo>
                  <a:cubicBezTo>
                    <a:pt x="266" y="147"/>
                    <a:pt x="264" y="149"/>
                    <a:pt x="263" y="151"/>
                  </a:cubicBezTo>
                  <a:cubicBezTo>
                    <a:pt x="262" y="149"/>
                    <a:pt x="260" y="148"/>
                    <a:pt x="258" y="148"/>
                  </a:cubicBezTo>
                  <a:cubicBezTo>
                    <a:pt x="204" y="142"/>
                    <a:pt x="150" y="155"/>
                    <a:pt x="96" y="151"/>
                  </a:cubicBezTo>
                  <a:cubicBezTo>
                    <a:pt x="96" y="146"/>
                    <a:pt x="95" y="142"/>
                    <a:pt x="93" y="138"/>
                  </a:cubicBezTo>
                  <a:cubicBezTo>
                    <a:pt x="87" y="125"/>
                    <a:pt x="70" y="129"/>
                    <a:pt x="63" y="138"/>
                  </a:cubicBezTo>
                  <a:cubicBezTo>
                    <a:pt x="55" y="141"/>
                    <a:pt x="49" y="147"/>
                    <a:pt x="48" y="155"/>
                  </a:cubicBezTo>
                  <a:cubicBezTo>
                    <a:pt x="44" y="154"/>
                    <a:pt x="39" y="154"/>
                    <a:pt x="34" y="154"/>
                  </a:cubicBezTo>
                  <a:cubicBezTo>
                    <a:pt x="27" y="154"/>
                    <a:pt x="19" y="154"/>
                    <a:pt x="12" y="155"/>
                  </a:cubicBezTo>
                  <a:cubicBezTo>
                    <a:pt x="11" y="146"/>
                    <a:pt x="11" y="139"/>
                    <a:pt x="13" y="133"/>
                  </a:cubicBezTo>
                  <a:cubicBezTo>
                    <a:pt x="21" y="135"/>
                    <a:pt x="28" y="134"/>
                    <a:pt x="34" y="129"/>
                  </a:cubicBezTo>
                  <a:cubicBezTo>
                    <a:pt x="41" y="123"/>
                    <a:pt x="42" y="113"/>
                    <a:pt x="40" y="105"/>
                  </a:cubicBezTo>
                  <a:cubicBezTo>
                    <a:pt x="39" y="104"/>
                    <a:pt x="39" y="104"/>
                    <a:pt x="39" y="104"/>
                  </a:cubicBezTo>
                  <a:cubicBezTo>
                    <a:pt x="39" y="103"/>
                    <a:pt x="40" y="103"/>
                    <a:pt x="40" y="103"/>
                  </a:cubicBezTo>
                  <a:cubicBezTo>
                    <a:pt x="130" y="124"/>
                    <a:pt x="228" y="120"/>
                    <a:pt x="318" y="102"/>
                  </a:cubicBezTo>
                  <a:cubicBezTo>
                    <a:pt x="325" y="101"/>
                    <a:pt x="322" y="91"/>
                    <a:pt x="315" y="92"/>
                  </a:cubicBezTo>
                  <a:cubicBezTo>
                    <a:pt x="228" y="109"/>
                    <a:pt x="137" y="111"/>
                    <a:pt x="48" y="98"/>
                  </a:cubicBezTo>
                  <a:cubicBezTo>
                    <a:pt x="49" y="98"/>
                    <a:pt x="50" y="98"/>
                    <a:pt x="50" y="97"/>
                  </a:cubicBezTo>
                  <a:cubicBezTo>
                    <a:pt x="55" y="95"/>
                    <a:pt x="59" y="91"/>
                    <a:pt x="61" y="86"/>
                  </a:cubicBezTo>
                  <a:cubicBezTo>
                    <a:pt x="74" y="87"/>
                    <a:pt x="85" y="84"/>
                    <a:pt x="92" y="72"/>
                  </a:cubicBezTo>
                  <a:cubicBezTo>
                    <a:pt x="98" y="61"/>
                    <a:pt x="97" y="45"/>
                    <a:pt x="91" y="34"/>
                  </a:cubicBezTo>
                  <a:cubicBezTo>
                    <a:pt x="118" y="16"/>
                    <a:pt x="160" y="18"/>
                    <a:pt x="190" y="18"/>
                  </a:cubicBezTo>
                  <a:cubicBezTo>
                    <a:pt x="226" y="17"/>
                    <a:pt x="265" y="14"/>
                    <a:pt x="298" y="30"/>
                  </a:cubicBezTo>
                  <a:cubicBezTo>
                    <a:pt x="337" y="48"/>
                    <a:pt x="323" y="119"/>
                    <a:pt x="318" y="1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5" name="Freeform 558"/>
            <p:cNvSpPr>
              <a:spLocks noEditPoints="1"/>
            </p:cNvSpPr>
            <p:nvPr/>
          </p:nvSpPr>
          <p:spPr bwMode="auto">
            <a:xfrm>
              <a:off x="3727" y="2010"/>
              <a:ext cx="115" cy="137"/>
            </a:xfrm>
            <a:custGeom>
              <a:avLst/>
              <a:gdLst>
                <a:gd name="T0" fmla="*/ 48 w 57"/>
                <a:gd name="T1" fmla="*/ 7 h 68"/>
                <a:gd name="T2" fmla="*/ 18 w 57"/>
                <a:gd name="T3" fmla="*/ 6 h 68"/>
                <a:gd name="T4" fmla="*/ 14 w 57"/>
                <a:gd name="T5" fmla="*/ 7 h 68"/>
                <a:gd name="T6" fmla="*/ 1 w 57"/>
                <a:gd name="T7" fmla="*/ 50 h 68"/>
                <a:gd name="T8" fmla="*/ 4 w 57"/>
                <a:gd name="T9" fmla="*/ 57 h 68"/>
                <a:gd name="T10" fmla="*/ 55 w 57"/>
                <a:gd name="T11" fmla="*/ 33 h 68"/>
                <a:gd name="T12" fmla="*/ 48 w 57"/>
                <a:gd name="T13" fmla="*/ 7 h 68"/>
                <a:gd name="T14" fmla="*/ 43 w 57"/>
                <a:gd name="T15" fmla="*/ 31 h 68"/>
                <a:gd name="T16" fmla="*/ 13 w 57"/>
                <a:gd name="T17" fmla="*/ 48 h 68"/>
                <a:gd name="T18" fmla="*/ 18 w 57"/>
                <a:gd name="T19" fmla="*/ 14 h 68"/>
                <a:gd name="T20" fmla="*/ 19 w 57"/>
                <a:gd name="T21" fmla="*/ 14 h 68"/>
                <a:gd name="T22" fmla="*/ 40 w 57"/>
                <a:gd name="T23" fmla="*/ 16 h 68"/>
                <a:gd name="T24" fmla="*/ 43 w 57"/>
                <a:gd name="T25"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8">
                  <a:moveTo>
                    <a:pt x="48" y="7"/>
                  </a:moveTo>
                  <a:cubicBezTo>
                    <a:pt x="40" y="0"/>
                    <a:pt x="26" y="0"/>
                    <a:pt x="18" y="6"/>
                  </a:cubicBezTo>
                  <a:cubicBezTo>
                    <a:pt x="17" y="5"/>
                    <a:pt x="15" y="5"/>
                    <a:pt x="14" y="7"/>
                  </a:cubicBezTo>
                  <a:cubicBezTo>
                    <a:pt x="7" y="20"/>
                    <a:pt x="4" y="35"/>
                    <a:pt x="1" y="50"/>
                  </a:cubicBezTo>
                  <a:cubicBezTo>
                    <a:pt x="0" y="53"/>
                    <a:pt x="1" y="56"/>
                    <a:pt x="4" y="57"/>
                  </a:cubicBezTo>
                  <a:cubicBezTo>
                    <a:pt x="26" y="68"/>
                    <a:pt x="50" y="58"/>
                    <a:pt x="55" y="33"/>
                  </a:cubicBezTo>
                  <a:cubicBezTo>
                    <a:pt x="57" y="24"/>
                    <a:pt x="55" y="14"/>
                    <a:pt x="48" y="7"/>
                  </a:cubicBezTo>
                  <a:close/>
                  <a:moveTo>
                    <a:pt x="43" y="31"/>
                  </a:moveTo>
                  <a:cubicBezTo>
                    <a:pt x="40" y="47"/>
                    <a:pt x="27" y="53"/>
                    <a:pt x="13" y="48"/>
                  </a:cubicBezTo>
                  <a:cubicBezTo>
                    <a:pt x="15" y="37"/>
                    <a:pt x="16" y="26"/>
                    <a:pt x="18" y="14"/>
                  </a:cubicBezTo>
                  <a:cubicBezTo>
                    <a:pt x="18" y="14"/>
                    <a:pt x="18" y="14"/>
                    <a:pt x="19" y="14"/>
                  </a:cubicBezTo>
                  <a:cubicBezTo>
                    <a:pt x="26" y="15"/>
                    <a:pt x="34" y="11"/>
                    <a:pt x="40" y="16"/>
                  </a:cubicBezTo>
                  <a:cubicBezTo>
                    <a:pt x="44" y="20"/>
                    <a:pt x="44" y="26"/>
                    <a:pt x="4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6" name="Freeform 559"/>
            <p:cNvSpPr>
              <a:spLocks noEditPoints="1"/>
            </p:cNvSpPr>
            <p:nvPr/>
          </p:nvSpPr>
          <p:spPr bwMode="auto">
            <a:xfrm>
              <a:off x="3860" y="2010"/>
              <a:ext cx="135" cy="139"/>
            </a:xfrm>
            <a:custGeom>
              <a:avLst/>
              <a:gdLst>
                <a:gd name="T0" fmla="*/ 46 w 67"/>
                <a:gd name="T1" fmla="*/ 9 h 69"/>
                <a:gd name="T2" fmla="*/ 12 w 67"/>
                <a:gd name="T3" fmla="*/ 9 h 69"/>
                <a:gd name="T4" fmla="*/ 12 w 67"/>
                <a:gd name="T5" fmla="*/ 10 h 69"/>
                <a:gd name="T6" fmla="*/ 10 w 67"/>
                <a:gd name="T7" fmla="*/ 11 h 69"/>
                <a:gd name="T8" fmla="*/ 14 w 67"/>
                <a:gd name="T9" fmla="*/ 58 h 69"/>
                <a:gd name="T10" fmla="*/ 60 w 67"/>
                <a:gd name="T11" fmla="*/ 39 h 69"/>
                <a:gd name="T12" fmla="*/ 46 w 67"/>
                <a:gd name="T13" fmla="*/ 9 h 69"/>
                <a:gd name="T14" fmla="*/ 50 w 67"/>
                <a:gd name="T15" fmla="*/ 32 h 69"/>
                <a:gd name="T16" fmla="*/ 21 w 67"/>
                <a:gd name="T17" fmla="*/ 48 h 69"/>
                <a:gd name="T18" fmla="*/ 14 w 67"/>
                <a:gd name="T19" fmla="*/ 35 h 69"/>
                <a:gd name="T20" fmla="*/ 16 w 67"/>
                <a:gd name="T21" fmla="*/ 18 h 69"/>
                <a:gd name="T22" fmla="*/ 17 w 67"/>
                <a:gd name="T23" fmla="*/ 18 h 69"/>
                <a:gd name="T24" fmla="*/ 50 w 67"/>
                <a:gd name="T25" fmla="*/ 3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69">
                  <a:moveTo>
                    <a:pt x="46" y="9"/>
                  </a:moveTo>
                  <a:cubicBezTo>
                    <a:pt x="37" y="5"/>
                    <a:pt x="20" y="0"/>
                    <a:pt x="12" y="9"/>
                  </a:cubicBezTo>
                  <a:cubicBezTo>
                    <a:pt x="12" y="9"/>
                    <a:pt x="12" y="9"/>
                    <a:pt x="12" y="10"/>
                  </a:cubicBezTo>
                  <a:cubicBezTo>
                    <a:pt x="11" y="10"/>
                    <a:pt x="11" y="10"/>
                    <a:pt x="10" y="11"/>
                  </a:cubicBezTo>
                  <a:cubicBezTo>
                    <a:pt x="2" y="24"/>
                    <a:pt x="0" y="47"/>
                    <a:pt x="14" y="58"/>
                  </a:cubicBezTo>
                  <a:cubicBezTo>
                    <a:pt x="30" y="69"/>
                    <a:pt x="52" y="53"/>
                    <a:pt x="60" y="39"/>
                  </a:cubicBezTo>
                  <a:cubicBezTo>
                    <a:pt x="67" y="26"/>
                    <a:pt x="58" y="14"/>
                    <a:pt x="46" y="9"/>
                  </a:cubicBezTo>
                  <a:close/>
                  <a:moveTo>
                    <a:pt x="50" y="32"/>
                  </a:moveTo>
                  <a:cubicBezTo>
                    <a:pt x="47" y="41"/>
                    <a:pt x="31" y="54"/>
                    <a:pt x="21" y="48"/>
                  </a:cubicBezTo>
                  <a:cubicBezTo>
                    <a:pt x="17" y="46"/>
                    <a:pt x="15" y="39"/>
                    <a:pt x="14" y="35"/>
                  </a:cubicBezTo>
                  <a:cubicBezTo>
                    <a:pt x="14" y="29"/>
                    <a:pt x="15" y="24"/>
                    <a:pt x="16" y="18"/>
                  </a:cubicBezTo>
                  <a:cubicBezTo>
                    <a:pt x="16" y="18"/>
                    <a:pt x="17" y="18"/>
                    <a:pt x="17" y="18"/>
                  </a:cubicBezTo>
                  <a:cubicBezTo>
                    <a:pt x="24" y="15"/>
                    <a:pt x="53" y="18"/>
                    <a:pt x="5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7" name="Freeform 560"/>
            <p:cNvSpPr>
              <a:spLocks noEditPoints="1"/>
            </p:cNvSpPr>
            <p:nvPr/>
          </p:nvSpPr>
          <p:spPr bwMode="auto">
            <a:xfrm>
              <a:off x="4003" y="2004"/>
              <a:ext cx="147" cy="119"/>
            </a:xfrm>
            <a:custGeom>
              <a:avLst/>
              <a:gdLst>
                <a:gd name="T0" fmla="*/ 52 w 73"/>
                <a:gd name="T1" fmla="*/ 17 h 59"/>
                <a:gd name="T2" fmla="*/ 14 w 73"/>
                <a:gd name="T3" fmla="*/ 4 h 59"/>
                <a:gd name="T4" fmla="*/ 13 w 73"/>
                <a:gd name="T5" fmla="*/ 13 h 59"/>
                <a:gd name="T6" fmla="*/ 13 w 73"/>
                <a:gd name="T7" fmla="*/ 13 h 59"/>
                <a:gd name="T8" fmla="*/ 10 w 73"/>
                <a:gd name="T9" fmla="*/ 14 h 59"/>
                <a:gd name="T10" fmla="*/ 1 w 73"/>
                <a:gd name="T11" fmla="*/ 50 h 59"/>
                <a:gd name="T12" fmla="*/ 4 w 73"/>
                <a:gd name="T13" fmla="*/ 55 h 59"/>
                <a:gd name="T14" fmla="*/ 41 w 73"/>
                <a:gd name="T15" fmla="*/ 59 h 59"/>
                <a:gd name="T16" fmla="*/ 68 w 73"/>
                <a:gd name="T17" fmla="*/ 47 h 59"/>
                <a:gd name="T18" fmla="*/ 52 w 73"/>
                <a:gd name="T19" fmla="*/ 17 h 59"/>
                <a:gd name="T20" fmla="*/ 57 w 73"/>
                <a:gd name="T21" fmla="*/ 44 h 59"/>
                <a:gd name="T22" fmla="*/ 11 w 73"/>
                <a:gd name="T23" fmla="*/ 46 h 59"/>
                <a:gd name="T24" fmla="*/ 16 w 73"/>
                <a:gd name="T25" fmla="*/ 17 h 59"/>
                <a:gd name="T26" fmla="*/ 15 w 73"/>
                <a:gd name="T27" fmla="*/ 14 h 59"/>
                <a:gd name="T28" fmla="*/ 37 w 73"/>
                <a:gd name="T29" fmla="*/ 21 h 59"/>
                <a:gd name="T30" fmla="*/ 57 w 73"/>
                <a:gd name="T31" fmla="*/ 4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 h="59">
                  <a:moveTo>
                    <a:pt x="52" y="17"/>
                  </a:moveTo>
                  <a:cubicBezTo>
                    <a:pt x="44" y="11"/>
                    <a:pt x="24" y="0"/>
                    <a:pt x="14" y="4"/>
                  </a:cubicBezTo>
                  <a:cubicBezTo>
                    <a:pt x="11" y="5"/>
                    <a:pt x="9" y="11"/>
                    <a:pt x="13" y="13"/>
                  </a:cubicBezTo>
                  <a:cubicBezTo>
                    <a:pt x="13" y="13"/>
                    <a:pt x="13" y="13"/>
                    <a:pt x="13" y="13"/>
                  </a:cubicBezTo>
                  <a:cubicBezTo>
                    <a:pt x="12" y="13"/>
                    <a:pt x="11" y="13"/>
                    <a:pt x="10" y="14"/>
                  </a:cubicBezTo>
                  <a:cubicBezTo>
                    <a:pt x="4" y="25"/>
                    <a:pt x="1" y="38"/>
                    <a:pt x="1" y="50"/>
                  </a:cubicBezTo>
                  <a:cubicBezTo>
                    <a:pt x="0" y="52"/>
                    <a:pt x="2" y="54"/>
                    <a:pt x="4" y="55"/>
                  </a:cubicBezTo>
                  <a:cubicBezTo>
                    <a:pt x="16" y="59"/>
                    <a:pt x="29" y="59"/>
                    <a:pt x="41" y="59"/>
                  </a:cubicBezTo>
                  <a:cubicBezTo>
                    <a:pt x="51" y="59"/>
                    <a:pt x="63" y="58"/>
                    <a:pt x="68" y="47"/>
                  </a:cubicBezTo>
                  <a:cubicBezTo>
                    <a:pt x="73" y="35"/>
                    <a:pt x="60" y="23"/>
                    <a:pt x="52" y="17"/>
                  </a:cubicBezTo>
                  <a:close/>
                  <a:moveTo>
                    <a:pt x="57" y="44"/>
                  </a:moveTo>
                  <a:cubicBezTo>
                    <a:pt x="55" y="52"/>
                    <a:pt x="23" y="48"/>
                    <a:pt x="11" y="46"/>
                  </a:cubicBezTo>
                  <a:cubicBezTo>
                    <a:pt x="11" y="36"/>
                    <a:pt x="13" y="26"/>
                    <a:pt x="16" y="17"/>
                  </a:cubicBezTo>
                  <a:cubicBezTo>
                    <a:pt x="16" y="15"/>
                    <a:pt x="16" y="14"/>
                    <a:pt x="15" y="14"/>
                  </a:cubicBezTo>
                  <a:cubicBezTo>
                    <a:pt x="22" y="17"/>
                    <a:pt x="30" y="18"/>
                    <a:pt x="37" y="21"/>
                  </a:cubicBezTo>
                  <a:cubicBezTo>
                    <a:pt x="45" y="25"/>
                    <a:pt x="60" y="33"/>
                    <a:pt x="57"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8" name="Freeform 561"/>
            <p:cNvSpPr>
              <a:spLocks noEditPoints="1"/>
            </p:cNvSpPr>
            <p:nvPr/>
          </p:nvSpPr>
          <p:spPr bwMode="auto">
            <a:xfrm>
              <a:off x="4447" y="-973"/>
              <a:ext cx="1010" cy="647"/>
            </a:xfrm>
            <a:custGeom>
              <a:avLst/>
              <a:gdLst>
                <a:gd name="T0" fmla="*/ 484 w 501"/>
                <a:gd name="T1" fmla="*/ 181 h 321"/>
                <a:gd name="T2" fmla="*/ 477 w 501"/>
                <a:gd name="T3" fmla="*/ 177 h 321"/>
                <a:gd name="T4" fmla="*/ 360 w 501"/>
                <a:gd name="T5" fmla="*/ 113 h 321"/>
                <a:gd name="T6" fmla="*/ 260 w 501"/>
                <a:gd name="T7" fmla="*/ 15 h 321"/>
                <a:gd name="T8" fmla="*/ 201 w 501"/>
                <a:gd name="T9" fmla="*/ 12 h 321"/>
                <a:gd name="T10" fmla="*/ 74 w 501"/>
                <a:gd name="T11" fmla="*/ 90 h 321"/>
                <a:gd name="T12" fmla="*/ 72 w 501"/>
                <a:gd name="T13" fmla="*/ 91 h 321"/>
                <a:gd name="T14" fmla="*/ 72 w 501"/>
                <a:gd name="T15" fmla="*/ 91 h 321"/>
                <a:gd name="T16" fmla="*/ 70 w 501"/>
                <a:gd name="T17" fmla="*/ 97 h 321"/>
                <a:gd name="T18" fmla="*/ 69 w 501"/>
                <a:gd name="T19" fmla="*/ 98 h 321"/>
                <a:gd name="T20" fmla="*/ 234 w 501"/>
                <a:gd name="T21" fmla="*/ 291 h 321"/>
                <a:gd name="T22" fmla="*/ 310 w 501"/>
                <a:gd name="T23" fmla="*/ 317 h 321"/>
                <a:gd name="T24" fmla="*/ 393 w 501"/>
                <a:gd name="T25" fmla="*/ 287 h 321"/>
                <a:gd name="T26" fmla="*/ 484 w 501"/>
                <a:gd name="T27" fmla="*/ 181 h 321"/>
                <a:gd name="T28" fmla="*/ 467 w 501"/>
                <a:gd name="T29" fmla="*/ 179 h 321"/>
                <a:gd name="T30" fmla="*/ 465 w 501"/>
                <a:gd name="T31" fmla="*/ 182 h 321"/>
                <a:gd name="T32" fmla="*/ 323 w 501"/>
                <a:gd name="T33" fmla="*/ 296 h 321"/>
                <a:gd name="T34" fmla="*/ 322 w 501"/>
                <a:gd name="T35" fmla="*/ 296 h 321"/>
                <a:gd name="T36" fmla="*/ 322 w 501"/>
                <a:gd name="T37" fmla="*/ 296 h 321"/>
                <a:gd name="T38" fmla="*/ 156 w 501"/>
                <a:gd name="T39" fmla="*/ 212 h 321"/>
                <a:gd name="T40" fmla="*/ 143 w 501"/>
                <a:gd name="T41" fmla="*/ 199 h 321"/>
                <a:gd name="T42" fmla="*/ 311 w 501"/>
                <a:gd name="T43" fmla="*/ 94 h 321"/>
                <a:gd name="T44" fmla="*/ 314 w 501"/>
                <a:gd name="T45" fmla="*/ 92 h 321"/>
                <a:gd name="T46" fmla="*/ 467 w 501"/>
                <a:gd name="T47" fmla="*/ 179 h 321"/>
                <a:gd name="T48" fmla="*/ 185 w 501"/>
                <a:gd name="T49" fmla="*/ 32 h 321"/>
                <a:gd name="T50" fmla="*/ 232 w 501"/>
                <a:gd name="T51" fmla="*/ 15 h 321"/>
                <a:gd name="T52" fmla="*/ 283 w 501"/>
                <a:gd name="T53" fmla="*/ 59 h 321"/>
                <a:gd name="T54" fmla="*/ 303 w 501"/>
                <a:gd name="T55" fmla="*/ 82 h 321"/>
                <a:gd name="T56" fmla="*/ 136 w 501"/>
                <a:gd name="T57" fmla="*/ 192 h 321"/>
                <a:gd name="T58" fmla="*/ 77 w 501"/>
                <a:gd name="T59" fmla="*/ 98 h 321"/>
                <a:gd name="T60" fmla="*/ 185 w 501"/>
                <a:gd name="T61" fmla="*/ 32 h 321"/>
                <a:gd name="T62" fmla="*/ 378 w 501"/>
                <a:gd name="T63" fmla="*/ 283 h 321"/>
                <a:gd name="T64" fmla="*/ 297 w 501"/>
                <a:gd name="T65" fmla="*/ 305 h 321"/>
                <a:gd name="T66" fmla="*/ 230 w 501"/>
                <a:gd name="T67" fmla="*/ 279 h 321"/>
                <a:gd name="T68" fmla="*/ 70 w 501"/>
                <a:gd name="T69" fmla="*/ 111 h 321"/>
                <a:gd name="T70" fmla="*/ 128 w 501"/>
                <a:gd name="T71" fmla="*/ 196 h 321"/>
                <a:gd name="T72" fmla="*/ 131 w 501"/>
                <a:gd name="T73" fmla="*/ 204 h 321"/>
                <a:gd name="T74" fmla="*/ 134 w 501"/>
                <a:gd name="T75" fmla="*/ 202 h 321"/>
                <a:gd name="T76" fmla="*/ 142 w 501"/>
                <a:gd name="T77" fmla="*/ 211 h 321"/>
                <a:gd name="T78" fmla="*/ 319 w 501"/>
                <a:gd name="T79" fmla="*/ 304 h 321"/>
                <a:gd name="T80" fmla="*/ 322 w 501"/>
                <a:gd name="T81" fmla="*/ 303 h 321"/>
                <a:gd name="T82" fmla="*/ 326 w 501"/>
                <a:gd name="T83" fmla="*/ 303 h 321"/>
                <a:gd name="T84" fmla="*/ 474 w 501"/>
                <a:gd name="T85" fmla="*/ 193 h 321"/>
                <a:gd name="T86" fmla="*/ 378 w 501"/>
                <a:gd name="T87" fmla="*/ 283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1" h="321">
                  <a:moveTo>
                    <a:pt x="484" y="181"/>
                  </a:moveTo>
                  <a:cubicBezTo>
                    <a:pt x="483" y="178"/>
                    <a:pt x="479" y="177"/>
                    <a:pt x="477" y="177"/>
                  </a:cubicBezTo>
                  <a:cubicBezTo>
                    <a:pt x="441" y="151"/>
                    <a:pt x="399" y="133"/>
                    <a:pt x="360" y="113"/>
                  </a:cubicBezTo>
                  <a:cubicBezTo>
                    <a:pt x="314" y="90"/>
                    <a:pt x="297" y="47"/>
                    <a:pt x="260" y="15"/>
                  </a:cubicBezTo>
                  <a:cubicBezTo>
                    <a:pt x="243" y="0"/>
                    <a:pt x="221" y="3"/>
                    <a:pt x="201" y="12"/>
                  </a:cubicBezTo>
                  <a:cubicBezTo>
                    <a:pt x="155" y="32"/>
                    <a:pt x="119" y="68"/>
                    <a:pt x="74" y="90"/>
                  </a:cubicBezTo>
                  <a:cubicBezTo>
                    <a:pt x="73" y="90"/>
                    <a:pt x="73" y="91"/>
                    <a:pt x="72" y="91"/>
                  </a:cubicBezTo>
                  <a:cubicBezTo>
                    <a:pt x="72" y="91"/>
                    <a:pt x="72" y="91"/>
                    <a:pt x="72" y="91"/>
                  </a:cubicBezTo>
                  <a:cubicBezTo>
                    <a:pt x="69" y="92"/>
                    <a:pt x="69" y="95"/>
                    <a:pt x="70" y="97"/>
                  </a:cubicBezTo>
                  <a:cubicBezTo>
                    <a:pt x="70" y="97"/>
                    <a:pt x="70" y="97"/>
                    <a:pt x="69" y="98"/>
                  </a:cubicBezTo>
                  <a:cubicBezTo>
                    <a:pt x="0" y="178"/>
                    <a:pt x="183" y="266"/>
                    <a:pt x="234" y="291"/>
                  </a:cubicBezTo>
                  <a:cubicBezTo>
                    <a:pt x="258" y="303"/>
                    <a:pt x="283" y="314"/>
                    <a:pt x="310" y="317"/>
                  </a:cubicBezTo>
                  <a:cubicBezTo>
                    <a:pt x="340" y="321"/>
                    <a:pt x="369" y="302"/>
                    <a:pt x="393" y="287"/>
                  </a:cubicBezTo>
                  <a:cubicBezTo>
                    <a:pt x="430" y="265"/>
                    <a:pt x="501" y="236"/>
                    <a:pt x="484" y="181"/>
                  </a:cubicBezTo>
                  <a:close/>
                  <a:moveTo>
                    <a:pt x="467" y="179"/>
                  </a:moveTo>
                  <a:cubicBezTo>
                    <a:pt x="466" y="180"/>
                    <a:pt x="465" y="181"/>
                    <a:pt x="465" y="182"/>
                  </a:cubicBezTo>
                  <a:cubicBezTo>
                    <a:pt x="436" y="239"/>
                    <a:pt x="376" y="266"/>
                    <a:pt x="323" y="296"/>
                  </a:cubicBezTo>
                  <a:cubicBezTo>
                    <a:pt x="322" y="296"/>
                    <a:pt x="322" y="296"/>
                    <a:pt x="322" y="296"/>
                  </a:cubicBezTo>
                  <a:cubicBezTo>
                    <a:pt x="322" y="296"/>
                    <a:pt x="322" y="296"/>
                    <a:pt x="322" y="296"/>
                  </a:cubicBezTo>
                  <a:cubicBezTo>
                    <a:pt x="267" y="269"/>
                    <a:pt x="201" y="255"/>
                    <a:pt x="156" y="212"/>
                  </a:cubicBezTo>
                  <a:cubicBezTo>
                    <a:pt x="152" y="208"/>
                    <a:pt x="147" y="204"/>
                    <a:pt x="143" y="199"/>
                  </a:cubicBezTo>
                  <a:cubicBezTo>
                    <a:pt x="204" y="173"/>
                    <a:pt x="252" y="123"/>
                    <a:pt x="311" y="94"/>
                  </a:cubicBezTo>
                  <a:cubicBezTo>
                    <a:pt x="312" y="93"/>
                    <a:pt x="313" y="92"/>
                    <a:pt x="314" y="92"/>
                  </a:cubicBezTo>
                  <a:cubicBezTo>
                    <a:pt x="357" y="130"/>
                    <a:pt x="416" y="152"/>
                    <a:pt x="467" y="179"/>
                  </a:cubicBezTo>
                  <a:close/>
                  <a:moveTo>
                    <a:pt x="185" y="32"/>
                  </a:moveTo>
                  <a:cubicBezTo>
                    <a:pt x="200" y="24"/>
                    <a:pt x="215" y="16"/>
                    <a:pt x="232" y="15"/>
                  </a:cubicBezTo>
                  <a:cubicBezTo>
                    <a:pt x="255" y="15"/>
                    <a:pt x="272" y="44"/>
                    <a:pt x="283" y="59"/>
                  </a:cubicBezTo>
                  <a:cubicBezTo>
                    <a:pt x="289" y="67"/>
                    <a:pt x="296" y="75"/>
                    <a:pt x="303" y="82"/>
                  </a:cubicBezTo>
                  <a:cubicBezTo>
                    <a:pt x="243" y="111"/>
                    <a:pt x="196" y="161"/>
                    <a:pt x="136" y="192"/>
                  </a:cubicBezTo>
                  <a:cubicBezTo>
                    <a:pt x="110" y="166"/>
                    <a:pt x="82" y="131"/>
                    <a:pt x="77" y="98"/>
                  </a:cubicBezTo>
                  <a:cubicBezTo>
                    <a:pt x="116" y="81"/>
                    <a:pt x="148" y="52"/>
                    <a:pt x="185" y="32"/>
                  </a:cubicBezTo>
                  <a:close/>
                  <a:moveTo>
                    <a:pt x="378" y="283"/>
                  </a:moveTo>
                  <a:cubicBezTo>
                    <a:pt x="352" y="300"/>
                    <a:pt x="328" y="311"/>
                    <a:pt x="297" y="305"/>
                  </a:cubicBezTo>
                  <a:cubicBezTo>
                    <a:pt x="273" y="301"/>
                    <a:pt x="251" y="289"/>
                    <a:pt x="230" y="279"/>
                  </a:cubicBezTo>
                  <a:cubicBezTo>
                    <a:pt x="174" y="251"/>
                    <a:pt x="44" y="190"/>
                    <a:pt x="70" y="111"/>
                  </a:cubicBezTo>
                  <a:cubicBezTo>
                    <a:pt x="75" y="140"/>
                    <a:pt x="106" y="173"/>
                    <a:pt x="128" y="196"/>
                  </a:cubicBezTo>
                  <a:cubicBezTo>
                    <a:pt x="124" y="198"/>
                    <a:pt x="127" y="205"/>
                    <a:pt x="131" y="204"/>
                  </a:cubicBezTo>
                  <a:cubicBezTo>
                    <a:pt x="132" y="203"/>
                    <a:pt x="133" y="203"/>
                    <a:pt x="134" y="202"/>
                  </a:cubicBezTo>
                  <a:cubicBezTo>
                    <a:pt x="137" y="206"/>
                    <a:pt x="140" y="209"/>
                    <a:pt x="142" y="211"/>
                  </a:cubicBezTo>
                  <a:cubicBezTo>
                    <a:pt x="187" y="259"/>
                    <a:pt x="259" y="280"/>
                    <a:pt x="319" y="304"/>
                  </a:cubicBezTo>
                  <a:cubicBezTo>
                    <a:pt x="320" y="304"/>
                    <a:pt x="321" y="304"/>
                    <a:pt x="322" y="303"/>
                  </a:cubicBezTo>
                  <a:cubicBezTo>
                    <a:pt x="323" y="303"/>
                    <a:pt x="324" y="304"/>
                    <a:pt x="326" y="303"/>
                  </a:cubicBezTo>
                  <a:cubicBezTo>
                    <a:pt x="381" y="285"/>
                    <a:pt x="447" y="247"/>
                    <a:pt x="474" y="193"/>
                  </a:cubicBezTo>
                  <a:cubicBezTo>
                    <a:pt x="479" y="237"/>
                    <a:pt x="409" y="264"/>
                    <a:pt x="378" y="2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9" name="Freeform 562"/>
            <p:cNvSpPr>
              <a:spLocks noEditPoints="1"/>
            </p:cNvSpPr>
            <p:nvPr/>
          </p:nvSpPr>
          <p:spPr bwMode="auto">
            <a:xfrm>
              <a:off x="4651" y="-905"/>
              <a:ext cx="332" cy="257"/>
            </a:xfrm>
            <a:custGeom>
              <a:avLst/>
              <a:gdLst>
                <a:gd name="T0" fmla="*/ 160 w 165"/>
                <a:gd name="T1" fmla="*/ 34 h 127"/>
                <a:gd name="T2" fmla="*/ 160 w 165"/>
                <a:gd name="T3" fmla="*/ 33 h 127"/>
                <a:gd name="T4" fmla="*/ 142 w 165"/>
                <a:gd name="T5" fmla="*/ 4 h 127"/>
                <a:gd name="T6" fmla="*/ 134 w 165"/>
                <a:gd name="T7" fmla="*/ 1 h 127"/>
                <a:gd name="T8" fmla="*/ 4 w 165"/>
                <a:gd name="T9" fmla="*/ 73 h 127"/>
                <a:gd name="T10" fmla="*/ 2 w 165"/>
                <a:gd name="T11" fmla="*/ 81 h 127"/>
                <a:gd name="T12" fmla="*/ 29 w 165"/>
                <a:gd name="T13" fmla="*/ 115 h 127"/>
                <a:gd name="T14" fmla="*/ 31 w 165"/>
                <a:gd name="T15" fmla="*/ 116 h 127"/>
                <a:gd name="T16" fmla="*/ 26 w 165"/>
                <a:gd name="T17" fmla="*/ 119 h 127"/>
                <a:gd name="T18" fmla="*/ 31 w 165"/>
                <a:gd name="T19" fmla="*/ 125 h 127"/>
                <a:gd name="T20" fmla="*/ 90 w 165"/>
                <a:gd name="T21" fmla="*/ 82 h 127"/>
                <a:gd name="T22" fmla="*/ 161 w 165"/>
                <a:gd name="T23" fmla="*/ 44 h 127"/>
                <a:gd name="T24" fmla="*/ 160 w 165"/>
                <a:gd name="T25" fmla="*/ 34 h 127"/>
                <a:gd name="T26" fmla="*/ 35 w 165"/>
                <a:gd name="T27" fmla="*/ 112 h 127"/>
                <a:gd name="T28" fmla="*/ 34 w 165"/>
                <a:gd name="T29" fmla="*/ 109 h 127"/>
                <a:gd name="T30" fmla="*/ 15 w 165"/>
                <a:gd name="T31" fmla="*/ 80 h 127"/>
                <a:gd name="T32" fmla="*/ 82 w 165"/>
                <a:gd name="T33" fmla="*/ 40 h 127"/>
                <a:gd name="T34" fmla="*/ 128 w 165"/>
                <a:gd name="T35" fmla="*/ 18 h 127"/>
                <a:gd name="T36" fmla="*/ 150 w 165"/>
                <a:gd name="T37" fmla="*/ 35 h 127"/>
                <a:gd name="T38" fmla="*/ 35 w 165"/>
                <a:gd name="T39" fmla="*/ 11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5" h="127">
                  <a:moveTo>
                    <a:pt x="160" y="34"/>
                  </a:moveTo>
                  <a:cubicBezTo>
                    <a:pt x="160" y="34"/>
                    <a:pt x="160" y="33"/>
                    <a:pt x="160" y="33"/>
                  </a:cubicBezTo>
                  <a:cubicBezTo>
                    <a:pt x="156" y="22"/>
                    <a:pt x="148" y="15"/>
                    <a:pt x="142" y="4"/>
                  </a:cubicBezTo>
                  <a:cubicBezTo>
                    <a:pt x="140" y="1"/>
                    <a:pt x="137" y="0"/>
                    <a:pt x="134" y="1"/>
                  </a:cubicBezTo>
                  <a:cubicBezTo>
                    <a:pt x="87" y="19"/>
                    <a:pt x="46" y="45"/>
                    <a:pt x="4" y="73"/>
                  </a:cubicBezTo>
                  <a:cubicBezTo>
                    <a:pt x="1" y="75"/>
                    <a:pt x="0" y="78"/>
                    <a:pt x="2" y="81"/>
                  </a:cubicBezTo>
                  <a:cubicBezTo>
                    <a:pt x="9" y="95"/>
                    <a:pt x="17" y="104"/>
                    <a:pt x="29" y="115"/>
                  </a:cubicBezTo>
                  <a:cubicBezTo>
                    <a:pt x="29" y="115"/>
                    <a:pt x="30" y="115"/>
                    <a:pt x="31" y="116"/>
                  </a:cubicBezTo>
                  <a:cubicBezTo>
                    <a:pt x="29" y="117"/>
                    <a:pt x="28" y="118"/>
                    <a:pt x="26" y="119"/>
                  </a:cubicBezTo>
                  <a:cubicBezTo>
                    <a:pt x="24" y="122"/>
                    <a:pt x="27" y="127"/>
                    <a:pt x="31" y="125"/>
                  </a:cubicBezTo>
                  <a:cubicBezTo>
                    <a:pt x="51" y="111"/>
                    <a:pt x="70" y="96"/>
                    <a:pt x="90" y="82"/>
                  </a:cubicBezTo>
                  <a:cubicBezTo>
                    <a:pt x="113" y="67"/>
                    <a:pt x="137" y="57"/>
                    <a:pt x="161" y="44"/>
                  </a:cubicBezTo>
                  <a:cubicBezTo>
                    <a:pt x="165" y="41"/>
                    <a:pt x="164" y="36"/>
                    <a:pt x="160" y="34"/>
                  </a:cubicBezTo>
                  <a:close/>
                  <a:moveTo>
                    <a:pt x="35" y="112"/>
                  </a:moveTo>
                  <a:cubicBezTo>
                    <a:pt x="35" y="111"/>
                    <a:pt x="35" y="110"/>
                    <a:pt x="34" y="109"/>
                  </a:cubicBezTo>
                  <a:cubicBezTo>
                    <a:pt x="26" y="100"/>
                    <a:pt x="20" y="91"/>
                    <a:pt x="15" y="80"/>
                  </a:cubicBezTo>
                  <a:cubicBezTo>
                    <a:pt x="37" y="66"/>
                    <a:pt x="59" y="52"/>
                    <a:pt x="82" y="40"/>
                  </a:cubicBezTo>
                  <a:cubicBezTo>
                    <a:pt x="97" y="32"/>
                    <a:pt x="112" y="24"/>
                    <a:pt x="128" y="18"/>
                  </a:cubicBezTo>
                  <a:cubicBezTo>
                    <a:pt x="136" y="15"/>
                    <a:pt x="144" y="28"/>
                    <a:pt x="150" y="35"/>
                  </a:cubicBezTo>
                  <a:cubicBezTo>
                    <a:pt x="108" y="45"/>
                    <a:pt x="67" y="82"/>
                    <a:pt x="35"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0" name="Freeform 563"/>
            <p:cNvSpPr>
              <a:spLocks noEditPoints="1"/>
            </p:cNvSpPr>
            <p:nvPr/>
          </p:nvSpPr>
          <p:spPr bwMode="auto">
            <a:xfrm>
              <a:off x="4876" y="-739"/>
              <a:ext cx="458" cy="335"/>
            </a:xfrm>
            <a:custGeom>
              <a:avLst/>
              <a:gdLst>
                <a:gd name="T0" fmla="*/ 117 w 227"/>
                <a:gd name="T1" fmla="*/ 6 h 166"/>
                <a:gd name="T2" fmla="*/ 72 w 227"/>
                <a:gd name="T3" fmla="*/ 23 h 166"/>
                <a:gd name="T4" fmla="*/ 38 w 227"/>
                <a:gd name="T5" fmla="*/ 73 h 166"/>
                <a:gd name="T6" fmla="*/ 51 w 227"/>
                <a:gd name="T7" fmla="*/ 123 h 166"/>
                <a:gd name="T8" fmla="*/ 85 w 227"/>
                <a:gd name="T9" fmla="*/ 139 h 166"/>
                <a:gd name="T10" fmla="*/ 113 w 227"/>
                <a:gd name="T11" fmla="*/ 155 h 166"/>
                <a:gd name="T12" fmla="*/ 114 w 227"/>
                <a:gd name="T13" fmla="*/ 165 h 166"/>
                <a:gd name="T14" fmla="*/ 148 w 227"/>
                <a:gd name="T15" fmla="*/ 129 h 166"/>
                <a:gd name="T16" fmla="*/ 141 w 227"/>
                <a:gd name="T17" fmla="*/ 125 h 166"/>
                <a:gd name="T18" fmla="*/ 112 w 227"/>
                <a:gd name="T19" fmla="*/ 121 h 166"/>
                <a:gd name="T20" fmla="*/ 122 w 227"/>
                <a:gd name="T21" fmla="*/ 98 h 166"/>
                <a:gd name="T22" fmla="*/ 135 w 227"/>
                <a:gd name="T23" fmla="*/ 98 h 166"/>
                <a:gd name="T24" fmla="*/ 194 w 227"/>
                <a:gd name="T25" fmla="*/ 85 h 166"/>
                <a:gd name="T26" fmla="*/ 224 w 227"/>
                <a:gd name="T27" fmla="*/ 54 h 166"/>
                <a:gd name="T28" fmla="*/ 16 w 227"/>
                <a:gd name="T29" fmla="*/ 103 h 166"/>
                <a:gd name="T30" fmla="*/ 50 w 227"/>
                <a:gd name="T31" fmla="*/ 116 h 166"/>
                <a:gd name="T32" fmla="*/ 46 w 227"/>
                <a:gd name="T33" fmla="*/ 68 h 166"/>
                <a:gd name="T34" fmla="*/ 47 w 227"/>
                <a:gd name="T35" fmla="*/ 59 h 166"/>
                <a:gd name="T36" fmla="*/ 48 w 227"/>
                <a:gd name="T37" fmla="*/ 57 h 166"/>
                <a:gd name="T38" fmla="*/ 54 w 227"/>
                <a:gd name="T39" fmla="*/ 56 h 166"/>
                <a:gd name="T40" fmla="*/ 70 w 227"/>
                <a:gd name="T41" fmla="*/ 86 h 166"/>
                <a:gd name="T42" fmla="*/ 81 w 227"/>
                <a:gd name="T43" fmla="*/ 128 h 166"/>
                <a:gd name="T44" fmla="*/ 69 w 227"/>
                <a:gd name="T45" fmla="*/ 101 h 166"/>
                <a:gd name="T46" fmla="*/ 111 w 227"/>
                <a:gd name="T47" fmla="*/ 101 h 166"/>
                <a:gd name="T48" fmla="*/ 93 w 227"/>
                <a:gd name="T49" fmla="*/ 85 h 166"/>
                <a:gd name="T50" fmla="*/ 139 w 227"/>
                <a:gd name="T51" fmla="*/ 81 h 166"/>
                <a:gd name="T52" fmla="*/ 112 w 227"/>
                <a:gd name="T53" fmla="*/ 76 h 166"/>
                <a:gd name="T54" fmla="*/ 134 w 227"/>
                <a:gd name="T55" fmla="*/ 69 h 166"/>
                <a:gd name="T56" fmla="*/ 143 w 227"/>
                <a:gd name="T57" fmla="*/ 97 h 166"/>
                <a:gd name="T58" fmla="*/ 147 w 227"/>
                <a:gd name="T59" fmla="*/ 89 h 166"/>
                <a:gd name="T60" fmla="*/ 117 w 227"/>
                <a:gd name="T61" fmla="*/ 54 h 166"/>
                <a:gd name="T62" fmla="*/ 97 w 227"/>
                <a:gd name="T63" fmla="*/ 73 h 166"/>
                <a:gd name="T64" fmla="*/ 91 w 227"/>
                <a:gd name="T65" fmla="*/ 64 h 166"/>
                <a:gd name="T66" fmla="*/ 67 w 227"/>
                <a:gd name="T67" fmla="*/ 47 h 166"/>
                <a:gd name="T68" fmla="*/ 121 w 227"/>
                <a:gd name="T69" fmla="*/ 45 h 166"/>
                <a:gd name="T70" fmla="*/ 112 w 227"/>
                <a:gd name="T71" fmla="*/ 34 h 166"/>
                <a:gd name="T72" fmla="*/ 119 w 227"/>
                <a:gd name="T73" fmla="*/ 21 h 166"/>
                <a:gd name="T74" fmla="*/ 128 w 227"/>
                <a:gd name="T75" fmla="*/ 41 h 166"/>
                <a:gd name="T76" fmla="*/ 159 w 227"/>
                <a:gd name="T77" fmla="*/ 76 h 166"/>
                <a:gd name="T78" fmla="*/ 142 w 227"/>
                <a:gd name="T79" fmla="*/ 60 h 166"/>
                <a:gd name="T80" fmla="*/ 160 w 227"/>
                <a:gd name="T81" fmla="*/ 88 h 166"/>
                <a:gd name="T82" fmla="*/ 131 w 227"/>
                <a:gd name="T83" fmla="*/ 42 h 166"/>
                <a:gd name="T84" fmla="*/ 144 w 227"/>
                <a:gd name="T85" fmla="*/ 3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7" h="166">
                  <a:moveTo>
                    <a:pt x="224" y="54"/>
                  </a:moveTo>
                  <a:cubicBezTo>
                    <a:pt x="213" y="49"/>
                    <a:pt x="164" y="19"/>
                    <a:pt x="140" y="23"/>
                  </a:cubicBezTo>
                  <a:cubicBezTo>
                    <a:pt x="134" y="16"/>
                    <a:pt x="124" y="9"/>
                    <a:pt x="117" y="6"/>
                  </a:cubicBezTo>
                  <a:cubicBezTo>
                    <a:pt x="104" y="0"/>
                    <a:pt x="95" y="7"/>
                    <a:pt x="88" y="18"/>
                  </a:cubicBezTo>
                  <a:cubicBezTo>
                    <a:pt x="87" y="19"/>
                    <a:pt x="87" y="20"/>
                    <a:pt x="87" y="21"/>
                  </a:cubicBezTo>
                  <a:cubicBezTo>
                    <a:pt x="82" y="20"/>
                    <a:pt x="76" y="21"/>
                    <a:pt x="72" y="23"/>
                  </a:cubicBezTo>
                  <a:cubicBezTo>
                    <a:pt x="65" y="26"/>
                    <a:pt x="54" y="39"/>
                    <a:pt x="55" y="47"/>
                  </a:cubicBezTo>
                  <a:cubicBezTo>
                    <a:pt x="47" y="46"/>
                    <a:pt x="41" y="48"/>
                    <a:pt x="38" y="57"/>
                  </a:cubicBezTo>
                  <a:cubicBezTo>
                    <a:pt x="36" y="62"/>
                    <a:pt x="36" y="68"/>
                    <a:pt x="38" y="73"/>
                  </a:cubicBezTo>
                  <a:cubicBezTo>
                    <a:pt x="33" y="68"/>
                    <a:pt x="31" y="64"/>
                    <a:pt x="22" y="67"/>
                  </a:cubicBezTo>
                  <a:cubicBezTo>
                    <a:pt x="11" y="71"/>
                    <a:pt x="2" y="79"/>
                    <a:pt x="1" y="91"/>
                  </a:cubicBezTo>
                  <a:cubicBezTo>
                    <a:pt x="0" y="115"/>
                    <a:pt x="33" y="129"/>
                    <a:pt x="51" y="123"/>
                  </a:cubicBezTo>
                  <a:cubicBezTo>
                    <a:pt x="52" y="123"/>
                    <a:pt x="52" y="123"/>
                    <a:pt x="52" y="123"/>
                  </a:cubicBezTo>
                  <a:cubicBezTo>
                    <a:pt x="54" y="129"/>
                    <a:pt x="58" y="133"/>
                    <a:pt x="63" y="137"/>
                  </a:cubicBezTo>
                  <a:cubicBezTo>
                    <a:pt x="69" y="141"/>
                    <a:pt x="78" y="142"/>
                    <a:pt x="85" y="139"/>
                  </a:cubicBezTo>
                  <a:cubicBezTo>
                    <a:pt x="90" y="137"/>
                    <a:pt x="96" y="131"/>
                    <a:pt x="99" y="124"/>
                  </a:cubicBezTo>
                  <a:cubicBezTo>
                    <a:pt x="106" y="131"/>
                    <a:pt x="116" y="136"/>
                    <a:pt x="125" y="140"/>
                  </a:cubicBezTo>
                  <a:cubicBezTo>
                    <a:pt x="123" y="147"/>
                    <a:pt x="120" y="153"/>
                    <a:pt x="113" y="155"/>
                  </a:cubicBezTo>
                  <a:cubicBezTo>
                    <a:pt x="104" y="158"/>
                    <a:pt x="97" y="148"/>
                    <a:pt x="92" y="142"/>
                  </a:cubicBezTo>
                  <a:cubicBezTo>
                    <a:pt x="89" y="139"/>
                    <a:pt x="85" y="143"/>
                    <a:pt x="87" y="146"/>
                  </a:cubicBezTo>
                  <a:cubicBezTo>
                    <a:pt x="91" y="156"/>
                    <a:pt x="102" y="166"/>
                    <a:pt x="114" y="165"/>
                  </a:cubicBezTo>
                  <a:cubicBezTo>
                    <a:pt x="126" y="163"/>
                    <a:pt x="133" y="151"/>
                    <a:pt x="135" y="140"/>
                  </a:cubicBezTo>
                  <a:cubicBezTo>
                    <a:pt x="137" y="141"/>
                    <a:pt x="140" y="142"/>
                    <a:pt x="142" y="139"/>
                  </a:cubicBezTo>
                  <a:cubicBezTo>
                    <a:pt x="144" y="136"/>
                    <a:pt x="146" y="132"/>
                    <a:pt x="148" y="129"/>
                  </a:cubicBezTo>
                  <a:cubicBezTo>
                    <a:pt x="150" y="126"/>
                    <a:pt x="153" y="123"/>
                    <a:pt x="155" y="119"/>
                  </a:cubicBezTo>
                  <a:cubicBezTo>
                    <a:pt x="156" y="114"/>
                    <a:pt x="151" y="112"/>
                    <a:pt x="147" y="115"/>
                  </a:cubicBezTo>
                  <a:cubicBezTo>
                    <a:pt x="144" y="117"/>
                    <a:pt x="143" y="121"/>
                    <a:pt x="141" y="125"/>
                  </a:cubicBezTo>
                  <a:cubicBezTo>
                    <a:pt x="139" y="128"/>
                    <a:pt x="137" y="131"/>
                    <a:pt x="135" y="134"/>
                  </a:cubicBezTo>
                  <a:cubicBezTo>
                    <a:pt x="135" y="134"/>
                    <a:pt x="134" y="133"/>
                    <a:pt x="134" y="133"/>
                  </a:cubicBezTo>
                  <a:cubicBezTo>
                    <a:pt x="126" y="129"/>
                    <a:pt x="119" y="125"/>
                    <a:pt x="112" y="121"/>
                  </a:cubicBezTo>
                  <a:cubicBezTo>
                    <a:pt x="110" y="120"/>
                    <a:pt x="108" y="118"/>
                    <a:pt x="106" y="117"/>
                  </a:cubicBezTo>
                  <a:cubicBezTo>
                    <a:pt x="114" y="116"/>
                    <a:pt x="120" y="111"/>
                    <a:pt x="122" y="98"/>
                  </a:cubicBezTo>
                  <a:cubicBezTo>
                    <a:pt x="122" y="98"/>
                    <a:pt x="122" y="98"/>
                    <a:pt x="122" y="98"/>
                  </a:cubicBezTo>
                  <a:cubicBezTo>
                    <a:pt x="122" y="98"/>
                    <a:pt x="122" y="98"/>
                    <a:pt x="122" y="98"/>
                  </a:cubicBezTo>
                  <a:cubicBezTo>
                    <a:pt x="123" y="100"/>
                    <a:pt x="125" y="101"/>
                    <a:pt x="127" y="101"/>
                  </a:cubicBezTo>
                  <a:cubicBezTo>
                    <a:pt x="130" y="100"/>
                    <a:pt x="133" y="99"/>
                    <a:pt x="135" y="98"/>
                  </a:cubicBezTo>
                  <a:cubicBezTo>
                    <a:pt x="135" y="99"/>
                    <a:pt x="135" y="100"/>
                    <a:pt x="136" y="101"/>
                  </a:cubicBezTo>
                  <a:cubicBezTo>
                    <a:pt x="144" y="111"/>
                    <a:pt x="158" y="118"/>
                    <a:pt x="171" y="116"/>
                  </a:cubicBezTo>
                  <a:cubicBezTo>
                    <a:pt x="186" y="113"/>
                    <a:pt x="192" y="97"/>
                    <a:pt x="194" y="85"/>
                  </a:cubicBezTo>
                  <a:cubicBezTo>
                    <a:pt x="194" y="84"/>
                    <a:pt x="194" y="84"/>
                    <a:pt x="194" y="83"/>
                  </a:cubicBezTo>
                  <a:cubicBezTo>
                    <a:pt x="208" y="84"/>
                    <a:pt x="219" y="78"/>
                    <a:pt x="226" y="61"/>
                  </a:cubicBezTo>
                  <a:cubicBezTo>
                    <a:pt x="227" y="59"/>
                    <a:pt x="226" y="55"/>
                    <a:pt x="224" y="54"/>
                  </a:cubicBezTo>
                  <a:close/>
                  <a:moveTo>
                    <a:pt x="50" y="116"/>
                  </a:moveTo>
                  <a:cubicBezTo>
                    <a:pt x="50" y="116"/>
                    <a:pt x="50" y="117"/>
                    <a:pt x="50" y="117"/>
                  </a:cubicBezTo>
                  <a:cubicBezTo>
                    <a:pt x="38" y="118"/>
                    <a:pt x="24" y="113"/>
                    <a:pt x="16" y="103"/>
                  </a:cubicBezTo>
                  <a:cubicBezTo>
                    <a:pt x="3" y="89"/>
                    <a:pt x="16" y="79"/>
                    <a:pt x="28" y="73"/>
                  </a:cubicBezTo>
                  <a:cubicBezTo>
                    <a:pt x="37" y="82"/>
                    <a:pt x="46" y="91"/>
                    <a:pt x="56" y="98"/>
                  </a:cubicBezTo>
                  <a:cubicBezTo>
                    <a:pt x="53" y="103"/>
                    <a:pt x="50" y="109"/>
                    <a:pt x="50" y="116"/>
                  </a:cubicBezTo>
                  <a:close/>
                  <a:moveTo>
                    <a:pt x="56" y="81"/>
                  </a:moveTo>
                  <a:cubicBezTo>
                    <a:pt x="54" y="79"/>
                    <a:pt x="51" y="77"/>
                    <a:pt x="49" y="75"/>
                  </a:cubicBezTo>
                  <a:cubicBezTo>
                    <a:pt x="47" y="72"/>
                    <a:pt x="47" y="71"/>
                    <a:pt x="46" y="68"/>
                  </a:cubicBezTo>
                  <a:cubicBezTo>
                    <a:pt x="45" y="66"/>
                    <a:pt x="45" y="63"/>
                    <a:pt x="46" y="61"/>
                  </a:cubicBezTo>
                  <a:cubicBezTo>
                    <a:pt x="46" y="61"/>
                    <a:pt x="46" y="60"/>
                    <a:pt x="46" y="59"/>
                  </a:cubicBezTo>
                  <a:cubicBezTo>
                    <a:pt x="46" y="61"/>
                    <a:pt x="47" y="59"/>
                    <a:pt x="47" y="59"/>
                  </a:cubicBezTo>
                  <a:cubicBezTo>
                    <a:pt x="47" y="58"/>
                    <a:pt x="47" y="58"/>
                    <a:pt x="47" y="58"/>
                  </a:cubicBezTo>
                  <a:cubicBezTo>
                    <a:pt x="47" y="58"/>
                    <a:pt x="47" y="58"/>
                    <a:pt x="48" y="58"/>
                  </a:cubicBezTo>
                  <a:cubicBezTo>
                    <a:pt x="48" y="58"/>
                    <a:pt x="48" y="57"/>
                    <a:pt x="48" y="57"/>
                  </a:cubicBezTo>
                  <a:cubicBezTo>
                    <a:pt x="48" y="57"/>
                    <a:pt x="48" y="57"/>
                    <a:pt x="48" y="57"/>
                  </a:cubicBezTo>
                  <a:cubicBezTo>
                    <a:pt x="48" y="57"/>
                    <a:pt x="48" y="57"/>
                    <a:pt x="48" y="57"/>
                  </a:cubicBezTo>
                  <a:cubicBezTo>
                    <a:pt x="50" y="56"/>
                    <a:pt x="52" y="56"/>
                    <a:pt x="54" y="56"/>
                  </a:cubicBezTo>
                  <a:cubicBezTo>
                    <a:pt x="56" y="56"/>
                    <a:pt x="58" y="57"/>
                    <a:pt x="59" y="58"/>
                  </a:cubicBezTo>
                  <a:cubicBezTo>
                    <a:pt x="65" y="66"/>
                    <a:pt x="75" y="73"/>
                    <a:pt x="82" y="77"/>
                  </a:cubicBezTo>
                  <a:cubicBezTo>
                    <a:pt x="78" y="80"/>
                    <a:pt x="73" y="82"/>
                    <a:pt x="70" y="86"/>
                  </a:cubicBezTo>
                  <a:cubicBezTo>
                    <a:pt x="70" y="84"/>
                    <a:pt x="70" y="83"/>
                    <a:pt x="68" y="83"/>
                  </a:cubicBezTo>
                  <a:cubicBezTo>
                    <a:pt x="64" y="83"/>
                    <a:pt x="60" y="82"/>
                    <a:pt x="56" y="81"/>
                  </a:cubicBezTo>
                  <a:close/>
                  <a:moveTo>
                    <a:pt x="81" y="128"/>
                  </a:moveTo>
                  <a:cubicBezTo>
                    <a:pt x="77" y="130"/>
                    <a:pt x="73" y="129"/>
                    <a:pt x="69" y="127"/>
                  </a:cubicBezTo>
                  <a:cubicBezTo>
                    <a:pt x="60" y="122"/>
                    <a:pt x="60" y="111"/>
                    <a:pt x="64" y="102"/>
                  </a:cubicBezTo>
                  <a:cubicBezTo>
                    <a:pt x="65" y="103"/>
                    <a:pt x="67" y="102"/>
                    <a:pt x="69" y="101"/>
                  </a:cubicBezTo>
                  <a:cubicBezTo>
                    <a:pt x="75" y="106"/>
                    <a:pt x="83" y="112"/>
                    <a:pt x="91" y="115"/>
                  </a:cubicBezTo>
                  <a:cubicBezTo>
                    <a:pt x="87" y="118"/>
                    <a:pt x="86" y="125"/>
                    <a:pt x="81" y="128"/>
                  </a:cubicBezTo>
                  <a:close/>
                  <a:moveTo>
                    <a:pt x="111" y="101"/>
                  </a:moveTo>
                  <a:cubicBezTo>
                    <a:pt x="108" y="117"/>
                    <a:pt x="86" y="105"/>
                    <a:pt x="75" y="98"/>
                  </a:cubicBezTo>
                  <a:cubicBezTo>
                    <a:pt x="77" y="96"/>
                    <a:pt x="79" y="93"/>
                    <a:pt x="81" y="91"/>
                  </a:cubicBezTo>
                  <a:cubicBezTo>
                    <a:pt x="84" y="88"/>
                    <a:pt x="89" y="86"/>
                    <a:pt x="93" y="85"/>
                  </a:cubicBezTo>
                  <a:cubicBezTo>
                    <a:pt x="105" y="81"/>
                    <a:pt x="113" y="89"/>
                    <a:pt x="111" y="101"/>
                  </a:cubicBezTo>
                  <a:close/>
                  <a:moveTo>
                    <a:pt x="140" y="79"/>
                  </a:moveTo>
                  <a:cubicBezTo>
                    <a:pt x="140" y="79"/>
                    <a:pt x="139" y="81"/>
                    <a:pt x="139" y="81"/>
                  </a:cubicBezTo>
                  <a:cubicBezTo>
                    <a:pt x="138" y="83"/>
                    <a:pt x="138" y="83"/>
                    <a:pt x="136" y="85"/>
                  </a:cubicBezTo>
                  <a:cubicBezTo>
                    <a:pt x="134" y="87"/>
                    <a:pt x="131" y="88"/>
                    <a:pt x="128" y="90"/>
                  </a:cubicBezTo>
                  <a:cubicBezTo>
                    <a:pt x="123" y="84"/>
                    <a:pt x="117" y="81"/>
                    <a:pt x="112" y="76"/>
                  </a:cubicBezTo>
                  <a:cubicBezTo>
                    <a:pt x="113" y="73"/>
                    <a:pt x="113" y="70"/>
                    <a:pt x="115" y="68"/>
                  </a:cubicBezTo>
                  <a:cubicBezTo>
                    <a:pt x="116" y="66"/>
                    <a:pt x="118" y="65"/>
                    <a:pt x="119" y="65"/>
                  </a:cubicBezTo>
                  <a:cubicBezTo>
                    <a:pt x="125" y="64"/>
                    <a:pt x="129" y="66"/>
                    <a:pt x="134" y="69"/>
                  </a:cubicBezTo>
                  <a:cubicBezTo>
                    <a:pt x="135" y="70"/>
                    <a:pt x="137" y="72"/>
                    <a:pt x="138" y="74"/>
                  </a:cubicBezTo>
                  <a:cubicBezTo>
                    <a:pt x="139" y="76"/>
                    <a:pt x="140" y="77"/>
                    <a:pt x="140" y="79"/>
                  </a:cubicBezTo>
                  <a:close/>
                  <a:moveTo>
                    <a:pt x="143" y="97"/>
                  </a:moveTo>
                  <a:cubicBezTo>
                    <a:pt x="142" y="97"/>
                    <a:pt x="141" y="96"/>
                    <a:pt x="140" y="95"/>
                  </a:cubicBezTo>
                  <a:cubicBezTo>
                    <a:pt x="140" y="95"/>
                    <a:pt x="140" y="95"/>
                    <a:pt x="140" y="95"/>
                  </a:cubicBezTo>
                  <a:cubicBezTo>
                    <a:pt x="142" y="93"/>
                    <a:pt x="145" y="92"/>
                    <a:pt x="147" y="89"/>
                  </a:cubicBezTo>
                  <a:cubicBezTo>
                    <a:pt x="145" y="92"/>
                    <a:pt x="144" y="95"/>
                    <a:pt x="143" y="97"/>
                  </a:cubicBezTo>
                  <a:close/>
                  <a:moveTo>
                    <a:pt x="142" y="60"/>
                  </a:moveTo>
                  <a:cubicBezTo>
                    <a:pt x="135" y="55"/>
                    <a:pt x="126" y="51"/>
                    <a:pt x="117" y="54"/>
                  </a:cubicBezTo>
                  <a:cubicBezTo>
                    <a:pt x="110" y="57"/>
                    <a:pt x="104" y="63"/>
                    <a:pt x="102" y="71"/>
                  </a:cubicBezTo>
                  <a:cubicBezTo>
                    <a:pt x="102" y="71"/>
                    <a:pt x="101" y="72"/>
                    <a:pt x="101" y="73"/>
                  </a:cubicBezTo>
                  <a:cubicBezTo>
                    <a:pt x="100" y="73"/>
                    <a:pt x="98" y="73"/>
                    <a:pt x="97" y="73"/>
                  </a:cubicBezTo>
                  <a:cubicBezTo>
                    <a:pt x="95" y="73"/>
                    <a:pt x="93" y="73"/>
                    <a:pt x="90" y="74"/>
                  </a:cubicBezTo>
                  <a:cubicBezTo>
                    <a:pt x="92" y="72"/>
                    <a:pt x="93" y="70"/>
                    <a:pt x="95" y="68"/>
                  </a:cubicBezTo>
                  <a:cubicBezTo>
                    <a:pt x="96" y="66"/>
                    <a:pt x="93" y="62"/>
                    <a:pt x="91" y="64"/>
                  </a:cubicBezTo>
                  <a:cubicBezTo>
                    <a:pt x="89" y="65"/>
                    <a:pt x="88" y="66"/>
                    <a:pt x="87" y="67"/>
                  </a:cubicBezTo>
                  <a:cubicBezTo>
                    <a:pt x="84" y="63"/>
                    <a:pt x="78" y="58"/>
                    <a:pt x="73" y="54"/>
                  </a:cubicBezTo>
                  <a:cubicBezTo>
                    <a:pt x="71" y="52"/>
                    <a:pt x="69" y="49"/>
                    <a:pt x="67" y="47"/>
                  </a:cubicBezTo>
                  <a:cubicBezTo>
                    <a:pt x="72" y="38"/>
                    <a:pt x="78" y="29"/>
                    <a:pt x="89" y="33"/>
                  </a:cubicBezTo>
                  <a:cubicBezTo>
                    <a:pt x="99" y="36"/>
                    <a:pt x="106" y="46"/>
                    <a:pt x="114" y="51"/>
                  </a:cubicBezTo>
                  <a:cubicBezTo>
                    <a:pt x="118" y="54"/>
                    <a:pt x="123" y="49"/>
                    <a:pt x="121" y="45"/>
                  </a:cubicBezTo>
                  <a:cubicBezTo>
                    <a:pt x="120" y="44"/>
                    <a:pt x="120" y="43"/>
                    <a:pt x="119" y="42"/>
                  </a:cubicBezTo>
                  <a:cubicBezTo>
                    <a:pt x="122" y="42"/>
                    <a:pt x="122" y="38"/>
                    <a:pt x="120" y="37"/>
                  </a:cubicBezTo>
                  <a:cubicBezTo>
                    <a:pt x="117" y="36"/>
                    <a:pt x="114" y="35"/>
                    <a:pt x="112" y="34"/>
                  </a:cubicBezTo>
                  <a:cubicBezTo>
                    <a:pt x="110" y="32"/>
                    <a:pt x="107" y="30"/>
                    <a:pt x="105" y="28"/>
                  </a:cubicBezTo>
                  <a:cubicBezTo>
                    <a:pt x="103" y="26"/>
                    <a:pt x="101" y="23"/>
                    <a:pt x="99" y="21"/>
                  </a:cubicBezTo>
                  <a:cubicBezTo>
                    <a:pt x="105" y="14"/>
                    <a:pt x="111" y="14"/>
                    <a:pt x="119" y="21"/>
                  </a:cubicBezTo>
                  <a:cubicBezTo>
                    <a:pt x="123" y="24"/>
                    <a:pt x="126" y="27"/>
                    <a:pt x="129" y="30"/>
                  </a:cubicBezTo>
                  <a:cubicBezTo>
                    <a:pt x="128" y="32"/>
                    <a:pt x="127" y="34"/>
                    <a:pt x="127" y="36"/>
                  </a:cubicBezTo>
                  <a:cubicBezTo>
                    <a:pt x="126" y="38"/>
                    <a:pt x="127" y="40"/>
                    <a:pt x="128" y="41"/>
                  </a:cubicBezTo>
                  <a:cubicBezTo>
                    <a:pt x="126" y="41"/>
                    <a:pt x="124" y="46"/>
                    <a:pt x="127" y="48"/>
                  </a:cubicBezTo>
                  <a:cubicBezTo>
                    <a:pt x="137" y="55"/>
                    <a:pt x="151" y="66"/>
                    <a:pt x="166" y="74"/>
                  </a:cubicBezTo>
                  <a:cubicBezTo>
                    <a:pt x="164" y="74"/>
                    <a:pt x="161" y="75"/>
                    <a:pt x="159" y="76"/>
                  </a:cubicBezTo>
                  <a:cubicBezTo>
                    <a:pt x="156" y="78"/>
                    <a:pt x="152" y="81"/>
                    <a:pt x="149" y="85"/>
                  </a:cubicBezTo>
                  <a:cubicBezTo>
                    <a:pt x="150" y="84"/>
                    <a:pt x="150" y="83"/>
                    <a:pt x="151" y="81"/>
                  </a:cubicBezTo>
                  <a:cubicBezTo>
                    <a:pt x="153" y="73"/>
                    <a:pt x="148" y="65"/>
                    <a:pt x="142" y="60"/>
                  </a:cubicBezTo>
                  <a:close/>
                  <a:moveTo>
                    <a:pt x="169" y="106"/>
                  </a:moveTo>
                  <a:cubicBezTo>
                    <a:pt x="163" y="108"/>
                    <a:pt x="156" y="106"/>
                    <a:pt x="151" y="103"/>
                  </a:cubicBezTo>
                  <a:cubicBezTo>
                    <a:pt x="154" y="98"/>
                    <a:pt x="156" y="93"/>
                    <a:pt x="160" y="88"/>
                  </a:cubicBezTo>
                  <a:cubicBezTo>
                    <a:pt x="167" y="81"/>
                    <a:pt x="176" y="82"/>
                    <a:pt x="184" y="86"/>
                  </a:cubicBezTo>
                  <a:cubicBezTo>
                    <a:pt x="182" y="95"/>
                    <a:pt x="178" y="103"/>
                    <a:pt x="169" y="106"/>
                  </a:cubicBezTo>
                  <a:close/>
                  <a:moveTo>
                    <a:pt x="131" y="42"/>
                  </a:moveTo>
                  <a:cubicBezTo>
                    <a:pt x="132" y="42"/>
                    <a:pt x="133" y="42"/>
                    <a:pt x="133" y="41"/>
                  </a:cubicBezTo>
                  <a:cubicBezTo>
                    <a:pt x="136" y="40"/>
                    <a:pt x="138" y="38"/>
                    <a:pt x="141" y="38"/>
                  </a:cubicBezTo>
                  <a:cubicBezTo>
                    <a:pt x="142" y="38"/>
                    <a:pt x="143" y="37"/>
                    <a:pt x="144" y="37"/>
                  </a:cubicBezTo>
                  <a:cubicBezTo>
                    <a:pt x="166" y="32"/>
                    <a:pt x="193" y="52"/>
                    <a:pt x="214" y="62"/>
                  </a:cubicBezTo>
                  <a:cubicBezTo>
                    <a:pt x="198" y="92"/>
                    <a:pt x="151" y="55"/>
                    <a:pt x="13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grpSp>
      <p:sp>
        <p:nvSpPr>
          <p:cNvPr id="231" name="页脚占位符 1"/>
          <p:cNvSpPr>
            <a:spLocks noGrp="1"/>
          </p:cNvSpPr>
          <p:nvPr>
            <p:ph type="ftr" sz="quarter" idx="10"/>
          </p:nvPr>
        </p:nvSpPr>
        <p:spPr/>
        <p:txBody>
          <a:bodyPr/>
          <a:lstStyle>
            <a:lvl1pPr>
              <a:defRPr/>
            </a:lvl1pPr>
          </a:lstStyle>
          <a:p>
            <a:pPr>
              <a:defRPr/>
            </a:pPr>
            <a:r>
              <a:rPr lang="en-US" altLang="zh-TW"/>
              <a:t>YOUR COMPANY SLOGAN GOES HERE</a:t>
            </a:r>
            <a:endParaRPr lang="zh-TW" altLang="en-US"/>
          </a:p>
        </p:txBody>
      </p:sp>
      <p:sp>
        <p:nvSpPr>
          <p:cNvPr id="232" name="灯片编号占位符 2"/>
          <p:cNvSpPr>
            <a:spLocks noGrp="1"/>
          </p:cNvSpPr>
          <p:nvPr>
            <p:ph type="sldNum" sz="quarter" idx="11"/>
          </p:nvPr>
        </p:nvSpPr>
        <p:spPr/>
        <p:txBody>
          <a:bodyPr/>
          <a:lstStyle>
            <a:lvl1pPr>
              <a:defRPr/>
            </a:lvl1pPr>
          </a:lstStyle>
          <a:p>
            <a:fld id="{A23908B0-8B93-4B71-A2D9-60262C04C114}" type="slidenum">
              <a:rPr lang="zh-TW" altLang="en-US"/>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0" y="6361113"/>
            <a:ext cx="12192000" cy="28575"/>
          </a:xfrm>
          <a:prstGeom prst="rect">
            <a:avLst/>
          </a:prstGeom>
          <a:solidFill>
            <a:srgbClr val="4AD1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nvGrpSpPr>
          <p:cNvPr id="4" name="Group 336"/>
          <p:cNvGrpSpPr>
            <a:grpSpLocks noChangeAspect="1"/>
          </p:cNvGrpSpPr>
          <p:nvPr/>
        </p:nvGrpSpPr>
        <p:grpSpPr bwMode="auto">
          <a:xfrm>
            <a:off x="158376" y="175750"/>
            <a:ext cx="11875246" cy="6523873"/>
            <a:chOff x="476" y="-2056"/>
            <a:chExt cx="5923" cy="5986"/>
          </a:xfrm>
          <a:solidFill>
            <a:schemeClr val="tx1">
              <a:lumMod val="50000"/>
              <a:lumOff val="50000"/>
              <a:alpha val="4000"/>
            </a:schemeClr>
          </a:solidFill>
        </p:grpSpPr>
        <p:grpSp>
          <p:nvGrpSpPr>
            <p:cNvPr id="5" name="Group 537"/>
            <p:cNvGrpSpPr/>
            <p:nvPr/>
          </p:nvGrpSpPr>
          <p:grpSpPr bwMode="auto">
            <a:xfrm>
              <a:off x="476" y="-2056"/>
              <a:ext cx="5923" cy="5986"/>
              <a:chOff x="476" y="-2056"/>
              <a:chExt cx="5923" cy="5986"/>
            </a:xfrm>
            <a:grpFill/>
          </p:grpSpPr>
          <p:sp>
            <p:nvSpPr>
              <p:cNvPr id="32" name="Freeform 337"/>
              <p:cNvSpPr/>
              <p:nvPr/>
            </p:nvSpPr>
            <p:spPr bwMode="auto">
              <a:xfrm>
                <a:off x="758" y="-1754"/>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3" name="Freeform 338"/>
              <p:cNvSpPr>
                <a:spLocks noEditPoints="1"/>
              </p:cNvSpPr>
              <p:nvPr/>
            </p:nvSpPr>
            <p:spPr bwMode="auto">
              <a:xfrm>
                <a:off x="524" y="-1941"/>
                <a:ext cx="884" cy="1030"/>
              </a:xfrm>
              <a:custGeom>
                <a:avLst/>
                <a:gdLst>
                  <a:gd name="T0" fmla="*/ 306 w 438"/>
                  <a:gd name="T1" fmla="*/ 26 h 511"/>
                  <a:gd name="T2" fmla="*/ 147 w 438"/>
                  <a:gd name="T3" fmla="*/ 7 h 511"/>
                  <a:gd name="T4" fmla="*/ 67 w 438"/>
                  <a:gd name="T5" fmla="*/ 331 h 511"/>
                  <a:gd name="T6" fmla="*/ 88 w 438"/>
                  <a:gd name="T7" fmla="*/ 342 h 511"/>
                  <a:gd name="T8" fmla="*/ 328 w 438"/>
                  <a:gd name="T9" fmla="*/ 49 h 511"/>
                  <a:gd name="T10" fmla="*/ 155 w 438"/>
                  <a:gd name="T11" fmla="*/ 392 h 511"/>
                  <a:gd name="T12" fmla="*/ 151 w 438"/>
                  <a:gd name="T13" fmla="*/ 404 h 511"/>
                  <a:gd name="T14" fmla="*/ 227 w 438"/>
                  <a:gd name="T15" fmla="*/ 482 h 511"/>
                  <a:gd name="T16" fmla="*/ 368 w 438"/>
                  <a:gd name="T17" fmla="*/ 321 h 511"/>
                  <a:gd name="T18" fmla="*/ 313 w 438"/>
                  <a:gd name="T19" fmla="*/ 40 h 511"/>
                  <a:gd name="T20" fmla="*/ 311 w 438"/>
                  <a:gd name="T21" fmla="*/ 55 h 511"/>
                  <a:gd name="T22" fmla="*/ 214 w 438"/>
                  <a:gd name="T23" fmla="*/ 22 h 511"/>
                  <a:gd name="T24" fmla="*/ 277 w 438"/>
                  <a:gd name="T25" fmla="*/ 75 h 511"/>
                  <a:gd name="T26" fmla="*/ 342 w 438"/>
                  <a:gd name="T27" fmla="*/ 184 h 511"/>
                  <a:gd name="T28" fmla="*/ 277 w 438"/>
                  <a:gd name="T29" fmla="*/ 273 h 511"/>
                  <a:gd name="T30" fmla="*/ 132 w 438"/>
                  <a:gd name="T31" fmla="*/ 153 h 511"/>
                  <a:gd name="T32" fmla="*/ 209 w 438"/>
                  <a:gd name="T33" fmla="*/ 138 h 511"/>
                  <a:gd name="T34" fmla="*/ 252 w 438"/>
                  <a:gd name="T35" fmla="*/ 102 h 511"/>
                  <a:gd name="T36" fmla="*/ 267 w 438"/>
                  <a:gd name="T37" fmla="*/ 55 h 511"/>
                  <a:gd name="T38" fmla="*/ 244 w 438"/>
                  <a:gd name="T39" fmla="*/ 83 h 511"/>
                  <a:gd name="T40" fmla="*/ 197 w 438"/>
                  <a:gd name="T41" fmla="*/ 133 h 511"/>
                  <a:gd name="T42" fmla="*/ 125 w 438"/>
                  <a:gd name="T43" fmla="*/ 157 h 511"/>
                  <a:gd name="T44" fmla="*/ 166 w 438"/>
                  <a:gd name="T45" fmla="*/ 213 h 511"/>
                  <a:gd name="T46" fmla="*/ 108 w 438"/>
                  <a:gd name="T47" fmla="*/ 153 h 511"/>
                  <a:gd name="T48" fmla="*/ 117 w 438"/>
                  <a:gd name="T49" fmla="*/ 121 h 511"/>
                  <a:gd name="T50" fmla="*/ 111 w 438"/>
                  <a:gd name="T51" fmla="*/ 115 h 511"/>
                  <a:gd name="T52" fmla="*/ 114 w 438"/>
                  <a:gd name="T53" fmla="*/ 92 h 511"/>
                  <a:gd name="T54" fmla="*/ 120 w 438"/>
                  <a:gd name="T55" fmla="*/ 66 h 511"/>
                  <a:gd name="T56" fmla="*/ 261 w 438"/>
                  <a:gd name="T57" fmla="*/ 326 h 511"/>
                  <a:gd name="T58" fmla="*/ 107 w 438"/>
                  <a:gd name="T59" fmla="*/ 320 h 511"/>
                  <a:gd name="T60" fmla="*/ 133 w 438"/>
                  <a:gd name="T61" fmla="*/ 249 h 511"/>
                  <a:gd name="T62" fmla="*/ 177 w 438"/>
                  <a:gd name="T63" fmla="*/ 233 h 511"/>
                  <a:gd name="T64" fmla="*/ 257 w 438"/>
                  <a:gd name="T65" fmla="*/ 307 h 511"/>
                  <a:gd name="T66" fmla="*/ 101 w 438"/>
                  <a:gd name="T67" fmla="*/ 169 h 511"/>
                  <a:gd name="T68" fmla="*/ 129 w 438"/>
                  <a:gd name="T69" fmla="*/ 235 h 511"/>
                  <a:gd name="T70" fmla="*/ 109 w 438"/>
                  <a:gd name="T71" fmla="*/ 309 h 511"/>
                  <a:gd name="T72" fmla="*/ 285 w 438"/>
                  <a:gd name="T73" fmla="*/ 286 h 511"/>
                  <a:gd name="T74" fmla="*/ 281 w 438"/>
                  <a:gd name="T75" fmla="*/ 297 h 511"/>
                  <a:gd name="T76" fmla="*/ 341 w 438"/>
                  <a:gd name="T77" fmla="*/ 193 h 511"/>
                  <a:gd name="T78" fmla="*/ 287 w 438"/>
                  <a:gd name="T79" fmla="*/ 276 h 511"/>
                  <a:gd name="T80" fmla="*/ 90 w 438"/>
                  <a:gd name="T81" fmla="*/ 79 h 511"/>
                  <a:gd name="T82" fmla="*/ 143 w 438"/>
                  <a:gd name="T83" fmla="*/ 21 h 511"/>
                  <a:gd name="T84" fmla="*/ 67 w 438"/>
                  <a:gd name="T85" fmla="*/ 67 h 511"/>
                  <a:gd name="T86" fmla="*/ 79 w 438"/>
                  <a:gd name="T87" fmla="*/ 289 h 511"/>
                  <a:gd name="T88" fmla="*/ 86 w 438"/>
                  <a:gd name="T89" fmla="*/ 334 h 511"/>
                  <a:gd name="T90" fmla="*/ 82 w 438"/>
                  <a:gd name="T91" fmla="*/ 322 h 511"/>
                  <a:gd name="T92" fmla="*/ 376 w 438"/>
                  <a:gd name="T93" fmla="*/ 184 h 511"/>
                  <a:gd name="T94" fmla="*/ 91 w 438"/>
                  <a:gd name="T95" fmla="*/ 339 h 511"/>
                  <a:gd name="T96" fmla="*/ 153 w 438"/>
                  <a:gd name="T97" fmla="*/ 349 h 511"/>
                  <a:gd name="T98" fmla="*/ 315 w 438"/>
                  <a:gd name="T99" fmla="*/ 67 h 511"/>
                  <a:gd name="T100" fmla="*/ 141 w 438"/>
                  <a:gd name="T101" fmla="*/ 495 h 511"/>
                  <a:gd name="T102" fmla="*/ 219 w 438"/>
                  <a:gd name="T103" fmla="*/ 467 h 511"/>
                  <a:gd name="T104" fmla="*/ 216 w 438"/>
                  <a:gd name="T105" fmla="*/ 455 h 511"/>
                  <a:gd name="T106" fmla="*/ 160 w 438"/>
                  <a:gd name="T107" fmla="*/ 40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8" h="511">
                    <a:moveTo>
                      <a:pt x="326" y="34"/>
                    </a:moveTo>
                    <a:cubicBezTo>
                      <a:pt x="323" y="29"/>
                      <a:pt x="319" y="25"/>
                      <a:pt x="312" y="23"/>
                    </a:cubicBezTo>
                    <a:cubicBezTo>
                      <a:pt x="309" y="22"/>
                      <a:pt x="307" y="24"/>
                      <a:pt x="306" y="26"/>
                    </a:cubicBezTo>
                    <a:cubicBezTo>
                      <a:pt x="305" y="26"/>
                      <a:pt x="305" y="26"/>
                      <a:pt x="305" y="27"/>
                    </a:cubicBezTo>
                    <a:cubicBezTo>
                      <a:pt x="300" y="32"/>
                      <a:pt x="294" y="37"/>
                      <a:pt x="289" y="42"/>
                    </a:cubicBezTo>
                    <a:cubicBezTo>
                      <a:pt x="254" y="6"/>
                      <a:pt x="194" y="0"/>
                      <a:pt x="147" y="7"/>
                    </a:cubicBezTo>
                    <a:cubicBezTo>
                      <a:pt x="92" y="16"/>
                      <a:pt x="51" y="53"/>
                      <a:pt x="30" y="103"/>
                    </a:cubicBezTo>
                    <a:cubicBezTo>
                      <a:pt x="0" y="175"/>
                      <a:pt x="18" y="270"/>
                      <a:pt x="77" y="318"/>
                    </a:cubicBezTo>
                    <a:cubicBezTo>
                      <a:pt x="73" y="322"/>
                      <a:pt x="67" y="325"/>
                      <a:pt x="67" y="331"/>
                    </a:cubicBezTo>
                    <a:cubicBezTo>
                      <a:pt x="67" y="334"/>
                      <a:pt x="67" y="338"/>
                      <a:pt x="69" y="340"/>
                    </a:cubicBezTo>
                    <a:cubicBezTo>
                      <a:pt x="71" y="342"/>
                      <a:pt x="76" y="343"/>
                      <a:pt x="79" y="343"/>
                    </a:cubicBezTo>
                    <a:cubicBezTo>
                      <a:pt x="82" y="344"/>
                      <a:pt x="85" y="343"/>
                      <a:pt x="88" y="342"/>
                    </a:cubicBezTo>
                    <a:cubicBezTo>
                      <a:pt x="176" y="395"/>
                      <a:pt x="280" y="399"/>
                      <a:pt x="349" y="314"/>
                    </a:cubicBezTo>
                    <a:cubicBezTo>
                      <a:pt x="409" y="240"/>
                      <a:pt x="400" y="116"/>
                      <a:pt x="325" y="56"/>
                    </a:cubicBezTo>
                    <a:cubicBezTo>
                      <a:pt x="327" y="54"/>
                      <a:pt x="327" y="51"/>
                      <a:pt x="328" y="49"/>
                    </a:cubicBezTo>
                    <a:cubicBezTo>
                      <a:pt x="413" y="109"/>
                      <a:pt x="421" y="221"/>
                      <a:pt x="364" y="308"/>
                    </a:cubicBezTo>
                    <a:cubicBezTo>
                      <a:pt x="320" y="375"/>
                      <a:pt x="232" y="409"/>
                      <a:pt x="156" y="392"/>
                    </a:cubicBezTo>
                    <a:cubicBezTo>
                      <a:pt x="156" y="392"/>
                      <a:pt x="156" y="392"/>
                      <a:pt x="155" y="392"/>
                    </a:cubicBezTo>
                    <a:cubicBezTo>
                      <a:pt x="125" y="384"/>
                      <a:pt x="97" y="369"/>
                      <a:pt x="75" y="344"/>
                    </a:cubicBezTo>
                    <a:cubicBezTo>
                      <a:pt x="72" y="341"/>
                      <a:pt x="67" y="345"/>
                      <a:pt x="69" y="348"/>
                    </a:cubicBezTo>
                    <a:cubicBezTo>
                      <a:pt x="90" y="379"/>
                      <a:pt x="119" y="397"/>
                      <a:pt x="151" y="404"/>
                    </a:cubicBezTo>
                    <a:cubicBezTo>
                      <a:pt x="146" y="428"/>
                      <a:pt x="116" y="445"/>
                      <a:pt x="107" y="467"/>
                    </a:cubicBezTo>
                    <a:cubicBezTo>
                      <a:pt x="96" y="493"/>
                      <a:pt x="128" y="506"/>
                      <a:pt x="148" y="508"/>
                    </a:cubicBezTo>
                    <a:cubicBezTo>
                      <a:pt x="176" y="511"/>
                      <a:pt x="211" y="507"/>
                      <a:pt x="227" y="482"/>
                    </a:cubicBezTo>
                    <a:cubicBezTo>
                      <a:pt x="234" y="471"/>
                      <a:pt x="233" y="457"/>
                      <a:pt x="225" y="448"/>
                    </a:cubicBezTo>
                    <a:cubicBezTo>
                      <a:pt x="214" y="433"/>
                      <a:pt x="198" y="423"/>
                      <a:pt x="186" y="408"/>
                    </a:cubicBezTo>
                    <a:cubicBezTo>
                      <a:pt x="254" y="409"/>
                      <a:pt x="328" y="371"/>
                      <a:pt x="368" y="321"/>
                    </a:cubicBezTo>
                    <a:cubicBezTo>
                      <a:pt x="438" y="234"/>
                      <a:pt x="429" y="89"/>
                      <a:pt x="326" y="34"/>
                    </a:cubicBezTo>
                    <a:close/>
                    <a:moveTo>
                      <a:pt x="310" y="35"/>
                    </a:moveTo>
                    <a:cubicBezTo>
                      <a:pt x="310" y="37"/>
                      <a:pt x="311" y="39"/>
                      <a:pt x="313" y="40"/>
                    </a:cubicBezTo>
                    <a:cubicBezTo>
                      <a:pt x="315" y="41"/>
                      <a:pt x="316" y="42"/>
                      <a:pt x="318" y="43"/>
                    </a:cubicBezTo>
                    <a:cubicBezTo>
                      <a:pt x="318" y="43"/>
                      <a:pt x="318" y="43"/>
                      <a:pt x="318" y="43"/>
                    </a:cubicBezTo>
                    <a:cubicBezTo>
                      <a:pt x="318" y="48"/>
                      <a:pt x="314" y="52"/>
                      <a:pt x="311" y="55"/>
                    </a:cubicBezTo>
                    <a:cubicBezTo>
                      <a:pt x="305" y="61"/>
                      <a:pt x="296" y="65"/>
                      <a:pt x="287" y="65"/>
                    </a:cubicBezTo>
                    <a:cubicBezTo>
                      <a:pt x="292" y="53"/>
                      <a:pt x="302" y="45"/>
                      <a:pt x="310" y="35"/>
                    </a:cubicBezTo>
                    <a:close/>
                    <a:moveTo>
                      <a:pt x="214" y="22"/>
                    </a:moveTo>
                    <a:cubicBezTo>
                      <a:pt x="237" y="28"/>
                      <a:pt x="259" y="38"/>
                      <a:pt x="280" y="51"/>
                    </a:cubicBezTo>
                    <a:cubicBezTo>
                      <a:pt x="277" y="56"/>
                      <a:pt x="274" y="61"/>
                      <a:pt x="273" y="68"/>
                    </a:cubicBezTo>
                    <a:cubicBezTo>
                      <a:pt x="273" y="71"/>
                      <a:pt x="274" y="74"/>
                      <a:pt x="277" y="75"/>
                    </a:cubicBezTo>
                    <a:cubicBezTo>
                      <a:pt x="287" y="78"/>
                      <a:pt x="297" y="76"/>
                      <a:pt x="306" y="72"/>
                    </a:cubicBezTo>
                    <a:cubicBezTo>
                      <a:pt x="306" y="74"/>
                      <a:pt x="306" y="76"/>
                      <a:pt x="307" y="78"/>
                    </a:cubicBezTo>
                    <a:cubicBezTo>
                      <a:pt x="331" y="110"/>
                      <a:pt x="342" y="147"/>
                      <a:pt x="342" y="184"/>
                    </a:cubicBezTo>
                    <a:cubicBezTo>
                      <a:pt x="340" y="183"/>
                      <a:pt x="338" y="183"/>
                      <a:pt x="337" y="185"/>
                    </a:cubicBezTo>
                    <a:cubicBezTo>
                      <a:pt x="312" y="214"/>
                      <a:pt x="279" y="217"/>
                      <a:pt x="276" y="259"/>
                    </a:cubicBezTo>
                    <a:cubicBezTo>
                      <a:pt x="276" y="265"/>
                      <a:pt x="277" y="269"/>
                      <a:pt x="277" y="273"/>
                    </a:cubicBezTo>
                    <a:cubicBezTo>
                      <a:pt x="242" y="263"/>
                      <a:pt x="208" y="242"/>
                      <a:pt x="178" y="221"/>
                    </a:cubicBezTo>
                    <a:cubicBezTo>
                      <a:pt x="176" y="212"/>
                      <a:pt x="171" y="204"/>
                      <a:pt x="165" y="195"/>
                    </a:cubicBezTo>
                    <a:cubicBezTo>
                      <a:pt x="156" y="181"/>
                      <a:pt x="146" y="163"/>
                      <a:pt x="132" y="153"/>
                    </a:cubicBezTo>
                    <a:cubicBezTo>
                      <a:pt x="135" y="153"/>
                      <a:pt x="137" y="151"/>
                      <a:pt x="136" y="148"/>
                    </a:cubicBezTo>
                    <a:cubicBezTo>
                      <a:pt x="131" y="136"/>
                      <a:pt x="177" y="142"/>
                      <a:pt x="180" y="143"/>
                    </a:cubicBezTo>
                    <a:cubicBezTo>
                      <a:pt x="191" y="145"/>
                      <a:pt x="199" y="142"/>
                      <a:pt x="209" y="138"/>
                    </a:cubicBezTo>
                    <a:cubicBezTo>
                      <a:pt x="214" y="136"/>
                      <a:pt x="217" y="131"/>
                      <a:pt x="218" y="126"/>
                    </a:cubicBezTo>
                    <a:cubicBezTo>
                      <a:pt x="220" y="121"/>
                      <a:pt x="240" y="104"/>
                      <a:pt x="246" y="105"/>
                    </a:cubicBezTo>
                    <a:cubicBezTo>
                      <a:pt x="249" y="106"/>
                      <a:pt x="251" y="105"/>
                      <a:pt x="252" y="102"/>
                    </a:cubicBezTo>
                    <a:cubicBezTo>
                      <a:pt x="256" y="90"/>
                      <a:pt x="251" y="87"/>
                      <a:pt x="251" y="76"/>
                    </a:cubicBezTo>
                    <a:cubicBezTo>
                      <a:pt x="252" y="74"/>
                      <a:pt x="250" y="72"/>
                      <a:pt x="250" y="70"/>
                    </a:cubicBezTo>
                    <a:cubicBezTo>
                      <a:pt x="244" y="58"/>
                      <a:pt x="256" y="56"/>
                      <a:pt x="267" y="55"/>
                    </a:cubicBezTo>
                    <a:cubicBezTo>
                      <a:pt x="270" y="55"/>
                      <a:pt x="271" y="50"/>
                      <a:pt x="268" y="49"/>
                    </a:cubicBezTo>
                    <a:cubicBezTo>
                      <a:pt x="258" y="47"/>
                      <a:pt x="234" y="45"/>
                      <a:pt x="239" y="62"/>
                    </a:cubicBezTo>
                    <a:cubicBezTo>
                      <a:pt x="240" y="69"/>
                      <a:pt x="242" y="76"/>
                      <a:pt x="244" y="83"/>
                    </a:cubicBezTo>
                    <a:cubicBezTo>
                      <a:pt x="248" y="100"/>
                      <a:pt x="246" y="95"/>
                      <a:pt x="233" y="102"/>
                    </a:cubicBezTo>
                    <a:cubicBezTo>
                      <a:pt x="227" y="105"/>
                      <a:pt x="216" y="110"/>
                      <a:pt x="213" y="116"/>
                    </a:cubicBezTo>
                    <a:cubicBezTo>
                      <a:pt x="208" y="124"/>
                      <a:pt x="209" y="128"/>
                      <a:pt x="197" y="133"/>
                    </a:cubicBezTo>
                    <a:cubicBezTo>
                      <a:pt x="189" y="136"/>
                      <a:pt x="169" y="130"/>
                      <a:pt x="157" y="130"/>
                    </a:cubicBezTo>
                    <a:cubicBezTo>
                      <a:pt x="146" y="130"/>
                      <a:pt x="113" y="135"/>
                      <a:pt x="130" y="151"/>
                    </a:cubicBezTo>
                    <a:cubicBezTo>
                      <a:pt x="126" y="149"/>
                      <a:pt x="123" y="154"/>
                      <a:pt x="125" y="157"/>
                    </a:cubicBezTo>
                    <a:cubicBezTo>
                      <a:pt x="136" y="168"/>
                      <a:pt x="145" y="181"/>
                      <a:pt x="154" y="194"/>
                    </a:cubicBezTo>
                    <a:cubicBezTo>
                      <a:pt x="158" y="200"/>
                      <a:pt x="162" y="206"/>
                      <a:pt x="166" y="212"/>
                    </a:cubicBezTo>
                    <a:cubicBezTo>
                      <a:pt x="166" y="213"/>
                      <a:pt x="166" y="213"/>
                      <a:pt x="166" y="213"/>
                    </a:cubicBezTo>
                    <a:cubicBezTo>
                      <a:pt x="166" y="213"/>
                      <a:pt x="165" y="213"/>
                      <a:pt x="165" y="212"/>
                    </a:cubicBezTo>
                    <a:cubicBezTo>
                      <a:pt x="141" y="195"/>
                      <a:pt x="122" y="175"/>
                      <a:pt x="108" y="153"/>
                    </a:cubicBezTo>
                    <a:cubicBezTo>
                      <a:pt x="108" y="153"/>
                      <a:pt x="108" y="153"/>
                      <a:pt x="108" y="153"/>
                    </a:cubicBezTo>
                    <a:cubicBezTo>
                      <a:pt x="109" y="153"/>
                      <a:pt x="109" y="152"/>
                      <a:pt x="109" y="152"/>
                    </a:cubicBezTo>
                    <a:cubicBezTo>
                      <a:pt x="114" y="148"/>
                      <a:pt x="116" y="142"/>
                      <a:pt x="118" y="136"/>
                    </a:cubicBezTo>
                    <a:cubicBezTo>
                      <a:pt x="119" y="131"/>
                      <a:pt x="117" y="126"/>
                      <a:pt x="117" y="121"/>
                    </a:cubicBezTo>
                    <a:cubicBezTo>
                      <a:pt x="116" y="113"/>
                      <a:pt x="118" y="106"/>
                      <a:pt x="120" y="99"/>
                    </a:cubicBezTo>
                    <a:cubicBezTo>
                      <a:pt x="121" y="97"/>
                      <a:pt x="118" y="96"/>
                      <a:pt x="117" y="97"/>
                    </a:cubicBezTo>
                    <a:cubicBezTo>
                      <a:pt x="112" y="102"/>
                      <a:pt x="111" y="108"/>
                      <a:pt x="111" y="115"/>
                    </a:cubicBezTo>
                    <a:cubicBezTo>
                      <a:pt x="110" y="123"/>
                      <a:pt x="114" y="142"/>
                      <a:pt x="103" y="146"/>
                    </a:cubicBezTo>
                    <a:cubicBezTo>
                      <a:pt x="96" y="133"/>
                      <a:pt x="90" y="120"/>
                      <a:pt x="86" y="106"/>
                    </a:cubicBezTo>
                    <a:cubicBezTo>
                      <a:pt x="96" y="108"/>
                      <a:pt x="107" y="98"/>
                      <a:pt x="114" y="92"/>
                    </a:cubicBezTo>
                    <a:cubicBezTo>
                      <a:pt x="115" y="91"/>
                      <a:pt x="114" y="90"/>
                      <a:pt x="113" y="90"/>
                    </a:cubicBezTo>
                    <a:cubicBezTo>
                      <a:pt x="99" y="102"/>
                      <a:pt x="77" y="102"/>
                      <a:pt x="96" y="85"/>
                    </a:cubicBezTo>
                    <a:cubicBezTo>
                      <a:pt x="103" y="78"/>
                      <a:pt x="112" y="71"/>
                      <a:pt x="120" y="66"/>
                    </a:cubicBezTo>
                    <a:cubicBezTo>
                      <a:pt x="148" y="46"/>
                      <a:pt x="184" y="39"/>
                      <a:pt x="213" y="22"/>
                    </a:cubicBezTo>
                    <a:cubicBezTo>
                      <a:pt x="214" y="22"/>
                      <a:pt x="214" y="22"/>
                      <a:pt x="214" y="22"/>
                    </a:cubicBezTo>
                    <a:close/>
                    <a:moveTo>
                      <a:pt x="261" y="326"/>
                    </a:moveTo>
                    <a:cubicBezTo>
                      <a:pt x="230" y="343"/>
                      <a:pt x="193" y="347"/>
                      <a:pt x="156" y="341"/>
                    </a:cubicBezTo>
                    <a:cubicBezTo>
                      <a:pt x="155" y="340"/>
                      <a:pt x="155" y="340"/>
                      <a:pt x="154" y="340"/>
                    </a:cubicBezTo>
                    <a:cubicBezTo>
                      <a:pt x="137" y="334"/>
                      <a:pt x="121" y="328"/>
                      <a:pt x="107" y="320"/>
                    </a:cubicBezTo>
                    <a:cubicBezTo>
                      <a:pt x="118" y="318"/>
                      <a:pt x="126" y="306"/>
                      <a:pt x="129" y="296"/>
                    </a:cubicBezTo>
                    <a:cubicBezTo>
                      <a:pt x="132" y="287"/>
                      <a:pt x="132" y="277"/>
                      <a:pt x="133" y="268"/>
                    </a:cubicBezTo>
                    <a:cubicBezTo>
                      <a:pt x="133" y="262"/>
                      <a:pt x="133" y="255"/>
                      <a:pt x="133" y="249"/>
                    </a:cubicBezTo>
                    <a:cubicBezTo>
                      <a:pt x="133" y="241"/>
                      <a:pt x="133" y="245"/>
                      <a:pt x="141" y="246"/>
                    </a:cubicBezTo>
                    <a:cubicBezTo>
                      <a:pt x="151" y="247"/>
                      <a:pt x="173" y="250"/>
                      <a:pt x="177" y="236"/>
                    </a:cubicBezTo>
                    <a:cubicBezTo>
                      <a:pt x="177" y="235"/>
                      <a:pt x="177" y="234"/>
                      <a:pt x="177" y="233"/>
                    </a:cubicBezTo>
                    <a:cubicBezTo>
                      <a:pt x="208" y="254"/>
                      <a:pt x="242" y="274"/>
                      <a:pt x="277" y="284"/>
                    </a:cubicBezTo>
                    <a:cubicBezTo>
                      <a:pt x="276" y="287"/>
                      <a:pt x="274" y="291"/>
                      <a:pt x="271" y="295"/>
                    </a:cubicBezTo>
                    <a:cubicBezTo>
                      <a:pt x="267" y="300"/>
                      <a:pt x="260" y="302"/>
                      <a:pt x="257" y="307"/>
                    </a:cubicBezTo>
                    <a:cubicBezTo>
                      <a:pt x="254" y="315"/>
                      <a:pt x="257" y="320"/>
                      <a:pt x="261" y="326"/>
                    </a:cubicBezTo>
                    <a:close/>
                    <a:moveTo>
                      <a:pt x="86" y="276"/>
                    </a:moveTo>
                    <a:cubicBezTo>
                      <a:pt x="84" y="244"/>
                      <a:pt x="85" y="199"/>
                      <a:pt x="101" y="169"/>
                    </a:cubicBezTo>
                    <a:cubicBezTo>
                      <a:pt x="112" y="184"/>
                      <a:pt x="125" y="196"/>
                      <a:pt x="140" y="207"/>
                    </a:cubicBezTo>
                    <a:cubicBezTo>
                      <a:pt x="149" y="214"/>
                      <a:pt x="160" y="221"/>
                      <a:pt x="170" y="228"/>
                    </a:cubicBezTo>
                    <a:cubicBezTo>
                      <a:pt x="168" y="242"/>
                      <a:pt x="137" y="237"/>
                      <a:pt x="129" y="235"/>
                    </a:cubicBezTo>
                    <a:cubicBezTo>
                      <a:pt x="127" y="235"/>
                      <a:pt x="124" y="236"/>
                      <a:pt x="124" y="239"/>
                    </a:cubicBezTo>
                    <a:cubicBezTo>
                      <a:pt x="124" y="251"/>
                      <a:pt x="124" y="263"/>
                      <a:pt x="123" y="275"/>
                    </a:cubicBezTo>
                    <a:cubicBezTo>
                      <a:pt x="123" y="288"/>
                      <a:pt x="121" y="300"/>
                      <a:pt x="109" y="309"/>
                    </a:cubicBezTo>
                    <a:cubicBezTo>
                      <a:pt x="89" y="324"/>
                      <a:pt x="87" y="282"/>
                      <a:pt x="86" y="276"/>
                    </a:cubicBezTo>
                    <a:close/>
                    <a:moveTo>
                      <a:pt x="281" y="297"/>
                    </a:moveTo>
                    <a:cubicBezTo>
                      <a:pt x="283" y="294"/>
                      <a:pt x="284" y="290"/>
                      <a:pt x="285" y="286"/>
                    </a:cubicBezTo>
                    <a:cubicBezTo>
                      <a:pt x="292" y="287"/>
                      <a:pt x="299" y="289"/>
                      <a:pt x="305" y="289"/>
                    </a:cubicBezTo>
                    <a:cubicBezTo>
                      <a:pt x="295" y="303"/>
                      <a:pt x="282" y="314"/>
                      <a:pt x="268" y="322"/>
                    </a:cubicBezTo>
                    <a:cubicBezTo>
                      <a:pt x="259" y="307"/>
                      <a:pt x="276" y="308"/>
                      <a:pt x="281" y="297"/>
                    </a:cubicBezTo>
                    <a:close/>
                    <a:moveTo>
                      <a:pt x="287" y="276"/>
                    </a:moveTo>
                    <a:cubicBezTo>
                      <a:pt x="287" y="274"/>
                      <a:pt x="287" y="272"/>
                      <a:pt x="287" y="270"/>
                    </a:cubicBezTo>
                    <a:cubicBezTo>
                      <a:pt x="280" y="226"/>
                      <a:pt x="318" y="219"/>
                      <a:pt x="341" y="193"/>
                    </a:cubicBezTo>
                    <a:cubicBezTo>
                      <a:pt x="340" y="217"/>
                      <a:pt x="333" y="241"/>
                      <a:pt x="322" y="264"/>
                    </a:cubicBezTo>
                    <a:cubicBezTo>
                      <a:pt x="319" y="270"/>
                      <a:pt x="315" y="275"/>
                      <a:pt x="312" y="281"/>
                    </a:cubicBezTo>
                    <a:cubicBezTo>
                      <a:pt x="303" y="280"/>
                      <a:pt x="295" y="278"/>
                      <a:pt x="287" y="276"/>
                    </a:cubicBezTo>
                    <a:close/>
                    <a:moveTo>
                      <a:pt x="143" y="21"/>
                    </a:moveTo>
                    <a:cubicBezTo>
                      <a:pt x="163" y="16"/>
                      <a:pt x="182" y="16"/>
                      <a:pt x="200" y="19"/>
                    </a:cubicBezTo>
                    <a:cubicBezTo>
                      <a:pt x="162" y="39"/>
                      <a:pt x="122" y="50"/>
                      <a:pt x="90" y="79"/>
                    </a:cubicBezTo>
                    <a:cubicBezTo>
                      <a:pt x="88" y="81"/>
                      <a:pt x="84" y="84"/>
                      <a:pt x="81" y="88"/>
                    </a:cubicBezTo>
                    <a:cubicBezTo>
                      <a:pt x="79" y="78"/>
                      <a:pt x="77" y="68"/>
                      <a:pt x="76" y="57"/>
                    </a:cubicBezTo>
                    <a:cubicBezTo>
                      <a:pt x="94" y="40"/>
                      <a:pt x="117" y="27"/>
                      <a:pt x="143" y="21"/>
                    </a:cubicBezTo>
                    <a:close/>
                    <a:moveTo>
                      <a:pt x="45" y="256"/>
                    </a:moveTo>
                    <a:cubicBezTo>
                      <a:pt x="23" y="213"/>
                      <a:pt x="26" y="161"/>
                      <a:pt x="40" y="116"/>
                    </a:cubicBezTo>
                    <a:cubicBezTo>
                      <a:pt x="46" y="97"/>
                      <a:pt x="56" y="81"/>
                      <a:pt x="67" y="67"/>
                    </a:cubicBezTo>
                    <a:cubicBezTo>
                      <a:pt x="66" y="101"/>
                      <a:pt x="77" y="135"/>
                      <a:pt x="97" y="163"/>
                    </a:cubicBezTo>
                    <a:cubicBezTo>
                      <a:pt x="86" y="177"/>
                      <a:pt x="82" y="195"/>
                      <a:pt x="80" y="214"/>
                    </a:cubicBezTo>
                    <a:cubicBezTo>
                      <a:pt x="77" y="237"/>
                      <a:pt x="75" y="266"/>
                      <a:pt x="79" y="289"/>
                    </a:cubicBezTo>
                    <a:cubicBezTo>
                      <a:pt x="80" y="294"/>
                      <a:pt x="81" y="299"/>
                      <a:pt x="82" y="303"/>
                    </a:cubicBezTo>
                    <a:cubicBezTo>
                      <a:pt x="67" y="291"/>
                      <a:pt x="55" y="276"/>
                      <a:pt x="45" y="256"/>
                    </a:cubicBezTo>
                    <a:close/>
                    <a:moveTo>
                      <a:pt x="86" y="334"/>
                    </a:moveTo>
                    <a:cubicBezTo>
                      <a:pt x="84" y="337"/>
                      <a:pt x="80" y="336"/>
                      <a:pt x="76" y="334"/>
                    </a:cubicBezTo>
                    <a:cubicBezTo>
                      <a:pt x="76" y="332"/>
                      <a:pt x="76" y="330"/>
                      <a:pt x="78" y="328"/>
                    </a:cubicBezTo>
                    <a:cubicBezTo>
                      <a:pt x="79" y="326"/>
                      <a:pt x="80" y="324"/>
                      <a:pt x="82" y="322"/>
                    </a:cubicBezTo>
                    <a:cubicBezTo>
                      <a:pt x="84" y="324"/>
                      <a:pt x="87" y="326"/>
                      <a:pt x="89" y="327"/>
                    </a:cubicBezTo>
                    <a:cubicBezTo>
                      <a:pt x="88" y="329"/>
                      <a:pt x="87" y="332"/>
                      <a:pt x="86" y="334"/>
                    </a:cubicBezTo>
                    <a:close/>
                    <a:moveTo>
                      <a:pt x="376" y="184"/>
                    </a:moveTo>
                    <a:cubicBezTo>
                      <a:pt x="381" y="231"/>
                      <a:pt x="363" y="278"/>
                      <a:pt x="334" y="314"/>
                    </a:cubicBezTo>
                    <a:cubicBezTo>
                      <a:pt x="269" y="396"/>
                      <a:pt x="173" y="379"/>
                      <a:pt x="91" y="339"/>
                    </a:cubicBezTo>
                    <a:cubicBezTo>
                      <a:pt x="91" y="339"/>
                      <a:pt x="91" y="339"/>
                      <a:pt x="91" y="339"/>
                    </a:cubicBezTo>
                    <a:cubicBezTo>
                      <a:pt x="93" y="337"/>
                      <a:pt x="94" y="334"/>
                      <a:pt x="96" y="331"/>
                    </a:cubicBezTo>
                    <a:cubicBezTo>
                      <a:pt x="112" y="341"/>
                      <a:pt x="131" y="347"/>
                      <a:pt x="153" y="349"/>
                    </a:cubicBezTo>
                    <a:cubicBezTo>
                      <a:pt x="153" y="349"/>
                      <a:pt x="153" y="349"/>
                      <a:pt x="153" y="349"/>
                    </a:cubicBezTo>
                    <a:cubicBezTo>
                      <a:pt x="223" y="370"/>
                      <a:pt x="292" y="339"/>
                      <a:pt x="331" y="277"/>
                    </a:cubicBezTo>
                    <a:cubicBezTo>
                      <a:pt x="372" y="213"/>
                      <a:pt x="365" y="128"/>
                      <a:pt x="318" y="69"/>
                    </a:cubicBezTo>
                    <a:cubicBezTo>
                      <a:pt x="317" y="68"/>
                      <a:pt x="316" y="67"/>
                      <a:pt x="315" y="67"/>
                    </a:cubicBezTo>
                    <a:cubicBezTo>
                      <a:pt x="316" y="66"/>
                      <a:pt x="318" y="64"/>
                      <a:pt x="320" y="63"/>
                    </a:cubicBezTo>
                    <a:cubicBezTo>
                      <a:pt x="349" y="100"/>
                      <a:pt x="372" y="135"/>
                      <a:pt x="376" y="184"/>
                    </a:cubicBezTo>
                    <a:close/>
                    <a:moveTo>
                      <a:pt x="141" y="495"/>
                    </a:moveTo>
                    <a:cubicBezTo>
                      <a:pt x="127" y="492"/>
                      <a:pt x="111" y="485"/>
                      <a:pt x="120" y="469"/>
                    </a:cubicBezTo>
                    <a:cubicBezTo>
                      <a:pt x="120" y="468"/>
                      <a:pt x="121" y="468"/>
                      <a:pt x="122" y="467"/>
                    </a:cubicBezTo>
                    <a:cubicBezTo>
                      <a:pt x="150" y="486"/>
                      <a:pt x="188" y="479"/>
                      <a:pt x="219" y="467"/>
                    </a:cubicBezTo>
                    <a:cubicBezTo>
                      <a:pt x="219" y="467"/>
                      <a:pt x="219" y="467"/>
                      <a:pt x="220" y="467"/>
                    </a:cubicBezTo>
                    <a:cubicBezTo>
                      <a:pt x="220" y="499"/>
                      <a:pt x="161" y="501"/>
                      <a:pt x="141" y="495"/>
                    </a:cubicBezTo>
                    <a:close/>
                    <a:moveTo>
                      <a:pt x="216" y="455"/>
                    </a:moveTo>
                    <a:cubicBezTo>
                      <a:pt x="187" y="466"/>
                      <a:pt x="154" y="475"/>
                      <a:pt x="126" y="461"/>
                    </a:cubicBezTo>
                    <a:cubicBezTo>
                      <a:pt x="131" y="455"/>
                      <a:pt x="136" y="449"/>
                      <a:pt x="141" y="443"/>
                    </a:cubicBezTo>
                    <a:cubicBezTo>
                      <a:pt x="151" y="432"/>
                      <a:pt x="159" y="420"/>
                      <a:pt x="160" y="406"/>
                    </a:cubicBezTo>
                    <a:cubicBezTo>
                      <a:pt x="165" y="407"/>
                      <a:pt x="170" y="408"/>
                      <a:pt x="175" y="408"/>
                    </a:cubicBezTo>
                    <a:cubicBezTo>
                      <a:pt x="177" y="431"/>
                      <a:pt x="206" y="438"/>
                      <a:pt x="216" y="4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4" name="Freeform 339"/>
              <p:cNvSpPr/>
              <p:nvPr/>
            </p:nvSpPr>
            <p:spPr bwMode="auto">
              <a:xfrm>
                <a:off x="1071" y="-1770"/>
                <a:ext cx="79" cy="131"/>
              </a:xfrm>
              <a:custGeom>
                <a:avLst/>
                <a:gdLst>
                  <a:gd name="T0" fmla="*/ 29 w 39"/>
                  <a:gd name="T1" fmla="*/ 2 h 65"/>
                  <a:gd name="T2" fmla="*/ 25 w 39"/>
                  <a:gd name="T3" fmla="*/ 4 h 65"/>
                  <a:gd name="T4" fmla="*/ 30 w 39"/>
                  <a:gd name="T5" fmla="*/ 32 h 65"/>
                  <a:gd name="T6" fmla="*/ 15 w 39"/>
                  <a:gd name="T7" fmla="*/ 54 h 65"/>
                  <a:gd name="T8" fmla="*/ 21 w 39"/>
                  <a:gd name="T9" fmla="*/ 16 h 65"/>
                  <a:gd name="T10" fmla="*/ 15 w 39"/>
                  <a:gd name="T11" fmla="*/ 10 h 65"/>
                  <a:gd name="T12" fmla="*/ 6 w 39"/>
                  <a:gd name="T13" fmla="*/ 61 h 65"/>
                  <a:gd name="T14" fmla="*/ 10 w 39"/>
                  <a:gd name="T15" fmla="*/ 65 h 65"/>
                  <a:gd name="T16" fmla="*/ 35 w 39"/>
                  <a:gd name="T17" fmla="*/ 42 h 65"/>
                  <a:gd name="T18" fmla="*/ 29 w 39"/>
                  <a:gd name="T19"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65">
                    <a:moveTo>
                      <a:pt x="29" y="2"/>
                    </a:moveTo>
                    <a:cubicBezTo>
                      <a:pt x="27" y="0"/>
                      <a:pt x="24" y="2"/>
                      <a:pt x="25" y="4"/>
                    </a:cubicBezTo>
                    <a:cubicBezTo>
                      <a:pt x="27" y="14"/>
                      <a:pt x="31" y="21"/>
                      <a:pt x="30" y="32"/>
                    </a:cubicBezTo>
                    <a:cubicBezTo>
                      <a:pt x="30" y="42"/>
                      <a:pt x="25" y="52"/>
                      <a:pt x="15" y="54"/>
                    </a:cubicBezTo>
                    <a:cubicBezTo>
                      <a:pt x="12" y="41"/>
                      <a:pt x="14" y="27"/>
                      <a:pt x="21" y="16"/>
                    </a:cubicBezTo>
                    <a:cubicBezTo>
                      <a:pt x="24" y="11"/>
                      <a:pt x="18" y="7"/>
                      <a:pt x="15" y="10"/>
                    </a:cubicBezTo>
                    <a:cubicBezTo>
                      <a:pt x="3" y="24"/>
                      <a:pt x="0" y="44"/>
                      <a:pt x="6" y="61"/>
                    </a:cubicBezTo>
                    <a:cubicBezTo>
                      <a:pt x="6" y="63"/>
                      <a:pt x="8" y="65"/>
                      <a:pt x="10" y="65"/>
                    </a:cubicBezTo>
                    <a:cubicBezTo>
                      <a:pt x="23" y="63"/>
                      <a:pt x="32" y="54"/>
                      <a:pt x="35" y="42"/>
                    </a:cubicBezTo>
                    <a:cubicBezTo>
                      <a:pt x="39" y="31"/>
                      <a:pt x="39" y="10"/>
                      <a:pt x="2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5" name="Freeform 340"/>
              <p:cNvSpPr>
                <a:spLocks noEditPoints="1"/>
              </p:cNvSpPr>
              <p:nvPr/>
            </p:nvSpPr>
            <p:spPr bwMode="auto">
              <a:xfrm>
                <a:off x="1051" y="-1088"/>
                <a:ext cx="605" cy="637"/>
              </a:xfrm>
              <a:custGeom>
                <a:avLst/>
                <a:gdLst>
                  <a:gd name="T0" fmla="*/ 196 w 300"/>
                  <a:gd name="T1" fmla="*/ 6 h 316"/>
                  <a:gd name="T2" fmla="*/ 12 w 300"/>
                  <a:gd name="T3" fmla="*/ 72 h 316"/>
                  <a:gd name="T4" fmla="*/ 36 w 300"/>
                  <a:gd name="T5" fmla="*/ 175 h 316"/>
                  <a:gd name="T6" fmla="*/ 271 w 300"/>
                  <a:gd name="T7" fmla="*/ 222 h 316"/>
                  <a:gd name="T8" fmla="*/ 255 w 300"/>
                  <a:gd name="T9" fmla="*/ 129 h 316"/>
                  <a:gd name="T10" fmla="*/ 248 w 300"/>
                  <a:gd name="T11" fmla="*/ 159 h 316"/>
                  <a:gd name="T12" fmla="*/ 250 w 300"/>
                  <a:gd name="T13" fmla="*/ 140 h 316"/>
                  <a:gd name="T14" fmla="*/ 227 w 300"/>
                  <a:gd name="T15" fmla="*/ 77 h 316"/>
                  <a:gd name="T16" fmla="*/ 240 w 300"/>
                  <a:gd name="T17" fmla="*/ 143 h 316"/>
                  <a:gd name="T18" fmla="*/ 237 w 300"/>
                  <a:gd name="T19" fmla="*/ 109 h 316"/>
                  <a:gd name="T20" fmla="*/ 231 w 300"/>
                  <a:gd name="T21" fmla="*/ 90 h 316"/>
                  <a:gd name="T22" fmla="*/ 215 w 300"/>
                  <a:gd name="T23" fmla="*/ 80 h 316"/>
                  <a:gd name="T24" fmla="*/ 211 w 300"/>
                  <a:gd name="T25" fmla="*/ 68 h 316"/>
                  <a:gd name="T26" fmla="*/ 208 w 300"/>
                  <a:gd name="T27" fmla="*/ 40 h 316"/>
                  <a:gd name="T28" fmla="*/ 199 w 300"/>
                  <a:gd name="T29" fmla="*/ 34 h 316"/>
                  <a:gd name="T30" fmla="*/ 190 w 300"/>
                  <a:gd name="T31" fmla="*/ 17 h 316"/>
                  <a:gd name="T32" fmla="*/ 177 w 300"/>
                  <a:gd name="T33" fmla="*/ 36 h 316"/>
                  <a:gd name="T34" fmla="*/ 182 w 300"/>
                  <a:gd name="T35" fmla="*/ 18 h 316"/>
                  <a:gd name="T36" fmla="*/ 167 w 300"/>
                  <a:gd name="T37" fmla="*/ 38 h 316"/>
                  <a:gd name="T38" fmla="*/ 168 w 300"/>
                  <a:gd name="T39" fmla="*/ 20 h 316"/>
                  <a:gd name="T40" fmla="*/ 144 w 300"/>
                  <a:gd name="T41" fmla="*/ 47 h 316"/>
                  <a:gd name="T42" fmla="*/ 142 w 300"/>
                  <a:gd name="T43" fmla="*/ 29 h 316"/>
                  <a:gd name="T44" fmla="*/ 121 w 300"/>
                  <a:gd name="T45" fmla="*/ 56 h 316"/>
                  <a:gd name="T46" fmla="*/ 119 w 300"/>
                  <a:gd name="T47" fmla="*/ 37 h 316"/>
                  <a:gd name="T48" fmla="*/ 109 w 300"/>
                  <a:gd name="T49" fmla="*/ 39 h 316"/>
                  <a:gd name="T50" fmla="*/ 82 w 300"/>
                  <a:gd name="T51" fmla="*/ 72 h 316"/>
                  <a:gd name="T52" fmla="*/ 58 w 300"/>
                  <a:gd name="T53" fmla="*/ 50 h 316"/>
                  <a:gd name="T54" fmla="*/ 59 w 300"/>
                  <a:gd name="T55" fmla="*/ 75 h 316"/>
                  <a:gd name="T56" fmla="*/ 53 w 300"/>
                  <a:gd name="T57" fmla="*/ 76 h 316"/>
                  <a:gd name="T58" fmla="*/ 48 w 300"/>
                  <a:gd name="T59" fmla="*/ 58 h 316"/>
                  <a:gd name="T60" fmla="*/ 58 w 300"/>
                  <a:gd name="T61" fmla="*/ 50 h 316"/>
                  <a:gd name="T62" fmla="*/ 56 w 300"/>
                  <a:gd name="T63" fmla="*/ 194 h 316"/>
                  <a:gd name="T64" fmla="*/ 71 w 300"/>
                  <a:gd name="T65" fmla="*/ 182 h 316"/>
                  <a:gd name="T66" fmla="*/ 63 w 300"/>
                  <a:gd name="T67" fmla="*/ 165 h 316"/>
                  <a:gd name="T68" fmla="*/ 59 w 300"/>
                  <a:gd name="T69" fmla="*/ 150 h 316"/>
                  <a:gd name="T70" fmla="*/ 34 w 300"/>
                  <a:gd name="T71" fmla="*/ 129 h 316"/>
                  <a:gd name="T72" fmla="*/ 52 w 300"/>
                  <a:gd name="T73" fmla="*/ 120 h 316"/>
                  <a:gd name="T74" fmla="*/ 18 w 300"/>
                  <a:gd name="T75" fmla="*/ 79 h 316"/>
                  <a:gd name="T76" fmla="*/ 199 w 300"/>
                  <a:gd name="T77" fmla="*/ 61 h 316"/>
                  <a:gd name="T78" fmla="*/ 208 w 300"/>
                  <a:gd name="T79" fmla="*/ 93 h 316"/>
                  <a:gd name="T80" fmla="*/ 270 w 300"/>
                  <a:gd name="T81" fmla="*/ 213 h 316"/>
                  <a:gd name="T82" fmla="*/ 271 w 300"/>
                  <a:gd name="T83" fmla="*/ 166 h 316"/>
                  <a:gd name="T84" fmla="*/ 268 w 300"/>
                  <a:gd name="T85" fmla="*/ 187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0" h="316">
                    <a:moveTo>
                      <a:pt x="254" y="106"/>
                    </a:moveTo>
                    <a:cubicBezTo>
                      <a:pt x="242" y="82"/>
                      <a:pt x="232" y="59"/>
                      <a:pt x="226" y="33"/>
                    </a:cubicBezTo>
                    <a:cubicBezTo>
                      <a:pt x="222" y="17"/>
                      <a:pt x="212" y="9"/>
                      <a:pt x="196" y="6"/>
                    </a:cubicBezTo>
                    <a:cubicBezTo>
                      <a:pt x="171" y="0"/>
                      <a:pt x="144" y="16"/>
                      <a:pt x="121" y="24"/>
                    </a:cubicBezTo>
                    <a:cubicBezTo>
                      <a:pt x="104" y="31"/>
                      <a:pt x="85" y="33"/>
                      <a:pt x="67" y="38"/>
                    </a:cubicBezTo>
                    <a:cubicBezTo>
                      <a:pt x="58" y="40"/>
                      <a:pt x="0" y="51"/>
                      <a:pt x="12" y="72"/>
                    </a:cubicBezTo>
                    <a:cubicBezTo>
                      <a:pt x="12" y="72"/>
                      <a:pt x="12" y="72"/>
                      <a:pt x="12" y="72"/>
                    </a:cubicBezTo>
                    <a:cubicBezTo>
                      <a:pt x="11" y="72"/>
                      <a:pt x="10" y="73"/>
                      <a:pt x="11" y="74"/>
                    </a:cubicBezTo>
                    <a:cubicBezTo>
                      <a:pt x="15" y="109"/>
                      <a:pt x="25" y="142"/>
                      <a:pt x="36" y="175"/>
                    </a:cubicBezTo>
                    <a:cubicBezTo>
                      <a:pt x="47" y="209"/>
                      <a:pt x="59" y="247"/>
                      <a:pt x="79" y="277"/>
                    </a:cubicBezTo>
                    <a:cubicBezTo>
                      <a:pt x="106" y="316"/>
                      <a:pt x="156" y="303"/>
                      <a:pt x="192" y="288"/>
                    </a:cubicBezTo>
                    <a:cubicBezTo>
                      <a:pt x="218" y="276"/>
                      <a:pt x="269" y="257"/>
                      <a:pt x="271" y="222"/>
                    </a:cubicBezTo>
                    <a:cubicBezTo>
                      <a:pt x="273" y="224"/>
                      <a:pt x="277" y="224"/>
                      <a:pt x="279" y="221"/>
                    </a:cubicBezTo>
                    <a:cubicBezTo>
                      <a:pt x="300" y="186"/>
                      <a:pt x="269" y="137"/>
                      <a:pt x="254" y="106"/>
                    </a:cubicBezTo>
                    <a:close/>
                    <a:moveTo>
                      <a:pt x="255" y="129"/>
                    </a:moveTo>
                    <a:cubicBezTo>
                      <a:pt x="259" y="137"/>
                      <a:pt x="263" y="145"/>
                      <a:pt x="266" y="153"/>
                    </a:cubicBezTo>
                    <a:cubicBezTo>
                      <a:pt x="262" y="159"/>
                      <a:pt x="259" y="165"/>
                      <a:pt x="253" y="170"/>
                    </a:cubicBezTo>
                    <a:cubicBezTo>
                      <a:pt x="251" y="166"/>
                      <a:pt x="250" y="162"/>
                      <a:pt x="248" y="159"/>
                    </a:cubicBezTo>
                    <a:cubicBezTo>
                      <a:pt x="247" y="157"/>
                      <a:pt x="246" y="155"/>
                      <a:pt x="245" y="154"/>
                    </a:cubicBezTo>
                    <a:cubicBezTo>
                      <a:pt x="246" y="154"/>
                      <a:pt x="246" y="153"/>
                      <a:pt x="246" y="153"/>
                    </a:cubicBezTo>
                    <a:cubicBezTo>
                      <a:pt x="247" y="149"/>
                      <a:pt x="248" y="144"/>
                      <a:pt x="250" y="140"/>
                    </a:cubicBezTo>
                    <a:cubicBezTo>
                      <a:pt x="252" y="137"/>
                      <a:pt x="254" y="133"/>
                      <a:pt x="255" y="129"/>
                    </a:cubicBezTo>
                    <a:close/>
                    <a:moveTo>
                      <a:pt x="206" y="24"/>
                    </a:moveTo>
                    <a:cubicBezTo>
                      <a:pt x="218" y="36"/>
                      <a:pt x="220" y="62"/>
                      <a:pt x="227" y="77"/>
                    </a:cubicBezTo>
                    <a:cubicBezTo>
                      <a:pt x="232" y="89"/>
                      <a:pt x="243" y="106"/>
                      <a:pt x="252" y="125"/>
                    </a:cubicBezTo>
                    <a:cubicBezTo>
                      <a:pt x="251" y="124"/>
                      <a:pt x="250" y="125"/>
                      <a:pt x="250" y="125"/>
                    </a:cubicBezTo>
                    <a:cubicBezTo>
                      <a:pt x="244" y="129"/>
                      <a:pt x="242" y="137"/>
                      <a:pt x="240" y="143"/>
                    </a:cubicBezTo>
                    <a:cubicBezTo>
                      <a:pt x="238" y="138"/>
                      <a:pt x="236" y="133"/>
                      <a:pt x="234" y="129"/>
                    </a:cubicBezTo>
                    <a:cubicBezTo>
                      <a:pt x="237" y="123"/>
                      <a:pt x="241" y="118"/>
                      <a:pt x="243" y="111"/>
                    </a:cubicBezTo>
                    <a:cubicBezTo>
                      <a:pt x="244" y="108"/>
                      <a:pt x="239" y="106"/>
                      <a:pt x="237" y="109"/>
                    </a:cubicBezTo>
                    <a:cubicBezTo>
                      <a:pt x="235" y="113"/>
                      <a:pt x="233" y="117"/>
                      <a:pt x="231" y="121"/>
                    </a:cubicBezTo>
                    <a:cubicBezTo>
                      <a:pt x="229" y="116"/>
                      <a:pt x="226" y="111"/>
                      <a:pt x="224" y="105"/>
                    </a:cubicBezTo>
                    <a:cubicBezTo>
                      <a:pt x="225" y="100"/>
                      <a:pt x="228" y="95"/>
                      <a:pt x="231" y="90"/>
                    </a:cubicBezTo>
                    <a:cubicBezTo>
                      <a:pt x="233" y="87"/>
                      <a:pt x="228" y="84"/>
                      <a:pt x="225" y="86"/>
                    </a:cubicBezTo>
                    <a:cubicBezTo>
                      <a:pt x="223" y="88"/>
                      <a:pt x="221" y="91"/>
                      <a:pt x="220" y="93"/>
                    </a:cubicBezTo>
                    <a:cubicBezTo>
                      <a:pt x="218" y="89"/>
                      <a:pt x="217" y="85"/>
                      <a:pt x="215" y="80"/>
                    </a:cubicBezTo>
                    <a:cubicBezTo>
                      <a:pt x="216" y="76"/>
                      <a:pt x="217" y="72"/>
                      <a:pt x="219" y="69"/>
                    </a:cubicBezTo>
                    <a:cubicBezTo>
                      <a:pt x="221" y="64"/>
                      <a:pt x="214" y="60"/>
                      <a:pt x="212" y="65"/>
                    </a:cubicBezTo>
                    <a:cubicBezTo>
                      <a:pt x="212" y="66"/>
                      <a:pt x="211" y="67"/>
                      <a:pt x="211" y="68"/>
                    </a:cubicBezTo>
                    <a:cubicBezTo>
                      <a:pt x="210" y="65"/>
                      <a:pt x="209" y="63"/>
                      <a:pt x="208" y="60"/>
                    </a:cubicBezTo>
                    <a:cubicBezTo>
                      <a:pt x="210" y="54"/>
                      <a:pt x="213" y="49"/>
                      <a:pt x="215" y="44"/>
                    </a:cubicBezTo>
                    <a:cubicBezTo>
                      <a:pt x="216" y="40"/>
                      <a:pt x="211" y="37"/>
                      <a:pt x="208" y="40"/>
                    </a:cubicBezTo>
                    <a:cubicBezTo>
                      <a:pt x="206" y="41"/>
                      <a:pt x="205" y="43"/>
                      <a:pt x="203" y="45"/>
                    </a:cubicBezTo>
                    <a:cubicBezTo>
                      <a:pt x="202" y="42"/>
                      <a:pt x="202" y="39"/>
                      <a:pt x="201" y="36"/>
                    </a:cubicBezTo>
                    <a:cubicBezTo>
                      <a:pt x="200" y="35"/>
                      <a:pt x="200" y="34"/>
                      <a:pt x="199" y="34"/>
                    </a:cubicBezTo>
                    <a:cubicBezTo>
                      <a:pt x="201" y="31"/>
                      <a:pt x="204" y="27"/>
                      <a:pt x="206" y="24"/>
                    </a:cubicBezTo>
                    <a:close/>
                    <a:moveTo>
                      <a:pt x="190" y="19"/>
                    </a:moveTo>
                    <a:cubicBezTo>
                      <a:pt x="190" y="18"/>
                      <a:pt x="190" y="18"/>
                      <a:pt x="190" y="17"/>
                    </a:cubicBezTo>
                    <a:cubicBezTo>
                      <a:pt x="193" y="17"/>
                      <a:pt x="195" y="18"/>
                      <a:pt x="197" y="19"/>
                    </a:cubicBezTo>
                    <a:cubicBezTo>
                      <a:pt x="194" y="23"/>
                      <a:pt x="192" y="29"/>
                      <a:pt x="188" y="34"/>
                    </a:cubicBezTo>
                    <a:cubicBezTo>
                      <a:pt x="185" y="34"/>
                      <a:pt x="181" y="35"/>
                      <a:pt x="177" y="36"/>
                    </a:cubicBezTo>
                    <a:cubicBezTo>
                      <a:pt x="183" y="31"/>
                      <a:pt x="188" y="25"/>
                      <a:pt x="190" y="19"/>
                    </a:cubicBezTo>
                    <a:close/>
                    <a:moveTo>
                      <a:pt x="168" y="20"/>
                    </a:moveTo>
                    <a:cubicBezTo>
                      <a:pt x="173" y="19"/>
                      <a:pt x="177" y="18"/>
                      <a:pt x="182" y="18"/>
                    </a:cubicBezTo>
                    <a:cubicBezTo>
                      <a:pt x="180" y="20"/>
                      <a:pt x="178" y="23"/>
                      <a:pt x="176" y="26"/>
                    </a:cubicBezTo>
                    <a:cubicBezTo>
                      <a:pt x="174" y="29"/>
                      <a:pt x="170" y="33"/>
                      <a:pt x="167" y="36"/>
                    </a:cubicBezTo>
                    <a:cubicBezTo>
                      <a:pt x="166" y="37"/>
                      <a:pt x="166" y="38"/>
                      <a:pt x="167" y="38"/>
                    </a:cubicBezTo>
                    <a:cubicBezTo>
                      <a:pt x="161" y="40"/>
                      <a:pt x="156" y="42"/>
                      <a:pt x="151" y="44"/>
                    </a:cubicBezTo>
                    <a:cubicBezTo>
                      <a:pt x="159" y="38"/>
                      <a:pt x="167" y="30"/>
                      <a:pt x="168" y="21"/>
                    </a:cubicBezTo>
                    <a:cubicBezTo>
                      <a:pt x="168" y="20"/>
                      <a:pt x="168" y="20"/>
                      <a:pt x="168" y="20"/>
                    </a:cubicBezTo>
                    <a:close/>
                    <a:moveTo>
                      <a:pt x="159" y="23"/>
                    </a:moveTo>
                    <a:cubicBezTo>
                      <a:pt x="155" y="31"/>
                      <a:pt x="150" y="38"/>
                      <a:pt x="143" y="43"/>
                    </a:cubicBezTo>
                    <a:cubicBezTo>
                      <a:pt x="142" y="44"/>
                      <a:pt x="142" y="46"/>
                      <a:pt x="144" y="47"/>
                    </a:cubicBezTo>
                    <a:cubicBezTo>
                      <a:pt x="139" y="49"/>
                      <a:pt x="134" y="51"/>
                      <a:pt x="129" y="53"/>
                    </a:cubicBezTo>
                    <a:cubicBezTo>
                      <a:pt x="134" y="47"/>
                      <a:pt x="139" y="39"/>
                      <a:pt x="143" y="31"/>
                    </a:cubicBezTo>
                    <a:cubicBezTo>
                      <a:pt x="143" y="30"/>
                      <a:pt x="143" y="29"/>
                      <a:pt x="142" y="29"/>
                    </a:cubicBezTo>
                    <a:cubicBezTo>
                      <a:pt x="148" y="27"/>
                      <a:pt x="153" y="25"/>
                      <a:pt x="159" y="23"/>
                    </a:cubicBezTo>
                    <a:close/>
                    <a:moveTo>
                      <a:pt x="136" y="31"/>
                    </a:moveTo>
                    <a:cubicBezTo>
                      <a:pt x="131" y="39"/>
                      <a:pt x="126" y="48"/>
                      <a:pt x="121" y="56"/>
                    </a:cubicBezTo>
                    <a:cubicBezTo>
                      <a:pt x="121" y="56"/>
                      <a:pt x="121" y="57"/>
                      <a:pt x="121" y="57"/>
                    </a:cubicBezTo>
                    <a:cubicBezTo>
                      <a:pt x="115" y="60"/>
                      <a:pt x="109" y="62"/>
                      <a:pt x="102" y="65"/>
                    </a:cubicBezTo>
                    <a:cubicBezTo>
                      <a:pt x="109" y="56"/>
                      <a:pt x="115" y="47"/>
                      <a:pt x="119" y="37"/>
                    </a:cubicBezTo>
                    <a:cubicBezTo>
                      <a:pt x="125" y="35"/>
                      <a:pt x="131" y="33"/>
                      <a:pt x="136" y="31"/>
                    </a:cubicBezTo>
                    <a:close/>
                    <a:moveTo>
                      <a:pt x="99" y="41"/>
                    </a:moveTo>
                    <a:cubicBezTo>
                      <a:pt x="102" y="41"/>
                      <a:pt x="106" y="40"/>
                      <a:pt x="109" y="39"/>
                    </a:cubicBezTo>
                    <a:cubicBezTo>
                      <a:pt x="109" y="39"/>
                      <a:pt x="110" y="39"/>
                      <a:pt x="110" y="39"/>
                    </a:cubicBezTo>
                    <a:cubicBezTo>
                      <a:pt x="104" y="48"/>
                      <a:pt x="99" y="59"/>
                      <a:pt x="94" y="68"/>
                    </a:cubicBezTo>
                    <a:cubicBezTo>
                      <a:pt x="90" y="69"/>
                      <a:pt x="86" y="71"/>
                      <a:pt x="82" y="72"/>
                    </a:cubicBezTo>
                    <a:cubicBezTo>
                      <a:pt x="89" y="63"/>
                      <a:pt x="94" y="54"/>
                      <a:pt x="99" y="44"/>
                    </a:cubicBezTo>
                    <a:cubicBezTo>
                      <a:pt x="100" y="43"/>
                      <a:pt x="99" y="42"/>
                      <a:pt x="99" y="41"/>
                    </a:cubicBezTo>
                    <a:close/>
                    <a:moveTo>
                      <a:pt x="58" y="50"/>
                    </a:moveTo>
                    <a:cubicBezTo>
                      <a:pt x="69" y="47"/>
                      <a:pt x="81" y="45"/>
                      <a:pt x="92" y="42"/>
                    </a:cubicBezTo>
                    <a:cubicBezTo>
                      <a:pt x="86" y="53"/>
                      <a:pt x="81" y="64"/>
                      <a:pt x="73" y="74"/>
                    </a:cubicBezTo>
                    <a:cubicBezTo>
                      <a:pt x="68" y="75"/>
                      <a:pt x="64" y="75"/>
                      <a:pt x="59" y="75"/>
                    </a:cubicBezTo>
                    <a:cubicBezTo>
                      <a:pt x="66" y="68"/>
                      <a:pt x="71" y="60"/>
                      <a:pt x="74" y="50"/>
                    </a:cubicBezTo>
                    <a:cubicBezTo>
                      <a:pt x="75" y="48"/>
                      <a:pt x="71" y="46"/>
                      <a:pt x="70" y="48"/>
                    </a:cubicBezTo>
                    <a:cubicBezTo>
                      <a:pt x="65" y="58"/>
                      <a:pt x="59" y="67"/>
                      <a:pt x="53" y="76"/>
                    </a:cubicBezTo>
                    <a:cubicBezTo>
                      <a:pt x="49" y="76"/>
                      <a:pt x="46" y="75"/>
                      <a:pt x="43" y="75"/>
                    </a:cubicBezTo>
                    <a:cubicBezTo>
                      <a:pt x="46" y="70"/>
                      <a:pt x="49" y="66"/>
                      <a:pt x="52" y="61"/>
                    </a:cubicBezTo>
                    <a:cubicBezTo>
                      <a:pt x="53" y="58"/>
                      <a:pt x="50" y="56"/>
                      <a:pt x="48" y="58"/>
                    </a:cubicBezTo>
                    <a:cubicBezTo>
                      <a:pt x="44" y="63"/>
                      <a:pt x="40" y="68"/>
                      <a:pt x="37" y="74"/>
                    </a:cubicBezTo>
                    <a:cubicBezTo>
                      <a:pt x="35" y="73"/>
                      <a:pt x="33" y="73"/>
                      <a:pt x="31" y="72"/>
                    </a:cubicBezTo>
                    <a:cubicBezTo>
                      <a:pt x="5" y="64"/>
                      <a:pt x="50" y="52"/>
                      <a:pt x="58" y="50"/>
                    </a:cubicBezTo>
                    <a:close/>
                    <a:moveTo>
                      <a:pt x="233" y="250"/>
                    </a:moveTo>
                    <a:cubicBezTo>
                      <a:pt x="204" y="268"/>
                      <a:pt x="168" y="286"/>
                      <a:pt x="134" y="289"/>
                    </a:cubicBezTo>
                    <a:cubicBezTo>
                      <a:pt x="85" y="294"/>
                      <a:pt x="70" y="229"/>
                      <a:pt x="56" y="194"/>
                    </a:cubicBezTo>
                    <a:cubicBezTo>
                      <a:pt x="55" y="190"/>
                      <a:pt x="53" y="186"/>
                      <a:pt x="52" y="183"/>
                    </a:cubicBezTo>
                    <a:cubicBezTo>
                      <a:pt x="56" y="185"/>
                      <a:pt x="60" y="187"/>
                      <a:pt x="63" y="190"/>
                    </a:cubicBezTo>
                    <a:cubicBezTo>
                      <a:pt x="68" y="195"/>
                      <a:pt x="76" y="187"/>
                      <a:pt x="71" y="182"/>
                    </a:cubicBezTo>
                    <a:cubicBezTo>
                      <a:pt x="68" y="179"/>
                      <a:pt x="64" y="177"/>
                      <a:pt x="60" y="176"/>
                    </a:cubicBezTo>
                    <a:cubicBezTo>
                      <a:pt x="62" y="174"/>
                      <a:pt x="64" y="173"/>
                      <a:pt x="65" y="171"/>
                    </a:cubicBezTo>
                    <a:cubicBezTo>
                      <a:pt x="66" y="169"/>
                      <a:pt x="66" y="166"/>
                      <a:pt x="63" y="165"/>
                    </a:cubicBezTo>
                    <a:cubicBezTo>
                      <a:pt x="57" y="165"/>
                      <a:pt x="53" y="169"/>
                      <a:pt x="48" y="172"/>
                    </a:cubicBezTo>
                    <a:cubicBezTo>
                      <a:pt x="46" y="167"/>
                      <a:pt x="44" y="162"/>
                      <a:pt x="43" y="156"/>
                    </a:cubicBezTo>
                    <a:cubicBezTo>
                      <a:pt x="48" y="154"/>
                      <a:pt x="54" y="153"/>
                      <a:pt x="59" y="150"/>
                    </a:cubicBezTo>
                    <a:cubicBezTo>
                      <a:pt x="63" y="148"/>
                      <a:pt x="60" y="143"/>
                      <a:pt x="56" y="144"/>
                    </a:cubicBezTo>
                    <a:cubicBezTo>
                      <a:pt x="51" y="145"/>
                      <a:pt x="46" y="148"/>
                      <a:pt x="41" y="151"/>
                    </a:cubicBezTo>
                    <a:cubicBezTo>
                      <a:pt x="38" y="144"/>
                      <a:pt x="36" y="136"/>
                      <a:pt x="34" y="129"/>
                    </a:cubicBezTo>
                    <a:cubicBezTo>
                      <a:pt x="34" y="129"/>
                      <a:pt x="35" y="130"/>
                      <a:pt x="35" y="130"/>
                    </a:cubicBezTo>
                    <a:cubicBezTo>
                      <a:pt x="42" y="130"/>
                      <a:pt x="48" y="128"/>
                      <a:pt x="54" y="125"/>
                    </a:cubicBezTo>
                    <a:cubicBezTo>
                      <a:pt x="56" y="123"/>
                      <a:pt x="54" y="120"/>
                      <a:pt x="52" y="120"/>
                    </a:cubicBezTo>
                    <a:cubicBezTo>
                      <a:pt x="47" y="122"/>
                      <a:pt x="41" y="125"/>
                      <a:pt x="35" y="125"/>
                    </a:cubicBezTo>
                    <a:cubicBezTo>
                      <a:pt x="34" y="126"/>
                      <a:pt x="33" y="127"/>
                      <a:pt x="33" y="128"/>
                    </a:cubicBezTo>
                    <a:cubicBezTo>
                      <a:pt x="28" y="112"/>
                      <a:pt x="23" y="95"/>
                      <a:pt x="18" y="79"/>
                    </a:cubicBezTo>
                    <a:cubicBezTo>
                      <a:pt x="43" y="102"/>
                      <a:pt x="101" y="77"/>
                      <a:pt x="123" y="66"/>
                    </a:cubicBezTo>
                    <a:cubicBezTo>
                      <a:pt x="139" y="59"/>
                      <a:pt x="155" y="51"/>
                      <a:pt x="172" y="46"/>
                    </a:cubicBezTo>
                    <a:cubicBezTo>
                      <a:pt x="187" y="41"/>
                      <a:pt x="195" y="50"/>
                      <a:pt x="199" y="61"/>
                    </a:cubicBezTo>
                    <a:cubicBezTo>
                      <a:pt x="199" y="62"/>
                      <a:pt x="199" y="63"/>
                      <a:pt x="199" y="64"/>
                    </a:cubicBezTo>
                    <a:cubicBezTo>
                      <a:pt x="199" y="66"/>
                      <a:pt x="200" y="67"/>
                      <a:pt x="201" y="68"/>
                    </a:cubicBezTo>
                    <a:cubicBezTo>
                      <a:pt x="204" y="76"/>
                      <a:pt x="206" y="86"/>
                      <a:pt x="208" y="93"/>
                    </a:cubicBezTo>
                    <a:cubicBezTo>
                      <a:pt x="217" y="126"/>
                      <a:pt x="231" y="156"/>
                      <a:pt x="246" y="187"/>
                    </a:cubicBezTo>
                    <a:cubicBezTo>
                      <a:pt x="259" y="215"/>
                      <a:pt x="260" y="232"/>
                      <a:pt x="233" y="250"/>
                    </a:cubicBezTo>
                    <a:close/>
                    <a:moveTo>
                      <a:pt x="270" y="213"/>
                    </a:moveTo>
                    <a:cubicBezTo>
                      <a:pt x="268" y="200"/>
                      <a:pt x="263" y="188"/>
                      <a:pt x="257" y="177"/>
                    </a:cubicBezTo>
                    <a:cubicBezTo>
                      <a:pt x="262" y="173"/>
                      <a:pt x="267" y="169"/>
                      <a:pt x="270" y="163"/>
                    </a:cubicBezTo>
                    <a:cubicBezTo>
                      <a:pt x="270" y="164"/>
                      <a:pt x="270" y="165"/>
                      <a:pt x="271" y="166"/>
                    </a:cubicBezTo>
                    <a:cubicBezTo>
                      <a:pt x="271" y="166"/>
                      <a:pt x="270" y="166"/>
                      <a:pt x="270" y="167"/>
                    </a:cubicBezTo>
                    <a:cubicBezTo>
                      <a:pt x="270" y="173"/>
                      <a:pt x="270" y="179"/>
                      <a:pt x="265" y="185"/>
                    </a:cubicBezTo>
                    <a:cubicBezTo>
                      <a:pt x="264" y="187"/>
                      <a:pt x="266" y="189"/>
                      <a:pt x="268" y="187"/>
                    </a:cubicBezTo>
                    <a:cubicBezTo>
                      <a:pt x="270" y="185"/>
                      <a:pt x="272" y="183"/>
                      <a:pt x="274" y="180"/>
                    </a:cubicBezTo>
                    <a:cubicBezTo>
                      <a:pt x="276" y="192"/>
                      <a:pt x="275" y="203"/>
                      <a:pt x="270" y="2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6" name="Freeform 341"/>
              <p:cNvSpPr>
                <a:spLocks noEditPoints="1"/>
              </p:cNvSpPr>
              <p:nvPr/>
            </p:nvSpPr>
            <p:spPr bwMode="auto">
              <a:xfrm>
                <a:off x="1218" y="-921"/>
                <a:ext cx="291" cy="293"/>
              </a:xfrm>
              <a:custGeom>
                <a:avLst/>
                <a:gdLst>
                  <a:gd name="T0" fmla="*/ 105 w 144"/>
                  <a:gd name="T1" fmla="*/ 21 h 145"/>
                  <a:gd name="T2" fmla="*/ 7 w 144"/>
                  <a:gd name="T3" fmla="*/ 51 h 145"/>
                  <a:gd name="T4" fmla="*/ 7 w 144"/>
                  <a:gd name="T5" fmla="*/ 63 h 145"/>
                  <a:gd name="T6" fmla="*/ 38 w 144"/>
                  <a:gd name="T7" fmla="*/ 141 h 145"/>
                  <a:gd name="T8" fmla="*/ 82 w 144"/>
                  <a:gd name="T9" fmla="*/ 133 h 145"/>
                  <a:gd name="T10" fmla="*/ 123 w 144"/>
                  <a:gd name="T11" fmla="*/ 113 h 145"/>
                  <a:gd name="T12" fmla="*/ 105 w 144"/>
                  <a:gd name="T13" fmla="*/ 21 h 145"/>
                  <a:gd name="T14" fmla="*/ 114 w 144"/>
                  <a:gd name="T15" fmla="*/ 102 h 145"/>
                  <a:gd name="T16" fmla="*/ 83 w 144"/>
                  <a:gd name="T17" fmla="*/ 119 h 145"/>
                  <a:gd name="T18" fmla="*/ 47 w 144"/>
                  <a:gd name="T19" fmla="*/ 129 h 145"/>
                  <a:gd name="T20" fmla="*/ 15 w 144"/>
                  <a:gd name="T21" fmla="*/ 61 h 145"/>
                  <a:gd name="T22" fmla="*/ 82 w 144"/>
                  <a:gd name="T23" fmla="*/ 30 h 145"/>
                  <a:gd name="T24" fmla="*/ 114 w 144"/>
                  <a:gd name="T25" fmla="*/ 10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45">
                    <a:moveTo>
                      <a:pt x="105" y="21"/>
                    </a:moveTo>
                    <a:cubicBezTo>
                      <a:pt x="79" y="0"/>
                      <a:pt x="31" y="43"/>
                      <a:pt x="7" y="51"/>
                    </a:cubicBezTo>
                    <a:cubicBezTo>
                      <a:pt x="0" y="53"/>
                      <a:pt x="2" y="62"/>
                      <a:pt x="7" y="63"/>
                    </a:cubicBezTo>
                    <a:cubicBezTo>
                      <a:pt x="8" y="88"/>
                      <a:pt x="16" y="132"/>
                      <a:pt x="38" y="141"/>
                    </a:cubicBezTo>
                    <a:cubicBezTo>
                      <a:pt x="51" y="145"/>
                      <a:pt x="70" y="137"/>
                      <a:pt x="82" y="133"/>
                    </a:cubicBezTo>
                    <a:cubicBezTo>
                      <a:pt x="95" y="129"/>
                      <a:pt x="113" y="123"/>
                      <a:pt x="123" y="113"/>
                    </a:cubicBezTo>
                    <a:cubicBezTo>
                      <a:pt x="144" y="91"/>
                      <a:pt x="125" y="38"/>
                      <a:pt x="105" y="21"/>
                    </a:cubicBezTo>
                    <a:close/>
                    <a:moveTo>
                      <a:pt x="114" y="102"/>
                    </a:moveTo>
                    <a:cubicBezTo>
                      <a:pt x="109" y="110"/>
                      <a:pt x="90" y="116"/>
                      <a:pt x="83" y="119"/>
                    </a:cubicBezTo>
                    <a:cubicBezTo>
                      <a:pt x="71" y="123"/>
                      <a:pt x="59" y="127"/>
                      <a:pt x="47" y="129"/>
                    </a:cubicBezTo>
                    <a:cubicBezTo>
                      <a:pt x="28" y="131"/>
                      <a:pt x="18" y="83"/>
                      <a:pt x="15" y="61"/>
                    </a:cubicBezTo>
                    <a:cubicBezTo>
                      <a:pt x="38" y="54"/>
                      <a:pt x="58" y="38"/>
                      <a:pt x="82" y="30"/>
                    </a:cubicBezTo>
                    <a:cubicBezTo>
                      <a:pt x="111" y="21"/>
                      <a:pt x="122" y="83"/>
                      <a:pt x="114"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7" name="Freeform 342"/>
              <p:cNvSpPr/>
              <p:nvPr/>
            </p:nvSpPr>
            <p:spPr bwMode="auto">
              <a:xfrm>
                <a:off x="1269" y="-828"/>
                <a:ext cx="116" cy="53"/>
              </a:xfrm>
              <a:custGeom>
                <a:avLst/>
                <a:gdLst>
                  <a:gd name="T0" fmla="*/ 54 w 58"/>
                  <a:gd name="T1" fmla="*/ 0 h 26"/>
                  <a:gd name="T2" fmla="*/ 25 w 58"/>
                  <a:gd name="T3" fmla="*/ 11 h 26"/>
                  <a:gd name="T4" fmla="*/ 10 w 58"/>
                  <a:gd name="T5" fmla="*/ 17 h 26"/>
                  <a:gd name="T6" fmla="*/ 5 w 58"/>
                  <a:gd name="T7" fmla="*/ 19 h 26"/>
                  <a:gd name="T8" fmla="*/ 2 w 58"/>
                  <a:gd name="T9" fmla="*/ 21 h 26"/>
                  <a:gd name="T10" fmla="*/ 2 w 58"/>
                  <a:gd name="T11" fmla="*/ 25 h 26"/>
                  <a:gd name="T12" fmla="*/ 27 w 58"/>
                  <a:gd name="T13" fmla="*/ 20 h 26"/>
                  <a:gd name="T14" fmla="*/ 57 w 58"/>
                  <a:gd name="T15" fmla="*/ 5 h 26"/>
                  <a:gd name="T16" fmla="*/ 54 w 58"/>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26">
                    <a:moveTo>
                      <a:pt x="54" y="0"/>
                    </a:moveTo>
                    <a:cubicBezTo>
                      <a:pt x="44" y="1"/>
                      <a:pt x="34" y="8"/>
                      <a:pt x="25" y="11"/>
                    </a:cubicBezTo>
                    <a:cubicBezTo>
                      <a:pt x="20" y="13"/>
                      <a:pt x="15" y="15"/>
                      <a:pt x="10" y="17"/>
                    </a:cubicBezTo>
                    <a:cubicBezTo>
                      <a:pt x="8" y="17"/>
                      <a:pt x="7" y="18"/>
                      <a:pt x="5" y="19"/>
                    </a:cubicBezTo>
                    <a:cubicBezTo>
                      <a:pt x="4" y="19"/>
                      <a:pt x="3" y="20"/>
                      <a:pt x="2" y="21"/>
                    </a:cubicBezTo>
                    <a:cubicBezTo>
                      <a:pt x="0" y="21"/>
                      <a:pt x="0" y="25"/>
                      <a:pt x="2" y="25"/>
                    </a:cubicBezTo>
                    <a:cubicBezTo>
                      <a:pt x="11" y="26"/>
                      <a:pt x="19" y="23"/>
                      <a:pt x="27" y="20"/>
                    </a:cubicBezTo>
                    <a:cubicBezTo>
                      <a:pt x="36" y="17"/>
                      <a:pt x="51" y="14"/>
                      <a:pt x="57" y="5"/>
                    </a:cubicBezTo>
                    <a:cubicBezTo>
                      <a:pt x="58" y="3"/>
                      <a:pt x="56"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8" name="Freeform 343"/>
              <p:cNvSpPr/>
              <p:nvPr/>
            </p:nvSpPr>
            <p:spPr bwMode="auto">
              <a:xfrm>
                <a:off x="1271" y="-775"/>
                <a:ext cx="123" cy="44"/>
              </a:xfrm>
              <a:custGeom>
                <a:avLst/>
                <a:gdLst>
                  <a:gd name="T0" fmla="*/ 54 w 61"/>
                  <a:gd name="T1" fmla="*/ 1 h 22"/>
                  <a:gd name="T2" fmla="*/ 3 w 61"/>
                  <a:gd name="T3" fmla="*/ 16 h 22"/>
                  <a:gd name="T4" fmla="*/ 4 w 61"/>
                  <a:gd name="T5" fmla="*/ 22 h 22"/>
                  <a:gd name="T6" fmla="*/ 57 w 61"/>
                  <a:gd name="T7" fmla="*/ 7 h 22"/>
                  <a:gd name="T8" fmla="*/ 54 w 61"/>
                  <a:gd name="T9" fmla="*/ 1 h 22"/>
                </a:gdLst>
                <a:ahLst/>
                <a:cxnLst>
                  <a:cxn ang="0">
                    <a:pos x="T0" y="T1"/>
                  </a:cxn>
                  <a:cxn ang="0">
                    <a:pos x="T2" y="T3"/>
                  </a:cxn>
                  <a:cxn ang="0">
                    <a:pos x="T4" y="T5"/>
                  </a:cxn>
                  <a:cxn ang="0">
                    <a:pos x="T6" y="T7"/>
                  </a:cxn>
                  <a:cxn ang="0">
                    <a:pos x="T8" y="T9"/>
                  </a:cxn>
                </a:cxnLst>
                <a:rect l="0" t="0" r="r" b="b"/>
                <a:pathLst>
                  <a:path w="61" h="22">
                    <a:moveTo>
                      <a:pt x="54" y="1"/>
                    </a:moveTo>
                    <a:cubicBezTo>
                      <a:pt x="37" y="5"/>
                      <a:pt x="21" y="13"/>
                      <a:pt x="3" y="16"/>
                    </a:cubicBezTo>
                    <a:cubicBezTo>
                      <a:pt x="0" y="17"/>
                      <a:pt x="1" y="22"/>
                      <a:pt x="4" y="22"/>
                    </a:cubicBezTo>
                    <a:cubicBezTo>
                      <a:pt x="22" y="20"/>
                      <a:pt x="42" y="16"/>
                      <a:pt x="57" y="7"/>
                    </a:cubicBezTo>
                    <a:cubicBezTo>
                      <a:pt x="61" y="5"/>
                      <a:pt x="58" y="0"/>
                      <a:pt x="5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9" name="Freeform 344"/>
              <p:cNvSpPr/>
              <p:nvPr/>
            </p:nvSpPr>
            <p:spPr bwMode="auto">
              <a:xfrm>
                <a:off x="1297" y="-745"/>
                <a:ext cx="119" cy="52"/>
              </a:xfrm>
              <a:custGeom>
                <a:avLst/>
                <a:gdLst>
                  <a:gd name="T0" fmla="*/ 54 w 59"/>
                  <a:gd name="T1" fmla="*/ 1 h 26"/>
                  <a:gd name="T2" fmla="*/ 5 w 59"/>
                  <a:gd name="T3" fmla="*/ 17 h 26"/>
                  <a:gd name="T4" fmla="*/ 7 w 59"/>
                  <a:gd name="T5" fmla="*/ 24 h 26"/>
                  <a:gd name="T6" fmla="*/ 56 w 59"/>
                  <a:gd name="T7" fmla="*/ 7 h 26"/>
                  <a:gd name="T8" fmla="*/ 54 w 59"/>
                  <a:gd name="T9" fmla="*/ 1 h 26"/>
                </a:gdLst>
                <a:ahLst/>
                <a:cxnLst>
                  <a:cxn ang="0">
                    <a:pos x="T0" y="T1"/>
                  </a:cxn>
                  <a:cxn ang="0">
                    <a:pos x="T2" y="T3"/>
                  </a:cxn>
                  <a:cxn ang="0">
                    <a:pos x="T4" y="T5"/>
                  </a:cxn>
                  <a:cxn ang="0">
                    <a:pos x="T6" y="T7"/>
                  </a:cxn>
                  <a:cxn ang="0">
                    <a:pos x="T8" y="T9"/>
                  </a:cxn>
                </a:cxnLst>
                <a:rect l="0" t="0" r="r" b="b"/>
                <a:pathLst>
                  <a:path w="59" h="26">
                    <a:moveTo>
                      <a:pt x="54" y="1"/>
                    </a:moveTo>
                    <a:cubicBezTo>
                      <a:pt x="37" y="4"/>
                      <a:pt x="21" y="12"/>
                      <a:pt x="5" y="17"/>
                    </a:cubicBezTo>
                    <a:cubicBezTo>
                      <a:pt x="0" y="19"/>
                      <a:pt x="2" y="26"/>
                      <a:pt x="7" y="24"/>
                    </a:cubicBezTo>
                    <a:cubicBezTo>
                      <a:pt x="23" y="20"/>
                      <a:pt x="42" y="16"/>
                      <a:pt x="56" y="7"/>
                    </a:cubicBezTo>
                    <a:cubicBezTo>
                      <a:pt x="59" y="5"/>
                      <a:pt x="57" y="0"/>
                      <a:pt x="5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0" name="Freeform 345"/>
              <p:cNvSpPr/>
              <p:nvPr/>
            </p:nvSpPr>
            <p:spPr bwMode="auto">
              <a:xfrm>
                <a:off x="1117" y="-878"/>
                <a:ext cx="55" cy="12"/>
              </a:xfrm>
              <a:custGeom>
                <a:avLst/>
                <a:gdLst>
                  <a:gd name="T0" fmla="*/ 24 w 27"/>
                  <a:gd name="T1" fmla="*/ 0 h 6"/>
                  <a:gd name="T2" fmla="*/ 2 w 27"/>
                  <a:gd name="T3" fmla="*/ 3 h 6"/>
                  <a:gd name="T4" fmla="*/ 2 w 27"/>
                  <a:gd name="T5" fmla="*/ 6 h 6"/>
                  <a:gd name="T6" fmla="*/ 25 w 27"/>
                  <a:gd name="T7" fmla="*/ 3 h 6"/>
                  <a:gd name="T8" fmla="*/ 24 w 27"/>
                  <a:gd name="T9" fmla="*/ 0 h 6"/>
                </a:gdLst>
                <a:ahLst/>
                <a:cxnLst>
                  <a:cxn ang="0">
                    <a:pos x="T0" y="T1"/>
                  </a:cxn>
                  <a:cxn ang="0">
                    <a:pos x="T2" y="T3"/>
                  </a:cxn>
                  <a:cxn ang="0">
                    <a:pos x="T4" y="T5"/>
                  </a:cxn>
                  <a:cxn ang="0">
                    <a:pos x="T6" y="T7"/>
                  </a:cxn>
                  <a:cxn ang="0">
                    <a:pos x="T8" y="T9"/>
                  </a:cxn>
                </a:cxnLst>
                <a:rect l="0" t="0" r="r" b="b"/>
                <a:pathLst>
                  <a:path w="27" h="6">
                    <a:moveTo>
                      <a:pt x="24" y="0"/>
                    </a:moveTo>
                    <a:cubicBezTo>
                      <a:pt x="17" y="3"/>
                      <a:pt x="9" y="3"/>
                      <a:pt x="2" y="3"/>
                    </a:cubicBezTo>
                    <a:cubicBezTo>
                      <a:pt x="0" y="3"/>
                      <a:pt x="0" y="6"/>
                      <a:pt x="2" y="6"/>
                    </a:cubicBezTo>
                    <a:cubicBezTo>
                      <a:pt x="10" y="6"/>
                      <a:pt x="18" y="6"/>
                      <a:pt x="25" y="3"/>
                    </a:cubicBezTo>
                    <a:cubicBezTo>
                      <a:pt x="27" y="2"/>
                      <a:pt x="26"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1" name="Freeform 346"/>
              <p:cNvSpPr>
                <a:spLocks noEditPoints="1"/>
              </p:cNvSpPr>
              <p:nvPr/>
            </p:nvSpPr>
            <p:spPr bwMode="auto">
              <a:xfrm>
                <a:off x="1557" y="-1818"/>
                <a:ext cx="591" cy="702"/>
              </a:xfrm>
              <a:custGeom>
                <a:avLst/>
                <a:gdLst>
                  <a:gd name="T0" fmla="*/ 247 w 293"/>
                  <a:gd name="T1" fmla="*/ 272 h 348"/>
                  <a:gd name="T2" fmla="*/ 292 w 293"/>
                  <a:gd name="T3" fmla="*/ 160 h 348"/>
                  <a:gd name="T4" fmla="*/ 136 w 293"/>
                  <a:gd name="T5" fmla="*/ 42 h 348"/>
                  <a:gd name="T6" fmla="*/ 131 w 293"/>
                  <a:gd name="T7" fmla="*/ 29 h 348"/>
                  <a:gd name="T8" fmla="*/ 129 w 293"/>
                  <a:gd name="T9" fmla="*/ 18 h 348"/>
                  <a:gd name="T10" fmla="*/ 130 w 293"/>
                  <a:gd name="T11" fmla="*/ 18 h 348"/>
                  <a:gd name="T12" fmla="*/ 140 w 293"/>
                  <a:gd name="T13" fmla="*/ 11 h 348"/>
                  <a:gd name="T14" fmla="*/ 129 w 293"/>
                  <a:gd name="T15" fmla="*/ 4 h 348"/>
                  <a:gd name="T16" fmla="*/ 117 w 293"/>
                  <a:gd name="T17" fmla="*/ 9 h 348"/>
                  <a:gd name="T18" fmla="*/ 104 w 293"/>
                  <a:gd name="T19" fmla="*/ 15 h 348"/>
                  <a:gd name="T20" fmla="*/ 106 w 293"/>
                  <a:gd name="T21" fmla="*/ 21 h 348"/>
                  <a:gd name="T22" fmla="*/ 116 w 293"/>
                  <a:gd name="T23" fmla="*/ 20 h 348"/>
                  <a:gd name="T24" fmla="*/ 119 w 293"/>
                  <a:gd name="T25" fmla="*/ 32 h 348"/>
                  <a:gd name="T26" fmla="*/ 126 w 293"/>
                  <a:gd name="T27" fmla="*/ 43 h 348"/>
                  <a:gd name="T28" fmla="*/ 2 w 293"/>
                  <a:gd name="T29" fmla="*/ 195 h 348"/>
                  <a:gd name="T30" fmla="*/ 73 w 293"/>
                  <a:gd name="T31" fmla="*/ 308 h 348"/>
                  <a:gd name="T32" fmla="*/ 57 w 293"/>
                  <a:gd name="T33" fmla="*/ 340 h 348"/>
                  <a:gd name="T34" fmla="*/ 62 w 293"/>
                  <a:gd name="T35" fmla="*/ 347 h 348"/>
                  <a:gd name="T36" fmla="*/ 86 w 293"/>
                  <a:gd name="T37" fmla="*/ 337 h 348"/>
                  <a:gd name="T38" fmla="*/ 98 w 293"/>
                  <a:gd name="T39" fmla="*/ 318 h 348"/>
                  <a:gd name="T40" fmla="*/ 154 w 293"/>
                  <a:gd name="T41" fmla="*/ 322 h 348"/>
                  <a:gd name="T42" fmla="*/ 228 w 293"/>
                  <a:gd name="T43" fmla="*/ 290 h 348"/>
                  <a:gd name="T44" fmla="*/ 258 w 293"/>
                  <a:gd name="T45" fmla="*/ 319 h 348"/>
                  <a:gd name="T46" fmla="*/ 264 w 293"/>
                  <a:gd name="T47" fmla="*/ 316 h 348"/>
                  <a:gd name="T48" fmla="*/ 261 w 293"/>
                  <a:gd name="T49" fmla="*/ 291 h 348"/>
                  <a:gd name="T50" fmla="*/ 247 w 293"/>
                  <a:gd name="T51" fmla="*/ 272 h 348"/>
                  <a:gd name="T52" fmla="*/ 69 w 293"/>
                  <a:gd name="T53" fmla="*/ 336 h 348"/>
                  <a:gd name="T54" fmla="*/ 80 w 293"/>
                  <a:gd name="T55" fmla="*/ 312 h 348"/>
                  <a:gd name="T56" fmla="*/ 80 w 293"/>
                  <a:gd name="T57" fmla="*/ 311 h 348"/>
                  <a:gd name="T58" fmla="*/ 88 w 293"/>
                  <a:gd name="T59" fmla="*/ 315 h 348"/>
                  <a:gd name="T60" fmla="*/ 69 w 293"/>
                  <a:gd name="T61" fmla="*/ 336 h 348"/>
                  <a:gd name="T62" fmla="*/ 151 w 293"/>
                  <a:gd name="T63" fmla="*/ 310 h 348"/>
                  <a:gd name="T64" fmla="*/ 100 w 293"/>
                  <a:gd name="T65" fmla="*/ 307 h 348"/>
                  <a:gd name="T66" fmla="*/ 94 w 293"/>
                  <a:gd name="T67" fmla="*/ 306 h 348"/>
                  <a:gd name="T68" fmla="*/ 15 w 293"/>
                  <a:gd name="T69" fmla="*/ 188 h 348"/>
                  <a:gd name="T70" fmla="*/ 128 w 293"/>
                  <a:gd name="T71" fmla="*/ 52 h 348"/>
                  <a:gd name="T72" fmla="*/ 135 w 293"/>
                  <a:gd name="T73" fmla="*/ 54 h 348"/>
                  <a:gd name="T74" fmla="*/ 283 w 293"/>
                  <a:gd name="T75" fmla="*/ 180 h 348"/>
                  <a:gd name="T76" fmla="*/ 151 w 293"/>
                  <a:gd name="T77" fmla="*/ 310 h 348"/>
                  <a:gd name="T78" fmla="*/ 232 w 293"/>
                  <a:gd name="T79" fmla="*/ 287 h 348"/>
                  <a:gd name="T80" fmla="*/ 232 w 293"/>
                  <a:gd name="T81" fmla="*/ 286 h 348"/>
                  <a:gd name="T82" fmla="*/ 241 w 293"/>
                  <a:gd name="T83" fmla="*/ 278 h 348"/>
                  <a:gd name="T84" fmla="*/ 250 w 293"/>
                  <a:gd name="T85" fmla="*/ 293 h 348"/>
                  <a:gd name="T86" fmla="*/ 254 w 293"/>
                  <a:gd name="T87" fmla="*/ 308 h 348"/>
                  <a:gd name="T88" fmla="*/ 232 w 293"/>
                  <a:gd name="T89" fmla="*/ 287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348">
                    <a:moveTo>
                      <a:pt x="247" y="272"/>
                    </a:moveTo>
                    <a:cubicBezTo>
                      <a:pt x="275" y="242"/>
                      <a:pt x="292" y="201"/>
                      <a:pt x="292" y="160"/>
                    </a:cubicBezTo>
                    <a:cubicBezTo>
                      <a:pt x="291" y="90"/>
                      <a:pt x="203" y="19"/>
                      <a:pt x="136" y="42"/>
                    </a:cubicBezTo>
                    <a:cubicBezTo>
                      <a:pt x="134" y="38"/>
                      <a:pt x="132" y="33"/>
                      <a:pt x="131" y="29"/>
                    </a:cubicBezTo>
                    <a:cubicBezTo>
                      <a:pt x="130" y="25"/>
                      <a:pt x="130" y="21"/>
                      <a:pt x="129" y="18"/>
                    </a:cubicBezTo>
                    <a:cubicBezTo>
                      <a:pt x="130" y="18"/>
                      <a:pt x="130" y="18"/>
                      <a:pt x="130" y="18"/>
                    </a:cubicBezTo>
                    <a:cubicBezTo>
                      <a:pt x="135" y="19"/>
                      <a:pt x="140" y="16"/>
                      <a:pt x="140" y="11"/>
                    </a:cubicBezTo>
                    <a:cubicBezTo>
                      <a:pt x="140" y="5"/>
                      <a:pt x="134" y="0"/>
                      <a:pt x="129" y="4"/>
                    </a:cubicBezTo>
                    <a:cubicBezTo>
                      <a:pt x="125" y="6"/>
                      <a:pt x="121" y="7"/>
                      <a:pt x="117" y="9"/>
                    </a:cubicBezTo>
                    <a:cubicBezTo>
                      <a:pt x="113" y="11"/>
                      <a:pt x="108" y="13"/>
                      <a:pt x="104" y="15"/>
                    </a:cubicBezTo>
                    <a:cubicBezTo>
                      <a:pt x="101" y="16"/>
                      <a:pt x="102" y="22"/>
                      <a:pt x="106" y="21"/>
                    </a:cubicBezTo>
                    <a:cubicBezTo>
                      <a:pt x="109" y="21"/>
                      <a:pt x="113" y="21"/>
                      <a:pt x="116" y="20"/>
                    </a:cubicBezTo>
                    <a:cubicBezTo>
                      <a:pt x="116" y="24"/>
                      <a:pt x="118" y="28"/>
                      <a:pt x="119" y="32"/>
                    </a:cubicBezTo>
                    <a:cubicBezTo>
                      <a:pt x="121" y="36"/>
                      <a:pt x="124" y="40"/>
                      <a:pt x="126" y="43"/>
                    </a:cubicBezTo>
                    <a:cubicBezTo>
                      <a:pt x="51" y="43"/>
                      <a:pt x="5" y="128"/>
                      <a:pt x="2" y="195"/>
                    </a:cubicBezTo>
                    <a:cubicBezTo>
                      <a:pt x="0" y="247"/>
                      <a:pt x="31" y="288"/>
                      <a:pt x="73" y="308"/>
                    </a:cubicBezTo>
                    <a:cubicBezTo>
                      <a:pt x="66" y="318"/>
                      <a:pt x="60" y="328"/>
                      <a:pt x="57" y="340"/>
                    </a:cubicBezTo>
                    <a:cubicBezTo>
                      <a:pt x="56" y="344"/>
                      <a:pt x="59" y="346"/>
                      <a:pt x="62" y="347"/>
                    </a:cubicBezTo>
                    <a:cubicBezTo>
                      <a:pt x="71" y="348"/>
                      <a:pt x="79" y="344"/>
                      <a:pt x="86" y="337"/>
                    </a:cubicBezTo>
                    <a:cubicBezTo>
                      <a:pt x="91" y="332"/>
                      <a:pt x="95" y="325"/>
                      <a:pt x="98" y="318"/>
                    </a:cubicBezTo>
                    <a:cubicBezTo>
                      <a:pt x="116" y="323"/>
                      <a:pt x="135" y="324"/>
                      <a:pt x="154" y="322"/>
                    </a:cubicBezTo>
                    <a:cubicBezTo>
                      <a:pt x="182" y="318"/>
                      <a:pt x="207" y="306"/>
                      <a:pt x="228" y="290"/>
                    </a:cubicBezTo>
                    <a:cubicBezTo>
                      <a:pt x="232" y="305"/>
                      <a:pt x="242" y="316"/>
                      <a:pt x="258" y="319"/>
                    </a:cubicBezTo>
                    <a:cubicBezTo>
                      <a:pt x="260" y="320"/>
                      <a:pt x="263" y="319"/>
                      <a:pt x="264" y="316"/>
                    </a:cubicBezTo>
                    <a:cubicBezTo>
                      <a:pt x="265" y="307"/>
                      <a:pt x="264" y="299"/>
                      <a:pt x="261" y="291"/>
                    </a:cubicBezTo>
                    <a:cubicBezTo>
                      <a:pt x="258" y="284"/>
                      <a:pt x="254" y="275"/>
                      <a:pt x="247" y="272"/>
                    </a:cubicBezTo>
                    <a:close/>
                    <a:moveTo>
                      <a:pt x="69" y="336"/>
                    </a:moveTo>
                    <a:cubicBezTo>
                      <a:pt x="72" y="327"/>
                      <a:pt x="75" y="319"/>
                      <a:pt x="80" y="312"/>
                    </a:cubicBezTo>
                    <a:cubicBezTo>
                      <a:pt x="80" y="312"/>
                      <a:pt x="80" y="311"/>
                      <a:pt x="80" y="311"/>
                    </a:cubicBezTo>
                    <a:cubicBezTo>
                      <a:pt x="82" y="313"/>
                      <a:pt x="85" y="314"/>
                      <a:pt x="88" y="315"/>
                    </a:cubicBezTo>
                    <a:cubicBezTo>
                      <a:pt x="83" y="323"/>
                      <a:pt x="79" y="333"/>
                      <a:pt x="69" y="336"/>
                    </a:cubicBezTo>
                    <a:close/>
                    <a:moveTo>
                      <a:pt x="151" y="310"/>
                    </a:moveTo>
                    <a:cubicBezTo>
                      <a:pt x="133" y="313"/>
                      <a:pt x="116" y="312"/>
                      <a:pt x="100" y="307"/>
                    </a:cubicBezTo>
                    <a:cubicBezTo>
                      <a:pt x="99" y="306"/>
                      <a:pt x="96" y="305"/>
                      <a:pt x="94" y="306"/>
                    </a:cubicBezTo>
                    <a:cubicBezTo>
                      <a:pt x="47" y="290"/>
                      <a:pt x="12" y="241"/>
                      <a:pt x="15" y="188"/>
                    </a:cubicBezTo>
                    <a:cubicBezTo>
                      <a:pt x="17" y="123"/>
                      <a:pt x="66" y="66"/>
                      <a:pt x="128" y="52"/>
                    </a:cubicBezTo>
                    <a:cubicBezTo>
                      <a:pt x="129" y="54"/>
                      <a:pt x="132" y="56"/>
                      <a:pt x="135" y="54"/>
                    </a:cubicBezTo>
                    <a:cubicBezTo>
                      <a:pt x="206" y="22"/>
                      <a:pt x="293" y="110"/>
                      <a:pt x="283" y="180"/>
                    </a:cubicBezTo>
                    <a:cubicBezTo>
                      <a:pt x="274" y="245"/>
                      <a:pt x="213" y="298"/>
                      <a:pt x="151" y="310"/>
                    </a:cubicBezTo>
                    <a:close/>
                    <a:moveTo>
                      <a:pt x="232" y="287"/>
                    </a:moveTo>
                    <a:cubicBezTo>
                      <a:pt x="232" y="287"/>
                      <a:pt x="232" y="287"/>
                      <a:pt x="232" y="286"/>
                    </a:cubicBezTo>
                    <a:cubicBezTo>
                      <a:pt x="235" y="284"/>
                      <a:pt x="238" y="281"/>
                      <a:pt x="241" y="278"/>
                    </a:cubicBezTo>
                    <a:cubicBezTo>
                      <a:pt x="243" y="283"/>
                      <a:pt x="247" y="287"/>
                      <a:pt x="250" y="293"/>
                    </a:cubicBezTo>
                    <a:cubicBezTo>
                      <a:pt x="253" y="297"/>
                      <a:pt x="254" y="303"/>
                      <a:pt x="254" y="308"/>
                    </a:cubicBezTo>
                    <a:cubicBezTo>
                      <a:pt x="244" y="305"/>
                      <a:pt x="237" y="298"/>
                      <a:pt x="232" y="2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3" name="Freeform 347"/>
              <p:cNvSpPr/>
              <p:nvPr/>
            </p:nvSpPr>
            <p:spPr bwMode="auto">
              <a:xfrm>
                <a:off x="1597" y="-1709"/>
                <a:ext cx="531" cy="488"/>
              </a:xfrm>
              <a:custGeom>
                <a:avLst/>
                <a:gdLst>
                  <a:gd name="T0" fmla="*/ 161 w 263"/>
                  <a:gd name="T1" fmla="*/ 16 h 242"/>
                  <a:gd name="T2" fmla="*/ 161 w 263"/>
                  <a:gd name="T3" fmla="*/ 28 h 242"/>
                  <a:gd name="T4" fmla="*/ 229 w 263"/>
                  <a:gd name="T5" fmla="*/ 151 h 242"/>
                  <a:gd name="T6" fmla="*/ 179 w 263"/>
                  <a:gd name="T7" fmla="*/ 208 h 242"/>
                  <a:gd name="T8" fmla="*/ 177 w 263"/>
                  <a:gd name="T9" fmla="*/ 202 h 242"/>
                  <a:gd name="T10" fmla="*/ 174 w 263"/>
                  <a:gd name="T11" fmla="*/ 192 h 242"/>
                  <a:gd name="T12" fmla="*/ 168 w 263"/>
                  <a:gd name="T13" fmla="*/ 192 h 242"/>
                  <a:gd name="T14" fmla="*/ 169 w 263"/>
                  <a:gd name="T15" fmla="*/ 203 h 242"/>
                  <a:gd name="T16" fmla="*/ 173 w 263"/>
                  <a:gd name="T17" fmla="*/ 212 h 242"/>
                  <a:gd name="T18" fmla="*/ 123 w 263"/>
                  <a:gd name="T19" fmla="*/ 228 h 242"/>
                  <a:gd name="T20" fmla="*/ 19 w 263"/>
                  <a:gd name="T21" fmla="*/ 125 h 242"/>
                  <a:gd name="T22" fmla="*/ 64 w 263"/>
                  <a:gd name="T23" fmla="*/ 40 h 242"/>
                  <a:gd name="T24" fmla="*/ 151 w 263"/>
                  <a:gd name="T25" fmla="*/ 18 h 242"/>
                  <a:gd name="T26" fmla="*/ 152 w 263"/>
                  <a:gd name="T27" fmla="*/ 12 h 242"/>
                  <a:gd name="T28" fmla="*/ 9 w 263"/>
                  <a:gd name="T29" fmla="*/ 109 h 242"/>
                  <a:gd name="T30" fmla="*/ 116 w 263"/>
                  <a:gd name="T31" fmla="*/ 241 h 242"/>
                  <a:gd name="T32" fmla="*/ 244 w 263"/>
                  <a:gd name="T33" fmla="*/ 143 h 242"/>
                  <a:gd name="T34" fmla="*/ 161 w 263"/>
                  <a:gd name="T35"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42">
                    <a:moveTo>
                      <a:pt x="161" y="16"/>
                    </a:moveTo>
                    <a:cubicBezTo>
                      <a:pt x="154" y="16"/>
                      <a:pt x="154" y="27"/>
                      <a:pt x="161" y="28"/>
                    </a:cubicBezTo>
                    <a:cubicBezTo>
                      <a:pt x="224" y="34"/>
                      <a:pt x="252" y="97"/>
                      <a:pt x="229" y="151"/>
                    </a:cubicBezTo>
                    <a:cubicBezTo>
                      <a:pt x="219" y="175"/>
                      <a:pt x="201" y="195"/>
                      <a:pt x="179" y="208"/>
                    </a:cubicBezTo>
                    <a:cubicBezTo>
                      <a:pt x="179" y="206"/>
                      <a:pt x="178" y="204"/>
                      <a:pt x="177" y="202"/>
                    </a:cubicBezTo>
                    <a:cubicBezTo>
                      <a:pt x="176" y="199"/>
                      <a:pt x="174" y="196"/>
                      <a:pt x="174" y="192"/>
                    </a:cubicBezTo>
                    <a:cubicBezTo>
                      <a:pt x="174" y="188"/>
                      <a:pt x="168" y="188"/>
                      <a:pt x="168" y="192"/>
                    </a:cubicBezTo>
                    <a:cubicBezTo>
                      <a:pt x="168" y="196"/>
                      <a:pt x="168" y="199"/>
                      <a:pt x="169" y="203"/>
                    </a:cubicBezTo>
                    <a:cubicBezTo>
                      <a:pt x="170" y="206"/>
                      <a:pt x="170" y="210"/>
                      <a:pt x="173" y="212"/>
                    </a:cubicBezTo>
                    <a:cubicBezTo>
                      <a:pt x="158" y="221"/>
                      <a:pt x="141" y="226"/>
                      <a:pt x="123" y="228"/>
                    </a:cubicBezTo>
                    <a:cubicBezTo>
                      <a:pt x="61" y="235"/>
                      <a:pt x="18" y="184"/>
                      <a:pt x="19" y="125"/>
                    </a:cubicBezTo>
                    <a:cubicBezTo>
                      <a:pt x="19" y="91"/>
                      <a:pt x="36" y="59"/>
                      <a:pt x="64" y="40"/>
                    </a:cubicBezTo>
                    <a:cubicBezTo>
                      <a:pt x="90" y="23"/>
                      <a:pt x="122" y="22"/>
                      <a:pt x="151" y="18"/>
                    </a:cubicBezTo>
                    <a:cubicBezTo>
                      <a:pt x="155" y="18"/>
                      <a:pt x="156" y="12"/>
                      <a:pt x="152" y="12"/>
                    </a:cubicBezTo>
                    <a:cubicBezTo>
                      <a:pt x="86" y="0"/>
                      <a:pt x="18" y="41"/>
                      <a:pt x="9" y="109"/>
                    </a:cubicBezTo>
                    <a:cubicBezTo>
                      <a:pt x="0" y="180"/>
                      <a:pt x="44" y="239"/>
                      <a:pt x="116" y="241"/>
                    </a:cubicBezTo>
                    <a:cubicBezTo>
                      <a:pt x="174" y="242"/>
                      <a:pt x="226" y="196"/>
                      <a:pt x="244" y="143"/>
                    </a:cubicBezTo>
                    <a:cubicBezTo>
                      <a:pt x="263" y="85"/>
                      <a:pt x="221" y="22"/>
                      <a:pt x="16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4" name="Freeform 348"/>
              <p:cNvSpPr/>
              <p:nvPr/>
            </p:nvSpPr>
            <p:spPr bwMode="auto">
              <a:xfrm>
                <a:off x="1787" y="-1308"/>
                <a:ext cx="28" cy="50"/>
              </a:xfrm>
              <a:custGeom>
                <a:avLst/>
                <a:gdLst>
                  <a:gd name="T0" fmla="*/ 5 w 14"/>
                  <a:gd name="T1" fmla="*/ 4 h 25"/>
                  <a:gd name="T2" fmla="*/ 1 w 14"/>
                  <a:gd name="T3" fmla="*/ 20 h 25"/>
                  <a:gd name="T4" fmla="*/ 7 w 14"/>
                  <a:gd name="T5" fmla="*/ 21 h 25"/>
                  <a:gd name="T6" fmla="*/ 13 w 14"/>
                  <a:gd name="T7" fmla="*/ 7 h 25"/>
                  <a:gd name="T8" fmla="*/ 5 w 14"/>
                  <a:gd name="T9" fmla="*/ 4 h 25"/>
                </a:gdLst>
                <a:ahLst/>
                <a:cxnLst>
                  <a:cxn ang="0">
                    <a:pos x="T0" y="T1"/>
                  </a:cxn>
                  <a:cxn ang="0">
                    <a:pos x="T2" y="T3"/>
                  </a:cxn>
                  <a:cxn ang="0">
                    <a:pos x="T4" y="T5"/>
                  </a:cxn>
                  <a:cxn ang="0">
                    <a:pos x="T6" y="T7"/>
                  </a:cxn>
                  <a:cxn ang="0">
                    <a:pos x="T8" y="T9"/>
                  </a:cxn>
                </a:cxnLst>
                <a:rect l="0" t="0" r="r" b="b"/>
                <a:pathLst>
                  <a:path w="14" h="25">
                    <a:moveTo>
                      <a:pt x="5" y="4"/>
                    </a:moveTo>
                    <a:cubicBezTo>
                      <a:pt x="2" y="9"/>
                      <a:pt x="0" y="14"/>
                      <a:pt x="1" y="20"/>
                    </a:cubicBezTo>
                    <a:cubicBezTo>
                      <a:pt x="1" y="24"/>
                      <a:pt x="7" y="25"/>
                      <a:pt x="7" y="21"/>
                    </a:cubicBezTo>
                    <a:cubicBezTo>
                      <a:pt x="8" y="16"/>
                      <a:pt x="11" y="11"/>
                      <a:pt x="13" y="7"/>
                    </a:cubicBezTo>
                    <a:cubicBezTo>
                      <a:pt x="14" y="2"/>
                      <a:pt x="8" y="0"/>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5" name="Freeform 349"/>
              <p:cNvSpPr/>
              <p:nvPr/>
            </p:nvSpPr>
            <p:spPr bwMode="auto">
              <a:xfrm>
                <a:off x="1666" y="-1379"/>
                <a:ext cx="44" cy="39"/>
              </a:xfrm>
              <a:custGeom>
                <a:avLst/>
                <a:gdLst>
                  <a:gd name="T0" fmla="*/ 12 w 22"/>
                  <a:gd name="T1" fmla="*/ 4 h 19"/>
                  <a:gd name="T2" fmla="*/ 3 w 22"/>
                  <a:gd name="T3" fmla="*/ 11 h 19"/>
                  <a:gd name="T4" fmla="*/ 8 w 22"/>
                  <a:gd name="T5" fmla="*/ 16 h 19"/>
                  <a:gd name="T6" fmla="*/ 18 w 22"/>
                  <a:gd name="T7" fmla="*/ 9 h 19"/>
                  <a:gd name="T8" fmla="*/ 12 w 22"/>
                  <a:gd name="T9" fmla="*/ 4 h 19"/>
                </a:gdLst>
                <a:ahLst/>
                <a:cxnLst>
                  <a:cxn ang="0">
                    <a:pos x="T0" y="T1"/>
                  </a:cxn>
                  <a:cxn ang="0">
                    <a:pos x="T2" y="T3"/>
                  </a:cxn>
                  <a:cxn ang="0">
                    <a:pos x="T4" y="T5"/>
                  </a:cxn>
                  <a:cxn ang="0">
                    <a:pos x="T6" y="T7"/>
                  </a:cxn>
                  <a:cxn ang="0">
                    <a:pos x="T8" y="T9"/>
                  </a:cxn>
                </a:cxnLst>
                <a:rect l="0" t="0" r="r" b="b"/>
                <a:pathLst>
                  <a:path w="22" h="19">
                    <a:moveTo>
                      <a:pt x="12" y="4"/>
                    </a:moveTo>
                    <a:cubicBezTo>
                      <a:pt x="10" y="7"/>
                      <a:pt x="6" y="9"/>
                      <a:pt x="3" y="11"/>
                    </a:cubicBezTo>
                    <a:cubicBezTo>
                      <a:pt x="0" y="15"/>
                      <a:pt x="5" y="19"/>
                      <a:pt x="8" y="16"/>
                    </a:cubicBezTo>
                    <a:cubicBezTo>
                      <a:pt x="11" y="14"/>
                      <a:pt x="15" y="12"/>
                      <a:pt x="18" y="9"/>
                    </a:cubicBezTo>
                    <a:cubicBezTo>
                      <a:pt x="22" y="6"/>
                      <a:pt x="16" y="0"/>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6" name="Freeform 350"/>
              <p:cNvSpPr/>
              <p:nvPr/>
            </p:nvSpPr>
            <p:spPr bwMode="auto">
              <a:xfrm>
                <a:off x="1644" y="-1465"/>
                <a:ext cx="38" cy="14"/>
              </a:xfrm>
              <a:custGeom>
                <a:avLst/>
                <a:gdLst>
                  <a:gd name="T0" fmla="*/ 14 w 19"/>
                  <a:gd name="T1" fmla="*/ 0 h 7"/>
                  <a:gd name="T2" fmla="*/ 4 w 19"/>
                  <a:gd name="T3" fmla="*/ 0 h 7"/>
                  <a:gd name="T4" fmla="*/ 4 w 19"/>
                  <a:gd name="T5" fmla="*/ 7 h 7"/>
                  <a:gd name="T6" fmla="*/ 14 w 19"/>
                  <a:gd name="T7" fmla="*/ 7 h 7"/>
                  <a:gd name="T8" fmla="*/ 14 w 19"/>
                  <a:gd name="T9" fmla="*/ 0 h 7"/>
                </a:gdLst>
                <a:ahLst/>
                <a:cxnLst>
                  <a:cxn ang="0">
                    <a:pos x="T0" y="T1"/>
                  </a:cxn>
                  <a:cxn ang="0">
                    <a:pos x="T2" y="T3"/>
                  </a:cxn>
                  <a:cxn ang="0">
                    <a:pos x="T4" y="T5"/>
                  </a:cxn>
                  <a:cxn ang="0">
                    <a:pos x="T6" y="T7"/>
                  </a:cxn>
                  <a:cxn ang="0">
                    <a:pos x="T8" y="T9"/>
                  </a:cxn>
                </a:cxnLst>
                <a:rect l="0" t="0" r="r" b="b"/>
                <a:pathLst>
                  <a:path w="19" h="7">
                    <a:moveTo>
                      <a:pt x="14" y="0"/>
                    </a:moveTo>
                    <a:cubicBezTo>
                      <a:pt x="11" y="0"/>
                      <a:pt x="8" y="0"/>
                      <a:pt x="4" y="0"/>
                    </a:cubicBezTo>
                    <a:cubicBezTo>
                      <a:pt x="0" y="0"/>
                      <a:pt x="0" y="6"/>
                      <a:pt x="4" y="7"/>
                    </a:cubicBezTo>
                    <a:cubicBezTo>
                      <a:pt x="8" y="7"/>
                      <a:pt x="11" y="7"/>
                      <a:pt x="14" y="7"/>
                    </a:cubicBezTo>
                    <a:cubicBezTo>
                      <a:pt x="19" y="7"/>
                      <a:pt x="19"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7" name="Freeform 351"/>
              <p:cNvSpPr/>
              <p:nvPr/>
            </p:nvSpPr>
            <p:spPr bwMode="auto">
              <a:xfrm>
                <a:off x="1686" y="-1556"/>
                <a:ext cx="22" cy="28"/>
              </a:xfrm>
              <a:custGeom>
                <a:avLst/>
                <a:gdLst>
                  <a:gd name="T0" fmla="*/ 8 w 11"/>
                  <a:gd name="T1" fmla="*/ 5 h 14"/>
                  <a:gd name="T2" fmla="*/ 6 w 11"/>
                  <a:gd name="T3" fmla="*/ 4 h 14"/>
                  <a:gd name="T4" fmla="*/ 0 w 11"/>
                  <a:gd name="T5" fmla="*/ 5 h 14"/>
                  <a:gd name="T6" fmla="*/ 5 w 11"/>
                  <a:gd name="T7" fmla="*/ 13 h 14"/>
                  <a:gd name="T8" fmla="*/ 10 w 11"/>
                  <a:gd name="T9" fmla="*/ 11 h 14"/>
                  <a:gd name="T10" fmla="*/ 8 w 11"/>
                  <a:gd name="T11" fmla="*/ 5 h 14"/>
                </a:gdLst>
                <a:ahLst/>
                <a:cxnLst>
                  <a:cxn ang="0">
                    <a:pos x="T0" y="T1"/>
                  </a:cxn>
                  <a:cxn ang="0">
                    <a:pos x="T2" y="T3"/>
                  </a:cxn>
                  <a:cxn ang="0">
                    <a:pos x="T4" y="T5"/>
                  </a:cxn>
                  <a:cxn ang="0">
                    <a:pos x="T6" y="T7"/>
                  </a:cxn>
                  <a:cxn ang="0">
                    <a:pos x="T8" y="T9"/>
                  </a:cxn>
                  <a:cxn ang="0">
                    <a:pos x="T10" y="T11"/>
                  </a:cxn>
                </a:cxnLst>
                <a:rect l="0" t="0" r="r" b="b"/>
                <a:pathLst>
                  <a:path w="11" h="14">
                    <a:moveTo>
                      <a:pt x="8" y="5"/>
                    </a:moveTo>
                    <a:cubicBezTo>
                      <a:pt x="8" y="4"/>
                      <a:pt x="7" y="4"/>
                      <a:pt x="6" y="4"/>
                    </a:cubicBezTo>
                    <a:cubicBezTo>
                      <a:pt x="5" y="0"/>
                      <a:pt x="0" y="1"/>
                      <a:pt x="0" y="5"/>
                    </a:cubicBezTo>
                    <a:cubicBezTo>
                      <a:pt x="0" y="8"/>
                      <a:pt x="2" y="11"/>
                      <a:pt x="5" y="13"/>
                    </a:cubicBezTo>
                    <a:cubicBezTo>
                      <a:pt x="7" y="14"/>
                      <a:pt x="10" y="14"/>
                      <a:pt x="10" y="11"/>
                    </a:cubicBezTo>
                    <a:cubicBezTo>
                      <a:pt x="11" y="9"/>
                      <a:pt x="10" y="7"/>
                      <a:pt x="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8" name="Freeform 352"/>
              <p:cNvSpPr/>
              <p:nvPr/>
            </p:nvSpPr>
            <p:spPr bwMode="auto">
              <a:xfrm>
                <a:off x="1775" y="-1643"/>
                <a:ext cx="30" cy="47"/>
              </a:xfrm>
              <a:custGeom>
                <a:avLst/>
                <a:gdLst>
                  <a:gd name="T0" fmla="*/ 12 w 15"/>
                  <a:gd name="T1" fmla="*/ 16 h 23"/>
                  <a:gd name="T2" fmla="*/ 5 w 15"/>
                  <a:gd name="T3" fmla="*/ 4 h 23"/>
                  <a:gd name="T4" fmla="*/ 0 w 15"/>
                  <a:gd name="T5" fmla="*/ 4 h 23"/>
                  <a:gd name="T6" fmla="*/ 8 w 15"/>
                  <a:gd name="T7" fmla="*/ 21 h 23"/>
                  <a:gd name="T8" fmla="*/ 12 w 15"/>
                  <a:gd name="T9" fmla="*/ 16 h 23"/>
                </a:gdLst>
                <a:ahLst/>
                <a:cxnLst>
                  <a:cxn ang="0">
                    <a:pos x="T0" y="T1"/>
                  </a:cxn>
                  <a:cxn ang="0">
                    <a:pos x="T2" y="T3"/>
                  </a:cxn>
                  <a:cxn ang="0">
                    <a:pos x="T4" y="T5"/>
                  </a:cxn>
                  <a:cxn ang="0">
                    <a:pos x="T6" y="T7"/>
                  </a:cxn>
                  <a:cxn ang="0">
                    <a:pos x="T8" y="T9"/>
                  </a:cxn>
                </a:cxnLst>
                <a:rect l="0" t="0" r="r" b="b"/>
                <a:pathLst>
                  <a:path w="15" h="23">
                    <a:moveTo>
                      <a:pt x="12" y="16"/>
                    </a:moveTo>
                    <a:cubicBezTo>
                      <a:pt x="8" y="13"/>
                      <a:pt x="6" y="8"/>
                      <a:pt x="5" y="4"/>
                    </a:cubicBezTo>
                    <a:cubicBezTo>
                      <a:pt x="5" y="0"/>
                      <a:pt x="0" y="0"/>
                      <a:pt x="0" y="4"/>
                    </a:cubicBezTo>
                    <a:cubicBezTo>
                      <a:pt x="0" y="10"/>
                      <a:pt x="2" y="18"/>
                      <a:pt x="8" y="21"/>
                    </a:cubicBezTo>
                    <a:cubicBezTo>
                      <a:pt x="12" y="23"/>
                      <a:pt x="15" y="18"/>
                      <a:pt x="1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9" name="Freeform 353"/>
              <p:cNvSpPr/>
              <p:nvPr/>
            </p:nvSpPr>
            <p:spPr bwMode="auto">
              <a:xfrm>
                <a:off x="1940" y="-1631"/>
                <a:ext cx="34" cy="27"/>
              </a:xfrm>
              <a:custGeom>
                <a:avLst/>
                <a:gdLst>
                  <a:gd name="T0" fmla="*/ 10 w 17"/>
                  <a:gd name="T1" fmla="*/ 1 h 13"/>
                  <a:gd name="T2" fmla="*/ 3 w 17"/>
                  <a:gd name="T3" fmla="*/ 5 h 13"/>
                  <a:gd name="T4" fmla="*/ 8 w 17"/>
                  <a:gd name="T5" fmla="*/ 10 h 13"/>
                  <a:gd name="T6" fmla="*/ 9 w 17"/>
                  <a:gd name="T7" fmla="*/ 10 h 13"/>
                  <a:gd name="T8" fmla="*/ 11 w 17"/>
                  <a:gd name="T9" fmla="*/ 9 h 13"/>
                  <a:gd name="T10" fmla="*/ 10 w 17"/>
                  <a:gd name="T11" fmla="*/ 1 h 13"/>
                </a:gdLst>
                <a:ahLst/>
                <a:cxnLst>
                  <a:cxn ang="0">
                    <a:pos x="T0" y="T1"/>
                  </a:cxn>
                  <a:cxn ang="0">
                    <a:pos x="T2" y="T3"/>
                  </a:cxn>
                  <a:cxn ang="0">
                    <a:pos x="T4" y="T5"/>
                  </a:cxn>
                  <a:cxn ang="0">
                    <a:pos x="T6" y="T7"/>
                  </a:cxn>
                  <a:cxn ang="0">
                    <a:pos x="T8" y="T9"/>
                  </a:cxn>
                  <a:cxn ang="0">
                    <a:pos x="T10" y="T11"/>
                  </a:cxn>
                </a:cxnLst>
                <a:rect l="0" t="0" r="r" b="b"/>
                <a:pathLst>
                  <a:path w="17" h="13">
                    <a:moveTo>
                      <a:pt x="10" y="1"/>
                    </a:moveTo>
                    <a:cubicBezTo>
                      <a:pt x="7" y="1"/>
                      <a:pt x="5" y="3"/>
                      <a:pt x="3" y="5"/>
                    </a:cubicBezTo>
                    <a:cubicBezTo>
                      <a:pt x="0" y="9"/>
                      <a:pt x="5" y="13"/>
                      <a:pt x="8" y="10"/>
                    </a:cubicBezTo>
                    <a:cubicBezTo>
                      <a:pt x="7" y="11"/>
                      <a:pt x="9" y="10"/>
                      <a:pt x="9" y="10"/>
                    </a:cubicBezTo>
                    <a:cubicBezTo>
                      <a:pt x="10" y="10"/>
                      <a:pt x="10" y="9"/>
                      <a:pt x="11" y="9"/>
                    </a:cubicBezTo>
                    <a:cubicBezTo>
                      <a:pt x="17" y="9"/>
                      <a:pt x="16" y="0"/>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0" name="Freeform 354"/>
              <p:cNvSpPr/>
              <p:nvPr/>
            </p:nvSpPr>
            <p:spPr bwMode="auto">
              <a:xfrm>
                <a:off x="1988" y="-1562"/>
                <a:ext cx="41" cy="30"/>
              </a:xfrm>
              <a:custGeom>
                <a:avLst/>
                <a:gdLst>
                  <a:gd name="T0" fmla="*/ 13 w 20"/>
                  <a:gd name="T1" fmla="*/ 3 h 15"/>
                  <a:gd name="T2" fmla="*/ 4 w 20"/>
                  <a:gd name="T3" fmla="*/ 8 h 15"/>
                  <a:gd name="T4" fmla="*/ 2 w 20"/>
                  <a:gd name="T5" fmla="*/ 12 h 15"/>
                  <a:gd name="T6" fmla="*/ 19 w 20"/>
                  <a:gd name="T7" fmla="*/ 6 h 15"/>
                  <a:gd name="T8" fmla="*/ 13 w 20"/>
                  <a:gd name="T9" fmla="*/ 3 h 15"/>
                </a:gdLst>
                <a:ahLst/>
                <a:cxnLst>
                  <a:cxn ang="0">
                    <a:pos x="T0" y="T1"/>
                  </a:cxn>
                  <a:cxn ang="0">
                    <a:pos x="T2" y="T3"/>
                  </a:cxn>
                  <a:cxn ang="0">
                    <a:pos x="T4" y="T5"/>
                  </a:cxn>
                  <a:cxn ang="0">
                    <a:pos x="T6" y="T7"/>
                  </a:cxn>
                  <a:cxn ang="0">
                    <a:pos x="T8" y="T9"/>
                  </a:cxn>
                </a:cxnLst>
                <a:rect l="0" t="0" r="r" b="b"/>
                <a:pathLst>
                  <a:path w="20" h="15">
                    <a:moveTo>
                      <a:pt x="13" y="3"/>
                    </a:moveTo>
                    <a:cubicBezTo>
                      <a:pt x="11" y="5"/>
                      <a:pt x="9" y="9"/>
                      <a:pt x="4" y="8"/>
                    </a:cubicBezTo>
                    <a:cubicBezTo>
                      <a:pt x="2" y="7"/>
                      <a:pt x="0" y="11"/>
                      <a:pt x="2" y="12"/>
                    </a:cubicBezTo>
                    <a:cubicBezTo>
                      <a:pt x="8" y="15"/>
                      <a:pt x="18" y="14"/>
                      <a:pt x="19" y="6"/>
                    </a:cubicBezTo>
                    <a:cubicBezTo>
                      <a:pt x="20" y="3"/>
                      <a:pt x="16" y="0"/>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1" name="Freeform 355"/>
              <p:cNvSpPr/>
              <p:nvPr/>
            </p:nvSpPr>
            <p:spPr bwMode="auto">
              <a:xfrm>
                <a:off x="2029" y="-1475"/>
                <a:ext cx="44" cy="28"/>
              </a:xfrm>
              <a:custGeom>
                <a:avLst/>
                <a:gdLst>
                  <a:gd name="T0" fmla="*/ 20 w 22"/>
                  <a:gd name="T1" fmla="*/ 3 h 14"/>
                  <a:gd name="T2" fmla="*/ 3 w 22"/>
                  <a:gd name="T3" fmla="*/ 6 h 14"/>
                  <a:gd name="T4" fmla="*/ 7 w 22"/>
                  <a:gd name="T5" fmla="*/ 12 h 14"/>
                  <a:gd name="T6" fmla="*/ 20 w 22"/>
                  <a:gd name="T7" fmla="*/ 9 h 14"/>
                  <a:gd name="T8" fmla="*/ 20 w 22"/>
                  <a:gd name="T9" fmla="*/ 3 h 14"/>
                </a:gdLst>
                <a:ahLst/>
                <a:cxnLst>
                  <a:cxn ang="0">
                    <a:pos x="T0" y="T1"/>
                  </a:cxn>
                  <a:cxn ang="0">
                    <a:pos x="T2" y="T3"/>
                  </a:cxn>
                  <a:cxn ang="0">
                    <a:pos x="T4" y="T5"/>
                  </a:cxn>
                  <a:cxn ang="0">
                    <a:pos x="T6" y="T7"/>
                  </a:cxn>
                  <a:cxn ang="0">
                    <a:pos x="T8" y="T9"/>
                  </a:cxn>
                </a:cxnLst>
                <a:rect l="0" t="0" r="r" b="b"/>
                <a:pathLst>
                  <a:path w="22" h="14">
                    <a:moveTo>
                      <a:pt x="20" y="3"/>
                    </a:moveTo>
                    <a:cubicBezTo>
                      <a:pt x="15" y="0"/>
                      <a:pt x="7" y="2"/>
                      <a:pt x="3" y="6"/>
                    </a:cubicBezTo>
                    <a:cubicBezTo>
                      <a:pt x="0" y="9"/>
                      <a:pt x="4" y="14"/>
                      <a:pt x="7" y="12"/>
                    </a:cubicBezTo>
                    <a:cubicBezTo>
                      <a:pt x="11" y="9"/>
                      <a:pt x="16" y="11"/>
                      <a:pt x="20" y="9"/>
                    </a:cubicBezTo>
                    <a:cubicBezTo>
                      <a:pt x="22" y="8"/>
                      <a:pt x="22" y="4"/>
                      <a:pt x="2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2" name="Freeform 356"/>
              <p:cNvSpPr/>
              <p:nvPr/>
            </p:nvSpPr>
            <p:spPr bwMode="auto">
              <a:xfrm>
                <a:off x="1997" y="-1397"/>
                <a:ext cx="36" cy="24"/>
              </a:xfrm>
              <a:custGeom>
                <a:avLst/>
                <a:gdLst>
                  <a:gd name="T0" fmla="*/ 5 w 18"/>
                  <a:gd name="T1" fmla="*/ 0 h 12"/>
                  <a:gd name="T2" fmla="*/ 4 w 18"/>
                  <a:gd name="T3" fmla="*/ 7 h 12"/>
                  <a:gd name="T4" fmla="*/ 9 w 18"/>
                  <a:gd name="T5" fmla="*/ 9 h 12"/>
                  <a:gd name="T6" fmla="*/ 14 w 18"/>
                  <a:gd name="T7" fmla="*/ 12 h 12"/>
                  <a:gd name="T8" fmla="*/ 18 w 18"/>
                  <a:gd name="T9" fmla="*/ 8 h 12"/>
                  <a:gd name="T10" fmla="*/ 5 w 18"/>
                  <a:gd name="T11" fmla="*/ 0 h 12"/>
                </a:gdLst>
                <a:ahLst/>
                <a:cxnLst>
                  <a:cxn ang="0">
                    <a:pos x="T0" y="T1"/>
                  </a:cxn>
                  <a:cxn ang="0">
                    <a:pos x="T2" y="T3"/>
                  </a:cxn>
                  <a:cxn ang="0">
                    <a:pos x="T4" y="T5"/>
                  </a:cxn>
                  <a:cxn ang="0">
                    <a:pos x="T6" y="T7"/>
                  </a:cxn>
                  <a:cxn ang="0">
                    <a:pos x="T8" y="T9"/>
                  </a:cxn>
                  <a:cxn ang="0">
                    <a:pos x="T10" y="T11"/>
                  </a:cxn>
                </a:cxnLst>
                <a:rect l="0" t="0" r="r" b="b"/>
                <a:pathLst>
                  <a:path w="18" h="12">
                    <a:moveTo>
                      <a:pt x="5" y="0"/>
                    </a:moveTo>
                    <a:cubicBezTo>
                      <a:pt x="1" y="0"/>
                      <a:pt x="0" y="6"/>
                      <a:pt x="4" y="7"/>
                    </a:cubicBezTo>
                    <a:cubicBezTo>
                      <a:pt x="6" y="7"/>
                      <a:pt x="7" y="8"/>
                      <a:pt x="9" y="9"/>
                    </a:cubicBezTo>
                    <a:cubicBezTo>
                      <a:pt x="11" y="10"/>
                      <a:pt x="12" y="12"/>
                      <a:pt x="14" y="12"/>
                    </a:cubicBezTo>
                    <a:cubicBezTo>
                      <a:pt x="16" y="12"/>
                      <a:pt x="18" y="10"/>
                      <a:pt x="18" y="8"/>
                    </a:cubicBezTo>
                    <a:cubicBezTo>
                      <a:pt x="18" y="3"/>
                      <a:pt x="9"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3" name="Freeform 357"/>
              <p:cNvSpPr>
                <a:spLocks noEditPoints="1"/>
              </p:cNvSpPr>
              <p:nvPr/>
            </p:nvSpPr>
            <p:spPr bwMode="auto">
              <a:xfrm>
                <a:off x="1730" y="-1639"/>
                <a:ext cx="178" cy="273"/>
              </a:xfrm>
              <a:custGeom>
                <a:avLst/>
                <a:gdLst>
                  <a:gd name="T0" fmla="*/ 81 w 88"/>
                  <a:gd name="T1" fmla="*/ 2 h 135"/>
                  <a:gd name="T2" fmla="*/ 76 w 88"/>
                  <a:gd name="T3" fmla="*/ 1 h 135"/>
                  <a:gd name="T4" fmla="*/ 60 w 88"/>
                  <a:gd name="T5" fmla="*/ 82 h 135"/>
                  <a:gd name="T6" fmla="*/ 61 w 88"/>
                  <a:gd name="T7" fmla="*/ 84 h 135"/>
                  <a:gd name="T8" fmla="*/ 60 w 88"/>
                  <a:gd name="T9" fmla="*/ 85 h 135"/>
                  <a:gd name="T10" fmla="*/ 59 w 88"/>
                  <a:gd name="T11" fmla="*/ 86 h 135"/>
                  <a:gd name="T12" fmla="*/ 2 w 88"/>
                  <a:gd name="T13" fmla="*/ 122 h 135"/>
                  <a:gd name="T14" fmla="*/ 4 w 88"/>
                  <a:gd name="T15" fmla="*/ 131 h 135"/>
                  <a:gd name="T16" fmla="*/ 69 w 88"/>
                  <a:gd name="T17" fmla="*/ 98 h 135"/>
                  <a:gd name="T18" fmla="*/ 70 w 88"/>
                  <a:gd name="T19" fmla="*/ 98 h 135"/>
                  <a:gd name="T20" fmla="*/ 70 w 88"/>
                  <a:gd name="T21" fmla="*/ 97 h 135"/>
                  <a:gd name="T22" fmla="*/ 72 w 88"/>
                  <a:gd name="T23" fmla="*/ 94 h 135"/>
                  <a:gd name="T24" fmla="*/ 73 w 88"/>
                  <a:gd name="T25" fmla="*/ 91 h 135"/>
                  <a:gd name="T26" fmla="*/ 73 w 88"/>
                  <a:gd name="T27" fmla="*/ 91 h 135"/>
                  <a:gd name="T28" fmla="*/ 74 w 88"/>
                  <a:gd name="T29" fmla="*/ 87 h 135"/>
                  <a:gd name="T30" fmla="*/ 74 w 88"/>
                  <a:gd name="T31" fmla="*/ 85 h 135"/>
                  <a:gd name="T32" fmla="*/ 83 w 88"/>
                  <a:gd name="T33" fmla="*/ 37 h 135"/>
                  <a:gd name="T34" fmla="*/ 81 w 88"/>
                  <a:gd name="T35" fmla="*/ 2 h 135"/>
                  <a:gd name="T36" fmla="*/ 16 w 88"/>
                  <a:gd name="T37" fmla="*/ 123 h 135"/>
                  <a:gd name="T38" fmla="*/ 57 w 88"/>
                  <a:gd name="T39" fmla="*/ 93 h 135"/>
                  <a:gd name="T40" fmla="*/ 60 w 88"/>
                  <a:gd name="T41" fmla="*/ 97 h 135"/>
                  <a:gd name="T42" fmla="*/ 16 w 88"/>
                  <a:gd name="T43" fmla="*/ 123 h 135"/>
                  <a:gd name="T44" fmla="*/ 76 w 88"/>
                  <a:gd name="T45" fmla="*/ 42 h 135"/>
                  <a:gd name="T46" fmla="*/ 68 w 88"/>
                  <a:gd name="T47" fmla="*/ 80 h 135"/>
                  <a:gd name="T48" fmla="*/ 67 w 88"/>
                  <a:gd name="T49" fmla="*/ 80 h 135"/>
                  <a:gd name="T50" fmla="*/ 78 w 88"/>
                  <a:gd name="T51" fmla="*/ 10 h 135"/>
                  <a:gd name="T52" fmla="*/ 76 w 88"/>
                  <a:gd name="T53" fmla="*/ 4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5">
                    <a:moveTo>
                      <a:pt x="81" y="2"/>
                    </a:moveTo>
                    <a:cubicBezTo>
                      <a:pt x="80" y="1"/>
                      <a:pt x="78" y="0"/>
                      <a:pt x="76" y="1"/>
                    </a:cubicBezTo>
                    <a:cubicBezTo>
                      <a:pt x="51" y="17"/>
                      <a:pt x="59" y="58"/>
                      <a:pt x="60" y="82"/>
                    </a:cubicBezTo>
                    <a:cubicBezTo>
                      <a:pt x="60" y="83"/>
                      <a:pt x="60" y="83"/>
                      <a:pt x="61" y="84"/>
                    </a:cubicBezTo>
                    <a:cubicBezTo>
                      <a:pt x="60" y="84"/>
                      <a:pt x="60" y="84"/>
                      <a:pt x="60" y="85"/>
                    </a:cubicBezTo>
                    <a:cubicBezTo>
                      <a:pt x="59" y="85"/>
                      <a:pt x="59" y="86"/>
                      <a:pt x="59" y="86"/>
                    </a:cubicBezTo>
                    <a:cubicBezTo>
                      <a:pt x="38" y="94"/>
                      <a:pt x="16" y="105"/>
                      <a:pt x="2" y="122"/>
                    </a:cubicBezTo>
                    <a:cubicBezTo>
                      <a:pt x="0" y="125"/>
                      <a:pt x="0" y="130"/>
                      <a:pt x="4" y="131"/>
                    </a:cubicBezTo>
                    <a:cubicBezTo>
                      <a:pt x="30" y="135"/>
                      <a:pt x="55" y="119"/>
                      <a:pt x="69" y="98"/>
                    </a:cubicBezTo>
                    <a:cubicBezTo>
                      <a:pt x="70" y="98"/>
                      <a:pt x="70" y="98"/>
                      <a:pt x="70" y="98"/>
                    </a:cubicBezTo>
                    <a:cubicBezTo>
                      <a:pt x="70" y="97"/>
                      <a:pt x="70" y="97"/>
                      <a:pt x="70" y="97"/>
                    </a:cubicBezTo>
                    <a:cubicBezTo>
                      <a:pt x="71" y="96"/>
                      <a:pt x="71" y="95"/>
                      <a:pt x="72" y="94"/>
                    </a:cubicBezTo>
                    <a:cubicBezTo>
                      <a:pt x="72" y="93"/>
                      <a:pt x="73" y="92"/>
                      <a:pt x="73" y="91"/>
                    </a:cubicBezTo>
                    <a:cubicBezTo>
                      <a:pt x="73" y="91"/>
                      <a:pt x="73" y="91"/>
                      <a:pt x="73" y="91"/>
                    </a:cubicBezTo>
                    <a:cubicBezTo>
                      <a:pt x="73" y="90"/>
                      <a:pt x="73" y="88"/>
                      <a:pt x="74" y="87"/>
                    </a:cubicBezTo>
                    <a:cubicBezTo>
                      <a:pt x="74" y="87"/>
                      <a:pt x="74" y="86"/>
                      <a:pt x="74" y="85"/>
                    </a:cubicBezTo>
                    <a:cubicBezTo>
                      <a:pt x="77" y="69"/>
                      <a:pt x="81" y="53"/>
                      <a:pt x="83" y="37"/>
                    </a:cubicBezTo>
                    <a:cubicBezTo>
                      <a:pt x="85" y="26"/>
                      <a:pt x="88" y="10"/>
                      <a:pt x="81" y="2"/>
                    </a:cubicBezTo>
                    <a:close/>
                    <a:moveTo>
                      <a:pt x="16" y="123"/>
                    </a:moveTo>
                    <a:cubicBezTo>
                      <a:pt x="29" y="112"/>
                      <a:pt x="44" y="104"/>
                      <a:pt x="57" y="93"/>
                    </a:cubicBezTo>
                    <a:cubicBezTo>
                      <a:pt x="57" y="95"/>
                      <a:pt x="58" y="96"/>
                      <a:pt x="60" y="97"/>
                    </a:cubicBezTo>
                    <a:cubicBezTo>
                      <a:pt x="49" y="110"/>
                      <a:pt x="33" y="123"/>
                      <a:pt x="16" y="123"/>
                    </a:cubicBezTo>
                    <a:close/>
                    <a:moveTo>
                      <a:pt x="76" y="42"/>
                    </a:moveTo>
                    <a:cubicBezTo>
                      <a:pt x="74" y="54"/>
                      <a:pt x="71" y="67"/>
                      <a:pt x="68" y="80"/>
                    </a:cubicBezTo>
                    <a:cubicBezTo>
                      <a:pt x="68" y="80"/>
                      <a:pt x="67" y="80"/>
                      <a:pt x="67" y="80"/>
                    </a:cubicBezTo>
                    <a:cubicBezTo>
                      <a:pt x="68" y="59"/>
                      <a:pt x="63" y="27"/>
                      <a:pt x="78" y="10"/>
                    </a:cubicBezTo>
                    <a:cubicBezTo>
                      <a:pt x="81" y="18"/>
                      <a:pt x="76" y="36"/>
                      <a:pt x="76"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4" name="Freeform 358"/>
              <p:cNvSpPr>
                <a:spLocks noEditPoints="1"/>
              </p:cNvSpPr>
              <p:nvPr/>
            </p:nvSpPr>
            <p:spPr bwMode="auto">
              <a:xfrm>
                <a:off x="1509" y="-1804"/>
                <a:ext cx="209" cy="173"/>
              </a:xfrm>
              <a:custGeom>
                <a:avLst/>
                <a:gdLst>
                  <a:gd name="T0" fmla="*/ 102 w 104"/>
                  <a:gd name="T1" fmla="*/ 33 h 86"/>
                  <a:gd name="T2" fmla="*/ 58 w 104"/>
                  <a:gd name="T3" fmla="*/ 1 h 86"/>
                  <a:gd name="T4" fmla="*/ 20 w 104"/>
                  <a:gd name="T5" fmla="*/ 23 h 86"/>
                  <a:gd name="T6" fmla="*/ 35 w 104"/>
                  <a:gd name="T7" fmla="*/ 86 h 86"/>
                  <a:gd name="T8" fmla="*/ 39 w 104"/>
                  <a:gd name="T9" fmla="*/ 84 h 86"/>
                  <a:gd name="T10" fmla="*/ 41 w 104"/>
                  <a:gd name="T11" fmla="*/ 85 h 86"/>
                  <a:gd name="T12" fmla="*/ 65 w 104"/>
                  <a:gd name="T13" fmla="*/ 69 h 86"/>
                  <a:gd name="T14" fmla="*/ 101 w 104"/>
                  <a:gd name="T15" fmla="*/ 39 h 86"/>
                  <a:gd name="T16" fmla="*/ 102 w 104"/>
                  <a:gd name="T17" fmla="*/ 33 h 86"/>
                  <a:gd name="T18" fmla="*/ 63 w 104"/>
                  <a:gd name="T19" fmla="*/ 58 h 86"/>
                  <a:gd name="T20" fmla="*/ 39 w 104"/>
                  <a:gd name="T21" fmla="*/ 80 h 86"/>
                  <a:gd name="T22" fmla="*/ 36 w 104"/>
                  <a:gd name="T23" fmla="*/ 77 h 86"/>
                  <a:gd name="T24" fmla="*/ 28 w 104"/>
                  <a:gd name="T25" fmla="*/ 29 h 86"/>
                  <a:gd name="T26" fmla="*/ 56 w 104"/>
                  <a:gd name="T27" fmla="*/ 11 h 86"/>
                  <a:gd name="T28" fmla="*/ 91 w 104"/>
                  <a:gd name="T29" fmla="*/ 34 h 86"/>
                  <a:gd name="T30" fmla="*/ 63 w 104"/>
                  <a:gd name="T31"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86">
                    <a:moveTo>
                      <a:pt x="102" y="33"/>
                    </a:moveTo>
                    <a:cubicBezTo>
                      <a:pt x="92" y="17"/>
                      <a:pt x="78" y="2"/>
                      <a:pt x="58" y="1"/>
                    </a:cubicBezTo>
                    <a:cubicBezTo>
                      <a:pt x="42" y="0"/>
                      <a:pt x="29" y="11"/>
                      <a:pt x="20" y="23"/>
                    </a:cubicBezTo>
                    <a:cubicBezTo>
                      <a:pt x="6" y="42"/>
                      <a:pt x="0" y="86"/>
                      <a:pt x="35" y="86"/>
                    </a:cubicBezTo>
                    <a:cubicBezTo>
                      <a:pt x="37" y="86"/>
                      <a:pt x="38" y="85"/>
                      <a:pt x="39" y="84"/>
                    </a:cubicBezTo>
                    <a:cubicBezTo>
                      <a:pt x="39" y="85"/>
                      <a:pt x="40" y="85"/>
                      <a:pt x="41" y="85"/>
                    </a:cubicBezTo>
                    <a:cubicBezTo>
                      <a:pt x="48" y="86"/>
                      <a:pt x="59" y="73"/>
                      <a:pt x="65" y="69"/>
                    </a:cubicBezTo>
                    <a:cubicBezTo>
                      <a:pt x="77" y="59"/>
                      <a:pt x="88" y="49"/>
                      <a:pt x="101" y="39"/>
                    </a:cubicBezTo>
                    <a:cubicBezTo>
                      <a:pt x="103" y="38"/>
                      <a:pt x="104" y="35"/>
                      <a:pt x="102" y="33"/>
                    </a:cubicBezTo>
                    <a:close/>
                    <a:moveTo>
                      <a:pt x="63" y="58"/>
                    </a:moveTo>
                    <a:cubicBezTo>
                      <a:pt x="57" y="63"/>
                      <a:pt x="43" y="72"/>
                      <a:pt x="39" y="80"/>
                    </a:cubicBezTo>
                    <a:cubicBezTo>
                      <a:pt x="39" y="78"/>
                      <a:pt x="38" y="77"/>
                      <a:pt x="36" y="77"/>
                    </a:cubicBezTo>
                    <a:cubicBezTo>
                      <a:pt x="11" y="73"/>
                      <a:pt x="17" y="46"/>
                      <a:pt x="28" y="29"/>
                    </a:cubicBezTo>
                    <a:cubicBezTo>
                      <a:pt x="34" y="20"/>
                      <a:pt x="44" y="12"/>
                      <a:pt x="56" y="11"/>
                    </a:cubicBezTo>
                    <a:cubicBezTo>
                      <a:pt x="71" y="10"/>
                      <a:pt x="83" y="23"/>
                      <a:pt x="91" y="34"/>
                    </a:cubicBezTo>
                    <a:cubicBezTo>
                      <a:pt x="82" y="42"/>
                      <a:pt x="72" y="50"/>
                      <a:pt x="6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5" name="Freeform 359"/>
              <p:cNvSpPr/>
              <p:nvPr/>
            </p:nvSpPr>
            <p:spPr bwMode="auto">
              <a:xfrm>
                <a:off x="1575" y="-1756"/>
                <a:ext cx="50" cy="67"/>
              </a:xfrm>
              <a:custGeom>
                <a:avLst/>
                <a:gdLst>
                  <a:gd name="T0" fmla="*/ 15 w 25"/>
                  <a:gd name="T1" fmla="*/ 3 h 33"/>
                  <a:gd name="T2" fmla="*/ 11 w 25"/>
                  <a:gd name="T3" fmla="*/ 5 h 33"/>
                  <a:gd name="T4" fmla="*/ 2 w 25"/>
                  <a:gd name="T5" fmla="*/ 6 h 33"/>
                  <a:gd name="T6" fmla="*/ 1 w 25"/>
                  <a:gd name="T7" fmla="*/ 28 h 33"/>
                  <a:gd name="T8" fmla="*/ 8 w 25"/>
                  <a:gd name="T9" fmla="*/ 28 h 33"/>
                  <a:gd name="T10" fmla="*/ 8 w 25"/>
                  <a:gd name="T11" fmla="*/ 26 h 33"/>
                  <a:gd name="T12" fmla="*/ 15 w 25"/>
                  <a:gd name="T13" fmla="*/ 21 h 33"/>
                  <a:gd name="T14" fmla="*/ 20 w 25"/>
                  <a:gd name="T15" fmla="*/ 13 h 33"/>
                  <a:gd name="T16" fmla="*/ 15 w 25"/>
                  <a:gd name="T17"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3">
                    <a:moveTo>
                      <a:pt x="15" y="3"/>
                    </a:moveTo>
                    <a:cubicBezTo>
                      <a:pt x="14" y="4"/>
                      <a:pt x="13" y="4"/>
                      <a:pt x="11" y="5"/>
                    </a:cubicBezTo>
                    <a:cubicBezTo>
                      <a:pt x="10" y="0"/>
                      <a:pt x="1" y="0"/>
                      <a:pt x="2" y="6"/>
                    </a:cubicBezTo>
                    <a:cubicBezTo>
                      <a:pt x="2" y="14"/>
                      <a:pt x="0" y="21"/>
                      <a:pt x="1" y="28"/>
                    </a:cubicBezTo>
                    <a:cubicBezTo>
                      <a:pt x="1" y="33"/>
                      <a:pt x="8" y="33"/>
                      <a:pt x="8" y="28"/>
                    </a:cubicBezTo>
                    <a:cubicBezTo>
                      <a:pt x="8" y="27"/>
                      <a:pt x="8" y="27"/>
                      <a:pt x="8" y="26"/>
                    </a:cubicBezTo>
                    <a:cubicBezTo>
                      <a:pt x="11" y="26"/>
                      <a:pt x="14" y="25"/>
                      <a:pt x="15" y="21"/>
                    </a:cubicBezTo>
                    <a:cubicBezTo>
                      <a:pt x="15" y="17"/>
                      <a:pt x="18" y="15"/>
                      <a:pt x="20" y="13"/>
                    </a:cubicBezTo>
                    <a:cubicBezTo>
                      <a:pt x="25" y="9"/>
                      <a:pt x="20" y="2"/>
                      <a:pt x="1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6" name="Freeform 360"/>
              <p:cNvSpPr/>
              <p:nvPr/>
            </p:nvSpPr>
            <p:spPr bwMode="auto">
              <a:xfrm>
                <a:off x="1577" y="-1994"/>
                <a:ext cx="575" cy="333"/>
              </a:xfrm>
              <a:custGeom>
                <a:avLst/>
                <a:gdLst>
                  <a:gd name="T0" fmla="*/ 260 w 285"/>
                  <a:gd name="T1" fmla="*/ 81 h 165"/>
                  <a:gd name="T2" fmla="*/ 224 w 285"/>
                  <a:gd name="T3" fmla="*/ 71 h 165"/>
                  <a:gd name="T4" fmla="*/ 222 w 285"/>
                  <a:gd name="T5" fmla="*/ 66 h 165"/>
                  <a:gd name="T6" fmla="*/ 177 w 285"/>
                  <a:gd name="T7" fmla="*/ 11 h 165"/>
                  <a:gd name="T8" fmla="*/ 108 w 285"/>
                  <a:gd name="T9" fmla="*/ 10 h 165"/>
                  <a:gd name="T10" fmla="*/ 48 w 285"/>
                  <a:gd name="T11" fmla="*/ 28 h 165"/>
                  <a:gd name="T12" fmla="*/ 3 w 285"/>
                  <a:gd name="T13" fmla="*/ 93 h 165"/>
                  <a:gd name="T14" fmla="*/ 7 w 285"/>
                  <a:gd name="T15" fmla="*/ 98 h 165"/>
                  <a:gd name="T16" fmla="*/ 32 w 285"/>
                  <a:gd name="T17" fmla="*/ 67 h 165"/>
                  <a:gd name="T18" fmla="*/ 94 w 285"/>
                  <a:gd name="T19" fmla="*/ 25 h 165"/>
                  <a:gd name="T20" fmla="*/ 165 w 285"/>
                  <a:gd name="T21" fmla="*/ 22 h 165"/>
                  <a:gd name="T22" fmla="*/ 213 w 285"/>
                  <a:gd name="T23" fmla="*/ 75 h 165"/>
                  <a:gd name="T24" fmla="*/ 186 w 285"/>
                  <a:gd name="T25" fmla="*/ 97 h 165"/>
                  <a:gd name="T26" fmla="*/ 195 w 285"/>
                  <a:gd name="T27" fmla="*/ 103 h 165"/>
                  <a:gd name="T28" fmla="*/ 254 w 285"/>
                  <a:gd name="T29" fmla="*/ 91 h 165"/>
                  <a:gd name="T30" fmla="*/ 253 w 285"/>
                  <a:gd name="T31" fmla="*/ 150 h 165"/>
                  <a:gd name="T32" fmla="*/ 218 w 285"/>
                  <a:gd name="T33" fmla="*/ 119 h 165"/>
                  <a:gd name="T34" fmla="*/ 187 w 285"/>
                  <a:gd name="T35" fmla="*/ 111 h 165"/>
                  <a:gd name="T36" fmla="*/ 189 w 285"/>
                  <a:gd name="T37" fmla="*/ 114 h 165"/>
                  <a:gd name="T38" fmla="*/ 221 w 285"/>
                  <a:gd name="T39" fmla="*/ 135 h 165"/>
                  <a:gd name="T40" fmla="*/ 250 w 285"/>
                  <a:gd name="T41" fmla="*/ 162 h 165"/>
                  <a:gd name="T42" fmla="*/ 258 w 285"/>
                  <a:gd name="T43" fmla="*/ 162 h 165"/>
                  <a:gd name="T44" fmla="*/ 260 w 285"/>
                  <a:gd name="T45" fmla="*/ 81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5" h="165">
                    <a:moveTo>
                      <a:pt x="260" y="81"/>
                    </a:moveTo>
                    <a:cubicBezTo>
                      <a:pt x="249" y="71"/>
                      <a:pt x="236" y="68"/>
                      <a:pt x="224" y="71"/>
                    </a:cubicBezTo>
                    <a:cubicBezTo>
                      <a:pt x="224" y="70"/>
                      <a:pt x="223" y="68"/>
                      <a:pt x="222" y="66"/>
                    </a:cubicBezTo>
                    <a:cubicBezTo>
                      <a:pt x="205" y="48"/>
                      <a:pt x="199" y="25"/>
                      <a:pt x="177" y="11"/>
                    </a:cubicBezTo>
                    <a:cubicBezTo>
                      <a:pt x="159" y="0"/>
                      <a:pt x="127" y="7"/>
                      <a:pt x="108" y="10"/>
                    </a:cubicBezTo>
                    <a:cubicBezTo>
                      <a:pt x="86" y="12"/>
                      <a:pt x="66" y="16"/>
                      <a:pt x="48" y="28"/>
                    </a:cubicBezTo>
                    <a:cubicBezTo>
                      <a:pt x="22" y="45"/>
                      <a:pt x="25" y="76"/>
                      <a:pt x="3" y="93"/>
                    </a:cubicBezTo>
                    <a:cubicBezTo>
                      <a:pt x="0" y="95"/>
                      <a:pt x="4" y="100"/>
                      <a:pt x="7" y="98"/>
                    </a:cubicBezTo>
                    <a:cubicBezTo>
                      <a:pt x="22" y="90"/>
                      <a:pt x="26" y="81"/>
                      <a:pt x="32" y="67"/>
                    </a:cubicBezTo>
                    <a:cubicBezTo>
                      <a:pt x="42" y="42"/>
                      <a:pt x="69" y="30"/>
                      <a:pt x="94" y="25"/>
                    </a:cubicBezTo>
                    <a:cubicBezTo>
                      <a:pt x="116" y="21"/>
                      <a:pt x="142" y="18"/>
                      <a:pt x="165" y="22"/>
                    </a:cubicBezTo>
                    <a:cubicBezTo>
                      <a:pt x="188" y="25"/>
                      <a:pt x="198" y="60"/>
                      <a:pt x="213" y="75"/>
                    </a:cubicBezTo>
                    <a:cubicBezTo>
                      <a:pt x="202" y="80"/>
                      <a:pt x="193" y="88"/>
                      <a:pt x="186" y="97"/>
                    </a:cubicBezTo>
                    <a:cubicBezTo>
                      <a:pt x="182" y="103"/>
                      <a:pt x="191" y="108"/>
                      <a:pt x="195" y="103"/>
                    </a:cubicBezTo>
                    <a:cubicBezTo>
                      <a:pt x="210" y="84"/>
                      <a:pt x="234" y="72"/>
                      <a:pt x="254" y="91"/>
                    </a:cubicBezTo>
                    <a:cubicBezTo>
                      <a:pt x="271" y="108"/>
                      <a:pt x="266" y="132"/>
                      <a:pt x="253" y="150"/>
                    </a:cubicBezTo>
                    <a:cubicBezTo>
                      <a:pt x="242" y="139"/>
                      <a:pt x="231" y="128"/>
                      <a:pt x="218" y="119"/>
                    </a:cubicBezTo>
                    <a:cubicBezTo>
                      <a:pt x="211" y="113"/>
                      <a:pt x="195" y="101"/>
                      <a:pt x="187" y="111"/>
                    </a:cubicBezTo>
                    <a:cubicBezTo>
                      <a:pt x="185" y="112"/>
                      <a:pt x="187" y="115"/>
                      <a:pt x="189" y="114"/>
                    </a:cubicBezTo>
                    <a:cubicBezTo>
                      <a:pt x="196" y="110"/>
                      <a:pt x="216" y="131"/>
                      <a:pt x="221" y="135"/>
                    </a:cubicBezTo>
                    <a:cubicBezTo>
                      <a:pt x="231" y="144"/>
                      <a:pt x="240" y="153"/>
                      <a:pt x="250" y="162"/>
                    </a:cubicBezTo>
                    <a:cubicBezTo>
                      <a:pt x="252" y="165"/>
                      <a:pt x="256" y="165"/>
                      <a:pt x="258" y="162"/>
                    </a:cubicBezTo>
                    <a:cubicBezTo>
                      <a:pt x="278" y="139"/>
                      <a:pt x="285" y="104"/>
                      <a:pt x="260"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7" name="Freeform 361"/>
              <p:cNvSpPr/>
              <p:nvPr/>
            </p:nvSpPr>
            <p:spPr bwMode="auto">
              <a:xfrm>
                <a:off x="1993" y="-1814"/>
                <a:ext cx="58" cy="58"/>
              </a:xfrm>
              <a:custGeom>
                <a:avLst/>
                <a:gdLst>
                  <a:gd name="T0" fmla="*/ 28 w 29"/>
                  <a:gd name="T1" fmla="*/ 22 h 29"/>
                  <a:gd name="T2" fmla="*/ 23 w 29"/>
                  <a:gd name="T3" fmla="*/ 14 h 29"/>
                  <a:gd name="T4" fmla="*/ 15 w 29"/>
                  <a:gd name="T5" fmla="*/ 8 h 29"/>
                  <a:gd name="T6" fmla="*/ 12 w 29"/>
                  <a:gd name="T7" fmla="*/ 8 h 29"/>
                  <a:gd name="T8" fmla="*/ 11 w 29"/>
                  <a:gd name="T9" fmla="*/ 6 h 29"/>
                  <a:gd name="T10" fmla="*/ 2 w 29"/>
                  <a:gd name="T11" fmla="*/ 5 h 29"/>
                  <a:gd name="T12" fmla="*/ 0 w 29"/>
                  <a:gd name="T13" fmla="*/ 18 h 29"/>
                  <a:gd name="T14" fmla="*/ 4 w 29"/>
                  <a:gd name="T15" fmla="*/ 22 h 29"/>
                  <a:gd name="T16" fmla="*/ 14 w 29"/>
                  <a:gd name="T17" fmla="*/ 22 h 29"/>
                  <a:gd name="T18" fmla="*/ 22 w 29"/>
                  <a:gd name="T19" fmla="*/ 27 h 29"/>
                  <a:gd name="T20" fmla="*/ 28 w 29"/>
                  <a:gd name="T21" fmla="*/ 2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29">
                    <a:moveTo>
                      <a:pt x="28" y="22"/>
                    </a:moveTo>
                    <a:cubicBezTo>
                      <a:pt x="27" y="19"/>
                      <a:pt x="25" y="17"/>
                      <a:pt x="23" y="14"/>
                    </a:cubicBezTo>
                    <a:cubicBezTo>
                      <a:pt x="21" y="12"/>
                      <a:pt x="18" y="9"/>
                      <a:pt x="15" y="8"/>
                    </a:cubicBezTo>
                    <a:cubicBezTo>
                      <a:pt x="14" y="7"/>
                      <a:pt x="13" y="8"/>
                      <a:pt x="12" y="8"/>
                    </a:cubicBezTo>
                    <a:cubicBezTo>
                      <a:pt x="12" y="7"/>
                      <a:pt x="12" y="7"/>
                      <a:pt x="11" y="6"/>
                    </a:cubicBezTo>
                    <a:cubicBezTo>
                      <a:pt x="11" y="0"/>
                      <a:pt x="4" y="0"/>
                      <a:pt x="2" y="5"/>
                    </a:cubicBezTo>
                    <a:cubicBezTo>
                      <a:pt x="0" y="9"/>
                      <a:pt x="0" y="13"/>
                      <a:pt x="0" y="18"/>
                    </a:cubicBezTo>
                    <a:cubicBezTo>
                      <a:pt x="1" y="20"/>
                      <a:pt x="2" y="22"/>
                      <a:pt x="4" y="22"/>
                    </a:cubicBezTo>
                    <a:cubicBezTo>
                      <a:pt x="5" y="27"/>
                      <a:pt x="13" y="27"/>
                      <a:pt x="14" y="22"/>
                    </a:cubicBezTo>
                    <a:cubicBezTo>
                      <a:pt x="17" y="24"/>
                      <a:pt x="19" y="26"/>
                      <a:pt x="22" y="27"/>
                    </a:cubicBezTo>
                    <a:cubicBezTo>
                      <a:pt x="25" y="29"/>
                      <a:pt x="29" y="25"/>
                      <a:pt x="2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8" name="Freeform 362"/>
              <p:cNvSpPr/>
              <p:nvPr/>
            </p:nvSpPr>
            <p:spPr bwMode="auto">
              <a:xfrm>
                <a:off x="5988" y="2478"/>
                <a:ext cx="357" cy="331"/>
              </a:xfrm>
              <a:custGeom>
                <a:avLst/>
                <a:gdLst>
                  <a:gd name="T0" fmla="*/ 165 w 177"/>
                  <a:gd name="T1" fmla="*/ 13 h 164"/>
                  <a:gd name="T2" fmla="*/ 126 w 177"/>
                  <a:gd name="T3" fmla="*/ 36 h 164"/>
                  <a:gd name="T4" fmla="*/ 40 w 177"/>
                  <a:gd name="T5" fmla="*/ 45 h 164"/>
                  <a:gd name="T6" fmla="*/ 46 w 177"/>
                  <a:gd name="T7" fmla="*/ 159 h 164"/>
                  <a:gd name="T8" fmla="*/ 50 w 177"/>
                  <a:gd name="T9" fmla="*/ 153 h 164"/>
                  <a:gd name="T10" fmla="*/ 46 w 177"/>
                  <a:gd name="T11" fmla="*/ 59 h 164"/>
                  <a:gd name="T12" fmla="*/ 83 w 177"/>
                  <a:gd name="T13" fmla="*/ 27 h 164"/>
                  <a:gd name="T14" fmla="*/ 118 w 177"/>
                  <a:gd name="T15" fmla="*/ 43 h 164"/>
                  <a:gd name="T16" fmla="*/ 65 w 177"/>
                  <a:gd name="T17" fmla="*/ 121 h 164"/>
                  <a:gd name="T18" fmla="*/ 69 w 177"/>
                  <a:gd name="T19" fmla="*/ 124 h 164"/>
                  <a:gd name="T20" fmla="*/ 124 w 177"/>
                  <a:gd name="T21" fmla="*/ 55 h 164"/>
                  <a:gd name="T22" fmla="*/ 128 w 177"/>
                  <a:gd name="T23" fmla="*/ 57 h 164"/>
                  <a:gd name="T24" fmla="*/ 130 w 177"/>
                  <a:gd name="T25" fmla="*/ 132 h 164"/>
                  <a:gd name="T26" fmla="*/ 64 w 177"/>
                  <a:gd name="T27" fmla="*/ 157 h 164"/>
                  <a:gd name="T28" fmla="*/ 70 w 177"/>
                  <a:gd name="T29" fmla="*/ 160 h 164"/>
                  <a:gd name="T30" fmla="*/ 133 w 177"/>
                  <a:gd name="T31" fmla="*/ 143 h 164"/>
                  <a:gd name="T32" fmla="*/ 166 w 177"/>
                  <a:gd name="T33" fmla="*/ 113 h 164"/>
                  <a:gd name="T34" fmla="*/ 134 w 177"/>
                  <a:gd name="T35" fmla="*/ 47 h 164"/>
                  <a:gd name="T36" fmla="*/ 169 w 177"/>
                  <a:gd name="T37" fmla="*/ 26 h 164"/>
                  <a:gd name="T38" fmla="*/ 165 w 177"/>
                  <a:gd name="T39" fmla="*/ 1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164">
                    <a:moveTo>
                      <a:pt x="165" y="13"/>
                    </a:moveTo>
                    <a:cubicBezTo>
                      <a:pt x="150" y="19"/>
                      <a:pt x="138" y="27"/>
                      <a:pt x="126" y="36"/>
                    </a:cubicBezTo>
                    <a:cubicBezTo>
                      <a:pt x="108" y="0"/>
                      <a:pt x="62" y="19"/>
                      <a:pt x="40" y="45"/>
                    </a:cubicBezTo>
                    <a:cubicBezTo>
                      <a:pt x="14" y="77"/>
                      <a:pt x="0" y="137"/>
                      <a:pt x="46" y="159"/>
                    </a:cubicBezTo>
                    <a:cubicBezTo>
                      <a:pt x="49" y="161"/>
                      <a:pt x="53" y="156"/>
                      <a:pt x="50" y="153"/>
                    </a:cubicBezTo>
                    <a:cubicBezTo>
                      <a:pt x="20" y="126"/>
                      <a:pt x="24" y="90"/>
                      <a:pt x="46" y="59"/>
                    </a:cubicBezTo>
                    <a:cubicBezTo>
                      <a:pt x="55" y="45"/>
                      <a:pt x="68" y="33"/>
                      <a:pt x="83" y="27"/>
                    </a:cubicBezTo>
                    <a:cubicBezTo>
                      <a:pt x="100" y="22"/>
                      <a:pt x="110" y="31"/>
                      <a:pt x="118" y="43"/>
                    </a:cubicBezTo>
                    <a:cubicBezTo>
                      <a:pt x="95" y="65"/>
                      <a:pt x="78" y="92"/>
                      <a:pt x="65" y="121"/>
                    </a:cubicBezTo>
                    <a:cubicBezTo>
                      <a:pt x="64" y="123"/>
                      <a:pt x="67" y="126"/>
                      <a:pt x="69" y="124"/>
                    </a:cubicBezTo>
                    <a:cubicBezTo>
                      <a:pt x="88" y="101"/>
                      <a:pt x="104" y="75"/>
                      <a:pt x="124" y="55"/>
                    </a:cubicBezTo>
                    <a:cubicBezTo>
                      <a:pt x="125" y="56"/>
                      <a:pt x="126" y="57"/>
                      <a:pt x="128" y="57"/>
                    </a:cubicBezTo>
                    <a:cubicBezTo>
                      <a:pt x="167" y="62"/>
                      <a:pt x="165" y="121"/>
                      <a:pt x="130" y="132"/>
                    </a:cubicBezTo>
                    <a:cubicBezTo>
                      <a:pt x="106" y="139"/>
                      <a:pt x="77" y="128"/>
                      <a:pt x="64" y="157"/>
                    </a:cubicBezTo>
                    <a:cubicBezTo>
                      <a:pt x="62" y="161"/>
                      <a:pt x="67" y="164"/>
                      <a:pt x="70" y="160"/>
                    </a:cubicBezTo>
                    <a:cubicBezTo>
                      <a:pt x="85" y="139"/>
                      <a:pt x="111" y="147"/>
                      <a:pt x="133" y="143"/>
                    </a:cubicBezTo>
                    <a:cubicBezTo>
                      <a:pt x="148" y="140"/>
                      <a:pt x="161" y="127"/>
                      <a:pt x="166" y="113"/>
                    </a:cubicBezTo>
                    <a:cubicBezTo>
                      <a:pt x="176" y="84"/>
                      <a:pt x="164" y="53"/>
                      <a:pt x="134" y="47"/>
                    </a:cubicBezTo>
                    <a:cubicBezTo>
                      <a:pt x="144" y="38"/>
                      <a:pt x="155" y="31"/>
                      <a:pt x="169" y="26"/>
                    </a:cubicBezTo>
                    <a:cubicBezTo>
                      <a:pt x="177" y="23"/>
                      <a:pt x="173" y="10"/>
                      <a:pt x="16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9" name="Freeform 363"/>
              <p:cNvSpPr/>
              <p:nvPr/>
            </p:nvSpPr>
            <p:spPr bwMode="auto">
              <a:xfrm>
                <a:off x="6232" y="2617"/>
                <a:ext cx="40" cy="89"/>
              </a:xfrm>
              <a:custGeom>
                <a:avLst/>
                <a:gdLst>
                  <a:gd name="T0" fmla="*/ 12 w 20"/>
                  <a:gd name="T1" fmla="*/ 18 h 44"/>
                  <a:gd name="T2" fmla="*/ 7 w 20"/>
                  <a:gd name="T3" fmla="*/ 6 h 44"/>
                  <a:gd name="T4" fmla="*/ 5 w 20"/>
                  <a:gd name="T5" fmla="*/ 3 h 44"/>
                  <a:gd name="T6" fmla="*/ 3 w 20"/>
                  <a:gd name="T7" fmla="*/ 2 h 44"/>
                  <a:gd name="T8" fmla="*/ 3 w 20"/>
                  <a:gd name="T9" fmla="*/ 1 h 44"/>
                  <a:gd name="T10" fmla="*/ 2 w 20"/>
                  <a:gd name="T11" fmla="*/ 0 h 44"/>
                  <a:gd name="T12" fmla="*/ 0 w 20"/>
                  <a:gd name="T13" fmla="*/ 1 h 44"/>
                  <a:gd name="T14" fmla="*/ 3 w 20"/>
                  <a:gd name="T15" fmla="*/ 15 h 44"/>
                  <a:gd name="T16" fmla="*/ 8 w 20"/>
                  <a:gd name="T17" fmla="*/ 29 h 44"/>
                  <a:gd name="T18" fmla="*/ 11 w 20"/>
                  <a:gd name="T19" fmla="*/ 40 h 44"/>
                  <a:gd name="T20" fmla="*/ 18 w 20"/>
                  <a:gd name="T21" fmla="*/ 39 h 44"/>
                  <a:gd name="T22" fmla="*/ 12 w 20"/>
                  <a:gd name="T23"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44">
                    <a:moveTo>
                      <a:pt x="12" y="18"/>
                    </a:moveTo>
                    <a:cubicBezTo>
                      <a:pt x="11" y="14"/>
                      <a:pt x="9" y="10"/>
                      <a:pt x="7" y="6"/>
                    </a:cubicBezTo>
                    <a:cubicBezTo>
                      <a:pt x="6" y="5"/>
                      <a:pt x="6" y="3"/>
                      <a:pt x="5" y="3"/>
                    </a:cubicBezTo>
                    <a:cubicBezTo>
                      <a:pt x="4" y="2"/>
                      <a:pt x="4" y="2"/>
                      <a:pt x="3" y="2"/>
                    </a:cubicBezTo>
                    <a:cubicBezTo>
                      <a:pt x="3" y="2"/>
                      <a:pt x="3" y="1"/>
                      <a:pt x="3" y="1"/>
                    </a:cubicBezTo>
                    <a:cubicBezTo>
                      <a:pt x="3" y="0"/>
                      <a:pt x="2" y="0"/>
                      <a:pt x="2" y="0"/>
                    </a:cubicBezTo>
                    <a:cubicBezTo>
                      <a:pt x="1" y="0"/>
                      <a:pt x="0" y="1"/>
                      <a:pt x="0" y="1"/>
                    </a:cubicBezTo>
                    <a:cubicBezTo>
                      <a:pt x="0" y="5"/>
                      <a:pt x="2" y="10"/>
                      <a:pt x="3" y="15"/>
                    </a:cubicBezTo>
                    <a:cubicBezTo>
                      <a:pt x="5" y="20"/>
                      <a:pt x="6" y="24"/>
                      <a:pt x="8" y="29"/>
                    </a:cubicBezTo>
                    <a:cubicBezTo>
                      <a:pt x="9" y="32"/>
                      <a:pt x="9" y="37"/>
                      <a:pt x="11" y="40"/>
                    </a:cubicBezTo>
                    <a:cubicBezTo>
                      <a:pt x="12" y="44"/>
                      <a:pt x="17" y="42"/>
                      <a:pt x="18" y="39"/>
                    </a:cubicBezTo>
                    <a:cubicBezTo>
                      <a:pt x="20" y="33"/>
                      <a:pt x="15" y="24"/>
                      <a:pt x="1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0" name="Freeform 364"/>
              <p:cNvSpPr/>
              <p:nvPr/>
            </p:nvSpPr>
            <p:spPr bwMode="auto">
              <a:xfrm>
                <a:off x="6195" y="2647"/>
                <a:ext cx="25" cy="79"/>
              </a:xfrm>
              <a:custGeom>
                <a:avLst/>
                <a:gdLst>
                  <a:gd name="T0" fmla="*/ 10 w 12"/>
                  <a:gd name="T1" fmla="*/ 22 h 39"/>
                  <a:gd name="T2" fmla="*/ 5 w 12"/>
                  <a:gd name="T3" fmla="*/ 3 h 39"/>
                  <a:gd name="T4" fmla="*/ 1 w 12"/>
                  <a:gd name="T5" fmla="*/ 4 h 39"/>
                  <a:gd name="T6" fmla="*/ 3 w 12"/>
                  <a:gd name="T7" fmla="*/ 21 h 39"/>
                  <a:gd name="T8" fmla="*/ 5 w 12"/>
                  <a:gd name="T9" fmla="*/ 36 h 39"/>
                  <a:gd name="T10" fmla="*/ 11 w 12"/>
                  <a:gd name="T11" fmla="*/ 36 h 39"/>
                  <a:gd name="T12" fmla="*/ 10 w 12"/>
                  <a:gd name="T13" fmla="*/ 22 h 39"/>
                </a:gdLst>
                <a:ahLst/>
                <a:cxnLst>
                  <a:cxn ang="0">
                    <a:pos x="T0" y="T1"/>
                  </a:cxn>
                  <a:cxn ang="0">
                    <a:pos x="T2" y="T3"/>
                  </a:cxn>
                  <a:cxn ang="0">
                    <a:pos x="T4" y="T5"/>
                  </a:cxn>
                  <a:cxn ang="0">
                    <a:pos x="T6" y="T7"/>
                  </a:cxn>
                  <a:cxn ang="0">
                    <a:pos x="T8" y="T9"/>
                  </a:cxn>
                  <a:cxn ang="0">
                    <a:pos x="T10" y="T11"/>
                  </a:cxn>
                  <a:cxn ang="0">
                    <a:pos x="T12" y="T13"/>
                  </a:cxn>
                </a:cxnLst>
                <a:rect l="0" t="0" r="r" b="b"/>
                <a:pathLst>
                  <a:path w="12" h="39">
                    <a:moveTo>
                      <a:pt x="10" y="22"/>
                    </a:moveTo>
                    <a:cubicBezTo>
                      <a:pt x="9" y="16"/>
                      <a:pt x="7" y="9"/>
                      <a:pt x="5" y="3"/>
                    </a:cubicBezTo>
                    <a:cubicBezTo>
                      <a:pt x="4" y="0"/>
                      <a:pt x="0" y="2"/>
                      <a:pt x="1" y="4"/>
                    </a:cubicBezTo>
                    <a:cubicBezTo>
                      <a:pt x="2" y="10"/>
                      <a:pt x="3" y="15"/>
                      <a:pt x="3" y="21"/>
                    </a:cubicBezTo>
                    <a:cubicBezTo>
                      <a:pt x="4" y="26"/>
                      <a:pt x="3" y="31"/>
                      <a:pt x="5" y="36"/>
                    </a:cubicBezTo>
                    <a:cubicBezTo>
                      <a:pt x="6" y="39"/>
                      <a:pt x="10" y="39"/>
                      <a:pt x="11" y="36"/>
                    </a:cubicBezTo>
                    <a:cubicBezTo>
                      <a:pt x="12" y="32"/>
                      <a:pt x="11" y="27"/>
                      <a:pt x="10"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1" name="Freeform 365"/>
              <p:cNvSpPr/>
              <p:nvPr/>
            </p:nvSpPr>
            <p:spPr bwMode="auto">
              <a:xfrm>
                <a:off x="6163" y="2678"/>
                <a:ext cx="18" cy="68"/>
              </a:xfrm>
              <a:custGeom>
                <a:avLst/>
                <a:gdLst>
                  <a:gd name="T0" fmla="*/ 7 w 9"/>
                  <a:gd name="T1" fmla="*/ 3 h 34"/>
                  <a:gd name="T2" fmla="*/ 2 w 9"/>
                  <a:gd name="T3" fmla="*/ 3 h 34"/>
                  <a:gd name="T4" fmla="*/ 2 w 9"/>
                  <a:gd name="T5" fmla="*/ 31 h 34"/>
                  <a:gd name="T6" fmla="*/ 7 w 9"/>
                  <a:gd name="T7" fmla="*/ 31 h 34"/>
                  <a:gd name="T8" fmla="*/ 7 w 9"/>
                  <a:gd name="T9" fmla="*/ 3 h 34"/>
                </a:gdLst>
                <a:ahLst/>
                <a:cxnLst>
                  <a:cxn ang="0">
                    <a:pos x="T0" y="T1"/>
                  </a:cxn>
                  <a:cxn ang="0">
                    <a:pos x="T2" y="T3"/>
                  </a:cxn>
                  <a:cxn ang="0">
                    <a:pos x="T4" y="T5"/>
                  </a:cxn>
                  <a:cxn ang="0">
                    <a:pos x="T6" y="T7"/>
                  </a:cxn>
                  <a:cxn ang="0">
                    <a:pos x="T8" y="T9"/>
                  </a:cxn>
                </a:cxnLst>
                <a:rect l="0" t="0" r="r" b="b"/>
                <a:pathLst>
                  <a:path w="9" h="34">
                    <a:moveTo>
                      <a:pt x="7" y="3"/>
                    </a:moveTo>
                    <a:cubicBezTo>
                      <a:pt x="7" y="0"/>
                      <a:pt x="2" y="0"/>
                      <a:pt x="2" y="3"/>
                    </a:cubicBezTo>
                    <a:cubicBezTo>
                      <a:pt x="2" y="12"/>
                      <a:pt x="0" y="22"/>
                      <a:pt x="2" y="31"/>
                    </a:cubicBezTo>
                    <a:cubicBezTo>
                      <a:pt x="2" y="34"/>
                      <a:pt x="7" y="34"/>
                      <a:pt x="7" y="31"/>
                    </a:cubicBezTo>
                    <a:cubicBezTo>
                      <a:pt x="9" y="22"/>
                      <a:pt x="7" y="12"/>
                      <a:pt x="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2" name="Freeform 366"/>
              <p:cNvSpPr/>
              <p:nvPr/>
            </p:nvSpPr>
            <p:spPr bwMode="auto">
              <a:xfrm>
                <a:off x="6103" y="2557"/>
                <a:ext cx="105" cy="32"/>
              </a:xfrm>
              <a:custGeom>
                <a:avLst/>
                <a:gdLst>
                  <a:gd name="T0" fmla="*/ 47 w 52"/>
                  <a:gd name="T1" fmla="*/ 2 h 16"/>
                  <a:gd name="T2" fmla="*/ 2 w 52"/>
                  <a:gd name="T3" fmla="*/ 10 h 16"/>
                  <a:gd name="T4" fmla="*/ 5 w 52"/>
                  <a:gd name="T5" fmla="*/ 16 h 16"/>
                  <a:gd name="T6" fmla="*/ 23 w 52"/>
                  <a:gd name="T7" fmla="*/ 12 h 16"/>
                  <a:gd name="T8" fmla="*/ 47 w 52"/>
                  <a:gd name="T9" fmla="*/ 8 h 16"/>
                  <a:gd name="T10" fmla="*/ 47 w 52"/>
                  <a:gd name="T11" fmla="*/ 2 h 16"/>
                </a:gdLst>
                <a:ahLst/>
                <a:cxnLst>
                  <a:cxn ang="0">
                    <a:pos x="T0" y="T1"/>
                  </a:cxn>
                  <a:cxn ang="0">
                    <a:pos x="T2" y="T3"/>
                  </a:cxn>
                  <a:cxn ang="0">
                    <a:pos x="T4" y="T5"/>
                  </a:cxn>
                  <a:cxn ang="0">
                    <a:pos x="T6" y="T7"/>
                  </a:cxn>
                  <a:cxn ang="0">
                    <a:pos x="T8" y="T9"/>
                  </a:cxn>
                  <a:cxn ang="0">
                    <a:pos x="T10" y="T11"/>
                  </a:cxn>
                </a:cxnLst>
                <a:rect l="0" t="0" r="r" b="b"/>
                <a:pathLst>
                  <a:path w="52" h="16">
                    <a:moveTo>
                      <a:pt x="47" y="2"/>
                    </a:moveTo>
                    <a:cubicBezTo>
                      <a:pt x="34" y="0"/>
                      <a:pt x="13" y="1"/>
                      <a:pt x="2" y="10"/>
                    </a:cubicBezTo>
                    <a:cubicBezTo>
                      <a:pt x="0" y="12"/>
                      <a:pt x="2" y="16"/>
                      <a:pt x="5" y="16"/>
                    </a:cubicBezTo>
                    <a:cubicBezTo>
                      <a:pt x="11" y="16"/>
                      <a:pt x="17" y="14"/>
                      <a:pt x="23" y="12"/>
                    </a:cubicBezTo>
                    <a:cubicBezTo>
                      <a:pt x="31" y="10"/>
                      <a:pt x="39" y="9"/>
                      <a:pt x="47" y="8"/>
                    </a:cubicBezTo>
                    <a:cubicBezTo>
                      <a:pt x="52" y="8"/>
                      <a:pt x="50"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3" name="Freeform 367"/>
              <p:cNvSpPr/>
              <p:nvPr/>
            </p:nvSpPr>
            <p:spPr bwMode="auto">
              <a:xfrm>
                <a:off x="6082" y="2607"/>
                <a:ext cx="75" cy="28"/>
              </a:xfrm>
              <a:custGeom>
                <a:avLst/>
                <a:gdLst>
                  <a:gd name="T0" fmla="*/ 32 w 37"/>
                  <a:gd name="T1" fmla="*/ 3 h 14"/>
                  <a:gd name="T2" fmla="*/ 3 w 37"/>
                  <a:gd name="T3" fmla="*/ 5 h 14"/>
                  <a:gd name="T4" fmla="*/ 4 w 37"/>
                  <a:gd name="T5" fmla="*/ 14 h 14"/>
                  <a:gd name="T6" fmla="*/ 18 w 37"/>
                  <a:gd name="T7" fmla="*/ 12 h 14"/>
                  <a:gd name="T8" fmla="*/ 32 w 37"/>
                  <a:gd name="T9" fmla="*/ 10 h 14"/>
                  <a:gd name="T10" fmla="*/ 32 w 37"/>
                  <a:gd name="T11" fmla="*/ 3 h 14"/>
                </a:gdLst>
                <a:ahLst/>
                <a:cxnLst>
                  <a:cxn ang="0">
                    <a:pos x="T0" y="T1"/>
                  </a:cxn>
                  <a:cxn ang="0">
                    <a:pos x="T2" y="T3"/>
                  </a:cxn>
                  <a:cxn ang="0">
                    <a:pos x="T4" y="T5"/>
                  </a:cxn>
                  <a:cxn ang="0">
                    <a:pos x="T6" y="T7"/>
                  </a:cxn>
                  <a:cxn ang="0">
                    <a:pos x="T8" y="T9"/>
                  </a:cxn>
                  <a:cxn ang="0">
                    <a:pos x="T10" y="T11"/>
                  </a:cxn>
                </a:cxnLst>
                <a:rect l="0" t="0" r="r" b="b"/>
                <a:pathLst>
                  <a:path w="37" h="14">
                    <a:moveTo>
                      <a:pt x="32" y="3"/>
                    </a:moveTo>
                    <a:cubicBezTo>
                      <a:pt x="24" y="3"/>
                      <a:pt x="10" y="0"/>
                      <a:pt x="3" y="5"/>
                    </a:cubicBezTo>
                    <a:cubicBezTo>
                      <a:pt x="0" y="7"/>
                      <a:pt x="0" y="13"/>
                      <a:pt x="4" y="14"/>
                    </a:cubicBezTo>
                    <a:cubicBezTo>
                      <a:pt x="9" y="14"/>
                      <a:pt x="13" y="13"/>
                      <a:pt x="18" y="12"/>
                    </a:cubicBezTo>
                    <a:cubicBezTo>
                      <a:pt x="22" y="11"/>
                      <a:pt x="27" y="11"/>
                      <a:pt x="32" y="10"/>
                    </a:cubicBezTo>
                    <a:cubicBezTo>
                      <a:pt x="37" y="10"/>
                      <a:pt x="37" y="4"/>
                      <a:pt x="3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4" name="Freeform 368"/>
              <p:cNvSpPr/>
              <p:nvPr/>
            </p:nvSpPr>
            <p:spPr bwMode="auto">
              <a:xfrm>
                <a:off x="6056" y="2661"/>
                <a:ext cx="63" cy="33"/>
              </a:xfrm>
              <a:custGeom>
                <a:avLst/>
                <a:gdLst>
                  <a:gd name="T0" fmla="*/ 26 w 31"/>
                  <a:gd name="T1" fmla="*/ 0 h 16"/>
                  <a:gd name="T2" fmla="*/ 4 w 31"/>
                  <a:gd name="T3" fmla="*/ 8 h 16"/>
                  <a:gd name="T4" fmla="*/ 7 w 31"/>
                  <a:gd name="T5" fmla="*/ 16 h 16"/>
                  <a:gd name="T6" fmla="*/ 28 w 31"/>
                  <a:gd name="T7" fmla="*/ 8 h 16"/>
                  <a:gd name="T8" fmla="*/ 26 w 31"/>
                  <a:gd name="T9" fmla="*/ 0 h 16"/>
                </a:gdLst>
                <a:ahLst/>
                <a:cxnLst>
                  <a:cxn ang="0">
                    <a:pos x="T0" y="T1"/>
                  </a:cxn>
                  <a:cxn ang="0">
                    <a:pos x="T2" y="T3"/>
                  </a:cxn>
                  <a:cxn ang="0">
                    <a:pos x="T4" y="T5"/>
                  </a:cxn>
                  <a:cxn ang="0">
                    <a:pos x="T6" y="T7"/>
                  </a:cxn>
                  <a:cxn ang="0">
                    <a:pos x="T8" y="T9"/>
                  </a:cxn>
                </a:cxnLst>
                <a:rect l="0" t="0" r="r" b="b"/>
                <a:pathLst>
                  <a:path w="31" h="16">
                    <a:moveTo>
                      <a:pt x="26" y="0"/>
                    </a:moveTo>
                    <a:cubicBezTo>
                      <a:pt x="18" y="1"/>
                      <a:pt x="11" y="4"/>
                      <a:pt x="4" y="8"/>
                    </a:cubicBezTo>
                    <a:cubicBezTo>
                      <a:pt x="0" y="10"/>
                      <a:pt x="3" y="16"/>
                      <a:pt x="7" y="16"/>
                    </a:cubicBezTo>
                    <a:cubicBezTo>
                      <a:pt x="15" y="15"/>
                      <a:pt x="22" y="11"/>
                      <a:pt x="28" y="8"/>
                    </a:cubicBezTo>
                    <a:cubicBezTo>
                      <a:pt x="31" y="6"/>
                      <a:pt x="30" y="0"/>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5" name="Freeform 369"/>
              <p:cNvSpPr>
                <a:spLocks noEditPoints="1"/>
              </p:cNvSpPr>
              <p:nvPr/>
            </p:nvSpPr>
            <p:spPr bwMode="auto">
              <a:xfrm>
                <a:off x="5492" y="-1921"/>
                <a:ext cx="762" cy="645"/>
              </a:xfrm>
              <a:custGeom>
                <a:avLst/>
                <a:gdLst>
                  <a:gd name="T0" fmla="*/ 272 w 378"/>
                  <a:gd name="T1" fmla="*/ 68 h 320"/>
                  <a:gd name="T2" fmla="*/ 225 w 378"/>
                  <a:gd name="T3" fmla="*/ 18 h 320"/>
                  <a:gd name="T4" fmla="*/ 106 w 378"/>
                  <a:gd name="T5" fmla="*/ 35 h 320"/>
                  <a:gd name="T6" fmla="*/ 26 w 378"/>
                  <a:gd name="T7" fmla="*/ 183 h 320"/>
                  <a:gd name="T8" fmla="*/ 121 w 378"/>
                  <a:gd name="T9" fmla="*/ 295 h 320"/>
                  <a:gd name="T10" fmla="*/ 294 w 378"/>
                  <a:gd name="T11" fmla="*/ 309 h 320"/>
                  <a:gd name="T12" fmla="*/ 356 w 378"/>
                  <a:gd name="T13" fmla="*/ 312 h 320"/>
                  <a:gd name="T14" fmla="*/ 377 w 378"/>
                  <a:gd name="T15" fmla="*/ 192 h 320"/>
                  <a:gd name="T16" fmla="*/ 174 w 378"/>
                  <a:gd name="T17" fmla="*/ 22 h 320"/>
                  <a:gd name="T18" fmla="*/ 247 w 378"/>
                  <a:gd name="T19" fmla="*/ 34 h 320"/>
                  <a:gd name="T20" fmla="*/ 253 w 378"/>
                  <a:gd name="T21" fmla="*/ 66 h 320"/>
                  <a:gd name="T22" fmla="*/ 169 w 378"/>
                  <a:gd name="T23" fmla="*/ 51 h 320"/>
                  <a:gd name="T24" fmla="*/ 241 w 378"/>
                  <a:gd name="T25" fmla="*/ 65 h 320"/>
                  <a:gd name="T26" fmla="*/ 147 w 378"/>
                  <a:gd name="T27" fmla="*/ 49 h 320"/>
                  <a:gd name="T28" fmla="*/ 301 w 378"/>
                  <a:gd name="T29" fmla="*/ 249 h 320"/>
                  <a:gd name="T30" fmla="*/ 248 w 378"/>
                  <a:gd name="T31" fmla="*/ 302 h 320"/>
                  <a:gd name="T32" fmla="*/ 29 w 378"/>
                  <a:gd name="T33" fmla="*/ 239 h 320"/>
                  <a:gd name="T34" fmla="*/ 117 w 378"/>
                  <a:gd name="T35" fmla="*/ 192 h 320"/>
                  <a:gd name="T36" fmla="*/ 129 w 378"/>
                  <a:gd name="T37" fmla="*/ 191 h 320"/>
                  <a:gd name="T38" fmla="*/ 118 w 378"/>
                  <a:gd name="T39" fmla="*/ 235 h 320"/>
                  <a:gd name="T40" fmla="*/ 157 w 378"/>
                  <a:gd name="T41" fmla="*/ 207 h 320"/>
                  <a:gd name="T42" fmla="*/ 158 w 378"/>
                  <a:gd name="T43" fmla="*/ 192 h 320"/>
                  <a:gd name="T44" fmla="*/ 171 w 378"/>
                  <a:gd name="T45" fmla="*/ 152 h 320"/>
                  <a:gd name="T46" fmla="*/ 116 w 378"/>
                  <a:gd name="T47" fmla="*/ 181 h 320"/>
                  <a:gd name="T48" fmla="*/ 64 w 378"/>
                  <a:gd name="T49" fmla="*/ 179 h 320"/>
                  <a:gd name="T50" fmla="*/ 60 w 378"/>
                  <a:gd name="T51" fmla="*/ 60 h 320"/>
                  <a:gd name="T52" fmla="*/ 325 w 378"/>
                  <a:gd name="T53" fmla="*/ 96 h 320"/>
                  <a:gd name="T54" fmla="*/ 314 w 378"/>
                  <a:gd name="T55" fmla="*/ 105 h 320"/>
                  <a:gd name="T56" fmla="*/ 276 w 378"/>
                  <a:gd name="T57" fmla="*/ 199 h 320"/>
                  <a:gd name="T58" fmla="*/ 163 w 378"/>
                  <a:gd name="T59" fmla="*/ 197 h 320"/>
                  <a:gd name="T60" fmla="*/ 268 w 378"/>
                  <a:gd name="T61" fmla="*/ 227 h 320"/>
                  <a:gd name="T62" fmla="*/ 301 w 378"/>
                  <a:gd name="T63" fmla="*/ 249 h 320"/>
                  <a:gd name="T64" fmla="*/ 160 w 378"/>
                  <a:gd name="T65" fmla="*/ 157 h 320"/>
                  <a:gd name="T66" fmla="*/ 159 w 378"/>
                  <a:gd name="T67" fmla="*/ 184 h 320"/>
                  <a:gd name="T68" fmla="*/ 149 w 378"/>
                  <a:gd name="T69" fmla="*/ 193 h 320"/>
                  <a:gd name="T70" fmla="*/ 145 w 378"/>
                  <a:gd name="T71" fmla="*/ 214 h 320"/>
                  <a:gd name="T72" fmla="*/ 134 w 378"/>
                  <a:gd name="T73" fmla="*/ 229 h 320"/>
                  <a:gd name="T74" fmla="*/ 133 w 378"/>
                  <a:gd name="T75" fmla="*/ 229 h 320"/>
                  <a:gd name="T76" fmla="*/ 130 w 378"/>
                  <a:gd name="T77" fmla="*/ 230 h 320"/>
                  <a:gd name="T78" fmla="*/ 129 w 378"/>
                  <a:gd name="T79" fmla="*/ 230 h 320"/>
                  <a:gd name="T80" fmla="*/ 128 w 378"/>
                  <a:gd name="T81" fmla="*/ 229 h 320"/>
                  <a:gd name="T82" fmla="*/ 126 w 378"/>
                  <a:gd name="T83" fmla="*/ 228 h 320"/>
                  <a:gd name="T84" fmla="*/ 125 w 378"/>
                  <a:gd name="T85" fmla="*/ 228 h 320"/>
                  <a:gd name="T86" fmla="*/ 123 w 378"/>
                  <a:gd name="T87" fmla="*/ 225 h 320"/>
                  <a:gd name="T88" fmla="*/ 121 w 378"/>
                  <a:gd name="T89" fmla="*/ 221 h 320"/>
                  <a:gd name="T90" fmla="*/ 121 w 378"/>
                  <a:gd name="T91" fmla="*/ 217 h 320"/>
                  <a:gd name="T92" fmla="*/ 122 w 378"/>
                  <a:gd name="T93" fmla="*/ 210 h 320"/>
                  <a:gd name="T94" fmla="*/ 136 w 378"/>
                  <a:gd name="T95" fmla="*/ 193 h 320"/>
                  <a:gd name="T96" fmla="*/ 149 w 378"/>
                  <a:gd name="T97" fmla="*/ 193 h 320"/>
                  <a:gd name="T98" fmla="*/ 307 w 378"/>
                  <a:gd name="T99" fmla="*/ 295 h 320"/>
                  <a:gd name="T100" fmla="*/ 313 w 378"/>
                  <a:gd name="T101" fmla="*/ 240 h 320"/>
                  <a:gd name="T102" fmla="*/ 335 w 378"/>
                  <a:gd name="T103" fmla="*/ 104 h 320"/>
                  <a:gd name="T104" fmla="*/ 357 w 378"/>
                  <a:gd name="T105" fmla="*/ 134 h 320"/>
                  <a:gd name="T106" fmla="*/ 357 w 378"/>
                  <a:gd name="T107" fmla="*/ 146 h 320"/>
                  <a:gd name="T108" fmla="*/ 349 w 378"/>
                  <a:gd name="T109" fmla="*/ 272 h 320"/>
                  <a:gd name="T110" fmla="*/ 356 w 378"/>
                  <a:gd name="T111" fmla="*/ 29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8" h="320">
                    <a:moveTo>
                      <a:pt x="358" y="103"/>
                    </a:moveTo>
                    <a:cubicBezTo>
                      <a:pt x="340" y="76"/>
                      <a:pt x="301" y="71"/>
                      <a:pt x="272" y="68"/>
                    </a:cubicBezTo>
                    <a:cubicBezTo>
                      <a:pt x="272" y="68"/>
                      <a:pt x="272" y="68"/>
                      <a:pt x="271" y="68"/>
                    </a:cubicBezTo>
                    <a:cubicBezTo>
                      <a:pt x="290" y="38"/>
                      <a:pt x="253" y="22"/>
                      <a:pt x="225" y="18"/>
                    </a:cubicBezTo>
                    <a:cubicBezTo>
                      <a:pt x="192" y="14"/>
                      <a:pt x="143" y="0"/>
                      <a:pt x="142" y="48"/>
                    </a:cubicBezTo>
                    <a:cubicBezTo>
                      <a:pt x="130" y="44"/>
                      <a:pt x="118" y="39"/>
                      <a:pt x="106" y="35"/>
                    </a:cubicBezTo>
                    <a:cubicBezTo>
                      <a:pt x="52" y="18"/>
                      <a:pt x="13" y="100"/>
                      <a:pt x="5" y="141"/>
                    </a:cubicBezTo>
                    <a:cubicBezTo>
                      <a:pt x="0" y="163"/>
                      <a:pt x="10" y="176"/>
                      <a:pt x="26" y="183"/>
                    </a:cubicBezTo>
                    <a:cubicBezTo>
                      <a:pt x="17" y="211"/>
                      <a:pt x="7" y="248"/>
                      <a:pt x="35" y="268"/>
                    </a:cubicBezTo>
                    <a:cubicBezTo>
                      <a:pt x="60" y="285"/>
                      <a:pt x="92" y="289"/>
                      <a:pt x="121" y="295"/>
                    </a:cubicBezTo>
                    <a:cubicBezTo>
                      <a:pt x="157" y="303"/>
                      <a:pt x="195" y="307"/>
                      <a:pt x="231" y="312"/>
                    </a:cubicBezTo>
                    <a:cubicBezTo>
                      <a:pt x="251" y="315"/>
                      <a:pt x="277" y="320"/>
                      <a:pt x="294" y="309"/>
                    </a:cubicBezTo>
                    <a:cubicBezTo>
                      <a:pt x="315" y="304"/>
                      <a:pt x="334" y="298"/>
                      <a:pt x="353" y="311"/>
                    </a:cubicBezTo>
                    <a:cubicBezTo>
                      <a:pt x="354" y="311"/>
                      <a:pt x="355" y="312"/>
                      <a:pt x="356" y="312"/>
                    </a:cubicBezTo>
                    <a:cubicBezTo>
                      <a:pt x="357" y="316"/>
                      <a:pt x="364" y="317"/>
                      <a:pt x="365" y="312"/>
                    </a:cubicBezTo>
                    <a:cubicBezTo>
                      <a:pt x="375" y="273"/>
                      <a:pt x="376" y="232"/>
                      <a:pt x="377" y="192"/>
                    </a:cubicBezTo>
                    <a:cubicBezTo>
                      <a:pt x="378" y="161"/>
                      <a:pt x="376" y="129"/>
                      <a:pt x="358" y="103"/>
                    </a:cubicBezTo>
                    <a:close/>
                    <a:moveTo>
                      <a:pt x="174" y="22"/>
                    </a:moveTo>
                    <a:cubicBezTo>
                      <a:pt x="187" y="22"/>
                      <a:pt x="201" y="25"/>
                      <a:pt x="213" y="27"/>
                    </a:cubicBezTo>
                    <a:cubicBezTo>
                      <a:pt x="225" y="29"/>
                      <a:pt x="236" y="30"/>
                      <a:pt x="247" y="34"/>
                    </a:cubicBezTo>
                    <a:cubicBezTo>
                      <a:pt x="267" y="39"/>
                      <a:pt x="265" y="52"/>
                      <a:pt x="261" y="67"/>
                    </a:cubicBezTo>
                    <a:cubicBezTo>
                      <a:pt x="258" y="67"/>
                      <a:pt x="255" y="66"/>
                      <a:pt x="253" y="66"/>
                    </a:cubicBezTo>
                    <a:cubicBezTo>
                      <a:pt x="260" y="21"/>
                      <a:pt x="163" y="15"/>
                      <a:pt x="163" y="50"/>
                    </a:cubicBezTo>
                    <a:cubicBezTo>
                      <a:pt x="163" y="54"/>
                      <a:pt x="168" y="55"/>
                      <a:pt x="169" y="51"/>
                    </a:cubicBezTo>
                    <a:cubicBezTo>
                      <a:pt x="174" y="38"/>
                      <a:pt x="197" y="38"/>
                      <a:pt x="208" y="39"/>
                    </a:cubicBezTo>
                    <a:cubicBezTo>
                      <a:pt x="225" y="40"/>
                      <a:pt x="242" y="47"/>
                      <a:pt x="241" y="65"/>
                    </a:cubicBezTo>
                    <a:cubicBezTo>
                      <a:pt x="222" y="63"/>
                      <a:pt x="204" y="61"/>
                      <a:pt x="186" y="59"/>
                    </a:cubicBezTo>
                    <a:cubicBezTo>
                      <a:pt x="172" y="57"/>
                      <a:pt x="159" y="54"/>
                      <a:pt x="147" y="49"/>
                    </a:cubicBezTo>
                    <a:cubicBezTo>
                      <a:pt x="150" y="34"/>
                      <a:pt x="155" y="22"/>
                      <a:pt x="174" y="22"/>
                    </a:cubicBezTo>
                    <a:close/>
                    <a:moveTo>
                      <a:pt x="301" y="249"/>
                    </a:moveTo>
                    <a:cubicBezTo>
                      <a:pt x="301" y="264"/>
                      <a:pt x="302" y="284"/>
                      <a:pt x="291" y="297"/>
                    </a:cubicBezTo>
                    <a:cubicBezTo>
                      <a:pt x="282" y="307"/>
                      <a:pt x="260" y="303"/>
                      <a:pt x="248" y="302"/>
                    </a:cubicBezTo>
                    <a:cubicBezTo>
                      <a:pt x="195" y="298"/>
                      <a:pt x="142" y="288"/>
                      <a:pt x="90" y="276"/>
                    </a:cubicBezTo>
                    <a:cubicBezTo>
                      <a:pt x="67" y="271"/>
                      <a:pt x="37" y="265"/>
                      <a:pt x="29" y="239"/>
                    </a:cubicBezTo>
                    <a:cubicBezTo>
                      <a:pt x="24" y="224"/>
                      <a:pt x="30" y="203"/>
                      <a:pt x="34" y="186"/>
                    </a:cubicBezTo>
                    <a:cubicBezTo>
                      <a:pt x="60" y="194"/>
                      <a:pt x="97" y="192"/>
                      <a:pt x="117" y="192"/>
                    </a:cubicBezTo>
                    <a:cubicBezTo>
                      <a:pt x="119" y="192"/>
                      <a:pt x="121" y="191"/>
                      <a:pt x="121" y="189"/>
                    </a:cubicBezTo>
                    <a:cubicBezTo>
                      <a:pt x="123" y="190"/>
                      <a:pt x="126" y="191"/>
                      <a:pt x="129" y="191"/>
                    </a:cubicBezTo>
                    <a:cubicBezTo>
                      <a:pt x="121" y="196"/>
                      <a:pt x="114" y="202"/>
                      <a:pt x="112" y="212"/>
                    </a:cubicBezTo>
                    <a:cubicBezTo>
                      <a:pt x="109" y="220"/>
                      <a:pt x="112" y="229"/>
                      <a:pt x="118" y="235"/>
                    </a:cubicBezTo>
                    <a:cubicBezTo>
                      <a:pt x="124" y="241"/>
                      <a:pt x="133" y="242"/>
                      <a:pt x="140" y="238"/>
                    </a:cubicBezTo>
                    <a:cubicBezTo>
                      <a:pt x="151" y="232"/>
                      <a:pt x="155" y="218"/>
                      <a:pt x="157" y="207"/>
                    </a:cubicBezTo>
                    <a:cubicBezTo>
                      <a:pt x="158" y="202"/>
                      <a:pt x="159" y="197"/>
                      <a:pt x="158" y="192"/>
                    </a:cubicBezTo>
                    <a:cubicBezTo>
                      <a:pt x="158" y="192"/>
                      <a:pt x="158" y="192"/>
                      <a:pt x="158" y="192"/>
                    </a:cubicBezTo>
                    <a:cubicBezTo>
                      <a:pt x="162" y="191"/>
                      <a:pt x="165" y="191"/>
                      <a:pt x="168" y="190"/>
                    </a:cubicBezTo>
                    <a:cubicBezTo>
                      <a:pt x="189" y="185"/>
                      <a:pt x="180" y="164"/>
                      <a:pt x="171" y="152"/>
                    </a:cubicBezTo>
                    <a:cubicBezTo>
                      <a:pt x="159" y="135"/>
                      <a:pt x="140" y="136"/>
                      <a:pt x="128" y="152"/>
                    </a:cubicBezTo>
                    <a:cubicBezTo>
                      <a:pt x="122" y="160"/>
                      <a:pt x="116" y="171"/>
                      <a:pt x="116" y="181"/>
                    </a:cubicBezTo>
                    <a:cubicBezTo>
                      <a:pt x="115" y="182"/>
                      <a:pt x="115" y="183"/>
                      <a:pt x="116" y="185"/>
                    </a:cubicBezTo>
                    <a:cubicBezTo>
                      <a:pt x="98" y="182"/>
                      <a:pt x="81" y="180"/>
                      <a:pt x="64" y="179"/>
                    </a:cubicBezTo>
                    <a:cubicBezTo>
                      <a:pt x="33" y="176"/>
                      <a:pt x="8" y="165"/>
                      <a:pt x="20" y="130"/>
                    </a:cubicBezTo>
                    <a:cubicBezTo>
                      <a:pt x="29" y="106"/>
                      <a:pt x="43" y="80"/>
                      <a:pt x="60" y="60"/>
                    </a:cubicBezTo>
                    <a:cubicBezTo>
                      <a:pt x="86" y="28"/>
                      <a:pt x="141" y="62"/>
                      <a:pt x="172" y="69"/>
                    </a:cubicBezTo>
                    <a:cubicBezTo>
                      <a:pt x="215" y="78"/>
                      <a:pt x="283" y="72"/>
                      <a:pt x="325" y="96"/>
                    </a:cubicBezTo>
                    <a:cubicBezTo>
                      <a:pt x="323" y="97"/>
                      <a:pt x="321" y="99"/>
                      <a:pt x="319" y="101"/>
                    </a:cubicBezTo>
                    <a:cubicBezTo>
                      <a:pt x="317" y="101"/>
                      <a:pt x="315" y="102"/>
                      <a:pt x="314" y="105"/>
                    </a:cubicBezTo>
                    <a:cubicBezTo>
                      <a:pt x="314" y="105"/>
                      <a:pt x="314" y="106"/>
                      <a:pt x="314" y="106"/>
                    </a:cubicBezTo>
                    <a:cubicBezTo>
                      <a:pt x="292" y="131"/>
                      <a:pt x="291" y="169"/>
                      <a:pt x="276" y="199"/>
                    </a:cubicBezTo>
                    <a:cubicBezTo>
                      <a:pt x="255" y="245"/>
                      <a:pt x="195" y="185"/>
                      <a:pt x="163" y="195"/>
                    </a:cubicBezTo>
                    <a:cubicBezTo>
                      <a:pt x="162" y="195"/>
                      <a:pt x="162" y="196"/>
                      <a:pt x="163" y="197"/>
                    </a:cubicBezTo>
                    <a:cubicBezTo>
                      <a:pt x="175" y="208"/>
                      <a:pt x="197" y="213"/>
                      <a:pt x="212" y="218"/>
                    </a:cubicBezTo>
                    <a:cubicBezTo>
                      <a:pt x="229" y="224"/>
                      <a:pt x="250" y="233"/>
                      <a:pt x="268" y="227"/>
                    </a:cubicBezTo>
                    <a:cubicBezTo>
                      <a:pt x="289" y="219"/>
                      <a:pt x="296" y="197"/>
                      <a:pt x="302" y="172"/>
                    </a:cubicBezTo>
                    <a:cubicBezTo>
                      <a:pt x="300" y="197"/>
                      <a:pt x="301" y="223"/>
                      <a:pt x="301" y="249"/>
                    </a:cubicBezTo>
                    <a:close/>
                    <a:moveTo>
                      <a:pt x="127" y="180"/>
                    </a:moveTo>
                    <a:cubicBezTo>
                      <a:pt x="135" y="166"/>
                      <a:pt x="143" y="142"/>
                      <a:pt x="160" y="157"/>
                    </a:cubicBezTo>
                    <a:cubicBezTo>
                      <a:pt x="165" y="161"/>
                      <a:pt x="174" y="171"/>
                      <a:pt x="173" y="178"/>
                    </a:cubicBezTo>
                    <a:cubicBezTo>
                      <a:pt x="172" y="184"/>
                      <a:pt x="164" y="184"/>
                      <a:pt x="159" y="184"/>
                    </a:cubicBezTo>
                    <a:cubicBezTo>
                      <a:pt x="148" y="184"/>
                      <a:pt x="138" y="182"/>
                      <a:pt x="127" y="180"/>
                    </a:cubicBezTo>
                    <a:close/>
                    <a:moveTo>
                      <a:pt x="149" y="193"/>
                    </a:moveTo>
                    <a:cubicBezTo>
                      <a:pt x="148" y="196"/>
                      <a:pt x="148" y="201"/>
                      <a:pt x="147" y="204"/>
                    </a:cubicBezTo>
                    <a:cubicBezTo>
                      <a:pt x="146" y="208"/>
                      <a:pt x="146" y="211"/>
                      <a:pt x="145" y="214"/>
                    </a:cubicBezTo>
                    <a:cubicBezTo>
                      <a:pt x="143" y="219"/>
                      <a:pt x="141" y="223"/>
                      <a:pt x="138" y="226"/>
                    </a:cubicBezTo>
                    <a:cubicBezTo>
                      <a:pt x="136" y="228"/>
                      <a:pt x="136" y="228"/>
                      <a:pt x="134" y="229"/>
                    </a:cubicBezTo>
                    <a:cubicBezTo>
                      <a:pt x="134" y="229"/>
                      <a:pt x="134" y="229"/>
                      <a:pt x="134" y="229"/>
                    </a:cubicBezTo>
                    <a:cubicBezTo>
                      <a:pt x="134" y="229"/>
                      <a:pt x="134" y="229"/>
                      <a:pt x="133" y="229"/>
                    </a:cubicBezTo>
                    <a:cubicBezTo>
                      <a:pt x="133" y="230"/>
                      <a:pt x="132" y="230"/>
                      <a:pt x="132" y="230"/>
                    </a:cubicBezTo>
                    <a:cubicBezTo>
                      <a:pt x="131" y="230"/>
                      <a:pt x="131" y="230"/>
                      <a:pt x="130" y="230"/>
                    </a:cubicBezTo>
                    <a:cubicBezTo>
                      <a:pt x="130" y="230"/>
                      <a:pt x="130" y="230"/>
                      <a:pt x="130" y="230"/>
                    </a:cubicBezTo>
                    <a:cubicBezTo>
                      <a:pt x="130" y="230"/>
                      <a:pt x="129" y="230"/>
                      <a:pt x="129" y="230"/>
                    </a:cubicBezTo>
                    <a:cubicBezTo>
                      <a:pt x="129" y="230"/>
                      <a:pt x="128" y="229"/>
                      <a:pt x="128" y="229"/>
                    </a:cubicBezTo>
                    <a:cubicBezTo>
                      <a:pt x="128" y="229"/>
                      <a:pt x="128" y="229"/>
                      <a:pt x="128" y="229"/>
                    </a:cubicBezTo>
                    <a:cubicBezTo>
                      <a:pt x="128" y="229"/>
                      <a:pt x="128" y="229"/>
                      <a:pt x="128" y="229"/>
                    </a:cubicBezTo>
                    <a:cubicBezTo>
                      <a:pt x="127" y="229"/>
                      <a:pt x="127" y="229"/>
                      <a:pt x="126" y="228"/>
                    </a:cubicBezTo>
                    <a:cubicBezTo>
                      <a:pt x="126" y="228"/>
                      <a:pt x="126" y="228"/>
                      <a:pt x="126" y="228"/>
                    </a:cubicBezTo>
                    <a:cubicBezTo>
                      <a:pt x="126" y="228"/>
                      <a:pt x="125" y="228"/>
                      <a:pt x="125" y="228"/>
                    </a:cubicBezTo>
                    <a:cubicBezTo>
                      <a:pt x="125" y="227"/>
                      <a:pt x="124" y="227"/>
                      <a:pt x="124" y="226"/>
                    </a:cubicBezTo>
                    <a:cubicBezTo>
                      <a:pt x="124" y="226"/>
                      <a:pt x="123" y="225"/>
                      <a:pt x="123" y="225"/>
                    </a:cubicBezTo>
                    <a:cubicBezTo>
                      <a:pt x="123" y="224"/>
                      <a:pt x="122" y="224"/>
                      <a:pt x="122" y="223"/>
                    </a:cubicBezTo>
                    <a:cubicBezTo>
                      <a:pt x="122" y="223"/>
                      <a:pt x="121" y="222"/>
                      <a:pt x="121" y="221"/>
                    </a:cubicBezTo>
                    <a:cubicBezTo>
                      <a:pt x="121" y="221"/>
                      <a:pt x="121" y="220"/>
                      <a:pt x="121" y="219"/>
                    </a:cubicBezTo>
                    <a:cubicBezTo>
                      <a:pt x="121" y="219"/>
                      <a:pt x="121" y="218"/>
                      <a:pt x="121" y="217"/>
                    </a:cubicBezTo>
                    <a:cubicBezTo>
                      <a:pt x="121" y="216"/>
                      <a:pt x="121" y="215"/>
                      <a:pt x="121" y="214"/>
                    </a:cubicBezTo>
                    <a:cubicBezTo>
                      <a:pt x="121" y="213"/>
                      <a:pt x="121" y="211"/>
                      <a:pt x="122" y="210"/>
                    </a:cubicBezTo>
                    <a:cubicBezTo>
                      <a:pt x="122" y="208"/>
                      <a:pt x="123" y="206"/>
                      <a:pt x="124" y="205"/>
                    </a:cubicBezTo>
                    <a:cubicBezTo>
                      <a:pt x="127" y="200"/>
                      <a:pt x="131" y="196"/>
                      <a:pt x="136" y="193"/>
                    </a:cubicBezTo>
                    <a:cubicBezTo>
                      <a:pt x="136" y="193"/>
                      <a:pt x="136" y="193"/>
                      <a:pt x="136" y="192"/>
                    </a:cubicBezTo>
                    <a:cubicBezTo>
                      <a:pt x="141" y="193"/>
                      <a:pt x="145" y="193"/>
                      <a:pt x="149" y="193"/>
                    </a:cubicBezTo>
                    <a:close/>
                    <a:moveTo>
                      <a:pt x="356" y="297"/>
                    </a:moveTo>
                    <a:cubicBezTo>
                      <a:pt x="342" y="286"/>
                      <a:pt x="323" y="289"/>
                      <a:pt x="307" y="295"/>
                    </a:cubicBezTo>
                    <a:cubicBezTo>
                      <a:pt x="307" y="295"/>
                      <a:pt x="307" y="295"/>
                      <a:pt x="307" y="295"/>
                    </a:cubicBezTo>
                    <a:cubicBezTo>
                      <a:pt x="315" y="278"/>
                      <a:pt x="313" y="257"/>
                      <a:pt x="313" y="240"/>
                    </a:cubicBezTo>
                    <a:cubicBezTo>
                      <a:pt x="314" y="197"/>
                      <a:pt x="313" y="155"/>
                      <a:pt x="323" y="114"/>
                    </a:cubicBezTo>
                    <a:cubicBezTo>
                      <a:pt x="326" y="110"/>
                      <a:pt x="330" y="107"/>
                      <a:pt x="335" y="104"/>
                    </a:cubicBezTo>
                    <a:cubicBezTo>
                      <a:pt x="335" y="104"/>
                      <a:pt x="335" y="103"/>
                      <a:pt x="336" y="103"/>
                    </a:cubicBezTo>
                    <a:cubicBezTo>
                      <a:pt x="345" y="111"/>
                      <a:pt x="353" y="121"/>
                      <a:pt x="357" y="134"/>
                    </a:cubicBezTo>
                    <a:cubicBezTo>
                      <a:pt x="358" y="137"/>
                      <a:pt x="359" y="141"/>
                      <a:pt x="360" y="144"/>
                    </a:cubicBezTo>
                    <a:cubicBezTo>
                      <a:pt x="359" y="144"/>
                      <a:pt x="358" y="145"/>
                      <a:pt x="357" y="146"/>
                    </a:cubicBezTo>
                    <a:cubicBezTo>
                      <a:pt x="348" y="187"/>
                      <a:pt x="348" y="230"/>
                      <a:pt x="343" y="271"/>
                    </a:cubicBezTo>
                    <a:cubicBezTo>
                      <a:pt x="343" y="275"/>
                      <a:pt x="348" y="275"/>
                      <a:pt x="349" y="272"/>
                    </a:cubicBezTo>
                    <a:cubicBezTo>
                      <a:pt x="357" y="236"/>
                      <a:pt x="360" y="198"/>
                      <a:pt x="363" y="161"/>
                    </a:cubicBezTo>
                    <a:cubicBezTo>
                      <a:pt x="369" y="205"/>
                      <a:pt x="357" y="253"/>
                      <a:pt x="356" y="2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6" name="Freeform 370"/>
              <p:cNvSpPr/>
              <p:nvPr/>
            </p:nvSpPr>
            <p:spPr bwMode="auto">
              <a:xfrm>
                <a:off x="6129" y="-1627"/>
                <a:ext cx="42" cy="285"/>
              </a:xfrm>
              <a:custGeom>
                <a:avLst/>
                <a:gdLst>
                  <a:gd name="T0" fmla="*/ 15 w 21"/>
                  <a:gd name="T1" fmla="*/ 3 h 141"/>
                  <a:gd name="T2" fmla="*/ 1 w 21"/>
                  <a:gd name="T3" fmla="*/ 137 h 141"/>
                  <a:gd name="T4" fmla="*/ 6 w 21"/>
                  <a:gd name="T5" fmla="*/ 138 h 141"/>
                  <a:gd name="T6" fmla="*/ 21 w 21"/>
                  <a:gd name="T7" fmla="*/ 4 h 141"/>
                  <a:gd name="T8" fmla="*/ 15 w 21"/>
                  <a:gd name="T9" fmla="*/ 3 h 141"/>
                </a:gdLst>
                <a:ahLst/>
                <a:cxnLst>
                  <a:cxn ang="0">
                    <a:pos x="T0" y="T1"/>
                  </a:cxn>
                  <a:cxn ang="0">
                    <a:pos x="T2" y="T3"/>
                  </a:cxn>
                  <a:cxn ang="0">
                    <a:pos x="T4" y="T5"/>
                  </a:cxn>
                  <a:cxn ang="0">
                    <a:pos x="T6" y="T7"/>
                  </a:cxn>
                  <a:cxn ang="0">
                    <a:pos x="T8" y="T9"/>
                  </a:cxn>
                </a:cxnLst>
                <a:rect l="0" t="0" r="r" b="b"/>
                <a:pathLst>
                  <a:path w="21" h="141">
                    <a:moveTo>
                      <a:pt x="15" y="3"/>
                    </a:moveTo>
                    <a:cubicBezTo>
                      <a:pt x="8" y="47"/>
                      <a:pt x="10" y="93"/>
                      <a:pt x="1" y="137"/>
                    </a:cubicBezTo>
                    <a:cubicBezTo>
                      <a:pt x="0" y="140"/>
                      <a:pt x="5" y="141"/>
                      <a:pt x="6" y="138"/>
                    </a:cubicBezTo>
                    <a:cubicBezTo>
                      <a:pt x="20" y="96"/>
                      <a:pt x="19" y="48"/>
                      <a:pt x="21" y="4"/>
                    </a:cubicBezTo>
                    <a:cubicBezTo>
                      <a:pt x="21" y="1"/>
                      <a:pt x="16" y="0"/>
                      <a:pt x="1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7" name="Freeform 371"/>
              <p:cNvSpPr/>
              <p:nvPr/>
            </p:nvSpPr>
            <p:spPr bwMode="auto">
              <a:xfrm>
                <a:off x="5439" y="3261"/>
                <a:ext cx="345" cy="165"/>
              </a:xfrm>
              <a:custGeom>
                <a:avLst/>
                <a:gdLst>
                  <a:gd name="T0" fmla="*/ 6 w 171"/>
                  <a:gd name="T1" fmla="*/ 15 h 82"/>
                  <a:gd name="T2" fmla="*/ 4 w 171"/>
                  <a:gd name="T3" fmla="*/ 21 h 82"/>
                  <a:gd name="T4" fmla="*/ 162 w 171"/>
                  <a:gd name="T5" fmla="*/ 76 h 82"/>
                  <a:gd name="T6" fmla="*/ 170 w 171"/>
                  <a:gd name="T7" fmla="*/ 73 h 82"/>
                  <a:gd name="T8" fmla="*/ 6 w 171"/>
                  <a:gd name="T9" fmla="*/ 15 h 82"/>
                </a:gdLst>
                <a:ahLst/>
                <a:cxnLst>
                  <a:cxn ang="0">
                    <a:pos x="T0" y="T1"/>
                  </a:cxn>
                  <a:cxn ang="0">
                    <a:pos x="T2" y="T3"/>
                  </a:cxn>
                  <a:cxn ang="0">
                    <a:pos x="T4" y="T5"/>
                  </a:cxn>
                  <a:cxn ang="0">
                    <a:pos x="T6" y="T7"/>
                  </a:cxn>
                  <a:cxn ang="0">
                    <a:pos x="T8" y="T9"/>
                  </a:cxn>
                </a:cxnLst>
                <a:rect l="0" t="0" r="r" b="b"/>
                <a:pathLst>
                  <a:path w="171" h="82">
                    <a:moveTo>
                      <a:pt x="6" y="15"/>
                    </a:moveTo>
                    <a:cubicBezTo>
                      <a:pt x="2" y="14"/>
                      <a:pt x="0" y="20"/>
                      <a:pt x="4" y="21"/>
                    </a:cubicBezTo>
                    <a:cubicBezTo>
                      <a:pt x="61" y="38"/>
                      <a:pt x="132" y="9"/>
                      <a:pt x="162" y="76"/>
                    </a:cubicBezTo>
                    <a:cubicBezTo>
                      <a:pt x="164" y="82"/>
                      <a:pt x="171" y="78"/>
                      <a:pt x="170" y="73"/>
                    </a:cubicBezTo>
                    <a:cubicBezTo>
                      <a:pt x="159" y="0"/>
                      <a:pt x="56" y="22"/>
                      <a:pt x="6"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8" name="Freeform 372"/>
              <p:cNvSpPr>
                <a:spLocks noEditPoints="1"/>
              </p:cNvSpPr>
              <p:nvPr/>
            </p:nvSpPr>
            <p:spPr bwMode="auto">
              <a:xfrm>
                <a:off x="5407" y="3539"/>
                <a:ext cx="448" cy="292"/>
              </a:xfrm>
              <a:custGeom>
                <a:avLst/>
                <a:gdLst>
                  <a:gd name="T0" fmla="*/ 209 w 222"/>
                  <a:gd name="T1" fmla="*/ 23 h 145"/>
                  <a:gd name="T2" fmla="*/ 209 w 222"/>
                  <a:gd name="T3" fmla="*/ 23 h 145"/>
                  <a:gd name="T4" fmla="*/ 207 w 222"/>
                  <a:gd name="T5" fmla="*/ 14 h 145"/>
                  <a:gd name="T6" fmla="*/ 30 w 222"/>
                  <a:gd name="T7" fmla="*/ 10 h 145"/>
                  <a:gd name="T8" fmla="*/ 27 w 222"/>
                  <a:gd name="T9" fmla="*/ 9 h 145"/>
                  <a:gd name="T10" fmla="*/ 26 w 222"/>
                  <a:gd name="T11" fmla="*/ 10 h 145"/>
                  <a:gd name="T12" fmla="*/ 21 w 222"/>
                  <a:gd name="T13" fmla="*/ 10 h 145"/>
                  <a:gd name="T14" fmla="*/ 18 w 222"/>
                  <a:gd name="T15" fmla="*/ 16 h 145"/>
                  <a:gd name="T16" fmla="*/ 10 w 222"/>
                  <a:gd name="T17" fmla="*/ 100 h 145"/>
                  <a:gd name="T18" fmla="*/ 74 w 222"/>
                  <a:gd name="T19" fmla="*/ 138 h 145"/>
                  <a:gd name="T20" fmla="*/ 188 w 222"/>
                  <a:gd name="T21" fmla="*/ 123 h 145"/>
                  <a:gd name="T22" fmla="*/ 209 w 222"/>
                  <a:gd name="T23" fmla="*/ 23 h 145"/>
                  <a:gd name="T24" fmla="*/ 174 w 222"/>
                  <a:gd name="T25" fmla="*/ 116 h 145"/>
                  <a:gd name="T26" fmla="*/ 89 w 222"/>
                  <a:gd name="T27" fmla="*/ 124 h 145"/>
                  <a:gd name="T28" fmla="*/ 23 w 222"/>
                  <a:gd name="T29" fmla="*/ 103 h 145"/>
                  <a:gd name="T30" fmla="*/ 29 w 222"/>
                  <a:gd name="T31" fmla="*/ 17 h 145"/>
                  <a:gd name="T32" fmla="*/ 199 w 222"/>
                  <a:gd name="T33" fmla="*/ 23 h 145"/>
                  <a:gd name="T34" fmla="*/ 198 w 222"/>
                  <a:gd name="T35" fmla="*/ 28 h 145"/>
                  <a:gd name="T36" fmla="*/ 174 w 222"/>
                  <a:gd name="T37" fmla="*/ 11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2" h="145">
                    <a:moveTo>
                      <a:pt x="209" y="23"/>
                    </a:moveTo>
                    <a:cubicBezTo>
                      <a:pt x="209" y="23"/>
                      <a:pt x="209" y="23"/>
                      <a:pt x="209" y="23"/>
                    </a:cubicBezTo>
                    <a:cubicBezTo>
                      <a:pt x="212" y="21"/>
                      <a:pt x="213" y="15"/>
                      <a:pt x="207" y="14"/>
                    </a:cubicBezTo>
                    <a:cubicBezTo>
                      <a:pt x="150" y="0"/>
                      <a:pt x="89" y="8"/>
                      <a:pt x="30" y="10"/>
                    </a:cubicBezTo>
                    <a:cubicBezTo>
                      <a:pt x="30" y="9"/>
                      <a:pt x="29" y="9"/>
                      <a:pt x="27" y="9"/>
                    </a:cubicBezTo>
                    <a:cubicBezTo>
                      <a:pt x="27" y="10"/>
                      <a:pt x="26" y="10"/>
                      <a:pt x="26" y="10"/>
                    </a:cubicBezTo>
                    <a:cubicBezTo>
                      <a:pt x="24" y="10"/>
                      <a:pt x="23" y="10"/>
                      <a:pt x="21" y="10"/>
                    </a:cubicBezTo>
                    <a:cubicBezTo>
                      <a:pt x="18" y="10"/>
                      <a:pt x="17" y="14"/>
                      <a:pt x="18" y="16"/>
                    </a:cubicBezTo>
                    <a:cubicBezTo>
                      <a:pt x="0" y="35"/>
                      <a:pt x="6" y="78"/>
                      <a:pt x="10" y="100"/>
                    </a:cubicBezTo>
                    <a:cubicBezTo>
                      <a:pt x="15" y="133"/>
                      <a:pt x="45" y="139"/>
                      <a:pt x="74" y="138"/>
                    </a:cubicBezTo>
                    <a:cubicBezTo>
                      <a:pt x="107" y="137"/>
                      <a:pt x="160" y="145"/>
                      <a:pt x="188" y="123"/>
                    </a:cubicBezTo>
                    <a:cubicBezTo>
                      <a:pt x="216" y="101"/>
                      <a:pt x="222" y="54"/>
                      <a:pt x="209" y="23"/>
                    </a:cubicBezTo>
                    <a:close/>
                    <a:moveTo>
                      <a:pt x="174" y="116"/>
                    </a:moveTo>
                    <a:cubicBezTo>
                      <a:pt x="151" y="130"/>
                      <a:pt x="115" y="123"/>
                      <a:pt x="89" y="124"/>
                    </a:cubicBezTo>
                    <a:cubicBezTo>
                      <a:pt x="64" y="125"/>
                      <a:pt x="34" y="133"/>
                      <a:pt x="23" y="103"/>
                    </a:cubicBezTo>
                    <a:cubicBezTo>
                      <a:pt x="14" y="77"/>
                      <a:pt x="17" y="42"/>
                      <a:pt x="29" y="17"/>
                    </a:cubicBezTo>
                    <a:cubicBezTo>
                      <a:pt x="86" y="18"/>
                      <a:pt x="142" y="15"/>
                      <a:pt x="199" y="23"/>
                    </a:cubicBezTo>
                    <a:cubicBezTo>
                      <a:pt x="198" y="24"/>
                      <a:pt x="197" y="26"/>
                      <a:pt x="198" y="28"/>
                    </a:cubicBezTo>
                    <a:cubicBezTo>
                      <a:pt x="207" y="56"/>
                      <a:pt x="202" y="100"/>
                      <a:pt x="174"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9" name="Freeform 373"/>
              <p:cNvSpPr/>
              <p:nvPr/>
            </p:nvSpPr>
            <p:spPr bwMode="auto">
              <a:xfrm>
                <a:off x="5451" y="3593"/>
                <a:ext cx="323" cy="63"/>
              </a:xfrm>
              <a:custGeom>
                <a:avLst/>
                <a:gdLst>
                  <a:gd name="T0" fmla="*/ 154 w 160"/>
                  <a:gd name="T1" fmla="*/ 18 h 31"/>
                  <a:gd name="T2" fmla="*/ 8 w 160"/>
                  <a:gd name="T3" fmla="*/ 7 h 31"/>
                  <a:gd name="T4" fmla="*/ 5 w 160"/>
                  <a:gd name="T5" fmla="*/ 15 h 31"/>
                  <a:gd name="T6" fmla="*/ 151 w 160"/>
                  <a:gd name="T7" fmla="*/ 28 h 31"/>
                  <a:gd name="T8" fmla="*/ 154 w 160"/>
                  <a:gd name="T9" fmla="*/ 18 h 31"/>
                </a:gdLst>
                <a:ahLst/>
                <a:cxnLst>
                  <a:cxn ang="0">
                    <a:pos x="T0" y="T1"/>
                  </a:cxn>
                  <a:cxn ang="0">
                    <a:pos x="T2" y="T3"/>
                  </a:cxn>
                  <a:cxn ang="0">
                    <a:pos x="T4" y="T5"/>
                  </a:cxn>
                  <a:cxn ang="0">
                    <a:pos x="T6" y="T7"/>
                  </a:cxn>
                  <a:cxn ang="0">
                    <a:pos x="T8" y="T9"/>
                  </a:cxn>
                </a:cxnLst>
                <a:rect l="0" t="0" r="r" b="b"/>
                <a:pathLst>
                  <a:path w="160" h="31">
                    <a:moveTo>
                      <a:pt x="154" y="18"/>
                    </a:moveTo>
                    <a:cubicBezTo>
                      <a:pt x="109" y="0"/>
                      <a:pt x="55" y="17"/>
                      <a:pt x="8" y="7"/>
                    </a:cubicBezTo>
                    <a:cubicBezTo>
                      <a:pt x="2" y="6"/>
                      <a:pt x="0" y="14"/>
                      <a:pt x="5" y="15"/>
                    </a:cubicBezTo>
                    <a:cubicBezTo>
                      <a:pt x="52" y="31"/>
                      <a:pt x="103" y="20"/>
                      <a:pt x="151" y="28"/>
                    </a:cubicBezTo>
                    <a:cubicBezTo>
                      <a:pt x="158" y="29"/>
                      <a:pt x="160" y="21"/>
                      <a:pt x="15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0" name="Freeform 374"/>
              <p:cNvSpPr>
                <a:spLocks noEditPoints="1"/>
              </p:cNvSpPr>
              <p:nvPr/>
            </p:nvSpPr>
            <p:spPr bwMode="auto">
              <a:xfrm>
                <a:off x="5266" y="2875"/>
                <a:ext cx="1026" cy="1055"/>
              </a:xfrm>
              <a:custGeom>
                <a:avLst/>
                <a:gdLst>
                  <a:gd name="T0" fmla="*/ 347 w 509"/>
                  <a:gd name="T1" fmla="*/ 68 h 523"/>
                  <a:gd name="T2" fmla="*/ 185 w 509"/>
                  <a:gd name="T3" fmla="*/ 73 h 523"/>
                  <a:gd name="T4" fmla="*/ 216 w 509"/>
                  <a:gd name="T5" fmla="*/ 70 h 523"/>
                  <a:gd name="T6" fmla="*/ 303 w 509"/>
                  <a:gd name="T7" fmla="*/ 107 h 523"/>
                  <a:gd name="T8" fmla="*/ 339 w 509"/>
                  <a:gd name="T9" fmla="*/ 98 h 523"/>
                  <a:gd name="T10" fmla="*/ 399 w 509"/>
                  <a:gd name="T11" fmla="*/ 128 h 523"/>
                  <a:gd name="T12" fmla="*/ 406 w 509"/>
                  <a:gd name="T13" fmla="*/ 265 h 523"/>
                  <a:gd name="T14" fmla="*/ 335 w 509"/>
                  <a:gd name="T15" fmla="*/ 483 h 523"/>
                  <a:gd name="T16" fmla="*/ 346 w 509"/>
                  <a:gd name="T17" fmla="*/ 360 h 523"/>
                  <a:gd name="T18" fmla="*/ 266 w 509"/>
                  <a:gd name="T19" fmla="*/ 114 h 523"/>
                  <a:gd name="T20" fmla="*/ 180 w 509"/>
                  <a:gd name="T21" fmla="*/ 66 h 523"/>
                  <a:gd name="T22" fmla="*/ 114 w 509"/>
                  <a:gd name="T23" fmla="*/ 80 h 523"/>
                  <a:gd name="T24" fmla="*/ 41 w 509"/>
                  <a:gd name="T25" fmla="*/ 228 h 523"/>
                  <a:gd name="T26" fmla="*/ 15 w 509"/>
                  <a:gd name="T27" fmla="*/ 444 h 523"/>
                  <a:gd name="T28" fmla="*/ 72 w 509"/>
                  <a:gd name="T29" fmla="*/ 491 h 523"/>
                  <a:gd name="T30" fmla="*/ 310 w 509"/>
                  <a:gd name="T31" fmla="*/ 500 h 523"/>
                  <a:gd name="T32" fmla="*/ 338 w 509"/>
                  <a:gd name="T33" fmla="*/ 494 h 523"/>
                  <a:gd name="T34" fmla="*/ 439 w 509"/>
                  <a:gd name="T35" fmla="*/ 450 h 523"/>
                  <a:gd name="T36" fmla="*/ 445 w 509"/>
                  <a:gd name="T37" fmla="*/ 358 h 523"/>
                  <a:gd name="T38" fmla="*/ 205 w 509"/>
                  <a:gd name="T39" fmla="*/ 66 h 523"/>
                  <a:gd name="T40" fmla="*/ 199 w 509"/>
                  <a:gd name="T41" fmla="*/ 31 h 523"/>
                  <a:gd name="T42" fmla="*/ 216 w 509"/>
                  <a:gd name="T43" fmla="*/ 51 h 523"/>
                  <a:gd name="T44" fmla="*/ 263 w 509"/>
                  <a:gd name="T45" fmla="*/ 37 h 523"/>
                  <a:gd name="T46" fmla="*/ 334 w 509"/>
                  <a:gd name="T47" fmla="*/ 88 h 523"/>
                  <a:gd name="T48" fmla="*/ 308 w 509"/>
                  <a:gd name="T49" fmla="*/ 64 h 523"/>
                  <a:gd name="T50" fmla="*/ 204 w 509"/>
                  <a:gd name="T51" fmla="*/ 26 h 523"/>
                  <a:gd name="T52" fmla="*/ 329 w 509"/>
                  <a:gd name="T53" fmla="*/ 41 h 523"/>
                  <a:gd name="T54" fmla="*/ 55 w 509"/>
                  <a:gd name="T55" fmla="*/ 234 h 523"/>
                  <a:gd name="T56" fmla="*/ 254 w 509"/>
                  <a:gd name="T57" fmla="*/ 316 h 523"/>
                  <a:gd name="T58" fmla="*/ 66 w 509"/>
                  <a:gd name="T59" fmla="*/ 215 h 523"/>
                  <a:gd name="T60" fmla="*/ 75 w 509"/>
                  <a:gd name="T61" fmla="*/ 210 h 523"/>
                  <a:gd name="T62" fmla="*/ 256 w 509"/>
                  <a:gd name="T63" fmla="*/ 319 h 523"/>
                  <a:gd name="T64" fmla="*/ 65 w 509"/>
                  <a:gd name="T65" fmla="*/ 318 h 523"/>
                  <a:gd name="T66" fmla="*/ 46 w 509"/>
                  <a:gd name="T67" fmla="*/ 449 h 523"/>
                  <a:gd name="T68" fmla="*/ 50 w 509"/>
                  <a:gd name="T69" fmla="*/ 313 h 523"/>
                  <a:gd name="T70" fmla="*/ 46 w 509"/>
                  <a:gd name="T71" fmla="*/ 449 h 523"/>
                  <a:gd name="T72" fmla="*/ 95 w 509"/>
                  <a:gd name="T73" fmla="*/ 489 h 523"/>
                  <a:gd name="T74" fmla="*/ 259 w 509"/>
                  <a:gd name="T75" fmla="*/ 325 h 523"/>
                  <a:gd name="T76" fmla="*/ 74 w 509"/>
                  <a:gd name="T77" fmla="*/ 198 h 523"/>
                  <a:gd name="T78" fmla="*/ 290 w 509"/>
                  <a:gd name="T79" fmla="*/ 225 h 523"/>
                  <a:gd name="T80" fmla="*/ 300 w 509"/>
                  <a:gd name="T81" fmla="*/ 490 h 523"/>
                  <a:gd name="T82" fmla="*/ 407 w 509"/>
                  <a:gd name="T83" fmla="*/ 328 h 523"/>
                  <a:gd name="T84" fmla="*/ 380 w 509"/>
                  <a:gd name="T85" fmla="*/ 468 h 523"/>
                  <a:gd name="T86" fmla="*/ 418 w 509"/>
                  <a:gd name="T87" fmla="*/ 252 h 523"/>
                  <a:gd name="T88" fmla="*/ 432 w 509"/>
                  <a:gd name="T89" fmla="*/ 334 h 523"/>
                  <a:gd name="T90" fmla="*/ 434 w 509"/>
                  <a:gd name="T91" fmla="*/ 442 h 523"/>
                  <a:gd name="T92" fmla="*/ 386 w 509"/>
                  <a:gd name="T93" fmla="*/ 466 h 523"/>
                  <a:gd name="T94" fmla="*/ 434 w 509"/>
                  <a:gd name="T95" fmla="*/ 442 h 523"/>
                  <a:gd name="T96" fmla="*/ 439 w 509"/>
                  <a:gd name="T97" fmla="*/ 347 h 523"/>
                  <a:gd name="T98" fmla="*/ 473 w 509"/>
                  <a:gd name="T99" fmla="*/ 214 h 523"/>
                  <a:gd name="T100" fmla="*/ 411 w 509"/>
                  <a:gd name="T101" fmla="*/ 131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9" h="523">
                    <a:moveTo>
                      <a:pt x="496" y="207"/>
                    </a:moveTo>
                    <a:cubicBezTo>
                      <a:pt x="487" y="159"/>
                      <a:pt x="463" y="108"/>
                      <a:pt x="409" y="123"/>
                    </a:cubicBezTo>
                    <a:cubicBezTo>
                      <a:pt x="398" y="96"/>
                      <a:pt x="379" y="74"/>
                      <a:pt x="347" y="68"/>
                    </a:cubicBezTo>
                    <a:cubicBezTo>
                      <a:pt x="343" y="34"/>
                      <a:pt x="319" y="9"/>
                      <a:pt x="280" y="6"/>
                    </a:cubicBezTo>
                    <a:cubicBezTo>
                      <a:pt x="225" y="0"/>
                      <a:pt x="182" y="10"/>
                      <a:pt x="182" y="73"/>
                    </a:cubicBezTo>
                    <a:cubicBezTo>
                      <a:pt x="182" y="74"/>
                      <a:pt x="185" y="75"/>
                      <a:pt x="185" y="73"/>
                    </a:cubicBezTo>
                    <a:cubicBezTo>
                      <a:pt x="186" y="75"/>
                      <a:pt x="187" y="76"/>
                      <a:pt x="189" y="76"/>
                    </a:cubicBezTo>
                    <a:cubicBezTo>
                      <a:pt x="195" y="77"/>
                      <a:pt x="202" y="74"/>
                      <a:pt x="209" y="75"/>
                    </a:cubicBezTo>
                    <a:cubicBezTo>
                      <a:pt x="212" y="76"/>
                      <a:pt x="216" y="74"/>
                      <a:pt x="216" y="70"/>
                    </a:cubicBezTo>
                    <a:cubicBezTo>
                      <a:pt x="216" y="67"/>
                      <a:pt x="216" y="63"/>
                      <a:pt x="216" y="59"/>
                    </a:cubicBezTo>
                    <a:cubicBezTo>
                      <a:pt x="243" y="66"/>
                      <a:pt x="271" y="68"/>
                      <a:pt x="299" y="72"/>
                    </a:cubicBezTo>
                    <a:cubicBezTo>
                      <a:pt x="302" y="83"/>
                      <a:pt x="303" y="95"/>
                      <a:pt x="303" y="107"/>
                    </a:cubicBezTo>
                    <a:cubicBezTo>
                      <a:pt x="303" y="110"/>
                      <a:pt x="306" y="112"/>
                      <a:pt x="309" y="111"/>
                    </a:cubicBezTo>
                    <a:cubicBezTo>
                      <a:pt x="321" y="109"/>
                      <a:pt x="330" y="105"/>
                      <a:pt x="339" y="98"/>
                    </a:cubicBezTo>
                    <a:cubicBezTo>
                      <a:pt x="339" y="98"/>
                      <a:pt x="339" y="98"/>
                      <a:pt x="339" y="98"/>
                    </a:cubicBezTo>
                    <a:cubicBezTo>
                      <a:pt x="339" y="101"/>
                      <a:pt x="344" y="101"/>
                      <a:pt x="345" y="98"/>
                    </a:cubicBezTo>
                    <a:cubicBezTo>
                      <a:pt x="347" y="90"/>
                      <a:pt x="347" y="83"/>
                      <a:pt x="347" y="76"/>
                    </a:cubicBezTo>
                    <a:cubicBezTo>
                      <a:pt x="375" y="85"/>
                      <a:pt x="391" y="104"/>
                      <a:pt x="399" y="128"/>
                    </a:cubicBezTo>
                    <a:cubicBezTo>
                      <a:pt x="399" y="129"/>
                      <a:pt x="399" y="131"/>
                      <a:pt x="401" y="132"/>
                    </a:cubicBezTo>
                    <a:cubicBezTo>
                      <a:pt x="407" y="152"/>
                      <a:pt x="409" y="175"/>
                      <a:pt x="409" y="197"/>
                    </a:cubicBezTo>
                    <a:cubicBezTo>
                      <a:pt x="410" y="220"/>
                      <a:pt x="408" y="243"/>
                      <a:pt x="406" y="265"/>
                    </a:cubicBezTo>
                    <a:cubicBezTo>
                      <a:pt x="404" y="282"/>
                      <a:pt x="399" y="303"/>
                      <a:pt x="403" y="321"/>
                    </a:cubicBezTo>
                    <a:cubicBezTo>
                      <a:pt x="330" y="318"/>
                      <a:pt x="345" y="429"/>
                      <a:pt x="350" y="475"/>
                    </a:cubicBezTo>
                    <a:cubicBezTo>
                      <a:pt x="345" y="478"/>
                      <a:pt x="341" y="481"/>
                      <a:pt x="335" y="483"/>
                    </a:cubicBezTo>
                    <a:cubicBezTo>
                      <a:pt x="331" y="485"/>
                      <a:pt x="324" y="485"/>
                      <a:pt x="320" y="488"/>
                    </a:cubicBezTo>
                    <a:cubicBezTo>
                      <a:pt x="320" y="488"/>
                      <a:pt x="320" y="488"/>
                      <a:pt x="319" y="488"/>
                    </a:cubicBezTo>
                    <a:cubicBezTo>
                      <a:pt x="344" y="454"/>
                      <a:pt x="344" y="399"/>
                      <a:pt x="346" y="360"/>
                    </a:cubicBezTo>
                    <a:cubicBezTo>
                      <a:pt x="347" y="330"/>
                      <a:pt x="344" y="301"/>
                      <a:pt x="334" y="273"/>
                    </a:cubicBezTo>
                    <a:cubicBezTo>
                      <a:pt x="322" y="242"/>
                      <a:pt x="294" y="221"/>
                      <a:pt x="286" y="188"/>
                    </a:cubicBezTo>
                    <a:cubicBezTo>
                      <a:pt x="279" y="159"/>
                      <a:pt x="288" y="138"/>
                      <a:pt x="266" y="114"/>
                    </a:cubicBezTo>
                    <a:cubicBezTo>
                      <a:pt x="251" y="97"/>
                      <a:pt x="224" y="92"/>
                      <a:pt x="202" y="89"/>
                    </a:cubicBezTo>
                    <a:cubicBezTo>
                      <a:pt x="189" y="87"/>
                      <a:pt x="171" y="83"/>
                      <a:pt x="153" y="81"/>
                    </a:cubicBezTo>
                    <a:cubicBezTo>
                      <a:pt x="163" y="77"/>
                      <a:pt x="172" y="73"/>
                      <a:pt x="180" y="66"/>
                    </a:cubicBezTo>
                    <a:cubicBezTo>
                      <a:pt x="184" y="63"/>
                      <a:pt x="180" y="57"/>
                      <a:pt x="175" y="58"/>
                    </a:cubicBezTo>
                    <a:cubicBezTo>
                      <a:pt x="163" y="62"/>
                      <a:pt x="151" y="68"/>
                      <a:pt x="139" y="72"/>
                    </a:cubicBezTo>
                    <a:cubicBezTo>
                      <a:pt x="131" y="75"/>
                      <a:pt x="123" y="78"/>
                      <a:pt x="114" y="80"/>
                    </a:cubicBezTo>
                    <a:cubicBezTo>
                      <a:pt x="102" y="81"/>
                      <a:pt x="90" y="85"/>
                      <a:pt x="82" y="92"/>
                    </a:cubicBezTo>
                    <a:cubicBezTo>
                      <a:pt x="55" y="114"/>
                      <a:pt x="52" y="170"/>
                      <a:pt x="63" y="205"/>
                    </a:cubicBezTo>
                    <a:cubicBezTo>
                      <a:pt x="55" y="211"/>
                      <a:pt x="47" y="219"/>
                      <a:pt x="41" y="228"/>
                    </a:cubicBezTo>
                    <a:cubicBezTo>
                      <a:pt x="35" y="231"/>
                      <a:pt x="31" y="235"/>
                      <a:pt x="28" y="240"/>
                    </a:cubicBezTo>
                    <a:cubicBezTo>
                      <a:pt x="16" y="261"/>
                      <a:pt x="30" y="287"/>
                      <a:pt x="45" y="307"/>
                    </a:cubicBezTo>
                    <a:cubicBezTo>
                      <a:pt x="0" y="325"/>
                      <a:pt x="8" y="408"/>
                      <a:pt x="15" y="444"/>
                    </a:cubicBezTo>
                    <a:cubicBezTo>
                      <a:pt x="16" y="446"/>
                      <a:pt x="17" y="447"/>
                      <a:pt x="19" y="448"/>
                    </a:cubicBezTo>
                    <a:cubicBezTo>
                      <a:pt x="29" y="450"/>
                      <a:pt x="38" y="454"/>
                      <a:pt x="47" y="455"/>
                    </a:cubicBezTo>
                    <a:cubicBezTo>
                      <a:pt x="52" y="469"/>
                      <a:pt x="59" y="482"/>
                      <a:pt x="72" y="491"/>
                    </a:cubicBezTo>
                    <a:cubicBezTo>
                      <a:pt x="85" y="502"/>
                      <a:pt x="104" y="502"/>
                      <a:pt x="121" y="502"/>
                    </a:cubicBezTo>
                    <a:cubicBezTo>
                      <a:pt x="152" y="501"/>
                      <a:pt x="179" y="496"/>
                      <a:pt x="210" y="503"/>
                    </a:cubicBezTo>
                    <a:cubicBezTo>
                      <a:pt x="239" y="509"/>
                      <a:pt x="284" y="523"/>
                      <a:pt x="310" y="500"/>
                    </a:cubicBezTo>
                    <a:cubicBezTo>
                      <a:pt x="312" y="497"/>
                      <a:pt x="314" y="495"/>
                      <a:pt x="316" y="492"/>
                    </a:cubicBezTo>
                    <a:cubicBezTo>
                      <a:pt x="317" y="494"/>
                      <a:pt x="318" y="495"/>
                      <a:pt x="319" y="496"/>
                    </a:cubicBezTo>
                    <a:cubicBezTo>
                      <a:pt x="323" y="500"/>
                      <a:pt x="333" y="496"/>
                      <a:pt x="338" y="494"/>
                    </a:cubicBezTo>
                    <a:cubicBezTo>
                      <a:pt x="345" y="492"/>
                      <a:pt x="356" y="488"/>
                      <a:pt x="362" y="482"/>
                    </a:cubicBezTo>
                    <a:cubicBezTo>
                      <a:pt x="388" y="477"/>
                      <a:pt x="415" y="467"/>
                      <a:pt x="437" y="452"/>
                    </a:cubicBezTo>
                    <a:cubicBezTo>
                      <a:pt x="438" y="451"/>
                      <a:pt x="438" y="451"/>
                      <a:pt x="439" y="450"/>
                    </a:cubicBezTo>
                    <a:cubicBezTo>
                      <a:pt x="442" y="450"/>
                      <a:pt x="445" y="449"/>
                      <a:pt x="444" y="445"/>
                    </a:cubicBezTo>
                    <a:cubicBezTo>
                      <a:pt x="444" y="427"/>
                      <a:pt x="449" y="389"/>
                      <a:pt x="443" y="360"/>
                    </a:cubicBezTo>
                    <a:cubicBezTo>
                      <a:pt x="444" y="360"/>
                      <a:pt x="444" y="359"/>
                      <a:pt x="445" y="358"/>
                    </a:cubicBezTo>
                    <a:cubicBezTo>
                      <a:pt x="464" y="340"/>
                      <a:pt x="489" y="320"/>
                      <a:pt x="499" y="294"/>
                    </a:cubicBezTo>
                    <a:cubicBezTo>
                      <a:pt x="509" y="265"/>
                      <a:pt x="502" y="236"/>
                      <a:pt x="496" y="207"/>
                    </a:cubicBezTo>
                    <a:close/>
                    <a:moveTo>
                      <a:pt x="205" y="66"/>
                    </a:moveTo>
                    <a:cubicBezTo>
                      <a:pt x="199" y="67"/>
                      <a:pt x="193" y="68"/>
                      <a:pt x="188" y="69"/>
                    </a:cubicBezTo>
                    <a:cubicBezTo>
                      <a:pt x="187" y="69"/>
                      <a:pt x="186" y="70"/>
                      <a:pt x="186" y="70"/>
                    </a:cubicBezTo>
                    <a:cubicBezTo>
                      <a:pt x="188" y="56"/>
                      <a:pt x="191" y="42"/>
                      <a:pt x="199" y="31"/>
                    </a:cubicBezTo>
                    <a:cubicBezTo>
                      <a:pt x="202" y="32"/>
                      <a:pt x="205" y="33"/>
                      <a:pt x="208" y="33"/>
                    </a:cubicBezTo>
                    <a:cubicBezTo>
                      <a:pt x="204" y="43"/>
                      <a:pt x="205" y="55"/>
                      <a:pt x="205" y="66"/>
                    </a:cubicBezTo>
                    <a:close/>
                    <a:moveTo>
                      <a:pt x="216" y="51"/>
                    </a:moveTo>
                    <a:cubicBezTo>
                      <a:pt x="216" y="51"/>
                      <a:pt x="216" y="51"/>
                      <a:pt x="216" y="51"/>
                    </a:cubicBezTo>
                    <a:cubicBezTo>
                      <a:pt x="217" y="45"/>
                      <a:pt x="217" y="40"/>
                      <a:pt x="217" y="34"/>
                    </a:cubicBezTo>
                    <a:cubicBezTo>
                      <a:pt x="232" y="35"/>
                      <a:pt x="248" y="34"/>
                      <a:pt x="263" y="37"/>
                    </a:cubicBezTo>
                    <a:cubicBezTo>
                      <a:pt x="277" y="40"/>
                      <a:pt x="286" y="48"/>
                      <a:pt x="292" y="57"/>
                    </a:cubicBezTo>
                    <a:cubicBezTo>
                      <a:pt x="269" y="50"/>
                      <a:pt x="241" y="55"/>
                      <a:pt x="216" y="51"/>
                    </a:cubicBezTo>
                    <a:close/>
                    <a:moveTo>
                      <a:pt x="334" y="88"/>
                    </a:moveTo>
                    <a:cubicBezTo>
                      <a:pt x="327" y="93"/>
                      <a:pt x="320" y="97"/>
                      <a:pt x="313" y="100"/>
                    </a:cubicBezTo>
                    <a:cubicBezTo>
                      <a:pt x="313" y="90"/>
                      <a:pt x="312" y="80"/>
                      <a:pt x="309" y="70"/>
                    </a:cubicBezTo>
                    <a:cubicBezTo>
                      <a:pt x="311" y="68"/>
                      <a:pt x="310" y="65"/>
                      <a:pt x="308" y="64"/>
                    </a:cubicBezTo>
                    <a:cubicBezTo>
                      <a:pt x="308" y="64"/>
                      <a:pt x="307" y="64"/>
                      <a:pt x="307" y="64"/>
                    </a:cubicBezTo>
                    <a:cubicBezTo>
                      <a:pt x="303" y="51"/>
                      <a:pt x="294" y="39"/>
                      <a:pt x="280" y="32"/>
                    </a:cubicBezTo>
                    <a:cubicBezTo>
                      <a:pt x="260" y="23"/>
                      <a:pt x="228" y="22"/>
                      <a:pt x="204" y="26"/>
                    </a:cubicBezTo>
                    <a:cubicBezTo>
                      <a:pt x="206" y="25"/>
                      <a:pt x="207" y="23"/>
                      <a:pt x="209" y="22"/>
                    </a:cubicBezTo>
                    <a:cubicBezTo>
                      <a:pt x="225" y="10"/>
                      <a:pt x="252" y="13"/>
                      <a:pt x="271" y="14"/>
                    </a:cubicBezTo>
                    <a:cubicBezTo>
                      <a:pt x="293" y="16"/>
                      <a:pt x="316" y="21"/>
                      <a:pt x="329" y="41"/>
                    </a:cubicBezTo>
                    <a:cubicBezTo>
                      <a:pt x="337" y="54"/>
                      <a:pt x="337" y="71"/>
                      <a:pt x="338" y="87"/>
                    </a:cubicBezTo>
                    <a:cubicBezTo>
                      <a:pt x="336" y="87"/>
                      <a:pt x="335" y="87"/>
                      <a:pt x="334" y="88"/>
                    </a:cubicBezTo>
                    <a:close/>
                    <a:moveTo>
                      <a:pt x="55" y="234"/>
                    </a:moveTo>
                    <a:cubicBezTo>
                      <a:pt x="77" y="227"/>
                      <a:pt x="107" y="233"/>
                      <a:pt x="131" y="233"/>
                    </a:cubicBezTo>
                    <a:cubicBezTo>
                      <a:pt x="190" y="234"/>
                      <a:pt x="244" y="246"/>
                      <a:pt x="245" y="316"/>
                    </a:cubicBezTo>
                    <a:cubicBezTo>
                      <a:pt x="245" y="322"/>
                      <a:pt x="253" y="322"/>
                      <a:pt x="254" y="316"/>
                    </a:cubicBezTo>
                    <a:cubicBezTo>
                      <a:pt x="263" y="233"/>
                      <a:pt x="181" y="223"/>
                      <a:pt x="117" y="224"/>
                    </a:cubicBezTo>
                    <a:cubicBezTo>
                      <a:pt x="101" y="224"/>
                      <a:pt x="77" y="219"/>
                      <a:pt x="57" y="223"/>
                    </a:cubicBezTo>
                    <a:cubicBezTo>
                      <a:pt x="60" y="220"/>
                      <a:pt x="63" y="218"/>
                      <a:pt x="66" y="215"/>
                    </a:cubicBezTo>
                    <a:cubicBezTo>
                      <a:pt x="67" y="216"/>
                      <a:pt x="67" y="218"/>
                      <a:pt x="68" y="219"/>
                    </a:cubicBezTo>
                    <a:cubicBezTo>
                      <a:pt x="70" y="224"/>
                      <a:pt x="77" y="220"/>
                      <a:pt x="76" y="215"/>
                    </a:cubicBezTo>
                    <a:cubicBezTo>
                      <a:pt x="76" y="213"/>
                      <a:pt x="76" y="212"/>
                      <a:pt x="75" y="210"/>
                    </a:cubicBezTo>
                    <a:cubicBezTo>
                      <a:pt x="107" y="192"/>
                      <a:pt x="146" y="195"/>
                      <a:pt x="187" y="198"/>
                    </a:cubicBezTo>
                    <a:cubicBezTo>
                      <a:pt x="219" y="200"/>
                      <a:pt x="250" y="204"/>
                      <a:pt x="259" y="240"/>
                    </a:cubicBezTo>
                    <a:cubicBezTo>
                      <a:pt x="265" y="265"/>
                      <a:pt x="263" y="295"/>
                      <a:pt x="256" y="319"/>
                    </a:cubicBezTo>
                    <a:cubicBezTo>
                      <a:pt x="256" y="320"/>
                      <a:pt x="256" y="320"/>
                      <a:pt x="256" y="321"/>
                    </a:cubicBezTo>
                    <a:cubicBezTo>
                      <a:pt x="256" y="321"/>
                      <a:pt x="255" y="320"/>
                      <a:pt x="254" y="320"/>
                    </a:cubicBezTo>
                    <a:cubicBezTo>
                      <a:pt x="192" y="319"/>
                      <a:pt x="127" y="314"/>
                      <a:pt x="65" y="318"/>
                    </a:cubicBezTo>
                    <a:cubicBezTo>
                      <a:pt x="64" y="315"/>
                      <a:pt x="61" y="315"/>
                      <a:pt x="60" y="316"/>
                    </a:cubicBezTo>
                    <a:cubicBezTo>
                      <a:pt x="46" y="293"/>
                      <a:pt x="16" y="247"/>
                      <a:pt x="55" y="234"/>
                    </a:cubicBezTo>
                    <a:close/>
                    <a:moveTo>
                      <a:pt x="46" y="449"/>
                    </a:moveTo>
                    <a:cubicBezTo>
                      <a:pt x="30" y="444"/>
                      <a:pt x="25" y="437"/>
                      <a:pt x="23" y="421"/>
                    </a:cubicBezTo>
                    <a:cubicBezTo>
                      <a:pt x="21" y="408"/>
                      <a:pt x="21" y="396"/>
                      <a:pt x="21" y="383"/>
                    </a:cubicBezTo>
                    <a:cubicBezTo>
                      <a:pt x="22" y="354"/>
                      <a:pt x="30" y="332"/>
                      <a:pt x="50" y="313"/>
                    </a:cubicBezTo>
                    <a:cubicBezTo>
                      <a:pt x="53" y="317"/>
                      <a:pt x="56" y="320"/>
                      <a:pt x="58" y="322"/>
                    </a:cubicBezTo>
                    <a:cubicBezTo>
                      <a:pt x="58" y="322"/>
                      <a:pt x="58" y="322"/>
                      <a:pt x="58" y="322"/>
                    </a:cubicBezTo>
                    <a:cubicBezTo>
                      <a:pt x="50" y="359"/>
                      <a:pt x="36" y="409"/>
                      <a:pt x="46" y="449"/>
                    </a:cubicBezTo>
                    <a:close/>
                    <a:moveTo>
                      <a:pt x="300" y="490"/>
                    </a:moveTo>
                    <a:cubicBezTo>
                      <a:pt x="276" y="513"/>
                      <a:pt x="224" y="494"/>
                      <a:pt x="197" y="488"/>
                    </a:cubicBezTo>
                    <a:cubicBezTo>
                      <a:pt x="163" y="481"/>
                      <a:pt x="129" y="495"/>
                      <a:pt x="95" y="489"/>
                    </a:cubicBezTo>
                    <a:cubicBezTo>
                      <a:pt x="30" y="479"/>
                      <a:pt x="60" y="372"/>
                      <a:pt x="65" y="324"/>
                    </a:cubicBezTo>
                    <a:cubicBezTo>
                      <a:pt x="127" y="329"/>
                      <a:pt x="192" y="336"/>
                      <a:pt x="254" y="331"/>
                    </a:cubicBezTo>
                    <a:cubicBezTo>
                      <a:pt x="258" y="331"/>
                      <a:pt x="259" y="328"/>
                      <a:pt x="259" y="325"/>
                    </a:cubicBezTo>
                    <a:cubicBezTo>
                      <a:pt x="262" y="326"/>
                      <a:pt x="265" y="326"/>
                      <a:pt x="267" y="322"/>
                    </a:cubicBezTo>
                    <a:cubicBezTo>
                      <a:pt x="285" y="271"/>
                      <a:pt x="277" y="194"/>
                      <a:pt x="212" y="188"/>
                    </a:cubicBezTo>
                    <a:cubicBezTo>
                      <a:pt x="165" y="184"/>
                      <a:pt x="113" y="178"/>
                      <a:pt x="74" y="198"/>
                    </a:cubicBezTo>
                    <a:cubicBezTo>
                      <a:pt x="69" y="159"/>
                      <a:pt x="67" y="101"/>
                      <a:pt x="112" y="96"/>
                    </a:cubicBezTo>
                    <a:cubicBezTo>
                      <a:pt x="148" y="92"/>
                      <a:pt x="194" y="98"/>
                      <a:pt x="229" y="107"/>
                    </a:cubicBezTo>
                    <a:cubicBezTo>
                      <a:pt x="287" y="122"/>
                      <a:pt x="265" y="184"/>
                      <a:pt x="290" y="225"/>
                    </a:cubicBezTo>
                    <a:cubicBezTo>
                      <a:pt x="302" y="245"/>
                      <a:pt x="317" y="261"/>
                      <a:pt x="325" y="285"/>
                    </a:cubicBezTo>
                    <a:cubicBezTo>
                      <a:pt x="334" y="312"/>
                      <a:pt x="333" y="342"/>
                      <a:pt x="331" y="369"/>
                    </a:cubicBezTo>
                    <a:cubicBezTo>
                      <a:pt x="329" y="406"/>
                      <a:pt x="328" y="462"/>
                      <a:pt x="300" y="490"/>
                    </a:cubicBezTo>
                    <a:close/>
                    <a:moveTo>
                      <a:pt x="364" y="474"/>
                    </a:moveTo>
                    <a:cubicBezTo>
                      <a:pt x="363" y="472"/>
                      <a:pt x="360" y="471"/>
                      <a:pt x="357" y="471"/>
                    </a:cubicBezTo>
                    <a:cubicBezTo>
                      <a:pt x="355" y="424"/>
                      <a:pt x="340" y="328"/>
                      <a:pt x="407" y="328"/>
                    </a:cubicBezTo>
                    <a:cubicBezTo>
                      <a:pt x="417" y="328"/>
                      <a:pt x="424" y="334"/>
                      <a:pt x="428" y="342"/>
                    </a:cubicBezTo>
                    <a:cubicBezTo>
                      <a:pt x="428" y="343"/>
                      <a:pt x="428" y="343"/>
                      <a:pt x="428" y="343"/>
                    </a:cubicBezTo>
                    <a:cubicBezTo>
                      <a:pt x="371" y="353"/>
                      <a:pt x="364" y="421"/>
                      <a:pt x="380" y="468"/>
                    </a:cubicBezTo>
                    <a:cubicBezTo>
                      <a:pt x="380" y="468"/>
                      <a:pt x="380" y="469"/>
                      <a:pt x="380" y="469"/>
                    </a:cubicBezTo>
                    <a:cubicBezTo>
                      <a:pt x="375" y="471"/>
                      <a:pt x="369" y="473"/>
                      <a:pt x="364" y="474"/>
                    </a:cubicBezTo>
                    <a:close/>
                    <a:moveTo>
                      <a:pt x="418" y="252"/>
                    </a:moveTo>
                    <a:cubicBezTo>
                      <a:pt x="420" y="226"/>
                      <a:pt x="421" y="200"/>
                      <a:pt x="419" y="175"/>
                    </a:cubicBezTo>
                    <a:cubicBezTo>
                      <a:pt x="460" y="154"/>
                      <a:pt x="467" y="230"/>
                      <a:pt x="468" y="255"/>
                    </a:cubicBezTo>
                    <a:cubicBezTo>
                      <a:pt x="470" y="285"/>
                      <a:pt x="447" y="309"/>
                      <a:pt x="432" y="334"/>
                    </a:cubicBezTo>
                    <a:cubicBezTo>
                      <a:pt x="427" y="327"/>
                      <a:pt x="421" y="323"/>
                      <a:pt x="412" y="321"/>
                    </a:cubicBezTo>
                    <a:cubicBezTo>
                      <a:pt x="418" y="300"/>
                      <a:pt x="416" y="274"/>
                      <a:pt x="418" y="252"/>
                    </a:cubicBezTo>
                    <a:close/>
                    <a:moveTo>
                      <a:pt x="434" y="442"/>
                    </a:moveTo>
                    <a:cubicBezTo>
                      <a:pt x="433" y="442"/>
                      <a:pt x="432" y="442"/>
                      <a:pt x="431" y="443"/>
                    </a:cubicBezTo>
                    <a:cubicBezTo>
                      <a:pt x="417" y="452"/>
                      <a:pt x="402" y="460"/>
                      <a:pt x="386" y="467"/>
                    </a:cubicBezTo>
                    <a:cubicBezTo>
                      <a:pt x="386" y="466"/>
                      <a:pt x="386" y="466"/>
                      <a:pt x="386" y="466"/>
                    </a:cubicBezTo>
                    <a:cubicBezTo>
                      <a:pt x="379" y="424"/>
                      <a:pt x="376" y="360"/>
                      <a:pt x="432" y="353"/>
                    </a:cubicBezTo>
                    <a:cubicBezTo>
                      <a:pt x="432" y="353"/>
                      <a:pt x="432" y="353"/>
                      <a:pt x="432" y="353"/>
                    </a:cubicBezTo>
                    <a:cubicBezTo>
                      <a:pt x="439" y="380"/>
                      <a:pt x="433" y="423"/>
                      <a:pt x="434" y="442"/>
                    </a:cubicBezTo>
                    <a:close/>
                    <a:moveTo>
                      <a:pt x="483" y="301"/>
                    </a:moveTo>
                    <a:cubicBezTo>
                      <a:pt x="472" y="319"/>
                      <a:pt x="454" y="334"/>
                      <a:pt x="440" y="349"/>
                    </a:cubicBezTo>
                    <a:cubicBezTo>
                      <a:pt x="440" y="348"/>
                      <a:pt x="439" y="348"/>
                      <a:pt x="439" y="347"/>
                    </a:cubicBezTo>
                    <a:cubicBezTo>
                      <a:pt x="439" y="346"/>
                      <a:pt x="440" y="346"/>
                      <a:pt x="440" y="346"/>
                    </a:cubicBezTo>
                    <a:cubicBezTo>
                      <a:pt x="452" y="325"/>
                      <a:pt x="467" y="306"/>
                      <a:pt x="476" y="283"/>
                    </a:cubicBezTo>
                    <a:cubicBezTo>
                      <a:pt x="484" y="261"/>
                      <a:pt x="479" y="236"/>
                      <a:pt x="473" y="214"/>
                    </a:cubicBezTo>
                    <a:cubicBezTo>
                      <a:pt x="467" y="189"/>
                      <a:pt x="448" y="135"/>
                      <a:pt x="418" y="167"/>
                    </a:cubicBezTo>
                    <a:cubicBezTo>
                      <a:pt x="418" y="166"/>
                      <a:pt x="418" y="164"/>
                      <a:pt x="418" y="163"/>
                    </a:cubicBezTo>
                    <a:cubicBezTo>
                      <a:pt x="417" y="152"/>
                      <a:pt x="415" y="141"/>
                      <a:pt x="411" y="131"/>
                    </a:cubicBezTo>
                    <a:cubicBezTo>
                      <a:pt x="468" y="122"/>
                      <a:pt x="480" y="179"/>
                      <a:pt x="489" y="225"/>
                    </a:cubicBezTo>
                    <a:cubicBezTo>
                      <a:pt x="494" y="252"/>
                      <a:pt x="497" y="276"/>
                      <a:pt x="483" y="3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1" name="Freeform 375"/>
              <p:cNvSpPr>
                <a:spLocks noEditPoints="1"/>
              </p:cNvSpPr>
              <p:nvPr/>
            </p:nvSpPr>
            <p:spPr bwMode="auto">
              <a:xfrm>
                <a:off x="476" y="-439"/>
                <a:ext cx="1004" cy="682"/>
              </a:xfrm>
              <a:custGeom>
                <a:avLst/>
                <a:gdLst>
                  <a:gd name="T0" fmla="*/ 456 w 498"/>
                  <a:gd name="T1" fmla="*/ 199 h 338"/>
                  <a:gd name="T2" fmla="*/ 449 w 498"/>
                  <a:gd name="T3" fmla="*/ 184 h 338"/>
                  <a:gd name="T4" fmla="*/ 441 w 498"/>
                  <a:gd name="T5" fmla="*/ 156 h 338"/>
                  <a:gd name="T6" fmla="*/ 432 w 498"/>
                  <a:gd name="T7" fmla="*/ 112 h 338"/>
                  <a:gd name="T8" fmla="*/ 294 w 498"/>
                  <a:gd name="T9" fmla="*/ 0 h 338"/>
                  <a:gd name="T10" fmla="*/ 66 w 498"/>
                  <a:gd name="T11" fmla="*/ 70 h 338"/>
                  <a:gd name="T12" fmla="*/ 30 w 498"/>
                  <a:gd name="T13" fmla="*/ 76 h 338"/>
                  <a:gd name="T14" fmla="*/ 29 w 498"/>
                  <a:gd name="T15" fmla="*/ 166 h 338"/>
                  <a:gd name="T16" fmla="*/ 130 w 498"/>
                  <a:gd name="T17" fmla="*/ 122 h 338"/>
                  <a:gd name="T18" fmla="*/ 244 w 498"/>
                  <a:gd name="T19" fmla="*/ 189 h 338"/>
                  <a:gd name="T20" fmla="*/ 242 w 498"/>
                  <a:gd name="T21" fmla="*/ 198 h 338"/>
                  <a:gd name="T22" fmla="*/ 235 w 498"/>
                  <a:gd name="T23" fmla="*/ 204 h 338"/>
                  <a:gd name="T24" fmla="*/ 243 w 498"/>
                  <a:gd name="T25" fmla="*/ 251 h 338"/>
                  <a:gd name="T26" fmla="*/ 300 w 498"/>
                  <a:gd name="T27" fmla="*/ 247 h 338"/>
                  <a:gd name="T28" fmla="*/ 306 w 498"/>
                  <a:gd name="T29" fmla="*/ 258 h 338"/>
                  <a:gd name="T30" fmla="*/ 230 w 498"/>
                  <a:gd name="T31" fmla="*/ 264 h 338"/>
                  <a:gd name="T32" fmla="*/ 227 w 498"/>
                  <a:gd name="T33" fmla="*/ 265 h 338"/>
                  <a:gd name="T34" fmla="*/ 232 w 498"/>
                  <a:gd name="T35" fmla="*/ 185 h 338"/>
                  <a:gd name="T36" fmla="*/ 61 w 498"/>
                  <a:gd name="T37" fmla="*/ 109 h 338"/>
                  <a:gd name="T38" fmla="*/ 198 w 498"/>
                  <a:gd name="T39" fmla="*/ 248 h 338"/>
                  <a:gd name="T40" fmla="*/ 15 w 498"/>
                  <a:gd name="T41" fmla="*/ 170 h 338"/>
                  <a:gd name="T42" fmla="*/ 220 w 498"/>
                  <a:gd name="T43" fmla="*/ 273 h 338"/>
                  <a:gd name="T44" fmla="*/ 230 w 498"/>
                  <a:gd name="T45" fmla="*/ 273 h 338"/>
                  <a:gd name="T46" fmla="*/ 306 w 498"/>
                  <a:gd name="T47" fmla="*/ 265 h 338"/>
                  <a:gd name="T48" fmla="*/ 369 w 498"/>
                  <a:gd name="T49" fmla="*/ 311 h 338"/>
                  <a:gd name="T50" fmla="*/ 483 w 498"/>
                  <a:gd name="T51" fmla="*/ 212 h 338"/>
                  <a:gd name="T52" fmla="*/ 72 w 498"/>
                  <a:gd name="T53" fmla="*/ 75 h 338"/>
                  <a:gd name="T54" fmla="*/ 187 w 498"/>
                  <a:gd name="T55" fmla="*/ 29 h 338"/>
                  <a:gd name="T56" fmla="*/ 332 w 498"/>
                  <a:gd name="T57" fmla="*/ 30 h 338"/>
                  <a:gd name="T58" fmla="*/ 433 w 498"/>
                  <a:gd name="T59" fmla="*/ 127 h 338"/>
                  <a:gd name="T60" fmla="*/ 430 w 498"/>
                  <a:gd name="T61" fmla="*/ 151 h 338"/>
                  <a:gd name="T62" fmla="*/ 255 w 498"/>
                  <a:gd name="T63" fmla="*/ 188 h 338"/>
                  <a:gd name="T64" fmla="*/ 125 w 498"/>
                  <a:gd name="T65" fmla="*/ 108 h 338"/>
                  <a:gd name="T66" fmla="*/ 292 w 498"/>
                  <a:gd name="T67" fmla="*/ 238 h 338"/>
                  <a:gd name="T68" fmla="*/ 243 w 498"/>
                  <a:gd name="T69" fmla="*/ 207 h 338"/>
                  <a:gd name="T70" fmla="*/ 379 w 498"/>
                  <a:gd name="T71" fmla="*/ 185 h 338"/>
                  <a:gd name="T72" fmla="*/ 438 w 498"/>
                  <a:gd name="T73" fmla="*/ 184 h 338"/>
                  <a:gd name="T74" fmla="*/ 281 w 498"/>
                  <a:gd name="T75" fmla="*/ 223 h 338"/>
                  <a:gd name="T76" fmla="*/ 447 w 498"/>
                  <a:gd name="T77" fmla="*/ 199 h 338"/>
                  <a:gd name="T78" fmla="*/ 318 w 498"/>
                  <a:gd name="T79" fmla="*/ 234 h 338"/>
                  <a:gd name="T80" fmla="*/ 359 w 498"/>
                  <a:gd name="T81" fmla="*/ 296 h 338"/>
                  <a:gd name="T82" fmla="*/ 322 w 498"/>
                  <a:gd name="T83" fmla="*/ 266 h 338"/>
                  <a:gd name="T84" fmla="*/ 302 w 498"/>
                  <a:gd name="T85" fmla="*/ 238 h 338"/>
                  <a:gd name="T86" fmla="*/ 316 w 498"/>
                  <a:gd name="T87" fmla="*/ 244 h 338"/>
                  <a:gd name="T88" fmla="*/ 359 w 498"/>
                  <a:gd name="T89" fmla="*/ 296 h 338"/>
                  <a:gd name="T90" fmla="*/ 405 w 498"/>
                  <a:gd name="T91" fmla="*/ 242 h 338"/>
                  <a:gd name="T92" fmla="*/ 340 w 498"/>
                  <a:gd name="T93" fmla="*/ 253 h 338"/>
                  <a:gd name="T94" fmla="*/ 465 w 498"/>
                  <a:gd name="T95" fmla="*/ 212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8" h="338">
                    <a:moveTo>
                      <a:pt x="483" y="212"/>
                    </a:moveTo>
                    <a:cubicBezTo>
                      <a:pt x="478" y="202"/>
                      <a:pt x="468" y="199"/>
                      <a:pt x="456" y="199"/>
                    </a:cubicBezTo>
                    <a:cubicBezTo>
                      <a:pt x="455" y="197"/>
                      <a:pt x="454" y="194"/>
                      <a:pt x="453" y="192"/>
                    </a:cubicBezTo>
                    <a:cubicBezTo>
                      <a:pt x="455" y="189"/>
                      <a:pt x="453" y="184"/>
                      <a:pt x="449" y="184"/>
                    </a:cubicBezTo>
                    <a:cubicBezTo>
                      <a:pt x="448" y="180"/>
                      <a:pt x="447" y="177"/>
                      <a:pt x="445" y="174"/>
                    </a:cubicBezTo>
                    <a:cubicBezTo>
                      <a:pt x="443" y="168"/>
                      <a:pt x="443" y="162"/>
                      <a:pt x="441" y="156"/>
                    </a:cubicBezTo>
                    <a:cubicBezTo>
                      <a:pt x="443" y="154"/>
                      <a:pt x="444" y="152"/>
                      <a:pt x="445" y="149"/>
                    </a:cubicBezTo>
                    <a:cubicBezTo>
                      <a:pt x="451" y="136"/>
                      <a:pt x="440" y="121"/>
                      <a:pt x="432" y="112"/>
                    </a:cubicBezTo>
                    <a:cubicBezTo>
                      <a:pt x="411" y="86"/>
                      <a:pt x="381" y="67"/>
                      <a:pt x="359" y="43"/>
                    </a:cubicBezTo>
                    <a:cubicBezTo>
                      <a:pt x="342" y="25"/>
                      <a:pt x="321" y="0"/>
                      <a:pt x="294" y="0"/>
                    </a:cubicBezTo>
                    <a:cubicBezTo>
                      <a:pt x="267" y="0"/>
                      <a:pt x="239" y="8"/>
                      <a:pt x="212" y="13"/>
                    </a:cubicBezTo>
                    <a:cubicBezTo>
                      <a:pt x="167" y="22"/>
                      <a:pt x="95" y="28"/>
                      <a:pt x="66" y="70"/>
                    </a:cubicBezTo>
                    <a:cubicBezTo>
                      <a:pt x="65" y="71"/>
                      <a:pt x="65" y="72"/>
                      <a:pt x="66" y="73"/>
                    </a:cubicBezTo>
                    <a:cubicBezTo>
                      <a:pt x="54" y="70"/>
                      <a:pt x="42" y="70"/>
                      <a:pt x="30" y="76"/>
                    </a:cubicBezTo>
                    <a:cubicBezTo>
                      <a:pt x="0" y="92"/>
                      <a:pt x="10" y="145"/>
                      <a:pt x="22" y="168"/>
                    </a:cubicBezTo>
                    <a:cubicBezTo>
                      <a:pt x="24" y="172"/>
                      <a:pt x="31" y="170"/>
                      <a:pt x="29" y="166"/>
                    </a:cubicBezTo>
                    <a:cubicBezTo>
                      <a:pt x="21" y="141"/>
                      <a:pt x="9" y="82"/>
                      <a:pt x="53" y="79"/>
                    </a:cubicBezTo>
                    <a:cubicBezTo>
                      <a:pt x="79" y="78"/>
                      <a:pt x="110" y="109"/>
                      <a:pt x="130" y="122"/>
                    </a:cubicBezTo>
                    <a:cubicBezTo>
                      <a:pt x="154" y="137"/>
                      <a:pt x="180" y="149"/>
                      <a:pt x="205" y="162"/>
                    </a:cubicBezTo>
                    <a:cubicBezTo>
                      <a:pt x="215" y="166"/>
                      <a:pt x="241" y="177"/>
                      <a:pt x="244" y="189"/>
                    </a:cubicBezTo>
                    <a:cubicBezTo>
                      <a:pt x="242" y="191"/>
                      <a:pt x="242" y="194"/>
                      <a:pt x="243" y="196"/>
                    </a:cubicBezTo>
                    <a:cubicBezTo>
                      <a:pt x="243" y="197"/>
                      <a:pt x="242" y="197"/>
                      <a:pt x="242" y="198"/>
                    </a:cubicBezTo>
                    <a:cubicBezTo>
                      <a:pt x="240" y="196"/>
                      <a:pt x="237" y="197"/>
                      <a:pt x="236" y="200"/>
                    </a:cubicBezTo>
                    <a:cubicBezTo>
                      <a:pt x="236" y="201"/>
                      <a:pt x="236" y="202"/>
                      <a:pt x="235" y="204"/>
                    </a:cubicBezTo>
                    <a:cubicBezTo>
                      <a:pt x="235" y="204"/>
                      <a:pt x="235" y="205"/>
                      <a:pt x="235" y="206"/>
                    </a:cubicBezTo>
                    <a:cubicBezTo>
                      <a:pt x="231" y="222"/>
                      <a:pt x="228" y="241"/>
                      <a:pt x="243" y="251"/>
                    </a:cubicBezTo>
                    <a:cubicBezTo>
                      <a:pt x="258" y="261"/>
                      <a:pt x="284" y="251"/>
                      <a:pt x="300" y="247"/>
                    </a:cubicBezTo>
                    <a:cubicBezTo>
                      <a:pt x="300" y="247"/>
                      <a:pt x="300" y="247"/>
                      <a:pt x="300" y="247"/>
                    </a:cubicBezTo>
                    <a:cubicBezTo>
                      <a:pt x="303" y="250"/>
                      <a:pt x="305" y="254"/>
                      <a:pt x="308" y="258"/>
                    </a:cubicBezTo>
                    <a:cubicBezTo>
                      <a:pt x="307" y="258"/>
                      <a:pt x="307" y="258"/>
                      <a:pt x="306" y="258"/>
                    </a:cubicBezTo>
                    <a:cubicBezTo>
                      <a:pt x="296" y="256"/>
                      <a:pt x="286" y="259"/>
                      <a:pt x="276" y="260"/>
                    </a:cubicBezTo>
                    <a:cubicBezTo>
                      <a:pt x="261" y="263"/>
                      <a:pt x="246" y="265"/>
                      <a:pt x="230" y="264"/>
                    </a:cubicBezTo>
                    <a:cubicBezTo>
                      <a:pt x="229" y="264"/>
                      <a:pt x="228" y="265"/>
                      <a:pt x="227" y="265"/>
                    </a:cubicBezTo>
                    <a:cubicBezTo>
                      <a:pt x="227" y="265"/>
                      <a:pt x="227" y="265"/>
                      <a:pt x="227" y="265"/>
                    </a:cubicBezTo>
                    <a:cubicBezTo>
                      <a:pt x="198" y="243"/>
                      <a:pt x="215" y="216"/>
                      <a:pt x="235" y="195"/>
                    </a:cubicBezTo>
                    <a:cubicBezTo>
                      <a:pt x="238" y="192"/>
                      <a:pt x="236" y="186"/>
                      <a:pt x="232" y="185"/>
                    </a:cubicBezTo>
                    <a:cubicBezTo>
                      <a:pt x="174" y="168"/>
                      <a:pt x="114" y="142"/>
                      <a:pt x="68" y="103"/>
                    </a:cubicBezTo>
                    <a:cubicBezTo>
                      <a:pt x="63" y="99"/>
                      <a:pt x="57" y="105"/>
                      <a:pt x="61" y="109"/>
                    </a:cubicBezTo>
                    <a:cubicBezTo>
                      <a:pt x="102" y="151"/>
                      <a:pt x="164" y="174"/>
                      <a:pt x="218" y="193"/>
                    </a:cubicBezTo>
                    <a:cubicBezTo>
                      <a:pt x="205" y="209"/>
                      <a:pt x="194" y="230"/>
                      <a:pt x="198" y="248"/>
                    </a:cubicBezTo>
                    <a:cubicBezTo>
                      <a:pt x="142" y="215"/>
                      <a:pt x="76" y="192"/>
                      <a:pt x="16" y="167"/>
                    </a:cubicBezTo>
                    <a:cubicBezTo>
                      <a:pt x="15" y="167"/>
                      <a:pt x="14" y="169"/>
                      <a:pt x="15" y="170"/>
                    </a:cubicBezTo>
                    <a:cubicBezTo>
                      <a:pt x="79" y="204"/>
                      <a:pt x="144" y="239"/>
                      <a:pt x="211" y="268"/>
                    </a:cubicBezTo>
                    <a:cubicBezTo>
                      <a:pt x="214" y="270"/>
                      <a:pt x="216" y="272"/>
                      <a:pt x="220" y="273"/>
                    </a:cubicBezTo>
                    <a:cubicBezTo>
                      <a:pt x="223" y="274"/>
                      <a:pt x="225" y="273"/>
                      <a:pt x="227" y="271"/>
                    </a:cubicBezTo>
                    <a:cubicBezTo>
                      <a:pt x="228" y="272"/>
                      <a:pt x="229" y="273"/>
                      <a:pt x="230" y="273"/>
                    </a:cubicBezTo>
                    <a:cubicBezTo>
                      <a:pt x="242" y="275"/>
                      <a:pt x="255" y="273"/>
                      <a:pt x="267" y="272"/>
                    </a:cubicBezTo>
                    <a:cubicBezTo>
                      <a:pt x="280" y="270"/>
                      <a:pt x="294" y="270"/>
                      <a:pt x="306" y="265"/>
                    </a:cubicBezTo>
                    <a:cubicBezTo>
                      <a:pt x="308" y="265"/>
                      <a:pt x="309" y="263"/>
                      <a:pt x="309" y="261"/>
                    </a:cubicBezTo>
                    <a:cubicBezTo>
                      <a:pt x="326" y="289"/>
                      <a:pt x="349" y="338"/>
                      <a:pt x="369" y="311"/>
                    </a:cubicBezTo>
                    <a:cubicBezTo>
                      <a:pt x="378" y="298"/>
                      <a:pt x="361" y="277"/>
                      <a:pt x="350" y="265"/>
                    </a:cubicBezTo>
                    <a:cubicBezTo>
                      <a:pt x="386" y="260"/>
                      <a:pt x="498" y="243"/>
                      <a:pt x="483" y="212"/>
                    </a:cubicBezTo>
                    <a:close/>
                    <a:moveTo>
                      <a:pt x="125" y="108"/>
                    </a:moveTo>
                    <a:cubicBezTo>
                      <a:pt x="109" y="98"/>
                      <a:pt x="91" y="83"/>
                      <a:pt x="72" y="75"/>
                    </a:cubicBezTo>
                    <a:cubicBezTo>
                      <a:pt x="72" y="75"/>
                      <a:pt x="72" y="75"/>
                      <a:pt x="72" y="75"/>
                    </a:cubicBezTo>
                    <a:cubicBezTo>
                      <a:pt x="98" y="43"/>
                      <a:pt x="150" y="36"/>
                      <a:pt x="187" y="29"/>
                    </a:cubicBezTo>
                    <a:cubicBezTo>
                      <a:pt x="204" y="26"/>
                      <a:pt x="221" y="23"/>
                      <a:pt x="238" y="20"/>
                    </a:cubicBezTo>
                    <a:cubicBezTo>
                      <a:pt x="275" y="14"/>
                      <a:pt x="301" y="3"/>
                      <a:pt x="332" y="30"/>
                    </a:cubicBezTo>
                    <a:cubicBezTo>
                      <a:pt x="349" y="45"/>
                      <a:pt x="364" y="63"/>
                      <a:pt x="381" y="78"/>
                    </a:cubicBezTo>
                    <a:cubicBezTo>
                      <a:pt x="399" y="93"/>
                      <a:pt x="418" y="108"/>
                      <a:pt x="433" y="127"/>
                    </a:cubicBezTo>
                    <a:cubicBezTo>
                      <a:pt x="438" y="134"/>
                      <a:pt x="438" y="141"/>
                      <a:pt x="435" y="147"/>
                    </a:cubicBezTo>
                    <a:cubicBezTo>
                      <a:pt x="432" y="147"/>
                      <a:pt x="430" y="148"/>
                      <a:pt x="430" y="151"/>
                    </a:cubicBezTo>
                    <a:cubicBezTo>
                      <a:pt x="430" y="151"/>
                      <a:pt x="430" y="152"/>
                      <a:pt x="429" y="153"/>
                    </a:cubicBezTo>
                    <a:cubicBezTo>
                      <a:pt x="399" y="178"/>
                      <a:pt x="291" y="187"/>
                      <a:pt x="255" y="188"/>
                    </a:cubicBezTo>
                    <a:cubicBezTo>
                      <a:pt x="254" y="183"/>
                      <a:pt x="250" y="178"/>
                      <a:pt x="245" y="174"/>
                    </a:cubicBezTo>
                    <a:cubicBezTo>
                      <a:pt x="211" y="145"/>
                      <a:pt x="163" y="131"/>
                      <a:pt x="125" y="108"/>
                    </a:cubicBezTo>
                    <a:close/>
                    <a:moveTo>
                      <a:pt x="293" y="230"/>
                    </a:moveTo>
                    <a:cubicBezTo>
                      <a:pt x="290" y="232"/>
                      <a:pt x="290" y="235"/>
                      <a:pt x="292" y="238"/>
                    </a:cubicBezTo>
                    <a:cubicBezTo>
                      <a:pt x="279" y="241"/>
                      <a:pt x="264" y="246"/>
                      <a:pt x="251" y="242"/>
                    </a:cubicBezTo>
                    <a:cubicBezTo>
                      <a:pt x="240" y="239"/>
                      <a:pt x="241" y="219"/>
                      <a:pt x="243" y="207"/>
                    </a:cubicBezTo>
                    <a:cubicBezTo>
                      <a:pt x="249" y="205"/>
                      <a:pt x="253" y="202"/>
                      <a:pt x="255" y="198"/>
                    </a:cubicBezTo>
                    <a:cubicBezTo>
                      <a:pt x="297" y="199"/>
                      <a:pt x="338" y="195"/>
                      <a:pt x="379" y="185"/>
                    </a:cubicBezTo>
                    <a:cubicBezTo>
                      <a:pt x="395" y="181"/>
                      <a:pt x="416" y="177"/>
                      <a:pt x="431" y="166"/>
                    </a:cubicBezTo>
                    <a:cubicBezTo>
                      <a:pt x="432" y="172"/>
                      <a:pt x="435" y="178"/>
                      <a:pt x="438" y="184"/>
                    </a:cubicBezTo>
                    <a:cubicBezTo>
                      <a:pt x="384" y="187"/>
                      <a:pt x="336" y="218"/>
                      <a:pt x="281" y="217"/>
                    </a:cubicBezTo>
                    <a:cubicBezTo>
                      <a:pt x="278" y="217"/>
                      <a:pt x="278" y="222"/>
                      <a:pt x="281" y="223"/>
                    </a:cubicBezTo>
                    <a:cubicBezTo>
                      <a:pt x="336" y="227"/>
                      <a:pt x="390" y="205"/>
                      <a:pt x="444" y="194"/>
                    </a:cubicBezTo>
                    <a:cubicBezTo>
                      <a:pt x="445" y="196"/>
                      <a:pt x="446" y="198"/>
                      <a:pt x="447" y="199"/>
                    </a:cubicBezTo>
                    <a:cubicBezTo>
                      <a:pt x="436" y="200"/>
                      <a:pt x="424" y="203"/>
                      <a:pt x="417" y="204"/>
                    </a:cubicBezTo>
                    <a:cubicBezTo>
                      <a:pt x="383" y="211"/>
                      <a:pt x="351" y="223"/>
                      <a:pt x="318" y="234"/>
                    </a:cubicBezTo>
                    <a:cubicBezTo>
                      <a:pt x="310" y="229"/>
                      <a:pt x="301" y="226"/>
                      <a:pt x="293" y="230"/>
                    </a:cubicBezTo>
                    <a:close/>
                    <a:moveTo>
                      <a:pt x="359" y="296"/>
                    </a:moveTo>
                    <a:cubicBezTo>
                      <a:pt x="361" y="300"/>
                      <a:pt x="363" y="310"/>
                      <a:pt x="354" y="307"/>
                    </a:cubicBezTo>
                    <a:cubicBezTo>
                      <a:pt x="340" y="300"/>
                      <a:pt x="330" y="278"/>
                      <a:pt x="322" y="266"/>
                    </a:cubicBezTo>
                    <a:cubicBezTo>
                      <a:pt x="318" y="259"/>
                      <a:pt x="311" y="246"/>
                      <a:pt x="303" y="240"/>
                    </a:cubicBezTo>
                    <a:cubicBezTo>
                      <a:pt x="303" y="239"/>
                      <a:pt x="303" y="239"/>
                      <a:pt x="302" y="238"/>
                    </a:cubicBezTo>
                    <a:cubicBezTo>
                      <a:pt x="305" y="238"/>
                      <a:pt x="308" y="239"/>
                      <a:pt x="311" y="241"/>
                    </a:cubicBezTo>
                    <a:cubicBezTo>
                      <a:pt x="312" y="243"/>
                      <a:pt x="313" y="244"/>
                      <a:pt x="316" y="244"/>
                    </a:cubicBezTo>
                    <a:cubicBezTo>
                      <a:pt x="327" y="252"/>
                      <a:pt x="338" y="266"/>
                      <a:pt x="342" y="271"/>
                    </a:cubicBezTo>
                    <a:cubicBezTo>
                      <a:pt x="348" y="279"/>
                      <a:pt x="354" y="287"/>
                      <a:pt x="359" y="296"/>
                    </a:cubicBezTo>
                    <a:close/>
                    <a:moveTo>
                      <a:pt x="449" y="231"/>
                    </a:moveTo>
                    <a:cubicBezTo>
                      <a:pt x="435" y="236"/>
                      <a:pt x="420" y="239"/>
                      <a:pt x="405" y="242"/>
                    </a:cubicBezTo>
                    <a:cubicBezTo>
                      <a:pt x="384" y="247"/>
                      <a:pt x="362" y="249"/>
                      <a:pt x="340" y="253"/>
                    </a:cubicBezTo>
                    <a:cubicBezTo>
                      <a:pt x="340" y="253"/>
                      <a:pt x="340" y="253"/>
                      <a:pt x="340" y="253"/>
                    </a:cubicBezTo>
                    <a:cubicBezTo>
                      <a:pt x="336" y="249"/>
                      <a:pt x="332" y="244"/>
                      <a:pt x="327" y="240"/>
                    </a:cubicBezTo>
                    <a:cubicBezTo>
                      <a:pt x="370" y="227"/>
                      <a:pt x="421" y="206"/>
                      <a:pt x="465" y="212"/>
                    </a:cubicBezTo>
                    <a:cubicBezTo>
                      <a:pt x="485" y="215"/>
                      <a:pt x="453" y="230"/>
                      <a:pt x="449" y="2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2" name="Freeform 376"/>
              <p:cNvSpPr>
                <a:spLocks noEditPoints="1"/>
              </p:cNvSpPr>
              <p:nvPr/>
            </p:nvSpPr>
            <p:spPr bwMode="auto">
              <a:xfrm>
                <a:off x="5052" y="2042"/>
                <a:ext cx="1041" cy="728"/>
              </a:xfrm>
              <a:custGeom>
                <a:avLst/>
                <a:gdLst>
                  <a:gd name="T0" fmla="*/ 478 w 516"/>
                  <a:gd name="T1" fmla="*/ 125 h 361"/>
                  <a:gd name="T2" fmla="*/ 415 w 516"/>
                  <a:gd name="T3" fmla="*/ 126 h 361"/>
                  <a:gd name="T4" fmla="*/ 372 w 516"/>
                  <a:gd name="T5" fmla="*/ 113 h 361"/>
                  <a:gd name="T6" fmla="*/ 374 w 516"/>
                  <a:gd name="T7" fmla="*/ 102 h 361"/>
                  <a:gd name="T8" fmla="*/ 314 w 516"/>
                  <a:gd name="T9" fmla="*/ 46 h 361"/>
                  <a:gd name="T10" fmla="*/ 363 w 516"/>
                  <a:gd name="T11" fmla="*/ 112 h 361"/>
                  <a:gd name="T12" fmla="*/ 330 w 516"/>
                  <a:gd name="T13" fmla="*/ 120 h 361"/>
                  <a:gd name="T14" fmla="*/ 404 w 516"/>
                  <a:gd name="T15" fmla="*/ 179 h 361"/>
                  <a:gd name="T16" fmla="*/ 385 w 516"/>
                  <a:gd name="T17" fmla="*/ 267 h 361"/>
                  <a:gd name="T18" fmla="*/ 396 w 516"/>
                  <a:gd name="T19" fmla="*/ 239 h 361"/>
                  <a:gd name="T20" fmla="*/ 333 w 516"/>
                  <a:gd name="T21" fmla="*/ 136 h 361"/>
                  <a:gd name="T22" fmla="*/ 321 w 516"/>
                  <a:gd name="T23" fmla="*/ 127 h 361"/>
                  <a:gd name="T24" fmla="*/ 265 w 516"/>
                  <a:gd name="T25" fmla="*/ 153 h 361"/>
                  <a:gd name="T26" fmla="*/ 257 w 516"/>
                  <a:gd name="T27" fmla="*/ 140 h 361"/>
                  <a:gd name="T28" fmla="*/ 239 w 516"/>
                  <a:gd name="T29" fmla="*/ 147 h 361"/>
                  <a:gd name="T30" fmla="*/ 232 w 516"/>
                  <a:gd name="T31" fmla="*/ 163 h 361"/>
                  <a:gd name="T32" fmla="*/ 165 w 516"/>
                  <a:gd name="T33" fmla="*/ 157 h 361"/>
                  <a:gd name="T34" fmla="*/ 176 w 516"/>
                  <a:gd name="T35" fmla="*/ 78 h 361"/>
                  <a:gd name="T36" fmla="*/ 217 w 516"/>
                  <a:gd name="T37" fmla="*/ 91 h 361"/>
                  <a:gd name="T38" fmla="*/ 216 w 516"/>
                  <a:gd name="T39" fmla="*/ 69 h 361"/>
                  <a:gd name="T40" fmla="*/ 215 w 516"/>
                  <a:gd name="T41" fmla="*/ 49 h 361"/>
                  <a:gd name="T42" fmla="*/ 164 w 516"/>
                  <a:gd name="T43" fmla="*/ 65 h 361"/>
                  <a:gd name="T44" fmla="*/ 73 w 516"/>
                  <a:gd name="T45" fmla="*/ 105 h 361"/>
                  <a:gd name="T46" fmla="*/ 14 w 516"/>
                  <a:gd name="T47" fmla="*/ 109 h 361"/>
                  <a:gd name="T48" fmla="*/ 23 w 516"/>
                  <a:gd name="T49" fmla="*/ 132 h 361"/>
                  <a:gd name="T50" fmla="*/ 58 w 516"/>
                  <a:gd name="T51" fmla="*/ 118 h 361"/>
                  <a:gd name="T52" fmla="*/ 71 w 516"/>
                  <a:gd name="T53" fmla="*/ 117 h 361"/>
                  <a:gd name="T54" fmla="*/ 111 w 516"/>
                  <a:gd name="T55" fmla="*/ 185 h 361"/>
                  <a:gd name="T56" fmla="*/ 48 w 516"/>
                  <a:gd name="T57" fmla="*/ 157 h 361"/>
                  <a:gd name="T58" fmla="*/ 31 w 516"/>
                  <a:gd name="T59" fmla="*/ 179 h 361"/>
                  <a:gd name="T60" fmla="*/ 29 w 516"/>
                  <a:gd name="T61" fmla="*/ 197 h 361"/>
                  <a:gd name="T62" fmla="*/ 110 w 516"/>
                  <a:gd name="T63" fmla="*/ 193 h 361"/>
                  <a:gd name="T64" fmla="*/ 146 w 516"/>
                  <a:gd name="T65" fmla="*/ 287 h 361"/>
                  <a:gd name="T66" fmla="*/ 123 w 516"/>
                  <a:gd name="T67" fmla="*/ 351 h 361"/>
                  <a:gd name="T68" fmla="*/ 154 w 516"/>
                  <a:gd name="T69" fmla="*/ 285 h 361"/>
                  <a:gd name="T70" fmla="*/ 204 w 516"/>
                  <a:gd name="T71" fmla="*/ 356 h 361"/>
                  <a:gd name="T72" fmla="*/ 227 w 516"/>
                  <a:gd name="T73" fmla="*/ 329 h 361"/>
                  <a:gd name="T74" fmla="*/ 227 w 516"/>
                  <a:gd name="T75" fmla="*/ 256 h 361"/>
                  <a:gd name="T76" fmla="*/ 243 w 516"/>
                  <a:gd name="T77" fmla="*/ 171 h 361"/>
                  <a:gd name="T78" fmla="*/ 270 w 516"/>
                  <a:gd name="T79" fmla="*/ 164 h 361"/>
                  <a:gd name="T80" fmla="*/ 324 w 516"/>
                  <a:gd name="T81" fmla="*/ 143 h 361"/>
                  <a:gd name="T82" fmla="*/ 354 w 516"/>
                  <a:gd name="T83" fmla="*/ 299 h 361"/>
                  <a:gd name="T84" fmla="*/ 349 w 516"/>
                  <a:gd name="T85" fmla="*/ 317 h 361"/>
                  <a:gd name="T86" fmla="*/ 349 w 516"/>
                  <a:gd name="T87" fmla="*/ 334 h 361"/>
                  <a:gd name="T88" fmla="*/ 362 w 516"/>
                  <a:gd name="T89" fmla="*/ 300 h 361"/>
                  <a:gd name="T90" fmla="*/ 393 w 516"/>
                  <a:gd name="T91" fmla="*/ 293 h 361"/>
                  <a:gd name="T92" fmla="*/ 398 w 516"/>
                  <a:gd name="T93" fmla="*/ 332 h 361"/>
                  <a:gd name="T94" fmla="*/ 400 w 516"/>
                  <a:gd name="T95" fmla="*/ 316 h 361"/>
                  <a:gd name="T96" fmla="*/ 399 w 516"/>
                  <a:gd name="T97" fmla="*/ 292 h 361"/>
                  <a:gd name="T98" fmla="*/ 415 w 516"/>
                  <a:gd name="T99" fmla="*/ 131 h 361"/>
                  <a:gd name="T100" fmla="*/ 492 w 516"/>
                  <a:gd name="T101" fmla="*/ 150 h 361"/>
                  <a:gd name="T102" fmla="*/ 500 w 516"/>
                  <a:gd name="T103" fmla="*/ 126 h 361"/>
                  <a:gd name="T104" fmla="*/ 499 w 516"/>
                  <a:gd name="T105" fmla="*/ 125 h 361"/>
                  <a:gd name="T106" fmla="*/ 503 w 516"/>
                  <a:gd name="T107" fmla="*/ 108 h 361"/>
                  <a:gd name="T108" fmla="*/ 356 w 516"/>
                  <a:gd name="T109" fmla="*/ 24 h 361"/>
                  <a:gd name="T110" fmla="*/ 355 w 516"/>
                  <a:gd name="T111" fmla="*/ 90 h 361"/>
                  <a:gd name="T112" fmla="*/ 137 w 516"/>
                  <a:gd name="T113" fmla="*/ 71 h 361"/>
                  <a:gd name="T114" fmla="*/ 85 w 516"/>
                  <a:gd name="T115" fmla="*/ 120 h 361"/>
                  <a:gd name="T116" fmla="*/ 120 w 516"/>
                  <a:gd name="T117" fmla="*/ 179 h 361"/>
                  <a:gd name="T118" fmla="*/ 156 w 516"/>
                  <a:gd name="T119" fmla="*/ 166 h 361"/>
                  <a:gd name="T120" fmla="*/ 373 w 516"/>
                  <a:gd name="T121" fmla="*/ 263 h 361"/>
                  <a:gd name="T122" fmla="*/ 339 w 516"/>
                  <a:gd name="T123" fmla="*/ 238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6" h="361">
                    <a:moveTo>
                      <a:pt x="503" y="108"/>
                    </a:moveTo>
                    <a:cubicBezTo>
                      <a:pt x="495" y="112"/>
                      <a:pt x="488" y="116"/>
                      <a:pt x="481" y="121"/>
                    </a:cubicBezTo>
                    <a:cubicBezTo>
                      <a:pt x="479" y="122"/>
                      <a:pt x="478" y="123"/>
                      <a:pt x="478" y="125"/>
                    </a:cubicBezTo>
                    <a:cubicBezTo>
                      <a:pt x="478" y="125"/>
                      <a:pt x="477" y="125"/>
                      <a:pt x="477" y="125"/>
                    </a:cubicBezTo>
                    <a:cubicBezTo>
                      <a:pt x="456" y="127"/>
                      <a:pt x="437" y="128"/>
                      <a:pt x="417" y="125"/>
                    </a:cubicBezTo>
                    <a:cubicBezTo>
                      <a:pt x="416" y="125"/>
                      <a:pt x="415" y="125"/>
                      <a:pt x="415" y="126"/>
                    </a:cubicBezTo>
                    <a:cubicBezTo>
                      <a:pt x="414" y="124"/>
                      <a:pt x="414" y="122"/>
                      <a:pt x="414" y="121"/>
                    </a:cubicBezTo>
                    <a:cubicBezTo>
                      <a:pt x="414" y="119"/>
                      <a:pt x="413" y="116"/>
                      <a:pt x="410" y="115"/>
                    </a:cubicBezTo>
                    <a:cubicBezTo>
                      <a:pt x="397" y="114"/>
                      <a:pt x="385" y="113"/>
                      <a:pt x="372" y="113"/>
                    </a:cubicBezTo>
                    <a:cubicBezTo>
                      <a:pt x="372" y="112"/>
                      <a:pt x="373" y="110"/>
                      <a:pt x="373" y="109"/>
                    </a:cubicBezTo>
                    <a:cubicBezTo>
                      <a:pt x="373" y="108"/>
                      <a:pt x="373" y="108"/>
                      <a:pt x="373" y="108"/>
                    </a:cubicBezTo>
                    <a:cubicBezTo>
                      <a:pt x="374" y="106"/>
                      <a:pt x="374" y="104"/>
                      <a:pt x="374" y="102"/>
                    </a:cubicBezTo>
                    <a:cubicBezTo>
                      <a:pt x="396" y="96"/>
                      <a:pt x="413" y="77"/>
                      <a:pt x="409" y="51"/>
                    </a:cubicBezTo>
                    <a:cubicBezTo>
                      <a:pt x="406" y="28"/>
                      <a:pt x="378" y="0"/>
                      <a:pt x="354" y="11"/>
                    </a:cubicBezTo>
                    <a:cubicBezTo>
                      <a:pt x="336" y="12"/>
                      <a:pt x="319" y="28"/>
                      <a:pt x="314" y="46"/>
                    </a:cubicBezTo>
                    <a:cubicBezTo>
                      <a:pt x="304" y="75"/>
                      <a:pt x="323" y="101"/>
                      <a:pt x="352" y="104"/>
                    </a:cubicBezTo>
                    <a:cubicBezTo>
                      <a:pt x="356" y="105"/>
                      <a:pt x="360" y="105"/>
                      <a:pt x="364" y="104"/>
                    </a:cubicBezTo>
                    <a:cubicBezTo>
                      <a:pt x="364" y="107"/>
                      <a:pt x="363" y="109"/>
                      <a:pt x="363" y="112"/>
                    </a:cubicBezTo>
                    <a:cubicBezTo>
                      <a:pt x="363" y="112"/>
                      <a:pt x="364" y="113"/>
                      <a:pt x="364" y="113"/>
                    </a:cubicBezTo>
                    <a:cubicBezTo>
                      <a:pt x="353" y="113"/>
                      <a:pt x="342" y="113"/>
                      <a:pt x="331" y="112"/>
                    </a:cubicBezTo>
                    <a:cubicBezTo>
                      <a:pt x="326" y="112"/>
                      <a:pt x="325" y="119"/>
                      <a:pt x="330" y="120"/>
                    </a:cubicBezTo>
                    <a:cubicBezTo>
                      <a:pt x="344" y="123"/>
                      <a:pt x="359" y="124"/>
                      <a:pt x="374" y="124"/>
                    </a:cubicBezTo>
                    <a:cubicBezTo>
                      <a:pt x="391" y="124"/>
                      <a:pt x="403" y="125"/>
                      <a:pt x="404" y="144"/>
                    </a:cubicBezTo>
                    <a:cubicBezTo>
                      <a:pt x="405" y="156"/>
                      <a:pt x="405" y="167"/>
                      <a:pt x="404" y="179"/>
                    </a:cubicBezTo>
                    <a:cubicBezTo>
                      <a:pt x="404" y="202"/>
                      <a:pt x="404" y="226"/>
                      <a:pt x="404" y="249"/>
                    </a:cubicBezTo>
                    <a:cubicBezTo>
                      <a:pt x="405" y="275"/>
                      <a:pt x="410" y="279"/>
                      <a:pt x="385" y="282"/>
                    </a:cubicBezTo>
                    <a:cubicBezTo>
                      <a:pt x="385" y="277"/>
                      <a:pt x="385" y="272"/>
                      <a:pt x="385" y="267"/>
                    </a:cubicBezTo>
                    <a:cubicBezTo>
                      <a:pt x="385" y="258"/>
                      <a:pt x="387" y="248"/>
                      <a:pt x="384" y="239"/>
                    </a:cubicBezTo>
                    <a:cubicBezTo>
                      <a:pt x="384" y="239"/>
                      <a:pt x="383" y="239"/>
                      <a:pt x="383" y="239"/>
                    </a:cubicBezTo>
                    <a:cubicBezTo>
                      <a:pt x="388" y="239"/>
                      <a:pt x="392" y="239"/>
                      <a:pt x="396" y="239"/>
                    </a:cubicBezTo>
                    <a:cubicBezTo>
                      <a:pt x="404" y="239"/>
                      <a:pt x="404" y="227"/>
                      <a:pt x="396" y="227"/>
                    </a:cubicBezTo>
                    <a:cubicBezTo>
                      <a:pt x="377" y="227"/>
                      <a:pt x="358" y="228"/>
                      <a:pt x="339" y="232"/>
                    </a:cubicBezTo>
                    <a:cubicBezTo>
                      <a:pt x="339" y="199"/>
                      <a:pt x="341" y="167"/>
                      <a:pt x="333" y="136"/>
                    </a:cubicBezTo>
                    <a:cubicBezTo>
                      <a:pt x="335" y="133"/>
                      <a:pt x="334" y="128"/>
                      <a:pt x="331" y="127"/>
                    </a:cubicBezTo>
                    <a:cubicBezTo>
                      <a:pt x="331" y="126"/>
                      <a:pt x="330" y="125"/>
                      <a:pt x="330" y="125"/>
                    </a:cubicBezTo>
                    <a:cubicBezTo>
                      <a:pt x="328" y="119"/>
                      <a:pt x="320" y="121"/>
                      <a:pt x="321" y="127"/>
                    </a:cubicBezTo>
                    <a:cubicBezTo>
                      <a:pt x="321" y="127"/>
                      <a:pt x="322" y="128"/>
                      <a:pt x="322" y="128"/>
                    </a:cubicBezTo>
                    <a:cubicBezTo>
                      <a:pt x="313" y="130"/>
                      <a:pt x="304" y="135"/>
                      <a:pt x="296" y="139"/>
                    </a:cubicBezTo>
                    <a:cubicBezTo>
                      <a:pt x="285" y="144"/>
                      <a:pt x="275" y="148"/>
                      <a:pt x="265" y="153"/>
                    </a:cubicBezTo>
                    <a:cubicBezTo>
                      <a:pt x="264" y="152"/>
                      <a:pt x="262" y="151"/>
                      <a:pt x="260" y="151"/>
                    </a:cubicBezTo>
                    <a:cubicBezTo>
                      <a:pt x="259" y="151"/>
                      <a:pt x="258" y="151"/>
                      <a:pt x="257" y="151"/>
                    </a:cubicBezTo>
                    <a:cubicBezTo>
                      <a:pt x="257" y="147"/>
                      <a:pt x="257" y="144"/>
                      <a:pt x="257" y="140"/>
                    </a:cubicBezTo>
                    <a:cubicBezTo>
                      <a:pt x="257" y="132"/>
                      <a:pt x="245" y="132"/>
                      <a:pt x="244" y="140"/>
                    </a:cubicBezTo>
                    <a:cubicBezTo>
                      <a:pt x="244" y="143"/>
                      <a:pt x="242" y="146"/>
                      <a:pt x="241" y="148"/>
                    </a:cubicBezTo>
                    <a:cubicBezTo>
                      <a:pt x="240" y="148"/>
                      <a:pt x="239" y="147"/>
                      <a:pt x="239" y="147"/>
                    </a:cubicBezTo>
                    <a:cubicBezTo>
                      <a:pt x="235" y="147"/>
                      <a:pt x="234" y="152"/>
                      <a:pt x="237" y="153"/>
                    </a:cubicBezTo>
                    <a:cubicBezTo>
                      <a:pt x="237" y="154"/>
                      <a:pt x="237" y="155"/>
                      <a:pt x="237" y="156"/>
                    </a:cubicBezTo>
                    <a:cubicBezTo>
                      <a:pt x="234" y="157"/>
                      <a:pt x="232" y="160"/>
                      <a:pt x="232" y="163"/>
                    </a:cubicBezTo>
                    <a:cubicBezTo>
                      <a:pt x="224" y="163"/>
                      <a:pt x="215" y="164"/>
                      <a:pt x="206" y="165"/>
                    </a:cubicBezTo>
                    <a:cubicBezTo>
                      <a:pt x="195" y="166"/>
                      <a:pt x="183" y="167"/>
                      <a:pt x="172" y="167"/>
                    </a:cubicBezTo>
                    <a:cubicBezTo>
                      <a:pt x="170" y="164"/>
                      <a:pt x="168" y="160"/>
                      <a:pt x="165" y="157"/>
                    </a:cubicBezTo>
                    <a:cubicBezTo>
                      <a:pt x="165" y="157"/>
                      <a:pt x="165" y="157"/>
                      <a:pt x="165" y="156"/>
                    </a:cubicBezTo>
                    <a:cubicBezTo>
                      <a:pt x="181" y="134"/>
                      <a:pt x="186" y="100"/>
                      <a:pt x="175" y="78"/>
                    </a:cubicBezTo>
                    <a:cubicBezTo>
                      <a:pt x="175" y="78"/>
                      <a:pt x="176" y="78"/>
                      <a:pt x="176" y="78"/>
                    </a:cubicBezTo>
                    <a:cubicBezTo>
                      <a:pt x="176" y="79"/>
                      <a:pt x="177" y="79"/>
                      <a:pt x="178" y="79"/>
                    </a:cubicBezTo>
                    <a:cubicBezTo>
                      <a:pt x="185" y="80"/>
                      <a:pt x="192" y="81"/>
                      <a:pt x="199" y="83"/>
                    </a:cubicBezTo>
                    <a:cubicBezTo>
                      <a:pt x="206" y="85"/>
                      <a:pt x="211" y="88"/>
                      <a:pt x="217" y="91"/>
                    </a:cubicBezTo>
                    <a:cubicBezTo>
                      <a:pt x="223" y="93"/>
                      <a:pt x="228" y="84"/>
                      <a:pt x="223" y="80"/>
                    </a:cubicBezTo>
                    <a:cubicBezTo>
                      <a:pt x="220" y="76"/>
                      <a:pt x="214" y="73"/>
                      <a:pt x="209" y="71"/>
                    </a:cubicBezTo>
                    <a:cubicBezTo>
                      <a:pt x="211" y="70"/>
                      <a:pt x="213" y="70"/>
                      <a:pt x="216" y="69"/>
                    </a:cubicBezTo>
                    <a:cubicBezTo>
                      <a:pt x="223" y="67"/>
                      <a:pt x="222" y="55"/>
                      <a:pt x="214" y="56"/>
                    </a:cubicBezTo>
                    <a:cubicBezTo>
                      <a:pt x="210" y="56"/>
                      <a:pt x="206" y="56"/>
                      <a:pt x="202" y="57"/>
                    </a:cubicBezTo>
                    <a:cubicBezTo>
                      <a:pt x="207" y="54"/>
                      <a:pt x="211" y="51"/>
                      <a:pt x="215" y="49"/>
                    </a:cubicBezTo>
                    <a:cubicBezTo>
                      <a:pt x="221" y="44"/>
                      <a:pt x="217" y="35"/>
                      <a:pt x="210" y="37"/>
                    </a:cubicBezTo>
                    <a:cubicBezTo>
                      <a:pt x="192" y="40"/>
                      <a:pt x="173" y="49"/>
                      <a:pt x="164" y="65"/>
                    </a:cubicBezTo>
                    <a:cubicBezTo>
                      <a:pt x="164" y="65"/>
                      <a:pt x="164" y="65"/>
                      <a:pt x="164" y="65"/>
                    </a:cubicBezTo>
                    <a:cubicBezTo>
                      <a:pt x="157" y="61"/>
                      <a:pt x="149" y="58"/>
                      <a:pt x="138" y="59"/>
                    </a:cubicBezTo>
                    <a:cubicBezTo>
                      <a:pt x="136" y="59"/>
                      <a:pt x="135" y="60"/>
                      <a:pt x="134" y="61"/>
                    </a:cubicBezTo>
                    <a:cubicBezTo>
                      <a:pt x="105" y="51"/>
                      <a:pt x="80" y="77"/>
                      <a:pt x="73" y="105"/>
                    </a:cubicBezTo>
                    <a:cubicBezTo>
                      <a:pt x="56" y="86"/>
                      <a:pt x="28" y="80"/>
                      <a:pt x="6" y="95"/>
                    </a:cubicBezTo>
                    <a:cubicBezTo>
                      <a:pt x="0" y="99"/>
                      <a:pt x="2" y="109"/>
                      <a:pt x="9" y="109"/>
                    </a:cubicBezTo>
                    <a:cubicBezTo>
                      <a:pt x="11" y="109"/>
                      <a:pt x="12" y="109"/>
                      <a:pt x="14" y="109"/>
                    </a:cubicBezTo>
                    <a:cubicBezTo>
                      <a:pt x="9" y="111"/>
                      <a:pt x="11" y="119"/>
                      <a:pt x="17" y="119"/>
                    </a:cubicBezTo>
                    <a:cubicBezTo>
                      <a:pt x="23" y="119"/>
                      <a:pt x="29" y="119"/>
                      <a:pt x="35" y="118"/>
                    </a:cubicBezTo>
                    <a:cubicBezTo>
                      <a:pt x="31" y="122"/>
                      <a:pt x="27" y="127"/>
                      <a:pt x="23" y="132"/>
                    </a:cubicBezTo>
                    <a:cubicBezTo>
                      <a:pt x="19" y="139"/>
                      <a:pt x="28" y="145"/>
                      <a:pt x="34" y="140"/>
                    </a:cubicBezTo>
                    <a:cubicBezTo>
                      <a:pt x="42" y="133"/>
                      <a:pt x="52" y="128"/>
                      <a:pt x="57" y="118"/>
                    </a:cubicBezTo>
                    <a:cubicBezTo>
                      <a:pt x="58" y="118"/>
                      <a:pt x="58" y="118"/>
                      <a:pt x="58" y="118"/>
                    </a:cubicBezTo>
                    <a:cubicBezTo>
                      <a:pt x="60" y="116"/>
                      <a:pt x="62" y="115"/>
                      <a:pt x="64" y="114"/>
                    </a:cubicBezTo>
                    <a:cubicBezTo>
                      <a:pt x="65" y="115"/>
                      <a:pt x="65" y="115"/>
                      <a:pt x="66" y="116"/>
                    </a:cubicBezTo>
                    <a:cubicBezTo>
                      <a:pt x="67" y="118"/>
                      <a:pt x="69" y="118"/>
                      <a:pt x="71" y="117"/>
                    </a:cubicBezTo>
                    <a:cubicBezTo>
                      <a:pt x="71" y="145"/>
                      <a:pt x="89" y="171"/>
                      <a:pt x="115" y="176"/>
                    </a:cubicBezTo>
                    <a:cubicBezTo>
                      <a:pt x="114" y="177"/>
                      <a:pt x="113" y="177"/>
                      <a:pt x="113" y="178"/>
                    </a:cubicBezTo>
                    <a:cubicBezTo>
                      <a:pt x="113" y="181"/>
                      <a:pt x="112" y="183"/>
                      <a:pt x="111" y="185"/>
                    </a:cubicBezTo>
                    <a:cubicBezTo>
                      <a:pt x="111" y="185"/>
                      <a:pt x="111" y="185"/>
                      <a:pt x="110" y="185"/>
                    </a:cubicBezTo>
                    <a:cubicBezTo>
                      <a:pt x="92" y="181"/>
                      <a:pt x="73" y="176"/>
                      <a:pt x="56" y="180"/>
                    </a:cubicBezTo>
                    <a:cubicBezTo>
                      <a:pt x="55" y="172"/>
                      <a:pt x="53" y="164"/>
                      <a:pt x="48" y="157"/>
                    </a:cubicBezTo>
                    <a:cubicBezTo>
                      <a:pt x="44" y="152"/>
                      <a:pt x="37" y="157"/>
                      <a:pt x="39" y="162"/>
                    </a:cubicBezTo>
                    <a:cubicBezTo>
                      <a:pt x="42" y="167"/>
                      <a:pt x="44" y="172"/>
                      <a:pt x="45" y="177"/>
                    </a:cubicBezTo>
                    <a:cubicBezTo>
                      <a:pt x="40" y="178"/>
                      <a:pt x="36" y="179"/>
                      <a:pt x="31" y="179"/>
                    </a:cubicBezTo>
                    <a:cubicBezTo>
                      <a:pt x="25" y="179"/>
                      <a:pt x="25" y="190"/>
                      <a:pt x="31" y="189"/>
                    </a:cubicBezTo>
                    <a:cubicBezTo>
                      <a:pt x="33" y="189"/>
                      <a:pt x="35" y="189"/>
                      <a:pt x="37" y="189"/>
                    </a:cubicBezTo>
                    <a:cubicBezTo>
                      <a:pt x="34" y="191"/>
                      <a:pt x="32" y="194"/>
                      <a:pt x="29" y="197"/>
                    </a:cubicBezTo>
                    <a:cubicBezTo>
                      <a:pt x="24" y="203"/>
                      <a:pt x="32" y="211"/>
                      <a:pt x="38" y="206"/>
                    </a:cubicBezTo>
                    <a:cubicBezTo>
                      <a:pt x="60" y="187"/>
                      <a:pt x="83" y="193"/>
                      <a:pt x="109" y="193"/>
                    </a:cubicBezTo>
                    <a:cubicBezTo>
                      <a:pt x="109" y="193"/>
                      <a:pt x="109" y="193"/>
                      <a:pt x="110" y="193"/>
                    </a:cubicBezTo>
                    <a:cubicBezTo>
                      <a:pt x="103" y="223"/>
                      <a:pt x="102" y="254"/>
                      <a:pt x="98" y="284"/>
                    </a:cubicBezTo>
                    <a:cubicBezTo>
                      <a:pt x="97" y="289"/>
                      <a:pt x="99" y="293"/>
                      <a:pt x="104" y="293"/>
                    </a:cubicBezTo>
                    <a:cubicBezTo>
                      <a:pt x="118" y="293"/>
                      <a:pt x="132" y="290"/>
                      <a:pt x="146" y="287"/>
                    </a:cubicBezTo>
                    <a:cubicBezTo>
                      <a:pt x="143" y="304"/>
                      <a:pt x="140" y="319"/>
                      <a:pt x="135" y="335"/>
                    </a:cubicBezTo>
                    <a:cubicBezTo>
                      <a:pt x="126" y="334"/>
                      <a:pt x="114" y="333"/>
                      <a:pt x="117" y="345"/>
                    </a:cubicBezTo>
                    <a:cubicBezTo>
                      <a:pt x="118" y="348"/>
                      <a:pt x="120" y="350"/>
                      <a:pt x="123" y="351"/>
                    </a:cubicBezTo>
                    <a:cubicBezTo>
                      <a:pt x="129" y="353"/>
                      <a:pt x="135" y="353"/>
                      <a:pt x="141" y="353"/>
                    </a:cubicBezTo>
                    <a:cubicBezTo>
                      <a:pt x="146" y="353"/>
                      <a:pt x="149" y="349"/>
                      <a:pt x="150" y="345"/>
                    </a:cubicBezTo>
                    <a:cubicBezTo>
                      <a:pt x="151" y="325"/>
                      <a:pt x="153" y="305"/>
                      <a:pt x="154" y="285"/>
                    </a:cubicBezTo>
                    <a:cubicBezTo>
                      <a:pt x="159" y="284"/>
                      <a:pt x="165" y="282"/>
                      <a:pt x="170" y="280"/>
                    </a:cubicBezTo>
                    <a:cubicBezTo>
                      <a:pt x="170" y="280"/>
                      <a:pt x="170" y="280"/>
                      <a:pt x="170" y="280"/>
                    </a:cubicBezTo>
                    <a:cubicBezTo>
                      <a:pt x="180" y="306"/>
                      <a:pt x="193" y="331"/>
                      <a:pt x="204" y="356"/>
                    </a:cubicBezTo>
                    <a:cubicBezTo>
                      <a:pt x="207" y="361"/>
                      <a:pt x="214" y="361"/>
                      <a:pt x="217" y="358"/>
                    </a:cubicBezTo>
                    <a:cubicBezTo>
                      <a:pt x="224" y="352"/>
                      <a:pt x="232" y="347"/>
                      <a:pt x="240" y="341"/>
                    </a:cubicBezTo>
                    <a:cubicBezTo>
                      <a:pt x="248" y="334"/>
                      <a:pt x="235" y="320"/>
                      <a:pt x="227" y="329"/>
                    </a:cubicBezTo>
                    <a:cubicBezTo>
                      <a:pt x="223" y="333"/>
                      <a:pt x="219" y="336"/>
                      <a:pt x="214" y="339"/>
                    </a:cubicBezTo>
                    <a:cubicBezTo>
                      <a:pt x="204" y="318"/>
                      <a:pt x="195" y="294"/>
                      <a:pt x="180" y="277"/>
                    </a:cubicBezTo>
                    <a:cubicBezTo>
                      <a:pt x="196" y="271"/>
                      <a:pt x="212" y="263"/>
                      <a:pt x="227" y="256"/>
                    </a:cubicBezTo>
                    <a:cubicBezTo>
                      <a:pt x="231" y="254"/>
                      <a:pt x="232" y="249"/>
                      <a:pt x="230" y="246"/>
                    </a:cubicBezTo>
                    <a:cubicBezTo>
                      <a:pt x="214" y="222"/>
                      <a:pt x="195" y="201"/>
                      <a:pt x="179" y="177"/>
                    </a:cubicBezTo>
                    <a:cubicBezTo>
                      <a:pt x="200" y="179"/>
                      <a:pt x="225" y="181"/>
                      <a:pt x="243" y="171"/>
                    </a:cubicBezTo>
                    <a:cubicBezTo>
                      <a:pt x="244" y="170"/>
                      <a:pt x="244" y="169"/>
                      <a:pt x="245" y="168"/>
                    </a:cubicBezTo>
                    <a:cubicBezTo>
                      <a:pt x="249" y="168"/>
                      <a:pt x="253" y="168"/>
                      <a:pt x="257" y="168"/>
                    </a:cubicBezTo>
                    <a:cubicBezTo>
                      <a:pt x="261" y="168"/>
                      <a:pt x="267" y="167"/>
                      <a:pt x="270" y="164"/>
                    </a:cubicBezTo>
                    <a:cubicBezTo>
                      <a:pt x="272" y="163"/>
                      <a:pt x="273" y="161"/>
                      <a:pt x="273" y="160"/>
                    </a:cubicBezTo>
                    <a:cubicBezTo>
                      <a:pt x="281" y="158"/>
                      <a:pt x="289" y="155"/>
                      <a:pt x="296" y="153"/>
                    </a:cubicBezTo>
                    <a:cubicBezTo>
                      <a:pt x="305" y="150"/>
                      <a:pt x="316" y="147"/>
                      <a:pt x="324" y="143"/>
                    </a:cubicBezTo>
                    <a:cubicBezTo>
                      <a:pt x="332" y="192"/>
                      <a:pt x="323" y="243"/>
                      <a:pt x="332" y="293"/>
                    </a:cubicBezTo>
                    <a:cubicBezTo>
                      <a:pt x="333" y="298"/>
                      <a:pt x="338" y="298"/>
                      <a:pt x="341" y="296"/>
                    </a:cubicBezTo>
                    <a:cubicBezTo>
                      <a:pt x="346" y="297"/>
                      <a:pt x="350" y="298"/>
                      <a:pt x="354" y="299"/>
                    </a:cubicBezTo>
                    <a:cubicBezTo>
                      <a:pt x="354" y="299"/>
                      <a:pt x="355" y="300"/>
                      <a:pt x="355" y="300"/>
                    </a:cubicBezTo>
                    <a:cubicBezTo>
                      <a:pt x="358" y="305"/>
                      <a:pt x="358" y="311"/>
                      <a:pt x="358" y="317"/>
                    </a:cubicBezTo>
                    <a:cubicBezTo>
                      <a:pt x="355" y="317"/>
                      <a:pt x="352" y="317"/>
                      <a:pt x="349" y="317"/>
                    </a:cubicBezTo>
                    <a:cubicBezTo>
                      <a:pt x="344" y="316"/>
                      <a:pt x="340" y="316"/>
                      <a:pt x="336" y="319"/>
                    </a:cubicBezTo>
                    <a:cubicBezTo>
                      <a:pt x="332" y="322"/>
                      <a:pt x="332" y="329"/>
                      <a:pt x="336" y="331"/>
                    </a:cubicBezTo>
                    <a:cubicBezTo>
                      <a:pt x="340" y="335"/>
                      <a:pt x="344" y="334"/>
                      <a:pt x="349" y="334"/>
                    </a:cubicBezTo>
                    <a:cubicBezTo>
                      <a:pt x="354" y="333"/>
                      <a:pt x="359" y="333"/>
                      <a:pt x="364" y="333"/>
                    </a:cubicBezTo>
                    <a:cubicBezTo>
                      <a:pt x="371" y="331"/>
                      <a:pt x="371" y="322"/>
                      <a:pt x="366" y="319"/>
                    </a:cubicBezTo>
                    <a:cubicBezTo>
                      <a:pt x="365" y="312"/>
                      <a:pt x="365" y="306"/>
                      <a:pt x="362" y="300"/>
                    </a:cubicBezTo>
                    <a:cubicBezTo>
                      <a:pt x="367" y="300"/>
                      <a:pt x="373" y="300"/>
                      <a:pt x="379" y="299"/>
                    </a:cubicBezTo>
                    <a:cubicBezTo>
                      <a:pt x="382" y="299"/>
                      <a:pt x="384" y="297"/>
                      <a:pt x="385" y="294"/>
                    </a:cubicBezTo>
                    <a:cubicBezTo>
                      <a:pt x="387" y="294"/>
                      <a:pt x="390" y="294"/>
                      <a:pt x="393" y="293"/>
                    </a:cubicBezTo>
                    <a:cubicBezTo>
                      <a:pt x="390" y="302"/>
                      <a:pt x="392" y="312"/>
                      <a:pt x="391" y="321"/>
                    </a:cubicBezTo>
                    <a:cubicBezTo>
                      <a:pt x="390" y="322"/>
                      <a:pt x="390" y="322"/>
                      <a:pt x="390" y="323"/>
                    </a:cubicBezTo>
                    <a:cubicBezTo>
                      <a:pt x="388" y="328"/>
                      <a:pt x="393" y="333"/>
                      <a:pt x="398" y="332"/>
                    </a:cubicBezTo>
                    <a:cubicBezTo>
                      <a:pt x="404" y="330"/>
                      <a:pt x="414" y="330"/>
                      <a:pt x="418" y="325"/>
                    </a:cubicBezTo>
                    <a:cubicBezTo>
                      <a:pt x="422" y="320"/>
                      <a:pt x="419" y="314"/>
                      <a:pt x="413" y="314"/>
                    </a:cubicBezTo>
                    <a:cubicBezTo>
                      <a:pt x="410" y="313"/>
                      <a:pt x="405" y="315"/>
                      <a:pt x="400" y="316"/>
                    </a:cubicBezTo>
                    <a:cubicBezTo>
                      <a:pt x="400" y="314"/>
                      <a:pt x="400" y="312"/>
                      <a:pt x="400" y="310"/>
                    </a:cubicBezTo>
                    <a:cubicBezTo>
                      <a:pt x="399" y="305"/>
                      <a:pt x="398" y="300"/>
                      <a:pt x="400" y="295"/>
                    </a:cubicBezTo>
                    <a:cubicBezTo>
                      <a:pt x="400" y="293"/>
                      <a:pt x="400" y="293"/>
                      <a:pt x="399" y="292"/>
                    </a:cubicBezTo>
                    <a:cubicBezTo>
                      <a:pt x="404" y="291"/>
                      <a:pt x="409" y="290"/>
                      <a:pt x="413" y="290"/>
                    </a:cubicBezTo>
                    <a:cubicBezTo>
                      <a:pt x="416" y="290"/>
                      <a:pt x="420" y="287"/>
                      <a:pt x="419" y="284"/>
                    </a:cubicBezTo>
                    <a:cubicBezTo>
                      <a:pt x="413" y="233"/>
                      <a:pt x="417" y="182"/>
                      <a:pt x="415" y="131"/>
                    </a:cubicBezTo>
                    <a:cubicBezTo>
                      <a:pt x="415" y="131"/>
                      <a:pt x="415" y="131"/>
                      <a:pt x="415" y="131"/>
                    </a:cubicBezTo>
                    <a:cubicBezTo>
                      <a:pt x="427" y="135"/>
                      <a:pt x="440" y="135"/>
                      <a:pt x="452" y="136"/>
                    </a:cubicBezTo>
                    <a:cubicBezTo>
                      <a:pt x="470" y="136"/>
                      <a:pt x="478" y="137"/>
                      <a:pt x="492" y="150"/>
                    </a:cubicBezTo>
                    <a:cubicBezTo>
                      <a:pt x="497" y="154"/>
                      <a:pt x="505" y="148"/>
                      <a:pt x="501" y="142"/>
                    </a:cubicBezTo>
                    <a:cubicBezTo>
                      <a:pt x="500" y="140"/>
                      <a:pt x="498" y="138"/>
                      <a:pt x="497" y="136"/>
                    </a:cubicBezTo>
                    <a:cubicBezTo>
                      <a:pt x="501" y="136"/>
                      <a:pt x="504" y="130"/>
                      <a:pt x="500" y="126"/>
                    </a:cubicBezTo>
                    <a:cubicBezTo>
                      <a:pt x="500" y="126"/>
                      <a:pt x="499" y="126"/>
                      <a:pt x="499" y="125"/>
                    </a:cubicBezTo>
                    <a:cubicBezTo>
                      <a:pt x="499" y="125"/>
                      <a:pt x="499" y="125"/>
                      <a:pt x="499" y="125"/>
                    </a:cubicBezTo>
                    <a:cubicBezTo>
                      <a:pt x="499" y="125"/>
                      <a:pt x="499" y="125"/>
                      <a:pt x="499" y="125"/>
                    </a:cubicBezTo>
                    <a:cubicBezTo>
                      <a:pt x="499" y="125"/>
                      <a:pt x="498" y="125"/>
                      <a:pt x="498" y="125"/>
                    </a:cubicBezTo>
                    <a:cubicBezTo>
                      <a:pt x="502" y="123"/>
                      <a:pt x="505" y="121"/>
                      <a:pt x="509" y="119"/>
                    </a:cubicBezTo>
                    <a:cubicBezTo>
                      <a:pt x="516" y="115"/>
                      <a:pt x="510" y="105"/>
                      <a:pt x="503" y="108"/>
                    </a:cubicBezTo>
                    <a:close/>
                    <a:moveTo>
                      <a:pt x="355" y="90"/>
                    </a:moveTo>
                    <a:cubicBezTo>
                      <a:pt x="333" y="89"/>
                      <a:pt x="323" y="70"/>
                      <a:pt x="329" y="51"/>
                    </a:cubicBezTo>
                    <a:cubicBezTo>
                      <a:pt x="333" y="36"/>
                      <a:pt x="343" y="28"/>
                      <a:pt x="356" y="24"/>
                    </a:cubicBezTo>
                    <a:cubicBezTo>
                      <a:pt x="364" y="24"/>
                      <a:pt x="371" y="23"/>
                      <a:pt x="379" y="27"/>
                    </a:cubicBezTo>
                    <a:cubicBezTo>
                      <a:pt x="388" y="32"/>
                      <a:pt x="393" y="41"/>
                      <a:pt x="395" y="50"/>
                    </a:cubicBezTo>
                    <a:cubicBezTo>
                      <a:pt x="401" y="77"/>
                      <a:pt x="378" y="90"/>
                      <a:pt x="355" y="90"/>
                    </a:cubicBezTo>
                    <a:close/>
                    <a:moveTo>
                      <a:pt x="85" y="120"/>
                    </a:moveTo>
                    <a:cubicBezTo>
                      <a:pt x="85" y="91"/>
                      <a:pt x="107" y="72"/>
                      <a:pt x="133" y="68"/>
                    </a:cubicBezTo>
                    <a:cubicBezTo>
                      <a:pt x="133" y="69"/>
                      <a:pt x="135" y="70"/>
                      <a:pt x="137" y="71"/>
                    </a:cubicBezTo>
                    <a:cubicBezTo>
                      <a:pt x="160" y="75"/>
                      <a:pt x="170" y="89"/>
                      <a:pt x="169" y="112"/>
                    </a:cubicBezTo>
                    <a:cubicBezTo>
                      <a:pt x="168" y="132"/>
                      <a:pt x="156" y="156"/>
                      <a:pt x="137" y="164"/>
                    </a:cubicBezTo>
                    <a:cubicBezTo>
                      <a:pt x="110" y="175"/>
                      <a:pt x="86" y="145"/>
                      <a:pt x="85" y="120"/>
                    </a:cubicBezTo>
                    <a:close/>
                    <a:moveTo>
                      <a:pt x="213" y="247"/>
                    </a:moveTo>
                    <a:cubicBezTo>
                      <a:pt x="182" y="262"/>
                      <a:pt x="146" y="276"/>
                      <a:pt x="112" y="279"/>
                    </a:cubicBezTo>
                    <a:cubicBezTo>
                      <a:pt x="116" y="246"/>
                      <a:pt x="116" y="212"/>
                      <a:pt x="120" y="179"/>
                    </a:cubicBezTo>
                    <a:cubicBezTo>
                      <a:pt x="120" y="178"/>
                      <a:pt x="120" y="178"/>
                      <a:pt x="119" y="177"/>
                    </a:cubicBezTo>
                    <a:cubicBezTo>
                      <a:pt x="123" y="178"/>
                      <a:pt x="127" y="178"/>
                      <a:pt x="130" y="177"/>
                    </a:cubicBezTo>
                    <a:cubicBezTo>
                      <a:pt x="140" y="177"/>
                      <a:pt x="149" y="172"/>
                      <a:pt x="156" y="166"/>
                    </a:cubicBezTo>
                    <a:cubicBezTo>
                      <a:pt x="166" y="197"/>
                      <a:pt x="194" y="221"/>
                      <a:pt x="213" y="247"/>
                    </a:cubicBezTo>
                    <a:close/>
                    <a:moveTo>
                      <a:pt x="375" y="239"/>
                    </a:moveTo>
                    <a:cubicBezTo>
                      <a:pt x="372" y="246"/>
                      <a:pt x="373" y="255"/>
                      <a:pt x="373" y="263"/>
                    </a:cubicBezTo>
                    <a:cubicBezTo>
                      <a:pt x="373" y="272"/>
                      <a:pt x="373" y="280"/>
                      <a:pt x="374" y="289"/>
                    </a:cubicBezTo>
                    <a:cubicBezTo>
                      <a:pt x="363" y="290"/>
                      <a:pt x="354" y="291"/>
                      <a:pt x="343" y="288"/>
                    </a:cubicBezTo>
                    <a:cubicBezTo>
                      <a:pt x="340" y="271"/>
                      <a:pt x="339" y="255"/>
                      <a:pt x="339" y="238"/>
                    </a:cubicBezTo>
                    <a:cubicBezTo>
                      <a:pt x="351" y="238"/>
                      <a:pt x="363" y="238"/>
                      <a:pt x="375" y="238"/>
                    </a:cubicBezTo>
                    <a:cubicBezTo>
                      <a:pt x="375" y="239"/>
                      <a:pt x="375" y="239"/>
                      <a:pt x="375"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3" name="Freeform 377"/>
              <p:cNvSpPr>
                <a:spLocks noEditPoints="1"/>
              </p:cNvSpPr>
              <p:nvPr/>
            </p:nvSpPr>
            <p:spPr bwMode="auto">
              <a:xfrm>
                <a:off x="5697" y="-1044"/>
                <a:ext cx="611" cy="652"/>
              </a:xfrm>
              <a:custGeom>
                <a:avLst/>
                <a:gdLst>
                  <a:gd name="T0" fmla="*/ 197 w 303"/>
                  <a:gd name="T1" fmla="*/ 276 h 323"/>
                  <a:gd name="T2" fmla="*/ 239 w 303"/>
                  <a:gd name="T3" fmla="*/ 7 h 323"/>
                  <a:gd name="T4" fmla="*/ 239 w 303"/>
                  <a:gd name="T5" fmla="*/ 5 h 323"/>
                  <a:gd name="T6" fmla="*/ 233 w 303"/>
                  <a:gd name="T7" fmla="*/ 1 h 323"/>
                  <a:gd name="T8" fmla="*/ 232 w 303"/>
                  <a:gd name="T9" fmla="*/ 1 h 323"/>
                  <a:gd name="T10" fmla="*/ 231 w 303"/>
                  <a:gd name="T11" fmla="*/ 1 h 323"/>
                  <a:gd name="T12" fmla="*/ 55 w 303"/>
                  <a:gd name="T13" fmla="*/ 143 h 323"/>
                  <a:gd name="T14" fmla="*/ 50 w 303"/>
                  <a:gd name="T15" fmla="*/ 143 h 323"/>
                  <a:gd name="T16" fmla="*/ 51 w 303"/>
                  <a:gd name="T17" fmla="*/ 147 h 323"/>
                  <a:gd name="T18" fmla="*/ 50 w 303"/>
                  <a:gd name="T19" fmla="*/ 148 h 323"/>
                  <a:gd name="T20" fmla="*/ 49 w 303"/>
                  <a:gd name="T21" fmla="*/ 149 h 323"/>
                  <a:gd name="T22" fmla="*/ 48 w 303"/>
                  <a:gd name="T23" fmla="*/ 148 h 323"/>
                  <a:gd name="T24" fmla="*/ 8 w 303"/>
                  <a:gd name="T25" fmla="*/ 191 h 323"/>
                  <a:gd name="T26" fmla="*/ 108 w 303"/>
                  <a:gd name="T27" fmla="*/ 300 h 323"/>
                  <a:gd name="T28" fmla="*/ 196 w 303"/>
                  <a:gd name="T29" fmla="*/ 277 h 323"/>
                  <a:gd name="T30" fmla="*/ 197 w 303"/>
                  <a:gd name="T31" fmla="*/ 276 h 323"/>
                  <a:gd name="T32" fmla="*/ 228 w 303"/>
                  <a:gd name="T33" fmla="*/ 16 h 323"/>
                  <a:gd name="T34" fmla="*/ 174 w 303"/>
                  <a:gd name="T35" fmla="*/ 254 h 323"/>
                  <a:gd name="T36" fmla="*/ 140 w 303"/>
                  <a:gd name="T37" fmla="*/ 250 h 323"/>
                  <a:gd name="T38" fmla="*/ 57 w 303"/>
                  <a:gd name="T39" fmla="*/ 153 h 323"/>
                  <a:gd name="T40" fmla="*/ 228 w 303"/>
                  <a:gd name="T41" fmla="*/ 16 h 323"/>
                  <a:gd name="T42" fmla="*/ 161 w 303"/>
                  <a:gd name="T43" fmla="*/ 300 h 323"/>
                  <a:gd name="T44" fmla="*/ 37 w 303"/>
                  <a:gd name="T45" fmla="*/ 234 h 323"/>
                  <a:gd name="T46" fmla="*/ 42 w 303"/>
                  <a:gd name="T47" fmla="*/ 158 h 323"/>
                  <a:gd name="T48" fmla="*/ 51 w 303"/>
                  <a:gd name="T49" fmla="*/ 155 h 323"/>
                  <a:gd name="T50" fmla="*/ 52 w 303"/>
                  <a:gd name="T51" fmla="*/ 155 h 323"/>
                  <a:gd name="T52" fmla="*/ 99 w 303"/>
                  <a:gd name="T53" fmla="*/ 239 h 323"/>
                  <a:gd name="T54" fmla="*/ 137 w 303"/>
                  <a:gd name="T55" fmla="*/ 260 h 323"/>
                  <a:gd name="T56" fmla="*/ 158 w 303"/>
                  <a:gd name="T57" fmla="*/ 263 h 323"/>
                  <a:gd name="T58" fmla="*/ 173 w 303"/>
                  <a:gd name="T59" fmla="*/ 266 h 323"/>
                  <a:gd name="T60" fmla="*/ 178 w 303"/>
                  <a:gd name="T61" fmla="*/ 267 h 323"/>
                  <a:gd name="T62" fmla="*/ 179 w 303"/>
                  <a:gd name="T63" fmla="*/ 268 h 323"/>
                  <a:gd name="T64" fmla="*/ 161 w 303"/>
                  <a:gd name="T65" fmla="*/ 300 h 323"/>
                  <a:gd name="T66" fmla="*/ 244 w 303"/>
                  <a:gd name="T67" fmla="*/ 46 h 323"/>
                  <a:gd name="T68" fmla="*/ 235 w 303"/>
                  <a:gd name="T69" fmla="*/ 140 h 323"/>
                  <a:gd name="T70" fmla="*/ 189 w 303"/>
                  <a:gd name="T71" fmla="*/ 261 h 323"/>
                  <a:gd name="T72" fmla="*/ 183 w 303"/>
                  <a:gd name="T73" fmla="*/ 257 h 323"/>
                  <a:gd name="T74" fmla="*/ 244 w 303"/>
                  <a:gd name="T75" fmla="*/ 4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3" h="323">
                    <a:moveTo>
                      <a:pt x="197" y="276"/>
                    </a:moveTo>
                    <a:cubicBezTo>
                      <a:pt x="216" y="201"/>
                      <a:pt x="303" y="80"/>
                      <a:pt x="239" y="7"/>
                    </a:cubicBezTo>
                    <a:cubicBezTo>
                      <a:pt x="239" y="6"/>
                      <a:pt x="239" y="6"/>
                      <a:pt x="239" y="5"/>
                    </a:cubicBezTo>
                    <a:cubicBezTo>
                      <a:pt x="238" y="3"/>
                      <a:pt x="236" y="1"/>
                      <a:pt x="233" y="1"/>
                    </a:cubicBezTo>
                    <a:cubicBezTo>
                      <a:pt x="233" y="0"/>
                      <a:pt x="232" y="0"/>
                      <a:pt x="232" y="1"/>
                    </a:cubicBezTo>
                    <a:cubicBezTo>
                      <a:pt x="231" y="1"/>
                      <a:pt x="231" y="1"/>
                      <a:pt x="231" y="1"/>
                    </a:cubicBezTo>
                    <a:cubicBezTo>
                      <a:pt x="158" y="17"/>
                      <a:pt x="105" y="91"/>
                      <a:pt x="55" y="143"/>
                    </a:cubicBezTo>
                    <a:cubicBezTo>
                      <a:pt x="54" y="141"/>
                      <a:pt x="50" y="141"/>
                      <a:pt x="50" y="143"/>
                    </a:cubicBezTo>
                    <a:cubicBezTo>
                      <a:pt x="50" y="145"/>
                      <a:pt x="51" y="146"/>
                      <a:pt x="51" y="147"/>
                    </a:cubicBezTo>
                    <a:cubicBezTo>
                      <a:pt x="50" y="147"/>
                      <a:pt x="50" y="147"/>
                      <a:pt x="50" y="148"/>
                    </a:cubicBezTo>
                    <a:cubicBezTo>
                      <a:pt x="49" y="148"/>
                      <a:pt x="49" y="148"/>
                      <a:pt x="49" y="149"/>
                    </a:cubicBezTo>
                    <a:cubicBezTo>
                      <a:pt x="49" y="149"/>
                      <a:pt x="48" y="148"/>
                      <a:pt x="48" y="148"/>
                    </a:cubicBezTo>
                    <a:cubicBezTo>
                      <a:pt x="11" y="127"/>
                      <a:pt x="2" y="159"/>
                      <a:pt x="8" y="191"/>
                    </a:cubicBezTo>
                    <a:cubicBezTo>
                      <a:pt x="17" y="245"/>
                      <a:pt x="60" y="278"/>
                      <a:pt x="108" y="300"/>
                    </a:cubicBezTo>
                    <a:cubicBezTo>
                      <a:pt x="136" y="313"/>
                      <a:pt x="204" y="323"/>
                      <a:pt x="196" y="277"/>
                    </a:cubicBezTo>
                    <a:cubicBezTo>
                      <a:pt x="197" y="277"/>
                      <a:pt x="197" y="277"/>
                      <a:pt x="197" y="276"/>
                    </a:cubicBezTo>
                    <a:close/>
                    <a:moveTo>
                      <a:pt x="228" y="16"/>
                    </a:moveTo>
                    <a:cubicBezTo>
                      <a:pt x="244" y="95"/>
                      <a:pt x="191" y="178"/>
                      <a:pt x="174" y="254"/>
                    </a:cubicBezTo>
                    <a:cubicBezTo>
                      <a:pt x="162" y="251"/>
                      <a:pt x="148" y="252"/>
                      <a:pt x="140" y="250"/>
                    </a:cubicBezTo>
                    <a:cubicBezTo>
                      <a:pt x="97" y="241"/>
                      <a:pt x="69" y="193"/>
                      <a:pt x="57" y="153"/>
                    </a:cubicBezTo>
                    <a:cubicBezTo>
                      <a:pt x="118" y="112"/>
                      <a:pt x="156" y="40"/>
                      <a:pt x="228" y="16"/>
                    </a:cubicBezTo>
                    <a:close/>
                    <a:moveTo>
                      <a:pt x="161" y="300"/>
                    </a:moveTo>
                    <a:cubicBezTo>
                      <a:pt x="116" y="303"/>
                      <a:pt x="65" y="266"/>
                      <a:pt x="37" y="234"/>
                    </a:cubicBezTo>
                    <a:cubicBezTo>
                      <a:pt x="23" y="218"/>
                      <a:pt x="0" y="136"/>
                      <a:pt x="42" y="158"/>
                    </a:cubicBezTo>
                    <a:cubicBezTo>
                      <a:pt x="46" y="160"/>
                      <a:pt x="50" y="158"/>
                      <a:pt x="51" y="155"/>
                    </a:cubicBezTo>
                    <a:cubicBezTo>
                      <a:pt x="51" y="155"/>
                      <a:pt x="51" y="155"/>
                      <a:pt x="52" y="155"/>
                    </a:cubicBezTo>
                    <a:cubicBezTo>
                      <a:pt x="56" y="188"/>
                      <a:pt x="74" y="216"/>
                      <a:pt x="99" y="239"/>
                    </a:cubicBezTo>
                    <a:cubicBezTo>
                      <a:pt x="110" y="249"/>
                      <a:pt x="123" y="255"/>
                      <a:pt x="137" y="260"/>
                    </a:cubicBezTo>
                    <a:cubicBezTo>
                      <a:pt x="143" y="263"/>
                      <a:pt x="151" y="263"/>
                      <a:pt x="158" y="263"/>
                    </a:cubicBezTo>
                    <a:cubicBezTo>
                      <a:pt x="163" y="264"/>
                      <a:pt x="168" y="264"/>
                      <a:pt x="173" y="266"/>
                    </a:cubicBezTo>
                    <a:cubicBezTo>
                      <a:pt x="175" y="267"/>
                      <a:pt x="176" y="268"/>
                      <a:pt x="178" y="267"/>
                    </a:cubicBezTo>
                    <a:cubicBezTo>
                      <a:pt x="178" y="267"/>
                      <a:pt x="179" y="268"/>
                      <a:pt x="179" y="268"/>
                    </a:cubicBezTo>
                    <a:cubicBezTo>
                      <a:pt x="184" y="291"/>
                      <a:pt x="179" y="302"/>
                      <a:pt x="161" y="300"/>
                    </a:cubicBezTo>
                    <a:close/>
                    <a:moveTo>
                      <a:pt x="244" y="46"/>
                    </a:moveTo>
                    <a:cubicBezTo>
                      <a:pt x="249" y="77"/>
                      <a:pt x="246" y="106"/>
                      <a:pt x="235" y="140"/>
                    </a:cubicBezTo>
                    <a:cubicBezTo>
                      <a:pt x="221" y="181"/>
                      <a:pt x="201" y="219"/>
                      <a:pt x="189" y="261"/>
                    </a:cubicBezTo>
                    <a:cubicBezTo>
                      <a:pt x="187" y="259"/>
                      <a:pt x="185" y="258"/>
                      <a:pt x="183" y="257"/>
                    </a:cubicBezTo>
                    <a:cubicBezTo>
                      <a:pt x="197" y="187"/>
                      <a:pt x="243" y="118"/>
                      <a:pt x="244"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4" name="Freeform 378"/>
              <p:cNvSpPr>
                <a:spLocks noEditPoints="1"/>
              </p:cNvSpPr>
              <p:nvPr/>
            </p:nvSpPr>
            <p:spPr bwMode="auto">
              <a:xfrm>
                <a:off x="5919" y="-866"/>
                <a:ext cx="163" cy="177"/>
              </a:xfrm>
              <a:custGeom>
                <a:avLst/>
                <a:gdLst>
                  <a:gd name="T0" fmla="*/ 73 w 81"/>
                  <a:gd name="T1" fmla="*/ 30 h 88"/>
                  <a:gd name="T2" fmla="*/ 26 w 81"/>
                  <a:gd name="T3" fmla="*/ 10 h 88"/>
                  <a:gd name="T4" fmla="*/ 47 w 81"/>
                  <a:gd name="T5" fmla="*/ 81 h 88"/>
                  <a:gd name="T6" fmla="*/ 73 w 81"/>
                  <a:gd name="T7" fmla="*/ 30 h 88"/>
                  <a:gd name="T8" fmla="*/ 44 w 81"/>
                  <a:gd name="T9" fmla="*/ 68 h 88"/>
                  <a:gd name="T10" fmla="*/ 21 w 81"/>
                  <a:gd name="T11" fmla="*/ 44 h 88"/>
                  <a:gd name="T12" fmla="*/ 32 w 81"/>
                  <a:gd name="T13" fmla="*/ 18 h 88"/>
                  <a:gd name="T14" fmla="*/ 61 w 81"/>
                  <a:gd name="T15" fmla="*/ 33 h 88"/>
                  <a:gd name="T16" fmla="*/ 44 w 81"/>
                  <a:gd name="T17" fmla="*/ 6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88">
                    <a:moveTo>
                      <a:pt x="73" y="30"/>
                    </a:moveTo>
                    <a:cubicBezTo>
                      <a:pt x="65" y="12"/>
                      <a:pt x="43" y="0"/>
                      <a:pt x="26" y="10"/>
                    </a:cubicBezTo>
                    <a:cubicBezTo>
                      <a:pt x="0" y="20"/>
                      <a:pt x="2" y="88"/>
                      <a:pt x="47" y="81"/>
                    </a:cubicBezTo>
                    <a:cubicBezTo>
                      <a:pt x="72" y="77"/>
                      <a:pt x="81" y="51"/>
                      <a:pt x="73" y="30"/>
                    </a:cubicBezTo>
                    <a:close/>
                    <a:moveTo>
                      <a:pt x="44" y="68"/>
                    </a:moveTo>
                    <a:cubicBezTo>
                      <a:pt x="29" y="71"/>
                      <a:pt x="22" y="55"/>
                      <a:pt x="21" y="44"/>
                    </a:cubicBezTo>
                    <a:cubicBezTo>
                      <a:pt x="20" y="32"/>
                      <a:pt x="24" y="24"/>
                      <a:pt x="32" y="18"/>
                    </a:cubicBezTo>
                    <a:cubicBezTo>
                      <a:pt x="44" y="15"/>
                      <a:pt x="54" y="20"/>
                      <a:pt x="61" y="33"/>
                    </a:cubicBezTo>
                    <a:cubicBezTo>
                      <a:pt x="69" y="49"/>
                      <a:pt x="61" y="64"/>
                      <a:pt x="44"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5" name="Freeform 379"/>
              <p:cNvSpPr>
                <a:spLocks noEditPoints="1"/>
              </p:cNvSpPr>
              <p:nvPr/>
            </p:nvSpPr>
            <p:spPr bwMode="auto">
              <a:xfrm>
                <a:off x="6048" y="-925"/>
                <a:ext cx="79" cy="63"/>
              </a:xfrm>
              <a:custGeom>
                <a:avLst/>
                <a:gdLst>
                  <a:gd name="T0" fmla="*/ 31 w 39"/>
                  <a:gd name="T1" fmla="*/ 2 h 31"/>
                  <a:gd name="T2" fmla="*/ 22 w 39"/>
                  <a:gd name="T3" fmla="*/ 0 h 31"/>
                  <a:gd name="T4" fmla="*/ 8 w 39"/>
                  <a:gd name="T5" fmla="*/ 3 h 31"/>
                  <a:gd name="T6" fmla="*/ 6 w 39"/>
                  <a:gd name="T7" fmla="*/ 8 h 31"/>
                  <a:gd name="T8" fmla="*/ 0 w 39"/>
                  <a:gd name="T9" fmla="*/ 23 h 31"/>
                  <a:gd name="T10" fmla="*/ 10 w 39"/>
                  <a:gd name="T11" fmla="*/ 31 h 31"/>
                  <a:gd name="T12" fmla="*/ 25 w 39"/>
                  <a:gd name="T13" fmla="*/ 25 h 31"/>
                  <a:gd name="T14" fmla="*/ 36 w 39"/>
                  <a:gd name="T15" fmla="*/ 15 h 31"/>
                  <a:gd name="T16" fmla="*/ 31 w 39"/>
                  <a:gd name="T17" fmla="*/ 2 h 31"/>
                  <a:gd name="T18" fmla="*/ 24 w 39"/>
                  <a:gd name="T19" fmla="*/ 13 h 31"/>
                  <a:gd name="T20" fmla="*/ 22 w 39"/>
                  <a:gd name="T21" fmla="*/ 16 h 31"/>
                  <a:gd name="T22" fmla="*/ 21 w 39"/>
                  <a:gd name="T23" fmla="*/ 16 h 31"/>
                  <a:gd name="T24" fmla="*/ 19 w 39"/>
                  <a:gd name="T25" fmla="*/ 17 h 31"/>
                  <a:gd name="T26" fmla="*/ 13 w 39"/>
                  <a:gd name="T27" fmla="*/ 21 h 31"/>
                  <a:gd name="T28" fmla="*/ 12 w 39"/>
                  <a:gd name="T29" fmla="*/ 21 h 31"/>
                  <a:gd name="T30" fmla="*/ 10 w 39"/>
                  <a:gd name="T31" fmla="*/ 22 h 31"/>
                  <a:gd name="T32" fmla="*/ 9 w 39"/>
                  <a:gd name="T33" fmla="*/ 22 h 31"/>
                  <a:gd name="T34" fmla="*/ 8 w 39"/>
                  <a:gd name="T35" fmla="*/ 22 h 31"/>
                  <a:gd name="T36" fmla="*/ 8 w 39"/>
                  <a:gd name="T37" fmla="*/ 22 h 31"/>
                  <a:gd name="T38" fmla="*/ 8 w 39"/>
                  <a:gd name="T39" fmla="*/ 21 h 31"/>
                  <a:gd name="T40" fmla="*/ 8 w 39"/>
                  <a:gd name="T41" fmla="*/ 21 h 31"/>
                  <a:gd name="T42" fmla="*/ 8 w 39"/>
                  <a:gd name="T43" fmla="*/ 20 h 31"/>
                  <a:gd name="T44" fmla="*/ 9 w 39"/>
                  <a:gd name="T45" fmla="*/ 18 h 31"/>
                  <a:gd name="T46" fmla="*/ 12 w 39"/>
                  <a:gd name="T47" fmla="*/ 11 h 31"/>
                  <a:gd name="T48" fmla="*/ 17 w 39"/>
                  <a:gd name="T49" fmla="*/ 11 h 31"/>
                  <a:gd name="T50" fmla="*/ 23 w 39"/>
                  <a:gd name="T51" fmla="*/ 11 h 31"/>
                  <a:gd name="T52" fmla="*/ 25 w 39"/>
                  <a:gd name="T53" fmla="*/ 11 h 31"/>
                  <a:gd name="T54" fmla="*/ 26 w 39"/>
                  <a:gd name="T55" fmla="*/ 11 h 31"/>
                  <a:gd name="T56" fmla="*/ 26 w 39"/>
                  <a:gd name="T57" fmla="*/ 12 h 31"/>
                  <a:gd name="T58" fmla="*/ 25 w 39"/>
                  <a:gd name="T59" fmla="*/ 12 h 31"/>
                  <a:gd name="T60" fmla="*/ 24 w 39"/>
                  <a:gd name="T61"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 h="31">
                    <a:moveTo>
                      <a:pt x="31" y="2"/>
                    </a:moveTo>
                    <a:cubicBezTo>
                      <a:pt x="28" y="0"/>
                      <a:pt x="25" y="0"/>
                      <a:pt x="22" y="0"/>
                    </a:cubicBezTo>
                    <a:cubicBezTo>
                      <a:pt x="18" y="0"/>
                      <a:pt x="11" y="0"/>
                      <a:pt x="8" y="3"/>
                    </a:cubicBezTo>
                    <a:cubicBezTo>
                      <a:pt x="6" y="4"/>
                      <a:pt x="5" y="6"/>
                      <a:pt x="6" y="8"/>
                    </a:cubicBezTo>
                    <a:cubicBezTo>
                      <a:pt x="3" y="12"/>
                      <a:pt x="0" y="17"/>
                      <a:pt x="0" y="23"/>
                    </a:cubicBezTo>
                    <a:cubicBezTo>
                      <a:pt x="0" y="28"/>
                      <a:pt x="5" y="31"/>
                      <a:pt x="10" y="31"/>
                    </a:cubicBezTo>
                    <a:cubicBezTo>
                      <a:pt x="15" y="31"/>
                      <a:pt x="20" y="28"/>
                      <a:pt x="25" y="25"/>
                    </a:cubicBezTo>
                    <a:cubicBezTo>
                      <a:pt x="29" y="23"/>
                      <a:pt x="34" y="19"/>
                      <a:pt x="36" y="15"/>
                    </a:cubicBezTo>
                    <a:cubicBezTo>
                      <a:pt x="39" y="9"/>
                      <a:pt x="36" y="4"/>
                      <a:pt x="31" y="2"/>
                    </a:cubicBezTo>
                    <a:close/>
                    <a:moveTo>
                      <a:pt x="24" y="13"/>
                    </a:moveTo>
                    <a:cubicBezTo>
                      <a:pt x="23" y="14"/>
                      <a:pt x="22" y="15"/>
                      <a:pt x="22" y="16"/>
                    </a:cubicBezTo>
                    <a:cubicBezTo>
                      <a:pt x="21" y="16"/>
                      <a:pt x="21" y="16"/>
                      <a:pt x="21" y="16"/>
                    </a:cubicBezTo>
                    <a:cubicBezTo>
                      <a:pt x="20" y="17"/>
                      <a:pt x="19" y="17"/>
                      <a:pt x="19" y="17"/>
                    </a:cubicBezTo>
                    <a:cubicBezTo>
                      <a:pt x="17" y="19"/>
                      <a:pt x="15" y="20"/>
                      <a:pt x="13" y="21"/>
                    </a:cubicBezTo>
                    <a:cubicBezTo>
                      <a:pt x="12" y="21"/>
                      <a:pt x="12" y="21"/>
                      <a:pt x="12" y="21"/>
                    </a:cubicBezTo>
                    <a:cubicBezTo>
                      <a:pt x="11" y="21"/>
                      <a:pt x="11" y="22"/>
                      <a:pt x="10" y="22"/>
                    </a:cubicBezTo>
                    <a:cubicBezTo>
                      <a:pt x="10" y="22"/>
                      <a:pt x="9" y="22"/>
                      <a:pt x="9" y="22"/>
                    </a:cubicBezTo>
                    <a:cubicBezTo>
                      <a:pt x="9" y="22"/>
                      <a:pt x="8" y="22"/>
                      <a:pt x="8" y="22"/>
                    </a:cubicBezTo>
                    <a:cubicBezTo>
                      <a:pt x="8" y="22"/>
                      <a:pt x="8" y="22"/>
                      <a:pt x="8" y="22"/>
                    </a:cubicBezTo>
                    <a:cubicBezTo>
                      <a:pt x="8" y="22"/>
                      <a:pt x="8" y="21"/>
                      <a:pt x="8" y="21"/>
                    </a:cubicBezTo>
                    <a:cubicBezTo>
                      <a:pt x="8" y="21"/>
                      <a:pt x="8" y="21"/>
                      <a:pt x="8" y="21"/>
                    </a:cubicBezTo>
                    <a:cubicBezTo>
                      <a:pt x="8" y="21"/>
                      <a:pt x="8" y="20"/>
                      <a:pt x="8" y="20"/>
                    </a:cubicBezTo>
                    <a:cubicBezTo>
                      <a:pt x="9" y="19"/>
                      <a:pt x="9" y="19"/>
                      <a:pt x="9" y="18"/>
                    </a:cubicBezTo>
                    <a:cubicBezTo>
                      <a:pt x="10" y="16"/>
                      <a:pt x="11" y="14"/>
                      <a:pt x="12" y="11"/>
                    </a:cubicBezTo>
                    <a:cubicBezTo>
                      <a:pt x="14" y="11"/>
                      <a:pt x="15" y="11"/>
                      <a:pt x="17" y="11"/>
                    </a:cubicBezTo>
                    <a:cubicBezTo>
                      <a:pt x="19" y="11"/>
                      <a:pt x="21" y="11"/>
                      <a:pt x="23" y="11"/>
                    </a:cubicBezTo>
                    <a:cubicBezTo>
                      <a:pt x="24" y="11"/>
                      <a:pt x="25" y="11"/>
                      <a:pt x="25" y="11"/>
                    </a:cubicBezTo>
                    <a:cubicBezTo>
                      <a:pt x="26" y="11"/>
                      <a:pt x="26" y="11"/>
                      <a:pt x="26" y="11"/>
                    </a:cubicBezTo>
                    <a:cubicBezTo>
                      <a:pt x="26" y="11"/>
                      <a:pt x="26" y="11"/>
                      <a:pt x="26" y="12"/>
                    </a:cubicBezTo>
                    <a:cubicBezTo>
                      <a:pt x="26" y="12"/>
                      <a:pt x="25" y="12"/>
                      <a:pt x="25" y="12"/>
                    </a:cubicBezTo>
                    <a:cubicBezTo>
                      <a:pt x="25" y="13"/>
                      <a:pt x="24" y="13"/>
                      <a:pt x="2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6" name="Freeform 380"/>
              <p:cNvSpPr>
                <a:spLocks noEditPoints="1"/>
              </p:cNvSpPr>
              <p:nvPr/>
            </p:nvSpPr>
            <p:spPr bwMode="auto">
              <a:xfrm>
                <a:off x="5957" y="-681"/>
                <a:ext cx="83" cy="107"/>
              </a:xfrm>
              <a:custGeom>
                <a:avLst/>
                <a:gdLst>
                  <a:gd name="T0" fmla="*/ 34 w 41"/>
                  <a:gd name="T1" fmla="*/ 10 h 53"/>
                  <a:gd name="T2" fmla="*/ 5 w 41"/>
                  <a:gd name="T3" fmla="*/ 21 h 53"/>
                  <a:gd name="T4" fmla="*/ 3 w 41"/>
                  <a:gd name="T5" fmla="*/ 24 h 53"/>
                  <a:gd name="T6" fmla="*/ 1 w 41"/>
                  <a:gd name="T7" fmla="*/ 38 h 53"/>
                  <a:gd name="T8" fmla="*/ 32 w 41"/>
                  <a:gd name="T9" fmla="*/ 38 h 53"/>
                  <a:gd name="T10" fmla="*/ 34 w 41"/>
                  <a:gd name="T11" fmla="*/ 10 h 53"/>
                  <a:gd name="T12" fmla="*/ 24 w 41"/>
                  <a:gd name="T13" fmla="*/ 30 h 53"/>
                  <a:gd name="T14" fmla="*/ 13 w 41"/>
                  <a:gd name="T15" fmla="*/ 36 h 53"/>
                  <a:gd name="T16" fmla="*/ 10 w 41"/>
                  <a:gd name="T17" fmla="*/ 34 h 53"/>
                  <a:gd name="T18" fmla="*/ 11 w 41"/>
                  <a:gd name="T19" fmla="*/ 28 h 53"/>
                  <a:gd name="T20" fmla="*/ 12 w 41"/>
                  <a:gd name="T21" fmla="*/ 27 h 53"/>
                  <a:gd name="T22" fmla="*/ 22 w 41"/>
                  <a:gd name="T23" fmla="*/ 18 h 53"/>
                  <a:gd name="T24" fmla="*/ 25 w 41"/>
                  <a:gd name="T25" fmla="*/ 17 h 53"/>
                  <a:gd name="T26" fmla="*/ 25 w 41"/>
                  <a:gd name="T27" fmla="*/ 18 h 53"/>
                  <a:gd name="T28" fmla="*/ 26 w 41"/>
                  <a:gd name="T29" fmla="*/ 18 h 53"/>
                  <a:gd name="T30" fmla="*/ 27 w 41"/>
                  <a:gd name="T31" fmla="*/ 23 h 53"/>
                  <a:gd name="T32" fmla="*/ 24 w 41"/>
                  <a:gd name="T33" fmla="*/ 3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53">
                    <a:moveTo>
                      <a:pt x="34" y="10"/>
                    </a:moveTo>
                    <a:cubicBezTo>
                      <a:pt x="24" y="0"/>
                      <a:pt x="10" y="11"/>
                      <a:pt x="5" y="21"/>
                    </a:cubicBezTo>
                    <a:cubicBezTo>
                      <a:pt x="5" y="22"/>
                      <a:pt x="4" y="23"/>
                      <a:pt x="3" y="24"/>
                    </a:cubicBezTo>
                    <a:cubicBezTo>
                      <a:pt x="1" y="28"/>
                      <a:pt x="0" y="33"/>
                      <a:pt x="1" y="38"/>
                    </a:cubicBezTo>
                    <a:cubicBezTo>
                      <a:pt x="4" y="53"/>
                      <a:pt x="25" y="45"/>
                      <a:pt x="32" y="38"/>
                    </a:cubicBezTo>
                    <a:cubicBezTo>
                      <a:pt x="40" y="31"/>
                      <a:pt x="41" y="18"/>
                      <a:pt x="34" y="10"/>
                    </a:cubicBezTo>
                    <a:close/>
                    <a:moveTo>
                      <a:pt x="24" y="30"/>
                    </a:moveTo>
                    <a:cubicBezTo>
                      <a:pt x="21" y="33"/>
                      <a:pt x="17" y="35"/>
                      <a:pt x="13" y="36"/>
                    </a:cubicBezTo>
                    <a:cubicBezTo>
                      <a:pt x="10" y="36"/>
                      <a:pt x="11" y="36"/>
                      <a:pt x="10" y="34"/>
                    </a:cubicBezTo>
                    <a:cubicBezTo>
                      <a:pt x="10" y="32"/>
                      <a:pt x="10" y="30"/>
                      <a:pt x="11" y="28"/>
                    </a:cubicBezTo>
                    <a:cubicBezTo>
                      <a:pt x="11" y="28"/>
                      <a:pt x="11" y="28"/>
                      <a:pt x="12" y="27"/>
                    </a:cubicBezTo>
                    <a:cubicBezTo>
                      <a:pt x="15" y="24"/>
                      <a:pt x="18" y="20"/>
                      <a:pt x="22" y="18"/>
                    </a:cubicBezTo>
                    <a:cubicBezTo>
                      <a:pt x="23" y="17"/>
                      <a:pt x="24" y="17"/>
                      <a:pt x="25" y="17"/>
                    </a:cubicBezTo>
                    <a:cubicBezTo>
                      <a:pt x="24" y="17"/>
                      <a:pt x="25" y="18"/>
                      <a:pt x="25" y="18"/>
                    </a:cubicBezTo>
                    <a:cubicBezTo>
                      <a:pt x="25" y="17"/>
                      <a:pt x="25" y="18"/>
                      <a:pt x="26" y="18"/>
                    </a:cubicBezTo>
                    <a:cubicBezTo>
                      <a:pt x="27" y="19"/>
                      <a:pt x="27" y="21"/>
                      <a:pt x="27" y="23"/>
                    </a:cubicBezTo>
                    <a:cubicBezTo>
                      <a:pt x="27" y="26"/>
                      <a:pt x="26" y="28"/>
                      <a:pt x="2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7" name="Freeform 381"/>
              <p:cNvSpPr>
                <a:spLocks noEditPoints="1"/>
              </p:cNvSpPr>
              <p:nvPr/>
            </p:nvSpPr>
            <p:spPr bwMode="auto">
              <a:xfrm>
                <a:off x="5857" y="-733"/>
                <a:ext cx="64" cy="81"/>
              </a:xfrm>
              <a:custGeom>
                <a:avLst/>
                <a:gdLst>
                  <a:gd name="T0" fmla="*/ 31 w 32"/>
                  <a:gd name="T1" fmla="*/ 11 h 40"/>
                  <a:gd name="T2" fmla="*/ 9 w 32"/>
                  <a:gd name="T3" fmla="*/ 4 h 40"/>
                  <a:gd name="T4" fmla="*/ 7 w 32"/>
                  <a:gd name="T5" fmla="*/ 8 h 40"/>
                  <a:gd name="T6" fmla="*/ 4 w 32"/>
                  <a:gd name="T7" fmla="*/ 28 h 40"/>
                  <a:gd name="T8" fmla="*/ 23 w 32"/>
                  <a:gd name="T9" fmla="*/ 37 h 40"/>
                  <a:gd name="T10" fmla="*/ 30 w 32"/>
                  <a:gd name="T11" fmla="*/ 26 h 40"/>
                  <a:gd name="T12" fmla="*/ 31 w 32"/>
                  <a:gd name="T13" fmla="*/ 11 h 40"/>
                  <a:gd name="T14" fmla="*/ 20 w 32"/>
                  <a:gd name="T15" fmla="*/ 21 h 40"/>
                  <a:gd name="T16" fmla="*/ 19 w 32"/>
                  <a:gd name="T17" fmla="*/ 26 h 40"/>
                  <a:gd name="T18" fmla="*/ 18 w 32"/>
                  <a:gd name="T19" fmla="*/ 27 h 40"/>
                  <a:gd name="T20" fmla="*/ 17 w 32"/>
                  <a:gd name="T21" fmla="*/ 27 h 40"/>
                  <a:gd name="T22" fmla="*/ 13 w 32"/>
                  <a:gd name="T23" fmla="*/ 23 h 40"/>
                  <a:gd name="T24" fmla="*/ 14 w 32"/>
                  <a:gd name="T25" fmla="*/ 10 h 40"/>
                  <a:gd name="T26" fmla="*/ 21 w 32"/>
                  <a:gd name="T27" fmla="*/ 14 h 40"/>
                  <a:gd name="T28" fmla="*/ 20 w 32"/>
                  <a:gd name="T29"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40">
                    <a:moveTo>
                      <a:pt x="31" y="11"/>
                    </a:moveTo>
                    <a:cubicBezTo>
                      <a:pt x="28" y="2"/>
                      <a:pt x="17" y="0"/>
                      <a:pt x="9" y="4"/>
                    </a:cubicBezTo>
                    <a:cubicBezTo>
                      <a:pt x="7" y="4"/>
                      <a:pt x="7" y="6"/>
                      <a:pt x="7" y="8"/>
                    </a:cubicBezTo>
                    <a:cubicBezTo>
                      <a:pt x="2" y="13"/>
                      <a:pt x="0" y="21"/>
                      <a:pt x="4" y="28"/>
                    </a:cubicBezTo>
                    <a:cubicBezTo>
                      <a:pt x="8" y="34"/>
                      <a:pt x="16" y="40"/>
                      <a:pt x="23" y="37"/>
                    </a:cubicBezTo>
                    <a:cubicBezTo>
                      <a:pt x="27" y="35"/>
                      <a:pt x="29" y="30"/>
                      <a:pt x="30" y="26"/>
                    </a:cubicBezTo>
                    <a:cubicBezTo>
                      <a:pt x="31" y="21"/>
                      <a:pt x="32" y="16"/>
                      <a:pt x="31" y="11"/>
                    </a:cubicBezTo>
                    <a:close/>
                    <a:moveTo>
                      <a:pt x="20" y="21"/>
                    </a:moveTo>
                    <a:cubicBezTo>
                      <a:pt x="20" y="22"/>
                      <a:pt x="19" y="24"/>
                      <a:pt x="19" y="26"/>
                    </a:cubicBezTo>
                    <a:cubicBezTo>
                      <a:pt x="18" y="26"/>
                      <a:pt x="18" y="27"/>
                      <a:pt x="18" y="27"/>
                    </a:cubicBezTo>
                    <a:cubicBezTo>
                      <a:pt x="18" y="27"/>
                      <a:pt x="17" y="27"/>
                      <a:pt x="17" y="27"/>
                    </a:cubicBezTo>
                    <a:cubicBezTo>
                      <a:pt x="15" y="26"/>
                      <a:pt x="14" y="25"/>
                      <a:pt x="13" y="23"/>
                    </a:cubicBezTo>
                    <a:cubicBezTo>
                      <a:pt x="9" y="19"/>
                      <a:pt x="11" y="14"/>
                      <a:pt x="14" y="10"/>
                    </a:cubicBezTo>
                    <a:cubicBezTo>
                      <a:pt x="17" y="10"/>
                      <a:pt x="20" y="11"/>
                      <a:pt x="21" y="14"/>
                    </a:cubicBezTo>
                    <a:cubicBezTo>
                      <a:pt x="21" y="16"/>
                      <a:pt x="21" y="19"/>
                      <a:pt x="2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8" name="Freeform 382"/>
              <p:cNvSpPr/>
              <p:nvPr/>
            </p:nvSpPr>
            <p:spPr bwMode="auto">
              <a:xfrm>
                <a:off x="5988" y="2004"/>
                <a:ext cx="135" cy="73"/>
              </a:xfrm>
              <a:custGeom>
                <a:avLst/>
                <a:gdLst>
                  <a:gd name="T0" fmla="*/ 63 w 67"/>
                  <a:gd name="T1" fmla="*/ 28 h 36"/>
                  <a:gd name="T2" fmla="*/ 37 w 67"/>
                  <a:gd name="T3" fmla="*/ 16 h 36"/>
                  <a:gd name="T4" fmla="*/ 7 w 67"/>
                  <a:gd name="T5" fmla="*/ 2 h 36"/>
                  <a:gd name="T6" fmla="*/ 4 w 67"/>
                  <a:gd name="T7" fmla="*/ 8 h 36"/>
                  <a:gd name="T8" fmla="*/ 32 w 67"/>
                  <a:gd name="T9" fmla="*/ 24 h 36"/>
                  <a:gd name="T10" fmla="*/ 61 w 67"/>
                  <a:gd name="T11" fmla="*/ 35 h 36"/>
                  <a:gd name="T12" fmla="*/ 63 w 67"/>
                  <a:gd name="T13" fmla="*/ 28 h 36"/>
                </a:gdLst>
                <a:ahLst/>
                <a:cxnLst>
                  <a:cxn ang="0">
                    <a:pos x="T0" y="T1"/>
                  </a:cxn>
                  <a:cxn ang="0">
                    <a:pos x="T2" y="T3"/>
                  </a:cxn>
                  <a:cxn ang="0">
                    <a:pos x="T4" y="T5"/>
                  </a:cxn>
                  <a:cxn ang="0">
                    <a:pos x="T6" y="T7"/>
                  </a:cxn>
                  <a:cxn ang="0">
                    <a:pos x="T8" y="T9"/>
                  </a:cxn>
                  <a:cxn ang="0">
                    <a:pos x="T10" y="T11"/>
                  </a:cxn>
                  <a:cxn ang="0">
                    <a:pos x="T12" y="T13"/>
                  </a:cxn>
                </a:cxnLst>
                <a:rect l="0" t="0" r="r" b="b"/>
                <a:pathLst>
                  <a:path w="67" h="36">
                    <a:moveTo>
                      <a:pt x="63" y="28"/>
                    </a:moveTo>
                    <a:cubicBezTo>
                      <a:pt x="55" y="23"/>
                      <a:pt x="46" y="20"/>
                      <a:pt x="37" y="16"/>
                    </a:cubicBezTo>
                    <a:cubicBezTo>
                      <a:pt x="27" y="11"/>
                      <a:pt x="17" y="6"/>
                      <a:pt x="7" y="2"/>
                    </a:cubicBezTo>
                    <a:cubicBezTo>
                      <a:pt x="3" y="0"/>
                      <a:pt x="0" y="5"/>
                      <a:pt x="4" y="8"/>
                    </a:cubicBezTo>
                    <a:cubicBezTo>
                      <a:pt x="13" y="14"/>
                      <a:pt x="22" y="19"/>
                      <a:pt x="32" y="24"/>
                    </a:cubicBezTo>
                    <a:cubicBezTo>
                      <a:pt x="41" y="28"/>
                      <a:pt x="51" y="34"/>
                      <a:pt x="61" y="35"/>
                    </a:cubicBezTo>
                    <a:cubicBezTo>
                      <a:pt x="65" y="36"/>
                      <a:pt x="67" y="31"/>
                      <a:pt x="6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9" name="Freeform 383"/>
              <p:cNvSpPr>
                <a:spLocks noEditPoints="1"/>
              </p:cNvSpPr>
              <p:nvPr/>
            </p:nvSpPr>
            <p:spPr bwMode="auto">
              <a:xfrm>
                <a:off x="5998" y="1849"/>
                <a:ext cx="391" cy="224"/>
              </a:xfrm>
              <a:custGeom>
                <a:avLst/>
                <a:gdLst>
                  <a:gd name="T0" fmla="*/ 185 w 194"/>
                  <a:gd name="T1" fmla="*/ 25 h 111"/>
                  <a:gd name="T2" fmla="*/ 123 w 194"/>
                  <a:gd name="T3" fmla="*/ 4 h 111"/>
                  <a:gd name="T4" fmla="*/ 31 w 194"/>
                  <a:gd name="T5" fmla="*/ 42 h 111"/>
                  <a:gd name="T6" fmla="*/ 34 w 194"/>
                  <a:gd name="T7" fmla="*/ 48 h 111"/>
                  <a:gd name="T8" fmla="*/ 108 w 194"/>
                  <a:gd name="T9" fmla="*/ 18 h 111"/>
                  <a:gd name="T10" fmla="*/ 173 w 194"/>
                  <a:gd name="T11" fmla="*/ 30 h 111"/>
                  <a:gd name="T12" fmla="*/ 81 w 194"/>
                  <a:gd name="T13" fmla="*/ 72 h 111"/>
                  <a:gd name="T14" fmla="*/ 75 w 194"/>
                  <a:gd name="T15" fmla="*/ 62 h 111"/>
                  <a:gd name="T16" fmla="*/ 25 w 194"/>
                  <a:gd name="T17" fmla="*/ 49 h 111"/>
                  <a:gd name="T18" fmla="*/ 25 w 194"/>
                  <a:gd name="T19" fmla="*/ 49 h 111"/>
                  <a:gd name="T20" fmla="*/ 23 w 194"/>
                  <a:gd name="T21" fmla="*/ 46 h 111"/>
                  <a:gd name="T22" fmla="*/ 19 w 194"/>
                  <a:gd name="T23" fmla="*/ 44 h 111"/>
                  <a:gd name="T24" fmla="*/ 15 w 194"/>
                  <a:gd name="T25" fmla="*/ 47 h 111"/>
                  <a:gd name="T26" fmla="*/ 1 w 194"/>
                  <a:gd name="T27" fmla="*/ 73 h 111"/>
                  <a:gd name="T28" fmla="*/ 9 w 194"/>
                  <a:gd name="T29" fmla="*/ 76 h 111"/>
                  <a:gd name="T30" fmla="*/ 22 w 194"/>
                  <a:gd name="T31" fmla="*/ 55 h 111"/>
                  <a:gd name="T32" fmla="*/ 25 w 194"/>
                  <a:gd name="T33" fmla="*/ 56 h 111"/>
                  <a:gd name="T34" fmla="*/ 64 w 194"/>
                  <a:gd name="T35" fmla="*/ 66 h 111"/>
                  <a:gd name="T36" fmla="*/ 63 w 194"/>
                  <a:gd name="T37" fmla="*/ 100 h 111"/>
                  <a:gd name="T38" fmla="*/ 71 w 194"/>
                  <a:gd name="T39" fmla="*/ 109 h 111"/>
                  <a:gd name="T40" fmla="*/ 76 w 194"/>
                  <a:gd name="T41" fmla="*/ 110 h 111"/>
                  <a:gd name="T42" fmla="*/ 186 w 194"/>
                  <a:gd name="T43" fmla="*/ 39 h 111"/>
                  <a:gd name="T44" fmla="*/ 187 w 194"/>
                  <a:gd name="T45" fmla="*/ 36 h 111"/>
                  <a:gd name="T46" fmla="*/ 188 w 194"/>
                  <a:gd name="T47" fmla="*/ 35 h 111"/>
                  <a:gd name="T48" fmla="*/ 185 w 194"/>
                  <a:gd name="T49" fmla="*/ 25 h 111"/>
                  <a:gd name="T50" fmla="*/ 79 w 194"/>
                  <a:gd name="T51" fmla="*/ 97 h 111"/>
                  <a:gd name="T52" fmla="*/ 83 w 194"/>
                  <a:gd name="T53" fmla="*/ 81 h 111"/>
                  <a:gd name="T54" fmla="*/ 171 w 194"/>
                  <a:gd name="T55" fmla="*/ 44 h 111"/>
                  <a:gd name="T56" fmla="*/ 79 w 194"/>
                  <a:gd name="T57" fmla="*/ 9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4" h="111">
                    <a:moveTo>
                      <a:pt x="185" y="25"/>
                    </a:moveTo>
                    <a:cubicBezTo>
                      <a:pt x="166" y="13"/>
                      <a:pt x="146" y="0"/>
                      <a:pt x="123" y="4"/>
                    </a:cubicBezTo>
                    <a:cubicBezTo>
                      <a:pt x="89" y="10"/>
                      <a:pt x="58" y="22"/>
                      <a:pt x="31" y="42"/>
                    </a:cubicBezTo>
                    <a:cubicBezTo>
                      <a:pt x="27" y="45"/>
                      <a:pt x="30" y="50"/>
                      <a:pt x="34" y="48"/>
                    </a:cubicBezTo>
                    <a:cubicBezTo>
                      <a:pt x="57" y="35"/>
                      <a:pt x="82" y="25"/>
                      <a:pt x="108" y="18"/>
                    </a:cubicBezTo>
                    <a:cubicBezTo>
                      <a:pt x="136" y="11"/>
                      <a:pt x="151" y="21"/>
                      <a:pt x="173" y="30"/>
                    </a:cubicBezTo>
                    <a:cubicBezTo>
                      <a:pt x="143" y="42"/>
                      <a:pt x="106" y="51"/>
                      <a:pt x="81" y="72"/>
                    </a:cubicBezTo>
                    <a:cubicBezTo>
                      <a:pt x="80" y="69"/>
                      <a:pt x="78" y="65"/>
                      <a:pt x="75" y="62"/>
                    </a:cubicBezTo>
                    <a:cubicBezTo>
                      <a:pt x="63" y="50"/>
                      <a:pt x="41" y="49"/>
                      <a:pt x="25" y="49"/>
                    </a:cubicBezTo>
                    <a:cubicBezTo>
                      <a:pt x="25" y="49"/>
                      <a:pt x="25" y="49"/>
                      <a:pt x="25" y="49"/>
                    </a:cubicBezTo>
                    <a:cubicBezTo>
                      <a:pt x="24" y="48"/>
                      <a:pt x="24" y="47"/>
                      <a:pt x="23" y="46"/>
                    </a:cubicBezTo>
                    <a:cubicBezTo>
                      <a:pt x="22" y="44"/>
                      <a:pt x="21" y="44"/>
                      <a:pt x="19" y="44"/>
                    </a:cubicBezTo>
                    <a:cubicBezTo>
                      <a:pt x="17" y="44"/>
                      <a:pt x="15" y="45"/>
                      <a:pt x="15" y="47"/>
                    </a:cubicBezTo>
                    <a:cubicBezTo>
                      <a:pt x="10" y="55"/>
                      <a:pt x="5" y="64"/>
                      <a:pt x="1" y="73"/>
                    </a:cubicBezTo>
                    <a:cubicBezTo>
                      <a:pt x="0" y="78"/>
                      <a:pt x="7" y="80"/>
                      <a:pt x="9" y="76"/>
                    </a:cubicBezTo>
                    <a:cubicBezTo>
                      <a:pt x="14" y="69"/>
                      <a:pt x="18" y="62"/>
                      <a:pt x="22" y="55"/>
                    </a:cubicBezTo>
                    <a:cubicBezTo>
                      <a:pt x="23" y="55"/>
                      <a:pt x="24" y="56"/>
                      <a:pt x="25" y="56"/>
                    </a:cubicBezTo>
                    <a:cubicBezTo>
                      <a:pt x="39" y="57"/>
                      <a:pt x="51" y="59"/>
                      <a:pt x="64" y="66"/>
                    </a:cubicBezTo>
                    <a:cubicBezTo>
                      <a:pt x="79" y="75"/>
                      <a:pt x="71" y="89"/>
                      <a:pt x="63" y="100"/>
                    </a:cubicBezTo>
                    <a:cubicBezTo>
                      <a:pt x="60" y="106"/>
                      <a:pt x="66" y="111"/>
                      <a:pt x="71" y="109"/>
                    </a:cubicBezTo>
                    <a:cubicBezTo>
                      <a:pt x="72" y="110"/>
                      <a:pt x="74" y="111"/>
                      <a:pt x="76" y="110"/>
                    </a:cubicBezTo>
                    <a:cubicBezTo>
                      <a:pt x="111" y="88"/>
                      <a:pt x="172" y="86"/>
                      <a:pt x="186" y="39"/>
                    </a:cubicBezTo>
                    <a:cubicBezTo>
                      <a:pt x="187" y="38"/>
                      <a:pt x="187" y="37"/>
                      <a:pt x="187" y="36"/>
                    </a:cubicBezTo>
                    <a:cubicBezTo>
                      <a:pt x="187" y="36"/>
                      <a:pt x="188" y="36"/>
                      <a:pt x="188" y="35"/>
                    </a:cubicBezTo>
                    <a:cubicBezTo>
                      <a:pt x="194" y="32"/>
                      <a:pt x="190" y="25"/>
                      <a:pt x="185" y="25"/>
                    </a:cubicBezTo>
                    <a:close/>
                    <a:moveTo>
                      <a:pt x="79" y="97"/>
                    </a:moveTo>
                    <a:cubicBezTo>
                      <a:pt x="82" y="92"/>
                      <a:pt x="83" y="86"/>
                      <a:pt x="83" y="81"/>
                    </a:cubicBezTo>
                    <a:cubicBezTo>
                      <a:pt x="110" y="63"/>
                      <a:pt x="142" y="56"/>
                      <a:pt x="171" y="44"/>
                    </a:cubicBezTo>
                    <a:cubicBezTo>
                      <a:pt x="153" y="75"/>
                      <a:pt x="110" y="80"/>
                      <a:pt x="79" y="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0" name="Freeform 384"/>
              <p:cNvSpPr>
                <a:spLocks noEditPoints="1"/>
              </p:cNvSpPr>
              <p:nvPr/>
            </p:nvSpPr>
            <p:spPr bwMode="auto">
              <a:xfrm>
                <a:off x="2214" y="-2056"/>
                <a:ext cx="684" cy="651"/>
              </a:xfrm>
              <a:custGeom>
                <a:avLst/>
                <a:gdLst>
                  <a:gd name="T0" fmla="*/ 298 w 339"/>
                  <a:gd name="T1" fmla="*/ 84 h 323"/>
                  <a:gd name="T2" fmla="*/ 105 w 339"/>
                  <a:gd name="T3" fmla="*/ 53 h 323"/>
                  <a:gd name="T4" fmla="*/ 57 w 339"/>
                  <a:gd name="T5" fmla="*/ 250 h 323"/>
                  <a:gd name="T6" fmla="*/ 262 w 339"/>
                  <a:gd name="T7" fmla="*/ 269 h 323"/>
                  <a:gd name="T8" fmla="*/ 298 w 339"/>
                  <a:gd name="T9" fmla="*/ 84 h 323"/>
                  <a:gd name="T10" fmla="*/ 170 w 339"/>
                  <a:gd name="T11" fmla="*/ 38 h 323"/>
                  <a:gd name="T12" fmla="*/ 261 w 339"/>
                  <a:gd name="T13" fmla="*/ 66 h 323"/>
                  <a:gd name="T14" fmla="*/ 163 w 339"/>
                  <a:gd name="T15" fmla="*/ 84 h 323"/>
                  <a:gd name="T16" fmla="*/ 170 w 339"/>
                  <a:gd name="T17" fmla="*/ 38 h 323"/>
                  <a:gd name="T18" fmla="*/ 105 w 339"/>
                  <a:gd name="T19" fmla="*/ 63 h 323"/>
                  <a:gd name="T20" fmla="*/ 112 w 339"/>
                  <a:gd name="T21" fmla="*/ 63 h 323"/>
                  <a:gd name="T22" fmla="*/ 160 w 339"/>
                  <a:gd name="T23" fmla="*/ 39 h 323"/>
                  <a:gd name="T24" fmla="*/ 153 w 339"/>
                  <a:gd name="T25" fmla="*/ 89 h 323"/>
                  <a:gd name="T26" fmla="*/ 118 w 339"/>
                  <a:gd name="T27" fmla="*/ 116 h 323"/>
                  <a:gd name="T28" fmla="*/ 105 w 339"/>
                  <a:gd name="T29" fmla="*/ 63 h 323"/>
                  <a:gd name="T30" fmla="*/ 105 w 339"/>
                  <a:gd name="T31" fmla="*/ 63 h 323"/>
                  <a:gd name="T32" fmla="*/ 98 w 339"/>
                  <a:gd name="T33" fmla="*/ 69 h 323"/>
                  <a:gd name="T34" fmla="*/ 110 w 339"/>
                  <a:gd name="T35" fmla="*/ 123 h 323"/>
                  <a:gd name="T36" fmla="*/ 93 w 339"/>
                  <a:gd name="T37" fmla="*/ 143 h 323"/>
                  <a:gd name="T38" fmla="*/ 48 w 339"/>
                  <a:gd name="T39" fmla="*/ 133 h 323"/>
                  <a:gd name="T40" fmla="*/ 98 w 339"/>
                  <a:gd name="T41" fmla="*/ 69 h 323"/>
                  <a:gd name="T42" fmla="*/ 46 w 339"/>
                  <a:gd name="T43" fmla="*/ 139 h 323"/>
                  <a:gd name="T44" fmla="*/ 47 w 339"/>
                  <a:gd name="T45" fmla="*/ 140 h 323"/>
                  <a:gd name="T46" fmla="*/ 87 w 339"/>
                  <a:gd name="T47" fmla="*/ 152 h 323"/>
                  <a:gd name="T48" fmla="*/ 60 w 339"/>
                  <a:gd name="T49" fmla="*/ 233 h 323"/>
                  <a:gd name="T50" fmla="*/ 46 w 339"/>
                  <a:gd name="T51" fmla="*/ 139 h 323"/>
                  <a:gd name="T52" fmla="*/ 67 w 339"/>
                  <a:gd name="T53" fmla="*/ 242 h 323"/>
                  <a:gd name="T54" fmla="*/ 68 w 339"/>
                  <a:gd name="T55" fmla="*/ 239 h 323"/>
                  <a:gd name="T56" fmla="*/ 96 w 339"/>
                  <a:gd name="T57" fmla="*/ 167 h 323"/>
                  <a:gd name="T58" fmla="*/ 101 w 339"/>
                  <a:gd name="T59" fmla="*/ 206 h 323"/>
                  <a:gd name="T60" fmla="*/ 107 w 339"/>
                  <a:gd name="T61" fmla="*/ 276 h 323"/>
                  <a:gd name="T62" fmla="*/ 78 w 339"/>
                  <a:gd name="T63" fmla="*/ 254 h 323"/>
                  <a:gd name="T64" fmla="*/ 67 w 339"/>
                  <a:gd name="T65" fmla="*/ 242 h 323"/>
                  <a:gd name="T66" fmla="*/ 123 w 339"/>
                  <a:gd name="T67" fmla="*/ 283 h 323"/>
                  <a:gd name="T68" fmla="*/ 103 w 339"/>
                  <a:gd name="T69" fmla="*/ 156 h 323"/>
                  <a:gd name="T70" fmla="*/ 116 w 339"/>
                  <a:gd name="T71" fmla="*/ 139 h 323"/>
                  <a:gd name="T72" fmla="*/ 241 w 339"/>
                  <a:gd name="T73" fmla="*/ 268 h 323"/>
                  <a:gd name="T74" fmla="*/ 123 w 339"/>
                  <a:gd name="T75" fmla="*/ 283 h 323"/>
                  <a:gd name="T76" fmla="*/ 257 w 339"/>
                  <a:gd name="T77" fmla="*/ 254 h 323"/>
                  <a:gd name="T78" fmla="*/ 250 w 339"/>
                  <a:gd name="T79" fmla="*/ 261 h 323"/>
                  <a:gd name="T80" fmla="*/ 152 w 339"/>
                  <a:gd name="T81" fmla="*/ 184 h 323"/>
                  <a:gd name="T82" fmla="*/ 123 w 339"/>
                  <a:gd name="T83" fmla="*/ 131 h 323"/>
                  <a:gd name="T84" fmla="*/ 160 w 339"/>
                  <a:gd name="T85" fmla="*/ 99 h 323"/>
                  <a:gd name="T86" fmla="*/ 176 w 339"/>
                  <a:gd name="T87" fmla="*/ 111 h 323"/>
                  <a:gd name="T88" fmla="*/ 299 w 339"/>
                  <a:gd name="T89" fmla="*/ 177 h 323"/>
                  <a:gd name="T90" fmla="*/ 302 w 339"/>
                  <a:gd name="T91" fmla="*/ 179 h 323"/>
                  <a:gd name="T92" fmla="*/ 257 w 339"/>
                  <a:gd name="T93" fmla="*/ 254 h 323"/>
                  <a:gd name="T94" fmla="*/ 228 w 339"/>
                  <a:gd name="T95" fmla="*/ 118 h 323"/>
                  <a:gd name="T96" fmla="*/ 175 w 339"/>
                  <a:gd name="T97" fmla="*/ 97 h 323"/>
                  <a:gd name="T98" fmla="*/ 170 w 339"/>
                  <a:gd name="T99" fmla="*/ 93 h 323"/>
                  <a:gd name="T100" fmla="*/ 274 w 339"/>
                  <a:gd name="T101" fmla="*/ 81 h 323"/>
                  <a:gd name="T102" fmla="*/ 278 w 339"/>
                  <a:gd name="T103" fmla="*/ 80 h 323"/>
                  <a:gd name="T104" fmla="*/ 291 w 339"/>
                  <a:gd name="T105" fmla="*/ 96 h 323"/>
                  <a:gd name="T106" fmla="*/ 304 w 339"/>
                  <a:gd name="T107" fmla="*/ 168 h 323"/>
                  <a:gd name="T108" fmla="*/ 228 w 339"/>
                  <a:gd name="T109" fmla="*/ 118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9" h="323">
                    <a:moveTo>
                      <a:pt x="298" y="84"/>
                    </a:moveTo>
                    <a:cubicBezTo>
                      <a:pt x="261" y="31"/>
                      <a:pt x="153" y="0"/>
                      <a:pt x="105" y="53"/>
                    </a:cubicBezTo>
                    <a:cubicBezTo>
                      <a:pt x="35" y="93"/>
                      <a:pt x="0" y="182"/>
                      <a:pt x="57" y="250"/>
                    </a:cubicBezTo>
                    <a:cubicBezTo>
                      <a:pt x="112" y="315"/>
                      <a:pt x="197" y="323"/>
                      <a:pt x="262" y="269"/>
                    </a:cubicBezTo>
                    <a:cubicBezTo>
                      <a:pt x="314" y="225"/>
                      <a:pt x="339" y="143"/>
                      <a:pt x="298" y="84"/>
                    </a:cubicBezTo>
                    <a:close/>
                    <a:moveTo>
                      <a:pt x="170" y="38"/>
                    </a:moveTo>
                    <a:cubicBezTo>
                      <a:pt x="201" y="36"/>
                      <a:pt x="235" y="47"/>
                      <a:pt x="261" y="66"/>
                    </a:cubicBezTo>
                    <a:cubicBezTo>
                      <a:pt x="228" y="60"/>
                      <a:pt x="194" y="67"/>
                      <a:pt x="163" y="84"/>
                    </a:cubicBezTo>
                    <a:cubicBezTo>
                      <a:pt x="157" y="70"/>
                      <a:pt x="163" y="53"/>
                      <a:pt x="170" y="38"/>
                    </a:cubicBezTo>
                    <a:close/>
                    <a:moveTo>
                      <a:pt x="105" y="63"/>
                    </a:moveTo>
                    <a:cubicBezTo>
                      <a:pt x="107" y="65"/>
                      <a:pt x="110" y="65"/>
                      <a:pt x="112" y="63"/>
                    </a:cubicBezTo>
                    <a:cubicBezTo>
                      <a:pt x="125" y="49"/>
                      <a:pt x="142" y="42"/>
                      <a:pt x="160" y="39"/>
                    </a:cubicBezTo>
                    <a:cubicBezTo>
                      <a:pt x="149" y="56"/>
                      <a:pt x="146" y="74"/>
                      <a:pt x="153" y="89"/>
                    </a:cubicBezTo>
                    <a:cubicBezTo>
                      <a:pt x="141" y="97"/>
                      <a:pt x="129" y="106"/>
                      <a:pt x="118" y="116"/>
                    </a:cubicBezTo>
                    <a:cubicBezTo>
                      <a:pt x="112" y="99"/>
                      <a:pt x="108" y="81"/>
                      <a:pt x="105" y="63"/>
                    </a:cubicBezTo>
                    <a:cubicBezTo>
                      <a:pt x="105" y="63"/>
                      <a:pt x="105" y="63"/>
                      <a:pt x="105" y="63"/>
                    </a:cubicBezTo>
                    <a:close/>
                    <a:moveTo>
                      <a:pt x="98" y="69"/>
                    </a:moveTo>
                    <a:cubicBezTo>
                      <a:pt x="100" y="87"/>
                      <a:pt x="105" y="106"/>
                      <a:pt x="110" y="123"/>
                    </a:cubicBezTo>
                    <a:cubicBezTo>
                      <a:pt x="104" y="130"/>
                      <a:pt x="99" y="136"/>
                      <a:pt x="93" y="143"/>
                    </a:cubicBezTo>
                    <a:cubicBezTo>
                      <a:pt x="84" y="134"/>
                      <a:pt x="69" y="130"/>
                      <a:pt x="48" y="133"/>
                    </a:cubicBezTo>
                    <a:cubicBezTo>
                      <a:pt x="57" y="106"/>
                      <a:pt x="78" y="87"/>
                      <a:pt x="98" y="69"/>
                    </a:cubicBezTo>
                    <a:close/>
                    <a:moveTo>
                      <a:pt x="46" y="139"/>
                    </a:moveTo>
                    <a:cubicBezTo>
                      <a:pt x="46" y="139"/>
                      <a:pt x="47" y="140"/>
                      <a:pt x="47" y="140"/>
                    </a:cubicBezTo>
                    <a:cubicBezTo>
                      <a:pt x="67" y="138"/>
                      <a:pt x="79" y="143"/>
                      <a:pt x="87" y="152"/>
                    </a:cubicBezTo>
                    <a:cubicBezTo>
                      <a:pt x="71" y="177"/>
                      <a:pt x="61" y="205"/>
                      <a:pt x="60" y="233"/>
                    </a:cubicBezTo>
                    <a:cubicBezTo>
                      <a:pt x="42" y="205"/>
                      <a:pt x="37" y="171"/>
                      <a:pt x="46" y="139"/>
                    </a:cubicBezTo>
                    <a:close/>
                    <a:moveTo>
                      <a:pt x="67" y="242"/>
                    </a:moveTo>
                    <a:cubicBezTo>
                      <a:pt x="67" y="242"/>
                      <a:pt x="68" y="241"/>
                      <a:pt x="68" y="239"/>
                    </a:cubicBezTo>
                    <a:cubicBezTo>
                      <a:pt x="73" y="215"/>
                      <a:pt x="82" y="190"/>
                      <a:pt x="96" y="167"/>
                    </a:cubicBezTo>
                    <a:cubicBezTo>
                      <a:pt x="100" y="178"/>
                      <a:pt x="101" y="192"/>
                      <a:pt x="101" y="206"/>
                    </a:cubicBezTo>
                    <a:cubicBezTo>
                      <a:pt x="102" y="230"/>
                      <a:pt x="101" y="253"/>
                      <a:pt x="107" y="276"/>
                    </a:cubicBezTo>
                    <a:cubicBezTo>
                      <a:pt x="97" y="270"/>
                      <a:pt x="87" y="263"/>
                      <a:pt x="78" y="254"/>
                    </a:cubicBezTo>
                    <a:cubicBezTo>
                      <a:pt x="74" y="250"/>
                      <a:pt x="70" y="246"/>
                      <a:pt x="67" y="242"/>
                    </a:cubicBezTo>
                    <a:close/>
                    <a:moveTo>
                      <a:pt x="123" y="283"/>
                    </a:moveTo>
                    <a:cubicBezTo>
                      <a:pt x="110" y="248"/>
                      <a:pt x="120" y="190"/>
                      <a:pt x="103" y="156"/>
                    </a:cubicBezTo>
                    <a:cubicBezTo>
                      <a:pt x="107" y="150"/>
                      <a:pt x="112" y="144"/>
                      <a:pt x="116" y="139"/>
                    </a:cubicBezTo>
                    <a:cubicBezTo>
                      <a:pt x="140" y="196"/>
                      <a:pt x="183" y="245"/>
                      <a:pt x="241" y="268"/>
                    </a:cubicBezTo>
                    <a:cubicBezTo>
                      <a:pt x="205" y="295"/>
                      <a:pt x="162" y="299"/>
                      <a:pt x="123" y="283"/>
                    </a:cubicBezTo>
                    <a:close/>
                    <a:moveTo>
                      <a:pt x="257" y="254"/>
                    </a:moveTo>
                    <a:cubicBezTo>
                      <a:pt x="255" y="257"/>
                      <a:pt x="252" y="259"/>
                      <a:pt x="250" y="261"/>
                    </a:cubicBezTo>
                    <a:cubicBezTo>
                      <a:pt x="213" y="240"/>
                      <a:pt x="179" y="219"/>
                      <a:pt x="152" y="184"/>
                    </a:cubicBezTo>
                    <a:cubicBezTo>
                      <a:pt x="140" y="168"/>
                      <a:pt x="131" y="150"/>
                      <a:pt x="123" y="131"/>
                    </a:cubicBezTo>
                    <a:cubicBezTo>
                      <a:pt x="134" y="119"/>
                      <a:pt x="147" y="108"/>
                      <a:pt x="160" y="99"/>
                    </a:cubicBezTo>
                    <a:cubicBezTo>
                      <a:pt x="164" y="104"/>
                      <a:pt x="169" y="108"/>
                      <a:pt x="176" y="111"/>
                    </a:cubicBezTo>
                    <a:cubicBezTo>
                      <a:pt x="218" y="133"/>
                      <a:pt x="272" y="133"/>
                      <a:pt x="299" y="177"/>
                    </a:cubicBezTo>
                    <a:cubicBezTo>
                      <a:pt x="300" y="178"/>
                      <a:pt x="301" y="179"/>
                      <a:pt x="302" y="179"/>
                    </a:cubicBezTo>
                    <a:cubicBezTo>
                      <a:pt x="294" y="208"/>
                      <a:pt x="277" y="235"/>
                      <a:pt x="257" y="254"/>
                    </a:cubicBezTo>
                    <a:close/>
                    <a:moveTo>
                      <a:pt x="228" y="118"/>
                    </a:moveTo>
                    <a:cubicBezTo>
                      <a:pt x="210" y="112"/>
                      <a:pt x="192" y="107"/>
                      <a:pt x="175" y="97"/>
                    </a:cubicBezTo>
                    <a:cubicBezTo>
                      <a:pt x="173" y="96"/>
                      <a:pt x="172" y="94"/>
                      <a:pt x="170" y="93"/>
                    </a:cubicBezTo>
                    <a:cubicBezTo>
                      <a:pt x="201" y="76"/>
                      <a:pt x="237" y="70"/>
                      <a:pt x="274" y="81"/>
                    </a:cubicBezTo>
                    <a:cubicBezTo>
                      <a:pt x="276" y="81"/>
                      <a:pt x="277" y="81"/>
                      <a:pt x="278" y="80"/>
                    </a:cubicBezTo>
                    <a:cubicBezTo>
                      <a:pt x="283" y="85"/>
                      <a:pt x="287" y="90"/>
                      <a:pt x="291" y="96"/>
                    </a:cubicBezTo>
                    <a:cubicBezTo>
                      <a:pt x="306" y="118"/>
                      <a:pt x="309" y="143"/>
                      <a:pt x="304" y="168"/>
                    </a:cubicBezTo>
                    <a:cubicBezTo>
                      <a:pt x="291" y="139"/>
                      <a:pt x="257" y="127"/>
                      <a:pt x="22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1" name="Freeform 385"/>
              <p:cNvSpPr>
                <a:spLocks noEditPoints="1"/>
              </p:cNvSpPr>
              <p:nvPr/>
            </p:nvSpPr>
            <p:spPr bwMode="auto">
              <a:xfrm>
                <a:off x="1083" y="3240"/>
                <a:ext cx="670" cy="553"/>
              </a:xfrm>
              <a:custGeom>
                <a:avLst/>
                <a:gdLst>
                  <a:gd name="T0" fmla="*/ 210 w 332"/>
                  <a:gd name="T1" fmla="*/ 33 h 274"/>
                  <a:gd name="T2" fmla="*/ 202 w 332"/>
                  <a:gd name="T3" fmla="*/ 29 h 274"/>
                  <a:gd name="T4" fmla="*/ 190 w 332"/>
                  <a:gd name="T5" fmla="*/ 31 h 274"/>
                  <a:gd name="T6" fmla="*/ 103 w 332"/>
                  <a:gd name="T7" fmla="*/ 237 h 274"/>
                  <a:gd name="T8" fmla="*/ 296 w 332"/>
                  <a:gd name="T9" fmla="*/ 190 h 274"/>
                  <a:gd name="T10" fmla="*/ 210 w 332"/>
                  <a:gd name="T11" fmla="*/ 33 h 274"/>
                  <a:gd name="T12" fmla="*/ 268 w 332"/>
                  <a:gd name="T13" fmla="*/ 207 h 274"/>
                  <a:gd name="T14" fmla="*/ 93 w 332"/>
                  <a:gd name="T15" fmla="*/ 214 h 274"/>
                  <a:gd name="T16" fmla="*/ 79 w 332"/>
                  <a:gd name="T17" fmla="*/ 94 h 274"/>
                  <a:gd name="T18" fmla="*/ 178 w 332"/>
                  <a:gd name="T19" fmla="*/ 40 h 274"/>
                  <a:gd name="T20" fmla="*/ 178 w 332"/>
                  <a:gd name="T21" fmla="*/ 44 h 274"/>
                  <a:gd name="T22" fmla="*/ 187 w 332"/>
                  <a:gd name="T23" fmla="*/ 85 h 274"/>
                  <a:gd name="T24" fmla="*/ 158 w 332"/>
                  <a:gd name="T25" fmla="*/ 71 h 274"/>
                  <a:gd name="T26" fmla="*/ 156 w 332"/>
                  <a:gd name="T27" fmla="*/ 77 h 274"/>
                  <a:gd name="T28" fmla="*/ 188 w 332"/>
                  <a:gd name="T29" fmla="*/ 96 h 274"/>
                  <a:gd name="T30" fmla="*/ 188 w 332"/>
                  <a:gd name="T31" fmla="*/ 98 h 274"/>
                  <a:gd name="T32" fmla="*/ 195 w 332"/>
                  <a:gd name="T33" fmla="*/ 104 h 274"/>
                  <a:gd name="T34" fmla="*/ 196 w 332"/>
                  <a:gd name="T35" fmla="*/ 106 h 274"/>
                  <a:gd name="T36" fmla="*/ 198 w 332"/>
                  <a:gd name="T37" fmla="*/ 109 h 274"/>
                  <a:gd name="T38" fmla="*/ 208 w 332"/>
                  <a:gd name="T39" fmla="*/ 110 h 274"/>
                  <a:gd name="T40" fmla="*/ 236 w 332"/>
                  <a:gd name="T41" fmla="*/ 96 h 274"/>
                  <a:gd name="T42" fmla="*/ 231 w 332"/>
                  <a:gd name="T43" fmla="*/ 85 h 274"/>
                  <a:gd name="T44" fmla="*/ 203 w 332"/>
                  <a:gd name="T45" fmla="*/ 97 h 274"/>
                  <a:gd name="T46" fmla="*/ 201 w 332"/>
                  <a:gd name="T47" fmla="*/ 95 h 274"/>
                  <a:gd name="T48" fmla="*/ 200 w 332"/>
                  <a:gd name="T49" fmla="*/ 92 h 274"/>
                  <a:gd name="T50" fmla="*/ 207 w 332"/>
                  <a:gd name="T51" fmla="*/ 46 h 274"/>
                  <a:gd name="T52" fmla="*/ 268 w 332"/>
                  <a:gd name="T53" fmla="*/ 207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2" h="274">
                    <a:moveTo>
                      <a:pt x="210" y="33"/>
                    </a:moveTo>
                    <a:cubicBezTo>
                      <a:pt x="209" y="30"/>
                      <a:pt x="205" y="28"/>
                      <a:pt x="202" y="29"/>
                    </a:cubicBezTo>
                    <a:cubicBezTo>
                      <a:pt x="198" y="29"/>
                      <a:pt x="194" y="31"/>
                      <a:pt x="190" y="31"/>
                    </a:cubicBezTo>
                    <a:cubicBezTo>
                      <a:pt x="76" y="0"/>
                      <a:pt x="0" y="174"/>
                      <a:pt x="103" y="237"/>
                    </a:cubicBezTo>
                    <a:cubicBezTo>
                      <a:pt x="164" y="274"/>
                      <a:pt x="260" y="253"/>
                      <a:pt x="296" y="190"/>
                    </a:cubicBezTo>
                    <a:cubicBezTo>
                      <a:pt x="332" y="126"/>
                      <a:pt x="283" y="34"/>
                      <a:pt x="210" y="33"/>
                    </a:cubicBezTo>
                    <a:close/>
                    <a:moveTo>
                      <a:pt x="268" y="207"/>
                    </a:moveTo>
                    <a:cubicBezTo>
                      <a:pt x="227" y="252"/>
                      <a:pt x="137" y="254"/>
                      <a:pt x="93" y="214"/>
                    </a:cubicBezTo>
                    <a:cubicBezTo>
                      <a:pt x="59" y="184"/>
                      <a:pt x="60" y="132"/>
                      <a:pt x="79" y="94"/>
                    </a:cubicBezTo>
                    <a:cubicBezTo>
                      <a:pt x="100" y="54"/>
                      <a:pt x="137" y="40"/>
                      <a:pt x="178" y="40"/>
                    </a:cubicBezTo>
                    <a:cubicBezTo>
                      <a:pt x="178" y="41"/>
                      <a:pt x="178" y="43"/>
                      <a:pt x="178" y="44"/>
                    </a:cubicBezTo>
                    <a:cubicBezTo>
                      <a:pt x="182" y="57"/>
                      <a:pt x="186" y="71"/>
                      <a:pt x="187" y="85"/>
                    </a:cubicBezTo>
                    <a:cubicBezTo>
                      <a:pt x="179" y="79"/>
                      <a:pt x="170" y="74"/>
                      <a:pt x="158" y="71"/>
                    </a:cubicBezTo>
                    <a:cubicBezTo>
                      <a:pt x="154" y="69"/>
                      <a:pt x="152" y="76"/>
                      <a:pt x="156" y="77"/>
                    </a:cubicBezTo>
                    <a:cubicBezTo>
                      <a:pt x="167" y="81"/>
                      <a:pt x="179" y="88"/>
                      <a:pt x="188" y="96"/>
                    </a:cubicBezTo>
                    <a:cubicBezTo>
                      <a:pt x="188" y="97"/>
                      <a:pt x="188" y="97"/>
                      <a:pt x="188" y="98"/>
                    </a:cubicBezTo>
                    <a:cubicBezTo>
                      <a:pt x="188" y="103"/>
                      <a:pt x="192" y="104"/>
                      <a:pt x="195" y="104"/>
                    </a:cubicBezTo>
                    <a:cubicBezTo>
                      <a:pt x="195" y="105"/>
                      <a:pt x="195" y="105"/>
                      <a:pt x="196" y="106"/>
                    </a:cubicBezTo>
                    <a:cubicBezTo>
                      <a:pt x="196" y="108"/>
                      <a:pt x="197" y="108"/>
                      <a:pt x="198" y="109"/>
                    </a:cubicBezTo>
                    <a:cubicBezTo>
                      <a:pt x="200" y="112"/>
                      <a:pt x="205" y="113"/>
                      <a:pt x="208" y="110"/>
                    </a:cubicBezTo>
                    <a:cubicBezTo>
                      <a:pt x="215" y="101"/>
                      <a:pt x="227" y="102"/>
                      <a:pt x="236" y="96"/>
                    </a:cubicBezTo>
                    <a:cubicBezTo>
                      <a:pt x="242" y="93"/>
                      <a:pt x="238" y="82"/>
                      <a:pt x="231" y="85"/>
                    </a:cubicBezTo>
                    <a:cubicBezTo>
                      <a:pt x="221" y="89"/>
                      <a:pt x="210" y="90"/>
                      <a:pt x="203" y="97"/>
                    </a:cubicBezTo>
                    <a:cubicBezTo>
                      <a:pt x="202" y="96"/>
                      <a:pt x="201" y="96"/>
                      <a:pt x="201" y="95"/>
                    </a:cubicBezTo>
                    <a:cubicBezTo>
                      <a:pt x="201" y="94"/>
                      <a:pt x="201" y="93"/>
                      <a:pt x="200" y="92"/>
                    </a:cubicBezTo>
                    <a:cubicBezTo>
                      <a:pt x="202" y="76"/>
                      <a:pt x="203" y="61"/>
                      <a:pt x="207" y="46"/>
                    </a:cubicBezTo>
                    <a:cubicBezTo>
                      <a:pt x="288" y="47"/>
                      <a:pt x="318" y="150"/>
                      <a:pt x="268" y="2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2" name="Freeform 386"/>
              <p:cNvSpPr/>
              <p:nvPr/>
            </p:nvSpPr>
            <p:spPr bwMode="auto">
              <a:xfrm>
                <a:off x="1248" y="3388"/>
                <a:ext cx="148" cy="264"/>
              </a:xfrm>
              <a:custGeom>
                <a:avLst/>
                <a:gdLst>
                  <a:gd name="T0" fmla="*/ 69 w 73"/>
                  <a:gd name="T1" fmla="*/ 99 h 131"/>
                  <a:gd name="T2" fmla="*/ 60 w 73"/>
                  <a:gd name="T3" fmla="*/ 97 h 131"/>
                  <a:gd name="T4" fmla="*/ 55 w 73"/>
                  <a:gd name="T5" fmla="*/ 77 h 131"/>
                  <a:gd name="T6" fmla="*/ 45 w 73"/>
                  <a:gd name="T7" fmla="*/ 73 h 131"/>
                  <a:gd name="T8" fmla="*/ 43 w 73"/>
                  <a:gd name="T9" fmla="*/ 65 h 131"/>
                  <a:gd name="T10" fmla="*/ 31 w 73"/>
                  <a:gd name="T11" fmla="*/ 63 h 131"/>
                  <a:gd name="T12" fmla="*/ 27 w 73"/>
                  <a:gd name="T13" fmla="*/ 70 h 131"/>
                  <a:gd name="T14" fmla="*/ 28 w 73"/>
                  <a:gd name="T15" fmla="*/ 40 h 131"/>
                  <a:gd name="T16" fmla="*/ 20 w 73"/>
                  <a:gd name="T17" fmla="*/ 34 h 131"/>
                  <a:gd name="T18" fmla="*/ 22 w 73"/>
                  <a:gd name="T19" fmla="*/ 8 h 131"/>
                  <a:gd name="T20" fmla="*/ 12 w 73"/>
                  <a:gd name="T21" fmla="*/ 5 h 131"/>
                  <a:gd name="T22" fmla="*/ 1 w 73"/>
                  <a:gd name="T23" fmla="*/ 71 h 131"/>
                  <a:gd name="T24" fmla="*/ 3 w 73"/>
                  <a:gd name="T25" fmla="*/ 75 h 131"/>
                  <a:gd name="T26" fmla="*/ 3 w 73"/>
                  <a:gd name="T27" fmla="*/ 79 h 131"/>
                  <a:gd name="T28" fmla="*/ 14 w 73"/>
                  <a:gd name="T29" fmla="*/ 84 h 131"/>
                  <a:gd name="T30" fmla="*/ 13 w 73"/>
                  <a:gd name="T31" fmla="*/ 108 h 131"/>
                  <a:gd name="T32" fmla="*/ 26 w 73"/>
                  <a:gd name="T33" fmla="*/ 110 h 131"/>
                  <a:gd name="T34" fmla="*/ 34 w 73"/>
                  <a:gd name="T35" fmla="*/ 88 h 131"/>
                  <a:gd name="T36" fmla="*/ 35 w 73"/>
                  <a:gd name="T37" fmla="*/ 118 h 131"/>
                  <a:gd name="T38" fmla="*/ 48 w 73"/>
                  <a:gd name="T39" fmla="*/ 119 h 131"/>
                  <a:gd name="T40" fmla="*/ 49 w 73"/>
                  <a:gd name="T41" fmla="*/ 110 h 131"/>
                  <a:gd name="T42" fmla="*/ 50 w 73"/>
                  <a:gd name="T43" fmla="*/ 113 h 131"/>
                  <a:gd name="T44" fmla="*/ 60 w 73"/>
                  <a:gd name="T45" fmla="*/ 117 h 131"/>
                  <a:gd name="T46" fmla="*/ 62 w 73"/>
                  <a:gd name="T47" fmla="*/ 116 h 131"/>
                  <a:gd name="T48" fmla="*/ 64 w 73"/>
                  <a:gd name="T49" fmla="*/ 126 h 131"/>
                  <a:gd name="T50" fmla="*/ 72 w 73"/>
                  <a:gd name="T51" fmla="*/ 125 h 131"/>
                  <a:gd name="T52" fmla="*/ 69 w 73"/>
                  <a:gd name="T53" fmla="*/ 9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131">
                    <a:moveTo>
                      <a:pt x="69" y="99"/>
                    </a:moveTo>
                    <a:cubicBezTo>
                      <a:pt x="67" y="95"/>
                      <a:pt x="63" y="94"/>
                      <a:pt x="60" y="97"/>
                    </a:cubicBezTo>
                    <a:cubicBezTo>
                      <a:pt x="58" y="90"/>
                      <a:pt x="57" y="84"/>
                      <a:pt x="55" y="77"/>
                    </a:cubicBezTo>
                    <a:cubicBezTo>
                      <a:pt x="54" y="72"/>
                      <a:pt x="48" y="71"/>
                      <a:pt x="45" y="73"/>
                    </a:cubicBezTo>
                    <a:cubicBezTo>
                      <a:pt x="44" y="71"/>
                      <a:pt x="44" y="68"/>
                      <a:pt x="43" y="65"/>
                    </a:cubicBezTo>
                    <a:cubicBezTo>
                      <a:pt x="41" y="59"/>
                      <a:pt x="34" y="58"/>
                      <a:pt x="31" y="63"/>
                    </a:cubicBezTo>
                    <a:cubicBezTo>
                      <a:pt x="30" y="65"/>
                      <a:pt x="28" y="67"/>
                      <a:pt x="27" y="70"/>
                    </a:cubicBezTo>
                    <a:cubicBezTo>
                      <a:pt x="28" y="60"/>
                      <a:pt x="28" y="50"/>
                      <a:pt x="28" y="40"/>
                    </a:cubicBezTo>
                    <a:cubicBezTo>
                      <a:pt x="28" y="35"/>
                      <a:pt x="24" y="33"/>
                      <a:pt x="20" y="34"/>
                    </a:cubicBezTo>
                    <a:cubicBezTo>
                      <a:pt x="21" y="25"/>
                      <a:pt x="22" y="17"/>
                      <a:pt x="22" y="8"/>
                    </a:cubicBezTo>
                    <a:cubicBezTo>
                      <a:pt x="23" y="3"/>
                      <a:pt x="14" y="0"/>
                      <a:pt x="12" y="5"/>
                    </a:cubicBezTo>
                    <a:cubicBezTo>
                      <a:pt x="3" y="27"/>
                      <a:pt x="0" y="48"/>
                      <a:pt x="1" y="71"/>
                    </a:cubicBezTo>
                    <a:cubicBezTo>
                      <a:pt x="1" y="73"/>
                      <a:pt x="2" y="74"/>
                      <a:pt x="3" y="75"/>
                    </a:cubicBezTo>
                    <a:cubicBezTo>
                      <a:pt x="3" y="76"/>
                      <a:pt x="3" y="77"/>
                      <a:pt x="3" y="79"/>
                    </a:cubicBezTo>
                    <a:cubicBezTo>
                      <a:pt x="2" y="85"/>
                      <a:pt x="9" y="87"/>
                      <a:pt x="14" y="84"/>
                    </a:cubicBezTo>
                    <a:cubicBezTo>
                      <a:pt x="13" y="92"/>
                      <a:pt x="13" y="100"/>
                      <a:pt x="13" y="108"/>
                    </a:cubicBezTo>
                    <a:cubicBezTo>
                      <a:pt x="12" y="116"/>
                      <a:pt x="24" y="117"/>
                      <a:pt x="26" y="110"/>
                    </a:cubicBezTo>
                    <a:cubicBezTo>
                      <a:pt x="28" y="102"/>
                      <a:pt x="31" y="95"/>
                      <a:pt x="34" y="88"/>
                    </a:cubicBezTo>
                    <a:cubicBezTo>
                      <a:pt x="35" y="98"/>
                      <a:pt x="35" y="108"/>
                      <a:pt x="35" y="118"/>
                    </a:cubicBezTo>
                    <a:cubicBezTo>
                      <a:pt x="35" y="125"/>
                      <a:pt x="46" y="127"/>
                      <a:pt x="48" y="119"/>
                    </a:cubicBezTo>
                    <a:cubicBezTo>
                      <a:pt x="48" y="116"/>
                      <a:pt x="49" y="113"/>
                      <a:pt x="49" y="110"/>
                    </a:cubicBezTo>
                    <a:cubicBezTo>
                      <a:pt x="49" y="111"/>
                      <a:pt x="50" y="112"/>
                      <a:pt x="50" y="113"/>
                    </a:cubicBezTo>
                    <a:cubicBezTo>
                      <a:pt x="50" y="118"/>
                      <a:pt x="56" y="122"/>
                      <a:pt x="60" y="117"/>
                    </a:cubicBezTo>
                    <a:cubicBezTo>
                      <a:pt x="61" y="117"/>
                      <a:pt x="61" y="116"/>
                      <a:pt x="62" y="116"/>
                    </a:cubicBezTo>
                    <a:cubicBezTo>
                      <a:pt x="62" y="119"/>
                      <a:pt x="63" y="123"/>
                      <a:pt x="64" y="126"/>
                    </a:cubicBezTo>
                    <a:cubicBezTo>
                      <a:pt x="65" y="131"/>
                      <a:pt x="72" y="129"/>
                      <a:pt x="72" y="125"/>
                    </a:cubicBezTo>
                    <a:cubicBezTo>
                      <a:pt x="73" y="116"/>
                      <a:pt x="71" y="108"/>
                      <a:pt x="69"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3" name="Freeform 387"/>
              <p:cNvSpPr/>
              <p:nvPr/>
            </p:nvSpPr>
            <p:spPr bwMode="auto">
              <a:xfrm>
                <a:off x="1527" y="3517"/>
                <a:ext cx="131" cy="135"/>
              </a:xfrm>
              <a:custGeom>
                <a:avLst/>
                <a:gdLst>
                  <a:gd name="T0" fmla="*/ 65 w 65"/>
                  <a:gd name="T1" fmla="*/ 22 h 67"/>
                  <a:gd name="T2" fmla="*/ 64 w 65"/>
                  <a:gd name="T3" fmla="*/ 10 h 67"/>
                  <a:gd name="T4" fmla="*/ 49 w 65"/>
                  <a:gd name="T5" fmla="*/ 10 h 67"/>
                  <a:gd name="T6" fmla="*/ 49 w 65"/>
                  <a:gd name="T7" fmla="*/ 10 h 67"/>
                  <a:gd name="T8" fmla="*/ 49 w 65"/>
                  <a:gd name="T9" fmla="*/ 10 h 67"/>
                  <a:gd name="T10" fmla="*/ 40 w 65"/>
                  <a:gd name="T11" fmla="*/ 17 h 67"/>
                  <a:gd name="T12" fmla="*/ 39 w 65"/>
                  <a:gd name="T13" fmla="*/ 20 h 67"/>
                  <a:gd name="T14" fmla="*/ 39 w 65"/>
                  <a:gd name="T15" fmla="*/ 20 h 67"/>
                  <a:gd name="T16" fmla="*/ 25 w 65"/>
                  <a:gd name="T17" fmla="*/ 22 h 67"/>
                  <a:gd name="T18" fmla="*/ 25 w 65"/>
                  <a:gd name="T19" fmla="*/ 27 h 67"/>
                  <a:gd name="T20" fmla="*/ 24 w 65"/>
                  <a:gd name="T21" fmla="*/ 25 h 67"/>
                  <a:gd name="T22" fmla="*/ 11 w 65"/>
                  <a:gd name="T23" fmla="*/ 27 h 67"/>
                  <a:gd name="T24" fmla="*/ 10 w 65"/>
                  <a:gd name="T25" fmla="*/ 33 h 67"/>
                  <a:gd name="T26" fmla="*/ 2 w 65"/>
                  <a:gd name="T27" fmla="*/ 39 h 67"/>
                  <a:gd name="T28" fmla="*/ 0 w 65"/>
                  <a:gd name="T29" fmla="*/ 51 h 67"/>
                  <a:gd name="T30" fmla="*/ 5 w 65"/>
                  <a:gd name="T31" fmla="*/ 56 h 67"/>
                  <a:gd name="T32" fmla="*/ 6 w 65"/>
                  <a:gd name="T33" fmla="*/ 60 h 67"/>
                  <a:gd name="T34" fmla="*/ 19 w 65"/>
                  <a:gd name="T35" fmla="*/ 58 h 67"/>
                  <a:gd name="T36" fmla="*/ 21 w 65"/>
                  <a:gd name="T37" fmla="*/ 49 h 67"/>
                  <a:gd name="T38" fmla="*/ 23 w 65"/>
                  <a:gd name="T39" fmla="*/ 58 h 67"/>
                  <a:gd name="T40" fmla="*/ 37 w 65"/>
                  <a:gd name="T41" fmla="*/ 56 h 67"/>
                  <a:gd name="T42" fmla="*/ 37 w 65"/>
                  <a:gd name="T43" fmla="*/ 49 h 67"/>
                  <a:gd name="T44" fmla="*/ 49 w 65"/>
                  <a:gd name="T45" fmla="*/ 44 h 67"/>
                  <a:gd name="T46" fmla="*/ 51 w 65"/>
                  <a:gd name="T47" fmla="*/ 32 h 67"/>
                  <a:gd name="T48" fmla="*/ 51 w 65"/>
                  <a:gd name="T49" fmla="*/ 32 h 67"/>
                  <a:gd name="T50" fmla="*/ 64 w 65"/>
                  <a:gd name="T51" fmla="*/ 27 h 67"/>
                  <a:gd name="T52" fmla="*/ 64 w 65"/>
                  <a:gd name="T53" fmla="*/ 25 h 67"/>
                  <a:gd name="T54" fmla="*/ 65 w 65"/>
                  <a:gd name="T55" fmla="*/ 2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67">
                    <a:moveTo>
                      <a:pt x="65" y="22"/>
                    </a:moveTo>
                    <a:cubicBezTo>
                      <a:pt x="65" y="18"/>
                      <a:pt x="64" y="14"/>
                      <a:pt x="64" y="10"/>
                    </a:cubicBezTo>
                    <a:cubicBezTo>
                      <a:pt x="63" y="1"/>
                      <a:pt x="50" y="0"/>
                      <a:pt x="49" y="10"/>
                    </a:cubicBezTo>
                    <a:cubicBezTo>
                      <a:pt x="49" y="10"/>
                      <a:pt x="49" y="10"/>
                      <a:pt x="49" y="10"/>
                    </a:cubicBezTo>
                    <a:cubicBezTo>
                      <a:pt x="49" y="10"/>
                      <a:pt x="49" y="10"/>
                      <a:pt x="49" y="10"/>
                    </a:cubicBezTo>
                    <a:cubicBezTo>
                      <a:pt x="44" y="9"/>
                      <a:pt x="40" y="12"/>
                      <a:pt x="40" y="17"/>
                    </a:cubicBezTo>
                    <a:cubicBezTo>
                      <a:pt x="40" y="18"/>
                      <a:pt x="39" y="19"/>
                      <a:pt x="39" y="20"/>
                    </a:cubicBezTo>
                    <a:cubicBezTo>
                      <a:pt x="39" y="20"/>
                      <a:pt x="39" y="20"/>
                      <a:pt x="39" y="20"/>
                    </a:cubicBezTo>
                    <a:cubicBezTo>
                      <a:pt x="36" y="13"/>
                      <a:pt x="25" y="14"/>
                      <a:pt x="25" y="22"/>
                    </a:cubicBezTo>
                    <a:cubicBezTo>
                      <a:pt x="25" y="24"/>
                      <a:pt x="25" y="25"/>
                      <a:pt x="25" y="27"/>
                    </a:cubicBezTo>
                    <a:cubicBezTo>
                      <a:pt x="25" y="26"/>
                      <a:pt x="24" y="26"/>
                      <a:pt x="24" y="25"/>
                    </a:cubicBezTo>
                    <a:cubicBezTo>
                      <a:pt x="22" y="18"/>
                      <a:pt x="11" y="19"/>
                      <a:pt x="11" y="27"/>
                    </a:cubicBezTo>
                    <a:cubicBezTo>
                      <a:pt x="11" y="29"/>
                      <a:pt x="10" y="31"/>
                      <a:pt x="10" y="33"/>
                    </a:cubicBezTo>
                    <a:cubicBezTo>
                      <a:pt x="7" y="32"/>
                      <a:pt x="2" y="34"/>
                      <a:pt x="2" y="39"/>
                    </a:cubicBezTo>
                    <a:cubicBezTo>
                      <a:pt x="1" y="43"/>
                      <a:pt x="0" y="47"/>
                      <a:pt x="0" y="51"/>
                    </a:cubicBezTo>
                    <a:cubicBezTo>
                      <a:pt x="0" y="54"/>
                      <a:pt x="3" y="56"/>
                      <a:pt x="5" y="56"/>
                    </a:cubicBezTo>
                    <a:cubicBezTo>
                      <a:pt x="6" y="58"/>
                      <a:pt x="6" y="59"/>
                      <a:pt x="6" y="60"/>
                    </a:cubicBezTo>
                    <a:cubicBezTo>
                      <a:pt x="9" y="67"/>
                      <a:pt x="19" y="66"/>
                      <a:pt x="19" y="58"/>
                    </a:cubicBezTo>
                    <a:cubicBezTo>
                      <a:pt x="19" y="55"/>
                      <a:pt x="20" y="52"/>
                      <a:pt x="21" y="49"/>
                    </a:cubicBezTo>
                    <a:cubicBezTo>
                      <a:pt x="22" y="52"/>
                      <a:pt x="23" y="55"/>
                      <a:pt x="23" y="58"/>
                    </a:cubicBezTo>
                    <a:cubicBezTo>
                      <a:pt x="25" y="66"/>
                      <a:pt x="36" y="63"/>
                      <a:pt x="37" y="56"/>
                    </a:cubicBezTo>
                    <a:cubicBezTo>
                      <a:pt x="37" y="54"/>
                      <a:pt x="37" y="51"/>
                      <a:pt x="37" y="49"/>
                    </a:cubicBezTo>
                    <a:cubicBezTo>
                      <a:pt x="41" y="53"/>
                      <a:pt x="49" y="51"/>
                      <a:pt x="49" y="44"/>
                    </a:cubicBezTo>
                    <a:cubicBezTo>
                      <a:pt x="49" y="40"/>
                      <a:pt x="50" y="36"/>
                      <a:pt x="51" y="32"/>
                    </a:cubicBezTo>
                    <a:cubicBezTo>
                      <a:pt x="51" y="32"/>
                      <a:pt x="51" y="32"/>
                      <a:pt x="51" y="32"/>
                    </a:cubicBezTo>
                    <a:cubicBezTo>
                      <a:pt x="56" y="37"/>
                      <a:pt x="64" y="33"/>
                      <a:pt x="64" y="27"/>
                    </a:cubicBezTo>
                    <a:cubicBezTo>
                      <a:pt x="64" y="26"/>
                      <a:pt x="64" y="26"/>
                      <a:pt x="64" y="25"/>
                    </a:cubicBezTo>
                    <a:cubicBezTo>
                      <a:pt x="64" y="24"/>
                      <a:pt x="65" y="23"/>
                      <a:pt x="65"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4" name="Freeform 388"/>
              <p:cNvSpPr>
                <a:spLocks noEditPoints="1"/>
              </p:cNvSpPr>
              <p:nvPr/>
            </p:nvSpPr>
            <p:spPr bwMode="auto">
              <a:xfrm>
                <a:off x="4417" y="-1746"/>
                <a:ext cx="945" cy="696"/>
              </a:xfrm>
              <a:custGeom>
                <a:avLst/>
                <a:gdLst>
                  <a:gd name="T0" fmla="*/ 456 w 469"/>
                  <a:gd name="T1" fmla="*/ 95 h 345"/>
                  <a:gd name="T2" fmla="*/ 274 w 469"/>
                  <a:gd name="T3" fmla="*/ 18 h 345"/>
                  <a:gd name="T4" fmla="*/ 131 w 469"/>
                  <a:gd name="T5" fmla="*/ 55 h 345"/>
                  <a:gd name="T6" fmla="*/ 146 w 469"/>
                  <a:gd name="T7" fmla="*/ 67 h 345"/>
                  <a:gd name="T8" fmla="*/ 447 w 469"/>
                  <a:gd name="T9" fmla="*/ 98 h 345"/>
                  <a:gd name="T10" fmla="*/ 225 w 469"/>
                  <a:gd name="T11" fmla="*/ 220 h 345"/>
                  <a:gd name="T12" fmla="*/ 99 w 469"/>
                  <a:gd name="T13" fmla="*/ 166 h 345"/>
                  <a:gd name="T14" fmla="*/ 211 w 469"/>
                  <a:gd name="T15" fmla="*/ 105 h 345"/>
                  <a:gd name="T16" fmla="*/ 79 w 469"/>
                  <a:gd name="T17" fmla="*/ 156 h 345"/>
                  <a:gd name="T18" fmla="*/ 11 w 469"/>
                  <a:gd name="T19" fmla="*/ 116 h 345"/>
                  <a:gd name="T20" fmla="*/ 1 w 469"/>
                  <a:gd name="T21" fmla="*/ 148 h 345"/>
                  <a:gd name="T22" fmla="*/ 53 w 469"/>
                  <a:gd name="T23" fmla="*/ 253 h 345"/>
                  <a:gd name="T24" fmla="*/ 59 w 469"/>
                  <a:gd name="T25" fmla="*/ 290 h 345"/>
                  <a:gd name="T26" fmla="*/ 53 w 469"/>
                  <a:gd name="T27" fmla="*/ 329 h 345"/>
                  <a:gd name="T28" fmla="*/ 69 w 469"/>
                  <a:gd name="T29" fmla="*/ 326 h 345"/>
                  <a:gd name="T30" fmla="*/ 89 w 469"/>
                  <a:gd name="T31" fmla="*/ 331 h 345"/>
                  <a:gd name="T32" fmla="*/ 89 w 469"/>
                  <a:gd name="T33" fmla="*/ 276 h 345"/>
                  <a:gd name="T34" fmla="*/ 81 w 469"/>
                  <a:gd name="T35" fmla="*/ 204 h 345"/>
                  <a:gd name="T36" fmla="*/ 107 w 469"/>
                  <a:gd name="T37" fmla="*/ 259 h 345"/>
                  <a:gd name="T38" fmla="*/ 381 w 469"/>
                  <a:gd name="T39" fmla="*/ 264 h 345"/>
                  <a:gd name="T40" fmla="*/ 467 w 469"/>
                  <a:gd name="T41" fmla="*/ 97 h 345"/>
                  <a:gd name="T42" fmla="*/ 72 w 469"/>
                  <a:gd name="T43" fmla="*/ 165 h 345"/>
                  <a:gd name="T44" fmla="*/ 78 w 469"/>
                  <a:gd name="T45" fmla="*/ 271 h 345"/>
                  <a:gd name="T46" fmla="*/ 69 w 469"/>
                  <a:gd name="T47" fmla="*/ 261 h 345"/>
                  <a:gd name="T48" fmla="*/ 78 w 469"/>
                  <a:gd name="T49" fmla="*/ 271 h 345"/>
                  <a:gd name="T50" fmla="*/ 91 w 469"/>
                  <a:gd name="T51" fmla="*/ 175 h 345"/>
                  <a:gd name="T52" fmla="*/ 120 w 469"/>
                  <a:gd name="T53" fmla="*/ 214 h 345"/>
                  <a:gd name="T54" fmla="*/ 119 w 469"/>
                  <a:gd name="T55" fmla="*/ 229 h 345"/>
                  <a:gd name="T56" fmla="*/ 219 w 469"/>
                  <a:gd name="T57" fmla="*/ 256 h 345"/>
                  <a:gd name="T58" fmla="*/ 283 w 469"/>
                  <a:gd name="T59" fmla="*/ 265 h 345"/>
                  <a:gd name="T60" fmla="*/ 300 w 469"/>
                  <a:gd name="T61" fmla="*/ 263 h 345"/>
                  <a:gd name="T62" fmla="*/ 312 w 469"/>
                  <a:gd name="T63" fmla="*/ 256 h 345"/>
                  <a:gd name="T64" fmla="*/ 326 w 469"/>
                  <a:gd name="T65" fmla="*/ 259 h 345"/>
                  <a:gd name="T66" fmla="*/ 349 w 469"/>
                  <a:gd name="T67" fmla="*/ 259 h 345"/>
                  <a:gd name="T68" fmla="*/ 378 w 469"/>
                  <a:gd name="T69" fmla="*/ 205 h 345"/>
                  <a:gd name="T70" fmla="*/ 378 w 469"/>
                  <a:gd name="T71" fmla="*/ 205 h 345"/>
                  <a:gd name="T72" fmla="*/ 357 w 469"/>
                  <a:gd name="T73" fmla="*/ 219 h 345"/>
                  <a:gd name="T74" fmla="*/ 335 w 469"/>
                  <a:gd name="T75" fmla="*/ 227 h 345"/>
                  <a:gd name="T76" fmla="*/ 322 w 469"/>
                  <a:gd name="T77" fmla="*/ 239 h 345"/>
                  <a:gd name="T78" fmla="*/ 305 w 469"/>
                  <a:gd name="T79" fmla="*/ 242 h 345"/>
                  <a:gd name="T80" fmla="*/ 331 w 469"/>
                  <a:gd name="T81" fmla="*/ 220 h 345"/>
                  <a:gd name="T82" fmla="*/ 360 w 469"/>
                  <a:gd name="T83" fmla="*/ 259 h 345"/>
                  <a:gd name="T84" fmla="*/ 372 w 469"/>
                  <a:gd name="T85" fmla="*/ 246 h 345"/>
                  <a:gd name="T86" fmla="*/ 375 w 469"/>
                  <a:gd name="T87" fmla="*/ 236 h 345"/>
                  <a:gd name="T88" fmla="*/ 331 w 469"/>
                  <a:gd name="T89" fmla="*/ 206 h 345"/>
                  <a:gd name="T90" fmla="*/ 226 w 469"/>
                  <a:gd name="T91" fmla="*/ 233 h 345"/>
                  <a:gd name="T92" fmla="*/ 226 w 469"/>
                  <a:gd name="T93" fmla="*/ 231 h 345"/>
                  <a:gd name="T94" fmla="*/ 232 w 469"/>
                  <a:gd name="T95" fmla="*/ 230 h 345"/>
                  <a:gd name="T96" fmla="*/ 331 w 469"/>
                  <a:gd name="T97" fmla="*/ 20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9" h="345">
                    <a:moveTo>
                      <a:pt x="467" y="97"/>
                    </a:moveTo>
                    <a:cubicBezTo>
                      <a:pt x="467" y="91"/>
                      <a:pt x="459" y="91"/>
                      <a:pt x="457" y="95"/>
                    </a:cubicBezTo>
                    <a:cubicBezTo>
                      <a:pt x="456" y="95"/>
                      <a:pt x="456" y="95"/>
                      <a:pt x="456" y="95"/>
                    </a:cubicBezTo>
                    <a:cubicBezTo>
                      <a:pt x="459" y="91"/>
                      <a:pt x="458" y="84"/>
                      <a:pt x="452" y="82"/>
                    </a:cubicBezTo>
                    <a:cubicBezTo>
                      <a:pt x="413" y="68"/>
                      <a:pt x="373" y="59"/>
                      <a:pt x="334" y="46"/>
                    </a:cubicBezTo>
                    <a:cubicBezTo>
                      <a:pt x="313" y="38"/>
                      <a:pt x="293" y="29"/>
                      <a:pt x="274" y="18"/>
                    </a:cubicBezTo>
                    <a:cubicBezTo>
                      <a:pt x="265" y="12"/>
                      <a:pt x="256" y="0"/>
                      <a:pt x="245" y="0"/>
                    </a:cubicBezTo>
                    <a:cubicBezTo>
                      <a:pt x="234" y="0"/>
                      <a:pt x="215" y="18"/>
                      <a:pt x="205" y="23"/>
                    </a:cubicBezTo>
                    <a:cubicBezTo>
                      <a:pt x="182" y="36"/>
                      <a:pt x="157" y="46"/>
                      <a:pt x="131" y="55"/>
                    </a:cubicBezTo>
                    <a:cubicBezTo>
                      <a:pt x="92" y="70"/>
                      <a:pt x="53" y="84"/>
                      <a:pt x="16" y="106"/>
                    </a:cubicBezTo>
                    <a:cubicBezTo>
                      <a:pt x="11" y="109"/>
                      <a:pt x="16" y="116"/>
                      <a:pt x="21" y="114"/>
                    </a:cubicBezTo>
                    <a:cubicBezTo>
                      <a:pt x="62" y="96"/>
                      <a:pt x="104" y="83"/>
                      <a:pt x="146" y="67"/>
                    </a:cubicBezTo>
                    <a:cubicBezTo>
                      <a:pt x="162" y="61"/>
                      <a:pt x="179" y="54"/>
                      <a:pt x="195" y="47"/>
                    </a:cubicBezTo>
                    <a:cubicBezTo>
                      <a:pt x="203" y="43"/>
                      <a:pt x="244" y="14"/>
                      <a:pt x="250" y="19"/>
                    </a:cubicBezTo>
                    <a:cubicBezTo>
                      <a:pt x="306" y="62"/>
                      <a:pt x="381" y="77"/>
                      <a:pt x="447" y="98"/>
                    </a:cubicBezTo>
                    <a:cubicBezTo>
                      <a:pt x="448" y="99"/>
                      <a:pt x="448" y="99"/>
                      <a:pt x="449" y="99"/>
                    </a:cubicBezTo>
                    <a:cubicBezTo>
                      <a:pt x="403" y="124"/>
                      <a:pt x="361" y="156"/>
                      <a:pt x="313" y="179"/>
                    </a:cubicBezTo>
                    <a:cubicBezTo>
                      <a:pt x="285" y="192"/>
                      <a:pt x="248" y="199"/>
                      <a:pt x="225" y="220"/>
                    </a:cubicBezTo>
                    <a:cubicBezTo>
                      <a:pt x="225" y="221"/>
                      <a:pt x="224" y="221"/>
                      <a:pt x="224" y="222"/>
                    </a:cubicBezTo>
                    <a:cubicBezTo>
                      <a:pt x="224" y="222"/>
                      <a:pt x="224" y="222"/>
                      <a:pt x="224" y="221"/>
                    </a:cubicBezTo>
                    <a:cubicBezTo>
                      <a:pt x="183" y="201"/>
                      <a:pt x="140" y="185"/>
                      <a:pt x="99" y="166"/>
                    </a:cubicBezTo>
                    <a:cubicBezTo>
                      <a:pt x="102" y="163"/>
                      <a:pt x="105" y="161"/>
                      <a:pt x="109" y="158"/>
                    </a:cubicBezTo>
                    <a:cubicBezTo>
                      <a:pt x="131" y="142"/>
                      <a:pt x="156" y="128"/>
                      <a:pt x="181" y="117"/>
                    </a:cubicBezTo>
                    <a:cubicBezTo>
                      <a:pt x="193" y="112"/>
                      <a:pt x="203" y="109"/>
                      <a:pt x="211" y="105"/>
                    </a:cubicBezTo>
                    <a:cubicBezTo>
                      <a:pt x="220" y="102"/>
                      <a:pt x="217" y="86"/>
                      <a:pt x="206" y="90"/>
                    </a:cubicBezTo>
                    <a:cubicBezTo>
                      <a:pt x="165" y="101"/>
                      <a:pt x="124" y="120"/>
                      <a:pt x="90" y="147"/>
                    </a:cubicBezTo>
                    <a:cubicBezTo>
                      <a:pt x="86" y="150"/>
                      <a:pt x="83" y="153"/>
                      <a:pt x="79" y="156"/>
                    </a:cubicBezTo>
                    <a:cubicBezTo>
                      <a:pt x="58" y="146"/>
                      <a:pt x="36" y="134"/>
                      <a:pt x="16" y="120"/>
                    </a:cubicBezTo>
                    <a:cubicBezTo>
                      <a:pt x="16" y="119"/>
                      <a:pt x="15" y="118"/>
                      <a:pt x="15" y="117"/>
                    </a:cubicBezTo>
                    <a:cubicBezTo>
                      <a:pt x="13" y="116"/>
                      <a:pt x="12" y="116"/>
                      <a:pt x="11" y="116"/>
                    </a:cubicBezTo>
                    <a:cubicBezTo>
                      <a:pt x="10" y="116"/>
                      <a:pt x="9" y="116"/>
                      <a:pt x="9" y="116"/>
                    </a:cubicBezTo>
                    <a:cubicBezTo>
                      <a:pt x="7" y="116"/>
                      <a:pt x="6" y="118"/>
                      <a:pt x="6" y="120"/>
                    </a:cubicBezTo>
                    <a:cubicBezTo>
                      <a:pt x="3" y="129"/>
                      <a:pt x="2" y="138"/>
                      <a:pt x="1" y="148"/>
                    </a:cubicBezTo>
                    <a:cubicBezTo>
                      <a:pt x="0" y="151"/>
                      <a:pt x="3" y="153"/>
                      <a:pt x="5" y="152"/>
                    </a:cubicBezTo>
                    <a:cubicBezTo>
                      <a:pt x="23" y="163"/>
                      <a:pt x="41" y="176"/>
                      <a:pt x="59" y="189"/>
                    </a:cubicBezTo>
                    <a:cubicBezTo>
                      <a:pt x="53" y="208"/>
                      <a:pt x="53" y="229"/>
                      <a:pt x="53" y="253"/>
                    </a:cubicBezTo>
                    <a:cubicBezTo>
                      <a:pt x="53" y="256"/>
                      <a:pt x="54" y="258"/>
                      <a:pt x="55" y="259"/>
                    </a:cubicBezTo>
                    <a:cubicBezTo>
                      <a:pt x="51" y="262"/>
                      <a:pt x="48" y="266"/>
                      <a:pt x="48" y="273"/>
                    </a:cubicBezTo>
                    <a:cubicBezTo>
                      <a:pt x="48" y="280"/>
                      <a:pt x="53" y="287"/>
                      <a:pt x="59" y="290"/>
                    </a:cubicBezTo>
                    <a:cubicBezTo>
                      <a:pt x="53" y="303"/>
                      <a:pt x="48" y="316"/>
                      <a:pt x="41" y="328"/>
                    </a:cubicBezTo>
                    <a:cubicBezTo>
                      <a:pt x="37" y="334"/>
                      <a:pt x="46" y="340"/>
                      <a:pt x="50" y="334"/>
                    </a:cubicBezTo>
                    <a:cubicBezTo>
                      <a:pt x="51" y="332"/>
                      <a:pt x="52" y="331"/>
                      <a:pt x="53" y="329"/>
                    </a:cubicBezTo>
                    <a:cubicBezTo>
                      <a:pt x="53" y="331"/>
                      <a:pt x="52" y="333"/>
                      <a:pt x="52" y="334"/>
                    </a:cubicBezTo>
                    <a:cubicBezTo>
                      <a:pt x="51" y="340"/>
                      <a:pt x="59" y="345"/>
                      <a:pt x="63" y="339"/>
                    </a:cubicBezTo>
                    <a:cubicBezTo>
                      <a:pt x="65" y="334"/>
                      <a:pt x="67" y="330"/>
                      <a:pt x="69" y="326"/>
                    </a:cubicBezTo>
                    <a:cubicBezTo>
                      <a:pt x="70" y="329"/>
                      <a:pt x="71" y="332"/>
                      <a:pt x="72" y="335"/>
                    </a:cubicBezTo>
                    <a:cubicBezTo>
                      <a:pt x="74" y="340"/>
                      <a:pt x="81" y="340"/>
                      <a:pt x="82" y="335"/>
                    </a:cubicBezTo>
                    <a:cubicBezTo>
                      <a:pt x="85" y="337"/>
                      <a:pt x="90" y="335"/>
                      <a:pt x="89" y="331"/>
                    </a:cubicBezTo>
                    <a:cubicBezTo>
                      <a:pt x="88" y="318"/>
                      <a:pt x="85" y="306"/>
                      <a:pt x="82" y="293"/>
                    </a:cubicBezTo>
                    <a:cubicBezTo>
                      <a:pt x="82" y="291"/>
                      <a:pt x="80" y="289"/>
                      <a:pt x="78" y="289"/>
                    </a:cubicBezTo>
                    <a:cubicBezTo>
                      <a:pt x="83" y="286"/>
                      <a:pt x="87" y="281"/>
                      <a:pt x="89" y="276"/>
                    </a:cubicBezTo>
                    <a:cubicBezTo>
                      <a:pt x="92" y="265"/>
                      <a:pt x="83" y="252"/>
                      <a:pt x="72" y="251"/>
                    </a:cubicBezTo>
                    <a:cubicBezTo>
                      <a:pt x="72" y="250"/>
                      <a:pt x="72" y="250"/>
                      <a:pt x="72" y="249"/>
                    </a:cubicBezTo>
                    <a:cubicBezTo>
                      <a:pt x="80" y="237"/>
                      <a:pt x="80" y="220"/>
                      <a:pt x="81" y="204"/>
                    </a:cubicBezTo>
                    <a:cubicBezTo>
                      <a:pt x="92" y="212"/>
                      <a:pt x="103" y="219"/>
                      <a:pt x="115" y="226"/>
                    </a:cubicBezTo>
                    <a:cubicBezTo>
                      <a:pt x="114" y="226"/>
                      <a:pt x="113" y="227"/>
                      <a:pt x="113" y="228"/>
                    </a:cubicBezTo>
                    <a:cubicBezTo>
                      <a:pt x="112" y="236"/>
                      <a:pt x="109" y="253"/>
                      <a:pt x="107" y="259"/>
                    </a:cubicBezTo>
                    <a:cubicBezTo>
                      <a:pt x="106" y="261"/>
                      <a:pt x="107" y="264"/>
                      <a:pt x="109" y="265"/>
                    </a:cubicBezTo>
                    <a:cubicBezTo>
                      <a:pt x="161" y="309"/>
                      <a:pt x="236" y="307"/>
                      <a:pt x="299" y="294"/>
                    </a:cubicBezTo>
                    <a:cubicBezTo>
                      <a:pt x="327" y="288"/>
                      <a:pt x="357" y="282"/>
                      <a:pt x="381" y="264"/>
                    </a:cubicBezTo>
                    <a:cubicBezTo>
                      <a:pt x="396" y="252"/>
                      <a:pt x="398" y="214"/>
                      <a:pt x="396" y="197"/>
                    </a:cubicBezTo>
                    <a:cubicBezTo>
                      <a:pt x="395" y="195"/>
                      <a:pt x="394" y="193"/>
                      <a:pt x="393" y="192"/>
                    </a:cubicBezTo>
                    <a:cubicBezTo>
                      <a:pt x="433" y="172"/>
                      <a:pt x="469" y="143"/>
                      <a:pt x="467" y="97"/>
                    </a:cubicBezTo>
                    <a:close/>
                    <a:moveTo>
                      <a:pt x="8" y="148"/>
                    </a:moveTo>
                    <a:cubicBezTo>
                      <a:pt x="10" y="141"/>
                      <a:pt x="12" y="134"/>
                      <a:pt x="14" y="127"/>
                    </a:cubicBezTo>
                    <a:cubicBezTo>
                      <a:pt x="32" y="142"/>
                      <a:pt x="52" y="154"/>
                      <a:pt x="72" y="165"/>
                    </a:cubicBezTo>
                    <a:cubicBezTo>
                      <a:pt x="69" y="169"/>
                      <a:pt x="66" y="173"/>
                      <a:pt x="64" y="178"/>
                    </a:cubicBezTo>
                    <a:cubicBezTo>
                      <a:pt x="46" y="166"/>
                      <a:pt x="28" y="156"/>
                      <a:pt x="8" y="148"/>
                    </a:cubicBezTo>
                    <a:close/>
                    <a:moveTo>
                      <a:pt x="78" y="271"/>
                    </a:moveTo>
                    <a:cubicBezTo>
                      <a:pt x="77" y="276"/>
                      <a:pt x="71" y="281"/>
                      <a:pt x="66" y="279"/>
                    </a:cubicBezTo>
                    <a:cubicBezTo>
                      <a:pt x="63" y="278"/>
                      <a:pt x="61" y="275"/>
                      <a:pt x="60" y="272"/>
                    </a:cubicBezTo>
                    <a:cubicBezTo>
                      <a:pt x="59" y="267"/>
                      <a:pt x="66" y="263"/>
                      <a:pt x="69" y="261"/>
                    </a:cubicBezTo>
                    <a:cubicBezTo>
                      <a:pt x="70" y="260"/>
                      <a:pt x="71" y="259"/>
                      <a:pt x="71" y="258"/>
                    </a:cubicBezTo>
                    <a:cubicBezTo>
                      <a:pt x="71" y="258"/>
                      <a:pt x="71" y="258"/>
                      <a:pt x="71" y="258"/>
                    </a:cubicBezTo>
                    <a:cubicBezTo>
                      <a:pt x="75" y="261"/>
                      <a:pt x="80" y="265"/>
                      <a:pt x="78" y="271"/>
                    </a:cubicBezTo>
                    <a:close/>
                    <a:moveTo>
                      <a:pt x="83" y="191"/>
                    </a:moveTo>
                    <a:cubicBezTo>
                      <a:pt x="84" y="187"/>
                      <a:pt x="85" y="183"/>
                      <a:pt x="87" y="180"/>
                    </a:cubicBezTo>
                    <a:cubicBezTo>
                      <a:pt x="88" y="178"/>
                      <a:pt x="89" y="176"/>
                      <a:pt x="91" y="175"/>
                    </a:cubicBezTo>
                    <a:cubicBezTo>
                      <a:pt x="131" y="194"/>
                      <a:pt x="174" y="210"/>
                      <a:pt x="214" y="230"/>
                    </a:cubicBezTo>
                    <a:cubicBezTo>
                      <a:pt x="205" y="246"/>
                      <a:pt x="215" y="249"/>
                      <a:pt x="188" y="243"/>
                    </a:cubicBezTo>
                    <a:cubicBezTo>
                      <a:pt x="164" y="239"/>
                      <a:pt x="141" y="227"/>
                      <a:pt x="120" y="214"/>
                    </a:cubicBezTo>
                    <a:cubicBezTo>
                      <a:pt x="108" y="207"/>
                      <a:pt x="95" y="199"/>
                      <a:pt x="83" y="191"/>
                    </a:cubicBezTo>
                    <a:close/>
                    <a:moveTo>
                      <a:pt x="294" y="278"/>
                    </a:moveTo>
                    <a:cubicBezTo>
                      <a:pt x="249" y="288"/>
                      <a:pt x="115" y="304"/>
                      <a:pt x="119" y="229"/>
                    </a:cubicBezTo>
                    <a:cubicBezTo>
                      <a:pt x="119" y="229"/>
                      <a:pt x="119" y="228"/>
                      <a:pt x="119" y="228"/>
                    </a:cubicBezTo>
                    <a:cubicBezTo>
                      <a:pt x="149" y="245"/>
                      <a:pt x="179" y="257"/>
                      <a:pt x="213" y="260"/>
                    </a:cubicBezTo>
                    <a:cubicBezTo>
                      <a:pt x="216" y="260"/>
                      <a:pt x="218" y="258"/>
                      <a:pt x="219" y="256"/>
                    </a:cubicBezTo>
                    <a:cubicBezTo>
                      <a:pt x="234" y="262"/>
                      <a:pt x="262" y="252"/>
                      <a:pt x="287" y="241"/>
                    </a:cubicBezTo>
                    <a:cubicBezTo>
                      <a:pt x="287" y="241"/>
                      <a:pt x="286" y="242"/>
                      <a:pt x="286" y="242"/>
                    </a:cubicBezTo>
                    <a:cubicBezTo>
                      <a:pt x="284" y="250"/>
                      <a:pt x="283" y="257"/>
                      <a:pt x="283" y="265"/>
                    </a:cubicBezTo>
                    <a:cubicBezTo>
                      <a:pt x="283" y="269"/>
                      <a:pt x="288" y="270"/>
                      <a:pt x="289" y="267"/>
                    </a:cubicBezTo>
                    <a:cubicBezTo>
                      <a:pt x="292" y="270"/>
                      <a:pt x="298" y="269"/>
                      <a:pt x="299" y="264"/>
                    </a:cubicBezTo>
                    <a:cubicBezTo>
                      <a:pt x="300" y="264"/>
                      <a:pt x="300" y="263"/>
                      <a:pt x="300" y="263"/>
                    </a:cubicBezTo>
                    <a:cubicBezTo>
                      <a:pt x="303" y="265"/>
                      <a:pt x="307" y="264"/>
                      <a:pt x="308" y="261"/>
                    </a:cubicBezTo>
                    <a:cubicBezTo>
                      <a:pt x="309" y="259"/>
                      <a:pt x="311" y="257"/>
                      <a:pt x="312" y="255"/>
                    </a:cubicBezTo>
                    <a:cubicBezTo>
                      <a:pt x="312" y="255"/>
                      <a:pt x="312" y="255"/>
                      <a:pt x="312" y="256"/>
                    </a:cubicBezTo>
                    <a:cubicBezTo>
                      <a:pt x="312" y="261"/>
                      <a:pt x="320" y="265"/>
                      <a:pt x="323" y="259"/>
                    </a:cubicBezTo>
                    <a:cubicBezTo>
                      <a:pt x="324" y="257"/>
                      <a:pt x="325" y="255"/>
                      <a:pt x="327" y="254"/>
                    </a:cubicBezTo>
                    <a:cubicBezTo>
                      <a:pt x="326" y="255"/>
                      <a:pt x="326" y="257"/>
                      <a:pt x="326" y="259"/>
                    </a:cubicBezTo>
                    <a:cubicBezTo>
                      <a:pt x="324" y="267"/>
                      <a:pt x="337" y="271"/>
                      <a:pt x="339" y="262"/>
                    </a:cubicBezTo>
                    <a:cubicBezTo>
                      <a:pt x="339" y="261"/>
                      <a:pt x="340" y="260"/>
                      <a:pt x="340" y="259"/>
                    </a:cubicBezTo>
                    <a:cubicBezTo>
                      <a:pt x="343" y="261"/>
                      <a:pt x="347" y="261"/>
                      <a:pt x="349" y="259"/>
                    </a:cubicBezTo>
                    <a:cubicBezTo>
                      <a:pt x="351" y="260"/>
                      <a:pt x="354" y="261"/>
                      <a:pt x="357" y="260"/>
                    </a:cubicBezTo>
                    <a:cubicBezTo>
                      <a:pt x="338" y="271"/>
                      <a:pt x="308" y="275"/>
                      <a:pt x="294" y="278"/>
                    </a:cubicBezTo>
                    <a:close/>
                    <a:moveTo>
                      <a:pt x="378" y="205"/>
                    </a:moveTo>
                    <a:cubicBezTo>
                      <a:pt x="376" y="203"/>
                      <a:pt x="375" y="202"/>
                      <a:pt x="373" y="202"/>
                    </a:cubicBezTo>
                    <a:cubicBezTo>
                      <a:pt x="375" y="201"/>
                      <a:pt x="377" y="200"/>
                      <a:pt x="379" y="199"/>
                    </a:cubicBezTo>
                    <a:cubicBezTo>
                      <a:pt x="379" y="201"/>
                      <a:pt x="378" y="203"/>
                      <a:pt x="378" y="205"/>
                    </a:cubicBezTo>
                    <a:close/>
                    <a:moveTo>
                      <a:pt x="364" y="207"/>
                    </a:moveTo>
                    <a:cubicBezTo>
                      <a:pt x="363" y="209"/>
                      <a:pt x="363" y="211"/>
                      <a:pt x="362" y="214"/>
                    </a:cubicBezTo>
                    <a:cubicBezTo>
                      <a:pt x="360" y="214"/>
                      <a:pt x="357" y="216"/>
                      <a:pt x="357" y="219"/>
                    </a:cubicBezTo>
                    <a:cubicBezTo>
                      <a:pt x="354" y="219"/>
                      <a:pt x="352" y="220"/>
                      <a:pt x="350" y="222"/>
                    </a:cubicBezTo>
                    <a:cubicBezTo>
                      <a:pt x="349" y="223"/>
                      <a:pt x="349" y="224"/>
                      <a:pt x="348" y="225"/>
                    </a:cubicBezTo>
                    <a:cubicBezTo>
                      <a:pt x="345" y="220"/>
                      <a:pt x="337" y="220"/>
                      <a:pt x="335" y="227"/>
                    </a:cubicBezTo>
                    <a:cubicBezTo>
                      <a:pt x="335" y="228"/>
                      <a:pt x="335" y="229"/>
                      <a:pt x="334" y="230"/>
                    </a:cubicBezTo>
                    <a:cubicBezTo>
                      <a:pt x="332" y="229"/>
                      <a:pt x="329" y="230"/>
                      <a:pt x="327" y="233"/>
                    </a:cubicBezTo>
                    <a:cubicBezTo>
                      <a:pt x="325" y="235"/>
                      <a:pt x="323" y="237"/>
                      <a:pt x="322" y="239"/>
                    </a:cubicBezTo>
                    <a:cubicBezTo>
                      <a:pt x="322" y="238"/>
                      <a:pt x="321" y="237"/>
                      <a:pt x="321" y="236"/>
                    </a:cubicBezTo>
                    <a:cubicBezTo>
                      <a:pt x="321" y="231"/>
                      <a:pt x="313" y="228"/>
                      <a:pt x="310" y="233"/>
                    </a:cubicBezTo>
                    <a:cubicBezTo>
                      <a:pt x="309" y="236"/>
                      <a:pt x="307" y="239"/>
                      <a:pt x="305" y="242"/>
                    </a:cubicBezTo>
                    <a:cubicBezTo>
                      <a:pt x="303" y="239"/>
                      <a:pt x="298" y="238"/>
                      <a:pt x="296" y="242"/>
                    </a:cubicBezTo>
                    <a:cubicBezTo>
                      <a:pt x="295" y="240"/>
                      <a:pt x="294" y="239"/>
                      <a:pt x="292" y="239"/>
                    </a:cubicBezTo>
                    <a:cubicBezTo>
                      <a:pt x="309" y="231"/>
                      <a:pt x="324" y="223"/>
                      <a:pt x="331" y="220"/>
                    </a:cubicBezTo>
                    <a:cubicBezTo>
                      <a:pt x="341" y="216"/>
                      <a:pt x="352" y="211"/>
                      <a:pt x="364" y="206"/>
                    </a:cubicBezTo>
                    <a:cubicBezTo>
                      <a:pt x="364" y="206"/>
                      <a:pt x="364" y="207"/>
                      <a:pt x="364" y="207"/>
                    </a:cubicBezTo>
                    <a:close/>
                    <a:moveTo>
                      <a:pt x="360" y="259"/>
                    </a:moveTo>
                    <a:cubicBezTo>
                      <a:pt x="361" y="258"/>
                      <a:pt x="361" y="257"/>
                      <a:pt x="362" y="255"/>
                    </a:cubicBezTo>
                    <a:cubicBezTo>
                      <a:pt x="362" y="254"/>
                      <a:pt x="363" y="252"/>
                      <a:pt x="363" y="251"/>
                    </a:cubicBezTo>
                    <a:cubicBezTo>
                      <a:pt x="367" y="252"/>
                      <a:pt x="371" y="250"/>
                      <a:pt x="372" y="246"/>
                    </a:cubicBezTo>
                    <a:cubicBezTo>
                      <a:pt x="372" y="243"/>
                      <a:pt x="373" y="240"/>
                      <a:pt x="374" y="237"/>
                    </a:cubicBezTo>
                    <a:cubicBezTo>
                      <a:pt x="374" y="237"/>
                      <a:pt x="374" y="237"/>
                      <a:pt x="374" y="237"/>
                    </a:cubicBezTo>
                    <a:cubicBezTo>
                      <a:pt x="374" y="236"/>
                      <a:pt x="374" y="236"/>
                      <a:pt x="375" y="236"/>
                    </a:cubicBezTo>
                    <a:cubicBezTo>
                      <a:pt x="374" y="238"/>
                      <a:pt x="374" y="240"/>
                      <a:pt x="374" y="242"/>
                    </a:cubicBezTo>
                    <a:cubicBezTo>
                      <a:pt x="372" y="249"/>
                      <a:pt x="367" y="254"/>
                      <a:pt x="360" y="259"/>
                    </a:cubicBezTo>
                    <a:close/>
                    <a:moveTo>
                      <a:pt x="331" y="206"/>
                    </a:moveTo>
                    <a:cubicBezTo>
                      <a:pt x="313" y="213"/>
                      <a:pt x="294" y="221"/>
                      <a:pt x="276" y="228"/>
                    </a:cubicBezTo>
                    <a:cubicBezTo>
                      <a:pt x="263" y="233"/>
                      <a:pt x="239" y="245"/>
                      <a:pt x="222" y="246"/>
                    </a:cubicBezTo>
                    <a:cubicBezTo>
                      <a:pt x="224" y="242"/>
                      <a:pt x="225" y="237"/>
                      <a:pt x="226" y="233"/>
                    </a:cubicBezTo>
                    <a:cubicBezTo>
                      <a:pt x="226" y="232"/>
                      <a:pt x="226" y="232"/>
                      <a:pt x="226" y="231"/>
                    </a:cubicBezTo>
                    <a:cubicBezTo>
                      <a:pt x="226" y="231"/>
                      <a:pt x="226" y="231"/>
                      <a:pt x="226" y="231"/>
                    </a:cubicBezTo>
                    <a:cubicBezTo>
                      <a:pt x="226" y="231"/>
                      <a:pt x="226" y="231"/>
                      <a:pt x="226" y="231"/>
                    </a:cubicBezTo>
                    <a:cubicBezTo>
                      <a:pt x="226" y="230"/>
                      <a:pt x="226" y="230"/>
                      <a:pt x="226" y="229"/>
                    </a:cubicBezTo>
                    <a:cubicBezTo>
                      <a:pt x="226" y="229"/>
                      <a:pt x="226" y="229"/>
                      <a:pt x="226" y="229"/>
                    </a:cubicBezTo>
                    <a:cubicBezTo>
                      <a:pt x="227" y="231"/>
                      <a:pt x="230" y="231"/>
                      <a:pt x="232" y="230"/>
                    </a:cubicBezTo>
                    <a:cubicBezTo>
                      <a:pt x="260" y="211"/>
                      <a:pt x="294" y="203"/>
                      <a:pt x="324" y="188"/>
                    </a:cubicBezTo>
                    <a:cubicBezTo>
                      <a:pt x="366" y="168"/>
                      <a:pt x="420" y="143"/>
                      <a:pt x="454" y="109"/>
                    </a:cubicBezTo>
                    <a:cubicBezTo>
                      <a:pt x="443" y="165"/>
                      <a:pt x="379" y="185"/>
                      <a:pt x="331"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5" name="Freeform 389"/>
              <p:cNvSpPr>
                <a:spLocks noEditPoints="1"/>
              </p:cNvSpPr>
              <p:nvPr/>
            </p:nvSpPr>
            <p:spPr bwMode="auto">
              <a:xfrm>
                <a:off x="589" y="2839"/>
                <a:ext cx="550" cy="1008"/>
              </a:xfrm>
              <a:custGeom>
                <a:avLst/>
                <a:gdLst>
                  <a:gd name="T0" fmla="*/ 222 w 273"/>
                  <a:gd name="T1" fmla="*/ 182 h 500"/>
                  <a:gd name="T2" fmla="*/ 188 w 273"/>
                  <a:gd name="T3" fmla="*/ 175 h 500"/>
                  <a:gd name="T4" fmla="*/ 185 w 273"/>
                  <a:gd name="T5" fmla="*/ 164 h 500"/>
                  <a:gd name="T6" fmla="*/ 160 w 273"/>
                  <a:gd name="T7" fmla="*/ 117 h 500"/>
                  <a:gd name="T8" fmla="*/ 145 w 273"/>
                  <a:gd name="T9" fmla="*/ 172 h 500"/>
                  <a:gd name="T10" fmla="*/ 138 w 273"/>
                  <a:gd name="T11" fmla="*/ 284 h 500"/>
                  <a:gd name="T12" fmla="*/ 142 w 273"/>
                  <a:gd name="T13" fmla="*/ 62 h 500"/>
                  <a:gd name="T14" fmla="*/ 135 w 273"/>
                  <a:gd name="T15" fmla="*/ 5 h 500"/>
                  <a:gd name="T16" fmla="*/ 119 w 273"/>
                  <a:gd name="T17" fmla="*/ 80 h 500"/>
                  <a:gd name="T18" fmla="*/ 128 w 273"/>
                  <a:gd name="T19" fmla="*/ 196 h 500"/>
                  <a:gd name="T20" fmla="*/ 72 w 273"/>
                  <a:gd name="T21" fmla="*/ 148 h 500"/>
                  <a:gd name="T22" fmla="*/ 71 w 273"/>
                  <a:gd name="T23" fmla="*/ 195 h 500"/>
                  <a:gd name="T24" fmla="*/ 59 w 273"/>
                  <a:gd name="T25" fmla="*/ 153 h 500"/>
                  <a:gd name="T26" fmla="*/ 73 w 273"/>
                  <a:gd name="T27" fmla="*/ 143 h 500"/>
                  <a:gd name="T28" fmla="*/ 64 w 273"/>
                  <a:gd name="T29" fmla="*/ 82 h 500"/>
                  <a:gd name="T30" fmla="*/ 51 w 273"/>
                  <a:gd name="T31" fmla="*/ 85 h 500"/>
                  <a:gd name="T32" fmla="*/ 38 w 273"/>
                  <a:gd name="T33" fmla="*/ 88 h 500"/>
                  <a:gd name="T34" fmla="*/ 33 w 273"/>
                  <a:gd name="T35" fmla="*/ 109 h 500"/>
                  <a:gd name="T36" fmla="*/ 41 w 273"/>
                  <a:gd name="T37" fmla="*/ 146 h 500"/>
                  <a:gd name="T38" fmla="*/ 48 w 273"/>
                  <a:gd name="T39" fmla="*/ 152 h 500"/>
                  <a:gd name="T40" fmla="*/ 65 w 273"/>
                  <a:gd name="T41" fmla="*/ 226 h 500"/>
                  <a:gd name="T42" fmla="*/ 40 w 273"/>
                  <a:gd name="T43" fmla="*/ 201 h 500"/>
                  <a:gd name="T44" fmla="*/ 39 w 273"/>
                  <a:gd name="T45" fmla="*/ 192 h 500"/>
                  <a:gd name="T46" fmla="*/ 5 w 273"/>
                  <a:gd name="T47" fmla="*/ 206 h 500"/>
                  <a:gd name="T48" fmla="*/ 42 w 273"/>
                  <a:gd name="T49" fmla="*/ 310 h 500"/>
                  <a:gd name="T50" fmla="*/ 56 w 273"/>
                  <a:gd name="T51" fmla="*/ 483 h 500"/>
                  <a:gd name="T52" fmla="*/ 45 w 273"/>
                  <a:gd name="T53" fmla="*/ 316 h 500"/>
                  <a:gd name="T54" fmla="*/ 31 w 273"/>
                  <a:gd name="T55" fmla="*/ 207 h 500"/>
                  <a:gd name="T56" fmla="*/ 52 w 273"/>
                  <a:gd name="T57" fmla="*/ 324 h 500"/>
                  <a:gd name="T58" fmla="*/ 104 w 273"/>
                  <a:gd name="T59" fmla="*/ 332 h 500"/>
                  <a:gd name="T60" fmla="*/ 168 w 273"/>
                  <a:gd name="T61" fmla="*/ 472 h 500"/>
                  <a:gd name="T62" fmla="*/ 78 w 273"/>
                  <a:gd name="T63" fmla="*/ 478 h 500"/>
                  <a:gd name="T64" fmla="*/ 181 w 273"/>
                  <a:gd name="T65" fmla="*/ 479 h 500"/>
                  <a:gd name="T66" fmla="*/ 194 w 273"/>
                  <a:gd name="T67" fmla="*/ 306 h 500"/>
                  <a:gd name="T68" fmla="*/ 192 w 273"/>
                  <a:gd name="T69" fmla="*/ 291 h 500"/>
                  <a:gd name="T70" fmla="*/ 272 w 273"/>
                  <a:gd name="T71" fmla="*/ 149 h 500"/>
                  <a:gd name="T72" fmla="*/ 12 w 273"/>
                  <a:gd name="T73" fmla="*/ 202 h 500"/>
                  <a:gd name="T74" fmla="*/ 20 w 273"/>
                  <a:gd name="T75" fmla="*/ 198 h 500"/>
                  <a:gd name="T76" fmla="*/ 77 w 273"/>
                  <a:gd name="T77" fmla="*/ 246 h 500"/>
                  <a:gd name="T78" fmla="*/ 70 w 273"/>
                  <a:gd name="T79" fmla="*/ 205 h 500"/>
                  <a:gd name="T80" fmla="*/ 85 w 273"/>
                  <a:gd name="T81" fmla="*/ 198 h 500"/>
                  <a:gd name="T82" fmla="*/ 166 w 273"/>
                  <a:gd name="T83" fmla="*/ 130 h 500"/>
                  <a:gd name="T84" fmla="*/ 152 w 273"/>
                  <a:gd name="T85" fmla="*/ 167 h 500"/>
                  <a:gd name="T86" fmla="*/ 137 w 273"/>
                  <a:gd name="T87" fmla="*/ 291 h 500"/>
                  <a:gd name="T88" fmla="*/ 154 w 273"/>
                  <a:gd name="T89" fmla="*/ 296 h 500"/>
                  <a:gd name="T90" fmla="*/ 159 w 273"/>
                  <a:gd name="T91" fmla="*/ 318 h 500"/>
                  <a:gd name="T92" fmla="*/ 180 w 273"/>
                  <a:gd name="T93" fmla="*/ 177 h 500"/>
                  <a:gd name="T94" fmla="*/ 185 w 273"/>
                  <a:gd name="T95" fmla="*/ 298 h 500"/>
                  <a:gd name="T96" fmla="*/ 193 w 273"/>
                  <a:gd name="T97" fmla="*/ 280 h 500"/>
                  <a:gd name="T98" fmla="*/ 226 w 273"/>
                  <a:gd name="T99" fmla="*/ 193 h 500"/>
                  <a:gd name="T100" fmla="*/ 231 w 273"/>
                  <a:gd name="T101" fmla="*/ 18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3" h="500">
                    <a:moveTo>
                      <a:pt x="264" y="143"/>
                    </a:moveTo>
                    <a:cubicBezTo>
                      <a:pt x="248" y="153"/>
                      <a:pt x="237" y="168"/>
                      <a:pt x="223" y="180"/>
                    </a:cubicBezTo>
                    <a:cubicBezTo>
                      <a:pt x="222" y="180"/>
                      <a:pt x="222" y="181"/>
                      <a:pt x="222" y="182"/>
                    </a:cubicBezTo>
                    <a:cubicBezTo>
                      <a:pt x="214" y="186"/>
                      <a:pt x="208" y="198"/>
                      <a:pt x="204" y="205"/>
                    </a:cubicBezTo>
                    <a:cubicBezTo>
                      <a:pt x="200" y="211"/>
                      <a:pt x="196" y="218"/>
                      <a:pt x="192" y="225"/>
                    </a:cubicBezTo>
                    <a:cubicBezTo>
                      <a:pt x="191" y="208"/>
                      <a:pt x="190" y="192"/>
                      <a:pt x="188" y="175"/>
                    </a:cubicBezTo>
                    <a:cubicBezTo>
                      <a:pt x="189" y="175"/>
                      <a:pt x="189" y="175"/>
                      <a:pt x="190" y="175"/>
                    </a:cubicBezTo>
                    <a:cubicBezTo>
                      <a:pt x="195" y="172"/>
                      <a:pt x="192" y="165"/>
                      <a:pt x="187" y="164"/>
                    </a:cubicBezTo>
                    <a:cubicBezTo>
                      <a:pt x="187" y="164"/>
                      <a:pt x="186" y="164"/>
                      <a:pt x="185" y="164"/>
                    </a:cubicBezTo>
                    <a:cubicBezTo>
                      <a:pt x="185" y="164"/>
                      <a:pt x="184" y="164"/>
                      <a:pt x="183" y="164"/>
                    </a:cubicBezTo>
                    <a:cubicBezTo>
                      <a:pt x="183" y="147"/>
                      <a:pt x="178" y="130"/>
                      <a:pt x="168" y="116"/>
                    </a:cubicBezTo>
                    <a:cubicBezTo>
                      <a:pt x="166" y="113"/>
                      <a:pt x="161" y="113"/>
                      <a:pt x="160" y="117"/>
                    </a:cubicBezTo>
                    <a:cubicBezTo>
                      <a:pt x="154" y="134"/>
                      <a:pt x="154" y="153"/>
                      <a:pt x="145" y="169"/>
                    </a:cubicBezTo>
                    <a:cubicBezTo>
                      <a:pt x="145" y="169"/>
                      <a:pt x="145" y="170"/>
                      <a:pt x="145" y="171"/>
                    </a:cubicBezTo>
                    <a:cubicBezTo>
                      <a:pt x="145" y="171"/>
                      <a:pt x="145" y="172"/>
                      <a:pt x="145" y="172"/>
                    </a:cubicBezTo>
                    <a:cubicBezTo>
                      <a:pt x="145" y="211"/>
                      <a:pt x="153" y="248"/>
                      <a:pt x="154" y="286"/>
                    </a:cubicBezTo>
                    <a:cubicBezTo>
                      <a:pt x="150" y="285"/>
                      <a:pt x="145" y="285"/>
                      <a:pt x="142" y="284"/>
                    </a:cubicBezTo>
                    <a:cubicBezTo>
                      <a:pt x="140" y="284"/>
                      <a:pt x="139" y="284"/>
                      <a:pt x="138" y="284"/>
                    </a:cubicBezTo>
                    <a:cubicBezTo>
                      <a:pt x="148" y="219"/>
                      <a:pt x="136" y="146"/>
                      <a:pt x="135" y="82"/>
                    </a:cubicBezTo>
                    <a:cubicBezTo>
                      <a:pt x="135" y="80"/>
                      <a:pt x="134" y="78"/>
                      <a:pt x="132" y="77"/>
                    </a:cubicBezTo>
                    <a:cubicBezTo>
                      <a:pt x="137" y="74"/>
                      <a:pt x="140" y="68"/>
                      <a:pt x="142" y="62"/>
                    </a:cubicBezTo>
                    <a:cubicBezTo>
                      <a:pt x="148" y="47"/>
                      <a:pt x="144" y="29"/>
                      <a:pt x="135" y="16"/>
                    </a:cubicBezTo>
                    <a:cubicBezTo>
                      <a:pt x="134" y="15"/>
                      <a:pt x="132" y="14"/>
                      <a:pt x="131" y="14"/>
                    </a:cubicBezTo>
                    <a:cubicBezTo>
                      <a:pt x="132" y="11"/>
                      <a:pt x="133" y="8"/>
                      <a:pt x="135" y="5"/>
                    </a:cubicBezTo>
                    <a:cubicBezTo>
                      <a:pt x="136" y="3"/>
                      <a:pt x="132" y="0"/>
                      <a:pt x="131" y="3"/>
                    </a:cubicBezTo>
                    <a:cubicBezTo>
                      <a:pt x="121" y="17"/>
                      <a:pt x="110" y="31"/>
                      <a:pt x="105" y="48"/>
                    </a:cubicBezTo>
                    <a:cubicBezTo>
                      <a:pt x="102" y="59"/>
                      <a:pt x="105" y="76"/>
                      <a:pt x="119" y="80"/>
                    </a:cubicBezTo>
                    <a:cubicBezTo>
                      <a:pt x="122" y="80"/>
                      <a:pt x="124" y="80"/>
                      <a:pt x="126" y="80"/>
                    </a:cubicBezTo>
                    <a:cubicBezTo>
                      <a:pt x="125" y="81"/>
                      <a:pt x="125" y="81"/>
                      <a:pt x="125" y="82"/>
                    </a:cubicBezTo>
                    <a:cubicBezTo>
                      <a:pt x="125" y="120"/>
                      <a:pt x="126" y="158"/>
                      <a:pt x="128" y="196"/>
                    </a:cubicBezTo>
                    <a:cubicBezTo>
                      <a:pt x="129" y="237"/>
                      <a:pt x="125" y="278"/>
                      <a:pt x="126" y="318"/>
                    </a:cubicBezTo>
                    <a:cubicBezTo>
                      <a:pt x="114" y="260"/>
                      <a:pt x="96" y="203"/>
                      <a:pt x="77" y="147"/>
                    </a:cubicBezTo>
                    <a:cubicBezTo>
                      <a:pt x="76" y="144"/>
                      <a:pt x="71" y="145"/>
                      <a:pt x="72" y="148"/>
                    </a:cubicBezTo>
                    <a:cubicBezTo>
                      <a:pt x="75" y="162"/>
                      <a:pt x="79" y="176"/>
                      <a:pt x="83" y="190"/>
                    </a:cubicBezTo>
                    <a:cubicBezTo>
                      <a:pt x="82" y="190"/>
                      <a:pt x="82" y="190"/>
                      <a:pt x="81" y="190"/>
                    </a:cubicBezTo>
                    <a:cubicBezTo>
                      <a:pt x="78" y="192"/>
                      <a:pt x="74" y="193"/>
                      <a:pt x="71" y="195"/>
                    </a:cubicBezTo>
                    <a:cubicBezTo>
                      <a:pt x="68" y="196"/>
                      <a:pt x="64" y="198"/>
                      <a:pt x="63" y="201"/>
                    </a:cubicBezTo>
                    <a:cubicBezTo>
                      <a:pt x="58" y="184"/>
                      <a:pt x="55" y="167"/>
                      <a:pt x="58" y="153"/>
                    </a:cubicBezTo>
                    <a:cubicBezTo>
                      <a:pt x="58" y="153"/>
                      <a:pt x="58" y="153"/>
                      <a:pt x="59" y="153"/>
                    </a:cubicBezTo>
                    <a:cubicBezTo>
                      <a:pt x="61" y="152"/>
                      <a:pt x="63" y="152"/>
                      <a:pt x="66" y="152"/>
                    </a:cubicBezTo>
                    <a:cubicBezTo>
                      <a:pt x="67" y="151"/>
                      <a:pt x="68" y="150"/>
                      <a:pt x="68" y="149"/>
                    </a:cubicBezTo>
                    <a:cubicBezTo>
                      <a:pt x="71" y="148"/>
                      <a:pt x="73" y="146"/>
                      <a:pt x="73" y="143"/>
                    </a:cubicBezTo>
                    <a:cubicBezTo>
                      <a:pt x="73" y="123"/>
                      <a:pt x="76" y="102"/>
                      <a:pt x="75" y="82"/>
                    </a:cubicBezTo>
                    <a:cubicBezTo>
                      <a:pt x="74" y="75"/>
                      <a:pt x="65" y="75"/>
                      <a:pt x="64" y="82"/>
                    </a:cubicBezTo>
                    <a:cubicBezTo>
                      <a:pt x="64" y="82"/>
                      <a:pt x="64" y="82"/>
                      <a:pt x="64" y="82"/>
                    </a:cubicBezTo>
                    <a:cubicBezTo>
                      <a:pt x="60" y="79"/>
                      <a:pt x="53" y="81"/>
                      <a:pt x="53" y="87"/>
                    </a:cubicBezTo>
                    <a:cubicBezTo>
                      <a:pt x="54" y="89"/>
                      <a:pt x="54" y="91"/>
                      <a:pt x="54" y="93"/>
                    </a:cubicBezTo>
                    <a:cubicBezTo>
                      <a:pt x="53" y="91"/>
                      <a:pt x="52" y="88"/>
                      <a:pt x="51" y="85"/>
                    </a:cubicBezTo>
                    <a:cubicBezTo>
                      <a:pt x="48" y="78"/>
                      <a:pt x="38" y="81"/>
                      <a:pt x="39" y="89"/>
                    </a:cubicBezTo>
                    <a:cubicBezTo>
                      <a:pt x="39" y="90"/>
                      <a:pt x="40" y="91"/>
                      <a:pt x="40" y="92"/>
                    </a:cubicBezTo>
                    <a:cubicBezTo>
                      <a:pt x="39" y="91"/>
                      <a:pt x="39" y="89"/>
                      <a:pt x="38" y="88"/>
                    </a:cubicBezTo>
                    <a:cubicBezTo>
                      <a:pt x="36" y="81"/>
                      <a:pt x="25" y="84"/>
                      <a:pt x="27" y="91"/>
                    </a:cubicBezTo>
                    <a:cubicBezTo>
                      <a:pt x="28" y="93"/>
                      <a:pt x="29" y="96"/>
                      <a:pt x="30" y="98"/>
                    </a:cubicBezTo>
                    <a:cubicBezTo>
                      <a:pt x="31" y="102"/>
                      <a:pt x="32" y="106"/>
                      <a:pt x="33" y="109"/>
                    </a:cubicBezTo>
                    <a:cubicBezTo>
                      <a:pt x="29" y="103"/>
                      <a:pt x="26" y="96"/>
                      <a:pt x="23" y="89"/>
                    </a:cubicBezTo>
                    <a:cubicBezTo>
                      <a:pt x="20" y="83"/>
                      <a:pt x="11" y="88"/>
                      <a:pt x="14" y="94"/>
                    </a:cubicBezTo>
                    <a:cubicBezTo>
                      <a:pt x="22" y="111"/>
                      <a:pt x="29" y="131"/>
                      <a:pt x="41" y="146"/>
                    </a:cubicBezTo>
                    <a:cubicBezTo>
                      <a:pt x="42" y="147"/>
                      <a:pt x="42" y="147"/>
                      <a:pt x="43" y="148"/>
                    </a:cubicBezTo>
                    <a:cubicBezTo>
                      <a:pt x="44" y="149"/>
                      <a:pt x="44" y="150"/>
                      <a:pt x="46" y="150"/>
                    </a:cubicBezTo>
                    <a:cubicBezTo>
                      <a:pt x="46" y="151"/>
                      <a:pt x="47" y="152"/>
                      <a:pt x="48" y="152"/>
                    </a:cubicBezTo>
                    <a:cubicBezTo>
                      <a:pt x="49" y="153"/>
                      <a:pt x="50" y="153"/>
                      <a:pt x="51" y="153"/>
                    </a:cubicBezTo>
                    <a:cubicBezTo>
                      <a:pt x="51" y="154"/>
                      <a:pt x="52" y="155"/>
                      <a:pt x="53" y="156"/>
                    </a:cubicBezTo>
                    <a:cubicBezTo>
                      <a:pt x="46" y="176"/>
                      <a:pt x="60" y="209"/>
                      <a:pt x="65" y="226"/>
                    </a:cubicBezTo>
                    <a:cubicBezTo>
                      <a:pt x="73" y="257"/>
                      <a:pt x="81" y="289"/>
                      <a:pt x="92" y="319"/>
                    </a:cubicBezTo>
                    <a:cubicBezTo>
                      <a:pt x="87" y="318"/>
                      <a:pt x="81" y="318"/>
                      <a:pt x="76" y="318"/>
                    </a:cubicBezTo>
                    <a:cubicBezTo>
                      <a:pt x="73" y="277"/>
                      <a:pt x="57" y="238"/>
                      <a:pt x="40" y="201"/>
                    </a:cubicBezTo>
                    <a:cubicBezTo>
                      <a:pt x="40" y="200"/>
                      <a:pt x="39" y="199"/>
                      <a:pt x="38" y="199"/>
                    </a:cubicBezTo>
                    <a:cubicBezTo>
                      <a:pt x="38" y="198"/>
                      <a:pt x="38" y="197"/>
                      <a:pt x="37" y="197"/>
                    </a:cubicBezTo>
                    <a:cubicBezTo>
                      <a:pt x="39" y="196"/>
                      <a:pt x="40" y="194"/>
                      <a:pt x="39" y="192"/>
                    </a:cubicBezTo>
                    <a:cubicBezTo>
                      <a:pt x="31" y="179"/>
                      <a:pt x="22" y="167"/>
                      <a:pt x="10" y="156"/>
                    </a:cubicBezTo>
                    <a:cubicBezTo>
                      <a:pt x="7" y="154"/>
                      <a:pt x="0" y="155"/>
                      <a:pt x="1" y="160"/>
                    </a:cubicBezTo>
                    <a:cubicBezTo>
                      <a:pt x="3" y="175"/>
                      <a:pt x="3" y="191"/>
                      <a:pt x="5" y="206"/>
                    </a:cubicBezTo>
                    <a:cubicBezTo>
                      <a:pt x="5" y="208"/>
                      <a:pt x="6" y="208"/>
                      <a:pt x="7" y="209"/>
                    </a:cubicBezTo>
                    <a:cubicBezTo>
                      <a:pt x="7" y="209"/>
                      <a:pt x="6" y="210"/>
                      <a:pt x="7" y="210"/>
                    </a:cubicBezTo>
                    <a:cubicBezTo>
                      <a:pt x="15" y="244"/>
                      <a:pt x="28" y="277"/>
                      <a:pt x="42" y="310"/>
                    </a:cubicBezTo>
                    <a:cubicBezTo>
                      <a:pt x="41" y="310"/>
                      <a:pt x="41" y="310"/>
                      <a:pt x="41" y="310"/>
                    </a:cubicBezTo>
                    <a:cubicBezTo>
                      <a:pt x="27" y="330"/>
                      <a:pt x="33" y="368"/>
                      <a:pt x="35" y="391"/>
                    </a:cubicBezTo>
                    <a:cubicBezTo>
                      <a:pt x="37" y="419"/>
                      <a:pt x="39" y="459"/>
                      <a:pt x="56" y="483"/>
                    </a:cubicBezTo>
                    <a:cubicBezTo>
                      <a:pt x="58" y="487"/>
                      <a:pt x="64" y="486"/>
                      <a:pt x="64" y="481"/>
                    </a:cubicBezTo>
                    <a:cubicBezTo>
                      <a:pt x="62" y="456"/>
                      <a:pt x="52" y="431"/>
                      <a:pt x="49" y="406"/>
                    </a:cubicBezTo>
                    <a:cubicBezTo>
                      <a:pt x="44" y="376"/>
                      <a:pt x="46" y="346"/>
                      <a:pt x="45" y="316"/>
                    </a:cubicBezTo>
                    <a:cubicBezTo>
                      <a:pt x="47" y="319"/>
                      <a:pt x="52" y="316"/>
                      <a:pt x="51" y="312"/>
                    </a:cubicBezTo>
                    <a:cubicBezTo>
                      <a:pt x="42" y="279"/>
                      <a:pt x="32" y="244"/>
                      <a:pt x="17" y="212"/>
                    </a:cubicBezTo>
                    <a:cubicBezTo>
                      <a:pt x="22" y="211"/>
                      <a:pt x="26" y="209"/>
                      <a:pt x="31" y="207"/>
                    </a:cubicBezTo>
                    <a:cubicBezTo>
                      <a:pt x="45" y="243"/>
                      <a:pt x="60" y="280"/>
                      <a:pt x="67" y="318"/>
                    </a:cubicBezTo>
                    <a:cubicBezTo>
                      <a:pt x="61" y="319"/>
                      <a:pt x="56" y="320"/>
                      <a:pt x="52" y="322"/>
                    </a:cubicBezTo>
                    <a:cubicBezTo>
                      <a:pt x="51" y="322"/>
                      <a:pt x="51" y="323"/>
                      <a:pt x="52" y="324"/>
                    </a:cubicBezTo>
                    <a:cubicBezTo>
                      <a:pt x="61" y="332"/>
                      <a:pt x="81" y="332"/>
                      <a:pt x="97" y="332"/>
                    </a:cubicBezTo>
                    <a:cubicBezTo>
                      <a:pt x="97" y="333"/>
                      <a:pt x="98" y="333"/>
                      <a:pt x="98" y="334"/>
                    </a:cubicBezTo>
                    <a:cubicBezTo>
                      <a:pt x="99" y="337"/>
                      <a:pt x="105" y="336"/>
                      <a:pt x="104" y="332"/>
                    </a:cubicBezTo>
                    <a:cubicBezTo>
                      <a:pt x="108" y="332"/>
                      <a:pt x="112" y="332"/>
                      <a:pt x="115" y="332"/>
                    </a:cubicBezTo>
                    <a:cubicBezTo>
                      <a:pt x="138" y="332"/>
                      <a:pt x="171" y="334"/>
                      <a:pt x="193" y="323"/>
                    </a:cubicBezTo>
                    <a:cubicBezTo>
                      <a:pt x="189" y="373"/>
                      <a:pt x="181" y="423"/>
                      <a:pt x="168" y="472"/>
                    </a:cubicBezTo>
                    <a:cubicBezTo>
                      <a:pt x="168" y="473"/>
                      <a:pt x="168" y="473"/>
                      <a:pt x="168" y="474"/>
                    </a:cubicBezTo>
                    <a:cubicBezTo>
                      <a:pt x="155" y="479"/>
                      <a:pt x="144" y="485"/>
                      <a:pt x="128" y="485"/>
                    </a:cubicBezTo>
                    <a:cubicBezTo>
                      <a:pt x="112" y="486"/>
                      <a:pt x="93" y="483"/>
                      <a:pt x="78" y="478"/>
                    </a:cubicBezTo>
                    <a:cubicBezTo>
                      <a:pt x="74" y="476"/>
                      <a:pt x="72" y="482"/>
                      <a:pt x="75" y="484"/>
                    </a:cubicBezTo>
                    <a:cubicBezTo>
                      <a:pt x="94" y="495"/>
                      <a:pt x="112" y="500"/>
                      <a:pt x="134" y="499"/>
                    </a:cubicBezTo>
                    <a:cubicBezTo>
                      <a:pt x="150" y="498"/>
                      <a:pt x="172" y="494"/>
                      <a:pt x="181" y="479"/>
                    </a:cubicBezTo>
                    <a:cubicBezTo>
                      <a:pt x="182" y="477"/>
                      <a:pt x="182" y="475"/>
                      <a:pt x="181" y="473"/>
                    </a:cubicBezTo>
                    <a:cubicBezTo>
                      <a:pt x="196" y="419"/>
                      <a:pt x="204" y="363"/>
                      <a:pt x="207" y="306"/>
                    </a:cubicBezTo>
                    <a:cubicBezTo>
                      <a:pt x="207" y="298"/>
                      <a:pt x="195" y="298"/>
                      <a:pt x="194" y="306"/>
                    </a:cubicBezTo>
                    <a:cubicBezTo>
                      <a:pt x="194" y="307"/>
                      <a:pt x="194" y="308"/>
                      <a:pt x="194" y="309"/>
                    </a:cubicBezTo>
                    <a:cubicBezTo>
                      <a:pt x="193" y="309"/>
                      <a:pt x="192" y="309"/>
                      <a:pt x="192" y="310"/>
                    </a:cubicBezTo>
                    <a:cubicBezTo>
                      <a:pt x="192" y="303"/>
                      <a:pt x="192" y="297"/>
                      <a:pt x="192" y="291"/>
                    </a:cubicBezTo>
                    <a:cubicBezTo>
                      <a:pt x="213" y="271"/>
                      <a:pt x="251" y="230"/>
                      <a:pt x="246" y="202"/>
                    </a:cubicBezTo>
                    <a:cubicBezTo>
                      <a:pt x="247" y="201"/>
                      <a:pt x="248" y="201"/>
                      <a:pt x="249" y="199"/>
                    </a:cubicBezTo>
                    <a:cubicBezTo>
                      <a:pt x="259" y="184"/>
                      <a:pt x="269" y="168"/>
                      <a:pt x="272" y="149"/>
                    </a:cubicBezTo>
                    <a:cubicBezTo>
                      <a:pt x="273" y="145"/>
                      <a:pt x="268" y="140"/>
                      <a:pt x="264" y="143"/>
                    </a:cubicBezTo>
                    <a:close/>
                    <a:moveTo>
                      <a:pt x="20" y="198"/>
                    </a:moveTo>
                    <a:cubicBezTo>
                      <a:pt x="17" y="199"/>
                      <a:pt x="15" y="201"/>
                      <a:pt x="12" y="202"/>
                    </a:cubicBezTo>
                    <a:cubicBezTo>
                      <a:pt x="13" y="192"/>
                      <a:pt x="13" y="182"/>
                      <a:pt x="13" y="173"/>
                    </a:cubicBezTo>
                    <a:cubicBezTo>
                      <a:pt x="19" y="179"/>
                      <a:pt x="25" y="186"/>
                      <a:pt x="30" y="194"/>
                    </a:cubicBezTo>
                    <a:cubicBezTo>
                      <a:pt x="27" y="195"/>
                      <a:pt x="24" y="197"/>
                      <a:pt x="20" y="198"/>
                    </a:cubicBezTo>
                    <a:close/>
                    <a:moveTo>
                      <a:pt x="103" y="319"/>
                    </a:moveTo>
                    <a:cubicBezTo>
                      <a:pt x="103" y="319"/>
                      <a:pt x="102" y="319"/>
                      <a:pt x="101" y="319"/>
                    </a:cubicBezTo>
                    <a:cubicBezTo>
                      <a:pt x="95" y="294"/>
                      <a:pt x="84" y="270"/>
                      <a:pt x="77" y="246"/>
                    </a:cubicBezTo>
                    <a:cubicBezTo>
                      <a:pt x="74" y="235"/>
                      <a:pt x="68" y="221"/>
                      <a:pt x="64" y="206"/>
                    </a:cubicBezTo>
                    <a:cubicBezTo>
                      <a:pt x="65" y="206"/>
                      <a:pt x="66" y="206"/>
                      <a:pt x="68" y="206"/>
                    </a:cubicBezTo>
                    <a:cubicBezTo>
                      <a:pt x="68" y="205"/>
                      <a:pt x="69" y="205"/>
                      <a:pt x="70" y="205"/>
                    </a:cubicBezTo>
                    <a:cubicBezTo>
                      <a:pt x="70" y="205"/>
                      <a:pt x="71" y="205"/>
                      <a:pt x="71" y="204"/>
                    </a:cubicBezTo>
                    <a:cubicBezTo>
                      <a:pt x="72" y="204"/>
                      <a:pt x="74" y="203"/>
                      <a:pt x="75" y="202"/>
                    </a:cubicBezTo>
                    <a:cubicBezTo>
                      <a:pt x="79" y="201"/>
                      <a:pt x="82" y="200"/>
                      <a:pt x="85" y="198"/>
                    </a:cubicBezTo>
                    <a:cubicBezTo>
                      <a:pt x="97" y="239"/>
                      <a:pt x="108" y="278"/>
                      <a:pt x="118" y="319"/>
                    </a:cubicBezTo>
                    <a:cubicBezTo>
                      <a:pt x="113" y="319"/>
                      <a:pt x="108" y="319"/>
                      <a:pt x="103" y="319"/>
                    </a:cubicBezTo>
                    <a:close/>
                    <a:moveTo>
                      <a:pt x="166" y="130"/>
                    </a:moveTo>
                    <a:cubicBezTo>
                      <a:pt x="172" y="141"/>
                      <a:pt x="173" y="153"/>
                      <a:pt x="174" y="165"/>
                    </a:cubicBezTo>
                    <a:cubicBezTo>
                      <a:pt x="171" y="166"/>
                      <a:pt x="168" y="166"/>
                      <a:pt x="164" y="167"/>
                    </a:cubicBezTo>
                    <a:cubicBezTo>
                      <a:pt x="161" y="167"/>
                      <a:pt x="156" y="166"/>
                      <a:pt x="152" y="167"/>
                    </a:cubicBezTo>
                    <a:cubicBezTo>
                      <a:pt x="160" y="157"/>
                      <a:pt x="163" y="143"/>
                      <a:pt x="166" y="130"/>
                    </a:cubicBezTo>
                    <a:close/>
                    <a:moveTo>
                      <a:pt x="130" y="319"/>
                    </a:moveTo>
                    <a:cubicBezTo>
                      <a:pt x="133" y="310"/>
                      <a:pt x="135" y="301"/>
                      <a:pt x="137" y="291"/>
                    </a:cubicBezTo>
                    <a:cubicBezTo>
                      <a:pt x="137" y="292"/>
                      <a:pt x="138" y="292"/>
                      <a:pt x="139" y="292"/>
                    </a:cubicBezTo>
                    <a:cubicBezTo>
                      <a:pt x="144" y="293"/>
                      <a:pt x="148" y="294"/>
                      <a:pt x="153" y="296"/>
                    </a:cubicBezTo>
                    <a:cubicBezTo>
                      <a:pt x="153" y="296"/>
                      <a:pt x="153" y="296"/>
                      <a:pt x="154" y="296"/>
                    </a:cubicBezTo>
                    <a:cubicBezTo>
                      <a:pt x="153" y="303"/>
                      <a:pt x="153" y="311"/>
                      <a:pt x="152" y="318"/>
                    </a:cubicBezTo>
                    <a:cubicBezTo>
                      <a:pt x="145" y="319"/>
                      <a:pt x="137" y="319"/>
                      <a:pt x="130" y="319"/>
                    </a:cubicBezTo>
                    <a:close/>
                    <a:moveTo>
                      <a:pt x="159" y="318"/>
                    </a:moveTo>
                    <a:cubicBezTo>
                      <a:pt x="169" y="274"/>
                      <a:pt x="164" y="219"/>
                      <a:pt x="151" y="177"/>
                    </a:cubicBezTo>
                    <a:cubicBezTo>
                      <a:pt x="156" y="178"/>
                      <a:pt x="162" y="177"/>
                      <a:pt x="166" y="177"/>
                    </a:cubicBezTo>
                    <a:cubicBezTo>
                      <a:pt x="170" y="177"/>
                      <a:pt x="175" y="177"/>
                      <a:pt x="180" y="177"/>
                    </a:cubicBezTo>
                    <a:cubicBezTo>
                      <a:pt x="179" y="215"/>
                      <a:pt x="182" y="253"/>
                      <a:pt x="184" y="291"/>
                    </a:cubicBezTo>
                    <a:cubicBezTo>
                      <a:pt x="183" y="293"/>
                      <a:pt x="182" y="294"/>
                      <a:pt x="182" y="295"/>
                    </a:cubicBezTo>
                    <a:cubicBezTo>
                      <a:pt x="181" y="297"/>
                      <a:pt x="183" y="299"/>
                      <a:pt x="185" y="298"/>
                    </a:cubicBezTo>
                    <a:cubicBezTo>
                      <a:pt x="185" y="303"/>
                      <a:pt x="185" y="307"/>
                      <a:pt x="186" y="312"/>
                    </a:cubicBezTo>
                    <a:cubicBezTo>
                      <a:pt x="177" y="315"/>
                      <a:pt x="168" y="317"/>
                      <a:pt x="159" y="318"/>
                    </a:cubicBezTo>
                    <a:close/>
                    <a:moveTo>
                      <a:pt x="193" y="280"/>
                    </a:moveTo>
                    <a:cubicBezTo>
                      <a:pt x="193" y="267"/>
                      <a:pt x="193" y="253"/>
                      <a:pt x="193" y="240"/>
                    </a:cubicBezTo>
                    <a:cubicBezTo>
                      <a:pt x="198" y="231"/>
                      <a:pt x="204" y="222"/>
                      <a:pt x="210" y="213"/>
                    </a:cubicBezTo>
                    <a:cubicBezTo>
                      <a:pt x="214" y="207"/>
                      <a:pt x="221" y="200"/>
                      <a:pt x="226" y="193"/>
                    </a:cubicBezTo>
                    <a:cubicBezTo>
                      <a:pt x="249" y="209"/>
                      <a:pt x="213" y="253"/>
                      <a:pt x="193" y="280"/>
                    </a:cubicBezTo>
                    <a:close/>
                    <a:moveTo>
                      <a:pt x="242" y="191"/>
                    </a:moveTo>
                    <a:cubicBezTo>
                      <a:pt x="239" y="188"/>
                      <a:pt x="236" y="184"/>
                      <a:pt x="231" y="182"/>
                    </a:cubicBezTo>
                    <a:cubicBezTo>
                      <a:pt x="240" y="176"/>
                      <a:pt x="248" y="169"/>
                      <a:pt x="256" y="162"/>
                    </a:cubicBezTo>
                    <a:cubicBezTo>
                      <a:pt x="253" y="172"/>
                      <a:pt x="247" y="182"/>
                      <a:pt x="242"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6" name="Freeform 390"/>
              <p:cNvSpPr>
                <a:spLocks noEditPoints="1"/>
              </p:cNvSpPr>
              <p:nvPr/>
            </p:nvSpPr>
            <p:spPr bwMode="auto">
              <a:xfrm>
                <a:off x="5098" y="-1992"/>
                <a:ext cx="103" cy="234"/>
              </a:xfrm>
              <a:custGeom>
                <a:avLst/>
                <a:gdLst>
                  <a:gd name="T0" fmla="*/ 27 w 51"/>
                  <a:gd name="T1" fmla="*/ 4 h 116"/>
                  <a:gd name="T2" fmla="*/ 16 w 51"/>
                  <a:gd name="T3" fmla="*/ 5 h 116"/>
                  <a:gd name="T4" fmla="*/ 1 w 51"/>
                  <a:gd name="T5" fmla="*/ 108 h 116"/>
                  <a:gd name="T6" fmla="*/ 9 w 51"/>
                  <a:gd name="T7" fmla="*/ 110 h 116"/>
                  <a:gd name="T8" fmla="*/ 17 w 51"/>
                  <a:gd name="T9" fmla="*/ 73 h 116"/>
                  <a:gd name="T10" fmla="*/ 24 w 51"/>
                  <a:gd name="T11" fmla="*/ 73 h 116"/>
                  <a:gd name="T12" fmla="*/ 32 w 51"/>
                  <a:gd name="T13" fmla="*/ 73 h 116"/>
                  <a:gd name="T14" fmla="*/ 36 w 51"/>
                  <a:gd name="T15" fmla="*/ 106 h 116"/>
                  <a:gd name="T16" fmla="*/ 46 w 51"/>
                  <a:gd name="T17" fmla="*/ 106 h 116"/>
                  <a:gd name="T18" fmla="*/ 27 w 51"/>
                  <a:gd name="T19" fmla="*/ 4 h 116"/>
                  <a:gd name="T20" fmla="*/ 26 w 51"/>
                  <a:gd name="T21" fmla="*/ 63 h 116"/>
                  <a:gd name="T22" fmla="*/ 19 w 51"/>
                  <a:gd name="T23" fmla="*/ 63 h 116"/>
                  <a:gd name="T24" fmla="*/ 25 w 51"/>
                  <a:gd name="T25" fmla="*/ 30 h 116"/>
                  <a:gd name="T26" fmla="*/ 31 w 51"/>
                  <a:gd name="T27" fmla="*/ 63 h 116"/>
                  <a:gd name="T28" fmla="*/ 26 w 51"/>
                  <a:gd name="T29" fmla="*/ 6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116">
                    <a:moveTo>
                      <a:pt x="27" y="4"/>
                    </a:moveTo>
                    <a:cubicBezTo>
                      <a:pt x="25" y="0"/>
                      <a:pt x="17" y="0"/>
                      <a:pt x="16" y="5"/>
                    </a:cubicBezTo>
                    <a:cubicBezTo>
                      <a:pt x="11" y="40"/>
                      <a:pt x="7" y="74"/>
                      <a:pt x="1" y="108"/>
                    </a:cubicBezTo>
                    <a:cubicBezTo>
                      <a:pt x="0" y="114"/>
                      <a:pt x="8" y="116"/>
                      <a:pt x="9" y="110"/>
                    </a:cubicBezTo>
                    <a:cubicBezTo>
                      <a:pt x="12" y="98"/>
                      <a:pt x="15" y="85"/>
                      <a:pt x="17" y="73"/>
                    </a:cubicBezTo>
                    <a:cubicBezTo>
                      <a:pt x="24" y="73"/>
                      <a:pt x="24" y="73"/>
                      <a:pt x="24" y="73"/>
                    </a:cubicBezTo>
                    <a:cubicBezTo>
                      <a:pt x="27" y="73"/>
                      <a:pt x="29" y="73"/>
                      <a:pt x="32" y="73"/>
                    </a:cubicBezTo>
                    <a:cubicBezTo>
                      <a:pt x="33" y="84"/>
                      <a:pt x="34" y="95"/>
                      <a:pt x="36" y="106"/>
                    </a:cubicBezTo>
                    <a:cubicBezTo>
                      <a:pt x="37" y="111"/>
                      <a:pt x="46" y="111"/>
                      <a:pt x="46" y="106"/>
                    </a:cubicBezTo>
                    <a:cubicBezTo>
                      <a:pt x="51" y="74"/>
                      <a:pt x="41" y="32"/>
                      <a:pt x="27" y="4"/>
                    </a:cubicBezTo>
                    <a:close/>
                    <a:moveTo>
                      <a:pt x="26" y="63"/>
                    </a:moveTo>
                    <a:cubicBezTo>
                      <a:pt x="24" y="63"/>
                      <a:pt x="21" y="63"/>
                      <a:pt x="19" y="63"/>
                    </a:cubicBezTo>
                    <a:cubicBezTo>
                      <a:pt x="21" y="52"/>
                      <a:pt x="23" y="41"/>
                      <a:pt x="25" y="30"/>
                    </a:cubicBezTo>
                    <a:cubicBezTo>
                      <a:pt x="28" y="41"/>
                      <a:pt x="30" y="52"/>
                      <a:pt x="31" y="63"/>
                    </a:cubicBezTo>
                    <a:cubicBezTo>
                      <a:pt x="29" y="63"/>
                      <a:pt x="28" y="63"/>
                      <a:pt x="26"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7" name="Freeform 391"/>
              <p:cNvSpPr>
                <a:spLocks noEditPoints="1"/>
              </p:cNvSpPr>
              <p:nvPr/>
            </p:nvSpPr>
            <p:spPr bwMode="auto">
              <a:xfrm>
                <a:off x="5209" y="-2030"/>
                <a:ext cx="141" cy="262"/>
              </a:xfrm>
              <a:custGeom>
                <a:avLst/>
                <a:gdLst>
                  <a:gd name="T0" fmla="*/ 36 w 70"/>
                  <a:gd name="T1" fmla="*/ 51 h 130"/>
                  <a:gd name="T2" fmla="*/ 3 w 70"/>
                  <a:gd name="T3" fmla="*/ 21 h 130"/>
                  <a:gd name="T4" fmla="*/ 2 w 70"/>
                  <a:gd name="T5" fmla="*/ 22 h 130"/>
                  <a:gd name="T6" fmla="*/ 0 w 70"/>
                  <a:gd name="T7" fmla="*/ 26 h 130"/>
                  <a:gd name="T8" fmla="*/ 12 w 70"/>
                  <a:gd name="T9" fmla="*/ 121 h 130"/>
                  <a:gd name="T10" fmla="*/ 17 w 70"/>
                  <a:gd name="T11" fmla="*/ 125 h 130"/>
                  <a:gd name="T12" fmla="*/ 18 w 70"/>
                  <a:gd name="T13" fmla="*/ 125 h 130"/>
                  <a:gd name="T14" fmla="*/ 36 w 70"/>
                  <a:gd name="T15" fmla="*/ 51 h 130"/>
                  <a:gd name="T16" fmla="*/ 19 w 70"/>
                  <a:gd name="T17" fmla="*/ 47 h 130"/>
                  <a:gd name="T18" fmla="*/ 15 w 70"/>
                  <a:gd name="T19" fmla="*/ 49 h 130"/>
                  <a:gd name="T20" fmla="*/ 12 w 70"/>
                  <a:gd name="T21" fmla="*/ 26 h 130"/>
                  <a:gd name="T22" fmla="*/ 19 w 70"/>
                  <a:gd name="T23" fmla="*/ 47 h 130"/>
                  <a:gd name="T24" fmla="*/ 20 w 70"/>
                  <a:gd name="T25" fmla="*/ 112 h 130"/>
                  <a:gd name="T26" fmla="*/ 16 w 70"/>
                  <a:gd name="T27" fmla="*/ 57 h 130"/>
                  <a:gd name="T28" fmla="*/ 20 w 70"/>
                  <a:gd name="T29" fmla="*/ 59 h 130"/>
                  <a:gd name="T30" fmla="*/ 47 w 70"/>
                  <a:gd name="T31" fmla="*/ 87 h 130"/>
                  <a:gd name="T32" fmla="*/ 20 w 70"/>
                  <a:gd name="T3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130">
                    <a:moveTo>
                      <a:pt x="36" y="51"/>
                    </a:moveTo>
                    <a:cubicBezTo>
                      <a:pt x="54" y="32"/>
                      <a:pt x="29" y="0"/>
                      <a:pt x="3" y="21"/>
                    </a:cubicBezTo>
                    <a:cubicBezTo>
                      <a:pt x="3" y="21"/>
                      <a:pt x="3" y="21"/>
                      <a:pt x="2" y="22"/>
                    </a:cubicBezTo>
                    <a:cubicBezTo>
                      <a:pt x="1" y="23"/>
                      <a:pt x="0" y="24"/>
                      <a:pt x="0" y="26"/>
                    </a:cubicBezTo>
                    <a:cubicBezTo>
                      <a:pt x="2" y="58"/>
                      <a:pt x="10" y="89"/>
                      <a:pt x="12" y="121"/>
                    </a:cubicBezTo>
                    <a:cubicBezTo>
                      <a:pt x="12" y="124"/>
                      <a:pt x="15" y="125"/>
                      <a:pt x="17" y="125"/>
                    </a:cubicBezTo>
                    <a:cubicBezTo>
                      <a:pt x="17" y="125"/>
                      <a:pt x="18" y="125"/>
                      <a:pt x="18" y="125"/>
                    </a:cubicBezTo>
                    <a:cubicBezTo>
                      <a:pt x="64" y="130"/>
                      <a:pt x="70" y="68"/>
                      <a:pt x="36" y="51"/>
                    </a:cubicBezTo>
                    <a:close/>
                    <a:moveTo>
                      <a:pt x="19" y="47"/>
                    </a:moveTo>
                    <a:cubicBezTo>
                      <a:pt x="17" y="47"/>
                      <a:pt x="16" y="48"/>
                      <a:pt x="15" y="49"/>
                    </a:cubicBezTo>
                    <a:cubicBezTo>
                      <a:pt x="14" y="41"/>
                      <a:pt x="13" y="33"/>
                      <a:pt x="12" y="26"/>
                    </a:cubicBezTo>
                    <a:cubicBezTo>
                      <a:pt x="30" y="20"/>
                      <a:pt x="41" y="42"/>
                      <a:pt x="19" y="47"/>
                    </a:cubicBezTo>
                    <a:close/>
                    <a:moveTo>
                      <a:pt x="20" y="112"/>
                    </a:moveTo>
                    <a:cubicBezTo>
                      <a:pt x="22" y="94"/>
                      <a:pt x="19" y="75"/>
                      <a:pt x="16" y="57"/>
                    </a:cubicBezTo>
                    <a:cubicBezTo>
                      <a:pt x="18" y="58"/>
                      <a:pt x="19" y="59"/>
                      <a:pt x="20" y="59"/>
                    </a:cubicBezTo>
                    <a:cubicBezTo>
                      <a:pt x="36" y="61"/>
                      <a:pt x="46" y="71"/>
                      <a:pt x="47" y="87"/>
                    </a:cubicBezTo>
                    <a:cubicBezTo>
                      <a:pt x="48" y="104"/>
                      <a:pt x="35" y="111"/>
                      <a:pt x="20"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8" name="Freeform 392"/>
              <p:cNvSpPr/>
              <p:nvPr/>
            </p:nvSpPr>
            <p:spPr bwMode="auto">
              <a:xfrm>
                <a:off x="5358" y="-2028"/>
                <a:ext cx="146" cy="202"/>
              </a:xfrm>
              <a:custGeom>
                <a:avLst/>
                <a:gdLst>
                  <a:gd name="T0" fmla="*/ 66 w 72"/>
                  <a:gd name="T1" fmla="*/ 62 h 100"/>
                  <a:gd name="T2" fmla="*/ 56 w 72"/>
                  <a:gd name="T3" fmla="*/ 61 h 100"/>
                  <a:gd name="T4" fmla="*/ 43 w 72"/>
                  <a:gd name="T5" fmla="*/ 86 h 100"/>
                  <a:gd name="T6" fmla="*/ 21 w 72"/>
                  <a:gd name="T7" fmla="*/ 74 h 100"/>
                  <a:gd name="T8" fmla="*/ 18 w 72"/>
                  <a:gd name="T9" fmla="*/ 36 h 100"/>
                  <a:gd name="T10" fmla="*/ 29 w 72"/>
                  <a:gd name="T11" fmla="*/ 19 h 100"/>
                  <a:gd name="T12" fmla="*/ 51 w 72"/>
                  <a:gd name="T13" fmla="*/ 27 h 100"/>
                  <a:gd name="T14" fmla="*/ 56 w 72"/>
                  <a:gd name="T15" fmla="*/ 23 h 100"/>
                  <a:gd name="T16" fmla="*/ 15 w 72"/>
                  <a:gd name="T17" fmla="*/ 17 h 100"/>
                  <a:gd name="T18" fmla="*/ 8 w 72"/>
                  <a:gd name="T19" fmla="*/ 74 h 100"/>
                  <a:gd name="T20" fmla="*/ 43 w 72"/>
                  <a:gd name="T21" fmla="*/ 99 h 100"/>
                  <a:gd name="T22" fmla="*/ 66 w 72"/>
                  <a:gd name="T23" fmla="*/ 6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100">
                    <a:moveTo>
                      <a:pt x="66" y="62"/>
                    </a:moveTo>
                    <a:cubicBezTo>
                      <a:pt x="65" y="59"/>
                      <a:pt x="58" y="56"/>
                      <a:pt x="56" y="61"/>
                    </a:cubicBezTo>
                    <a:cubicBezTo>
                      <a:pt x="52" y="70"/>
                      <a:pt x="55" y="83"/>
                      <a:pt x="43" y="86"/>
                    </a:cubicBezTo>
                    <a:cubicBezTo>
                      <a:pt x="34" y="89"/>
                      <a:pt x="25" y="80"/>
                      <a:pt x="21" y="74"/>
                    </a:cubicBezTo>
                    <a:cubicBezTo>
                      <a:pt x="14" y="63"/>
                      <a:pt x="14" y="48"/>
                      <a:pt x="18" y="36"/>
                    </a:cubicBezTo>
                    <a:cubicBezTo>
                      <a:pt x="20" y="29"/>
                      <a:pt x="23" y="23"/>
                      <a:pt x="29" y="19"/>
                    </a:cubicBezTo>
                    <a:cubicBezTo>
                      <a:pt x="37" y="13"/>
                      <a:pt x="46" y="22"/>
                      <a:pt x="51" y="27"/>
                    </a:cubicBezTo>
                    <a:cubicBezTo>
                      <a:pt x="54" y="30"/>
                      <a:pt x="58" y="27"/>
                      <a:pt x="56" y="23"/>
                    </a:cubicBezTo>
                    <a:cubicBezTo>
                      <a:pt x="46" y="8"/>
                      <a:pt x="29" y="0"/>
                      <a:pt x="15" y="17"/>
                    </a:cubicBezTo>
                    <a:cubicBezTo>
                      <a:pt x="3" y="33"/>
                      <a:pt x="0" y="56"/>
                      <a:pt x="8" y="74"/>
                    </a:cubicBezTo>
                    <a:cubicBezTo>
                      <a:pt x="14" y="88"/>
                      <a:pt x="28" y="100"/>
                      <a:pt x="43" y="99"/>
                    </a:cubicBezTo>
                    <a:cubicBezTo>
                      <a:pt x="59" y="97"/>
                      <a:pt x="72" y="77"/>
                      <a:pt x="66"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9" name="Freeform 393"/>
              <p:cNvSpPr>
                <a:spLocks noEditPoints="1"/>
              </p:cNvSpPr>
              <p:nvPr/>
            </p:nvSpPr>
            <p:spPr bwMode="auto">
              <a:xfrm>
                <a:off x="5227" y="-1282"/>
                <a:ext cx="428" cy="434"/>
              </a:xfrm>
              <a:custGeom>
                <a:avLst/>
                <a:gdLst>
                  <a:gd name="T0" fmla="*/ 206 w 212"/>
                  <a:gd name="T1" fmla="*/ 37 h 215"/>
                  <a:gd name="T2" fmla="*/ 193 w 212"/>
                  <a:gd name="T3" fmla="*/ 34 h 215"/>
                  <a:gd name="T4" fmla="*/ 97 w 212"/>
                  <a:gd name="T5" fmla="*/ 2 h 215"/>
                  <a:gd name="T6" fmla="*/ 7 w 212"/>
                  <a:gd name="T7" fmla="*/ 46 h 215"/>
                  <a:gd name="T8" fmla="*/ 1 w 212"/>
                  <a:gd name="T9" fmla="*/ 54 h 215"/>
                  <a:gd name="T10" fmla="*/ 10 w 212"/>
                  <a:gd name="T11" fmla="*/ 158 h 215"/>
                  <a:gd name="T12" fmla="*/ 203 w 212"/>
                  <a:gd name="T13" fmla="*/ 160 h 215"/>
                  <a:gd name="T14" fmla="*/ 205 w 212"/>
                  <a:gd name="T15" fmla="*/ 148 h 215"/>
                  <a:gd name="T16" fmla="*/ 111 w 212"/>
                  <a:gd name="T17" fmla="*/ 134 h 215"/>
                  <a:gd name="T18" fmla="*/ 115 w 212"/>
                  <a:gd name="T19" fmla="*/ 194 h 215"/>
                  <a:gd name="T20" fmla="*/ 109 w 212"/>
                  <a:gd name="T21" fmla="*/ 196 h 215"/>
                  <a:gd name="T22" fmla="*/ 27 w 212"/>
                  <a:gd name="T23" fmla="*/ 152 h 215"/>
                  <a:gd name="T24" fmla="*/ 39 w 212"/>
                  <a:gd name="T25" fmla="*/ 143 h 215"/>
                  <a:gd name="T26" fmla="*/ 16 w 212"/>
                  <a:gd name="T27" fmla="*/ 150 h 215"/>
                  <a:gd name="T28" fmla="*/ 17 w 212"/>
                  <a:gd name="T29" fmla="*/ 57 h 215"/>
                  <a:gd name="T30" fmla="*/ 91 w 212"/>
                  <a:gd name="T31" fmla="*/ 88 h 215"/>
                  <a:gd name="T32" fmla="*/ 91 w 212"/>
                  <a:gd name="T33" fmla="*/ 109 h 215"/>
                  <a:gd name="T34" fmla="*/ 98 w 212"/>
                  <a:gd name="T35" fmla="*/ 99 h 215"/>
                  <a:gd name="T36" fmla="*/ 104 w 212"/>
                  <a:gd name="T37" fmla="*/ 93 h 215"/>
                  <a:gd name="T38" fmla="*/ 110 w 212"/>
                  <a:gd name="T39" fmla="*/ 122 h 215"/>
                  <a:gd name="T40" fmla="*/ 99 w 212"/>
                  <a:gd name="T41" fmla="*/ 74 h 215"/>
                  <a:gd name="T42" fmla="*/ 101 w 212"/>
                  <a:gd name="T43" fmla="*/ 51 h 215"/>
                  <a:gd name="T44" fmla="*/ 89 w 212"/>
                  <a:gd name="T45" fmla="*/ 63 h 215"/>
                  <a:gd name="T46" fmla="*/ 85 w 212"/>
                  <a:gd name="T47" fmla="*/ 69 h 215"/>
                  <a:gd name="T48" fmla="*/ 89 w 212"/>
                  <a:gd name="T49" fmla="*/ 18 h 215"/>
                  <a:gd name="T50" fmla="*/ 98 w 212"/>
                  <a:gd name="T51" fmla="*/ 32 h 215"/>
                  <a:gd name="T52" fmla="*/ 176 w 212"/>
                  <a:gd name="T53" fmla="*/ 45 h 215"/>
                  <a:gd name="T54" fmla="*/ 99 w 212"/>
                  <a:gd name="T55" fmla="*/ 74 h 215"/>
                  <a:gd name="T56" fmla="*/ 193 w 212"/>
                  <a:gd name="T57" fmla="*/ 53 h 215"/>
                  <a:gd name="T58" fmla="*/ 189 w 212"/>
                  <a:gd name="T59" fmla="*/ 143 h 215"/>
                  <a:gd name="T60" fmla="*/ 184 w 212"/>
                  <a:gd name="T61" fmla="*/ 151 h 215"/>
                  <a:gd name="T62" fmla="*/ 133 w 212"/>
                  <a:gd name="T63" fmla="*/ 14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 h="215">
                    <a:moveTo>
                      <a:pt x="205" y="148"/>
                    </a:moveTo>
                    <a:cubicBezTo>
                      <a:pt x="211" y="112"/>
                      <a:pt x="212" y="73"/>
                      <a:pt x="206" y="37"/>
                    </a:cubicBezTo>
                    <a:cubicBezTo>
                      <a:pt x="205" y="32"/>
                      <a:pt x="199" y="30"/>
                      <a:pt x="195" y="32"/>
                    </a:cubicBezTo>
                    <a:cubicBezTo>
                      <a:pt x="194" y="33"/>
                      <a:pt x="193" y="33"/>
                      <a:pt x="193" y="34"/>
                    </a:cubicBezTo>
                    <a:cubicBezTo>
                      <a:pt x="192" y="33"/>
                      <a:pt x="190" y="32"/>
                      <a:pt x="189" y="31"/>
                    </a:cubicBezTo>
                    <a:cubicBezTo>
                      <a:pt x="157" y="23"/>
                      <a:pt x="129" y="4"/>
                      <a:pt x="97" y="2"/>
                    </a:cubicBezTo>
                    <a:cubicBezTo>
                      <a:pt x="67" y="0"/>
                      <a:pt x="33" y="26"/>
                      <a:pt x="9" y="40"/>
                    </a:cubicBezTo>
                    <a:cubicBezTo>
                      <a:pt x="7" y="41"/>
                      <a:pt x="6" y="44"/>
                      <a:pt x="7" y="46"/>
                    </a:cubicBezTo>
                    <a:cubicBezTo>
                      <a:pt x="7" y="46"/>
                      <a:pt x="7" y="46"/>
                      <a:pt x="7" y="47"/>
                    </a:cubicBezTo>
                    <a:cubicBezTo>
                      <a:pt x="4" y="47"/>
                      <a:pt x="2" y="50"/>
                      <a:pt x="1" y="54"/>
                    </a:cubicBezTo>
                    <a:cubicBezTo>
                      <a:pt x="1" y="87"/>
                      <a:pt x="4" y="120"/>
                      <a:pt x="1" y="153"/>
                    </a:cubicBezTo>
                    <a:cubicBezTo>
                      <a:pt x="0" y="158"/>
                      <a:pt x="6" y="160"/>
                      <a:pt x="10" y="158"/>
                    </a:cubicBezTo>
                    <a:cubicBezTo>
                      <a:pt x="35" y="181"/>
                      <a:pt x="69" y="209"/>
                      <a:pt x="103" y="212"/>
                    </a:cubicBezTo>
                    <a:cubicBezTo>
                      <a:pt x="140" y="215"/>
                      <a:pt x="176" y="181"/>
                      <a:pt x="203" y="160"/>
                    </a:cubicBezTo>
                    <a:cubicBezTo>
                      <a:pt x="206" y="157"/>
                      <a:pt x="207" y="152"/>
                      <a:pt x="205" y="149"/>
                    </a:cubicBezTo>
                    <a:cubicBezTo>
                      <a:pt x="205" y="148"/>
                      <a:pt x="205" y="148"/>
                      <a:pt x="205" y="148"/>
                    </a:cubicBezTo>
                    <a:close/>
                    <a:moveTo>
                      <a:pt x="103" y="126"/>
                    </a:moveTo>
                    <a:cubicBezTo>
                      <a:pt x="104" y="130"/>
                      <a:pt x="107" y="132"/>
                      <a:pt x="111" y="134"/>
                    </a:cubicBezTo>
                    <a:cubicBezTo>
                      <a:pt x="113" y="136"/>
                      <a:pt x="115" y="138"/>
                      <a:pt x="118" y="138"/>
                    </a:cubicBezTo>
                    <a:cubicBezTo>
                      <a:pt x="116" y="159"/>
                      <a:pt x="111" y="180"/>
                      <a:pt x="115" y="194"/>
                    </a:cubicBezTo>
                    <a:cubicBezTo>
                      <a:pt x="115" y="194"/>
                      <a:pt x="115" y="195"/>
                      <a:pt x="115" y="195"/>
                    </a:cubicBezTo>
                    <a:cubicBezTo>
                      <a:pt x="113" y="195"/>
                      <a:pt x="111" y="196"/>
                      <a:pt x="109" y="196"/>
                    </a:cubicBezTo>
                    <a:cubicBezTo>
                      <a:pt x="82" y="198"/>
                      <a:pt x="47" y="172"/>
                      <a:pt x="22" y="154"/>
                    </a:cubicBezTo>
                    <a:cubicBezTo>
                      <a:pt x="24" y="153"/>
                      <a:pt x="25" y="153"/>
                      <a:pt x="27" y="152"/>
                    </a:cubicBezTo>
                    <a:cubicBezTo>
                      <a:pt x="31" y="151"/>
                      <a:pt x="36" y="153"/>
                      <a:pt x="39" y="149"/>
                    </a:cubicBezTo>
                    <a:cubicBezTo>
                      <a:pt x="41" y="147"/>
                      <a:pt x="41" y="145"/>
                      <a:pt x="39" y="143"/>
                    </a:cubicBezTo>
                    <a:cubicBezTo>
                      <a:pt x="35" y="138"/>
                      <a:pt x="28" y="141"/>
                      <a:pt x="23" y="143"/>
                    </a:cubicBezTo>
                    <a:cubicBezTo>
                      <a:pt x="20" y="145"/>
                      <a:pt x="18" y="147"/>
                      <a:pt x="16" y="150"/>
                    </a:cubicBezTo>
                    <a:cubicBezTo>
                      <a:pt x="15" y="150"/>
                      <a:pt x="14" y="149"/>
                      <a:pt x="14" y="149"/>
                    </a:cubicBezTo>
                    <a:cubicBezTo>
                      <a:pt x="21" y="119"/>
                      <a:pt x="18" y="87"/>
                      <a:pt x="17" y="57"/>
                    </a:cubicBezTo>
                    <a:cubicBezTo>
                      <a:pt x="40" y="70"/>
                      <a:pt x="67" y="76"/>
                      <a:pt x="91" y="87"/>
                    </a:cubicBezTo>
                    <a:cubicBezTo>
                      <a:pt x="91" y="88"/>
                      <a:pt x="91" y="88"/>
                      <a:pt x="91" y="88"/>
                    </a:cubicBezTo>
                    <a:cubicBezTo>
                      <a:pt x="89" y="91"/>
                      <a:pt x="90" y="94"/>
                      <a:pt x="90" y="98"/>
                    </a:cubicBezTo>
                    <a:cubicBezTo>
                      <a:pt x="90" y="102"/>
                      <a:pt x="91" y="106"/>
                      <a:pt x="91" y="109"/>
                    </a:cubicBezTo>
                    <a:cubicBezTo>
                      <a:pt x="91" y="114"/>
                      <a:pt x="97" y="114"/>
                      <a:pt x="97" y="109"/>
                    </a:cubicBezTo>
                    <a:cubicBezTo>
                      <a:pt x="98" y="106"/>
                      <a:pt x="98" y="103"/>
                      <a:pt x="98" y="99"/>
                    </a:cubicBezTo>
                    <a:cubicBezTo>
                      <a:pt x="98" y="96"/>
                      <a:pt x="99" y="93"/>
                      <a:pt x="99" y="91"/>
                    </a:cubicBezTo>
                    <a:cubicBezTo>
                      <a:pt x="100" y="92"/>
                      <a:pt x="102" y="92"/>
                      <a:pt x="104" y="93"/>
                    </a:cubicBezTo>
                    <a:cubicBezTo>
                      <a:pt x="116" y="100"/>
                      <a:pt x="119" y="112"/>
                      <a:pt x="119" y="127"/>
                    </a:cubicBezTo>
                    <a:cubicBezTo>
                      <a:pt x="115" y="126"/>
                      <a:pt x="112" y="125"/>
                      <a:pt x="110" y="122"/>
                    </a:cubicBezTo>
                    <a:cubicBezTo>
                      <a:pt x="107" y="117"/>
                      <a:pt x="100" y="121"/>
                      <a:pt x="103" y="126"/>
                    </a:cubicBezTo>
                    <a:close/>
                    <a:moveTo>
                      <a:pt x="99" y="74"/>
                    </a:moveTo>
                    <a:cubicBezTo>
                      <a:pt x="100" y="71"/>
                      <a:pt x="101" y="67"/>
                      <a:pt x="101" y="64"/>
                    </a:cubicBezTo>
                    <a:cubicBezTo>
                      <a:pt x="102" y="60"/>
                      <a:pt x="104" y="55"/>
                      <a:pt x="101" y="51"/>
                    </a:cubicBezTo>
                    <a:cubicBezTo>
                      <a:pt x="99" y="48"/>
                      <a:pt x="95" y="48"/>
                      <a:pt x="92" y="50"/>
                    </a:cubicBezTo>
                    <a:cubicBezTo>
                      <a:pt x="89" y="53"/>
                      <a:pt x="90" y="59"/>
                      <a:pt x="89" y="63"/>
                    </a:cubicBezTo>
                    <a:cubicBezTo>
                      <a:pt x="89" y="65"/>
                      <a:pt x="89" y="67"/>
                      <a:pt x="89" y="70"/>
                    </a:cubicBezTo>
                    <a:cubicBezTo>
                      <a:pt x="88" y="69"/>
                      <a:pt x="86" y="69"/>
                      <a:pt x="85" y="69"/>
                    </a:cubicBezTo>
                    <a:cubicBezTo>
                      <a:pt x="63" y="60"/>
                      <a:pt x="40" y="56"/>
                      <a:pt x="18" y="46"/>
                    </a:cubicBezTo>
                    <a:cubicBezTo>
                      <a:pt x="42" y="38"/>
                      <a:pt x="65" y="23"/>
                      <a:pt x="89" y="18"/>
                    </a:cubicBezTo>
                    <a:cubicBezTo>
                      <a:pt x="89" y="23"/>
                      <a:pt x="90" y="28"/>
                      <a:pt x="90" y="32"/>
                    </a:cubicBezTo>
                    <a:cubicBezTo>
                      <a:pt x="91" y="36"/>
                      <a:pt x="97" y="36"/>
                      <a:pt x="98" y="32"/>
                    </a:cubicBezTo>
                    <a:cubicBezTo>
                      <a:pt x="98" y="27"/>
                      <a:pt x="99" y="22"/>
                      <a:pt x="99" y="17"/>
                    </a:cubicBezTo>
                    <a:cubicBezTo>
                      <a:pt x="126" y="17"/>
                      <a:pt x="150" y="38"/>
                      <a:pt x="176" y="45"/>
                    </a:cubicBezTo>
                    <a:cubicBezTo>
                      <a:pt x="157" y="57"/>
                      <a:pt x="138" y="71"/>
                      <a:pt x="121" y="86"/>
                    </a:cubicBezTo>
                    <a:cubicBezTo>
                      <a:pt x="115" y="81"/>
                      <a:pt x="107" y="77"/>
                      <a:pt x="99" y="74"/>
                    </a:cubicBezTo>
                    <a:close/>
                    <a:moveTo>
                      <a:pt x="127" y="96"/>
                    </a:moveTo>
                    <a:cubicBezTo>
                      <a:pt x="149" y="82"/>
                      <a:pt x="173" y="70"/>
                      <a:pt x="193" y="53"/>
                    </a:cubicBezTo>
                    <a:cubicBezTo>
                      <a:pt x="196" y="83"/>
                      <a:pt x="189" y="113"/>
                      <a:pt x="192" y="142"/>
                    </a:cubicBezTo>
                    <a:cubicBezTo>
                      <a:pt x="191" y="142"/>
                      <a:pt x="190" y="142"/>
                      <a:pt x="189" y="143"/>
                    </a:cubicBezTo>
                    <a:cubicBezTo>
                      <a:pt x="187" y="143"/>
                      <a:pt x="185" y="144"/>
                      <a:pt x="184" y="146"/>
                    </a:cubicBezTo>
                    <a:cubicBezTo>
                      <a:pt x="183" y="147"/>
                      <a:pt x="183" y="149"/>
                      <a:pt x="184" y="151"/>
                    </a:cubicBezTo>
                    <a:cubicBezTo>
                      <a:pt x="164" y="160"/>
                      <a:pt x="149" y="180"/>
                      <a:pt x="128" y="190"/>
                    </a:cubicBezTo>
                    <a:cubicBezTo>
                      <a:pt x="133" y="176"/>
                      <a:pt x="132" y="157"/>
                      <a:pt x="133" y="142"/>
                    </a:cubicBezTo>
                    <a:cubicBezTo>
                      <a:pt x="133" y="127"/>
                      <a:pt x="133" y="110"/>
                      <a:pt x="127"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0" name="Freeform 394"/>
              <p:cNvSpPr/>
              <p:nvPr/>
            </p:nvSpPr>
            <p:spPr bwMode="auto">
              <a:xfrm>
                <a:off x="5332" y="-1034"/>
                <a:ext cx="55" cy="31"/>
              </a:xfrm>
              <a:custGeom>
                <a:avLst/>
                <a:gdLst>
                  <a:gd name="T0" fmla="*/ 24 w 27"/>
                  <a:gd name="T1" fmla="*/ 2 h 15"/>
                  <a:gd name="T2" fmla="*/ 14 w 27"/>
                  <a:gd name="T3" fmla="*/ 4 h 15"/>
                  <a:gd name="T4" fmla="*/ 5 w 27"/>
                  <a:gd name="T5" fmla="*/ 7 h 15"/>
                  <a:gd name="T6" fmla="*/ 6 w 27"/>
                  <a:gd name="T7" fmla="*/ 15 h 15"/>
                  <a:gd name="T8" fmla="*/ 17 w 27"/>
                  <a:gd name="T9" fmla="*/ 13 h 15"/>
                  <a:gd name="T10" fmla="*/ 27 w 27"/>
                  <a:gd name="T11" fmla="*/ 7 h 15"/>
                  <a:gd name="T12" fmla="*/ 24 w 27"/>
                  <a:gd name="T13" fmla="*/ 2 h 15"/>
                </a:gdLst>
                <a:ahLst/>
                <a:cxnLst>
                  <a:cxn ang="0">
                    <a:pos x="T0" y="T1"/>
                  </a:cxn>
                  <a:cxn ang="0">
                    <a:pos x="T2" y="T3"/>
                  </a:cxn>
                  <a:cxn ang="0">
                    <a:pos x="T4" y="T5"/>
                  </a:cxn>
                  <a:cxn ang="0">
                    <a:pos x="T6" y="T7"/>
                  </a:cxn>
                  <a:cxn ang="0">
                    <a:pos x="T8" y="T9"/>
                  </a:cxn>
                  <a:cxn ang="0">
                    <a:pos x="T10" y="T11"/>
                  </a:cxn>
                  <a:cxn ang="0">
                    <a:pos x="T12" y="T13"/>
                  </a:cxn>
                </a:cxnLst>
                <a:rect l="0" t="0" r="r" b="b"/>
                <a:pathLst>
                  <a:path w="27" h="15">
                    <a:moveTo>
                      <a:pt x="24" y="2"/>
                    </a:moveTo>
                    <a:cubicBezTo>
                      <a:pt x="20" y="0"/>
                      <a:pt x="17" y="3"/>
                      <a:pt x="14" y="4"/>
                    </a:cubicBezTo>
                    <a:cubicBezTo>
                      <a:pt x="11" y="6"/>
                      <a:pt x="8" y="7"/>
                      <a:pt x="5" y="7"/>
                    </a:cubicBezTo>
                    <a:cubicBezTo>
                      <a:pt x="0" y="8"/>
                      <a:pt x="2" y="14"/>
                      <a:pt x="6" y="15"/>
                    </a:cubicBezTo>
                    <a:cubicBezTo>
                      <a:pt x="9" y="15"/>
                      <a:pt x="13" y="14"/>
                      <a:pt x="17" y="13"/>
                    </a:cubicBezTo>
                    <a:cubicBezTo>
                      <a:pt x="21" y="13"/>
                      <a:pt x="25" y="12"/>
                      <a:pt x="27" y="7"/>
                    </a:cubicBezTo>
                    <a:cubicBezTo>
                      <a:pt x="27" y="5"/>
                      <a:pt x="26" y="3"/>
                      <a:pt x="2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1" name="Freeform 395"/>
              <p:cNvSpPr/>
              <p:nvPr/>
            </p:nvSpPr>
            <p:spPr bwMode="auto">
              <a:xfrm>
                <a:off x="5534" y="-1011"/>
                <a:ext cx="40" cy="24"/>
              </a:xfrm>
              <a:custGeom>
                <a:avLst/>
                <a:gdLst>
                  <a:gd name="T0" fmla="*/ 5 w 20"/>
                  <a:gd name="T1" fmla="*/ 1 h 12"/>
                  <a:gd name="T2" fmla="*/ 5 w 20"/>
                  <a:gd name="T3" fmla="*/ 8 h 12"/>
                  <a:gd name="T4" fmla="*/ 9 w 20"/>
                  <a:gd name="T5" fmla="*/ 9 h 12"/>
                  <a:gd name="T6" fmla="*/ 15 w 20"/>
                  <a:gd name="T7" fmla="*/ 12 h 12"/>
                  <a:gd name="T8" fmla="*/ 19 w 20"/>
                  <a:gd name="T9" fmla="*/ 6 h 12"/>
                  <a:gd name="T10" fmla="*/ 5 w 20"/>
                  <a:gd name="T11" fmla="*/ 1 h 12"/>
                </a:gdLst>
                <a:ahLst/>
                <a:cxnLst>
                  <a:cxn ang="0">
                    <a:pos x="T0" y="T1"/>
                  </a:cxn>
                  <a:cxn ang="0">
                    <a:pos x="T2" y="T3"/>
                  </a:cxn>
                  <a:cxn ang="0">
                    <a:pos x="T4" y="T5"/>
                  </a:cxn>
                  <a:cxn ang="0">
                    <a:pos x="T6" y="T7"/>
                  </a:cxn>
                  <a:cxn ang="0">
                    <a:pos x="T8" y="T9"/>
                  </a:cxn>
                  <a:cxn ang="0">
                    <a:pos x="T10" y="T11"/>
                  </a:cxn>
                </a:cxnLst>
                <a:rect l="0" t="0" r="r" b="b"/>
                <a:pathLst>
                  <a:path w="20" h="12">
                    <a:moveTo>
                      <a:pt x="5" y="1"/>
                    </a:moveTo>
                    <a:cubicBezTo>
                      <a:pt x="0" y="1"/>
                      <a:pt x="0" y="8"/>
                      <a:pt x="5" y="8"/>
                    </a:cubicBezTo>
                    <a:cubicBezTo>
                      <a:pt x="7" y="9"/>
                      <a:pt x="8" y="9"/>
                      <a:pt x="9" y="9"/>
                    </a:cubicBezTo>
                    <a:cubicBezTo>
                      <a:pt x="12" y="10"/>
                      <a:pt x="13" y="11"/>
                      <a:pt x="15" y="12"/>
                    </a:cubicBezTo>
                    <a:cubicBezTo>
                      <a:pt x="18" y="12"/>
                      <a:pt x="20" y="9"/>
                      <a:pt x="19" y="6"/>
                    </a:cubicBezTo>
                    <a:cubicBezTo>
                      <a:pt x="18" y="0"/>
                      <a:pt x="10"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2" name="Freeform 396"/>
              <p:cNvSpPr>
                <a:spLocks noEditPoints="1"/>
              </p:cNvSpPr>
              <p:nvPr/>
            </p:nvSpPr>
            <p:spPr bwMode="auto">
              <a:xfrm>
                <a:off x="1226" y="2914"/>
                <a:ext cx="397" cy="254"/>
              </a:xfrm>
              <a:custGeom>
                <a:avLst/>
                <a:gdLst>
                  <a:gd name="T0" fmla="*/ 190 w 197"/>
                  <a:gd name="T1" fmla="*/ 30 h 126"/>
                  <a:gd name="T2" fmla="*/ 166 w 197"/>
                  <a:gd name="T3" fmla="*/ 29 h 126"/>
                  <a:gd name="T4" fmla="*/ 148 w 197"/>
                  <a:gd name="T5" fmla="*/ 13 h 126"/>
                  <a:gd name="T6" fmla="*/ 116 w 197"/>
                  <a:gd name="T7" fmla="*/ 4 h 126"/>
                  <a:gd name="T8" fmla="*/ 105 w 197"/>
                  <a:gd name="T9" fmla="*/ 3 h 126"/>
                  <a:gd name="T10" fmla="*/ 78 w 197"/>
                  <a:gd name="T11" fmla="*/ 58 h 126"/>
                  <a:gd name="T12" fmla="*/ 66 w 197"/>
                  <a:gd name="T13" fmla="*/ 79 h 126"/>
                  <a:gd name="T14" fmla="*/ 7 w 197"/>
                  <a:gd name="T15" fmla="*/ 99 h 126"/>
                  <a:gd name="T16" fmla="*/ 62 w 197"/>
                  <a:gd name="T17" fmla="*/ 104 h 126"/>
                  <a:gd name="T18" fmla="*/ 105 w 197"/>
                  <a:gd name="T19" fmla="*/ 35 h 126"/>
                  <a:gd name="T20" fmla="*/ 106 w 197"/>
                  <a:gd name="T21" fmla="*/ 36 h 126"/>
                  <a:gd name="T22" fmla="*/ 153 w 197"/>
                  <a:gd name="T23" fmla="*/ 72 h 126"/>
                  <a:gd name="T24" fmla="*/ 192 w 197"/>
                  <a:gd name="T25" fmla="*/ 47 h 126"/>
                  <a:gd name="T26" fmla="*/ 191 w 197"/>
                  <a:gd name="T27" fmla="*/ 42 h 126"/>
                  <a:gd name="T28" fmla="*/ 195 w 197"/>
                  <a:gd name="T29" fmla="*/ 38 h 126"/>
                  <a:gd name="T30" fmla="*/ 190 w 197"/>
                  <a:gd name="T31" fmla="*/ 30 h 126"/>
                  <a:gd name="T32" fmla="*/ 29 w 197"/>
                  <a:gd name="T33" fmla="*/ 104 h 126"/>
                  <a:gd name="T34" fmla="*/ 34 w 197"/>
                  <a:gd name="T35" fmla="*/ 75 h 126"/>
                  <a:gd name="T36" fmla="*/ 56 w 197"/>
                  <a:gd name="T37" fmla="*/ 92 h 126"/>
                  <a:gd name="T38" fmla="*/ 29 w 197"/>
                  <a:gd name="T39" fmla="*/ 104 h 126"/>
                  <a:gd name="T40" fmla="*/ 163 w 197"/>
                  <a:gd name="T41" fmla="*/ 60 h 126"/>
                  <a:gd name="T42" fmla="*/ 144 w 197"/>
                  <a:gd name="T43" fmla="*/ 51 h 126"/>
                  <a:gd name="T44" fmla="*/ 109 w 197"/>
                  <a:gd name="T45" fmla="*/ 30 h 126"/>
                  <a:gd name="T46" fmla="*/ 108 w 197"/>
                  <a:gd name="T47" fmla="*/ 29 h 126"/>
                  <a:gd name="T48" fmla="*/ 114 w 197"/>
                  <a:gd name="T49" fmla="*/ 12 h 126"/>
                  <a:gd name="T50" fmla="*/ 155 w 197"/>
                  <a:gd name="T51" fmla="*/ 38 h 126"/>
                  <a:gd name="T52" fmla="*/ 177 w 197"/>
                  <a:gd name="T53" fmla="*/ 46 h 126"/>
                  <a:gd name="T54" fmla="*/ 163 w 197"/>
                  <a:gd name="T55" fmla="*/ 6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7" h="126">
                    <a:moveTo>
                      <a:pt x="190" y="30"/>
                    </a:moveTo>
                    <a:cubicBezTo>
                      <a:pt x="181" y="30"/>
                      <a:pt x="175" y="34"/>
                      <a:pt x="166" y="29"/>
                    </a:cubicBezTo>
                    <a:cubicBezTo>
                      <a:pt x="159" y="25"/>
                      <a:pt x="154" y="18"/>
                      <a:pt x="148" y="13"/>
                    </a:cubicBezTo>
                    <a:cubicBezTo>
                      <a:pt x="138" y="4"/>
                      <a:pt x="127" y="0"/>
                      <a:pt x="116" y="4"/>
                    </a:cubicBezTo>
                    <a:cubicBezTo>
                      <a:pt x="114" y="0"/>
                      <a:pt x="108" y="0"/>
                      <a:pt x="105" y="3"/>
                    </a:cubicBezTo>
                    <a:cubicBezTo>
                      <a:pt x="93" y="19"/>
                      <a:pt x="87" y="40"/>
                      <a:pt x="78" y="58"/>
                    </a:cubicBezTo>
                    <a:cubicBezTo>
                      <a:pt x="75" y="64"/>
                      <a:pt x="71" y="72"/>
                      <a:pt x="66" y="79"/>
                    </a:cubicBezTo>
                    <a:cubicBezTo>
                      <a:pt x="67" y="41"/>
                      <a:pt x="0" y="65"/>
                      <a:pt x="7" y="99"/>
                    </a:cubicBezTo>
                    <a:cubicBezTo>
                      <a:pt x="13" y="126"/>
                      <a:pt x="48" y="117"/>
                      <a:pt x="62" y="104"/>
                    </a:cubicBezTo>
                    <a:cubicBezTo>
                      <a:pt x="80" y="87"/>
                      <a:pt x="94" y="61"/>
                      <a:pt x="105" y="35"/>
                    </a:cubicBezTo>
                    <a:cubicBezTo>
                      <a:pt x="105" y="36"/>
                      <a:pt x="106" y="36"/>
                      <a:pt x="106" y="36"/>
                    </a:cubicBezTo>
                    <a:cubicBezTo>
                      <a:pt x="124" y="44"/>
                      <a:pt x="134" y="63"/>
                      <a:pt x="153" y="72"/>
                    </a:cubicBezTo>
                    <a:cubicBezTo>
                      <a:pt x="173" y="81"/>
                      <a:pt x="188" y="66"/>
                      <a:pt x="192" y="47"/>
                    </a:cubicBezTo>
                    <a:cubicBezTo>
                      <a:pt x="193" y="45"/>
                      <a:pt x="192" y="43"/>
                      <a:pt x="191" y="42"/>
                    </a:cubicBezTo>
                    <a:cubicBezTo>
                      <a:pt x="193" y="41"/>
                      <a:pt x="194" y="40"/>
                      <a:pt x="195" y="38"/>
                    </a:cubicBezTo>
                    <a:cubicBezTo>
                      <a:pt x="197" y="35"/>
                      <a:pt x="194" y="30"/>
                      <a:pt x="190" y="30"/>
                    </a:cubicBezTo>
                    <a:close/>
                    <a:moveTo>
                      <a:pt x="29" y="104"/>
                    </a:moveTo>
                    <a:cubicBezTo>
                      <a:pt x="10" y="100"/>
                      <a:pt x="25" y="82"/>
                      <a:pt x="34" y="75"/>
                    </a:cubicBezTo>
                    <a:cubicBezTo>
                      <a:pt x="52" y="62"/>
                      <a:pt x="56" y="76"/>
                      <a:pt x="56" y="92"/>
                    </a:cubicBezTo>
                    <a:cubicBezTo>
                      <a:pt x="49" y="100"/>
                      <a:pt x="40" y="106"/>
                      <a:pt x="29" y="104"/>
                    </a:cubicBezTo>
                    <a:close/>
                    <a:moveTo>
                      <a:pt x="163" y="60"/>
                    </a:moveTo>
                    <a:cubicBezTo>
                      <a:pt x="157" y="60"/>
                      <a:pt x="149" y="55"/>
                      <a:pt x="144" y="51"/>
                    </a:cubicBezTo>
                    <a:cubicBezTo>
                      <a:pt x="133" y="43"/>
                      <a:pt x="122" y="34"/>
                      <a:pt x="109" y="30"/>
                    </a:cubicBezTo>
                    <a:cubicBezTo>
                      <a:pt x="108" y="29"/>
                      <a:pt x="108" y="29"/>
                      <a:pt x="108" y="29"/>
                    </a:cubicBezTo>
                    <a:cubicBezTo>
                      <a:pt x="110" y="23"/>
                      <a:pt x="112" y="17"/>
                      <a:pt x="114" y="12"/>
                    </a:cubicBezTo>
                    <a:cubicBezTo>
                      <a:pt x="133" y="11"/>
                      <a:pt x="142" y="28"/>
                      <a:pt x="155" y="38"/>
                    </a:cubicBezTo>
                    <a:cubicBezTo>
                      <a:pt x="161" y="43"/>
                      <a:pt x="170" y="46"/>
                      <a:pt x="177" y="46"/>
                    </a:cubicBezTo>
                    <a:cubicBezTo>
                      <a:pt x="175" y="53"/>
                      <a:pt x="171" y="60"/>
                      <a:pt x="16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3" name="Freeform 397"/>
              <p:cNvSpPr>
                <a:spLocks noEditPoints="1"/>
              </p:cNvSpPr>
              <p:nvPr/>
            </p:nvSpPr>
            <p:spPr bwMode="auto">
              <a:xfrm>
                <a:off x="1914" y="-741"/>
                <a:ext cx="478" cy="373"/>
              </a:xfrm>
              <a:custGeom>
                <a:avLst/>
                <a:gdLst>
                  <a:gd name="T0" fmla="*/ 233 w 237"/>
                  <a:gd name="T1" fmla="*/ 160 h 185"/>
                  <a:gd name="T2" fmla="*/ 123 w 237"/>
                  <a:gd name="T3" fmla="*/ 82 h 185"/>
                  <a:gd name="T4" fmla="*/ 65 w 237"/>
                  <a:gd name="T5" fmla="*/ 45 h 185"/>
                  <a:gd name="T6" fmla="*/ 12 w 237"/>
                  <a:gd name="T7" fmla="*/ 4 h 185"/>
                  <a:gd name="T8" fmla="*/ 11 w 237"/>
                  <a:gd name="T9" fmla="*/ 4 h 185"/>
                  <a:gd name="T10" fmla="*/ 8 w 237"/>
                  <a:gd name="T11" fmla="*/ 0 h 185"/>
                  <a:gd name="T12" fmla="*/ 5 w 237"/>
                  <a:gd name="T13" fmla="*/ 0 h 185"/>
                  <a:gd name="T14" fmla="*/ 1 w 237"/>
                  <a:gd name="T15" fmla="*/ 5 h 185"/>
                  <a:gd name="T16" fmla="*/ 3 w 237"/>
                  <a:gd name="T17" fmla="*/ 27 h 185"/>
                  <a:gd name="T18" fmla="*/ 2 w 237"/>
                  <a:gd name="T19" fmla="*/ 31 h 185"/>
                  <a:gd name="T20" fmla="*/ 218 w 237"/>
                  <a:gd name="T21" fmla="*/ 184 h 185"/>
                  <a:gd name="T22" fmla="*/ 224 w 237"/>
                  <a:gd name="T23" fmla="*/ 182 h 185"/>
                  <a:gd name="T24" fmla="*/ 228 w 237"/>
                  <a:gd name="T25" fmla="*/ 167 h 185"/>
                  <a:gd name="T26" fmla="*/ 233 w 237"/>
                  <a:gd name="T27" fmla="*/ 160 h 185"/>
                  <a:gd name="T28" fmla="*/ 222 w 237"/>
                  <a:gd name="T29" fmla="*/ 165 h 185"/>
                  <a:gd name="T30" fmla="*/ 171 w 237"/>
                  <a:gd name="T31" fmla="*/ 141 h 185"/>
                  <a:gd name="T32" fmla="*/ 116 w 237"/>
                  <a:gd name="T33" fmla="*/ 107 h 185"/>
                  <a:gd name="T34" fmla="*/ 11 w 237"/>
                  <a:gd name="T35" fmla="*/ 32 h 185"/>
                  <a:gd name="T36" fmla="*/ 12 w 237"/>
                  <a:gd name="T37" fmla="*/ 9 h 185"/>
                  <a:gd name="T38" fmla="*/ 101 w 237"/>
                  <a:gd name="T39" fmla="*/ 79 h 185"/>
                  <a:gd name="T40" fmla="*/ 223 w 237"/>
                  <a:gd name="T41" fmla="*/ 163 h 185"/>
                  <a:gd name="T42" fmla="*/ 222 w 237"/>
                  <a:gd name="T43" fmla="*/ 16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7" h="185">
                    <a:moveTo>
                      <a:pt x="233" y="160"/>
                    </a:moveTo>
                    <a:cubicBezTo>
                      <a:pt x="200" y="130"/>
                      <a:pt x="161" y="106"/>
                      <a:pt x="123" y="82"/>
                    </a:cubicBezTo>
                    <a:cubicBezTo>
                      <a:pt x="103" y="70"/>
                      <a:pt x="84" y="58"/>
                      <a:pt x="65" y="45"/>
                    </a:cubicBezTo>
                    <a:cubicBezTo>
                      <a:pt x="47" y="32"/>
                      <a:pt x="31" y="15"/>
                      <a:pt x="12" y="4"/>
                    </a:cubicBezTo>
                    <a:cubicBezTo>
                      <a:pt x="12" y="4"/>
                      <a:pt x="11" y="4"/>
                      <a:pt x="11" y="4"/>
                    </a:cubicBezTo>
                    <a:cubicBezTo>
                      <a:pt x="11" y="2"/>
                      <a:pt x="10" y="0"/>
                      <a:pt x="8" y="0"/>
                    </a:cubicBezTo>
                    <a:cubicBezTo>
                      <a:pt x="7" y="0"/>
                      <a:pt x="6" y="0"/>
                      <a:pt x="5" y="0"/>
                    </a:cubicBezTo>
                    <a:cubicBezTo>
                      <a:pt x="3" y="0"/>
                      <a:pt x="1" y="3"/>
                      <a:pt x="1" y="5"/>
                    </a:cubicBezTo>
                    <a:cubicBezTo>
                      <a:pt x="1" y="12"/>
                      <a:pt x="1" y="20"/>
                      <a:pt x="3" y="27"/>
                    </a:cubicBezTo>
                    <a:cubicBezTo>
                      <a:pt x="2" y="27"/>
                      <a:pt x="0" y="30"/>
                      <a:pt x="2" y="31"/>
                    </a:cubicBezTo>
                    <a:cubicBezTo>
                      <a:pt x="63" y="96"/>
                      <a:pt x="147" y="133"/>
                      <a:pt x="218" y="184"/>
                    </a:cubicBezTo>
                    <a:cubicBezTo>
                      <a:pt x="220" y="185"/>
                      <a:pt x="223" y="184"/>
                      <a:pt x="224" y="182"/>
                    </a:cubicBezTo>
                    <a:cubicBezTo>
                      <a:pt x="228" y="174"/>
                      <a:pt x="227" y="175"/>
                      <a:pt x="228" y="167"/>
                    </a:cubicBezTo>
                    <a:cubicBezTo>
                      <a:pt x="232" y="169"/>
                      <a:pt x="237" y="164"/>
                      <a:pt x="233" y="160"/>
                    </a:cubicBezTo>
                    <a:close/>
                    <a:moveTo>
                      <a:pt x="222" y="165"/>
                    </a:moveTo>
                    <a:cubicBezTo>
                      <a:pt x="219" y="179"/>
                      <a:pt x="178" y="146"/>
                      <a:pt x="171" y="141"/>
                    </a:cubicBezTo>
                    <a:cubicBezTo>
                      <a:pt x="153" y="130"/>
                      <a:pt x="134" y="119"/>
                      <a:pt x="116" y="107"/>
                    </a:cubicBezTo>
                    <a:cubicBezTo>
                      <a:pt x="80" y="85"/>
                      <a:pt x="44" y="61"/>
                      <a:pt x="11" y="32"/>
                    </a:cubicBezTo>
                    <a:cubicBezTo>
                      <a:pt x="12" y="25"/>
                      <a:pt x="12" y="17"/>
                      <a:pt x="12" y="9"/>
                    </a:cubicBezTo>
                    <a:cubicBezTo>
                      <a:pt x="29" y="39"/>
                      <a:pt x="73" y="61"/>
                      <a:pt x="101" y="79"/>
                    </a:cubicBezTo>
                    <a:cubicBezTo>
                      <a:pt x="143" y="106"/>
                      <a:pt x="185" y="131"/>
                      <a:pt x="223" y="163"/>
                    </a:cubicBezTo>
                    <a:cubicBezTo>
                      <a:pt x="223" y="164"/>
                      <a:pt x="222" y="164"/>
                      <a:pt x="222" y="1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4" name="Freeform 398"/>
              <p:cNvSpPr/>
              <p:nvPr/>
            </p:nvSpPr>
            <p:spPr bwMode="auto">
              <a:xfrm>
                <a:off x="1934" y="-1233"/>
                <a:ext cx="783" cy="815"/>
              </a:xfrm>
              <a:custGeom>
                <a:avLst/>
                <a:gdLst>
                  <a:gd name="T0" fmla="*/ 372 w 388"/>
                  <a:gd name="T1" fmla="*/ 3 h 404"/>
                  <a:gd name="T2" fmla="*/ 64 w 388"/>
                  <a:gd name="T3" fmla="*/ 186 h 404"/>
                  <a:gd name="T4" fmla="*/ 1 w 388"/>
                  <a:gd name="T5" fmla="*/ 236 h 404"/>
                  <a:gd name="T6" fmla="*/ 3 w 388"/>
                  <a:gd name="T7" fmla="*/ 238 h 404"/>
                  <a:gd name="T8" fmla="*/ 11 w 388"/>
                  <a:gd name="T9" fmla="*/ 236 h 404"/>
                  <a:gd name="T10" fmla="*/ 22 w 388"/>
                  <a:gd name="T11" fmla="*/ 237 h 404"/>
                  <a:gd name="T12" fmla="*/ 30 w 388"/>
                  <a:gd name="T13" fmla="*/ 222 h 404"/>
                  <a:gd name="T14" fmla="*/ 45 w 388"/>
                  <a:gd name="T15" fmla="*/ 234 h 404"/>
                  <a:gd name="T16" fmla="*/ 33 w 388"/>
                  <a:gd name="T17" fmla="*/ 219 h 404"/>
                  <a:gd name="T18" fmla="*/ 58 w 388"/>
                  <a:gd name="T19" fmla="*/ 215 h 404"/>
                  <a:gd name="T20" fmla="*/ 56 w 388"/>
                  <a:gd name="T21" fmla="*/ 204 h 404"/>
                  <a:gd name="T22" fmla="*/ 77 w 388"/>
                  <a:gd name="T23" fmla="*/ 205 h 404"/>
                  <a:gd name="T24" fmla="*/ 79 w 388"/>
                  <a:gd name="T25" fmla="*/ 196 h 404"/>
                  <a:gd name="T26" fmla="*/ 72 w 388"/>
                  <a:gd name="T27" fmla="*/ 193 h 404"/>
                  <a:gd name="T28" fmla="*/ 96 w 388"/>
                  <a:gd name="T29" fmla="*/ 196 h 404"/>
                  <a:gd name="T30" fmla="*/ 93 w 388"/>
                  <a:gd name="T31" fmla="*/ 181 h 404"/>
                  <a:gd name="T32" fmla="*/ 104 w 388"/>
                  <a:gd name="T33" fmla="*/ 176 h 404"/>
                  <a:gd name="T34" fmla="*/ 118 w 388"/>
                  <a:gd name="T35" fmla="*/ 182 h 404"/>
                  <a:gd name="T36" fmla="*/ 125 w 388"/>
                  <a:gd name="T37" fmla="*/ 162 h 404"/>
                  <a:gd name="T38" fmla="*/ 129 w 388"/>
                  <a:gd name="T39" fmla="*/ 169 h 404"/>
                  <a:gd name="T40" fmla="*/ 134 w 388"/>
                  <a:gd name="T41" fmla="*/ 163 h 404"/>
                  <a:gd name="T42" fmla="*/ 129 w 388"/>
                  <a:gd name="T43" fmla="*/ 160 h 404"/>
                  <a:gd name="T44" fmla="*/ 145 w 388"/>
                  <a:gd name="T45" fmla="*/ 150 h 404"/>
                  <a:gd name="T46" fmla="*/ 153 w 388"/>
                  <a:gd name="T47" fmla="*/ 155 h 404"/>
                  <a:gd name="T48" fmla="*/ 154 w 388"/>
                  <a:gd name="T49" fmla="*/ 145 h 404"/>
                  <a:gd name="T50" fmla="*/ 179 w 388"/>
                  <a:gd name="T51" fmla="*/ 144 h 404"/>
                  <a:gd name="T52" fmla="*/ 174 w 388"/>
                  <a:gd name="T53" fmla="*/ 133 h 404"/>
                  <a:gd name="T54" fmla="*/ 191 w 388"/>
                  <a:gd name="T55" fmla="*/ 128 h 404"/>
                  <a:gd name="T56" fmla="*/ 206 w 388"/>
                  <a:gd name="T57" fmla="*/ 128 h 404"/>
                  <a:gd name="T58" fmla="*/ 196 w 388"/>
                  <a:gd name="T59" fmla="*/ 120 h 404"/>
                  <a:gd name="T60" fmla="*/ 213 w 388"/>
                  <a:gd name="T61" fmla="*/ 112 h 404"/>
                  <a:gd name="T62" fmla="*/ 226 w 388"/>
                  <a:gd name="T63" fmla="*/ 114 h 404"/>
                  <a:gd name="T64" fmla="*/ 230 w 388"/>
                  <a:gd name="T65" fmla="*/ 100 h 404"/>
                  <a:gd name="T66" fmla="*/ 247 w 388"/>
                  <a:gd name="T67" fmla="*/ 103 h 404"/>
                  <a:gd name="T68" fmla="*/ 237 w 388"/>
                  <a:gd name="T69" fmla="*/ 96 h 404"/>
                  <a:gd name="T70" fmla="*/ 253 w 388"/>
                  <a:gd name="T71" fmla="*/ 90 h 404"/>
                  <a:gd name="T72" fmla="*/ 254 w 388"/>
                  <a:gd name="T73" fmla="*/ 90 h 404"/>
                  <a:gd name="T74" fmla="*/ 262 w 388"/>
                  <a:gd name="T75" fmla="*/ 97 h 404"/>
                  <a:gd name="T76" fmla="*/ 259 w 388"/>
                  <a:gd name="T77" fmla="*/ 84 h 404"/>
                  <a:gd name="T78" fmla="*/ 289 w 388"/>
                  <a:gd name="T79" fmla="*/ 80 h 404"/>
                  <a:gd name="T80" fmla="*/ 285 w 388"/>
                  <a:gd name="T81" fmla="*/ 71 h 404"/>
                  <a:gd name="T82" fmla="*/ 301 w 388"/>
                  <a:gd name="T83" fmla="*/ 59 h 404"/>
                  <a:gd name="T84" fmla="*/ 313 w 388"/>
                  <a:gd name="T85" fmla="*/ 58 h 404"/>
                  <a:gd name="T86" fmla="*/ 312 w 388"/>
                  <a:gd name="T87" fmla="*/ 56 h 404"/>
                  <a:gd name="T88" fmla="*/ 318 w 388"/>
                  <a:gd name="T89" fmla="*/ 49 h 404"/>
                  <a:gd name="T90" fmla="*/ 328 w 388"/>
                  <a:gd name="T91" fmla="*/ 60 h 404"/>
                  <a:gd name="T92" fmla="*/ 324 w 388"/>
                  <a:gd name="T93" fmla="*/ 47 h 404"/>
                  <a:gd name="T94" fmla="*/ 335 w 388"/>
                  <a:gd name="T95" fmla="*/ 40 h 404"/>
                  <a:gd name="T96" fmla="*/ 348 w 388"/>
                  <a:gd name="T97" fmla="*/ 46 h 404"/>
                  <a:gd name="T98" fmla="*/ 344 w 388"/>
                  <a:gd name="T99" fmla="*/ 34 h 404"/>
                  <a:gd name="T100" fmla="*/ 289 w 388"/>
                  <a:gd name="T101" fmla="*/ 248 h 404"/>
                  <a:gd name="T102" fmla="*/ 227 w 388"/>
                  <a:gd name="T103" fmla="*/ 384 h 404"/>
                  <a:gd name="T104" fmla="*/ 224 w 388"/>
                  <a:gd name="T105" fmla="*/ 399 h 404"/>
                  <a:gd name="T106" fmla="*/ 225 w 388"/>
                  <a:gd name="T107" fmla="*/ 404 h 404"/>
                  <a:gd name="T108" fmla="*/ 291 w 388"/>
                  <a:gd name="T109" fmla="*/ 275 h 404"/>
                  <a:gd name="T110" fmla="*/ 382 w 388"/>
                  <a:gd name="T111"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8" h="404">
                    <a:moveTo>
                      <a:pt x="382" y="10"/>
                    </a:moveTo>
                    <a:cubicBezTo>
                      <a:pt x="383" y="5"/>
                      <a:pt x="378" y="0"/>
                      <a:pt x="372" y="3"/>
                    </a:cubicBezTo>
                    <a:cubicBezTo>
                      <a:pt x="308" y="38"/>
                      <a:pt x="245" y="78"/>
                      <a:pt x="182" y="115"/>
                    </a:cubicBezTo>
                    <a:cubicBezTo>
                      <a:pt x="142" y="139"/>
                      <a:pt x="103" y="162"/>
                      <a:pt x="64" y="186"/>
                    </a:cubicBezTo>
                    <a:cubicBezTo>
                      <a:pt x="43" y="200"/>
                      <a:pt x="20" y="212"/>
                      <a:pt x="2" y="230"/>
                    </a:cubicBezTo>
                    <a:cubicBezTo>
                      <a:pt x="1" y="232"/>
                      <a:pt x="0" y="235"/>
                      <a:pt x="1" y="236"/>
                    </a:cubicBezTo>
                    <a:cubicBezTo>
                      <a:pt x="2" y="237"/>
                      <a:pt x="2" y="238"/>
                      <a:pt x="3" y="238"/>
                    </a:cubicBezTo>
                    <a:cubicBezTo>
                      <a:pt x="3" y="238"/>
                      <a:pt x="3" y="238"/>
                      <a:pt x="3" y="238"/>
                    </a:cubicBezTo>
                    <a:cubicBezTo>
                      <a:pt x="5" y="239"/>
                      <a:pt x="8" y="239"/>
                      <a:pt x="9" y="237"/>
                    </a:cubicBezTo>
                    <a:cubicBezTo>
                      <a:pt x="10" y="237"/>
                      <a:pt x="11" y="236"/>
                      <a:pt x="11" y="236"/>
                    </a:cubicBezTo>
                    <a:cubicBezTo>
                      <a:pt x="13" y="239"/>
                      <a:pt x="16" y="242"/>
                      <a:pt x="20" y="243"/>
                    </a:cubicBezTo>
                    <a:cubicBezTo>
                      <a:pt x="23" y="243"/>
                      <a:pt x="26" y="238"/>
                      <a:pt x="22" y="237"/>
                    </a:cubicBezTo>
                    <a:cubicBezTo>
                      <a:pt x="20" y="235"/>
                      <a:pt x="18" y="234"/>
                      <a:pt x="16" y="232"/>
                    </a:cubicBezTo>
                    <a:cubicBezTo>
                      <a:pt x="21" y="229"/>
                      <a:pt x="25" y="225"/>
                      <a:pt x="30" y="222"/>
                    </a:cubicBezTo>
                    <a:cubicBezTo>
                      <a:pt x="34" y="226"/>
                      <a:pt x="36" y="232"/>
                      <a:pt x="40" y="237"/>
                    </a:cubicBezTo>
                    <a:cubicBezTo>
                      <a:pt x="43" y="239"/>
                      <a:pt x="46" y="237"/>
                      <a:pt x="45" y="234"/>
                    </a:cubicBezTo>
                    <a:cubicBezTo>
                      <a:pt x="45" y="230"/>
                      <a:pt x="42" y="227"/>
                      <a:pt x="40" y="224"/>
                    </a:cubicBezTo>
                    <a:cubicBezTo>
                      <a:pt x="38" y="222"/>
                      <a:pt x="36" y="221"/>
                      <a:pt x="33" y="219"/>
                    </a:cubicBezTo>
                    <a:cubicBezTo>
                      <a:pt x="39" y="215"/>
                      <a:pt x="45" y="212"/>
                      <a:pt x="50" y="208"/>
                    </a:cubicBezTo>
                    <a:cubicBezTo>
                      <a:pt x="52" y="211"/>
                      <a:pt x="55" y="214"/>
                      <a:pt x="58" y="215"/>
                    </a:cubicBezTo>
                    <a:cubicBezTo>
                      <a:pt x="61" y="217"/>
                      <a:pt x="64" y="214"/>
                      <a:pt x="62" y="211"/>
                    </a:cubicBezTo>
                    <a:cubicBezTo>
                      <a:pt x="61" y="208"/>
                      <a:pt x="58" y="206"/>
                      <a:pt x="56" y="204"/>
                    </a:cubicBezTo>
                    <a:cubicBezTo>
                      <a:pt x="60" y="201"/>
                      <a:pt x="64" y="198"/>
                      <a:pt x="69" y="196"/>
                    </a:cubicBezTo>
                    <a:cubicBezTo>
                      <a:pt x="72" y="199"/>
                      <a:pt x="74" y="202"/>
                      <a:pt x="77" y="205"/>
                    </a:cubicBezTo>
                    <a:cubicBezTo>
                      <a:pt x="80" y="207"/>
                      <a:pt x="85" y="207"/>
                      <a:pt x="85" y="203"/>
                    </a:cubicBezTo>
                    <a:cubicBezTo>
                      <a:pt x="85" y="200"/>
                      <a:pt x="81" y="197"/>
                      <a:pt x="79" y="196"/>
                    </a:cubicBezTo>
                    <a:cubicBezTo>
                      <a:pt x="78" y="195"/>
                      <a:pt x="76" y="195"/>
                      <a:pt x="75" y="195"/>
                    </a:cubicBezTo>
                    <a:cubicBezTo>
                      <a:pt x="74" y="195"/>
                      <a:pt x="73" y="194"/>
                      <a:pt x="72" y="193"/>
                    </a:cubicBezTo>
                    <a:cubicBezTo>
                      <a:pt x="77" y="190"/>
                      <a:pt x="83" y="187"/>
                      <a:pt x="88" y="184"/>
                    </a:cubicBezTo>
                    <a:cubicBezTo>
                      <a:pt x="92" y="187"/>
                      <a:pt x="93" y="192"/>
                      <a:pt x="96" y="196"/>
                    </a:cubicBezTo>
                    <a:cubicBezTo>
                      <a:pt x="98" y="198"/>
                      <a:pt x="103" y="195"/>
                      <a:pt x="102" y="192"/>
                    </a:cubicBezTo>
                    <a:cubicBezTo>
                      <a:pt x="101" y="188"/>
                      <a:pt x="97" y="183"/>
                      <a:pt x="93" y="181"/>
                    </a:cubicBezTo>
                    <a:cubicBezTo>
                      <a:pt x="97" y="179"/>
                      <a:pt x="100" y="177"/>
                      <a:pt x="103" y="175"/>
                    </a:cubicBezTo>
                    <a:cubicBezTo>
                      <a:pt x="103" y="175"/>
                      <a:pt x="104" y="175"/>
                      <a:pt x="104" y="176"/>
                    </a:cubicBezTo>
                    <a:cubicBezTo>
                      <a:pt x="107" y="179"/>
                      <a:pt x="110" y="183"/>
                      <a:pt x="114" y="186"/>
                    </a:cubicBezTo>
                    <a:cubicBezTo>
                      <a:pt x="116" y="188"/>
                      <a:pt x="120" y="184"/>
                      <a:pt x="118" y="182"/>
                    </a:cubicBezTo>
                    <a:cubicBezTo>
                      <a:pt x="115" y="178"/>
                      <a:pt x="111" y="175"/>
                      <a:pt x="108" y="172"/>
                    </a:cubicBezTo>
                    <a:cubicBezTo>
                      <a:pt x="114" y="169"/>
                      <a:pt x="119" y="165"/>
                      <a:pt x="125" y="162"/>
                    </a:cubicBezTo>
                    <a:cubicBezTo>
                      <a:pt x="125" y="162"/>
                      <a:pt x="125" y="163"/>
                      <a:pt x="125" y="163"/>
                    </a:cubicBezTo>
                    <a:cubicBezTo>
                      <a:pt x="126" y="165"/>
                      <a:pt x="127" y="168"/>
                      <a:pt x="129" y="169"/>
                    </a:cubicBezTo>
                    <a:cubicBezTo>
                      <a:pt x="131" y="169"/>
                      <a:pt x="133" y="169"/>
                      <a:pt x="134" y="167"/>
                    </a:cubicBezTo>
                    <a:cubicBezTo>
                      <a:pt x="134" y="166"/>
                      <a:pt x="134" y="165"/>
                      <a:pt x="134" y="163"/>
                    </a:cubicBezTo>
                    <a:cubicBezTo>
                      <a:pt x="133" y="161"/>
                      <a:pt x="132" y="160"/>
                      <a:pt x="130" y="160"/>
                    </a:cubicBezTo>
                    <a:cubicBezTo>
                      <a:pt x="130" y="160"/>
                      <a:pt x="130" y="160"/>
                      <a:pt x="129" y="160"/>
                    </a:cubicBezTo>
                    <a:cubicBezTo>
                      <a:pt x="129" y="160"/>
                      <a:pt x="129" y="160"/>
                      <a:pt x="129" y="159"/>
                    </a:cubicBezTo>
                    <a:cubicBezTo>
                      <a:pt x="134" y="156"/>
                      <a:pt x="140" y="153"/>
                      <a:pt x="145" y="150"/>
                    </a:cubicBezTo>
                    <a:cubicBezTo>
                      <a:pt x="146" y="150"/>
                      <a:pt x="146" y="150"/>
                      <a:pt x="147" y="151"/>
                    </a:cubicBezTo>
                    <a:cubicBezTo>
                      <a:pt x="149" y="152"/>
                      <a:pt x="151" y="155"/>
                      <a:pt x="153" y="155"/>
                    </a:cubicBezTo>
                    <a:cubicBezTo>
                      <a:pt x="156" y="156"/>
                      <a:pt x="158" y="154"/>
                      <a:pt x="158" y="151"/>
                    </a:cubicBezTo>
                    <a:cubicBezTo>
                      <a:pt x="157" y="149"/>
                      <a:pt x="156" y="147"/>
                      <a:pt x="154" y="145"/>
                    </a:cubicBezTo>
                    <a:cubicBezTo>
                      <a:pt x="158" y="143"/>
                      <a:pt x="162" y="141"/>
                      <a:pt x="165" y="138"/>
                    </a:cubicBezTo>
                    <a:cubicBezTo>
                      <a:pt x="170" y="141"/>
                      <a:pt x="174" y="143"/>
                      <a:pt x="179" y="144"/>
                    </a:cubicBezTo>
                    <a:cubicBezTo>
                      <a:pt x="183" y="144"/>
                      <a:pt x="184" y="138"/>
                      <a:pt x="181" y="136"/>
                    </a:cubicBezTo>
                    <a:cubicBezTo>
                      <a:pt x="179" y="135"/>
                      <a:pt x="176" y="134"/>
                      <a:pt x="174" y="133"/>
                    </a:cubicBezTo>
                    <a:cubicBezTo>
                      <a:pt x="179" y="131"/>
                      <a:pt x="183" y="128"/>
                      <a:pt x="188" y="125"/>
                    </a:cubicBezTo>
                    <a:cubicBezTo>
                      <a:pt x="189" y="126"/>
                      <a:pt x="190" y="127"/>
                      <a:pt x="191" y="128"/>
                    </a:cubicBezTo>
                    <a:cubicBezTo>
                      <a:pt x="195" y="131"/>
                      <a:pt x="198" y="134"/>
                      <a:pt x="203" y="134"/>
                    </a:cubicBezTo>
                    <a:cubicBezTo>
                      <a:pt x="206" y="134"/>
                      <a:pt x="208" y="130"/>
                      <a:pt x="206" y="128"/>
                    </a:cubicBezTo>
                    <a:cubicBezTo>
                      <a:pt x="204" y="124"/>
                      <a:pt x="200" y="122"/>
                      <a:pt x="197" y="120"/>
                    </a:cubicBezTo>
                    <a:cubicBezTo>
                      <a:pt x="197" y="120"/>
                      <a:pt x="197" y="120"/>
                      <a:pt x="196" y="120"/>
                    </a:cubicBezTo>
                    <a:cubicBezTo>
                      <a:pt x="201" y="117"/>
                      <a:pt x="207" y="114"/>
                      <a:pt x="212" y="111"/>
                    </a:cubicBezTo>
                    <a:cubicBezTo>
                      <a:pt x="212" y="112"/>
                      <a:pt x="213" y="112"/>
                      <a:pt x="213" y="112"/>
                    </a:cubicBezTo>
                    <a:cubicBezTo>
                      <a:pt x="216" y="114"/>
                      <a:pt x="218" y="117"/>
                      <a:pt x="221" y="118"/>
                    </a:cubicBezTo>
                    <a:cubicBezTo>
                      <a:pt x="224" y="120"/>
                      <a:pt x="227" y="117"/>
                      <a:pt x="226" y="114"/>
                    </a:cubicBezTo>
                    <a:cubicBezTo>
                      <a:pt x="224" y="111"/>
                      <a:pt x="221" y="109"/>
                      <a:pt x="218" y="107"/>
                    </a:cubicBezTo>
                    <a:cubicBezTo>
                      <a:pt x="222" y="105"/>
                      <a:pt x="226" y="103"/>
                      <a:pt x="230" y="100"/>
                    </a:cubicBezTo>
                    <a:cubicBezTo>
                      <a:pt x="234" y="104"/>
                      <a:pt x="238" y="109"/>
                      <a:pt x="243" y="109"/>
                    </a:cubicBezTo>
                    <a:cubicBezTo>
                      <a:pt x="247" y="110"/>
                      <a:pt x="250" y="106"/>
                      <a:pt x="247" y="103"/>
                    </a:cubicBezTo>
                    <a:cubicBezTo>
                      <a:pt x="245" y="101"/>
                      <a:pt x="242" y="99"/>
                      <a:pt x="240" y="98"/>
                    </a:cubicBezTo>
                    <a:cubicBezTo>
                      <a:pt x="239" y="97"/>
                      <a:pt x="238" y="97"/>
                      <a:pt x="237" y="96"/>
                    </a:cubicBezTo>
                    <a:cubicBezTo>
                      <a:pt x="241" y="94"/>
                      <a:pt x="246" y="91"/>
                      <a:pt x="250" y="89"/>
                    </a:cubicBezTo>
                    <a:cubicBezTo>
                      <a:pt x="250" y="90"/>
                      <a:pt x="252" y="91"/>
                      <a:pt x="253" y="90"/>
                    </a:cubicBezTo>
                    <a:cubicBezTo>
                      <a:pt x="254" y="89"/>
                      <a:pt x="254" y="89"/>
                      <a:pt x="254" y="89"/>
                    </a:cubicBezTo>
                    <a:cubicBezTo>
                      <a:pt x="254" y="89"/>
                      <a:pt x="254" y="90"/>
                      <a:pt x="254" y="90"/>
                    </a:cubicBezTo>
                    <a:cubicBezTo>
                      <a:pt x="255" y="92"/>
                      <a:pt x="256" y="94"/>
                      <a:pt x="257" y="95"/>
                    </a:cubicBezTo>
                    <a:cubicBezTo>
                      <a:pt x="258" y="97"/>
                      <a:pt x="260" y="98"/>
                      <a:pt x="262" y="97"/>
                    </a:cubicBezTo>
                    <a:cubicBezTo>
                      <a:pt x="265" y="97"/>
                      <a:pt x="266" y="94"/>
                      <a:pt x="265" y="92"/>
                    </a:cubicBezTo>
                    <a:cubicBezTo>
                      <a:pt x="264" y="88"/>
                      <a:pt x="262" y="85"/>
                      <a:pt x="259" y="84"/>
                    </a:cubicBezTo>
                    <a:cubicBezTo>
                      <a:pt x="265" y="80"/>
                      <a:pt x="271" y="76"/>
                      <a:pt x="277" y="73"/>
                    </a:cubicBezTo>
                    <a:cubicBezTo>
                      <a:pt x="278" y="78"/>
                      <a:pt x="284" y="82"/>
                      <a:pt x="289" y="80"/>
                    </a:cubicBezTo>
                    <a:cubicBezTo>
                      <a:pt x="292" y="79"/>
                      <a:pt x="293" y="75"/>
                      <a:pt x="290" y="73"/>
                    </a:cubicBezTo>
                    <a:cubicBezTo>
                      <a:pt x="289" y="73"/>
                      <a:pt x="285" y="72"/>
                      <a:pt x="285" y="71"/>
                    </a:cubicBezTo>
                    <a:cubicBezTo>
                      <a:pt x="284" y="70"/>
                      <a:pt x="284" y="69"/>
                      <a:pt x="284" y="69"/>
                    </a:cubicBezTo>
                    <a:cubicBezTo>
                      <a:pt x="289" y="66"/>
                      <a:pt x="295" y="63"/>
                      <a:pt x="301" y="59"/>
                    </a:cubicBezTo>
                    <a:cubicBezTo>
                      <a:pt x="304" y="63"/>
                      <a:pt x="309" y="66"/>
                      <a:pt x="312" y="62"/>
                    </a:cubicBezTo>
                    <a:cubicBezTo>
                      <a:pt x="313" y="61"/>
                      <a:pt x="314" y="59"/>
                      <a:pt x="313" y="58"/>
                    </a:cubicBezTo>
                    <a:cubicBezTo>
                      <a:pt x="313" y="58"/>
                      <a:pt x="313" y="58"/>
                      <a:pt x="313" y="58"/>
                    </a:cubicBezTo>
                    <a:cubicBezTo>
                      <a:pt x="313" y="57"/>
                      <a:pt x="312" y="56"/>
                      <a:pt x="312" y="56"/>
                    </a:cubicBezTo>
                    <a:cubicBezTo>
                      <a:pt x="311" y="55"/>
                      <a:pt x="310" y="55"/>
                      <a:pt x="309" y="54"/>
                    </a:cubicBezTo>
                    <a:cubicBezTo>
                      <a:pt x="312" y="53"/>
                      <a:pt x="315" y="51"/>
                      <a:pt x="318" y="49"/>
                    </a:cubicBezTo>
                    <a:cubicBezTo>
                      <a:pt x="318" y="50"/>
                      <a:pt x="319" y="50"/>
                      <a:pt x="319" y="51"/>
                    </a:cubicBezTo>
                    <a:cubicBezTo>
                      <a:pt x="322" y="54"/>
                      <a:pt x="324" y="58"/>
                      <a:pt x="328" y="60"/>
                    </a:cubicBezTo>
                    <a:cubicBezTo>
                      <a:pt x="331" y="62"/>
                      <a:pt x="334" y="58"/>
                      <a:pt x="333" y="55"/>
                    </a:cubicBezTo>
                    <a:cubicBezTo>
                      <a:pt x="331" y="52"/>
                      <a:pt x="327" y="49"/>
                      <a:pt x="324" y="47"/>
                    </a:cubicBezTo>
                    <a:cubicBezTo>
                      <a:pt x="323" y="46"/>
                      <a:pt x="323" y="46"/>
                      <a:pt x="323" y="46"/>
                    </a:cubicBezTo>
                    <a:cubicBezTo>
                      <a:pt x="327" y="44"/>
                      <a:pt x="331" y="42"/>
                      <a:pt x="335" y="40"/>
                    </a:cubicBezTo>
                    <a:cubicBezTo>
                      <a:pt x="335" y="40"/>
                      <a:pt x="335" y="40"/>
                      <a:pt x="335" y="40"/>
                    </a:cubicBezTo>
                    <a:cubicBezTo>
                      <a:pt x="340" y="38"/>
                      <a:pt x="344" y="44"/>
                      <a:pt x="348" y="46"/>
                    </a:cubicBezTo>
                    <a:cubicBezTo>
                      <a:pt x="350" y="46"/>
                      <a:pt x="353" y="44"/>
                      <a:pt x="352" y="42"/>
                    </a:cubicBezTo>
                    <a:cubicBezTo>
                      <a:pt x="351" y="38"/>
                      <a:pt x="348" y="35"/>
                      <a:pt x="344" y="34"/>
                    </a:cubicBezTo>
                    <a:cubicBezTo>
                      <a:pt x="354" y="29"/>
                      <a:pt x="364" y="23"/>
                      <a:pt x="373" y="17"/>
                    </a:cubicBezTo>
                    <a:cubicBezTo>
                      <a:pt x="339" y="92"/>
                      <a:pt x="322" y="173"/>
                      <a:pt x="289" y="248"/>
                    </a:cubicBezTo>
                    <a:cubicBezTo>
                      <a:pt x="274" y="283"/>
                      <a:pt x="250" y="316"/>
                      <a:pt x="240" y="352"/>
                    </a:cubicBezTo>
                    <a:cubicBezTo>
                      <a:pt x="236" y="363"/>
                      <a:pt x="231" y="374"/>
                      <a:pt x="227" y="384"/>
                    </a:cubicBezTo>
                    <a:cubicBezTo>
                      <a:pt x="225" y="389"/>
                      <a:pt x="224" y="393"/>
                      <a:pt x="222" y="397"/>
                    </a:cubicBezTo>
                    <a:cubicBezTo>
                      <a:pt x="222" y="400"/>
                      <a:pt x="223" y="400"/>
                      <a:pt x="224" y="399"/>
                    </a:cubicBezTo>
                    <a:cubicBezTo>
                      <a:pt x="224" y="399"/>
                      <a:pt x="223" y="399"/>
                      <a:pt x="223" y="400"/>
                    </a:cubicBezTo>
                    <a:cubicBezTo>
                      <a:pt x="222" y="401"/>
                      <a:pt x="223" y="404"/>
                      <a:pt x="225" y="404"/>
                    </a:cubicBezTo>
                    <a:cubicBezTo>
                      <a:pt x="236" y="404"/>
                      <a:pt x="243" y="379"/>
                      <a:pt x="246" y="372"/>
                    </a:cubicBezTo>
                    <a:cubicBezTo>
                      <a:pt x="261" y="340"/>
                      <a:pt x="276" y="307"/>
                      <a:pt x="291" y="275"/>
                    </a:cubicBezTo>
                    <a:cubicBezTo>
                      <a:pt x="331" y="193"/>
                      <a:pt x="348" y="102"/>
                      <a:pt x="386" y="19"/>
                    </a:cubicBezTo>
                    <a:cubicBezTo>
                      <a:pt x="388" y="15"/>
                      <a:pt x="385" y="11"/>
                      <a:pt x="38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5" name="Freeform 399"/>
              <p:cNvSpPr/>
              <p:nvPr/>
            </p:nvSpPr>
            <p:spPr bwMode="auto">
              <a:xfrm>
                <a:off x="2069" y="-1058"/>
                <a:ext cx="504" cy="527"/>
              </a:xfrm>
              <a:custGeom>
                <a:avLst/>
                <a:gdLst>
                  <a:gd name="T0" fmla="*/ 248 w 250"/>
                  <a:gd name="T1" fmla="*/ 18 h 261"/>
                  <a:gd name="T2" fmla="*/ 249 w 250"/>
                  <a:gd name="T3" fmla="*/ 15 h 261"/>
                  <a:gd name="T4" fmla="*/ 247 w 250"/>
                  <a:gd name="T5" fmla="*/ 9 h 261"/>
                  <a:gd name="T6" fmla="*/ 239 w 250"/>
                  <a:gd name="T7" fmla="*/ 0 h 261"/>
                  <a:gd name="T8" fmla="*/ 138 w 250"/>
                  <a:gd name="T9" fmla="*/ 59 h 261"/>
                  <a:gd name="T10" fmla="*/ 3 w 250"/>
                  <a:gd name="T11" fmla="*/ 150 h 261"/>
                  <a:gd name="T12" fmla="*/ 6 w 250"/>
                  <a:gd name="T13" fmla="*/ 155 h 261"/>
                  <a:gd name="T14" fmla="*/ 127 w 250"/>
                  <a:gd name="T15" fmla="*/ 82 h 261"/>
                  <a:gd name="T16" fmla="*/ 237 w 250"/>
                  <a:gd name="T17" fmla="*/ 14 h 261"/>
                  <a:gd name="T18" fmla="*/ 235 w 250"/>
                  <a:gd name="T19" fmla="*/ 18 h 261"/>
                  <a:gd name="T20" fmla="*/ 22 w 250"/>
                  <a:gd name="T21" fmla="*/ 157 h 261"/>
                  <a:gd name="T22" fmla="*/ 26 w 250"/>
                  <a:gd name="T23" fmla="*/ 163 h 261"/>
                  <a:gd name="T24" fmla="*/ 229 w 250"/>
                  <a:gd name="T25" fmla="*/ 36 h 261"/>
                  <a:gd name="T26" fmla="*/ 129 w 250"/>
                  <a:gd name="T27" fmla="*/ 253 h 261"/>
                  <a:gd name="T28" fmla="*/ 128 w 250"/>
                  <a:gd name="T29" fmla="*/ 251 h 261"/>
                  <a:gd name="T30" fmla="*/ 57 w 250"/>
                  <a:gd name="T31" fmla="*/ 191 h 261"/>
                  <a:gd name="T32" fmla="*/ 4 w 250"/>
                  <a:gd name="T33" fmla="*/ 160 h 261"/>
                  <a:gd name="T34" fmla="*/ 2 w 250"/>
                  <a:gd name="T35" fmla="*/ 163 h 261"/>
                  <a:gd name="T36" fmla="*/ 16 w 250"/>
                  <a:gd name="T37" fmla="*/ 176 h 261"/>
                  <a:gd name="T38" fmla="*/ 53 w 250"/>
                  <a:gd name="T39" fmla="*/ 204 h 261"/>
                  <a:gd name="T40" fmla="*/ 121 w 250"/>
                  <a:gd name="T41" fmla="*/ 260 h 261"/>
                  <a:gd name="T42" fmla="*/ 129 w 250"/>
                  <a:gd name="T43" fmla="*/ 256 h 261"/>
                  <a:gd name="T44" fmla="*/ 133 w 250"/>
                  <a:gd name="T45" fmla="*/ 256 h 261"/>
                  <a:gd name="T46" fmla="*/ 245 w 250"/>
                  <a:gd name="T47" fmla="*/ 27 h 261"/>
                  <a:gd name="T48" fmla="*/ 246 w 250"/>
                  <a:gd name="T49" fmla="*/ 26 h 261"/>
                  <a:gd name="T50" fmla="*/ 248 w 250"/>
                  <a:gd name="T51" fmla="*/ 1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0" h="261">
                    <a:moveTo>
                      <a:pt x="248" y="18"/>
                    </a:moveTo>
                    <a:cubicBezTo>
                      <a:pt x="248" y="17"/>
                      <a:pt x="248" y="16"/>
                      <a:pt x="249" y="15"/>
                    </a:cubicBezTo>
                    <a:cubicBezTo>
                      <a:pt x="250" y="13"/>
                      <a:pt x="248" y="10"/>
                      <a:pt x="247" y="9"/>
                    </a:cubicBezTo>
                    <a:cubicBezTo>
                      <a:pt x="248" y="5"/>
                      <a:pt x="245" y="0"/>
                      <a:pt x="239" y="0"/>
                    </a:cubicBezTo>
                    <a:cubicBezTo>
                      <a:pt x="199" y="6"/>
                      <a:pt x="169" y="36"/>
                      <a:pt x="138" y="59"/>
                    </a:cubicBezTo>
                    <a:cubicBezTo>
                      <a:pt x="94" y="91"/>
                      <a:pt x="47" y="118"/>
                      <a:pt x="3" y="150"/>
                    </a:cubicBezTo>
                    <a:cubicBezTo>
                      <a:pt x="0" y="152"/>
                      <a:pt x="3" y="157"/>
                      <a:pt x="6" y="155"/>
                    </a:cubicBezTo>
                    <a:cubicBezTo>
                      <a:pt x="48" y="134"/>
                      <a:pt x="88" y="108"/>
                      <a:pt x="127" y="82"/>
                    </a:cubicBezTo>
                    <a:cubicBezTo>
                      <a:pt x="163" y="59"/>
                      <a:pt x="195" y="26"/>
                      <a:pt x="237" y="14"/>
                    </a:cubicBezTo>
                    <a:cubicBezTo>
                      <a:pt x="236" y="16"/>
                      <a:pt x="236" y="17"/>
                      <a:pt x="235" y="18"/>
                    </a:cubicBezTo>
                    <a:cubicBezTo>
                      <a:pt x="162" y="60"/>
                      <a:pt x="88" y="105"/>
                      <a:pt x="22" y="157"/>
                    </a:cubicBezTo>
                    <a:cubicBezTo>
                      <a:pt x="18" y="160"/>
                      <a:pt x="23" y="165"/>
                      <a:pt x="26" y="163"/>
                    </a:cubicBezTo>
                    <a:cubicBezTo>
                      <a:pt x="94" y="122"/>
                      <a:pt x="159" y="75"/>
                      <a:pt x="229" y="36"/>
                    </a:cubicBezTo>
                    <a:cubicBezTo>
                      <a:pt x="199" y="110"/>
                      <a:pt x="153" y="177"/>
                      <a:pt x="129" y="253"/>
                    </a:cubicBezTo>
                    <a:cubicBezTo>
                      <a:pt x="129" y="252"/>
                      <a:pt x="128" y="251"/>
                      <a:pt x="128" y="251"/>
                    </a:cubicBezTo>
                    <a:cubicBezTo>
                      <a:pt x="110" y="228"/>
                      <a:pt x="80" y="209"/>
                      <a:pt x="57" y="191"/>
                    </a:cubicBezTo>
                    <a:cubicBezTo>
                      <a:pt x="46" y="182"/>
                      <a:pt x="19" y="154"/>
                      <a:pt x="4" y="160"/>
                    </a:cubicBezTo>
                    <a:cubicBezTo>
                      <a:pt x="3" y="160"/>
                      <a:pt x="2" y="161"/>
                      <a:pt x="2" y="163"/>
                    </a:cubicBezTo>
                    <a:cubicBezTo>
                      <a:pt x="4" y="170"/>
                      <a:pt x="11" y="172"/>
                      <a:pt x="16" y="176"/>
                    </a:cubicBezTo>
                    <a:cubicBezTo>
                      <a:pt x="29" y="185"/>
                      <a:pt x="41" y="195"/>
                      <a:pt x="53" y="204"/>
                    </a:cubicBezTo>
                    <a:cubicBezTo>
                      <a:pt x="74" y="222"/>
                      <a:pt x="96" y="248"/>
                      <a:pt x="121" y="260"/>
                    </a:cubicBezTo>
                    <a:cubicBezTo>
                      <a:pt x="125" y="261"/>
                      <a:pt x="128" y="259"/>
                      <a:pt x="129" y="256"/>
                    </a:cubicBezTo>
                    <a:cubicBezTo>
                      <a:pt x="130" y="257"/>
                      <a:pt x="133" y="258"/>
                      <a:pt x="133" y="256"/>
                    </a:cubicBezTo>
                    <a:cubicBezTo>
                      <a:pt x="170" y="180"/>
                      <a:pt x="217" y="107"/>
                      <a:pt x="245" y="27"/>
                    </a:cubicBezTo>
                    <a:cubicBezTo>
                      <a:pt x="245" y="27"/>
                      <a:pt x="246" y="27"/>
                      <a:pt x="246" y="26"/>
                    </a:cubicBezTo>
                    <a:cubicBezTo>
                      <a:pt x="250" y="24"/>
                      <a:pt x="250" y="20"/>
                      <a:pt x="248"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6" name="Freeform 400"/>
              <p:cNvSpPr>
                <a:spLocks noEditPoints="1"/>
              </p:cNvSpPr>
              <p:nvPr/>
            </p:nvSpPr>
            <p:spPr bwMode="auto">
              <a:xfrm>
                <a:off x="5544" y="-418"/>
                <a:ext cx="254" cy="262"/>
              </a:xfrm>
              <a:custGeom>
                <a:avLst/>
                <a:gdLst>
                  <a:gd name="T0" fmla="*/ 75 w 126"/>
                  <a:gd name="T1" fmla="*/ 36 h 130"/>
                  <a:gd name="T2" fmla="*/ 64 w 126"/>
                  <a:gd name="T3" fmla="*/ 5 h 130"/>
                  <a:gd name="T4" fmla="*/ 53 w 126"/>
                  <a:gd name="T5" fmla="*/ 5 h 130"/>
                  <a:gd name="T6" fmla="*/ 45 w 126"/>
                  <a:gd name="T7" fmla="*/ 44 h 130"/>
                  <a:gd name="T8" fmla="*/ 2 w 126"/>
                  <a:gd name="T9" fmla="*/ 93 h 130"/>
                  <a:gd name="T10" fmla="*/ 69 w 126"/>
                  <a:gd name="T11" fmla="*/ 125 h 130"/>
                  <a:gd name="T12" fmla="*/ 125 w 126"/>
                  <a:gd name="T13" fmla="*/ 67 h 130"/>
                  <a:gd name="T14" fmla="*/ 75 w 126"/>
                  <a:gd name="T15" fmla="*/ 36 h 130"/>
                  <a:gd name="T16" fmla="*/ 68 w 126"/>
                  <a:gd name="T17" fmla="*/ 110 h 130"/>
                  <a:gd name="T18" fmla="*/ 14 w 126"/>
                  <a:gd name="T19" fmla="*/ 91 h 130"/>
                  <a:gd name="T20" fmla="*/ 45 w 126"/>
                  <a:gd name="T21" fmla="*/ 53 h 130"/>
                  <a:gd name="T22" fmla="*/ 51 w 126"/>
                  <a:gd name="T23" fmla="*/ 87 h 130"/>
                  <a:gd name="T24" fmla="*/ 61 w 126"/>
                  <a:gd name="T25" fmla="*/ 86 h 130"/>
                  <a:gd name="T26" fmla="*/ 61 w 126"/>
                  <a:gd name="T27" fmla="*/ 27 h 130"/>
                  <a:gd name="T28" fmla="*/ 63 w 126"/>
                  <a:gd name="T29" fmla="*/ 39 h 130"/>
                  <a:gd name="T30" fmla="*/ 64 w 126"/>
                  <a:gd name="T31" fmla="*/ 50 h 130"/>
                  <a:gd name="T32" fmla="*/ 65 w 126"/>
                  <a:gd name="T33" fmla="*/ 81 h 130"/>
                  <a:gd name="T34" fmla="*/ 77 w 126"/>
                  <a:gd name="T35" fmla="*/ 81 h 130"/>
                  <a:gd name="T36" fmla="*/ 77 w 126"/>
                  <a:gd name="T37" fmla="*/ 50 h 130"/>
                  <a:gd name="T38" fmla="*/ 110 w 126"/>
                  <a:gd name="T39" fmla="*/ 69 h 130"/>
                  <a:gd name="T40" fmla="*/ 68 w 126"/>
                  <a:gd name="T41" fmla="*/ 11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6" h="130">
                    <a:moveTo>
                      <a:pt x="75" y="36"/>
                    </a:moveTo>
                    <a:cubicBezTo>
                      <a:pt x="73" y="25"/>
                      <a:pt x="70" y="14"/>
                      <a:pt x="64" y="5"/>
                    </a:cubicBezTo>
                    <a:cubicBezTo>
                      <a:pt x="62" y="1"/>
                      <a:pt x="55" y="0"/>
                      <a:pt x="53" y="5"/>
                    </a:cubicBezTo>
                    <a:cubicBezTo>
                      <a:pt x="48" y="17"/>
                      <a:pt x="45" y="30"/>
                      <a:pt x="45" y="44"/>
                    </a:cubicBezTo>
                    <a:cubicBezTo>
                      <a:pt x="21" y="47"/>
                      <a:pt x="0" y="67"/>
                      <a:pt x="2" y="93"/>
                    </a:cubicBezTo>
                    <a:cubicBezTo>
                      <a:pt x="4" y="126"/>
                      <a:pt x="43" y="130"/>
                      <a:pt x="69" y="125"/>
                    </a:cubicBezTo>
                    <a:cubicBezTo>
                      <a:pt x="97" y="119"/>
                      <a:pt x="123" y="96"/>
                      <a:pt x="125" y="67"/>
                    </a:cubicBezTo>
                    <a:cubicBezTo>
                      <a:pt x="126" y="38"/>
                      <a:pt x="98" y="32"/>
                      <a:pt x="75" y="36"/>
                    </a:cubicBezTo>
                    <a:close/>
                    <a:moveTo>
                      <a:pt x="68" y="110"/>
                    </a:moveTo>
                    <a:cubicBezTo>
                      <a:pt x="50" y="116"/>
                      <a:pt x="16" y="117"/>
                      <a:pt x="14" y="91"/>
                    </a:cubicBezTo>
                    <a:cubicBezTo>
                      <a:pt x="13" y="73"/>
                      <a:pt x="29" y="60"/>
                      <a:pt x="45" y="53"/>
                    </a:cubicBezTo>
                    <a:cubicBezTo>
                      <a:pt x="46" y="65"/>
                      <a:pt x="48" y="76"/>
                      <a:pt x="51" y="87"/>
                    </a:cubicBezTo>
                    <a:cubicBezTo>
                      <a:pt x="53" y="92"/>
                      <a:pt x="61" y="91"/>
                      <a:pt x="61" y="86"/>
                    </a:cubicBezTo>
                    <a:cubicBezTo>
                      <a:pt x="60" y="66"/>
                      <a:pt x="58" y="46"/>
                      <a:pt x="61" y="27"/>
                    </a:cubicBezTo>
                    <a:cubicBezTo>
                      <a:pt x="62" y="31"/>
                      <a:pt x="63" y="35"/>
                      <a:pt x="63" y="39"/>
                    </a:cubicBezTo>
                    <a:cubicBezTo>
                      <a:pt x="60" y="42"/>
                      <a:pt x="61" y="48"/>
                      <a:pt x="64" y="50"/>
                    </a:cubicBezTo>
                    <a:cubicBezTo>
                      <a:pt x="65" y="61"/>
                      <a:pt x="64" y="71"/>
                      <a:pt x="65" y="81"/>
                    </a:cubicBezTo>
                    <a:cubicBezTo>
                      <a:pt x="65" y="89"/>
                      <a:pt x="77" y="89"/>
                      <a:pt x="77" y="81"/>
                    </a:cubicBezTo>
                    <a:cubicBezTo>
                      <a:pt x="77" y="71"/>
                      <a:pt x="77" y="60"/>
                      <a:pt x="77" y="50"/>
                    </a:cubicBezTo>
                    <a:cubicBezTo>
                      <a:pt x="92" y="47"/>
                      <a:pt x="111" y="48"/>
                      <a:pt x="110" y="69"/>
                    </a:cubicBezTo>
                    <a:cubicBezTo>
                      <a:pt x="109" y="90"/>
                      <a:pt x="86" y="105"/>
                      <a:pt x="68"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7" name="Freeform 401"/>
              <p:cNvSpPr>
                <a:spLocks noEditPoints="1"/>
              </p:cNvSpPr>
              <p:nvPr/>
            </p:nvSpPr>
            <p:spPr bwMode="auto">
              <a:xfrm>
                <a:off x="2329" y="11"/>
                <a:ext cx="377" cy="545"/>
              </a:xfrm>
              <a:custGeom>
                <a:avLst/>
                <a:gdLst>
                  <a:gd name="T0" fmla="*/ 113 w 187"/>
                  <a:gd name="T1" fmla="*/ 100 h 270"/>
                  <a:gd name="T2" fmla="*/ 16 w 187"/>
                  <a:gd name="T3" fmla="*/ 40 h 270"/>
                  <a:gd name="T4" fmla="*/ 16 w 187"/>
                  <a:gd name="T5" fmla="*/ 40 h 270"/>
                  <a:gd name="T6" fmla="*/ 13 w 187"/>
                  <a:gd name="T7" fmla="*/ 40 h 270"/>
                  <a:gd name="T8" fmla="*/ 12 w 187"/>
                  <a:gd name="T9" fmla="*/ 44 h 270"/>
                  <a:gd name="T10" fmla="*/ 3 w 187"/>
                  <a:gd name="T11" fmla="*/ 54 h 270"/>
                  <a:gd name="T12" fmla="*/ 10 w 187"/>
                  <a:gd name="T13" fmla="*/ 59 h 270"/>
                  <a:gd name="T14" fmla="*/ 13 w 187"/>
                  <a:gd name="T15" fmla="*/ 149 h 270"/>
                  <a:gd name="T16" fmla="*/ 22 w 187"/>
                  <a:gd name="T17" fmla="*/ 254 h 270"/>
                  <a:gd name="T18" fmla="*/ 30 w 187"/>
                  <a:gd name="T19" fmla="*/ 270 h 270"/>
                  <a:gd name="T20" fmla="*/ 181 w 187"/>
                  <a:gd name="T21" fmla="*/ 187 h 270"/>
                  <a:gd name="T22" fmla="*/ 113 w 187"/>
                  <a:gd name="T23" fmla="*/ 100 h 270"/>
                  <a:gd name="T24" fmla="*/ 150 w 187"/>
                  <a:gd name="T25" fmla="*/ 215 h 270"/>
                  <a:gd name="T26" fmla="*/ 38 w 187"/>
                  <a:gd name="T27" fmla="*/ 249 h 270"/>
                  <a:gd name="T28" fmla="*/ 32 w 187"/>
                  <a:gd name="T29" fmla="*/ 163 h 270"/>
                  <a:gd name="T30" fmla="*/ 20 w 187"/>
                  <a:gd name="T31" fmla="*/ 51 h 270"/>
                  <a:gd name="T32" fmla="*/ 78 w 187"/>
                  <a:gd name="T33" fmla="*/ 42 h 270"/>
                  <a:gd name="T34" fmla="*/ 85 w 187"/>
                  <a:gd name="T35" fmla="*/ 104 h 270"/>
                  <a:gd name="T36" fmla="*/ 91 w 187"/>
                  <a:gd name="T37" fmla="*/ 119 h 270"/>
                  <a:gd name="T38" fmla="*/ 150 w 187"/>
                  <a:gd name="T39" fmla="*/ 21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7" h="270">
                    <a:moveTo>
                      <a:pt x="113" y="100"/>
                    </a:moveTo>
                    <a:cubicBezTo>
                      <a:pt x="149" y="51"/>
                      <a:pt x="66" y="0"/>
                      <a:pt x="16" y="40"/>
                    </a:cubicBezTo>
                    <a:cubicBezTo>
                      <a:pt x="16" y="40"/>
                      <a:pt x="16" y="40"/>
                      <a:pt x="16" y="40"/>
                    </a:cubicBezTo>
                    <a:cubicBezTo>
                      <a:pt x="16" y="38"/>
                      <a:pt x="13" y="38"/>
                      <a:pt x="13" y="40"/>
                    </a:cubicBezTo>
                    <a:cubicBezTo>
                      <a:pt x="12" y="41"/>
                      <a:pt x="12" y="43"/>
                      <a:pt x="12" y="44"/>
                    </a:cubicBezTo>
                    <a:cubicBezTo>
                      <a:pt x="9" y="47"/>
                      <a:pt x="6" y="50"/>
                      <a:pt x="3" y="54"/>
                    </a:cubicBezTo>
                    <a:cubicBezTo>
                      <a:pt x="0" y="58"/>
                      <a:pt x="6" y="62"/>
                      <a:pt x="10" y="59"/>
                    </a:cubicBezTo>
                    <a:cubicBezTo>
                      <a:pt x="7" y="89"/>
                      <a:pt x="11" y="120"/>
                      <a:pt x="13" y="149"/>
                    </a:cubicBezTo>
                    <a:cubicBezTo>
                      <a:pt x="15" y="183"/>
                      <a:pt x="13" y="221"/>
                      <a:pt x="22" y="254"/>
                    </a:cubicBezTo>
                    <a:cubicBezTo>
                      <a:pt x="18" y="261"/>
                      <a:pt x="21" y="270"/>
                      <a:pt x="30" y="270"/>
                    </a:cubicBezTo>
                    <a:cubicBezTo>
                      <a:pt x="87" y="270"/>
                      <a:pt x="173" y="260"/>
                      <a:pt x="181" y="187"/>
                    </a:cubicBezTo>
                    <a:cubicBezTo>
                      <a:pt x="187" y="139"/>
                      <a:pt x="156" y="101"/>
                      <a:pt x="113" y="100"/>
                    </a:cubicBezTo>
                    <a:close/>
                    <a:moveTo>
                      <a:pt x="150" y="215"/>
                    </a:moveTo>
                    <a:cubicBezTo>
                      <a:pt x="126" y="246"/>
                      <a:pt x="76" y="249"/>
                      <a:pt x="38" y="249"/>
                    </a:cubicBezTo>
                    <a:cubicBezTo>
                      <a:pt x="40" y="221"/>
                      <a:pt x="34" y="191"/>
                      <a:pt x="32" y="163"/>
                    </a:cubicBezTo>
                    <a:cubicBezTo>
                      <a:pt x="29" y="127"/>
                      <a:pt x="30" y="86"/>
                      <a:pt x="20" y="51"/>
                    </a:cubicBezTo>
                    <a:cubicBezTo>
                      <a:pt x="37" y="40"/>
                      <a:pt x="57" y="37"/>
                      <a:pt x="78" y="42"/>
                    </a:cubicBezTo>
                    <a:cubicBezTo>
                      <a:pt x="114" y="52"/>
                      <a:pt x="113" y="85"/>
                      <a:pt x="85" y="104"/>
                    </a:cubicBezTo>
                    <a:cubicBezTo>
                      <a:pt x="77" y="109"/>
                      <a:pt x="82" y="121"/>
                      <a:pt x="91" y="119"/>
                    </a:cubicBezTo>
                    <a:cubicBezTo>
                      <a:pt x="152" y="101"/>
                      <a:pt x="187" y="168"/>
                      <a:pt x="150" y="2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8" name="Freeform 402"/>
              <p:cNvSpPr>
                <a:spLocks noEditPoints="1"/>
              </p:cNvSpPr>
              <p:nvPr/>
            </p:nvSpPr>
            <p:spPr bwMode="auto">
              <a:xfrm>
                <a:off x="2464" y="306"/>
                <a:ext cx="132" cy="145"/>
              </a:xfrm>
              <a:custGeom>
                <a:avLst/>
                <a:gdLst>
                  <a:gd name="T0" fmla="*/ 64 w 65"/>
                  <a:gd name="T1" fmla="*/ 31 h 72"/>
                  <a:gd name="T2" fmla="*/ 8 w 65"/>
                  <a:gd name="T3" fmla="*/ 7 h 72"/>
                  <a:gd name="T4" fmla="*/ 2 w 65"/>
                  <a:gd name="T5" fmla="*/ 18 h 72"/>
                  <a:gd name="T6" fmla="*/ 12 w 65"/>
                  <a:gd name="T7" fmla="*/ 64 h 72"/>
                  <a:gd name="T8" fmla="*/ 24 w 65"/>
                  <a:gd name="T9" fmla="*/ 61 h 72"/>
                  <a:gd name="T10" fmla="*/ 64 w 65"/>
                  <a:gd name="T11" fmla="*/ 31 h 72"/>
                  <a:gd name="T12" fmla="*/ 22 w 65"/>
                  <a:gd name="T13" fmla="*/ 42 h 72"/>
                  <a:gd name="T14" fmla="*/ 21 w 65"/>
                  <a:gd name="T15" fmla="*/ 22 h 72"/>
                  <a:gd name="T16" fmla="*/ 47 w 65"/>
                  <a:gd name="T17" fmla="*/ 32 h 72"/>
                  <a:gd name="T18" fmla="*/ 22 w 65"/>
                  <a:gd name="T19"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72">
                    <a:moveTo>
                      <a:pt x="64" y="31"/>
                    </a:moveTo>
                    <a:cubicBezTo>
                      <a:pt x="61" y="3"/>
                      <a:pt x="29" y="0"/>
                      <a:pt x="8" y="7"/>
                    </a:cubicBezTo>
                    <a:cubicBezTo>
                      <a:pt x="3" y="9"/>
                      <a:pt x="0" y="13"/>
                      <a:pt x="2" y="18"/>
                    </a:cubicBezTo>
                    <a:cubicBezTo>
                      <a:pt x="6" y="33"/>
                      <a:pt x="6" y="50"/>
                      <a:pt x="12" y="64"/>
                    </a:cubicBezTo>
                    <a:cubicBezTo>
                      <a:pt x="15" y="72"/>
                      <a:pt x="25" y="69"/>
                      <a:pt x="24" y="61"/>
                    </a:cubicBezTo>
                    <a:cubicBezTo>
                      <a:pt x="43" y="63"/>
                      <a:pt x="65" y="53"/>
                      <a:pt x="64" y="31"/>
                    </a:cubicBezTo>
                    <a:close/>
                    <a:moveTo>
                      <a:pt x="22" y="42"/>
                    </a:moveTo>
                    <a:cubicBezTo>
                      <a:pt x="22" y="36"/>
                      <a:pt x="22" y="29"/>
                      <a:pt x="21" y="22"/>
                    </a:cubicBezTo>
                    <a:cubicBezTo>
                      <a:pt x="31" y="20"/>
                      <a:pt x="44" y="20"/>
                      <a:pt x="47" y="32"/>
                    </a:cubicBezTo>
                    <a:cubicBezTo>
                      <a:pt x="50" y="45"/>
                      <a:pt x="32" y="43"/>
                      <a:pt x="22"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9" name="Freeform 403"/>
              <p:cNvSpPr>
                <a:spLocks noEditPoints="1"/>
              </p:cNvSpPr>
              <p:nvPr/>
            </p:nvSpPr>
            <p:spPr bwMode="auto">
              <a:xfrm>
                <a:off x="2414" y="126"/>
                <a:ext cx="99" cy="91"/>
              </a:xfrm>
              <a:custGeom>
                <a:avLst/>
                <a:gdLst>
                  <a:gd name="T0" fmla="*/ 46 w 49"/>
                  <a:gd name="T1" fmla="*/ 5 h 45"/>
                  <a:gd name="T2" fmla="*/ 39 w 49"/>
                  <a:gd name="T3" fmla="*/ 0 h 45"/>
                  <a:gd name="T4" fmla="*/ 8 w 49"/>
                  <a:gd name="T5" fmla="*/ 4 h 45"/>
                  <a:gd name="T6" fmla="*/ 1 w 49"/>
                  <a:gd name="T7" fmla="*/ 13 h 45"/>
                  <a:gd name="T8" fmla="*/ 18 w 49"/>
                  <a:gd name="T9" fmla="*/ 44 h 45"/>
                  <a:gd name="T10" fmla="*/ 22 w 49"/>
                  <a:gd name="T11" fmla="*/ 42 h 45"/>
                  <a:gd name="T12" fmla="*/ 29 w 49"/>
                  <a:gd name="T13" fmla="*/ 41 h 45"/>
                  <a:gd name="T14" fmla="*/ 44 w 49"/>
                  <a:gd name="T15" fmla="*/ 30 h 45"/>
                  <a:gd name="T16" fmla="*/ 46 w 49"/>
                  <a:gd name="T17" fmla="*/ 5 h 45"/>
                  <a:gd name="T18" fmla="*/ 32 w 49"/>
                  <a:gd name="T19" fmla="*/ 21 h 45"/>
                  <a:gd name="T20" fmla="*/ 20 w 49"/>
                  <a:gd name="T21" fmla="*/ 26 h 45"/>
                  <a:gd name="T22" fmla="*/ 17 w 49"/>
                  <a:gd name="T23" fmla="*/ 29 h 45"/>
                  <a:gd name="T24" fmla="*/ 16 w 49"/>
                  <a:gd name="T25" fmla="*/ 17 h 45"/>
                  <a:gd name="T26" fmla="*/ 33 w 49"/>
                  <a:gd name="T27" fmla="*/ 14 h 45"/>
                  <a:gd name="T28" fmla="*/ 32 w 49"/>
                  <a:gd name="T29"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 h="45">
                    <a:moveTo>
                      <a:pt x="46" y="5"/>
                    </a:moveTo>
                    <a:cubicBezTo>
                      <a:pt x="45" y="2"/>
                      <a:pt x="42" y="0"/>
                      <a:pt x="39" y="0"/>
                    </a:cubicBezTo>
                    <a:cubicBezTo>
                      <a:pt x="28" y="0"/>
                      <a:pt x="18" y="4"/>
                      <a:pt x="8" y="4"/>
                    </a:cubicBezTo>
                    <a:cubicBezTo>
                      <a:pt x="4" y="4"/>
                      <a:pt x="0" y="8"/>
                      <a:pt x="1" y="13"/>
                    </a:cubicBezTo>
                    <a:cubicBezTo>
                      <a:pt x="5" y="23"/>
                      <a:pt x="9" y="36"/>
                      <a:pt x="18" y="44"/>
                    </a:cubicBezTo>
                    <a:cubicBezTo>
                      <a:pt x="19" y="45"/>
                      <a:pt x="22" y="44"/>
                      <a:pt x="22" y="42"/>
                    </a:cubicBezTo>
                    <a:cubicBezTo>
                      <a:pt x="24" y="43"/>
                      <a:pt x="27" y="43"/>
                      <a:pt x="29" y="41"/>
                    </a:cubicBezTo>
                    <a:cubicBezTo>
                      <a:pt x="34" y="37"/>
                      <a:pt x="40" y="35"/>
                      <a:pt x="44" y="30"/>
                    </a:cubicBezTo>
                    <a:cubicBezTo>
                      <a:pt x="49" y="23"/>
                      <a:pt x="47" y="13"/>
                      <a:pt x="46" y="5"/>
                    </a:cubicBezTo>
                    <a:close/>
                    <a:moveTo>
                      <a:pt x="32" y="21"/>
                    </a:moveTo>
                    <a:cubicBezTo>
                      <a:pt x="29" y="23"/>
                      <a:pt x="24" y="24"/>
                      <a:pt x="20" y="26"/>
                    </a:cubicBezTo>
                    <a:cubicBezTo>
                      <a:pt x="19" y="27"/>
                      <a:pt x="18" y="28"/>
                      <a:pt x="17" y="29"/>
                    </a:cubicBezTo>
                    <a:cubicBezTo>
                      <a:pt x="16" y="25"/>
                      <a:pt x="16" y="21"/>
                      <a:pt x="16" y="17"/>
                    </a:cubicBezTo>
                    <a:cubicBezTo>
                      <a:pt x="21" y="16"/>
                      <a:pt x="27" y="15"/>
                      <a:pt x="33" y="14"/>
                    </a:cubicBezTo>
                    <a:cubicBezTo>
                      <a:pt x="33" y="17"/>
                      <a:pt x="33" y="20"/>
                      <a:pt x="3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0" name="Freeform 404"/>
              <p:cNvSpPr>
                <a:spLocks noEditPoints="1"/>
              </p:cNvSpPr>
              <p:nvPr/>
            </p:nvSpPr>
            <p:spPr bwMode="auto">
              <a:xfrm>
                <a:off x="2602" y="21"/>
                <a:ext cx="405" cy="426"/>
              </a:xfrm>
              <a:custGeom>
                <a:avLst/>
                <a:gdLst>
                  <a:gd name="T0" fmla="*/ 124 w 201"/>
                  <a:gd name="T1" fmla="*/ 6 h 211"/>
                  <a:gd name="T2" fmla="*/ 73 w 201"/>
                  <a:gd name="T3" fmla="*/ 86 h 211"/>
                  <a:gd name="T4" fmla="*/ 82 w 201"/>
                  <a:gd name="T5" fmla="*/ 82 h 211"/>
                  <a:gd name="T6" fmla="*/ 114 w 201"/>
                  <a:gd name="T7" fmla="*/ 78 h 211"/>
                  <a:gd name="T8" fmla="*/ 120 w 201"/>
                  <a:gd name="T9" fmla="*/ 109 h 211"/>
                  <a:gd name="T10" fmla="*/ 118 w 201"/>
                  <a:gd name="T11" fmla="*/ 109 h 211"/>
                  <a:gd name="T12" fmla="*/ 71 w 201"/>
                  <a:gd name="T13" fmla="*/ 189 h 211"/>
                  <a:gd name="T14" fmla="*/ 100 w 201"/>
                  <a:gd name="T15" fmla="*/ 211 h 211"/>
                  <a:gd name="T16" fmla="*/ 125 w 201"/>
                  <a:gd name="T17" fmla="*/ 195 h 211"/>
                  <a:gd name="T18" fmla="*/ 125 w 201"/>
                  <a:gd name="T19" fmla="*/ 196 h 211"/>
                  <a:gd name="T20" fmla="*/ 134 w 201"/>
                  <a:gd name="T21" fmla="*/ 205 h 211"/>
                  <a:gd name="T22" fmla="*/ 157 w 201"/>
                  <a:gd name="T23" fmla="*/ 199 h 211"/>
                  <a:gd name="T24" fmla="*/ 170 w 201"/>
                  <a:gd name="T25" fmla="*/ 192 h 211"/>
                  <a:gd name="T26" fmla="*/ 124 w 201"/>
                  <a:gd name="T27" fmla="*/ 6 h 211"/>
                  <a:gd name="T28" fmla="*/ 140 w 201"/>
                  <a:gd name="T29" fmla="*/ 186 h 211"/>
                  <a:gd name="T30" fmla="*/ 135 w 201"/>
                  <a:gd name="T31" fmla="*/ 170 h 211"/>
                  <a:gd name="T32" fmla="*/ 117 w 201"/>
                  <a:gd name="T33" fmla="*/ 170 h 211"/>
                  <a:gd name="T34" fmla="*/ 99 w 201"/>
                  <a:gd name="T35" fmla="*/ 192 h 211"/>
                  <a:gd name="T36" fmla="*/ 87 w 201"/>
                  <a:gd name="T37" fmla="*/ 178 h 211"/>
                  <a:gd name="T38" fmla="*/ 121 w 201"/>
                  <a:gd name="T39" fmla="*/ 118 h 211"/>
                  <a:gd name="T40" fmla="*/ 121 w 201"/>
                  <a:gd name="T41" fmla="*/ 117 h 211"/>
                  <a:gd name="T42" fmla="*/ 132 w 201"/>
                  <a:gd name="T43" fmla="*/ 115 h 211"/>
                  <a:gd name="T44" fmla="*/ 108 w 201"/>
                  <a:gd name="T45" fmla="*/ 45 h 211"/>
                  <a:gd name="T46" fmla="*/ 85 w 201"/>
                  <a:gd name="T47" fmla="*/ 50 h 211"/>
                  <a:gd name="T48" fmla="*/ 66 w 201"/>
                  <a:gd name="T49" fmla="*/ 66 h 211"/>
                  <a:gd name="T50" fmla="*/ 64 w 201"/>
                  <a:gd name="T51" fmla="*/ 39 h 211"/>
                  <a:gd name="T52" fmla="*/ 122 w 201"/>
                  <a:gd name="T53" fmla="*/ 22 h 211"/>
                  <a:gd name="T54" fmla="*/ 157 w 201"/>
                  <a:gd name="T55" fmla="*/ 74 h 211"/>
                  <a:gd name="T56" fmla="*/ 153 w 201"/>
                  <a:gd name="T57" fmla="*/ 184 h 211"/>
                  <a:gd name="T58" fmla="*/ 140 w 201"/>
                  <a:gd name="T59" fmla="*/ 18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1" h="211">
                    <a:moveTo>
                      <a:pt x="124" y="6"/>
                    </a:moveTo>
                    <a:cubicBezTo>
                      <a:pt x="73" y="0"/>
                      <a:pt x="0" y="56"/>
                      <a:pt x="73" y="86"/>
                    </a:cubicBezTo>
                    <a:cubicBezTo>
                      <a:pt x="76" y="87"/>
                      <a:pt x="80" y="85"/>
                      <a:pt x="82" y="82"/>
                    </a:cubicBezTo>
                    <a:cubicBezTo>
                      <a:pt x="89" y="67"/>
                      <a:pt x="106" y="57"/>
                      <a:pt x="114" y="78"/>
                    </a:cubicBezTo>
                    <a:cubicBezTo>
                      <a:pt x="117" y="88"/>
                      <a:pt x="119" y="99"/>
                      <a:pt x="120" y="109"/>
                    </a:cubicBezTo>
                    <a:cubicBezTo>
                      <a:pt x="119" y="109"/>
                      <a:pt x="119" y="109"/>
                      <a:pt x="118" y="109"/>
                    </a:cubicBezTo>
                    <a:cubicBezTo>
                      <a:pt x="80" y="113"/>
                      <a:pt x="57" y="154"/>
                      <a:pt x="71" y="189"/>
                    </a:cubicBezTo>
                    <a:cubicBezTo>
                      <a:pt x="76" y="201"/>
                      <a:pt x="86" y="211"/>
                      <a:pt x="100" y="211"/>
                    </a:cubicBezTo>
                    <a:cubicBezTo>
                      <a:pt x="111" y="211"/>
                      <a:pt x="119" y="204"/>
                      <a:pt x="125" y="195"/>
                    </a:cubicBezTo>
                    <a:cubicBezTo>
                      <a:pt x="125" y="196"/>
                      <a:pt x="125" y="196"/>
                      <a:pt x="125" y="196"/>
                    </a:cubicBezTo>
                    <a:cubicBezTo>
                      <a:pt x="125" y="201"/>
                      <a:pt x="129" y="206"/>
                      <a:pt x="134" y="205"/>
                    </a:cubicBezTo>
                    <a:cubicBezTo>
                      <a:pt x="140" y="205"/>
                      <a:pt x="151" y="204"/>
                      <a:pt x="157" y="199"/>
                    </a:cubicBezTo>
                    <a:cubicBezTo>
                      <a:pt x="162" y="202"/>
                      <a:pt x="170" y="199"/>
                      <a:pt x="170" y="192"/>
                    </a:cubicBezTo>
                    <a:cubicBezTo>
                      <a:pt x="171" y="142"/>
                      <a:pt x="201" y="16"/>
                      <a:pt x="124" y="6"/>
                    </a:cubicBezTo>
                    <a:close/>
                    <a:moveTo>
                      <a:pt x="140" y="186"/>
                    </a:moveTo>
                    <a:cubicBezTo>
                      <a:pt x="138" y="180"/>
                      <a:pt x="136" y="176"/>
                      <a:pt x="135" y="170"/>
                    </a:cubicBezTo>
                    <a:cubicBezTo>
                      <a:pt x="133" y="160"/>
                      <a:pt x="120" y="162"/>
                      <a:pt x="117" y="170"/>
                    </a:cubicBezTo>
                    <a:cubicBezTo>
                      <a:pt x="114" y="177"/>
                      <a:pt x="108" y="192"/>
                      <a:pt x="99" y="192"/>
                    </a:cubicBezTo>
                    <a:cubicBezTo>
                      <a:pt x="92" y="192"/>
                      <a:pt x="89" y="182"/>
                      <a:pt x="87" y="178"/>
                    </a:cubicBezTo>
                    <a:cubicBezTo>
                      <a:pt x="79" y="150"/>
                      <a:pt x="100" y="131"/>
                      <a:pt x="121" y="118"/>
                    </a:cubicBezTo>
                    <a:cubicBezTo>
                      <a:pt x="121" y="118"/>
                      <a:pt x="121" y="117"/>
                      <a:pt x="121" y="117"/>
                    </a:cubicBezTo>
                    <a:cubicBezTo>
                      <a:pt x="124" y="121"/>
                      <a:pt x="131" y="121"/>
                      <a:pt x="132" y="115"/>
                    </a:cubicBezTo>
                    <a:cubicBezTo>
                      <a:pt x="136" y="91"/>
                      <a:pt x="132" y="58"/>
                      <a:pt x="108" y="45"/>
                    </a:cubicBezTo>
                    <a:cubicBezTo>
                      <a:pt x="101" y="41"/>
                      <a:pt x="90" y="44"/>
                      <a:pt x="85" y="50"/>
                    </a:cubicBezTo>
                    <a:cubicBezTo>
                      <a:pt x="81" y="54"/>
                      <a:pt x="73" y="70"/>
                      <a:pt x="66" y="66"/>
                    </a:cubicBezTo>
                    <a:cubicBezTo>
                      <a:pt x="52" y="59"/>
                      <a:pt x="55" y="48"/>
                      <a:pt x="64" y="39"/>
                    </a:cubicBezTo>
                    <a:cubicBezTo>
                      <a:pt x="78" y="25"/>
                      <a:pt x="103" y="20"/>
                      <a:pt x="122" y="22"/>
                    </a:cubicBezTo>
                    <a:cubicBezTo>
                      <a:pt x="148" y="26"/>
                      <a:pt x="154" y="51"/>
                      <a:pt x="157" y="74"/>
                    </a:cubicBezTo>
                    <a:cubicBezTo>
                      <a:pt x="160" y="110"/>
                      <a:pt x="155" y="148"/>
                      <a:pt x="153" y="184"/>
                    </a:cubicBezTo>
                    <a:cubicBezTo>
                      <a:pt x="149" y="184"/>
                      <a:pt x="145" y="185"/>
                      <a:pt x="140" y="1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1" name="Freeform 405"/>
              <p:cNvSpPr/>
              <p:nvPr/>
            </p:nvSpPr>
            <p:spPr bwMode="auto">
              <a:xfrm>
                <a:off x="2811" y="296"/>
                <a:ext cx="59" cy="64"/>
              </a:xfrm>
              <a:custGeom>
                <a:avLst/>
                <a:gdLst>
                  <a:gd name="T0" fmla="*/ 26 w 29"/>
                  <a:gd name="T1" fmla="*/ 5 h 32"/>
                  <a:gd name="T2" fmla="*/ 19 w 29"/>
                  <a:gd name="T3" fmla="*/ 2 h 32"/>
                  <a:gd name="T4" fmla="*/ 4 w 29"/>
                  <a:gd name="T5" fmla="*/ 10 h 32"/>
                  <a:gd name="T6" fmla="*/ 4 w 29"/>
                  <a:gd name="T7" fmla="*/ 14 h 32"/>
                  <a:gd name="T8" fmla="*/ 4 w 29"/>
                  <a:gd name="T9" fmla="*/ 14 h 32"/>
                  <a:gd name="T10" fmla="*/ 2 w 29"/>
                  <a:gd name="T11" fmla="*/ 26 h 32"/>
                  <a:gd name="T12" fmla="*/ 15 w 29"/>
                  <a:gd name="T13" fmla="*/ 29 h 32"/>
                  <a:gd name="T14" fmla="*/ 29 w 29"/>
                  <a:gd name="T15" fmla="*/ 17 h 32"/>
                  <a:gd name="T16" fmla="*/ 26 w 29"/>
                  <a:gd name="T17"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2">
                    <a:moveTo>
                      <a:pt x="26" y="5"/>
                    </a:moveTo>
                    <a:cubicBezTo>
                      <a:pt x="24" y="4"/>
                      <a:pt x="22" y="2"/>
                      <a:pt x="19" y="2"/>
                    </a:cubicBezTo>
                    <a:cubicBezTo>
                      <a:pt x="13" y="0"/>
                      <a:pt x="6" y="4"/>
                      <a:pt x="4" y="10"/>
                    </a:cubicBezTo>
                    <a:cubicBezTo>
                      <a:pt x="4" y="11"/>
                      <a:pt x="4" y="12"/>
                      <a:pt x="4" y="14"/>
                    </a:cubicBezTo>
                    <a:cubicBezTo>
                      <a:pt x="4" y="14"/>
                      <a:pt x="4" y="14"/>
                      <a:pt x="4" y="14"/>
                    </a:cubicBezTo>
                    <a:cubicBezTo>
                      <a:pt x="1" y="17"/>
                      <a:pt x="0" y="22"/>
                      <a:pt x="2" y="26"/>
                    </a:cubicBezTo>
                    <a:cubicBezTo>
                      <a:pt x="5" y="30"/>
                      <a:pt x="11" y="32"/>
                      <a:pt x="15" y="29"/>
                    </a:cubicBezTo>
                    <a:cubicBezTo>
                      <a:pt x="20" y="26"/>
                      <a:pt x="27" y="23"/>
                      <a:pt x="29" y="17"/>
                    </a:cubicBezTo>
                    <a:cubicBezTo>
                      <a:pt x="29" y="13"/>
                      <a:pt x="29" y="8"/>
                      <a:pt x="2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2" name="Freeform 406"/>
              <p:cNvSpPr>
                <a:spLocks noEditPoints="1"/>
              </p:cNvSpPr>
              <p:nvPr/>
            </p:nvSpPr>
            <p:spPr bwMode="auto">
              <a:xfrm>
                <a:off x="2946" y="29"/>
                <a:ext cx="289" cy="398"/>
              </a:xfrm>
              <a:custGeom>
                <a:avLst/>
                <a:gdLst>
                  <a:gd name="T0" fmla="*/ 137 w 143"/>
                  <a:gd name="T1" fmla="*/ 111 h 197"/>
                  <a:gd name="T2" fmla="*/ 93 w 143"/>
                  <a:gd name="T3" fmla="*/ 118 h 197"/>
                  <a:gd name="T4" fmla="*/ 57 w 143"/>
                  <a:gd name="T5" fmla="*/ 110 h 197"/>
                  <a:gd name="T6" fmla="*/ 68 w 143"/>
                  <a:gd name="T7" fmla="*/ 73 h 197"/>
                  <a:gd name="T8" fmla="*/ 100 w 143"/>
                  <a:gd name="T9" fmla="*/ 87 h 197"/>
                  <a:gd name="T10" fmla="*/ 116 w 143"/>
                  <a:gd name="T11" fmla="*/ 87 h 197"/>
                  <a:gd name="T12" fmla="*/ 139 w 143"/>
                  <a:gd name="T13" fmla="*/ 56 h 197"/>
                  <a:gd name="T14" fmla="*/ 135 w 143"/>
                  <a:gd name="T15" fmla="*/ 43 h 197"/>
                  <a:gd name="T16" fmla="*/ 136 w 143"/>
                  <a:gd name="T17" fmla="*/ 37 h 197"/>
                  <a:gd name="T18" fmla="*/ 33 w 143"/>
                  <a:gd name="T19" fmla="*/ 39 h 197"/>
                  <a:gd name="T20" fmla="*/ 20 w 143"/>
                  <a:gd name="T21" fmla="*/ 155 h 197"/>
                  <a:gd name="T22" fmla="*/ 92 w 143"/>
                  <a:gd name="T23" fmla="*/ 192 h 197"/>
                  <a:gd name="T24" fmla="*/ 140 w 143"/>
                  <a:gd name="T25" fmla="*/ 123 h 197"/>
                  <a:gd name="T26" fmla="*/ 137 w 143"/>
                  <a:gd name="T27" fmla="*/ 111 h 197"/>
                  <a:gd name="T28" fmla="*/ 91 w 143"/>
                  <a:gd name="T29" fmla="*/ 175 h 197"/>
                  <a:gd name="T30" fmla="*/ 37 w 143"/>
                  <a:gd name="T31" fmla="*/ 150 h 197"/>
                  <a:gd name="T32" fmla="*/ 37 w 143"/>
                  <a:gd name="T33" fmla="*/ 64 h 197"/>
                  <a:gd name="T34" fmla="*/ 77 w 143"/>
                  <a:gd name="T35" fmla="*/ 29 h 197"/>
                  <a:gd name="T36" fmla="*/ 127 w 143"/>
                  <a:gd name="T37" fmla="*/ 43 h 197"/>
                  <a:gd name="T38" fmla="*/ 123 w 143"/>
                  <a:gd name="T39" fmla="*/ 46 h 197"/>
                  <a:gd name="T40" fmla="*/ 109 w 143"/>
                  <a:gd name="T41" fmla="*/ 66 h 197"/>
                  <a:gd name="T42" fmla="*/ 69 w 143"/>
                  <a:gd name="T43" fmla="*/ 50 h 197"/>
                  <a:gd name="T44" fmla="*/ 39 w 143"/>
                  <a:gd name="T45" fmla="*/ 96 h 197"/>
                  <a:gd name="T46" fmla="*/ 66 w 143"/>
                  <a:gd name="T47" fmla="*/ 143 h 197"/>
                  <a:gd name="T48" fmla="*/ 123 w 143"/>
                  <a:gd name="T49" fmla="*/ 126 h 197"/>
                  <a:gd name="T50" fmla="*/ 91 w 143"/>
                  <a:gd name="T51" fmla="*/ 17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3" h="197">
                    <a:moveTo>
                      <a:pt x="137" y="111"/>
                    </a:moveTo>
                    <a:cubicBezTo>
                      <a:pt x="121" y="106"/>
                      <a:pt x="108" y="111"/>
                      <a:pt x="93" y="118"/>
                    </a:cubicBezTo>
                    <a:cubicBezTo>
                      <a:pt x="78" y="125"/>
                      <a:pt x="62" y="132"/>
                      <a:pt x="57" y="110"/>
                    </a:cubicBezTo>
                    <a:cubicBezTo>
                      <a:pt x="54" y="97"/>
                      <a:pt x="59" y="82"/>
                      <a:pt x="68" y="73"/>
                    </a:cubicBezTo>
                    <a:cubicBezTo>
                      <a:pt x="81" y="57"/>
                      <a:pt x="94" y="74"/>
                      <a:pt x="100" y="87"/>
                    </a:cubicBezTo>
                    <a:cubicBezTo>
                      <a:pt x="103" y="94"/>
                      <a:pt x="112" y="92"/>
                      <a:pt x="116" y="87"/>
                    </a:cubicBezTo>
                    <a:cubicBezTo>
                      <a:pt x="123" y="76"/>
                      <a:pt x="133" y="67"/>
                      <a:pt x="139" y="56"/>
                    </a:cubicBezTo>
                    <a:cubicBezTo>
                      <a:pt x="142" y="50"/>
                      <a:pt x="139" y="45"/>
                      <a:pt x="135" y="43"/>
                    </a:cubicBezTo>
                    <a:cubicBezTo>
                      <a:pt x="137" y="41"/>
                      <a:pt x="138" y="39"/>
                      <a:pt x="136" y="37"/>
                    </a:cubicBezTo>
                    <a:cubicBezTo>
                      <a:pt x="108" y="0"/>
                      <a:pt x="62" y="6"/>
                      <a:pt x="33" y="39"/>
                    </a:cubicBezTo>
                    <a:cubicBezTo>
                      <a:pt x="6" y="69"/>
                      <a:pt x="0" y="119"/>
                      <a:pt x="20" y="155"/>
                    </a:cubicBezTo>
                    <a:cubicBezTo>
                      <a:pt x="34" y="180"/>
                      <a:pt x="64" y="197"/>
                      <a:pt x="92" y="192"/>
                    </a:cubicBezTo>
                    <a:cubicBezTo>
                      <a:pt x="127" y="187"/>
                      <a:pt x="141" y="155"/>
                      <a:pt x="140" y="123"/>
                    </a:cubicBezTo>
                    <a:cubicBezTo>
                      <a:pt x="143" y="120"/>
                      <a:pt x="142" y="113"/>
                      <a:pt x="137" y="111"/>
                    </a:cubicBezTo>
                    <a:close/>
                    <a:moveTo>
                      <a:pt x="91" y="175"/>
                    </a:moveTo>
                    <a:cubicBezTo>
                      <a:pt x="70" y="179"/>
                      <a:pt x="49" y="165"/>
                      <a:pt x="37" y="150"/>
                    </a:cubicBezTo>
                    <a:cubicBezTo>
                      <a:pt x="19" y="125"/>
                      <a:pt x="24" y="89"/>
                      <a:pt x="37" y="64"/>
                    </a:cubicBezTo>
                    <a:cubicBezTo>
                      <a:pt x="45" y="47"/>
                      <a:pt x="59" y="35"/>
                      <a:pt x="77" y="29"/>
                    </a:cubicBezTo>
                    <a:cubicBezTo>
                      <a:pt x="95" y="24"/>
                      <a:pt x="112" y="34"/>
                      <a:pt x="127" y="43"/>
                    </a:cubicBezTo>
                    <a:cubicBezTo>
                      <a:pt x="126" y="44"/>
                      <a:pt x="124" y="45"/>
                      <a:pt x="123" y="46"/>
                    </a:cubicBezTo>
                    <a:cubicBezTo>
                      <a:pt x="119" y="54"/>
                      <a:pt x="114" y="60"/>
                      <a:pt x="109" y="66"/>
                    </a:cubicBezTo>
                    <a:cubicBezTo>
                      <a:pt x="99" y="53"/>
                      <a:pt x="86" y="43"/>
                      <a:pt x="69" y="50"/>
                    </a:cubicBezTo>
                    <a:cubicBezTo>
                      <a:pt x="51" y="57"/>
                      <a:pt x="41" y="78"/>
                      <a:pt x="39" y="96"/>
                    </a:cubicBezTo>
                    <a:cubicBezTo>
                      <a:pt x="36" y="116"/>
                      <a:pt x="44" y="139"/>
                      <a:pt x="66" y="143"/>
                    </a:cubicBezTo>
                    <a:cubicBezTo>
                      <a:pt x="86" y="148"/>
                      <a:pt x="103" y="131"/>
                      <a:pt x="123" y="126"/>
                    </a:cubicBezTo>
                    <a:cubicBezTo>
                      <a:pt x="121" y="148"/>
                      <a:pt x="115" y="169"/>
                      <a:pt x="91"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3" name="Freeform 407"/>
              <p:cNvSpPr>
                <a:spLocks noEditPoints="1"/>
              </p:cNvSpPr>
              <p:nvPr/>
            </p:nvSpPr>
            <p:spPr bwMode="auto">
              <a:xfrm>
                <a:off x="3192" y="-55"/>
                <a:ext cx="339" cy="405"/>
              </a:xfrm>
              <a:custGeom>
                <a:avLst/>
                <a:gdLst>
                  <a:gd name="T0" fmla="*/ 153 w 168"/>
                  <a:gd name="T1" fmla="*/ 137 h 201"/>
                  <a:gd name="T2" fmla="*/ 117 w 168"/>
                  <a:gd name="T3" fmla="*/ 109 h 201"/>
                  <a:gd name="T4" fmla="*/ 133 w 168"/>
                  <a:gd name="T5" fmla="*/ 20 h 201"/>
                  <a:gd name="T6" fmla="*/ 120 w 168"/>
                  <a:gd name="T7" fmla="*/ 20 h 201"/>
                  <a:gd name="T8" fmla="*/ 89 w 168"/>
                  <a:gd name="T9" fmla="*/ 50 h 201"/>
                  <a:gd name="T10" fmla="*/ 89 w 168"/>
                  <a:gd name="T11" fmla="*/ 19 h 201"/>
                  <a:gd name="T12" fmla="*/ 80 w 168"/>
                  <a:gd name="T13" fmla="*/ 10 h 201"/>
                  <a:gd name="T14" fmla="*/ 32 w 168"/>
                  <a:gd name="T15" fmla="*/ 196 h 201"/>
                  <a:gd name="T16" fmla="*/ 36 w 168"/>
                  <a:gd name="T17" fmla="*/ 199 h 201"/>
                  <a:gd name="T18" fmla="*/ 41 w 168"/>
                  <a:gd name="T19" fmla="*/ 201 h 201"/>
                  <a:gd name="T20" fmla="*/ 68 w 168"/>
                  <a:gd name="T21" fmla="*/ 196 h 201"/>
                  <a:gd name="T22" fmla="*/ 76 w 168"/>
                  <a:gd name="T23" fmla="*/ 185 h 201"/>
                  <a:gd name="T24" fmla="*/ 77 w 168"/>
                  <a:gd name="T25" fmla="*/ 157 h 201"/>
                  <a:gd name="T26" fmla="*/ 122 w 168"/>
                  <a:gd name="T27" fmla="*/ 183 h 201"/>
                  <a:gd name="T28" fmla="*/ 134 w 168"/>
                  <a:gd name="T29" fmla="*/ 182 h 201"/>
                  <a:gd name="T30" fmla="*/ 153 w 168"/>
                  <a:gd name="T31" fmla="*/ 151 h 201"/>
                  <a:gd name="T32" fmla="*/ 153 w 168"/>
                  <a:gd name="T33" fmla="*/ 137 h 201"/>
                  <a:gd name="T34" fmla="*/ 71 w 168"/>
                  <a:gd name="T35" fmla="*/ 28 h 201"/>
                  <a:gd name="T36" fmla="*/ 71 w 168"/>
                  <a:gd name="T37" fmla="*/ 66 h 201"/>
                  <a:gd name="T38" fmla="*/ 84 w 168"/>
                  <a:gd name="T39" fmla="*/ 73 h 201"/>
                  <a:gd name="T40" fmla="*/ 127 w 168"/>
                  <a:gd name="T41" fmla="*/ 40 h 201"/>
                  <a:gd name="T42" fmla="*/ 100 w 168"/>
                  <a:gd name="T43" fmla="*/ 98 h 201"/>
                  <a:gd name="T44" fmla="*/ 98 w 168"/>
                  <a:gd name="T45" fmla="*/ 104 h 201"/>
                  <a:gd name="T46" fmla="*/ 98 w 168"/>
                  <a:gd name="T47" fmla="*/ 121 h 201"/>
                  <a:gd name="T48" fmla="*/ 133 w 168"/>
                  <a:gd name="T49" fmla="*/ 146 h 201"/>
                  <a:gd name="T50" fmla="*/ 123 w 168"/>
                  <a:gd name="T51" fmla="*/ 163 h 201"/>
                  <a:gd name="T52" fmla="*/ 73 w 168"/>
                  <a:gd name="T53" fmla="*/ 132 h 201"/>
                  <a:gd name="T54" fmla="*/ 59 w 168"/>
                  <a:gd name="T55" fmla="*/ 142 h 201"/>
                  <a:gd name="T56" fmla="*/ 59 w 168"/>
                  <a:gd name="T57" fmla="*/ 181 h 201"/>
                  <a:gd name="T58" fmla="*/ 41 w 168"/>
                  <a:gd name="T59" fmla="*/ 188 h 201"/>
                  <a:gd name="T60" fmla="*/ 71 w 168"/>
                  <a:gd name="T61" fmla="*/ 2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8" h="201">
                    <a:moveTo>
                      <a:pt x="153" y="137"/>
                    </a:moveTo>
                    <a:cubicBezTo>
                      <a:pt x="142" y="126"/>
                      <a:pt x="130" y="116"/>
                      <a:pt x="117" y="109"/>
                    </a:cubicBezTo>
                    <a:cubicBezTo>
                      <a:pt x="141" y="83"/>
                      <a:pt x="168" y="48"/>
                      <a:pt x="133" y="20"/>
                    </a:cubicBezTo>
                    <a:cubicBezTo>
                      <a:pt x="130" y="17"/>
                      <a:pt x="124" y="16"/>
                      <a:pt x="120" y="20"/>
                    </a:cubicBezTo>
                    <a:cubicBezTo>
                      <a:pt x="111" y="32"/>
                      <a:pt x="101" y="41"/>
                      <a:pt x="89" y="50"/>
                    </a:cubicBezTo>
                    <a:cubicBezTo>
                      <a:pt x="88" y="39"/>
                      <a:pt x="88" y="29"/>
                      <a:pt x="89" y="19"/>
                    </a:cubicBezTo>
                    <a:cubicBezTo>
                      <a:pt x="89" y="13"/>
                      <a:pt x="84" y="10"/>
                      <a:pt x="80" y="10"/>
                    </a:cubicBezTo>
                    <a:cubicBezTo>
                      <a:pt x="0" y="0"/>
                      <a:pt x="21" y="153"/>
                      <a:pt x="32" y="196"/>
                    </a:cubicBezTo>
                    <a:cubicBezTo>
                      <a:pt x="33" y="198"/>
                      <a:pt x="35" y="199"/>
                      <a:pt x="36" y="199"/>
                    </a:cubicBezTo>
                    <a:cubicBezTo>
                      <a:pt x="37" y="200"/>
                      <a:pt x="39" y="201"/>
                      <a:pt x="41" y="201"/>
                    </a:cubicBezTo>
                    <a:cubicBezTo>
                      <a:pt x="50" y="200"/>
                      <a:pt x="59" y="196"/>
                      <a:pt x="68" y="196"/>
                    </a:cubicBezTo>
                    <a:cubicBezTo>
                      <a:pt x="74" y="196"/>
                      <a:pt x="78" y="190"/>
                      <a:pt x="76" y="185"/>
                    </a:cubicBezTo>
                    <a:cubicBezTo>
                      <a:pt x="75" y="176"/>
                      <a:pt x="76" y="167"/>
                      <a:pt x="77" y="157"/>
                    </a:cubicBezTo>
                    <a:cubicBezTo>
                      <a:pt x="91" y="167"/>
                      <a:pt x="106" y="176"/>
                      <a:pt x="122" y="183"/>
                    </a:cubicBezTo>
                    <a:cubicBezTo>
                      <a:pt x="126" y="185"/>
                      <a:pt x="131" y="185"/>
                      <a:pt x="134" y="182"/>
                    </a:cubicBezTo>
                    <a:cubicBezTo>
                      <a:pt x="142" y="173"/>
                      <a:pt x="146" y="160"/>
                      <a:pt x="153" y="151"/>
                    </a:cubicBezTo>
                    <a:cubicBezTo>
                      <a:pt x="157" y="147"/>
                      <a:pt x="158" y="141"/>
                      <a:pt x="153" y="137"/>
                    </a:cubicBezTo>
                    <a:close/>
                    <a:moveTo>
                      <a:pt x="71" y="28"/>
                    </a:moveTo>
                    <a:cubicBezTo>
                      <a:pt x="71" y="40"/>
                      <a:pt x="72" y="53"/>
                      <a:pt x="71" y="66"/>
                    </a:cubicBezTo>
                    <a:cubicBezTo>
                      <a:pt x="71" y="72"/>
                      <a:pt x="79" y="76"/>
                      <a:pt x="84" y="73"/>
                    </a:cubicBezTo>
                    <a:cubicBezTo>
                      <a:pt x="100" y="64"/>
                      <a:pt x="114" y="53"/>
                      <a:pt x="127" y="40"/>
                    </a:cubicBezTo>
                    <a:cubicBezTo>
                      <a:pt x="141" y="61"/>
                      <a:pt x="112" y="84"/>
                      <a:pt x="100" y="98"/>
                    </a:cubicBezTo>
                    <a:cubicBezTo>
                      <a:pt x="99" y="100"/>
                      <a:pt x="98" y="102"/>
                      <a:pt x="98" y="104"/>
                    </a:cubicBezTo>
                    <a:cubicBezTo>
                      <a:pt x="92" y="108"/>
                      <a:pt x="90" y="117"/>
                      <a:pt x="98" y="121"/>
                    </a:cubicBezTo>
                    <a:cubicBezTo>
                      <a:pt x="111" y="129"/>
                      <a:pt x="122" y="136"/>
                      <a:pt x="133" y="146"/>
                    </a:cubicBezTo>
                    <a:cubicBezTo>
                      <a:pt x="130" y="152"/>
                      <a:pt x="127" y="158"/>
                      <a:pt x="123" y="163"/>
                    </a:cubicBezTo>
                    <a:cubicBezTo>
                      <a:pt x="105" y="155"/>
                      <a:pt x="89" y="145"/>
                      <a:pt x="73" y="132"/>
                    </a:cubicBezTo>
                    <a:cubicBezTo>
                      <a:pt x="66" y="127"/>
                      <a:pt x="58" y="136"/>
                      <a:pt x="59" y="142"/>
                    </a:cubicBezTo>
                    <a:cubicBezTo>
                      <a:pt x="62" y="155"/>
                      <a:pt x="58" y="168"/>
                      <a:pt x="59" y="181"/>
                    </a:cubicBezTo>
                    <a:cubicBezTo>
                      <a:pt x="53" y="184"/>
                      <a:pt x="47" y="187"/>
                      <a:pt x="41" y="188"/>
                    </a:cubicBezTo>
                    <a:cubicBezTo>
                      <a:pt x="37" y="148"/>
                      <a:pt x="27" y="36"/>
                      <a:pt x="7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4" name="Freeform 408"/>
              <p:cNvSpPr>
                <a:spLocks noEditPoints="1"/>
              </p:cNvSpPr>
              <p:nvPr/>
            </p:nvSpPr>
            <p:spPr bwMode="auto">
              <a:xfrm>
                <a:off x="3753" y="-102"/>
                <a:ext cx="529" cy="347"/>
              </a:xfrm>
              <a:custGeom>
                <a:avLst/>
                <a:gdLst>
                  <a:gd name="T0" fmla="*/ 241 w 262"/>
                  <a:gd name="T1" fmla="*/ 20 h 172"/>
                  <a:gd name="T2" fmla="*/ 239 w 262"/>
                  <a:gd name="T3" fmla="*/ 14 h 172"/>
                  <a:gd name="T4" fmla="*/ 227 w 262"/>
                  <a:gd name="T5" fmla="*/ 8 h 172"/>
                  <a:gd name="T6" fmla="*/ 215 w 262"/>
                  <a:gd name="T7" fmla="*/ 1 h 172"/>
                  <a:gd name="T8" fmla="*/ 206 w 262"/>
                  <a:gd name="T9" fmla="*/ 4 h 172"/>
                  <a:gd name="T10" fmla="*/ 141 w 262"/>
                  <a:gd name="T11" fmla="*/ 52 h 172"/>
                  <a:gd name="T12" fmla="*/ 136 w 262"/>
                  <a:gd name="T13" fmla="*/ 27 h 172"/>
                  <a:gd name="T14" fmla="*/ 129 w 262"/>
                  <a:gd name="T15" fmla="*/ 21 h 172"/>
                  <a:gd name="T16" fmla="*/ 11 w 262"/>
                  <a:gd name="T17" fmla="*/ 21 h 172"/>
                  <a:gd name="T18" fmla="*/ 4 w 262"/>
                  <a:gd name="T19" fmla="*/ 27 h 172"/>
                  <a:gd name="T20" fmla="*/ 4 w 262"/>
                  <a:gd name="T21" fmla="*/ 87 h 172"/>
                  <a:gd name="T22" fmla="*/ 13 w 262"/>
                  <a:gd name="T23" fmla="*/ 94 h 172"/>
                  <a:gd name="T24" fmla="*/ 48 w 262"/>
                  <a:gd name="T25" fmla="*/ 94 h 172"/>
                  <a:gd name="T26" fmla="*/ 45 w 262"/>
                  <a:gd name="T27" fmla="*/ 101 h 172"/>
                  <a:gd name="T28" fmla="*/ 44 w 262"/>
                  <a:gd name="T29" fmla="*/ 155 h 172"/>
                  <a:gd name="T30" fmla="*/ 50 w 262"/>
                  <a:gd name="T31" fmla="*/ 163 h 172"/>
                  <a:gd name="T32" fmla="*/ 98 w 262"/>
                  <a:gd name="T33" fmla="*/ 168 h 172"/>
                  <a:gd name="T34" fmla="*/ 105 w 262"/>
                  <a:gd name="T35" fmla="*/ 159 h 172"/>
                  <a:gd name="T36" fmla="*/ 109 w 262"/>
                  <a:gd name="T37" fmla="*/ 89 h 172"/>
                  <a:gd name="T38" fmla="*/ 131 w 262"/>
                  <a:gd name="T39" fmla="*/ 87 h 172"/>
                  <a:gd name="T40" fmla="*/ 131 w 262"/>
                  <a:gd name="T41" fmla="*/ 86 h 172"/>
                  <a:gd name="T42" fmla="*/ 174 w 262"/>
                  <a:gd name="T43" fmla="*/ 156 h 172"/>
                  <a:gd name="T44" fmla="*/ 251 w 262"/>
                  <a:gd name="T45" fmla="*/ 105 h 172"/>
                  <a:gd name="T46" fmla="*/ 241 w 262"/>
                  <a:gd name="T47" fmla="*/ 20 h 172"/>
                  <a:gd name="T48" fmla="*/ 122 w 262"/>
                  <a:gd name="T49" fmla="*/ 67 h 172"/>
                  <a:gd name="T50" fmla="*/ 93 w 262"/>
                  <a:gd name="T51" fmla="*/ 71 h 172"/>
                  <a:gd name="T52" fmla="*/ 89 w 262"/>
                  <a:gd name="T53" fmla="*/ 88 h 172"/>
                  <a:gd name="T54" fmla="*/ 86 w 262"/>
                  <a:gd name="T55" fmla="*/ 151 h 172"/>
                  <a:gd name="T56" fmla="*/ 60 w 262"/>
                  <a:gd name="T57" fmla="*/ 148 h 172"/>
                  <a:gd name="T58" fmla="*/ 58 w 262"/>
                  <a:gd name="T59" fmla="*/ 125 h 172"/>
                  <a:gd name="T60" fmla="*/ 55 w 262"/>
                  <a:gd name="T61" fmla="*/ 99 h 172"/>
                  <a:gd name="T62" fmla="*/ 58 w 262"/>
                  <a:gd name="T63" fmla="*/ 95 h 172"/>
                  <a:gd name="T64" fmla="*/ 57 w 262"/>
                  <a:gd name="T65" fmla="*/ 94 h 172"/>
                  <a:gd name="T66" fmla="*/ 58 w 262"/>
                  <a:gd name="T67" fmla="*/ 83 h 172"/>
                  <a:gd name="T68" fmla="*/ 21 w 262"/>
                  <a:gd name="T69" fmla="*/ 76 h 172"/>
                  <a:gd name="T70" fmla="*/ 20 w 262"/>
                  <a:gd name="T71" fmla="*/ 43 h 172"/>
                  <a:gd name="T72" fmla="*/ 70 w 262"/>
                  <a:gd name="T73" fmla="*/ 33 h 172"/>
                  <a:gd name="T74" fmla="*/ 117 w 262"/>
                  <a:gd name="T75" fmla="*/ 37 h 172"/>
                  <a:gd name="T76" fmla="*/ 122 w 262"/>
                  <a:gd name="T77" fmla="*/ 67 h 172"/>
                  <a:gd name="T78" fmla="*/ 235 w 262"/>
                  <a:gd name="T79" fmla="*/ 86 h 172"/>
                  <a:gd name="T80" fmla="*/ 188 w 262"/>
                  <a:gd name="T81" fmla="*/ 139 h 172"/>
                  <a:gd name="T82" fmla="*/ 158 w 262"/>
                  <a:gd name="T83" fmla="*/ 62 h 172"/>
                  <a:gd name="T84" fmla="*/ 210 w 262"/>
                  <a:gd name="T85" fmla="*/ 21 h 172"/>
                  <a:gd name="T86" fmla="*/ 235 w 262"/>
                  <a:gd name="T87" fmla="*/ 8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2" h="172">
                    <a:moveTo>
                      <a:pt x="241" y="20"/>
                    </a:moveTo>
                    <a:cubicBezTo>
                      <a:pt x="241" y="18"/>
                      <a:pt x="241" y="15"/>
                      <a:pt x="239" y="14"/>
                    </a:cubicBezTo>
                    <a:cubicBezTo>
                      <a:pt x="235" y="11"/>
                      <a:pt x="231" y="9"/>
                      <a:pt x="227" y="8"/>
                    </a:cubicBezTo>
                    <a:cubicBezTo>
                      <a:pt x="224" y="5"/>
                      <a:pt x="220" y="3"/>
                      <a:pt x="215" y="1"/>
                    </a:cubicBezTo>
                    <a:cubicBezTo>
                      <a:pt x="212" y="0"/>
                      <a:pt x="209" y="1"/>
                      <a:pt x="206" y="4"/>
                    </a:cubicBezTo>
                    <a:cubicBezTo>
                      <a:pt x="179" y="4"/>
                      <a:pt x="154" y="25"/>
                      <a:pt x="141" y="52"/>
                    </a:cubicBezTo>
                    <a:cubicBezTo>
                      <a:pt x="140" y="44"/>
                      <a:pt x="138" y="35"/>
                      <a:pt x="136" y="27"/>
                    </a:cubicBezTo>
                    <a:cubicBezTo>
                      <a:pt x="135" y="24"/>
                      <a:pt x="133" y="21"/>
                      <a:pt x="129" y="21"/>
                    </a:cubicBezTo>
                    <a:cubicBezTo>
                      <a:pt x="90" y="13"/>
                      <a:pt x="50" y="13"/>
                      <a:pt x="11" y="21"/>
                    </a:cubicBezTo>
                    <a:cubicBezTo>
                      <a:pt x="8" y="21"/>
                      <a:pt x="5" y="24"/>
                      <a:pt x="4" y="27"/>
                    </a:cubicBezTo>
                    <a:cubicBezTo>
                      <a:pt x="0" y="47"/>
                      <a:pt x="0" y="67"/>
                      <a:pt x="4" y="87"/>
                    </a:cubicBezTo>
                    <a:cubicBezTo>
                      <a:pt x="5" y="91"/>
                      <a:pt x="9" y="94"/>
                      <a:pt x="13" y="94"/>
                    </a:cubicBezTo>
                    <a:cubicBezTo>
                      <a:pt x="25" y="94"/>
                      <a:pt x="36" y="95"/>
                      <a:pt x="48" y="94"/>
                    </a:cubicBezTo>
                    <a:cubicBezTo>
                      <a:pt x="47" y="96"/>
                      <a:pt x="45" y="98"/>
                      <a:pt x="45" y="101"/>
                    </a:cubicBezTo>
                    <a:cubicBezTo>
                      <a:pt x="39" y="117"/>
                      <a:pt x="44" y="138"/>
                      <a:pt x="44" y="155"/>
                    </a:cubicBezTo>
                    <a:cubicBezTo>
                      <a:pt x="44" y="159"/>
                      <a:pt x="47" y="162"/>
                      <a:pt x="50" y="163"/>
                    </a:cubicBezTo>
                    <a:cubicBezTo>
                      <a:pt x="65" y="169"/>
                      <a:pt x="82" y="172"/>
                      <a:pt x="98" y="168"/>
                    </a:cubicBezTo>
                    <a:cubicBezTo>
                      <a:pt x="102" y="167"/>
                      <a:pt x="105" y="163"/>
                      <a:pt x="105" y="159"/>
                    </a:cubicBezTo>
                    <a:cubicBezTo>
                      <a:pt x="105" y="136"/>
                      <a:pt x="106" y="112"/>
                      <a:pt x="109" y="89"/>
                    </a:cubicBezTo>
                    <a:cubicBezTo>
                      <a:pt x="116" y="88"/>
                      <a:pt x="123" y="87"/>
                      <a:pt x="131" y="87"/>
                    </a:cubicBezTo>
                    <a:cubicBezTo>
                      <a:pt x="131" y="87"/>
                      <a:pt x="131" y="86"/>
                      <a:pt x="131" y="86"/>
                    </a:cubicBezTo>
                    <a:cubicBezTo>
                      <a:pt x="129" y="115"/>
                      <a:pt x="140" y="143"/>
                      <a:pt x="174" y="156"/>
                    </a:cubicBezTo>
                    <a:cubicBezTo>
                      <a:pt x="210" y="170"/>
                      <a:pt x="239" y="133"/>
                      <a:pt x="251" y="105"/>
                    </a:cubicBezTo>
                    <a:cubicBezTo>
                      <a:pt x="262" y="77"/>
                      <a:pt x="259" y="43"/>
                      <a:pt x="241" y="20"/>
                    </a:cubicBezTo>
                    <a:close/>
                    <a:moveTo>
                      <a:pt x="122" y="67"/>
                    </a:moveTo>
                    <a:cubicBezTo>
                      <a:pt x="112" y="68"/>
                      <a:pt x="102" y="69"/>
                      <a:pt x="93" y="71"/>
                    </a:cubicBezTo>
                    <a:cubicBezTo>
                      <a:pt x="85" y="73"/>
                      <a:pt x="84" y="84"/>
                      <a:pt x="89" y="88"/>
                    </a:cubicBezTo>
                    <a:cubicBezTo>
                      <a:pt x="86" y="109"/>
                      <a:pt x="86" y="130"/>
                      <a:pt x="86" y="151"/>
                    </a:cubicBezTo>
                    <a:cubicBezTo>
                      <a:pt x="77" y="152"/>
                      <a:pt x="69" y="151"/>
                      <a:pt x="60" y="148"/>
                    </a:cubicBezTo>
                    <a:cubicBezTo>
                      <a:pt x="60" y="141"/>
                      <a:pt x="59" y="133"/>
                      <a:pt x="58" y="125"/>
                    </a:cubicBezTo>
                    <a:cubicBezTo>
                      <a:pt x="58" y="122"/>
                      <a:pt x="57" y="100"/>
                      <a:pt x="55" y="99"/>
                    </a:cubicBezTo>
                    <a:cubicBezTo>
                      <a:pt x="57" y="100"/>
                      <a:pt x="60" y="97"/>
                      <a:pt x="58" y="95"/>
                    </a:cubicBezTo>
                    <a:cubicBezTo>
                      <a:pt x="58" y="95"/>
                      <a:pt x="58" y="94"/>
                      <a:pt x="57" y="94"/>
                    </a:cubicBezTo>
                    <a:cubicBezTo>
                      <a:pt x="62" y="92"/>
                      <a:pt x="64" y="84"/>
                      <a:pt x="58" y="83"/>
                    </a:cubicBezTo>
                    <a:cubicBezTo>
                      <a:pt x="46" y="81"/>
                      <a:pt x="34" y="78"/>
                      <a:pt x="21" y="76"/>
                    </a:cubicBezTo>
                    <a:cubicBezTo>
                      <a:pt x="20" y="65"/>
                      <a:pt x="20" y="54"/>
                      <a:pt x="20" y="43"/>
                    </a:cubicBezTo>
                    <a:cubicBezTo>
                      <a:pt x="21" y="30"/>
                      <a:pt x="60" y="33"/>
                      <a:pt x="70" y="33"/>
                    </a:cubicBezTo>
                    <a:cubicBezTo>
                      <a:pt x="86" y="33"/>
                      <a:pt x="101" y="35"/>
                      <a:pt x="117" y="37"/>
                    </a:cubicBezTo>
                    <a:cubicBezTo>
                      <a:pt x="123" y="39"/>
                      <a:pt x="124" y="56"/>
                      <a:pt x="122" y="67"/>
                    </a:cubicBezTo>
                    <a:close/>
                    <a:moveTo>
                      <a:pt x="235" y="86"/>
                    </a:moveTo>
                    <a:cubicBezTo>
                      <a:pt x="230" y="109"/>
                      <a:pt x="214" y="138"/>
                      <a:pt x="188" y="139"/>
                    </a:cubicBezTo>
                    <a:cubicBezTo>
                      <a:pt x="148" y="140"/>
                      <a:pt x="145" y="87"/>
                      <a:pt x="158" y="62"/>
                    </a:cubicBezTo>
                    <a:cubicBezTo>
                      <a:pt x="168" y="42"/>
                      <a:pt x="188" y="24"/>
                      <a:pt x="210" y="21"/>
                    </a:cubicBezTo>
                    <a:cubicBezTo>
                      <a:pt x="231" y="38"/>
                      <a:pt x="240" y="58"/>
                      <a:pt x="235"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5" name="Freeform 409"/>
              <p:cNvSpPr>
                <a:spLocks noEditPoints="1"/>
              </p:cNvSpPr>
              <p:nvPr/>
            </p:nvSpPr>
            <p:spPr bwMode="auto">
              <a:xfrm>
                <a:off x="4088" y="-21"/>
                <a:ext cx="115" cy="141"/>
              </a:xfrm>
              <a:custGeom>
                <a:avLst/>
                <a:gdLst>
                  <a:gd name="T0" fmla="*/ 53 w 57"/>
                  <a:gd name="T1" fmla="*/ 16 h 70"/>
                  <a:gd name="T2" fmla="*/ 10 w 57"/>
                  <a:gd name="T3" fmla="*/ 14 h 70"/>
                  <a:gd name="T4" fmla="*/ 14 w 57"/>
                  <a:gd name="T5" fmla="*/ 23 h 70"/>
                  <a:gd name="T6" fmla="*/ 7 w 57"/>
                  <a:gd name="T7" fmla="*/ 28 h 70"/>
                  <a:gd name="T8" fmla="*/ 13 w 57"/>
                  <a:gd name="T9" fmla="*/ 58 h 70"/>
                  <a:gd name="T10" fmla="*/ 44 w 57"/>
                  <a:gd name="T11" fmla="*/ 51 h 70"/>
                  <a:gd name="T12" fmla="*/ 53 w 57"/>
                  <a:gd name="T13" fmla="*/ 16 h 70"/>
                  <a:gd name="T14" fmla="*/ 37 w 57"/>
                  <a:gd name="T15" fmla="*/ 28 h 70"/>
                  <a:gd name="T16" fmla="*/ 33 w 57"/>
                  <a:gd name="T17" fmla="*/ 38 h 70"/>
                  <a:gd name="T18" fmla="*/ 26 w 57"/>
                  <a:gd name="T19" fmla="*/ 46 h 70"/>
                  <a:gd name="T20" fmla="*/ 25 w 57"/>
                  <a:gd name="T21" fmla="*/ 47 h 70"/>
                  <a:gd name="T22" fmla="*/ 23 w 57"/>
                  <a:gd name="T23" fmla="*/ 42 h 70"/>
                  <a:gd name="T24" fmla="*/ 20 w 57"/>
                  <a:gd name="T25" fmla="*/ 35 h 70"/>
                  <a:gd name="T26" fmla="*/ 24 w 57"/>
                  <a:gd name="T27" fmla="*/ 34 h 70"/>
                  <a:gd name="T28" fmla="*/ 33 w 57"/>
                  <a:gd name="T29" fmla="*/ 28 h 70"/>
                  <a:gd name="T30" fmla="*/ 32 w 57"/>
                  <a:gd name="T31" fmla="*/ 22 h 70"/>
                  <a:gd name="T32" fmla="*/ 33 w 57"/>
                  <a:gd name="T33" fmla="*/ 21 h 70"/>
                  <a:gd name="T34" fmla="*/ 36 w 57"/>
                  <a:gd name="T35" fmla="*/ 21 h 70"/>
                  <a:gd name="T36" fmla="*/ 37 w 57"/>
                  <a:gd name="T37" fmla="*/ 22 h 70"/>
                  <a:gd name="T38" fmla="*/ 37 w 57"/>
                  <a:gd name="T39" fmla="*/ 23 h 70"/>
                  <a:gd name="T40" fmla="*/ 37 w 57"/>
                  <a:gd name="T41" fmla="*/ 23 h 70"/>
                  <a:gd name="T42" fmla="*/ 37 w 57"/>
                  <a:gd name="T43" fmla="*/ 24 h 70"/>
                  <a:gd name="T44" fmla="*/ 37 w 57"/>
                  <a:gd name="T45" fmla="*/ 2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70">
                    <a:moveTo>
                      <a:pt x="53" y="16"/>
                    </a:moveTo>
                    <a:cubicBezTo>
                      <a:pt x="46" y="0"/>
                      <a:pt x="20" y="1"/>
                      <a:pt x="10" y="14"/>
                    </a:cubicBezTo>
                    <a:cubicBezTo>
                      <a:pt x="8" y="17"/>
                      <a:pt x="10" y="22"/>
                      <a:pt x="14" y="23"/>
                    </a:cubicBezTo>
                    <a:cubicBezTo>
                      <a:pt x="11" y="24"/>
                      <a:pt x="9" y="26"/>
                      <a:pt x="7" y="28"/>
                    </a:cubicBezTo>
                    <a:cubicBezTo>
                      <a:pt x="0" y="37"/>
                      <a:pt x="8" y="50"/>
                      <a:pt x="13" y="58"/>
                    </a:cubicBezTo>
                    <a:cubicBezTo>
                      <a:pt x="23" y="70"/>
                      <a:pt x="37" y="61"/>
                      <a:pt x="44" y="51"/>
                    </a:cubicBezTo>
                    <a:cubicBezTo>
                      <a:pt x="51" y="42"/>
                      <a:pt x="57" y="28"/>
                      <a:pt x="53" y="16"/>
                    </a:cubicBezTo>
                    <a:close/>
                    <a:moveTo>
                      <a:pt x="37" y="28"/>
                    </a:moveTo>
                    <a:cubicBezTo>
                      <a:pt x="36" y="32"/>
                      <a:pt x="35" y="34"/>
                      <a:pt x="33" y="38"/>
                    </a:cubicBezTo>
                    <a:cubicBezTo>
                      <a:pt x="30" y="42"/>
                      <a:pt x="29" y="43"/>
                      <a:pt x="26" y="46"/>
                    </a:cubicBezTo>
                    <a:cubicBezTo>
                      <a:pt x="26" y="46"/>
                      <a:pt x="26" y="46"/>
                      <a:pt x="25" y="47"/>
                    </a:cubicBezTo>
                    <a:cubicBezTo>
                      <a:pt x="25" y="45"/>
                      <a:pt x="24" y="44"/>
                      <a:pt x="23" y="42"/>
                    </a:cubicBezTo>
                    <a:cubicBezTo>
                      <a:pt x="22" y="41"/>
                      <a:pt x="20" y="37"/>
                      <a:pt x="20" y="35"/>
                    </a:cubicBezTo>
                    <a:cubicBezTo>
                      <a:pt x="20" y="36"/>
                      <a:pt x="23" y="34"/>
                      <a:pt x="24" y="34"/>
                    </a:cubicBezTo>
                    <a:cubicBezTo>
                      <a:pt x="27" y="32"/>
                      <a:pt x="30" y="30"/>
                      <a:pt x="33" y="28"/>
                    </a:cubicBezTo>
                    <a:cubicBezTo>
                      <a:pt x="36" y="26"/>
                      <a:pt x="35" y="22"/>
                      <a:pt x="32" y="22"/>
                    </a:cubicBezTo>
                    <a:cubicBezTo>
                      <a:pt x="32" y="22"/>
                      <a:pt x="33" y="21"/>
                      <a:pt x="33" y="21"/>
                    </a:cubicBezTo>
                    <a:cubicBezTo>
                      <a:pt x="35" y="21"/>
                      <a:pt x="37" y="22"/>
                      <a:pt x="36" y="21"/>
                    </a:cubicBezTo>
                    <a:cubicBezTo>
                      <a:pt x="36" y="21"/>
                      <a:pt x="37" y="22"/>
                      <a:pt x="37" y="22"/>
                    </a:cubicBezTo>
                    <a:cubicBezTo>
                      <a:pt x="37" y="22"/>
                      <a:pt x="37" y="22"/>
                      <a:pt x="37" y="23"/>
                    </a:cubicBezTo>
                    <a:cubicBezTo>
                      <a:pt x="37" y="23"/>
                      <a:pt x="37" y="23"/>
                      <a:pt x="37" y="23"/>
                    </a:cubicBezTo>
                    <a:cubicBezTo>
                      <a:pt x="37" y="23"/>
                      <a:pt x="37" y="23"/>
                      <a:pt x="37" y="24"/>
                    </a:cubicBezTo>
                    <a:cubicBezTo>
                      <a:pt x="38" y="26"/>
                      <a:pt x="37" y="26"/>
                      <a:pt x="37"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6" name="Freeform 410"/>
              <p:cNvSpPr/>
              <p:nvPr/>
            </p:nvSpPr>
            <p:spPr bwMode="auto">
              <a:xfrm>
                <a:off x="2438" y="630"/>
                <a:ext cx="232" cy="390"/>
              </a:xfrm>
              <a:custGeom>
                <a:avLst/>
                <a:gdLst>
                  <a:gd name="T0" fmla="*/ 109 w 115"/>
                  <a:gd name="T1" fmla="*/ 131 h 193"/>
                  <a:gd name="T2" fmla="*/ 82 w 115"/>
                  <a:gd name="T3" fmla="*/ 90 h 193"/>
                  <a:gd name="T4" fmla="*/ 65 w 115"/>
                  <a:gd name="T5" fmla="*/ 65 h 193"/>
                  <a:gd name="T6" fmla="*/ 86 w 115"/>
                  <a:gd name="T7" fmla="*/ 58 h 193"/>
                  <a:gd name="T8" fmla="*/ 88 w 115"/>
                  <a:gd name="T9" fmla="*/ 44 h 193"/>
                  <a:gd name="T10" fmla="*/ 48 w 115"/>
                  <a:gd name="T11" fmla="*/ 52 h 193"/>
                  <a:gd name="T12" fmla="*/ 63 w 115"/>
                  <a:gd name="T13" fmla="*/ 90 h 193"/>
                  <a:gd name="T14" fmla="*/ 93 w 115"/>
                  <a:gd name="T15" fmla="*/ 133 h 193"/>
                  <a:gd name="T16" fmla="*/ 40 w 115"/>
                  <a:gd name="T17" fmla="*/ 165 h 193"/>
                  <a:gd name="T18" fmla="*/ 39 w 115"/>
                  <a:gd name="T19" fmla="*/ 161 h 193"/>
                  <a:gd name="T20" fmla="*/ 32 w 115"/>
                  <a:gd name="T21" fmla="*/ 139 h 193"/>
                  <a:gd name="T22" fmla="*/ 31 w 115"/>
                  <a:gd name="T23" fmla="*/ 130 h 193"/>
                  <a:gd name="T24" fmla="*/ 35 w 115"/>
                  <a:gd name="T25" fmla="*/ 84 h 193"/>
                  <a:gd name="T26" fmla="*/ 23 w 115"/>
                  <a:gd name="T27" fmla="*/ 40 h 193"/>
                  <a:gd name="T28" fmla="*/ 86 w 115"/>
                  <a:gd name="T29" fmla="*/ 22 h 193"/>
                  <a:gd name="T30" fmla="*/ 91 w 115"/>
                  <a:gd name="T31" fmla="*/ 46 h 193"/>
                  <a:gd name="T32" fmla="*/ 104 w 115"/>
                  <a:gd name="T33" fmla="*/ 41 h 193"/>
                  <a:gd name="T34" fmla="*/ 102 w 115"/>
                  <a:gd name="T35" fmla="*/ 18 h 193"/>
                  <a:gd name="T36" fmla="*/ 94 w 115"/>
                  <a:gd name="T37" fmla="*/ 7 h 193"/>
                  <a:gd name="T38" fmla="*/ 89 w 115"/>
                  <a:gd name="T39" fmla="*/ 8 h 193"/>
                  <a:gd name="T40" fmla="*/ 6 w 115"/>
                  <a:gd name="T41" fmla="*/ 52 h 193"/>
                  <a:gd name="T42" fmla="*/ 22 w 115"/>
                  <a:gd name="T43" fmla="*/ 95 h 193"/>
                  <a:gd name="T44" fmla="*/ 28 w 115"/>
                  <a:gd name="T45" fmla="*/ 118 h 193"/>
                  <a:gd name="T46" fmla="*/ 28 w 115"/>
                  <a:gd name="T47" fmla="*/ 118 h 193"/>
                  <a:gd name="T48" fmla="*/ 18 w 115"/>
                  <a:gd name="T49" fmla="*/ 118 h 193"/>
                  <a:gd name="T50" fmla="*/ 17 w 115"/>
                  <a:gd name="T51" fmla="*/ 121 h 193"/>
                  <a:gd name="T52" fmla="*/ 16 w 115"/>
                  <a:gd name="T53" fmla="*/ 128 h 193"/>
                  <a:gd name="T54" fmla="*/ 19 w 115"/>
                  <a:gd name="T55" fmla="*/ 143 h 193"/>
                  <a:gd name="T56" fmla="*/ 27 w 115"/>
                  <a:gd name="T57" fmla="*/ 162 h 193"/>
                  <a:gd name="T58" fmla="*/ 20 w 115"/>
                  <a:gd name="T59" fmla="*/ 160 h 193"/>
                  <a:gd name="T60" fmla="*/ 16 w 115"/>
                  <a:gd name="T61" fmla="*/ 167 h 193"/>
                  <a:gd name="T62" fmla="*/ 109 w 115"/>
                  <a:gd name="T63" fmla="*/ 13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5" h="193">
                    <a:moveTo>
                      <a:pt x="109" y="131"/>
                    </a:moveTo>
                    <a:cubicBezTo>
                      <a:pt x="108" y="116"/>
                      <a:pt x="91" y="101"/>
                      <a:pt x="82" y="90"/>
                    </a:cubicBezTo>
                    <a:cubicBezTo>
                      <a:pt x="76" y="82"/>
                      <a:pt x="70" y="73"/>
                      <a:pt x="65" y="65"/>
                    </a:cubicBezTo>
                    <a:cubicBezTo>
                      <a:pt x="58" y="51"/>
                      <a:pt x="78" y="57"/>
                      <a:pt x="86" y="58"/>
                    </a:cubicBezTo>
                    <a:cubicBezTo>
                      <a:pt x="94" y="59"/>
                      <a:pt x="95" y="46"/>
                      <a:pt x="88" y="44"/>
                    </a:cubicBezTo>
                    <a:cubicBezTo>
                      <a:pt x="76" y="41"/>
                      <a:pt x="53" y="36"/>
                      <a:pt x="48" y="52"/>
                    </a:cubicBezTo>
                    <a:cubicBezTo>
                      <a:pt x="43" y="65"/>
                      <a:pt x="55" y="80"/>
                      <a:pt x="63" y="90"/>
                    </a:cubicBezTo>
                    <a:cubicBezTo>
                      <a:pt x="71" y="101"/>
                      <a:pt x="92" y="119"/>
                      <a:pt x="93" y="133"/>
                    </a:cubicBezTo>
                    <a:cubicBezTo>
                      <a:pt x="97" y="166"/>
                      <a:pt x="65" y="170"/>
                      <a:pt x="40" y="165"/>
                    </a:cubicBezTo>
                    <a:cubicBezTo>
                      <a:pt x="40" y="164"/>
                      <a:pt x="40" y="163"/>
                      <a:pt x="39" y="161"/>
                    </a:cubicBezTo>
                    <a:cubicBezTo>
                      <a:pt x="36" y="154"/>
                      <a:pt x="34" y="147"/>
                      <a:pt x="32" y="139"/>
                    </a:cubicBezTo>
                    <a:cubicBezTo>
                      <a:pt x="31" y="136"/>
                      <a:pt x="31" y="133"/>
                      <a:pt x="31" y="130"/>
                    </a:cubicBezTo>
                    <a:cubicBezTo>
                      <a:pt x="50" y="126"/>
                      <a:pt x="43" y="102"/>
                      <a:pt x="35" y="84"/>
                    </a:cubicBezTo>
                    <a:cubicBezTo>
                      <a:pt x="29" y="71"/>
                      <a:pt x="20" y="55"/>
                      <a:pt x="23" y="40"/>
                    </a:cubicBezTo>
                    <a:cubicBezTo>
                      <a:pt x="27" y="19"/>
                      <a:pt x="67" y="23"/>
                      <a:pt x="86" y="22"/>
                    </a:cubicBezTo>
                    <a:cubicBezTo>
                      <a:pt x="87" y="31"/>
                      <a:pt x="88" y="39"/>
                      <a:pt x="91" y="46"/>
                    </a:cubicBezTo>
                    <a:cubicBezTo>
                      <a:pt x="95" y="53"/>
                      <a:pt x="107" y="48"/>
                      <a:pt x="104" y="41"/>
                    </a:cubicBezTo>
                    <a:cubicBezTo>
                      <a:pt x="101" y="34"/>
                      <a:pt x="100" y="25"/>
                      <a:pt x="102" y="18"/>
                    </a:cubicBezTo>
                    <a:cubicBezTo>
                      <a:pt x="103" y="12"/>
                      <a:pt x="99" y="7"/>
                      <a:pt x="94" y="7"/>
                    </a:cubicBezTo>
                    <a:cubicBezTo>
                      <a:pt x="92" y="7"/>
                      <a:pt x="90" y="7"/>
                      <a:pt x="89" y="8"/>
                    </a:cubicBezTo>
                    <a:cubicBezTo>
                      <a:pt x="57" y="0"/>
                      <a:pt x="0" y="8"/>
                      <a:pt x="6" y="52"/>
                    </a:cubicBezTo>
                    <a:cubicBezTo>
                      <a:pt x="8" y="67"/>
                      <a:pt x="15" y="81"/>
                      <a:pt x="22" y="95"/>
                    </a:cubicBezTo>
                    <a:cubicBezTo>
                      <a:pt x="27" y="104"/>
                      <a:pt x="34" y="114"/>
                      <a:pt x="28" y="118"/>
                    </a:cubicBezTo>
                    <a:cubicBezTo>
                      <a:pt x="28" y="118"/>
                      <a:pt x="28" y="118"/>
                      <a:pt x="28" y="118"/>
                    </a:cubicBezTo>
                    <a:cubicBezTo>
                      <a:pt x="26" y="115"/>
                      <a:pt x="21" y="115"/>
                      <a:pt x="18" y="118"/>
                    </a:cubicBezTo>
                    <a:cubicBezTo>
                      <a:pt x="18" y="119"/>
                      <a:pt x="17" y="120"/>
                      <a:pt x="17" y="121"/>
                    </a:cubicBezTo>
                    <a:cubicBezTo>
                      <a:pt x="15" y="123"/>
                      <a:pt x="14" y="126"/>
                      <a:pt x="16" y="128"/>
                    </a:cubicBezTo>
                    <a:cubicBezTo>
                      <a:pt x="16" y="133"/>
                      <a:pt x="18" y="139"/>
                      <a:pt x="19" y="143"/>
                    </a:cubicBezTo>
                    <a:cubicBezTo>
                      <a:pt x="21" y="150"/>
                      <a:pt x="23" y="156"/>
                      <a:pt x="27" y="162"/>
                    </a:cubicBezTo>
                    <a:cubicBezTo>
                      <a:pt x="25" y="162"/>
                      <a:pt x="22" y="161"/>
                      <a:pt x="20" y="160"/>
                    </a:cubicBezTo>
                    <a:cubicBezTo>
                      <a:pt x="16" y="158"/>
                      <a:pt x="13" y="165"/>
                      <a:pt x="16" y="167"/>
                    </a:cubicBezTo>
                    <a:cubicBezTo>
                      <a:pt x="49" y="193"/>
                      <a:pt x="115" y="185"/>
                      <a:pt x="109" y="1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7" name="Freeform 411"/>
              <p:cNvSpPr>
                <a:spLocks noEditPoints="1"/>
              </p:cNvSpPr>
              <p:nvPr/>
            </p:nvSpPr>
            <p:spPr bwMode="auto">
              <a:xfrm>
                <a:off x="2624" y="536"/>
                <a:ext cx="296" cy="423"/>
              </a:xfrm>
              <a:custGeom>
                <a:avLst/>
                <a:gdLst>
                  <a:gd name="T0" fmla="*/ 146 w 147"/>
                  <a:gd name="T1" fmla="*/ 139 h 210"/>
                  <a:gd name="T2" fmla="*/ 115 w 147"/>
                  <a:gd name="T3" fmla="*/ 121 h 210"/>
                  <a:gd name="T4" fmla="*/ 105 w 147"/>
                  <a:gd name="T5" fmla="*/ 130 h 210"/>
                  <a:gd name="T6" fmla="*/ 100 w 147"/>
                  <a:gd name="T7" fmla="*/ 134 h 210"/>
                  <a:gd name="T8" fmla="*/ 96 w 147"/>
                  <a:gd name="T9" fmla="*/ 135 h 210"/>
                  <a:gd name="T10" fmla="*/ 94 w 147"/>
                  <a:gd name="T11" fmla="*/ 135 h 210"/>
                  <a:gd name="T12" fmla="*/ 93 w 147"/>
                  <a:gd name="T13" fmla="*/ 134 h 210"/>
                  <a:gd name="T14" fmla="*/ 92 w 147"/>
                  <a:gd name="T15" fmla="*/ 134 h 210"/>
                  <a:gd name="T16" fmla="*/ 88 w 147"/>
                  <a:gd name="T17" fmla="*/ 130 h 210"/>
                  <a:gd name="T18" fmla="*/ 87 w 147"/>
                  <a:gd name="T19" fmla="*/ 130 h 210"/>
                  <a:gd name="T20" fmla="*/ 84 w 147"/>
                  <a:gd name="T21" fmla="*/ 125 h 210"/>
                  <a:gd name="T22" fmla="*/ 84 w 147"/>
                  <a:gd name="T23" fmla="*/ 123 h 210"/>
                  <a:gd name="T24" fmla="*/ 81 w 147"/>
                  <a:gd name="T25" fmla="*/ 114 h 210"/>
                  <a:gd name="T26" fmla="*/ 81 w 147"/>
                  <a:gd name="T27" fmla="*/ 112 h 210"/>
                  <a:gd name="T28" fmla="*/ 81 w 147"/>
                  <a:gd name="T29" fmla="*/ 103 h 210"/>
                  <a:gd name="T30" fmla="*/ 82 w 147"/>
                  <a:gd name="T31" fmla="*/ 99 h 210"/>
                  <a:gd name="T32" fmla="*/ 82 w 147"/>
                  <a:gd name="T33" fmla="*/ 98 h 210"/>
                  <a:gd name="T34" fmla="*/ 84 w 147"/>
                  <a:gd name="T35" fmla="*/ 96 h 210"/>
                  <a:gd name="T36" fmla="*/ 84 w 147"/>
                  <a:gd name="T37" fmla="*/ 95 h 210"/>
                  <a:gd name="T38" fmla="*/ 85 w 147"/>
                  <a:gd name="T39" fmla="*/ 95 h 210"/>
                  <a:gd name="T40" fmla="*/ 88 w 147"/>
                  <a:gd name="T41" fmla="*/ 95 h 210"/>
                  <a:gd name="T42" fmla="*/ 89 w 147"/>
                  <a:gd name="T43" fmla="*/ 95 h 210"/>
                  <a:gd name="T44" fmla="*/ 95 w 147"/>
                  <a:gd name="T45" fmla="*/ 96 h 210"/>
                  <a:gd name="T46" fmla="*/ 97 w 147"/>
                  <a:gd name="T47" fmla="*/ 98 h 210"/>
                  <a:gd name="T48" fmla="*/ 117 w 147"/>
                  <a:gd name="T49" fmla="*/ 108 h 210"/>
                  <a:gd name="T50" fmla="*/ 123 w 147"/>
                  <a:gd name="T51" fmla="*/ 96 h 210"/>
                  <a:gd name="T52" fmla="*/ 134 w 147"/>
                  <a:gd name="T53" fmla="*/ 91 h 210"/>
                  <a:gd name="T54" fmla="*/ 143 w 147"/>
                  <a:gd name="T55" fmla="*/ 83 h 210"/>
                  <a:gd name="T56" fmla="*/ 143 w 147"/>
                  <a:gd name="T57" fmla="*/ 82 h 210"/>
                  <a:gd name="T58" fmla="*/ 143 w 147"/>
                  <a:gd name="T59" fmla="*/ 73 h 210"/>
                  <a:gd name="T60" fmla="*/ 26 w 147"/>
                  <a:gd name="T61" fmla="*/ 147 h 210"/>
                  <a:gd name="T62" fmla="*/ 146 w 147"/>
                  <a:gd name="T63" fmla="*/ 143 h 210"/>
                  <a:gd name="T64" fmla="*/ 61 w 147"/>
                  <a:gd name="T65" fmla="*/ 74 h 210"/>
                  <a:gd name="T66" fmla="*/ 119 w 147"/>
                  <a:gd name="T67" fmla="*/ 85 h 210"/>
                  <a:gd name="T68" fmla="*/ 87 w 147"/>
                  <a:gd name="T69" fmla="*/ 75 h 210"/>
                  <a:gd name="T70" fmla="*/ 79 w 147"/>
                  <a:gd name="T71" fmla="*/ 148 h 210"/>
                  <a:gd name="T72" fmla="*/ 119 w 147"/>
                  <a:gd name="T73" fmla="*/ 127 h 210"/>
                  <a:gd name="T74" fmla="*/ 132 w 147"/>
                  <a:gd name="T75" fmla="*/ 144 h 210"/>
                  <a:gd name="T76" fmla="*/ 46 w 147"/>
                  <a:gd name="T77" fmla="*/ 14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7" h="210">
                    <a:moveTo>
                      <a:pt x="146" y="143"/>
                    </a:moveTo>
                    <a:cubicBezTo>
                      <a:pt x="146" y="141"/>
                      <a:pt x="146" y="140"/>
                      <a:pt x="146" y="139"/>
                    </a:cubicBezTo>
                    <a:cubicBezTo>
                      <a:pt x="142" y="129"/>
                      <a:pt x="130" y="121"/>
                      <a:pt x="120" y="117"/>
                    </a:cubicBezTo>
                    <a:cubicBezTo>
                      <a:pt x="117" y="116"/>
                      <a:pt x="116" y="118"/>
                      <a:pt x="115" y="121"/>
                    </a:cubicBezTo>
                    <a:cubicBezTo>
                      <a:pt x="114" y="120"/>
                      <a:pt x="112" y="121"/>
                      <a:pt x="111" y="123"/>
                    </a:cubicBezTo>
                    <a:cubicBezTo>
                      <a:pt x="109" y="125"/>
                      <a:pt x="107" y="128"/>
                      <a:pt x="105" y="130"/>
                    </a:cubicBezTo>
                    <a:cubicBezTo>
                      <a:pt x="104" y="131"/>
                      <a:pt x="103" y="132"/>
                      <a:pt x="102" y="133"/>
                    </a:cubicBezTo>
                    <a:cubicBezTo>
                      <a:pt x="102" y="132"/>
                      <a:pt x="98" y="134"/>
                      <a:pt x="100" y="134"/>
                    </a:cubicBezTo>
                    <a:cubicBezTo>
                      <a:pt x="99" y="134"/>
                      <a:pt x="98" y="134"/>
                      <a:pt x="97" y="135"/>
                    </a:cubicBezTo>
                    <a:cubicBezTo>
                      <a:pt x="97" y="135"/>
                      <a:pt x="97" y="135"/>
                      <a:pt x="96" y="135"/>
                    </a:cubicBezTo>
                    <a:cubicBezTo>
                      <a:pt x="96" y="135"/>
                      <a:pt x="96" y="135"/>
                      <a:pt x="96" y="135"/>
                    </a:cubicBezTo>
                    <a:cubicBezTo>
                      <a:pt x="95" y="135"/>
                      <a:pt x="94" y="135"/>
                      <a:pt x="94" y="135"/>
                    </a:cubicBezTo>
                    <a:cubicBezTo>
                      <a:pt x="93" y="135"/>
                      <a:pt x="93" y="135"/>
                      <a:pt x="93" y="135"/>
                    </a:cubicBezTo>
                    <a:cubicBezTo>
                      <a:pt x="93" y="135"/>
                      <a:pt x="93" y="135"/>
                      <a:pt x="93" y="134"/>
                    </a:cubicBezTo>
                    <a:cubicBezTo>
                      <a:pt x="93" y="134"/>
                      <a:pt x="93" y="134"/>
                      <a:pt x="92" y="134"/>
                    </a:cubicBezTo>
                    <a:cubicBezTo>
                      <a:pt x="92" y="134"/>
                      <a:pt x="92" y="134"/>
                      <a:pt x="92" y="134"/>
                    </a:cubicBezTo>
                    <a:cubicBezTo>
                      <a:pt x="92" y="134"/>
                      <a:pt x="92" y="134"/>
                      <a:pt x="91" y="134"/>
                    </a:cubicBezTo>
                    <a:cubicBezTo>
                      <a:pt x="90" y="133"/>
                      <a:pt x="89" y="132"/>
                      <a:pt x="88" y="130"/>
                    </a:cubicBezTo>
                    <a:cubicBezTo>
                      <a:pt x="88" y="130"/>
                      <a:pt x="88" y="130"/>
                      <a:pt x="88" y="130"/>
                    </a:cubicBezTo>
                    <a:cubicBezTo>
                      <a:pt x="87" y="130"/>
                      <a:pt x="87" y="130"/>
                      <a:pt x="87" y="130"/>
                    </a:cubicBezTo>
                    <a:cubicBezTo>
                      <a:pt x="87" y="129"/>
                      <a:pt x="86" y="128"/>
                      <a:pt x="86" y="127"/>
                    </a:cubicBezTo>
                    <a:cubicBezTo>
                      <a:pt x="85" y="126"/>
                      <a:pt x="85" y="125"/>
                      <a:pt x="84" y="125"/>
                    </a:cubicBezTo>
                    <a:cubicBezTo>
                      <a:pt x="84" y="124"/>
                      <a:pt x="84" y="124"/>
                      <a:pt x="84" y="124"/>
                    </a:cubicBezTo>
                    <a:cubicBezTo>
                      <a:pt x="84" y="124"/>
                      <a:pt x="84" y="123"/>
                      <a:pt x="84" y="123"/>
                    </a:cubicBezTo>
                    <a:cubicBezTo>
                      <a:pt x="83" y="121"/>
                      <a:pt x="82" y="119"/>
                      <a:pt x="82" y="117"/>
                    </a:cubicBezTo>
                    <a:cubicBezTo>
                      <a:pt x="82" y="116"/>
                      <a:pt x="81" y="115"/>
                      <a:pt x="81" y="114"/>
                    </a:cubicBezTo>
                    <a:cubicBezTo>
                      <a:pt x="81" y="113"/>
                      <a:pt x="81" y="113"/>
                      <a:pt x="81" y="113"/>
                    </a:cubicBezTo>
                    <a:cubicBezTo>
                      <a:pt x="81" y="113"/>
                      <a:pt x="81" y="112"/>
                      <a:pt x="81" y="112"/>
                    </a:cubicBezTo>
                    <a:cubicBezTo>
                      <a:pt x="81" y="110"/>
                      <a:pt x="81" y="108"/>
                      <a:pt x="81" y="106"/>
                    </a:cubicBezTo>
                    <a:cubicBezTo>
                      <a:pt x="81" y="105"/>
                      <a:pt x="81" y="104"/>
                      <a:pt x="81" y="103"/>
                    </a:cubicBezTo>
                    <a:cubicBezTo>
                      <a:pt x="81" y="103"/>
                      <a:pt x="81" y="102"/>
                      <a:pt x="81" y="102"/>
                    </a:cubicBezTo>
                    <a:cubicBezTo>
                      <a:pt x="82" y="101"/>
                      <a:pt x="82" y="100"/>
                      <a:pt x="82" y="99"/>
                    </a:cubicBezTo>
                    <a:cubicBezTo>
                      <a:pt x="82" y="99"/>
                      <a:pt x="82" y="99"/>
                      <a:pt x="82" y="98"/>
                    </a:cubicBezTo>
                    <a:cubicBezTo>
                      <a:pt x="82" y="98"/>
                      <a:pt x="82" y="98"/>
                      <a:pt x="82" y="98"/>
                    </a:cubicBezTo>
                    <a:cubicBezTo>
                      <a:pt x="83" y="98"/>
                      <a:pt x="83" y="97"/>
                      <a:pt x="84" y="96"/>
                    </a:cubicBezTo>
                    <a:cubicBezTo>
                      <a:pt x="84" y="96"/>
                      <a:pt x="84" y="96"/>
                      <a:pt x="84" y="96"/>
                    </a:cubicBezTo>
                    <a:cubicBezTo>
                      <a:pt x="84" y="96"/>
                      <a:pt x="84" y="96"/>
                      <a:pt x="84" y="96"/>
                    </a:cubicBezTo>
                    <a:cubicBezTo>
                      <a:pt x="84" y="95"/>
                      <a:pt x="84" y="96"/>
                      <a:pt x="84" y="95"/>
                    </a:cubicBezTo>
                    <a:cubicBezTo>
                      <a:pt x="84" y="95"/>
                      <a:pt x="84" y="95"/>
                      <a:pt x="84" y="95"/>
                    </a:cubicBezTo>
                    <a:cubicBezTo>
                      <a:pt x="84" y="95"/>
                      <a:pt x="85" y="95"/>
                      <a:pt x="85" y="95"/>
                    </a:cubicBezTo>
                    <a:cubicBezTo>
                      <a:pt x="85" y="95"/>
                      <a:pt x="86" y="95"/>
                      <a:pt x="86" y="95"/>
                    </a:cubicBezTo>
                    <a:cubicBezTo>
                      <a:pt x="86" y="95"/>
                      <a:pt x="88" y="95"/>
                      <a:pt x="88" y="95"/>
                    </a:cubicBezTo>
                    <a:cubicBezTo>
                      <a:pt x="88" y="95"/>
                      <a:pt x="89" y="95"/>
                      <a:pt x="89" y="95"/>
                    </a:cubicBezTo>
                    <a:cubicBezTo>
                      <a:pt x="89" y="95"/>
                      <a:pt x="89" y="95"/>
                      <a:pt x="89" y="95"/>
                    </a:cubicBezTo>
                    <a:cubicBezTo>
                      <a:pt x="90" y="95"/>
                      <a:pt x="91" y="95"/>
                      <a:pt x="92" y="95"/>
                    </a:cubicBezTo>
                    <a:cubicBezTo>
                      <a:pt x="93" y="96"/>
                      <a:pt x="94" y="96"/>
                      <a:pt x="95" y="96"/>
                    </a:cubicBezTo>
                    <a:cubicBezTo>
                      <a:pt x="95" y="96"/>
                      <a:pt x="95" y="97"/>
                      <a:pt x="95" y="97"/>
                    </a:cubicBezTo>
                    <a:cubicBezTo>
                      <a:pt x="96" y="97"/>
                      <a:pt x="97" y="97"/>
                      <a:pt x="97" y="98"/>
                    </a:cubicBezTo>
                    <a:cubicBezTo>
                      <a:pt x="100" y="99"/>
                      <a:pt x="103" y="101"/>
                      <a:pt x="106" y="103"/>
                    </a:cubicBezTo>
                    <a:cubicBezTo>
                      <a:pt x="110" y="105"/>
                      <a:pt x="113" y="107"/>
                      <a:pt x="117" y="108"/>
                    </a:cubicBezTo>
                    <a:cubicBezTo>
                      <a:pt x="123" y="110"/>
                      <a:pt x="127" y="103"/>
                      <a:pt x="125" y="98"/>
                    </a:cubicBezTo>
                    <a:cubicBezTo>
                      <a:pt x="124" y="97"/>
                      <a:pt x="124" y="97"/>
                      <a:pt x="123" y="96"/>
                    </a:cubicBezTo>
                    <a:cubicBezTo>
                      <a:pt x="126" y="97"/>
                      <a:pt x="129" y="96"/>
                      <a:pt x="131" y="94"/>
                    </a:cubicBezTo>
                    <a:cubicBezTo>
                      <a:pt x="131" y="93"/>
                      <a:pt x="132" y="92"/>
                      <a:pt x="134" y="91"/>
                    </a:cubicBezTo>
                    <a:cubicBezTo>
                      <a:pt x="134" y="91"/>
                      <a:pt x="136" y="89"/>
                      <a:pt x="137" y="89"/>
                    </a:cubicBezTo>
                    <a:cubicBezTo>
                      <a:pt x="139" y="87"/>
                      <a:pt x="142" y="86"/>
                      <a:pt x="143" y="83"/>
                    </a:cubicBezTo>
                    <a:cubicBezTo>
                      <a:pt x="143" y="83"/>
                      <a:pt x="143" y="82"/>
                      <a:pt x="143" y="82"/>
                    </a:cubicBezTo>
                    <a:cubicBezTo>
                      <a:pt x="146" y="78"/>
                      <a:pt x="144" y="81"/>
                      <a:pt x="143" y="82"/>
                    </a:cubicBezTo>
                    <a:cubicBezTo>
                      <a:pt x="145" y="80"/>
                      <a:pt x="146" y="77"/>
                      <a:pt x="144" y="74"/>
                    </a:cubicBezTo>
                    <a:cubicBezTo>
                      <a:pt x="144" y="74"/>
                      <a:pt x="143" y="73"/>
                      <a:pt x="143" y="73"/>
                    </a:cubicBezTo>
                    <a:cubicBezTo>
                      <a:pt x="144" y="70"/>
                      <a:pt x="143" y="67"/>
                      <a:pt x="141" y="64"/>
                    </a:cubicBezTo>
                    <a:cubicBezTo>
                      <a:pt x="88" y="0"/>
                      <a:pt x="0" y="81"/>
                      <a:pt x="26" y="147"/>
                    </a:cubicBezTo>
                    <a:cubicBezTo>
                      <a:pt x="47" y="199"/>
                      <a:pt x="138" y="210"/>
                      <a:pt x="146" y="145"/>
                    </a:cubicBezTo>
                    <a:cubicBezTo>
                      <a:pt x="147" y="144"/>
                      <a:pt x="146" y="143"/>
                      <a:pt x="146" y="143"/>
                    </a:cubicBezTo>
                    <a:close/>
                    <a:moveTo>
                      <a:pt x="46" y="143"/>
                    </a:moveTo>
                    <a:cubicBezTo>
                      <a:pt x="33" y="121"/>
                      <a:pt x="46" y="90"/>
                      <a:pt x="61" y="74"/>
                    </a:cubicBezTo>
                    <a:cubicBezTo>
                      <a:pt x="81" y="53"/>
                      <a:pt x="106" y="59"/>
                      <a:pt x="127" y="75"/>
                    </a:cubicBezTo>
                    <a:cubicBezTo>
                      <a:pt x="123" y="78"/>
                      <a:pt x="120" y="82"/>
                      <a:pt x="119" y="85"/>
                    </a:cubicBezTo>
                    <a:cubicBezTo>
                      <a:pt x="118" y="87"/>
                      <a:pt x="118" y="88"/>
                      <a:pt x="118" y="89"/>
                    </a:cubicBezTo>
                    <a:cubicBezTo>
                      <a:pt x="110" y="81"/>
                      <a:pt x="98" y="76"/>
                      <a:pt x="87" y="75"/>
                    </a:cubicBezTo>
                    <a:cubicBezTo>
                      <a:pt x="76" y="75"/>
                      <a:pt x="67" y="83"/>
                      <a:pt x="63" y="93"/>
                    </a:cubicBezTo>
                    <a:cubicBezTo>
                      <a:pt x="57" y="110"/>
                      <a:pt x="63" y="137"/>
                      <a:pt x="79" y="148"/>
                    </a:cubicBezTo>
                    <a:cubicBezTo>
                      <a:pt x="96" y="160"/>
                      <a:pt x="112" y="142"/>
                      <a:pt x="119" y="127"/>
                    </a:cubicBezTo>
                    <a:cubicBezTo>
                      <a:pt x="119" y="127"/>
                      <a:pt x="119" y="127"/>
                      <a:pt x="119" y="127"/>
                    </a:cubicBezTo>
                    <a:cubicBezTo>
                      <a:pt x="122" y="129"/>
                      <a:pt x="124" y="131"/>
                      <a:pt x="126" y="133"/>
                    </a:cubicBezTo>
                    <a:cubicBezTo>
                      <a:pt x="129" y="136"/>
                      <a:pt x="130" y="141"/>
                      <a:pt x="132" y="144"/>
                    </a:cubicBezTo>
                    <a:cubicBezTo>
                      <a:pt x="133" y="146"/>
                      <a:pt x="135" y="147"/>
                      <a:pt x="137" y="147"/>
                    </a:cubicBezTo>
                    <a:cubicBezTo>
                      <a:pt x="119" y="184"/>
                      <a:pt x="65" y="175"/>
                      <a:pt x="46"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8" name="Freeform 412"/>
              <p:cNvSpPr>
                <a:spLocks noEditPoints="1"/>
              </p:cNvSpPr>
              <p:nvPr/>
            </p:nvSpPr>
            <p:spPr bwMode="auto">
              <a:xfrm>
                <a:off x="2938" y="507"/>
                <a:ext cx="289" cy="428"/>
              </a:xfrm>
              <a:custGeom>
                <a:avLst/>
                <a:gdLst>
                  <a:gd name="T0" fmla="*/ 135 w 143"/>
                  <a:gd name="T1" fmla="*/ 74 h 212"/>
                  <a:gd name="T2" fmla="*/ 62 w 143"/>
                  <a:gd name="T3" fmla="*/ 56 h 212"/>
                  <a:gd name="T4" fmla="*/ 62 w 143"/>
                  <a:gd name="T5" fmla="*/ 10 h 212"/>
                  <a:gd name="T6" fmla="*/ 53 w 143"/>
                  <a:gd name="T7" fmla="*/ 1 h 212"/>
                  <a:gd name="T8" fmla="*/ 25 w 143"/>
                  <a:gd name="T9" fmla="*/ 8 h 212"/>
                  <a:gd name="T10" fmla="*/ 22 w 143"/>
                  <a:gd name="T11" fmla="*/ 9 h 212"/>
                  <a:gd name="T12" fmla="*/ 17 w 143"/>
                  <a:gd name="T13" fmla="*/ 12 h 212"/>
                  <a:gd name="T14" fmla="*/ 4 w 143"/>
                  <a:gd name="T15" fmla="*/ 111 h 212"/>
                  <a:gd name="T16" fmla="*/ 6 w 143"/>
                  <a:gd name="T17" fmla="*/ 204 h 212"/>
                  <a:gd name="T18" fmla="*/ 22 w 143"/>
                  <a:gd name="T19" fmla="*/ 204 h 212"/>
                  <a:gd name="T20" fmla="*/ 22 w 143"/>
                  <a:gd name="T21" fmla="*/ 202 h 212"/>
                  <a:gd name="T22" fmla="*/ 25 w 143"/>
                  <a:gd name="T23" fmla="*/ 202 h 212"/>
                  <a:gd name="T24" fmla="*/ 55 w 143"/>
                  <a:gd name="T25" fmla="*/ 198 h 212"/>
                  <a:gd name="T26" fmla="*/ 62 w 143"/>
                  <a:gd name="T27" fmla="*/ 190 h 212"/>
                  <a:gd name="T28" fmla="*/ 62 w 143"/>
                  <a:gd name="T29" fmla="*/ 127 h 212"/>
                  <a:gd name="T30" fmla="*/ 82 w 143"/>
                  <a:gd name="T31" fmla="*/ 126 h 212"/>
                  <a:gd name="T32" fmla="*/ 88 w 143"/>
                  <a:gd name="T33" fmla="*/ 160 h 212"/>
                  <a:gd name="T34" fmla="*/ 94 w 143"/>
                  <a:gd name="T35" fmla="*/ 171 h 212"/>
                  <a:gd name="T36" fmla="*/ 128 w 143"/>
                  <a:gd name="T37" fmla="*/ 166 h 212"/>
                  <a:gd name="T38" fmla="*/ 133 w 143"/>
                  <a:gd name="T39" fmla="*/ 158 h 212"/>
                  <a:gd name="T40" fmla="*/ 141 w 143"/>
                  <a:gd name="T41" fmla="*/ 132 h 212"/>
                  <a:gd name="T42" fmla="*/ 135 w 143"/>
                  <a:gd name="T43" fmla="*/ 74 h 212"/>
                  <a:gd name="T44" fmla="*/ 106 w 143"/>
                  <a:gd name="T45" fmla="*/ 154 h 212"/>
                  <a:gd name="T46" fmla="*/ 65 w 143"/>
                  <a:gd name="T47" fmla="*/ 96 h 212"/>
                  <a:gd name="T48" fmla="*/ 44 w 143"/>
                  <a:gd name="T49" fmla="*/ 184 h 212"/>
                  <a:gd name="T50" fmla="*/ 24 w 143"/>
                  <a:gd name="T51" fmla="*/ 191 h 212"/>
                  <a:gd name="T52" fmla="*/ 23 w 143"/>
                  <a:gd name="T53" fmla="*/ 122 h 212"/>
                  <a:gd name="T54" fmla="*/ 26 w 143"/>
                  <a:gd name="T55" fmla="*/ 21 h 212"/>
                  <a:gd name="T56" fmla="*/ 27 w 143"/>
                  <a:gd name="T57" fmla="*/ 21 h 212"/>
                  <a:gd name="T58" fmla="*/ 44 w 143"/>
                  <a:gd name="T59" fmla="*/ 19 h 212"/>
                  <a:gd name="T60" fmla="*/ 44 w 143"/>
                  <a:gd name="T61" fmla="*/ 76 h 212"/>
                  <a:gd name="T62" fmla="*/ 60 w 143"/>
                  <a:gd name="T63" fmla="*/ 83 h 212"/>
                  <a:gd name="T64" fmla="*/ 67 w 143"/>
                  <a:gd name="T65" fmla="*/ 80 h 212"/>
                  <a:gd name="T66" fmla="*/ 102 w 143"/>
                  <a:gd name="T67" fmla="*/ 66 h 212"/>
                  <a:gd name="T68" fmla="*/ 120 w 143"/>
                  <a:gd name="T69" fmla="*/ 91 h 212"/>
                  <a:gd name="T70" fmla="*/ 123 w 143"/>
                  <a:gd name="T71" fmla="*/ 148 h 212"/>
                  <a:gd name="T72" fmla="*/ 123 w 143"/>
                  <a:gd name="T73" fmla="*/ 150 h 212"/>
                  <a:gd name="T74" fmla="*/ 119 w 143"/>
                  <a:gd name="T75" fmla="*/ 151 h 212"/>
                  <a:gd name="T76" fmla="*/ 106 w 143"/>
                  <a:gd name="T77" fmla="*/ 15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3" h="212">
                    <a:moveTo>
                      <a:pt x="135" y="74"/>
                    </a:moveTo>
                    <a:cubicBezTo>
                      <a:pt x="123" y="45"/>
                      <a:pt x="81" y="34"/>
                      <a:pt x="62" y="56"/>
                    </a:cubicBezTo>
                    <a:cubicBezTo>
                      <a:pt x="63" y="40"/>
                      <a:pt x="63" y="25"/>
                      <a:pt x="62" y="10"/>
                    </a:cubicBezTo>
                    <a:cubicBezTo>
                      <a:pt x="62" y="5"/>
                      <a:pt x="58" y="0"/>
                      <a:pt x="53" y="1"/>
                    </a:cubicBezTo>
                    <a:cubicBezTo>
                      <a:pt x="43" y="2"/>
                      <a:pt x="34" y="5"/>
                      <a:pt x="25" y="8"/>
                    </a:cubicBezTo>
                    <a:cubicBezTo>
                      <a:pt x="24" y="8"/>
                      <a:pt x="23" y="9"/>
                      <a:pt x="22" y="9"/>
                    </a:cubicBezTo>
                    <a:cubicBezTo>
                      <a:pt x="20" y="9"/>
                      <a:pt x="18" y="10"/>
                      <a:pt x="17" y="12"/>
                    </a:cubicBezTo>
                    <a:cubicBezTo>
                      <a:pt x="8" y="44"/>
                      <a:pt x="6" y="78"/>
                      <a:pt x="4" y="111"/>
                    </a:cubicBezTo>
                    <a:cubicBezTo>
                      <a:pt x="3" y="141"/>
                      <a:pt x="0" y="174"/>
                      <a:pt x="6" y="204"/>
                    </a:cubicBezTo>
                    <a:cubicBezTo>
                      <a:pt x="7" y="212"/>
                      <a:pt x="20" y="212"/>
                      <a:pt x="22" y="204"/>
                    </a:cubicBezTo>
                    <a:cubicBezTo>
                      <a:pt x="22" y="203"/>
                      <a:pt x="22" y="202"/>
                      <a:pt x="22" y="202"/>
                    </a:cubicBezTo>
                    <a:cubicBezTo>
                      <a:pt x="23" y="202"/>
                      <a:pt x="24" y="202"/>
                      <a:pt x="25" y="202"/>
                    </a:cubicBezTo>
                    <a:cubicBezTo>
                      <a:pt x="35" y="203"/>
                      <a:pt x="46" y="202"/>
                      <a:pt x="55" y="198"/>
                    </a:cubicBezTo>
                    <a:cubicBezTo>
                      <a:pt x="59" y="197"/>
                      <a:pt x="62" y="194"/>
                      <a:pt x="62" y="190"/>
                    </a:cubicBezTo>
                    <a:cubicBezTo>
                      <a:pt x="63" y="169"/>
                      <a:pt x="59" y="148"/>
                      <a:pt x="62" y="127"/>
                    </a:cubicBezTo>
                    <a:cubicBezTo>
                      <a:pt x="64" y="111"/>
                      <a:pt x="75" y="113"/>
                      <a:pt x="82" y="126"/>
                    </a:cubicBezTo>
                    <a:cubicBezTo>
                      <a:pt x="87" y="135"/>
                      <a:pt x="90" y="150"/>
                      <a:pt x="88" y="160"/>
                    </a:cubicBezTo>
                    <a:cubicBezTo>
                      <a:pt x="87" y="165"/>
                      <a:pt x="89" y="170"/>
                      <a:pt x="94" y="171"/>
                    </a:cubicBezTo>
                    <a:cubicBezTo>
                      <a:pt x="106" y="175"/>
                      <a:pt x="117" y="172"/>
                      <a:pt x="128" y="166"/>
                    </a:cubicBezTo>
                    <a:cubicBezTo>
                      <a:pt x="132" y="165"/>
                      <a:pt x="133" y="161"/>
                      <a:pt x="133" y="158"/>
                    </a:cubicBezTo>
                    <a:cubicBezTo>
                      <a:pt x="141" y="157"/>
                      <a:pt x="141" y="139"/>
                      <a:pt x="141" y="132"/>
                    </a:cubicBezTo>
                    <a:cubicBezTo>
                      <a:pt x="142" y="113"/>
                      <a:pt x="143" y="92"/>
                      <a:pt x="135" y="74"/>
                    </a:cubicBezTo>
                    <a:close/>
                    <a:moveTo>
                      <a:pt x="106" y="154"/>
                    </a:moveTo>
                    <a:cubicBezTo>
                      <a:pt x="105" y="130"/>
                      <a:pt x="93" y="89"/>
                      <a:pt x="65" y="96"/>
                    </a:cubicBezTo>
                    <a:cubicBezTo>
                      <a:pt x="33" y="105"/>
                      <a:pt x="41" y="156"/>
                      <a:pt x="44" y="184"/>
                    </a:cubicBezTo>
                    <a:cubicBezTo>
                      <a:pt x="37" y="187"/>
                      <a:pt x="30" y="188"/>
                      <a:pt x="24" y="191"/>
                    </a:cubicBezTo>
                    <a:cubicBezTo>
                      <a:pt x="26" y="168"/>
                      <a:pt x="23" y="144"/>
                      <a:pt x="23" y="122"/>
                    </a:cubicBezTo>
                    <a:cubicBezTo>
                      <a:pt x="22" y="88"/>
                      <a:pt x="23" y="55"/>
                      <a:pt x="26" y="21"/>
                    </a:cubicBezTo>
                    <a:cubicBezTo>
                      <a:pt x="26" y="21"/>
                      <a:pt x="26" y="21"/>
                      <a:pt x="27" y="21"/>
                    </a:cubicBezTo>
                    <a:cubicBezTo>
                      <a:pt x="32" y="21"/>
                      <a:pt x="38" y="20"/>
                      <a:pt x="44" y="19"/>
                    </a:cubicBezTo>
                    <a:cubicBezTo>
                      <a:pt x="44" y="38"/>
                      <a:pt x="44" y="57"/>
                      <a:pt x="44" y="76"/>
                    </a:cubicBezTo>
                    <a:cubicBezTo>
                      <a:pt x="44" y="85"/>
                      <a:pt x="55" y="87"/>
                      <a:pt x="60" y="83"/>
                    </a:cubicBezTo>
                    <a:cubicBezTo>
                      <a:pt x="62" y="83"/>
                      <a:pt x="65" y="82"/>
                      <a:pt x="67" y="80"/>
                    </a:cubicBezTo>
                    <a:cubicBezTo>
                      <a:pt x="77" y="66"/>
                      <a:pt x="84" y="58"/>
                      <a:pt x="102" y="66"/>
                    </a:cubicBezTo>
                    <a:cubicBezTo>
                      <a:pt x="113" y="71"/>
                      <a:pt x="117" y="80"/>
                      <a:pt x="120" y="91"/>
                    </a:cubicBezTo>
                    <a:cubicBezTo>
                      <a:pt x="125" y="109"/>
                      <a:pt x="123" y="129"/>
                      <a:pt x="123" y="148"/>
                    </a:cubicBezTo>
                    <a:cubicBezTo>
                      <a:pt x="123" y="149"/>
                      <a:pt x="123" y="149"/>
                      <a:pt x="123" y="150"/>
                    </a:cubicBezTo>
                    <a:cubicBezTo>
                      <a:pt x="122" y="150"/>
                      <a:pt x="120" y="150"/>
                      <a:pt x="119" y="151"/>
                    </a:cubicBezTo>
                    <a:cubicBezTo>
                      <a:pt x="115" y="153"/>
                      <a:pt x="110" y="154"/>
                      <a:pt x="106" y="1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9" name="Freeform 413"/>
              <p:cNvSpPr>
                <a:spLocks noEditPoints="1"/>
              </p:cNvSpPr>
              <p:nvPr/>
            </p:nvSpPr>
            <p:spPr bwMode="auto">
              <a:xfrm>
                <a:off x="3192" y="509"/>
                <a:ext cx="339" cy="384"/>
              </a:xfrm>
              <a:custGeom>
                <a:avLst/>
                <a:gdLst>
                  <a:gd name="T0" fmla="*/ 84 w 168"/>
                  <a:gd name="T1" fmla="*/ 0 h 190"/>
                  <a:gd name="T2" fmla="*/ 76 w 168"/>
                  <a:gd name="T3" fmla="*/ 11 h 190"/>
                  <a:gd name="T4" fmla="*/ 102 w 168"/>
                  <a:gd name="T5" fmla="*/ 171 h 190"/>
                  <a:gd name="T6" fmla="*/ 164 w 168"/>
                  <a:gd name="T7" fmla="*/ 79 h 190"/>
                  <a:gd name="T8" fmla="*/ 84 w 168"/>
                  <a:gd name="T9" fmla="*/ 0 h 190"/>
                  <a:gd name="T10" fmla="*/ 112 w 168"/>
                  <a:gd name="T11" fmla="*/ 150 h 190"/>
                  <a:gd name="T12" fmla="*/ 88 w 168"/>
                  <a:gd name="T13" fmla="*/ 21 h 190"/>
                  <a:gd name="T14" fmla="*/ 91 w 168"/>
                  <a:gd name="T15" fmla="*/ 18 h 190"/>
                  <a:gd name="T16" fmla="*/ 112 w 168"/>
                  <a:gd name="T17" fmla="*/ 15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90">
                    <a:moveTo>
                      <a:pt x="84" y="0"/>
                    </a:moveTo>
                    <a:cubicBezTo>
                      <a:pt x="77" y="0"/>
                      <a:pt x="75" y="6"/>
                      <a:pt x="76" y="11"/>
                    </a:cubicBezTo>
                    <a:cubicBezTo>
                      <a:pt x="3" y="8"/>
                      <a:pt x="0" y="187"/>
                      <a:pt x="102" y="171"/>
                    </a:cubicBezTo>
                    <a:cubicBezTo>
                      <a:pt x="146" y="165"/>
                      <a:pt x="165" y="119"/>
                      <a:pt x="164" y="79"/>
                    </a:cubicBezTo>
                    <a:cubicBezTo>
                      <a:pt x="163" y="33"/>
                      <a:pt x="130" y="0"/>
                      <a:pt x="84" y="0"/>
                    </a:cubicBezTo>
                    <a:close/>
                    <a:moveTo>
                      <a:pt x="112" y="150"/>
                    </a:moveTo>
                    <a:cubicBezTo>
                      <a:pt x="38" y="190"/>
                      <a:pt x="9" y="25"/>
                      <a:pt x="88" y="21"/>
                    </a:cubicBezTo>
                    <a:cubicBezTo>
                      <a:pt x="90" y="20"/>
                      <a:pt x="91" y="19"/>
                      <a:pt x="91" y="18"/>
                    </a:cubicBezTo>
                    <a:cubicBezTo>
                      <a:pt x="154" y="25"/>
                      <a:pt x="168" y="120"/>
                      <a:pt x="112"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0" name="Freeform 414"/>
              <p:cNvSpPr>
                <a:spLocks noEditPoints="1"/>
              </p:cNvSpPr>
              <p:nvPr/>
            </p:nvSpPr>
            <p:spPr bwMode="auto">
              <a:xfrm>
                <a:off x="3324" y="582"/>
                <a:ext cx="143" cy="175"/>
              </a:xfrm>
              <a:custGeom>
                <a:avLst/>
                <a:gdLst>
                  <a:gd name="T0" fmla="*/ 62 w 71"/>
                  <a:gd name="T1" fmla="*/ 32 h 87"/>
                  <a:gd name="T2" fmla="*/ 11 w 71"/>
                  <a:gd name="T3" fmla="*/ 16 h 87"/>
                  <a:gd name="T4" fmla="*/ 13 w 71"/>
                  <a:gd name="T5" fmla="*/ 25 h 87"/>
                  <a:gd name="T6" fmla="*/ 14 w 71"/>
                  <a:gd name="T7" fmla="*/ 25 h 87"/>
                  <a:gd name="T8" fmla="*/ 1 w 71"/>
                  <a:gd name="T9" fmla="*/ 57 h 87"/>
                  <a:gd name="T10" fmla="*/ 52 w 71"/>
                  <a:gd name="T11" fmla="*/ 79 h 87"/>
                  <a:gd name="T12" fmla="*/ 62 w 71"/>
                  <a:gd name="T13" fmla="*/ 32 h 87"/>
                  <a:gd name="T14" fmla="*/ 46 w 71"/>
                  <a:gd name="T15" fmla="*/ 62 h 87"/>
                  <a:gd name="T16" fmla="*/ 18 w 71"/>
                  <a:gd name="T17" fmla="*/ 54 h 87"/>
                  <a:gd name="T18" fmla="*/ 31 w 71"/>
                  <a:gd name="T19" fmla="*/ 27 h 87"/>
                  <a:gd name="T20" fmla="*/ 31 w 71"/>
                  <a:gd name="T21" fmla="*/ 27 h 87"/>
                  <a:gd name="T22" fmla="*/ 44 w 71"/>
                  <a:gd name="T23" fmla="*/ 37 h 87"/>
                  <a:gd name="T24" fmla="*/ 46 w 71"/>
                  <a:gd name="T25" fmla="*/ 6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87">
                    <a:moveTo>
                      <a:pt x="62" y="32"/>
                    </a:moveTo>
                    <a:cubicBezTo>
                      <a:pt x="54" y="18"/>
                      <a:pt x="25" y="0"/>
                      <a:pt x="11" y="16"/>
                    </a:cubicBezTo>
                    <a:cubicBezTo>
                      <a:pt x="8" y="19"/>
                      <a:pt x="9" y="24"/>
                      <a:pt x="13" y="25"/>
                    </a:cubicBezTo>
                    <a:cubicBezTo>
                      <a:pt x="14" y="25"/>
                      <a:pt x="14" y="25"/>
                      <a:pt x="14" y="25"/>
                    </a:cubicBezTo>
                    <a:cubicBezTo>
                      <a:pt x="5" y="33"/>
                      <a:pt x="0" y="44"/>
                      <a:pt x="1" y="57"/>
                    </a:cubicBezTo>
                    <a:cubicBezTo>
                      <a:pt x="3" y="82"/>
                      <a:pt x="33" y="87"/>
                      <a:pt x="52" y="79"/>
                    </a:cubicBezTo>
                    <a:cubicBezTo>
                      <a:pt x="70" y="71"/>
                      <a:pt x="71" y="47"/>
                      <a:pt x="62" y="32"/>
                    </a:cubicBezTo>
                    <a:close/>
                    <a:moveTo>
                      <a:pt x="46" y="62"/>
                    </a:moveTo>
                    <a:cubicBezTo>
                      <a:pt x="37" y="69"/>
                      <a:pt x="19" y="67"/>
                      <a:pt x="18" y="54"/>
                    </a:cubicBezTo>
                    <a:cubicBezTo>
                      <a:pt x="17" y="45"/>
                      <a:pt x="23" y="33"/>
                      <a:pt x="31" y="27"/>
                    </a:cubicBezTo>
                    <a:cubicBezTo>
                      <a:pt x="31" y="27"/>
                      <a:pt x="31" y="27"/>
                      <a:pt x="31" y="27"/>
                    </a:cubicBezTo>
                    <a:cubicBezTo>
                      <a:pt x="36" y="29"/>
                      <a:pt x="41" y="32"/>
                      <a:pt x="44" y="37"/>
                    </a:cubicBezTo>
                    <a:cubicBezTo>
                      <a:pt x="50" y="43"/>
                      <a:pt x="54" y="56"/>
                      <a:pt x="46"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1" name="Freeform 415"/>
              <p:cNvSpPr>
                <a:spLocks noEditPoints="1"/>
              </p:cNvSpPr>
              <p:nvPr/>
            </p:nvSpPr>
            <p:spPr bwMode="auto">
              <a:xfrm>
                <a:off x="3469" y="485"/>
                <a:ext cx="393" cy="327"/>
              </a:xfrm>
              <a:custGeom>
                <a:avLst/>
                <a:gdLst>
                  <a:gd name="T0" fmla="*/ 103 w 195"/>
                  <a:gd name="T1" fmla="*/ 1 h 162"/>
                  <a:gd name="T2" fmla="*/ 100 w 195"/>
                  <a:gd name="T3" fmla="*/ 2 h 162"/>
                  <a:gd name="T4" fmla="*/ 94 w 195"/>
                  <a:gd name="T5" fmla="*/ 154 h 162"/>
                  <a:gd name="T6" fmla="*/ 103 w 195"/>
                  <a:gd name="T7" fmla="*/ 1 h 162"/>
                  <a:gd name="T8" fmla="*/ 98 w 195"/>
                  <a:gd name="T9" fmla="*/ 136 h 162"/>
                  <a:gd name="T10" fmla="*/ 102 w 195"/>
                  <a:gd name="T11" fmla="*/ 17 h 162"/>
                  <a:gd name="T12" fmla="*/ 147 w 195"/>
                  <a:gd name="T13" fmla="*/ 78 h 162"/>
                  <a:gd name="T14" fmla="*/ 98 w 195"/>
                  <a:gd name="T15" fmla="*/ 136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162">
                    <a:moveTo>
                      <a:pt x="103" y="1"/>
                    </a:moveTo>
                    <a:cubicBezTo>
                      <a:pt x="102" y="1"/>
                      <a:pt x="101" y="1"/>
                      <a:pt x="100" y="2"/>
                    </a:cubicBezTo>
                    <a:cubicBezTo>
                      <a:pt x="33" y="7"/>
                      <a:pt x="0" y="144"/>
                      <a:pt x="94" y="154"/>
                    </a:cubicBezTo>
                    <a:cubicBezTo>
                      <a:pt x="179" y="162"/>
                      <a:pt x="195" y="0"/>
                      <a:pt x="103" y="1"/>
                    </a:cubicBezTo>
                    <a:close/>
                    <a:moveTo>
                      <a:pt x="98" y="136"/>
                    </a:moveTo>
                    <a:cubicBezTo>
                      <a:pt x="28" y="141"/>
                      <a:pt x="48" y="39"/>
                      <a:pt x="102" y="17"/>
                    </a:cubicBezTo>
                    <a:cubicBezTo>
                      <a:pt x="132" y="28"/>
                      <a:pt x="149" y="44"/>
                      <a:pt x="147" y="78"/>
                    </a:cubicBezTo>
                    <a:cubicBezTo>
                      <a:pt x="146" y="105"/>
                      <a:pt x="127" y="134"/>
                      <a:pt x="98"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2" name="Freeform 416"/>
              <p:cNvSpPr>
                <a:spLocks noEditPoints="1"/>
              </p:cNvSpPr>
              <p:nvPr/>
            </p:nvSpPr>
            <p:spPr bwMode="auto">
              <a:xfrm>
                <a:off x="3612" y="582"/>
                <a:ext cx="117" cy="123"/>
              </a:xfrm>
              <a:custGeom>
                <a:avLst/>
                <a:gdLst>
                  <a:gd name="T0" fmla="*/ 48 w 58"/>
                  <a:gd name="T1" fmla="*/ 5 h 61"/>
                  <a:gd name="T2" fmla="*/ 16 w 58"/>
                  <a:gd name="T3" fmla="*/ 7 h 61"/>
                  <a:gd name="T4" fmla="*/ 15 w 58"/>
                  <a:gd name="T5" fmla="*/ 15 h 61"/>
                  <a:gd name="T6" fmla="*/ 8 w 58"/>
                  <a:gd name="T7" fmla="*/ 20 h 61"/>
                  <a:gd name="T8" fmla="*/ 1 w 58"/>
                  <a:gd name="T9" fmla="*/ 47 h 61"/>
                  <a:gd name="T10" fmla="*/ 7 w 58"/>
                  <a:gd name="T11" fmla="*/ 55 h 61"/>
                  <a:gd name="T12" fmla="*/ 54 w 58"/>
                  <a:gd name="T13" fmla="*/ 36 h 61"/>
                  <a:gd name="T14" fmla="*/ 57 w 58"/>
                  <a:gd name="T15" fmla="*/ 22 h 61"/>
                  <a:gd name="T16" fmla="*/ 48 w 58"/>
                  <a:gd name="T17" fmla="*/ 5 h 61"/>
                  <a:gd name="T18" fmla="*/ 16 w 58"/>
                  <a:gd name="T19" fmla="*/ 41 h 61"/>
                  <a:gd name="T20" fmla="*/ 25 w 58"/>
                  <a:gd name="T21" fmla="*/ 20 h 61"/>
                  <a:gd name="T22" fmla="*/ 29 w 58"/>
                  <a:gd name="T23" fmla="*/ 20 h 61"/>
                  <a:gd name="T24" fmla="*/ 39 w 58"/>
                  <a:gd name="T25" fmla="*/ 21 h 61"/>
                  <a:gd name="T26" fmla="*/ 34 w 58"/>
                  <a:gd name="T27" fmla="*/ 38 h 61"/>
                  <a:gd name="T28" fmla="*/ 16 w 58"/>
                  <a:gd name="T29" fmla="*/ 4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61">
                    <a:moveTo>
                      <a:pt x="48" y="5"/>
                    </a:moveTo>
                    <a:cubicBezTo>
                      <a:pt x="40" y="1"/>
                      <a:pt x="23" y="0"/>
                      <a:pt x="16" y="7"/>
                    </a:cubicBezTo>
                    <a:cubicBezTo>
                      <a:pt x="14" y="9"/>
                      <a:pt x="14" y="13"/>
                      <a:pt x="15" y="15"/>
                    </a:cubicBezTo>
                    <a:cubicBezTo>
                      <a:pt x="12" y="16"/>
                      <a:pt x="10" y="18"/>
                      <a:pt x="8" y="20"/>
                    </a:cubicBezTo>
                    <a:cubicBezTo>
                      <a:pt x="2" y="28"/>
                      <a:pt x="0" y="38"/>
                      <a:pt x="1" y="47"/>
                    </a:cubicBezTo>
                    <a:cubicBezTo>
                      <a:pt x="2" y="51"/>
                      <a:pt x="3" y="53"/>
                      <a:pt x="7" y="55"/>
                    </a:cubicBezTo>
                    <a:cubicBezTo>
                      <a:pt x="27" y="61"/>
                      <a:pt x="46" y="57"/>
                      <a:pt x="54" y="36"/>
                    </a:cubicBezTo>
                    <a:cubicBezTo>
                      <a:pt x="56" y="32"/>
                      <a:pt x="56" y="27"/>
                      <a:pt x="57" y="22"/>
                    </a:cubicBezTo>
                    <a:cubicBezTo>
                      <a:pt x="58" y="13"/>
                      <a:pt x="56" y="10"/>
                      <a:pt x="48" y="5"/>
                    </a:cubicBezTo>
                    <a:close/>
                    <a:moveTo>
                      <a:pt x="16" y="41"/>
                    </a:moveTo>
                    <a:cubicBezTo>
                      <a:pt x="15" y="33"/>
                      <a:pt x="19" y="26"/>
                      <a:pt x="25" y="20"/>
                    </a:cubicBezTo>
                    <a:cubicBezTo>
                      <a:pt x="26" y="20"/>
                      <a:pt x="28" y="20"/>
                      <a:pt x="29" y="20"/>
                    </a:cubicBezTo>
                    <a:cubicBezTo>
                      <a:pt x="33" y="20"/>
                      <a:pt x="36" y="20"/>
                      <a:pt x="39" y="21"/>
                    </a:cubicBezTo>
                    <a:cubicBezTo>
                      <a:pt x="39" y="27"/>
                      <a:pt x="38" y="33"/>
                      <a:pt x="34" y="38"/>
                    </a:cubicBezTo>
                    <a:cubicBezTo>
                      <a:pt x="29" y="42"/>
                      <a:pt x="22" y="42"/>
                      <a:pt x="16"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3" name="Freeform 417"/>
              <p:cNvSpPr>
                <a:spLocks noEditPoints="1"/>
              </p:cNvSpPr>
              <p:nvPr/>
            </p:nvSpPr>
            <p:spPr bwMode="auto">
              <a:xfrm>
                <a:off x="3810" y="386"/>
                <a:ext cx="262" cy="359"/>
              </a:xfrm>
              <a:custGeom>
                <a:avLst/>
                <a:gdLst>
                  <a:gd name="T0" fmla="*/ 116 w 130"/>
                  <a:gd name="T1" fmla="*/ 116 h 178"/>
                  <a:gd name="T2" fmla="*/ 116 w 130"/>
                  <a:gd name="T3" fmla="*/ 117 h 178"/>
                  <a:gd name="T4" fmla="*/ 112 w 130"/>
                  <a:gd name="T5" fmla="*/ 85 h 178"/>
                  <a:gd name="T6" fmla="*/ 98 w 130"/>
                  <a:gd name="T7" fmla="*/ 77 h 178"/>
                  <a:gd name="T8" fmla="*/ 58 w 130"/>
                  <a:gd name="T9" fmla="*/ 93 h 178"/>
                  <a:gd name="T10" fmla="*/ 53 w 130"/>
                  <a:gd name="T11" fmla="*/ 8 h 178"/>
                  <a:gd name="T12" fmla="*/ 39 w 130"/>
                  <a:gd name="T13" fmla="*/ 3 h 178"/>
                  <a:gd name="T14" fmla="*/ 21 w 130"/>
                  <a:gd name="T15" fmla="*/ 8 h 178"/>
                  <a:gd name="T16" fmla="*/ 14 w 130"/>
                  <a:gd name="T17" fmla="*/ 11 h 178"/>
                  <a:gd name="T18" fmla="*/ 13 w 130"/>
                  <a:gd name="T19" fmla="*/ 14 h 178"/>
                  <a:gd name="T20" fmla="*/ 12 w 130"/>
                  <a:gd name="T21" fmla="*/ 14 h 178"/>
                  <a:gd name="T22" fmla="*/ 10 w 130"/>
                  <a:gd name="T23" fmla="*/ 18 h 178"/>
                  <a:gd name="T24" fmla="*/ 11 w 130"/>
                  <a:gd name="T25" fmla="*/ 18 h 178"/>
                  <a:gd name="T26" fmla="*/ 11 w 130"/>
                  <a:gd name="T27" fmla="*/ 19 h 178"/>
                  <a:gd name="T28" fmla="*/ 0 w 130"/>
                  <a:gd name="T29" fmla="*/ 168 h 178"/>
                  <a:gd name="T30" fmla="*/ 11 w 130"/>
                  <a:gd name="T31" fmla="*/ 176 h 178"/>
                  <a:gd name="T32" fmla="*/ 123 w 130"/>
                  <a:gd name="T33" fmla="*/ 132 h 178"/>
                  <a:gd name="T34" fmla="*/ 116 w 130"/>
                  <a:gd name="T35" fmla="*/ 116 h 178"/>
                  <a:gd name="T36" fmla="*/ 23 w 130"/>
                  <a:gd name="T37" fmla="*/ 24 h 178"/>
                  <a:gd name="T38" fmla="*/ 36 w 130"/>
                  <a:gd name="T39" fmla="*/ 23 h 178"/>
                  <a:gd name="T40" fmla="*/ 39 w 130"/>
                  <a:gd name="T41" fmla="*/ 109 h 178"/>
                  <a:gd name="T42" fmla="*/ 53 w 130"/>
                  <a:gd name="T43" fmla="*/ 117 h 178"/>
                  <a:gd name="T44" fmla="*/ 94 w 130"/>
                  <a:gd name="T45" fmla="*/ 100 h 178"/>
                  <a:gd name="T46" fmla="*/ 100 w 130"/>
                  <a:gd name="T47" fmla="*/ 122 h 178"/>
                  <a:gd name="T48" fmla="*/ 18 w 130"/>
                  <a:gd name="T49" fmla="*/ 156 h 178"/>
                  <a:gd name="T50" fmla="*/ 23 w 130"/>
                  <a:gd name="T51" fmla="*/ 2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178">
                    <a:moveTo>
                      <a:pt x="116" y="116"/>
                    </a:moveTo>
                    <a:cubicBezTo>
                      <a:pt x="116" y="117"/>
                      <a:pt x="116" y="117"/>
                      <a:pt x="116" y="117"/>
                    </a:cubicBezTo>
                    <a:cubicBezTo>
                      <a:pt x="118" y="107"/>
                      <a:pt x="113" y="95"/>
                      <a:pt x="112" y="85"/>
                    </a:cubicBezTo>
                    <a:cubicBezTo>
                      <a:pt x="112" y="78"/>
                      <a:pt x="104" y="73"/>
                      <a:pt x="98" y="77"/>
                    </a:cubicBezTo>
                    <a:cubicBezTo>
                      <a:pt x="85" y="84"/>
                      <a:pt x="71" y="88"/>
                      <a:pt x="58" y="93"/>
                    </a:cubicBezTo>
                    <a:cubicBezTo>
                      <a:pt x="59" y="65"/>
                      <a:pt x="60" y="37"/>
                      <a:pt x="53" y="8"/>
                    </a:cubicBezTo>
                    <a:cubicBezTo>
                      <a:pt x="52" y="2"/>
                      <a:pt x="44" y="0"/>
                      <a:pt x="39" y="3"/>
                    </a:cubicBezTo>
                    <a:cubicBezTo>
                      <a:pt x="34" y="5"/>
                      <a:pt x="27" y="6"/>
                      <a:pt x="21" y="8"/>
                    </a:cubicBezTo>
                    <a:cubicBezTo>
                      <a:pt x="19" y="9"/>
                      <a:pt x="16" y="9"/>
                      <a:pt x="14" y="11"/>
                    </a:cubicBezTo>
                    <a:cubicBezTo>
                      <a:pt x="15" y="11"/>
                      <a:pt x="14" y="12"/>
                      <a:pt x="13" y="14"/>
                    </a:cubicBezTo>
                    <a:cubicBezTo>
                      <a:pt x="12" y="14"/>
                      <a:pt x="12" y="14"/>
                      <a:pt x="12" y="14"/>
                    </a:cubicBezTo>
                    <a:cubicBezTo>
                      <a:pt x="10" y="14"/>
                      <a:pt x="10" y="16"/>
                      <a:pt x="10" y="18"/>
                    </a:cubicBezTo>
                    <a:cubicBezTo>
                      <a:pt x="11" y="18"/>
                      <a:pt x="11" y="18"/>
                      <a:pt x="11" y="18"/>
                    </a:cubicBezTo>
                    <a:cubicBezTo>
                      <a:pt x="11" y="18"/>
                      <a:pt x="11" y="19"/>
                      <a:pt x="11" y="19"/>
                    </a:cubicBezTo>
                    <a:cubicBezTo>
                      <a:pt x="5" y="68"/>
                      <a:pt x="1" y="118"/>
                      <a:pt x="0" y="168"/>
                    </a:cubicBezTo>
                    <a:cubicBezTo>
                      <a:pt x="0" y="174"/>
                      <a:pt x="6" y="178"/>
                      <a:pt x="11" y="176"/>
                    </a:cubicBezTo>
                    <a:cubicBezTo>
                      <a:pt x="48" y="168"/>
                      <a:pt x="92" y="154"/>
                      <a:pt x="123" y="132"/>
                    </a:cubicBezTo>
                    <a:cubicBezTo>
                      <a:pt x="130" y="127"/>
                      <a:pt x="126" y="114"/>
                      <a:pt x="116" y="116"/>
                    </a:cubicBezTo>
                    <a:close/>
                    <a:moveTo>
                      <a:pt x="23" y="24"/>
                    </a:moveTo>
                    <a:cubicBezTo>
                      <a:pt x="27" y="25"/>
                      <a:pt x="32" y="24"/>
                      <a:pt x="36" y="23"/>
                    </a:cubicBezTo>
                    <a:cubicBezTo>
                      <a:pt x="41" y="51"/>
                      <a:pt x="38" y="80"/>
                      <a:pt x="39" y="109"/>
                    </a:cubicBezTo>
                    <a:cubicBezTo>
                      <a:pt x="39" y="116"/>
                      <a:pt x="47" y="121"/>
                      <a:pt x="53" y="117"/>
                    </a:cubicBezTo>
                    <a:cubicBezTo>
                      <a:pt x="65" y="109"/>
                      <a:pt x="80" y="105"/>
                      <a:pt x="94" y="100"/>
                    </a:cubicBezTo>
                    <a:cubicBezTo>
                      <a:pt x="94" y="108"/>
                      <a:pt x="96" y="116"/>
                      <a:pt x="100" y="122"/>
                    </a:cubicBezTo>
                    <a:cubicBezTo>
                      <a:pt x="72" y="132"/>
                      <a:pt x="46" y="147"/>
                      <a:pt x="18" y="156"/>
                    </a:cubicBezTo>
                    <a:cubicBezTo>
                      <a:pt x="19" y="112"/>
                      <a:pt x="26" y="68"/>
                      <a:pt x="23"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4" name="Freeform 418"/>
              <p:cNvSpPr>
                <a:spLocks noEditPoints="1"/>
              </p:cNvSpPr>
              <p:nvPr/>
            </p:nvSpPr>
            <p:spPr bwMode="auto">
              <a:xfrm>
                <a:off x="4150" y="289"/>
                <a:ext cx="152" cy="259"/>
              </a:xfrm>
              <a:custGeom>
                <a:avLst/>
                <a:gdLst>
                  <a:gd name="T0" fmla="*/ 69 w 75"/>
                  <a:gd name="T1" fmla="*/ 4 h 128"/>
                  <a:gd name="T2" fmla="*/ 8 w 75"/>
                  <a:gd name="T3" fmla="*/ 9 h 128"/>
                  <a:gd name="T4" fmla="*/ 4 w 75"/>
                  <a:gd name="T5" fmla="*/ 18 h 128"/>
                  <a:gd name="T6" fmla="*/ 10 w 75"/>
                  <a:gd name="T7" fmla="*/ 71 h 128"/>
                  <a:gd name="T8" fmla="*/ 12 w 75"/>
                  <a:gd name="T9" fmla="*/ 98 h 128"/>
                  <a:gd name="T10" fmla="*/ 9 w 75"/>
                  <a:gd name="T11" fmla="*/ 114 h 128"/>
                  <a:gd name="T12" fmla="*/ 13 w 75"/>
                  <a:gd name="T13" fmla="*/ 116 h 128"/>
                  <a:gd name="T14" fmla="*/ 14 w 75"/>
                  <a:gd name="T15" fmla="*/ 115 h 128"/>
                  <a:gd name="T16" fmla="*/ 47 w 75"/>
                  <a:gd name="T17" fmla="*/ 125 h 128"/>
                  <a:gd name="T18" fmla="*/ 60 w 75"/>
                  <a:gd name="T19" fmla="*/ 118 h 128"/>
                  <a:gd name="T20" fmla="*/ 75 w 75"/>
                  <a:gd name="T21" fmla="*/ 12 h 128"/>
                  <a:gd name="T22" fmla="*/ 69 w 75"/>
                  <a:gd name="T23" fmla="*/ 4 h 128"/>
                  <a:gd name="T24" fmla="*/ 45 w 75"/>
                  <a:gd name="T25" fmla="*/ 106 h 128"/>
                  <a:gd name="T26" fmla="*/ 23 w 75"/>
                  <a:gd name="T27" fmla="*/ 100 h 128"/>
                  <a:gd name="T28" fmla="*/ 25 w 75"/>
                  <a:gd name="T29" fmla="*/ 81 h 128"/>
                  <a:gd name="T30" fmla="*/ 21 w 75"/>
                  <a:gd name="T31" fmla="*/ 21 h 128"/>
                  <a:gd name="T32" fmla="*/ 58 w 75"/>
                  <a:gd name="T33" fmla="*/ 19 h 128"/>
                  <a:gd name="T34" fmla="*/ 45 w 75"/>
                  <a:gd name="T35" fmla="*/ 10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128">
                    <a:moveTo>
                      <a:pt x="69" y="4"/>
                    </a:moveTo>
                    <a:cubicBezTo>
                      <a:pt x="48" y="0"/>
                      <a:pt x="28" y="0"/>
                      <a:pt x="8" y="9"/>
                    </a:cubicBezTo>
                    <a:cubicBezTo>
                      <a:pt x="4" y="10"/>
                      <a:pt x="4" y="15"/>
                      <a:pt x="4" y="18"/>
                    </a:cubicBezTo>
                    <a:cubicBezTo>
                      <a:pt x="7" y="36"/>
                      <a:pt x="9" y="53"/>
                      <a:pt x="10" y="71"/>
                    </a:cubicBezTo>
                    <a:cubicBezTo>
                      <a:pt x="11" y="79"/>
                      <a:pt x="13" y="89"/>
                      <a:pt x="12" y="98"/>
                    </a:cubicBezTo>
                    <a:cubicBezTo>
                      <a:pt x="3" y="97"/>
                      <a:pt x="0" y="111"/>
                      <a:pt x="9" y="114"/>
                    </a:cubicBezTo>
                    <a:cubicBezTo>
                      <a:pt x="10" y="116"/>
                      <a:pt x="12" y="117"/>
                      <a:pt x="13" y="116"/>
                    </a:cubicBezTo>
                    <a:cubicBezTo>
                      <a:pt x="14" y="116"/>
                      <a:pt x="14" y="116"/>
                      <a:pt x="14" y="115"/>
                    </a:cubicBezTo>
                    <a:cubicBezTo>
                      <a:pt x="25" y="118"/>
                      <a:pt x="37" y="119"/>
                      <a:pt x="47" y="125"/>
                    </a:cubicBezTo>
                    <a:cubicBezTo>
                      <a:pt x="53" y="128"/>
                      <a:pt x="59" y="124"/>
                      <a:pt x="60" y="118"/>
                    </a:cubicBezTo>
                    <a:cubicBezTo>
                      <a:pt x="64" y="82"/>
                      <a:pt x="74" y="48"/>
                      <a:pt x="75" y="12"/>
                    </a:cubicBezTo>
                    <a:cubicBezTo>
                      <a:pt x="75" y="9"/>
                      <a:pt x="73" y="5"/>
                      <a:pt x="69" y="4"/>
                    </a:cubicBezTo>
                    <a:close/>
                    <a:moveTo>
                      <a:pt x="45" y="106"/>
                    </a:moveTo>
                    <a:cubicBezTo>
                      <a:pt x="38" y="103"/>
                      <a:pt x="30" y="102"/>
                      <a:pt x="23" y="100"/>
                    </a:cubicBezTo>
                    <a:cubicBezTo>
                      <a:pt x="25" y="94"/>
                      <a:pt x="25" y="87"/>
                      <a:pt x="25" y="81"/>
                    </a:cubicBezTo>
                    <a:cubicBezTo>
                      <a:pt x="26" y="61"/>
                      <a:pt x="24" y="41"/>
                      <a:pt x="21" y="21"/>
                    </a:cubicBezTo>
                    <a:cubicBezTo>
                      <a:pt x="33" y="18"/>
                      <a:pt x="46" y="17"/>
                      <a:pt x="58" y="19"/>
                    </a:cubicBezTo>
                    <a:cubicBezTo>
                      <a:pt x="56" y="48"/>
                      <a:pt x="49" y="77"/>
                      <a:pt x="45"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5" name="Freeform 419"/>
              <p:cNvSpPr>
                <a:spLocks noEditPoints="1"/>
              </p:cNvSpPr>
              <p:nvPr/>
            </p:nvSpPr>
            <p:spPr bwMode="auto">
              <a:xfrm>
                <a:off x="4181" y="552"/>
                <a:ext cx="107" cy="105"/>
              </a:xfrm>
              <a:custGeom>
                <a:avLst/>
                <a:gdLst>
                  <a:gd name="T0" fmla="*/ 50 w 53"/>
                  <a:gd name="T1" fmla="*/ 17 h 52"/>
                  <a:gd name="T2" fmla="*/ 24 w 53"/>
                  <a:gd name="T3" fmla="*/ 0 h 52"/>
                  <a:gd name="T4" fmla="*/ 22 w 53"/>
                  <a:gd name="T5" fmla="*/ 1 h 52"/>
                  <a:gd name="T6" fmla="*/ 10 w 53"/>
                  <a:gd name="T7" fmla="*/ 3 h 52"/>
                  <a:gd name="T8" fmla="*/ 2 w 53"/>
                  <a:gd name="T9" fmla="*/ 19 h 52"/>
                  <a:gd name="T10" fmla="*/ 2 w 53"/>
                  <a:gd name="T11" fmla="*/ 31 h 52"/>
                  <a:gd name="T12" fmla="*/ 1 w 53"/>
                  <a:gd name="T13" fmla="*/ 45 h 52"/>
                  <a:gd name="T14" fmla="*/ 15 w 53"/>
                  <a:gd name="T15" fmla="*/ 51 h 52"/>
                  <a:gd name="T16" fmla="*/ 49 w 53"/>
                  <a:gd name="T17" fmla="*/ 36 h 52"/>
                  <a:gd name="T18" fmla="*/ 50 w 53"/>
                  <a:gd name="T19" fmla="*/ 17 h 52"/>
                  <a:gd name="T20" fmla="*/ 35 w 53"/>
                  <a:gd name="T21" fmla="*/ 27 h 52"/>
                  <a:gd name="T22" fmla="*/ 35 w 53"/>
                  <a:gd name="T23" fmla="*/ 27 h 52"/>
                  <a:gd name="T24" fmla="*/ 35 w 53"/>
                  <a:gd name="T25" fmla="*/ 27 h 52"/>
                  <a:gd name="T26" fmla="*/ 35 w 53"/>
                  <a:gd name="T27" fmla="*/ 27 h 52"/>
                  <a:gd name="T28" fmla="*/ 34 w 53"/>
                  <a:gd name="T29" fmla="*/ 27 h 52"/>
                  <a:gd name="T30" fmla="*/ 33 w 53"/>
                  <a:gd name="T31" fmla="*/ 29 h 52"/>
                  <a:gd name="T32" fmla="*/ 28 w 53"/>
                  <a:gd name="T33" fmla="*/ 31 h 52"/>
                  <a:gd name="T34" fmla="*/ 17 w 53"/>
                  <a:gd name="T35" fmla="*/ 34 h 52"/>
                  <a:gd name="T36" fmla="*/ 17 w 53"/>
                  <a:gd name="T37" fmla="*/ 32 h 52"/>
                  <a:gd name="T38" fmla="*/ 17 w 53"/>
                  <a:gd name="T39" fmla="*/ 23 h 52"/>
                  <a:gd name="T40" fmla="*/ 17 w 53"/>
                  <a:gd name="T41" fmla="*/ 16 h 52"/>
                  <a:gd name="T42" fmla="*/ 17 w 53"/>
                  <a:gd name="T43" fmla="*/ 14 h 52"/>
                  <a:gd name="T44" fmla="*/ 20 w 53"/>
                  <a:gd name="T45" fmla="*/ 13 h 52"/>
                  <a:gd name="T46" fmla="*/ 33 w 53"/>
                  <a:gd name="T47" fmla="*/ 24 h 52"/>
                  <a:gd name="T48" fmla="*/ 35 w 53"/>
                  <a:gd name="T49" fmla="*/ 27 h 52"/>
                  <a:gd name="T50" fmla="*/ 35 w 53"/>
                  <a:gd name="T51" fmla="*/ 26 h 52"/>
                  <a:gd name="T52" fmla="*/ 35 w 53"/>
                  <a:gd name="T53" fmla="*/ 27 h 52"/>
                  <a:gd name="T54" fmla="*/ 35 w 53"/>
                  <a:gd name="T55" fmla="*/ 27 h 52"/>
                  <a:gd name="T56" fmla="*/ 35 w 53"/>
                  <a:gd name="T57" fmla="*/ 27 h 52"/>
                  <a:gd name="T58" fmla="*/ 35 w 53"/>
                  <a:gd name="T5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 h="52">
                    <a:moveTo>
                      <a:pt x="50" y="17"/>
                    </a:moveTo>
                    <a:cubicBezTo>
                      <a:pt x="46" y="9"/>
                      <a:pt x="33" y="0"/>
                      <a:pt x="24" y="0"/>
                    </a:cubicBezTo>
                    <a:cubicBezTo>
                      <a:pt x="23" y="0"/>
                      <a:pt x="23" y="0"/>
                      <a:pt x="22" y="1"/>
                    </a:cubicBezTo>
                    <a:cubicBezTo>
                      <a:pt x="18" y="0"/>
                      <a:pt x="14" y="1"/>
                      <a:pt x="10" y="3"/>
                    </a:cubicBezTo>
                    <a:cubicBezTo>
                      <a:pt x="4" y="6"/>
                      <a:pt x="3" y="13"/>
                      <a:pt x="2" y="19"/>
                    </a:cubicBezTo>
                    <a:cubicBezTo>
                      <a:pt x="2" y="23"/>
                      <a:pt x="2" y="27"/>
                      <a:pt x="2" y="31"/>
                    </a:cubicBezTo>
                    <a:cubicBezTo>
                      <a:pt x="2" y="35"/>
                      <a:pt x="0" y="41"/>
                      <a:pt x="1" y="45"/>
                    </a:cubicBezTo>
                    <a:cubicBezTo>
                      <a:pt x="2" y="51"/>
                      <a:pt x="10" y="52"/>
                      <a:pt x="15" y="51"/>
                    </a:cubicBezTo>
                    <a:cubicBezTo>
                      <a:pt x="27" y="50"/>
                      <a:pt x="42" y="46"/>
                      <a:pt x="49" y="36"/>
                    </a:cubicBezTo>
                    <a:cubicBezTo>
                      <a:pt x="53" y="30"/>
                      <a:pt x="53" y="23"/>
                      <a:pt x="50" y="17"/>
                    </a:cubicBezTo>
                    <a:close/>
                    <a:moveTo>
                      <a:pt x="35" y="27"/>
                    </a:moveTo>
                    <a:cubicBezTo>
                      <a:pt x="35" y="27"/>
                      <a:pt x="35" y="27"/>
                      <a:pt x="35" y="27"/>
                    </a:cubicBezTo>
                    <a:cubicBezTo>
                      <a:pt x="35" y="27"/>
                      <a:pt x="35" y="27"/>
                      <a:pt x="35" y="27"/>
                    </a:cubicBezTo>
                    <a:cubicBezTo>
                      <a:pt x="35" y="26"/>
                      <a:pt x="35" y="27"/>
                      <a:pt x="35" y="27"/>
                    </a:cubicBezTo>
                    <a:cubicBezTo>
                      <a:pt x="35" y="27"/>
                      <a:pt x="35" y="27"/>
                      <a:pt x="34" y="27"/>
                    </a:cubicBezTo>
                    <a:cubicBezTo>
                      <a:pt x="35" y="27"/>
                      <a:pt x="33" y="29"/>
                      <a:pt x="33" y="29"/>
                    </a:cubicBezTo>
                    <a:cubicBezTo>
                      <a:pt x="31" y="30"/>
                      <a:pt x="29" y="31"/>
                      <a:pt x="28" y="31"/>
                    </a:cubicBezTo>
                    <a:cubicBezTo>
                      <a:pt x="24" y="33"/>
                      <a:pt x="21" y="34"/>
                      <a:pt x="17" y="34"/>
                    </a:cubicBezTo>
                    <a:cubicBezTo>
                      <a:pt x="17" y="34"/>
                      <a:pt x="17" y="33"/>
                      <a:pt x="17" y="32"/>
                    </a:cubicBezTo>
                    <a:cubicBezTo>
                      <a:pt x="18" y="29"/>
                      <a:pt x="17" y="26"/>
                      <a:pt x="17" y="23"/>
                    </a:cubicBezTo>
                    <a:cubicBezTo>
                      <a:pt x="17" y="21"/>
                      <a:pt x="17" y="18"/>
                      <a:pt x="17" y="16"/>
                    </a:cubicBezTo>
                    <a:cubicBezTo>
                      <a:pt x="17" y="15"/>
                      <a:pt x="17" y="14"/>
                      <a:pt x="17" y="14"/>
                    </a:cubicBezTo>
                    <a:cubicBezTo>
                      <a:pt x="18" y="13"/>
                      <a:pt x="19" y="13"/>
                      <a:pt x="20" y="13"/>
                    </a:cubicBezTo>
                    <a:cubicBezTo>
                      <a:pt x="24" y="17"/>
                      <a:pt x="29" y="20"/>
                      <a:pt x="33" y="24"/>
                    </a:cubicBezTo>
                    <a:cubicBezTo>
                      <a:pt x="34" y="25"/>
                      <a:pt x="35" y="26"/>
                      <a:pt x="35" y="27"/>
                    </a:cubicBezTo>
                    <a:cubicBezTo>
                      <a:pt x="35" y="27"/>
                      <a:pt x="35" y="26"/>
                      <a:pt x="35" y="26"/>
                    </a:cubicBezTo>
                    <a:cubicBezTo>
                      <a:pt x="35" y="26"/>
                      <a:pt x="35" y="26"/>
                      <a:pt x="35" y="27"/>
                    </a:cubicBezTo>
                    <a:cubicBezTo>
                      <a:pt x="35" y="27"/>
                      <a:pt x="35" y="27"/>
                      <a:pt x="35" y="27"/>
                    </a:cubicBezTo>
                    <a:cubicBezTo>
                      <a:pt x="35" y="27"/>
                      <a:pt x="35" y="27"/>
                      <a:pt x="35" y="27"/>
                    </a:cubicBezTo>
                    <a:cubicBezTo>
                      <a:pt x="35" y="27"/>
                      <a:pt x="35" y="27"/>
                      <a:pt x="35"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6" name="Freeform 420"/>
              <p:cNvSpPr/>
              <p:nvPr/>
            </p:nvSpPr>
            <p:spPr bwMode="auto">
              <a:xfrm>
                <a:off x="4251" y="60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7" name="Freeform 421"/>
              <p:cNvSpPr/>
              <p:nvPr/>
            </p:nvSpPr>
            <p:spPr bwMode="auto">
              <a:xfrm>
                <a:off x="4792" y="33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8" name="Freeform 422"/>
              <p:cNvSpPr>
                <a:spLocks noEditPoints="1"/>
              </p:cNvSpPr>
              <p:nvPr/>
            </p:nvSpPr>
            <p:spPr bwMode="auto">
              <a:xfrm>
                <a:off x="4376" y="2645"/>
                <a:ext cx="716" cy="726"/>
              </a:xfrm>
              <a:custGeom>
                <a:avLst/>
                <a:gdLst>
                  <a:gd name="T0" fmla="*/ 190 w 355"/>
                  <a:gd name="T1" fmla="*/ 21 h 360"/>
                  <a:gd name="T2" fmla="*/ 4 w 355"/>
                  <a:gd name="T3" fmla="*/ 209 h 360"/>
                  <a:gd name="T4" fmla="*/ 54 w 355"/>
                  <a:gd name="T5" fmla="*/ 314 h 360"/>
                  <a:gd name="T6" fmla="*/ 205 w 355"/>
                  <a:gd name="T7" fmla="*/ 356 h 360"/>
                  <a:gd name="T8" fmla="*/ 23 w 355"/>
                  <a:gd name="T9" fmla="*/ 243 h 360"/>
                  <a:gd name="T10" fmla="*/ 34 w 355"/>
                  <a:gd name="T11" fmla="*/ 226 h 360"/>
                  <a:gd name="T12" fmla="*/ 44 w 355"/>
                  <a:gd name="T13" fmla="*/ 283 h 360"/>
                  <a:gd name="T14" fmla="*/ 39 w 355"/>
                  <a:gd name="T15" fmla="*/ 247 h 360"/>
                  <a:gd name="T16" fmla="*/ 40 w 355"/>
                  <a:gd name="T17" fmla="*/ 231 h 360"/>
                  <a:gd name="T18" fmla="*/ 175 w 355"/>
                  <a:gd name="T19" fmla="*/ 347 h 360"/>
                  <a:gd name="T20" fmla="*/ 177 w 355"/>
                  <a:gd name="T21" fmla="*/ 331 h 360"/>
                  <a:gd name="T22" fmla="*/ 208 w 355"/>
                  <a:gd name="T23" fmla="*/ 342 h 360"/>
                  <a:gd name="T24" fmla="*/ 204 w 355"/>
                  <a:gd name="T25" fmla="*/ 336 h 360"/>
                  <a:gd name="T26" fmla="*/ 206 w 355"/>
                  <a:gd name="T27" fmla="*/ 332 h 360"/>
                  <a:gd name="T28" fmla="*/ 192 w 355"/>
                  <a:gd name="T29" fmla="*/ 325 h 360"/>
                  <a:gd name="T30" fmla="*/ 173 w 355"/>
                  <a:gd name="T31" fmla="*/ 308 h 360"/>
                  <a:gd name="T32" fmla="*/ 143 w 355"/>
                  <a:gd name="T33" fmla="*/ 330 h 360"/>
                  <a:gd name="T34" fmla="*/ 151 w 355"/>
                  <a:gd name="T35" fmla="*/ 336 h 360"/>
                  <a:gd name="T36" fmla="*/ 132 w 355"/>
                  <a:gd name="T37" fmla="*/ 306 h 360"/>
                  <a:gd name="T38" fmla="*/ 220 w 355"/>
                  <a:gd name="T39" fmla="*/ 338 h 360"/>
                  <a:gd name="T40" fmla="*/ 300 w 355"/>
                  <a:gd name="T41" fmla="*/ 217 h 360"/>
                  <a:gd name="T42" fmla="*/ 305 w 355"/>
                  <a:gd name="T43" fmla="*/ 248 h 360"/>
                  <a:gd name="T44" fmla="*/ 317 w 355"/>
                  <a:gd name="T45" fmla="*/ 256 h 360"/>
                  <a:gd name="T46" fmla="*/ 291 w 355"/>
                  <a:gd name="T47" fmla="*/ 210 h 360"/>
                  <a:gd name="T48" fmla="*/ 327 w 355"/>
                  <a:gd name="T49" fmla="*/ 230 h 360"/>
                  <a:gd name="T50" fmla="*/ 313 w 355"/>
                  <a:gd name="T51" fmla="*/ 211 h 360"/>
                  <a:gd name="T52" fmla="*/ 306 w 355"/>
                  <a:gd name="T53" fmla="*/ 199 h 360"/>
                  <a:gd name="T54" fmla="*/ 327 w 355"/>
                  <a:gd name="T55" fmla="*/ 230 h 360"/>
                  <a:gd name="T56" fmla="*/ 245 w 355"/>
                  <a:gd name="T57" fmla="*/ 196 h 360"/>
                  <a:gd name="T58" fmla="*/ 240 w 355"/>
                  <a:gd name="T59" fmla="*/ 203 h 360"/>
                  <a:gd name="T60" fmla="*/ 297 w 355"/>
                  <a:gd name="T61" fmla="*/ 286 h 360"/>
                  <a:gd name="T62" fmla="*/ 130 w 355"/>
                  <a:gd name="T63" fmla="*/ 294 h 360"/>
                  <a:gd name="T64" fmla="*/ 76 w 355"/>
                  <a:gd name="T65" fmla="*/ 275 h 360"/>
                  <a:gd name="T66" fmla="*/ 119 w 355"/>
                  <a:gd name="T67" fmla="*/ 306 h 360"/>
                  <a:gd name="T68" fmla="*/ 67 w 355"/>
                  <a:gd name="T69" fmla="*/ 243 h 360"/>
                  <a:gd name="T70" fmla="*/ 56 w 355"/>
                  <a:gd name="T71" fmla="*/ 97 h 360"/>
                  <a:gd name="T72" fmla="*/ 89 w 355"/>
                  <a:gd name="T73" fmla="*/ 165 h 360"/>
                  <a:gd name="T74" fmla="*/ 157 w 355"/>
                  <a:gd name="T75" fmla="*/ 207 h 360"/>
                  <a:gd name="T76" fmla="*/ 215 w 355"/>
                  <a:gd name="T77" fmla="*/ 168 h 360"/>
                  <a:gd name="T78" fmla="*/ 104 w 355"/>
                  <a:gd name="T79" fmla="*/ 108 h 360"/>
                  <a:gd name="T80" fmla="*/ 61 w 355"/>
                  <a:gd name="T81" fmla="*/ 90 h 360"/>
                  <a:gd name="T82" fmla="*/ 194 w 355"/>
                  <a:gd name="T83" fmla="*/ 35 h 360"/>
                  <a:gd name="T84" fmla="*/ 284 w 355"/>
                  <a:gd name="T85" fmla="*/ 117 h 360"/>
                  <a:gd name="T86" fmla="*/ 277 w 355"/>
                  <a:gd name="T87" fmla="*/ 120 h 360"/>
                  <a:gd name="T88" fmla="*/ 311 w 355"/>
                  <a:gd name="T89" fmla="*/ 129 h 360"/>
                  <a:gd name="T90" fmla="*/ 335 w 355"/>
                  <a:gd name="T91" fmla="*/ 183 h 360"/>
                  <a:gd name="T92" fmla="*/ 107 w 355"/>
                  <a:gd name="T93" fmla="*/ 146 h 360"/>
                  <a:gd name="T94" fmla="*/ 113 w 355"/>
                  <a:gd name="T95" fmla="*/ 149 h 360"/>
                  <a:gd name="T96" fmla="*/ 110 w 355"/>
                  <a:gd name="T97" fmla="*/ 154 h 360"/>
                  <a:gd name="T98" fmla="*/ 133 w 355"/>
                  <a:gd name="T99" fmla="*/ 160 h 360"/>
                  <a:gd name="T100" fmla="*/ 150 w 355"/>
                  <a:gd name="T101" fmla="*/ 165 h 360"/>
                  <a:gd name="T102" fmla="*/ 173 w 355"/>
                  <a:gd name="T103" fmla="*/ 144 h 360"/>
                  <a:gd name="T104" fmla="*/ 163 w 355"/>
                  <a:gd name="T105" fmla="*/ 130 h 360"/>
                  <a:gd name="T106" fmla="*/ 153 w 355"/>
                  <a:gd name="T107" fmla="*/ 111 h 360"/>
                  <a:gd name="T108" fmla="*/ 179 w 355"/>
                  <a:gd name="T109" fmla="*/ 102 h 360"/>
                  <a:gd name="T110" fmla="*/ 150 w 355"/>
                  <a:gd name="T111" fmla="*/ 197 h 360"/>
                  <a:gd name="T112" fmla="*/ 111 w 355"/>
                  <a:gd name="T113" fmla="*/ 15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5" h="360">
                    <a:moveTo>
                      <a:pt x="348" y="161"/>
                    </a:moveTo>
                    <a:cubicBezTo>
                      <a:pt x="342" y="78"/>
                      <a:pt x="284" y="0"/>
                      <a:pt x="194" y="24"/>
                    </a:cubicBezTo>
                    <a:cubicBezTo>
                      <a:pt x="194" y="23"/>
                      <a:pt x="192" y="21"/>
                      <a:pt x="190" y="21"/>
                    </a:cubicBezTo>
                    <a:cubicBezTo>
                      <a:pt x="93" y="13"/>
                      <a:pt x="1" y="105"/>
                      <a:pt x="4" y="202"/>
                    </a:cubicBezTo>
                    <a:cubicBezTo>
                      <a:pt x="1" y="203"/>
                      <a:pt x="0" y="207"/>
                      <a:pt x="3" y="208"/>
                    </a:cubicBezTo>
                    <a:cubicBezTo>
                      <a:pt x="4" y="209"/>
                      <a:pt x="4" y="209"/>
                      <a:pt x="4" y="209"/>
                    </a:cubicBezTo>
                    <a:cubicBezTo>
                      <a:pt x="4" y="212"/>
                      <a:pt x="4" y="214"/>
                      <a:pt x="5" y="217"/>
                    </a:cubicBezTo>
                    <a:cubicBezTo>
                      <a:pt x="10" y="255"/>
                      <a:pt x="27" y="286"/>
                      <a:pt x="50" y="310"/>
                    </a:cubicBezTo>
                    <a:cubicBezTo>
                      <a:pt x="51" y="312"/>
                      <a:pt x="52" y="313"/>
                      <a:pt x="54" y="314"/>
                    </a:cubicBezTo>
                    <a:cubicBezTo>
                      <a:pt x="86" y="344"/>
                      <a:pt x="131" y="360"/>
                      <a:pt x="179" y="358"/>
                    </a:cubicBezTo>
                    <a:cubicBezTo>
                      <a:pt x="182" y="360"/>
                      <a:pt x="185" y="360"/>
                      <a:pt x="188" y="358"/>
                    </a:cubicBezTo>
                    <a:cubicBezTo>
                      <a:pt x="193" y="357"/>
                      <a:pt x="199" y="357"/>
                      <a:pt x="205" y="356"/>
                    </a:cubicBezTo>
                    <a:cubicBezTo>
                      <a:pt x="301" y="340"/>
                      <a:pt x="355" y="254"/>
                      <a:pt x="348" y="161"/>
                    </a:cubicBezTo>
                    <a:close/>
                    <a:moveTo>
                      <a:pt x="30" y="228"/>
                    </a:moveTo>
                    <a:cubicBezTo>
                      <a:pt x="26" y="232"/>
                      <a:pt x="24" y="237"/>
                      <a:pt x="23" y="243"/>
                    </a:cubicBezTo>
                    <a:cubicBezTo>
                      <a:pt x="22" y="239"/>
                      <a:pt x="20" y="235"/>
                      <a:pt x="19" y="230"/>
                    </a:cubicBezTo>
                    <a:cubicBezTo>
                      <a:pt x="18" y="225"/>
                      <a:pt x="17" y="220"/>
                      <a:pt x="16" y="215"/>
                    </a:cubicBezTo>
                    <a:cubicBezTo>
                      <a:pt x="23" y="219"/>
                      <a:pt x="29" y="222"/>
                      <a:pt x="34" y="226"/>
                    </a:cubicBezTo>
                    <a:cubicBezTo>
                      <a:pt x="33" y="226"/>
                      <a:pt x="31" y="227"/>
                      <a:pt x="30" y="228"/>
                    </a:cubicBezTo>
                    <a:close/>
                    <a:moveTo>
                      <a:pt x="54" y="296"/>
                    </a:moveTo>
                    <a:cubicBezTo>
                      <a:pt x="50" y="292"/>
                      <a:pt x="47" y="287"/>
                      <a:pt x="44" y="283"/>
                    </a:cubicBezTo>
                    <a:cubicBezTo>
                      <a:pt x="44" y="283"/>
                      <a:pt x="44" y="283"/>
                      <a:pt x="44" y="283"/>
                    </a:cubicBezTo>
                    <a:cubicBezTo>
                      <a:pt x="52" y="277"/>
                      <a:pt x="50" y="260"/>
                      <a:pt x="51" y="251"/>
                    </a:cubicBezTo>
                    <a:cubicBezTo>
                      <a:pt x="51" y="245"/>
                      <a:pt x="44" y="243"/>
                      <a:pt x="39" y="247"/>
                    </a:cubicBezTo>
                    <a:cubicBezTo>
                      <a:pt x="39" y="247"/>
                      <a:pt x="38" y="248"/>
                      <a:pt x="37" y="249"/>
                    </a:cubicBezTo>
                    <a:cubicBezTo>
                      <a:pt x="38" y="244"/>
                      <a:pt x="39" y="239"/>
                      <a:pt x="40" y="233"/>
                    </a:cubicBezTo>
                    <a:cubicBezTo>
                      <a:pt x="40" y="232"/>
                      <a:pt x="40" y="232"/>
                      <a:pt x="40" y="231"/>
                    </a:cubicBezTo>
                    <a:cubicBezTo>
                      <a:pt x="44" y="234"/>
                      <a:pt x="47" y="237"/>
                      <a:pt x="50" y="240"/>
                    </a:cubicBezTo>
                    <a:cubicBezTo>
                      <a:pt x="65" y="256"/>
                      <a:pt x="62" y="278"/>
                      <a:pt x="54" y="296"/>
                    </a:cubicBezTo>
                    <a:close/>
                    <a:moveTo>
                      <a:pt x="175" y="347"/>
                    </a:moveTo>
                    <a:cubicBezTo>
                      <a:pt x="170" y="347"/>
                      <a:pt x="166" y="347"/>
                      <a:pt x="161" y="347"/>
                    </a:cubicBezTo>
                    <a:cubicBezTo>
                      <a:pt x="161" y="347"/>
                      <a:pt x="161" y="347"/>
                      <a:pt x="161" y="347"/>
                    </a:cubicBezTo>
                    <a:cubicBezTo>
                      <a:pt x="167" y="342"/>
                      <a:pt x="172" y="336"/>
                      <a:pt x="177" y="331"/>
                    </a:cubicBezTo>
                    <a:cubicBezTo>
                      <a:pt x="176" y="336"/>
                      <a:pt x="176" y="341"/>
                      <a:pt x="175" y="347"/>
                    </a:cubicBezTo>
                    <a:close/>
                    <a:moveTo>
                      <a:pt x="220" y="338"/>
                    </a:moveTo>
                    <a:cubicBezTo>
                      <a:pt x="216" y="340"/>
                      <a:pt x="212" y="341"/>
                      <a:pt x="208" y="342"/>
                    </a:cubicBezTo>
                    <a:cubicBezTo>
                      <a:pt x="205" y="343"/>
                      <a:pt x="201" y="343"/>
                      <a:pt x="198" y="344"/>
                    </a:cubicBezTo>
                    <a:cubicBezTo>
                      <a:pt x="198" y="344"/>
                      <a:pt x="198" y="344"/>
                      <a:pt x="198" y="343"/>
                    </a:cubicBezTo>
                    <a:cubicBezTo>
                      <a:pt x="200" y="341"/>
                      <a:pt x="202" y="339"/>
                      <a:pt x="204" y="336"/>
                    </a:cubicBezTo>
                    <a:cubicBezTo>
                      <a:pt x="204" y="336"/>
                      <a:pt x="205" y="335"/>
                      <a:pt x="205" y="334"/>
                    </a:cubicBezTo>
                    <a:cubicBezTo>
                      <a:pt x="206" y="333"/>
                      <a:pt x="206" y="332"/>
                      <a:pt x="206" y="331"/>
                    </a:cubicBezTo>
                    <a:cubicBezTo>
                      <a:pt x="206" y="331"/>
                      <a:pt x="206" y="331"/>
                      <a:pt x="206" y="332"/>
                    </a:cubicBezTo>
                    <a:cubicBezTo>
                      <a:pt x="206" y="331"/>
                      <a:pt x="206" y="331"/>
                      <a:pt x="206" y="331"/>
                    </a:cubicBezTo>
                    <a:cubicBezTo>
                      <a:pt x="207" y="325"/>
                      <a:pt x="202" y="321"/>
                      <a:pt x="197" y="322"/>
                    </a:cubicBezTo>
                    <a:cubicBezTo>
                      <a:pt x="195" y="323"/>
                      <a:pt x="194" y="324"/>
                      <a:pt x="192" y="325"/>
                    </a:cubicBezTo>
                    <a:cubicBezTo>
                      <a:pt x="192" y="318"/>
                      <a:pt x="191" y="312"/>
                      <a:pt x="190" y="305"/>
                    </a:cubicBezTo>
                    <a:cubicBezTo>
                      <a:pt x="189" y="298"/>
                      <a:pt x="179" y="298"/>
                      <a:pt x="176" y="303"/>
                    </a:cubicBezTo>
                    <a:cubicBezTo>
                      <a:pt x="175" y="305"/>
                      <a:pt x="174" y="306"/>
                      <a:pt x="173" y="308"/>
                    </a:cubicBezTo>
                    <a:cubicBezTo>
                      <a:pt x="173" y="304"/>
                      <a:pt x="173" y="300"/>
                      <a:pt x="171" y="296"/>
                    </a:cubicBezTo>
                    <a:cubicBezTo>
                      <a:pt x="170" y="291"/>
                      <a:pt x="163" y="290"/>
                      <a:pt x="161" y="295"/>
                    </a:cubicBezTo>
                    <a:cubicBezTo>
                      <a:pt x="153" y="306"/>
                      <a:pt x="148" y="318"/>
                      <a:pt x="143" y="330"/>
                    </a:cubicBezTo>
                    <a:cubicBezTo>
                      <a:pt x="140" y="334"/>
                      <a:pt x="147" y="339"/>
                      <a:pt x="150" y="334"/>
                    </a:cubicBezTo>
                    <a:cubicBezTo>
                      <a:pt x="153" y="328"/>
                      <a:pt x="157" y="321"/>
                      <a:pt x="161" y="315"/>
                    </a:cubicBezTo>
                    <a:cubicBezTo>
                      <a:pt x="160" y="323"/>
                      <a:pt x="156" y="330"/>
                      <a:pt x="151" y="336"/>
                    </a:cubicBezTo>
                    <a:cubicBezTo>
                      <a:pt x="148" y="340"/>
                      <a:pt x="148" y="343"/>
                      <a:pt x="150" y="346"/>
                    </a:cubicBezTo>
                    <a:cubicBezTo>
                      <a:pt x="144" y="345"/>
                      <a:pt x="138" y="344"/>
                      <a:pt x="133" y="343"/>
                    </a:cubicBezTo>
                    <a:cubicBezTo>
                      <a:pt x="132" y="334"/>
                      <a:pt x="126" y="310"/>
                      <a:pt x="132" y="306"/>
                    </a:cubicBezTo>
                    <a:cubicBezTo>
                      <a:pt x="144" y="297"/>
                      <a:pt x="156" y="284"/>
                      <a:pt x="171" y="282"/>
                    </a:cubicBezTo>
                    <a:cubicBezTo>
                      <a:pt x="186" y="280"/>
                      <a:pt x="202" y="295"/>
                      <a:pt x="211" y="304"/>
                    </a:cubicBezTo>
                    <a:cubicBezTo>
                      <a:pt x="220" y="313"/>
                      <a:pt x="220" y="326"/>
                      <a:pt x="220" y="338"/>
                    </a:cubicBezTo>
                    <a:close/>
                    <a:moveTo>
                      <a:pt x="291" y="231"/>
                    </a:moveTo>
                    <a:cubicBezTo>
                      <a:pt x="292" y="227"/>
                      <a:pt x="295" y="224"/>
                      <a:pt x="297" y="220"/>
                    </a:cubicBezTo>
                    <a:cubicBezTo>
                      <a:pt x="298" y="219"/>
                      <a:pt x="299" y="218"/>
                      <a:pt x="300" y="217"/>
                    </a:cubicBezTo>
                    <a:cubicBezTo>
                      <a:pt x="300" y="223"/>
                      <a:pt x="299" y="229"/>
                      <a:pt x="296" y="235"/>
                    </a:cubicBezTo>
                    <a:cubicBezTo>
                      <a:pt x="295" y="237"/>
                      <a:pt x="294" y="240"/>
                      <a:pt x="293" y="242"/>
                    </a:cubicBezTo>
                    <a:cubicBezTo>
                      <a:pt x="290" y="249"/>
                      <a:pt x="302" y="255"/>
                      <a:pt x="305" y="248"/>
                    </a:cubicBezTo>
                    <a:cubicBezTo>
                      <a:pt x="307" y="243"/>
                      <a:pt x="310" y="240"/>
                      <a:pt x="313" y="236"/>
                    </a:cubicBezTo>
                    <a:cubicBezTo>
                      <a:pt x="313" y="240"/>
                      <a:pt x="312" y="243"/>
                      <a:pt x="312" y="247"/>
                    </a:cubicBezTo>
                    <a:cubicBezTo>
                      <a:pt x="311" y="251"/>
                      <a:pt x="314" y="254"/>
                      <a:pt x="317" y="256"/>
                    </a:cubicBezTo>
                    <a:cubicBezTo>
                      <a:pt x="313" y="264"/>
                      <a:pt x="308" y="273"/>
                      <a:pt x="302" y="280"/>
                    </a:cubicBezTo>
                    <a:cubicBezTo>
                      <a:pt x="288" y="265"/>
                      <a:pt x="281" y="247"/>
                      <a:pt x="275" y="226"/>
                    </a:cubicBezTo>
                    <a:cubicBezTo>
                      <a:pt x="274" y="223"/>
                      <a:pt x="286" y="214"/>
                      <a:pt x="291" y="210"/>
                    </a:cubicBezTo>
                    <a:cubicBezTo>
                      <a:pt x="287" y="216"/>
                      <a:pt x="284" y="223"/>
                      <a:pt x="284" y="230"/>
                    </a:cubicBezTo>
                    <a:cubicBezTo>
                      <a:pt x="283" y="234"/>
                      <a:pt x="290" y="234"/>
                      <a:pt x="291" y="231"/>
                    </a:cubicBezTo>
                    <a:close/>
                    <a:moveTo>
                      <a:pt x="327" y="230"/>
                    </a:moveTo>
                    <a:cubicBezTo>
                      <a:pt x="327" y="230"/>
                      <a:pt x="327" y="230"/>
                      <a:pt x="327" y="230"/>
                    </a:cubicBezTo>
                    <a:cubicBezTo>
                      <a:pt x="327" y="225"/>
                      <a:pt x="326" y="220"/>
                      <a:pt x="326" y="215"/>
                    </a:cubicBezTo>
                    <a:cubicBezTo>
                      <a:pt x="326" y="207"/>
                      <a:pt x="317" y="205"/>
                      <a:pt x="313" y="211"/>
                    </a:cubicBezTo>
                    <a:cubicBezTo>
                      <a:pt x="312" y="212"/>
                      <a:pt x="312" y="212"/>
                      <a:pt x="312" y="212"/>
                    </a:cubicBezTo>
                    <a:cubicBezTo>
                      <a:pt x="311" y="208"/>
                      <a:pt x="309" y="204"/>
                      <a:pt x="307" y="200"/>
                    </a:cubicBezTo>
                    <a:cubicBezTo>
                      <a:pt x="307" y="199"/>
                      <a:pt x="306" y="199"/>
                      <a:pt x="306" y="199"/>
                    </a:cubicBezTo>
                    <a:cubicBezTo>
                      <a:pt x="314" y="194"/>
                      <a:pt x="322" y="192"/>
                      <a:pt x="333" y="196"/>
                    </a:cubicBezTo>
                    <a:cubicBezTo>
                      <a:pt x="333" y="196"/>
                      <a:pt x="334" y="196"/>
                      <a:pt x="334" y="196"/>
                    </a:cubicBezTo>
                    <a:cubicBezTo>
                      <a:pt x="333" y="208"/>
                      <a:pt x="331" y="219"/>
                      <a:pt x="327" y="230"/>
                    </a:cubicBezTo>
                    <a:close/>
                    <a:moveTo>
                      <a:pt x="335" y="183"/>
                    </a:moveTo>
                    <a:cubicBezTo>
                      <a:pt x="306" y="173"/>
                      <a:pt x="285" y="200"/>
                      <a:pt x="264" y="218"/>
                    </a:cubicBezTo>
                    <a:cubicBezTo>
                      <a:pt x="259" y="210"/>
                      <a:pt x="250" y="204"/>
                      <a:pt x="245" y="196"/>
                    </a:cubicBezTo>
                    <a:cubicBezTo>
                      <a:pt x="239" y="188"/>
                      <a:pt x="233" y="178"/>
                      <a:pt x="227" y="169"/>
                    </a:cubicBezTo>
                    <a:cubicBezTo>
                      <a:pt x="225" y="165"/>
                      <a:pt x="219" y="169"/>
                      <a:pt x="221" y="173"/>
                    </a:cubicBezTo>
                    <a:cubicBezTo>
                      <a:pt x="226" y="184"/>
                      <a:pt x="233" y="194"/>
                      <a:pt x="240" y="203"/>
                    </a:cubicBezTo>
                    <a:cubicBezTo>
                      <a:pt x="245" y="211"/>
                      <a:pt x="250" y="222"/>
                      <a:pt x="258" y="227"/>
                    </a:cubicBezTo>
                    <a:cubicBezTo>
                      <a:pt x="260" y="228"/>
                      <a:pt x="261" y="228"/>
                      <a:pt x="263" y="227"/>
                    </a:cubicBezTo>
                    <a:cubicBezTo>
                      <a:pt x="270" y="250"/>
                      <a:pt x="277" y="271"/>
                      <a:pt x="297" y="286"/>
                    </a:cubicBezTo>
                    <a:cubicBezTo>
                      <a:pt x="281" y="306"/>
                      <a:pt x="259" y="323"/>
                      <a:pt x="233" y="334"/>
                    </a:cubicBezTo>
                    <a:cubicBezTo>
                      <a:pt x="231" y="308"/>
                      <a:pt x="223" y="294"/>
                      <a:pt x="199" y="278"/>
                    </a:cubicBezTo>
                    <a:cubicBezTo>
                      <a:pt x="172" y="260"/>
                      <a:pt x="151" y="277"/>
                      <a:pt x="130" y="294"/>
                    </a:cubicBezTo>
                    <a:cubicBezTo>
                      <a:pt x="126" y="288"/>
                      <a:pt x="116" y="285"/>
                      <a:pt x="110" y="283"/>
                    </a:cubicBezTo>
                    <a:cubicBezTo>
                      <a:pt x="100" y="278"/>
                      <a:pt x="90" y="273"/>
                      <a:pt x="80" y="267"/>
                    </a:cubicBezTo>
                    <a:cubicBezTo>
                      <a:pt x="75" y="264"/>
                      <a:pt x="71" y="271"/>
                      <a:pt x="76" y="275"/>
                    </a:cubicBezTo>
                    <a:cubicBezTo>
                      <a:pt x="84" y="280"/>
                      <a:pt x="93" y="285"/>
                      <a:pt x="102" y="290"/>
                    </a:cubicBezTo>
                    <a:cubicBezTo>
                      <a:pt x="107" y="293"/>
                      <a:pt x="114" y="299"/>
                      <a:pt x="120" y="302"/>
                    </a:cubicBezTo>
                    <a:cubicBezTo>
                      <a:pt x="119" y="303"/>
                      <a:pt x="119" y="304"/>
                      <a:pt x="119" y="306"/>
                    </a:cubicBezTo>
                    <a:cubicBezTo>
                      <a:pt x="121" y="318"/>
                      <a:pt x="122" y="329"/>
                      <a:pt x="125" y="340"/>
                    </a:cubicBezTo>
                    <a:cubicBezTo>
                      <a:pt x="102" y="334"/>
                      <a:pt x="81" y="322"/>
                      <a:pt x="64" y="306"/>
                    </a:cubicBezTo>
                    <a:cubicBezTo>
                      <a:pt x="73" y="285"/>
                      <a:pt x="78" y="265"/>
                      <a:pt x="67" y="243"/>
                    </a:cubicBezTo>
                    <a:cubicBezTo>
                      <a:pt x="58" y="223"/>
                      <a:pt x="36" y="212"/>
                      <a:pt x="15" y="205"/>
                    </a:cubicBezTo>
                    <a:cubicBezTo>
                      <a:pt x="13" y="164"/>
                      <a:pt x="29" y="126"/>
                      <a:pt x="55" y="96"/>
                    </a:cubicBezTo>
                    <a:cubicBezTo>
                      <a:pt x="56" y="96"/>
                      <a:pt x="56" y="97"/>
                      <a:pt x="56" y="97"/>
                    </a:cubicBezTo>
                    <a:cubicBezTo>
                      <a:pt x="69" y="106"/>
                      <a:pt x="82" y="115"/>
                      <a:pt x="95" y="123"/>
                    </a:cubicBezTo>
                    <a:cubicBezTo>
                      <a:pt x="97" y="124"/>
                      <a:pt x="100" y="123"/>
                      <a:pt x="102" y="121"/>
                    </a:cubicBezTo>
                    <a:cubicBezTo>
                      <a:pt x="99" y="136"/>
                      <a:pt x="95" y="151"/>
                      <a:pt x="89" y="165"/>
                    </a:cubicBezTo>
                    <a:cubicBezTo>
                      <a:pt x="88" y="167"/>
                      <a:pt x="90" y="170"/>
                      <a:pt x="92" y="172"/>
                    </a:cubicBezTo>
                    <a:cubicBezTo>
                      <a:pt x="110" y="185"/>
                      <a:pt x="129" y="196"/>
                      <a:pt x="147" y="210"/>
                    </a:cubicBezTo>
                    <a:cubicBezTo>
                      <a:pt x="151" y="213"/>
                      <a:pt x="156" y="211"/>
                      <a:pt x="157" y="207"/>
                    </a:cubicBezTo>
                    <a:cubicBezTo>
                      <a:pt x="158" y="207"/>
                      <a:pt x="158" y="207"/>
                      <a:pt x="158" y="207"/>
                    </a:cubicBezTo>
                    <a:cubicBezTo>
                      <a:pt x="171" y="202"/>
                      <a:pt x="182" y="193"/>
                      <a:pt x="194" y="186"/>
                    </a:cubicBezTo>
                    <a:cubicBezTo>
                      <a:pt x="203" y="180"/>
                      <a:pt x="213" y="179"/>
                      <a:pt x="215" y="168"/>
                    </a:cubicBezTo>
                    <a:cubicBezTo>
                      <a:pt x="217" y="144"/>
                      <a:pt x="206" y="117"/>
                      <a:pt x="192" y="98"/>
                    </a:cubicBezTo>
                    <a:cubicBezTo>
                      <a:pt x="170" y="67"/>
                      <a:pt x="133" y="87"/>
                      <a:pt x="110" y="106"/>
                    </a:cubicBezTo>
                    <a:cubicBezTo>
                      <a:pt x="109" y="104"/>
                      <a:pt x="105" y="105"/>
                      <a:pt x="104" y="108"/>
                    </a:cubicBezTo>
                    <a:cubicBezTo>
                      <a:pt x="104" y="110"/>
                      <a:pt x="103" y="113"/>
                      <a:pt x="103" y="115"/>
                    </a:cubicBezTo>
                    <a:cubicBezTo>
                      <a:pt x="103" y="115"/>
                      <a:pt x="102" y="114"/>
                      <a:pt x="102" y="113"/>
                    </a:cubicBezTo>
                    <a:cubicBezTo>
                      <a:pt x="91" y="103"/>
                      <a:pt x="74" y="96"/>
                      <a:pt x="61" y="90"/>
                    </a:cubicBezTo>
                    <a:cubicBezTo>
                      <a:pt x="61" y="90"/>
                      <a:pt x="61" y="90"/>
                      <a:pt x="61" y="90"/>
                    </a:cubicBezTo>
                    <a:cubicBezTo>
                      <a:pt x="94" y="54"/>
                      <a:pt x="141" y="31"/>
                      <a:pt x="188" y="30"/>
                    </a:cubicBezTo>
                    <a:cubicBezTo>
                      <a:pt x="187" y="33"/>
                      <a:pt x="190" y="36"/>
                      <a:pt x="194" y="35"/>
                    </a:cubicBezTo>
                    <a:cubicBezTo>
                      <a:pt x="265" y="17"/>
                      <a:pt x="310" y="61"/>
                      <a:pt x="327" y="120"/>
                    </a:cubicBezTo>
                    <a:cubicBezTo>
                      <a:pt x="324" y="119"/>
                      <a:pt x="320" y="119"/>
                      <a:pt x="317" y="118"/>
                    </a:cubicBezTo>
                    <a:cubicBezTo>
                      <a:pt x="306" y="117"/>
                      <a:pt x="295" y="116"/>
                      <a:pt x="284" y="117"/>
                    </a:cubicBezTo>
                    <a:cubicBezTo>
                      <a:pt x="288" y="98"/>
                      <a:pt x="289" y="78"/>
                      <a:pt x="290" y="59"/>
                    </a:cubicBezTo>
                    <a:cubicBezTo>
                      <a:pt x="291" y="53"/>
                      <a:pt x="281" y="52"/>
                      <a:pt x="280" y="58"/>
                    </a:cubicBezTo>
                    <a:cubicBezTo>
                      <a:pt x="276" y="78"/>
                      <a:pt x="276" y="100"/>
                      <a:pt x="277" y="120"/>
                    </a:cubicBezTo>
                    <a:cubicBezTo>
                      <a:pt x="277" y="123"/>
                      <a:pt x="280" y="124"/>
                      <a:pt x="282" y="123"/>
                    </a:cubicBezTo>
                    <a:cubicBezTo>
                      <a:pt x="282" y="123"/>
                      <a:pt x="282" y="123"/>
                      <a:pt x="282" y="123"/>
                    </a:cubicBezTo>
                    <a:cubicBezTo>
                      <a:pt x="291" y="124"/>
                      <a:pt x="301" y="126"/>
                      <a:pt x="311" y="129"/>
                    </a:cubicBezTo>
                    <a:cubicBezTo>
                      <a:pt x="316" y="130"/>
                      <a:pt x="325" y="136"/>
                      <a:pt x="331" y="136"/>
                    </a:cubicBezTo>
                    <a:cubicBezTo>
                      <a:pt x="333" y="147"/>
                      <a:pt x="335" y="157"/>
                      <a:pt x="335" y="168"/>
                    </a:cubicBezTo>
                    <a:cubicBezTo>
                      <a:pt x="335" y="173"/>
                      <a:pt x="335" y="178"/>
                      <a:pt x="335" y="183"/>
                    </a:cubicBezTo>
                    <a:close/>
                    <a:moveTo>
                      <a:pt x="111" y="111"/>
                    </a:moveTo>
                    <a:cubicBezTo>
                      <a:pt x="120" y="107"/>
                      <a:pt x="133" y="101"/>
                      <a:pt x="145" y="98"/>
                    </a:cubicBezTo>
                    <a:cubicBezTo>
                      <a:pt x="130" y="111"/>
                      <a:pt x="115" y="127"/>
                      <a:pt x="107" y="146"/>
                    </a:cubicBezTo>
                    <a:cubicBezTo>
                      <a:pt x="110" y="135"/>
                      <a:pt x="111" y="123"/>
                      <a:pt x="111" y="111"/>
                    </a:cubicBezTo>
                    <a:close/>
                    <a:moveTo>
                      <a:pt x="136" y="121"/>
                    </a:moveTo>
                    <a:cubicBezTo>
                      <a:pt x="129" y="131"/>
                      <a:pt x="121" y="140"/>
                      <a:pt x="113" y="149"/>
                    </a:cubicBezTo>
                    <a:cubicBezTo>
                      <a:pt x="120" y="139"/>
                      <a:pt x="127" y="129"/>
                      <a:pt x="136" y="121"/>
                    </a:cubicBezTo>
                    <a:close/>
                    <a:moveTo>
                      <a:pt x="111" y="152"/>
                    </a:moveTo>
                    <a:cubicBezTo>
                      <a:pt x="111" y="153"/>
                      <a:pt x="110" y="153"/>
                      <a:pt x="110" y="154"/>
                    </a:cubicBezTo>
                    <a:cubicBezTo>
                      <a:pt x="104" y="161"/>
                      <a:pt x="113" y="170"/>
                      <a:pt x="120" y="164"/>
                    </a:cubicBezTo>
                    <a:cubicBezTo>
                      <a:pt x="129" y="156"/>
                      <a:pt x="137" y="147"/>
                      <a:pt x="146" y="138"/>
                    </a:cubicBezTo>
                    <a:cubicBezTo>
                      <a:pt x="142" y="146"/>
                      <a:pt x="138" y="153"/>
                      <a:pt x="133" y="160"/>
                    </a:cubicBezTo>
                    <a:cubicBezTo>
                      <a:pt x="128" y="167"/>
                      <a:pt x="138" y="175"/>
                      <a:pt x="144" y="169"/>
                    </a:cubicBezTo>
                    <a:cubicBezTo>
                      <a:pt x="146" y="167"/>
                      <a:pt x="149" y="164"/>
                      <a:pt x="151" y="162"/>
                    </a:cubicBezTo>
                    <a:cubicBezTo>
                      <a:pt x="151" y="163"/>
                      <a:pt x="150" y="164"/>
                      <a:pt x="150" y="165"/>
                    </a:cubicBezTo>
                    <a:cubicBezTo>
                      <a:pt x="147" y="171"/>
                      <a:pt x="153" y="179"/>
                      <a:pt x="160" y="175"/>
                    </a:cubicBezTo>
                    <a:cubicBezTo>
                      <a:pt x="168" y="169"/>
                      <a:pt x="176" y="162"/>
                      <a:pt x="183" y="154"/>
                    </a:cubicBezTo>
                    <a:cubicBezTo>
                      <a:pt x="190" y="147"/>
                      <a:pt x="180" y="138"/>
                      <a:pt x="173" y="144"/>
                    </a:cubicBezTo>
                    <a:cubicBezTo>
                      <a:pt x="172" y="144"/>
                      <a:pt x="172" y="144"/>
                      <a:pt x="172" y="144"/>
                    </a:cubicBezTo>
                    <a:cubicBezTo>
                      <a:pt x="173" y="142"/>
                      <a:pt x="174" y="139"/>
                      <a:pt x="175" y="137"/>
                    </a:cubicBezTo>
                    <a:cubicBezTo>
                      <a:pt x="178" y="130"/>
                      <a:pt x="168" y="125"/>
                      <a:pt x="163" y="130"/>
                    </a:cubicBezTo>
                    <a:cubicBezTo>
                      <a:pt x="163" y="130"/>
                      <a:pt x="163" y="130"/>
                      <a:pt x="162" y="130"/>
                    </a:cubicBezTo>
                    <a:cubicBezTo>
                      <a:pt x="163" y="126"/>
                      <a:pt x="163" y="122"/>
                      <a:pt x="163" y="118"/>
                    </a:cubicBezTo>
                    <a:cubicBezTo>
                      <a:pt x="163" y="112"/>
                      <a:pt x="158" y="110"/>
                      <a:pt x="153" y="111"/>
                    </a:cubicBezTo>
                    <a:cubicBezTo>
                      <a:pt x="155" y="108"/>
                      <a:pt x="156" y="105"/>
                      <a:pt x="156" y="102"/>
                    </a:cubicBezTo>
                    <a:cubicBezTo>
                      <a:pt x="157" y="99"/>
                      <a:pt x="156" y="98"/>
                      <a:pt x="154" y="96"/>
                    </a:cubicBezTo>
                    <a:cubicBezTo>
                      <a:pt x="164" y="95"/>
                      <a:pt x="172" y="96"/>
                      <a:pt x="179" y="102"/>
                    </a:cubicBezTo>
                    <a:cubicBezTo>
                      <a:pt x="193" y="117"/>
                      <a:pt x="201" y="140"/>
                      <a:pt x="202" y="159"/>
                    </a:cubicBezTo>
                    <a:cubicBezTo>
                      <a:pt x="203" y="172"/>
                      <a:pt x="163" y="189"/>
                      <a:pt x="153" y="195"/>
                    </a:cubicBezTo>
                    <a:cubicBezTo>
                      <a:pt x="152" y="195"/>
                      <a:pt x="151" y="196"/>
                      <a:pt x="150" y="197"/>
                    </a:cubicBezTo>
                    <a:cubicBezTo>
                      <a:pt x="135" y="185"/>
                      <a:pt x="119" y="175"/>
                      <a:pt x="103" y="164"/>
                    </a:cubicBezTo>
                    <a:cubicBezTo>
                      <a:pt x="104" y="159"/>
                      <a:pt x="106" y="155"/>
                      <a:pt x="107" y="150"/>
                    </a:cubicBezTo>
                    <a:cubicBezTo>
                      <a:pt x="107" y="152"/>
                      <a:pt x="110" y="153"/>
                      <a:pt x="111" y="1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9" name="Freeform 423"/>
              <p:cNvSpPr/>
              <p:nvPr/>
            </p:nvSpPr>
            <p:spPr bwMode="auto">
              <a:xfrm>
                <a:off x="4806" y="2891"/>
                <a:ext cx="141" cy="49"/>
              </a:xfrm>
              <a:custGeom>
                <a:avLst/>
                <a:gdLst>
                  <a:gd name="T0" fmla="*/ 62 w 70"/>
                  <a:gd name="T1" fmla="*/ 0 h 24"/>
                  <a:gd name="T2" fmla="*/ 44 w 70"/>
                  <a:gd name="T3" fmla="*/ 4 h 24"/>
                  <a:gd name="T4" fmla="*/ 22 w 70"/>
                  <a:gd name="T5" fmla="*/ 9 h 24"/>
                  <a:gd name="T6" fmla="*/ 6 w 70"/>
                  <a:gd name="T7" fmla="*/ 20 h 24"/>
                  <a:gd name="T8" fmla="*/ 30 w 70"/>
                  <a:gd name="T9" fmla="*/ 18 h 24"/>
                  <a:gd name="T10" fmla="*/ 66 w 70"/>
                  <a:gd name="T11" fmla="*/ 9 h 24"/>
                  <a:gd name="T12" fmla="*/ 62 w 70"/>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70" h="24">
                    <a:moveTo>
                      <a:pt x="62" y="0"/>
                    </a:moveTo>
                    <a:cubicBezTo>
                      <a:pt x="56" y="0"/>
                      <a:pt x="49" y="3"/>
                      <a:pt x="44" y="4"/>
                    </a:cubicBezTo>
                    <a:cubicBezTo>
                      <a:pt x="37" y="6"/>
                      <a:pt x="29" y="8"/>
                      <a:pt x="22" y="9"/>
                    </a:cubicBezTo>
                    <a:cubicBezTo>
                      <a:pt x="19" y="10"/>
                      <a:pt x="0" y="13"/>
                      <a:pt x="6" y="20"/>
                    </a:cubicBezTo>
                    <a:cubicBezTo>
                      <a:pt x="11" y="24"/>
                      <a:pt x="25" y="19"/>
                      <a:pt x="30" y="18"/>
                    </a:cubicBezTo>
                    <a:cubicBezTo>
                      <a:pt x="41" y="16"/>
                      <a:pt x="57" y="16"/>
                      <a:pt x="66" y="9"/>
                    </a:cubicBezTo>
                    <a:cubicBezTo>
                      <a:pt x="70" y="6"/>
                      <a:pt x="66" y="1"/>
                      <a:pt x="6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0" name="Freeform 424"/>
              <p:cNvSpPr/>
              <p:nvPr/>
            </p:nvSpPr>
            <p:spPr bwMode="auto">
              <a:xfrm>
                <a:off x="4709" y="2716"/>
                <a:ext cx="32" cy="101"/>
              </a:xfrm>
              <a:custGeom>
                <a:avLst/>
                <a:gdLst>
                  <a:gd name="T0" fmla="*/ 14 w 16"/>
                  <a:gd name="T1" fmla="*/ 16 h 50"/>
                  <a:gd name="T2" fmla="*/ 8 w 16"/>
                  <a:gd name="T3" fmla="*/ 0 h 50"/>
                  <a:gd name="T4" fmla="*/ 2 w 16"/>
                  <a:gd name="T5" fmla="*/ 16 h 50"/>
                  <a:gd name="T6" fmla="*/ 6 w 16"/>
                  <a:gd name="T7" fmla="*/ 45 h 50"/>
                  <a:gd name="T8" fmla="*/ 15 w 16"/>
                  <a:gd name="T9" fmla="*/ 44 h 50"/>
                  <a:gd name="T10" fmla="*/ 14 w 16"/>
                  <a:gd name="T11" fmla="*/ 16 h 50"/>
                </a:gdLst>
                <a:ahLst/>
                <a:cxnLst>
                  <a:cxn ang="0">
                    <a:pos x="T0" y="T1"/>
                  </a:cxn>
                  <a:cxn ang="0">
                    <a:pos x="T2" y="T3"/>
                  </a:cxn>
                  <a:cxn ang="0">
                    <a:pos x="T4" y="T5"/>
                  </a:cxn>
                  <a:cxn ang="0">
                    <a:pos x="T6" y="T7"/>
                  </a:cxn>
                  <a:cxn ang="0">
                    <a:pos x="T8" y="T9"/>
                  </a:cxn>
                  <a:cxn ang="0">
                    <a:pos x="T10" y="T11"/>
                  </a:cxn>
                </a:cxnLst>
                <a:rect l="0" t="0" r="r" b="b"/>
                <a:pathLst>
                  <a:path w="16" h="50">
                    <a:moveTo>
                      <a:pt x="14" y="16"/>
                    </a:moveTo>
                    <a:cubicBezTo>
                      <a:pt x="14" y="11"/>
                      <a:pt x="16" y="0"/>
                      <a:pt x="8" y="0"/>
                    </a:cubicBezTo>
                    <a:cubicBezTo>
                      <a:pt x="0" y="0"/>
                      <a:pt x="2" y="11"/>
                      <a:pt x="2" y="16"/>
                    </a:cubicBezTo>
                    <a:cubicBezTo>
                      <a:pt x="2" y="25"/>
                      <a:pt x="3" y="36"/>
                      <a:pt x="6" y="45"/>
                    </a:cubicBezTo>
                    <a:cubicBezTo>
                      <a:pt x="7" y="50"/>
                      <a:pt x="16" y="49"/>
                      <a:pt x="15" y="44"/>
                    </a:cubicBezTo>
                    <a:cubicBezTo>
                      <a:pt x="14" y="34"/>
                      <a:pt x="14" y="25"/>
                      <a:pt x="1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1" name="Freeform 425"/>
              <p:cNvSpPr/>
              <p:nvPr/>
            </p:nvSpPr>
            <p:spPr bwMode="auto">
              <a:xfrm>
                <a:off x="4481" y="3004"/>
                <a:ext cx="109" cy="73"/>
              </a:xfrm>
              <a:custGeom>
                <a:avLst/>
                <a:gdLst>
                  <a:gd name="T0" fmla="*/ 51 w 54"/>
                  <a:gd name="T1" fmla="*/ 3 h 36"/>
                  <a:gd name="T2" fmla="*/ 38 w 54"/>
                  <a:gd name="T3" fmla="*/ 6 h 36"/>
                  <a:gd name="T4" fmla="*/ 21 w 54"/>
                  <a:gd name="T5" fmla="*/ 16 h 36"/>
                  <a:gd name="T6" fmla="*/ 6 w 54"/>
                  <a:gd name="T7" fmla="*/ 25 h 36"/>
                  <a:gd name="T8" fmla="*/ 1 w 54"/>
                  <a:gd name="T9" fmla="*/ 30 h 36"/>
                  <a:gd name="T10" fmla="*/ 1 w 54"/>
                  <a:gd name="T11" fmla="*/ 32 h 36"/>
                  <a:gd name="T12" fmla="*/ 3 w 54"/>
                  <a:gd name="T13" fmla="*/ 35 h 36"/>
                  <a:gd name="T14" fmla="*/ 5 w 54"/>
                  <a:gd name="T15" fmla="*/ 36 h 36"/>
                  <a:gd name="T16" fmla="*/ 12 w 54"/>
                  <a:gd name="T17" fmla="*/ 33 h 36"/>
                  <a:gd name="T18" fmla="*/ 28 w 54"/>
                  <a:gd name="T19" fmla="*/ 25 h 36"/>
                  <a:gd name="T20" fmla="*/ 43 w 54"/>
                  <a:gd name="T21" fmla="*/ 18 h 36"/>
                  <a:gd name="T22" fmla="*/ 54 w 54"/>
                  <a:gd name="T23" fmla="*/ 10 h 36"/>
                  <a:gd name="T24" fmla="*/ 51 w 54"/>
                  <a:gd name="T2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36">
                    <a:moveTo>
                      <a:pt x="51" y="3"/>
                    </a:moveTo>
                    <a:cubicBezTo>
                      <a:pt x="46" y="0"/>
                      <a:pt x="42" y="3"/>
                      <a:pt x="38" y="6"/>
                    </a:cubicBezTo>
                    <a:cubicBezTo>
                      <a:pt x="32" y="9"/>
                      <a:pt x="26" y="12"/>
                      <a:pt x="21" y="16"/>
                    </a:cubicBezTo>
                    <a:cubicBezTo>
                      <a:pt x="15" y="19"/>
                      <a:pt x="10" y="22"/>
                      <a:pt x="6" y="25"/>
                    </a:cubicBezTo>
                    <a:cubicBezTo>
                      <a:pt x="4" y="26"/>
                      <a:pt x="2" y="28"/>
                      <a:pt x="1" y="30"/>
                    </a:cubicBezTo>
                    <a:cubicBezTo>
                      <a:pt x="0" y="34"/>
                      <a:pt x="2" y="29"/>
                      <a:pt x="1" y="32"/>
                    </a:cubicBezTo>
                    <a:cubicBezTo>
                      <a:pt x="0" y="33"/>
                      <a:pt x="1" y="34"/>
                      <a:pt x="3" y="35"/>
                    </a:cubicBezTo>
                    <a:cubicBezTo>
                      <a:pt x="3" y="35"/>
                      <a:pt x="4" y="36"/>
                      <a:pt x="5" y="36"/>
                    </a:cubicBezTo>
                    <a:cubicBezTo>
                      <a:pt x="8" y="36"/>
                      <a:pt x="10" y="34"/>
                      <a:pt x="12" y="33"/>
                    </a:cubicBezTo>
                    <a:cubicBezTo>
                      <a:pt x="17" y="31"/>
                      <a:pt x="23" y="28"/>
                      <a:pt x="28" y="25"/>
                    </a:cubicBezTo>
                    <a:cubicBezTo>
                      <a:pt x="33" y="23"/>
                      <a:pt x="38" y="20"/>
                      <a:pt x="43" y="18"/>
                    </a:cubicBezTo>
                    <a:cubicBezTo>
                      <a:pt x="47" y="16"/>
                      <a:pt x="53" y="14"/>
                      <a:pt x="54" y="10"/>
                    </a:cubicBezTo>
                    <a:cubicBezTo>
                      <a:pt x="54" y="7"/>
                      <a:pt x="53" y="4"/>
                      <a:pt x="5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2" name="Freeform 426"/>
              <p:cNvSpPr/>
              <p:nvPr/>
            </p:nvSpPr>
            <p:spPr bwMode="auto">
              <a:xfrm>
                <a:off x="4695" y="3071"/>
                <a:ext cx="36" cy="119"/>
              </a:xfrm>
              <a:custGeom>
                <a:avLst/>
                <a:gdLst>
                  <a:gd name="T0" fmla="*/ 16 w 18"/>
                  <a:gd name="T1" fmla="*/ 29 h 59"/>
                  <a:gd name="T2" fmla="*/ 9 w 18"/>
                  <a:gd name="T3" fmla="*/ 4 h 59"/>
                  <a:gd name="T4" fmla="*/ 1 w 18"/>
                  <a:gd name="T5" fmla="*/ 6 h 59"/>
                  <a:gd name="T6" fmla="*/ 6 w 18"/>
                  <a:gd name="T7" fmla="*/ 28 h 59"/>
                  <a:gd name="T8" fmla="*/ 12 w 18"/>
                  <a:gd name="T9" fmla="*/ 56 h 59"/>
                  <a:gd name="T10" fmla="*/ 18 w 18"/>
                  <a:gd name="T11" fmla="*/ 55 h 59"/>
                  <a:gd name="T12" fmla="*/ 16 w 18"/>
                  <a:gd name="T13" fmla="*/ 29 h 59"/>
                </a:gdLst>
                <a:ahLst/>
                <a:cxnLst>
                  <a:cxn ang="0">
                    <a:pos x="T0" y="T1"/>
                  </a:cxn>
                  <a:cxn ang="0">
                    <a:pos x="T2" y="T3"/>
                  </a:cxn>
                  <a:cxn ang="0">
                    <a:pos x="T4" y="T5"/>
                  </a:cxn>
                  <a:cxn ang="0">
                    <a:pos x="T6" y="T7"/>
                  </a:cxn>
                  <a:cxn ang="0">
                    <a:pos x="T8" y="T9"/>
                  </a:cxn>
                  <a:cxn ang="0">
                    <a:pos x="T10" y="T11"/>
                  </a:cxn>
                  <a:cxn ang="0">
                    <a:pos x="T12" y="T13"/>
                  </a:cxn>
                </a:cxnLst>
                <a:rect l="0" t="0" r="r" b="b"/>
                <a:pathLst>
                  <a:path w="18" h="59">
                    <a:moveTo>
                      <a:pt x="16" y="29"/>
                    </a:moveTo>
                    <a:cubicBezTo>
                      <a:pt x="14" y="20"/>
                      <a:pt x="14" y="11"/>
                      <a:pt x="9" y="4"/>
                    </a:cubicBezTo>
                    <a:cubicBezTo>
                      <a:pt x="7" y="0"/>
                      <a:pt x="0" y="2"/>
                      <a:pt x="1" y="6"/>
                    </a:cubicBezTo>
                    <a:cubicBezTo>
                      <a:pt x="1" y="14"/>
                      <a:pt x="4" y="20"/>
                      <a:pt x="6" y="28"/>
                    </a:cubicBezTo>
                    <a:cubicBezTo>
                      <a:pt x="8" y="37"/>
                      <a:pt x="9" y="47"/>
                      <a:pt x="12" y="56"/>
                    </a:cubicBezTo>
                    <a:cubicBezTo>
                      <a:pt x="13" y="59"/>
                      <a:pt x="18" y="58"/>
                      <a:pt x="18" y="55"/>
                    </a:cubicBezTo>
                    <a:cubicBezTo>
                      <a:pt x="18" y="46"/>
                      <a:pt x="17" y="37"/>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3" name="Freeform 427"/>
              <p:cNvSpPr/>
              <p:nvPr/>
            </p:nvSpPr>
            <p:spPr bwMode="auto">
              <a:xfrm>
                <a:off x="4850" y="3152"/>
                <a:ext cx="77" cy="68"/>
              </a:xfrm>
              <a:custGeom>
                <a:avLst/>
                <a:gdLst>
                  <a:gd name="T0" fmla="*/ 31 w 38"/>
                  <a:gd name="T1" fmla="*/ 1 h 34"/>
                  <a:gd name="T2" fmla="*/ 23 w 38"/>
                  <a:gd name="T3" fmla="*/ 8 h 34"/>
                  <a:gd name="T4" fmla="*/ 15 w 38"/>
                  <a:gd name="T5" fmla="*/ 16 h 34"/>
                  <a:gd name="T6" fmla="*/ 7 w 38"/>
                  <a:gd name="T7" fmla="*/ 23 h 34"/>
                  <a:gd name="T8" fmla="*/ 5 w 38"/>
                  <a:gd name="T9" fmla="*/ 25 h 34"/>
                  <a:gd name="T10" fmla="*/ 1 w 38"/>
                  <a:gd name="T11" fmla="*/ 26 h 34"/>
                  <a:gd name="T12" fmla="*/ 4 w 38"/>
                  <a:gd name="T13" fmla="*/ 33 h 34"/>
                  <a:gd name="T14" fmla="*/ 14 w 38"/>
                  <a:gd name="T15" fmla="*/ 30 h 34"/>
                  <a:gd name="T16" fmla="*/ 28 w 38"/>
                  <a:gd name="T17" fmla="*/ 19 h 34"/>
                  <a:gd name="T18" fmla="*/ 38 w 38"/>
                  <a:gd name="T19" fmla="*/ 6 h 34"/>
                  <a:gd name="T20" fmla="*/ 31 w 38"/>
                  <a:gd name="T2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4">
                    <a:moveTo>
                      <a:pt x="31" y="1"/>
                    </a:moveTo>
                    <a:cubicBezTo>
                      <a:pt x="27" y="2"/>
                      <a:pt x="25" y="5"/>
                      <a:pt x="23" y="8"/>
                    </a:cubicBezTo>
                    <a:cubicBezTo>
                      <a:pt x="21" y="10"/>
                      <a:pt x="18" y="13"/>
                      <a:pt x="15" y="16"/>
                    </a:cubicBezTo>
                    <a:cubicBezTo>
                      <a:pt x="13" y="19"/>
                      <a:pt x="10" y="21"/>
                      <a:pt x="7" y="23"/>
                    </a:cubicBezTo>
                    <a:cubicBezTo>
                      <a:pt x="7" y="24"/>
                      <a:pt x="6" y="24"/>
                      <a:pt x="5" y="25"/>
                    </a:cubicBezTo>
                    <a:cubicBezTo>
                      <a:pt x="4" y="24"/>
                      <a:pt x="2" y="24"/>
                      <a:pt x="1" y="26"/>
                    </a:cubicBezTo>
                    <a:cubicBezTo>
                      <a:pt x="0" y="28"/>
                      <a:pt x="0" y="32"/>
                      <a:pt x="4" y="33"/>
                    </a:cubicBezTo>
                    <a:cubicBezTo>
                      <a:pt x="7" y="34"/>
                      <a:pt x="11" y="32"/>
                      <a:pt x="14" y="30"/>
                    </a:cubicBezTo>
                    <a:cubicBezTo>
                      <a:pt x="19" y="27"/>
                      <a:pt x="23" y="23"/>
                      <a:pt x="28" y="19"/>
                    </a:cubicBezTo>
                    <a:cubicBezTo>
                      <a:pt x="32" y="16"/>
                      <a:pt x="38" y="12"/>
                      <a:pt x="38" y="6"/>
                    </a:cubicBezTo>
                    <a:cubicBezTo>
                      <a:pt x="38" y="2"/>
                      <a:pt x="34" y="0"/>
                      <a:pt x="3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4" name="Freeform 428"/>
              <p:cNvSpPr/>
              <p:nvPr/>
            </p:nvSpPr>
            <p:spPr bwMode="auto">
              <a:xfrm>
                <a:off x="5006" y="2855"/>
                <a:ext cx="0" cy="4"/>
              </a:xfrm>
              <a:custGeom>
                <a:avLst/>
                <a:gdLst>
                  <a:gd name="T0" fmla="*/ 0 h 2"/>
                  <a:gd name="T1" fmla="*/ 1 h 2"/>
                  <a:gd name="T2" fmla="*/ 2 h 2"/>
                  <a:gd name="T3" fmla="*/ 1 h 2"/>
                  <a:gd name="T4" fmla="*/ 0 h 2"/>
                </a:gdLst>
                <a:ahLst/>
                <a:cxnLst>
                  <a:cxn ang="0">
                    <a:pos x="0" y="T0"/>
                  </a:cxn>
                  <a:cxn ang="0">
                    <a:pos x="0" y="T1"/>
                  </a:cxn>
                  <a:cxn ang="0">
                    <a:pos x="0" y="T2"/>
                  </a:cxn>
                  <a:cxn ang="0">
                    <a:pos x="0" y="T3"/>
                  </a:cxn>
                  <a:cxn ang="0">
                    <a:pos x="0" y="T4"/>
                  </a:cxn>
                </a:cxnLst>
                <a:rect l="0" t="0" r="r" b="b"/>
                <a:pathLst>
                  <a:path h="2">
                    <a:moveTo>
                      <a:pt x="0" y="0"/>
                    </a:moveTo>
                    <a:cubicBezTo>
                      <a:pt x="0" y="1"/>
                      <a:pt x="0" y="1"/>
                      <a:pt x="0" y="1"/>
                    </a:cubicBezTo>
                    <a:cubicBezTo>
                      <a:pt x="0" y="1"/>
                      <a:pt x="0" y="1"/>
                      <a:pt x="0" y="2"/>
                    </a:cubicBezTo>
                    <a:cubicBezTo>
                      <a:pt x="0" y="2"/>
                      <a:pt x="0" y="2"/>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5" name="Freeform 429"/>
              <p:cNvSpPr/>
              <p:nvPr/>
            </p:nvSpPr>
            <p:spPr bwMode="auto">
              <a:xfrm>
                <a:off x="4961" y="2783"/>
                <a:ext cx="45" cy="88"/>
              </a:xfrm>
              <a:custGeom>
                <a:avLst/>
                <a:gdLst>
                  <a:gd name="T0" fmla="*/ 22 w 22"/>
                  <a:gd name="T1" fmla="*/ 36 h 44"/>
                  <a:gd name="T2" fmla="*/ 22 w 22"/>
                  <a:gd name="T3" fmla="*/ 36 h 44"/>
                  <a:gd name="T4" fmla="*/ 22 w 22"/>
                  <a:gd name="T5" fmla="*/ 35 h 44"/>
                  <a:gd name="T6" fmla="*/ 21 w 22"/>
                  <a:gd name="T7" fmla="*/ 29 h 44"/>
                  <a:gd name="T8" fmla="*/ 21 w 22"/>
                  <a:gd name="T9" fmla="*/ 20 h 44"/>
                  <a:gd name="T10" fmla="*/ 14 w 22"/>
                  <a:gd name="T11" fmla="*/ 14 h 44"/>
                  <a:gd name="T12" fmla="*/ 15 w 22"/>
                  <a:gd name="T13" fmla="*/ 10 h 44"/>
                  <a:gd name="T14" fmla="*/ 6 w 22"/>
                  <a:gd name="T15" fmla="*/ 4 h 44"/>
                  <a:gd name="T16" fmla="*/ 0 w 22"/>
                  <a:gd name="T17" fmla="*/ 23 h 44"/>
                  <a:gd name="T18" fmla="*/ 1 w 22"/>
                  <a:gd name="T19" fmla="*/ 25 h 44"/>
                  <a:gd name="T20" fmla="*/ 1 w 22"/>
                  <a:gd name="T21" fmla="*/ 33 h 44"/>
                  <a:gd name="T22" fmla="*/ 11 w 22"/>
                  <a:gd name="T23" fmla="*/ 38 h 44"/>
                  <a:gd name="T24" fmla="*/ 18 w 22"/>
                  <a:gd name="T25" fmla="*/ 42 h 44"/>
                  <a:gd name="T26" fmla="*/ 22 w 22"/>
                  <a:gd name="T27" fmla="*/ 38 h 44"/>
                  <a:gd name="T28" fmla="*/ 22 w 22"/>
                  <a:gd name="T29" fmla="*/ 37 h 44"/>
                  <a:gd name="T30" fmla="*/ 22 w 22"/>
                  <a:gd name="T31"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44">
                    <a:moveTo>
                      <a:pt x="22" y="36"/>
                    </a:moveTo>
                    <a:cubicBezTo>
                      <a:pt x="22" y="36"/>
                      <a:pt x="22" y="36"/>
                      <a:pt x="22" y="36"/>
                    </a:cubicBezTo>
                    <a:cubicBezTo>
                      <a:pt x="22" y="36"/>
                      <a:pt x="22" y="35"/>
                      <a:pt x="22" y="35"/>
                    </a:cubicBezTo>
                    <a:cubicBezTo>
                      <a:pt x="22" y="33"/>
                      <a:pt x="22" y="31"/>
                      <a:pt x="21" y="29"/>
                    </a:cubicBezTo>
                    <a:cubicBezTo>
                      <a:pt x="21" y="26"/>
                      <a:pt x="21" y="23"/>
                      <a:pt x="21" y="20"/>
                    </a:cubicBezTo>
                    <a:cubicBezTo>
                      <a:pt x="21" y="17"/>
                      <a:pt x="17" y="14"/>
                      <a:pt x="14" y="14"/>
                    </a:cubicBezTo>
                    <a:cubicBezTo>
                      <a:pt x="14" y="13"/>
                      <a:pt x="14" y="11"/>
                      <a:pt x="15" y="10"/>
                    </a:cubicBezTo>
                    <a:cubicBezTo>
                      <a:pt x="16" y="5"/>
                      <a:pt x="9" y="0"/>
                      <a:pt x="6" y="4"/>
                    </a:cubicBezTo>
                    <a:cubicBezTo>
                      <a:pt x="1" y="10"/>
                      <a:pt x="0" y="16"/>
                      <a:pt x="0" y="23"/>
                    </a:cubicBezTo>
                    <a:cubicBezTo>
                      <a:pt x="0" y="24"/>
                      <a:pt x="1" y="24"/>
                      <a:pt x="1" y="25"/>
                    </a:cubicBezTo>
                    <a:cubicBezTo>
                      <a:pt x="1" y="28"/>
                      <a:pt x="1" y="30"/>
                      <a:pt x="1" y="33"/>
                    </a:cubicBezTo>
                    <a:cubicBezTo>
                      <a:pt x="1" y="37"/>
                      <a:pt x="7" y="41"/>
                      <a:pt x="11" y="38"/>
                    </a:cubicBezTo>
                    <a:cubicBezTo>
                      <a:pt x="12" y="41"/>
                      <a:pt x="14" y="44"/>
                      <a:pt x="18" y="42"/>
                    </a:cubicBezTo>
                    <a:cubicBezTo>
                      <a:pt x="21" y="41"/>
                      <a:pt x="22" y="40"/>
                      <a:pt x="22" y="38"/>
                    </a:cubicBezTo>
                    <a:cubicBezTo>
                      <a:pt x="22" y="37"/>
                      <a:pt x="22" y="37"/>
                      <a:pt x="22" y="37"/>
                    </a:cubicBezTo>
                    <a:cubicBezTo>
                      <a:pt x="22" y="37"/>
                      <a:pt x="22" y="36"/>
                      <a:pt x="22"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6" name="Freeform 430"/>
              <p:cNvSpPr>
                <a:spLocks noEditPoints="1"/>
              </p:cNvSpPr>
              <p:nvPr/>
            </p:nvSpPr>
            <p:spPr bwMode="auto">
              <a:xfrm>
                <a:off x="593" y="-784"/>
                <a:ext cx="371" cy="220"/>
              </a:xfrm>
              <a:custGeom>
                <a:avLst/>
                <a:gdLst>
                  <a:gd name="T0" fmla="*/ 182 w 184"/>
                  <a:gd name="T1" fmla="*/ 28 h 109"/>
                  <a:gd name="T2" fmla="*/ 145 w 184"/>
                  <a:gd name="T3" fmla="*/ 3 h 109"/>
                  <a:gd name="T4" fmla="*/ 143 w 184"/>
                  <a:gd name="T5" fmla="*/ 5 h 109"/>
                  <a:gd name="T6" fmla="*/ 142 w 184"/>
                  <a:gd name="T7" fmla="*/ 11 h 109"/>
                  <a:gd name="T8" fmla="*/ 123 w 184"/>
                  <a:gd name="T9" fmla="*/ 35 h 109"/>
                  <a:gd name="T10" fmla="*/ 131 w 184"/>
                  <a:gd name="T11" fmla="*/ 56 h 109"/>
                  <a:gd name="T12" fmla="*/ 113 w 184"/>
                  <a:gd name="T13" fmla="*/ 66 h 109"/>
                  <a:gd name="T14" fmla="*/ 111 w 184"/>
                  <a:gd name="T15" fmla="*/ 69 h 109"/>
                  <a:gd name="T16" fmla="*/ 107 w 184"/>
                  <a:gd name="T17" fmla="*/ 73 h 109"/>
                  <a:gd name="T18" fmla="*/ 94 w 184"/>
                  <a:gd name="T19" fmla="*/ 87 h 109"/>
                  <a:gd name="T20" fmla="*/ 82 w 184"/>
                  <a:gd name="T21" fmla="*/ 84 h 109"/>
                  <a:gd name="T22" fmla="*/ 76 w 184"/>
                  <a:gd name="T23" fmla="*/ 79 h 109"/>
                  <a:gd name="T24" fmla="*/ 73 w 184"/>
                  <a:gd name="T25" fmla="*/ 77 h 109"/>
                  <a:gd name="T26" fmla="*/ 93 w 184"/>
                  <a:gd name="T27" fmla="*/ 39 h 109"/>
                  <a:gd name="T28" fmla="*/ 93 w 184"/>
                  <a:gd name="T29" fmla="*/ 42 h 109"/>
                  <a:gd name="T30" fmla="*/ 83 w 184"/>
                  <a:gd name="T31" fmla="*/ 53 h 109"/>
                  <a:gd name="T32" fmla="*/ 91 w 184"/>
                  <a:gd name="T33" fmla="*/ 76 h 109"/>
                  <a:gd name="T34" fmla="*/ 97 w 184"/>
                  <a:gd name="T35" fmla="*/ 71 h 109"/>
                  <a:gd name="T36" fmla="*/ 93 w 184"/>
                  <a:gd name="T37" fmla="*/ 57 h 109"/>
                  <a:gd name="T38" fmla="*/ 97 w 184"/>
                  <a:gd name="T39" fmla="*/ 47 h 109"/>
                  <a:gd name="T40" fmla="*/ 99 w 184"/>
                  <a:gd name="T41" fmla="*/ 47 h 109"/>
                  <a:gd name="T42" fmla="*/ 108 w 184"/>
                  <a:gd name="T43" fmla="*/ 44 h 109"/>
                  <a:gd name="T44" fmla="*/ 121 w 184"/>
                  <a:gd name="T45" fmla="*/ 39 h 109"/>
                  <a:gd name="T46" fmla="*/ 118 w 184"/>
                  <a:gd name="T47" fmla="*/ 30 h 109"/>
                  <a:gd name="T48" fmla="*/ 105 w 184"/>
                  <a:gd name="T49" fmla="*/ 33 h 109"/>
                  <a:gd name="T50" fmla="*/ 101 w 184"/>
                  <a:gd name="T51" fmla="*/ 35 h 109"/>
                  <a:gd name="T52" fmla="*/ 69 w 184"/>
                  <a:gd name="T53" fmla="*/ 39 h 109"/>
                  <a:gd name="T54" fmla="*/ 60 w 184"/>
                  <a:gd name="T55" fmla="*/ 70 h 109"/>
                  <a:gd name="T56" fmla="*/ 60 w 184"/>
                  <a:gd name="T57" fmla="*/ 70 h 109"/>
                  <a:gd name="T58" fmla="*/ 4 w 184"/>
                  <a:gd name="T59" fmla="*/ 95 h 109"/>
                  <a:gd name="T60" fmla="*/ 10 w 184"/>
                  <a:gd name="T61" fmla="*/ 108 h 109"/>
                  <a:gd name="T62" fmla="*/ 77 w 184"/>
                  <a:gd name="T63" fmla="*/ 93 h 109"/>
                  <a:gd name="T64" fmla="*/ 78 w 184"/>
                  <a:gd name="T65" fmla="*/ 92 h 109"/>
                  <a:gd name="T66" fmla="*/ 117 w 184"/>
                  <a:gd name="T67" fmla="*/ 74 h 109"/>
                  <a:gd name="T68" fmla="*/ 117 w 184"/>
                  <a:gd name="T69" fmla="*/ 73 h 109"/>
                  <a:gd name="T70" fmla="*/ 140 w 184"/>
                  <a:gd name="T71" fmla="*/ 64 h 109"/>
                  <a:gd name="T72" fmla="*/ 141 w 184"/>
                  <a:gd name="T73" fmla="*/ 63 h 109"/>
                  <a:gd name="T74" fmla="*/ 157 w 184"/>
                  <a:gd name="T75" fmla="*/ 64 h 109"/>
                  <a:gd name="T76" fmla="*/ 182 w 184"/>
                  <a:gd name="T77" fmla="*/ 28 h 109"/>
                  <a:gd name="T78" fmla="*/ 63 w 184"/>
                  <a:gd name="T79" fmla="*/ 77 h 109"/>
                  <a:gd name="T80" fmla="*/ 64 w 184"/>
                  <a:gd name="T81" fmla="*/ 79 h 109"/>
                  <a:gd name="T82" fmla="*/ 66 w 184"/>
                  <a:gd name="T83" fmla="*/ 82 h 109"/>
                  <a:gd name="T84" fmla="*/ 46 w 184"/>
                  <a:gd name="T85" fmla="*/ 87 h 109"/>
                  <a:gd name="T86" fmla="*/ 63 w 184"/>
                  <a:gd name="T87" fmla="*/ 77 h 109"/>
                  <a:gd name="T88" fmla="*/ 166 w 184"/>
                  <a:gd name="T89" fmla="*/ 47 h 109"/>
                  <a:gd name="T90" fmla="*/ 135 w 184"/>
                  <a:gd name="T91" fmla="*/ 42 h 109"/>
                  <a:gd name="T92" fmla="*/ 141 w 184"/>
                  <a:gd name="T93" fmla="*/ 16 h 109"/>
                  <a:gd name="T94" fmla="*/ 142 w 184"/>
                  <a:gd name="T95" fmla="*/ 15 h 109"/>
                  <a:gd name="T96" fmla="*/ 165 w 184"/>
                  <a:gd name="T97" fmla="*/ 43 h 109"/>
                  <a:gd name="T98" fmla="*/ 167 w 184"/>
                  <a:gd name="T99" fmla="*/ 37 h 109"/>
                  <a:gd name="T100" fmla="*/ 148 w 184"/>
                  <a:gd name="T101" fmla="*/ 14 h 109"/>
                  <a:gd name="T102" fmla="*/ 166 w 184"/>
                  <a:gd name="T103" fmla="*/ 14 h 109"/>
                  <a:gd name="T104" fmla="*/ 166 w 184"/>
                  <a:gd name="T105"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4" h="109">
                    <a:moveTo>
                      <a:pt x="182" y="28"/>
                    </a:moveTo>
                    <a:cubicBezTo>
                      <a:pt x="179" y="10"/>
                      <a:pt x="162" y="0"/>
                      <a:pt x="145" y="3"/>
                    </a:cubicBezTo>
                    <a:cubicBezTo>
                      <a:pt x="144" y="3"/>
                      <a:pt x="143" y="4"/>
                      <a:pt x="143" y="5"/>
                    </a:cubicBezTo>
                    <a:cubicBezTo>
                      <a:pt x="142" y="7"/>
                      <a:pt x="142" y="9"/>
                      <a:pt x="142" y="11"/>
                    </a:cubicBezTo>
                    <a:cubicBezTo>
                      <a:pt x="129" y="5"/>
                      <a:pt x="123" y="26"/>
                      <a:pt x="123" y="35"/>
                    </a:cubicBezTo>
                    <a:cubicBezTo>
                      <a:pt x="124" y="43"/>
                      <a:pt x="127" y="51"/>
                      <a:pt x="131" y="56"/>
                    </a:cubicBezTo>
                    <a:cubicBezTo>
                      <a:pt x="126" y="60"/>
                      <a:pt x="120" y="64"/>
                      <a:pt x="113" y="66"/>
                    </a:cubicBezTo>
                    <a:cubicBezTo>
                      <a:pt x="112" y="66"/>
                      <a:pt x="111" y="68"/>
                      <a:pt x="111" y="69"/>
                    </a:cubicBezTo>
                    <a:cubicBezTo>
                      <a:pt x="109" y="70"/>
                      <a:pt x="108" y="71"/>
                      <a:pt x="107" y="73"/>
                    </a:cubicBezTo>
                    <a:cubicBezTo>
                      <a:pt x="105" y="80"/>
                      <a:pt x="103" y="87"/>
                      <a:pt x="94" y="87"/>
                    </a:cubicBezTo>
                    <a:cubicBezTo>
                      <a:pt x="89" y="87"/>
                      <a:pt x="85" y="86"/>
                      <a:pt x="82" y="84"/>
                    </a:cubicBezTo>
                    <a:cubicBezTo>
                      <a:pt x="81" y="81"/>
                      <a:pt x="79" y="79"/>
                      <a:pt x="76" y="79"/>
                    </a:cubicBezTo>
                    <a:cubicBezTo>
                      <a:pt x="75" y="78"/>
                      <a:pt x="74" y="78"/>
                      <a:pt x="73" y="77"/>
                    </a:cubicBezTo>
                    <a:cubicBezTo>
                      <a:pt x="59" y="61"/>
                      <a:pt x="75" y="37"/>
                      <a:pt x="93" y="39"/>
                    </a:cubicBezTo>
                    <a:cubicBezTo>
                      <a:pt x="93" y="40"/>
                      <a:pt x="93" y="41"/>
                      <a:pt x="93" y="42"/>
                    </a:cubicBezTo>
                    <a:cubicBezTo>
                      <a:pt x="88" y="45"/>
                      <a:pt x="85" y="48"/>
                      <a:pt x="83" y="53"/>
                    </a:cubicBezTo>
                    <a:cubicBezTo>
                      <a:pt x="81" y="61"/>
                      <a:pt x="83" y="72"/>
                      <a:pt x="91" y="76"/>
                    </a:cubicBezTo>
                    <a:cubicBezTo>
                      <a:pt x="94" y="77"/>
                      <a:pt x="97" y="74"/>
                      <a:pt x="97" y="71"/>
                    </a:cubicBezTo>
                    <a:cubicBezTo>
                      <a:pt x="97" y="66"/>
                      <a:pt x="93" y="63"/>
                      <a:pt x="93" y="57"/>
                    </a:cubicBezTo>
                    <a:cubicBezTo>
                      <a:pt x="93" y="54"/>
                      <a:pt x="95" y="50"/>
                      <a:pt x="97" y="47"/>
                    </a:cubicBezTo>
                    <a:cubicBezTo>
                      <a:pt x="98" y="47"/>
                      <a:pt x="98" y="47"/>
                      <a:pt x="99" y="47"/>
                    </a:cubicBezTo>
                    <a:cubicBezTo>
                      <a:pt x="102" y="46"/>
                      <a:pt x="105" y="45"/>
                      <a:pt x="108" y="44"/>
                    </a:cubicBezTo>
                    <a:cubicBezTo>
                      <a:pt x="112" y="42"/>
                      <a:pt x="118" y="42"/>
                      <a:pt x="121" y="39"/>
                    </a:cubicBezTo>
                    <a:cubicBezTo>
                      <a:pt x="123" y="36"/>
                      <a:pt x="122" y="31"/>
                      <a:pt x="118" y="30"/>
                    </a:cubicBezTo>
                    <a:cubicBezTo>
                      <a:pt x="114" y="29"/>
                      <a:pt x="110" y="31"/>
                      <a:pt x="105" y="33"/>
                    </a:cubicBezTo>
                    <a:cubicBezTo>
                      <a:pt x="104" y="34"/>
                      <a:pt x="102" y="34"/>
                      <a:pt x="101" y="35"/>
                    </a:cubicBezTo>
                    <a:cubicBezTo>
                      <a:pt x="91" y="28"/>
                      <a:pt x="78" y="31"/>
                      <a:pt x="69" y="39"/>
                    </a:cubicBezTo>
                    <a:cubicBezTo>
                      <a:pt x="60" y="47"/>
                      <a:pt x="57" y="59"/>
                      <a:pt x="60" y="70"/>
                    </a:cubicBezTo>
                    <a:cubicBezTo>
                      <a:pt x="60" y="70"/>
                      <a:pt x="60" y="70"/>
                      <a:pt x="60" y="70"/>
                    </a:cubicBezTo>
                    <a:cubicBezTo>
                      <a:pt x="41" y="78"/>
                      <a:pt x="21" y="82"/>
                      <a:pt x="4" y="95"/>
                    </a:cubicBezTo>
                    <a:cubicBezTo>
                      <a:pt x="0" y="99"/>
                      <a:pt x="3" y="109"/>
                      <a:pt x="10" y="108"/>
                    </a:cubicBezTo>
                    <a:cubicBezTo>
                      <a:pt x="33" y="105"/>
                      <a:pt x="56" y="102"/>
                      <a:pt x="77" y="93"/>
                    </a:cubicBezTo>
                    <a:cubicBezTo>
                      <a:pt x="78" y="93"/>
                      <a:pt x="78" y="92"/>
                      <a:pt x="78" y="92"/>
                    </a:cubicBezTo>
                    <a:cubicBezTo>
                      <a:pt x="94" y="100"/>
                      <a:pt x="114" y="96"/>
                      <a:pt x="117" y="74"/>
                    </a:cubicBezTo>
                    <a:cubicBezTo>
                      <a:pt x="117" y="73"/>
                      <a:pt x="117" y="73"/>
                      <a:pt x="117" y="73"/>
                    </a:cubicBezTo>
                    <a:cubicBezTo>
                      <a:pt x="125" y="73"/>
                      <a:pt x="134" y="70"/>
                      <a:pt x="140" y="64"/>
                    </a:cubicBezTo>
                    <a:cubicBezTo>
                      <a:pt x="140" y="64"/>
                      <a:pt x="140" y="63"/>
                      <a:pt x="141" y="63"/>
                    </a:cubicBezTo>
                    <a:cubicBezTo>
                      <a:pt x="145" y="65"/>
                      <a:pt x="151" y="65"/>
                      <a:pt x="157" y="64"/>
                    </a:cubicBezTo>
                    <a:cubicBezTo>
                      <a:pt x="175" y="61"/>
                      <a:pt x="184" y="45"/>
                      <a:pt x="182" y="28"/>
                    </a:cubicBezTo>
                    <a:close/>
                    <a:moveTo>
                      <a:pt x="63" y="77"/>
                    </a:moveTo>
                    <a:cubicBezTo>
                      <a:pt x="63" y="78"/>
                      <a:pt x="63" y="79"/>
                      <a:pt x="64" y="79"/>
                    </a:cubicBezTo>
                    <a:cubicBezTo>
                      <a:pt x="64" y="80"/>
                      <a:pt x="65" y="81"/>
                      <a:pt x="66" y="82"/>
                    </a:cubicBezTo>
                    <a:cubicBezTo>
                      <a:pt x="59" y="84"/>
                      <a:pt x="53" y="85"/>
                      <a:pt x="46" y="87"/>
                    </a:cubicBezTo>
                    <a:cubicBezTo>
                      <a:pt x="52" y="84"/>
                      <a:pt x="58" y="81"/>
                      <a:pt x="63" y="77"/>
                    </a:cubicBezTo>
                    <a:close/>
                    <a:moveTo>
                      <a:pt x="166" y="47"/>
                    </a:moveTo>
                    <a:cubicBezTo>
                      <a:pt x="158" y="58"/>
                      <a:pt x="140" y="55"/>
                      <a:pt x="135" y="42"/>
                    </a:cubicBezTo>
                    <a:cubicBezTo>
                      <a:pt x="134" y="37"/>
                      <a:pt x="132" y="15"/>
                      <a:pt x="141" y="16"/>
                    </a:cubicBezTo>
                    <a:cubicBezTo>
                      <a:pt x="141" y="16"/>
                      <a:pt x="142" y="15"/>
                      <a:pt x="142" y="15"/>
                    </a:cubicBezTo>
                    <a:cubicBezTo>
                      <a:pt x="142" y="29"/>
                      <a:pt x="150" y="40"/>
                      <a:pt x="165" y="43"/>
                    </a:cubicBezTo>
                    <a:cubicBezTo>
                      <a:pt x="168" y="43"/>
                      <a:pt x="171" y="39"/>
                      <a:pt x="167" y="37"/>
                    </a:cubicBezTo>
                    <a:cubicBezTo>
                      <a:pt x="157" y="32"/>
                      <a:pt x="148" y="27"/>
                      <a:pt x="148" y="14"/>
                    </a:cubicBezTo>
                    <a:cubicBezTo>
                      <a:pt x="148" y="3"/>
                      <a:pt x="162" y="9"/>
                      <a:pt x="166" y="14"/>
                    </a:cubicBezTo>
                    <a:cubicBezTo>
                      <a:pt x="175" y="21"/>
                      <a:pt x="173" y="39"/>
                      <a:pt x="166"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7" name="Freeform 431"/>
              <p:cNvSpPr>
                <a:spLocks noEditPoints="1"/>
              </p:cNvSpPr>
              <p:nvPr/>
            </p:nvSpPr>
            <p:spPr bwMode="auto">
              <a:xfrm>
                <a:off x="3001" y="-2024"/>
                <a:ext cx="885" cy="799"/>
              </a:xfrm>
              <a:custGeom>
                <a:avLst/>
                <a:gdLst>
                  <a:gd name="T0" fmla="*/ 424 w 439"/>
                  <a:gd name="T1" fmla="*/ 286 h 396"/>
                  <a:gd name="T2" fmla="*/ 286 w 439"/>
                  <a:gd name="T3" fmla="*/ 2 h 396"/>
                  <a:gd name="T4" fmla="*/ 29 w 439"/>
                  <a:gd name="T5" fmla="*/ 73 h 396"/>
                  <a:gd name="T6" fmla="*/ 26 w 439"/>
                  <a:gd name="T7" fmla="*/ 82 h 396"/>
                  <a:gd name="T8" fmla="*/ 13 w 439"/>
                  <a:gd name="T9" fmla="*/ 127 h 396"/>
                  <a:gd name="T10" fmla="*/ 12 w 439"/>
                  <a:gd name="T11" fmla="*/ 153 h 396"/>
                  <a:gd name="T12" fmla="*/ 35 w 439"/>
                  <a:gd name="T13" fmla="*/ 181 h 396"/>
                  <a:gd name="T14" fmla="*/ 53 w 439"/>
                  <a:gd name="T15" fmla="*/ 212 h 396"/>
                  <a:gd name="T16" fmla="*/ 75 w 439"/>
                  <a:gd name="T17" fmla="*/ 246 h 396"/>
                  <a:gd name="T18" fmla="*/ 95 w 439"/>
                  <a:gd name="T19" fmla="*/ 274 h 396"/>
                  <a:gd name="T20" fmla="*/ 108 w 439"/>
                  <a:gd name="T21" fmla="*/ 295 h 396"/>
                  <a:gd name="T22" fmla="*/ 128 w 439"/>
                  <a:gd name="T23" fmla="*/ 328 h 396"/>
                  <a:gd name="T24" fmla="*/ 192 w 439"/>
                  <a:gd name="T25" fmla="*/ 394 h 396"/>
                  <a:gd name="T26" fmla="*/ 437 w 439"/>
                  <a:gd name="T27" fmla="*/ 322 h 396"/>
                  <a:gd name="T28" fmla="*/ 13 w 439"/>
                  <a:gd name="T29" fmla="*/ 127 h 396"/>
                  <a:gd name="T30" fmla="*/ 39 w 439"/>
                  <a:gd name="T31" fmla="*/ 115 h 396"/>
                  <a:gd name="T32" fmla="*/ 26 w 439"/>
                  <a:gd name="T33" fmla="*/ 152 h 396"/>
                  <a:gd name="T34" fmla="*/ 35 w 439"/>
                  <a:gd name="T35" fmla="*/ 170 h 396"/>
                  <a:gd name="T36" fmla="*/ 49 w 439"/>
                  <a:gd name="T37" fmla="*/ 188 h 396"/>
                  <a:gd name="T38" fmla="*/ 72 w 439"/>
                  <a:gd name="T39" fmla="*/ 183 h 396"/>
                  <a:gd name="T40" fmla="*/ 66 w 439"/>
                  <a:gd name="T41" fmla="*/ 219 h 396"/>
                  <a:gd name="T42" fmla="*/ 77 w 439"/>
                  <a:gd name="T43" fmla="*/ 235 h 396"/>
                  <a:gd name="T44" fmla="*/ 100 w 439"/>
                  <a:gd name="T45" fmla="*/ 230 h 396"/>
                  <a:gd name="T46" fmla="*/ 122 w 439"/>
                  <a:gd name="T47" fmla="*/ 302 h 396"/>
                  <a:gd name="T48" fmla="*/ 137 w 439"/>
                  <a:gd name="T49" fmla="*/ 285 h 396"/>
                  <a:gd name="T50" fmla="*/ 154 w 439"/>
                  <a:gd name="T51" fmla="*/ 318 h 396"/>
                  <a:gd name="T52" fmla="*/ 137 w 439"/>
                  <a:gd name="T53" fmla="*/ 315 h 396"/>
                  <a:gd name="T54" fmla="*/ 154 w 439"/>
                  <a:gd name="T55" fmla="*/ 318 h 396"/>
                  <a:gd name="T56" fmla="*/ 174 w 439"/>
                  <a:gd name="T57" fmla="*/ 375 h 396"/>
                  <a:gd name="T58" fmla="*/ 173 w 439"/>
                  <a:gd name="T59" fmla="*/ 328 h 396"/>
                  <a:gd name="T60" fmla="*/ 185 w 439"/>
                  <a:gd name="T61" fmla="*/ 320 h 396"/>
                  <a:gd name="T62" fmla="*/ 211 w 439"/>
                  <a:gd name="T63" fmla="*/ 306 h 396"/>
                  <a:gd name="T64" fmla="*/ 162 w 439"/>
                  <a:gd name="T65" fmla="*/ 292 h 396"/>
                  <a:gd name="T66" fmla="*/ 196 w 439"/>
                  <a:gd name="T67" fmla="*/ 279 h 396"/>
                  <a:gd name="T68" fmla="*/ 136 w 439"/>
                  <a:gd name="T69" fmla="*/ 260 h 396"/>
                  <a:gd name="T70" fmla="*/ 124 w 439"/>
                  <a:gd name="T71" fmla="*/ 244 h 396"/>
                  <a:gd name="T72" fmla="*/ 142 w 439"/>
                  <a:gd name="T73" fmla="*/ 210 h 396"/>
                  <a:gd name="T74" fmla="*/ 106 w 439"/>
                  <a:gd name="T75" fmla="*/ 191 h 396"/>
                  <a:gd name="T76" fmla="*/ 72 w 439"/>
                  <a:gd name="T77" fmla="*/ 158 h 396"/>
                  <a:gd name="T78" fmla="*/ 63 w 439"/>
                  <a:gd name="T79" fmla="*/ 141 h 396"/>
                  <a:gd name="T80" fmla="*/ 77 w 439"/>
                  <a:gd name="T81" fmla="*/ 112 h 396"/>
                  <a:gd name="T82" fmla="*/ 67 w 439"/>
                  <a:gd name="T83" fmla="*/ 98 h 396"/>
                  <a:gd name="T84" fmla="*/ 155 w 439"/>
                  <a:gd name="T85" fmla="*/ 50 h 396"/>
                  <a:gd name="T86" fmla="*/ 336 w 439"/>
                  <a:gd name="T87" fmla="*/ 132 h 396"/>
                  <a:gd name="T88" fmla="*/ 203 w 439"/>
                  <a:gd name="T89" fmla="*/ 343 h 396"/>
                  <a:gd name="T90" fmla="*/ 185 w 439"/>
                  <a:gd name="T91" fmla="*/ 320 h 396"/>
                  <a:gd name="T92" fmla="*/ 193 w 439"/>
                  <a:gd name="T93" fmla="*/ 347 h 396"/>
                  <a:gd name="T94" fmla="*/ 196 w 439"/>
                  <a:gd name="T95" fmla="*/ 348 h 396"/>
                  <a:gd name="T96" fmla="*/ 414 w 439"/>
                  <a:gd name="T97" fmla="*/ 30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9" h="396">
                    <a:moveTo>
                      <a:pt x="437" y="322"/>
                    </a:moveTo>
                    <a:cubicBezTo>
                      <a:pt x="430" y="313"/>
                      <a:pt x="426" y="302"/>
                      <a:pt x="422" y="291"/>
                    </a:cubicBezTo>
                    <a:cubicBezTo>
                      <a:pt x="423" y="290"/>
                      <a:pt x="424" y="288"/>
                      <a:pt x="424" y="286"/>
                    </a:cubicBezTo>
                    <a:cubicBezTo>
                      <a:pt x="438" y="245"/>
                      <a:pt x="396" y="198"/>
                      <a:pt x="374" y="168"/>
                    </a:cubicBezTo>
                    <a:cubicBezTo>
                      <a:pt x="338" y="116"/>
                      <a:pt x="329" y="52"/>
                      <a:pt x="291" y="3"/>
                    </a:cubicBezTo>
                    <a:cubicBezTo>
                      <a:pt x="290" y="1"/>
                      <a:pt x="288" y="1"/>
                      <a:pt x="286" y="2"/>
                    </a:cubicBezTo>
                    <a:cubicBezTo>
                      <a:pt x="285" y="1"/>
                      <a:pt x="283" y="0"/>
                      <a:pt x="282" y="1"/>
                    </a:cubicBezTo>
                    <a:cubicBezTo>
                      <a:pt x="242" y="14"/>
                      <a:pt x="202" y="23"/>
                      <a:pt x="162" y="35"/>
                    </a:cubicBezTo>
                    <a:cubicBezTo>
                      <a:pt x="117" y="47"/>
                      <a:pt x="75" y="66"/>
                      <a:pt x="29" y="73"/>
                    </a:cubicBezTo>
                    <a:cubicBezTo>
                      <a:pt x="29" y="73"/>
                      <a:pt x="28" y="74"/>
                      <a:pt x="28" y="74"/>
                    </a:cubicBezTo>
                    <a:cubicBezTo>
                      <a:pt x="26" y="74"/>
                      <a:pt x="24" y="76"/>
                      <a:pt x="24" y="78"/>
                    </a:cubicBezTo>
                    <a:cubicBezTo>
                      <a:pt x="25" y="79"/>
                      <a:pt x="25" y="81"/>
                      <a:pt x="26" y="82"/>
                    </a:cubicBezTo>
                    <a:cubicBezTo>
                      <a:pt x="25" y="82"/>
                      <a:pt x="25" y="82"/>
                      <a:pt x="24" y="83"/>
                    </a:cubicBezTo>
                    <a:cubicBezTo>
                      <a:pt x="9" y="89"/>
                      <a:pt x="0" y="107"/>
                      <a:pt x="5" y="123"/>
                    </a:cubicBezTo>
                    <a:cubicBezTo>
                      <a:pt x="6" y="126"/>
                      <a:pt x="10" y="127"/>
                      <a:pt x="13" y="127"/>
                    </a:cubicBezTo>
                    <a:cubicBezTo>
                      <a:pt x="12" y="127"/>
                      <a:pt x="11" y="128"/>
                      <a:pt x="11" y="129"/>
                    </a:cubicBezTo>
                    <a:cubicBezTo>
                      <a:pt x="13" y="133"/>
                      <a:pt x="14" y="137"/>
                      <a:pt x="16" y="141"/>
                    </a:cubicBezTo>
                    <a:cubicBezTo>
                      <a:pt x="14" y="145"/>
                      <a:pt x="13" y="149"/>
                      <a:pt x="12" y="153"/>
                    </a:cubicBezTo>
                    <a:cubicBezTo>
                      <a:pt x="11" y="160"/>
                      <a:pt x="20" y="164"/>
                      <a:pt x="23" y="158"/>
                    </a:cubicBezTo>
                    <a:cubicBezTo>
                      <a:pt x="23" y="158"/>
                      <a:pt x="23" y="158"/>
                      <a:pt x="23" y="158"/>
                    </a:cubicBezTo>
                    <a:cubicBezTo>
                      <a:pt x="27" y="166"/>
                      <a:pt x="31" y="174"/>
                      <a:pt x="35" y="181"/>
                    </a:cubicBezTo>
                    <a:cubicBezTo>
                      <a:pt x="35" y="184"/>
                      <a:pt x="35" y="186"/>
                      <a:pt x="36" y="188"/>
                    </a:cubicBezTo>
                    <a:cubicBezTo>
                      <a:pt x="37" y="191"/>
                      <a:pt x="39" y="192"/>
                      <a:pt x="41" y="193"/>
                    </a:cubicBezTo>
                    <a:cubicBezTo>
                      <a:pt x="45" y="199"/>
                      <a:pt x="49" y="205"/>
                      <a:pt x="53" y="212"/>
                    </a:cubicBezTo>
                    <a:cubicBezTo>
                      <a:pt x="52" y="215"/>
                      <a:pt x="51" y="219"/>
                      <a:pt x="51" y="223"/>
                    </a:cubicBezTo>
                    <a:cubicBezTo>
                      <a:pt x="50" y="230"/>
                      <a:pt x="59" y="231"/>
                      <a:pt x="62" y="226"/>
                    </a:cubicBezTo>
                    <a:cubicBezTo>
                      <a:pt x="66" y="233"/>
                      <a:pt x="71" y="239"/>
                      <a:pt x="75" y="246"/>
                    </a:cubicBezTo>
                    <a:cubicBezTo>
                      <a:pt x="75" y="250"/>
                      <a:pt x="75" y="254"/>
                      <a:pt x="77" y="258"/>
                    </a:cubicBezTo>
                    <a:cubicBezTo>
                      <a:pt x="78" y="262"/>
                      <a:pt x="83" y="263"/>
                      <a:pt x="85" y="260"/>
                    </a:cubicBezTo>
                    <a:cubicBezTo>
                      <a:pt x="88" y="265"/>
                      <a:pt x="92" y="269"/>
                      <a:pt x="95" y="274"/>
                    </a:cubicBezTo>
                    <a:cubicBezTo>
                      <a:pt x="96" y="276"/>
                      <a:pt x="97" y="277"/>
                      <a:pt x="98" y="279"/>
                    </a:cubicBezTo>
                    <a:cubicBezTo>
                      <a:pt x="98" y="283"/>
                      <a:pt x="98" y="286"/>
                      <a:pt x="99" y="291"/>
                    </a:cubicBezTo>
                    <a:cubicBezTo>
                      <a:pt x="100" y="295"/>
                      <a:pt x="105" y="296"/>
                      <a:pt x="108" y="295"/>
                    </a:cubicBezTo>
                    <a:cubicBezTo>
                      <a:pt x="112" y="301"/>
                      <a:pt x="116" y="307"/>
                      <a:pt x="119" y="313"/>
                    </a:cubicBezTo>
                    <a:cubicBezTo>
                      <a:pt x="119" y="313"/>
                      <a:pt x="119" y="314"/>
                      <a:pt x="119" y="314"/>
                    </a:cubicBezTo>
                    <a:cubicBezTo>
                      <a:pt x="119" y="318"/>
                      <a:pt x="123" y="329"/>
                      <a:pt x="128" y="328"/>
                    </a:cubicBezTo>
                    <a:cubicBezTo>
                      <a:pt x="144" y="353"/>
                      <a:pt x="160" y="377"/>
                      <a:pt x="184" y="395"/>
                    </a:cubicBezTo>
                    <a:cubicBezTo>
                      <a:pt x="186" y="396"/>
                      <a:pt x="188" y="396"/>
                      <a:pt x="189" y="394"/>
                    </a:cubicBezTo>
                    <a:cubicBezTo>
                      <a:pt x="190" y="394"/>
                      <a:pt x="191" y="395"/>
                      <a:pt x="192" y="394"/>
                    </a:cubicBezTo>
                    <a:cubicBezTo>
                      <a:pt x="231" y="387"/>
                      <a:pt x="272" y="383"/>
                      <a:pt x="311" y="374"/>
                    </a:cubicBezTo>
                    <a:cubicBezTo>
                      <a:pt x="353" y="365"/>
                      <a:pt x="392" y="344"/>
                      <a:pt x="433" y="331"/>
                    </a:cubicBezTo>
                    <a:cubicBezTo>
                      <a:pt x="437" y="330"/>
                      <a:pt x="439" y="326"/>
                      <a:pt x="437" y="322"/>
                    </a:cubicBezTo>
                    <a:close/>
                    <a:moveTo>
                      <a:pt x="19" y="136"/>
                    </a:moveTo>
                    <a:cubicBezTo>
                      <a:pt x="17" y="133"/>
                      <a:pt x="16" y="131"/>
                      <a:pt x="15" y="128"/>
                    </a:cubicBezTo>
                    <a:cubicBezTo>
                      <a:pt x="15" y="127"/>
                      <a:pt x="14" y="126"/>
                      <a:pt x="13" y="127"/>
                    </a:cubicBezTo>
                    <a:cubicBezTo>
                      <a:pt x="14" y="126"/>
                      <a:pt x="16" y="125"/>
                      <a:pt x="16" y="123"/>
                    </a:cubicBezTo>
                    <a:cubicBezTo>
                      <a:pt x="19" y="112"/>
                      <a:pt x="21" y="103"/>
                      <a:pt x="32" y="99"/>
                    </a:cubicBezTo>
                    <a:cubicBezTo>
                      <a:pt x="34" y="104"/>
                      <a:pt x="37" y="110"/>
                      <a:pt x="39" y="115"/>
                    </a:cubicBezTo>
                    <a:cubicBezTo>
                      <a:pt x="30" y="120"/>
                      <a:pt x="23" y="127"/>
                      <a:pt x="19" y="136"/>
                    </a:cubicBezTo>
                    <a:close/>
                    <a:moveTo>
                      <a:pt x="35" y="170"/>
                    </a:moveTo>
                    <a:cubicBezTo>
                      <a:pt x="32" y="164"/>
                      <a:pt x="29" y="158"/>
                      <a:pt x="26" y="152"/>
                    </a:cubicBezTo>
                    <a:cubicBezTo>
                      <a:pt x="31" y="143"/>
                      <a:pt x="38" y="136"/>
                      <a:pt x="46" y="132"/>
                    </a:cubicBezTo>
                    <a:cubicBezTo>
                      <a:pt x="49" y="137"/>
                      <a:pt x="51" y="141"/>
                      <a:pt x="53" y="146"/>
                    </a:cubicBezTo>
                    <a:cubicBezTo>
                      <a:pt x="44" y="152"/>
                      <a:pt x="38" y="160"/>
                      <a:pt x="35" y="170"/>
                    </a:cubicBezTo>
                    <a:close/>
                    <a:moveTo>
                      <a:pt x="56" y="203"/>
                    </a:moveTo>
                    <a:cubicBezTo>
                      <a:pt x="53" y="199"/>
                      <a:pt x="50" y="195"/>
                      <a:pt x="48" y="191"/>
                    </a:cubicBezTo>
                    <a:cubicBezTo>
                      <a:pt x="48" y="190"/>
                      <a:pt x="48" y="189"/>
                      <a:pt x="49" y="188"/>
                    </a:cubicBezTo>
                    <a:cubicBezTo>
                      <a:pt x="51" y="179"/>
                      <a:pt x="52" y="170"/>
                      <a:pt x="61" y="164"/>
                    </a:cubicBezTo>
                    <a:cubicBezTo>
                      <a:pt x="61" y="163"/>
                      <a:pt x="61" y="163"/>
                      <a:pt x="61" y="163"/>
                    </a:cubicBezTo>
                    <a:cubicBezTo>
                      <a:pt x="65" y="170"/>
                      <a:pt x="68" y="176"/>
                      <a:pt x="72" y="183"/>
                    </a:cubicBezTo>
                    <a:cubicBezTo>
                      <a:pt x="65" y="188"/>
                      <a:pt x="59" y="196"/>
                      <a:pt x="56" y="203"/>
                    </a:cubicBezTo>
                    <a:close/>
                    <a:moveTo>
                      <a:pt x="77" y="235"/>
                    </a:moveTo>
                    <a:cubicBezTo>
                      <a:pt x="73" y="230"/>
                      <a:pt x="70" y="224"/>
                      <a:pt x="66" y="219"/>
                    </a:cubicBezTo>
                    <a:cubicBezTo>
                      <a:pt x="70" y="211"/>
                      <a:pt x="75" y="205"/>
                      <a:pt x="81" y="199"/>
                    </a:cubicBezTo>
                    <a:cubicBezTo>
                      <a:pt x="84" y="204"/>
                      <a:pt x="87" y="210"/>
                      <a:pt x="91" y="215"/>
                    </a:cubicBezTo>
                    <a:cubicBezTo>
                      <a:pt x="85" y="221"/>
                      <a:pt x="80" y="227"/>
                      <a:pt x="77" y="235"/>
                    </a:cubicBezTo>
                    <a:close/>
                    <a:moveTo>
                      <a:pt x="100" y="268"/>
                    </a:moveTo>
                    <a:cubicBezTo>
                      <a:pt x="96" y="262"/>
                      <a:pt x="92" y="256"/>
                      <a:pt x="88" y="250"/>
                    </a:cubicBezTo>
                    <a:cubicBezTo>
                      <a:pt x="91" y="242"/>
                      <a:pt x="95" y="235"/>
                      <a:pt x="100" y="230"/>
                    </a:cubicBezTo>
                    <a:cubicBezTo>
                      <a:pt x="104" y="237"/>
                      <a:pt x="109" y="244"/>
                      <a:pt x="113" y="251"/>
                    </a:cubicBezTo>
                    <a:cubicBezTo>
                      <a:pt x="107" y="255"/>
                      <a:pt x="103" y="261"/>
                      <a:pt x="100" y="268"/>
                    </a:cubicBezTo>
                    <a:close/>
                    <a:moveTo>
                      <a:pt x="122" y="302"/>
                    </a:moveTo>
                    <a:cubicBezTo>
                      <a:pt x="119" y="297"/>
                      <a:pt x="116" y="292"/>
                      <a:pt x="113" y="286"/>
                    </a:cubicBezTo>
                    <a:cubicBezTo>
                      <a:pt x="115" y="278"/>
                      <a:pt x="118" y="272"/>
                      <a:pt x="124" y="266"/>
                    </a:cubicBezTo>
                    <a:cubicBezTo>
                      <a:pt x="128" y="273"/>
                      <a:pt x="132" y="279"/>
                      <a:pt x="137" y="285"/>
                    </a:cubicBezTo>
                    <a:cubicBezTo>
                      <a:pt x="136" y="285"/>
                      <a:pt x="135" y="286"/>
                      <a:pt x="135" y="286"/>
                    </a:cubicBezTo>
                    <a:cubicBezTo>
                      <a:pt x="130" y="291"/>
                      <a:pt x="125" y="296"/>
                      <a:pt x="122" y="302"/>
                    </a:cubicBezTo>
                    <a:close/>
                    <a:moveTo>
                      <a:pt x="154" y="318"/>
                    </a:moveTo>
                    <a:cubicBezTo>
                      <a:pt x="149" y="325"/>
                      <a:pt x="147" y="334"/>
                      <a:pt x="147" y="342"/>
                    </a:cubicBezTo>
                    <a:cubicBezTo>
                      <a:pt x="143" y="336"/>
                      <a:pt x="138" y="329"/>
                      <a:pt x="134" y="322"/>
                    </a:cubicBezTo>
                    <a:cubicBezTo>
                      <a:pt x="135" y="320"/>
                      <a:pt x="136" y="317"/>
                      <a:pt x="137" y="315"/>
                    </a:cubicBezTo>
                    <a:cubicBezTo>
                      <a:pt x="140" y="310"/>
                      <a:pt x="144" y="305"/>
                      <a:pt x="149" y="301"/>
                    </a:cubicBezTo>
                    <a:cubicBezTo>
                      <a:pt x="152" y="305"/>
                      <a:pt x="155" y="309"/>
                      <a:pt x="158" y="313"/>
                    </a:cubicBezTo>
                    <a:cubicBezTo>
                      <a:pt x="157" y="314"/>
                      <a:pt x="155" y="316"/>
                      <a:pt x="154" y="318"/>
                    </a:cubicBezTo>
                    <a:close/>
                    <a:moveTo>
                      <a:pt x="183" y="347"/>
                    </a:moveTo>
                    <a:cubicBezTo>
                      <a:pt x="183" y="359"/>
                      <a:pt x="182" y="370"/>
                      <a:pt x="182" y="382"/>
                    </a:cubicBezTo>
                    <a:cubicBezTo>
                      <a:pt x="179" y="379"/>
                      <a:pt x="176" y="377"/>
                      <a:pt x="174" y="375"/>
                    </a:cubicBezTo>
                    <a:cubicBezTo>
                      <a:pt x="175" y="372"/>
                      <a:pt x="175" y="370"/>
                      <a:pt x="173" y="367"/>
                    </a:cubicBezTo>
                    <a:cubicBezTo>
                      <a:pt x="164" y="356"/>
                      <a:pt x="164" y="343"/>
                      <a:pt x="171" y="331"/>
                    </a:cubicBezTo>
                    <a:cubicBezTo>
                      <a:pt x="171" y="330"/>
                      <a:pt x="172" y="329"/>
                      <a:pt x="173" y="328"/>
                    </a:cubicBezTo>
                    <a:cubicBezTo>
                      <a:pt x="178" y="333"/>
                      <a:pt x="183" y="338"/>
                      <a:pt x="189" y="342"/>
                    </a:cubicBezTo>
                    <a:cubicBezTo>
                      <a:pt x="186" y="342"/>
                      <a:pt x="184" y="344"/>
                      <a:pt x="183" y="347"/>
                    </a:cubicBezTo>
                    <a:close/>
                    <a:moveTo>
                      <a:pt x="185" y="320"/>
                    </a:moveTo>
                    <a:cubicBezTo>
                      <a:pt x="185" y="320"/>
                      <a:pt x="185" y="320"/>
                      <a:pt x="185" y="320"/>
                    </a:cubicBezTo>
                    <a:cubicBezTo>
                      <a:pt x="192" y="318"/>
                      <a:pt x="198" y="322"/>
                      <a:pt x="205" y="320"/>
                    </a:cubicBezTo>
                    <a:cubicBezTo>
                      <a:pt x="211" y="318"/>
                      <a:pt x="214" y="312"/>
                      <a:pt x="211" y="306"/>
                    </a:cubicBezTo>
                    <a:cubicBezTo>
                      <a:pt x="205" y="295"/>
                      <a:pt x="190" y="296"/>
                      <a:pt x="179" y="299"/>
                    </a:cubicBezTo>
                    <a:cubicBezTo>
                      <a:pt x="176" y="299"/>
                      <a:pt x="173" y="301"/>
                      <a:pt x="170" y="302"/>
                    </a:cubicBezTo>
                    <a:cubicBezTo>
                      <a:pt x="168" y="299"/>
                      <a:pt x="165" y="295"/>
                      <a:pt x="162" y="292"/>
                    </a:cubicBezTo>
                    <a:cubicBezTo>
                      <a:pt x="164" y="291"/>
                      <a:pt x="166" y="291"/>
                      <a:pt x="167" y="290"/>
                    </a:cubicBezTo>
                    <a:cubicBezTo>
                      <a:pt x="175" y="288"/>
                      <a:pt x="181" y="292"/>
                      <a:pt x="188" y="293"/>
                    </a:cubicBezTo>
                    <a:cubicBezTo>
                      <a:pt x="196" y="293"/>
                      <a:pt x="199" y="285"/>
                      <a:pt x="196" y="279"/>
                    </a:cubicBezTo>
                    <a:cubicBezTo>
                      <a:pt x="191" y="269"/>
                      <a:pt x="176" y="268"/>
                      <a:pt x="167" y="270"/>
                    </a:cubicBezTo>
                    <a:cubicBezTo>
                      <a:pt x="160" y="271"/>
                      <a:pt x="155" y="273"/>
                      <a:pt x="149" y="276"/>
                    </a:cubicBezTo>
                    <a:cubicBezTo>
                      <a:pt x="145" y="271"/>
                      <a:pt x="140" y="265"/>
                      <a:pt x="136" y="260"/>
                    </a:cubicBezTo>
                    <a:cubicBezTo>
                      <a:pt x="144" y="257"/>
                      <a:pt x="153" y="258"/>
                      <a:pt x="162" y="261"/>
                    </a:cubicBezTo>
                    <a:cubicBezTo>
                      <a:pt x="173" y="265"/>
                      <a:pt x="178" y="246"/>
                      <a:pt x="167" y="242"/>
                    </a:cubicBezTo>
                    <a:cubicBezTo>
                      <a:pt x="154" y="237"/>
                      <a:pt x="138" y="238"/>
                      <a:pt x="124" y="244"/>
                    </a:cubicBezTo>
                    <a:cubicBezTo>
                      <a:pt x="120" y="237"/>
                      <a:pt x="115" y="231"/>
                      <a:pt x="110" y="224"/>
                    </a:cubicBezTo>
                    <a:cubicBezTo>
                      <a:pt x="117" y="222"/>
                      <a:pt x="124" y="222"/>
                      <a:pt x="133" y="226"/>
                    </a:cubicBezTo>
                    <a:cubicBezTo>
                      <a:pt x="143" y="231"/>
                      <a:pt x="152" y="217"/>
                      <a:pt x="142" y="210"/>
                    </a:cubicBezTo>
                    <a:cubicBezTo>
                      <a:pt x="129" y="201"/>
                      <a:pt x="113" y="202"/>
                      <a:pt x="101" y="208"/>
                    </a:cubicBezTo>
                    <a:cubicBezTo>
                      <a:pt x="97" y="203"/>
                      <a:pt x="94" y="197"/>
                      <a:pt x="91" y="192"/>
                    </a:cubicBezTo>
                    <a:cubicBezTo>
                      <a:pt x="95" y="190"/>
                      <a:pt x="100" y="190"/>
                      <a:pt x="106" y="191"/>
                    </a:cubicBezTo>
                    <a:cubicBezTo>
                      <a:pt x="115" y="194"/>
                      <a:pt x="121" y="183"/>
                      <a:pt x="115" y="177"/>
                    </a:cubicBezTo>
                    <a:cubicBezTo>
                      <a:pt x="106" y="168"/>
                      <a:pt x="92" y="170"/>
                      <a:pt x="82" y="176"/>
                    </a:cubicBezTo>
                    <a:cubicBezTo>
                      <a:pt x="78" y="170"/>
                      <a:pt x="75" y="164"/>
                      <a:pt x="72" y="158"/>
                    </a:cubicBezTo>
                    <a:cubicBezTo>
                      <a:pt x="76" y="157"/>
                      <a:pt x="81" y="157"/>
                      <a:pt x="86" y="159"/>
                    </a:cubicBezTo>
                    <a:cubicBezTo>
                      <a:pt x="99" y="162"/>
                      <a:pt x="104" y="144"/>
                      <a:pt x="92" y="140"/>
                    </a:cubicBezTo>
                    <a:cubicBezTo>
                      <a:pt x="82" y="136"/>
                      <a:pt x="72" y="137"/>
                      <a:pt x="63" y="141"/>
                    </a:cubicBezTo>
                    <a:cubicBezTo>
                      <a:pt x="61" y="137"/>
                      <a:pt x="59" y="133"/>
                      <a:pt x="57" y="129"/>
                    </a:cubicBezTo>
                    <a:cubicBezTo>
                      <a:pt x="61" y="129"/>
                      <a:pt x="66" y="129"/>
                      <a:pt x="71" y="130"/>
                    </a:cubicBezTo>
                    <a:cubicBezTo>
                      <a:pt x="84" y="133"/>
                      <a:pt x="88" y="116"/>
                      <a:pt x="77" y="112"/>
                    </a:cubicBezTo>
                    <a:cubicBezTo>
                      <a:pt x="66" y="108"/>
                      <a:pt x="56" y="108"/>
                      <a:pt x="47" y="111"/>
                    </a:cubicBezTo>
                    <a:cubicBezTo>
                      <a:pt x="45" y="106"/>
                      <a:pt x="43" y="102"/>
                      <a:pt x="41" y="97"/>
                    </a:cubicBezTo>
                    <a:cubicBezTo>
                      <a:pt x="50" y="96"/>
                      <a:pt x="58" y="99"/>
                      <a:pt x="67" y="98"/>
                    </a:cubicBezTo>
                    <a:cubicBezTo>
                      <a:pt x="76" y="98"/>
                      <a:pt x="79" y="86"/>
                      <a:pt x="71" y="82"/>
                    </a:cubicBezTo>
                    <a:cubicBezTo>
                      <a:pt x="69" y="80"/>
                      <a:pt x="66" y="79"/>
                      <a:pt x="63" y="78"/>
                    </a:cubicBezTo>
                    <a:cubicBezTo>
                      <a:pt x="94" y="72"/>
                      <a:pt x="125" y="60"/>
                      <a:pt x="155" y="50"/>
                    </a:cubicBezTo>
                    <a:cubicBezTo>
                      <a:pt x="198" y="37"/>
                      <a:pt x="245" y="31"/>
                      <a:pt x="286" y="12"/>
                    </a:cubicBezTo>
                    <a:cubicBezTo>
                      <a:pt x="287" y="12"/>
                      <a:pt x="287" y="11"/>
                      <a:pt x="288" y="11"/>
                    </a:cubicBezTo>
                    <a:cubicBezTo>
                      <a:pt x="306" y="50"/>
                      <a:pt x="317" y="93"/>
                      <a:pt x="336" y="132"/>
                    </a:cubicBezTo>
                    <a:cubicBezTo>
                      <a:pt x="357" y="174"/>
                      <a:pt x="392" y="208"/>
                      <a:pt x="410" y="253"/>
                    </a:cubicBezTo>
                    <a:cubicBezTo>
                      <a:pt x="429" y="300"/>
                      <a:pt x="372" y="308"/>
                      <a:pt x="339" y="313"/>
                    </a:cubicBezTo>
                    <a:cubicBezTo>
                      <a:pt x="293" y="319"/>
                      <a:pt x="249" y="342"/>
                      <a:pt x="203" y="343"/>
                    </a:cubicBezTo>
                    <a:cubicBezTo>
                      <a:pt x="202" y="343"/>
                      <a:pt x="202" y="343"/>
                      <a:pt x="202" y="343"/>
                    </a:cubicBezTo>
                    <a:cubicBezTo>
                      <a:pt x="201" y="343"/>
                      <a:pt x="201" y="343"/>
                      <a:pt x="201" y="343"/>
                    </a:cubicBezTo>
                    <a:cubicBezTo>
                      <a:pt x="196" y="335"/>
                      <a:pt x="190" y="328"/>
                      <a:pt x="185" y="320"/>
                    </a:cubicBezTo>
                    <a:close/>
                    <a:moveTo>
                      <a:pt x="320" y="361"/>
                    </a:moveTo>
                    <a:cubicBezTo>
                      <a:pt x="278" y="374"/>
                      <a:pt x="233" y="376"/>
                      <a:pt x="191" y="387"/>
                    </a:cubicBezTo>
                    <a:cubicBezTo>
                      <a:pt x="192" y="374"/>
                      <a:pt x="193" y="361"/>
                      <a:pt x="193" y="347"/>
                    </a:cubicBezTo>
                    <a:cubicBezTo>
                      <a:pt x="193" y="347"/>
                      <a:pt x="193" y="346"/>
                      <a:pt x="193" y="346"/>
                    </a:cubicBezTo>
                    <a:cubicBezTo>
                      <a:pt x="194" y="347"/>
                      <a:pt x="195" y="347"/>
                      <a:pt x="196" y="348"/>
                    </a:cubicBezTo>
                    <a:cubicBezTo>
                      <a:pt x="196" y="348"/>
                      <a:pt x="196" y="348"/>
                      <a:pt x="196" y="348"/>
                    </a:cubicBezTo>
                    <a:cubicBezTo>
                      <a:pt x="196" y="352"/>
                      <a:pt x="198" y="356"/>
                      <a:pt x="203" y="357"/>
                    </a:cubicBezTo>
                    <a:cubicBezTo>
                      <a:pt x="252" y="358"/>
                      <a:pt x="301" y="332"/>
                      <a:pt x="350" y="324"/>
                    </a:cubicBezTo>
                    <a:cubicBezTo>
                      <a:pt x="368" y="321"/>
                      <a:pt x="398" y="317"/>
                      <a:pt x="414" y="301"/>
                    </a:cubicBezTo>
                    <a:cubicBezTo>
                      <a:pt x="416" y="309"/>
                      <a:pt x="419" y="315"/>
                      <a:pt x="423" y="322"/>
                    </a:cubicBezTo>
                    <a:cubicBezTo>
                      <a:pt x="388" y="334"/>
                      <a:pt x="355" y="350"/>
                      <a:pt x="320" y="3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8" name="Freeform 432"/>
              <p:cNvSpPr>
                <a:spLocks noEditPoints="1"/>
              </p:cNvSpPr>
              <p:nvPr/>
            </p:nvSpPr>
            <p:spPr bwMode="auto">
              <a:xfrm>
                <a:off x="3689" y="-784"/>
                <a:ext cx="740" cy="563"/>
              </a:xfrm>
              <a:custGeom>
                <a:avLst/>
                <a:gdLst>
                  <a:gd name="T0" fmla="*/ 301 w 367"/>
                  <a:gd name="T1" fmla="*/ 100 h 279"/>
                  <a:gd name="T2" fmla="*/ 82 w 367"/>
                  <a:gd name="T3" fmla="*/ 87 h 279"/>
                  <a:gd name="T4" fmla="*/ 37 w 367"/>
                  <a:gd name="T5" fmla="*/ 91 h 279"/>
                  <a:gd name="T6" fmla="*/ 34 w 367"/>
                  <a:gd name="T7" fmla="*/ 108 h 279"/>
                  <a:gd name="T8" fmla="*/ 5 w 367"/>
                  <a:gd name="T9" fmla="*/ 119 h 279"/>
                  <a:gd name="T10" fmla="*/ 18 w 367"/>
                  <a:gd name="T11" fmla="*/ 144 h 279"/>
                  <a:gd name="T12" fmla="*/ 1 w 367"/>
                  <a:gd name="T13" fmla="*/ 162 h 279"/>
                  <a:gd name="T14" fmla="*/ 95 w 367"/>
                  <a:gd name="T15" fmla="*/ 215 h 279"/>
                  <a:gd name="T16" fmla="*/ 129 w 367"/>
                  <a:gd name="T17" fmla="*/ 275 h 279"/>
                  <a:gd name="T18" fmla="*/ 178 w 367"/>
                  <a:gd name="T19" fmla="*/ 261 h 279"/>
                  <a:gd name="T20" fmla="*/ 196 w 367"/>
                  <a:gd name="T21" fmla="*/ 236 h 279"/>
                  <a:gd name="T22" fmla="*/ 299 w 367"/>
                  <a:gd name="T23" fmla="*/ 193 h 279"/>
                  <a:gd name="T24" fmla="*/ 336 w 367"/>
                  <a:gd name="T25" fmla="*/ 155 h 279"/>
                  <a:gd name="T26" fmla="*/ 271 w 367"/>
                  <a:gd name="T27" fmla="*/ 65 h 279"/>
                  <a:gd name="T28" fmla="*/ 224 w 367"/>
                  <a:gd name="T29" fmla="*/ 168 h 279"/>
                  <a:gd name="T30" fmla="*/ 89 w 367"/>
                  <a:gd name="T31" fmla="*/ 137 h 279"/>
                  <a:gd name="T32" fmla="*/ 222 w 367"/>
                  <a:gd name="T33" fmla="*/ 181 h 279"/>
                  <a:gd name="T34" fmla="*/ 109 w 367"/>
                  <a:gd name="T35" fmla="*/ 179 h 279"/>
                  <a:gd name="T36" fmla="*/ 85 w 367"/>
                  <a:gd name="T37" fmla="*/ 182 h 279"/>
                  <a:gd name="T38" fmla="*/ 222 w 367"/>
                  <a:gd name="T39" fmla="*/ 181 h 279"/>
                  <a:gd name="T40" fmla="*/ 55 w 367"/>
                  <a:gd name="T41" fmla="*/ 188 h 279"/>
                  <a:gd name="T42" fmla="*/ 29 w 367"/>
                  <a:gd name="T43" fmla="*/ 151 h 279"/>
                  <a:gd name="T44" fmla="*/ 19 w 367"/>
                  <a:gd name="T45" fmla="*/ 128 h 279"/>
                  <a:gd name="T46" fmla="*/ 31 w 367"/>
                  <a:gd name="T47" fmla="*/ 122 h 279"/>
                  <a:gd name="T48" fmla="*/ 49 w 367"/>
                  <a:gd name="T49" fmla="*/ 96 h 279"/>
                  <a:gd name="T50" fmla="*/ 79 w 367"/>
                  <a:gd name="T51" fmla="*/ 98 h 279"/>
                  <a:gd name="T52" fmla="*/ 74 w 367"/>
                  <a:gd name="T53" fmla="*/ 145 h 279"/>
                  <a:gd name="T54" fmla="*/ 90 w 367"/>
                  <a:gd name="T55" fmla="*/ 209 h 279"/>
                  <a:gd name="T56" fmla="*/ 77 w 367"/>
                  <a:gd name="T57" fmla="*/ 199 h 279"/>
                  <a:gd name="T58" fmla="*/ 93 w 367"/>
                  <a:gd name="T59" fmla="*/ 208 h 279"/>
                  <a:gd name="T60" fmla="*/ 134 w 367"/>
                  <a:gd name="T61" fmla="*/ 264 h 279"/>
                  <a:gd name="T62" fmla="*/ 98 w 367"/>
                  <a:gd name="T63" fmla="*/ 195 h 279"/>
                  <a:gd name="T64" fmla="*/ 124 w 367"/>
                  <a:gd name="T65" fmla="*/ 196 h 279"/>
                  <a:gd name="T66" fmla="*/ 182 w 367"/>
                  <a:gd name="T67" fmla="*/ 211 h 279"/>
                  <a:gd name="T68" fmla="*/ 141 w 367"/>
                  <a:gd name="T69" fmla="*/ 271 h 279"/>
                  <a:gd name="T70" fmla="*/ 194 w 367"/>
                  <a:gd name="T71" fmla="*/ 212 h 279"/>
                  <a:gd name="T72" fmla="*/ 179 w 367"/>
                  <a:gd name="T73" fmla="*/ 241 h 279"/>
                  <a:gd name="T74" fmla="*/ 282 w 367"/>
                  <a:gd name="T75" fmla="*/ 222 h 279"/>
                  <a:gd name="T76" fmla="*/ 202 w 367"/>
                  <a:gd name="T77" fmla="*/ 228 h 279"/>
                  <a:gd name="T78" fmla="*/ 211 w 367"/>
                  <a:gd name="T79" fmla="*/ 212 h 279"/>
                  <a:gd name="T80" fmla="*/ 258 w 367"/>
                  <a:gd name="T81" fmla="*/ 217 h 279"/>
                  <a:gd name="T82" fmla="*/ 282 w 367"/>
                  <a:gd name="T83" fmla="*/ 222 h 279"/>
                  <a:gd name="T84" fmla="*/ 322 w 367"/>
                  <a:gd name="T85" fmla="*/ 153 h 279"/>
                  <a:gd name="T86" fmla="*/ 291 w 367"/>
                  <a:gd name="T87" fmla="*/ 183 h 279"/>
                  <a:gd name="T88" fmla="*/ 234 w 367"/>
                  <a:gd name="T89" fmla="*/ 190 h 279"/>
                  <a:gd name="T90" fmla="*/ 243 w 367"/>
                  <a:gd name="T91" fmla="*/ 177 h 279"/>
                  <a:gd name="T92" fmla="*/ 325 w 367"/>
                  <a:gd name="T93" fmla="*/ 110 h 279"/>
                  <a:gd name="T94" fmla="*/ 326 w 367"/>
                  <a:gd name="T95" fmla="*/ 14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7" h="279">
                    <a:moveTo>
                      <a:pt x="356" y="115"/>
                    </a:moveTo>
                    <a:cubicBezTo>
                      <a:pt x="344" y="95"/>
                      <a:pt x="322" y="94"/>
                      <a:pt x="301" y="100"/>
                    </a:cubicBezTo>
                    <a:cubicBezTo>
                      <a:pt x="300" y="89"/>
                      <a:pt x="295" y="77"/>
                      <a:pt x="287" y="65"/>
                    </a:cubicBezTo>
                    <a:cubicBezTo>
                      <a:pt x="242" y="0"/>
                      <a:pt x="110" y="18"/>
                      <a:pt x="82" y="87"/>
                    </a:cubicBezTo>
                    <a:cubicBezTo>
                      <a:pt x="75" y="80"/>
                      <a:pt x="65" y="74"/>
                      <a:pt x="56" y="75"/>
                    </a:cubicBezTo>
                    <a:cubicBezTo>
                      <a:pt x="39" y="78"/>
                      <a:pt x="47" y="83"/>
                      <a:pt x="37" y="91"/>
                    </a:cubicBezTo>
                    <a:cubicBezTo>
                      <a:pt x="32" y="95"/>
                      <a:pt x="37" y="103"/>
                      <a:pt x="42" y="101"/>
                    </a:cubicBezTo>
                    <a:cubicBezTo>
                      <a:pt x="35" y="103"/>
                      <a:pt x="37" y="99"/>
                      <a:pt x="34" y="108"/>
                    </a:cubicBezTo>
                    <a:cubicBezTo>
                      <a:pt x="34" y="110"/>
                      <a:pt x="33" y="112"/>
                      <a:pt x="32" y="114"/>
                    </a:cubicBezTo>
                    <a:cubicBezTo>
                      <a:pt x="23" y="114"/>
                      <a:pt x="14" y="117"/>
                      <a:pt x="5" y="119"/>
                    </a:cubicBezTo>
                    <a:cubicBezTo>
                      <a:pt x="0" y="120"/>
                      <a:pt x="0" y="127"/>
                      <a:pt x="4" y="129"/>
                    </a:cubicBezTo>
                    <a:cubicBezTo>
                      <a:pt x="10" y="133"/>
                      <a:pt x="14" y="139"/>
                      <a:pt x="18" y="144"/>
                    </a:cubicBezTo>
                    <a:cubicBezTo>
                      <a:pt x="13" y="147"/>
                      <a:pt x="8" y="150"/>
                      <a:pt x="4" y="153"/>
                    </a:cubicBezTo>
                    <a:cubicBezTo>
                      <a:pt x="0" y="155"/>
                      <a:pt x="0" y="158"/>
                      <a:pt x="1" y="162"/>
                    </a:cubicBezTo>
                    <a:cubicBezTo>
                      <a:pt x="11" y="184"/>
                      <a:pt x="26" y="199"/>
                      <a:pt x="49" y="201"/>
                    </a:cubicBezTo>
                    <a:cubicBezTo>
                      <a:pt x="52" y="225"/>
                      <a:pt x="76" y="233"/>
                      <a:pt x="95" y="215"/>
                    </a:cubicBezTo>
                    <a:cubicBezTo>
                      <a:pt x="95" y="214"/>
                      <a:pt x="96" y="213"/>
                      <a:pt x="96" y="213"/>
                    </a:cubicBezTo>
                    <a:cubicBezTo>
                      <a:pt x="107" y="233"/>
                      <a:pt x="118" y="254"/>
                      <a:pt x="129" y="275"/>
                    </a:cubicBezTo>
                    <a:cubicBezTo>
                      <a:pt x="131" y="279"/>
                      <a:pt x="135" y="278"/>
                      <a:pt x="137" y="276"/>
                    </a:cubicBezTo>
                    <a:cubicBezTo>
                      <a:pt x="153" y="279"/>
                      <a:pt x="166" y="273"/>
                      <a:pt x="178" y="261"/>
                    </a:cubicBezTo>
                    <a:cubicBezTo>
                      <a:pt x="184" y="254"/>
                      <a:pt x="190" y="246"/>
                      <a:pt x="195" y="238"/>
                    </a:cubicBezTo>
                    <a:cubicBezTo>
                      <a:pt x="195" y="237"/>
                      <a:pt x="196" y="237"/>
                      <a:pt x="196" y="236"/>
                    </a:cubicBezTo>
                    <a:cubicBezTo>
                      <a:pt x="220" y="245"/>
                      <a:pt x="248" y="247"/>
                      <a:pt x="273" y="242"/>
                    </a:cubicBezTo>
                    <a:cubicBezTo>
                      <a:pt x="295" y="238"/>
                      <a:pt x="316" y="214"/>
                      <a:pt x="299" y="193"/>
                    </a:cubicBezTo>
                    <a:cubicBezTo>
                      <a:pt x="310" y="191"/>
                      <a:pt x="323" y="193"/>
                      <a:pt x="333" y="186"/>
                    </a:cubicBezTo>
                    <a:cubicBezTo>
                      <a:pt x="343" y="179"/>
                      <a:pt x="340" y="165"/>
                      <a:pt x="336" y="155"/>
                    </a:cubicBezTo>
                    <a:cubicBezTo>
                      <a:pt x="352" y="149"/>
                      <a:pt x="367" y="134"/>
                      <a:pt x="356" y="115"/>
                    </a:cubicBezTo>
                    <a:close/>
                    <a:moveTo>
                      <a:pt x="271" y="65"/>
                    </a:moveTo>
                    <a:cubicBezTo>
                      <a:pt x="288" y="82"/>
                      <a:pt x="294" y="109"/>
                      <a:pt x="287" y="131"/>
                    </a:cubicBezTo>
                    <a:cubicBezTo>
                      <a:pt x="280" y="157"/>
                      <a:pt x="247" y="165"/>
                      <a:pt x="224" y="168"/>
                    </a:cubicBezTo>
                    <a:cubicBezTo>
                      <a:pt x="181" y="174"/>
                      <a:pt x="123" y="166"/>
                      <a:pt x="87" y="140"/>
                    </a:cubicBezTo>
                    <a:cubicBezTo>
                      <a:pt x="88" y="139"/>
                      <a:pt x="89" y="138"/>
                      <a:pt x="89" y="137"/>
                    </a:cubicBezTo>
                    <a:cubicBezTo>
                      <a:pt x="77" y="42"/>
                      <a:pt x="211" y="6"/>
                      <a:pt x="271" y="65"/>
                    </a:cubicBezTo>
                    <a:close/>
                    <a:moveTo>
                      <a:pt x="222" y="181"/>
                    </a:moveTo>
                    <a:cubicBezTo>
                      <a:pt x="209" y="214"/>
                      <a:pt x="166" y="195"/>
                      <a:pt x="139" y="186"/>
                    </a:cubicBezTo>
                    <a:cubicBezTo>
                      <a:pt x="129" y="184"/>
                      <a:pt x="119" y="180"/>
                      <a:pt x="109" y="179"/>
                    </a:cubicBezTo>
                    <a:cubicBezTo>
                      <a:pt x="106" y="179"/>
                      <a:pt x="102" y="178"/>
                      <a:pt x="98" y="179"/>
                    </a:cubicBezTo>
                    <a:cubicBezTo>
                      <a:pt x="94" y="180"/>
                      <a:pt x="89" y="181"/>
                      <a:pt x="85" y="182"/>
                    </a:cubicBezTo>
                    <a:cubicBezTo>
                      <a:pt x="72" y="168"/>
                      <a:pt x="71" y="157"/>
                      <a:pt x="80" y="149"/>
                    </a:cubicBezTo>
                    <a:cubicBezTo>
                      <a:pt x="118" y="178"/>
                      <a:pt x="174" y="187"/>
                      <a:pt x="222" y="181"/>
                    </a:cubicBezTo>
                    <a:close/>
                    <a:moveTo>
                      <a:pt x="56" y="189"/>
                    </a:moveTo>
                    <a:cubicBezTo>
                      <a:pt x="56" y="189"/>
                      <a:pt x="56" y="188"/>
                      <a:pt x="55" y="188"/>
                    </a:cubicBezTo>
                    <a:cubicBezTo>
                      <a:pt x="35" y="189"/>
                      <a:pt x="23" y="177"/>
                      <a:pt x="15" y="160"/>
                    </a:cubicBezTo>
                    <a:cubicBezTo>
                      <a:pt x="19" y="157"/>
                      <a:pt x="24" y="154"/>
                      <a:pt x="29" y="151"/>
                    </a:cubicBezTo>
                    <a:cubicBezTo>
                      <a:pt x="33" y="149"/>
                      <a:pt x="32" y="145"/>
                      <a:pt x="30" y="142"/>
                    </a:cubicBezTo>
                    <a:cubicBezTo>
                      <a:pt x="26" y="137"/>
                      <a:pt x="23" y="132"/>
                      <a:pt x="19" y="128"/>
                    </a:cubicBezTo>
                    <a:cubicBezTo>
                      <a:pt x="19" y="128"/>
                      <a:pt x="19" y="127"/>
                      <a:pt x="19" y="127"/>
                    </a:cubicBezTo>
                    <a:cubicBezTo>
                      <a:pt x="26" y="126"/>
                      <a:pt x="34" y="128"/>
                      <a:pt x="31" y="122"/>
                    </a:cubicBezTo>
                    <a:cubicBezTo>
                      <a:pt x="33" y="127"/>
                      <a:pt x="40" y="125"/>
                      <a:pt x="41" y="121"/>
                    </a:cubicBezTo>
                    <a:cubicBezTo>
                      <a:pt x="44" y="114"/>
                      <a:pt x="50" y="104"/>
                      <a:pt x="49" y="96"/>
                    </a:cubicBezTo>
                    <a:cubicBezTo>
                      <a:pt x="51" y="93"/>
                      <a:pt x="52" y="91"/>
                      <a:pt x="52" y="87"/>
                    </a:cubicBezTo>
                    <a:cubicBezTo>
                      <a:pt x="52" y="84"/>
                      <a:pt x="69" y="93"/>
                      <a:pt x="79" y="98"/>
                    </a:cubicBezTo>
                    <a:cubicBezTo>
                      <a:pt x="76" y="110"/>
                      <a:pt x="77" y="122"/>
                      <a:pt x="80" y="136"/>
                    </a:cubicBezTo>
                    <a:cubicBezTo>
                      <a:pt x="75" y="136"/>
                      <a:pt x="71" y="141"/>
                      <a:pt x="74" y="145"/>
                    </a:cubicBezTo>
                    <a:cubicBezTo>
                      <a:pt x="55" y="150"/>
                      <a:pt x="47" y="171"/>
                      <a:pt x="56" y="189"/>
                    </a:cubicBezTo>
                    <a:close/>
                    <a:moveTo>
                      <a:pt x="90" y="209"/>
                    </a:moveTo>
                    <a:cubicBezTo>
                      <a:pt x="79" y="218"/>
                      <a:pt x="70" y="214"/>
                      <a:pt x="62" y="196"/>
                    </a:cubicBezTo>
                    <a:cubicBezTo>
                      <a:pt x="67" y="199"/>
                      <a:pt x="72" y="200"/>
                      <a:pt x="77" y="199"/>
                    </a:cubicBezTo>
                    <a:cubicBezTo>
                      <a:pt x="81" y="198"/>
                      <a:pt x="84" y="198"/>
                      <a:pt x="87" y="197"/>
                    </a:cubicBezTo>
                    <a:cubicBezTo>
                      <a:pt x="89" y="201"/>
                      <a:pt x="91" y="205"/>
                      <a:pt x="93" y="208"/>
                    </a:cubicBezTo>
                    <a:cubicBezTo>
                      <a:pt x="92" y="208"/>
                      <a:pt x="91" y="208"/>
                      <a:pt x="90" y="209"/>
                    </a:cubicBezTo>
                    <a:close/>
                    <a:moveTo>
                      <a:pt x="134" y="264"/>
                    </a:moveTo>
                    <a:cubicBezTo>
                      <a:pt x="122" y="240"/>
                      <a:pt x="108" y="218"/>
                      <a:pt x="93" y="196"/>
                    </a:cubicBezTo>
                    <a:cubicBezTo>
                      <a:pt x="95" y="195"/>
                      <a:pt x="97" y="195"/>
                      <a:pt x="98" y="195"/>
                    </a:cubicBezTo>
                    <a:cubicBezTo>
                      <a:pt x="102" y="200"/>
                      <a:pt x="107" y="205"/>
                      <a:pt x="113" y="204"/>
                    </a:cubicBezTo>
                    <a:cubicBezTo>
                      <a:pt x="118" y="203"/>
                      <a:pt x="122" y="200"/>
                      <a:pt x="124" y="196"/>
                    </a:cubicBezTo>
                    <a:cubicBezTo>
                      <a:pt x="124" y="196"/>
                      <a:pt x="124" y="196"/>
                      <a:pt x="125" y="196"/>
                    </a:cubicBezTo>
                    <a:cubicBezTo>
                      <a:pt x="135" y="199"/>
                      <a:pt x="159" y="207"/>
                      <a:pt x="182" y="211"/>
                    </a:cubicBezTo>
                    <a:cubicBezTo>
                      <a:pt x="162" y="224"/>
                      <a:pt x="148" y="244"/>
                      <a:pt x="134" y="264"/>
                    </a:cubicBezTo>
                    <a:close/>
                    <a:moveTo>
                      <a:pt x="141" y="271"/>
                    </a:moveTo>
                    <a:cubicBezTo>
                      <a:pt x="156" y="251"/>
                      <a:pt x="171" y="231"/>
                      <a:pt x="192" y="216"/>
                    </a:cubicBezTo>
                    <a:cubicBezTo>
                      <a:pt x="193" y="215"/>
                      <a:pt x="194" y="214"/>
                      <a:pt x="194" y="212"/>
                    </a:cubicBezTo>
                    <a:cubicBezTo>
                      <a:pt x="195" y="212"/>
                      <a:pt x="197" y="212"/>
                      <a:pt x="198" y="212"/>
                    </a:cubicBezTo>
                    <a:cubicBezTo>
                      <a:pt x="190" y="220"/>
                      <a:pt x="185" y="233"/>
                      <a:pt x="179" y="241"/>
                    </a:cubicBezTo>
                    <a:cubicBezTo>
                      <a:pt x="170" y="254"/>
                      <a:pt x="158" y="269"/>
                      <a:pt x="141" y="271"/>
                    </a:cubicBezTo>
                    <a:close/>
                    <a:moveTo>
                      <a:pt x="282" y="222"/>
                    </a:moveTo>
                    <a:cubicBezTo>
                      <a:pt x="274" y="228"/>
                      <a:pt x="262" y="229"/>
                      <a:pt x="253" y="230"/>
                    </a:cubicBezTo>
                    <a:cubicBezTo>
                      <a:pt x="236" y="231"/>
                      <a:pt x="219" y="230"/>
                      <a:pt x="202" y="228"/>
                    </a:cubicBezTo>
                    <a:cubicBezTo>
                      <a:pt x="205" y="224"/>
                      <a:pt x="209" y="218"/>
                      <a:pt x="211" y="213"/>
                    </a:cubicBezTo>
                    <a:cubicBezTo>
                      <a:pt x="211" y="213"/>
                      <a:pt x="211" y="212"/>
                      <a:pt x="211" y="212"/>
                    </a:cubicBezTo>
                    <a:cubicBezTo>
                      <a:pt x="222" y="210"/>
                      <a:pt x="230" y="205"/>
                      <a:pt x="233" y="195"/>
                    </a:cubicBezTo>
                    <a:cubicBezTo>
                      <a:pt x="238" y="206"/>
                      <a:pt x="244" y="218"/>
                      <a:pt x="258" y="217"/>
                    </a:cubicBezTo>
                    <a:cubicBezTo>
                      <a:pt x="270" y="217"/>
                      <a:pt x="278" y="205"/>
                      <a:pt x="287" y="198"/>
                    </a:cubicBezTo>
                    <a:cubicBezTo>
                      <a:pt x="287" y="208"/>
                      <a:pt x="291" y="216"/>
                      <a:pt x="282" y="222"/>
                    </a:cubicBezTo>
                    <a:close/>
                    <a:moveTo>
                      <a:pt x="326" y="145"/>
                    </a:moveTo>
                    <a:cubicBezTo>
                      <a:pt x="323" y="146"/>
                      <a:pt x="321" y="150"/>
                      <a:pt x="322" y="153"/>
                    </a:cubicBezTo>
                    <a:cubicBezTo>
                      <a:pt x="327" y="166"/>
                      <a:pt x="330" y="177"/>
                      <a:pt x="313" y="179"/>
                    </a:cubicBezTo>
                    <a:cubicBezTo>
                      <a:pt x="305" y="180"/>
                      <a:pt x="298" y="181"/>
                      <a:pt x="291" y="183"/>
                    </a:cubicBezTo>
                    <a:cubicBezTo>
                      <a:pt x="268" y="189"/>
                      <a:pt x="260" y="225"/>
                      <a:pt x="238" y="191"/>
                    </a:cubicBezTo>
                    <a:cubicBezTo>
                      <a:pt x="237" y="190"/>
                      <a:pt x="235" y="189"/>
                      <a:pt x="234" y="190"/>
                    </a:cubicBezTo>
                    <a:cubicBezTo>
                      <a:pt x="234" y="187"/>
                      <a:pt x="234" y="183"/>
                      <a:pt x="233" y="179"/>
                    </a:cubicBezTo>
                    <a:cubicBezTo>
                      <a:pt x="237" y="179"/>
                      <a:pt x="240" y="178"/>
                      <a:pt x="243" y="177"/>
                    </a:cubicBezTo>
                    <a:cubicBezTo>
                      <a:pt x="280" y="170"/>
                      <a:pt x="301" y="143"/>
                      <a:pt x="302" y="113"/>
                    </a:cubicBezTo>
                    <a:cubicBezTo>
                      <a:pt x="309" y="112"/>
                      <a:pt x="317" y="110"/>
                      <a:pt x="325" y="110"/>
                    </a:cubicBezTo>
                    <a:cubicBezTo>
                      <a:pt x="334" y="109"/>
                      <a:pt x="343" y="115"/>
                      <a:pt x="346" y="124"/>
                    </a:cubicBezTo>
                    <a:cubicBezTo>
                      <a:pt x="351" y="137"/>
                      <a:pt x="335" y="143"/>
                      <a:pt x="326" y="1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9" name="Freeform 433"/>
              <p:cNvSpPr>
                <a:spLocks noEditPoints="1"/>
              </p:cNvSpPr>
              <p:nvPr/>
            </p:nvSpPr>
            <p:spPr bwMode="auto">
              <a:xfrm>
                <a:off x="3927" y="-368"/>
                <a:ext cx="58" cy="71"/>
              </a:xfrm>
              <a:custGeom>
                <a:avLst/>
                <a:gdLst>
                  <a:gd name="T0" fmla="*/ 26 w 29"/>
                  <a:gd name="T1" fmla="*/ 10 h 35"/>
                  <a:gd name="T2" fmla="*/ 23 w 29"/>
                  <a:gd name="T3" fmla="*/ 3 h 35"/>
                  <a:gd name="T4" fmla="*/ 17 w 29"/>
                  <a:gd name="T5" fmla="*/ 0 h 35"/>
                  <a:gd name="T6" fmla="*/ 12 w 29"/>
                  <a:gd name="T7" fmla="*/ 3 h 35"/>
                  <a:gd name="T8" fmla="*/ 10 w 29"/>
                  <a:gd name="T9" fmla="*/ 6 h 35"/>
                  <a:gd name="T10" fmla="*/ 9 w 29"/>
                  <a:gd name="T11" fmla="*/ 7 h 35"/>
                  <a:gd name="T12" fmla="*/ 6 w 29"/>
                  <a:gd name="T13" fmla="*/ 7 h 35"/>
                  <a:gd name="T14" fmla="*/ 5 w 29"/>
                  <a:gd name="T15" fmla="*/ 30 h 35"/>
                  <a:gd name="T16" fmla="*/ 21 w 29"/>
                  <a:gd name="T17" fmla="*/ 31 h 35"/>
                  <a:gd name="T18" fmla="*/ 26 w 29"/>
                  <a:gd name="T19" fmla="*/ 10 h 35"/>
                  <a:gd name="T20" fmla="*/ 19 w 29"/>
                  <a:gd name="T21" fmla="*/ 20 h 35"/>
                  <a:gd name="T22" fmla="*/ 17 w 29"/>
                  <a:gd name="T23" fmla="*/ 24 h 35"/>
                  <a:gd name="T24" fmla="*/ 14 w 29"/>
                  <a:gd name="T25" fmla="*/ 26 h 35"/>
                  <a:gd name="T26" fmla="*/ 14 w 29"/>
                  <a:gd name="T27" fmla="*/ 26 h 35"/>
                  <a:gd name="T28" fmla="*/ 13 w 29"/>
                  <a:gd name="T29" fmla="*/ 26 h 35"/>
                  <a:gd name="T30" fmla="*/ 12 w 29"/>
                  <a:gd name="T31" fmla="*/ 26 h 35"/>
                  <a:gd name="T32" fmla="*/ 10 w 29"/>
                  <a:gd name="T33" fmla="*/ 23 h 35"/>
                  <a:gd name="T34" fmla="*/ 10 w 29"/>
                  <a:gd name="T35" fmla="*/ 10 h 35"/>
                  <a:gd name="T36" fmla="*/ 16 w 29"/>
                  <a:gd name="T37" fmla="*/ 9 h 35"/>
                  <a:gd name="T38" fmla="*/ 18 w 29"/>
                  <a:gd name="T39" fmla="*/ 6 h 35"/>
                  <a:gd name="T40" fmla="*/ 19 w 29"/>
                  <a:gd name="T41"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26" y="10"/>
                    </a:moveTo>
                    <a:cubicBezTo>
                      <a:pt x="26" y="7"/>
                      <a:pt x="24" y="5"/>
                      <a:pt x="23" y="3"/>
                    </a:cubicBezTo>
                    <a:cubicBezTo>
                      <a:pt x="22" y="0"/>
                      <a:pt x="19" y="0"/>
                      <a:pt x="17" y="0"/>
                    </a:cubicBezTo>
                    <a:cubicBezTo>
                      <a:pt x="15" y="1"/>
                      <a:pt x="13" y="2"/>
                      <a:pt x="12" y="3"/>
                    </a:cubicBezTo>
                    <a:cubicBezTo>
                      <a:pt x="12" y="4"/>
                      <a:pt x="11" y="6"/>
                      <a:pt x="10" y="6"/>
                    </a:cubicBezTo>
                    <a:cubicBezTo>
                      <a:pt x="10" y="6"/>
                      <a:pt x="9" y="7"/>
                      <a:pt x="9" y="7"/>
                    </a:cubicBezTo>
                    <a:cubicBezTo>
                      <a:pt x="8" y="6"/>
                      <a:pt x="7" y="6"/>
                      <a:pt x="6" y="7"/>
                    </a:cubicBezTo>
                    <a:cubicBezTo>
                      <a:pt x="2" y="14"/>
                      <a:pt x="0" y="24"/>
                      <a:pt x="5" y="30"/>
                    </a:cubicBezTo>
                    <a:cubicBezTo>
                      <a:pt x="9" y="35"/>
                      <a:pt x="17" y="35"/>
                      <a:pt x="21" y="31"/>
                    </a:cubicBezTo>
                    <a:cubicBezTo>
                      <a:pt x="28" y="26"/>
                      <a:pt x="29" y="18"/>
                      <a:pt x="26" y="10"/>
                    </a:cubicBezTo>
                    <a:close/>
                    <a:moveTo>
                      <a:pt x="19" y="20"/>
                    </a:moveTo>
                    <a:cubicBezTo>
                      <a:pt x="18" y="22"/>
                      <a:pt x="18" y="23"/>
                      <a:pt x="17" y="24"/>
                    </a:cubicBezTo>
                    <a:cubicBezTo>
                      <a:pt x="16" y="25"/>
                      <a:pt x="15" y="25"/>
                      <a:pt x="14" y="26"/>
                    </a:cubicBezTo>
                    <a:cubicBezTo>
                      <a:pt x="14" y="26"/>
                      <a:pt x="14" y="26"/>
                      <a:pt x="14" y="26"/>
                    </a:cubicBezTo>
                    <a:cubicBezTo>
                      <a:pt x="13" y="26"/>
                      <a:pt x="13" y="26"/>
                      <a:pt x="13" y="26"/>
                    </a:cubicBezTo>
                    <a:cubicBezTo>
                      <a:pt x="13" y="26"/>
                      <a:pt x="12" y="25"/>
                      <a:pt x="12" y="26"/>
                    </a:cubicBezTo>
                    <a:cubicBezTo>
                      <a:pt x="11" y="25"/>
                      <a:pt x="11" y="25"/>
                      <a:pt x="10" y="23"/>
                    </a:cubicBezTo>
                    <a:cubicBezTo>
                      <a:pt x="8" y="20"/>
                      <a:pt x="9" y="15"/>
                      <a:pt x="10" y="10"/>
                    </a:cubicBezTo>
                    <a:cubicBezTo>
                      <a:pt x="12" y="11"/>
                      <a:pt x="14" y="10"/>
                      <a:pt x="16" y="9"/>
                    </a:cubicBezTo>
                    <a:cubicBezTo>
                      <a:pt x="17" y="7"/>
                      <a:pt x="17" y="6"/>
                      <a:pt x="18" y="6"/>
                    </a:cubicBezTo>
                    <a:cubicBezTo>
                      <a:pt x="19" y="11"/>
                      <a:pt x="20" y="16"/>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0" name="Freeform 434"/>
              <p:cNvSpPr/>
              <p:nvPr/>
            </p:nvSpPr>
            <p:spPr bwMode="auto">
              <a:xfrm>
                <a:off x="1283" y="1828"/>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5007E"/>
                </a:solidFill>
                <a:prstDash val="solid"/>
                <a:round/>
              </a:ln>
            </p:spPr>
            <p:txBody>
              <a:bodyPr/>
              <a:lstStyle/>
              <a:p>
                <a:pPr fontAlgn="auto">
                  <a:spcBef>
                    <a:spcPts val="0"/>
                  </a:spcBef>
                  <a:spcAft>
                    <a:spcPts val="0"/>
                  </a:spcAft>
                  <a:buFontTx/>
                  <a:buNone/>
                  <a:defRPr/>
                </a:pPr>
                <a:endParaRPr lang="zh-CN" altLang="en-US">
                  <a:latin typeface="+mn-lt"/>
                  <a:ea typeface="+mn-ea"/>
                </a:endParaRPr>
              </a:p>
            </p:txBody>
          </p:sp>
          <p:sp>
            <p:nvSpPr>
              <p:cNvPr id="131" name="Freeform 435"/>
              <p:cNvSpPr/>
              <p:nvPr/>
            </p:nvSpPr>
            <p:spPr bwMode="auto">
              <a:xfrm>
                <a:off x="1283" y="1828"/>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5007E"/>
                </a:solidFill>
                <a:prstDash val="solid"/>
                <a:round/>
              </a:ln>
            </p:spPr>
            <p:txBody>
              <a:bodyPr/>
              <a:lstStyle/>
              <a:p>
                <a:pPr fontAlgn="auto">
                  <a:spcBef>
                    <a:spcPts val="0"/>
                  </a:spcBef>
                  <a:spcAft>
                    <a:spcPts val="0"/>
                  </a:spcAft>
                  <a:buFontTx/>
                  <a:buNone/>
                  <a:defRPr/>
                </a:pPr>
                <a:endParaRPr lang="zh-CN" altLang="en-US">
                  <a:latin typeface="+mn-lt"/>
                  <a:ea typeface="+mn-ea"/>
                </a:endParaRPr>
              </a:p>
            </p:txBody>
          </p:sp>
          <p:sp>
            <p:nvSpPr>
              <p:cNvPr id="132" name="Freeform 436"/>
              <p:cNvSpPr>
                <a:spLocks noEditPoints="1"/>
              </p:cNvSpPr>
              <p:nvPr/>
            </p:nvSpPr>
            <p:spPr bwMode="auto">
              <a:xfrm>
                <a:off x="1148" y="1808"/>
                <a:ext cx="367" cy="299"/>
              </a:xfrm>
              <a:custGeom>
                <a:avLst/>
                <a:gdLst>
                  <a:gd name="T0" fmla="*/ 169 w 182"/>
                  <a:gd name="T1" fmla="*/ 60 h 148"/>
                  <a:gd name="T2" fmla="*/ 75 w 182"/>
                  <a:gd name="T3" fmla="*/ 4 h 148"/>
                  <a:gd name="T4" fmla="*/ 72 w 182"/>
                  <a:gd name="T5" fmla="*/ 3 h 148"/>
                  <a:gd name="T6" fmla="*/ 9 w 182"/>
                  <a:gd name="T7" fmla="*/ 75 h 148"/>
                  <a:gd name="T8" fmla="*/ 108 w 182"/>
                  <a:gd name="T9" fmla="*/ 142 h 148"/>
                  <a:gd name="T10" fmla="*/ 169 w 182"/>
                  <a:gd name="T11" fmla="*/ 60 h 148"/>
                  <a:gd name="T12" fmla="*/ 110 w 182"/>
                  <a:gd name="T13" fmla="*/ 126 h 148"/>
                  <a:gd name="T14" fmla="*/ 27 w 182"/>
                  <a:gd name="T15" fmla="*/ 78 h 148"/>
                  <a:gd name="T16" fmla="*/ 74 w 182"/>
                  <a:gd name="T17" fmla="*/ 17 h 148"/>
                  <a:gd name="T18" fmla="*/ 78 w 182"/>
                  <a:gd name="T19" fmla="*/ 14 h 148"/>
                  <a:gd name="T20" fmla="*/ 152 w 182"/>
                  <a:gd name="T21" fmla="*/ 61 h 148"/>
                  <a:gd name="T22" fmla="*/ 110 w 182"/>
                  <a:gd name="T23" fmla="*/ 1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148">
                    <a:moveTo>
                      <a:pt x="169" y="60"/>
                    </a:moveTo>
                    <a:cubicBezTo>
                      <a:pt x="158" y="19"/>
                      <a:pt x="115" y="0"/>
                      <a:pt x="75" y="4"/>
                    </a:cubicBezTo>
                    <a:cubicBezTo>
                      <a:pt x="74" y="4"/>
                      <a:pt x="73" y="3"/>
                      <a:pt x="72" y="3"/>
                    </a:cubicBezTo>
                    <a:cubicBezTo>
                      <a:pt x="29" y="1"/>
                      <a:pt x="0" y="33"/>
                      <a:pt x="9" y="75"/>
                    </a:cubicBezTo>
                    <a:cubicBezTo>
                      <a:pt x="18" y="118"/>
                      <a:pt x="66" y="148"/>
                      <a:pt x="108" y="142"/>
                    </a:cubicBezTo>
                    <a:cubicBezTo>
                      <a:pt x="151" y="136"/>
                      <a:pt x="182" y="105"/>
                      <a:pt x="169" y="60"/>
                    </a:cubicBezTo>
                    <a:close/>
                    <a:moveTo>
                      <a:pt x="110" y="126"/>
                    </a:moveTo>
                    <a:cubicBezTo>
                      <a:pt x="75" y="133"/>
                      <a:pt x="40" y="111"/>
                      <a:pt x="27" y="78"/>
                    </a:cubicBezTo>
                    <a:cubicBezTo>
                      <a:pt x="12" y="40"/>
                      <a:pt x="40" y="22"/>
                      <a:pt x="74" y="17"/>
                    </a:cubicBezTo>
                    <a:cubicBezTo>
                      <a:pt x="76" y="16"/>
                      <a:pt x="77" y="15"/>
                      <a:pt x="78" y="14"/>
                    </a:cubicBezTo>
                    <a:cubicBezTo>
                      <a:pt x="110" y="13"/>
                      <a:pt x="139" y="30"/>
                      <a:pt x="152" y="61"/>
                    </a:cubicBezTo>
                    <a:cubicBezTo>
                      <a:pt x="165" y="95"/>
                      <a:pt x="143" y="119"/>
                      <a:pt x="110" y="1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3" name="Freeform 437"/>
              <p:cNvSpPr/>
              <p:nvPr/>
            </p:nvSpPr>
            <p:spPr bwMode="auto">
              <a:xfrm>
                <a:off x="1210" y="1925"/>
                <a:ext cx="200" cy="129"/>
              </a:xfrm>
              <a:custGeom>
                <a:avLst/>
                <a:gdLst>
                  <a:gd name="T0" fmla="*/ 90 w 99"/>
                  <a:gd name="T1" fmla="*/ 20 h 64"/>
                  <a:gd name="T2" fmla="*/ 81 w 99"/>
                  <a:gd name="T3" fmla="*/ 19 h 64"/>
                  <a:gd name="T4" fmla="*/ 68 w 99"/>
                  <a:gd name="T5" fmla="*/ 40 h 64"/>
                  <a:gd name="T6" fmla="*/ 48 w 99"/>
                  <a:gd name="T7" fmla="*/ 42 h 64"/>
                  <a:gd name="T8" fmla="*/ 31 w 99"/>
                  <a:gd name="T9" fmla="*/ 7 h 64"/>
                  <a:gd name="T10" fmla="*/ 23 w 99"/>
                  <a:gd name="T11" fmla="*/ 3 h 64"/>
                  <a:gd name="T12" fmla="*/ 41 w 99"/>
                  <a:gd name="T13" fmla="*/ 60 h 64"/>
                  <a:gd name="T14" fmla="*/ 77 w 99"/>
                  <a:gd name="T15" fmla="*/ 56 h 64"/>
                  <a:gd name="T16" fmla="*/ 90 w 99"/>
                  <a:gd name="T17" fmla="*/ 2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4">
                    <a:moveTo>
                      <a:pt x="90" y="20"/>
                    </a:moveTo>
                    <a:cubicBezTo>
                      <a:pt x="88" y="18"/>
                      <a:pt x="84" y="18"/>
                      <a:pt x="81" y="19"/>
                    </a:cubicBezTo>
                    <a:cubicBezTo>
                      <a:pt x="73" y="24"/>
                      <a:pt x="75" y="35"/>
                      <a:pt x="68" y="40"/>
                    </a:cubicBezTo>
                    <a:cubicBezTo>
                      <a:pt x="62" y="44"/>
                      <a:pt x="54" y="44"/>
                      <a:pt x="48" y="42"/>
                    </a:cubicBezTo>
                    <a:cubicBezTo>
                      <a:pt x="31" y="38"/>
                      <a:pt x="25" y="22"/>
                      <a:pt x="31" y="7"/>
                    </a:cubicBezTo>
                    <a:cubicBezTo>
                      <a:pt x="32" y="2"/>
                      <a:pt x="26" y="0"/>
                      <a:pt x="23" y="3"/>
                    </a:cubicBezTo>
                    <a:cubicBezTo>
                      <a:pt x="0" y="23"/>
                      <a:pt x="17" y="51"/>
                      <a:pt x="41" y="60"/>
                    </a:cubicBezTo>
                    <a:cubicBezTo>
                      <a:pt x="53" y="64"/>
                      <a:pt x="67" y="63"/>
                      <a:pt x="77" y="56"/>
                    </a:cubicBezTo>
                    <a:cubicBezTo>
                      <a:pt x="87" y="50"/>
                      <a:pt x="99" y="31"/>
                      <a:pt x="9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4" name="Freeform 438"/>
              <p:cNvSpPr/>
              <p:nvPr/>
            </p:nvSpPr>
            <p:spPr bwMode="auto">
              <a:xfrm>
                <a:off x="1283" y="1867"/>
                <a:ext cx="60" cy="52"/>
              </a:xfrm>
              <a:custGeom>
                <a:avLst/>
                <a:gdLst>
                  <a:gd name="T0" fmla="*/ 18 w 30"/>
                  <a:gd name="T1" fmla="*/ 1 h 26"/>
                  <a:gd name="T2" fmla="*/ 16 w 30"/>
                  <a:gd name="T3" fmla="*/ 0 h 26"/>
                  <a:gd name="T4" fmla="*/ 6 w 30"/>
                  <a:gd name="T5" fmla="*/ 2 h 26"/>
                  <a:gd name="T6" fmla="*/ 0 w 30"/>
                  <a:gd name="T7" fmla="*/ 13 h 26"/>
                  <a:gd name="T8" fmla="*/ 3 w 30"/>
                  <a:gd name="T9" fmla="*/ 22 h 26"/>
                  <a:gd name="T10" fmla="*/ 16 w 30"/>
                  <a:gd name="T11" fmla="*/ 25 h 26"/>
                  <a:gd name="T12" fmla="*/ 18 w 30"/>
                  <a:gd name="T13" fmla="*/ 25 h 26"/>
                  <a:gd name="T14" fmla="*/ 18 w 30"/>
                  <a:gd name="T15" fmla="*/ 1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6">
                    <a:moveTo>
                      <a:pt x="18" y="1"/>
                    </a:moveTo>
                    <a:cubicBezTo>
                      <a:pt x="17" y="1"/>
                      <a:pt x="17" y="1"/>
                      <a:pt x="16" y="0"/>
                    </a:cubicBezTo>
                    <a:cubicBezTo>
                      <a:pt x="12" y="0"/>
                      <a:pt x="9" y="0"/>
                      <a:pt x="6" y="2"/>
                    </a:cubicBezTo>
                    <a:cubicBezTo>
                      <a:pt x="2" y="4"/>
                      <a:pt x="0" y="8"/>
                      <a:pt x="0" y="13"/>
                    </a:cubicBezTo>
                    <a:cubicBezTo>
                      <a:pt x="0" y="16"/>
                      <a:pt x="1" y="19"/>
                      <a:pt x="3" y="22"/>
                    </a:cubicBezTo>
                    <a:cubicBezTo>
                      <a:pt x="7" y="25"/>
                      <a:pt x="11" y="26"/>
                      <a:pt x="16" y="25"/>
                    </a:cubicBezTo>
                    <a:cubicBezTo>
                      <a:pt x="17" y="25"/>
                      <a:pt x="17" y="25"/>
                      <a:pt x="18" y="25"/>
                    </a:cubicBezTo>
                    <a:cubicBezTo>
                      <a:pt x="30" y="23"/>
                      <a:pt x="30" y="3"/>
                      <a:pt x="1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5" name="Freeform 439"/>
              <p:cNvSpPr/>
              <p:nvPr/>
            </p:nvSpPr>
            <p:spPr bwMode="auto">
              <a:xfrm>
                <a:off x="1353" y="1889"/>
                <a:ext cx="63" cy="56"/>
              </a:xfrm>
              <a:custGeom>
                <a:avLst/>
                <a:gdLst>
                  <a:gd name="T0" fmla="*/ 24 w 31"/>
                  <a:gd name="T1" fmla="*/ 6 h 28"/>
                  <a:gd name="T2" fmla="*/ 23 w 31"/>
                  <a:gd name="T3" fmla="*/ 5 h 28"/>
                  <a:gd name="T4" fmla="*/ 10 w 31"/>
                  <a:gd name="T5" fmla="*/ 2 h 28"/>
                  <a:gd name="T6" fmla="*/ 2 w 31"/>
                  <a:gd name="T7" fmla="*/ 11 h 28"/>
                  <a:gd name="T8" fmla="*/ 5 w 31"/>
                  <a:gd name="T9" fmla="*/ 23 h 28"/>
                  <a:gd name="T10" fmla="*/ 11 w 31"/>
                  <a:gd name="T11" fmla="*/ 26 h 28"/>
                  <a:gd name="T12" fmla="*/ 19 w 31"/>
                  <a:gd name="T13" fmla="*/ 28 h 28"/>
                  <a:gd name="T14" fmla="*/ 30 w 31"/>
                  <a:gd name="T15" fmla="*/ 19 h 28"/>
                  <a:gd name="T16" fmla="*/ 24 w 31"/>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8">
                    <a:moveTo>
                      <a:pt x="24" y="6"/>
                    </a:moveTo>
                    <a:cubicBezTo>
                      <a:pt x="23" y="5"/>
                      <a:pt x="19" y="2"/>
                      <a:pt x="23" y="5"/>
                    </a:cubicBezTo>
                    <a:cubicBezTo>
                      <a:pt x="19" y="2"/>
                      <a:pt x="15" y="0"/>
                      <a:pt x="10" y="2"/>
                    </a:cubicBezTo>
                    <a:cubicBezTo>
                      <a:pt x="6" y="3"/>
                      <a:pt x="3" y="6"/>
                      <a:pt x="2" y="11"/>
                    </a:cubicBezTo>
                    <a:cubicBezTo>
                      <a:pt x="0" y="15"/>
                      <a:pt x="2" y="20"/>
                      <a:pt x="5" y="23"/>
                    </a:cubicBezTo>
                    <a:cubicBezTo>
                      <a:pt x="7" y="25"/>
                      <a:pt x="9" y="26"/>
                      <a:pt x="11" y="26"/>
                    </a:cubicBezTo>
                    <a:cubicBezTo>
                      <a:pt x="13" y="28"/>
                      <a:pt x="16" y="28"/>
                      <a:pt x="19" y="28"/>
                    </a:cubicBezTo>
                    <a:cubicBezTo>
                      <a:pt x="24" y="28"/>
                      <a:pt x="29" y="25"/>
                      <a:pt x="30" y="19"/>
                    </a:cubicBezTo>
                    <a:cubicBezTo>
                      <a:pt x="31" y="14"/>
                      <a:pt x="29" y="8"/>
                      <a:pt x="2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6" name="Freeform 440"/>
              <p:cNvSpPr>
                <a:spLocks noEditPoints="1"/>
              </p:cNvSpPr>
              <p:nvPr/>
            </p:nvSpPr>
            <p:spPr bwMode="auto">
              <a:xfrm>
                <a:off x="476" y="2119"/>
                <a:ext cx="706" cy="631"/>
              </a:xfrm>
              <a:custGeom>
                <a:avLst/>
                <a:gdLst>
                  <a:gd name="T0" fmla="*/ 321 w 350"/>
                  <a:gd name="T1" fmla="*/ 1 h 313"/>
                  <a:gd name="T2" fmla="*/ 235 w 350"/>
                  <a:gd name="T3" fmla="*/ 83 h 313"/>
                  <a:gd name="T4" fmla="*/ 297 w 350"/>
                  <a:gd name="T5" fmla="*/ 26 h 313"/>
                  <a:gd name="T6" fmla="*/ 301 w 350"/>
                  <a:gd name="T7" fmla="*/ 72 h 313"/>
                  <a:gd name="T8" fmla="*/ 247 w 350"/>
                  <a:gd name="T9" fmla="*/ 98 h 313"/>
                  <a:gd name="T10" fmla="*/ 225 w 350"/>
                  <a:gd name="T11" fmla="*/ 19 h 313"/>
                  <a:gd name="T12" fmla="*/ 178 w 350"/>
                  <a:gd name="T13" fmla="*/ 34 h 313"/>
                  <a:gd name="T14" fmla="*/ 163 w 350"/>
                  <a:gd name="T15" fmla="*/ 44 h 313"/>
                  <a:gd name="T16" fmla="*/ 158 w 350"/>
                  <a:gd name="T17" fmla="*/ 100 h 313"/>
                  <a:gd name="T18" fmla="*/ 8 w 350"/>
                  <a:gd name="T19" fmla="*/ 155 h 313"/>
                  <a:gd name="T20" fmla="*/ 5 w 350"/>
                  <a:gd name="T21" fmla="*/ 160 h 313"/>
                  <a:gd name="T22" fmla="*/ 4 w 350"/>
                  <a:gd name="T23" fmla="*/ 170 h 313"/>
                  <a:gd name="T24" fmla="*/ 139 w 350"/>
                  <a:gd name="T25" fmla="*/ 282 h 313"/>
                  <a:gd name="T26" fmla="*/ 242 w 350"/>
                  <a:gd name="T27" fmla="*/ 199 h 313"/>
                  <a:gd name="T28" fmla="*/ 316 w 350"/>
                  <a:gd name="T29" fmla="*/ 101 h 313"/>
                  <a:gd name="T30" fmla="*/ 157 w 350"/>
                  <a:gd name="T31" fmla="*/ 83 h 313"/>
                  <a:gd name="T32" fmla="*/ 195 w 350"/>
                  <a:gd name="T33" fmla="*/ 37 h 313"/>
                  <a:gd name="T34" fmla="*/ 218 w 350"/>
                  <a:gd name="T35" fmla="*/ 31 h 313"/>
                  <a:gd name="T36" fmla="*/ 216 w 350"/>
                  <a:gd name="T37" fmla="*/ 81 h 313"/>
                  <a:gd name="T38" fmla="*/ 209 w 350"/>
                  <a:gd name="T39" fmla="*/ 84 h 313"/>
                  <a:gd name="T40" fmla="*/ 189 w 350"/>
                  <a:gd name="T41" fmla="*/ 68 h 313"/>
                  <a:gd name="T42" fmla="*/ 181 w 350"/>
                  <a:gd name="T43" fmla="*/ 74 h 313"/>
                  <a:gd name="T44" fmla="*/ 169 w 350"/>
                  <a:gd name="T45" fmla="*/ 98 h 313"/>
                  <a:gd name="T46" fmla="*/ 126 w 350"/>
                  <a:gd name="T47" fmla="*/ 275 h 313"/>
                  <a:gd name="T48" fmla="*/ 113 w 350"/>
                  <a:gd name="T49" fmla="*/ 291 h 313"/>
                  <a:gd name="T50" fmla="*/ 42 w 350"/>
                  <a:gd name="T51" fmla="*/ 179 h 313"/>
                  <a:gd name="T52" fmla="*/ 88 w 350"/>
                  <a:gd name="T53" fmla="*/ 208 h 313"/>
                  <a:gd name="T54" fmla="*/ 126 w 350"/>
                  <a:gd name="T55" fmla="*/ 275 h 313"/>
                  <a:gd name="T56" fmla="*/ 69 w 350"/>
                  <a:gd name="T57" fmla="*/ 209 h 313"/>
                  <a:gd name="T58" fmla="*/ 197 w 350"/>
                  <a:gd name="T59" fmla="*/ 180 h 313"/>
                  <a:gd name="T60" fmla="*/ 112 w 350"/>
                  <a:gd name="T61" fmla="*/ 214 h 313"/>
                  <a:gd name="T62" fmla="*/ 168 w 350"/>
                  <a:gd name="T63" fmla="*/ 112 h 313"/>
                  <a:gd name="T64" fmla="*/ 221 w 350"/>
                  <a:gd name="T65" fmla="*/ 120 h 313"/>
                  <a:gd name="T66" fmla="*/ 213 w 350"/>
                  <a:gd name="T67" fmla="*/ 95 h 313"/>
                  <a:gd name="T68" fmla="*/ 214 w 350"/>
                  <a:gd name="T69" fmla="*/ 94 h 313"/>
                  <a:gd name="T70" fmla="*/ 215 w 350"/>
                  <a:gd name="T71" fmla="*/ 93 h 313"/>
                  <a:gd name="T72" fmla="*/ 217 w 350"/>
                  <a:gd name="T73" fmla="*/ 92 h 313"/>
                  <a:gd name="T74" fmla="*/ 222 w 350"/>
                  <a:gd name="T75" fmla="*/ 93 h 313"/>
                  <a:gd name="T76" fmla="*/ 230 w 350"/>
                  <a:gd name="T77" fmla="*/ 96 h 313"/>
                  <a:gd name="T78" fmla="*/ 233 w 350"/>
                  <a:gd name="T79" fmla="*/ 99 h 313"/>
                  <a:gd name="T80" fmla="*/ 237 w 350"/>
                  <a:gd name="T81" fmla="*/ 103 h 313"/>
                  <a:gd name="T82" fmla="*/ 238 w 350"/>
                  <a:gd name="T83" fmla="*/ 112 h 313"/>
                  <a:gd name="T84" fmla="*/ 228 w 350"/>
                  <a:gd name="T85" fmla="*/ 116 h 313"/>
                  <a:gd name="T86" fmla="*/ 286 w 350"/>
                  <a:gd name="T87" fmla="*/ 155 h 313"/>
                  <a:gd name="T88" fmla="*/ 226 w 350"/>
                  <a:gd name="T89" fmla="*/ 161 h 313"/>
                  <a:gd name="T90" fmla="*/ 227 w 350"/>
                  <a:gd name="T91" fmla="*/ 127 h 313"/>
                  <a:gd name="T92" fmla="*/ 248 w 350"/>
                  <a:gd name="T93" fmla="*/ 154 h 313"/>
                  <a:gd name="T94" fmla="*/ 239 w 350"/>
                  <a:gd name="T95" fmla="*/ 126 h 313"/>
                  <a:gd name="T96" fmla="*/ 260 w 350"/>
                  <a:gd name="T97" fmla="*/ 144 h 313"/>
                  <a:gd name="T98" fmla="*/ 248 w 350"/>
                  <a:gd name="T99" fmla="*/ 116 h 313"/>
                  <a:gd name="T100" fmla="*/ 302 w 350"/>
                  <a:gd name="T101" fmla="*/ 107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0" h="313">
                    <a:moveTo>
                      <a:pt x="313" y="72"/>
                    </a:moveTo>
                    <a:cubicBezTo>
                      <a:pt x="324" y="62"/>
                      <a:pt x="335" y="52"/>
                      <a:pt x="342" y="38"/>
                    </a:cubicBezTo>
                    <a:cubicBezTo>
                      <a:pt x="350" y="21"/>
                      <a:pt x="341" y="0"/>
                      <a:pt x="321" y="1"/>
                    </a:cubicBezTo>
                    <a:cubicBezTo>
                      <a:pt x="300" y="1"/>
                      <a:pt x="280" y="24"/>
                      <a:pt x="268" y="38"/>
                    </a:cubicBezTo>
                    <a:cubicBezTo>
                      <a:pt x="259" y="47"/>
                      <a:pt x="252" y="56"/>
                      <a:pt x="245" y="66"/>
                    </a:cubicBezTo>
                    <a:cubicBezTo>
                      <a:pt x="244" y="67"/>
                      <a:pt x="233" y="84"/>
                      <a:pt x="235" y="83"/>
                    </a:cubicBezTo>
                    <a:cubicBezTo>
                      <a:pt x="234" y="84"/>
                      <a:pt x="233" y="86"/>
                      <a:pt x="235" y="86"/>
                    </a:cubicBezTo>
                    <a:cubicBezTo>
                      <a:pt x="243" y="88"/>
                      <a:pt x="249" y="77"/>
                      <a:pt x="253" y="72"/>
                    </a:cubicBezTo>
                    <a:cubicBezTo>
                      <a:pt x="267" y="56"/>
                      <a:pt x="281" y="40"/>
                      <a:pt x="297" y="26"/>
                    </a:cubicBezTo>
                    <a:cubicBezTo>
                      <a:pt x="304" y="20"/>
                      <a:pt x="311" y="15"/>
                      <a:pt x="320" y="13"/>
                    </a:cubicBezTo>
                    <a:cubicBezTo>
                      <a:pt x="337" y="9"/>
                      <a:pt x="333" y="31"/>
                      <a:pt x="328" y="39"/>
                    </a:cubicBezTo>
                    <a:cubicBezTo>
                      <a:pt x="322" y="52"/>
                      <a:pt x="311" y="63"/>
                      <a:pt x="301" y="72"/>
                    </a:cubicBezTo>
                    <a:cubicBezTo>
                      <a:pt x="295" y="78"/>
                      <a:pt x="286" y="81"/>
                      <a:pt x="283" y="89"/>
                    </a:cubicBezTo>
                    <a:cubicBezTo>
                      <a:pt x="283" y="89"/>
                      <a:pt x="283" y="89"/>
                      <a:pt x="283" y="89"/>
                    </a:cubicBezTo>
                    <a:cubicBezTo>
                      <a:pt x="270" y="90"/>
                      <a:pt x="257" y="94"/>
                      <a:pt x="247" y="98"/>
                    </a:cubicBezTo>
                    <a:cubicBezTo>
                      <a:pt x="246" y="96"/>
                      <a:pt x="245" y="95"/>
                      <a:pt x="243" y="93"/>
                    </a:cubicBezTo>
                    <a:cubicBezTo>
                      <a:pt x="240" y="90"/>
                      <a:pt x="236" y="87"/>
                      <a:pt x="231" y="85"/>
                    </a:cubicBezTo>
                    <a:cubicBezTo>
                      <a:pt x="242" y="63"/>
                      <a:pt x="239" y="38"/>
                      <a:pt x="225" y="19"/>
                    </a:cubicBezTo>
                    <a:cubicBezTo>
                      <a:pt x="214" y="4"/>
                      <a:pt x="200" y="19"/>
                      <a:pt x="189" y="26"/>
                    </a:cubicBezTo>
                    <a:cubicBezTo>
                      <a:pt x="189" y="26"/>
                      <a:pt x="189" y="26"/>
                      <a:pt x="189" y="26"/>
                    </a:cubicBezTo>
                    <a:cubicBezTo>
                      <a:pt x="185" y="28"/>
                      <a:pt x="182" y="31"/>
                      <a:pt x="178" y="34"/>
                    </a:cubicBezTo>
                    <a:cubicBezTo>
                      <a:pt x="176" y="35"/>
                      <a:pt x="174" y="37"/>
                      <a:pt x="172" y="39"/>
                    </a:cubicBezTo>
                    <a:cubicBezTo>
                      <a:pt x="166" y="43"/>
                      <a:pt x="166" y="40"/>
                      <a:pt x="171" y="43"/>
                    </a:cubicBezTo>
                    <a:cubicBezTo>
                      <a:pt x="168" y="41"/>
                      <a:pt x="165" y="42"/>
                      <a:pt x="163" y="44"/>
                    </a:cubicBezTo>
                    <a:cubicBezTo>
                      <a:pt x="159" y="48"/>
                      <a:pt x="153" y="47"/>
                      <a:pt x="149" y="51"/>
                    </a:cubicBezTo>
                    <a:cubicBezTo>
                      <a:pt x="144" y="56"/>
                      <a:pt x="142" y="61"/>
                      <a:pt x="141" y="68"/>
                    </a:cubicBezTo>
                    <a:cubicBezTo>
                      <a:pt x="138" y="81"/>
                      <a:pt x="148" y="93"/>
                      <a:pt x="158" y="100"/>
                    </a:cubicBezTo>
                    <a:cubicBezTo>
                      <a:pt x="155" y="101"/>
                      <a:pt x="152" y="102"/>
                      <a:pt x="149" y="104"/>
                    </a:cubicBezTo>
                    <a:cubicBezTo>
                      <a:pt x="129" y="114"/>
                      <a:pt x="113" y="128"/>
                      <a:pt x="95" y="139"/>
                    </a:cubicBezTo>
                    <a:cubicBezTo>
                      <a:pt x="70" y="154"/>
                      <a:pt x="36" y="147"/>
                      <a:pt x="8" y="155"/>
                    </a:cubicBezTo>
                    <a:cubicBezTo>
                      <a:pt x="6" y="155"/>
                      <a:pt x="5" y="158"/>
                      <a:pt x="6" y="160"/>
                    </a:cubicBezTo>
                    <a:cubicBezTo>
                      <a:pt x="6" y="160"/>
                      <a:pt x="6" y="160"/>
                      <a:pt x="6" y="160"/>
                    </a:cubicBezTo>
                    <a:cubicBezTo>
                      <a:pt x="6" y="160"/>
                      <a:pt x="6" y="160"/>
                      <a:pt x="5" y="160"/>
                    </a:cubicBezTo>
                    <a:cubicBezTo>
                      <a:pt x="5" y="160"/>
                      <a:pt x="5" y="160"/>
                      <a:pt x="5" y="160"/>
                    </a:cubicBezTo>
                    <a:cubicBezTo>
                      <a:pt x="1" y="161"/>
                      <a:pt x="0" y="168"/>
                      <a:pt x="4" y="170"/>
                    </a:cubicBezTo>
                    <a:cubicBezTo>
                      <a:pt x="4" y="170"/>
                      <a:pt x="4" y="170"/>
                      <a:pt x="4" y="170"/>
                    </a:cubicBezTo>
                    <a:cubicBezTo>
                      <a:pt x="0" y="204"/>
                      <a:pt x="31" y="241"/>
                      <a:pt x="52" y="264"/>
                    </a:cubicBezTo>
                    <a:cubicBezTo>
                      <a:pt x="68" y="281"/>
                      <a:pt x="100" y="313"/>
                      <a:pt x="126" y="299"/>
                    </a:cubicBezTo>
                    <a:cubicBezTo>
                      <a:pt x="133" y="295"/>
                      <a:pt x="137" y="289"/>
                      <a:pt x="139" y="282"/>
                    </a:cubicBezTo>
                    <a:cubicBezTo>
                      <a:pt x="165" y="265"/>
                      <a:pt x="168" y="231"/>
                      <a:pt x="189" y="206"/>
                    </a:cubicBezTo>
                    <a:cubicBezTo>
                      <a:pt x="198" y="194"/>
                      <a:pt x="211" y="183"/>
                      <a:pt x="219" y="171"/>
                    </a:cubicBezTo>
                    <a:cubicBezTo>
                      <a:pt x="224" y="183"/>
                      <a:pt x="234" y="197"/>
                      <a:pt x="242" y="199"/>
                    </a:cubicBezTo>
                    <a:cubicBezTo>
                      <a:pt x="250" y="202"/>
                      <a:pt x="259" y="193"/>
                      <a:pt x="265" y="188"/>
                    </a:cubicBezTo>
                    <a:cubicBezTo>
                      <a:pt x="277" y="180"/>
                      <a:pt x="288" y="171"/>
                      <a:pt x="298" y="161"/>
                    </a:cubicBezTo>
                    <a:cubicBezTo>
                      <a:pt x="316" y="145"/>
                      <a:pt x="334" y="123"/>
                      <a:pt x="316" y="101"/>
                    </a:cubicBezTo>
                    <a:cubicBezTo>
                      <a:pt x="311" y="94"/>
                      <a:pt x="304" y="91"/>
                      <a:pt x="296" y="90"/>
                    </a:cubicBezTo>
                    <a:cubicBezTo>
                      <a:pt x="302" y="85"/>
                      <a:pt x="308" y="77"/>
                      <a:pt x="313" y="72"/>
                    </a:cubicBezTo>
                    <a:close/>
                    <a:moveTo>
                      <a:pt x="157" y="83"/>
                    </a:moveTo>
                    <a:cubicBezTo>
                      <a:pt x="154" y="78"/>
                      <a:pt x="150" y="63"/>
                      <a:pt x="160" y="60"/>
                    </a:cubicBezTo>
                    <a:cubicBezTo>
                      <a:pt x="164" y="59"/>
                      <a:pt x="167" y="58"/>
                      <a:pt x="170" y="55"/>
                    </a:cubicBezTo>
                    <a:cubicBezTo>
                      <a:pt x="178" y="53"/>
                      <a:pt x="189" y="40"/>
                      <a:pt x="195" y="37"/>
                    </a:cubicBezTo>
                    <a:cubicBezTo>
                      <a:pt x="195" y="37"/>
                      <a:pt x="195" y="37"/>
                      <a:pt x="195" y="37"/>
                    </a:cubicBezTo>
                    <a:cubicBezTo>
                      <a:pt x="199" y="34"/>
                      <a:pt x="203" y="32"/>
                      <a:pt x="207" y="29"/>
                    </a:cubicBezTo>
                    <a:cubicBezTo>
                      <a:pt x="213" y="24"/>
                      <a:pt x="214" y="23"/>
                      <a:pt x="218" y="31"/>
                    </a:cubicBezTo>
                    <a:cubicBezTo>
                      <a:pt x="229" y="47"/>
                      <a:pt x="226" y="63"/>
                      <a:pt x="220" y="81"/>
                    </a:cubicBezTo>
                    <a:cubicBezTo>
                      <a:pt x="220" y="81"/>
                      <a:pt x="220" y="81"/>
                      <a:pt x="220" y="81"/>
                    </a:cubicBezTo>
                    <a:cubicBezTo>
                      <a:pt x="219" y="81"/>
                      <a:pt x="217" y="81"/>
                      <a:pt x="216" y="81"/>
                    </a:cubicBezTo>
                    <a:cubicBezTo>
                      <a:pt x="212" y="73"/>
                      <a:pt x="211" y="64"/>
                      <a:pt x="206" y="57"/>
                    </a:cubicBezTo>
                    <a:cubicBezTo>
                      <a:pt x="205" y="54"/>
                      <a:pt x="201" y="55"/>
                      <a:pt x="201" y="58"/>
                    </a:cubicBezTo>
                    <a:cubicBezTo>
                      <a:pt x="202" y="67"/>
                      <a:pt x="205" y="76"/>
                      <a:pt x="209" y="84"/>
                    </a:cubicBezTo>
                    <a:cubicBezTo>
                      <a:pt x="209" y="84"/>
                      <a:pt x="209" y="84"/>
                      <a:pt x="208" y="84"/>
                    </a:cubicBezTo>
                    <a:cubicBezTo>
                      <a:pt x="205" y="82"/>
                      <a:pt x="202" y="80"/>
                      <a:pt x="200" y="78"/>
                    </a:cubicBezTo>
                    <a:cubicBezTo>
                      <a:pt x="195" y="75"/>
                      <a:pt x="192" y="72"/>
                      <a:pt x="189" y="68"/>
                    </a:cubicBezTo>
                    <a:cubicBezTo>
                      <a:pt x="187" y="67"/>
                      <a:pt x="185" y="66"/>
                      <a:pt x="183" y="67"/>
                    </a:cubicBezTo>
                    <a:cubicBezTo>
                      <a:pt x="182" y="68"/>
                      <a:pt x="182" y="68"/>
                      <a:pt x="182" y="68"/>
                    </a:cubicBezTo>
                    <a:cubicBezTo>
                      <a:pt x="180" y="69"/>
                      <a:pt x="180" y="72"/>
                      <a:pt x="181" y="74"/>
                    </a:cubicBezTo>
                    <a:cubicBezTo>
                      <a:pt x="185" y="82"/>
                      <a:pt x="195" y="87"/>
                      <a:pt x="204" y="90"/>
                    </a:cubicBezTo>
                    <a:cubicBezTo>
                      <a:pt x="202" y="95"/>
                      <a:pt x="203" y="100"/>
                      <a:pt x="204" y="105"/>
                    </a:cubicBezTo>
                    <a:cubicBezTo>
                      <a:pt x="194" y="99"/>
                      <a:pt x="181" y="97"/>
                      <a:pt x="169" y="98"/>
                    </a:cubicBezTo>
                    <a:cubicBezTo>
                      <a:pt x="169" y="97"/>
                      <a:pt x="169" y="97"/>
                      <a:pt x="168" y="96"/>
                    </a:cubicBezTo>
                    <a:cubicBezTo>
                      <a:pt x="164" y="92"/>
                      <a:pt x="161" y="88"/>
                      <a:pt x="157" y="83"/>
                    </a:cubicBezTo>
                    <a:close/>
                    <a:moveTo>
                      <a:pt x="126" y="275"/>
                    </a:moveTo>
                    <a:cubicBezTo>
                      <a:pt x="126" y="275"/>
                      <a:pt x="125" y="276"/>
                      <a:pt x="124" y="276"/>
                    </a:cubicBezTo>
                    <a:cubicBezTo>
                      <a:pt x="119" y="278"/>
                      <a:pt x="119" y="284"/>
                      <a:pt x="122" y="287"/>
                    </a:cubicBezTo>
                    <a:cubicBezTo>
                      <a:pt x="120" y="289"/>
                      <a:pt x="117" y="291"/>
                      <a:pt x="113" y="291"/>
                    </a:cubicBezTo>
                    <a:cubicBezTo>
                      <a:pt x="90" y="292"/>
                      <a:pt x="64" y="260"/>
                      <a:pt x="50" y="244"/>
                    </a:cubicBezTo>
                    <a:cubicBezTo>
                      <a:pt x="34" y="224"/>
                      <a:pt x="15" y="198"/>
                      <a:pt x="14" y="171"/>
                    </a:cubicBezTo>
                    <a:cubicBezTo>
                      <a:pt x="24" y="172"/>
                      <a:pt x="33" y="175"/>
                      <a:pt x="42" y="179"/>
                    </a:cubicBezTo>
                    <a:cubicBezTo>
                      <a:pt x="38" y="183"/>
                      <a:pt x="36" y="188"/>
                      <a:pt x="36" y="195"/>
                    </a:cubicBezTo>
                    <a:cubicBezTo>
                      <a:pt x="36" y="203"/>
                      <a:pt x="41" y="211"/>
                      <a:pt x="48" y="216"/>
                    </a:cubicBezTo>
                    <a:cubicBezTo>
                      <a:pt x="61" y="225"/>
                      <a:pt x="81" y="222"/>
                      <a:pt x="88" y="208"/>
                    </a:cubicBezTo>
                    <a:cubicBezTo>
                      <a:pt x="89" y="209"/>
                      <a:pt x="90" y="209"/>
                      <a:pt x="91" y="210"/>
                    </a:cubicBezTo>
                    <a:cubicBezTo>
                      <a:pt x="103" y="221"/>
                      <a:pt x="114" y="234"/>
                      <a:pt x="121" y="248"/>
                    </a:cubicBezTo>
                    <a:cubicBezTo>
                      <a:pt x="124" y="254"/>
                      <a:pt x="127" y="265"/>
                      <a:pt x="126" y="275"/>
                    </a:cubicBezTo>
                    <a:close/>
                    <a:moveTo>
                      <a:pt x="50" y="182"/>
                    </a:moveTo>
                    <a:cubicBezTo>
                      <a:pt x="60" y="187"/>
                      <a:pt x="69" y="193"/>
                      <a:pt x="78" y="199"/>
                    </a:cubicBezTo>
                    <a:cubicBezTo>
                      <a:pt x="76" y="203"/>
                      <a:pt x="74" y="207"/>
                      <a:pt x="69" y="209"/>
                    </a:cubicBezTo>
                    <a:cubicBezTo>
                      <a:pt x="65" y="210"/>
                      <a:pt x="60" y="208"/>
                      <a:pt x="56" y="206"/>
                    </a:cubicBezTo>
                    <a:cubicBezTo>
                      <a:pt x="47" y="201"/>
                      <a:pt x="46" y="191"/>
                      <a:pt x="50" y="182"/>
                    </a:cubicBezTo>
                    <a:close/>
                    <a:moveTo>
                      <a:pt x="197" y="180"/>
                    </a:moveTo>
                    <a:cubicBezTo>
                      <a:pt x="190" y="188"/>
                      <a:pt x="181" y="195"/>
                      <a:pt x="175" y="204"/>
                    </a:cubicBezTo>
                    <a:cubicBezTo>
                      <a:pt x="162" y="224"/>
                      <a:pt x="156" y="251"/>
                      <a:pt x="139" y="267"/>
                    </a:cubicBezTo>
                    <a:cubicBezTo>
                      <a:pt x="135" y="247"/>
                      <a:pt x="121" y="224"/>
                      <a:pt x="112" y="214"/>
                    </a:cubicBezTo>
                    <a:cubicBezTo>
                      <a:pt x="94" y="193"/>
                      <a:pt x="64" y="170"/>
                      <a:pt x="34" y="162"/>
                    </a:cubicBezTo>
                    <a:cubicBezTo>
                      <a:pt x="55" y="163"/>
                      <a:pt x="77" y="163"/>
                      <a:pt x="95" y="154"/>
                    </a:cubicBezTo>
                    <a:cubicBezTo>
                      <a:pt x="121" y="142"/>
                      <a:pt x="141" y="120"/>
                      <a:pt x="168" y="112"/>
                    </a:cubicBezTo>
                    <a:cubicBezTo>
                      <a:pt x="184" y="109"/>
                      <a:pt x="197" y="114"/>
                      <a:pt x="208" y="127"/>
                    </a:cubicBezTo>
                    <a:cubicBezTo>
                      <a:pt x="229" y="146"/>
                      <a:pt x="208" y="168"/>
                      <a:pt x="197" y="180"/>
                    </a:cubicBezTo>
                    <a:close/>
                    <a:moveTo>
                      <a:pt x="221" y="120"/>
                    </a:moveTo>
                    <a:cubicBezTo>
                      <a:pt x="218" y="116"/>
                      <a:pt x="215" y="112"/>
                      <a:pt x="211" y="109"/>
                    </a:cubicBezTo>
                    <a:cubicBezTo>
                      <a:pt x="212" y="109"/>
                      <a:pt x="212" y="108"/>
                      <a:pt x="212" y="107"/>
                    </a:cubicBezTo>
                    <a:cubicBezTo>
                      <a:pt x="212" y="102"/>
                      <a:pt x="212" y="99"/>
                      <a:pt x="213" y="95"/>
                    </a:cubicBezTo>
                    <a:cubicBezTo>
                      <a:pt x="213" y="95"/>
                      <a:pt x="213" y="95"/>
                      <a:pt x="213" y="95"/>
                    </a:cubicBezTo>
                    <a:cubicBezTo>
                      <a:pt x="213" y="95"/>
                      <a:pt x="213" y="95"/>
                      <a:pt x="214" y="94"/>
                    </a:cubicBezTo>
                    <a:cubicBezTo>
                      <a:pt x="214" y="94"/>
                      <a:pt x="214" y="94"/>
                      <a:pt x="214" y="94"/>
                    </a:cubicBezTo>
                    <a:cubicBezTo>
                      <a:pt x="214" y="94"/>
                      <a:pt x="214" y="94"/>
                      <a:pt x="214" y="94"/>
                    </a:cubicBezTo>
                    <a:cubicBezTo>
                      <a:pt x="214" y="93"/>
                      <a:pt x="214" y="93"/>
                      <a:pt x="214" y="93"/>
                    </a:cubicBezTo>
                    <a:cubicBezTo>
                      <a:pt x="214" y="93"/>
                      <a:pt x="214" y="93"/>
                      <a:pt x="215" y="93"/>
                    </a:cubicBezTo>
                    <a:cubicBezTo>
                      <a:pt x="215" y="93"/>
                      <a:pt x="215" y="93"/>
                      <a:pt x="215" y="93"/>
                    </a:cubicBezTo>
                    <a:cubicBezTo>
                      <a:pt x="215" y="93"/>
                      <a:pt x="215" y="93"/>
                      <a:pt x="215" y="93"/>
                    </a:cubicBezTo>
                    <a:cubicBezTo>
                      <a:pt x="216" y="93"/>
                      <a:pt x="216" y="92"/>
                      <a:pt x="217" y="92"/>
                    </a:cubicBezTo>
                    <a:cubicBezTo>
                      <a:pt x="217" y="92"/>
                      <a:pt x="218" y="92"/>
                      <a:pt x="218" y="92"/>
                    </a:cubicBezTo>
                    <a:cubicBezTo>
                      <a:pt x="219" y="92"/>
                      <a:pt x="219" y="92"/>
                      <a:pt x="220" y="92"/>
                    </a:cubicBezTo>
                    <a:cubicBezTo>
                      <a:pt x="220" y="92"/>
                      <a:pt x="221" y="93"/>
                      <a:pt x="222" y="93"/>
                    </a:cubicBezTo>
                    <a:cubicBezTo>
                      <a:pt x="222" y="93"/>
                      <a:pt x="223" y="93"/>
                      <a:pt x="224" y="93"/>
                    </a:cubicBezTo>
                    <a:cubicBezTo>
                      <a:pt x="224" y="94"/>
                      <a:pt x="225" y="94"/>
                      <a:pt x="225" y="94"/>
                    </a:cubicBezTo>
                    <a:cubicBezTo>
                      <a:pt x="227" y="95"/>
                      <a:pt x="228" y="96"/>
                      <a:pt x="230" y="96"/>
                    </a:cubicBezTo>
                    <a:cubicBezTo>
                      <a:pt x="230" y="97"/>
                      <a:pt x="231" y="97"/>
                      <a:pt x="232" y="98"/>
                    </a:cubicBezTo>
                    <a:cubicBezTo>
                      <a:pt x="232" y="98"/>
                      <a:pt x="232" y="98"/>
                      <a:pt x="232" y="98"/>
                    </a:cubicBezTo>
                    <a:cubicBezTo>
                      <a:pt x="233" y="98"/>
                      <a:pt x="233" y="99"/>
                      <a:pt x="233" y="99"/>
                    </a:cubicBezTo>
                    <a:cubicBezTo>
                      <a:pt x="234" y="100"/>
                      <a:pt x="236" y="101"/>
                      <a:pt x="237" y="102"/>
                    </a:cubicBezTo>
                    <a:cubicBezTo>
                      <a:pt x="237" y="102"/>
                      <a:pt x="237" y="103"/>
                      <a:pt x="237" y="103"/>
                    </a:cubicBezTo>
                    <a:cubicBezTo>
                      <a:pt x="237" y="103"/>
                      <a:pt x="237" y="103"/>
                      <a:pt x="237" y="103"/>
                    </a:cubicBezTo>
                    <a:cubicBezTo>
                      <a:pt x="235" y="105"/>
                      <a:pt x="236" y="109"/>
                      <a:pt x="238" y="111"/>
                    </a:cubicBezTo>
                    <a:cubicBezTo>
                      <a:pt x="238" y="111"/>
                      <a:pt x="238" y="111"/>
                      <a:pt x="238" y="111"/>
                    </a:cubicBezTo>
                    <a:cubicBezTo>
                      <a:pt x="238" y="111"/>
                      <a:pt x="238" y="112"/>
                      <a:pt x="238" y="112"/>
                    </a:cubicBezTo>
                    <a:cubicBezTo>
                      <a:pt x="237" y="112"/>
                      <a:pt x="237" y="112"/>
                      <a:pt x="237" y="112"/>
                    </a:cubicBezTo>
                    <a:cubicBezTo>
                      <a:pt x="236" y="113"/>
                      <a:pt x="235" y="113"/>
                      <a:pt x="234" y="114"/>
                    </a:cubicBezTo>
                    <a:cubicBezTo>
                      <a:pt x="233" y="114"/>
                      <a:pt x="230" y="115"/>
                      <a:pt x="228" y="116"/>
                    </a:cubicBezTo>
                    <a:cubicBezTo>
                      <a:pt x="227" y="116"/>
                      <a:pt x="225" y="116"/>
                      <a:pt x="224" y="116"/>
                    </a:cubicBezTo>
                    <a:cubicBezTo>
                      <a:pt x="222" y="117"/>
                      <a:pt x="221" y="118"/>
                      <a:pt x="221" y="120"/>
                    </a:cubicBezTo>
                    <a:close/>
                    <a:moveTo>
                      <a:pt x="286" y="155"/>
                    </a:moveTo>
                    <a:cubicBezTo>
                      <a:pt x="275" y="165"/>
                      <a:pt x="263" y="175"/>
                      <a:pt x="250" y="185"/>
                    </a:cubicBezTo>
                    <a:cubicBezTo>
                      <a:pt x="242" y="191"/>
                      <a:pt x="239" y="184"/>
                      <a:pt x="235" y="177"/>
                    </a:cubicBezTo>
                    <a:cubicBezTo>
                      <a:pt x="233" y="173"/>
                      <a:pt x="228" y="167"/>
                      <a:pt x="226" y="161"/>
                    </a:cubicBezTo>
                    <a:cubicBezTo>
                      <a:pt x="226" y="160"/>
                      <a:pt x="226" y="160"/>
                      <a:pt x="226" y="159"/>
                    </a:cubicBezTo>
                    <a:cubicBezTo>
                      <a:pt x="230" y="150"/>
                      <a:pt x="230" y="139"/>
                      <a:pt x="224" y="127"/>
                    </a:cubicBezTo>
                    <a:cubicBezTo>
                      <a:pt x="225" y="127"/>
                      <a:pt x="226" y="127"/>
                      <a:pt x="227" y="127"/>
                    </a:cubicBezTo>
                    <a:cubicBezTo>
                      <a:pt x="229" y="126"/>
                      <a:pt x="231" y="126"/>
                      <a:pt x="232" y="126"/>
                    </a:cubicBezTo>
                    <a:cubicBezTo>
                      <a:pt x="232" y="126"/>
                      <a:pt x="232" y="127"/>
                      <a:pt x="232" y="127"/>
                    </a:cubicBezTo>
                    <a:cubicBezTo>
                      <a:pt x="234" y="136"/>
                      <a:pt x="239" y="149"/>
                      <a:pt x="248" y="154"/>
                    </a:cubicBezTo>
                    <a:cubicBezTo>
                      <a:pt x="251" y="155"/>
                      <a:pt x="254" y="152"/>
                      <a:pt x="253" y="149"/>
                    </a:cubicBezTo>
                    <a:cubicBezTo>
                      <a:pt x="251" y="145"/>
                      <a:pt x="247" y="142"/>
                      <a:pt x="245" y="138"/>
                    </a:cubicBezTo>
                    <a:cubicBezTo>
                      <a:pt x="242" y="134"/>
                      <a:pt x="240" y="130"/>
                      <a:pt x="239" y="126"/>
                    </a:cubicBezTo>
                    <a:cubicBezTo>
                      <a:pt x="238" y="125"/>
                      <a:pt x="238" y="124"/>
                      <a:pt x="237" y="124"/>
                    </a:cubicBezTo>
                    <a:cubicBezTo>
                      <a:pt x="239" y="123"/>
                      <a:pt x="241" y="122"/>
                      <a:pt x="242" y="121"/>
                    </a:cubicBezTo>
                    <a:cubicBezTo>
                      <a:pt x="247" y="130"/>
                      <a:pt x="253" y="139"/>
                      <a:pt x="260" y="144"/>
                    </a:cubicBezTo>
                    <a:cubicBezTo>
                      <a:pt x="263" y="147"/>
                      <a:pt x="268" y="142"/>
                      <a:pt x="266" y="139"/>
                    </a:cubicBezTo>
                    <a:cubicBezTo>
                      <a:pt x="263" y="135"/>
                      <a:pt x="259" y="131"/>
                      <a:pt x="256" y="127"/>
                    </a:cubicBezTo>
                    <a:cubicBezTo>
                      <a:pt x="253" y="124"/>
                      <a:pt x="250" y="120"/>
                      <a:pt x="248" y="116"/>
                    </a:cubicBezTo>
                    <a:cubicBezTo>
                      <a:pt x="248" y="115"/>
                      <a:pt x="249" y="114"/>
                      <a:pt x="250" y="113"/>
                    </a:cubicBezTo>
                    <a:cubicBezTo>
                      <a:pt x="250" y="112"/>
                      <a:pt x="250" y="112"/>
                      <a:pt x="250" y="111"/>
                    </a:cubicBezTo>
                    <a:cubicBezTo>
                      <a:pt x="266" y="104"/>
                      <a:pt x="286" y="100"/>
                      <a:pt x="302" y="107"/>
                    </a:cubicBezTo>
                    <a:cubicBezTo>
                      <a:pt x="326" y="118"/>
                      <a:pt x="296" y="145"/>
                      <a:pt x="286"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7" name="Freeform 441"/>
              <p:cNvSpPr/>
              <p:nvPr/>
            </p:nvSpPr>
            <p:spPr bwMode="auto">
              <a:xfrm>
                <a:off x="760" y="2421"/>
                <a:ext cx="137" cy="160"/>
              </a:xfrm>
              <a:custGeom>
                <a:avLst/>
                <a:gdLst>
                  <a:gd name="T0" fmla="*/ 62 w 68"/>
                  <a:gd name="T1" fmla="*/ 2 h 79"/>
                  <a:gd name="T2" fmla="*/ 54 w 68"/>
                  <a:gd name="T3" fmla="*/ 3 h 79"/>
                  <a:gd name="T4" fmla="*/ 50 w 68"/>
                  <a:gd name="T5" fmla="*/ 12 h 79"/>
                  <a:gd name="T6" fmla="*/ 44 w 68"/>
                  <a:gd name="T7" fmla="*/ 5 h 79"/>
                  <a:gd name="T8" fmla="*/ 38 w 68"/>
                  <a:gd name="T9" fmla="*/ 5 h 79"/>
                  <a:gd name="T10" fmla="*/ 34 w 68"/>
                  <a:gd name="T11" fmla="*/ 13 h 79"/>
                  <a:gd name="T12" fmla="*/ 25 w 68"/>
                  <a:gd name="T13" fmla="*/ 27 h 79"/>
                  <a:gd name="T14" fmla="*/ 21 w 68"/>
                  <a:gd name="T15" fmla="*/ 22 h 79"/>
                  <a:gd name="T16" fmla="*/ 11 w 68"/>
                  <a:gd name="T17" fmla="*/ 24 h 79"/>
                  <a:gd name="T18" fmla="*/ 11 w 68"/>
                  <a:gd name="T19" fmla="*/ 25 h 79"/>
                  <a:gd name="T20" fmla="*/ 1 w 68"/>
                  <a:gd name="T21" fmla="*/ 30 h 79"/>
                  <a:gd name="T22" fmla="*/ 2 w 68"/>
                  <a:gd name="T23" fmla="*/ 62 h 79"/>
                  <a:gd name="T24" fmla="*/ 5 w 68"/>
                  <a:gd name="T25" fmla="*/ 78 h 79"/>
                  <a:gd name="T26" fmla="*/ 9 w 68"/>
                  <a:gd name="T27" fmla="*/ 78 h 79"/>
                  <a:gd name="T28" fmla="*/ 12 w 68"/>
                  <a:gd name="T29" fmla="*/ 62 h 79"/>
                  <a:gd name="T30" fmla="*/ 16 w 68"/>
                  <a:gd name="T31" fmla="*/ 57 h 79"/>
                  <a:gd name="T32" fmla="*/ 19 w 68"/>
                  <a:gd name="T33" fmla="*/ 38 h 79"/>
                  <a:gd name="T34" fmla="*/ 22 w 68"/>
                  <a:gd name="T35" fmla="*/ 42 h 79"/>
                  <a:gd name="T36" fmla="*/ 31 w 68"/>
                  <a:gd name="T37" fmla="*/ 41 h 79"/>
                  <a:gd name="T38" fmla="*/ 40 w 68"/>
                  <a:gd name="T39" fmla="*/ 21 h 79"/>
                  <a:gd name="T40" fmla="*/ 42 w 68"/>
                  <a:gd name="T41" fmla="*/ 16 h 79"/>
                  <a:gd name="T42" fmla="*/ 47 w 68"/>
                  <a:gd name="T43" fmla="*/ 22 h 79"/>
                  <a:gd name="T44" fmla="*/ 55 w 68"/>
                  <a:gd name="T45" fmla="*/ 22 h 79"/>
                  <a:gd name="T46" fmla="*/ 59 w 68"/>
                  <a:gd name="T47" fmla="*/ 15 h 79"/>
                  <a:gd name="T48" fmla="*/ 59 w 68"/>
                  <a:gd name="T49" fmla="*/ 15 h 79"/>
                  <a:gd name="T50" fmla="*/ 67 w 68"/>
                  <a:gd name="T51" fmla="*/ 13 h 79"/>
                  <a:gd name="T52" fmla="*/ 62 w 68"/>
                  <a:gd name="T53" fmla="*/ 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9">
                    <a:moveTo>
                      <a:pt x="62" y="2"/>
                    </a:moveTo>
                    <a:cubicBezTo>
                      <a:pt x="59" y="0"/>
                      <a:pt x="55" y="0"/>
                      <a:pt x="54" y="3"/>
                    </a:cubicBezTo>
                    <a:cubicBezTo>
                      <a:pt x="52" y="6"/>
                      <a:pt x="51" y="9"/>
                      <a:pt x="50" y="12"/>
                    </a:cubicBezTo>
                    <a:cubicBezTo>
                      <a:pt x="48" y="9"/>
                      <a:pt x="46" y="7"/>
                      <a:pt x="44" y="5"/>
                    </a:cubicBezTo>
                    <a:cubicBezTo>
                      <a:pt x="43" y="3"/>
                      <a:pt x="39" y="3"/>
                      <a:pt x="38" y="5"/>
                    </a:cubicBezTo>
                    <a:cubicBezTo>
                      <a:pt x="36" y="7"/>
                      <a:pt x="32" y="15"/>
                      <a:pt x="34" y="13"/>
                    </a:cubicBezTo>
                    <a:cubicBezTo>
                      <a:pt x="30" y="17"/>
                      <a:pt x="27" y="22"/>
                      <a:pt x="25" y="27"/>
                    </a:cubicBezTo>
                    <a:cubicBezTo>
                      <a:pt x="24" y="26"/>
                      <a:pt x="23" y="24"/>
                      <a:pt x="21" y="22"/>
                    </a:cubicBezTo>
                    <a:cubicBezTo>
                      <a:pt x="18" y="18"/>
                      <a:pt x="13" y="19"/>
                      <a:pt x="11" y="24"/>
                    </a:cubicBezTo>
                    <a:cubicBezTo>
                      <a:pt x="11" y="24"/>
                      <a:pt x="11" y="25"/>
                      <a:pt x="11" y="25"/>
                    </a:cubicBezTo>
                    <a:cubicBezTo>
                      <a:pt x="7" y="22"/>
                      <a:pt x="0" y="24"/>
                      <a:pt x="1" y="30"/>
                    </a:cubicBezTo>
                    <a:cubicBezTo>
                      <a:pt x="1" y="40"/>
                      <a:pt x="1" y="51"/>
                      <a:pt x="2" y="62"/>
                    </a:cubicBezTo>
                    <a:cubicBezTo>
                      <a:pt x="2" y="67"/>
                      <a:pt x="1" y="74"/>
                      <a:pt x="5" y="78"/>
                    </a:cubicBezTo>
                    <a:cubicBezTo>
                      <a:pt x="6" y="79"/>
                      <a:pt x="8" y="79"/>
                      <a:pt x="9" y="78"/>
                    </a:cubicBezTo>
                    <a:cubicBezTo>
                      <a:pt x="12" y="74"/>
                      <a:pt x="12" y="67"/>
                      <a:pt x="12" y="62"/>
                    </a:cubicBezTo>
                    <a:cubicBezTo>
                      <a:pt x="14" y="61"/>
                      <a:pt x="15" y="59"/>
                      <a:pt x="16" y="57"/>
                    </a:cubicBezTo>
                    <a:cubicBezTo>
                      <a:pt x="16" y="50"/>
                      <a:pt x="18" y="44"/>
                      <a:pt x="19" y="38"/>
                    </a:cubicBezTo>
                    <a:cubicBezTo>
                      <a:pt x="20" y="39"/>
                      <a:pt x="21" y="41"/>
                      <a:pt x="22" y="42"/>
                    </a:cubicBezTo>
                    <a:cubicBezTo>
                      <a:pt x="24" y="46"/>
                      <a:pt x="30" y="45"/>
                      <a:pt x="31" y="41"/>
                    </a:cubicBezTo>
                    <a:cubicBezTo>
                      <a:pt x="33" y="34"/>
                      <a:pt x="36" y="27"/>
                      <a:pt x="40" y="21"/>
                    </a:cubicBezTo>
                    <a:cubicBezTo>
                      <a:pt x="41" y="20"/>
                      <a:pt x="42" y="18"/>
                      <a:pt x="42" y="16"/>
                    </a:cubicBezTo>
                    <a:cubicBezTo>
                      <a:pt x="44" y="18"/>
                      <a:pt x="45" y="20"/>
                      <a:pt x="47" y="22"/>
                    </a:cubicBezTo>
                    <a:cubicBezTo>
                      <a:pt x="49" y="25"/>
                      <a:pt x="53" y="26"/>
                      <a:pt x="55" y="22"/>
                    </a:cubicBezTo>
                    <a:cubicBezTo>
                      <a:pt x="56" y="20"/>
                      <a:pt x="57" y="17"/>
                      <a:pt x="59" y="15"/>
                    </a:cubicBezTo>
                    <a:cubicBezTo>
                      <a:pt x="59" y="15"/>
                      <a:pt x="59" y="15"/>
                      <a:pt x="59" y="15"/>
                    </a:cubicBezTo>
                    <a:cubicBezTo>
                      <a:pt x="61" y="18"/>
                      <a:pt x="68" y="18"/>
                      <a:pt x="67" y="13"/>
                    </a:cubicBezTo>
                    <a:cubicBezTo>
                      <a:pt x="67" y="8"/>
                      <a:pt x="65" y="5"/>
                      <a:pt x="6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8" name="Freeform 442"/>
              <p:cNvSpPr>
                <a:spLocks noEditPoints="1"/>
              </p:cNvSpPr>
              <p:nvPr/>
            </p:nvSpPr>
            <p:spPr bwMode="auto">
              <a:xfrm>
                <a:off x="6095" y="-259"/>
                <a:ext cx="153" cy="286"/>
              </a:xfrm>
              <a:custGeom>
                <a:avLst/>
                <a:gdLst>
                  <a:gd name="T0" fmla="*/ 51 w 76"/>
                  <a:gd name="T1" fmla="*/ 6 h 142"/>
                  <a:gd name="T2" fmla="*/ 39 w 76"/>
                  <a:gd name="T3" fmla="*/ 6 h 142"/>
                  <a:gd name="T4" fmla="*/ 12 w 76"/>
                  <a:gd name="T5" fmla="*/ 89 h 142"/>
                  <a:gd name="T6" fmla="*/ 12 w 76"/>
                  <a:gd name="T7" fmla="*/ 141 h 142"/>
                  <a:gd name="T8" fmla="*/ 16 w 76"/>
                  <a:gd name="T9" fmla="*/ 139 h 142"/>
                  <a:gd name="T10" fmla="*/ 24 w 76"/>
                  <a:gd name="T11" fmla="*/ 87 h 142"/>
                  <a:gd name="T12" fmla="*/ 34 w 76"/>
                  <a:gd name="T13" fmla="*/ 87 h 142"/>
                  <a:gd name="T14" fmla="*/ 54 w 76"/>
                  <a:gd name="T15" fmla="*/ 86 h 142"/>
                  <a:gd name="T16" fmla="*/ 65 w 76"/>
                  <a:gd name="T17" fmla="*/ 127 h 142"/>
                  <a:gd name="T18" fmla="*/ 75 w 76"/>
                  <a:gd name="T19" fmla="*/ 123 h 142"/>
                  <a:gd name="T20" fmla="*/ 51 w 76"/>
                  <a:gd name="T21" fmla="*/ 6 h 142"/>
                  <a:gd name="T22" fmla="*/ 35 w 76"/>
                  <a:gd name="T23" fmla="*/ 77 h 142"/>
                  <a:gd name="T24" fmla="*/ 26 w 76"/>
                  <a:gd name="T25" fmla="*/ 78 h 142"/>
                  <a:gd name="T26" fmla="*/ 44 w 76"/>
                  <a:gd name="T27" fmla="*/ 27 h 142"/>
                  <a:gd name="T28" fmla="*/ 52 w 76"/>
                  <a:gd name="T29" fmla="*/ 71 h 142"/>
                  <a:gd name="T30" fmla="*/ 53 w 76"/>
                  <a:gd name="T31" fmla="*/ 75 h 142"/>
                  <a:gd name="T32" fmla="*/ 35 w 76"/>
                  <a:gd name="T33" fmla="*/ 7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142">
                    <a:moveTo>
                      <a:pt x="51" y="6"/>
                    </a:moveTo>
                    <a:cubicBezTo>
                      <a:pt x="49" y="0"/>
                      <a:pt x="41" y="0"/>
                      <a:pt x="39" y="6"/>
                    </a:cubicBezTo>
                    <a:cubicBezTo>
                      <a:pt x="28" y="33"/>
                      <a:pt x="19" y="60"/>
                      <a:pt x="12" y="89"/>
                    </a:cubicBezTo>
                    <a:cubicBezTo>
                      <a:pt x="9" y="101"/>
                      <a:pt x="0" y="130"/>
                      <a:pt x="12" y="141"/>
                    </a:cubicBezTo>
                    <a:cubicBezTo>
                      <a:pt x="13" y="142"/>
                      <a:pt x="16" y="141"/>
                      <a:pt x="16" y="139"/>
                    </a:cubicBezTo>
                    <a:cubicBezTo>
                      <a:pt x="17" y="121"/>
                      <a:pt x="20" y="104"/>
                      <a:pt x="24" y="87"/>
                    </a:cubicBezTo>
                    <a:cubicBezTo>
                      <a:pt x="27" y="87"/>
                      <a:pt x="31" y="87"/>
                      <a:pt x="34" y="87"/>
                    </a:cubicBezTo>
                    <a:cubicBezTo>
                      <a:pt x="40" y="87"/>
                      <a:pt x="48" y="87"/>
                      <a:pt x="54" y="86"/>
                    </a:cubicBezTo>
                    <a:cubicBezTo>
                      <a:pt x="56" y="100"/>
                      <a:pt x="58" y="115"/>
                      <a:pt x="65" y="127"/>
                    </a:cubicBezTo>
                    <a:cubicBezTo>
                      <a:pt x="68" y="133"/>
                      <a:pt x="76" y="129"/>
                      <a:pt x="75" y="123"/>
                    </a:cubicBezTo>
                    <a:cubicBezTo>
                      <a:pt x="68" y="84"/>
                      <a:pt x="64" y="43"/>
                      <a:pt x="51" y="6"/>
                    </a:cubicBezTo>
                    <a:close/>
                    <a:moveTo>
                      <a:pt x="35" y="77"/>
                    </a:moveTo>
                    <a:cubicBezTo>
                      <a:pt x="33" y="78"/>
                      <a:pt x="30" y="78"/>
                      <a:pt x="26" y="78"/>
                    </a:cubicBezTo>
                    <a:cubicBezTo>
                      <a:pt x="31" y="61"/>
                      <a:pt x="37" y="44"/>
                      <a:pt x="44" y="27"/>
                    </a:cubicBezTo>
                    <a:cubicBezTo>
                      <a:pt x="47" y="41"/>
                      <a:pt x="50" y="56"/>
                      <a:pt x="52" y="71"/>
                    </a:cubicBezTo>
                    <a:cubicBezTo>
                      <a:pt x="52" y="72"/>
                      <a:pt x="52" y="74"/>
                      <a:pt x="53" y="75"/>
                    </a:cubicBezTo>
                    <a:cubicBezTo>
                      <a:pt x="47" y="75"/>
                      <a:pt x="40" y="77"/>
                      <a:pt x="35"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9" name="Freeform 443"/>
              <p:cNvSpPr/>
              <p:nvPr/>
            </p:nvSpPr>
            <p:spPr bwMode="auto">
              <a:xfrm>
                <a:off x="6256" y="-203"/>
                <a:ext cx="103" cy="109"/>
              </a:xfrm>
              <a:custGeom>
                <a:avLst/>
                <a:gdLst>
                  <a:gd name="T0" fmla="*/ 48 w 51"/>
                  <a:gd name="T1" fmla="*/ 24 h 54"/>
                  <a:gd name="T2" fmla="*/ 34 w 51"/>
                  <a:gd name="T3" fmla="*/ 22 h 54"/>
                  <a:gd name="T4" fmla="*/ 34 w 51"/>
                  <a:gd name="T5" fmla="*/ 5 h 54"/>
                  <a:gd name="T6" fmla="*/ 23 w 51"/>
                  <a:gd name="T7" fmla="*/ 5 h 54"/>
                  <a:gd name="T8" fmla="*/ 23 w 51"/>
                  <a:gd name="T9" fmla="*/ 22 h 54"/>
                  <a:gd name="T10" fmla="*/ 6 w 51"/>
                  <a:gd name="T11" fmla="*/ 23 h 54"/>
                  <a:gd name="T12" fmla="*/ 6 w 51"/>
                  <a:gd name="T13" fmla="*/ 33 h 54"/>
                  <a:gd name="T14" fmla="*/ 24 w 51"/>
                  <a:gd name="T15" fmla="*/ 34 h 54"/>
                  <a:gd name="T16" fmla="*/ 30 w 51"/>
                  <a:gd name="T17" fmla="*/ 52 h 54"/>
                  <a:gd name="T18" fmla="*/ 36 w 51"/>
                  <a:gd name="T19" fmla="*/ 50 h 54"/>
                  <a:gd name="T20" fmla="*/ 35 w 51"/>
                  <a:gd name="T21" fmla="*/ 34 h 54"/>
                  <a:gd name="T22" fmla="*/ 48 w 51"/>
                  <a:gd name="T23" fmla="*/ 33 h 54"/>
                  <a:gd name="T24" fmla="*/ 48 w 51"/>
                  <a:gd name="T25" fmla="*/ 2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54">
                    <a:moveTo>
                      <a:pt x="48" y="24"/>
                    </a:moveTo>
                    <a:cubicBezTo>
                      <a:pt x="44" y="22"/>
                      <a:pt x="39" y="22"/>
                      <a:pt x="34" y="22"/>
                    </a:cubicBezTo>
                    <a:cubicBezTo>
                      <a:pt x="34" y="16"/>
                      <a:pt x="35" y="10"/>
                      <a:pt x="34" y="5"/>
                    </a:cubicBezTo>
                    <a:cubicBezTo>
                      <a:pt x="32" y="0"/>
                      <a:pt x="24" y="0"/>
                      <a:pt x="23" y="5"/>
                    </a:cubicBezTo>
                    <a:cubicBezTo>
                      <a:pt x="22" y="10"/>
                      <a:pt x="22" y="16"/>
                      <a:pt x="23" y="22"/>
                    </a:cubicBezTo>
                    <a:cubicBezTo>
                      <a:pt x="17" y="23"/>
                      <a:pt x="12" y="23"/>
                      <a:pt x="6" y="23"/>
                    </a:cubicBezTo>
                    <a:cubicBezTo>
                      <a:pt x="0" y="23"/>
                      <a:pt x="0" y="33"/>
                      <a:pt x="6" y="33"/>
                    </a:cubicBezTo>
                    <a:cubicBezTo>
                      <a:pt x="12" y="34"/>
                      <a:pt x="18" y="34"/>
                      <a:pt x="24" y="34"/>
                    </a:cubicBezTo>
                    <a:cubicBezTo>
                      <a:pt x="25" y="40"/>
                      <a:pt x="27" y="47"/>
                      <a:pt x="30" y="52"/>
                    </a:cubicBezTo>
                    <a:cubicBezTo>
                      <a:pt x="32" y="54"/>
                      <a:pt x="37" y="54"/>
                      <a:pt x="36" y="50"/>
                    </a:cubicBezTo>
                    <a:cubicBezTo>
                      <a:pt x="36" y="45"/>
                      <a:pt x="35" y="40"/>
                      <a:pt x="35" y="34"/>
                    </a:cubicBezTo>
                    <a:cubicBezTo>
                      <a:pt x="39" y="35"/>
                      <a:pt x="44" y="34"/>
                      <a:pt x="48" y="33"/>
                    </a:cubicBezTo>
                    <a:cubicBezTo>
                      <a:pt x="51" y="31"/>
                      <a:pt x="51" y="25"/>
                      <a:pt x="4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0" name="Freeform 444"/>
              <p:cNvSpPr>
                <a:spLocks noEditPoints="1"/>
              </p:cNvSpPr>
              <p:nvPr/>
            </p:nvSpPr>
            <p:spPr bwMode="auto">
              <a:xfrm>
                <a:off x="2797" y="-1100"/>
                <a:ext cx="795" cy="716"/>
              </a:xfrm>
              <a:custGeom>
                <a:avLst/>
                <a:gdLst>
                  <a:gd name="T0" fmla="*/ 385 w 394"/>
                  <a:gd name="T1" fmla="*/ 146 h 355"/>
                  <a:gd name="T2" fmla="*/ 347 w 394"/>
                  <a:gd name="T3" fmla="*/ 67 h 355"/>
                  <a:gd name="T4" fmla="*/ 62 w 394"/>
                  <a:gd name="T5" fmla="*/ 96 h 355"/>
                  <a:gd name="T6" fmla="*/ 24 w 394"/>
                  <a:gd name="T7" fmla="*/ 176 h 355"/>
                  <a:gd name="T8" fmla="*/ 23 w 394"/>
                  <a:gd name="T9" fmla="*/ 283 h 355"/>
                  <a:gd name="T10" fmla="*/ 173 w 394"/>
                  <a:gd name="T11" fmla="*/ 354 h 355"/>
                  <a:gd name="T12" fmla="*/ 287 w 394"/>
                  <a:gd name="T13" fmla="*/ 263 h 355"/>
                  <a:gd name="T14" fmla="*/ 312 w 394"/>
                  <a:gd name="T15" fmla="*/ 212 h 355"/>
                  <a:gd name="T16" fmla="*/ 354 w 394"/>
                  <a:gd name="T17" fmla="*/ 198 h 355"/>
                  <a:gd name="T18" fmla="*/ 385 w 394"/>
                  <a:gd name="T19" fmla="*/ 146 h 355"/>
                  <a:gd name="T20" fmla="*/ 111 w 394"/>
                  <a:gd name="T21" fmla="*/ 69 h 355"/>
                  <a:gd name="T22" fmla="*/ 367 w 394"/>
                  <a:gd name="T23" fmla="*/ 105 h 355"/>
                  <a:gd name="T24" fmla="*/ 355 w 394"/>
                  <a:gd name="T25" fmla="*/ 168 h 355"/>
                  <a:gd name="T26" fmla="*/ 312 w 394"/>
                  <a:gd name="T27" fmla="*/ 180 h 355"/>
                  <a:gd name="T28" fmla="*/ 288 w 394"/>
                  <a:gd name="T29" fmla="*/ 204 h 355"/>
                  <a:gd name="T30" fmla="*/ 282 w 394"/>
                  <a:gd name="T31" fmla="*/ 210 h 355"/>
                  <a:gd name="T32" fmla="*/ 105 w 394"/>
                  <a:gd name="T33" fmla="*/ 300 h 355"/>
                  <a:gd name="T34" fmla="*/ 34 w 394"/>
                  <a:gd name="T35" fmla="*/ 193 h 355"/>
                  <a:gd name="T36" fmla="*/ 111 w 394"/>
                  <a:gd name="T37" fmla="*/ 69 h 355"/>
                  <a:gd name="T38" fmla="*/ 206 w 394"/>
                  <a:gd name="T39" fmla="*/ 338 h 355"/>
                  <a:gd name="T40" fmla="*/ 49 w 394"/>
                  <a:gd name="T41" fmla="*/ 301 h 355"/>
                  <a:gd name="T42" fmla="*/ 23 w 394"/>
                  <a:gd name="T43" fmla="*/ 240 h 355"/>
                  <a:gd name="T44" fmla="*/ 24 w 394"/>
                  <a:gd name="T45" fmla="*/ 184 h 355"/>
                  <a:gd name="T46" fmla="*/ 118 w 394"/>
                  <a:gd name="T47" fmla="*/ 317 h 355"/>
                  <a:gd name="T48" fmla="*/ 258 w 394"/>
                  <a:gd name="T49" fmla="*/ 291 h 355"/>
                  <a:gd name="T50" fmla="*/ 206 w 394"/>
                  <a:gd name="T51" fmla="*/ 338 h 355"/>
                  <a:gd name="T52" fmla="*/ 314 w 394"/>
                  <a:gd name="T53" fmla="*/ 197 h 355"/>
                  <a:gd name="T54" fmla="*/ 297 w 394"/>
                  <a:gd name="T55" fmla="*/ 210 h 355"/>
                  <a:gd name="T56" fmla="*/ 333 w 394"/>
                  <a:gd name="T57" fmla="*/ 186 h 355"/>
                  <a:gd name="T58" fmla="*/ 373 w 394"/>
                  <a:gd name="T59" fmla="*/ 168 h 355"/>
                  <a:gd name="T60" fmla="*/ 314 w 394"/>
                  <a:gd name="T61" fmla="*/ 19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355">
                    <a:moveTo>
                      <a:pt x="385" y="146"/>
                    </a:moveTo>
                    <a:cubicBezTo>
                      <a:pt x="392" y="116"/>
                      <a:pt x="369" y="83"/>
                      <a:pt x="347" y="67"/>
                    </a:cubicBezTo>
                    <a:cubicBezTo>
                      <a:pt x="259" y="0"/>
                      <a:pt x="138" y="17"/>
                      <a:pt x="62" y="96"/>
                    </a:cubicBezTo>
                    <a:cubicBezTo>
                      <a:pt x="39" y="120"/>
                      <a:pt x="27" y="148"/>
                      <a:pt x="24" y="176"/>
                    </a:cubicBezTo>
                    <a:cubicBezTo>
                      <a:pt x="0" y="198"/>
                      <a:pt x="12" y="259"/>
                      <a:pt x="23" y="283"/>
                    </a:cubicBezTo>
                    <a:cubicBezTo>
                      <a:pt x="48" y="337"/>
                      <a:pt x="119" y="354"/>
                      <a:pt x="173" y="354"/>
                    </a:cubicBezTo>
                    <a:cubicBezTo>
                      <a:pt x="236" y="355"/>
                      <a:pt x="265" y="316"/>
                      <a:pt x="287" y="263"/>
                    </a:cubicBezTo>
                    <a:cubicBezTo>
                      <a:pt x="294" y="246"/>
                      <a:pt x="299" y="226"/>
                      <a:pt x="312" y="212"/>
                    </a:cubicBezTo>
                    <a:cubicBezTo>
                      <a:pt x="322" y="202"/>
                      <a:pt x="342" y="204"/>
                      <a:pt x="354" y="198"/>
                    </a:cubicBezTo>
                    <a:cubicBezTo>
                      <a:pt x="377" y="186"/>
                      <a:pt x="394" y="173"/>
                      <a:pt x="385" y="146"/>
                    </a:cubicBezTo>
                    <a:close/>
                    <a:moveTo>
                      <a:pt x="111" y="69"/>
                    </a:moveTo>
                    <a:cubicBezTo>
                      <a:pt x="186" y="18"/>
                      <a:pt x="314" y="20"/>
                      <a:pt x="367" y="105"/>
                    </a:cubicBezTo>
                    <a:cubicBezTo>
                      <a:pt x="379" y="125"/>
                      <a:pt x="377" y="156"/>
                      <a:pt x="355" y="168"/>
                    </a:cubicBezTo>
                    <a:cubicBezTo>
                      <a:pt x="343" y="175"/>
                      <a:pt x="326" y="176"/>
                      <a:pt x="312" y="180"/>
                    </a:cubicBezTo>
                    <a:cubicBezTo>
                      <a:pt x="298" y="184"/>
                      <a:pt x="291" y="193"/>
                      <a:pt x="288" y="204"/>
                    </a:cubicBezTo>
                    <a:cubicBezTo>
                      <a:pt x="285" y="204"/>
                      <a:pt x="282" y="206"/>
                      <a:pt x="282" y="210"/>
                    </a:cubicBezTo>
                    <a:cubicBezTo>
                      <a:pt x="280" y="302"/>
                      <a:pt x="180" y="332"/>
                      <a:pt x="105" y="300"/>
                    </a:cubicBezTo>
                    <a:cubicBezTo>
                      <a:pt x="62" y="282"/>
                      <a:pt x="36" y="240"/>
                      <a:pt x="34" y="193"/>
                    </a:cubicBezTo>
                    <a:cubicBezTo>
                      <a:pt x="31" y="141"/>
                      <a:pt x="70" y="97"/>
                      <a:pt x="111" y="69"/>
                    </a:cubicBezTo>
                    <a:close/>
                    <a:moveTo>
                      <a:pt x="206" y="338"/>
                    </a:moveTo>
                    <a:cubicBezTo>
                      <a:pt x="157" y="354"/>
                      <a:pt x="87" y="335"/>
                      <a:pt x="49" y="301"/>
                    </a:cubicBezTo>
                    <a:cubicBezTo>
                      <a:pt x="32" y="285"/>
                      <a:pt x="26" y="263"/>
                      <a:pt x="23" y="240"/>
                    </a:cubicBezTo>
                    <a:cubicBezTo>
                      <a:pt x="21" y="226"/>
                      <a:pt x="18" y="200"/>
                      <a:pt x="24" y="184"/>
                    </a:cubicBezTo>
                    <a:cubicBezTo>
                      <a:pt x="21" y="241"/>
                      <a:pt x="56" y="296"/>
                      <a:pt x="118" y="317"/>
                    </a:cubicBezTo>
                    <a:cubicBezTo>
                      <a:pt x="167" y="333"/>
                      <a:pt x="223" y="323"/>
                      <a:pt x="258" y="291"/>
                    </a:cubicBezTo>
                    <a:cubicBezTo>
                      <a:pt x="247" y="312"/>
                      <a:pt x="232" y="329"/>
                      <a:pt x="206" y="338"/>
                    </a:cubicBezTo>
                    <a:close/>
                    <a:moveTo>
                      <a:pt x="314" y="197"/>
                    </a:moveTo>
                    <a:cubicBezTo>
                      <a:pt x="307" y="199"/>
                      <a:pt x="302" y="204"/>
                      <a:pt x="297" y="210"/>
                    </a:cubicBezTo>
                    <a:cubicBezTo>
                      <a:pt x="301" y="196"/>
                      <a:pt x="312" y="189"/>
                      <a:pt x="333" y="186"/>
                    </a:cubicBezTo>
                    <a:cubicBezTo>
                      <a:pt x="348" y="183"/>
                      <a:pt x="362" y="179"/>
                      <a:pt x="373" y="168"/>
                    </a:cubicBezTo>
                    <a:cubicBezTo>
                      <a:pt x="364" y="188"/>
                      <a:pt x="332" y="190"/>
                      <a:pt x="314"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1" name="Freeform 445"/>
              <p:cNvSpPr>
                <a:spLocks noEditPoints="1"/>
              </p:cNvSpPr>
              <p:nvPr/>
            </p:nvSpPr>
            <p:spPr bwMode="auto">
              <a:xfrm>
                <a:off x="3237" y="-858"/>
                <a:ext cx="173" cy="135"/>
              </a:xfrm>
              <a:custGeom>
                <a:avLst/>
                <a:gdLst>
                  <a:gd name="T0" fmla="*/ 64 w 86"/>
                  <a:gd name="T1" fmla="*/ 9 h 67"/>
                  <a:gd name="T2" fmla="*/ 59 w 86"/>
                  <a:gd name="T3" fmla="*/ 17 h 67"/>
                  <a:gd name="T4" fmla="*/ 59 w 86"/>
                  <a:gd name="T5" fmla="*/ 18 h 67"/>
                  <a:gd name="T6" fmla="*/ 0 w 86"/>
                  <a:gd name="T7" fmla="*/ 49 h 67"/>
                  <a:gd name="T8" fmla="*/ 3 w 86"/>
                  <a:gd name="T9" fmla="*/ 56 h 67"/>
                  <a:gd name="T10" fmla="*/ 66 w 86"/>
                  <a:gd name="T11" fmla="*/ 50 h 67"/>
                  <a:gd name="T12" fmla="*/ 64 w 86"/>
                  <a:gd name="T13" fmla="*/ 9 h 67"/>
                  <a:gd name="T14" fmla="*/ 59 w 86"/>
                  <a:gd name="T15" fmla="*/ 23 h 67"/>
                  <a:gd name="T16" fmla="*/ 62 w 86"/>
                  <a:gd name="T17" fmla="*/ 21 h 67"/>
                  <a:gd name="T18" fmla="*/ 67 w 86"/>
                  <a:gd name="T19" fmla="*/ 31 h 67"/>
                  <a:gd name="T20" fmla="*/ 67 w 86"/>
                  <a:gd name="T21" fmla="*/ 31 h 67"/>
                  <a:gd name="T22" fmla="*/ 39 w 86"/>
                  <a:gd name="T23" fmla="*/ 32 h 67"/>
                  <a:gd name="T24" fmla="*/ 26 w 86"/>
                  <a:gd name="T25" fmla="*/ 49 h 67"/>
                  <a:gd name="T26" fmla="*/ 14 w 86"/>
                  <a:gd name="T27" fmla="*/ 47 h 67"/>
                  <a:gd name="T28" fmla="*/ 59 w 86"/>
                  <a:gd name="T29" fmla="*/ 23 h 67"/>
                  <a:gd name="T30" fmla="*/ 32 w 86"/>
                  <a:gd name="T31" fmla="*/ 49 h 67"/>
                  <a:gd name="T32" fmla="*/ 46 w 86"/>
                  <a:gd name="T33" fmla="*/ 39 h 67"/>
                  <a:gd name="T34" fmla="*/ 58 w 86"/>
                  <a:gd name="T35" fmla="*/ 39 h 67"/>
                  <a:gd name="T36" fmla="*/ 60 w 86"/>
                  <a:gd name="T37" fmla="*/ 39 h 67"/>
                  <a:gd name="T38" fmla="*/ 54 w 86"/>
                  <a:gd name="T39" fmla="*/ 43 h 67"/>
                  <a:gd name="T40" fmla="*/ 32 w 86"/>
                  <a:gd name="T41" fmla="*/ 4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 h="67">
                    <a:moveTo>
                      <a:pt x="64" y="9"/>
                    </a:moveTo>
                    <a:cubicBezTo>
                      <a:pt x="59" y="8"/>
                      <a:pt x="56" y="14"/>
                      <a:pt x="59" y="17"/>
                    </a:cubicBezTo>
                    <a:cubicBezTo>
                      <a:pt x="59" y="18"/>
                      <a:pt x="59" y="18"/>
                      <a:pt x="59" y="18"/>
                    </a:cubicBezTo>
                    <a:cubicBezTo>
                      <a:pt x="37" y="0"/>
                      <a:pt x="7" y="26"/>
                      <a:pt x="0" y="49"/>
                    </a:cubicBezTo>
                    <a:cubicBezTo>
                      <a:pt x="0" y="52"/>
                      <a:pt x="1" y="55"/>
                      <a:pt x="3" y="56"/>
                    </a:cubicBezTo>
                    <a:cubicBezTo>
                      <a:pt x="23" y="67"/>
                      <a:pt x="48" y="62"/>
                      <a:pt x="66" y="50"/>
                    </a:cubicBezTo>
                    <a:cubicBezTo>
                      <a:pt x="82" y="40"/>
                      <a:pt x="86" y="16"/>
                      <a:pt x="64" y="9"/>
                    </a:cubicBezTo>
                    <a:close/>
                    <a:moveTo>
                      <a:pt x="59" y="23"/>
                    </a:moveTo>
                    <a:cubicBezTo>
                      <a:pt x="61" y="24"/>
                      <a:pt x="63" y="23"/>
                      <a:pt x="62" y="21"/>
                    </a:cubicBezTo>
                    <a:cubicBezTo>
                      <a:pt x="65" y="24"/>
                      <a:pt x="68" y="27"/>
                      <a:pt x="67" y="31"/>
                    </a:cubicBezTo>
                    <a:cubicBezTo>
                      <a:pt x="67" y="31"/>
                      <a:pt x="67" y="31"/>
                      <a:pt x="67" y="31"/>
                    </a:cubicBezTo>
                    <a:cubicBezTo>
                      <a:pt x="60" y="27"/>
                      <a:pt x="45" y="29"/>
                      <a:pt x="39" y="32"/>
                    </a:cubicBezTo>
                    <a:cubicBezTo>
                      <a:pt x="30" y="35"/>
                      <a:pt x="26" y="41"/>
                      <a:pt x="26" y="49"/>
                    </a:cubicBezTo>
                    <a:cubicBezTo>
                      <a:pt x="22" y="49"/>
                      <a:pt x="18" y="48"/>
                      <a:pt x="14" y="47"/>
                    </a:cubicBezTo>
                    <a:cubicBezTo>
                      <a:pt x="21" y="30"/>
                      <a:pt x="41" y="15"/>
                      <a:pt x="59" y="23"/>
                    </a:cubicBezTo>
                    <a:close/>
                    <a:moveTo>
                      <a:pt x="32" y="49"/>
                    </a:moveTo>
                    <a:cubicBezTo>
                      <a:pt x="34" y="43"/>
                      <a:pt x="39" y="39"/>
                      <a:pt x="46" y="39"/>
                    </a:cubicBezTo>
                    <a:cubicBezTo>
                      <a:pt x="50" y="38"/>
                      <a:pt x="54" y="38"/>
                      <a:pt x="58" y="39"/>
                    </a:cubicBezTo>
                    <a:cubicBezTo>
                      <a:pt x="59" y="39"/>
                      <a:pt x="59" y="39"/>
                      <a:pt x="60" y="39"/>
                    </a:cubicBezTo>
                    <a:cubicBezTo>
                      <a:pt x="58" y="41"/>
                      <a:pt x="56" y="42"/>
                      <a:pt x="54" y="43"/>
                    </a:cubicBezTo>
                    <a:cubicBezTo>
                      <a:pt x="48" y="46"/>
                      <a:pt x="40" y="48"/>
                      <a:pt x="32"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2" name="Freeform 446"/>
              <p:cNvSpPr>
                <a:spLocks noEditPoints="1"/>
              </p:cNvSpPr>
              <p:nvPr/>
            </p:nvSpPr>
            <p:spPr bwMode="auto">
              <a:xfrm>
                <a:off x="3390" y="-945"/>
                <a:ext cx="137" cy="165"/>
              </a:xfrm>
              <a:custGeom>
                <a:avLst/>
                <a:gdLst>
                  <a:gd name="T0" fmla="*/ 51 w 68"/>
                  <a:gd name="T1" fmla="*/ 11 h 82"/>
                  <a:gd name="T2" fmla="*/ 47 w 68"/>
                  <a:gd name="T3" fmla="*/ 5 h 82"/>
                  <a:gd name="T4" fmla="*/ 8 w 68"/>
                  <a:gd name="T5" fmla="*/ 24 h 82"/>
                  <a:gd name="T6" fmla="*/ 9 w 68"/>
                  <a:gd name="T7" fmla="*/ 29 h 82"/>
                  <a:gd name="T8" fmla="*/ 1 w 68"/>
                  <a:gd name="T9" fmla="*/ 40 h 82"/>
                  <a:gd name="T10" fmla="*/ 5 w 68"/>
                  <a:gd name="T11" fmla="*/ 48 h 82"/>
                  <a:gd name="T12" fmla="*/ 51 w 68"/>
                  <a:gd name="T13" fmla="*/ 68 h 82"/>
                  <a:gd name="T14" fmla="*/ 51 w 68"/>
                  <a:gd name="T15" fmla="*/ 11 h 82"/>
                  <a:gd name="T16" fmla="*/ 44 w 68"/>
                  <a:gd name="T17" fmla="*/ 57 h 82"/>
                  <a:gd name="T18" fmla="*/ 27 w 68"/>
                  <a:gd name="T19" fmla="*/ 45 h 82"/>
                  <a:gd name="T20" fmla="*/ 13 w 68"/>
                  <a:gd name="T21" fmla="*/ 38 h 82"/>
                  <a:gd name="T22" fmla="*/ 16 w 68"/>
                  <a:gd name="T23" fmla="*/ 30 h 82"/>
                  <a:gd name="T24" fmla="*/ 19 w 68"/>
                  <a:gd name="T25" fmla="*/ 27 h 82"/>
                  <a:gd name="T26" fmla="*/ 39 w 68"/>
                  <a:gd name="T27" fmla="*/ 16 h 82"/>
                  <a:gd name="T28" fmla="*/ 44 w 68"/>
                  <a:gd name="T29" fmla="*/ 5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82">
                    <a:moveTo>
                      <a:pt x="51" y="11"/>
                    </a:moveTo>
                    <a:cubicBezTo>
                      <a:pt x="51" y="8"/>
                      <a:pt x="49" y="6"/>
                      <a:pt x="47" y="5"/>
                    </a:cubicBezTo>
                    <a:cubicBezTo>
                      <a:pt x="29" y="0"/>
                      <a:pt x="14" y="7"/>
                      <a:pt x="8" y="24"/>
                    </a:cubicBezTo>
                    <a:cubicBezTo>
                      <a:pt x="7" y="26"/>
                      <a:pt x="8" y="28"/>
                      <a:pt x="9" y="29"/>
                    </a:cubicBezTo>
                    <a:cubicBezTo>
                      <a:pt x="7" y="33"/>
                      <a:pt x="4" y="36"/>
                      <a:pt x="1" y="40"/>
                    </a:cubicBezTo>
                    <a:cubicBezTo>
                      <a:pt x="0" y="42"/>
                      <a:pt x="1" y="47"/>
                      <a:pt x="5" y="48"/>
                    </a:cubicBezTo>
                    <a:cubicBezTo>
                      <a:pt x="19" y="50"/>
                      <a:pt x="35" y="82"/>
                      <a:pt x="51" y="68"/>
                    </a:cubicBezTo>
                    <a:cubicBezTo>
                      <a:pt x="68" y="52"/>
                      <a:pt x="52" y="29"/>
                      <a:pt x="51" y="11"/>
                    </a:cubicBezTo>
                    <a:close/>
                    <a:moveTo>
                      <a:pt x="44" y="57"/>
                    </a:moveTo>
                    <a:cubicBezTo>
                      <a:pt x="41" y="61"/>
                      <a:pt x="29" y="48"/>
                      <a:pt x="27" y="45"/>
                    </a:cubicBezTo>
                    <a:cubicBezTo>
                      <a:pt x="22" y="42"/>
                      <a:pt x="18" y="39"/>
                      <a:pt x="13" y="38"/>
                    </a:cubicBezTo>
                    <a:cubicBezTo>
                      <a:pt x="14" y="36"/>
                      <a:pt x="15" y="33"/>
                      <a:pt x="16" y="30"/>
                    </a:cubicBezTo>
                    <a:cubicBezTo>
                      <a:pt x="17" y="29"/>
                      <a:pt x="18" y="28"/>
                      <a:pt x="19" y="27"/>
                    </a:cubicBezTo>
                    <a:cubicBezTo>
                      <a:pt x="23" y="17"/>
                      <a:pt x="30" y="14"/>
                      <a:pt x="39" y="16"/>
                    </a:cubicBezTo>
                    <a:cubicBezTo>
                      <a:pt x="42" y="29"/>
                      <a:pt x="51" y="48"/>
                      <a:pt x="4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3" name="Freeform 447"/>
              <p:cNvSpPr>
                <a:spLocks noEditPoints="1"/>
              </p:cNvSpPr>
              <p:nvPr/>
            </p:nvSpPr>
            <p:spPr bwMode="auto">
              <a:xfrm>
                <a:off x="3271" y="-1020"/>
                <a:ext cx="123" cy="160"/>
              </a:xfrm>
              <a:custGeom>
                <a:avLst/>
                <a:gdLst>
                  <a:gd name="T0" fmla="*/ 42 w 61"/>
                  <a:gd name="T1" fmla="*/ 11 h 79"/>
                  <a:gd name="T2" fmla="*/ 9 w 61"/>
                  <a:gd name="T3" fmla="*/ 36 h 79"/>
                  <a:gd name="T4" fmla="*/ 9 w 61"/>
                  <a:gd name="T5" fmla="*/ 36 h 79"/>
                  <a:gd name="T6" fmla="*/ 1 w 61"/>
                  <a:gd name="T7" fmla="*/ 58 h 79"/>
                  <a:gd name="T8" fmla="*/ 13 w 61"/>
                  <a:gd name="T9" fmla="*/ 73 h 79"/>
                  <a:gd name="T10" fmla="*/ 55 w 61"/>
                  <a:gd name="T11" fmla="*/ 54 h 79"/>
                  <a:gd name="T12" fmla="*/ 42 w 61"/>
                  <a:gd name="T13" fmla="*/ 11 h 79"/>
                  <a:gd name="T14" fmla="*/ 43 w 61"/>
                  <a:gd name="T15" fmla="*/ 49 h 79"/>
                  <a:gd name="T16" fmla="*/ 19 w 61"/>
                  <a:gd name="T17" fmla="*/ 62 h 79"/>
                  <a:gd name="T18" fmla="*/ 15 w 61"/>
                  <a:gd name="T19" fmla="*/ 41 h 79"/>
                  <a:gd name="T20" fmla="*/ 18 w 61"/>
                  <a:gd name="T21" fmla="*/ 38 h 79"/>
                  <a:gd name="T22" fmla="*/ 36 w 61"/>
                  <a:gd name="T23" fmla="*/ 22 h 79"/>
                  <a:gd name="T24" fmla="*/ 43 w 61"/>
                  <a:gd name="T25" fmla="*/ 4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79">
                    <a:moveTo>
                      <a:pt x="42" y="11"/>
                    </a:moveTo>
                    <a:cubicBezTo>
                      <a:pt x="26" y="0"/>
                      <a:pt x="8" y="20"/>
                      <a:pt x="9" y="36"/>
                    </a:cubicBezTo>
                    <a:cubicBezTo>
                      <a:pt x="9" y="36"/>
                      <a:pt x="9" y="36"/>
                      <a:pt x="9" y="36"/>
                    </a:cubicBezTo>
                    <a:cubicBezTo>
                      <a:pt x="4" y="42"/>
                      <a:pt x="0" y="50"/>
                      <a:pt x="1" y="58"/>
                    </a:cubicBezTo>
                    <a:cubicBezTo>
                      <a:pt x="2" y="65"/>
                      <a:pt x="7" y="70"/>
                      <a:pt x="13" y="73"/>
                    </a:cubicBezTo>
                    <a:cubicBezTo>
                      <a:pt x="29" y="79"/>
                      <a:pt x="49" y="69"/>
                      <a:pt x="55" y="54"/>
                    </a:cubicBezTo>
                    <a:cubicBezTo>
                      <a:pt x="61" y="39"/>
                      <a:pt x="55" y="21"/>
                      <a:pt x="42" y="11"/>
                    </a:cubicBezTo>
                    <a:close/>
                    <a:moveTo>
                      <a:pt x="43" y="49"/>
                    </a:moveTo>
                    <a:cubicBezTo>
                      <a:pt x="41" y="58"/>
                      <a:pt x="28" y="63"/>
                      <a:pt x="19" y="62"/>
                    </a:cubicBezTo>
                    <a:cubicBezTo>
                      <a:pt x="8" y="60"/>
                      <a:pt x="11" y="48"/>
                      <a:pt x="15" y="41"/>
                    </a:cubicBezTo>
                    <a:cubicBezTo>
                      <a:pt x="17" y="40"/>
                      <a:pt x="18" y="40"/>
                      <a:pt x="18" y="38"/>
                    </a:cubicBezTo>
                    <a:cubicBezTo>
                      <a:pt x="22" y="33"/>
                      <a:pt x="26" y="15"/>
                      <a:pt x="36" y="22"/>
                    </a:cubicBezTo>
                    <a:cubicBezTo>
                      <a:pt x="43" y="28"/>
                      <a:pt x="46" y="40"/>
                      <a:pt x="4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4" name="Freeform 448"/>
              <p:cNvSpPr>
                <a:spLocks noEditPoints="1"/>
              </p:cNvSpPr>
              <p:nvPr/>
            </p:nvSpPr>
            <p:spPr bwMode="auto">
              <a:xfrm>
                <a:off x="3158" y="-1013"/>
                <a:ext cx="99" cy="139"/>
              </a:xfrm>
              <a:custGeom>
                <a:avLst/>
                <a:gdLst>
                  <a:gd name="T0" fmla="*/ 43 w 49"/>
                  <a:gd name="T1" fmla="*/ 7 h 69"/>
                  <a:gd name="T2" fmla="*/ 16 w 49"/>
                  <a:gd name="T3" fmla="*/ 8 h 69"/>
                  <a:gd name="T4" fmla="*/ 14 w 49"/>
                  <a:gd name="T5" fmla="*/ 12 h 69"/>
                  <a:gd name="T6" fmla="*/ 3 w 49"/>
                  <a:gd name="T7" fmla="*/ 17 h 69"/>
                  <a:gd name="T8" fmla="*/ 9 w 49"/>
                  <a:gd name="T9" fmla="*/ 34 h 69"/>
                  <a:gd name="T10" fmla="*/ 3 w 49"/>
                  <a:gd name="T11" fmla="*/ 60 h 69"/>
                  <a:gd name="T12" fmla="*/ 9 w 49"/>
                  <a:gd name="T13" fmla="*/ 68 h 69"/>
                  <a:gd name="T14" fmla="*/ 47 w 49"/>
                  <a:gd name="T15" fmla="*/ 29 h 69"/>
                  <a:gd name="T16" fmla="*/ 43 w 49"/>
                  <a:gd name="T17" fmla="*/ 7 h 69"/>
                  <a:gd name="T18" fmla="*/ 34 w 49"/>
                  <a:gd name="T19" fmla="*/ 30 h 69"/>
                  <a:gd name="T20" fmla="*/ 17 w 49"/>
                  <a:gd name="T21" fmla="*/ 54 h 69"/>
                  <a:gd name="T22" fmla="*/ 21 w 49"/>
                  <a:gd name="T23" fmla="*/ 36 h 69"/>
                  <a:gd name="T24" fmla="*/ 20 w 49"/>
                  <a:gd name="T25" fmla="*/ 29 h 69"/>
                  <a:gd name="T26" fmla="*/ 13 w 49"/>
                  <a:gd name="T27" fmla="*/ 22 h 69"/>
                  <a:gd name="T28" fmla="*/ 17 w 49"/>
                  <a:gd name="T29" fmla="*/ 19 h 69"/>
                  <a:gd name="T30" fmla="*/ 20 w 49"/>
                  <a:gd name="T31" fmla="*/ 19 h 69"/>
                  <a:gd name="T32" fmla="*/ 35 w 49"/>
                  <a:gd name="T33" fmla="*/ 16 h 69"/>
                  <a:gd name="T34" fmla="*/ 34 w 49"/>
                  <a:gd name="T35"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69">
                    <a:moveTo>
                      <a:pt x="43" y="7"/>
                    </a:moveTo>
                    <a:cubicBezTo>
                      <a:pt x="35" y="0"/>
                      <a:pt x="24" y="4"/>
                      <a:pt x="16" y="8"/>
                    </a:cubicBezTo>
                    <a:cubicBezTo>
                      <a:pt x="15" y="9"/>
                      <a:pt x="14" y="11"/>
                      <a:pt x="14" y="12"/>
                    </a:cubicBezTo>
                    <a:cubicBezTo>
                      <a:pt x="9" y="11"/>
                      <a:pt x="5" y="12"/>
                      <a:pt x="3" y="17"/>
                    </a:cubicBezTo>
                    <a:cubicBezTo>
                      <a:pt x="0" y="24"/>
                      <a:pt x="5" y="30"/>
                      <a:pt x="9" y="34"/>
                    </a:cubicBezTo>
                    <a:cubicBezTo>
                      <a:pt x="6" y="43"/>
                      <a:pt x="7" y="52"/>
                      <a:pt x="3" y="60"/>
                    </a:cubicBezTo>
                    <a:cubicBezTo>
                      <a:pt x="2" y="64"/>
                      <a:pt x="6" y="68"/>
                      <a:pt x="9" y="68"/>
                    </a:cubicBezTo>
                    <a:cubicBezTo>
                      <a:pt x="29" y="69"/>
                      <a:pt x="43" y="46"/>
                      <a:pt x="47" y="29"/>
                    </a:cubicBezTo>
                    <a:cubicBezTo>
                      <a:pt x="49" y="22"/>
                      <a:pt x="49" y="12"/>
                      <a:pt x="43" y="7"/>
                    </a:cubicBezTo>
                    <a:close/>
                    <a:moveTo>
                      <a:pt x="34" y="30"/>
                    </a:moveTo>
                    <a:cubicBezTo>
                      <a:pt x="31" y="38"/>
                      <a:pt x="25" y="50"/>
                      <a:pt x="17" y="54"/>
                    </a:cubicBezTo>
                    <a:cubicBezTo>
                      <a:pt x="18" y="48"/>
                      <a:pt x="18" y="41"/>
                      <a:pt x="21" y="36"/>
                    </a:cubicBezTo>
                    <a:cubicBezTo>
                      <a:pt x="22" y="33"/>
                      <a:pt x="22" y="30"/>
                      <a:pt x="20" y="29"/>
                    </a:cubicBezTo>
                    <a:cubicBezTo>
                      <a:pt x="18" y="27"/>
                      <a:pt x="15" y="24"/>
                      <a:pt x="13" y="22"/>
                    </a:cubicBezTo>
                    <a:cubicBezTo>
                      <a:pt x="13" y="21"/>
                      <a:pt x="15" y="20"/>
                      <a:pt x="17" y="19"/>
                    </a:cubicBezTo>
                    <a:cubicBezTo>
                      <a:pt x="18" y="19"/>
                      <a:pt x="19" y="19"/>
                      <a:pt x="20" y="19"/>
                    </a:cubicBezTo>
                    <a:cubicBezTo>
                      <a:pt x="23" y="17"/>
                      <a:pt x="33" y="12"/>
                      <a:pt x="35" y="16"/>
                    </a:cubicBezTo>
                    <a:cubicBezTo>
                      <a:pt x="38" y="20"/>
                      <a:pt x="35" y="26"/>
                      <a:pt x="3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5" name="Freeform 449"/>
              <p:cNvSpPr>
                <a:spLocks noEditPoints="1"/>
              </p:cNvSpPr>
              <p:nvPr/>
            </p:nvSpPr>
            <p:spPr bwMode="auto">
              <a:xfrm>
                <a:off x="2993" y="-983"/>
                <a:ext cx="129" cy="151"/>
              </a:xfrm>
              <a:custGeom>
                <a:avLst/>
                <a:gdLst>
                  <a:gd name="T0" fmla="*/ 52 w 64"/>
                  <a:gd name="T1" fmla="*/ 8 h 75"/>
                  <a:gd name="T2" fmla="*/ 24 w 64"/>
                  <a:gd name="T3" fmla="*/ 24 h 75"/>
                  <a:gd name="T4" fmla="*/ 0 w 64"/>
                  <a:gd name="T5" fmla="*/ 47 h 75"/>
                  <a:gd name="T6" fmla="*/ 8 w 64"/>
                  <a:gd name="T7" fmla="*/ 53 h 75"/>
                  <a:gd name="T8" fmla="*/ 23 w 64"/>
                  <a:gd name="T9" fmla="*/ 53 h 75"/>
                  <a:gd name="T10" fmla="*/ 42 w 64"/>
                  <a:gd name="T11" fmla="*/ 72 h 75"/>
                  <a:gd name="T12" fmla="*/ 62 w 64"/>
                  <a:gd name="T13" fmla="*/ 43 h 75"/>
                  <a:gd name="T14" fmla="*/ 52 w 64"/>
                  <a:gd name="T15" fmla="*/ 8 h 75"/>
                  <a:gd name="T16" fmla="*/ 51 w 64"/>
                  <a:gd name="T17" fmla="*/ 42 h 75"/>
                  <a:gd name="T18" fmla="*/ 42 w 64"/>
                  <a:gd name="T19" fmla="*/ 59 h 75"/>
                  <a:gd name="T20" fmla="*/ 34 w 64"/>
                  <a:gd name="T21" fmla="*/ 47 h 75"/>
                  <a:gd name="T22" fmla="*/ 26 w 64"/>
                  <a:gd name="T23" fmla="*/ 41 h 75"/>
                  <a:gd name="T24" fmla="*/ 14 w 64"/>
                  <a:gd name="T25" fmla="*/ 41 h 75"/>
                  <a:gd name="T26" fmla="*/ 32 w 64"/>
                  <a:gd name="T27" fmla="*/ 34 h 75"/>
                  <a:gd name="T28" fmla="*/ 34 w 64"/>
                  <a:gd name="T29" fmla="*/ 27 h 75"/>
                  <a:gd name="T30" fmla="*/ 48 w 64"/>
                  <a:gd name="T31" fmla="*/ 19 h 75"/>
                  <a:gd name="T32" fmla="*/ 51 w 64"/>
                  <a:gd name="T33"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75">
                    <a:moveTo>
                      <a:pt x="52" y="8"/>
                    </a:moveTo>
                    <a:cubicBezTo>
                      <a:pt x="40" y="0"/>
                      <a:pt x="29" y="14"/>
                      <a:pt x="24" y="24"/>
                    </a:cubicBezTo>
                    <a:cubicBezTo>
                      <a:pt x="11" y="23"/>
                      <a:pt x="1" y="32"/>
                      <a:pt x="0" y="47"/>
                    </a:cubicBezTo>
                    <a:cubicBezTo>
                      <a:pt x="0" y="51"/>
                      <a:pt x="4" y="54"/>
                      <a:pt x="8" y="53"/>
                    </a:cubicBezTo>
                    <a:cubicBezTo>
                      <a:pt x="12" y="51"/>
                      <a:pt x="18" y="53"/>
                      <a:pt x="23" y="53"/>
                    </a:cubicBezTo>
                    <a:cubicBezTo>
                      <a:pt x="25" y="63"/>
                      <a:pt x="30" y="75"/>
                      <a:pt x="42" y="72"/>
                    </a:cubicBezTo>
                    <a:cubicBezTo>
                      <a:pt x="54" y="70"/>
                      <a:pt x="60" y="53"/>
                      <a:pt x="62" y="43"/>
                    </a:cubicBezTo>
                    <a:cubicBezTo>
                      <a:pt x="64" y="32"/>
                      <a:pt x="62" y="15"/>
                      <a:pt x="52" y="8"/>
                    </a:cubicBezTo>
                    <a:close/>
                    <a:moveTo>
                      <a:pt x="51" y="42"/>
                    </a:moveTo>
                    <a:cubicBezTo>
                      <a:pt x="49" y="48"/>
                      <a:pt x="47" y="55"/>
                      <a:pt x="42" y="59"/>
                    </a:cubicBezTo>
                    <a:cubicBezTo>
                      <a:pt x="36" y="67"/>
                      <a:pt x="34" y="51"/>
                      <a:pt x="34" y="47"/>
                    </a:cubicBezTo>
                    <a:cubicBezTo>
                      <a:pt x="33" y="43"/>
                      <a:pt x="30" y="41"/>
                      <a:pt x="26" y="41"/>
                    </a:cubicBezTo>
                    <a:cubicBezTo>
                      <a:pt x="22" y="42"/>
                      <a:pt x="18" y="41"/>
                      <a:pt x="14" y="41"/>
                    </a:cubicBezTo>
                    <a:cubicBezTo>
                      <a:pt x="17" y="34"/>
                      <a:pt x="24" y="32"/>
                      <a:pt x="32" y="34"/>
                    </a:cubicBezTo>
                    <a:cubicBezTo>
                      <a:pt x="36" y="34"/>
                      <a:pt x="38" y="29"/>
                      <a:pt x="34" y="27"/>
                    </a:cubicBezTo>
                    <a:cubicBezTo>
                      <a:pt x="38" y="21"/>
                      <a:pt x="43" y="13"/>
                      <a:pt x="48" y="19"/>
                    </a:cubicBezTo>
                    <a:cubicBezTo>
                      <a:pt x="52" y="25"/>
                      <a:pt x="52" y="35"/>
                      <a:pt x="5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6" name="Freeform 450"/>
              <p:cNvSpPr>
                <a:spLocks noEditPoints="1"/>
              </p:cNvSpPr>
              <p:nvPr/>
            </p:nvSpPr>
            <p:spPr bwMode="auto">
              <a:xfrm>
                <a:off x="2896" y="-854"/>
                <a:ext cx="143" cy="147"/>
              </a:xfrm>
              <a:custGeom>
                <a:avLst/>
                <a:gdLst>
                  <a:gd name="T0" fmla="*/ 63 w 71"/>
                  <a:gd name="T1" fmla="*/ 9 h 73"/>
                  <a:gd name="T2" fmla="*/ 44 w 71"/>
                  <a:gd name="T3" fmla="*/ 1 h 73"/>
                  <a:gd name="T4" fmla="*/ 30 w 71"/>
                  <a:gd name="T5" fmla="*/ 10 h 73"/>
                  <a:gd name="T6" fmla="*/ 30 w 71"/>
                  <a:gd name="T7" fmla="*/ 10 h 73"/>
                  <a:gd name="T8" fmla="*/ 4 w 71"/>
                  <a:gd name="T9" fmla="*/ 19 h 73"/>
                  <a:gd name="T10" fmla="*/ 9 w 71"/>
                  <a:gd name="T11" fmla="*/ 43 h 73"/>
                  <a:gd name="T12" fmla="*/ 52 w 71"/>
                  <a:gd name="T13" fmla="*/ 62 h 73"/>
                  <a:gd name="T14" fmla="*/ 58 w 71"/>
                  <a:gd name="T15" fmla="*/ 36 h 73"/>
                  <a:gd name="T16" fmla="*/ 70 w 71"/>
                  <a:gd name="T17" fmla="*/ 26 h 73"/>
                  <a:gd name="T18" fmla="*/ 63 w 71"/>
                  <a:gd name="T19" fmla="*/ 9 h 73"/>
                  <a:gd name="T20" fmla="*/ 59 w 71"/>
                  <a:gd name="T21" fmla="*/ 25 h 73"/>
                  <a:gd name="T22" fmla="*/ 51 w 71"/>
                  <a:gd name="T23" fmla="*/ 26 h 73"/>
                  <a:gd name="T24" fmla="*/ 47 w 71"/>
                  <a:gd name="T25" fmla="*/ 33 h 73"/>
                  <a:gd name="T26" fmla="*/ 47 w 71"/>
                  <a:gd name="T27" fmla="*/ 49 h 73"/>
                  <a:gd name="T28" fmla="*/ 46 w 71"/>
                  <a:gd name="T29" fmla="*/ 52 h 73"/>
                  <a:gd name="T30" fmla="*/ 46 w 71"/>
                  <a:gd name="T31" fmla="*/ 53 h 73"/>
                  <a:gd name="T32" fmla="*/ 45 w 71"/>
                  <a:gd name="T33" fmla="*/ 54 h 73"/>
                  <a:gd name="T34" fmla="*/ 45 w 71"/>
                  <a:gd name="T35" fmla="*/ 54 h 73"/>
                  <a:gd name="T36" fmla="*/ 43 w 71"/>
                  <a:gd name="T37" fmla="*/ 54 h 73"/>
                  <a:gd name="T38" fmla="*/ 42 w 71"/>
                  <a:gd name="T39" fmla="*/ 54 h 73"/>
                  <a:gd name="T40" fmla="*/ 42 w 71"/>
                  <a:gd name="T41" fmla="*/ 54 h 73"/>
                  <a:gd name="T42" fmla="*/ 41 w 71"/>
                  <a:gd name="T43" fmla="*/ 54 h 73"/>
                  <a:gd name="T44" fmla="*/ 40 w 71"/>
                  <a:gd name="T45" fmla="*/ 54 h 73"/>
                  <a:gd name="T46" fmla="*/ 38 w 71"/>
                  <a:gd name="T47" fmla="*/ 53 h 73"/>
                  <a:gd name="T48" fmla="*/ 36 w 71"/>
                  <a:gd name="T49" fmla="*/ 52 h 73"/>
                  <a:gd name="T50" fmla="*/ 33 w 71"/>
                  <a:gd name="T51" fmla="*/ 51 h 73"/>
                  <a:gd name="T52" fmla="*/ 29 w 71"/>
                  <a:gd name="T53" fmla="*/ 48 h 73"/>
                  <a:gd name="T54" fmla="*/ 20 w 71"/>
                  <a:gd name="T55" fmla="*/ 38 h 73"/>
                  <a:gd name="T56" fmla="*/ 19 w 71"/>
                  <a:gd name="T57" fmla="*/ 37 h 73"/>
                  <a:gd name="T58" fmla="*/ 17 w 71"/>
                  <a:gd name="T59" fmla="*/ 34 h 73"/>
                  <a:gd name="T60" fmla="*/ 16 w 71"/>
                  <a:gd name="T61" fmla="*/ 32 h 73"/>
                  <a:gd name="T62" fmla="*/ 16 w 71"/>
                  <a:gd name="T63" fmla="*/ 31 h 73"/>
                  <a:gd name="T64" fmla="*/ 15 w 71"/>
                  <a:gd name="T65" fmla="*/ 30 h 73"/>
                  <a:gd name="T66" fmla="*/ 14 w 71"/>
                  <a:gd name="T67" fmla="*/ 27 h 73"/>
                  <a:gd name="T68" fmla="*/ 14 w 71"/>
                  <a:gd name="T69" fmla="*/ 27 h 73"/>
                  <a:gd name="T70" fmla="*/ 14 w 71"/>
                  <a:gd name="T71" fmla="*/ 26 h 73"/>
                  <a:gd name="T72" fmla="*/ 14 w 71"/>
                  <a:gd name="T73" fmla="*/ 25 h 73"/>
                  <a:gd name="T74" fmla="*/ 15 w 71"/>
                  <a:gd name="T75" fmla="*/ 24 h 73"/>
                  <a:gd name="T76" fmla="*/ 15 w 71"/>
                  <a:gd name="T77" fmla="*/ 24 h 73"/>
                  <a:gd name="T78" fmla="*/ 15 w 71"/>
                  <a:gd name="T79" fmla="*/ 23 h 73"/>
                  <a:gd name="T80" fmla="*/ 16 w 71"/>
                  <a:gd name="T81" fmla="*/ 23 h 73"/>
                  <a:gd name="T82" fmla="*/ 16 w 71"/>
                  <a:gd name="T83" fmla="*/ 23 h 73"/>
                  <a:gd name="T84" fmla="*/ 16 w 71"/>
                  <a:gd name="T85" fmla="*/ 23 h 73"/>
                  <a:gd name="T86" fmla="*/ 18 w 71"/>
                  <a:gd name="T87" fmla="*/ 22 h 73"/>
                  <a:gd name="T88" fmla="*/ 21 w 71"/>
                  <a:gd name="T89" fmla="*/ 21 h 73"/>
                  <a:gd name="T90" fmla="*/ 28 w 71"/>
                  <a:gd name="T91" fmla="*/ 20 h 73"/>
                  <a:gd name="T92" fmla="*/ 36 w 71"/>
                  <a:gd name="T93" fmla="*/ 22 h 73"/>
                  <a:gd name="T94" fmla="*/ 45 w 71"/>
                  <a:gd name="T95" fmla="*/ 11 h 73"/>
                  <a:gd name="T96" fmla="*/ 55 w 71"/>
                  <a:gd name="T97" fmla="*/ 15 h 73"/>
                  <a:gd name="T98" fmla="*/ 59 w 71"/>
                  <a:gd name="T99" fmla="*/ 19 h 73"/>
                  <a:gd name="T100" fmla="*/ 60 w 71"/>
                  <a:gd name="T101" fmla="*/ 24 h 73"/>
                  <a:gd name="T102" fmla="*/ 59 w 71"/>
                  <a:gd name="T103"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 h="73">
                    <a:moveTo>
                      <a:pt x="63" y="9"/>
                    </a:moveTo>
                    <a:cubicBezTo>
                      <a:pt x="58" y="4"/>
                      <a:pt x="51" y="0"/>
                      <a:pt x="44" y="1"/>
                    </a:cubicBezTo>
                    <a:cubicBezTo>
                      <a:pt x="38" y="2"/>
                      <a:pt x="33" y="5"/>
                      <a:pt x="30" y="10"/>
                    </a:cubicBezTo>
                    <a:cubicBezTo>
                      <a:pt x="30" y="10"/>
                      <a:pt x="30" y="10"/>
                      <a:pt x="30" y="10"/>
                    </a:cubicBezTo>
                    <a:cubicBezTo>
                      <a:pt x="21" y="9"/>
                      <a:pt x="8" y="10"/>
                      <a:pt x="4" y="19"/>
                    </a:cubicBezTo>
                    <a:cubicBezTo>
                      <a:pt x="0" y="27"/>
                      <a:pt x="4" y="36"/>
                      <a:pt x="9" y="43"/>
                    </a:cubicBezTo>
                    <a:cubicBezTo>
                      <a:pt x="17" y="54"/>
                      <a:pt x="38" y="73"/>
                      <a:pt x="52" y="62"/>
                    </a:cubicBezTo>
                    <a:cubicBezTo>
                      <a:pt x="59" y="56"/>
                      <a:pt x="59" y="45"/>
                      <a:pt x="58" y="36"/>
                    </a:cubicBezTo>
                    <a:cubicBezTo>
                      <a:pt x="63" y="35"/>
                      <a:pt x="68" y="32"/>
                      <a:pt x="70" y="26"/>
                    </a:cubicBezTo>
                    <a:cubicBezTo>
                      <a:pt x="71" y="20"/>
                      <a:pt x="67" y="13"/>
                      <a:pt x="63" y="9"/>
                    </a:cubicBezTo>
                    <a:close/>
                    <a:moveTo>
                      <a:pt x="59" y="25"/>
                    </a:moveTo>
                    <a:cubicBezTo>
                      <a:pt x="57" y="27"/>
                      <a:pt x="54" y="26"/>
                      <a:pt x="51" y="26"/>
                    </a:cubicBezTo>
                    <a:cubicBezTo>
                      <a:pt x="48" y="26"/>
                      <a:pt x="46" y="30"/>
                      <a:pt x="47" y="33"/>
                    </a:cubicBezTo>
                    <a:cubicBezTo>
                      <a:pt x="47" y="38"/>
                      <a:pt x="48" y="45"/>
                      <a:pt x="47" y="49"/>
                    </a:cubicBezTo>
                    <a:cubicBezTo>
                      <a:pt x="47" y="50"/>
                      <a:pt x="47" y="51"/>
                      <a:pt x="46" y="52"/>
                    </a:cubicBezTo>
                    <a:cubicBezTo>
                      <a:pt x="47" y="51"/>
                      <a:pt x="46" y="52"/>
                      <a:pt x="46" y="53"/>
                    </a:cubicBezTo>
                    <a:cubicBezTo>
                      <a:pt x="46" y="53"/>
                      <a:pt x="45" y="54"/>
                      <a:pt x="45" y="54"/>
                    </a:cubicBezTo>
                    <a:cubicBezTo>
                      <a:pt x="46" y="53"/>
                      <a:pt x="44" y="54"/>
                      <a:pt x="45" y="54"/>
                    </a:cubicBezTo>
                    <a:cubicBezTo>
                      <a:pt x="44" y="54"/>
                      <a:pt x="44" y="54"/>
                      <a:pt x="43" y="54"/>
                    </a:cubicBezTo>
                    <a:cubicBezTo>
                      <a:pt x="43" y="54"/>
                      <a:pt x="42" y="54"/>
                      <a:pt x="42" y="54"/>
                    </a:cubicBezTo>
                    <a:cubicBezTo>
                      <a:pt x="42" y="54"/>
                      <a:pt x="42" y="54"/>
                      <a:pt x="42" y="54"/>
                    </a:cubicBezTo>
                    <a:cubicBezTo>
                      <a:pt x="41" y="54"/>
                      <a:pt x="42" y="54"/>
                      <a:pt x="41" y="54"/>
                    </a:cubicBezTo>
                    <a:cubicBezTo>
                      <a:pt x="41" y="54"/>
                      <a:pt x="41" y="54"/>
                      <a:pt x="40" y="54"/>
                    </a:cubicBezTo>
                    <a:cubicBezTo>
                      <a:pt x="39" y="54"/>
                      <a:pt x="38" y="53"/>
                      <a:pt x="38" y="53"/>
                    </a:cubicBezTo>
                    <a:cubicBezTo>
                      <a:pt x="37" y="53"/>
                      <a:pt x="37" y="53"/>
                      <a:pt x="36" y="52"/>
                    </a:cubicBezTo>
                    <a:cubicBezTo>
                      <a:pt x="35" y="52"/>
                      <a:pt x="34" y="52"/>
                      <a:pt x="33" y="51"/>
                    </a:cubicBezTo>
                    <a:cubicBezTo>
                      <a:pt x="32" y="50"/>
                      <a:pt x="29" y="48"/>
                      <a:pt x="29" y="48"/>
                    </a:cubicBezTo>
                    <a:cubicBezTo>
                      <a:pt x="25" y="45"/>
                      <a:pt x="22" y="41"/>
                      <a:pt x="20" y="38"/>
                    </a:cubicBezTo>
                    <a:cubicBezTo>
                      <a:pt x="20" y="39"/>
                      <a:pt x="19" y="37"/>
                      <a:pt x="19" y="37"/>
                    </a:cubicBezTo>
                    <a:cubicBezTo>
                      <a:pt x="18" y="36"/>
                      <a:pt x="18" y="35"/>
                      <a:pt x="17" y="34"/>
                    </a:cubicBezTo>
                    <a:cubicBezTo>
                      <a:pt x="17" y="33"/>
                      <a:pt x="16" y="32"/>
                      <a:pt x="16" y="32"/>
                    </a:cubicBezTo>
                    <a:cubicBezTo>
                      <a:pt x="16" y="32"/>
                      <a:pt x="16" y="31"/>
                      <a:pt x="16" y="31"/>
                    </a:cubicBezTo>
                    <a:cubicBezTo>
                      <a:pt x="15" y="31"/>
                      <a:pt x="15" y="30"/>
                      <a:pt x="15" y="30"/>
                    </a:cubicBezTo>
                    <a:cubicBezTo>
                      <a:pt x="15" y="29"/>
                      <a:pt x="15" y="28"/>
                      <a:pt x="14" y="27"/>
                    </a:cubicBezTo>
                    <a:cubicBezTo>
                      <a:pt x="14" y="27"/>
                      <a:pt x="14" y="27"/>
                      <a:pt x="14" y="27"/>
                    </a:cubicBezTo>
                    <a:cubicBezTo>
                      <a:pt x="14" y="27"/>
                      <a:pt x="14" y="27"/>
                      <a:pt x="14" y="26"/>
                    </a:cubicBezTo>
                    <a:cubicBezTo>
                      <a:pt x="14" y="26"/>
                      <a:pt x="14" y="25"/>
                      <a:pt x="14" y="25"/>
                    </a:cubicBezTo>
                    <a:cubicBezTo>
                      <a:pt x="14" y="25"/>
                      <a:pt x="15" y="25"/>
                      <a:pt x="15" y="24"/>
                    </a:cubicBezTo>
                    <a:cubicBezTo>
                      <a:pt x="15" y="24"/>
                      <a:pt x="15" y="24"/>
                      <a:pt x="15" y="24"/>
                    </a:cubicBezTo>
                    <a:cubicBezTo>
                      <a:pt x="15" y="24"/>
                      <a:pt x="15" y="24"/>
                      <a:pt x="15" y="23"/>
                    </a:cubicBezTo>
                    <a:cubicBezTo>
                      <a:pt x="15" y="23"/>
                      <a:pt x="16" y="23"/>
                      <a:pt x="16" y="23"/>
                    </a:cubicBezTo>
                    <a:cubicBezTo>
                      <a:pt x="16" y="23"/>
                      <a:pt x="16" y="23"/>
                      <a:pt x="16" y="23"/>
                    </a:cubicBezTo>
                    <a:cubicBezTo>
                      <a:pt x="16" y="23"/>
                      <a:pt x="16" y="23"/>
                      <a:pt x="16" y="23"/>
                    </a:cubicBezTo>
                    <a:cubicBezTo>
                      <a:pt x="16" y="22"/>
                      <a:pt x="17" y="22"/>
                      <a:pt x="18" y="22"/>
                    </a:cubicBezTo>
                    <a:cubicBezTo>
                      <a:pt x="19" y="21"/>
                      <a:pt x="20" y="21"/>
                      <a:pt x="21" y="21"/>
                    </a:cubicBezTo>
                    <a:cubicBezTo>
                      <a:pt x="23" y="20"/>
                      <a:pt x="25" y="20"/>
                      <a:pt x="28" y="20"/>
                    </a:cubicBezTo>
                    <a:cubicBezTo>
                      <a:pt x="28" y="24"/>
                      <a:pt x="34" y="25"/>
                      <a:pt x="36" y="22"/>
                    </a:cubicBezTo>
                    <a:cubicBezTo>
                      <a:pt x="39" y="17"/>
                      <a:pt x="40" y="12"/>
                      <a:pt x="45" y="11"/>
                    </a:cubicBezTo>
                    <a:cubicBezTo>
                      <a:pt x="47" y="10"/>
                      <a:pt x="52" y="12"/>
                      <a:pt x="55" y="15"/>
                    </a:cubicBezTo>
                    <a:cubicBezTo>
                      <a:pt x="57" y="16"/>
                      <a:pt x="58" y="18"/>
                      <a:pt x="59" y="19"/>
                    </a:cubicBezTo>
                    <a:cubicBezTo>
                      <a:pt x="60" y="21"/>
                      <a:pt x="60" y="22"/>
                      <a:pt x="60" y="24"/>
                    </a:cubicBezTo>
                    <a:cubicBezTo>
                      <a:pt x="60" y="24"/>
                      <a:pt x="60" y="25"/>
                      <a:pt x="59"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7" name="Freeform 451"/>
              <p:cNvSpPr>
                <a:spLocks noEditPoints="1"/>
              </p:cNvSpPr>
              <p:nvPr/>
            </p:nvSpPr>
            <p:spPr bwMode="auto">
              <a:xfrm>
                <a:off x="2950" y="-705"/>
                <a:ext cx="144" cy="151"/>
              </a:xfrm>
              <a:custGeom>
                <a:avLst/>
                <a:gdLst>
                  <a:gd name="T0" fmla="*/ 37 w 71"/>
                  <a:gd name="T1" fmla="*/ 10 h 75"/>
                  <a:gd name="T2" fmla="*/ 29 w 71"/>
                  <a:gd name="T3" fmla="*/ 14 h 75"/>
                  <a:gd name="T4" fmla="*/ 29 w 71"/>
                  <a:gd name="T5" fmla="*/ 14 h 75"/>
                  <a:gd name="T6" fmla="*/ 9 w 71"/>
                  <a:gd name="T7" fmla="*/ 4 h 75"/>
                  <a:gd name="T8" fmla="*/ 0 w 71"/>
                  <a:gd name="T9" fmla="*/ 24 h 75"/>
                  <a:gd name="T10" fmla="*/ 25 w 71"/>
                  <a:gd name="T11" fmla="*/ 68 h 75"/>
                  <a:gd name="T12" fmla="*/ 37 w 71"/>
                  <a:gd name="T13" fmla="*/ 10 h 75"/>
                  <a:gd name="T14" fmla="*/ 45 w 71"/>
                  <a:gd name="T15" fmla="*/ 34 h 75"/>
                  <a:gd name="T16" fmla="*/ 31 w 71"/>
                  <a:gd name="T17" fmla="*/ 56 h 75"/>
                  <a:gd name="T18" fmla="*/ 11 w 71"/>
                  <a:gd name="T19" fmla="*/ 31 h 75"/>
                  <a:gd name="T20" fmla="*/ 13 w 71"/>
                  <a:gd name="T21" fmla="*/ 13 h 75"/>
                  <a:gd name="T22" fmla="*/ 27 w 71"/>
                  <a:gd name="T23" fmla="*/ 19 h 75"/>
                  <a:gd name="T24" fmla="*/ 33 w 71"/>
                  <a:gd name="T25" fmla="*/ 24 h 75"/>
                  <a:gd name="T26" fmla="*/ 40 w 71"/>
                  <a:gd name="T27" fmla="*/ 22 h 75"/>
                  <a:gd name="T28" fmla="*/ 43 w 71"/>
                  <a:gd name="T29" fmla="*/ 23 h 75"/>
                  <a:gd name="T30" fmla="*/ 45 w 71"/>
                  <a:gd name="T31" fmla="*/ 3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75">
                    <a:moveTo>
                      <a:pt x="37" y="10"/>
                    </a:moveTo>
                    <a:cubicBezTo>
                      <a:pt x="34" y="11"/>
                      <a:pt x="31" y="12"/>
                      <a:pt x="29" y="14"/>
                    </a:cubicBezTo>
                    <a:cubicBezTo>
                      <a:pt x="29" y="14"/>
                      <a:pt x="29" y="14"/>
                      <a:pt x="29" y="14"/>
                    </a:cubicBezTo>
                    <a:cubicBezTo>
                      <a:pt x="24" y="8"/>
                      <a:pt x="17" y="0"/>
                      <a:pt x="9" y="4"/>
                    </a:cubicBezTo>
                    <a:cubicBezTo>
                      <a:pt x="2" y="8"/>
                      <a:pt x="1" y="17"/>
                      <a:pt x="0" y="24"/>
                    </a:cubicBezTo>
                    <a:cubicBezTo>
                      <a:pt x="0" y="42"/>
                      <a:pt x="6" y="63"/>
                      <a:pt x="25" y="68"/>
                    </a:cubicBezTo>
                    <a:cubicBezTo>
                      <a:pt x="59" y="75"/>
                      <a:pt x="71" y="5"/>
                      <a:pt x="37" y="10"/>
                    </a:cubicBezTo>
                    <a:close/>
                    <a:moveTo>
                      <a:pt x="45" y="34"/>
                    </a:moveTo>
                    <a:cubicBezTo>
                      <a:pt x="44" y="41"/>
                      <a:pt x="40" y="55"/>
                      <a:pt x="31" y="56"/>
                    </a:cubicBezTo>
                    <a:cubicBezTo>
                      <a:pt x="18" y="58"/>
                      <a:pt x="13" y="41"/>
                      <a:pt x="11" y="31"/>
                    </a:cubicBezTo>
                    <a:cubicBezTo>
                      <a:pt x="11" y="26"/>
                      <a:pt x="10" y="18"/>
                      <a:pt x="13" y="13"/>
                    </a:cubicBezTo>
                    <a:cubicBezTo>
                      <a:pt x="15" y="9"/>
                      <a:pt x="23" y="16"/>
                      <a:pt x="27" y="19"/>
                    </a:cubicBezTo>
                    <a:cubicBezTo>
                      <a:pt x="27" y="22"/>
                      <a:pt x="29" y="25"/>
                      <a:pt x="33" y="24"/>
                    </a:cubicBezTo>
                    <a:cubicBezTo>
                      <a:pt x="36" y="23"/>
                      <a:pt x="38" y="22"/>
                      <a:pt x="40" y="22"/>
                    </a:cubicBezTo>
                    <a:cubicBezTo>
                      <a:pt x="42" y="22"/>
                      <a:pt x="42" y="22"/>
                      <a:pt x="43" y="23"/>
                    </a:cubicBezTo>
                    <a:cubicBezTo>
                      <a:pt x="45" y="25"/>
                      <a:pt x="45" y="30"/>
                      <a:pt x="45"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8" name="Freeform 452"/>
              <p:cNvSpPr>
                <a:spLocks noEditPoints="1"/>
              </p:cNvSpPr>
              <p:nvPr/>
            </p:nvSpPr>
            <p:spPr bwMode="auto">
              <a:xfrm>
                <a:off x="3057" y="-648"/>
                <a:ext cx="148" cy="161"/>
              </a:xfrm>
              <a:custGeom>
                <a:avLst/>
                <a:gdLst>
                  <a:gd name="T0" fmla="*/ 27 w 73"/>
                  <a:gd name="T1" fmla="*/ 1 h 80"/>
                  <a:gd name="T2" fmla="*/ 19 w 73"/>
                  <a:gd name="T3" fmla="*/ 4 h 80"/>
                  <a:gd name="T4" fmla="*/ 16 w 73"/>
                  <a:gd name="T5" fmla="*/ 44 h 80"/>
                  <a:gd name="T6" fmla="*/ 5 w 73"/>
                  <a:gd name="T7" fmla="*/ 65 h 80"/>
                  <a:gd name="T8" fmla="*/ 45 w 73"/>
                  <a:gd name="T9" fmla="*/ 73 h 80"/>
                  <a:gd name="T10" fmla="*/ 27 w 73"/>
                  <a:gd name="T11" fmla="*/ 1 h 80"/>
                  <a:gd name="T12" fmla="*/ 25 w 73"/>
                  <a:gd name="T13" fmla="*/ 66 h 80"/>
                  <a:gd name="T14" fmla="*/ 15 w 73"/>
                  <a:gd name="T15" fmla="*/ 60 h 80"/>
                  <a:gd name="T16" fmla="*/ 22 w 73"/>
                  <a:gd name="T17" fmla="*/ 49 h 80"/>
                  <a:gd name="T18" fmla="*/ 23 w 73"/>
                  <a:gd name="T19" fmla="*/ 46 h 80"/>
                  <a:gd name="T20" fmla="*/ 25 w 73"/>
                  <a:gd name="T21" fmla="*/ 41 h 80"/>
                  <a:gd name="T22" fmla="*/ 28 w 73"/>
                  <a:gd name="T23" fmla="*/ 16 h 80"/>
                  <a:gd name="T24" fmla="*/ 46 w 73"/>
                  <a:gd name="T25" fmla="*/ 50 h 80"/>
                  <a:gd name="T26" fmla="*/ 25 w 73"/>
                  <a:gd name="T27" fmla="*/ 6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80">
                    <a:moveTo>
                      <a:pt x="27" y="1"/>
                    </a:moveTo>
                    <a:cubicBezTo>
                      <a:pt x="24" y="0"/>
                      <a:pt x="21" y="2"/>
                      <a:pt x="19" y="4"/>
                    </a:cubicBezTo>
                    <a:cubicBezTo>
                      <a:pt x="12" y="16"/>
                      <a:pt x="7" y="32"/>
                      <a:pt x="16" y="44"/>
                    </a:cubicBezTo>
                    <a:cubicBezTo>
                      <a:pt x="6" y="46"/>
                      <a:pt x="0" y="54"/>
                      <a:pt x="5" y="65"/>
                    </a:cubicBezTo>
                    <a:cubicBezTo>
                      <a:pt x="12" y="79"/>
                      <a:pt x="33" y="80"/>
                      <a:pt x="45" y="73"/>
                    </a:cubicBezTo>
                    <a:cubicBezTo>
                      <a:pt x="73" y="56"/>
                      <a:pt x="53" y="8"/>
                      <a:pt x="27" y="1"/>
                    </a:cubicBezTo>
                    <a:close/>
                    <a:moveTo>
                      <a:pt x="25" y="66"/>
                    </a:moveTo>
                    <a:cubicBezTo>
                      <a:pt x="21" y="65"/>
                      <a:pt x="18" y="63"/>
                      <a:pt x="15" y="60"/>
                    </a:cubicBezTo>
                    <a:cubicBezTo>
                      <a:pt x="9" y="55"/>
                      <a:pt x="17" y="51"/>
                      <a:pt x="22" y="49"/>
                    </a:cubicBezTo>
                    <a:cubicBezTo>
                      <a:pt x="23" y="48"/>
                      <a:pt x="23" y="47"/>
                      <a:pt x="23" y="46"/>
                    </a:cubicBezTo>
                    <a:cubicBezTo>
                      <a:pt x="24" y="45"/>
                      <a:pt x="25" y="44"/>
                      <a:pt x="25" y="41"/>
                    </a:cubicBezTo>
                    <a:cubicBezTo>
                      <a:pt x="25" y="31"/>
                      <a:pt x="24" y="24"/>
                      <a:pt x="28" y="16"/>
                    </a:cubicBezTo>
                    <a:cubicBezTo>
                      <a:pt x="39" y="22"/>
                      <a:pt x="46" y="38"/>
                      <a:pt x="46" y="50"/>
                    </a:cubicBezTo>
                    <a:cubicBezTo>
                      <a:pt x="45" y="61"/>
                      <a:pt x="35" y="68"/>
                      <a:pt x="2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9" name="Freeform 453"/>
              <p:cNvSpPr>
                <a:spLocks noEditPoints="1"/>
              </p:cNvSpPr>
              <p:nvPr/>
            </p:nvSpPr>
            <p:spPr bwMode="auto">
              <a:xfrm>
                <a:off x="3211" y="-679"/>
                <a:ext cx="107" cy="129"/>
              </a:xfrm>
              <a:custGeom>
                <a:avLst/>
                <a:gdLst>
                  <a:gd name="T0" fmla="*/ 52 w 53"/>
                  <a:gd name="T1" fmla="*/ 17 h 64"/>
                  <a:gd name="T2" fmla="*/ 25 w 53"/>
                  <a:gd name="T3" fmla="*/ 4 h 64"/>
                  <a:gd name="T4" fmla="*/ 8 w 53"/>
                  <a:gd name="T5" fmla="*/ 32 h 64"/>
                  <a:gd name="T6" fmla="*/ 9 w 53"/>
                  <a:gd name="T7" fmla="*/ 35 h 64"/>
                  <a:gd name="T8" fmla="*/ 5 w 53"/>
                  <a:gd name="T9" fmla="*/ 42 h 64"/>
                  <a:gd name="T10" fmla="*/ 21 w 53"/>
                  <a:gd name="T11" fmla="*/ 62 h 64"/>
                  <a:gd name="T12" fmla="*/ 52 w 53"/>
                  <a:gd name="T13" fmla="*/ 23 h 64"/>
                  <a:gd name="T14" fmla="*/ 52 w 53"/>
                  <a:gd name="T15" fmla="*/ 17 h 64"/>
                  <a:gd name="T16" fmla="*/ 26 w 53"/>
                  <a:gd name="T17" fmla="*/ 47 h 64"/>
                  <a:gd name="T18" fmla="*/ 14 w 53"/>
                  <a:gd name="T19" fmla="*/ 46 h 64"/>
                  <a:gd name="T20" fmla="*/ 17 w 53"/>
                  <a:gd name="T21" fmla="*/ 38 h 64"/>
                  <a:gd name="T22" fmla="*/ 21 w 53"/>
                  <a:gd name="T23" fmla="*/ 34 h 64"/>
                  <a:gd name="T24" fmla="*/ 26 w 53"/>
                  <a:gd name="T25" fmla="*/ 30 h 64"/>
                  <a:gd name="T26" fmla="*/ 24 w 53"/>
                  <a:gd name="T27" fmla="*/ 24 h 64"/>
                  <a:gd name="T28" fmla="*/ 22 w 53"/>
                  <a:gd name="T29" fmla="*/ 25 h 64"/>
                  <a:gd name="T30" fmla="*/ 28 w 53"/>
                  <a:gd name="T31" fmla="*/ 17 h 64"/>
                  <a:gd name="T32" fmla="*/ 39 w 53"/>
                  <a:gd name="T33" fmla="*/ 20 h 64"/>
                  <a:gd name="T34" fmla="*/ 26 w 53"/>
                  <a:gd name="T35"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64">
                    <a:moveTo>
                      <a:pt x="52" y="17"/>
                    </a:moveTo>
                    <a:cubicBezTo>
                      <a:pt x="46" y="8"/>
                      <a:pt x="36" y="0"/>
                      <a:pt x="25" y="4"/>
                    </a:cubicBezTo>
                    <a:cubicBezTo>
                      <a:pt x="13" y="8"/>
                      <a:pt x="8" y="21"/>
                      <a:pt x="8" y="32"/>
                    </a:cubicBezTo>
                    <a:cubicBezTo>
                      <a:pt x="8" y="33"/>
                      <a:pt x="9" y="34"/>
                      <a:pt x="9" y="35"/>
                    </a:cubicBezTo>
                    <a:cubicBezTo>
                      <a:pt x="7" y="37"/>
                      <a:pt x="6" y="39"/>
                      <a:pt x="5" y="42"/>
                    </a:cubicBezTo>
                    <a:cubicBezTo>
                      <a:pt x="0" y="53"/>
                      <a:pt x="11" y="61"/>
                      <a:pt x="21" y="62"/>
                    </a:cubicBezTo>
                    <a:cubicBezTo>
                      <a:pt x="40" y="64"/>
                      <a:pt x="44" y="35"/>
                      <a:pt x="52" y="23"/>
                    </a:cubicBezTo>
                    <a:cubicBezTo>
                      <a:pt x="53" y="21"/>
                      <a:pt x="53" y="18"/>
                      <a:pt x="52" y="17"/>
                    </a:cubicBezTo>
                    <a:close/>
                    <a:moveTo>
                      <a:pt x="26" y="47"/>
                    </a:moveTo>
                    <a:cubicBezTo>
                      <a:pt x="23" y="50"/>
                      <a:pt x="15" y="51"/>
                      <a:pt x="14" y="46"/>
                    </a:cubicBezTo>
                    <a:cubicBezTo>
                      <a:pt x="14" y="43"/>
                      <a:pt x="15" y="40"/>
                      <a:pt x="17" y="38"/>
                    </a:cubicBezTo>
                    <a:cubicBezTo>
                      <a:pt x="19" y="37"/>
                      <a:pt x="20" y="36"/>
                      <a:pt x="21" y="34"/>
                    </a:cubicBezTo>
                    <a:cubicBezTo>
                      <a:pt x="22" y="32"/>
                      <a:pt x="24" y="31"/>
                      <a:pt x="26" y="30"/>
                    </a:cubicBezTo>
                    <a:cubicBezTo>
                      <a:pt x="29" y="28"/>
                      <a:pt x="27" y="23"/>
                      <a:pt x="24" y="24"/>
                    </a:cubicBezTo>
                    <a:cubicBezTo>
                      <a:pt x="23" y="24"/>
                      <a:pt x="23" y="25"/>
                      <a:pt x="22" y="25"/>
                    </a:cubicBezTo>
                    <a:cubicBezTo>
                      <a:pt x="23" y="22"/>
                      <a:pt x="25" y="19"/>
                      <a:pt x="28" y="17"/>
                    </a:cubicBezTo>
                    <a:cubicBezTo>
                      <a:pt x="32" y="14"/>
                      <a:pt x="36" y="17"/>
                      <a:pt x="39" y="20"/>
                    </a:cubicBezTo>
                    <a:cubicBezTo>
                      <a:pt x="34" y="29"/>
                      <a:pt x="33" y="40"/>
                      <a:pt x="26"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0" name="Freeform 454"/>
              <p:cNvSpPr/>
              <p:nvPr/>
            </p:nvSpPr>
            <p:spPr bwMode="auto">
              <a:xfrm>
                <a:off x="4703" y="-96"/>
                <a:ext cx="93" cy="111"/>
              </a:xfrm>
              <a:custGeom>
                <a:avLst/>
                <a:gdLst>
                  <a:gd name="T0" fmla="*/ 42 w 46"/>
                  <a:gd name="T1" fmla="*/ 24 h 55"/>
                  <a:gd name="T2" fmla="*/ 43 w 46"/>
                  <a:gd name="T3" fmla="*/ 20 h 55"/>
                  <a:gd name="T4" fmla="*/ 34 w 46"/>
                  <a:gd name="T5" fmla="*/ 13 h 55"/>
                  <a:gd name="T6" fmla="*/ 35 w 46"/>
                  <a:gd name="T7" fmla="*/ 11 h 55"/>
                  <a:gd name="T8" fmla="*/ 27 w 46"/>
                  <a:gd name="T9" fmla="*/ 3 h 55"/>
                  <a:gd name="T10" fmla="*/ 3 w 46"/>
                  <a:gd name="T11" fmla="*/ 30 h 55"/>
                  <a:gd name="T12" fmla="*/ 12 w 46"/>
                  <a:gd name="T13" fmla="*/ 36 h 55"/>
                  <a:gd name="T14" fmla="*/ 23 w 46"/>
                  <a:gd name="T15" fmla="*/ 41 h 55"/>
                  <a:gd name="T16" fmla="*/ 27 w 46"/>
                  <a:gd name="T17" fmla="*/ 36 h 55"/>
                  <a:gd name="T18" fmla="*/ 24 w 46"/>
                  <a:gd name="T19" fmla="*/ 42 h 55"/>
                  <a:gd name="T20" fmla="*/ 35 w 46"/>
                  <a:gd name="T21" fmla="*/ 48 h 55"/>
                  <a:gd name="T22" fmla="*/ 36 w 46"/>
                  <a:gd name="T23" fmla="*/ 47 h 55"/>
                  <a:gd name="T24" fmla="*/ 39 w 46"/>
                  <a:gd name="T25" fmla="*/ 47 h 55"/>
                  <a:gd name="T26" fmla="*/ 46 w 46"/>
                  <a:gd name="T27" fmla="*/ 30 h 55"/>
                  <a:gd name="T28" fmla="*/ 42 w 46"/>
                  <a:gd name="T29"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55">
                    <a:moveTo>
                      <a:pt x="42" y="24"/>
                    </a:moveTo>
                    <a:cubicBezTo>
                      <a:pt x="42" y="23"/>
                      <a:pt x="42" y="21"/>
                      <a:pt x="43" y="20"/>
                    </a:cubicBezTo>
                    <a:cubicBezTo>
                      <a:pt x="44" y="15"/>
                      <a:pt x="38" y="10"/>
                      <a:pt x="34" y="13"/>
                    </a:cubicBezTo>
                    <a:cubicBezTo>
                      <a:pt x="35" y="13"/>
                      <a:pt x="35" y="12"/>
                      <a:pt x="35" y="11"/>
                    </a:cubicBezTo>
                    <a:cubicBezTo>
                      <a:pt x="37" y="7"/>
                      <a:pt x="32" y="0"/>
                      <a:pt x="27" y="3"/>
                    </a:cubicBezTo>
                    <a:cubicBezTo>
                      <a:pt x="17" y="10"/>
                      <a:pt x="9" y="19"/>
                      <a:pt x="3" y="30"/>
                    </a:cubicBezTo>
                    <a:cubicBezTo>
                      <a:pt x="0" y="36"/>
                      <a:pt x="8" y="41"/>
                      <a:pt x="12" y="36"/>
                    </a:cubicBezTo>
                    <a:cubicBezTo>
                      <a:pt x="11" y="42"/>
                      <a:pt x="19" y="46"/>
                      <a:pt x="23" y="41"/>
                    </a:cubicBezTo>
                    <a:cubicBezTo>
                      <a:pt x="24" y="39"/>
                      <a:pt x="26" y="37"/>
                      <a:pt x="27" y="36"/>
                    </a:cubicBezTo>
                    <a:cubicBezTo>
                      <a:pt x="27" y="38"/>
                      <a:pt x="26" y="40"/>
                      <a:pt x="24" y="42"/>
                    </a:cubicBezTo>
                    <a:cubicBezTo>
                      <a:pt x="20" y="49"/>
                      <a:pt x="31" y="55"/>
                      <a:pt x="35" y="48"/>
                    </a:cubicBezTo>
                    <a:cubicBezTo>
                      <a:pt x="36" y="48"/>
                      <a:pt x="36" y="47"/>
                      <a:pt x="36" y="47"/>
                    </a:cubicBezTo>
                    <a:cubicBezTo>
                      <a:pt x="37" y="47"/>
                      <a:pt x="38" y="47"/>
                      <a:pt x="39" y="47"/>
                    </a:cubicBezTo>
                    <a:cubicBezTo>
                      <a:pt x="45" y="45"/>
                      <a:pt x="46" y="36"/>
                      <a:pt x="46" y="30"/>
                    </a:cubicBezTo>
                    <a:cubicBezTo>
                      <a:pt x="46" y="27"/>
                      <a:pt x="44" y="25"/>
                      <a:pt x="4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1" name="Freeform 455"/>
              <p:cNvSpPr>
                <a:spLocks noEditPoints="1"/>
              </p:cNvSpPr>
              <p:nvPr/>
            </p:nvSpPr>
            <p:spPr bwMode="auto">
              <a:xfrm>
                <a:off x="4350" y="-223"/>
                <a:ext cx="881" cy="851"/>
              </a:xfrm>
              <a:custGeom>
                <a:avLst/>
                <a:gdLst>
                  <a:gd name="T0" fmla="*/ 418 w 437"/>
                  <a:gd name="T1" fmla="*/ 253 h 422"/>
                  <a:gd name="T2" fmla="*/ 421 w 437"/>
                  <a:gd name="T3" fmla="*/ 226 h 422"/>
                  <a:gd name="T4" fmla="*/ 430 w 437"/>
                  <a:gd name="T5" fmla="*/ 177 h 422"/>
                  <a:gd name="T6" fmla="*/ 415 w 437"/>
                  <a:gd name="T7" fmla="*/ 161 h 422"/>
                  <a:gd name="T8" fmla="*/ 409 w 437"/>
                  <a:gd name="T9" fmla="*/ 129 h 422"/>
                  <a:gd name="T10" fmla="*/ 243 w 437"/>
                  <a:gd name="T11" fmla="*/ 25 h 422"/>
                  <a:gd name="T12" fmla="*/ 224 w 437"/>
                  <a:gd name="T13" fmla="*/ 8 h 422"/>
                  <a:gd name="T14" fmla="*/ 161 w 437"/>
                  <a:gd name="T15" fmla="*/ 102 h 422"/>
                  <a:gd name="T16" fmla="*/ 118 w 437"/>
                  <a:gd name="T17" fmla="*/ 149 h 422"/>
                  <a:gd name="T18" fmla="*/ 150 w 437"/>
                  <a:gd name="T19" fmla="*/ 198 h 422"/>
                  <a:gd name="T20" fmla="*/ 136 w 437"/>
                  <a:gd name="T21" fmla="*/ 213 h 422"/>
                  <a:gd name="T22" fmla="*/ 91 w 437"/>
                  <a:gd name="T23" fmla="*/ 246 h 422"/>
                  <a:gd name="T24" fmla="*/ 252 w 437"/>
                  <a:gd name="T25" fmla="*/ 384 h 422"/>
                  <a:gd name="T26" fmla="*/ 271 w 437"/>
                  <a:gd name="T27" fmla="*/ 421 h 422"/>
                  <a:gd name="T28" fmla="*/ 403 w 437"/>
                  <a:gd name="T29" fmla="*/ 370 h 422"/>
                  <a:gd name="T30" fmla="*/ 393 w 437"/>
                  <a:gd name="T31" fmla="*/ 324 h 422"/>
                  <a:gd name="T32" fmla="*/ 412 w 437"/>
                  <a:gd name="T33" fmla="*/ 312 h 422"/>
                  <a:gd name="T34" fmla="*/ 425 w 437"/>
                  <a:gd name="T35" fmla="*/ 268 h 422"/>
                  <a:gd name="T36" fmla="*/ 412 w 437"/>
                  <a:gd name="T37" fmla="*/ 173 h 422"/>
                  <a:gd name="T38" fmla="*/ 373 w 437"/>
                  <a:gd name="T39" fmla="*/ 156 h 422"/>
                  <a:gd name="T40" fmla="*/ 225 w 437"/>
                  <a:gd name="T41" fmla="*/ 42 h 422"/>
                  <a:gd name="T42" fmla="*/ 216 w 437"/>
                  <a:gd name="T43" fmla="*/ 57 h 422"/>
                  <a:gd name="T44" fmla="*/ 265 w 437"/>
                  <a:gd name="T45" fmla="*/ 74 h 422"/>
                  <a:gd name="T46" fmla="*/ 242 w 437"/>
                  <a:gd name="T47" fmla="*/ 51 h 422"/>
                  <a:gd name="T48" fmla="*/ 301 w 437"/>
                  <a:gd name="T49" fmla="*/ 83 h 422"/>
                  <a:gd name="T50" fmla="*/ 254 w 437"/>
                  <a:gd name="T51" fmla="*/ 128 h 422"/>
                  <a:gd name="T52" fmla="*/ 193 w 437"/>
                  <a:gd name="T53" fmla="*/ 136 h 422"/>
                  <a:gd name="T54" fmla="*/ 172 w 437"/>
                  <a:gd name="T55" fmla="*/ 85 h 422"/>
                  <a:gd name="T56" fmla="*/ 129 w 437"/>
                  <a:gd name="T57" fmla="*/ 151 h 422"/>
                  <a:gd name="T58" fmla="*/ 248 w 437"/>
                  <a:gd name="T59" fmla="*/ 135 h 422"/>
                  <a:gd name="T60" fmla="*/ 385 w 437"/>
                  <a:gd name="T61" fmla="*/ 136 h 422"/>
                  <a:gd name="T62" fmla="*/ 146 w 437"/>
                  <a:gd name="T63" fmla="*/ 149 h 422"/>
                  <a:gd name="T64" fmla="*/ 335 w 437"/>
                  <a:gd name="T65" fmla="*/ 185 h 422"/>
                  <a:gd name="T66" fmla="*/ 130 w 437"/>
                  <a:gd name="T67" fmla="*/ 156 h 422"/>
                  <a:gd name="T68" fmla="*/ 360 w 437"/>
                  <a:gd name="T69" fmla="*/ 221 h 422"/>
                  <a:gd name="T70" fmla="*/ 397 w 437"/>
                  <a:gd name="T71" fmla="*/ 201 h 422"/>
                  <a:gd name="T72" fmla="*/ 149 w 437"/>
                  <a:gd name="T73" fmla="*/ 209 h 422"/>
                  <a:gd name="T74" fmla="*/ 275 w 437"/>
                  <a:gd name="T75" fmla="*/ 253 h 422"/>
                  <a:gd name="T76" fmla="*/ 143 w 437"/>
                  <a:gd name="T77" fmla="*/ 219 h 422"/>
                  <a:gd name="T78" fmla="*/ 308 w 437"/>
                  <a:gd name="T79" fmla="*/ 372 h 422"/>
                  <a:gd name="T80" fmla="*/ 350 w 437"/>
                  <a:gd name="T81" fmla="*/ 359 h 422"/>
                  <a:gd name="T82" fmla="*/ 346 w 437"/>
                  <a:gd name="T83" fmla="*/ 338 h 422"/>
                  <a:gd name="T84" fmla="*/ 290 w 437"/>
                  <a:gd name="T85" fmla="*/ 350 h 422"/>
                  <a:gd name="T86" fmla="*/ 285 w 437"/>
                  <a:gd name="T87" fmla="*/ 364 h 422"/>
                  <a:gd name="T88" fmla="*/ 264 w 437"/>
                  <a:gd name="T89" fmla="*/ 362 h 422"/>
                  <a:gd name="T90" fmla="*/ 308 w 437"/>
                  <a:gd name="T91" fmla="*/ 332 h 422"/>
                  <a:gd name="T92" fmla="*/ 291 w 437"/>
                  <a:gd name="T93" fmla="*/ 380 h 422"/>
                  <a:gd name="T94" fmla="*/ 224 w 437"/>
                  <a:gd name="T95" fmla="*/ 335 h 422"/>
                  <a:gd name="T96" fmla="*/ 91 w 437"/>
                  <a:gd name="T97" fmla="*/ 257 h 422"/>
                  <a:gd name="T98" fmla="*/ 225 w 437"/>
                  <a:gd name="T99" fmla="*/ 340 h 422"/>
                  <a:gd name="T100" fmla="*/ 146 w 437"/>
                  <a:gd name="T101" fmla="*/ 254 h 422"/>
                  <a:gd name="T102" fmla="*/ 322 w 437"/>
                  <a:gd name="T103" fmla="*/ 297 h 422"/>
                  <a:gd name="T104" fmla="*/ 297 w 437"/>
                  <a:gd name="T105" fmla="*/ 319 h 422"/>
                  <a:gd name="T106" fmla="*/ 410 w 437"/>
                  <a:gd name="T107" fmla="*/ 27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7" h="422">
                    <a:moveTo>
                      <a:pt x="425" y="268"/>
                    </a:moveTo>
                    <a:cubicBezTo>
                      <a:pt x="423" y="268"/>
                      <a:pt x="422" y="268"/>
                      <a:pt x="421" y="269"/>
                    </a:cubicBezTo>
                    <a:cubicBezTo>
                      <a:pt x="420" y="263"/>
                      <a:pt x="419" y="258"/>
                      <a:pt x="418" y="253"/>
                    </a:cubicBezTo>
                    <a:cubicBezTo>
                      <a:pt x="417" y="245"/>
                      <a:pt x="419" y="236"/>
                      <a:pt x="416" y="228"/>
                    </a:cubicBezTo>
                    <a:cubicBezTo>
                      <a:pt x="416" y="228"/>
                      <a:pt x="415" y="228"/>
                      <a:pt x="415" y="227"/>
                    </a:cubicBezTo>
                    <a:cubicBezTo>
                      <a:pt x="417" y="227"/>
                      <a:pt x="419" y="226"/>
                      <a:pt x="421" y="226"/>
                    </a:cubicBezTo>
                    <a:cubicBezTo>
                      <a:pt x="423" y="225"/>
                      <a:pt x="426" y="221"/>
                      <a:pt x="425" y="218"/>
                    </a:cubicBezTo>
                    <a:cubicBezTo>
                      <a:pt x="421" y="208"/>
                      <a:pt x="416" y="200"/>
                      <a:pt x="407" y="194"/>
                    </a:cubicBezTo>
                    <a:cubicBezTo>
                      <a:pt x="417" y="187"/>
                      <a:pt x="425" y="181"/>
                      <a:pt x="430" y="177"/>
                    </a:cubicBezTo>
                    <a:cubicBezTo>
                      <a:pt x="437" y="172"/>
                      <a:pt x="430" y="160"/>
                      <a:pt x="423" y="165"/>
                    </a:cubicBezTo>
                    <a:cubicBezTo>
                      <a:pt x="420" y="167"/>
                      <a:pt x="418" y="168"/>
                      <a:pt x="416" y="170"/>
                    </a:cubicBezTo>
                    <a:cubicBezTo>
                      <a:pt x="417" y="167"/>
                      <a:pt x="416" y="164"/>
                      <a:pt x="415" y="161"/>
                    </a:cubicBezTo>
                    <a:cubicBezTo>
                      <a:pt x="414" y="154"/>
                      <a:pt x="414" y="147"/>
                      <a:pt x="415" y="141"/>
                    </a:cubicBezTo>
                    <a:cubicBezTo>
                      <a:pt x="416" y="138"/>
                      <a:pt x="414" y="135"/>
                      <a:pt x="412" y="134"/>
                    </a:cubicBezTo>
                    <a:cubicBezTo>
                      <a:pt x="413" y="132"/>
                      <a:pt x="411" y="129"/>
                      <a:pt x="409" y="129"/>
                    </a:cubicBezTo>
                    <a:cubicBezTo>
                      <a:pt x="408" y="126"/>
                      <a:pt x="406" y="123"/>
                      <a:pt x="402" y="123"/>
                    </a:cubicBezTo>
                    <a:cubicBezTo>
                      <a:pt x="369" y="121"/>
                      <a:pt x="342" y="109"/>
                      <a:pt x="312" y="97"/>
                    </a:cubicBezTo>
                    <a:cubicBezTo>
                      <a:pt x="328" y="52"/>
                      <a:pt x="286" y="10"/>
                      <a:pt x="243" y="25"/>
                    </a:cubicBezTo>
                    <a:cubicBezTo>
                      <a:pt x="243" y="19"/>
                      <a:pt x="244" y="13"/>
                      <a:pt x="242" y="7"/>
                    </a:cubicBezTo>
                    <a:cubicBezTo>
                      <a:pt x="241" y="3"/>
                      <a:pt x="238" y="2"/>
                      <a:pt x="235" y="2"/>
                    </a:cubicBezTo>
                    <a:cubicBezTo>
                      <a:pt x="231" y="0"/>
                      <a:pt x="225" y="2"/>
                      <a:pt x="224" y="8"/>
                    </a:cubicBezTo>
                    <a:cubicBezTo>
                      <a:pt x="224" y="16"/>
                      <a:pt x="224" y="24"/>
                      <a:pt x="225" y="32"/>
                    </a:cubicBezTo>
                    <a:cubicBezTo>
                      <a:pt x="209" y="33"/>
                      <a:pt x="193" y="37"/>
                      <a:pt x="179" y="46"/>
                    </a:cubicBezTo>
                    <a:cubicBezTo>
                      <a:pt x="161" y="57"/>
                      <a:pt x="158" y="82"/>
                      <a:pt x="161" y="102"/>
                    </a:cubicBezTo>
                    <a:cubicBezTo>
                      <a:pt x="161" y="107"/>
                      <a:pt x="163" y="111"/>
                      <a:pt x="165" y="116"/>
                    </a:cubicBezTo>
                    <a:cubicBezTo>
                      <a:pt x="159" y="120"/>
                      <a:pt x="154" y="126"/>
                      <a:pt x="148" y="131"/>
                    </a:cubicBezTo>
                    <a:cubicBezTo>
                      <a:pt x="139" y="138"/>
                      <a:pt x="129" y="144"/>
                      <a:pt x="118" y="149"/>
                    </a:cubicBezTo>
                    <a:cubicBezTo>
                      <a:pt x="115" y="151"/>
                      <a:pt x="117" y="155"/>
                      <a:pt x="120" y="154"/>
                    </a:cubicBezTo>
                    <a:cubicBezTo>
                      <a:pt x="121" y="154"/>
                      <a:pt x="122" y="154"/>
                      <a:pt x="123" y="153"/>
                    </a:cubicBezTo>
                    <a:cubicBezTo>
                      <a:pt x="109" y="173"/>
                      <a:pt x="123" y="188"/>
                      <a:pt x="150" y="198"/>
                    </a:cubicBezTo>
                    <a:cubicBezTo>
                      <a:pt x="150" y="198"/>
                      <a:pt x="150" y="198"/>
                      <a:pt x="150" y="198"/>
                    </a:cubicBezTo>
                    <a:cubicBezTo>
                      <a:pt x="145" y="202"/>
                      <a:pt x="145" y="203"/>
                      <a:pt x="139" y="208"/>
                    </a:cubicBezTo>
                    <a:cubicBezTo>
                      <a:pt x="137" y="209"/>
                      <a:pt x="136" y="211"/>
                      <a:pt x="136" y="213"/>
                    </a:cubicBezTo>
                    <a:cubicBezTo>
                      <a:pt x="127" y="225"/>
                      <a:pt x="131" y="237"/>
                      <a:pt x="144" y="248"/>
                    </a:cubicBezTo>
                    <a:cubicBezTo>
                      <a:pt x="127" y="243"/>
                      <a:pt x="111" y="243"/>
                      <a:pt x="94" y="245"/>
                    </a:cubicBezTo>
                    <a:cubicBezTo>
                      <a:pt x="93" y="245"/>
                      <a:pt x="92" y="246"/>
                      <a:pt x="91" y="246"/>
                    </a:cubicBezTo>
                    <a:cubicBezTo>
                      <a:pt x="91" y="246"/>
                      <a:pt x="91" y="246"/>
                      <a:pt x="91" y="247"/>
                    </a:cubicBezTo>
                    <a:cubicBezTo>
                      <a:pt x="0" y="321"/>
                      <a:pt x="198" y="377"/>
                      <a:pt x="245" y="388"/>
                    </a:cubicBezTo>
                    <a:cubicBezTo>
                      <a:pt x="248" y="389"/>
                      <a:pt x="251" y="387"/>
                      <a:pt x="252" y="384"/>
                    </a:cubicBezTo>
                    <a:cubicBezTo>
                      <a:pt x="256" y="386"/>
                      <a:pt x="261" y="387"/>
                      <a:pt x="267" y="388"/>
                    </a:cubicBezTo>
                    <a:cubicBezTo>
                      <a:pt x="267" y="396"/>
                      <a:pt x="266" y="404"/>
                      <a:pt x="264" y="413"/>
                    </a:cubicBezTo>
                    <a:cubicBezTo>
                      <a:pt x="263" y="417"/>
                      <a:pt x="266" y="421"/>
                      <a:pt x="271" y="421"/>
                    </a:cubicBezTo>
                    <a:cubicBezTo>
                      <a:pt x="292" y="422"/>
                      <a:pt x="296" y="407"/>
                      <a:pt x="293" y="390"/>
                    </a:cubicBezTo>
                    <a:cubicBezTo>
                      <a:pt x="338" y="392"/>
                      <a:pt x="390" y="385"/>
                      <a:pt x="406" y="381"/>
                    </a:cubicBezTo>
                    <a:cubicBezTo>
                      <a:pt x="413" y="380"/>
                      <a:pt x="410" y="368"/>
                      <a:pt x="403" y="370"/>
                    </a:cubicBezTo>
                    <a:cubicBezTo>
                      <a:pt x="402" y="370"/>
                      <a:pt x="400" y="370"/>
                      <a:pt x="399" y="371"/>
                    </a:cubicBezTo>
                    <a:cubicBezTo>
                      <a:pt x="399" y="371"/>
                      <a:pt x="399" y="371"/>
                      <a:pt x="399" y="371"/>
                    </a:cubicBezTo>
                    <a:cubicBezTo>
                      <a:pt x="391" y="355"/>
                      <a:pt x="391" y="340"/>
                      <a:pt x="393" y="324"/>
                    </a:cubicBezTo>
                    <a:cubicBezTo>
                      <a:pt x="393" y="323"/>
                      <a:pt x="393" y="323"/>
                      <a:pt x="393" y="323"/>
                    </a:cubicBezTo>
                    <a:cubicBezTo>
                      <a:pt x="398" y="322"/>
                      <a:pt x="403" y="322"/>
                      <a:pt x="408" y="321"/>
                    </a:cubicBezTo>
                    <a:cubicBezTo>
                      <a:pt x="412" y="320"/>
                      <a:pt x="414" y="315"/>
                      <a:pt x="412" y="312"/>
                    </a:cubicBezTo>
                    <a:cubicBezTo>
                      <a:pt x="408" y="304"/>
                      <a:pt x="404" y="296"/>
                      <a:pt x="400" y="289"/>
                    </a:cubicBezTo>
                    <a:cubicBezTo>
                      <a:pt x="412" y="286"/>
                      <a:pt x="423" y="282"/>
                      <a:pt x="429" y="278"/>
                    </a:cubicBezTo>
                    <a:cubicBezTo>
                      <a:pt x="435" y="275"/>
                      <a:pt x="431" y="266"/>
                      <a:pt x="425" y="268"/>
                    </a:cubicBezTo>
                    <a:close/>
                    <a:moveTo>
                      <a:pt x="403" y="162"/>
                    </a:moveTo>
                    <a:cubicBezTo>
                      <a:pt x="404" y="165"/>
                      <a:pt x="405" y="168"/>
                      <a:pt x="407" y="170"/>
                    </a:cubicBezTo>
                    <a:cubicBezTo>
                      <a:pt x="409" y="173"/>
                      <a:pt x="410" y="173"/>
                      <a:pt x="412" y="173"/>
                    </a:cubicBezTo>
                    <a:cubicBezTo>
                      <a:pt x="406" y="177"/>
                      <a:pt x="399" y="182"/>
                      <a:pt x="393" y="186"/>
                    </a:cubicBezTo>
                    <a:cubicBezTo>
                      <a:pt x="384" y="191"/>
                      <a:pt x="362" y="205"/>
                      <a:pt x="352" y="197"/>
                    </a:cubicBezTo>
                    <a:cubicBezTo>
                      <a:pt x="338" y="185"/>
                      <a:pt x="364" y="162"/>
                      <a:pt x="373" y="156"/>
                    </a:cubicBezTo>
                    <a:cubicBezTo>
                      <a:pt x="382" y="150"/>
                      <a:pt x="391" y="143"/>
                      <a:pt x="402" y="139"/>
                    </a:cubicBezTo>
                    <a:cubicBezTo>
                      <a:pt x="400" y="147"/>
                      <a:pt x="401" y="154"/>
                      <a:pt x="403" y="162"/>
                    </a:cubicBezTo>
                    <a:close/>
                    <a:moveTo>
                      <a:pt x="225" y="42"/>
                    </a:moveTo>
                    <a:cubicBezTo>
                      <a:pt x="225" y="45"/>
                      <a:pt x="226" y="47"/>
                      <a:pt x="226" y="49"/>
                    </a:cubicBezTo>
                    <a:cubicBezTo>
                      <a:pt x="222" y="49"/>
                      <a:pt x="218" y="50"/>
                      <a:pt x="216" y="52"/>
                    </a:cubicBezTo>
                    <a:cubicBezTo>
                      <a:pt x="215" y="53"/>
                      <a:pt x="215" y="55"/>
                      <a:pt x="216" y="57"/>
                    </a:cubicBezTo>
                    <a:cubicBezTo>
                      <a:pt x="221" y="61"/>
                      <a:pt x="229" y="61"/>
                      <a:pt x="236" y="62"/>
                    </a:cubicBezTo>
                    <a:cubicBezTo>
                      <a:pt x="242" y="63"/>
                      <a:pt x="247" y="64"/>
                      <a:pt x="252" y="66"/>
                    </a:cubicBezTo>
                    <a:cubicBezTo>
                      <a:pt x="257" y="68"/>
                      <a:pt x="261" y="71"/>
                      <a:pt x="265" y="74"/>
                    </a:cubicBezTo>
                    <a:cubicBezTo>
                      <a:pt x="269" y="76"/>
                      <a:pt x="275" y="72"/>
                      <a:pt x="273" y="68"/>
                    </a:cubicBezTo>
                    <a:cubicBezTo>
                      <a:pt x="269" y="57"/>
                      <a:pt x="254" y="53"/>
                      <a:pt x="244" y="51"/>
                    </a:cubicBezTo>
                    <a:cubicBezTo>
                      <a:pt x="243" y="51"/>
                      <a:pt x="243" y="51"/>
                      <a:pt x="242" y="51"/>
                    </a:cubicBezTo>
                    <a:cubicBezTo>
                      <a:pt x="242" y="46"/>
                      <a:pt x="242" y="41"/>
                      <a:pt x="242" y="36"/>
                    </a:cubicBezTo>
                    <a:cubicBezTo>
                      <a:pt x="256" y="34"/>
                      <a:pt x="268" y="32"/>
                      <a:pt x="282" y="38"/>
                    </a:cubicBezTo>
                    <a:cubicBezTo>
                      <a:pt x="299" y="46"/>
                      <a:pt x="302" y="66"/>
                      <a:pt x="301" y="83"/>
                    </a:cubicBezTo>
                    <a:cubicBezTo>
                      <a:pt x="300" y="97"/>
                      <a:pt x="293" y="110"/>
                      <a:pt x="284" y="121"/>
                    </a:cubicBezTo>
                    <a:cubicBezTo>
                      <a:pt x="280" y="126"/>
                      <a:pt x="274" y="131"/>
                      <a:pt x="269" y="135"/>
                    </a:cubicBezTo>
                    <a:cubicBezTo>
                      <a:pt x="261" y="140"/>
                      <a:pt x="258" y="135"/>
                      <a:pt x="254" y="128"/>
                    </a:cubicBezTo>
                    <a:cubicBezTo>
                      <a:pt x="253" y="127"/>
                      <a:pt x="250" y="126"/>
                      <a:pt x="249" y="128"/>
                    </a:cubicBezTo>
                    <a:cubicBezTo>
                      <a:pt x="247" y="124"/>
                      <a:pt x="242" y="123"/>
                      <a:pt x="239" y="127"/>
                    </a:cubicBezTo>
                    <a:cubicBezTo>
                      <a:pt x="226" y="145"/>
                      <a:pt x="211" y="151"/>
                      <a:pt x="193" y="136"/>
                    </a:cubicBezTo>
                    <a:cubicBezTo>
                      <a:pt x="186" y="130"/>
                      <a:pt x="181" y="123"/>
                      <a:pt x="177" y="114"/>
                    </a:cubicBezTo>
                    <a:cubicBezTo>
                      <a:pt x="177" y="114"/>
                      <a:pt x="177" y="113"/>
                      <a:pt x="177" y="113"/>
                    </a:cubicBezTo>
                    <a:cubicBezTo>
                      <a:pt x="173" y="104"/>
                      <a:pt x="172" y="94"/>
                      <a:pt x="172" y="85"/>
                    </a:cubicBezTo>
                    <a:cubicBezTo>
                      <a:pt x="173" y="53"/>
                      <a:pt x="201" y="49"/>
                      <a:pt x="225" y="42"/>
                    </a:cubicBezTo>
                    <a:close/>
                    <a:moveTo>
                      <a:pt x="130" y="156"/>
                    </a:moveTo>
                    <a:cubicBezTo>
                      <a:pt x="131" y="154"/>
                      <a:pt x="130" y="152"/>
                      <a:pt x="129" y="151"/>
                    </a:cubicBezTo>
                    <a:cubicBezTo>
                      <a:pt x="137" y="148"/>
                      <a:pt x="144" y="145"/>
                      <a:pt x="151" y="140"/>
                    </a:cubicBezTo>
                    <a:cubicBezTo>
                      <a:pt x="157" y="136"/>
                      <a:pt x="164" y="132"/>
                      <a:pt x="170" y="126"/>
                    </a:cubicBezTo>
                    <a:cubicBezTo>
                      <a:pt x="188" y="156"/>
                      <a:pt x="226" y="173"/>
                      <a:pt x="248" y="135"/>
                    </a:cubicBezTo>
                    <a:cubicBezTo>
                      <a:pt x="248" y="146"/>
                      <a:pt x="259" y="152"/>
                      <a:pt x="270" y="147"/>
                    </a:cubicBezTo>
                    <a:cubicBezTo>
                      <a:pt x="288" y="140"/>
                      <a:pt x="301" y="121"/>
                      <a:pt x="309" y="104"/>
                    </a:cubicBezTo>
                    <a:cubicBezTo>
                      <a:pt x="331" y="120"/>
                      <a:pt x="358" y="132"/>
                      <a:pt x="385" y="136"/>
                    </a:cubicBezTo>
                    <a:cubicBezTo>
                      <a:pt x="365" y="143"/>
                      <a:pt x="344" y="157"/>
                      <a:pt x="337" y="175"/>
                    </a:cubicBezTo>
                    <a:cubicBezTo>
                      <a:pt x="309" y="167"/>
                      <a:pt x="278" y="166"/>
                      <a:pt x="250" y="162"/>
                    </a:cubicBezTo>
                    <a:cubicBezTo>
                      <a:pt x="215" y="158"/>
                      <a:pt x="181" y="153"/>
                      <a:pt x="146" y="149"/>
                    </a:cubicBezTo>
                    <a:cubicBezTo>
                      <a:pt x="143" y="148"/>
                      <a:pt x="143" y="154"/>
                      <a:pt x="146" y="155"/>
                    </a:cubicBezTo>
                    <a:cubicBezTo>
                      <a:pt x="176" y="164"/>
                      <a:pt x="207" y="170"/>
                      <a:pt x="238" y="174"/>
                    </a:cubicBezTo>
                    <a:cubicBezTo>
                      <a:pt x="270" y="178"/>
                      <a:pt x="303" y="185"/>
                      <a:pt x="335" y="185"/>
                    </a:cubicBezTo>
                    <a:cubicBezTo>
                      <a:pt x="335" y="190"/>
                      <a:pt x="336" y="195"/>
                      <a:pt x="338" y="200"/>
                    </a:cubicBezTo>
                    <a:cubicBezTo>
                      <a:pt x="340" y="205"/>
                      <a:pt x="343" y="208"/>
                      <a:pt x="346" y="210"/>
                    </a:cubicBezTo>
                    <a:cubicBezTo>
                      <a:pt x="292" y="214"/>
                      <a:pt x="105" y="203"/>
                      <a:pt x="130" y="156"/>
                    </a:cubicBezTo>
                    <a:close/>
                    <a:moveTo>
                      <a:pt x="153" y="202"/>
                    </a:moveTo>
                    <a:cubicBezTo>
                      <a:pt x="154" y="201"/>
                      <a:pt x="154" y="200"/>
                      <a:pt x="153" y="199"/>
                    </a:cubicBezTo>
                    <a:cubicBezTo>
                      <a:pt x="215" y="223"/>
                      <a:pt x="337" y="227"/>
                      <a:pt x="360" y="221"/>
                    </a:cubicBezTo>
                    <a:cubicBezTo>
                      <a:pt x="363" y="220"/>
                      <a:pt x="364" y="216"/>
                      <a:pt x="363" y="213"/>
                    </a:cubicBezTo>
                    <a:cubicBezTo>
                      <a:pt x="374" y="212"/>
                      <a:pt x="385" y="207"/>
                      <a:pt x="396" y="200"/>
                    </a:cubicBezTo>
                    <a:cubicBezTo>
                      <a:pt x="396" y="200"/>
                      <a:pt x="396" y="200"/>
                      <a:pt x="397" y="201"/>
                    </a:cubicBezTo>
                    <a:cubicBezTo>
                      <a:pt x="428" y="221"/>
                      <a:pt x="375" y="227"/>
                      <a:pt x="363" y="231"/>
                    </a:cubicBezTo>
                    <a:cubicBezTo>
                      <a:pt x="338" y="239"/>
                      <a:pt x="313" y="243"/>
                      <a:pt x="287" y="242"/>
                    </a:cubicBezTo>
                    <a:cubicBezTo>
                      <a:pt x="241" y="240"/>
                      <a:pt x="193" y="223"/>
                      <a:pt x="149" y="209"/>
                    </a:cubicBezTo>
                    <a:cubicBezTo>
                      <a:pt x="151" y="207"/>
                      <a:pt x="152" y="204"/>
                      <a:pt x="153" y="202"/>
                    </a:cubicBezTo>
                    <a:close/>
                    <a:moveTo>
                      <a:pt x="143" y="219"/>
                    </a:moveTo>
                    <a:cubicBezTo>
                      <a:pt x="185" y="235"/>
                      <a:pt x="231" y="248"/>
                      <a:pt x="275" y="253"/>
                    </a:cubicBezTo>
                    <a:cubicBezTo>
                      <a:pt x="281" y="253"/>
                      <a:pt x="286" y="254"/>
                      <a:pt x="292" y="254"/>
                    </a:cubicBezTo>
                    <a:cubicBezTo>
                      <a:pt x="288" y="268"/>
                      <a:pt x="290" y="279"/>
                      <a:pt x="297" y="286"/>
                    </a:cubicBezTo>
                    <a:cubicBezTo>
                      <a:pt x="245" y="276"/>
                      <a:pt x="133" y="256"/>
                      <a:pt x="143" y="219"/>
                    </a:cubicBezTo>
                    <a:close/>
                    <a:moveTo>
                      <a:pt x="291" y="380"/>
                    </a:moveTo>
                    <a:cubicBezTo>
                      <a:pt x="290" y="377"/>
                      <a:pt x="288" y="373"/>
                      <a:pt x="287" y="370"/>
                    </a:cubicBezTo>
                    <a:cubicBezTo>
                      <a:pt x="293" y="372"/>
                      <a:pt x="303" y="371"/>
                      <a:pt x="308" y="372"/>
                    </a:cubicBezTo>
                    <a:cubicBezTo>
                      <a:pt x="326" y="373"/>
                      <a:pt x="345" y="374"/>
                      <a:pt x="363" y="374"/>
                    </a:cubicBezTo>
                    <a:cubicBezTo>
                      <a:pt x="370" y="375"/>
                      <a:pt x="371" y="364"/>
                      <a:pt x="365" y="362"/>
                    </a:cubicBezTo>
                    <a:cubicBezTo>
                      <a:pt x="360" y="361"/>
                      <a:pt x="355" y="360"/>
                      <a:pt x="350" y="359"/>
                    </a:cubicBezTo>
                    <a:cubicBezTo>
                      <a:pt x="351" y="359"/>
                      <a:pt x="352" y="358"/>
                      <a:pt x="353" y="358"/>
                    </a:cubicBezTo>
                    <a:cubicBezTo>
                      <a:pt x="360" y="356"/>
                      <a:pt x="359" y="345"/>
                      <a:pt x="351" y="344"/>
                    </a:cubicBezTo>
                    <a:cubicBezTo>
                      <a:pt x="352" y="341"/>
                      <a:pt x="350" y="338"/>
                      <a:pt x="346" y="338"/>
                    </a:cubicBezTo>
                    <a:cubicBezTo>
                      <a:pt x="338" y="339"/>
                      <a:pt x="330" y="342"/>
                      <a:pt x="322" y="342"/>
                    </a:cubicBezTo>
                    <a:cubicBezTo>
                      <a:pt x="317" y="342"/>
                      <a:pt x="315" y="346"/>
                      <a:pt x="315" y="350"/>
                    </a:cubicBezTo>
                    <a:cubicBezTo>
                      <a:pt x="307" y="350"/>
                      <a:pt x="298" y="350"/>
                      <a:pt x="290" y="350"/>
                    </a:cubicBezTo>
                    <a:cubicBezTo>
                      <a:pt x="283" y="350"/>
                      <a:pt x="281" y="361"/>
                      <a:pt x="288" y="362"/>
                    </a:cubicBezTo>
                    <a:cubicBezTo>
                      <a:pt x="289" y="362"/>
                      <a:pt x="290" y="363"/>
                      <a:pt x="291" y="363"/>
                    </a:cubicBezTo>
                    <a:cubicBezTo>
                      <a:pt x="289" y="363"/>
                      <a:pt x="286" y="364"/>
                      <a:pt x="285" y="364"/>
                    </a:cubicBezTo>
                    <a:cubicBezTo>
                      <a:pt x="284" y="362"/>
                      <a:pt x="283" y="360"/>
                      <a:pt x="282" y="359"/>
                    </a:cubicBezTo>
                    <a:cubicBezTo>
                      <a:pt x="279" y="354"/>
                      <a:pt x="273" y="355"/>
                      <a:pt x="271" y="358"/>
                    </a:cubicBezTo>
                    <a:cubicBezTo>
                      <a:pt x="268" y="356"/>
                      <a:pt x="264" y="358"/>
                      <a:pt x="264" y="362"/>
                    </a:cubicBezTo>
                    <a:cubicBezTo>
                      <a:pt x="265" y="367"/>
                      <a:pt x="266" y="372"/>
                      <a:pt x="266" y="377"/>
                    </a:cubicBezTo>
                    <a:cubicBezTo>
                      <a:pt x="244" y="372"/>
                      <a:pt x="230" y="360"/>
                      <a:pt x="239" y="338"/>
                    </a:cubicBezTo>
                    <a:cubicBezTo>
                      <a:pt x="261" y="340"/>
                      <a:pt x="288" y="333"/>
                      <a:pt x="308" y="332"/>
                    </a:cubicBezTo>
                    <a:cubicBezTo>
                      <a:pt x="332" y="330"/>
                      <a:pt x="356" y="328"/>
                      <a:pt x="380" y="325"/>
                    </a:cubicBezTo>
                    <a:cubicBezTo>
                      <a:pt x="376" y="341"/>
                      <a:pt x="380" y="359"/>
                      <a:pt x="388" y="373"/>
                    </a:cubicBezTo>
                    <a:cubicBezTo>
                      <a:pt x="365" y="377"/>
                      <a:pt x="324" y="382"/>
                      <a:pt x="291" y="380"/>
                    </a:cubicBezTo>
                    <a:close/>
                    <a:moveTo>
                      <a:pt x="297" y="319"/>
                    </a:moveTo>
                    <a:cubicBezTo>
                      <a:pt x="276" y="321"/>
                      <a:pt x="241" y="318"/>
                      <a:pt x="224" y="334"/>
                    </a:cubicBezTo>
                    <a:cubicBezTo>
                      <a:pt x="223" y="334"/>
                      <a:pt x="224" y="335"/>
                      <a:pt x="224" y="335"/>
                    </a:cubicBezTo>
                    <a:cubicBezTo>
                      <a:pt x="226" y="336"/>
                      <a:pt x="228" y="336"/>
                      <a:pt x="231" y="337"/>
                    </a:cubicBezTo>
                    <a:cubicBezTo>
                      <a:pt x="222" y="353"/>
                      <a:pt x="223" y="364"/>
                      <a:pt x="230" y="372"/>
                    </a:cubicBezTo>
                    <a:cubicBezTo>
                      <a:pt x="170" y="356"/>
                      <a:pt x="45" y="323"/>
                      <a:pt x="91" y="257"/>
                    </a:cubicBezTo>
                    <a:cubicBezTo>
                      <a:pt x="108" y="276"/>
                      <a:pt x="128" y="290"/>
                      <a:pt x="150" y="303"/>
                    </a:cubicBezTo>
                    <a:cubicBezTo>
                      <a:pt x="172" y="317"/>
                      <a:pt x="196" y="335"/>
                      <a:pt x="221" y="345"/>
                    </a:cubicBezTo>
                    <a:cubicBezTo>
                      <a:pt x="224" y="346"/>
                      <a:pt x="227" y="342"/>
                      <a:pt x="225" y="340"/>
                    </a:cubicBezTo>
                    <a:cubicBezTo>
                      <a:pt x="212" y="322"/>
                      <a:pt x="188" y="311"/>
                      <a:pt x="169" y="301"/>
                    </a:cubicBezTo>
                    <a:cubicBezTo>
                      <a:pt x="147" y="288"/>
                      <a:pt x="125" y="275"/>
                      <a:pt x="108" y="256"/>
                    </a:cubicBezTo>
                    <a:cubicBezTo>
                      <a:pt x="121" y="254"/>
                      <a:pt x="133" y="253"/>
                      <a:pt x="146" y="254"/>
                    </a:cubicBezTo>
                    <a:cubicBezTo>
                      <a:pt x="148" y="254"/>
                      <a:pt x="149" y="253"/>
                      <a:pt x="149" y="252"/>
                    </a:cubicBezTo>
                    <a:cubicBezTo>
                      <a:pt x="191" y="282"/>
                      <a:pt x="296" y="303"/>
                      <a:pt x="317" y="301"/>
                    </a:cubicBezTo>
                    <a:cubicBezTo>
                      <a:pt x="319" y="301"/>
                      <a:pt x="321" y="299"/>
                      <a:pt x="322" y="297"/>
                    </a:cubicBezTo>
                    <a:cubicBezTo>
                      <a:pt x="341" y="300"/>
                      <a:pt x="366" y="297"/>
                      <a:pt x="387" y="292"/>
                    </a:cubicBezTo>
                    <a:cubicBezTo>
                      <a:pt x="390" y="298"/>
                      <a:pt x="394" y="304"/>
                      <a:pt x="397" y="310"/>
                    </a:cubicBezTo>
                    <a:cubicBezTo>
                      <a:pt x="364" y="315"/>
                      <a:pt x="331" y="316"/>
                      <a:pt x="297" y="319"/>
                    </a:cubicBezTo>
                    <a:close/>
                    <a:moveTo>
                      <a:pt x="297" y="254"/>
                    </a:moveTo>
                    <a:cubicBezTo>
                      <a:pt x="335" y="253"/>
                      <a:pt x="370" y="242"/>
                      <a:pt x="406" y="230"/>
                    </a:cubicBezTo>
                    <a:cubicBezTo>
                      <a:pt x="401" y="242"/>
                      <a:pt x="405" y="260"/>
                      <a:pt x="410" y="272"/>
                    </a:cubicBezTo>
                    <a:cubicBezTo>
                      <a:pt x="371" y="284"/>
                      <a:pt x="302" y="306"/>
                      <a:pt x="297" y="2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2" name="Freeform 456"/>
              <p:cNvSpPr/>
              <p:nvPr/>
            </p:nvSpPr>
            <p:spPr bwMode="auto">
              <a:xfrm>
                <a:off x="5012" y="283"/>
                <a:ext cx="141" cy="59"/>
              </a:xfrm>
              <a:custGeom>
                <a:avLst/>
                <a:gdLst>
                  <a:gd name="T0" fmla="*/ 67 w 70"/>
                  <a:gd name="T1" fmla="*/ 13 h 29"/>
                  <a:gd name="T2" fmla="*/ 65 w 70"/>
                  <a:gd name="T3" fmla="*/ 5 h 29"/>
                  <a:gd name="T4" fmla="*/ 61 w 70"/>
                  <a:gd name="T5" fmla="*/ 2 h 29"/>
                  <a:gd name="T6" fmla="*/ 55 w 70"/>
                  <a:gd name="T7" fmla="*/ 1 h 29"/>
                  <a:gd name="T8" fmla="*/ 47 w 70"/>
                  <a:gd name="T9" fmla="*/ 0 h 29"/>
                  <a:gd name="T10" fmla="*/ 40 w 70"/>
                  <a:gd name="T11" fmla="*/ 6 h 29"/>
                  <a:gd name="T12" fmla="*/ 8 w 70"/>
                  <a:gd name="T13" fmla="*/ 10 h 29"/>
                  <a:gd name="T14" fmla="*/ 8 w 70"/>
                  <a:gd name="T15" fmla="*/ 10 h 29"/>
                  <a:gd name="T16" fmla="*/ 8 w 70"/>
                  <a:gd name="T17" fmla="*/ 10 h 29"/>
                  <a:gd name="T18" fmla="*/ 6 w 70"/>
                  <a:gd name="T19" fmla="*/ 10 h 29"/>
                  <a:gd name="T20" fmla="*/ 3 w 70"/>
                  <a:gd name="T21" fmla="*/ 22 h 29"/>
                  <a:gd name="T22" fmla="*/ 6 w 70"/>
                  <a:gd name="T23" fmla="*/ 29 h 29"/>
                  <a:gd name="T24" fmla="*/ 62 w 70"/>
                  <a:gd name="T25" fmla="*/ 25 h 29"/>
                  <a:gd name="T26" fmla="*/ 67 w 70"/>
                  <a:gd name="T27"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29">
                    <a:moveTo>
                      <a:pt x="67" y="13"/>
                    </a:moveTo>
                    <a:cubicBezTo>
                      <a:pt x="67" y="10"/>
                      <a:pt x="67" y="7"/>
                      <a:pt x="65" y="5"/>
                    </a:cubicBezTo>
                    <a:cubicBezTo>
                      <a:pt x="64" y="3"/>
                      <a:pt x="63" y="2"/>
                      <a:pt x="61" y="2"/>
                    </a:cubicBezTo>
                    <a:cubicBezTo>
                      <a:pt x="59" y="1"/>
                      <a:pt x="57" y="1"/>
                      <a:pt x="55" y="1"/>
                    </a:cubicBezTo>
                    <a:cubicBezTo>
                      <a:pt x="52" y="1"/>
                      <a:pt x="50" y="0"/>
                      <a:pt x="47" y="0"/>
                    </a:cubicBezTo>
                    <a:cubicBezTo>
                      <a:pt x="43" y="0"/>
                      <a:pt x="41" y="3"/>
                      <a:pt x="40" y="6"/>
                    </a:cubicBezTo>
                    <a:cubicBezTo>
                      <a:pt x="30" y="8"/>
                      <a:pt x="19" y="9"/>
                      <a:pt x="8" y="10"/>
                    </a:cubicBezTo>
                    <a:cubicBezTo>
                      <a:pt x="8" y="10"/>
                      <a:pt x="8" y="10"/>
                      <a:pt x="8" y="10"/>
                    </a:cubicBezTo>
                    <a:cubicBezTo>
                      <a:pt x="8" y="10"/>
                      <a:pt x="8" y="10"/>
                      <a:pt x="8" y="10"/>
                    </a:cubicBezTo>
                    <a:cubicBezTo>
                      <a:pt x="8" y="10"/>
                      <a:pt x="7" y="10"/>
                      <a:pt x="6" y="10"/>
                    </a:cubicBezTo>
                    <a:cubicBezTo>
                      <a:pt x="0" y="11"/>
                      <a:pt x="0" y="18"/>
                      <a:pt x="3" y="22"/>
                    </a:cubicBezTo>
                    <a:cubicBezTo>
                      <a:pt x="1" y="25"/>
                      <a:pt x="2" y="29"/>
                      <a:pt x="6" y="29"/>
                    </a:cubicBezTo>
                    <a:cubicBezTo>
                      <a:pt x="24" y="28"/>
                      <a:pt x="43" y="25"/>
                      <a:pt x="62" y="25"/>
                    </a:cubicBezTo>
                    <a:cubicBezTo>
                      <a:pt x="69" y="24"/>
                      <a:pt x="70" y="17"/>
                      <a:pt x="67"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3" name="Freeform 457"/>
              <p:cNvSpPr/>
              <p:nvPr/>
            </p:nvSpPr>
            <p:spPr bwMode="auto">
              <a:xfrm>
                <a:off x="5054" y="102"/>
                <a:ext cx="105" cy="56"/>
              </a:xfrm>
              <a:custGeom>
                <a:avLst/>
                <a:gdLst>
                  <a:gd name="T0" fmla="*/ 42 w 52"/>
                  <a:gd name="T1" fmla="*/ 2 h 28"/>
                  <a:gd name="T2" fmla="*/ 40 w 52"/>
                  <a:gd name="T3" fmla="*/ 2 h 28"/>
                  <a:gd name="T4" fmla="*/ 36 w 52"/>
                  <a:gd name="T5" fmla="*/ 0 h 28"/>
                  <a:gd name="T6" fmla="*/ 6 w 52"/>
                  <a:gd name="T7" fmla="*/ 15 h 28"/>
                  <a:gd name="T8" fmla="*/ 11 w 52"/>
                  <a:gd name="T9" fmla="*/ 26 h 28"/>
                  <a:gd name="T10" fmla="*/ 21 w 52"/>
                  <a:gd name="T11" fmla="*/ 23 h 28"/>
                  <a:gd name="T12" fmla="*/ 23 w 52"/>
                  <a:gd name="T13" fmla="*/ 24 h 28"/>
                  <a:gd name="T14" fmla="*/ 33 w 52"/>
                  <a:gd name="T15" fmla="*/ 21 h 28"/>
                  <a:gd name="T16" fmla="*/ 45 w 52"/>
                  <a:gd name="T17" fmla="*/ 13 h 28"/>
                  <a:gd name="T18" fmla="*/ 46 w 52"/>
                  <a:gd name="T19" fmla="*/ 13 h 28"/>
                  <a:gd name="T20" fmla="*/ 46 w 52"/>
                  <a:gd name="T21" fmla="*/ 13 h 28"/>
                  <a:gd name="T22" fmla="*/ 47 w 52"/>
                  <a:gd name="T23" fmla="*/ 12 h 28"/>
                  <a:gd name="T24" fmla="*/ 42 w 52"/>
                  <a:gd name="T25"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8">
                    <a:moveTo>
                      <a:pt x="42" y="2"/>
                    </a:moveTo>
                    <a:cubicBezTo>
                      <a:pt x="41" y="2"/>
                      <a:pt x="41" y="2"/>
                      <a:pt x="40" y="2"/>
                    </a:cubicBezTo>
                    <a:cubicBezTo>
                      <a:pt x="40" y="1"/>
                      <a:pt x="38" y="0"/>
                      <a:pt x="36" y="0"/>
                    </a:cubicBezTo>
                    <a:cubicBezTo>
                      <a:pt x="25" y="0"/>
                      <a:pt x="15" y="10"/>
                      <a:pt x="6" y="15"/>
                    </a:cubicBezTo>
                    <a:cubicBezTo>
                      <a:pt x="0" y="18"/>
                      <a:pt x="4" y="28"/>
                      <a:pt x="11" y="26"/>
                    </a:cubicBezTo>
                    <a:cubicBezTo>
                      <a:pt x="14" y="25"/>
                      <a:pt x="17" y="24"/>
                      <a:pt x="21" y="23"/>
                    </a:cubicBezTo>
                    <a:cubicBezTo>
                      <a:pt x="21" y="23"/>
                      <a:pt x="22" y="24"/>
                      <a:pt x="23" y="24"/>
                    </a:cubicBezTo>
                    <a:cubicBezTo>
                      <a:pt x="26" y="24"/>
                      <a:pt x="30" y="22"/>
                      <a:pt x="33" y="21"/>
                    </a:cubicBezTo>
                    <a:cubicBezTo>
                      <a:pt x="37" y="19"/>
                      <a:pt x="41" y="16"/>
                      <a:pt x="45" y="13"/>
                    </a:cubicBezTo>
                    <a:cubicBezTo>
                      <a:pt x="46" y="13"/>
                      <a:pt x="46" y="13"/>
                      <a:pt x="46" y="13"/>
                    </a:cubicBezTo>
                    <a:cubicBezTo>
                      <a:pt x="46" y="13"/>
                      <a:pt x="46" y="13"/>
                      <a:pt x="46" y="13"/>
                    </a:cubicBezTo>
                    <a:cubicBezTo>
                      <a:pt x="47" y="13"/>
                      <a:pt x="47" y="12"/>
                      <a:pt x="47" y="12"/>
                    </a:cubicBezTo>
                    <a:cubicBezTo>
                      <a:pt x="52" y="8"/>
                      <a:pt x="47" y="0"/>
                      <a:pt x="4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4" name="Freeform 458"/>
              <p:cNvSpPr>
                <a:spLocks noEditPoints="1"/>
              </p:cNvSpPr>
              <p:nvPr/>
            </p:nvSpPr>
            <p:spPr bwMode="auto">
              <a:xfrm>
                <a:off x="1037" y="2549"/>
                <a:ext cx="393" cy="397"/>
              </a:xfrm>
              <a:custGeom>
                <a:avLst/>
                <a:gdLst>
                  <a:gd name="T0" fmla="*/ 170 w 195"/>
                  <a:gd name="T1" fmla="*/ 50 h 197"/>
                  <a:gd name="T2" fmla="*/ 151 w 195"/>
                  <a:gd name="T3" fmla="*/ 4 h 197"/>
                  <a:gd name="T4" fmla="*/ 57 w 195"/>
                  <a:gd name="T5" fmla="*/ 65 h 197"/>
                  <a:gd name="T6" fmla="*/ 15 w 195"/>
                  <a:gd name="T7" fmla="*/ 162 h 197"/>
                  <a:gd name="T8" fmla="*/ 88 w 195"/>
                  <a:gd name="T9" fmla="*/ 158 h 197"/>
                  <a:gd name="T10" fmla="*/ 145 w 195"/>
                  <a:gd name="T11" fmla="*/ 103 h 197"/>
                  <a:gd name="T12" fmla="*/ 139 w 195"/>
                  <a:gd name="T13" fmla="*/ 90 h 197"/>
                  <a:gd name="T14" fmla="*/ 170 w 195"/>
                  <a:gd name="T15" fmla="*/ 50 h 197"/>
                  <a:gd name="T16" fmla="*/ 149 w 195"/>
                  <a:gd name="T17" fmla="*/ 17 h 197"/>
                  <a:gd name="T18" fmla="*/ 97 w 195"/>
                  <a:gd name="T19" fmla="*/ 104 h 197"/>
                  <a:gd name="T20" fmla="*/ 74 w 195"/>
                  <a:gd name="T21" fmla="*/ 110 h 197"/>
                  <a:gd name="T22" fmla="*/ 84 w 195"/>
                  <a:gd name="T23" fmla="*/ 77 h 197"/>
                  <a:gd name="T24" fmla="*/ 121 w 195"/>
                  <a:gd name="T25" fmla="*/ 47 h 197"/>
                  <a:gd name="T26" fmla="*/ 124 w 195"/>
                  <a:gd name="T27" fmla="*/ 64 h 197"/>
                  <a:gd name="T28" fmla="*/ 111 w 195"/>
                  <a:gd name="T29" fmla="*/ 78 h 197"/>
                  <a:gd name="T30" fmla="*/ 115 w 195"/>
                  <a:gd name="T31" fmla="*/ 83 h 197"/>
                  <a:gd name="T32" fmla="*/ 147 w 195"/>
                  <a:gd name="T33" fmla="*/ 50 h 197"/>
                  <a:gd name="T34" fmla="*/ 128 w 195"/>
                  <a:gd name="T35" fmla="*/ 32 h 197"/>
                  <a:gd name="T36" fmla="*/ 82 w 195"/>
                  <a:gd name="T37" fmla="*/ 58 h 197"/>
                  <a:gd name="T38" fmla="*/ 149 w 195"/>
                  <a:gd name="T39" fmla="*/ 17 h 197"/>
                  <a:gd name="T40" fmla="*/ 87 w 195"/>
                  <a:gd name="T41" fmla="*/ 141 h 197"/>
                  <a:gd name="T42" fmla="*/ 27 w 195"/>
                  <a:gd name="T43" fmla="*/ 140 h 197"/>
                  <a:gd name="T44" fmla="*/ 62 w 195"/>
                  <a:gd name="T45" fmla="*/ 81 h 197"/>
                  <a:gd name="T46" fmla="*/ 56 w 195"/>
                  <a:gd name="T47" fmla="*/ 102 h 197"/>
                  <a:gd name="T48" fmla="*/ 100 w 195"/>
                  <a:gd name="T49" fmla="*/ 117 h 197"/>
                  <a:gd name="T50" fmla="*/ 128 w 195"/>
                  <a:gd name="T51" fmla="*/ 100 h 197"/>
                  <a:gd name="T52" fmla="*/ 87 w 195"/>
                  <a:gd name="T53" fmla="*/ 14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5" h="197">
                    <a:moveTo>
                      <a:pt x="170" y="50"/>
                    </a:moveTo>
                    <a:cubicBezTo>
                      <a:pt x="180" y="30"/>
                      <a:pt x="176" y="7"/>
                      <a:pt x="151" y="4"/>
                    </a:cubicBezTo>
                    <a:cubicBezTo>
                      <a:pt x="114" y="0"/>
                      <a:pt x="79" y="40"/>
                      <a:pt x="57" y="65"/>
                    </a:cubicBezTo>
                    <a:cubicBezTo>
                      <a:pt x="36" y="89"/>
                      <a:pt x="0" y="128"/>
                      <a:pt x="15" y="162"/>
                    </a:cubicBezTo>
                    <a:cubicBezTo>
                      <a:pt x="28" y="197"/>
                      <a:pt x="69" y="173"/>
                      <a:pt x="88" y="158"/>
                    </a:cubicBezTo>
                    <a:cubicBezTo>
                      <a:pt x="109" y="141"/>
                      <a:pt x="128" y="123"/>
                      <a:pt x="145" y="103"/>
                    </a:cubicBezTo>
                    <a:cubicBezTo>
                      <a:pt x="150" y="97"/>
                      <a:pt x="145" y="89"/>
                      <a:pt x="139" y="90"/>
                    </a:cubicBezTo>
                    <a:cubicBezTo>
                      <a:pt x="152" y="78"/>
                      <a:pt x="162" y="64"/>
                      <a:pt x="170" y="50"/>
                    </a:cubicBezTo>
                    <a:close/>
                    <a:moveTo>
                      <a:pt x="149" y="17"/>
                    </a:moveTo>
                    <a:cubicBezTo>
                      <a:pt x="195" y="23"/>
                      <a:pt x="110" y="97"/>
                      <a:pt x="97" y="104"/>
                    </a:cubicBezTo>
                    <a:cubicBezTo>
                      <a:pt x="90" y="108"/>
                      <a:pt x="82" y="112"/>
                      <a:pt x="74" y="110"/>
                    </a:cubicBezTo>
                    <a:cubicBezTo>
                      <a:pt x="58" y="107"/>
                      <a:pt x="80" y="81"/>
                      <a:pt x="84" y="77"/>
                    </a:cubicBezTo>
                    <a:cubicBezTo>
                      <a:pt x="94" y="65"/>
                      <a:pt x="107" y="54"/>
                      <a:pt x="121" y="47"/>
                    </a:cubicBezTo>
                    <a:cubicBezTo>
                      <a:pt x="139" y="37"/>
                      <a:pt x="129" y="58"/>
                      <a:pt x="124" y="64"/>
                    </a:cubicBezTo>
                    <a:cubicBezTo>
                      <a:pt x="120" y="69"/>
                      <a:pt x="116" y="74"/>
                      <a:pt x="111" y="78"/>
                    </a:cubicBezTo>
                    <a:cubicBezTo>
                      <a:pt x="108" y="81"/>
                      <a:pt x="112" y="85"/>
                      <a:pt x="115" y="83"/>
                    </a:cubicBezTo>
                    <a:cubicBezTo>
                      <a:pt x="127" y="77"/>
                      <a:pt x="145" y="65"/>
                      <a:pt x="147" y="50"/>
                    </a:cubicBezTo>
                    <a:cubicBezTo>
                      <a:pt x="148" y="38"/>
                      <a:pt x="140" y="30"/>
                      <a:pt x="128" y="32"/>
                    </a:cubicBezTo>
                    <a:cubicBezTo>
                      <a:pt x="116" y="35"/>
                      <a:pt x="98" y="45"/>
                      <a:pt x="82" y="58"/>
                    </a:cubicBezTo>
                    <a:cubicBezTo>
                      <a:pt x="99" y="39"/>
                      <a:pt x="125" y="13"/>
                      <a:pt x="149" y="17"/>
                    </a:cubicBezTo>
                    <a:close/>
                    <a:moveTo>
                      <a:pt x="87" y="141"/>
                    </a:moveTo>
                    <a:cubicBezTo>
                      <a:pt x="73" y="153"/>
                      <a:pt x="16" y="187"/>
                      <a:pt x="27" y="140"/>
                    </a:cubicBezTo>
                    <a:cubicBezTo>
                      <a:pt x="31" y="119"/>
                      <a:pt x="47" y="99"/>
                      <a:pt x="62" y="81"/>
                    </a:cubicBezTo>
                    <a:cubicBezTo>
                      <a:pt x="58" y="88"/>
                      <a:pt x="55" y="95"/>
                      <a:pt x="56" y="102"/>
                    </a:cubicBezTo>
                    <a:cubicBezTo>
                      <a:pt x="58" y="128"/>
                      <a:pt x="82" y="126"/>
                      <a:pt x="100" y="117"/>
                    </a:cubicBezTo>
                    <a:cubicBezTo>
                      <a:pt x="110" y="113"/>
                      <a:pt x="119" y="107"/>
                      <a:pt x="128" y="100"/>
                    </a:cubicBezTo>
                    <a:cubicBezTo>
                      <a:pt x="115" y="114"/>
                      <a:pt x="101" y="128"/>
                      <a:pt x="87"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5" name="Freeform 459"/>
              <p:cNvSpPr>
                <a:spLocks noEditPoints="1"/>
              </p:cNvSpPr>
              <p:nvPr/>
            </p:nvSpPr>
            <p:spPr bwMode="auto">
              <a:xfrm>
                <a:off x="4753" y="3509"/>
                <a:ext cx="412" cy="290"/>
              </a:xfrm>
              <a:custGeom>
                <a:avLst/>
                <a:gdLst>
                  <a:gd name="T0" fmla="*/ 108 w 204"/>
                  <a:gd name="T1" fmla="*/ 23 h 144"/>
                  <a:gd name="T2" fmla="*/ 75 w 204"/>
                  <a:gd name="T3" fmla="*/ 27 h 144"/>
                  <a:gd name="T4" fmla="*/ 52 w 204"/>
                  <a:gd name="T5" fmla="*/ 21 h 144"/>
                  <a:gd name="T6" fmla="*/ 36 w 204"/>
                  <a:gd name="T7" fmla="*/ 42 h 144"/>
                  <a:gd name="T8" fmla="*/ 31 w 204"/>
                  <a:gd name="T9" fmla="*/ 62 h 144"/>
                  <a:gd name="T10" fmla="*/ 1 w 204"/>
                  <a:gd name="T11" fmla="*/ 70 h 144"/>
                  <a:gd name="T12" fmla="*/ 5 w 204"/>
                  <a:gd name="T13" fmla="*/ 140 h 144"/>
                  <a:gd name="T14" fmla="*/ 27 w 204"/>
                  <a:gd name="T15" fmla="*/ 109 h 144"/>
                  <a:gd name="T16" fmla="*/ 111 w 204"/>
                  <a:gd name="T17" fmla="*/ 98 h 144"/>
                  <a:gd name="T18" fmla="*/ 152 w 204"/>
                  <a:gd name="T19" fmla="*/ 95 h 144"/>
                  <a:gd name="T20" fmla="*/ 189 w 204"/>
                  <a:gd name="T21" fmla="*/ 43 h 144"/>
                  <a:gd name="T22" fmla="*/ 88 w 204"/>
                  <a:gd name="T23" fmla="*/ 105 h 144"/>
                  <a:gd name="T24" fmla="*/ 96 w 204"/>
                  <a:gd name="T25" fmla="*/ 100 h 144"/>
                  <a:gd name="T26" fmla="*/ 96 w 204"/>
                  <a:gd name="T27" fmla="*/ 96 h 144"/>
                  <a:gd name="T28" fmla="*/ 100 w 204"/>
                  <a:gd name="T29" fmla="*/ 89 h 144"/>
                  <a:gd name="T30" fmla="*/ 118 w 204"/>
                  <a:gd name="T31" fmla="*/ 86 h 144"/>
                  <a:gd name="T32" fmla="*/ 119 w 204"/>
                  <a:gd name="T33" fmla="*/ 80 h 144"/>
                  <a:gd name="T34" fmla="*/ 129 w 204"/>
                  <a:gd name="T35" fmla="*/ 78 h 144"/>
                  <a:gd name="T36" fmla="*/ 136 w 204"/>
                  <a:gd name="T37" fmla="*/ 90 h 144"/>
                  <a:gd name="T38" fmla="*/ 167 w 204"/>
                  <a:gd name="T39" fmla="*/ 49 h 144"/>
                  <a:gd name="T40" fmla="*/ 165 w 204"/>
                  <a:gd name="T41" fmla="*/ 43 h 144"/>
                  <a:gd name="T42" fmla="*/ 130 w 204"/>
                  <a:gd name="T43" fmla="*/ 53 h 144"/>
                  <a:gd name="T44" fmla="*/ 115 w 204"/>
                  <a:gd name="T45" fmla="*/ 66 h 144"/>
                  <a:gd name="T46" fmla="*/ 108 w 204"/>
                  <a:gd name="T47" fmla="*/ 77 h 144"/>
                  <a:gd name="T48" fmla="*/ 83 w 204"/>
                  <a:gd name="T49" fmla="*/ 87 h 144"/>
                  <a:gd name="T50" fmla="*/ 83 w 204"/>
                  <a:gd name="T51" fmla="*/ 88 h 144"/>
                  <a:gd name="T52" fmla="*/ 77 w 204"/>
                  <a:gd name="T53" fmla="*/ 95 h 144"/>
                  <a:gd name="T54" fmla="*/ 68 w 204"/>
                  <a:gd name="T55" fmla="*/ 98 h 144"/>
                  <a:gd name="T56" fmla="*/ 68 w 204"/>
                  <a:gd name="T57" fmla="*/ 104 h 144"/>
                  <a:gd name="T58" fmla="*/ 35 w 204"/>
                  <a:gd name="T59" fmla="*/ 101 h 144"/>
                  <a:gd name="T60" fmla="*/ 126 w 204"/>
                  <a:gd name="T61" fmla="*/ 50 h 144"/>
                  <a:gd name="T62" fmla="*/ 44 w 204"/>
                  <a:gd name="T63" fmla="*/ 79 h 144"/>
                  <a:gd name="T64" fmla="*/ 28 w 204"/>
                  <a:gd name="T65" fmla="*/ 91 h 144"/>
                  <a:gd name="T66" fmla="*/ 46 w 204"/>
                  <a:gd name="T67" fmla="*/ 45 h 144"/>
                  <a:gd name="T68" fmla="*/ 51 w 204"/>
                  <a:gd name="T69" fmla="*/ 32 h 144"/>
                  <a:gd name="T70" fmla="*/ 84 w 204"/>
                  <a:gd name="T71" fmla="*/ 45 h 144"/>
                  <a:gd name="T72" fmla="*/ 144 w 204"/>
                  <a:gd name="T73" fmla="*/ 3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144">
                    <a:moveTo>
                      <a:pt x="153" y="15"/>
                    </a:moveTo>
                    <a:cubicBezTo>
                      <a:pt x="142" y="19"/>
                      <a:pt x="114" y="37"/>
                      <a:pt x="108" y="23"/>
                    </a:cubicBezTo>
                    <a:cubicBezTo>
                      <a:pt x="106" y="19"/>
                      <a:pt x="92" y="15"/>
                      <a:pt x="89" y="15"/>
                    </a:cubicBezTo>
                    <a:cubicBezTo>
                      <a:pt x="81" y="15"/>
                      <a:pt x="78" y="20"/>
                      <a:pt x="75" y="27"/>
                    </a:cubicBezTo>
                    <a:cubicBezTo>
                      <a:pt x="73" y="35"/>
                      <a:pt x="79" y="39"/>
                      <a:pt x="71" y="34"/>
                    </a:cubicBezTo>
                    <a:cubicBezTo>
                      <a:pt x="64" y="30"/>
                      <a:pt x="58" y="25"/>
                      <a:pt x="52" y="21"/>
                    </a:cubicBezTo>
                    <a:cubicBezTo>
                      <a:pt x="50" y="19"/>
                      <a:pt x="48" y="20"/>
                      <a:pt x="46" y="22"/>
                    </a:cubicBezTo>
                    <a:cubicBezTo>
                      <a:pt x="38" y="29"/>
                      <a:pt x="41" y="34"/>
                      <a:pt x="36" y="42"/>
                    </a:cubicBezTo>
                    <a:cubicBezTo>
                      <a:pt x="34" y="45"/>
                      <a:pt x="36" y="49"/>
                      <a:pt x="39" y="49"/>
                    </a:cubicBezTo>
                    <a:cubicBezTo>
                      <a:pt x="31" y="47"/>
                      <a:pt x="34" y="61"/>
                      <a:pt x="31" y="62"/>
                    </a:cubicBezTo>
                    <a:cubicBezTo>
                      <a:pt x="23" y="62"/>
                      <a:pt x="14" y="63"/>
                      <a:pt x="6" y="64"/>
                    </a:cubicBezTo>
                    <a:cubicBezTo>
                      <a:pt x="2" y="64"/>
                      <a:pt x="0" y="67"/>
                      <a:pt x="1" y="70"/>
                    </a:cubicBezTo>
                    <a:cubicBezTo>
                      <a:pt x="4" y="84"/>
                      <a:pt x="11" y="91"/>
                      <a:pt x="24" y="96"/>
                    </a:cubicBezTo>
                    <a:cubicBezTo>
                      <a:pt x="11" y="108"/>
                      <a:pt x="2" y="123"/>
                      <a:pt x="5" y="140"/>
                    </a:cubicBezTo>
                    <a:cubicBezTo>
                      <a:pt x="5" y="144"/>
                      <a:pt x="11" y="144"/>
                      <a:pt x="12" y="140"/>
                    </a:cubicBezTo>
                    <a:cubicBezTo>
                      <a:pt x="14" y="128"/>
                      <a:pt x="19" y="118"/>
                      <a:pt x="27" y="109"/>
                    </a:cubicBezTo>
                    <a:cubicBezTo>
                      <a:pt x="37" y="136"/>
                      <a:pt x="65" y="141"/>
                      <a:pt x="77" y="115"/>
                    </a:cubicBezTo>
                    <a:cubicBezTo>
                      <a:pt x="94" y="128"/>
                      <a:pt x="108" y="119"/>
                      <a:pt x="111" y="98"/>
                    </a:cubicBezTo>
                    <a:cubicBezTo>
                      <a:pt x="122" y="105"/>
                      <a:pt x="134" y="107"/>
                      <a:pt x="149" y="104"/>
                    </a:cubicBezTo>
                    <a:cubicBezTo>
                      <a:pt x="152" y="103"/>
                      <a:pt x="154" y="98"/>
                      <a:pt x="152" y="95"/>
                    </a:cubicBezTo>
                    <a:cubicBezTo>
                      <a:pt x="140" y="77"/>
                      <a:pt x="140" y="80"/>
                      <a:pt x="158" y="69"/>
                    </a:cubicBezTo>
                    <a:cubicBezTo>
                      <a:pt x="170" y="62"/>
                      <a:pt x="181" y="54"/>
                      <a:pt x="189" y="43"/>
                    </a:cubicBezTo>
                    <a:cubicBezTo>
                      <a:pt x="204" y="24"/>
                      <a:pt x="167" y="10"/>
                      <a:pt x="153" y="15"/>
                    </a:cubicBezTo>
                    <a:close/>
                    <a:moveTo>
                      <a:pt x="88" y="105"/>
                    </a:moveTo>
                    <a:cubicBezTo>
                      <a:pt x="88" y="104"/>
                      <a:pt x="88" y="104"/>
                      <a:pt x="88" y="103"/>
                    </a:cubicBezTo>
                    <a:cubicBezTo>
                      <a:pt x="91" y="104"/>
                      <a:pt x="95" y="103"/>
                      <a:pt x="96" y="100"/>
                    </a:cubicBezTo>
                    <a:cubicBezTo>
                      <a:pt x="96" y="99"/>
                      <a:pt x="96" y="99"/>
                      <a:pt x="96" y="99"/>
                    </a:cubicBezTo>
                    <a:cubicBezTo>
                      <a:pt x="97" y="98"/>
                      <a:pt x="96" y="97"/>
                      <a:pt x="96" y="96"/>
                    </a:cubicBezTo>
                    <a:cubicBezTo>
                      <a:pt x="96" y="94"/>
                      <a:pt x="95" y="92"/>
                      <a:pt x="95" y="90"/>
                    </a:cubicBezTo>
                    <a:cubicBezTo>
                      <a:pt x="97" y="90"/>
                      <a:pt x="98" y="89"/>
                      <a:pt x="100" y="89"/>
                    </a:cubicBezTo>
                    <a:cubicBezTo>
                      <a:pt x="103" y="103"/>
                      <a:pt x="99" y="108"/>
                      <a:pt x="88" y="105"/>
                    </a:cubicBezTo>
                    <a:close/>
                    <a:moveTo>
                      <a:pt x="118" y="86"/>
                    </a:moveTo>
                    <a:cubicBezTo>
                      <a:pt x="118" y="86"/>
                      <a:pt x="118" y="85"/>
                      <a:pt x="118" y="85"/>
                    </a:cubicBezTo>
                    <a:cubicBezTo>
                      <a:pt x="119" y="83"/>
                      <a:pt x="119" y="81"/>
                      <a:pt x="119" y="80"/>
                    </a:cubicBezTo>
                    <a:cubicBezTo>
                      <a:pt x="122" y="80"/>
                      <a:pt x="124" y="80"/>
                      <a:pt x="127" y="80"/>
                    </a:cubicBezTo>
                    <a:cubicBezTo>
                      <a:pt x="128" y="79"/>
                      <a:pt x="128" y="79"/>
                      <a:pt x="129" y="78"/>
                    </a:cubicBezTo>
                    <a:cubicBezTo>
                      <a:pt x="129" y="79"/>
                      <a:pt x="129" y="79"/>
                      <a:pt x="129" y="79"/>
                    </a:cubicBezTo>
                    <a:cubicBezTo>
                      <a:pt x="132" y="83"/>
                      <a:pt x="134" y="86"/>
                      <a:pt x="136" y="90"/>
                    </a:cubicBezTo>
                    <a:cubicBezTo>
                      <a:pt x="130" y="89"/>
                      <a:pt x="124" y="88"/>
                      <a:pt x="118" y="86"/>
                    </a:cubicBezTo>
                    <a:close/>
                    <a:moveTo>
                      <a:pt x="167" y="49"/>
                    </a:moveTo>
                    <a:cubicBezTo>
                      <a:pt x="156" y="56"/>
                      <a:pt x="144" y="63"/>
                      <a:pt x="133" y="70"/>
                    </a:cubicBezTo>
                    <a:cubicBezTo>
                      <a:pt x="139" y="57"/>
                      <a:pt x="154" y="52"/>
                      <a:pt x="165" y="43"/>
                    </a:cubicBezTo>
                    <a:cubicBezTo>
                      <a:pt x="169" y="40"/>
                      <a:pt x="165" y="33"/>
                      <a:pt x="160" y="35"/>
                    </a:cubicBezTo>
                    <a:cubicBezTo>
                      <a:pt x="149" y="39"/>
                      <a:pt x="139" y="45"/>
                      <a:pt x="130" y="53"/>
                    </a:cubicBezTo>
                    <a:cubicBezTo>
                      <a:pt x="126" y="56"/>
                      <a:pt x="123" y="61"/>
                      <a:pt x="121" y="66"/>
                    </a:cubicBezTo>
                    <a:cubicBezTo>
                      <a:pt x="120" y="69"/>
                      <a:pt x="118" y="66"/>
                      <a:pt x="115" y="66"/>
                    </a:cubicBezTo>
                    <a:cubicBezTo>
                      <a:pt x="110" y="64"/>
                      <a:pt x="107" y="69"/>
                      <a:pt x="107" y="73"/>
                    </a:cubicBezTo>
                    <a:cubicBezTo>
                      <a:pt x="108" y="74"/>
                      <a:pt x="108" y="76"/>
                      <a:pt x="108" y="77"/>
                    </a:cubicBezTo>
                    <a:cubicBezTo>
                      <a:pt x="101" y="77"/>
                      <a:pt x="95" y="79"/>
                      <a:pt x="87" y="81"/>
                    </a:cubicBezTo>
                    <a:cubicBezTo>
                      <a:pt x="84" y="81"/>
                      <a:pt x="83" y="85"/>
                      <a:pt x="83" y="87"/>
                    </a:cubicBezTo>
                    <a:cubicBezTo>
                      <a:pt x="83" y="88"/>
                      <a:pt x="83" y="88"/>
                      <a:pt x="83" y="89"/>
                    </a:cubicBezTo>
                    <a:cubicBezTo>
                      <a:pt x="83" y="89"/>
                      <a:pt x="83" y="88"/>
                      <a:pt x="83" y="88"/>
                    </a:cubicBezTo>
                    <a:cubicBezTo>
                      <a:pt x="79" y="87"/>
                      <a:pt x="75" y="91"/>
                      <a:pt x="76" y="95"/>
                    </a:cubicBezTo>
                    <a:cubicBezTo>
                      <a:pt x="76" y="95"/>
                      <a:pt x="77" y="95"/>
                      <a:pt x="77" y="95"/>
                    </a:cubicBezTo>
                    <a:cubicBezTo>
                      <a:pt x="74" y="94"/>
                      <a:pt x="72" y="93"/>
                      <a:pt x="70" y="93"/>
                    </a:cubicBezTo>
                    <a:cubicBezTo>
                      <a:pt x="67" y="91"/>
                      <a:pt x="65" y="97"/>
                      <a:pt x="68" y="98"/>
                    </a:cubicBezTo>
                    <a:cubicBezTo>
                      <a:pt x="69" y="99"/>
                      <a:pt x="70" y="100"/>
                      <a:pt x="71" y="101"/>
                    </a:cubicBezTo>
                    <a:cubicBezTo>
                      <a:pt x="70" y="101"/>
                      <a:pt x="69" y="102"/>
                      <a:pt x="68" y="104"/>
                    </a:cubicBezTo>
                    <a:cubicBezTo>
                      <a:pt x="57" y="103"/>
                      <a:pt x="46" y="102"/>
                      <a:pt x="35" y="102"/>
                    </a:cubicBezTo>
                    <a:cubicBezTo>
                      <a:pt x="35" y="101"/>
                      <a:pt x="35" y="101"/>
                      <a:pt x="35" y="101"/>
                    </a:cubicBezTo>
                    <a:cubicBezTo>
                      <a:pt x="44" y="93"/>
                      <a:pt x="54" y="87"/>
                      <a:pt x="64" y="81"/>
                    </a:cubicBezTo>
                    <a:cubicBezTo>
                      <a:pt x="83" y="70"/>
                      <a:pt x="109" y="64"/>
                      <a:pt x="126" y="50"/>
                    </a:cubicBezTo>
                    <a:cubicBezTo>
                      <a:pt x="128" y="48"/>
                      <a:pt x="126" y="42"/>
                      <a:pt x="123" y="43"/>
                    </a:cubicBezTo>
                    <a:cubicBezTo>
                      <a:pt x="96" y="46"/>
                      <a:pt x="66" y="65"/>
                      <a:pt x="44" y="79"/>
                    </a:cubicBezTo>
                    <a:cubicBezTo>
                      <a:pt x="39" y="83"/>
                      <a:pt x="33" y="87"/>
                      <a:pt x="28" y="92"/>
                    </a:cubicBezTo>
                    <a:cubicBezTo>
                      <a:pt x="28" y="91"/>
                      <a:pt x="28" y="91"/>
                      <a:pt x="28" y="91"/>
                    </a:cubicBezTo>
                    <a:cubicBezTo>
                      <a:pt x="20" y="85"/>
                      <a:pt x="16" y="82"/>
                      <a:pt x="13" y="74"/>
                    </a:cubicBezTo>
                    <a:cubicBezTo>
                      <a:pt x="32" y="72"/>
                      <a:pt x="44" y="70"/>
                      <a:pt x="46" y="45"/>
                    </a:cubicBezTo>
                    <a:cubicBezTo>
                      <a:pt x="46" y="45"/>
                      <a:pt x="46" y="44"/>
                      <a:pt x="46" y="44"/>
                    </a:cubicBezTo>
                    <a:cubicBezTo>
                      <a:pt x="48" y="38"/>
                      <a:pt x="47" y="30"/>
                      <a:pt x="51" y="32"/>
                    </a:cubicBezTo>
                    <a:cubicBezTo>
                      <a:pt x="59" y="38"/>
                      <a:pt x="68" y="45"/>
                      <a:pt x="76" y="49"/>
                    </a:cubicBezTo>
                    <a:cubicBezTo>
                      <a:pt x="80" y="50"/>
                      <a:pt x="83" y="48"/>
                      <a:pt x="84" y="45"/>
                    </a:cubicBezTo>
                    <a:cubicBezTo>
                      <a:pt x="86" y="0"/>
                      <a:pt x="103" y="52"/>
                      <a:pt x="122" y="40"/>
                    </a:cubicBezTo>
                    <a:cubicBezTo>
                      <a:pt x="128" y="35"/>
                      <a:pt x="137" y="34"/>
                      <a:pt x="144" y="30"/>
                    </a:cubicBezTo>
                    <a:cubicBezTo>
                      <a:pt x="166" y="20"/>
                      <a:pt x="188" y="34"/>
                      <a:pt x="167"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6" name="Freeform 460"/>
              <p:cNvSpPr>
                <a:spLocks noEditPoints="1"/>
              </p:cNvSpPr>
              <p:nvPr/>
            </p:nvSpPr>
            <p:spPr bwMode="auto">
              <a:xfrm>
                <a:off x="2503" y="-384"/>
                <a:ext cx="264" cy="250"/>
              </a:xfrm>
              <a:custGeom>
                <a:avLst/>
                <a:gdLst>
                  <a:gd name="T0" fmla="*/ 122 w 131"/>
                  <a:gd name="T1" fmla="*/ 5 h 124"/>
                  <a:gd name="T2" fmla="*/ 121 w 131"/>
                  <a:gd name="T3" fmla="*/ 9 h 124"/>
                  <a:gd name="T4" fmla="*/ 119 w 131"/>
                  <a:gd name="T5" fmla="*/ 10 h 124"/>
                  <a:gd name="T6" fmla="*/ 72 w 131"/>
                  <a:gd name="T7" fmla="*/ 15 h 124"/>
                  <a:gd name="T8" fmla="*/ 72 w 131"/>
                  <a:gd name="T9" fmla="*/ 11 h 124"/>
                  <a:gd name="T10" fmla="*/ 64 w 131"/>
                  <a:gd name="T11" fmla="*/ 9 h 124"/>
                  <a:gd name="T12" fmla="*/ 55 w 131"/>
                  <a:gd name="T13" fmla="*/ 40 h 124"/>
                  <a:gd name="T14" fmla="*/ 41 w 131"/>
                  <a:gd name="T15" fmla="*/ 85 h 124"/>
                  <a:gd name="T16" fmla="*/ 6 w 131"/>
                  <a:gd name="T17" fmla="*/ 95 h 124"/>
                  <a:gd name="T18" fmla="*/ 14 w 131"/>
                  <a:gd name="T19" fmla="*/ 121 h 124"/>
                  <a:gd name="T20" fmla="*/ 51 w 131"/>
                  <a:gd name="T21" fmla="*/ 89 h 124"/>
                  <a:gd name="T22" fmla="*/ 63 w 131"/>
                  <a:gd name="T23" fmla="*/ 55 h 124"/>
                  <a:gd name="T24" fmla="*/ 90 w 131"/>
                  <a:gd name="T25" fmla="*/ 60 h 124"/>
                  <a:gd name="T26" fmla="*/ 112 w 131"/>
                  <a:gd name="T27" fmla="*/ 56 h 124"/>
                  <a:gd name="T28" fmla="*/ 106 w 131"/>
                  <a:gd name="T29" fmla="*/ 82 h 124"/>
                  <a:gd name="T30" fmla="*/ 104 w 131"/>
                  <a:gd name="T31" fmla="*/ 87 h 124"/>
                  <a:gd name="T32" fmla="*/ 82 w 131"/>
                  <a:gd name="T33" fmla="*/ 119 h 124"/>
                  <a:gd name="T34" fmla="*/ 115 w 131"/>
                  <a:gd name="T35" fmla="*/ 90 h 124"/>
                  <a:gd name="T36" fmla="*/ 131 w 131"/>
                  <a:gd name="T37" fmla="*/ 6 h 124"/>
                  <a:gd name="T38" fmla="*/ 122 w 131"/>
                  <a:gd name="T39" fmla="*/ 5 h 124"/>
                  <a:gd name="T40" fmla="*/ 15 w 131"/>
                  <a:gd name="T41" fmla="*/ 106 h 124"/>
                  <a:gd name="T42" fmla="*/ 37 w 131"/>
                  <a:gd name="T43" fmla="*/ 92 h 124"/>
                  <a:gd name="T44" fmla="*/ 15 w 131"/>
                  <a:gd name="T45" fmla="*/ 106 h 124"/>
                  <a:gd name="T46" fmla="*/ 85 w 131"/>
                  <a:gd name="T47" fmla="*/ 105 h 124"/>
                  <a:gd name="T48" fmla="*/ 102 w 131"/>
                  <a:gd name="T49" fmla="*/ 91 h 124"/>
                  <a:gd name="T50" fmla="*/ 85 w 131"/>
                  <a:gd name="T51" fmla="*/ 105 h 124"/>
                  <a:gd name="T52" fmla="*/ 90 w 131"/>
                  <a:gd name="T53" fmla="*/ 51 h 124"/>
                  <a:gd name="T54" fmla="*/ 66 w 131"/>
                  <a:gd name="T55" fmla="*/ 47 h 124"/>
                  <a:gd name="T56" fmla="*/ 71 w 131"/>
                  <a:gd name="T57" fmla="*/ 22 h 124"/>
                  <a:gd name="T58" fmla="*/ 118 w 131"/>
                  <a:gd name="T59" fmla="*/ 21 h 124"/>
                  <a:gd name="T60" fmla="*/ 115 w 131"/>
                  <a:gd name="T61" fmla="*/ 43 h 124"/>
                  <a:gd name="T62" fmla="*/ 90 w 131"/>
                  <a:gd name="T63" fmla="*/ 5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1" h="124">
                    <a:moveTo>
                      <a:pt x="122" y="5"/>
                    </a:moveTo>
                    <a:cubicBezTo>
                      <a:pt x="121" y="6"/>
                      <a:pt x="121" y="8"/>
                      <a:pt x="121" y="9"/>
                    </a:cubicBezTo>
                    <a:cubicBezTo>
                      <a:pt x="120" y="9"/>
                      <a:pt x="119" y="9"/>
                      <a:pt x="119" y="10"/>
                    </a:cubicBezTo>
                    <a:cubicBezTo>
                      <a:pt x="103" y="18"/>
                      <a:pt x="89" y="19"/>
                      <a:pt x="72" y="15"/>
                    </a:cubicBezTo>
                    <a:cubicBezTo>
                      <a:pt x="72" y="14"/>
                      <a:pt x="72" y="13"/>
                      <a:pt x="72" y="11"/>
                    </a:cubicBezTo>
                    <a:cubicBezTo>
                      <a:pt x="73" y="6"/>
                      <a:pt x="66" y="5"/>
                      <a:pt x="64" y="9"/>
                    </a:cubicBezTo>
                    <a:cubicBezTo>
                      <a:pt x="58" y="18"/>
                      <a:pt x="57" y="30"/>
                      <a:pt x="55" y="40"/>
                    </a:cubicBezTo>
                    <a:cubicBezTo>
                      <a:pt x="51" y="56"/>
                      <a:pt x="47" y="71"/>
                      <a:pt x="41" y="85"/>
                    </a:cubicBezTo>
                    <a:cubicBezTo>
                      <a:pt x="27" y="79"/>
                      <a:pt x="14" y="81"/>
                      <a:pt x="6" y="95"/>
                    </a:cubicBezTo>
                    <a:cubicBezTo>
                      <a:pt x="0" y="104"/>
                      <a:pt x="2" y="119"/>
                      <a:pt x="14" y="121"/>
                    </a:cubicBezTo>
                    <a:cubicBezTo>
                      <a:pt x="31" y="124"/>
                      <a:pt x="46" y="102"/>
                      <a:pt x="51" y="89"/>
                    </a:cubicBezTo>
                    <a:cubicBezTo>
                      <a:pt x="56" y="78"/>
                      <a:pt x="60" y="66"/>
                      <a:pt x="63" y="55"/>
                    </a:cubicBezTo>
                    <a:cubicBezTo>
                      <a:pt x="72" y="58"/>
                      <a:pt x="80" y="60"/>
                      <a:pt x="90" y="60"/>
                    </a:cubicBezTo>
                    <a:cubicBezTo>
                      <a:pt x="97" y="60"/>
                      <a:pt x="105" y="59"/>
                      <a:pt x="112" y="56"/>
                    </a:cubicBezTo>
                    <a:cubicBezTo>
                      <a:pt x="111" y="65"/>
                      <a:pt x="109" y="74"/>
                      <a:pt x="106" y="82"/>
                    </a:cubicBezTo>
                    <a:cubicBezTo>
                      <a:pt x="106" y="83"/>
                      <a:pt x="105" y="85"/>
                      <a:pt x="104" y="87"/>
                    </a:cubicBezTo>
                    <a:cubicBezTo>
                      <a:pt x="77" y="67"/>
                      <a:pt x="62" y="113"/>
                      <a:pt x="82" y="119"/>
                    </a:cubicBezTo>
                    <a:cubicBezTo>
                      <a:pt x="99" y="124"/>
                      <a:pt x="110" y="102"/>
                      <a:pt x="115" y="90"/>
                    </a:cubicBezTo>
                    <a:cubicBezTo>
                      <a:pt x="126" y="64"/>
                      <a:pt x="128" y="34"/>
                      <a:pt x="131" y="6"/>
                    </a:cubicBezTo>
                    <a:cubicBezTo>
                      <a:pt x="131" y="1"/>
                      <a:pt x="123" y="0"/>
                      <a:pt x="122" y="5"/>
                    </a:cubicBezTo>
                    <a:close/>
                    <a:moveTo>
                      <a:pt x="15" y="106"/>
                    </a:moveTo>
                    <a:cubicBezTo>
                      <a:pt x="15" y="94"/>
                      <a:pt x="27" y="90"/>
                      <a:pt x="37" y="92"/>
                    </a:cubicBezTo>
                    <a:cubicBezTo>
                      <a:pt x="31" y="100"/>
                      <a:pt x="15" y="117"/>
                      <a:pt x="15" y="106"/>
                    </a:cubicBezTo>
                    <a:close/>
                    <a:moveTo>
                      <a:pt x="85" y="105"/>
                    </a:moveTo>
                    <a:cubicBezTo>
                      <a:pt x="84" y="95"/>
                      <a:pt x="93" y="89"/>
                      <a:pt x="102" y="91"/>
                    </a:cubicBezTo>
                    <a:cubicBezTo>
                      <a:pt x="96" y="100"/>
                      <a:pt x="86" y="114"/>
                      <a:pt x="85" y="105"/>
                    </a:cubicBezTo>
                    <a:close/>
                    <a:moveTo>
                      <a:pt x="90" y="51"/>
                    </a:moveTo>
                    <a:cubicBezTo>
                      <a:pt x="81" y="51"/>
                      <a:pt x="73" y="49"/>
                      <a:pt x="66" y="47"/>
                    </a:cubicBezTo>
                    <a:cubicBezTo>
                      <a:pt x="68" y="39"/>
                      <a:pt x="70" y="30"/>
                      <a:pt x="71" y="22"/>
                    </a:cubicBezTo>
                    <a:cubicBezTo>
                      <a:pt x="86" y="28"/>
                      <a:pt x="104" y="29"/>
                      <a:pt x="118" y="21"/>
                    </a:cubicBezTo>
                    <a:cubicBezTo>
                      <a:pt x="117" y="29"/>
                      <a:pt x="116" y="36"/>
                      <a:pt x="115" y="43"/>
                    </a:cubicBezTo>
                    <a:cubicBezTo>
                      <a:pt x="106" y="45"/>
                      <a:pt x="99" y="50"/>
                      <a:pt x="9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7" name="Freeform 461"/>
              <p:cNvSpPr>
                <a:spLocks noEditPoints="1"/>
              </p:cNvSpPr>
              <p:nvPr/>
            </p:nvSpPr>
            <p:spPr bwMode="auto">
              <a:xfrm>
                <a:off x="1450" y="-360"/>
                <a:ext cx="730" cy="690"/>
              </a:xfrm>
              <a:custGeom>
                <a:avLst/>
                <a:gdLst>
                  <a:gd name="T0" fmla="*/ 350 w 362"/>
                  <a:gd name="T1" fmla="*/ 6 h 342"/>
                  <a:gd name="T2" fmla="*/ 304 w 362"/>
                  <a:gd name="T3" fmla="*/ 4 h 342"/>
                  <a:gd name="T4" fmla="*/ 247 w 362"/>
                  <a:gd name="T5" fmla="*/ 58 h 342"/>
                  <a:gd name="T6" fmla="*/ 110 w 362"/>
                  <a:gd name="T7" fmla="*/ 177 h 342"/>
                  <a:gd name="T8" fmla="*/ 8 w 362"/>
                  <a:gd name="T9" fmla="*/ 334 h 342"/>
                  <a:gd name="T10" fmla="*/ 16 w 362"/>
                  <a:gd name="T11" fmla="*/ 340 h 342"/>
                  <a:gd name="T12" fmla="*/ 265 w 362"/>
                  <a:gd name="T13" fmla="*/ 101 h 342"/>
                  <a:gd name="T14" fmla="*/ 287 w 362"/>
                  <a:gd name="T15" fmla="*/ 94 h 342"/>
                  <a:gd name="T16" fmla="*/ 359 w 362"/>
                  <a:gd name="T17" fmla="*/ 22 h 342"/>
                  <a:gd name="T18" fmla="*/ 128 w 362"/>
                  <a:gd name="T19" fmla="*/ 180 h 342"/>
                  <a:gd name="T20" fmla="*/ 131 w 362"/>
                  <a:gd name="T21" fmla="*/ 175 h 342"/>
                  <a:gd name="T22" fmla="*/ 128 w 362"/>
                  <a:gd name="T23" fmla="*/ 180 h 342"/>
                  <a:gd name="T24" fmla="*/ 123 w 362"/>
                  <a:gd name="T25" fmla="*/ 190 h 342"/>
                  <a:gd name="T26" fmla="*/ 117 w 362"/>
                  <a:gd name="T27" fmla="*/ 211 h 342"/>
                  <a:gd name="T28" fmla="*/ 110 w 362"/>
                  <a:gd name="T29" fmla="*/ 197 h 342"/>
                  <a:gd name="T30" fmla="*/ 122 w 362"/>
                  <a:gd name="T31" fmla="*/ 184 h 342"/>
                  <a:gd name="T32" fmla="*/ 98 w 362"/>
                  <a:gd name="T33" fmla="*/ 213 h 342"/>
                  <a:gd name="T34" fmla="*/ 103 w 362"/>
                  <a:gd name="T35" fmla="*/ 210 h 342"/>
                  <a:gd name="T36" fmla="*/ 105 w 362"/>
                  <a:gd name="T37" fmla="*/ 204 h 342"/>
                  <a:gd name="T38" fmla="*/ 103 w 362"/>
                  <a:gd name="T39" fmla="*/ 210 h 342"/>
                  <a:gd name="T40" fmla="*/ 20 w 362"/>
                  <a:gd name="T41" fmla="*/ 324 h 342"/>
                  <a:gd name="T42" fmla="*/ 61 w 362"/>
                  <a:gd name="T43" fmla="*/ 278 h 342"/>
                  <a:gd name="T44" fmla="*/ 66 w 362"/>
                  <a:gd name="T45" fmla="*/ 265 h 342"/>
                  <a:gd name="T46" fmla="*/ 67 w 362"/>
                  <a:gd name="T47" fmla="*/ 264 h 342"/>
                  <a:gd name="T48" fmla="*/ 72 w 362"/>
                  <a:gd name="T49" fmla="*/ 255 h 342"/>
                  <a:gd name="T50" fmla="*/ 77 w 362"/>
                  <a:gd name="T51" fmla="*/ 249 h 342"/>
                  <a:gd name="T52" fmla="*/ 82 w 362"/>
                  <a:gd name="T53" fmla="*/ 239 h 342"/>
                  <a:gd name="T54" fmla="*/ 92 w 362"/>
                  <a:gd name="T55" fmla="*/ 236 h 342"/>
                  <a:gd name="T56" fmla="*/ 102 w 362"/>
                  <a:gd name="T57" fmla="*/ 236 h 342"/>
                  <a:gd name="T58" fmla="*/ 104 w 362"/>
                  <a:gd name="T59" fmla="*/ 222 h 342"/>
                  <a:gd name="T60" fmla="*/ 111 w 362"/>
                  <a:gd name="T61" fmla="*/ 223 h 342"/>
                  <a:gd name="T62" fmla="*/ 117 w 362"/>
                  <a:gd name="T63" fmla="*/ 229 h 342"/>
                  <a:gd name="T64" fmla="*/ 123 w 362"/>
                  <a:gd name="T65" fmla="*/ 206 h 342"/>
                  <a:gd name="T66" fmla="*/ 131 w 362"/>
                  <a:gd name="T67" fmla="*/ 209 h 342"/>
                  <a:gd name="T68" fmla="*/ 132 w 362"/>
                  <a:gd name="T69" fmla="*/ 201 h 342"/>
                  <a:gd name="T70" fmla="*/ 138 w 362"/>
                  <a:gd name="T71" fmla="*/ 186 h 342"/>
                  <a:gd name="T72" fmla="*/ 148 w 362"/>
                  <a:gd name="T73" fmla="*/ 189 h 342"/>
                  <a:gd name="T74" fmla="*/ 153 w 362"/>
                  <a:gd name="T75" fmla="*/ 177 h 342"/>
                  <a:gd name="T76" fmla="*/ 153 w 362"/>
                  <a:gd name="T77" fmla="*/ 167 h 342"/>
                  <a:gd name="T78" fmla="*/ 159 w 362"/>
                  <a:gd name="T79" fmla="*/ 155 h 342"/>
                  <a:gd name="T80" fmla="*/ 171 w 362"/>
                  <a:gd name="T81" fmla="*/ 160 h 342"/>
                  <a:gd name="T82" fmla="*/ 165 w 362"/>
                  <a:gd name="T83" fmla="*/ 194 h 342"/>
                  <a:gd name="T84" fmla="*/ 189 w 362"/>
                  <a:gd name="T85" fmla="*/ 159 h 342"/>
                  <a:gd name="T86" fmla="*/ 180 w 362"/>
                  <a:gd name="T87" fmla="*/ 154 h 342"/>
                  <a:gd name="T88" fmla="*/ 178 w 362"/>
                  <a:gd name="T89" fmla="*/ 143 h 342"/>
                  <a:gd name="T90" fmla="*/ 259 w 362"/>
                  <a:gd name="T91" fmla="*/ 87 h 342"/>
                  <a:gd name="T92" fmla="*/ 262 w 362"/>
                  <a:gd name="T93" fmla="*/ 69 h 342"/>
                  <a:gd name="T94" fmla="*/ 262 w 362"/>
                  <a:gd name="T95" fmla="*/ 64 h 342"/>
                  <a:gd name="T96" fmla="*/ 262 w 362"/>
                  <a:gd name="T97" fmla="*/ 69 h 342"/>
                  <a:gd name="T98" fmla="*/ 267 w 362"/>
                  <a:gd name="T99" fmla="*/ 78 h 342"/>
                  <a:gd name="T100" fmla="*/ 277 w 362"/>
                  <a:gd name="T101" fmla="*/ 72 h 342"/>
                  <a:gd name="T102" fmla="*/ 290 w 362"/>
                  <a:gd name="T103" fmla="*/ 75 h 342"/>
                  <a:gd name="T104" fmla="*/ 295 w 362"/>
                  <a:gd name="T105" fmla="*/ 77 h 342"/>
                  <a:gd name="T106" fmla="*/ 311 w 362"/>
                  <a:gd name="T107" fmla="*/ 61 h 342"/>
                  <a:gd name="T108" fmla="*/ 310 w 362"/>
                  <a:gd name="T109" fmla="*/ 58 h 342"/>
                  <a:gd name="T110" fmla="*/ 296 w 362"/>
                  <a:gd name="T111" fmla="*/ 58 h 342"/>
                  <a:gd name="T112" fmla="*/ 295 w 362"/>
                  <a:gd name="T113" fmla="*/ 38 h 342"/>
                  <a:gd name="T114" fmla="*/ 295 w 362"/>
                  <a:gd name="T115" fmla="*/ 30 h 342"/>
                  <a:gd name="T116" fmla="*/ 263 w 362"/>
                  <a:gd name="T117" fmla="*/ 47 h 342"/>
                  <a:gd name="T118" fmla="*/ 312 w 362"/>
                  <a:gd name="T119" fmla="*/ 16 h 342"/>
                  <a:gd name="T120" fmla="*/ 311 w 362"/>
                  <a:gd name="T121" fmla="*/ 6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2" h="342">
                    <a:moveTo>
                      <a:pt x="361" y="18"/>
                    </a:moveTo>
                    <a:cubicBezTo>
                      <a:pt x="360" y="12"/>
                      <a:pt x="356" y="9"/>
                      <a:pt x="350" y="6"/>
                    </a:cubicBezTo>
                    <a:cubicBezTo>
                      <a:pt x="349" y="5"/>
                      <a:pt x="348" y="5"/>
                      <a:pt x="347" y="5"/>
                    </a:cubicBezTo>
                    <a:cubicBezTo>
                      <a:pt x="333" y="0"/>
                      <a:pt x="313" y="2"/>
                      <a:pt x="304" y="4"/>
                    </a:cubicBezTo>
                    <a:cubicBezTo>
                      <a:pt x="279" y="8"/>
                      <a:pt x="252" y="25"/>
                      <a:pt x="247" y="51"/>
                    </a:cubicBezTo>
                    <a:cubicBezTo>
                      <a:pt x="247" y="54"/>
                      <a:pt x="247" y="56"/>
                      <a:pt x="247" y="58"/>
                    </a:cubicBezTo>
                    <a:cubicBezTo>
                      <a:pt x="243" y="57"/>
                      <a:pt x="239" y="57"/>
                      <a:pt x="238" y="61"/>
                    </a:cubicBezTo>
                    <a:cubicBezTo>
                      <a:pt x="212" y="118"/>
                      <a:pt x="151" y="135"/>
                      <a:pt x="110" y="177"/>
                    </a:cubicBezTo>
                    <a:cubicBezTo>
                      <a:pt x="66" y="222"/>
                      <a:pt x="53" y="288"/>
                      <a:pt x="3" y="328"/>
                    </a:cubicBezTo>
                    <a:cubicBezTo>
                      <a:pt x="0" y="330"/>
                      <a:pt x="4" y="336"/>
                      <a:pt x="8" y="334"/>
                    </a:cubicBezTo>
                    <a:cubicBezTo>
                      <a:pt x="8" y="334"/>
                      <a:pt x="8" y="333"/>
                      <a:pt x="8" y="333"/>
                    </a:cubicBezTo>
                    <a:cubicBezTo>
                      <a:pt x="7" y="337"/>
                      <a:pt x="11" y="342"/>
                      <a:pt x="16" y="340"/>
                    </a:cubicBezTo>
                    <a:cubicBezTo>
                      <a:pt x="69" y="313"/>
                      <a:pt x="116" y="276"/>
                      <a:pt x="156" y="232"/>
                    </a:cubicBezTo>
                    <a:cubicBezTo>
                      <a:pt x="195" y="190"/>
                      <a:pt x="218" y="137"/>
                      <a:pt x="265" y="101"/>
                    </a:cubicBezTo>
                    <a:cubicBezTo>
                      <a:pt x="268" y="99"/>
                      <a:pt x="269" y="95"/>
                      <a:pt x="268" y="93"/>
                    </a:cubicBezTo>
                    <a:cubicBezTo>
                      <a:pt x="274" y="95"/>
                      <a:pt x="280" y="95"/>
                      <a:pt x="287" y="94"/>
                    </a:cubicBezTo>
                    <a:cubicBezTo>
                      <a:pt x="324" y="88"/>
                      <a:pt x="330" y="44"/>
                      <a:pt x="350" y="19"/>
                    </a:cubicBezTo>
                    <a:cubicBezTo>
                      <a:pt x="352" y="20"/>
                      <a:pt x="355" y="21"/>
                      <a:pt x="359" y="22"/>
                    </a:cubicBezTo>
                    <a:cubicBezTo>
                      <a:pt x="360" y="22"/>
                      <a:pt x="362" y="20"/>
                      <a:pt x="361" y="18"/>
                    </a:cubicBezTo>
                    <a:close/>
                    <a:moveTo>
                      <a:pt x="128" y="180"/>
                    </a:moveTo>
                    <a:cubicBezTo>
                      <a:pt x="128" y="180"/>
                      <a:pt x="127" y="179"/>
                      <a:pt x="127" y="179"/>
                    </a:cubicBezTo>
                    <a:cubicBezTo>
                      <a:pt x="128" y="178"/>
                      <a:pt x="130" y="176"/>
                      <a:pt x="131" y="175"/>
                    </a:cubicBezTo>
                    <a:cubicBezTo>
                      <a:pt x="131" y="179"/>
                      <a:pt x="131" y="182"/>
                      <a:pt x="131" y="185"/>
                    </a:cubicBezTo>
                    <a:cubicBezTo>
                      <a:pt x="130" y="183"/>
                      <a:pt x="129" y="182"/>
                      <a:pt x="128" y="180"/>
                    </a:cubicBezTo>
                    <a:close/>
                    <a:moveTo>
                      <a:pt x="122" y="184"/>
                    </a:moveTo>
                    <a:cubicBezTo>
                      <a:pt x="122" y="186"/>
                      <a:pt x="123" y="188"/>
                      <a:pt x="123" y="190"/>
                    </a:cubicBezTo>
                    <a:cubicBezTo>
                      <a:pt x="121" y="188"/>
                      <a:pt x="117" y="189"/>
                      <a:pt x="117" y="192"/>
                    </a:cubicBezTo>
                    <a:cubicBezTo>
                      <a:pt x="117" y="198"/>
                      <a:pt x="117" y="205"/>
                      <a:pt x="117" y="211"/>
                    </a:cubicBezTo>
                    <a:cubicBezTo>
                      <a:pt x="115" y="207"/>
                      <a:pt x="113" y="203"/>
                      <a:pt x="111" y="198"/>
                    </a:cubicBezTo>
                    <a:cubicBezTo>
                      <a:pt x="111" y="198"/>
                      <a:pt x="111" y="197"/>
                      <a:pt x="110" y="197"/>
                    </a:cubicBezTo>
                    <a:cubicBezTo>
                      <a:pt x="113" y="193"/>
                      <a:pt x="116" y="190"/>
                      <a:pt x="119" y="187"/>
                    </a:cubicBezTo>
                    <a:cubicBezTo>
                      <a:pt x="120" y="186"/>
                      <a:pt x="121" y="185"/>
                      <a:pt x="122" y="184"/>
                    </a:cubicBezTo>
                    <a:close/>
                    <a:moveTo>
                      <a:pt x="96" y="217"/>
                    </a:moveTo>
                    <a:cubicBezTo>
                      <a:pt x="96" y="216"/>
                      <a:pt x="97" y="214"/>
                      <a:pt x="98" y="213"/>
                    </a:cubicBezTo>
                    <a:cubicBezTo>
                      <a:pt x="99" y="225"/>
                      <a:pt x="105" y="241"/>
                      <a:pt x="96" y="217"/>
                    </a:cubicBezTo>
                    <a:close/>
                    <a:moveTo>
                      <a:pt x="103" y="210"/>
                    </a:moveTo>
                    <a:cubicBezTo>
                      <a:pt x="103" y="209"/>
                      <a:pt x="102" y="209"/>
                      <a:pt x="101" y="209"/>
                    </a:cubicBezTo>
                    <a:cubicBezTo>
                      <a:pt x="103" y="207"/>
                      <a:pt x="104" y="205"/>
                      <a:pt x="105" y="204"/>
                    </a:cubicBezTo>
                    <a:cubicBezTo>
                      <a:pt x="105" y="207"/>
                      <a:pt x="105" y="210"/>
                      <a:pt x="105" y="214"/>
                    </a:cubicBezTo>
                    <a:cubicBezTo>
                      <a:pt x="104" y="213"/>
                      <a:pt x="104" y="211"/>
                      <a:pt x="103" y="210"/>
                    </a:cubicBezTo>
                    <a:close/>
                    <a:moveTo>
                      <a:pt x="165" y="194"/>
                    </a:moveTo>
                    <a:cubicBezTo>
                      <a:pt x="127" y="249"/>
                      <a:pt x="74" y="286"/>
                      <a:pt x="20" y="324"/>
                    </a:cubicBezTo>
                    <a:cubicBezTo>
                      <a:pt x="35" y="310"/>
                      <a:pt x="47" y="295"/>
                      <a:pt x="58" y="278"/>
                    </a:cubicBezTo>
                    <a:cubicBezTo>
                      <a:pt x="59" y="279"/>
                      <a:pt x="60" y="279"/>
                      <a:pt x="61" y="278"/>
                    </a:cubicBezTo>
                    <a:cubicBezTo>
                      <a:pt x="63" y="273"/>
                      <a:pt x="64" y="270"/>
                      <a:pt x="66" y="265"/>
                    </a:cubicBezTo>
                    <a:cubicBezTo>
                      <a:pt x="66" y="265"/>
                      <a:pt x="66" y="265"/>
                      <a:pt x="66" y="265"/>
                    </a:cubicBezTo>
                    <a:cubicBezTo>
                      <a:pt x="67" y="264"/>
                      <a:pt x="67" y="264"/>
                      <a:pt x="67" y="264"/>
                    </a:cubicBezTo>
                    <a:cubicBezTo>
                      <a:pt x="67" y="264"/>
                      <a:pt x="67" y="264"/>
                      <a:pt x="67" y="264"/>
                    </a:cubicBezTo>
                    <a:cubicBezTo>
                      <a:pt x="69" y="265"/>
                      <a:pt x="71" y="265"/>
                      <a:pt x="71" y="263"/>
                    </a:cubicBezTo>
                    <a:cubicBezTo>
                      <a:pt x="72" y="261"/>
                      <a:pt x="72" y="258"/>
                      <a:pt x="72" y="255"/>
                    </a:cubicBezTo>
                    <a:cubicBezTo>
                      <a:pt x="74" y="252"/>
                      <a:pt x="75" y="250"/>
                      <a:pt x="77" y="248"/>
                    </a:cubicBezTo>
                    <a:cubicBezTo>
                      <a:pt x="77" y="248"/>
                      <a:pt x="77" y="248"/>
                      <a:pt x="77" y="249"/>
                    </a:cubicBezTo>
                    <a:cubicBezTo>
                      <a:pt x="78" y="250"/>
                      <a:pt x="80" y="249"/>
                      <a:pt x="81" y="248"/>
                    </a:cubicBezTo>
                    <a:cubicBezTo>
                      <a:pt x="81" y="245"/>
                      <a:pt x="81" y="242"/>
                      <a:pt x="82" y="239"/>
                    </a:cubicBezTo>
                    <a:cubicBezTo>
                      <a:pt x="83" y="236"/>
                      <a:pt x="85" y="233"/>
                      <a:pt x="87" y="230"/>
                    </a:cubicBezTo>
                    <a:cubicBezTo>
                      <a:pt x="88" y="231"/>
                      <a:pt x="90" y="233"/>
                      <a:pt x="92" y="236"/>
                    </a:cubicBezTo>
                    <a:cubicBezTo>
                      <a:pt x="93" y="237"/>
                      <a:pt x="95" y="237"/>
                      <a:pt x="95" y="235"/>
                    </a:cubicBezTo>
                    <a:cubicBezTo>
                      <a:pt x="95" y="218"/>
                      <a:pt x="95" y="224"/>
                      <a:pt x="102" y="236"/>
                    </a:cubicBezTo>
                    <a:cubicBezTo>
                      <a:pt x="103" y="238"/>
                      <a:pt x="105" y="237"/>
                      <a:pt x="105" y="235"/>
                    </a:cubicBezTo>
                    <a:cubicBezTo>
                      <a:pt x="104" y="230"/>
                      <a:pt x="104" y="226"/>
                      <a:pt x="104" y="222"/>
                    </a:cubicBezTo>
                    <a:cubicBezTo>
                      <a:pt x="104" y="223"/>
                      <a:pt x="105" y="224"/>
                      <a:pt x="106" y="225"/>
                    </a:cubicBezTo>
                    <a:cubicBezTo>
                      <a:pt x="107" y="227"/>
                      <a:pt x="111" y="226"/>
                      <a:pt x="111" y="223"/>
                    </a:cubicBezTo>
                    <a:cubicBezTo>
                      <a:pt x="111" y="220"/>
                      <a:pt x="111" y="217"/>
                      <a:pt x="111" y="214"/>
                    </a:cubicBezTo>
                    <a:cubicBezTo>
                      <a:pt x="113" y="219"/>
                      <a:pt x="115" y="224"/>
                      <a:pt x="117" y="229"/>
                    </a:cubicBezTo>
                    <a:cubicBezTo>
                      <a:pt x="118" y="232"/>
                      <a:pt x="124" y="232"/>
                      <a:pt x="123" y="228"/>
                    </a:cubicBezTo>
                    <a:cubicBezTo>
                      <a:pt x="122" y="221"/>
                      <a:pt x="122" y="213"/>
                      <a:pt x="123" y="206"/>
                    </a:cubicBezTo>
                    <a:cubicBezTo>
                      <a:pt x="123" y="207"/>
                      <a:pt x="124" y="209"/>
                      <a:pt x="125" y="210"/>
                    </a:cubicBezTo>
                    <a:cubicBezTo>
                      <a:pt x="126" y="213"/>
                      <a:pt x="131" y="212"/>
                      <a:pt x="131" y="209"/>
                    </a:cubicBezTo>
                    <a:cubicBezTo>
                      <a:pt x="130" y="205"/>
                      <a:pt x="130" y="201"/>
                      <a:pt x="130" y="197"/>
                    </a:cubicBezTo>
                    <a:cubicBezTo>
                      <a:pt x="130" y="198"/>
                      <a:pt x="131" y="199"/>
                      <a:pt x="132" y="201"/>
                    </a:cubicBezTo>
                    <a:cubicBezTo>
                      <a:pt x="134" y="204"/>
                      <a:pt x="139" y="202"/>
                      <a:pt x="138" y="198"/>
                    </a:cubicBezTo>
                    <a:cubicBezTo>
                      <a:pt x="137" y="194"/>
                      <a:pt x="137" y="190"/>
                      <a:pt x="138" y="186"/>
                    </a:cubicBezTo>
                    <a:cubicBezTo>
                      <a:pt x="139" y="188"/>
                      <a:pt x="140" y="190"/>
                      <a:pt x="142" y="192"/>
                    </a:cubicBezTo>
                    <a:cubicBezTo>
                      <a:pt x="144" y="194"/>
                      <a:pt x="148" y="192"/>
                      <a:pt x="148" y="189"/>
                    </a:cubicBezTo>
                    <a:cubicBezTo>
                      <a:pt x="148" y="186"/>
                      <a:pt x="148" y="183"/>
                      <a:pt x="148" y="180"/>
                    </a:cubicBezTo>
                    <a:cubicBezTo>
                      <a:pt x="150" y="181"/>
                      <a:pt x="153" y="180"/>
                      <a:pt x="153" y="177"/>
                    </a:cubicBezTo>
                    <a:cubicBezTo>
                      <a:pt x="153" y="170"/>
                      <a:pt x="153" y="170"/>
                      <a:pt x="153" y="170"/>
                    </a:cubicBezTo>
                    <a:cubicBezTo>
                      <a:pt x="153" y="169"/>
                      <a:pt x="153" y="168"/>
                      <a:pt x="153" y="167"/>
                    </a:cubicBezTo>
                    <a:cubicBezTo>
                      <a:pt x="157" y="167"/>
                      <a:pt x="159" y="163"/>
                      <a:pt x="160" y="160"/>
                    </a:cubicBezTo>
                    <a:cubicBezTo>
                      <a:pt x="161" y="158"/>
                      <a:pt x="160" y="156"/>
                      <a:pt x="159" y="155"/>
                    </a:cubicBezTo>
                    <a:cubicBezTo>
                      <a:pt x="162" y="153"/>
                      <a:pt x="165" y="151"/>
                      <a:pt x="168" y="149"/>
                    </a:cubicBezTo>
                    <a:cubicBezTo>
                      <a:pt x="168" y="153"/>
                      <a:pt x="169" y="157"/>
                      <a:pt x="171" y="160"/>
                    </a:cubicBezTo>
                    <a:cubicBezTo>
                      <a:pt x="174" y="164"/>
                      <a:pt x="178" y="167"/>
                      <a:pt x="183" y="167"/>
                    </a:cubicBezTo>
                    <a:cubicBezTo>
                      <a:pt x="177" y="176"/>
                      <a:pt x="171" y="185"/>
                      <a:pt x="165" y="194"/>
                    </a:cubicBezTo>
                    <a:close/>
                    <a:moveTo>
                      <a:pt x="257" y="88"/>
                    </a:moveTo>
                    <a:cubicBezTo>
                      <a:pt x="229" y="103"/>
                      <a:pt x="208" y="131"/>
                      <a:pt x="189" y="159"/>
                    </a:cubicBezTo>
                    <a:cubicBezTo>
                      <a:pt x="187" y="158"/>
                      <a:pt x="186" y="157"/>
                      <a:pt x="184" y="156"/>
                    </a:cubicBezTo>
                    <a:cubicBezTo>
                      <a:pt x="183" y="156"/>
                      <a:pt x="181" y="155"/>
                      <a:pt x="180" y="154"/>
                    </a:cubicBezTo>
                    <a:cubicBezTo>
                      <a:pt x="178" y="152"/>
                      <a:pt x="178" y="150"/>
                      <a:pt x="178" y="147"/>
                    </a:cubicBezTo>
                    <a:cubicBezTo>
                      <a:pt x="179" y="145"/>
                      <a:pt x="178" y="144"/>
                      <a:pt x="178" y="143"/>
                    </a:cubicBezTo>
                    <a:cubicBezTo>
                      <a:pt x="207" y="125"/>
                      <a:pt x="235" y="107"/>
                      <a:pt x="249" y="73"/>
                    </a:cubicBezTo>
                    <a:cubicBezTo>
                      <a:pt x="251" y="79"/>
                      <a:pt x="255" y="84"/>
                      <a:pt x="259" y="87"/>
                    </a:cubicBezTo>
                    <a:cubicBezTo>
                      <a:pt x="258" y="87"/>
                      <a:pt x="258" y="87"/>
                      <a:pt x="257" y="88"/>
                    </a:cubicBezTo>
                    <a:close/>
                    <a:moveTo>
                      <a:pt x="262" y="69"/>
                    </a:moveTo>
                    <a:cubicBezTo>
                      <a:pt x="262" y="68"/>
                      <a:pt x="261" y="66"/>
                      <a:pt x="261" y="65"/>
                    </a:cubicBezTo>
                    <a:cubicBezTo>
                      <a:pt x="262" y="65"/>
                      <a:pt x="262" y="64"/>
                      <a:pt x="262" y="64"/>
                    </a:cubicBezTo>
                    <a:cubicBezTo>
                      <a:pt x="266" y="54"/>
                      <a:pt x="274" y="45"/>
                      <a:pt x="282" y="39"/>
                    </a:cubicBezTo>
                    <a:cubicBezTo>
                      <a:pt x="277" y="50"/>
                      <a:pt x="269" y="59"/>
                      <a:pt x="262" y="69"/>
                    </a:cubicBezTo>
                    <a:close/>
                    <a:moveTo>
                      <a:pt x="277" y="82"/>
                    </a:moveTo>
                    <a:cubicBezTo>
                      <a:pt x="273" y="82"/>
                      <a:pt x="270" y="81"/>
                      <a:pt x="267" y="78"/>
                    </a:cubicBezTo>
                    <a:cubicBezTo>
                      <a:pt x="273" y="74"/>
                      <a:pt x="278" y="69"/>
                      <a:pt x="282" y="64"/>
                    </a:cubicBezTo>
                    <a:cubicBezTo>
                      <a:pt x="281" y="67"/>
                      <a:pt x="279" y="70"/>
                      <a:pt x="277" y="72"/>
                    </a:cubicBezTo>
                    <a:cubicBezTo>
                      <a:pt x="273" y="77"/>
                      <a:pt x="279" y="82"/>
                      <a:pt x="283" y="79"/>
                    </a:cubicBezTo>
                    <a:cubicBezTo>
                      <a:pt x="285" y="78"/>
                      <a:pt x="288" y="77"/>
                      <a:pt x="290" y="75"/>
                    </a:cubicBezTo>
                    <a:cubicBezTo>
                      <a:pt x="290" y="77"/>
                      <a:pt x="292" y="77"/>
                      <a:pt x="293" y="77"/>
                    </a:cubicBezTo>
                    <a:cubicBezTo>
                      <a:pt x="294" y="77"/>
                      <a:pt x="294" y="77"/>
                      <a:pt x="295" y="77"/>
                    </a:cubicBezTo>
                    <a:cubicBezTo>
                      <a:pt x="289" y="80"/>
                      <a:pt x="283" y="82"/>
                      <a:pt x="277" y="82"/>
                    </a:cubicBezTo>
                    <a:close/>
                    <a:moveTo>
                      <a:pt x="311" y="61"/>
                    </a:moveTo>
                    <a:cubicBezTo>
                      <a:pt x="308" y="66"/>
                      <a:pt x="304" y="70"/>
                      <a:pt x="300" y="73"/>
                    </a:cubicBezTo>
                    <a:cubicBezTo>
                      <a:pt x="304" y="69"/>
                      <a:pt x="308" y="62"/>
                      <a:pt x="310" y="58"/>
                    </a:cubicBezTo>
                    <a:cubicBezTo>
                      <a:pt x="313" y="52"/>
                      <a:pt x="304" y="47"/>
                      <a:pt x="301" y="53"/>
                    </a:cubicBezTo>
                    <a:cubicBezTo>
                      <a:pt x="299" y="55"/>
                      <a:pt x="298" y="56"/>
                      <a:pt x="296" y="58"/>
                    </a:cubicBezTo>
                    <a:cubicBezTo>
                      <a:pt x="299" y="53"/>
                      <a:pt x="301" y="48"/>
                      <a:pt x="302" y="42"/>
                    </a:cubicBezTo>
                    <a:cubicBezTo>
                      <a:pt x="303" y="38"/>
                      <a:pt x="298" y="34"/>
                      <a:pt x="295" y="38"/>
                    </a:cubicBezTo>
                    <a:cubicBezTo>
                      <a:pt x="294" y="39"/>
                      <a:pt x="293" y="40"/>
                      <a:pt x="292" y="41"/>
                    </a:cubicBezTo>
                    <a:cubicBezTo>
                      <a:pt x="293" y="37"/>
                      <a:pt x="294" y="34"/>
                      <a:pt x="295" y="30"/>
                    </a:cubicBezTo>
                    <a:cubicBezTo>
                      <a:pt x="296" y="26"/>
                      <a:pt x="292" y="23"/>
                      <a:pt x="288" y="25"/>
                    </a:cubicBezTo>
                    <a:cubicBezTo>
                      <a:pt x="278" y="30"/>
                      <a:pt x="269" y="38"/>
                      <a:pt x="263" y="47"/>
                    </a:cubicBezTo>
                    <a:cubicBezTo>
                      <a:pt x="263" y="47"/>
                      <a:pt x="263" y="46"/>
                      <a:pt x="263" y="46"/>
                    </a:cubicBezTo>
                    <a:cubicBezTo>
                      <a:pt x="271" y="28"/>
                      <a:pt x="294" y="20"/>
                      <a:pt x="312" y="16"/>
                    </a:cubicBezTo>
                    <a:cubicBezTo>
                      <a:pt x="319" y="14"/>
                      <a:pt x="327" y="14"/>
                      <a:pt x="335" y="15"/>
                    </a:cubicBezTo>
                    <a:cubicBezTo>
                      <a:pt x="325" y="29"/>
                      <a:pt x="319" y="46"/>
                      <a:pt x="311"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8" name="Freeform 462"/>
              <p:cNvSpPr>
                <a:spLocks noEditPoints="1"/>
              </p:cNvSpPr>
              <p:nvPr/>
            </p:nvSpPr>
            <p:spPr bwMode="auto">
              <a:xfrm>
                <a:off x="1801" y="-170"/>
                <a:ext cx="458" cy="615"/>
              </a:xfrm>
              <a:custGeom>
                <a:avLst/>
                <a:gdLst>
                  <a:gd name="T0" fmla="*/ 161 w 227"/>
                  <a:gd name="T1" fmla="*/ 48 h 305"/>
                  <a:gd name="T2" fmla="*/ 55 w 227"/>
                  <a:gd name="T3" fmla="*/ 192 h 305"/>
                  <a:gd name="T4" fmla="*/ 159 w 227"/>
                  <a:gd name="T5" fmla="*/ 59 h 305"/>
                  <a:gd name="T6" fmla="*/ 182 w 227"/>
                  <a:gd name="T7" fmla="*/ 80 h 305"/>
                  <a:gd name="T8" fmla="*/ 97 w 227"/>
                  <a:gd name="T9" fmla="*/ 213 h 305"/>
                  <a:gd name="T10" fmla="*/ 74 w 227"/>
                  <a:gd name="T11" fmla="*/ 217 h 305"/>
                  <a:gd name="T12" fmla="*/ 51 w 227"/>
                  <a:gd name="T13" fmla="*/ 199 h 305"/>
                  <a:gd name="T14" fmla="*/ 46 w 227"/>
                  <a:gd name="T15" fmla="*/ 197 h 305"/>
                  <a:gd name="T16" fmla="*/ 21 w 227"/>
                  <a:gd name="T17" fmla="*/ 240 h 305"/>
                  <a:gd name="T18" fmla="*/ 17 w 227"/>
                  <a:gd name="T19" fmla="*/ 246 h 305"/>
                  <a:gd name="T20" fmla="*/ 11 w 227"/>
                  <a:gd name="T21" fmla="*/ 298 h 305"/>
                  <a:gd name="T22" fmla="*/ 53 w 227"/>
                  <a:gd name="T23" fmla="*/ 278 h 305"/>
                  <a:gd name="T24" fmla="*/ 87 w 227"/>
                  <a:gd name="T25" fmla="*/ 232 h 305"/>
                  <a:gd name="T26" fmla="*/ 99 w 227"/>
                  <a:gd name="T27" fmla="*/ 220 h 305"/>
                  <a:gd name="T28" fmla="*/ 193 w 227"/>
                  <a:gd name="T29" fmla="*/ 85 h 305"/>
                  <a:gd name="T30" fmla="*/ 194 w 227"/>
                  <a:gd name="T31" fmla="*/ 79 h 305"/>
                  <a:gd name="T32" fmla="*/ 227 w 227"/>
                  <a:gd name="T33" fmla="*/ 9 h 305"/>
                  <a:gd name="T34" fmla="*/ 43 w 227"/>
                  <a:gd name="T35" fmla="*/ 274 h 305"/>
                  <a:gd name="T36" fmla="*/ 22 w 227"/>
                  <a:gd name="T37" fmla="*/ 251 h 305"/>
                  <a:gd name="T38" fmla="*/ 43 w 227"/>
                  <a:gd name="T39" fmla="*/ 274 h 305"/>
                  <a:gd name="T40" fmla="*/ 35 w 227"/>
                  <a:gd name="T41" fmla="*/ 253 h 305"/>
                  <a:gd name="T42" fmla="*/ 44 w 227"/>
                  <a:gd name="T43" fmla="*/ 254 h 305"/>
                  <a:gd name="T44" fmla="*/ 55 w 227"/>
                  <a:gd name="T45" fmla="*/ 259 h 305"/>
                  <a:gd name="T46" fmla="*/ 59 w 227"/>
                  <a:gd name="T47" fmla="*/ 253 h 305"/>
                  <a:gd name="T48" fmla="*/ 55 w 227"/>
                  <a:gd name="T49" fmla="*/ 246 h 305"/>
                  <a:gd name="T50" fmla="*/ 62 w 227"/>
                  <a:gd name="T51" fmla="*/ 235 h 305"/>
                  <a:gd name="T52" fmla="*/ 57 w 227"/>
                  <a:gd name="T53" fmla="*/ 222 h 305"/>
                  <a:gd name="T54" fmla="*/ 44 w 227"/>
                  <a:gd name="T55" fmla="*/ 226 h 305"/>
                  <a:gd name="T56" fmla="*/ 41 w 227"/>
                  <a:gd name="T57" fmla="*/ 230 h 305"/>
                  <a:gd name="T58" fmla="*/ 33 w 227"/>
                  <a:gd name="T59" fmla="*/ 239 h 305"/>
                  <a:gd name="T60" fmla="*/ 33 w 227"/>
                  <a:gd name="T61" fmla="*/ 235 h 305"/>
                  <a:gd name="T62" fmla="*/ 50 w 227"/>
                  <a:gd name="T63" fmla="*/ 201 h 305"/>
                  <a:gd name="T64" fmla="*/ 77 w 227"/>
                  <a:gd name="T65" fmla="*/ 227 h 305"/>
                  <a:gd name="T66" fmla="*/ 195 w 227"/>
                  <a:gd name="T67" fmla="*/ 62 h 305"/>
                  <a:gd name="T68" fmla="*/ 175 w 227"/>
                  <a:gd name="T69" fmla="*/ 66 h 305"/>
                  <a:gd name="T70" fmla="*/ 187 w 227"/>
                  <a:gd name="T71" fmla="*/ 37 h 305"/>
                  <a:gd name="T72" fmla="*/ 191 w 227"/>
                  <a:gd name="T73" fmla="*/ 41 h 305"/>
                  <a:gd name="T74" fmla="*/ 191 w 227"/>
                  <a:gd name="T75" fmla="*/ 41 h 305"/>
                  <a:gd name="T76" fmla="*/ 193 w 227"/>
                  <a:gd name="T77" fmla="*/ 42 h 305"/>
                  <a:gd name="T78" fmla="*/ 196 w 227"/>
                  <a:gd name="T79" fmla="*/ 44 h 305"/>
                  <a:gd name="T80" fmla="*/ 195 w 227"/>
                  <a:gd name="T81" fmla="*/ 6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7" h="305">
                    <a:moveTo>
                      <a:pt x="218" y="3"/>
                    </a:moveTo>
                    <a:cubicBezTo>
                      <a:pt x="199" y="16"/>
                      <a:pt x="175" y="28"/>
                      <a:pt x="161" y="48"/>
                    </a:cubicBezTo>
                    <a:cubicBezTo>
                      <a:pt x="160" y="46"/>
                      <a:pt x="156" y="45"/>
                      <a:pt x="154" y="48"/>
                    </a:cubicBezTo>
                    <a:cubicBezTo>
                      <a:pt x="116" y="92"/>
                      <a:pt x="76" y="137"/>
                      <a:pt x="55" y="192"/>
                    </a:cubicBezTo>
                    <a:cubicBezTo>
                      <a:pt x="53" y="195"/>
                      <a:pt x="59" y="198"/>
                      <a:pt x="61" y="194"/>
                    </a:cubicBezTo>
                    <a:cubicBezTo>
                      <a:pt x="87" y="145"/>
                      <a:pt x="124" y="103"/>
                      <a:pt x="159" y="59"/>
                    </a:cubicBezTo>
                    <a:cubicBezTo>
                      <a:pt x="161" y="64"/>
                      <a:pt x="164" y="68"/>
                      <a:pt x="168" y="72"/>
                    </a:cubicBezTo>
                    <a:cubicBezTo>
                      <a:pt x="172" y="75"/>
                      <a:pt x="177" y="79"/>
                      <a:pt x="182" y="80"/>
                    </a:cubicBezTo>
                    <a:cubicBezTo>
                      <a:pt x="182" y="80"/>
                      <a:pt x="182" y="80"/>
                      <a:pt x="182" y="80"/>
                    </a:cubicBezTo>
                    <a:cubicBezTo>
                      <a:pt x="160" y="128"/>
                      <a:pt x="110" y="162"/>
                      <a:pt x="97" y="213"/>
                    </a:cubicBezTo>
                    <a:cubicBezTo>
                      <a:pt x="97" y="213"/>
                      <a:pt x="96" y="213"/>
                      <a:pt x="96" y="213"/>
                    </a:cubicBezTo>
                    <a:cubicBezTo>
                      <a:pt x="88" y="215"/>
                      <a:pt x="83" y="219"/>
                      <a:pt x="74" y="217"/>
                    </a:cubicBezTo>
                    <a:cubicBezTo>
                      <a:pt x="65" y="214"/>
                      <a:pt x="59" y="206"/>
                      <a:pt x="56" y="198"/>
                    </a:cubicBezTo>
                    <a:cubicBezTo>
                      <a:pt x="55" y="196"/>
                      <a:pt x="52" y="197"/>
                      <a:pt x="51" y="199"/>
                    </a:cubicBezTo>
                    <a:cubicBezTo>
                      <a:pt x="51" y="198"/>
                      <a:pt x="51" y="198"/>
                      <a:pt x="51" y="198"/>
                    </a:cubicBezTo>
                    <a:cubicBezTo>
                      <a:pt x="52" y="195"/>
                      <a:pt x="47" y="194"/>
                      <a:pt x="46" y="197"/>
                    </a:cubicBezTo>
                    <a:cubicBezTo>
                      <a:pt x="42" y="208"/>
                      <a:pt x="36" y="216"/>
                      <a:pt x="30" y="225"/>
                    </a:cubicBezTo>
                    <a:cubicBezTo>
                      <a:pt x="26" y="230"/>
                      <a:pt x="22" y="234"/>
                      <a:pt x="21" y="240"/>
                    </a:cubicBezTo>
                    <a:cubicBezTo>
                      <a:pt x="20" y="242"/>
                      <a:pt x="20" y="244"/>
                      <a:pt x="20" y="245"/>
                    </a:cubicBezTo>
                    <a:cubicBezTo>
                      <a:pt x="19" y="245"/>
                      <a:pt x="18" y="245"/>
                      <a:pt x="17" y="246"/>
                    </a:cubicBezTo>
                    <a:cubicBezTo>
                      <a:pt x="7" y="253"/>
                      <a:pt x="1" y="263"/>
                      <a:pt x="0" y="275"/>
                    </a:cubicBezTo>
                    <a:cubicBezTo>
                      <a:pt x="0" y="284"/>
                      <a:pt x="4" y="293"/>
                      <a:pt x="11" y="298"/>
                    </a:cubicBezTo>
                    <a:cubicBezTo>
                      <a:pt x="17" y="304"/>
                      <a:pt x="26" y="305"/>
                      <a:pt x="34" y="302"/>
                    </a:cubicBezTo>
                    <a:cubicBezTo>
                      <a:pt x="44" y="298"/>
                      <a:pt x="50" y="288"/>
                      <a:pt x="53" y="278"/>
                    </a:cubicBezTo>
                    <a:cubicBezTo>
                      <a:pt x="55" y="278"/>
                      <a:pt x="57" y="277"/>
                      <a:pt x="58" y="275"/>
                    </a:cubicBezTo>
                    <a:cubicBezTo>
                      <a:pt x="67" y="260"/>
                      <a:pt x="78" y="247"/>
                      <a:pt x="87" y="232"/>
                    </a:cubicBezTo>
                    <a:cubicBezTo>
                      <a:pt x="89" y="230"/>
                      <a:pt x="89" y="228"/>
                      <a:pt x="87" y="226"/>
                    </a:cubicBezTo>
                    <a:cubicBezTo>
                      <a:pt x="92" y="225"/>
                      <a:pt x="96" y="223"/>
                      <a:pt x="99" y="220"/>
                    </a:cubicBezTo>
                    <a:cubicBezTo>
                      <a:pt x="100" y="220"/>
                      <a:pt x="101" y="220"/>
                      <a:pt x="102" y="218"/>
                    </a:cubicBezTo>
                    <a:cubicBezTo>
                      <a:pt x="127" y="170"/>
                      <a:pt x="172" y="135"/>
                      <a:pt x="193" y="85"/>
                    </a:cubicBezTo>
                    <a:cubicBezTo>
                      <a:pt x="194" y="83"/>
                      <a:pt x="193" y="81"/>
                      <a:pt x="192" y="80"/>
                    </a:cubicBezTo>
                    <a:cubicBezTo>
                      <a:pt x="193" y="80"/>
                      <a:pt x="193" y="80"/>
                      <a:pt x="194" y="79"/>
                    </a:cubicBezTo>
                    <a:cubicBezTo>
                      <a:pt x="203" y="75"/>
                      <a:pt x="209" y="58"/>
                      <a:pt x="213" y="49"/>
                    </a:cubicBezTo>
                    <a:cubicBezTo>
                      <a:pt x="219" y="36"/>
                      <a:pt x="224" y="23"/>
                      <a:pt x="227" y="9"/>
                    </a:cubicBezTo>
                    <a:cubicBezTo>
                      <a:pt x="227" y="5"/>
                      <a:pt x="223" y="0"/>
                      <a:pt x="218" y="3"/>
                    </a:cubicBezTo>
                    <a:close/>
                    <a:moveTo>
                      <a:pt x="43" y="274"/>
                    </a:moveTo>
                    <a:cubicBezTo>
                      <a:pt x="40" y="284"/>
                      <a:pt x="29" y="299"/>
                      <a:pt x="18" y="289"/>
                    </a:cubicBezTo>
                    <a:cubicBezTo>
                      <a:pt x="6" y="278"/>
                      <a:pt x="15" y="261"/>
                      <a:pt x="22" y="251"/>
                    </a:cubicBezTo>
                    <a:cubicBezTo>
                      <a:pt x="26" y="260"/>
                      <a:pt x="36" y="267"/>
                      <a:pt x="44" y="273"/>
                    </a:cubicBezTo>
                    <a:cubicBezTo>
                      <a:pt x="44" y="273"/>
                      <a:pt x="43" y="273"/>
                      <a:pt x="43" y="274"/>
                    </a:cubicBezTo>
                    <a:close/>
                    <a:moveTo>
                      <a:pt x="51" y="266"/>
                    </a:moveTo>
                    <a:cubicBezTo>
                      <a:pt x="46" y="262"/>
                      <a:pt x="39" y="258"/>
                      <a:pt x="35" y="253"/>
                    </a:cubicBezTo>
                    <a:cubicBezTo>
                      <a:pt x="37" y="254"/>
                      <a:pt x="38" y="255"/>
                      <a:pt x="39" y="256"/>
                    </a:cubicBezTo>
                    <a:cubicBezTo>
                      <a:pt x="41" y="258"/>
                      <a:pt x="44" y="256"/>
                      <a:pt x="44" y="254"/>
                    </a:cubicBezTo>
                    <a:cubicBezTo>
                      <a:pt x="46" y="255"/>
                      <a:pt x="48" y="256"/>
                      <a:pt x="49" y="258"/>
                    </a:cubicBezTo>
                    <a:cubicBezTo>
                      <a:pt x="51" y="260"/>
                      <a:pt x="53" y="260"/>
                      <a:pt x="55" y="259"/>
                    </a:cubicBezTo>
                    <a:cubicBezTo>
                      <a:pt x="54" y="261"/>
                      <a:pt x="53" y="263"/>
                      <a:pt x="51" y="266"/>
                    </a:cubicBezTo>
                    <a:close/>
                    <a:moveTo>
                      <a:pt x="59" y="253"/>
                    </a:moveTo>
                    <a:cubicBezTo>
                      <a:pt x="59" y="251"/>
                      <a:pt x="59" y="250"/>
                      <a:pt x="58" y="249"/>
                    </a:cubicBezTo>
                    <a:cubicBezTo>
                      <a:pt x="57" y="248"/>
                      <a:pt x="56" y="247"/>
                      <a:pt x="55" y="246"/>
                    </a:cubicBezTo>
                    <a:cubicBezTo>
                      <a:pt x="60" y="246"/>
                      <a:pt x="65" y="240"/>
                      <a:pt x="62" y="235"/>
                    </a:cubicBezTo>
                    <a:cubicBezTo>
                      <a:pt x="62" y="235"/>
                      <a:pt x="62" y="235"/>
                      <a:pt x="62" y="235"/>
                    </a:cubicBezTo>
                    <a:cubicBezTo>
                      <a:pt x="66" y="231"/>
                      <a:pt x="65" y="222"/>
                      <a:pt x="58" y="222"/>
                    </a:cubicBezTo>
                    <a:cubicBezTo>
                      <a:pt x="57" y="222"/>
                      <a:pt x="57" y="222"/>
                      <a:pt x="57" y="222"/>
                    </a:cubicBezTo>
                    <a:cubicBezTo>
                      <a:pt x="56" y="222"/>
                      <a:pt x="55" y="221"/>
                      <a:pt x="53" y="220"/>
                    </a:cubicBezTo>
                    <a:cubicBezTo>
                      <a:pt x="49" y="219"/>
                      <a:pt x="45" y="222"/>
                      <a:pt x="44" y="226"/>
                    </a:cubicBezTo>
                    <a:cubicBezTo>
                      <a:pt x="44" y="227"/>
                      <a:pt x="43" y="228"/>
                      <a:pt x="44" y="230"/>
                    </a:cubicBezTo>
                    <a:cubicBezTo>
                      <a:pt x="43" y="230"/>
                      <a:pt x="42" y="230"/>
                      <a:pt x="41" y="230"/>
                    </a:cubicBezTo>
                    <a:cubicBezTo>
                      <a:pt x="36" y="230"/>
                      <a:pt x="33" y="235"/>
                      <a:pt x="35" y="240"/>
                    </a:cubicBezTo>
                    <a:cubicBezTo>
                      <a:pt x="34" y="239"/>
                      <a:pt x="34" y="239"/>
                      <a:pt x="33" y="239"/>
                    </a:cubicBezTo>
                    <a:cubicBezTo>
                      <a:pt x="32" y="239"/>
                      <a:pt x="32" y="239"/>
                      <a:pt x="31" y="239"/>
                    </a:cubicBezTo>
                    <a:cubicBezTo>
                      <a:pt x="32" y="237"/>
                      <a:pt x="32" y="236"/>
                      <a:pt x="33" y="235"/>
                    </a:cubicBezTo>
                    <a:cubicBezTo>
                      <a:pt x="40" y="223"/>
                      <a:pt x="47" y="213"/>
                      <a:pt x="50" y="200"/>
                    </a:cubicBezTo>
                    <a:cubicBezTo>
                      <a:pt x="50" y="200"/>
                      <a:pt x="50" y="200"/>
                      <a:pt x="50" y="201"/>
                    </a:cubicBezTo>
                    <a:cubicBezTo>
                      <a:pt x="52" y="211"/>
                      <a:pt x="59" y="221"/>
                      <a:pt x="69" y="225"/>
                    </a:cubicBezTo>
                    <a:cubicBezTo>
                      <a:pt x="72" y="226"/>
                      <a:pt x="74" y="226"/>
                      <a:pt x="77" y="227"/>
                    </a:cubicBezTo>
                    <a:cubicBezTo>
                      <a:pt x="71" y="235"/>
                      <a:pt x="65" y="244"/>
                      <a:pt x="59" y="253"/>
                    </a:cubicBezTo>
                    <a:close/>
                    <a:moveTo>
                      <a:pt x="195" y="62"/>
                    </a:moveTo>
                    <a:cubicBezTo>
                      <a:pt x="193" y="65"/>
                      <a:pt x="190" y="68"/>
                      <a:pt x="189" y="72"/>
                    </a:cubicBezTo>
                    <a:cubicBezTo>
                      <a:pt x="185" y="69"/>
                      <a:pt x="179" y="68"/>
                      <a:pt x="175" y="66"/>
                    </a:cubicBezTo>
                    <a:cubicBezTo>
                      <a:pt x="170" y="63"/>
                      <a:pt x="167" y="59"/>
                      <a:pt x="164" y="54"/>
                    </a:cubicBezTo>
                    <a:cubicBezTo>
                      <a:pt x="171" y="48"/>
                      <a:pt x="179" y="42"/>
                      <a:pt x="187" y="37"/>
                    </a:cubicBezTo>
                    <a:cubicBezTo>
                      <a:pt x="187" y="39"/>
                      <a:pt x="189" y="40"/>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2" y="41"/>
                      <a:pt x="193" y="42"/>
                      <a:pt x="193" y="42"/>
                    </a:cubicBezTo>
                    <a:cubicBezTo>
                      <a:pt x="194" y="42"/>
                      <a:pt x="195" y="43"/>
                      <a:pt x="195" y="43"/>
                    </a:cubicBezTo>
                    <a:cubicBezTo>
                      <a:pt x="195" y="43"/>
                      <a:pt x="196" y="44"/>
                      <a:pt x="196" y="44"/>
                    </a:cubicBezTo>
                    <a:cubicBezTo>
                      <a:pt x="198" y="46"/>
                      <a:pt x="200" y="47"/>
                      <a:pt x="203" y="46"/>
                    </a:cubicBezTo>
                    <a:cubicBezTo>
                      <a:pt x="200" y="52"/>
                      <a:pt x="197" y="57"/>
                      <a:pt x="195"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9" name="Freeform 463"/>
              <p:cNvSpPr>
                <a:spLocks noEditPoints="1"/>
              </p:cNvSpPr>
              <p:nvPr/>
            </p:nvSpPr>
            <p:spPr bwMode="auto">
              <a:xfrm>
                <a:off x="5411" y="168"/>
                <a:ext cx="438" cy="355"/>
              </a:xfrm>
              <a:custGeom>
                <a:avLst/>
                <a:gdLst>
                  <a:gd name="T0" fmla="*/ 215 w 217"/>
                  <a:gd name="T1" fmla="*/ 6 h 176"/>
                  <a:gd name="T2" fmla="*/ 204 w 217"/>
                  <a:gd name="T3" fmla="*/ 2 h 176"/>
                  <a:gd name="T4" fmla="*/ 7 w 217"/>
                  <a:gd name="T5" fmla="*/ 56 h 176"/>
                  <a:gd name="T6" fmla="*/ 4 w 217"/>
                  <a:gd name="T7" fmla="*/ 66 h 176"/>
                  <a:gd name="T8" fmla="*/ 44 w 217"/>
                  <a:gd name="T9" fmla="*/ 92 h 176"/>
                  <a:gd name="T10" fmla="*/ 42 w 217"/>
                  <a:gd name="T11" fmla="*/ 94 h 176"/>
                  <a:gd name="T12" fmla="*/ 57 w 217"/>
                  <a:gd name="T13" fmla="*/ 170 h 176"/>
                  <a:gd name="T14" fmla="*/ 67 w 217"/>
                  <a:gd name="T15" fmla="*/ 170 h 176"/>
                  <a:gd name="T16" fmla="*/ 68 w 217"/>
                  <a:gd name="T17" fmla="*/ 166 h 176"/>
                  <a:gd name="T18" fmla="*/ 79 w 217"/>
                  <a:gd name="T19" fmla="*/ 160 h 176"/>
                  <a:gd name="T20" fmla="*/ 95 w 217"/>
                  <a:gd name="T21" fmla="*/ 149 h 176"/>
                  <a:gd name="T22" fmla="*/ 114 w 217"/>
                  <a:gd name="T23" fmla="*/ 173 h 176"/>
                  <a:gd name="T24" fmla="*/ 122 w 217"/>
                  <a:gd name="T25" fmla="*/ 173 h 176"/>
                  <a:gd name="T26" fmla="*/ 174 w 217"/>
                  <a:gd name="T27" fmla="*/ 99 h 176"/>
                  <a:gd name="T28" fmla="*/ 212 w 217"/>
                  <a:gd name="T29" fmla="*/ 26 h 176"/>
                  <a:gd name="T30" fmla="*/ 215 w 217"/>
                  <a:gd name="T31" fmla="*/ 6 h 176"/>
                  <a:gd name="T32" fmla="*/ 19 w 217"/>
                  <a:gd name="T33" fmla="*/ 64 h 176"/>
                  <a:gd name="T34" fmla="*/ 142 w 217"/>
                  <a:gd name="T35" fmla="*/ 37 h 176"/>
                  <a:gd name="T36" fmla="*/ 55 w 217"/>
                  <a:gd name="T37" fmla="*/ 89 h 176"/>
                  <a:gd name="T38" fmla="*/ 54 w 217"/>
                  <a:gd name="T39" fmla="*/ 88 h 176"/>
                  <a:gd name="T40" fmla="*/ 19 w 217"/>
                  <a:gd name="T41" fmla="*/ 64 h 176"/>
                  <a:gd name="T42" fmla="*/ 73 w 217"/>
                  <a:gd name="T43" fmla="*/ 152 h 176"/>
                  <a:gd name="T44" fmla="*/ 80 w 217"/>
                  <a:gd name="T45" fmla="*/ 126 h 176"/>
                  <a:gd name="T46" fmla="*/ 89 w 217"/>
                  <a:gd name="T47" fmla="*/ 140 h 176"/>
                  <a:gd name="T48" fmla="*/ 73 w 217"/>
                  <a:gd name="T49" fmla="*/ 152 h 176"/>
                  <a:gd name="T50" fmla="*/ 166 w 217"/>
                  <a:gd name="T51" fmla="*/ 85 h 176"/>
                  <a:gd name="T52" fmla="*/ 117 w 217"/>
                  <a:gd name="T53" fmla="*/ 160 h 176"/>
                  <a:gd name="T54" fmla="*/ 103 w 217"/>
                  <a:gd name="T55" fmla="*/ 143 h 176"/>
                  <a:gd name="T56" fmla="*/ 97 w 217"/>
                  <a:gd name="T57" fmla="*/ 135 h 176"/>
                  <a:gd name="T58" fmla="*/ 83 w 217"/>
                  <a:gd name="T59" fmla="*/ 117 h 176"/>
                  <a:gd name="T60" fmla="*/ 83 w 217"/>
                  <a:gd name="T61" fmla="*/ 116 h 176"/>
                  <a:gd name="T62" fmla="*/ 78 w 217"/>
                  <a:gd name="T63" fmla="*/ 111 h 176"/>
                  <a:gd name="T64" fmla="*/ 70 w 217"/>
                  <a:gd name="T65" fmla="*/ 104 h 176"/>
                  <a:gd name="T66" fmla="*/ 67 w 217"/>
                  <a:gd name="T67" fmla="*/ 107 h 176"/>
                  <a:gd name="T68" fmla="*/ 74 w 217"/>
                  <a:gd name="T69" fmla="*/ 116 h 176"/>
                  <a:gd name="T70" fmla="*/ 63 w 217"/>
                  <a:gd name="T71" fmla="*/ 147 h 176"/>
                  <a:gd name="T72" fmla="*/ 47 w 217"/>
                  <a:gd name="T73" fmla="*/ 93 h 176"/>
                  <a:gd name="T74" fmla="*/ 51 w 217"/>
                  <a:gd name="T75" fmla="*/ 94 h 176"/>
                  <a:gd name="T76" fmla="*/ 51 w 217"/>
                  <a:gd name="T77" fmla="*/ 94 h 176"/>
                  <a:gd name="T78" fmla="*/ 56 w 217"/>
                  <a:gd name="T79" fmla="*/ 96 h 176"/>
                  <a:gd name="T80" fmla="*/ 134 w 217"/>
                  <a:gd name="T81" fmla="*/ 59 h 176"/>
                  <a:gd name="T82" fmla="*/ 72 w 217"/>
                  <a:gd name="T83" fmla="*/ 96 h 176"/>
                  <a:gd name="T84" fmla="*/ 75 w 217"/>
                  <a:gd name="T85" fmla="*/ 101 h 176"/>
                  <a:gd name="T86" fmla="*/ 142 w 217"/>
                  <a:gd name="T87" fmla="*/ 69 h 176"/>
                  <a:gd name="T88" fmla="*/ 190 w 217"/>
                  <a:gd name="T89" fmla="*/ 39 h 176"/>
                  <a:gd name="T90" fmla="*/ 166 w 217"/>
                  <a:gd name="T91" fmla="*/ 8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176">
                    <a:moveTo>
                      <a:pt x="215" y="6"/>
                    </a:moveTo>
                    <a:cubicBezTo>
                      <a:pt x="214" y="2"/>
                      <a:pt x="208" y="0"/>
                      <a:pt x="204" y="2"/>
                    </a:cubicBezTo>
                    <a:cubicBezTo>
                      <a:pt x="142" y="33"/>
                      <a:pt x="70" y="29"/>
                      <a:pt x="7" y="56"/>
                    </a:cubicBezTo>
                    <a:cubicBezTo>
                      <a:pt x="2" y="58"/>
                      <a:pt x="0" y="63"/>
                      <a:pt x="4" y="66"/>
                    </a:cubicBezTo>
                    <a:cubicBezTo>
                      <a:pt x="15" y="78"/>
                      <a:pt x="29" y="86"/>
                      <a:pt x="44" y="92"/>
                    </a:cubicBezTo>
                    <a:cubicBezTo>
                      <a:pt x="43" y="92"/>
                      <a:pt x="42" y="93"/>
                      <a:pt x="42" y="94"/>
                    </a:cubicBezTo>
                    <a:cubicBezTo>
                      <a:pt x="49" y="119"/>
                      <a:pt x="52" y="145"/>
                      <a:pt x="57" y="170"/>
                    </a:cubicBezTo>
                    <a:cubicBezTo>
                      <a:pt x="58" y="176"/>
                      <a:pt x="65" y="175"/>
                      <a:pt x="67" y="170"/>
                    </a:cubicBezTo>
                    <a:cubicBezTo>
                      <a:pt x="67" y="169"/>
                      <a:pt x="68" y="167"/>
                      <a:pt x="68" y="166"/>
                    </a:cubicBezTo>
                    <a:cubicBezTo>
                      <a:pt x="72" y="165"/>
                      <a:pt x="76" y="162"/>
                      <a:pt x="79" y="160"/>
                    </a:cubicBezTo>
                    <a:cubicBezTo>
                      <a:pt x="85" y="157"/>
                      <a:pt x="90" y="153"/>
                      <a:pt x="95" y="149"/>
                    </a:cubicBezTo>
                    <a:cubicBezTo>
                      <a:pt x="100" y="158"/>
                      <a:pt x="106" y="166"/>
                      <a:pt x="114" y="173"/>
                    </a:cubicBezTo>
                    <a:cubicBezTo>
                      <a:pt x="116" y="175"/>
                      <a:pt x="120" y="176"/>
                      <a:pt x="122" y="173"/>
                    </a:cubicBezTo>
                    <a:cubicBezTo>
                      <a:pt x="141" y="150"/>
                      <a:pt x="158" y="125"/>
                      <a:pt x="174" y="99"/>
                    </a:cubicBezTo>
                    <a:cubicBezTo>
                      <a:pt x="187" y="80"/>
                      <a:pt x="209" y="51"/>
                      <a:pt x="212" y="26"/>
                    </a:cubicBezTo>
                    <a:cubicBezTo>
                      <a:pt x="216" y="19"/>
                      <a:pt x="217" y="15"/>
                      <a:pt x="215" y="6"/>
                    </a:cubicBezTo>
                    <a:close/>
                    <a:moveTo>
                      <a:pt x="19" y="64"/>
                    </a:moveTo>
                    <a:cubicBezTo>
                      <a:pt x="58" y="48"/>
                      <a:pt x="101" y="45"/>
                      <a:pt x="142" y="37"/>
                    </a:cubicBezTo>
                    <a:cubicBezTo>
                      <a:pt x="112" y="53"/>
                      <a:pt x="82" y="72"/>
                      <a:pt x="55" y="89"/>
                    </a:cubicBezTo>
                    <a:cubicBezTo>
                      <a:pt x="54" y="89"/>
                      <a:pt x="54" y="89"/>
                      <a:pt x="54" y="88"/>
                    </a:cubicBezTo>
                    <a:cubicBezTo>
                      <a:pt x="42" y="80"/>
                      <a:pt x="30" y="73"/>
                      <a:pt x="19" y="64"/>
                    </a:cubicBezTo>
                    <a:close/>
                    <a:moveTo>
                      <a:pt x="73" y="152"/>
                    </a:moveTo>
                    <a:cubicBezTo>
                      <a:pt x="76" y="144"/>
                      <a:pt x="78" y="135"/>
                      <a:pt x="80" y="126"/>
                    </a:cubicBezTo>
                    <a:cubicBezTo>
                      <a:pt x="83" y="131"/>
                      <a:pt x="86" y="135"/>
                      <a:pt x="89" y="140"/>
                    </a:cubicBezTo>
                    <a:cubicBezTo>
                      <a:pt x="84" y="144"/>
                      <a:pt x="78" y="148"/>
                      <a:pt x="73" y="152"/>
                    </a:cubicBezTo>
                    <a:close/>
                    <a:moveTo>
                      <a:pt x="166" y="85"/>
                    </a:moveTo>
                    <a:cubicBezTo>
                      <a:pt x="151" y="110"/>
                      <a:pt x="134" y="136"/>
                      <a:pt x="117" y="160"/>
                    </a:cubicBezTo>
                    <a:cubicBezTo>
                      <a:pt x="112" y="154"/>
                      <a:pt x="107" y="149"/>
                      <a:pt x="103" y="143"/>
                    </a:cubicBezTo>
                    <a:cubicBezTo>
                      <a:pt x="106" y="139"/>
                      <a:pt x="101" y="134"/>
                      <a:pt x="97" y="135"/>
                    </a:cubicBezTo>
                    <a:cubicBezTo>
                      <a:pt x="92" y="129"/>
                      <a:pt x="87" y="123"/>
                      <a:pt x="83" y="117"/>
                    </a:cubicBezTo>
                    <a:cubicBezTo>
                      <a:pt x="83" y="117"/>
                      <a:pt x="83" y="117"/>
                      <a:pt x="83" y="116"/>
                    </a:cubicBezTo>
                    <a:cubicBezTo>
                      <a:pt x="83" y="113"/>
                      <a:pt x="80" y="111"/>
                      <a:pt x="78" y="111"/>
                    </a:cubicBezTo>
                    <a:cubicBezTo>
                      <a:pt x="75" y="109"/>
                      <a:pt x="73" y="106"/>
                      <a:pt x="70" y="104"/>
                    </a:cubicBezTo>
                    <a:cubicBezTo>
                      <a:pt x="69" y="103"/>
                      <a:pt x="66" y="105"/>
                      <a:pt x="67" y="107"/>
                    </a:cubicBezTo>
                    <a:cubicBezTo>
                      <a:pt x="69" y="110"/>
                      <a:pt x="72" y="113"/>
                      <a:pt x="74" y="116"/>
                    </a:cubicBezTo>
                    <a:cubicBezTo>
                      <a:pt x="69" y="126"/>
                      <a:pt x="66" y="136"/>
                      <a:pt x="63" y="147"/>
                    </a:cubicBezTo>
                    <a:cubicBezTo>
                      <a:pt x="59" y="128"/>
                      <a:pt x="55" y="110"/>
                      <a:pt x="47" y="93"/>
                    </a:cubicBezTo>
                    <a:cubicBezTo>
                      <a:pt x="48" y="93"/>
                      <a:pt x="50" y="94"/>
                      <a:pt x="51" y="94"/>
                    </a:cubicBezTo>
                    <a:cubicBezTo>
                      <a:pt x="51" y="94"/>
                      <a:pt x="51" y="94"/>
                      <a:pt x="51" y="94"/>
                    </a:cubicBezTo>
                    <a:cubicBezTo>
                      <a:pt x="52" y="96"/>
                      <a:pt x="54" y="97"/>
                      <a:pt x="56" y="96"/>
                    </a:cubicBezTo>
                    <a:cubicBezTo>
                      <a:pt x="82" y="85"/>
                      <a:pt x="108" y="73"/>
                      <a:pt x="134" y="59"/>
                    </a:cubicBezTo>
                    <a:cubicBezTo>
                      <a:pt x="114" y="73"/>
                      <a:pt x="94" y="86"/>
                      <a:pt x="72" y="96"/>
                    </a:cubicBezTo>
                    <a:cubicBezTo>
                      <a:pt x="69" y="97"/>
                      <a:pt x="71" y="102"/>
                      <a:pt x="75" y="101"/>
                    </a:cubicBezTo>
                    <a:cubicBezTo>
                      <a:pt x="99" y="95"/>
                      <a:pt x="121" y="83"/>
                      <a:pt x="142" y="69"/>
                    </a:cubicBezTo>
                    <a:cubicBezTo>
                      <a:pt x="158" y="59"/>
                      <a:pt x="175" y="49"/>
                      <a:pt x="190" y="39"/>
                    </a:cubicBezTo>
                    <a:cubicBezTo>
                      <a:pt x="182" y="54"/>
                      <a:pt x="175" y="71"/>
                      <a:pt x="166"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0" name="Freeform 464"/>
              <p:cNvSpPr>
                <a:spLocks noEditPoints="1"/>
              </p:cNvSpPr>
              <p:nvPr/>
            </p:nvSpPr>
            <p:spPr bwMode="auto">
              <a:xfrm>
                <a:off x="5909" y="413"/>
                <a:ext cx="490" cy="591"/>
              </a:xfrm>
              <a:custGeom>
                <a:avLst/>
                <a:gdLst>
                  <a:gd name="T0" fmla="*/ 138 w 243"/>
                  <a:gd name="T1" fmla="*/ 119 h 293"/>
                  <a:gd name="T2" fmla="*/ 136 w 243"/>
                  <a:gd name="T3" fmla="*/ 117 h 293"/>
                  <a:gd name="T4" fmla="*/ 136 w 243"/>
                  <a:gd name="T5" fmla="*/ 42 h 293"/>
                  <a:gd name="T6" fmla="*/ 157 w 243"/>
                  <a:gd name="T7" fmla="*/ 19 h 293"/>
                  <a:gd name="T8" fmla="*/ 94 w 243"/>
                  <a:gd name="T9" fmla="*/ 7 h 293"/>
                  <a:gd name="T10" fmla="*/ 63 w 243"/>
                  <a:gd name="T11" fmla="*/ 33 h 293"/>
                  <a:gd name="T12" fmla="*/ 80 w 243"/>
                  <a:gd name="T13" fmla="*/ 56 h 293"/>
                  <a:gd name="T14" fmla="*/ 74 w 243"/>
                  <a:gd name="T15" fmla="*/ 131 h 293"/>
                  <a:gd name="T16" fmla="*/ 1 w 243"/>
                  <a:gd name="T17" fmla="*/ 262 h 293"/>
                  <a:gd name="T18" fmla="*/ 4 w 243"/>
                  <a:gd name="T19" fmla="*/ 269 h 293"/>
                  <a:gd name="T20" fmla="*/ 98 w 243"/>
                  <a:gd name="T21" fmla="*/ 286 h 293"/>
                  <a:gd name="T22" fmla="*/ 198 w 243"/>
                  <a:gd name="T23" fmla="*/ 276 h 293"/>
                  <a:gd name="T24" fmla="*/ 138 w 243"/>
                  <a:gd name="T25" fmla="*/ 119 h 293"/>
                  <a:gd name="T26" fmla="*/ 183 w 243"/>
                  <a:gd name="T27" fmla="*/ 270 h 293"/>
                  <a:gd name="T28" fmla="*/ 121 w 243"/>
                  <a:gd name="T29" fmla="*/ 275 h 293"/>
                  <a:gd name="T30" fmla="*/ 49 w 243"/>
                  <a:gd name="T31" fmla="*/ 268 h 293"/>
                  <a:gd name="T32" fmla="*/ 25 w 243"/>
                  <a:gd name="T33" fmla="*/ 263 h 293"/>
                  <a:gd name="T34" fmla="*/ 21 w 243"/>
                  <a:gd name="T35" fmla="*/ 237 h 293"/>
                  <a:gd name="T36" fmla="*/ 54 w 243"/>
                  <a:gd name="T37" fmla="*/ 190 h 293"/>
                  <a:gd name="T38" fmla="*/ 97 w 243"/>
                  <a:gd name="T39" fmla="*/ 212 h 293"/>
                  <a:gd name="T40" fmla="*/ 160 w 243"/>
                  <a:gd name="T41" fmla="*/ 188 h 293"/>
                  <a:gd name="T42" fmla="*/ 132 w 243"/>
                  <a:gd name="T43" fmla="*/ 165 h 293"/>
                  <a:gd name="T44" fmla="*/ 75 w 243"/>
                  <a:gd name="T45" fmla="*/ 182 h 293"/>
                  <a:gd name="T46" fmla="*/ 78 w 243"/>
                  <a:gd name="T47" fmla="*/ 188 h 293"/>
                  <a:gd name="T48" fmla="*/ 114 w 243"/>
                  <a:gd name="T49" fmla="*/ 181 h 293"/>
                  <a:gd name="T50" fmla="*/ 147 w 243"/>
                  <a:gd name="T51" fmla="*/ 182 h 293"/>
                  <a:gd name="T52" fmla="*/ 101 w 243"/>
                  <a:gd name="T53" fmla="*/ 200 h 293"/>
                  <a:gd name="T54" fmla="*/ 73 w 243"/>
                  <a:gd name="T55" fmla="*/ 197 h 293"/>
                  <a:gd name="T56" fmla="*/ 56 w 243"/>
                  <a:gd name="T57" fmla="*/ 189 h 293"/>
                  <a:gd name="T58" fmla="*/ 55 w 243"/>
                  <a:gd name="T59" fmla="*/ 189 h 293"/>
                  <a:gd name="T60" fmla="*/ 79 w 243"/>
                  <a:gd name="T61" fmla="*/ 141 h 293"/>
                  <a:gd name="T62" fmla="*/ 81 w 243"/>
                  <a:gd name="T63" fmla="*/ 138 h 293"/>
                  <a:gd name="T64" fmla="*/ 93 w 243"/>
                  <a:gd name="T65" fmla="*/ 37 h 293"/>
                  <a:gd name="T66" fmla="*/ 89 w 243"/>
                  <a:gd name="T67" fmla="*/ 32 h 293"/>
                  <a:gd name="T68" fmla="*/ 103 w 243"/>
                  <a:gd name="T69" fmla="*/ 18 h 293"/>
                  <a:gd name="T70" fmla="*/ 134 w 243"/>
                  <a:gd name="T71" fmla="*/ 19 h 293"/>
                  <a:gd name="T72" fmla="*/ 143 w 243"/>
                  <a:gd name="T73" fmla="*/ 30 h 293"/>
                  <a:gd name="T74" fmla="*/ 130 w 243"/>
                  <a:gd name="T75" fmla="*/ 32 h 293"/>
                  <a:gd name="T76" fmla="*/ 127 w 243"/>
                  <a:gd name="T77" fmla="*/ 40 h 293"/>
                  <a:gd name="T78" fmla="*/ 126 w 243"/>
                  <a:gd name="T79" fmla="*/ 42 h 293"/>
                  <a:gd name="T80" fmla="*/ 123 w 243"/>
                  <a:gd name="T81" fmla="*/ 129 h 293"/>
                  <a:gd name="T82" fmla="*/ 133 w 243"/>
                  <a:gd name="T83" fmla="*/ 133 h 293"/>
                  <a:gd name="T84" fmla="*/ 184 w 243"/>
                  <a:gd name="T85" fmla="*/ 214 h 293"/>
                  <a:gd name="T86" fmla="*/ 183 w 243"/>
                  <a:gd name="T87" fmla="*/ 27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3" h="293">
                    <a:moveTo>
                      <a:pt x="138" y="119"/>
                    </a:moveTo>
                    <a:cubicBezTo>
                      <a:pt x="138" y="118"/>
                      <a:pt x="137" y="117"/>
                      <a:pt x="136" y="117"/>
                    </a:cubicBezTo>
                    <a:cubicBezTo>
                      <a:pt x="138" y="92"/>
                      <a:pt x="137" y="66"/>
                      <a:pt x="136" y="42"/>
                    </a:cubicBezTo>
                    <a:cubicBezTo>
                      <a:pt x="149" y="42"/>
                      <a:pt x="167" y="35"/>
                      <a:pt x="157" y="19"/>
                    </a:cubicBezTo>
                    <a:cubicBezTo>
                      <a:pt x="145" y="0"/>
                      <a:pt x="113" y="3"/>
                      <a:pt x="94" y="7"/>
                    </a:cubicBezTo>
                    <a:cubicBezTo>
                      <a:pt x="86" y="9"/>
                      <a:pt x="54" y="18"/>
                      <a:pt x="63" y="33"/>
                    </a:cubicBezTo>
                    <a:cubicBezTo>
                      <a:pt x="70" y="46"/>
                      <a:pt x="82" y="35"/>
                      <a:pt x="80" y="56"/>
                    </a:cubicBezTo>
                    <a:cubicBezTo>
                      <a:pt x="78" y="81"/>
                      <a:pt x="76" y="106"/>
                      <a:pt x="74" y="131"/>
                    </a:cubicBezTo>
                    <a:cubicBezTo>
                      <a:pt x="55" y="178"/>
                      <a:pt x="9" y="210"/>
                      <a:pt x="1" y="262"/>
                    </a:cubicBezTo>
                    <a:cubicBezTo>
                      <a:pt x="0" y="264"/>
                      <a:pt x="1" y="267"/>
                      <a:pt x="4" y="269"/>
                    </a:cubicBezTo>
                    <a:cubicBezTo>
                      <a:pt x="33" y="282"/>
                      <a:pt x="67" y="284"/>
                      <a:pt x="98" y="286"/>
                    </a:cubicBezTo>
                    <a:cubicBezTo>
                      <a:pt x="129" y="289"/>
                      <a:pt x="171" y="293"/>
                      <a:pt x="198" y="276"/>
                    </a:cubicBezTo>
                    <a:cubicBezTo>
                      <a:pt x="243" y="249"/>
                      <a:pt x="156" y="143"/>
                      <a:pt x="138" y="119"/>
                    </a:cubicBezTo>
                    <a:close/>
                    <a:moveTo>
                      <a:pt x="183" y="270"/>
                    </a:moveTo>
                    <a:cubicBezTo>
                      <a:pt x="164" y="276"/>
                      <a:pt x="141" y="275"/>
                      <a:pt x="121" y="275"/>
                    </a:cubicBezTo>
                    <a:cubicBezTo>
                      <a:pt x="97" y="274"/>
                      <a:pt x="73" y="272"/>
                      <a:pt x="49" y="268"/>
                    </a:cubicBezTo>
                    <a:cubicBezTo>
                      <a:pt x="41" y="267"/>
                      <a:pt x="33" y="265"/>
                      <a:pt x="25" y="263"/>
                    </a:cubicBezTo>
                    <a:cubicBezTo>
                      <a:pt x="9" y="259"/>
                      <a:pt x="15" y="251"/>
                      <a:pt x="21" y="237"/>
                    </a:cubicBezTo>
                    <a:cubicBezTo>
                      <a:pt x="29" y="221"/>
                      <a:pt x="42" y="206"/>
                      <a:pt x="54" y="190"/>
                    </a:cubicBezTo>
                    <a:cubicBezTo>
                      <a:pt x="46" y="205"/>
                      <a:pt x="90" y="212"/>
                      <a:pt x="97" y="212"/>
                    </a:cubicBezTo>
                    <a:cubicBezTo>
                      <a:pt x="118" y="214"/>
                      <a:pt x="150" y="211"/>
                      <a:pt x="160" y="188"/>
                    </a:cubicBezTo>
                    <a:cubicBezTo>
                      <a:pt x="168" y="170"/>
                      <a:pt x="144" y="166"/>
                      <a:pt x="132" y="165"/>
                    </a:cubicBezTo>
                    <a:cubicBezTo>
                      <a:pt x="119" y="165"/>
                      <a:pt x="79" y="165"/>
                      <a:pt x="75" y="182"/>
                    </a:cubicBezTo>
                    <a:cubicBezTo>
                      <a:pt x="74" y="184"/>
                      <a:pt x="76" y="188"/>
                      <a:pt x="78" y="188"/>
                    </a:cubicBezTo>
                    <a:cubicBezTo>
                      <a:pt x="88" y="190"/>
                      <a:pt x="103" y="182"/>
                      <a:pt x="114" y="181"/>
                    </a:cubicBezTo>
                    <a:cubicBezTo>
                      <a:pt x="119" y="180"/>
                      <a:pt x="147" y="182"/>
                      <a:pt x="147" y="182"/>
                    </a:cubicBezTo>
                    <a:cubicBezTo>
                      <a:pt x="140" y="198"/>
                      <a:pt x="114" y="200"/>
                      <a:pt x="101" y="200"/>
                    </a:cubicBezTo>
                    <a:cubicBezTo>
                      <a:pt x="91" y="200"/>
                      <a:pt x="82" y="199"/>
                      <a:pt x="73" y="197"/>
                    </a:cubicBezTo>
                    <a:cubicBezTo>
                      <a:pt x="66" y="195"/>
                      <a:pt x="62" y="190"/>
                      <a:pt x="56" y="189"/>
                    </a:cubicBezTo>
                    <a:cubicBezTo>
                      <a:pt x="56" y="188"/>
                      <a:pt x="55" y="189"/>
                      <a:pt x="55" y="189"/>
                    </a:cubicBezTo>
                    <a:cubicBezTo>
                      <a:pt x="66" y="174"/>
                      <a:pt x="77" y="158"/>
                      <a:pt x="79" y="141"/>
                    </a:cubicBezTo>
                    <a:cubicBezTo>
                      <a:pt x="80" y="140"/>
                      <a:pt x="81" y="139"/>
                      <a:pt x="81" y="138"/>
                    </a:cubicBezTo>
                    <a:cubicBezTo>
                      <a:pt x="89" y="105"/>
                      <a:pt x="90" y="71"/>
                      <a:pt x="93" y="37"/>
                    </a:cubicBezTo>
                    <a:cubicBezTo>
                      <a:pt x="93" y="35"/>
                      <a:pt x="91" y="32"/>
                      <a:pt x="89" y="32"/>
                    </a:cubicBezTo>
                    <a:cubicBezTo>
                      <a:pt x="62" y="26"/>
                      <a:pt x="92" y="20"/>
                      <a:pt x="103" y="18"/>
                    </a:cubicBezTo>
                    <a:cubicBezTo>
                      <a:pt x="114" y="15"/>
                      <a:pt x="124" y="16"/>
                      <a:pt x="134" y="19"/>
                    </a:cubicBezTo>
                    <a:cubicBezTo>
                      <a:pt x="142" y="19"/>
                      <a:pt x="145" y="23"/>
                      <a:pt x="143" y="30"/>
                    </a:cubicBezTo>
                    <a:cubicBezTo>
                      <a:pt x="138" y="31"/>
                      <a:pt x="134" y="31"/>
                      <a:pt x="130" y="32"/>
                    </a:cubicBezTo>
                    <a:cubicBezTo>
                      <a:pt x="126" y="33"/>
                      <a:pt x="125" y="37"/>
                      <a:pt x="127" y="40"/>
                    </a:cubicBezTo>
                    <a:cubicBezTo>
                      <a:pt x="127" y="40"/>
                      <a:pt x="126" y="41"/>
                      <a:pt x="126" y="42"/>
                    </a:cubicBezTo>
                    <a:cubicBezTo>
                      <a:pt x="124" y="70"/>
                      <a:pt x="119" y="101"/>
                      <a:pt x="123" y="129"/>
                    </a:cubicBezTo>
                    <a:cubicBezTo>
                      <a:pt x="124" y="135"/>
                      <a:pt x="131" y="137"/>
                      <a:pt x="133" y="133"/>
                    </a:cubicBezTo>
                    <a:cubicBezTo>
                      <a:pt x="151" y="160"/>
                      <a:pt x="169" y="185"/>
                      <a:pt x="184" y="214"/>
                    </a:cubicBezTo>
                    <a:cubicBezTo>
                      <a:pt x="192" y="230"/>
                      <a:pt x="207" y="261"/>
                      <a:pt x="183" y="2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1" name="Freeform 465"/>
              <p:cNvSpPr/>
              <p:nvPr/>
            </p:nvSpPr>
            <p:spPr bwMode="auto">
              <a:xfrm>
                <a:off x="6113" y="447"/>
                <a:ext cx="58" cy="36"/>
              </a:xfrm>
              <a:custGeom>
                <a:avLst/>
                <a:gdLst>
                  <a:gd name="T0" fmla="*/ 25 w 29"/>
                  <a:gd name="T1" fmla="*/ 2 h 18"/>
                  <a:gd name="T2" fmla="*/ 14 w 29"/>
                  <a:gd name="T3" fmla="*/ 3 h 18"/>
                  <a:gd name="T4" fmla="*/ 10 w 29"/>
                  <a:gd name="T5" fmla="*/ 4 h 18"/>
                  <a:gd name="T6" fmla="*/ 10 w 29"/>
                  <a:gd name="T7" fmla="*/ 4 h 18"/>
                  <a:gd name="T8" fmla="*/ 9 w 29"/>
                  <a:gd name="T9" fmla="*/ 4 h 18"/>
                  <a:gd name="T10" fmla="*/ 9 w 29"/>
                  <a:gd name="T11" fmla="*/ 4 h 18"/>
                  <a:gd name="T12" fmla="*/ 1 w 29"/>
                  <a:gd name="T13" fmla="*/ 9 h 18"/>
                  <a:gd name="T14" fmla="*/ 5 w 29"/>
                  <a:gd name="T15" fmla="*/ 17 h 18"/>
                  <a:gd name="T16" fmla="*/ 15 w 29"/>
                  <a:gd name="T17" fmla="*/ 17 h 18"/>
                  <a:gd name="T18" fmla="*/ 28 w 29"/>
                  <a:gd name="T19" fmla="*/ 12 h 18"/>
                  <a:gd name="T20" fmla="*/ 25 w 29"/>
                  <a:gd name="T21"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8">
                    <a:moveTo>
                      <a:pt x="25" y="2"/>
                    </a:moveTo>
                    <a:cubicBezTo>
                      <a:pt x="21" y="0"/>
                      <a:pt x="18" y="2"/>
                      <a:pt x="14" y="3"/>
                    </a:cubicBezTo>
                    <a:cubicBezTo>
                      <a:pt x="13" y="3"/>
                      <a:pt x="12" y="3"/>
                      <a:pt x="10" y="4"/>
                    </a:cubicBezTo>
                    <a:cubicBezTo>
                      <a:pt x="9" y="4"/>
                      <a:pt x="9" y="4"/>
                      <a:pt x="10" y="4"/>
                    </a:cubicBezTo>
                    <a:cubicBezTo>
                      <a:pt x="10" y="4"/>
                      <a:pt x="9" y="4"/>
                      <a:pt x="9" y="4"/>
                    </a:cubicBezTo>
                    <a:cubicBezTo>
                      <a:pt x="9" y="4"/>
                      <a:pt x="9" y="4"/>
                      <a:pt x="9" y="4"/>
                    </a:cubicBezTo>
                    <a:cubicBezTo>
                      <a:pt x="5" y="3"/>
                      <a:pt x="2" y="5"/>
                      <a:pt x="1" y="9"/>
                    </a:cubicBezTo>
                    <a:cubicBezTo>
                      <a:pt x="0" y="12"/>
                      <a:pt x="2" y="15"/>
                      <a:pt x="5" y="17"/>
                    </a:cubicBezTo>
                    <a:cubicBezTo>
                      <a:pt x="8" y="18"/>
                      <a:pt x="12" y="18"/>
                      <a:pt x="15" y="17"/>
                    </a:cubicBezTo>
                    <a:cubicBezTo>
                      <a:pt x="20" y="17"/>
                      <a:pt x="25" y="16"/>
                      <a:pt x="28" y="12"/>
                    </a:cubicBezTo>
                    <a:cubicBezTo>
                      <a:pt x="29" y="9"/>
                      <a:pt x="28" y="4"/>
                      <a:pt x="2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2" name="Freeform 466"/>
              <p:cNvSpPr>
                <a:spLocks noEditPoints="1"/>
              </p:cNvSpPr>
              <p:nvPr/>
            </p:nvSpPr>
            <p:spPr bwMode="auto">
              <a:xfrm>
                <a:off x="6060" y="354"/>
                <a:ext cx="59" cy="61"/>
              </a:xfrm>
              <a:custGeom>
                <a:avLst/>
                <a:gdLst>
                  <a:gd name="T0" fmla="*/ 16 w 29"/>
                  <a:gd name="T1" fmla="*/ 2 h 30"/>
                  <a:gd name="T2" fmla="*/ 12 w 29"/>
                  <a:gd name="T3" fmla="*/ 7 h 30"/>
                  <a:gd name="T4" fmla="*/ 12 w 29"/>
                  <a:gd name="T5" fmla="*/ 7 h 30"/>
                  <a:gd name="T6" fmla="*/ 5 w 29"/>
                  <a:gd name="T7" fmla="*/ 11 h 30"/>
                  <a:gd name="T8" fmla="*/ 0 w 29"/>
                  <a:gd name="T9" fmla="*/ 25 h 30"/>
                  <a:gd name="T10" fmla="*/ 5 w 29"/>
                  <a:gd name="T11" fmla="*/ 30 h 30"/>
                  <a:gd name="T12" fmla="*/ 26 w 29"/>
                  <a:gd name="T13" fmla="*/ 21 h 30"/>
                  <a:gd name="T14" fmla="*/ 16 w 29"/>
                  <a:gd name="T15" fmla="*/ 2 h 30"/>
                  <a:gd name="T16" fmla="*/ 10 w 29"/>
                  <a:gd name="T17" fmla="*/ 19 h 30"/>
                  <a:gd name="T18" fmla="*/ 12 w 29"/>
                  <a:gd name="T19" fmla="*/ 16 h 30"/>
                  <a:gd name="T20" fmla="*/ 15 w 29"/>
                  <a:gd name="T21" fmla="*/ 12 h 30"/>
                  <a:gd name="T22" fmla="*/ 16 w 29"/>
                  <a:gd name="T23" fmla="*/ 14 h 30"/>
                  <a:gd name="T24" fmla="*/ 17 w 29"/>
                  <a:gd name="T25" fmla="*/ 18 h 30"/>
                  <a:gd name="T26" fmla="*/ 15 w 29"/>
                  <a:gd name="T27" fmla="*/ 19 h 30"/>
                  <a:gd name="T28" fmla="*/ 10 w 29"/>
                  <a:gd name="T29"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30">
                    <a:moveTo>
                      <a:pt x="16" y="2"/>
                    </a:moveTo>
                    <a:cubicBezTo>
                      <a:pt x="13" y="0"/>
                      <a:pt x="10" y="4"/>
                      <a:pt x="12" y="7"/>
                    </a:cubicBezTo>
                    <a:cubicBezTo>
                      <a:pt x="12" y="7"/>
                      <a:pt x="12" y="7"/>
                      <a:pt x="12" y="7"/>
                    </a:cubicBezTo>
                    <a:cubicBezTo>
                      <a:pt x="9" y="8"/>
                      <a:pt x="7" y="9"/>
                      <a:pt x="5" y="11"/>
                    </a:cubicBezTo>
                    <a:cubicBezTo>
                      <a:pt x="1" y="14"/>
                      <a:pt x="0" y="20"/>
                      <a:pt x="0" y="25"/>
                    </a:cubicBezTo>
                    <a:cubicBezTo>
                      <a:pt x="0" y="27"/>
                      <a:pt x="2" y="30"/>
                      <a:pt x="5" y="30"/>
                    </a:cubicBezTo>
                    <a:cubicBezTo>
                      <a:pt x="12" y="30"/>
                      <a:pt x="23" y="29"/>
                      <a:pt x="26" y="21"/>
                    </a:cubicBezTo>
                    <a:cubicBezTo>
                      <a:pt x="29" y="14"/>
                      <a:pt x="22" y="5"/>
                      <a:pt x="16" y="2"/>
                    </a:cubicBezTo>
                    <a:close/>
                    <a:moveTo>
                      <a:pt x="10" y="19"/>
                    </a:moveTo>
                    <a:cubicBezTo>
                      <a:pt x="10" y="18"/>
                      <a:pt x="11" y="17"/>
                      <a:pt x="12" y="16"/>
                    </a:cubicBezTo>
                    <a:cubicBezTo>
                      <a:pt x="13" y="15"/>
                      <a:pt x="14" y="14"/>
                      <a:pt x="15" y="12"/>
                    </a:cubicBezTo>
                    <a:cubicBezTo>
                      <a:pt x="15" y="13"/>
                      <a:pt x="16" y="14"/>
                      <a:pt x="16" y="14"/>
                    </a:cubicBezTo>
                    <a:cubicBezTo>
                      <a:pt x="17" y="16"/>
                      <a:pt x="17" y="17"/>
                      <a:pt x="17" y="18"/>
                    </a:cubicBezTo>
                    <a:cubicBezTo>
                      <a:pt x="16" y="18"/>
                      <a:pt x="16" y="18"/>
                      <a:pt x="15" y="19"/>
                    </a:cubicBezTo>
                    <a:cubicBezTo>
                      <a:pt x="13" y="19"/>
                      <a:pt x="12" y="19"/>
                      <a:pt x="1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3" name="Freeform 467"/>
              <p:cNvSpPr>
                <a:spLocks noEditPoints="1"/>
              </p:cNvSpPr>
              <p:nvPr/>
            </p:nvSpPr>
            <p:spPr bwMode="auto">
              <a:xfrm>
                <a:off x="6133" y="296"/>
                <a:ext cx="115" cy="112"/>
              </a:xfrm>
              <a:custGeom>
                <a:avLst/>
                <a:gdLst>
                  <a:gd name="T0" fmla="*/ 41 w 57"/>
                  <a:gd name="T1" fmla="*/ 9 h 56"/>
                  <a:gd name="T2" fmla="*/ 7 w 57"/>
                  <a:gd name="T3" fmla="*/ 19 h 56"/>
                  <a:gd name="T4" fmla="*/ 5 w 57"/>
                  <a:gd name="T5" fmla="*/ 21 h 56"/>
                  <a:gd name="T6" fmla="*/ 2 w 57"/>
                  <a:gd name="T7" fmla="*/ 39 h 56"/>
                  <a:gd name="T8" fmla="*/ 46 w 57"/>
                  <a:gd name="T9" fmla="*/ 43 h 56"/>
                  <a:gd name="T10" fmla="*/ 41 w 57"/>
                  <a:gd name="T11" fmla="*/ 9 h 56"/>
                  <a:gd name="T12" fmla="*/ 38 w 57"/>
                  <a:gd name="T13" fmla="*/ 32 h 56"/>
                  <a:gd name="T14" fmla="*/ 13 w 57"/>
                  <a:gd name="T15" fmla="*/ 35 h 56"/>
                  <a:gd name="T16" fmla="*/ 26 w 57"/>
                  <a:gd name="T17" fmla="*/ 17 h 56"/>
                  <a:gd name="T18" fmla="*/ 27 w 57"/>
                  <a:gd name="T19" fmla="*/ 16 h 56"/>
                  <a:gd name="T20" fmla="*/ 33 w 57"/>
                  <a:gd name="T21" fmla="*/ 18 h 56"/>
                  <a:gd name="T22" fmla="*/ 38 w 57"/>
                  <a:gd name="T23"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56">
                    <a:moveTo>
                      <a:pt x="41" y="9"/>
                    </a:moveTo>
                    <a:cubicBezTo>
                      <a:pt x="28" y="0"/>
                      <a:pt x="14" y="7"/>
                      <a:pt x="7" y="19"/>
                    </a:cubicBezTo>
                    <a:cubicBezTo>
                      <a:pt x="7" y="19"/>
                      <a:pt x="6" y="20"/>
                      <a:pt x="5" y="21"/>
                    </a:cubicBezTo>
                    <a:cubicBezTo>
                      <a:pt x="2" y="26"/>
                      <a:pt x="0" y="33"/>
                      <a:pt x="2" y="39"/>
                    </a:cubicBezTo>
                    <a:cubicBezTo>
                      <a:pt x="9" y="56"/>
                      <a:pt x="34" y="52"/>
                      <a:pt x="46" y="43"/>
                    </a:cubicBezTo>
                    <a:cubicBezTo>
                      <a:pt x="57" y="33"/>
                      <a:pt x="51" y="16"/>
                      <a:pt x="41" y="9"/>
                    </a:cubicBezTo>
                    <a:close/>
                    <a:moveTo>
                      <a:pt x="38" y="32"/>
                    </a:moveTo>
                    <a:cubicBezTo>
                      <a:pt x="34" y="37"/>
                      <a:pt x="18" y="42"/>
                      <a:pt x="13" y="35"/>
                    </a:cubicBezTo>
                    <a:cubicBezTo>
                      <a:pt x="9" y="28"/>
                      <a:pt x="20" y="19"/>
                      <a:pt x="26" y="17"/>
                    </a:cubicBezTo>
                    <a:cubicBezTo>
                      <a:pt x="27" y="17"/>
                      <a:pt x="27" y="16"/>
                      <a:pt x="27" y="16"/>
                    </a:cubicBezTo>
                    <a:cubicBezTo>
                      <a:pt x="29" y="16"/>
                      <a:pt x="31" y="16"/>
                      <a:pt x="33" y="18"/>
                    </a:cubicBezTo>
                    <a:cubicBezTo>
                      <a:pt x="38" y="21"/>
                      <a:pt x="41" y="28"/>
                      <a:pt x="38"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4" name="Freeform 468"/>
              <p:cNvSpPr>
                <a:spLocks noEditPoints="1"/>
              </p:cNvSpPr>
              <p:nvPr/>
            </p:nvSpPr>
            <p:spPr bwMode="auto">
              <a:xfrm>
                <a:off x="6109" y="217"/>
                <a:ext cx="58" cy="72"/>
              </a:xfrm>
              <a:custGeom>
                <a:avLst/>
                <a:gdLst>
                  <a:gd name="T0" fmla="*/ 16 w 29"/>
                  <a:gd name="T1" fmla="*/ 2 h 36"/>
                  <a:gd name="T2" fmla="*/ 11 w 29"/>
                  <a:gd name="T3" fmla="*/ 1 h 36"/>
                  <a:gd name="T4" fmla="*/ 4 w 29"/>
                  <a:gd name="T5" fmla="*/ 7 h 36"/>
                  <a:gd name="T6" fmla="*/ 1 w 29"/>
                  <a:gd name="T7" fmla="*/ 14 h 36"/>
                  <a:gd name="T8" fmla="*/ 2 w 29"/>
                  <a:gd name="T9" fmla="*/ 17 h 36"/>
                  <a:gd name="T10" fmla="*/ 1 w 29"/>
                  <a:gd name="T11" fmla="*/ 28 h 36"/>
                  <a:gd name="T12" fmla="*/ 16 w 29"/>
                  <a:gd name="T13" fmla="*/ 34 h 36"/>
                  <a:gd name="T14" fmla="*/ 27 w 29"/>
                  <a:gd name="T15" fmla="*/ 22 h 36"/>
                  <a:gd name="T16" fmla="*/ 16 w 29"/>
                  <a:gd name="T17" fmla="*/ 2 h 36"/>
                  <a:gd name="T18" fmla="*/ 15 w 29"/>
                  <a:gd name="T19" fmla="*/ 19 h 36"/>
                  <a:gd name="T20" fmla="*/ 15 w 29"/>
                  <a:gd name="T21" fmla="*/ 20 h 36"/>
                  <a:gd name="T22" fmla="*/ 15 w 29"/>
                  <a:gd name="T23" fmla="*/ 20 h 36"/>
                  <a:gd name="T24" fmla="*/ 15 w 29"/>
                  <a:gd name="T25" fmla="*/ 20 h 36"/>
                  <a:gd name="T26" fmla="*/ 15 w 29"/>
                  <a:gd name="T27" fmla="*/ 21 h 36"/>
                  <a:gd name="T28" fmla="*/ 15 w 29"/>
                  <a:gd name="T29" fmla="*/ 21 h 36"/>
                  <a:gd name="T30" fmla="*/ 14 w 29"/>
                  <a:gd name="T31" fmla="*/ 22 h 36"/>
                  <a:gd name="T32" fmla="*/ 14 w 29"/>
                  <a:gd name="T33" fmla="*/ 22 h 36"/>
                  <a:gd name="T34" fmla="*/ 12 w 29"/>
                  <a:gd name="T35" fmla="*/ 23 h 36"/>
                  <a:gd name="T36" fmla="*/ 12 w 29"/>
                  <a:gd name="T37" fmla="*/ 23 h 36"/>
                  <a:gd name="T38" fmla="*/ 11 w 29"/>
                  <a:gd name="T39" fmla="*/ 23 h 36"/>
                  <a:gd name="T40" fmla="*/ 12 w 29"/>
                  <a:gd name="T41" fmla="*/ 23 h 36"/>
                  <a:gd name="T42" fmla="*/ 12 w 29"/>
                  <a:gd name="T43" fmla="*/ 21 h 36"/>
                  <a:gd name="T44" fmla="*/ 15 w 29"/>
                  <a:gd name="T45" fmla="*/ 15 h 36"/>
                  <a:gd name="T46" fmla="*/ 15 w 29"/>
                  <a:gd name="T47" fmla="*/ 18 h 36"/>
                  <a:gd name="T48" fmla="*/ 15 w 29"/>
                  <a:gd name="T49" fmla="*/ 19 h 36"/>
                  <a:gd name="T50" fmla="*/ 15 w 29"/>
                  <a:gd name="T51" fmla="*/ 1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36">
                    <a:moveTo>
                      <a:pt x="16" y="2"/>
                    </a:moveTo>
                    <a:cubicBezTo>
                      <a:pt x="14" y="1"/>
                      <a:pt x="13" y="0"/>
                      <a:pt x="11" y="1"/>
                    </a:cubicBezTo>
                    <a:cubicBezTo>
                      <a:pt x="8" y="2"/>
                      <a:pt x="5" y="4"/>
                      <a:pt x="4" y="7"/>
                    </a:cubicBezTo>
                    <a:cubicBezTo>
                      <a:pt x="3" y="9"/>
                      <a:pt x="2" y="11"/>
                      <a:pt x="1" y="14"/>
                    </a:cubicBezTo>
                    <a:cubicBezTo>
                      <a:pt x="1" y="15"/>
                      <a:pt x="1" y="16"/>
                      <a:pt x="2" y="17"/>
                    </a:cubicBezTo>
                    <a:cubicBezTo>
                      <a:pt x="0" y="21"/>
                      <a:pt x="0" y="24"/>
                      <a:pt x="1" y="28"/>
                    </a:cubicBezTo>
                    <a:cubicBezTo>
                      <a:pt x="3" y="34"/>
                      <a:pt x="10" y="36"/>
                      <a:pt x="16" y="34"/>
                    </a:cubicBezTo>
                    <a:cubicBezTo>
                      <a:pt x="21" y="33"/>
                      <a:pt x="26" y="28"/>
                      <a:pt x="27" y="22"/>
                    </a:cubicBezTo>
                    <a:cubicBezTo>
                      <a:pt x="29" y="13"/>
                      <a:pt x="22" y="7"/>
                      <a:pt x="16" y="2"/>
                    </a:cubicBezTo>
                    <a:close/>
                    <a:moveTo>
                      <a:pt x="15" y="19"/>
                    </a:moveTo>
                    <a:cubicBezTo>
                      <a:pt x="15" y="19"/>
                      <a:pt x="15" y="19"/>
                      <a:pt x="15" y="20"/>
                    </a:cubicBezTo>
                    <a:cubicBezTo>
                      <a:pt x="15" y="20"/>
                      <a:pt x="15" y="20"/>
                      <a:pt x="15" y="20"/>
                    </a:cubicBezTo>
                    <a:cubicBezTo>
                      <a:pt x="15" y="20"/>
                      <a:pt x="15" y="20"/>
                      <a:pt x="15" y="20"/>
                    </a:cubicBezTo>
                    <a:cubicBezTo>
                      <a:pt x="15" y="21"/>
                      <a:pt x="15" y="21"/>
                      <a:pt x="15" y="21"/>
                    </a:cubicBezTo>
                    <a:cubicBezTo>
                      <a:pt x="15" y="21"/>
                      <a:pt x="15" y="21"/>
                      <a:pt x="15" y="21"/>
                    </a:cubicBezTo>
                    <a:cubicBezTo>
                      <a:pt x="14" y="22"/>
                      <a:pt x="14" y="22"/>
                      <a:pt x="14" y="22"/>
                    </a:cubicBezTo>
                    <a:cubicBezTo>
                      <a:pt x="14" y="22"/>
                      <a:pt x="14" y="22"/>
                      <a:pt x="14" y="22"/>
                    </a:cubicBezTo>
                    <a:cubicBezTo>
                      <a:pt x="13" y="22"/>
                      <a:pt x="13" y="23"/>
                      <a:pt x="12" y="23"/>
                    </a:cubicBezTo>
                    <a:cubicBezTo>
                      <a:pt x="12" y="23"/>
                      <a:pt x="12" y="23"/>
                      <a:pt x="12" y="23"/>
                    </a:cubicBezTo>
                    <a:cubicBezTo>
                      <a:pt x="12" y="23"/>
                      <a:pt x="11" y="23"/>
                      <a:pt x="11" y="23"/>
                    </a:cubicBezTo>
                    <a:cubicBezTo>
                      <a:pt x="12" y="23"/>
                      <a:pt x="12" y="23"/>
                      <a:pt x="12" y="23"/>
                    </a:cubicBezTo>
                    <a:cubicBezTo>
                      <a:pt x="12" y="22"/>
                      <a:pt x="12" y="22"/>
                      <a:pt x="12" y="21"/>
                    </a:cubicBezTo>
                    <a:cubicBezTo>
                      <a:pt x="13" y="19"/>
                      <a:pt x="14" y="17"/>
                      <a:pt x="15" y="15"/>
                    </a:cubicBezTo>
                    <a:cubicBezTo>
                      <a:pt x="15" y="16"/>
                      <a:pt x="15" y="17"/>
                      <a:pt x="15" y="18"/>
                    </a:cubicBezTo>
                    <a:cubicBezTo>
                      <a:pt x="15" y="18"/>
                      <a:pt x="15" y="18"/>
                      <a:pt x="15" y="19"/>
                    </a:cubicBezTo>
                    <a:cubicBezTo>
                      <a:pt x="15" y="19"/>
                      <a:pt x="15" y="19"/>
                      <a:pt x="15"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5" name="Freeform 469"/>
              <p:cNvSpPr>
                <a:spLocks noEditPoints="1"/>
              </p:cNvSpPr>
              <p:nvPr/>
            </p:nvSpPr>
            <p:spPr bwMode="auto">
              <a:xfrm>
                <a:off x="1273" y="931"/>
                <a:ext cx="197" cy="440"/>
              </a:xfrm>
              <a:custGeom>
                <a:avLst/>
                <a:gdLst>
                  <a:gd name="T0" fmla="*/ 65 w 98"/>
                  <a:gd name="T1" fmla="*/ 10 h 218"/>
                  <a:gd name="T2" fmla="*/ 0 w 98"/>
                  <a:gd name="T3" fmla="*/ 36 h 218"/>
                  <a:gd name="T4" fmla="*/ 6 w 98"/>
                  <a:gd name="T5" fmla="*/ 162 h 218"/>
                  <a:gd name="T6" fmla="*/ 78 w 98"/>
                  <a:gd name="T7" fmla="*/ 59 h 218"/>
                  <a:gd name="T8" fmla="*/ 91 w 98"/>
                  <a:gd name="T9" fmla="*/ 48 h 218"/>
                  <a:gd name="T10" fmla="*/ 67 w 98"/>
                  <a:gd name="T11" fmla="*/ 110 h 218"/>
                  <a:gd name="T12" fmla="*/ 40 w 98"/>
                  <a:gd name="T13" fmla="*/ 98 h 218"/>
                  <a:gd name="T14" fmla="*/ 21 w 98"/>
                  <a:gd name="T15" fmla="*/ 101 h 218"/>
                  <a:gd name="T16" fmla="*/ 67 w 98"/>
                  <a:gd name="T17" fmla="*/ 62 h 218"/>
                  <a:gd name="T18" fmla="*/ 56 w 98"/>
                  <a:gd name="T19" fmla="*/ 116 h 218"/>
                  <a:gd name="T20" fmla="*/ 56 w 98"/>
                  <a:gd name="T21" fmla="*/ 118 h 218"/>
                  <a:gd name="T22" fmla="*/ 55 w 98"/>
                  <a:gd name="T23" fmla="*/ 121 h 218"/>
                  <a:gd name="T24" fmla="*/ 53 w 98"/>
                  <a:gd name="T25" fmla="*/ 123 h 218"/>
                  <a:gd name="T26" fmla="*/ 51 w 98"/>
                  <a:gd name="T27" fmla="*/ 125 h 218"/>
                  <a:gd name="T28" fmla="*/ 49 w 98"/>
                  <a:gd name="T29" fmla="*/ 126 h 218"/>
                  <a:gd name="T30" fmla="*/ 48 w 98"/>
                  <a:gd name="T31" fmla="*/ 126 h 218"/>
                  <a:gd name="T32" fmla="*/ 44 w 98"/>
                  <a:gd name="T33" fmla="*/ 127 h 218"/>
                  <a:gd name="T34" fmla="*/ 43 w 98"/>
                  <a:gd name="T35" fmla="*/ 127 h 218"/>
                  <a:gd name="T36" fmla="*/ 20 w 98"/>
                  <a:gd name="T37" fmla="*/ 119 h 218"/>
                  <a:gd name="T38" fmla="*/ 30 w 98"/>
                  <a:gd name="T39" fmla="*/ 112 h 218"/>
                  <a:gd name="T40" fmla="*/ 45 w 98"/>
                  <a:gd name="T41" fmla="*/ 110 h 218"/>
                  <a:gd name="T42" fmla="*/ 50 w 98"/>
                  <a:gd name="T43" fmla="*/ 111 h 218"/>
                  <a:gd name="T44" fmla="*/ 53 w 98"/>
                  <a:gd name="T45" fmla="*/ 112 h 218"/>
                  <a:gd name="T46" fmla="*/ 55 w 98"/>
                  <a:gd name="T47" fmla="*/ 114 h 218"/>
                  <a:gd name="T48" fmla="*/ 56 w 98"/>
                  <a:gd name="T49" fmla="*/ 115 h 218"/>
                  <a:gd name="T50" fmla="*/ 56 w 98"/>
                  <a:gd name="T51" fmla="*/ 116 h 218"/>
                  <a:gd name="T52" fmla="*/ 47 w 98"/>
                  <a:gd name="T53" fmla="*/ 202 h 218"/>
                  <a:gd name="T54" fmla="*/ 19 w 98"/>
                  <a:gd name="T55" fmla="*/ 135 h 218"/>
                  <a:gd name="T56" fmla="*/ 60 w 98"/>
                  <a:gd name="T57" fmla="*/ 131 h 218"/>
                  <a:gd name="T58" fmla="*/ 47 w 98"/>
                  <a:gd name="T59" fmla="*/ 202 h 218"/>
                  <a:gd name="T60" fmla="*/ 23 w 98"/>
                  <a:gd name="T61" fmla="*/ 46 h 218"/>
                  <a:gd name="T62" fmla="*/ 23 w 98"/>
                  <a:gd name="T63" fmla="*/ 21 h 218"/>
                  <a:gd name="T64" fmla="*/ 59 w 98"/>
                  <a:gd name="T65" fmla="*/ 2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8" h="218">
                    <a:moveTo>
                      <a:pt x="94" y="25"/>
                    </a:moveTo>
                    <a:cubicBezTo>
                      <a:pt x="88" y="15"/>
                      <a:pt x="76" y="12"/>
                      <a:pt x="65" y="10"/>
                    </a:cubicBezTo>
                    <a:cubicBezTo>
                      <a:pt x="51" y="0"/>
                      <a:pt x="27" y="5"/>
                      <a:pt x="13" y="15"/>
                    </a:cubicBezTo>
                    <a:cubicBezTo>
                      <a:pt x="6" y="19"/>
                      <a:pt x="0" y="27"/>
                      <a:pt x="0" y="36"/>
                    </a:cubicBezTo>
                    <a:cubicBezTo>
                      <a:pt x="1" y="45"/>
                      <a:pt x="9" y="51"/>
                      <a:pt x="16" y="55"/>
                    </a:cubicBezTo>
                    <a:cubicBezTo>
                      <a:pt x="6" y="89"/>
                      <a:pt x="5" y="127"/>
                      <a:pt x="6" y="162"/>
                    </a:cubicBezTo>
                    <a:cubicBezTo>
                      <a:pt x="6" y="185"/>
                      <a:pt x="11" y="218"/>
                      <a:pt x="41" y="217"/>
                    </a:cubicBezTo>
                    <a:cubicBezTo>
                      <a:pt x="88" y="216"/>
                      <a:pt x="80" y="88"/>
                      <a:pt x="78" y="59"/>
                    </a:cubicBezTo>
                    <a:cubicBezTo>
                      <a:pt x="78" y="59"/>
                      <a:pt x="78" y="59"/>
                      <a:pt x="77" y="58"/>
                    </a:cubicBezTo>
                    <a:cubicBezTo>
                      <a:pt x="82" y="56"/>
                      <a:pt x="87" y="53"/>
                      <a:pt x="91" y="48"/>
                    </a:cubicBezTo>
                    <a:cubicBezTo>
                      <a:pt x="96" y="41"/>
                      <a:pt x="98" y="32"/>
                      <a:pt x="94" y="25"/>
                    </a:cubicBezTo>
                    <a:close/>
                    <a:moveTo>
                      <a:pt x="67" y="110"/>
                    </a:moveTo>
                    <a:cubicBezTo>
                      <a:pt x="65" y="105"/>
                      <a:pt x="61" y="101"/>
                      <a:pt x="56" y="99"/>
                    </a:cubicBezTo>
                    <a:cubicBezTo>
                      <a:pt x="51" y="98"/>
                      <a:pt x="45" y="97"/>
                      <a:pt x="40" y="98"/>
                    </a:cubicBezTo>
                    <a:cubicBezTo>
                      <a:pt x="36" y="98"/>
                      <a:pt x="33" y="98"/>
                      <a:pt x="29" y="99"/>
                    </a:cubicBezTo>
                    <a:cubicBezTo>
                      <a:pt x="26" y="99"/>
                      <a:pt x="24" y="100"/>
                      <a:pt x="21" y="101"/>
                    </a:cubicBezTo>
                    <a:cubicBezTo>
                      <a:pt x="22" y="87"/>
                      <a:pt x="24" y="73"/>
                      <a:pt x="24" y="58"/>
                    </a:cubicBezTo>
                    <a:cubicBezTo>
                      <a:pt x="37" y="63"/>
                      <a:pt x="53" y="65"/>
                      <a:pt x="67" y="62"/>
                    </a:cubicBezTo>
                    <a:cubicBezTo>
                      <a:pt x="66" y="76"/>
                      <a:pt x="67" y="93"/>
                      <a:pt x="67" y="110"/>
                    </a:cubicBezTo>
                    <a:close/>
                    <a:moveTo>
                      <a:pt x="56" y="116"/>
                    </a:moveTo>
                    <a:cubicBezTo>
                      <a:pt x="56" y="117"/>
                      <a:pt x="56" y="117"/>
                      <a:pt x="56" y="117"/>
                    </a:cubicBezTo>
                    <a:cubicBezTo>
                      <a:pt x="56" y="118"/>
                      <a:pt x="56" y="118"/>
                      <a:pt x="56" y="118"/>
                    </a:cubicBezTo>
                    <a:cubicBezTo>
                      <a:pt x="56" y="119"/>
                      <a:pt x="56" y="119"/>
                      <a:pt x="56" y="119"/>
                    </a:cubicBezTo>
                    <a:cubicBezTo>
                      <a:pt x="56" y="120"/>
                      <a:pt x="55" y="120"/>
                      <a:pt x="55" y="121"/>
                    </a:cubicBezTo>
                    <a:cubicBezTo>
                      <a:pt x="55" y="121"/>
                      <a:pt x="55" y="121"/>
                      <a:pt x="55" y="121"/>
                    </a:cubicBezTo>
                    <a:cubicBezTo>
                      <a:pt x="54" y="122"/>
                      <a:pt x="54" y="122"/>
                      <a:pt x="53" y="123"/>
                    </a:cubicBezTo>
                    <a:cubicBezTo>
                      <a:pt x="53" y="123"/>
                      <a:pt x="53" y="123"/>
                      <a:pt x="52" y="124"/>
                    </a:cubicBezTo>
                    <a:cubicBezTo>
                      <a:pt x="52" y="124"/>
                      <a:pt x="51" y="124"/>
                      <a:pt x="51" y="125"/>
                    </a:cubicBezTo>
                    <a:cubicBezTo>
                      <a:pt x="50" y="125"/>
                      <a:pt x="49" y="125"/>
                      <a:pt x="49" y="126"/>
                    </a:cubicBezTo>
                    <a:cubicBezTo>
                      <a:pt x="49" y="126"/>
                      <a:pt x="49" y="126"/>
                      <a:pt x="49" y="126"/>
                    </a:cubicBezTo>
                    <a:cubicBezTo>
                      <a:pt x="49" y="126"/>
                      <a:pt x="49" y="126"/>
                      <a:pt x="49" y="126"/>
                    </a:cubicBezTo>
                    <a:cubicBezTo>
                      <a:pt x="48" y="126"/>
                      <a:pt x="48" y="126"/>
                      <a:pt x="48" y="126"/>
                    </a:cubicBezTo>
                    <a:cubicBezTo>
                      <a:pt x="47" y="126"/>
                      <a:pt x="46" y="127"/>
                      <a:pt x="45" y="127"/>
                    </a:cubicBezTo>
                    <a:cubicBezTo>
                      <a:pt x="45" y="127"/>
                      <a:pt x="45" y="127"/>
                      <a:pt x="44" y="127"/>
                    </a:cubicBezTo>
                    <a:cubicBezTo>
                      <a:pt x="44" y="127"/>
                      <a:pt x="44" y="127"/>
                      <a:pt x="44" y="127"/>
                    </a:cubicBezTo>
                    <a:cubicBezTo>
                      <a:pt x="44" y="127"/>
                      <a:pt x="44" y="127"/>
                      <a:pt x="43" y="127"/>
                    </a:cubicBezTo>
                    <a:cubicBezTo>
                      <a:pt x="39" y="127"/>
                      <a:pt x="37" y="127"/>
                      <a:pt x="33" y="126"/>
                    </a:cubicBezTo>
                    <a:cubicBezTo>
                      <a:pt x="28" y="124"/>
                      <a:pt x="24" y="122"/>
                      <a:pt x="20" y="119"/>
                    </a:cubicBezTo>
                    <a:cubicBezTo>
                      <a:pt x="20" y="117"/>
                      <a:pt x="20" y="115"/>
                      <a:pt x="20" y="114"/>
                    </a:cubicBezTo>
                    <a:cubicBezTo>
                      <a:pt x="23" y="113"/>
                      <a:pt x="27" y="112"/>
                      <a:pt x="30" y="112"/>
                    </a:cubicBezTo>
                    <a:cubicBezTo>
                      <a:pt x="33" y="111"/>
                      <a:pt x="36" y="111"/>
                      <a:pt x="38" y="110"/>
                    </a:cubicBezTo>
                    <a:cubicBezTo>
                      <a:pt x="41" y="110"/>
                      <a:pt x="43" y="110"/>
                      <a:pt x="45" y="110"/>
                    </a:cubicBezTo>
                    <a:cubicBezTo>
                      <a:pt x="46" y="110"/>
                      <a:pt x="47" y="110"/>
                      <a:pt x="48" y="110"/>
                    </a:cubicBezTo>
                    <a:cubicBezTo>
                      <a:pt x="49" y="110"/>
                      <a:pt x="49" y="111"/>
                      <a:pt x="50" y="111"/>
                    </a:cubicBezTo>
                    <a:cubicBezTo>
                      <a:pt x="51" y="111"/>
                      <a:pt x="51" y="111"/>
                      <a:pt x="52" y="111"/>
                    </a:cubicBezTo>
                    <a:cubicBezTo>
                      <a:pt x="52" y="112"/>
                      <a:pt x="53" y="112"/>
                      <a:pt x="53" y="112"/>
                    </a:cubicBezTo>
                    <a:cubicBezTo>
                      <a:pt x="54" y="112"/>
                      <a:pt x="54" y="113"/>
                      <a:pt x="54" y="113"/>
                    </a:cubicBezTo>
                    <a:cubicBezTo>
                      <a:pt x="55" y="113"/>
                      <a:pt x="55" y="113"/>
                      <a:pt x="55" y="114"/>
                    </a:cubicBezTo>
                    <a:cubicBezTo>
                      <a:pt x="56" y="114"/>
                      <a:pt x="56" y="114"/>
                      <a:pt x="56" y="114"/>
                    </a:cubicBezTo>
                    <a:cubicBezTo>
                      <a:pt x="56" y="114"/>
                      <a:pt x="56" y="115"/>
                      <a:pt x="56" y="115"/>
                    </a:cubicBezTo>
                    <a:cubicBezTo>
                      <a:pt x="56" y="115"/>
                      <a:pt x="56" y="116"/>
                      <a:pt x="56" y="116"/>
                    </a:cubicBezTo>
                    <a:cubicBezTo>
                      <a:pt x="56" y="116"/>
                      <a:pt x="56" y="116"/>
                      <a:pt x="56" y="116"/>
                    </a:cubicBezTo>
                    <a:cubicBezTo>
                      <a:pt x="56" y="116"/>
                      <a:pt x="56" y="116"/>
                      <a:pt x="56" y="116"/>
                    </a:cubicBezTo>
                    <a:close/>
                    <a:moveTo>
                      <a:pt x="47" y="202"/>
                    </a:moveTo>
                    <a:cubicBezTo>
                      <a:pt x="33" y="218"/>
                      <a:pt x="21" y="190"/>
                      <a:pt x="20" y="180"/>
                    </a:cubicBezTo>
                    <a:cubicBezTo>
                      <a:pt x="18" y="165"/>
                      <a:pt x="19" y="149"/>
                      <a:pt x="19" y="135"/>
                    </a:cubicBezTo>
                    <a:cubicBezTo>
                      <a:pt x="19" y="132"/>
                      <a:pt x="19" y="129"/>
                      <a:pt x="19" y="127"/>
                    </a:cubicBezTo>
                    <a:cubicBezTo>
                      <a:pt x="31" y="136"/>
                      <a:pt x="47" y="141"/>
                      <a:pt x="60" y="131"/>
                    </a:cubicBezTo>
                    <a:cubicBezTo>
                      <a:pt x="63" y="129"/>
                      <a:pt x="66" y="125"/>
                      <a:pt x="67" y="121"/>
                    </a:cubicBezTo>
                    <a:cubicBezTo>
                      <a:pt x="67" y="151"/>
                      <a:pt x="64" y="182"/>
                      <a:pt x="47" y="202"/>
                    </a:cubicBezTo>
                    <a:close/>
                    <a:moveTo>
                      <a:pt x="79" y="44"/>
                    </a:moveTo>
                    <a:cubicBezTo>
                      <a:pt x="64" y="57"/>
                      <a:pt x="40" y="54"/>
                      <a:pt x="23" y="46"/>
                    </a:cubicBezTo>
                    <a:cubicBezTo>
                      <a:pt x="19" y="44"/>
                      <a:pt x="11" y="40"/>
                      <a:pt x="11" y="34"/>
                    </a:cubicBezTo>
                    <a:cubicBezTo>
                      <a:pt x="12" y="28"/>
                      <a:pt x="18" y="24"/>
                      <a:pt x="23" y="21"/>
                    </a:cubicBezTo>
                    <a:cubicBezTo>
                      <a:pt x="33" y="16"/>
                      <a:pt x="44" y="14"/>
                      <a:pt x="55" y="17"/>
                    </a:cubicBezTo>
                    <a:cubicBezTo>
                      <a:pt x="55" y="19"/>
                      <a:pt x="56" y="21"/>
                      <a:pt x="59" y="21"/>
                    </a:cubicBezTo>
                    <a:cubicBezTo>
                      <a:pt x="71" y="23"/>
                      <a:pt x="95" y="29"/>
                      <a:pt x="79"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6" name="Freeform 470"/>
              <p:cNvSpPr/>
              <p:nvPr/>
            </p:nvSpPr>
            <p:spPr bwMode="auto">
              <a:xfrm>
                <a:off x="1327" y="971"/>
                <a:ext cx="69" cy="57"/>
              </a:xfrm>
              <a:custGeom>
                <a:avLst/>
                <a:gdLst>
                  <a:gd name="T0" fmla="*/ 27 w 34"/>
                  <a:gd name="T1" fmla="*/ 5 h 28"/>
                  <a:gd name="T2" fmla="*/ 19 w 34"/>
                  <a:gd name="T3" fmla="*/ 3 h 28"/>
                  <a:gd name="T4" fmla="*/ 10 w 34"/>
                  <a:gd name="T5" fmla="*/ 1 h 28"/>
                  <a:gd name="T6" fmla="*/ 8 w 34"/>
                  <a:gd name="T7" fmla="*/ 6 h 28"/>
                  <a:gd name="T8" fmla="*/ 18 w 34"/>
                  <a:gd name="T9" fmla="*/ 13 h 28"/>
                  <a:gd name="T10" fmla="*/ 22 w 34"/>
                  <a:gd name="T11" fmla="*/ 16 h 28"/>
                  <a:gd name="T12" fmla="*/ 14 w 34"/>
                  <a:gd name="T13" fmla="*/ 16 h 28"/>
                  <a:gd name="T14" fmla="*/ 7 w 34"/>
                  <a:gd name="T15" fmla="*/ 9 h 28"/>
                  <a:gd name="T16" fmla="*/ 1 w 34"/>
                  <a:gd name="T17" fmla="*/ 10 h 28"/>
                  <a:gd name="T18" fmla="*/ 8 w 34"/>
                  <a:gd name="T19" fmla="*/ 24 h 28"/>
                  <a:gd name="T20" fmla="*/ 30 w 34"/>
                  <a:gd name="T21" fmla="*/ 25 h 28"/>
                  <a:gd name="T22" fmla="*/ 34 w 34"/>
                  <a:gd name="T23" fmla="*/ 20 h 28"/>
                  <a:gd name="T24" fmla="*/ 27 w 34"/>
                  <a:gd name="T25"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28">
                    <a:moveTo>
                      <a:pt x="27" y="5"/>
                    </a:moveTo>
                    <a:cubicBezTo>
                      <a:pt x="24" y="4"/>
                      <a:pt x="22" y="3"/>
                      <a:pt x="19" y="3"/>
                    </a:cubicBezTo>
                    <a:cubicBezTo>
                      <a:pt x="16" y="2"/>
                      <a:pt x="13" y="0"/>
                      <a:pt x="10" y="1"/>
                    </a:cubicBezTo>
                    <a:cubicBezTo>
                      <a:pt x="9" y="2"/>
                      <a:pt x="7" y="4"/>
                      <a:pt x="8" y="6"/>
                    </a:cubicBezTo>
                    <a:cubicBezTo>
                      <a:pt x="9" y="11"/>
                      <a:pt x="14" y="12"/>
                      <a:pt x="18" y="13"/>
                    </a:cubicBezTo>
                    <a:cubicBezTo>
                      <a:pt x="21" y="14"/>
                      <a:pt x="22" y="15"/>
                      <a:pt x="22" y="16"/>
                    </a:cubicBezTo>
                    <a:cubicBezTo>
                      <a:pt x="19" y="17"/>
                      <a:pt x="17" y="17"/>
                      <a:pt x="14" y="16"/>
                    </a:cubicBezTo>
                    <a:cubicBezTo>
                      <a:pt x="11" y="15"/>
                      <a:pt x="9" y="11"/>
                      <a:pt x="7" y="9"/>
                    </a:cubicBezTo>
                    <a:cubicBezTo>
                      <a:pt x="5" y="6"/>
                      <a:pt x="1" y="7"/>
                      <a:pt x="1" y="10"/>
                    </a:cubicBezTo>
                    <a:cubicBezTo>
                      <a:pt x="0" y="16"/>
                      <a:pt x="4" y="21"/>
                      <a:pt x="8" y="24"/>
                    </a:cubicBezTo>
                    <a:cubicBezTo>
                      <a:pt x="15" y="28"/>
                      <a:pt x="23" y="27"/>
                      <a:pt x="30" y="25"/>
                    </a:cubicBezTo>
                    <a:cubicBezTo>
                      <a:pt x="32" y="24"/>
                      <a:pt x="34" y="22"/>
                      <a:pt x="34" y="20"/>
                    </a:cubicBezTo>
                    <a:cubicBezTo>
                      <a:pt x="34" y="14"/>
                      <a:pt x="32" y="8"/>
                      <a:pt x="2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7" name="Freeform 471"/>
              <p:cNvSpPr/>
              <p:nvPr/>
            </p:nvSpPr>
            <p:spPr bwMode="auto">
              <a:xfrm>
                <a:off x="1319" y="870"/>
                <a:ext cx="40" cy="51"/>
              </a:xfrm>
              <a:custGeom>
                <a:avLst/>
                <a:gdLst>
                  <a:gd name="T0" fmla="*/ 19 w 20"/>
                  <a:gd name="T1" fmla="*/ 3 h 25"/>
                  <a:gd name="T2" fmla="*/ 13 w 20"/>
                  <a:gd name="T3" fmla="*/ 2 h 25"/>
                  <a:gd name="T4" fmla="*/ 8 w 20"/>
                  <a:gd name="T5" fmla="*/ 2 h 25"/>
                  <a:gd name="T6" fmla="*/ 0 w 20"/>
                  <a:gd name="T7" fmla="*/ 14 h 25"/>
                  <a:gd name="T8" fmla="*/ 5 w 20"/>
                  <a:gd name="T9" fmla="*/ 22 h 25"/>
                  <a:gd name="T10" fmla="*/ 19 w 20"/>
                  <a:gd name="T11" fmla="*/ 3 h 25"/>
                </a:gdLst>
                <a:ahLst/>
                <a:cxnLst>
                  <a:cxn ang="0">
                    <a:pos x="T0" y="T1"/>
                  </a:cxn>
                  <a:cxn ang="0">
                    <a:pos x="T2" y="T3"/>
                  </a:cxn>
                  <a:cxn ang="0">
                    <a:pos x="T4" y="T5"/>
                  </a:cxn>
                  <a:cxn ang="0">
                    <a:pos x="T6" y="T7"/>
                  </a:cxn>
                  <a:cxn ang="0">
                    <a:pos x="T8" y="T9"/>
                  </a:cxn>
                  <a:cxn ang="0">
                    <a:pos x="T10" y="T11"/>
                  </a:cxn>
                </a:cxnLst>
                <a:rect l="0" t="0" r="r" b="b"/>
                <a:pathLst>
                  <a:path w="20" h="25">
                    <a:moveTo>
                      <a:pt x="19" y="3"/>
                    </a:moveTo>
                    <a:cubicBezTo>
                      <a:pt x="18" y="1"/>
                      <a:pt x="15" y="0"/>
                      <a:pt x="13" y="2"/>
                    </a:cubicBezTo>
                    <a:cubicBezTo>
                      <a:pt x="12" y="1"/>
                      <a:pt x="10" y="1"/>
                      <a:pt x="8" y="2"/>
                    </a:cubicBezTo>
                    <a:cubicBezTo>
                      <a:pt x="5" y="5"/>
                      <a:pt x="1" y="9"/>
                      <a:pt x="0" y="14"/>
                    </a:cubicBezTo>
                    <a:cubicBezTo>
                      <a:pt x="0" y="17"/>
                      <a:pt x="1" y="21"/>
                      <a:pt x="5" y="22"/>
                    </a:cubicBezTo>
                    <a:cubicBezTo>
                      <a:pt x="15" y="25"/>
                      <a:pt x="20" y="11"/>
                      <a:pt x="1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8" name="Freeform 472"/>
              <p:cNvSpPr>
                <a:spLocks noEditPoints="1"/>
              </p:cNvSpPr>
              <p:nvPr/>
            </p:nvSpPr>
            <p:spPr bwMode="auto">
              <a:xfrm>
                <a:off x="1392" y="794"/>
                <a:ext cx="94" cy="99"/>
              </a:xfrm>
              <a:custGeom>
                <a:avLst/>
                <a:gdLst>
                  <a:gd name="T0" fmla="*/ 39 w 47"/>
                  <a:gd name="T1" fmla="*/ 11 h 49"/>
                  <a:gd name="T2" fmla="*/ 5 w 47"/>
                  <a:gd name="T3" fmla="*/ 10 h 49"/>
                  <a:gd name="T4" fmla="*/ 4 w 47"/>
                  <a:gd name="T5" fmla="*/ 14 h 49"/>
                  <a:gd name="T6" fmla="*/ 2 w 47"/>
                  <a:gd name="T7" fmla="*/ 35 h 49"/>
                  <a:gd name="T8" fmla="*/ 35 w 47"/>
                  <a:gd name="T9" fmla="*/ 43 h 49"/>
                  <a:gd name="T10" fmla="*/ 39 w 47"/>
                  <a:gd name="T11" fmla="*/ 11 h 49"/>
                  <a:gd name="T12" fmla="*/ 28 w 47"/>
                  <a:gd name="T13" fmla="*/ 34 h 49"/>
                  <a:gd name="T14" fmla="*/ 11 w 47"/>
                  <a:gd name="T15" fmla="*/ 29 h 49"/>
                  <a:gd name="T16" fmla="*/ 12 w 47"/>
                  <a:gd name="T17" fmla="*/ 16 h 49"/>
                  <a:gd name="T18" fmla="*/ 30 w 47"/>
                  <a:gd name="T19" fmla="*/ 19 h 49"/>
                  <a:gd name="T20" fmla="*/ 28 w 47"/>
                  <a:gd name="T21" fmla="*/ 3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49">
                    <a:moveTo>
                      <a:pt x="39" y="11"/>
                    </a:moveTo>
                    <a:cubicBezTo>
                      <a:pt x="30" y="1"/>
                      <a:pt x="15" y="0"/>
                      <a:pt x="5" y="10"/>
                    </a:cubicBezTo>
                    <a:cubicBezTo>
                      <a:pt x="4" y="11"/>
                      <a:pt x="4" y="13"/>
                      <a:pt x="4" y="14"/>
                    </a:cubicBezTo>
                    <a:cubicBezTo>
                      <a:pt x="1" y="21"/>
                      <a:pt x="0" y="28"/>
                      <a:pt x="2" y="35"/>
                    </a:cubicBezTo>
                    <a:cubicBezTo>
                      <a:pt x="7" y="48"/>
                      <a:pt x="24" y="49"/>
                      <a:pt x="35" y="43"/>
                    </a:cubicBezTo>
                    <a:cubicBezTo>
                      <a:pt x="46" y="36"/>
                      <a:pt x="47" y="21"/>
                      <a:pt x="39" y="11"/>
                    </a:cubicBezTo>
                    <a:close/>
                    <a:moveTo>
                      <a:pt x="28" y="34"/>
                    </a:moveTo>
                    <a:cubicBezTo>
                      <a:pt x="22" y="37"/>
                      <a:pt x="13" y="36"/>
                      <a:pt x="11" y="29"/>
                    </a:cubicBezTo>
                    <a:cubicBezTo>
                      <a:pt x="10" y="25"/>
                      <a:pt x="11" y="20"/>
                      <a:pt x="12" y="16"/>
                    </a:cubicBezTo>
                    <a:cubicBezTo>
                      <a:pt x="19" y="13"/>
                      <a:pt x="25" y="13"/>
                      <a:pt x="30" y="19"/>
                    </a:cubicBezTo>
                    <a:cubicBezTo>
                      <a:pt x="35" y="24"/>
                      <a:pt x="33" y="30"/>
                      <a:pt x="28"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9" name="Freeform 473"/>
              <p:cNvSpPr/>
              <p:nvPr/>
            </p:nvSpPr>
            <p:spPr bwMode="auto">
              <a:xfrm>
                <a:off x="1333" y="721"/>
                <a:ext cx="63" cy="79"/>
              </a:xfrm>
              <a:custGeom>
                <a:avLst/>
                <a:gdLst>
                  <a:gd name="T0" fmla="*/ 28 w 31"/>
                  <a:gd name="T1" fmla="*/ 6 h 39"/>
                  <a:gd name="T2" fmla="*/ 14 w 31"/>
                  <a:gd name="T3" fmla="*/ 7 h 39"/>
                  <a:gd name="T4" fmla="*/ 2 w 31"/>
                  <a:gd name="T5" fmla="*/ 20 h 39"/>
                  <a:gd name="T6" fmla="*/ 5 w 31"/>
                  <a:gd name="T7" fmla="*/ 23 h 39"/>
                  <a:gd name="T8" fmla="*/ 7 w 31"/>
                  <a:gd name="T9" fmla="*/ 26 h 39"/>
                  <a:gd name="T10" fmla="*/ 9 w 31"/>
                  <a:gd name="T11" fmla="*/ 28 h 39"/>
                  <a:gd name="T12" fmla="*/ 10 w 31"/>
                  <a:gd name="T13" fmla="*/ 29 h 39"/>
                  <a:gd name="T14" fmla="*/ 21 w 31"/>
                  <a:gd name="T15" fmla="*/ 34 h 39"/>
                  <a:gd name="T16" fmla="*/ 26 w 31"/>
                  <a:gd name="T17" fmla="*/ 26 h 39"/>
                  <a:gd name="T18" fmla="*/ 28 w 31"/>
                  <a:gd name="T19"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9">
                    <a:moveTo>
                      <a:pt x="28" y="6"/>
                    </a:moveTo>
                    <a:cubicBezTo>
                      <a:pt x="24" y="0"/>
                      <a:pt x="18" y="2"/>
                      <a:pt x="14" y="7"/>
                    </a:cubicBezTo>
                    <a:cubicBezTo>
                      <a:pt x="8" y="9"/>
                      <a:pt x="0" y="12"/>
                      <a:pt x="2" y="20"/>
                    </a:cubicBezTo>
                    <a:cubicBezTo>
                      <a:pt x="3" y="21"/>
                      <a:pt x="4" y="22"/>
                      <a:pt x="5" y="23"/>
                    </a:cubicBezTo>
                    <a:cubicBezTo>
                      <a:pt x="5" y="25"/>
                      <a:pt x="6" y="26"/>
                      <a:pt x="7" y="26"/>
                    </a:cubicBezTo>
                    <a:cubicBezTo>
                      <a:pt x="8" y="27"/>
                      <a:pt x="9" y="27"/>
                      <a:pt x="9" y="28"/>
                    </a:cubicBezTo>
                    <a:cubicBezTo>
                      <a:pt x="9" y="28"/>
                      <a:pt x="10" y="29"/>
                      <a:pt x="10" y="29"/>
                    </a:cubicBezTo>
                    <a:cubicBezTo>
                      <a:pt x="10" y="35"/>
                      <a:pt x="16" y="39"/>
                      <a:pt x="21" y="34"/>
                    </a:cubicBezTo>
                    <a:cubicBezTo>
                      <a:pt x="24" y="32"/>
                      <a:pt x="25" y="29"/>
                      <a:pt x="26" y="26"/>
                    </a:cubicBezTo>
                    <a:cubicBezTo>
                      <a:pt x="28" y="20"/>
                      <a:pt x="31" y="11"/>
                      <a:pt x="2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0" name="Freeform 474"/>
              <p:cNvSpPr>
                <a:spLocks noEditPoints="1"/>
              </p:cNvSpPr>
              <p:nvPr/>
            </p:nvSpPr>
            <p:spPr bwMode="auto">
              <a:xfrm>
                <a:off x="1502" y="564"/>
                <a:ext cx="561" cy="1101"/>
              </a:xfrm>
              <a:custGeom>
                <a:avLst/>
                <a:gdLst>
                  <a:gd name="T0" fmla="*/ 207 w 278"/>
                  <a:gd name="T1" fmla="*/ 110 h 546"/>
                  <a:gd name="T2" fmla="*/ 194 w 278"/>
                  <a:gd name="T3" fmla="*/ 99 h 546"/>
                  <a:gd name="T4" fmla="*/ 217 w 278"/>
                  <a:gd name="T5" fmla="*/ 8 h 546"/>
                  <a:gd name="T6" fmla="*/ 159 w 278"/>
                  <a:gd name="T7" fmla="*/ 83 h 546"/>
                  <a:gd name="T8" fmla="*/ 93 w 278"/>
                  <a:gd name="T9" fmla="*/ 205 h 546"/>
                  <a:gd name="T10" fmla="*/ 116 w 278"/>
                  <a:gd name="T11" fmla="*/ 222 h 546"/>
                  <a:gd name="T12" fmla="*/ 155 w 278"/>
                  <a:gd name="T13" fmla="*/ 288 h 546"/>
                  <a:gd name="T14" fmla="*/ 78 w 278"/>
                  <a:gd name="T15" fmla="*/ 322 h 546"/>
                  <a:gd name="T16" fmla="*/ 90 w 278"/>
                  <a:gd name="T17" fmla="*/ 360 h 546"/>
                  <a:gd name="T18" fmla="*/ 10 w 278"/>
                  <a:gd name="T19" fmla="*/ 427 h 546"/>
                  <a:gd name="T20" fmla="*/ 7 w 278"/>
                  <a:gd name="T21" fmla="*/ 468 h 546"/>
                  <a:gd name="T22" fmla="*/ 136 w 278"/>
                  <a:gd name="T23" fmla="*/ 535 h 546"/>
                  <a:gd name="T24" fmla="*/ 260 w 278"/>
                  <a:gd name="T25" fmla="*/ 277 h 546"/>
                  <a:gd name="T26" fmla="*/ 154 w 278"/>
                  <a:gd name="T27" fmla="*/ 338 h 546"/>
                  <a:gd name="T28" fmla="*/ 192 w 278"/>
                  <a:gd name="T29" fmla="*/ 305 h 546"/>
                  <a:gd name="T30" fmla="*/ 154 w 278"/>
                  <a:gd name="T31" fmla="*/ 418 h 546"/>
                  <a:gd name="T32" fmla="*/ 206 w 278"/>
                  <a:gd name="T33" fmla="*/ 423 h 546"/>
                  <a:gd name="T34" fmla="*/ 154 w 278"/>
                  <a:gd name="T35" fmla="*/ 418 h 546"/>
                  <a:gd name="T36" fmla="*/ 122 w 278"/>
                  <a:gd name="T37" fmla="*/ 403 h 546"/>
                  <a:gd name="T38" fmla="*/ 188 w 278"/>
                  <a:gd name="T39" fmla="*/ 365 h 546"/>
                  <a:gd name="T40" fmla="*/ 156 w 278"/>
                  <a:gd name="T41" fmla="*/ 350 h 546"/>
                  <a:gd name="T42" fmla="*/ 188 w 278"/>
                  <a:gd name="T43" fmla="*/ 365 h 546"/>
                  <a:gd name="T44" fmla="*/ 239 w 278"/>
                  <a:gd name="T45" fmla="*/ 44 h 546"/>
                  <a:gd name="T46" fmla="*/ 212 w 278"/>
                  <a:gd name="T47" fmla="*/ 47 h 546"/>
                  <a:gd name="T48" fmla="*/ 199 w 278"/>
                  <a:gd name="T49" fmla="*/ 40 h 546"/>
                  <a:gd name="T50" fmla="*/ 91 w 278"/>
                  <a:gd name="T51" fmla="*/ 232 h 546"/>
                  <a:gd name="T52" fmla="*/ 154 w 278"/>
                  <a:gd name="T53" fmla="*/ 91 h 546"/>
                  <a:gd name="T54" fmla="*/ 177 w 278"/>
                  <a:gd name="T55" fmla="*/ 293 h 546"/>
                  <a:gd name="T56" fmla="*/ 173 w 278"/>
                  <a:gd name="T57" fmla="*/ 169 h 546"/>
                  <a:gd name="T58" fmla="*/ 177 w 278"/>
                  <a:gd name="T59" fmla="*/ 293 h 546"/>
                  <a:gd name="T60" fmla="*/ 106 w 278"/>
                  <a:gd name="T61" fmla="*/ 305 h 546"/>
                  <a:gd name="T62" fmla="*/ 142 w 278"/>
                  <a:gd name="T63" fmla="*/ 330 h 546"/>
                  <a:gd name="T64" fmla="*/ 88 w 278"/>
                  <a:gd name="T65" fmla="*/ 304 h 546"/>
                  <a:gd name="T66" fmla="*/ 147 w 278"/>
                  <a:gd name="T67" fmla="*/ 371 h 546"/>
                  <a:gd name="T68" fmla="*/ 125 w 278"/>
                  <a:gd name="T69" fmla="*/ 364 h 546"/>
                  <a:gd name="T70" fmla="*/ 96 w 278"/>
                  <a:gd name="T71" fmla="*/ 346 h 546"/>
                  <a:gd name="T72" fmla="*/ 120 w 278"/>
                  <a:gd name="T73" fmla="*/ 374 h 546"/>
                  <a:gd name="T74" fmla="*/ 96 w 278"/>
                  <a:gd name="T75" fmla="*/ 386 h 546"/>
                  <a:gd name="T76" fmla="*/ 13 w 278"/>
                  <a:gd name="T77" fmla="*/ 436 h 546"/>
                  <a:gd name="T78" fmla="*/ 77 w 278"/>
                  <a:gd name="T79" fmla="*/ 520 h 546"/>
                  <a:gd name="T80" fmla="*/ 89 w 278"/>
                  <a:gd name="T81" fmla="*/ 504 h 546"/>
                  <a:gd name="T82" fmla="*/ 223 w 278"/>
                  <a:gd name="T83" fmla="*/ 463 h 546"/>
                  <a:gd name="T84" fmla="*/ 83 w 278"/>
                  <a:gd name="T85" fmla="*/ 483 h 546"/>
                  <a:gd name="T86" fmla="*/ 88 w 278"/>
                  <a:gd name="T87" fmla="*/ 414 h 546"/>
                  <a:gd name="T88" fmla="*/ 89 w 278"/>
                  <a:gd name="T89" fmla="*/ 420 h 546"/>
                  <a:gd name="T90" fmla="*/ 146 w 278"/>
                  <a:gd name="T91" fmla="*/ 454 h 546"/>
                  <a:gd name="T92" fmla="*/ 209 w 278"/>
                  <a:gd name="T93" fmla="*/ 439 h 546"/>
                  <a:gd name="T94" fmla="*/ 204 w 278"/>
                  <a:gd name="T95" fmla="*/ 369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8" h="546">
                    <a:moveTo>
                      <a:pt x="219" y="360"/>
                    </a:moveTo>
                    <a:cubicBezTo>
                      <a:pt x="243" y="332"/>
                      <a:pt x="277" y="302"/>
                      <a:pt x="277" y="263"/>
                    </a:cubicBezTo>
                    <a:cubicBezTo>
                      <a:pt x="278" y="204"/>
                      <a:pt x="244" y="161"/>
                      <a:pt x="198" y="130"/>
                    </a:cubicBezTo>
                    <a:cubicBezTo>
                      <a:pt x="202" y="124"/>
                      <a:pt x="207" y="116"/>
                      <a:pt x="207" y="110"/>
                    </a:cubicBezTo>
                    <a:cubicBezTo>
                      <a:pt x="206" y="107"/>
                      <a:pt x="205" y="106"/>
                      <a:pt x="203" y="105"/>
                    </a:cubicBezTo>
                    <a:cubicBezTo>
                      <a:pt x="203" y="102"/>
                      <a:pt x="201" y="99"/>
                      <a:pt x="197" y="99"/>
                    </a:cubicBezTo>
                    <a:cubicBezTo>
                      <a:pt x="196" y="99"/>
                      <a:pt x="194" y="99"/>
                      <a:pt x="193" y="99"/>
                    </a:cubicBezTo>
                    <a:cubicBezTo>
                      <a:pt x="194" y="99"/>
                      <a:pt x="194" y="99"/>
                      <a:pt x="194" y="99"/>
                    </a:cubicBezTo>
                    <a:cubicBezTo>
                      <a:pt x="203" y="83"/>
                      <a:pt x="213" y="67"/>
                      <a:pt x="221" y="50"/>
                    </a:cubicBezTo>
                    <a:cubicBezTo>
                      <a:pt x="228" y="53"/>
                      <a:pt x="236" y="54"/>
                      <a:pt x="244" y="54"/>
                    </a:cubicBezTo>
                    <a:cubicBezTo>
                      <a:pt x="246" y="54"/>
                      <a:pt x="248" y="52"/>
                      <a:pt x="248" y="50"/>
                    </a:cubicBezTo>
                    <a:cubicBezTo>
                      <a:pt x="251" y="31"/>
                      <a:pt x="233" y="15"/>
                      <a:pt x="217" y="8"/>
                    </a:cubicBezTo>
                    <a:cubicBezTo>
                      <a:pt x="206" y="3"/>
                      <a:pt x="179" y="0"/>
                      <a:pt x="182" y="20"/>
                    </a:cubicBezTo>
                    <a:cubicBezTo>
                      <a:pt x="182" y="21"/>
                      <a:pt x="182" y="21"/>
                      <a:pt x="182" y="22"/>
                    </a:cubicBezTo>
                    <a:cubicBezTo>
                      <a:pt x="183" y="28"/>
                      <a:pt x="188" y="32"/>
                      <a:pt x="194" y="36"/>
                    </a:cubicBezTo>
                    <a:cubicBezTo>
                      <a:pt x="178" y="49"/>
                      <a:pt x="167" y="65"/>
                      <a:pt x="159" y="83"/>
                    </a:cubicBezTo>
                    <a:cubicBezTo>
                      <a:pt x="159" y="81"/>
                      <a:pt x="158" y="80"/>
                      <a:pt x="156" y="80"/>
                    </a:cubicBezTo>
                    <a:cubicBezTo>
                      <a:pt x="154" y="78"/>
                      <a:pt x="151" y="79"/>
                      <a:pt x="150" y="82"/>
                    </a:cubicBezTo>
                    <a:cubicBezTo>
                      <a:pt x="123" y="94"/>
                      <a:pt x="105" y="139"/>
                      <a:pt x="96" y="164"/>
                    </a:cubicBezTo>
                    <a:cubicBezTo>
                      <a:pt x="93" y="173"/>
                      <a:pt x="89" y="191"/>
                      <a:pt x="93" y="205"/>
                    </a:cubicBezTo>
                    <a:cubicBezTo>
                      <a:pt x="85" y="213"/>
                      <a:pt x="81" y="225"/>
                      <a:pt x="81" y="236"/>
                    </a:cubicBezTo>
                    <a:cubicBezTo>
                      <a:pt x="81" y="238"/>
                      <a:pt x="82" y="240"/>
                      <a:pt x="84" y="241"/>
                    </a:cubicBezTo>
                    <a:cubicBezTo>
                      <a:pt x="97" y="243"/>
                      <a:pt x="110" y="236"/>
                      <a:pt x="116" y="224"/>
                    </a:cubicBezTo>
                    <a:cubicBezTo>
                      <a:pt x="116" y="223"/>
                      <a:pt x="116" y="223"/>
                      <a:pt x="116" y="222"/>
                    </a:cubicBezTo>
                    <a:cubicBezTo>
                      <a:pt x="133" y="220"/>
                      <a:pt x="147" y="204"/>
                      <a:pt x="158" y="190"/>
                    </a:cubicBezTo>
                    <a:cubicBezTo>
                      <a:pt x="183" y="216"/>
                      <a:pt x="205" y="257"/>
                      <a:pt x="173" y="287"/>
                    </a:cubicBezTo>
                    <a:cubicBezTo>
                      <a:pt x="171" y="289"/>
                      <a:pt x="172" y="291"/>
                      <a:pt x="173" y="293"/>
                    </a:cubicBezTo>
                    <a:cubicBezTo>
                      <a:pt x="168" y="290"/>
                      <a:pt x="162" y="289"/>
                      <a:pt x="155" y="288"/>
                    </a:cubicBezTo>
                    <a:cubicBezTo>
                      <a:pt x="132" y="287"/>
                      <a:pt x="111" y="296"/>
                      <a:pt x="88" y="295"/>
                    </a:cubicBezTo>
                    <a:cubicBezTo>
                      <a:pt x="86" y="294"/>
                      <a:pt x="84" y="294"/>
                      <a:pt x="83" y="296"/>
                    </a:cubicBezTo>
                    <a:cubicBezTo>
                      <a:pt x="81" y="297"/>
                      <a:pt x="81" y="300"/>
                      <a:pt x="81" y="302"/>
                    </a:cubicBezTo>
                    <a:cubicBezTo>
                      <a:pt x="80" y="308"/>
                      <a:pt x="80" y="315"/>
                      <a:pt x="78" y="322"/>
                    </a:cubicBezTo>
                    <a:cubicBezTo>
                      <a:pt x="78" y="325"/>
                      <a:pt x="79" y="327"/>
                      <a:pt x="82" y="328"/>
                    </a:cubicBezTo>
                    <a:cubicBezTo>
                      <a:pt x="83" y="329"/>
                      <a:pt x="84" y="329"/>
                      <a:pt x="85" y="330"/>
                    </a:cubicBezTo>
                    <a:cubicBezTo>
                      <a:pt x="86" y="338"/>
                      <a:pt x="88" y="347"/>
                      <a:pt x="87" y="355"/>
                    </a:cubicBezTo>
                    <a:cubicBezTo>
                      <a:pt x="87" y="357"/>
                      <a:pt x="89" y="359"/>
                      <a:pt x="90" y="360"/>
                    </a:cubicBezTo>
                    <a:cubicBezTo>
                      <a:pt x="91" y="360"/>
                      <a:pt x="92" y="361"/>
                      <a:pt x="93" y="361"/>
                    </a:cubicBezTo>
                    <a:cubicBezTo>
                      <a:pt x="90" y="367"/>
                      <a:pt x="89" y="374"/>
                      <a:pt x="88" y="381"/>
                    </a:cubicBezTo>
                    <a:cubicBezTo>
                      <a:pt x="58" y="381"/>
                      <a:pt x="30" y="406"/>
                      <a:pt x="11" y="427"/>
                    </a:cubicBezTo>
                    <a:cubicBezTo>
                      <a:pt x="10" y="427"/>
                      <a:pt x="10" y="427"/>
                      <a:pt x="10" y="427"/>
                    </a:cubicBezTo>
                    <a:cubicBezTo>
                      <a:pt x="8" y="426"/>
                      <a:pt x="4" y="426"/>
                      <a:pt x="3" y="430"/>
                    </a:cubicBezTo>
                    <a:cubicBezTo>
                      <a:pt x="0" y="439"/>
                      <a:pt x="3" y="452"/>
                      <a:pt x="4" y="462"/>
                    </a:cubicBezTo>
                    <a:cubicBezTo>
                      <a:pt x="4" y="464"/>
                      <a:pt x="5" y="466"/>
                      <a:pt x="6" y="466"/>
                    </a:cubicBezTo>
                    <a:cubicBezTo>
                      <a:pt x="6" y="467"/>
                      <a:pt x="7" y="467"/>
                      <a:pt x="7" y="468"/>
                    </a:cubicBezTo>
                    <a:cubicBezTo>
                      <a:pt x="30" y="495"/>
                      <a:pt x="51" y="522"/>
                      <a:pt x="79" y="533"/>
                    </a:cubicBezTo>
                    <a:cubicBezTo>
                      <a:pt x="79" y="535"/>
                      <a:pt x="80" y="537"/>
                      <a:pt x="80" y="539"/>
                    </a:cubicBezTo>
                    <a:cubicBezTo>
                      <a:pt x="82" y="546"/>
                      <a:pt x="91" y="543"/>
                      <a:pt x="91" y="537"/>
                    </a:cubicBezTo>
                    <a:cubicBezTo>
                      <a:pt x="104" y="540"/>
                      <a:pt x="118" y="540"/>
                      <a:pt x="136" y="535"/>
                    </a:cubicBezTo>
                    <a:cubicBezTo>
                      <a:pt x="187" y="521"/>
                      <a:pt x="243" y="484"/>
                      <a:pt x="251" y="428"/>
                    </a:cubicBezTo>
                    <a:cubicBezTo>
                      <a:pt x="252" y="425"/>
                      <a:pt x="252" y="423"/>
                      <a:pt x="252" y="420"/>
                    </a:cubicBezTo>
                    <a:cubicBezTo>
                      <a:pt x="256" y="392"/>
                      <a:pt x="243" y="370"/>
                      <a:pt x="219" y="360"/>
                    </a:cubicBezTo>
                    <a:close/>
                    <a:moveTo>
                      <a:pt x="260" y="277"/>
                    </a:moveTo>
                    <a:cubicBezTo>
                      <a:pt x="252" y="305"/>
                      <a:pt x="227" y="325"/>
                      <a:pt x="213" y="349"/>
                    </a:cubicBezTo>
                    <a:cubicBezTo>
                      <a:pt x="212" y="344"/>
                      <a:pt x="211" y="339"/>
                      <a:pt x="208" y="335"/>
                    </a:cubicBezTo>
                    <a:cubicBezTo>
                      <a:pt x="212" y="332"/>
                      <a:pt x="208" y="324"/>
                      <a:pt x="203" y="326"/>
                    </a:cubicBezTo>
                    <a:cubicBezTo>
                      <a:pt x="186" y="333"/>
                      <a:pt x="171" y="338"/>
                      <a:pt x="154" y="338"/>
                    </a:cubicBezTo>
                    <a:cubicBezTo>
                      <a:pt x="154" y="336"/>
                      <a:pt x="153" y="334"/>
                      <a:pt x="153" y="333"/>
                    </a:cubicBezTo>
                    <a:cubicBezTo>
                      <a:pt x="169" y="335"/>
                      <a:pt x="186" y="331"/>
                      <a:pt x="201" y="326"/>
                    </a:cubicBezTo>
                    <a:cubicBezTo>
                      <a:pt x="205" y="325"/>
                      <a:pt x="206" y="321"/>
                      <a:pt x="203" y="318"/>
                    </a:cubicBezTo>
                    <a:cubicBezTo>
                      <a:pt x="200" y="313"/>
                      <a:pt x="196" y="309"/>
                      <a:pt x="192" y="305"/>
                    </a:cubicBezTo>
                    <a:cubicBezTo>
                      <a:pt x="249" y="275"/>
                      <a:pt x="218" y="193"/>
                      <a:pt x="176" y="164"/>
                    </a:cubicBezTo>
                    <a:cubicBezTo>
                      <a:pt x="182" y="155"/>
                      <a:pt x="188" y="146"/>
                      <a:pt x="194" y="136"/>
                    </a:cubicBezTo>
                    <a:cubicBezTo>
                      <a:pt x="237" y="168"/>
                      <a:pt x="275" y="222"/>
                      <a:pt x="260" y="277"/>
                    </a:cubicBezTo>
                    <a:close/>
                    <a:moveTo>
                      <a:pt x="154" y="418"/>
                    </a:moveTo>
                    <a:cubicBezTo>
                      <a:pt x="157" y="406"/>
                      <a:pt x="161" y="394"/>
                      <a:pt x="160" y="382"/>
                    </a:cubicBezTo>
                    <a:cubicBezTo>
                      <a:pt x="168" y="378"/>
                      <a:pt x="176" y="377"/>
                      <a:pt x="184" y="375"/>
                    </a:cubicBezTo>
                    <a:cubicBezTo>
                      <a:pt x="186" y="383"/>
                      <a:pt x="190" y="391"/>
                      <a:pt x="195" y="399"/>
                    </a:cubicBezTo>
                    <a:cubicBezTo>
                      <a:pt x="200" y="406"/>
                      <a:pt x="207" y="414"/>
                      <a:pt x="206" y="423"/>
                    </a:cubicBezTo>
                    <a:cubicBezTo>
                      <a:pt x="204" y="434"/>
                      <a:pt x="186" y="442"/>
                      <a:pt x="177" y="445"/>
                    </a:cubicBezTo>
                    <a:cubicBezTo>
                      <a:pt x="167" y="449"/>
                      <a:pt x="158" y="447"/>
                      <a:pt x="149" y="448"/>
                    </a:cubicBezTo>
                    <a:cubicBezTo>
                      <a:pt x="148" y="448"/>
                      <a:pt x="147" y="448"/>
                      <a:pt x="147" y="448"/>
                    </a:cubicBezTo>
                    <a:cubicBezTo>
                      <a:pt x="149" y="438"/>
                      <a:pt x="151" y="428"/>
                      <a:pt x="154" y="418"/>
                    </a:cubicBezTo>
                    <a:close/>
                    <a:moveTo>
                      <a:pt x="143" y="415"/>
                    </a:moveTo>
                    <a:cubicBezTo>
                      <a:pt x="141" y="425"/>
                      <a:pt x="139" y="435"/>
                      <a:pt x="138" y="445"/>
                    </a:cubicBezTo>
                    <a:cubicBezTo>
                      <a:pt x="132" y="440"/>
                      <a:pt x="125" y="436"/>
                      <a:pt x="118" y="432"/>
                    </a:cubicBezTo>
                    <a:cubicBezTo>
                      <a:pt x="119" y="422"/>
                      <a:pt x="119" y="413"/>
                      <a:pt x="122" y="403"/>
                    </a:cubicBezTo>
                    <a:cubicBezTo>
                      <a:pt x="125" y="395"/>
                      <a:pt x="129" y="386"/>
                      <a:pt x="132" y="378"/>
                    </a:cubicBezTo>
                    <a:cubicBezTo>
                      <a:pt x="138" y="380"/>
                      <a:pt x="144" y="382"/>
                      <a:pt x="150" y="384"/>
                    </a:cubicBezTo>
                    <a:cubicBezTo>
                      <a:pt x="147" y="394"/>
                      <a:pt x="146" y="405"/>
                      <a:pt x="143" y="415"/>
                    </a:cubicBezTo>
                    <a:close/>
                    <a:moveTo>
                      <a:pt x="188" y="365"/>
                    </a:moveTo>
                    <a:cubicBezTo>
                      <a:pt x="186" y="365"/>
                      <a:pt x="184" y="365"/>
                      <a:pt x="183" y="367"/>
                    </a:cubicBezTo>
                    <a:cubicBezTo>
                      <a:pt x="175" y="370"/>
                      <a:pt x="167" y="372"/>
                      <a:pt x="159" y="376"/>
                    </a:cubicBezTo>
                    <a:cubicBezTo>
                      <a:pt x="159" y="369"/>
                      <a:pt x="158" y="362"/>
                      <a:pt x="157" y="355"/>
                    </a:cubicBezTo>
                    <a:cubicBezTo>
                      <a:pt x="156" y="353"/>
                      <a:pt x="156" y="351"/>
                      <a:pt x="156" y="350"/>
                    </a:cubicBezTo>
                    <a:cubicBezTo>
                      <a:pt x="170" y="349"/>
                      <a:pt x="184" y="345"/>
                      <a:pt x="197" y="340"/>
                    </a:cubicBezTo>
                    <a:cubicBezTo>
                      <a:pt x="200" y="344"/>
                      <a:pt x="203" y="348"/>
                      <a:pt x="203" y="353"/>
                    </a:cubicBezTo>
                    <a:cubicBezTo>
                      <a:pt x="203" y="358"/>
                      <a:pt x="196" y="361"/>
                      <a:pt x="192" y="363"/>
                    </a:cubicBezTo>
                    <a:cubicBezTo>
                      <a:pt x="191" y="364"/>
                      <a:pt x="190" y="364"/>
                      <a:pt x="188" y="365"/>
                    </a:cubicBezTo>
                    <a:close/>
                    <a:moveTo>
                      <a:pt x="189" y="19"/>
                    </a:moveTo>
                    <a:cubicBezTo>
                      <a:pt x="191" y="16"/>
                      <a:pt x="193" y="13"/>
                      <a:pt x="198" y="12"/>
                    </a:cubicBezTo>
                    <a:cubicBezTo>
                      <a:pt x="205" y="11"/>
                      <a:pt x="211" y="15"/>
                      <a:pt x="217" y="18"/>
                    </a:cubicBezTo>
                    <a:cubicBezTo>
                      <a:pt x="224" y="23"/>
                      <a:pt x="237" y="33"/>
                      <a:pt x="239" y="44"/>
                    </a:cubicBezTo>
                    <a:cubicBezTo>
                      <a:pt x="221" y="43"/>
                      <a:pt x="200" y="32"/>
                      <a:pt x="189" y="19"/>
                    </a:cubicBezTo>
                    <a:close/>
                    <a:moveTo>
                      <a:pt x="199" y="40"/>
                    </a:moveTo>
                    <a:cubicBezTo>
                      <a:pt x="201" y="41"/>
                      <a:pt x="204" y="43"/>
                      <a:pt x="206" y="44"/>
                    </a:cubicBezTo>
                    <a:cubicBezTo>
                      <a:pt x="208" y="45"/>
                      <a:pt x="210" y="46"/>
                      <a:pt x="212" y="47"/>
                    </a:cubicBezTo>
                    <a:cubicBezTo>
                      <a:pt x="203" y="62"/>
                      <a:pt x="196" y="80"/>
                      <a:pt x="190" y="97"/>
                    </a:cubicBezTo>
                    <a:cubicBezTo>
                      <a:pt x="190" y="98"/>
                      <a:pt x="191" y="99"/>
                      <a:pt x="192" y="99"/>
                    </a:cubicBezTo>
                    <a:cubicBezTo>
                      <a:pt x="181" y="99"/>
                      <a:pt x="172" y="96"/>
                      <a:pt x="165" y="89"/>
                    </a:cubicBezTo>
                    <a:cubicBezTo>
                      <a:pt x="175" y="72"/>
                      <a:pt x="187" y="56"/>
                      <a:pt x="199" y="40"/>
                    </a:cubicBezTo>
                    <a:close/>
                    <a:moveTo>
                      <a:pt x="91" y="232"/>
                    </a:moveTo>
                    <a:cubicBezTo>
                      <a:pt x="91" y="225"/>
                      <a:pt x="93" y="219"/>
                      <a:pt x="96" y="212"/>
                    </a:cubicBezTo>
                    <a:cubicBezTo>
                      <a:pt x="98" y="217"/>
                      <a:pt x="102" y="220"/>
                      <a:pt x="106" y="221"/>
                    </a:cubicBezTo>
                    <a:cubicBezTo>
                      <a:pt x="102" y="226"/>
                      <a:pt x="98" y="231"/>
                      <a:pt x="91" y="232"/>
                    </a:cubicBezTo>
                    <a:close/>
                    <a:moveTo>
                      <a:pt x="130" y="203"/>
                    </a:moveTo>
                    <a:cubicBezTo>
                      <a:pt x="123" y="209"/>
                      <a:pt x="113" y="216"/>
                      <a:pt x="106" y="206"/>
                    </a:cubicBezTo>
                    <a:cubicBezTo>
                      <a:pt x="98" y="193"/>
                      <a:pt x="106" y="175"/>
                      <a:pt x="110" y="162"/>
                    </a:cubicBezTo>
                    <a:cubicBezTo>
                      <a:pt x="120" y="135"/>
                      <a:pt x="139" y="115"/>
                      <a:pt x="154" y="91"/>
                    </a:cubicBezTo>
                    <a:cubicBezTo>
                      <a:pt x="163" y="104"/>
                      <a:pt x="179" y="112"/>
                      <a:pt x="194" y="110"/>
                    </a:cubicBezTo>
                    <a:cubicBezTo>
                      <a:pt x="186" y="119"/>
                      <a:pt x="180" y="136"/>
                      <a:pt x="175" y="145"/>
                    </a:cubicBezTo>
                    <a:cubicBezTo>
                      <a:pt x="162" y="166"/>
                      <a:pt x="148" y="187"/>
                      <a:pt x="130" y="203"/>
                    </a:cubicBezTo>
                    <a:close/>
                    <a:moveTo>
                      <a:pt x="177" y="293"/>
                    </a:moveTo>
                    <a:cubicBezTo>
                      <a:pt x="219" y="261"/>
                      <a:pt x="194" y="212"/>
                      <a:pt x="165" y="181"/>
                    </a:cubicBezTo>
                    <a:cubicBezTo>
                      <a:pt x="164" y="181"/>
                      <a:pt x="164" y="181"/>
                      <a:pt x="164" y="181"/>
                    </a:cubicBezTo>
                    <a:cubicBezTo>
                      <a:pt x="165" y="179"/>
                      <a:pt x="167" y="178"/>
                      <a:pt x="168" y="176"/>
                    </a:cubicBezTo>
                    <a:cubicBezTo>
                      <a:pt x="169" y="174"/>
                      <a:pt x="171" y="172"/>
                      <a:pt x="173" y="169"/>
                    </a:cubicBezTo>
                    <a:cubicBezTo>
                      <a:pt x="208" y="200"/>
                      <a:pt x="232" y="264"/>
                      <a:pt x="188" y="298"/>
                    </a:cubicBezTo>
                    <a:cubicBezTo>
                      <a:pt x="187" y="299"/>
                      <a:pt x="187" y="299"/>
                      <a:pt x="186" y="300"/>
                    </a:cubicBezTo>
                    <a:cubicBezTo>
                      <a:pt x="183" y="297"/>
                      <a:pt x="179" y="295"/>
                      <a:pt x="175" y="293"/>
                    </a:cubicBezTo>
                    <a:cubicBezTo>
                      <a:pt x="176" y="294"/>
                      <a:pt x="177" y="293"/>
                      <a:pt x="177" y="293"/>
                    </a:cubicBezTo>
                    <a:close/>
                    <a:moveTo>
                      <a:pt x="134" y="301"/>
                    </a:moveTo>
                    <a:cubicBezTo>
                      <a:pt x="158" y="296"/>
                      <a:pt x="175" y="302"/>
                      <a:pt x="190" y="319"/>
                    </a:cubicBezTo>
                    <a:cubicBezTo>
                      <a:pt x="174" y="323"/>
                      <a:pt x="158" y="325"/>
                      <a:pt x="141" y="319"/>
                    </a:cubicBezTo>
                    <a:cubicBezTo>
                      <a:pt x="129" y="316"/>
                      <a:pt x="117" y="310"/>
                      <a:pt x="106" y="305"/>
                    </a:cubicBezTo>
                    <a:cubicBezTo>
                      <a:pt x="115" y="304"/>
                      <a:pt x="124" y="303"/>
                      <a:pt x="134" y="301"/>
                    </a:cubicBezTo>
                    <a:close/>
                    <a:moveTo>
                      <a:pt x="88" y="304"/>
                    </a:moveTo>
                    <a:cubicBezTo>
                      <a:pt x="88" y="304"/>
                      <a:pt x="88" y="304"/>
                      <a:pt x="88" y="304"/>
                    </a:cubicBezTo>
                    <a:cubicBezTo>
                      <a:pt x="106" y="313"/>
                      <a:pt x="123" y="324"/>
                      <a:pt x="142" y="330"/>
                    </a:cubicBezTo>
                    <a:cubicBezTo>
                      <a:pt x="141" y="333"/>
                      <a:pt x="142" y="335"/>
                      <a:pt x="142" y="338"/>
                    </a:cubicBezTo>
                    <a:cubicBezTo>
                      <a:pt x="139" y="337"/>
                      <a:pt x="135" y="337"/>
                      <a:pt x="132" y="336"/>
                    </a:cubicBezTo>
                    <a:cubicBezTo>
                      <a:pt x="121" y="333"/>
                      <a:pt x="110" y="329"/>
                      <a:pt x="100" y="325"/>
                    </a:cubicBezTo>
                    <a:cubicBezTo>
                      <a:pt x="89" y="320"/>
                      <a:pt x="87" y="314"/>
                      <a:pt x="88" y="304"/>
                    </a:cubicBezTo>
                    <a:close/>
                    <a:moveTo>
                      <a:pt x="92" y="332"/>
                    </a:moveTo>
                    <a:cubicBezTo>
                      <a:pt x="109" y="339"/>
                      <a:pt x="126" y="347"/>
                      <a:pt x="144" y="349"/>
                    </a:cubicBezTo>
                    <a:cubicBezTo>
                      <a:pt x="144" y="349"/>
                      <a:pt x="144" y="349"/>
                      <a:pt x="144" y="349"/>
                    </a:cubicBezTo>
                    <a:cubicBezTo>
                      <a:pt x="145" y="357"/>
                      <a:pt x="147" y="364"/>
                      <a:pt x="147" y="371"/>
                    </a:cubicBezTo>
                    <a:cubicBezTo>
                      <a:pt x="143" y="370"/>
                      <a:pt x="138" y="368"/>
                      <a:pt x="133" y="367"/>
                    </a:cubicBezTo>
                    <a:cubicBezTo>
                      <a:pt x="133" y="366"/>
                      <a:pt x="133" y="366"/>
                      <a:pt x="133" y="365"/>
                    </a:cubicBezTo>
                    <a:cubicBezTo>
                      <a:pt x="133" y="361"/>
                      <a:pt x="128" y="360"/>
                      <a:pt x="126" y="363"/>
                    </a:cubicBezTo>
                    <a:cubicBezTo>
                      <a:pt x="126" y="363"/>
                      <a:pt x="125" y="364"/>
                      <a:pt x="125" y="364"/>
                    </a:cubicBezTo>
                    <a:cubicBezTo>
                      <a:pt x="122" y="363"/>
                      <a:pt x="118" y="362"/>
                      <a:pt x="114" y="360"/>
                    </a:cubicBezTo>
                    <a:cubicBezTo>
                      <a:pt x="111" y="359"/>
                      <a:pt x="107" y="357"/>
                      <a:pt x="104" y="355"/>
                    </a:cubicBezTo>
                    <a:cubicBezTo>
                      <a:pt x="104" y="353"/>
                      <a:pt x="101" y="351"/>
                      <a:pt x="99" y="352"/>
                    </a:cubicBezTo>
                    <a:cubicBezTo>
                      <a:pt x="98" y="350"/>
                      <a:pt x="96" y="348"/>
                      <a:pt x="96" y="346"/>
                    </a:cubicBezTo>
                    <a:cubicBezTo>
                      <a:pt x="94" y="341"/>
                      <a:pt x="93" y="337"/>
                      <a:pt x="92" y="332"/>
                    </a:cubicBezTo>
                    <a:close/>
                    <a:moveTo>
                      <a:pt x="96" y="386"/>
                    </a:moveTo>
                    <a:cubicBezTo>
                      <a:pt x="97" y="379"/>
                      <a:pt x="99" y="373"/>
                      <a:pt x="101" y="366"/>
                    </a:cubicBezTo>
                    <a:cubicBezTo>
                      <a:pt x="107" y="369"/>
                      <a:pt x="114" y="372"/>
                      <a:pt x="120" y="374"/>
                    </a:cubicBezTo>
                    <a:cubicBezTo>
                      <a:pt x="115" y="386"/>
                      <a:pt x="112" y="399"/>
                      <a:pt x="109" y="411"/>
                    </a:cubicBezTo>
                    <a:cubicBezTo>
                      <a:pt x="109" y="415"/>
                      <a:pt x="108" y="420"/>
                      <a:pt x="109" y="425"/>
                    </a:cubicBezTo>
                    <a:cubicBezTo>
                      <a:pt x="103" y="421"/>
                      <a:pt x="98" y="418"/>
                      <a:pt x="93" y="416"/>
                    </a:cubicBezTo>
                    <a:cubicBezTo>
                      <a:pt x="93" y="406"/>
                      <a:pt x="95" y="396"/>
                      <a:pt x="96" y="386"/>
                    </a:cubicBezTo>
                    <a:close/>
                    <a:moveTo>
                      <a:pt x="13" y="462"/>
                    </a:moveTo>
                    <a:cubicBezTo>
                      <a:pt x="13" y="462"/>
                      <a:pt x="12" y="461"/>
                      <a:pt x="12" y="461"/>
                    </a:cubicBezTo>
                    <a:cubicBezTo>
                      <a:pt x="12" y="453"/>
                      <a:pt x="14" y="444"/>
                      <a:pt x="13" y="436"/>
                    </a:cubicBezTo>
                    <a:cubicBezTo>
                      <a:pt x="13" y="436"/>
                      <a:pt x="13" y="436"/>
                      <a:pt x="13" y="436"/>
                    </a:cubicBezTo>
                    <a:cubicBezTo>
                      <a:pt x="36" y="445"/>
                      <a:pt x="50" y="463"/>
                      <a:pt x="65" y="481"/>
                    </a:cubicBezTo>
                    <a:cubicBezTo>
                      <a:pt x="69" y="485"/>
                      <a:pt x="75" y="493"/>
                      <a:pt x="81" y="498"/>
                    </a:cubicBezTo>
                    <a:cubicBezTo>
                      <a:pt x="79" y="498"/>
                      <a:pt x="77" y="500"/>
                      <a:pt x="77" y="504"/>
                    </a:cubicBezTo>
                    <a:cubicBezTo>
                      <a:pt x="77" y="509"/>
                      <a:pt x="77" y="515"/>
                      <a:pt x="77" y="520"/>
                    </a:cubicBezTo>
                    <a:cubicBezTo>
                      <a:pt x="53" y="508"/>
                      <a:pt x="34" y="482"/>
                      <a:pt x="13" y="462"/>
                    </a:cubicBezTo>
                    <a:close/>
                    <a:moveTo>
                      <a:pt x="132" y="523"/>
                    </a:moveTo>
                    <a:cubicBezTo>
                      <a:pt x="116" y="529"/>
                      <a:pt x="102" y="529"/>
                      <a:pt x="90" y="525"/>
                    </a:cubicBezTo>
                    <a:cubicBezTo>
                      <a:pt x="89" y="518"/>
                      <a:pt x="89" y="511"/>
                      <a:pt x="89" y="504"/>
                    </a:cubicBezTo>
                    <a:cubicBezTo>
                      <a:pt x="89" y="503"/>
                      <a:pt x="89" y="503"/>
                      <a:pt x="89" y="503"/>
                    </a:cubicBezTo>
                    <a:cubicBezTo>
                      <a:pt x="91" y="504"/>
                      <a:pt x="92" y="504"/>
                      <a:pt x="94" y="505"/>
                    </a:cubicBezTo>
                    <a:cubicBezTo>
                      <a:pt x="127" y="512"/>
                      <a:pt x="162" y="494"/>
                      <a:pt x="192" y="481"/>
                    </a:cubicBezTo>
                    <a:cubicBezTo>
                      <a:pt x="202" y="476"/>
                      <a:pt x="213" y="470"/>
                      <a:pt x="223" y="463"/>
                    </a:cubicBezTo>
                    <a:cubicBezTo>
                      <a:pt x="202" y="493"/>
                      <a:pt x="168" y="510"/>
                      <a:pt x="132" y="523"/>
                    </a:cubicBezTo>
                    <a:close/>
                    <a:moveTo>
                      <a:pt x="208" y="458"/>
                    </a:moveTo>
                    <a:cubicBezTo>
                      <a:pt x="187" y="471"/>
                      <a:pt x="162" y="479"/>
                      <a:pt x="139" y="488"/>
                    </a:cubicBezTo>
                    <a:cubicBezTo>
                      <a:pt x="120" y="495"/>
                      <a:pt x="100" y="497"/>
                      <a:pt x="83" y="483"/>
                    </a:cubicBezTo>
                    <a:cubicBezTo>
                      <a:pt x="76" y="477"/>
                      <a:pt x="69" y="468"/>
                      <a:pt x="63" y="461"/>
                    </a:cubicBezTo>
                    <a:cubicBezTo>
                      <a:pt x="51" y="448"/>
                      <a:pt x="40" y="437"/>
                      <a:pt x="25" y="429"/>
                    </a:cubicBezTo>
                    <a:cubicBezTo>
                      <a:pt x="42" y="412"/>
                      <a:pt x="65" y="397"/>
                      <a:pt x="87" y="390"/>
                    </a:cubicBezTo>
                    <a:cubicBezTo>
                      <a:pt x="87" y="398"/>
                      <a:pt x="87" y="406"/>
                      <a:pt x="88" y="414"/>
                    </a:cubicBezTo>
                    <a:cubicBezTo>
                      <a:pt x="85" y="412"/>
                      <a:pt x="82" y="411"/>
                      <a:pt x="78" y="410"/>
                    </a:cubicBezTo>
                    <a:cubicBezTo>
                      <a:pt x="77" y="409"/>
                      <a:pt x="76" y="412"/>
                      <a:pt x="77" y="412"/>
                    </a:cubicBezTo>
                    <a:cubicBezTo>
                      <a:pt x="81" y="414"/>
                      <a:pt x="85" y="417"/>
                      <a:pt x="89" y="420"/>
                    </a:cubicBezTo>
                    <a:cubicBezTo>
                      <a:pt x="89" y="420"/>
                      <a:pt x="89" y="420"/>
                      <a:pt x="89" y="420"/>
                    </a:cubicBezTo>
                    <a:cubicBezTo>
                      <a:pt x="97" y="426"/>
                      <a:pt x="104" y="432"/>
                      <a:pt x="110" y="438"/>
                    </a:cubicBezTo>
                    <a:cubicBezTo>
                      <a:pt x="118" y="444"/>
                      <a:pt x="127" y="454"/>
                      <a:pt x="137" y="455"/>
                    </a:cubicBezTo>
                    <a:cubicBezTo>
                      <a:pt x="137" y="455"/>
                      <a:pt x="137" y="454"/>
                      <a:pt x="137" y="454"/>
                    </a:cubicBezTo>
                    <a:cubicBezTo>
                      <a:pt x="138" y="458"/>
                      <a:pt x="144" y="458"/>
                      <a:pt x="146" y="454"/>
                    </a:cubicBezTo>
                    <a:cubicBezTo>
                      <a:pt x="146" y="454"/>
                      <a:pt x="146" y="454"/>
                      <a:pt x="146" y="454"/>
                    </a:cubicBezTo>
                    <a:cubicBezTo>
                      <a:pt x="146" y="454"/>
                      <a:pt x="146" y="454"/>
                      <a:pt x="146" y="454"/>
                    </a:cubicBezTo>
                    <a:cubicBezTo>
                      <a:pt x="150" y="460"/>
                      <a:pt x="164" y="459"/>
                      <a:pt x="171" y="458"/>
                    </a:cubicBezTo>
                    <a:cubicBezTo>
                      <a:pt x="186" y="456"/>
                      <a:pt x="198" y="449"/>
                      <a:pt x="209" y="439"/>
                    </a:cubicBezTo>
                    <a:cubicBezTo>
                      <a:pt x="231" y="419"/>
                      <a:pt x="204" y="392"/>
                      <a:pt x="194" y="372"/>
                    </a:cubicBezTo>
                    <a:cubicBezTo>
                      <a:pt x="198" y="370"/>
                      <a:pt x="201" y="369"/>
                      <a:pt x="205" y="367"/>
                    </a:cubicBezTo>
                    <a:cubicBezTo>
                      <a:pt x="205" y="367"/>
                      <a:pt x="205" y="366"/>
                      <a:pt x="205" y="366"/>
                    </a:cubicBezTo>
                    <a:cubicBezTo>
                      <a:pt x="205" y="367"/>
                      <a:pt x="205" y="368"/>
                      <a:pt x="204" y="369"/>
                    </a:cubicBezTo>
                    <a:cubicBezTo>
                      <a:pt x="203" y="372"/>
                      <a:pt x="208" y="374"/>
                      <a:pt x="210" y="371"/>
                    </a:cubicBezTo>
                    <a:cubicBezTo>
                      <a:pt x="210" y="371"/>
                      <a:pt x="211" y="370"/>
                      <a:pt x="211" y="369"/>
                    </a:cubicBezTo>
                    <a:cubicBezTo>
                      <a:pt x="257" y="387"/>
                      <a:pt x="241" y="436"/>
                      <a:pt x="208" y="4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1" name="Freeform 475"/>
              <p:cNvSpPr/>
              <p:nvPr/>
            </p:nvSpPr>
            <p:spPr bwMode="auto">
              <a:xfrm>
                <a:off x="1833" y="1361"/>
                <a:ext cx="61" cy="56"/>
              </a:xfrm>
              <a:custGeom>
                <a:avLst/>
                <a:gdLst>
                  <a:gd name="T0" fmla="*/ 16 w 30"/>
                  <a:gd name="T1" fmla="*/ 0 h 28"/>
                  <a:gd name="T2" fmla="*/ 14 w 30"/>
                  <a:gd name="T3" fmla="*/ 0 h 28"/>
                  <a:gd name="T4" fmla="*/ 0 w 30"/>
                  <a:gd name="T5" fmla="*/ 14 h 28"/>
                  <a:gd name="T6" fmla="*/ 14 w 30"/>
                  <a:gd name="T7" fmla="*/ 27 h 28"/>
                  <a:gd name="T8" fmla="*/ 16 w 30"/>
                  <a:gd name="T9" fmla="*/ 27 h 28"/>
                  <a:gd name="T10" fmla="*/ 30 w 30"/>
                  <a:gd name="T11" fmla="*/ 14 h 28"/>
                  <a:gd name="T12" fmla="*/ 16 w 30"/>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30" h="28">
                    <a:moveTo>
                      <a:pt x="16" y="0"/>
                    </a:moveTo>
                    <a:cubicBezTo>
                      <a:pt x="14" y="0"/>
                      <a:pt x="14" y="0"/>
                      <a:pt x="14" y="0"/>
                    </a:cubicBezTo>
                    <a:cubicBezTo>
                      <a:pt x="6" y="0"/>
                      <a:pt x="0" y="7"/>
                      <a:pt x="0" y="14"/>
                    </a:cubicBezTo>
                    <a:cubicBezTo>
                      <a:pt x="0" y="21"/>
                      <a:pt x="6" y="28"/>
                      <a:pt x="14" y="27"/>
                    </a:cubicBezTo>
                    <a:cubicBezTo>
                      <a:pt x="16" y="27"/>
                      <a:pt x="16" y="27"/>
                      <a:pt x="16" y="27"/>
                    </a:cubicBezTo>
                    <a:cubicBezTo>
                      <a:pt x="24" y="27"/>
                      <a:pt x="30" y="22"/>
                      <a:pt x="30" y="14"/>
                    </a:cubicBezTo>
                    <a:cubicBezTo>
                      <a:pt x="30" y="6"/>
                      <a:pt x="24" y="1"/>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2" name="Freeform 476"/>
              <p:cNvSpPr>
                <a:spLocks noEditPoints="1"/>
              </p:cNvSpPr>
              <p:nvPr/>
            </p:nvSpPr>
            <p:spPr bwMode="auto">
              <a:xfrm>
                <a:off x="5818" y="1217"/>
                <a:ext cx="468" cy="549"/>
              </a:xfrm>
              <a:custGeom>
                <a:avLst/>
                <a:gdLst>
                  <a:gd name="T0" fmla="*/ 104 w 232"/>
                  <a:gd name="T1" fmla="*/ 56 h 272"/>
                  <a:gd name="T2" fmla="*/ 105 w 232"/>
                  <a:gd name="T3" fmla="*/ 42 h 272"/>
                  <a:gd name="T4" fmla="*/ 113 w 232"/>
                  <a:gd name="T5" fmla="*/ 22 h 272"/>
                  <a:gd name="T6" fmla="*/ 121 w 232"/>
                  <a:gd name="T7" fmla="*/ 8 h 272"/>
                  <a:gd name="T8" fmla="*/ 116 w 232"/>
                  <a:gd name="T9" fmla="*/ 1 h 272"/>
                  <a:gd name="T10" fmla="*/ 89 w 232"/>
                  <a:gd name="T11" fmla="*/ 37 h 272"/>
                  <a:gd name="T12" fmla="*/ 88 w 232"/>
                  <a:gd name="T13" fmla="*/ 51 h 272"/>
                  <a:gd name="T14" fmla="*/ 20 w 232"/>
                  <a:gd name="T15" fmla="*/ 58 h 272"/>
                  <a:gd name="T16" fmla="*/ 2 w 232"/>
                  <a:gd name="T17" fmla="*/ 146 h 272"/>
                  <a:gd name="T18" fmla="*/ 99 w 232"/>
                  <a:gd name="T19" fmla="*/ 267 h 272"/>
                  <a:gd name="T20" fmla="*/ 229 w 232"/>
                  <a:gd name="T21" fmla="*/ 130 h 272"/>
                  <a:gd name="T22" fmla="*/ 104 w 232"/>
                  <a:gd name="T23" fmla="*/ 56 h 272"/>
                  <a:gd name="T24" fmla="*/ 205 w 232"/>
                  <a:gd name="T25" fmla="*/ 181 h 272"/>
                  <a:gd name="T26" fmla="*/ 211 w 232"/>
                  <a:gd name="T27" fmla="*/ 150 h 272"/>
                  <a:gd name="T28" fmla="*/ 208 w 232"/>
                  <a:gd name="T29" fmla="*/ 145 h 272"/>
                  <a:gd name="T30" fmla="*/ 207 w 232"/>
                  <a:gd name="T31" fmla="*/ 131 h 272"/>
                  <a:gd name="T32" fmla="*/ 197 w 232"/>
                  <a:gd name="T33" fmla="*/ 130 h 272"/>
                  <a:gd name="T34" fmla="*/ 182 w 232"/>
                  <a:gd name="T35" fmla="*/ 161 h 272"/>
                  <a:gd name="T36" fmla="*/ 185 w 232"/>
                  <a:gd name="T37" fmla="*/ 135 h 272"/>
                  <a:gd name="T38" fmla="*/ 175 w 232"/>
                  <a:gd name="T39" fmla="*/ 132 h 272"/>
                  <a:gd name="T40" fmla="*/ 158 w 232"/>
                  <a:gd name="T41" fmla="*/ 160 h 272"/>
                  <a:gd name="T42" fmla="*/ 158 w 232"/>
                  <a:gd name="T43" fmla="*/ 142 h 272"/>
                  <a:gd name="T44" fmla="*/ 148 w 232"/>
                  <a:gd name="T45" fmla="*/ 140 h 272"/>
                  <a:gd name="T46" fmla="*/ 136 w 232"/>
                  <a:gd name="T47" fmla="*/ 193 h 272"/>
                  <a:gd name="T48" fmla="*/ 141 w 232"/>
                  <a:gd name="T49" fmla="*/ 190 h 272"/>
                  <a:gd name="T50" fmla="*/ 147 w 232"/>
                  <a:gd name="T51" fmla="*/ 165 h 272"/>
                  <a:gd name="T52" fmla="*/ 143 w 232"/>
                  <a:gd name="T53" fmla="*/ 187 h 272"/>
                  <a:gd name="T54" fmla="*/ 153 w 232"/>
                  <a:gd name="T55" fmla="*/ 191 h 272"/>
                  <a:gd name="T56" fmla="*/ 172 w 232"/>
                  <a:gd name="T57" fmla="*/ 160 h 272"/>
                  <a:gd name="T58" fmla="*/ 165 w 232"/>
                  <a:gd name="T59" fmla="*/ 187 h 272"/>
                  <a:gd name="T60" fmla="*/ 174 w 232"/>
                  <a:gd name="T61" fmla="*/ 193 h 272"/>
                  <a:gd name="T62" fmla="*/ 197 w 232"/>
                  <a:gd name="T63" fmla="*/ 156 h 272"/>
                  <a:gd name="T64" fmla="*/ 186 w 232"/>
                  <a:gd name="T65" fmla="*/ 192 h 272"/>
                  <a:gd name="T66" fmla="*/ 194 w 232"/>
                  <a:gd name="T67" fmla="*/ 198 h 272"/>
                  <a:gd name="T68" fmla="*/ 113 w 232"/>
                  <a:gd name="T69" fmla="*/ 255 h 272"/>
                  <a:gd name="T70" fmla="*/ 13 w 232"/>
                  <a:gd name="T71" fmla="*/ 153 h 272"/>
                  <a:gd name="T72" fmla="*/ 17 w 232"/>
                  <a:gd name="T73" fmla="*/ 89 h 272"/>
                  <a:gd name="T74" fmla="*/ 89 w 232"/>
                  <a:gd name="T75" fmla="*/ 60 h 272"/>
                  <a:gd name="T76" fmla="*/ 96 w 232"/>
                  <a:gd name="T77" fmla="*/ 84 h 272"/>
                  <a:gd name="T78" fmla="*/ 88 w 232"/>
                  <a:gd name="T79" fmla="*/ 79 h 272"/>
                  <a:gd name="T80" fmla="*/ 81 w 232"/>
                  <a:gd name="T81" fmla="*/ 84 h 272"/>
                  <a:gd name="T82" fmla="*/ 133 w 232"/>
                  <a:gd name="T83" fmla="*/ 82 h 272"/>
                  <a:gd name="T84" fmla="*/ 125 w 232"/>
                  <a:gd name="T85" fmla="*/ 76 h 272"/>
                  <a:gd name="T86" fmla="*/ 110 w 232"/>
                  <a:gd name="T87" fmla="*/ 85 h 272"/>
                  <a:gd name="T88" fmla="*/ 110 w 232"/>
                  <a:gd name="T89" fmla="*/ 85 h 272"/>
                  <a:gd name="T90" fmla="*/ 106 w 232"/>
                  <a:gd name="T91" fmla="*/ 68 h 272"/>
                  <a:gd name="T92" fmla="*/ 218 w 232"/>
                  <a:gd name="T93" fmla="*/ 121 h 272"/>
                  <a:gd name="T94" fmla="*/ 205 w 232"/>
                  <a:gd name="T95" fmla="*/ 181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272">
                    <a:moveTo>
                      <a:pt x="104" y="56"/>
                    </a:moveTo>
                    <a:cubicBezTo>
                      <a:pt x="104" y="51"/>
                      <a:pt x="104" y="47"/>
                      <a:pt x="105" y="42"/>
                    </a:cubicBezTo>
                    <a:cubicBezTo>
                      <a:pt x="106" y="35"/>
                      <a:pt x="109" y="28"/>
                      <a:pt x="113" y="22"/>
                    </a:cubicBezTo>
                    <a:cubicBezTo>
                      <a:pt x="116" y="16"/>
                      <a:pt x="120" y="14"/>
                      <a:pt x="121" y="8"/>
                    </a:cubicBezTo>
                    <a:cubicBezTo>
                      <a:pt x="121" y="4"/>
                      <a:pt x="120" y="2"/>
                      <a:pt x="116" y="1"/>
                    </a:cubicBezTo>
                    <a:cubicBezTo>
                      <a:pt x="100" y="0"/>
                      <a:pt x="91" y="25"/>
                      <a:pt x="89" y="37"/>
                    </a:cubicBezTo>
                    <a:cubicBezTo>
                      <a:pt x="88" y="42"/>
                      <a:pt x="88" y="46"/>
                      <a:pt x="88" y="51"/>
                    </a:cubicBezTo>
                    <a:cubicBezTo>
                      <a:pt x="64" y="43"/>
                      <a:pt x="40" y="37"/>
                      <a:pt x="20" y="58"/>
                    </a:cubicBezTo>
                    <a:cubicBezTo>
                      <a:pt x="0" y="79"/>
                      <a:pt x="1" y="119"/>
                      <a:pt x="2" y="146"/>
                    </a:cubicBezTo>
                    <a:cubicBezTo>
                      <a:pt x="5" y="203"/>
                      <a:pt x="35" y="266"/>
                      <a:pt x="99" y="267"/>
                    </a:cubicBezTo>
                    <a:cubicBezTo>
                      <a:pt x="166" y="267"/>
                      <a:pt x="226" y="192"/>
                      <a:pt x="229" y="130"/>
                    </a:cubicBezTo>
                    <a:cubicBezTo>
                      <a:pt x="232" y="56"/>
                      <a:pt x="159" y="54"/>
                      <a:pt x="104" y="56"/>
                    </a:cubicBezTo>
                    <a:close/>
                    <a:moveTo>
                      <a:pt x="205" y="181"/>
                    </a:moveTo>
                    <a:cubicBezTo>
                      <a:pt x="209" y="171"/>
                      <a:pt x="210" y="161"/>
                      <a:pt x="211" y="150"/>
                    </a:cubicBezTo>
                    <a:cubicBezTo>
                      <a:pt x="211" y="147"/>
                      <a:pt x="210" y="146"/>
                      <a:pt x="208" y="145"/>
                    </a:cubicBezTo>
                    <a:cubicBezTo>
                      <a:pt x="208" y="141"/>
                      <a:pt x="207" y="136"/>
                      <a:pt x="207" y="131"/>
                    </a:cubicBezTo>
                    <a:cubicBezTo>
                      <a:pt x="206" y="127"/>
                      <a:pt x="199" y="126"/>
                      <a:pt x="197" y="130"/>
                    </a:cubicBezTo>
                    <a:cubicBezTo>
                      <a:pt x="192" y="140"/>
                      <a:pt x="187" y="151"/>
                      <a:pt x="182" y="161"/>
                    </a:cubicBezTo>
                    <a:cubicBezTo>
                      <a:pt x="183" y="153"/>
                      <a:pt x="185" y="144"/>
                      <a:pt x="185" y="135"/>
                    </a:cubicBezTo>
                    <a:cubicBezTo>
                      <a:pt x="186" y="129"/>
                      <a:pt x="178" y="128"/>
                      <a:pt x="175" y="132"/>
                    </a:cubicBezTo>
                    <a:cubicBezTo>
                      <a:pt x="168" y="141"/>
                      <a:pt x="163" y="151"/>
                      <a:pt x="158" y="160"/>
                    </a:cubicBezTo>
                    <a:cubicBezTo>
                      <a:pt x="159" y="154"/>
                      <a:pt x="159" y="148"/>
                      <a:pt x="158" y="142"/>
                    </a:cubicBezTo>
                    <a:cubicBezTo>
                      <a:pt x="157" y="138"/>
                      <a:pt x="151" y="135"/>
                      <a:pt x="148" y="140"/>
                    </a:cubicBezTo>
                    <a:cubicBezTo>
                      <a:pt x="143" y="152"/>
                      <a:pt x="125" y="181"/>
                      <a:pt x="136" y="193"/>
                    </a:cubicBezTo>
                    <a:cubicBezTo>
                      <a:pt x="138" y="196"/>
                      <a:pt x="142" y="193"/>
                      <a:pt x="141" y="190"/>
                    </a:cubicBezTo>
                    <a:cubicBezTo>
                      <a:pt x="140" y="182"/>
                      <a:pt x="143" y="173"/>
                      <a:pt x="147" y="165"/>
                    </a:cubicBezTo>
                    <a:cubicBezTo>
                      <a:pt x="146" y="172"/>
                      <a:pt x="144" y="180"/>
                      <a:pt x="143" y="187"/>
                    </a:cubicBezTo>
                    <a:cubicBezTo>
                      <a:pt x="141" y="194"/>
                      <a:pt x="149" y="197"/>
                      <a:pt x="153" y="191"/>
                    </a:cubicBezTo>
                    <a:cubicBezTo>
                      <a:pt x="160" y="181"/>
                      <a:pt x="166" y="171"/>
                      <a:pt x="172" y="160"/>
                    </a:cubicBezTo>
                    <a:cubicBezTo>
                      <a:pt x="170" y="169"/>
                      <a:pt x="167" y="178"/>
                      <a:pt x="165" y="187"/>
                    </a:cubicBezTo>
                    <a:cubicBezTo>
                      <a:pt x="163" y="192"/>
                      <a:pt x="170" y="196"/>
                      <a:pt x="174" y="193"/>
                    </a:cubicBezTo>
                    <a:cubicBezTo>
                      <a:pt x="184" y="182"/>
                      <a:pt x="191" y="169"/>
                      <a:pt x="197" y="156"/>
                    </a:cubicBezTo>
                    <a:cubicBezTo>
                      <a:pt x="195" y="168"/>
                      <a:pt x="191" y="180"/>
                      <a:pt x="186" y="192"/>
                    </a:cubicBezTo>
                    <a:cubicBezTo>
                      <a:pt x="184" y="197"/>
                      <a:pt x="190" y="200"/>
                      <a:pt x="194" y="198"/>
                    </a:cubicBezTo>
                    <a:cubicBezTo>
                      <a:pt x="174" y="226"/>
                      <a:pt x="143" y="247"/>
                      <a:pt x="113" y="255"/>
                    </a:cubicBezTo>
                    <a:cubicBezTo>
                      <a:pt x="50" y="272"/>
                      <a:pt x="19" y="203"/>
                      <a:pt x="13" y="153"/>
                    </a:cubicBezTo>
                    <a:cubicBezTo>
                      <a:pt x="10" y="132"/>
                      <a:pt x="12" y="110"/>
                      <a:pt x="17" y="89"/>
                    </a:cubicBezTo>
                    <a:cubicBezTo>
                      <a:pt x="27" y="47"/>
                      <a:pt x="58" y="58"/>
                      <a:pt x="89" y="60"/>
                    </a:cubicBezTo>
                    <a:cubicBezTo>
                      <a:pt x="90" y="69"/>
                      <a:pt x="93" y="77"/>
                      <a:pt x="96" y="84"/>
                    </a:cubicBezTo>
                    <a:cubicBezTo>
                      <a:pt x="94" y="83"/>
                      <a:pt x="91" y="81"/>
                      <a:pt x="88" y="79"/>
                    </a:cubicBezTo>
                    <a:cubicBezTo>
                      <a:pt x="84" y="75"/>
                      <a:pt x="78" y="80"/>
                      <a:pt x="81" y="84"/>
                    </a:cubicBezTo>
                    <a:cubicBezTo>
                      <a:pt x="95" y="102"/>
                      <a:pt x="121" y="102"/>
                      <a:pt x="133" y="82"/>
                    </a:cubicBezTo>
                    <a:cubicBezTo>
                      <a:pt x="135" y="77"/>
                      <a:pt x="129" y="72"/>
                      <a:pt x="125" y="76"/>
                    </a:cubicBezTo>
                    <a:cubicBezTo>
                      <a:pt x="120" y="81"/>
                      <a:pt x="115" y="84"/>
                      <a:pt x="110" y="85"/>
                    </a:cubicBezTo>
                    <a:cubicBezTo>
                      <a:pt x="110" y="85"/>
                      <a:pt x="110" y="85"/>
                      <a:pt x="110" y="85"/>
                    </a:cubicBezTo>
                    <a:cubicBezTo>
                      <a:pt x="108" y="79"/>
                      <a:pt x="106" y="74"/>
                      <a:pt x="106" y="68"/>
                    </a:cubicBezTo>
                    <a:cubicBezTo>
                      <a:pt x="152" y="65"/>
                      <a:pt x="211" y="61"/>
                      <a:pt x="218" y="121"/>
                    </a:cubicBezTo>
                    <a:cubicBezTo>
                      <a:pt x="220" y="142"/>
                      <a:pt x="215" y="163"/>
                      <a:pt x="205"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3" name="Freeform 477"/>
              <p:cNvSpPr>
                <a:spLocks noEditPoints="1"/>
              </p:cNvSpPr>
              <p:nvPr/>
            </p:nvSpPr>
            <p:spPr bwMode="auto">
              <a:xfrm>
                <a:off x="5792" y="1149"/>
                <a:ext cx="220" cy="163"/>
              </a:xfrm>
              <a:custGeom>
                <a:avLst/>
                <a:gdLst>
                  <a:gd name="T0" fmla="*/ 107 w 109"/>
                  <a:gd name="T1" fmla="*/ 43 h 81"/>
                  <a:gd name="T2" fmla="*/ 93 w 109"/>
                  <a:gd name="T3" fmla="*/ 35 h 81"/>
                  <a:gd name="T4" fmla="*/ 94 w 109"/>
                  <a:gd name="T5" fmla="*/ 31 h 81"/>
                  <a:gd name="T6" fmla="*/ 40 w 109"/>
                  <a:gd name="T7" fmla="*/ 14 h 81"/>
                  <a:gd name="T8" fmla="*/ 6 w 109"/>
                  <a:gd name="T9" fmla="*/ 72 h 81"/>
                  <a:gd name="T10" fmla="*/ 3 w 109"/>
                  <a:gd name="T11" fmla="*/ 74 h 81"/>
                  <a:gd name="T12" fmla="*/ 6 w 109"/>
                  <a:gd name="T13" fmla="*/ 80 h 81"/>
                  <a:gd name="T14" fmla="*/ 56 w 109"/>
                  <a:gd name="T15" fmla="*/ 66 h 81"/>
                  <a:gd name="T16" fmla="*/ 89 w 109"/>
                  <a:gd name="T17" fmla="*/ 43 h 81"/>
                  <a:gd name="T18" fmla="*/ 104 w 109"/>
                  <a:gd name="T19" fmla="*/ 48 h 81"/>
                  <a:gd name="T20" fmla="*/ 107 w 109"/>
                  <a:gd name="T21" fmla="*/ 43 h 81"/>
                  <a:gd name="T22" fmla="*/ 38 w 109"/>
                  <a:gd name="T23" fmla="*/ 56 h 81"/>
                  <a:gd name="T24" fmla="*/ 81 w 109"/>
                  <a:gd name="T25" fmla="*/ 42 h 81"/>
                  <a:gd name="T26" fmla="*/ 45 w 109"/>
                  <a:gd name="T27" fmla="*/ 58 h 81"/>
                  <a:gd name="T28" fmla="*/ 14 w 109"/>
                  <a:gd name="T29" fmla="*/ 67 h 81"/>
                  <a:gd name="T30" fmla="*/ 35 w 109"/>
                  <a:gd name="T31" fmla="*/ 31 h 81"/>
                  <a:gd name="T32" fmla="*/ 56 w 109"/>
                  <a:gd name="T33" fmla="*/ 15 h 81"/>
                  <a:gd name="T34" fmla="*/ 86 w 109"/>
                  <a:gd name="T35" fmla="*/ 34 h 81"/>
                  <a:gd name="T36" fmla="*/ 35 w 109"/>
                  <a:gd name="T37" fmla="*/ 54 h 81"/>
                  <a:gd name="T38" fmla="*/ 38 w 109"/>
                  <a:gd name="T39" fmla="*/ 5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81">
                    <a:moveTo>
                      <a:pt x="107" y="43"/>
                    </a:moveTo>
                    <a:cubicBezTo>
                      <a:pt x="103" y="40"/>
                      <a:pt x="98" y="37"/>
                      <a:pt x="93" y="35"/>
                    </a:cubicBezTo>
                    <a:cubicBezTo>
                      <a:pt x="94" y="34"/>
                      <a:pt x="95" y="33"/>
                      <a:pt x="94" y="31"/>
                    </a:cubicBezTo>
                    <a:cubicBezTo>
                      <a:pt x="82" y="10"/>
                      <a:pt x="61" y="0"/>
                      <a:pt x="40" y="14"/>
                    </a:cubicBezTo>
                    <a:cubicBezTo>
                      <a:pt x="22" y="26"/>
                      <a:pt x="11" y="51"/>
                      <a:pt x="6" y="72"/>
                    </a:cubicBezTo>
                    <a:cubicBezTo>
                      <a:pt x="5" y="72"/>
                      <a:pt x="4" y="73"/>
                      <a:pt x="3" y="74"/>
                    </a:cubicBezTo>
                    <a:cubicBezTo>
                      <a:pt x="0" y="77"/>
                      <a:pt x="3" y="81"/>
                      <a:pt x="6" y="80"/>
                    </a:cubicBezTo>
                    <a:cubicBezTo>
                      <a:pt x="22" y="78"/>
                      <a:pt x="40" y="71"/>
                      <a:pt x="56" y="66"/>
                    </a:cubicBezTo>
                    <a:cubicBezTo>
                      <a:pt x="70" y="62"/>
                      <a:pt x="80" y="54"/>
                      <a:pt x="89" y="43"/>
                    </a:cubicBezTo>
                    <a:cubicBezTo>
                      <a:pt x="94" y="44"/>
                      <a:pt x="99" y="46"/>
                      <a:pt x="104" y="48"/>
                    </a:cubicBezTo>
                    <a:cubicBezTo>
                      <a:pt x="107" y="49"/>
                      <a:pt x="109" y="45"/>
                      <a:pt x="107" y="43"/>
                    </a:cubicBezTo>
                    <a:close/>
                    <a:moveTo>
                      <a:pt x="38" y="56"/>
                    </a:moveTo>
                    <a:cubicBezTo>
                      <a:pt x="51" y="43"/>
                      <a:pt x="65" y="40"/>
                      <a:pt x="81" y="42"/>
                    </a:cubicBezTo>
                    <a:cubicBezTo>
                      <a:pt x="69" y="49"/>
                      <a:pt x="58" y="54"/>
                      <a:pt x="45" y="58"/>
                    </a:cubicBezTo>
                    <a:cubicBezTo>
                      <a:pt x="35" y="61"/>
                      <a:pt x="24" y="63"/>
                      <a:pt x="14" y="67"/>
                    </a:cubicBezTo>
                    <a:cubicBezTo>
                      <a:pt x="19" y="54"/>
                      <a:pt x="27" y="42"/>
                      <a:pt x="35" y="31"/>
                    </a:cubicBezTo>
                    <a:cubicBezTo>
                      <a:pt x="41" y="24"/>
                      <a:pt x="47" y="17"/>
                      <a:pt x="56" y="15"/>
                    </a:cubicBezTo>
                    <a:cubicBezTo>
                      <a:pt x="70" y="11"/>
                      <a:pt x="79" y="24"/>
                      <a:pt x="86" y="34"/>
                    </a:cubicBezTo>
                    <a:cubicBezTo>
                      <a:pt x="67" y="30"/>
                      <a:pt x="44" y="37"/>
                      <a:pt x="35" y="54"/>
                    </a:cubicBezTo>
                    <a:cubicBezTo>
                      <a:pt x="34" y="56"/>
                      <a:pt x="37" y="58"/>
                      <a:pt x="3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4" name="Freeform 478"/>
              <p:cNvSpPr>
                <a:spLocks noEditPoints="1"/>
              </p:cNvSpPr>
              <p:nvPr/>
            </p:nvSpPr>
            <p:spPr bwMode="auto">
              <a:xfrm>
                <a:off x="4616" y="854"/>
                <a:ext cx="702" cy="755"/>
              </a:xfrm>
              <a:custGeom>
                <a:avLst/>
                <a:gdLst>
                  <a:gd name="T0" fmla="*/ 255 w 348"/>
                  <a:gd name="T1" fmla="*/ 92 h 374"/>
                  <a:gd name="T2" fmla="*/ 286 w 348"/>
                  <a:gd name="T3" fmla="*/ 49 h 374"/>
                  <a:gd name="T4" fmla="*/ 68 w 348"/>
                  <a:gd name="T5" fmla="*/ 47 h 374"/>
                  <a:gd name="T6" fmla="*/ 6 w 348"/>
                  <a:gd name="T7" fmla="*/ 110 h 374"/>
                  <a:gd name="T8" fmla="*/ 94 w 348"/>
                  <a:gd name="T9" fmla="*/ 255 h 374"/>
                  <a:gd name="T10" fmla="*/ 68 w 348"/>
                  <a:gd name="T11" fmla="*/ 61 h 374"/>
                  <a:gd name="T12" fmla="*/ 124 w 348"/>
                  <a:gd name="T13" fmla="*/ 105 h 374"/>
                  <a:gd name="T14" fmla="*/ 93 w 348"/>
                  <a:gd name="T15" fmla="*/ 106 h 374"/>
                  <a:gd name="T16" fmla="*/ 73 w 348"/>
                  <a:gd name="T17" fmla="*/ 112 h 374"/>
                  <a:gd name="T18" fmla="*/ 90 w 348"/>
                  <a:gd name="T19" fmla="*/ 226 h 374"/>
                  <a:gd name="T20" fmla="*/ 240 w 348"/>
                  <a:gd name="T21" fmla="*/ 337 h 374"/>
                  <a:gd name="T22" fmla="*/ 345 w 348"/>
                  <a:gd name="T23" fmla="*/ 257 h 374"/>
                  <a:gd name="T24" fmla="*/ 134 w 348"/>
                  <a:gd name="T25" fmla="*/ 82 h 374"/>
                  <a:gd name="T26" fmla="*/ 84 w 348"/>
                  <a:gd name="T27" fmla="*/ 49 h 374"/>
                  <a:gd name="T28" fmla="*/ 234 w 348"/>
                  <a:gd name="T29" fmla="*/ 13 h 374"/>
                  <a:gd name="T30" fmla="*/ 193 w 348"/>
                  <a:gd name="T31" fmla="*/ 108 h 374"/>
                  <a:gd name="T32" fmla="*/ 134 w 348"/>
                  <a:gd name="T33" fmla="*/ 82 h 374"/>
                  <a:gd name="T34" fmla="*/ 110 w 348"/>
                  <a:gd name="T35" fmla="*/ 259 h 374"/>
                  <a:gd name="T36" fmla="*/ 115 w 348"/>
                  <a:gd name="T37" fmla="*/ 237 h 374"/>
                  <a:gd name="T38" fmla="*/ 137 w 348"/>
                  <a:gd name="T39" fmla="*/ 315 h 374"/>
                  <a:gd name="T40" fmla="*/ 132 w 348"/>
                  <a:gd name="T41" fmla="*/ 289 h 374"/>
                  <a:gd name="T42" fmla="*/ 146 w 348"/>
                  <a:gd name="T43" fmla="*/ 320 h 374"/>
                  <a:gd name="T44" fmla="*/ 161 w 348"/>
                  <a:gd name="T45" fmla="*/ 334 h 374"/>
                  <a:gd name="T46" fmla="*/ 174 w 348"/>
                  <a:gd name="T47" fmla="*/ 345 h 374"/>
                  <a:gd name="T48" fmla="*/ 174 w 348"/>
                  <a:gd name="T49" fmla="*/ 347 h 374"/>
                  <a:gd name="T50" fmla="*/ 291 w 348"/>
                  <a:gd name="T51" fmla="*/ 301 h 374"/>
                  <a:gd name="T52" fmla="*/ 180 w 348"/>
                  <a:gd name="T53" fmla="*/ 347 h 374"/>
                  <a:gd name="T54" fmla="*/ 180 w 348"/>
                  <a:gd name="T55" fmla="*/ 341 h 374"/>
                  <a:gd name="T56" fmla="*/ 185 w 348"/>
                  <a:gd name="T57" fmla="*/ 332 h 374"/>
                  <a:gd name="T58" fmla="*/ 178 w 348"/>
                  <a:gd name="T59" fmla="*/ 332 h 374"/>
                  <a:gd name="T60" fmla="*/ 158 w 348"/>
                  <a:gd name="T61" fmla="*/ 303 h 374"/>
                  <a:gd name="T62" fmla="*/ 139 w 348"/>
                  <a:gd name="T63" fmla="*/ 250 h 374"/>
                  <a:gd name="T64" fmla="*/ 127 w 348"/>
                  <a:gd name="T65" fmla="*/ 260 h 374"/>
                  <a:gd name="T66" fmla="*/ 110 w 348"/>
                  <a:gd name="T67" fmla="*/ 210 h 374"/>
                  <a:gd name="T68" fmla="*/ 94 w 348"/>
                  <a:gd name="T69" fmla="*/ 154 h 374"/>
                  <a:gd name="T70" fmla="*/ 90 w 348"/>
                  <a:gd name="T71" fmla="*/ 195 h 374"/>
                  <a:gd name="T72" fmla="*/ 103 w 348"/>
                  <a:gd name="T73" fmla="*/ 138 h 374"/>
                  <a:gd name="T74" fmla="*/ 189 w 348"/>
                  <a:gd name="T75" fmla="*/ 328 h 374"/>
                  <a:gd name="T76" fmla="*/ 291 w 348"/>
                  <a:gd name="T77" fmla="*/ 301 h 374"/>
                  <a:gd name="T78" fmla="*/ 324 w 348"/>
                  <a:gd name="T79" fmla="*/ 259 h 374"/>
                  <a:gd name="T80" fmla="*/ 314 w 348"/>
                  <a:gd name="T81" fmla="*/ 268 h 374"/>
                  <a:gd name="T82" fmla="*/ 201 w 348"/>
                  <a:gd name="T83" fmla="*/ 315 h 374"/>
                  <a:gd name="T84" fmla="*/ 109 w 348"/>
                  <a:gd name="T85" fmla="*/ 137 h 374"/>
                  <a:gd name="T86" fmla="*/ 113 w 348"/>
                  <a:gd name="T87" fmla="*/ 138 h 374"/>
                  <a:gd name="T88" fmla="*/ 247 w 348"/>
                  <a:gd name="T89" fmla="*/ 96 h 374"/>
                  <a:gd name="T90" fmla="*/ 312 w 348"/>
                  <a:gd name="T91" fmla="*/ 219 h 374"/>
                  <a:gd name="T92" fmla="*/ 330 w 348"/>
                  <a:gd name="T93" fmla="*/ 25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8" h="374">
                    <a:moveTo>
                      <a:pt x="346" y="249"/>
                    </a:moveTo>
                    <a:cubicBezTo>
                      <a:pt x="311" y="200"/>
                      <a:pt x="284" y="145"/>
                      <a:pt x="255" y="92"/>
                    </a:cubicBezTo>
                    <a:cubicBezTo>
                      <a:pt x="255" y="92"/>
                      <a:pt x="255" y="92"/>
                      <a:pt x="255" y="92"/>
                    </a:cubicBezTo>
                    <a:cubicBezTo>
                      <a:pt x="271" y="81"/>
                      <a:pt x="284" y="68"/>
                      <a:pt x="286" y="49"/>
                    </a:cubicBezTo>
                    <a:cubicBezTo>
                      <a:pt x="289" y="14"/>
                      <a:pt x="242" y="0"/>
                      <a:pt x="216" y="2"/>
                    </a:cubicBezTo>
                    <a:cubicBezTo>
                      <a:pt x="166" y="5"/>
                      <a:pt x="114" y="28"/>
                      <a:pt x="68" y="47"/>
                    </a:cubicBezTo>
                    <a:cubicBezTo>
                      <a:pt x="66" y="47"/>
                      <a:pt x="66" y="48"/>
                      <a:pt x="65" y="49"/>
                    </a:cubicBezTo>
                    <a:cubicBezTo>
                      <a:pt x="34" y="53"/>
                      <a:pt x="0" y="76"/>
                      <a:pt x="6" y="110"/>
                    </a:cubicBezTo>
                    <a:cubicBezTo>
                      <a:pt x="15" y="166"/>
                      <a:pt x="84" y="197"/>
                      <a:pt x="83" y="255"/>
                    </a:cubicBezTo>
                    <a:cubicBezTo>
                      <a:pt x="83" y="262"/>
                      <a:pt x="94" y="262"/>
                      <a:pt x="94" y="255"/>
                    </a:cubicBezTo>
                    <a:cubicBezTo>
                      <a:pt x="94" y="206"/>
                      <a:pt x="48" y="170"/>
                      <a:pt x="25" y="132"/>
                    </a:cubicBezTo>
                    <a:cubicBezTo>
                      <a:pt x="4" y="96"/>
                      <a:pt x="30" y="63"/>
                      <a:pt x="68" y="61"/>
                    </a:cubicBezTo>
                    <a:cubicBezTo>
                      <a:pt x="85" y="60"/>
                      <a:pt x="102" y="64"/>
                      <a:pt x="115" y="75"/>
                    </a:cubicBezTo>
                    <a:cubicBezTo>
                      <a:pt x="125" y="83"/>
                      <a:pt x="126" y="94"/>
                      <a:pt x="124" y="105"/>
                    </a:cubicBezTo>
                    <a:cubicBezTo>
                      <a:pt x="120" y="120"/>
                      <a:pt x="112" y="127"/>
                      <a:pt x="99" y="127"/>
                    </a:cubicBezTo>
                    <a:cubicBezTo>
                      <a:pt x="85" y="127"/>
                      <a:pt x="83" y="119"/>
                      <a:pt x="93" y="106"/>
                    </a:cubicBezTo>
                    <a:cubicBezTo>
                      <a:pt x="98" y="102"/>
                      <a:pt x="94" y="95"/>
                      <a:pt x="88" y="98"/>
                    </a:cubicBezTo>
                    <a:cubicBezTo>
                      <a:pt x="79" y="102"/>
                      <a:pt x="75" y="107"/>
                      <a:pt x="73" y="112"/>
                    </a:cubicBezTo>
                    <a:cubicBezTo>
                      <a:pt x="72" y="111"/>
                      <a:pt x="69" y="112"/>
                      <a:pt x="69" y="114"/>
                    </a:cubicBezTo>
                    <a:cubicBezTo>
                      <a:pt x="66" y="150"/>
                      <a:pt x="79" y="191"/>
                      <a:pt x="90" y="226"/>
                    </a:cubicBezTo>
                    <a:cubicBezTo>
                      <a:pt x="102" y="266"/>
                      <a:pt x="116" y="311"/>
                      <a:pt x="143" y="344"/>
                    </a:cubicBezTo>
                    <a:cubicBezTo>
                      <a:pt x="168" y="374"/>
                      <a:pt x="212" y="350"/>
                      <a:pt x="240" y="337"/>
                    </a:cubicBezTo>
                    <a:cubicBezTo>
                      <a:pt x="281" y="318"/>
                      <a:pt x="315" y="310"/>
                      <a:pt x="334" y="267"/>
                    </a:cubicBezTo>
                    <a:cubicBezTo>
                      <a:pt x="338" y="264"/>
                      <a:pt x="342" y="260"/>
                      <a:pt x="345" y="257"/>
                    </a:cubicBezTo>
                    <a:cubicBezTo>
                      <a:pt x="347" y="255"/>
                      <a:pt x="348" y="252"/>
                      <a:pt x="346" y="249"/>
                    </a:cubicBezTo>
                    <a:close/>
                    <a:moveTo>
                      <a:pt x="134" y="82"/>
                    </a:moveTo>
                    <a:cubicBezTo>
                      <a:pt x="128" y="63"/>
                      <a:pt x="106" y="54"/>
                      <a:pt x="89" y="50"/>
                    </a:cubicBezTo>
                    <a:cubicBezTo>
                      <a:pt x="87" y="50"/>
                      <a:pt x="85" y="50"/>
                      <a:pt x="84" y="49"/>
                    </a:cubicBezTo>
                    <a:cubicBezTo>
                      <a:pt x="114" y="39"/>
                      <a:pt x="143" y="29"/>
                      <a:pt x="174" y="21"/>
                    </a:cubicBezTo>
                    <a:cubicBezTo>
                      <a:pt x="194" y="16"/>
                      <a:pt x="214" y="13"/>
                      <a:pt x="234" y="13"/>
                    </a:cubicBezTo>
                    <a:cubicBezTo>
                      <a:pt x="253" y="13"/>
                      <a:pt x="278" y="34"/>
                      <a:pt x="273" y="55"/>
                    </a:cubicBezTo>
                    <a:cubicBezTo>
                      <a:pt x="267" y="83"/>
                      <a:pt x="216" y="100"/>
                      <a:pt x="193" y="108"/>
                    </a:cubicBezTo>
                    <a:cubicBezTo>
                      <a:pt x="170" y="117"/>
                      <a:pt x="147" y="124"/>
                      <a:pt x="123" y="130"/>
                    </a:cubicBezTo>
                    <a:cubicBezTo>
                      <a:pt x="136" y="119"/>
                      <a:pt x="139" y="97"/>
                      <a:pt x="134" y="82"/>
                    </a:cubicBezTo>
                    <a:close/>
                    <a:moveTo>
                      <a:pt x="121" y="284"/>
                    </a:moveTo>
                    <a:cubicBezTo>
                      <a:pt x="117" y="276"/>
                      <a:pt x="114" y="268"/>
                      <a:pt x="110" y="259"/>
                    </a:cubicBezTo>
                    <a:cubicBezTo>
                      <a:pt x="111" y="258"/>
                      <a:pt x="112" y="258"/>
                      <a:pt x="112" y="256"/>
                    </a:cubicBezTo>
                    <a:cubicBezTo>
                      <a:pt x="113" y="250"/>
                      <a:pt x="114" y="244"/>
                      <a:pt x="115" y="237"/>
                    </a:cubicBezTo>
                    <a:cubicBezTo>
                      <a:pt x="117" y="253"/>
                      <a:pt x="118" y="269"/>
                      <a:pt x="121" y="284"/>
                    </a:cubicBezTo>
                    <a:close/>
                    <a:moveTo>
                      <a:pt x="137" y="315"/>
                    </a:moveTo>
                    <a:cubicBezTo>
                      <a:pt x="133" y="308"/>
                      <a:pt x="129" y="301"/>
                      <a:pt x="126" y="294"/>
                    </a:cubicBezTo>
                    <a:cubicBezTo>
                      <a:pt x="128" y="294"/>
                      <a:pt x="132" y="292"/>
                      <a:pt x="132" y="289"/>
                    </a:cubicBezTo>
                    <a:cubicBezTo>
                      <a:pt x="133" y="283"/>
                      <a:pt x="134" y="277"/>
                      <a:pt x="135" y="271"/>
                    </a:cubicBezTo>
                    <a:cubicBezTo>
                      <a:pt x="140" y="287"/>
                      <a:pt x="142" y="303"/>
                      <a:pt x="146" y="320"/>
                    </a:cubicBezTo>
                    <a:cubicBezTo>
                      <a:pt x="147" y="323"/>
                      <a:pt x="153" y="324"/>
                      <a:pt x="155" y="322"/>
                    </a:cubicBezTo>
                    <a:cubicBezTo>
                      <a:pt x="157" y="326"/>
                      <a:pt x="159" y="330"/>
                      <a:pt x="161" y="334"/>
                    </a:cubicBezTo>
                    <a:cubicBezTo>
                      <a:pt x="163" y="340"/>
                      <a:pt x="171" y="339"/>
                      <a:pt x="171" y="333"/>
                    </a:cubicBezTo>
                    <a:cubicBezTo>
                      <a:pt x="171" y="337"/>
                      <a:pt x="172" y="341"/>
                      <a:pt x="174" y="345"/>
                    </a:cubicBezTo>
                    <a:cubicBezTo>
                      <a:pt x="175" y="346"/>
                      <a:pt x="176" y="347"/>
                      <a:pt x="177" y="347"/>
                    </a:cubicBezTo>
                    <a:cubicBezTo>
                      <a:pt x="176" y="347"/>
                      <a:pt x="175" y="347"/>
                      <a:pt x="174" y="347"/>
                    </a:cubicBezTo>
                    <a:cubicBezTo>
                      <a:pt x="156" y="349"/>
                      <a:pt x="145" y="328"/>
                      <a:pt x="137" y="315"/>
                    </a:cubicBezTo>
                    <a:close/>
                    <a:moveTo>
                      <a:pt x="291" y="301"/>
                    </a:moveTo>
                    <a:cubicBezTo>
                      <a:pt x="275" y="310"/>
                      <a:pt x="257" y="315"/>
                      <a:pt x="241" y="323"/>
                    </a:cubicBezTo>
                    <a:cubicBezTo>
                      <a:pt x="222" y="333"/>
                      <a:pt x="202" y="343"/>
                      <a:pt x="180" y="347"/>
                    </a:cubicBezTo>
                    <a:cubicBezTo>
                      <a:pt x="181" y="346"/>
                      <a:pt x="182" y="345"/>
                      <a:pt x="183" y="344"/>
                    </a:cubicBezTo>
                    <a:cubicBezTo>
                      <a:pt x="180" y="341"/>
                      <a:pt x="180" y="341"/>
                      <a:pt x="180" y="341"/>
                    </a:cubicBezTo>
                    <a:cubicBezTo>
                      <a:pt x="184" y="346"/>
                      <a:pt x="191" y="339"/>
                      <a:pt x="186" y="334"/>
                    </a:cubicBezTo>
                    <a:cubicBezTo>
                      <a:pt x="186" y="334"/>
                      <a:pt x="185" y="333"/>
                      <a:pt x="185" y="332"/>
                    </a:cubicBezTo>
                    <a:cubicBezTo>
                      <a:pt x="183" y="331"/>
                      <a:pt x="181" y="330"/>
                      <a:pt x="179" y="331"/>
                    </a:cubicBezTo>
                    <a:cubicBezTo>
                      <a:pt x="179" y="332"/>
                      <a:pt x="179" y="332"/>
                      <a:pt x="178" y="332"/>
                    </a:cubicBezTo>
                    <a:cubicBezTo>
                      <a:pt x="176" y="327"/>
                      <a:pt x="172" y="323"/>
                      <a:pt x="168" y="323"/>
                    </a:cubicBezTo>
                    <a:cubicBezTo>
                      <a:pt x="165" y="316"/>
                      <a:pt x="162" y="310"/>
                      <a:pt x="158" y="303"/>
                    </a:cubicBezTo>
                    <a:cubicBezTo>
                      <a:pt x="157" y="301"/>
                      <a:pt x="155" y="300"/>
                      <a:pt x="153" y="301"/>
                    </a:cubicBezTo>
                    <a:cubicBezTo>
                      <a:pt x="149" y="284"/>
                      <a:pt x="146" y="266"/>
                      <a:pt x="139" y="250"/>
                    </a:cubicBezTo>
                    <a:cubicBezTo>
                      <a:pt x="137" y="246"/>
                      <a:pt x="130" y="247"/>
                      <a:pt x="130" y="251"/>
                    </a:cubicBezTo>
                    <a:cubicBezTo>
                      <a:pt x="129" y="254"/>
                      <a:pt x="128" y="257"/>
                      <a:pt x="127" y="260"/>
                    </a:cubicBezTo>
                    <a:cubicBezTo>
                      <a:pt x="125" y="243"/>
                      <a:pt x="124" y="226"/>
                      <a:pt x="120" y="210"/>
                    </a:cubicBezTo>
                    <a:cubicBezTo>
                      <a:pt x="118" y="205"/>
                      <a:pt x="112" y="205"/>
                      <a:pt x="110" y="210"/>
                    </a:cubicBezTo>
                    <a:cubicBezTo>
                      <a:pt x="109" y="216"/>
                      <a:pt x="108" y="222"/>
                      <a:pt x="107" y="228"/>
                    </a:cubicBezTo>
                    <a:cubicBezTo>
                      <a:pt x="102" y="203"/>
                      <a:pt x="100" y="179"/>
                      <a:pt x="94" y="154"/>
                    </a:cubicBezTo>
                    <a:cubicBezTo>
                      <a:pt x="94" y="150"/>
                      <a:pt x="87" y="151"/>
                      <a:pt x="87" y="155"/>
                    </a:cubicBezTo>
                    <a:cubicBezTo>
                      <a:pt x="87" y="168"/>
                      <a:pt x="89" y="182"/>
                      <a:pt x="90" y="195"/>
                    </a:cubicBezTo>
                    <a:cubicBezTo>
                      <a:pt x="83" y="172"/>
                      <a:pt x="79" y="148"/>
                      <a:pt x="75" y="126"/>
                    </a:cubicBezTo>
                    <a:cubicBezTo>
                      <a:pt x="80" y="133"/>
                      <a:pt x="91" y="139"/>
                      <a:pt x="103" y="138"/>
                    </a:cubicBezTo>
                    <a:cubicBezTo>
                      <a:pt x="109" y="208"/>
                      <a:pt x="151" y="266"/>
                      <a:pt x="183" y="326"/>
                    </a:cubicBezTo>
                    <a:cubicBezTo>
                      <a:pt x="185" y="328"/>
                      <a:pt x="187" y="329"/>
                      <a:pt x="189" y="328"/>
                    </a:cubicBezTo>
                    <a:cubicBezTo>
                      <a:pt x="230" y="317"/>
                      <a:pt x="274" y="306"/>
                      <a:pt x="310" y="284"/>
                    </a:cubicBezTo>
                    <a:cubicBezTo>
                      <a:pt x="305" y="290"/>
                      <a:pt x="299" y="296"/>
                      <a:pt x="291" y="301"/>
                    </a:cubicBezTo>
                    <a:close/>
                    <a:moveTo>
                      <a:pt x="330" y="256"/>
                    </a:moveTo>
                    <a:cubicBezTo>
                      <a:pt x="327" y="256"/>
                      <a:pt x="325" y="256"/>
                      <a:pt x="324" y="259"/>
                    </a:cubicBezTo>
                    <a:cubicBezTo>
                      <a:pt x="323" y="260"/>
                      <a:pt x="322" y="261"/>
                      <a:pt x="322" y="263"/>
                    </a:cubicBezTo>
                    <a:cubicBezTo>
                      <a:pt x="319" y="265"/>
                      <a:pt x="316" y="266"/>
                      <a:pt x="314" y="268"/>
                    </a:cubicBezTo>
                    <a:cubicBezTo>
                      <a:pt x="294" y="281"/>
                      <a:pt x="273" y="291"/>
                      <a:pt x="251" y="300"/>
                    </a:cubicBezTo>
                    <a:cubicBezTo>
                      <a:pt x="235" y="306"/>
                      <a:pt x="218" y="311"/>
                      <a:pt x="201" y="315"/>
                    </a:cubicBezTo>
                    <a:cubicBezTo>
                      <a:pt x="184" y="319"/>
                      <a:pt x="171" y="279"/>
                      <a:pt x="164" y="266"/>
                    </a:cubicBezTo>
                    <a:cubicBezTo>
                      <a:pt x="140" y="225"/>
                      <a:pt x="117" y="184"/>
                      <a:pt x="109" y="137"/>
                    </a:cubicBezTo>
                    <a:cubicBezTo>
                      <a:pt x="109" y="137"/>
                      <a:pt x="110" y="137"/>
                      <a:pt x="110" y="137"/>
                    </a:cubicBezTo>
                    <a:cubicBezTo>
                      <a:pt x="110" y="138"/>
                      <a:pt x="111" y="139"/>
                      <a:pt x="113" y="138"/>
                    </a:cubicBezTo>
                    <a:cubicBezTo>
                      <a:pt x="149" y="134"/>
                      <a:pt x="185" y="124"/>
                      <a:pt x="219" y="110"/>
                    </a:cubicBezTo>
                    <a:cubicBezTo>
                      <a:pt x="227" y="106"/>
                      <a:pt x="238" y="102"/>
                      <a:pt x="247" y="96"/>
                    </a:cubicBezTo>
                    <a:cubicBezTo>
                      <a:pt x="247" y="96"/>
                      <a:pt x="247" y="96"/>
                      <a:pt x="248" y="96"/>
                    </a:cubicBezTo>
                    <a:cubicBezTo>
                      <a:pt x="269" y="137"/>
                      <a:pt x="288" y="179"/>
                      <a:pt x="312" y="219"/>
                    </a:cubicBezTo>
                    <a:cubicBezTo>
                      <a:pt x="318" y="228"/>
                      <a:pt x="324" y="237"/>
                      <a:pt x="330" y="247"/>
                    </a:cubicBezTo>
                    <a:cubicBezTo>
                      <a:pt x="332" y="250"/>
                      <a:pt x="332" y="253"/>
                      <a:pt x="330" y="2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5" name="Freeform 479"/>
              <p:cNvSpPr/>
              <p:nvPr/>
            </p:nvSpPr>
            <p:spPr bwMode="auto">
              <a:xfrm>
                <a:off x="4893" y="1110"/>
                <a:ext cx="215" cy="75"/>
              </a:xfrm>
              <a:custGeom>
                <a:avLst/>
                <a:gdLst>
                  <a:gd name="T0" fmla="*/ 101 w 107"/>
                  <a:gd name="T1" fmla="*/ 1 h 37"/>
                  <a:gd name="T2" fmla="*/ 4 w 107"/>
                  <a:gd name="T3" fmla="*/ 30 h 37"/>
                  <a:gd name="T4" fmla="*/ 6 w 107"/>
                  <a:gd name="T5" fmla="*/ 36 h 37"/>
                  <a:gd name="T6" fmla="*/ 104 w 107"/>
                  <a:gd name="T7" fmla="*/ 7 h 37"/>
                  <a:gd name="T8" fmla="*/ 101 w 107"/>
                  <a:gd name="T9" fmla="*/ 1 h 37"/>
                </a:gdLst>
                <a:ahLst/>
                <a:cxnLst>
                  <a:cxn ang="0">
                    <a:pos x="T0" y="T1"/>
                  </a:cxn>
                  <a:cxn ang="0">
                    <a:pos x="T2" y="T3"/>
                  </a:cxn>
                  <a:cxn ang="0">
                    <a:pos x="T4" y="T5"/>
                  </a:cxn>
                  <a:cxn ang="0">
                    <a:pos x="T6" y="T7"/>
                  </a:cxn>
                  <a:cxn ang="0">
                    <a:pos x="T8" y="T9"/>
                  </a:cxn>
                </a:cxnLst>
                <a:rect l="0" t="0" r="r" b="b"/>
                <a:pathLst>
                  <a:path w="107" h="37">
                    <a:moveTo>
                      <a:pt x="101" y="1"/>
                    </a:moveTo>
                    <a:cubicBezTo>
                      <a:pt x="68" y="7"/>
                      <a:pt x="37" y="22"/>
                      <a:pt x="4" y="30"/>
                    </a:cubicBezTo>
                    <a:cubicBezTo>
                      <a:pt x="0" y="31"/>
                      <a:pt x="2" y="37"/>
                      <a:pt x="6" y="36"/>
                    </a:cubicBezTo>
                    <a:cubicBezTo>
                      <a:pt x="38" y="29"/>
                      <a:pt x="73" y="20"/>
                      <a:pt x="104" y="7"/>
                    </a:cubicBezTo>
                    <a:cubicBezTo>
                      <a:pt x="107" y="5"/>
                      <a:pt x="105" y="0"/>
                      <a:pt x="10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6" name="Freeform 480"/>
              <p:cNvSpPr/>
              <p:nvPr/>
            </p:nvSpPr>
            <p:spPr bwMode="auto">
              <a:xfrm>
                <a:off x="4905" y="1163"/>
                <a:ext cx="220" cy="95"/>
              </a:xfrm>
              <a:custGeom>
                <a:avLst/>
                <a:gdLst>
                  <a:gd name="T0" fmla="*/ 103 w 109"/>
                  <a:gd name="T1" fmla="*/ 0 h 47"/>
                  <a:gd name="T2" fmla="*/ 5 w 109"/>
                  <a:gd name="T3" fmla="*/ 37 h 47"/>
                  <a:gd name="T4" fmla="*/ 7 w 109"/>
                  <a:gd name="T5" fmla="*/ 45 h 47"/>
                  <a:gd name="T6" fmla="*/ 104 w 109"/>
                  <a:gd name="T7" fmla="*/ 9 h 47"/>
                  <a:gd name="T8" fmla="*/ 103 w 109"/>
                  <a:gd name="T9" fmla="*/ 0 h 47"/>
                </a:gdLst>
                <a:ahLst/>
                <a:cxnLst>
                  <a:cxn ang="0">
                    <a:pos x="T0" y="T1"/>
                  </a:cxn>
                  <a:cxn ang="0">
                    <a:pos x="T2" y="T3"/>
                  </a:cxn>
                  <a:cxn ang="0">
                    <a:pos x="T4" y="T5"/>
                  </a:cxn>
                  <a:cxn ang="0">
                    <a:pos x="T6" y="T7"/>
                  </a:cxn>
                  <a:cxn ang="0">
                    <a:pos x="T8" y="T9"/>
                  </a:cxn>
                </a:cxnLst>
                <a:rect l="0" t="0" r="r" b="b"/>
                <a:pathLst>
                  <a:path w="109" h="47">
                    <a:moveTo>
                      <a:pt x="103" y="0"/>
                    </a:moveTo>
                    <a:cubicBezTo>
                      <a:pt x="69" y="5"/>
                      <a:pt x="37" y="25"/>
                      <a:pt x="5" y="37"/>
                    </a:cubicBezTo>
                    <a:cubicBezTo>
                      <a:pt x="0" y="39"/>
                      <a:pt x="2" y="47"/>
                      <a:pt x="7" y="45"/>
                    </a:cubicBezTo>
                    <a:cubicBezTo>
                      <a:pt x="40" y="33"/>
                      <a:pt x="72" y="20"/>
                      <a:pt x="104" y="9"/>
                    </a:cubicBezTo>
                    <a:cubicBezTo>
                      <a:pt x="109" y="7"/>
                      <a:pt x="108" y="0"/>
                      <a:pt x="10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7" name="Freeform 481"/>
              <p:cNvSpPr/>
              <p:nvPr/>
            </p:nvSpPr>
            <p:spPr bwMode="auto">
              <a:xfrm>
                <a:off x="4961" y="1219"/>
                <a:ext cx="210" cy="103"/>
              </a:xfrm>
              <a:custGeom>
                <a:avLst/>
                <a:gdLst>
                  <a:gd name="T0" fmla="*/ 95 w 104"/>
                  <a:gd name="T1" fmla="*/ 2 h 51"/>
                  <a:gd name="T2" fmla="*/ 40 w 104"/>
                  <a:gd name="T3" fmla="*/ 25 h 51"/>
                  <a:gd name="T4" fmla="*/ 2 w 104"/>
                  <a:gd name="T5" fmla="*/ 46 h 51"/>
                  <a:gd name="T6" fmla="*/ 7 w 104"/>
                  <a:gd name="T7" fmla="*/ 49 h 51"/>
                  <a:gd name="T8" fmla="*/ 48 w 104"/>
                  <a:gd name="T9" fmla="*/ 32 h 51"/>
                  <a:gd name="T10" fmla="*/ 99 w 104"/>
                  <a:gd name="T11" fmla="*/ 9 h 51"/>
                  <a:gd name="T12" fmla="*/ 95 w 104"/>
                  <a:gd name="T13" fmla="*/ 2 h 51"/>
                </a:gdLst>
                <a:ahLst/>
                <a:cxnLst>
                  <a:cxn ang="0">
                    <a:pos x="T0" y="T1"/>
                  </a:cxn>
                  <a:cxn ang="0">
                    <a:pos x="T2" y="T3"/>
                  </a:cxn>
                  <a:cxn ang="0">
                    <a:pos x="T4" y="T5"/>
                  </a:cxn>
                  <a:cxn ang="0">
                    <a:pos x="T6" y="T7"/>
                  </a:cxn>
                  <a:cxn ang="0">
                    <a:pos x="T8" y="T9"/>
                  </a:cxn>
                  <a:cxn ang="0">
                    <a:pos x="T10" y="T11"/>
                  </a:cxn>
                  <a:cxn ang="0">
                    <a:pos x="T12" y="T13"/>
                  </a:cxn>
                </a:cxnLst>
                <a:rect l="0" t="0" r="r" b="b"/>
                <a:pathLst>
                  <a:path w="104" h="51">
                    <a:moveTo>
                      <a:pt x="95" y="2"/>
                    </a:moveTo>
                    <a:cubicBezTo>
                      <a:pt x="77" y="10"/>
                      <a:pt x="58" y="17"/>
                      <a:pt x="40" y="25"/>
                    </a:cubicBezTo>
                    <a:cubicBezTo>
                      <a:pt x="28" y="30"/>
                      <a:pt x="10" y="34"/>
                      <a:pt x="2" y="46"/>
                    </a:cubicBezTo>
                    <a:cubicBezTo>
                      <a:pt x="0" y="48"/>
                      <a:pt x="4" y="51"/>
                      <a:pt x="7" y="49"/>
                    </a:cubicBezTo>
                    <a:cubicBezTo>
                      <a:pt x="17" y="41"/>
                      <a:pt x="36" y="37"/>
                      <a:pt x="48" y="32"/>
                    </a:cubicBezTo>
                    <a:cubicBezTo>
                      <a:pt x="65" y="25"/>
                      <a:pt x="83" y="19"/>
                      <a:pt x="99" y="9"/>
                    </a:cubicBezTo>
                    <a:cubicBezTo>
                      <a:pt x="104" y="6"/>
                      <a:pt x="100" y="0"/>
                      <a:pt x="9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8" name="Freeform 482"/>
              <p:cNvSpPr/>
              <p:nvPr/>
            </p:nvSpPr>
            <p:spPr bwMode="auto">
              <a:xfrm>
                <a:off x="4973" y="1296"/>
                <a:ext cx="214" cy="101"/>
              </a:xfrm>
              <a:custGeom>
                <a:avLst/>
                <a:gdLst>
                  <a:gd name="T0" fmla="*/ 96 w 106"/>
                  <a:gd name="T1" fmla="*/ 3 h 50"/>
                  <a:gd name="T2" fmla="*/ 5 w 106"/>
                  <a:gd name="T3" fmla="*/ 42 h 50"/>
                  <a:gd name="T4" fmla="*/ 7 w 106"/>
                  <a:gd name="T5" fmla="*/ 49 h 50"/>
                  <a:gd name="T6" fmla="*/ 101 w 106"/>
                  <a:gd name="T7" fmla="*/ 11 h 50"/>
                  <a:gd name="T8" fmla="*/ 96 w 106"/>
                  <a:gd name="T9" fmla="*/ 3 h 50"/>
                </a:gdLst>
                <a:ahLst/>
                <a:cxnLst>
                  <a:cxn ang="0">
                    <a:pos x="T0" y="T1"/>
                  </a:cxn>
                  <a:cxn ang="0">
                    <a:pos x="T2" y="T3"/>
                  </a:cxn>
                  <a:cxn ang="0">
                    <a:pos x="T4" y="T5"/>
                  </a:cxn>
                  <a:cxn ang="0">
                    <a:pos x="T6" y="T7"/>
                  </a:cxn>
                  <a:cxn ang="0">
                    <a:pos x="T8" y="T9"/>
                  </a:cxn>
                </a:cxnLst>
                <a:rect l="0" t="0" r="r" b="b"/>
                <a:pathLst>
                  <a:path w="106" h="50">
                    <a:moveTo>
                      <a:pt x="96" y="3"/>
                    </a:moveTo>
                    <a:cubicBezTo>
                      <a:pt x="65" y="16"/>
                      <a:pt x="37" y="32"/>
                      <a:pt x="5" y="42"/>
                    </a:cubicBezTo>
                    <a:cubicBezTo>
                      <a:pt x="0" y="43"/>
                      <a:pt x="2" y="50"/>
                      <a:pt x="7" y="49"/>
                    </a:cubicBezTo>
                    <a:cubicBezTo>
                      <a:pt x="40" y="43"/>
                      <a:pt x="72" y="27"/>
                      <a:pt x="101" y="11"/>
                    </a:cubicBezTo>
                    <a:cubicBezTo>
                      <a:pt x="106" y="8"/>
                      <a:pt x="102" y="0"/>
                      <a:pt x="9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9" name="Freeform 483"/>
              <p:cNvSpPr/>
              <p:nvPr/>
            </p:nvSpPr>
            <p:spPr bwMode="auto">
              <a:xfrm>
                <a:off x="5018" y="1363"/>
                <a:ext cx="199" cy="104"/>
              </a:xfrm>
              <a:custGeom>
                <a:avLst/>
                <a:gdLst>
                  <a:gd name="T0" fmla="*/ 93 w 99"/>
                  <a:gd name="T1" fmla="*/ 1 h 52"/>
                  <a:gd name="T2" fmla="*/ 52 w 99"/>
                  <a:gd name="T3" fmla="*/ 19 h 52"/>
                  <a:gd name="T4" fmla="*/ 4 w 99"/>
                  <a:gd name="T5" fmla="*/ 43 h 52"/>
                  <a:gd name="T6" fmla="*/ 8 w 99"/>
                  <a:gd name="T7" fmla="*/ 50 h 52"/>
                  <a:gd name="T8" fmla="*/ 56 w 99"/>
                  <a:gd name="T9" fmla="*/ 27 h 52"/>
                  <a:gd name="T10" fmla="*/ 96 w 99"/>
                  <a:gd name="T11" fmla="*/ 9 h 52"/>
                  <a:gd name="T12" fmla="*/ 93 w 99"/>
                  <a:gd name="T13" fmla="*/ 1 h 52"/>
                </a:gdLst>
                <a:ahLst/>
                <a:cxnLst>
                  <a:cxn ang="0">
                    <a:pos x="T0" y="T1"/>
                  </a:cxn>
                  <a:cxn ang="0">
                    <a:pos x="T2" y="T3"/>
                  </a:cxn>
                  <a:cxn ang="0">
                    <a:pos x="T4" y="T5"/>
                  </a:cxn>
                  <a:cxn ang="0">
                    <a:pos x="T6" y="T7"/>
                  </a:cxn>
                  <a:cxn ang="0">
                    <a:pos x="T8" y="T9"/>
                  </a:cxn>
                  <a:cxn ang="0">
                    <a:pos x="T10" y="T11"/>
                  </a:cxn>
                  <a:cxn ang="0">
                    <a:pos x="T12" y="T13"/>
                  </a:cxn>
                </a:cxnLst>
                <a:rect l="0" t="0" r="r" b="b"/>
                <a:pathLst>
                  <a:path w="99" h="52">
                    <a:moveTo>
                      <a:pt x="93" y="1"/>
                    </a:moveTo>
                    <a:cubicBezTo>
                      <a:pt x="79" y="5"/>
                      <a:pt x="65" y="13"/>
                      <a:pt x="52" y="19"/>
                    </a:cubicBezTo>
                    <a:cubicBezTo>
                      <a:pt x="36" y="26"/>
                      <a:pt x="19" y="34"/>
                      <a:pt x="4" y="43"/>
                    </a:cubicBezTo>
                    <a:cubicBezTo>
                      <a:pt x="0" y="46"/>
                      <a:pt x="4" y="52"/>
                      <a:pt x="8" y="50"/>
                    </a:cubicBezTo>
                    <a:cubicBezTo>
                      <a:pt x="23" y="41"/>
                      <a:pt x="39" y="34"/>
                      <a:pt x="56" y="27"/>
                    </a:cubicBezTo>
                    <a:cubicBezTo>
                      <a:pt x="69" y="22"/>
                      <a:pt x="84" y="17"/>
                      <a:pt x="96" y="9"/>
                    </a:cubicBezTo>
                    <a:cubicBezTo>
                      <a:pt x="99" y="6"/>
                      <a:pt x="97" y="0"/>
                      <a:pt x="9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0" name="Freeform 484"/>
              <p:cNvSpPr>
                <a:spLocks noEditPoints="1"/>
              </p:cNvSpPr>
              <p:nvPr/>
            </p:nvSpPr>
            <p:spPr bwMode="auto">
              <a:xfrm>
                <a:off x="5244" y="1613"/>
                <a:ext cx="419" cy="365"/>
              </a:xfrm>
              <a:custGeom>
                <a:avLst/>
                <a:gdLst>
                  <a:gd name="T0" fmla="*/ 195 w 208"/>
                  <a:gd name="T1" fmla="*/ 35 h 181"/>
                  <a:gd name="T2" fmla="*/ 133 w 208"/>
                  <a:gd name="T3" fmla="*/ 32 h 181"/>
                  <a:gd name="T4" fmla="*/ 87 w 208"/>
                  <a:gd name="T5" fmla="*/ 27 h 181"/>
                  <a:gd name="T6" fmla="*/ 7 w 208"/>
                  <a:gd name="T7" fmla="*/ 86 h 181"/>
                  <a:gd name="T8" fmla="*/ 32 w 208"/>
                  <a:gd name="T9" fmla="*/ 126 h 181"/>
                  <a:gd name="T10" fmla="*/ 99 w 208"/>
                  <a:gd name="T11" fmla="*/ 153 h 181"/>
                  <a:gd name="T12" fmla="*/ 155 w 208"/>
                  <a:gd name="T13" fmla="*/ 175 h 181"/>
                  <a:gd name="T14" fmla="*/ 200 w 208"/>
                  <a:gd name="T15" fmla="*/ 118 h 181"/>
                  <a:gd name="T16" fmla="*/ 176 w 208"/>
                  <a:gd name="T17" fmla="*/ 35 h 181"/>
                  <a:gd name="T18" fmla="*/ 158 w 208"/>
                  <a:gd name="T19" fmla="*/ 69 h 181"/>
                  <a:gd name="T20" fmla="*/ 144 w 208"/>
                  <a:gd name="T21" fmla="*/ 38 h 181"/>
                  <a:gd name="T22" fmla="*/ 110 w 208"/>
                  <a:gd name="T23" fmla="*/ 127 h 181"/>
                  <a:gd name="T24" fmla="*/ 100 w 208"/>
                  <a:gd name="T25" fmla="*/ 127 h 181"/>
                  <a:gd name="T26" fmla="*/ 90 w 208"/>
                  <a:gd name="T27" fmla="*/ 80 h 181"/>
                  <a:gd name="T28" fmla="*/ 101 w 208"/>
                  <a:gd name="T29" fmla="*/ 72 h 181"/>
                  <a:gd name="T30" fmla="*/ 155 w 208"/>
                  <a:gd name="T31" fmla="*/ 85 h 181"/>
                  <a:gd name="T32" fmla="*/ 110 w 208"/>
                  <a:gd name="T33" fmla="*/ 127 h 181"/>
                  <a:gd name="T34" fmla="*/ 49 w 208"/>
                  <a:gd name="T35" fmla="*/ 121 h 181"/>
                  <a:gd name="T36" fmla="*/ 85 w 208"/>
                  <a:gd name="T37" fmla="*/ 126 h 181"/>
                  <a:gd name="T38" fmla="*/ 132 w 208"/>
                  <a:gd name="T39" fmla="*/ 45 h 181"/>
                  <a:gd name="T40" fmla="*/ 124 w 208"/>
                  <a:gd name="T41" fmla="*/ 61 h 181"/>
                  <a:gd name="T42" fmla="*/ 93 w 208"/>
                  <a:gd name="T43" fmla="*/ 31 h 181"/>
                  <a:gd name="T44" fmla="*/ 87 w 208"/>
                  <a:gd name="T45" fmla="*/ 26 h 181"/>
                  <a:gd name="T46" fmla="*/ 127 w 208"/>
                  <a:gd name="T47" fmla="*/ 38 h 181"/>
                  <a:gd name="T48" fmla="*/ 79 w 208"/>
                  <a:gd name="T49" fmla="*/ 58 h 181"/>
                  <a:gd name="T50" fmla="*/ 12 w 208"/>
                  <a:gd name="T51" fmla="*/ 96 h 181"/>
                  <a:gd name="T52" fmla="*/ 69 w 208"/>
                  <a:gd name="T53" fmla="*/ 73 h 181"/>
                  <a:gd name="T54" fmla="*/ 38 w 208"/>
                  <a:gd name="T55" fmla="*/ 117 h 181"/>
                  <a:gd name="T56" fmla="*/ 37 w 208"/>
                  <a:gd name="T57" fmla="*/ 150 h 181"/>
                  <a:gd name="T58" fmla="*/ 91 w 208"/>
                  <a:gd name="T59" fmla="*/ 139 h 181"/>
                  <a:gd name="T60" fmla="*/ 37 w 208"/>
                  <a:gd name="T61" fmla="*/ 150 h 181"/>
                  <a:gd name="T62" fmla="*/ 112 w 208"/>
                  <a:gd name="T63" fmla="*/ 143 h 181"/>
                  <a:gd name="T64" fmla="*/ 165 w 208"/>
                  <a:gd name="T65" fmla="*/ 140 h 181"/>
                  <a:gd name="T66" fmla="*/ 130 w 208"/>
                  <a:gd name="T67" fmla="*/ 128 h 181"/>
                  <a:gd name="T68" fmla="*/ 165 w 208"/>
                  <a:gd name="T69" fmla="*/ 126 h 181"/>
                  <a:gd name="T70" fmla="*/ 185 w 208"/>
                  <a:gd name="T71" fmla="*/ 117 h 181"/>
                  <a:gd name="T72" fmla="*/ 167 w 208"/>
                  <a:gd name="T73" fmla="*/ 91 h 181"/>
                  <a:gd name="T74" fmla="*/ 185 w 208"/>
                  <a:gd name="T75" fmla="*/ 11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181">
                    <a:moveTo>
                      <a:pt x="179" y="78"/>
                    </a:moveTo>
                    <a:cubicBezTo>
                      <a:pt x="191" y="65"/>
                      <a:pt x="201" y="50"/>
                      <a:pt x="195" y="35"/>
                    </a:cubicBezTo>
                    <a:cubicBezTo>
                      <a:pt x="187" y="13"/>
                      <a:pt x="150" y="23"/>
                      <a:pt x="135" y="30"/>
                    </a:cubicBezTo>
                    <a:cubicBezTo>
                      <a:pt x="134" y="30"/>
                      <a:pt x="134" y="31"/>
                      <a:pt x="133" y="32"/>
                    </a:cubicBezTo>
                    <a:cubicBezTo>
                      <a:pt x="118" y="13"/>
                      <a:pt x="98" y="0"/>
                      <a:pt x="83" y="18"/>
                    </a:cubicBezTo>
                    <a:cubicBezTo>
                      <a:pt x="80" y="22"/>
                      <a:pt x="83" y="27"/>
                      <a:pt x="87" y="27"/>
                    </a:cubicBezTo>
                    <a:cubicBezTo>
                      <a:pt x="74" y="29"/>
                      <a:pt x="68" y="42"/>
                      <a:pt x="68" y="59"/>
                    </a:cubicBezTo>
                    <a:cubicBezTo>
                      <a:pt x="44" y="61"/>
                      <a:pt x="20" y="68"/>
                      <a:pt x="7" y="86"/>
                    </a:cubicBezTo>
                    <a:cubicBezTo>
                      <a:pt x="5" y="83"/>
                      <a:pt x="0" y="84"/>
                      <a:pt x="1" y="87"/>
                    </a:cubicBezTo>
                    <a:cubicBezTo>
                      <a:pt x="3" y="106"/>
                      <a:pt x="16" y="118"/>
                      <a:pt x="32" y="126"/>
                    </a:cubicBezTo>
                    <a:cubicBezTo>
                      <a:pt x="21" y="146"/>
                      <a:pt x="20" y="164"/>
                      <a:pt x="41" y="172"/>
                    </a:cubicBezTo>
                    <a:cubicBezTo>
                      <a:pt x="61" y="180"/>
                      <a:pt x="83" y="164"/>
                      <a:pt x="99" y="153"/>
                    </a:cubicBezTo>
                    <a:cubicBezTo>
                      <a:pt x="99" y="153"/>
                      <a:pt x="100" y="152"/>
                      <a:pt x="101" y="152"/>
                    </a:cubicBezTo>
                    <a:cubicBezTo>
                      <a:pt x="115" y="170"/>
                      <a:pt x="134" y="181"/>
                      <a:pt x="155" y="175"/>
                    </a:cubicBezTo>
                    <a:cubicBezTo>
                      <a:pt x="173" y="169"/>
                      <a:pt x="178" y="154"/>
                      <a:pt x="178" y="136"/>
                    </a:cubicBezTo>
                    <a:cubicBezTo>
                      <a:pt x="188" y="133"/>
                      <a:pt x="196" y="127"/>
                      <a:pt x="200" y="118"/>
                    </a:cubicBezTo>
                    <a:cubicBezTo>
                      <a:pt x="208" y="100"/>
                      <a:pt x="196" y="87"/>
                      <a:pt x="179" y="78"/>
                    </a:cubicBezTo>
                    <a:close/>
                    <a:moveTo>
                      <a:pt x="176" y="35"/>
                    </a:moveTo>
                    <a:cubicBezTo>
                      <a:pt x="194" y="39"/>
                      <a:pt x="175" y="63"/>
                      <a:pt x="167" y="72"/>
                    </a:cubicBezTo>
                    <a:cubicBezTo>
                      <a:pt x="164" y="71"/>
                      <a:pt x="161" y="70"/>
                      <a:pt x="158" y="69"/>
                    </a:cubicBezTo>
                    <a:cubicBezTo>
                      <a:pt x="154" y="62"/>
                      <a:pt x="147" y="50"/>
                      <a:pt x="140" y="40"/>
                    </a:cubicBezTo>
                    <a:cubicBezTo>
                      <a:pt x="141" y="39"/>
                      <a:pt x="142" y="38"/>
                      <a:pt x="144" y="38"/>
                    </a:cubicBezTo>
                    <a:cubicBezTo>
                      <a:pt x="154" y="35"/>
                      <a:pt x="165" y="33"/>
                      <a:pt x="176" y="35"/>
                    </a:cubicBezTo>
                    <a:close/>
                    <a:moveTo>
                      <a:pt x="110" y="127"/>
                    </a:moveTo>
                    <a:cubicBezTo>
                      <a:pt x="110" y="127"/>
                      <a:pt x="109" y="127"/>
                      <a:pt x="108" y="127"/>
                    </a:cubicBezTo>
                    <a:cubicBezTo>
                      <a:pt x="106" y="127"/>
                      <a:pt x="103" y="127"/>
                      <a:pt x="100" y="127"/>
                    </a:cubicBezTo>
                    <a:cubicBezTo>
                      <a:pt x="93" y="114"/>
                      <a:pt x="87" y="100"/>
                      <a:pt x="83" y="87"/>
                    </a:cubicBezTo>
                    <a:cubicBezTo>
                      <a:pt x="85" y="84"/>
                      <a:pt x="88" y="82"/>
                      <a:pt x="90" y="80"/>
                    </a:cubicBezTo>
                    <a:cubicBezTo>
                      <a:pt x="93" y="78"/>
                      <a:pt x="95" y="75"/>
                      <a:pt x="98" y="72"/>
                    </a:cubicBezTo>
                    <a:cubicBezTo>
                      <a:pt x="99" y="72"/>
                      <a:pt x="100" y="72"/>
                      <a:pt x="101" y="72"/>
                    </a:cubicBezTo>
                    <a:cubicBezTo>
                      <a:pt x="107" y="72"/>
                      <a:pt x="132" y="76"/>
                      <a:pt x="154" y="82"/>
                    </a:cubicBezTo>
                    <a:cubicBezTo>
                      <a:pt x="155" y="83"/>
                      <a:pt x="155" y="84"/>
                      <a:pt x="155" y="85"/>
                    </a:cubicBezTo>
                    <a:cubicBezTo>
                      <a:pt x="146" y="95"/>
                      <a:pt x="137" y="104"/>
                      <a:pt x="127" y="113"/>
                    </a:cubicBezTo>
                    <a:cubicBezTo>
                      <a:pt x="125" y="115"/>
                      <a:pt x="119" y="120"/>
                      <a:pt x="110" y="127"/>
                    </a:cubicBezTo>
                    <a:close/>
                    <a:moveTo>
                      <a:pt x="85" y="126"/>
                    </a:moveTo>
                    <a:cubicBezTo>
                      <a:pt x="73" y="125"/>
                      <a:pt x="61" y="124"/>
                      <a:pt x="49" y="121"/>
                    </a:cubicBezTo>
                    <a:cubicBezTo>
                      <a:pt x="56" y="112"/>
                      <a:pt x="65" y="103"/>
                      <a:pt x="73" y="95"/>
                    </a:cubicBezTo>
                    <a:cubicBezTo>
                      <a:pt x="76" y="106"/>
                      <a:pt x="80" y="116"/>
                      <a:pt x="85" y="126"/>
                    </a:cubicBezTo>
                    <a:close/>
                    <a:moveTo>
                      <a:pt x="112" y="60"/>
                    </a:moveTo>
                    <a:cubicBezTo>
                      <a:pt x="119" y="54"/>
                      <a:pt x="125" y="49"/>
                      <a:pt x="132" y="45"/>
                    </a:cubicBezTo>
                    <a:cubicBezTo>
                      <a:pt x="137" y="51"/>
                      <a:pt x="142" y="58"/>
                      <a:pt x="146" y="66"/>
                    </a:cubicBezTo>
                    <a:cubicBezTo>
                      <a:pt x="137" y="63"/>
                      <a:pt x="129" y="62"/>
                      <a:pt x="124" y="61"/>
                    </a:cubicBezTo>
                    <a:cubicBezTo>
                      <a:pt x="121" y="61"/>
                      <a:pt x="117" y="60"/>
                      <a:pt x="112" y="60"/>
                    </a:cubicBezTo>
                    <a:close/>
                    <a:moveTo>
                      <a:pt x="93" y="31"/>
                    </a:moveTo>
                    <a:cubicBezTo>
                      <a:pt x="96" y="30"/>
                      <a:pt x="94" y="26"/>
                      <a:pt x="92" y="26"/>
                    </a:cubicBezTo>
                    <a:cubicBezTo>
                      <a:pt x="90" y="26"/>
                      <a:pt x="89" y="26"/>
                      <a:pt x="87" y="26"/>
                    </a:cubicBezTo>
                    <a:cubicBezTo>
                      <a:pt x="88" y="26"/>
                      <a:pt x="89" y="26"/>
                      <a:pt x="89" y="26"/>
                    </a:cubicBezTo>
                    <a:cubicBezTo>
                      <a:pt x="101" y="20"/>
                      <a:pt x="115" y="26"/>
                      <a:pt x="127" y="38"/>
                    </a:cubicBezTo>
                    <a:cubicBezTo>
                      <a:pt x="117" y="44"/>
                      <a:pt x="107" y="51"/>
                      <a:pt x="97" y="59"/>
                    </a:cubicBezTo>
                    <a:cubicBezTo>
                      <a:pt x="91" y="58"/>
                      <a:pt x="85" y="58"/>
                      <a:pt x="79" y="58"/>
                    </a:cubicBezTo>
                    <a:cubicBezTo>
                      <a:pt x="79" y="46"/>
                      <a:pt x="84" y="36"/>
                      <a:pt x="93" y="31"/>
                    </a:cubicBezTo>
                    <a:close/>
                    <a:moveTo>
                      <a:pt x="12" y="96"/>
                    </a:moveTo>
                    <a:cubicBezTo>
                      <a:pt x="13" y="96"/>
                      <a:pt x="15" y="96"/>
                      <a:pt x="16" y="94"/>
                    </a:cubicBezTo>
                    <a:cubicBezTo>
                      <a:pt x="28" y="79"/>
                      <a:pt x="48" y="74"/>
                      <a:pt x="69" y="73"/>
                    </a:cubicBezTo>
                    <a:cubicBezTo>
                      <a:pt x="69" y="75"/>
                      <a:pt x="70" y="78"/>
                      <a:pt x="70" y="81"/>
                    </a:cubicBezTo>
                    <a:cubicBezTo>
                      <a:pt x="58" y="93"/>
                      <a:pt x="46" y="105"/>
                      <a:pt x="38" y="117"/>
                    </a:cubicBezTo>
                    <a:cubicBezTo>
                      <a:pt x="27" y="112"/>
                      <a:pt x="17" y="106"/>
                      <a:pt x="12" y="96"/>
                    </a:cubicBezTo>
                    <a:close/>
                    <a:moveTo>
                      <a:pt x="37" y="150"/>
                    </a:moveTo>
                    <a:cubicBezTo>
                      <a:pt x="37" y="144"/>
                      <a:pt x="39" y="137"/>
                      <a:pt x="43" y="130"/>
                    </a:cubicBezTo>
                    <a:cubicBezTo>
                      <a:pt x="59" y="135"/>
                      <a:pt x="77" y="137"/>
                      <a:pt x="91" y="139"/>
                    </a:cubicBezTo>
                    <a:cubicBezTo>
                      <a:pt x="92" y="139"/>
                      <a:pt x="92" y="140"/>
                      <a:pt x="93" y="140"/>
                    </a:cubicBezTo>
                    <a:cubicBezTo>
                      <a:pt x="68" y="158"/>
                      <a:pt x="38" y="173"/>
                      <a:pt x="37" y="150"/>
                    </a:cubicBezTo>
                    <a:close/>
                    <a:moveTo>
                      <a:pt x="148" y="163"/>
                    </a:moveTo>
                    <a:cubicBezTo>
                      <a:pt x="137" y="166"/>
                      <a:pt x="123" y="158"/>
                      <a:pt x="112" y="143"/>
                    </a:cubicBezTo>
                    <a:cubicBezTo>
                      <a:pt x="113" y="142"/>
                      <a:pt x="114" y="142"/>
                      <a:pt x="115" y="141"/>
                    </a:cubicBezTo>
                    <a:cubicBezTo>
                      <a:pt x="130" y="142"/>
                      <a:pt x="149" y="142"/>
                      <a:pt x="165" y="140"/>
                    </a:cubicBezTo>
                    <a:cubicBezTo>
                      <a:pt x="163" y="151"/>
                      <a:pt x="158" y="160"/>
                      <a:pt x="148" y="163"/>
                    </a:cubicBezTo>
                    <a:close/>
                    <a:moveTo>
                      <a:pt x="130" y="128"/>
                    </a:moveTo>
                    <a:cubicBezTo>
                      <a:pt x="140" y="119"/>
                      <a:pt x="150" y="109"/>
                      <a:pt x="160" y="99"/>
                    </a:cubicBezTo>
                    <a:cubicBezTo>
                      <a:pt x="163" y="108"/>
                      <a:pt x="165" y="118"/>
                      <a:pt x="165" y="126"/>
                    </a:cubicBezTo>
                    <a:cubicBezTo>
                      <a:pt x="154" y="128"/>
                      <a:pt x="141" y="128"/>
                      <a:pt x="130" y="128"/>
                    </a:cubicBezTo>
                    <a:close/>
                    <a:moveTo>
                      <a:pt x="185" y="117"/>
                    </a:moveTo>
                    <a:cubicBezTo>
                      <a:pt x="183" y="119"/>
                      <a:pt x="180" y="121"/>
                      <a:pt x="176" y="123"/>
                    </a:cubicBezTo>
                    <a:cubicBezTo>
                      <a:pt x="174" y="112"/>
                      <a:pt x="171" y="101"/>
                      <a:pt x="167" y="91"/>
                    </a:cubicBezTo>
                    <a:cubicBezTo>
                      <a:pt x="168" y="90"/>
                      <a:pt x="169" y="89"/>
                      <a:pt x="170" y="88"/>
                    </a:cubicBezTo>
                    <a:cubicBezTo>
                      <a:pt x="186" y="95"/>
                      <a:pt x="195" y="104"/>
                      <a:pt x="185"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1" name="Freeform 485"/>
              <p:cNvSpPr/>
              <p:nvPr/>
            </p:nvSpPr>
            <p:spPr bwMode="auto">
              <a:xfrm>
                <a:off x="5423" y="1790"/>
                <a:ext cx="54" cy="59"/>
              </a:xfrm>
              <a:custGeom>
                <a:avLst/>
                <a:gdLst>
                  <a:gd name="T0" fmla="*/ 24 w 27"/>
                  <a:gd name="T1" fmla="*/ 10 h 29"/>
                  <a:gd name="T2" fmla="*/ 24 w 27"/>
                  <a:gd name="T3" fmla="*/ 9 h 29"/>
                  <a:gd name="T4" fmla="*/ 12 w 27"/>
                  <a:gd name="T5" fmla="*/ 0 h 29"/>
                  <a:gd name="T6" fmla="*/ 4 w 27"/>
                  <a:gd name="T7" fmla="*/ 3 h 29"/>
                  <a:gd name="T8" fmla="*/ 1 w 27"/>
                  <a:gd name="T9" fmla="*/ 15 h 29"/>
                  <a:gd name="T10" fmla="*/ 7 w 27"/>
                  <a:gd name="T11" fmla="*/ 25 h 29"/>
                  <a:gd name="T12" fmla="*/ 23 w 27"/>
                  <a:gd name="T13" fmla="*/ 25 h 29"/>
                  <a:gd name="T14" fmla="*/ 24 w 27"/>
                  <a:gd name="T15" fmla="*/ 1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9">
                    <a:moveTo>
                      <a:pt x="24" y="10"/>
                    </a:moveTo>
                    <a:cubicBezTo>
                      <a:pt x="24" y="10"/>
                      <a:pt x="24" y="10"/>
                      <a:pt x="24" y="9"/>
                    </a:cubicBezTo>
                    <a:cubicBezTo>
                      <a:pt x="23" y="4"/>
                      <a:pt x="18" y="0"/>
                      <a:pt x="12" y="0"/>
                    </a:cubicBezTo>
                    <a:cubicBezTo>
                      <a:pt x="9" y="0"/>
                      <a:pt x="6" y="1"/>
                      <a:pt x="4" y="3"/>
                    </a:cubicBezTo>
                    <a:cubicBezTo>
                      <a:pt x="1" y="6"/>
                      <a:pt x="0" y="10"/>
                      <a:pt x="1" y="15"/>
                    </a:cubicBezTo>
                    <a:cubicBezTo>
                      <a:pt x="1" y="18"/>
                      <a:pt x="4" y="22"/>
                      <a:pt x="7" y="25"/>
                    </a:cubicBezTo>
                    <a:cubicBezTo>
                      <a:pt x="11" y="29"/>
                      <a:pt x="18" y="29"/>
                      <a:pt x="23" y="25"/>
                    </a:cubicBezTo>
                    <a:cubicBezTo>
                      <a:pt x="27" y="20"/>
                      <a:pt x="27" y="14"/>
                      <a:pt x="2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2" name="Freeform 486"/>
              <p:cNvSpPr/>
              <p:nvPr/>
            </p:nvSpPr>
            <p:spPr bwMode="auto">
              <a:xfrm>
                <a:off x="4062" y="-1871"/>
                <a:ext cx="365" cy="238"/>
              </a:xfrm>
              <a:custGeom>
                <a:avLst/>
                <a:gdLst>
                  <a:gd name="T0" fmla="*/ 174 w 181"/>
                  <a:gd name="T1" fmla="*/ 8 h 118"/>
                  <a:gd name="T2" fmla="*/ 79 w 181"/>
                  <a:gd name="T3" fmla="*/ 2 h 118"/>
                  <a:gd name="T4" fmla="*/ 72 w 181"/>
                  <a:gd name="T5" fmla="*/ 6 h 118"/>
                  <a:gd name="T6" fmla="*/ 55 w 181"/>
                  <a:gd name="T7" fmla="*/ 60 h 118"/>
                  <a:gd name="T8" fmla="*/ 55 w 181"/>
                  <a:gd name="T9" fmla="*/ 46 h 118"/>
                  <a:gd name="T10" fmla="*/ 48 w 181"/>
                  <a:gd name="T11" fmla="*/ 39 h 118"/>
                  <a:gd name="T12" fmla="*/ 9 w 181"/>
                  <a:gd name="T13" fmla="*/ 40 h 118"/>
                  <a:gd name="T14" fmla="*/ 9 w 181"/>
                  <a:gd name="T15" fmla="*/ 53 h 118"/>
                  <a:gd name="T16" fmla="*/ 41 w 181"/>
                  <a:gd name="T17" fmla="*/ 53 h 118"/>
                  <a:gd name="T18" fmla="*/ 40 w 181"/>
                  <a:gd name="T19" fmla="*/ 107 h 118"/>
                  <a:gd name="T20" fmla="*/ 54 w 181"/>
                  <a:gd name="T21" fmla="*/ 111 h 118"/>
                  <a:gd name="T22" fmla="*/ 80 w 181"/>
                  <a:gd name="T23" fmla="*/ 30 h 118"/>
                  <a:gd name="T24" fmla="*/ 172 w 181"/>
                  <a:gd name="T25" fmla="*/ 21 h 118"/>
                  <a:gd name="T26" fmla="*/ 174 w 181"/>
                  <a:gd name="T27"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1" h="118">
                    <a:moveTo>
                      <a:pt x="174" y="8"/>
                    </a:moveTo>
                    <a:cubicBezTo>
                      <a:pt x="143" y="0"/>
                      <a:pt x="111" y="4"/>
                      <a:pt x="79" y="2"/>
                    </a:cubicBezTo>
                    <a:cubicBezTo>
                      <a:pt x="77" y="1"/>
                      <a:pt x="73" y="3"/>
                      <a:pt x="72" y="6"/>
                    </a:cubicBezTo>
                    <a:cubicBezTo>
                      <a:pt x="64" y="23"/>
                      <a:pt x="60" y="42"/>
                      <a:pt x="55" y="60"/>
                    </a:cubicBezTo>
                    <a:cubicBezTo>
                      <a:pt x="55" y="55"/>
                      <a:pt x="55" y="51"/>
                      <a:pt x="55" y="46"/>
                    </a:cubicBezTo>
                    <a:cubicBezTo>
                      <a:pt x="55" y="42"/>
                      <a:pt x="52" y="39"/>
                      <a:pt x="48" y="39"/>
                    </a:cubicBezTo>
                    <a:cubicBezTo>
                      <a:pt x="35" y="39"/>
                      <a:pt x="22" y="39"/>
                      <a:pt x="9" y="40"/>
                    </a:cubicBezTo>
                    <a:cubicBezTo>
                      <a:pt x="0" y="40"/>
                      <a:pt x="0" y="53"/>
                      <a:pt x="9" y="53"/>
                    </a:cubicBezTo>
                    <a:cubicBezTo>
                      <a:pt x="19" y="53"/>
                      <a:pt x="30" y="54"/>
                      <a:pt x="41" y="53"/>
                    </a:cubicBezTo>
                    <a:cubicBezTo>
                      <a:pt x="41" y="71"/>
                      <a:pt x="41" y="89"/>
                      <a:pt x="40" y="107"/>
                    </a:cubicBezTo>
                    <a:cubicBezTo>
                      <a:pt x="40" y="114"/>
                      <a:pt x="51" y="118"/>
                      <a:pt x="54" y="111"/>
                    </a:cubicBezTo>
                    <a:cubicBezTo>
                      <a:pt x="66" y="85"/>
                      <a:pt x="71" y="57"/>
                      <a:pt x="80" y="30"/>
                    </a:cubicBezTo>
                    <a:cubicBezTo>
                      <a:pt x="87" y="8"/>
                      <a:pt x="152" y="21"/>
                      <a:pt x="172" y="21"/>
                    </a:cubicBezTo>
                    <a:cubicBezTo>
                      <a:pt x="179" y="21"/>
                      <a:pt x="181" y="10"/>
                      <a:pt x="17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3" name="Freeform 487"/>
              <p:cNvSpPr/>
              <p:nvPr/>
            </p:nvSpPr>
            <p:spPr bwMode="auto">
              <a:xfrm>
                <a:off x="4207" y="-1792"/>
                <a:ext cx="121" cy="179"/>
              </a:xfrm>
              <a:custGeom>
                <a:avLst/>
                <a:gdLst>
                  <a:gd name="T0" fmla="*/ 43 w 60"/>
                  <a:gd name="T1" fmla="*/ 32 h 89"/>
                  <a:gd name="T2" fmla="*/ 52 w 60"/>
                  <a:gd name="T3" fmla="*/ 15 h 89"/>
                  <a:gd name="T4" fmla="*/ 24 w 60"/>
                  <a:gd name="T5" fmla="*/ 1 h 89"/>
                  <a:gd name="T6" fmla="*/ 24 w 60"/>
                  <a:gd name="T7" fmla="*/ 9 h 89"/>
                  <a:gd name="T8" fmla="*/ 41 w 60"/>
                  <a:gd name="T9" fmla="*/ 16 h 89"/>
                  <a:gd name="T10" fmla="*/ 25 w 60"/>
                  <a:gd name="T11" fmla="*/ 25 h 89"/>
                  <a:gd name="T12" fmla="*/ 27 w 60"/>
                  <a:gd name="T13" fmla="*/ 39 h 89"/>
                  <a:gd name="T14" fmla="*/ 37 w 60"/>
                  <a:gd name="T15" fmla="*/ 58 h 89"/>
                  <a:gd name="T16" fmla="*/ 6 w 60"/>
                  <a:gd name="T17" fmla="*/ 62 h 89"/>
                  <a:gd name="T18" fmla="*/ 2 w 60"/>
                  <a:gd name="T19" fmla="*/ 71 h 89"/>
                  <a:gd name="T20" fmla="*/ 50 w 60"/>
                  <a:gd name="T21" fmla="*/ 63 h 89"/>
                  <a:gd name="T22" fmla="*/ 43 w 60"/>
                  <a:gd name="T23" fmla="*/ 3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89">
                    <a:moveTo>
                      <a:pt x="43" y="32"/>
                    </a:moveTo>
                    <a:cubicBezTo>
                      <a:pt x="49" y="28"/>
                      <a:pt x="53" y="22"/>
                      <a:pt x="52" y="15"/>
                    </a:cubicBezTo>
                    <a:cubicBezTo>
                      <a:pt x="51" y="1"/>
                      <a:pt x="35" y="0"/>
                      <a:pt x="24" y="1"/>
                    </a:cubicBezTo>
                    <a:cubicBezTo>
                      <a:pt x="19" y="1"/>
                      <a:pt x="19" y="9"/>
                      <a:pt x="24" y="9"/>
                    </a:cubicBezTo>
                    <a:cubicBezTo>
                      <a:pt x="28" y="9"/>
                      <a:pt x="42" y="9"/>
                      <a:pt x="41" y="16"/>
                    </a:cubicBezTo>
                    <a:cubicBezTo>
                      <a:pt x="39" y="22"/>
                      <a:pt x="29" y="24"/>
                      <a:pt x="25" y="25"/>
                    </a:cubicBezTo>
                    <a:cubicBezTo>
                      <a:pt x="17" y="27"/>
                      <a:pt x="20" y="38"/>
                      <a:pt x="27" y="39"/>
                    </a:cubicBezTo>
                    <a:cubicBezTo>
                      <a:pt x="38" y="40"/>
                      <a:pt x="46" y="48"/>
                      <a:pt x="37" y="58"/>
                    </a:cubicBezTo>
                    <a:cubicBezTo>
                      <a:pt x="27" y="67"/>
                      <a:pt x="16" y="59"/>
                      <a:pt x="6" y="62"/>
                    </a:cubicBezTo>
                    <a:cubicBezTo>
                      <a:pt x="2" y="63"/>
                      <a:pt x="0" y="68"/>
                      <a:pt x="2" y="71"/>
                    </a:cubicBezTo>
                    <a:cubicBezTo>
                      <a:pt x="13" y="89"/>
                      <a:pt x="41" y="76"/>
                      <a:pt x="50" y="63"/>
                    </a:cubicBezTo>
                    <a:cubicBezTo>
                      <a:pt x="60" y="50"/>
                      <a:pt x="53" y="39"/>
                      <a:pt x="43"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4" name="Freeform 488"/>
              <p:cNvSpPr>
                <a:spLocks noEditPoints="1"/>
              </p:cNvSpPr>
              <p:nvPr/>
            </p:nvSpPr>
            <p:spPr bwMode="auto">
              <a:xfrm>
                <a:off x="561" y="360"/>
                <a:ext cx="637" cy="627"/>
              </a:xfrm>
              <a:custGeom>
                <a:avLst/>
                <a:gdLst>
                  <a:gd name="T0" fmla="*/ 258 w 316"/>
                  <a:gd name="T1" fmla="*/ 69 h 311"/>
                  <a:gd name="T2" fmla="*/ 230 w 316"/>
                  <a:gd name="T3" fmla="*/ 67 h 311"/>
                  <a:gd name="T4" fmla="*/ 177 w 316"/>
                  <a:gd name="T5" fmla="*/ 52 h 311"/>
                  <a:gd name="T6" fmla="*/ 137 w 316"/>
                  <a:gd name="T7" fmla="*/ 52 h 311"/>
                  <a:gd name="T8" fmla="*/ 112 w 316"/>
                  <a:gd name="T9" fmla="*/ 63 h 311"/>
                  <a:gd name="T10" fmla="*/ 69 w 316"/>
                  <a:gd name="T11" fmla="*/ 4 h 311"/>
                  <a:gd name="T12" fmla="*/ 22 w 316"/>
                  <a:gd name="T13" fmla="*/ 277 h 311"/>
                  <a:gd name="T14" fmla="*/ 39 w 316"/>
                  <a:gd name="T15" fmla="*/ 278 h 311"/>
                  <a:gd name="T16" fmla="*/ 86 w 316"/>
                  <a:gd name="T17" fmla="*/ 234 h 311"/>
                  <a:gd name="T18" fmla="*/ 139 w 316"/>
                  <a:gd name="T19" fmla="*/ 249 h 311"/>
                  <a:gd name="T20" fmla="*/ 185 w 316"/>
                  <a:gd name="T21" fmla="*/ 243 h 311"/>
                  <a:gd name="T22" fmla="*/ 219 w 316"/>
                  <a:gd name="T23" fmla="*/ 300 h 311"/>
                  <a:gd name="T24" fmla="*/ 279 w 316"/>
                  <a:gd name="T25" fmla="*/ 28 h 311"/>
                  <a:gd name="T26" fmla="*/ 247 w 316"/>
                  <a:gd name="T27" fmla="*/ 79 h 311"/>
                  <a:gd name="T28" fmla="*/ 232 w 316"/>
                  <a:gd name="T29" fmla="*/ 78 h 311"/>
                  <a:gd name="T30" fmla="*/ 217 w 316"/>
                  <a:gd name="T31" fmla="*/ 65 h 311"/>
                  <a:gd name="T32" fmla="*/ 218 w 316"/>
                  <a:gd name="T33" fmla="*/ 82 h 311"/>
                  <a:gd name="T34" fmla="*/ 170 w 316"/>
                  <a:gd name="T35" fmla="*/ 62 h 311"/>
                  <a:gd name="T36" fmla="*/ 166 w 316"/>
                  <a:gd name="T37" fmla="*/ 73 h 311"/>
                  <a:gd name="T38" fmla="*/ 145 w 316"/>
                  <a:gd name="T39" fmla="*/ 68 h 311"/>
                  <a:gd name="T40" fmla="*/ 108 w 316"/>
                  <a:gd name="T41" fmla="*/ 70 h 311"/>
                  <a:gd name="T42" fmla="*/ 155 w 316"/>
                  <a:gd name="T43" fmla="*/ 75 h 311"/>
                  <a:gd name="T44" fmla="*/ 208 w 316"/>
                  <a:gd name="T45" fmla="*/ 99 h 311"/>
                  <a:gd name="T46" fmla="*/ 248 w 316"/>
                  <a:gd name="T47" fmla="*/ 147 h 311"/>
                  <a:gd name="T48" fmla="*/ 237 w 316"/>
                  <a:gd name="T49" fmla="*/ 160 h 311"/>
                  <a:gd name="T50" fmla="*/ 236 w 316"/>
                  <a:gd name="T51" fmla="*/ 164 h 311"/>
                  <a:gd name="T52" fmla="*/ 233 w 316"/>
                  <a:gd name="T53" fmla="*/ 164 h 311"/>
                  <a:gd name="T54" fmla="*/ 224 w 316"/>
                  <a:gd name="T55" fmla="*/ 159 h 311"/>
                  <a:gd name="T56" fmla="*/ 219 w 316"/>
                  <a:gd name="T57" fmla="*/ 155 h 311"/>
                  <a:gd name="T58" fmla="*/ 217 w 316"/>
                  <a:gd name="T59" fmla="*/ 152 h 311"/>
                  <a:gd name="T60" fmla="*/ 218 w 316"/>
                  <a:gd name="T61" fmla="*/ 150 h 311"/>
                  <a:gd name="T62" fmla="*/ 228 w 316"/>
                  <a:gd name="T63" fmla="*/ 141 h 311"/>
                  <a:gd name="T64" fmla="*/ 185 w 316"/>
                  <a:gd name="T65" fmla="*/ 127 h 311"/>
                  <a:gd name="T66" fmla="*/ 176 w 316"/>
                  <a:gd name="T67" fmla="*/ 135 h 311"/>
                  <a:gd name="T68" fmla="*/ 148 w 316"/>
                  <a:gd name="T69" fmla="*/ 124 h 311"/>
                  <a:gd name="T70" fmla="*/ 140 w 316"/>
                  <a:gd name="T71" fmla="*/ 127 h 311"/>
                  <a:gd name="T72" fmla="*/ 98 w 316"/>
                  <a:gd name="T73" fmla="*/ 131 h 311"/>
                  <a:gd name="T74" fmla="*/ 192 w 316"/>
                  <a:gd name="T75" fmla="*/ 155 h 311"/>
                  <a:gd name="T76" fmla="*/ 192 w 316"/>
                  <a:gd name="T77" fmla="*/ 155 h 311"/>
                  <a:gd name="T78" fmla="*/ 147 w 316"/>
                  <a:gd name="T79" fmla="*/ 137 h 311"/>
                  <a:gd name="T80" fmla="*/ 109 w 316"/>
                  <a:gd name="T81" fmla="*/ 134 h 311"/>
                  <a:gd name="T82" fmla="*/ 130 w 316"/>
                  <a:gd name="T83" fmla="*/ 131 h 311"/>
                  <a:gd name="T84" fmla="*/ 108 w 316"/>
                  <a:gd name="T85" fmla="*/ 139 h 311"/>
                  <a:gd name="T86" fmla="*/ 29 w 316"/>
                  <a:gd name="T87" fmla="*/ 265 h 311"/>
                  <a:gd name="T88" fmla="*/ 70 w 316"/>
                  <a:gd name="T89" fmla="*/ 16 h 311"/>
                  <a:gd name="T90" fmla="*/ 34 w 316"/>
                  <a:gd name="T91" fmla="*/ 266 h 311"/>
                  <a:gd name="T92" fmla="*/ 65 w 316"/>
                  <a:gd name="T93" fmla="*/ 204 h 311"/>
                  <a:gd name="T94" fmla="*/ 97 w 316"/>
                  <a:gd name="T95" fmla="*/ 232 h 311"/>
                  <a:gd name="T96" fmla="*/ 101 w 316"/>
                  <a:gd name="T97" fmla="*/ 230 h 311"/>
                  <a:gd name="T98" fmla="*/ 140 w 316"/>
                  <a:gd name="T99" fmla="*/ 226 h 311"/>
                  <a:gd name="T100" fmla="*/ 162 w 316"/>
                  <a:gd name="T101" fmla="*/ 244 h 311"/>
                  <a:gd name="T102" fmla="*/ 167 w 316"/>
                  <a:gd name="T103" fmla="*/ 245 h 311"/>
                  <a:gd name="T104" fmla="*/ 162 w 316"/>
                  <a:gd name="T105" fmla="*/ 221 h 311"/>
                  <a:gd name="T106" fmla="*/ 132 w 316"/>
                  <a:gd name="T107" fmla="*/ 209 h 311"/>
                  <a:gd name="T108" fmla="*/ 122 w 316"/>
                  <a:gd name="T109" fmla="*/ 215 h 311"/>
                  <a:gd name="T110" fmla="*/ 94 w 316"/>
                  <a:gd name="T111" fmla="*/ 206 h 311"/>
                  <a:gd name="T112" fmla="*/ 64 w 316"/>
                  <a:gd name="T113" fmla="*/ 195 h 311"/>
                  <a:gd name="T114" fmla="*/ 97 w 316"/>
                  <a:gd name="T115" fmla="*/ 143 h 311"/>
                  <a:gd name="T116" fmla="*/ 170 w 316"/>
                  <a:gd name="T117" fmla="*/ 154 h 311"/>
                  <a:gd name="T118" fmla="*/ 208 w 316"/>
                  <a:gd name="T119" fmla="*/ 157 h 311"/>
                  <a:gd name="T120" fmla="*/ 210 w 316"/>
                  <a:gd name="T121" fmla="*/ 238 h 311"/>
                  <a:gd name="T122" fmla="*/ 230 w 316"/>
                  <a:gd name="T123" fmla="*/ 295 h 311"/>
                  <a:gd name="T124" fmla="*/ 279 w 316"/>
                  <a:gd name="T125" fmla="*/ 4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6" h="311">
                    <a:moveTo>
                      <a:pt x="279" y="28"/>
                    </a:moveTo>
                    <a:cubicBezTo>
                      <a:pt x="276" y="28"/>
                      <a:pt x="274" y="30"/>
                      <a:pt x="274" y="32"/>
                    </a:cubicBezTo>
                    <a:cubicBezTo>
                      <a:pt x="272" y="32"/>
                      <a:pt x="271" y="33"/>
                      <a:pt x="270" y="34"/>
                    </a:cubicBezTo>
                    <a:cubicBezTo>
                      <a:pt x="264" y="44"/>
                      <a:pt x="260" y="56"/>
                      <a:pt x="258" y="69"/>
                    </a:cubicBezTo>
                    <a:cubicBezTo>
                      <a:pt x="256" y="64"/>
                      <a:pt x="253" y="59"/>
                      <a:pt x="246" y="58"/>
                    </a:cubicBezTo>
                    <a:cubicBezTo>
                      <a:pt x="243" y="57"/>
                      <a:pt x="240" y="61"/>
                      <a:pt x="243" y="64"/>
                    </a:cubicBezTo>
                    <a:cubicBezTo>
                      <a:pt x="243" y="64"/>
                      <a:pt x="243" y="64"/>
                      <a:pt x="243" y="64"/>
                    </a:cubicBezTo>
                    <a:cubicBezTo>
                      <a:pt x="239" y="63"/>
                      <a:pt x="234" y="64"/>
                      <a:pt x="230" y="67"/>
                    </a:cubicBezTo>
                    <a:cubicBezTo>
                      <a:pt x="226" y="59"/>
                      <a:pt x="217" y="51"/>
                      <a:pt x="209" y="55"/>
                    </a:cubicBezTo>
                    <a:cubicBezTo>
                      <a:pt x="208" y="54"/>
                      <a:pt x="206" y="53"/>
                      <a:pt x="205" y="54"/>
                    </a:cubicBezTo>
                    <a:cubicBezTo>
                      <a:pt x="201" y="56"/>
                      <a:pt x="198" y="59"/>
                      <a:pt x="195" y="62"/>
                    </a:cubicBezTo>
                    <a:cubicBezTo>
                      <a:pt x="192" y="54"/>
                      <a:pt x="185" y="51"/>
                      <a:pt x="177" y="52"/>
                    </a:cubicBezTo>
                    <a:cubicBezTo>
                      <a:pt x="176" y="51"/>
                      <a:pt x="175" y="51"/>
                      <a:pt x="174" y="51"/>
                    </a:cubicBezTo>
                    <a:cubicBezTo>
                      <a:pt x="168" y="52"/>
                      <a:pt x="163" y="57"/>
                      <a:pt x="160" y="62"/>
                    </a:cubicBezTo>
                    <a:cubicBezTo>
                      <a:pt x="161" y="58"/>
                      <a:pt x="160" y="54"/>
                      <a:pt x="159" y="50"/>
                    </a:cubicBezTo>
                    <a:cubicBezTo>
                      <a:pt x="155" y="41"/>
                      <a:pt x="144" y="46"/>
                      <a:pt x="137" y="52"/>
                    </a:cubicBezTo>
                    <a:cubicBezTo>
                      <a:pt x="138" y="50"/>
                      <a:pt x="139" y="49"/>
                      <a:pt x="139" y="47"/>
                    </a:cubicBezTo>
                    <a:cubicBezTo>
                      <a:pt x="140" y="46"/>
                      <a:pt x="139" y="44"/>
                      <a:pt x="138" y="45"/>
                    </a:cubicBezTo>
                    <a:cubicBezTo>
                      <a:pt x="130" y="48"/>
                      <a:pt x="124" y="56"/>
                      <a:pt x="123" y="64"/>
                    </a:cubicBezTo>
                    <a:cubicBezTo>
                      <a:pt x="119" y="63"/>
                      <a:pt x="116" y="64"/>
                      <a:pt x="112" y="63"/>
                    </a:cubicBezTo>
                    <a:cubicBezTo>
                      <a:pt x="110" y="63"/>
                      <a:pt x="108" y="62"/>
                      <a:pt x="106" y="62"/>
                    </a:cubicBezTo>
                    <a:cubicBezTo>
                      <a:pt x="109" y="46"/>
                      <a:pt x="110" y="29"/>
                      <a:pt x="110" y="12"/>
                    </a:cubicBezTo>
                    <a:cubicBezTo>
                      <a:pt x="110" y="10"/>
                      <a:pt x="108" y="7"/>
                      <a:pt x="106" y="7"/>
                    </a:cubicBezTo>
                    <a:cubicBezTo>
                      <a:pt x="93" y="4"/>
                      <a:pt x="82" y="2"/>
                      <a:pt x="69" y="4"/>
                    </a:cubicBezTo>
                    <a:cubicBezTo>
                      <a:pt x="68" y="1"/>
                      <a:pt x="63" y="0"/>
                      <a:pt x="62" y="3"/>
                    </a:cubicBezTo>
                    <a:cubicBezTo>
                      <a:pt x="41" y="52"/>
                      <a:pt x="35" y="109"/>
                      <a:pt x="26" y="161"/>
                    </a:cubicBezTo>
                    <a:cubicBezTo>
                      <a:pt x="21" y="189"/>
                      <a:pt x="0" y="246"/>
                      <a:pt x="19" y="273"/>
                    </a:cubicBezTo>
                    <a:cubicBezTo>
                      <a:pt x="19" y="275"/>
                      <a:pt x="20" y="276"/>
                      <a:pt x="22" y="277"/>
                    </a:cubicBezTo>
                    <a:cubicBezTo>
                      <a:pt x="24" y="279"/>
                      <a:pt x="29" y="279"/>
                      <a:pt x="33" y="279"/>
                    </a:cubicBezTo>
                    <a:cubicBezTo>
                      <a:pt x="33" y="279"/>
                      <a:pt x="33" y="280"/>
                      <a:pt x="33" y="280"/>
                    </a:cubicBezTo>
                    <a:cubicBezTo>
                      <a:pt x="33" y="283"/>
                      <a:pt x="38" y="284"/>
                      <a:pt x="39" y="281"/>
                    </a:cubicBezTo>
                    <a:cubicBezTo>
                      <a:pt x="39" y="280"/>
                      <a:pt x="39" y="279"/>
                      <a:pt x="39" y="278"/>
                    </a:cubicBezTo>
                    <a:cubicBezTo>
                      <a:pt x="40" y="277"/>
                      <a:pt x="41" y="276"/>
                      <a:pt x="42" y="274"/>
                    </a:cubicBezTo>
                    <a:cubicBezTo>
                      <a:pt x="42" y="273"/>
                      <a:pt x="42" y="271"/>
                      <a:pt x="41" y="270"/>
                    </a:cubicBezTo>
                    <a:cubicBezTo>
                      <a:pt x="44" y="256"/>
                      <a:pt x="48" y="242"/>
                      <a:pt x="53" y="229"/>
                    </a:cubicBezTo>
                    <a:cubicBezTo>
                      <a:pt x="59" y="239"/>
                      <a:pt x="77" y="242"/>
                      <a:pt x="86" y="234"/>
                    </a:cubicBezTo>
                    <a:cubicBezTo>
                      <a:pt x="88" y="243"/>
                      <a:pt x="98" y="245"/>
                      <a:pt x="107" y="240"/>
                    </a:cubicBezTo>
                    <a:cubicBezTo>
                      <a:pt x="109" y="238"/>
                      <a:pt x="112" y="236"/>
                      <a:pt x="114" y="234"/>
                    </a:cubicBezTo>
                    <a:cubicBezTo>
                      <a:pt x="114" y="234"/>
                      <a:pt x="114" y="235"/>
                      <a:pt x="114" y="235"/>
                    </a:cubicBezTo>
                    <a:cubicBezTo>
                      <a:pt x="114" y="249"/>
                      <a:pt x="128" y="252"/>
                      <a:pt x="139" y="249"/>
                    </a:cubicBezTo>
                    <a:cubicBezTo>
                      <a:pt x="145" y="247"/>
                      <a:pt x="149" y="243"/>
                      <a:pt x="151" y="238"/>
                    </a:cubicBezTo>
                    <a:cubicBezTo>
                      <a:pt x="150" y="241"/>
                      <a:pt x="150" y="245"/>
                      <a:pt x="151" y="248"/>
                    </a:cubicBezTo>
                    <a:cubicBezTo>
                      <a:pt x="152" y="260"/>
                      <a:pt x="166" y="262"/>
                      <a:pt x="174" y="255"/>
                    </a:cubicBezTo>
                    <a:cubicBezTo>
                      <a:pt x="178" y="252"/>
                      <a:pt x="182" y="248"/>
                      <a:pt x="185" y="243"/>
                    </a:cubicBezTo>
                    <a:cubicBezTo>
                      <a:pt x="191" y="244"/>
                      <a:pt x="198" y="246"/>
                      <a:pt x="205" y="247"/>
                    </a:cubicBezTo>
                    <a:cubicBezTo>
                      <a:pt x="210" y="248"/>
                      <a:pt x="217" y="251"/>
                      <a:pt x="222" y="251"/>
                    </a:cubicBezTo>
                    <a:cubicBezTo>
                      <a:pt x="219" y="265"/>
                      <a:pt x="215" y="279"/>
                      <a:pt x="213" y="293"/>
                    </a:cubicBezTo>
                    <a:cubicBezTo>
                      <a:pt x="212" y="298"/>
                      <a:pt x="216" y="301"/>
                      <a:pt x="219" y="300"/>
                    </a:cubicBezTo>
                    <a:cubicBezTo>
                      <a:pt x="225" y="306"/>
                      <a:pt x="240" y="307"/>
                      <a:pt x="246" y="310"/>
                    </a:cubicBezTo>
                    <a:cubicBezTo>
                      <a:pt x="249" y="311"/>
                      <a:pt x="252" y="309"/>
                      <a:pt x="253" y="306"/>
                    </a:cubicBezTo>
                    <a:cubicBezTo>
                      <a:pt x="275" y="237"/>
                      <a:pt x="285" y="167"/>
                      <a:pt x="301" y="97"/>
                    </a:cubicBezTo>
                    <a:cubicBezTo>
                      <a:pt x="307" y="73"/>
                      <a:pt x="316" y="29"/>
                      <a:pt x="279" y="28"/>
                    </a:cubicBezTo>
                    <a:close/>
                    <a:moveTo>
                      <a:pt x="232" y="78"/>
                    </a:moveTo>
                    <a:cubicBezTo>
                      <a:pt x="235" y="74"/>
                      <a:pt x="239" y="70"/>
                      <a:pt x="244" y="68"/>
                    </a:cubicBezTo>
                    <a:cubicBezTo>
                      <a:pt x="244" y="67"/>
                      <a:pt x="245" y="67"/>
                      <a:pt x="245" y="66"/>
                    </a:cubicBezTo>
                    <a:cubicBezTo>
                      <a:pt x="248" y="70"/>
                      <a:pt x="249" y="74"/>
                      <a:pt x="247" y="79"/>
                    </a:cubicBezTo>
                    <a:cubicBezTo>
                      <a:pt x="245" y="84"/>
                      <a:pt x="241" y="90"/>
                      <a:pt x="236" y="91"/>
                    </a:cubicBezTo>
                    <a:cubicBezTo>
                      <a:pt x="234" y="92"/>
                      <a:pt x="232" y="91"/>
                      <a:pt x="230" y="90"/>
                    </a:cubicBezTo>
                    <a:cubicBezTo>
                      <a:pt x="229" y="89"/>
                      <a:pt x="228" y="87"/>
                      <a:pt x="228" y="86"/>
                    </a:cubicBezTo>
                    <a:cubicBezTo>
                      <a:pt x="230" y="83"/>
                      <a:pt x="231" y="81"/>
                      <a:pt x="232" y="78"/>
                    </a:cubicBezTo>
                    <a:close/>
                    <a:moveTo>
                      <a:pt x="200" y="78"/>
                    </a:moveTo>
                    <a:cubicBezTo>
                      <a:pt x="200" y="71"/>
                      <a:pt x="202" y="66"/>
                      <a:pt x="206" y="61"/>
                    </a:cubicBezTo>
                    <a:cubicBezTo>
                      <a:pt x="206" y="61"/>
                      <a:pt x="206" y="61"/>
                      <a:pt x="207" y="62"/>
                    </a:cubicBezTo>
                    <a:cubicBezTo>
                      <a:pt x="210" y="63"/>
                      <a:pt x="213" y="63"/>
                      <a:pt x="217" y="65"/>
                    </a:cubicBezTo>
                    <a:cubicBezTo>
                      <a:pt x="219" y="66"/>
                      <a:pt x="221" y="70"/>
                      <a:pt x="221" y="73"/>
                    </a:cubicBezTo>
                    <a:cubicBezTo>
                      <a:pt x="221" y="74"/>
                      <a:pt x="221" y="74"/>
                      <a:pt x="221" y="75"/>
                    </a:cubicBezTo>
                    <a:cubicBezTo>
                      <a:pt x="221" y="76"/>
                      <a:pt x="220" y="77"/>
                      <a:pt x="220" y="77"/>
                    </a:cubicBezTo>
                    <a:cubicBezTo>
                      <a:pt x="219" y="79"/>
                      <a:pt x="219" y="80"/>
                      <a:pt x="218" y="82"/>
                    </a:cubicBezTo>
                    <a:cubicBezTo>
                      <a:pt x="215" y="86"/>
                      <a:pt x="210" y="88"/>
                      <a:pt x="205" y="88"/>
                    </a:cubicBezTo>
                    <a:cubicBezTo>
                      <a:pt x="200" y="88"/>
                      <a:pt x="200" y="81"/>
                      <a:pt x="200" y="78"/>
                    </a:cubicBezTo>
                    <a:close/>
                    <a:moveTo>
                      <a:pt x="166" y="73"/>
                    </a:moveTo>
                    <a:cubicBezTo>
                      <a:pt x="166" y="69"/>
                      <a:pt x="168" y="66"/>
                      <a:pt x="170" y="62"/>
                    </a:cubicBezTo>
                    <a:cubicBezTo>
                      <a:pt x="171" y="63"/>
                      <a:pt x="172" y="63"/>
                      <a:pt x="173" y="63"/>
                    </a:cubicBezTo>
                    <a:cubicBezTo>
                      <a:pt x="178" y="62"/>
                      <a:pt x="185" y="61"/>
                      <a:pt x="185" y="67"/>
                    </a:cubicBezTo>
                    <a:cubicBezTo>
                      <a:pt x="186" y="73"/>
                      <a:pt x="182" y="78"/>
                      <a:pt x="177" y="80"/>
                    </a:cubicBezTo>
                    <a:cubicBezTo>
                      <a:pt x="171" y="81"/>
                      <a:pt x="164" y="80"/>
                      <a:pt x="166" y="73"/>
                    </a:cubicBezTo>
                    <a:close/>
                    <a:moveTo>
                      <a:pt x="138" y="66"/>
                    </a:moveTo>
                    <a:cubicBezTo>
                      <a:pt x="142" y="64"/>
                      <a:pt x="145" y="61"/>
                      <a:pt x="148" y="59"/>
                    </a:cubicBezTo>
                    <a:cubicBezTo>
                      <a:pt x="148" y="59"/>
                      <a:pt x="148" y="60"/>
                      <a:pt x="148" y="60"/>
                    </a:cubicBezTo>
                    <a:cubicBezTo>
                      <a:pt x="147" y="63"/>
                      <a:pt x="146" y="66"/>
                      <a:pt x="145" y="68"/>
                    </a:cubicBezTo>
                    <a:cubicBezTo>
                      <a:pt x="142" y="72"/>
                      <a:pt x="139" y="76"/>
                      <a:pt x="136" y="74"/>
                    </a:cubicBezTo>
                    <a:cubicBezTo>
                      <a:pt x="133" y="71"/>
                      <a:pt x="132" y="68"/>
                      <a:pt x="132" y="65"/>
                    </a:cubicBezTo>
                    <a:cubicBezTo>
                      <a:pt x="134" y="66"/>
                      <a:pt x="136" y="67"/>
                      <a:pt x="138" y="66"/>
                    </a:cubicBezTo>
                    <a:close/>
                    <a:moveTo>
                      <a:pt x="108" y="70"/>
                    </a:moveTo>
                    <a:cubicBezTo>
                      <a:pt x="112" y="71"/>
                      <a:pt x="118" y="74"/>
                      <a:pt x="123" y="73"/>
                    </a:cubicBezTo>
                    <a:cubicBezTo>
                      <a:pt x="123" y="76"/>
                      <a:pt x="125" y="78"/>
                      <a:pt x="126" y="81"/>
                    </a:cubicBezTo>
                    <a:cubicBezTo>
                      <a:pt x="135" y="91"/>
                      <a:pt x="147" y="86"/>
                      <a:pt x="154" y="76"/>
                    </a:cubicBezTo>
                    <a:cubicBezTo>
                      <a:pt x="154" y="76"/>
                      <a:pt x="155" y="75"/>
                      <a:pt x="155" y="75"/>
                    </a:cubicBezTo>
                    <a:cubicBezTo>
                      <a:pt x="155" y="75"/>
                      <a:pt x="155" y="75"/>
                      <a:pt x="155" y="76"/>
                    </a:cubicBezTo>
                    <a:cubicBezTo>
                      <a:pt x="153" y="91"/>
                      <a:pt x="170" y="93"/>
                      <a:pt x="181" y="91"/>
                    </a:cubicBezTo>
                    <a:cubicBezTo>
                      <a:pt x="184" y="90"/>
                      <a:pt x="187" y="88"/>
                      <a:pt x="189" y="86"/>
                    </a:cubicBezTo>
                    <a:cubicBezTo>
                      <a:pt x="191" y="94"/>
                      <a:pt x="198" y="100"/>
                      <a:pt x="208" y="99"/>
                    </a:cubicBezTo>
                    <a:cubicBezTo>
                      <a:pt x="212" y="98"/>
                      <a:pt x="217" y="97"/>
                      <a:pt x="220" y="94"/>
                    </a:cubicBezTo>
                    <a:cubicBezTo>
                      <a:pt x="223" y="99"/>
                      <a:pt x="228" y="102"/>
                      <a:pt x="235" y="103"/>
                    </a:cubicBezTo>
                    <a:cubicBezTo>
                      <a:pt x="243" y="103"/>
                      <a:pt x="250" y="97"/>
                      <a:pt x="255" y="90"/>
                    </a:cubicBezTo>
                    <a:cubicBezTo>
                      <a:pt x="252" y="109"/>
                      <a:pt x="252" y="130"/>
                      <a:pt x="248" y="147"/>
                    </a:cubicBezTo>
                    <a:cubicBezTo>
                      <a:pt x="248" y="148"/>
                      <a:pt x="248" y="149"/>
                      <a:pt x="247" y="150"/>
                    </a:cubicBezTo>
                    <a:cubicBezTo>
                      <a:pt x="246" y="148"/>
                      <a:pt x="245" y="146"/>
                      <a:pt x="244" y="144"/>
                    </a:cubicBezTo>
                    <a:cubicBezTo>
                      <a:pt x="242" y="141"/>
                      <a:pt x="235" y="141"/>
                      <a:pt x="236" y="146"/>
                    </a:cubicBezTo>
                    <a:cubicBezTo>
                      <a:pt x="236" y="151"/>
                      <a:pt x="237" y="155"/>
                      <a:pt x="237" y="160"/>
                    </a:cubicBezTo>
                    <a:cubicBezTo>
                      <a:pt x="237" y="161"/>
                      <a:pt x="237" y="161"/>
                      <a:pt x="237" y="162"/>
                    </a:cubicBezTo>
                    <a:cubicBezTo>
                      <a:pt x="237" y="162"/>
                      <a:pt x="237" y="163"/>
                      <a:pt x="237" y="163"/>
                    </a:cubicBezTo>
                    <a:cubicBezTo>
                      <a:pt x="237" y="163"/>
                      <a:pt x="237" y="163"/>
                      <a:pt x="237" y="163"/>
                    </a:cubicBezTo>
                    <a:cubicBezTo>
                      <a:pt x="237" y="163"/>
                      <a:pt x="237" y="164"/>
                      <a:pt x="236" y="164"/>
                    </a:cubicBezTo>
                    <a:cubicBezTo>
                      <a:pt x="236" y="164"/>
                      <a:pt x="236" y="164"/>
                      <a:pt x="236" y="164"/>
                    </a:cubicBezTo>
                    <a:cubicBezTo>
                      <a:pt x="236" y="164"/>
                      <a:pt x="235" y="164"/>
                      <a:pt x="235" y="164"/>
                    </a:cubicBezTo>
                    <a:cubicBezTo>
                      <a:pt x="235" y="164"/>
                      <a:pt x="234" y="164"/>
                      <a:pt x="234" y="164"/>
                    </a:cubicBezTo>
                    <a:cubicBezTo>
                      <a:pt x="234" y="164"/>
                      <a:pt x="233" y="164"/>
                      <a:pt x="233" y="164"/>
                    </a:cubicBezTo>
                    <a:cubicBezTo>
                      <a:pt x="232" y="163"/>
                      <a:pt x="231" y="163"/>
                      <a:pt x="231" y="163"/>
                    </a:cubicBezTo>
                    <a:cubicBezTo>
                      <a:pt x="231" y="163"/>
                      <a:pt x="230" y="163"/>
                      <a:pt x="229" y="163"/>
                    </a:cubicBezTo>
                    <a:cubicBezTo>
                      <a:pt x="229" y="162"/>
                      <a:pt x="228" y="162"/>
                      <a:pt x="228" y="162"/>
                    </a:cubicBezTo>
                    <a:cubicBezTo>
                      <a:pt x="226" y="161"/>
                      <a:pt x="225" y="160"/>
                      <a:pt x="224" y="159"/>
                    </a:cubicBezTo>
                    <a:cubicBezTo>
                      <a:pt x="224" y="159"/>
                      <a:pt x="224" y="159"/>
                      <a:pt x="223" y="159"/>
                    </a:cubicBezTo>
                    <a:cubicBezTo>
                      <a:pt x="223" y="159"/>
                      <a:pt x="223" y="159"/>
                      <a:pt x="223" y="159"/>
                    </a:cubicBezTo>
                    <a:cubicBezTo>
                      <a:pt x="223" y="158"/>
                      <a:pt x="222" y="158"/>
                      <a:pt x="221" y="157"/>
                    </a:cubicBezTo>
                    <a:cubicBezTo>
                      <a:pt x="220" y="156"/>
                      <a:pt x="220" y="156"/>
                      <a:pt x="219" y="155"/>
                    </a:cubicBezTo>
                    <a:cubicBezTo>
                      <a:pt x="219" y="154"/>
                      <a:pt x="218" y="154"/>
                      <a:pt x="218" y="154"/>
                    </a:cubicBezTo>
                    <a:cubicBezTo>
                      <a:pt x="218" y="154"/>
                      <a:pt x="218" y="153"/>
                      <a:pt x="218" y="153"/>
                    </a:cubicBezTo>
                    <a:cubicBezTo>
                      <a:pt x="218" y="153"/>
                      <a:pt x="217" y="152"/>
                      <a:pt x="217" y="152"/>
                    </a:cubicBezTo>
                    <a:cubicBezTo>
                      <a:pt x="217" y="152"/>
                      <a:pt x="217" y="152"/>
                      <a:pt x="217" y="152"/>
                    </a:cubicBezTo>
                    <a:cubicBezTo>
                      <a:pt x="217" y="152"/>
                      <a:pt x="217" y="152"/>
                      <a:pt x="217" y="152"/>
                    </a:cubicBezTo>
                    <a:cubicBezTo>
                      <a:pt x="218" y="151"/>
                      <a:pt x="218" y="151"/>
                      <a:pt x="218" y="151"/>
                    </a:cubicBezTo>
                    <a:cubicBezTo>
                      <a:pt x="218" y="151"/>
                      <a:pt x="218" y="151"/>
                      <a:pt x="218" y="151"/>
                    </a:cubicBezTo>
                    <a:cubicBezTo>
                      <a:pt x="218" y="151"/>
                      <a:pt x="218" y="151"/>
                      <a:pt x="218" y="150"/>
                    </a:cubicBezTo>
                    <a:cubicBezTo>
                      <a:pt x="219" y="149"/>
                      <a:pt x="218" y="150"/>
                      <a:pt x="219" y="150"/>
                    </a:cubicBezTo>
                    <a:cubicBezTo>
                      <a:pt x="221" y="149"/>
                      <a:pt x="222" y="148"/>
                      <a:pt x="224" y="148"/>
                    </a:cubicBezTo>
                    <a:cubicBezTo>
                      <a:pt x="225" y="147"/>
                      <a:pt x="227" y="147"/>
                      <a:pt x="229" y="146"/>
                    </a:cubicBezTo>
                    <a:cubicBezTo>
                      <a:pt x="232" y="146"/>
                      <a:pt x="231" y="141"/>
                      <a:pt x="228" y="141"/>
                    </a:cubicBezTo>
                    <a:cubicBezTo>
                      <a:pt x="223" y="141"/>
                      <a:pt x="218" y="141"/>
                      <a:pt x="213" y="143"/>
                    </a:cubicBezTo>
                    <a:cubicBezTo>
                      <a:pt x="213" y="139"/>
                      <a:pt x="213" y="136"/>
                      <a:pt x="211" y="133"/>
                    </a:cubicBezTo>
                    <a:cubicBezTo>
                      <a:pt x="206" y="124"/>
                      <a:pt x="196" y="123"/>
                      <a:pt x="187" y="127"/>
                    </a:cubicBezTo>
                    <a:cubicBezTo>
                      <a:pt x="187" y="126"/>
                      <a:pt x="186" y="126"/>
                      <a:pt x="185" y="127"/>
                    </a:cubicBezTo>
                    <a:cubicBezTo>
                      <a:pt x="183" y="128"/>
                      <a:pt x="181" y="130"/>
                      <a:pt x="179" y="132"/>
                    </a:cubicBezTo>
                    <a:cubicBezTo>
                      <a:pt x="178" y="132"/>
                      <a:pt x="177" y="133"/>
                      <a:pt x="177" y="134"/>
                    </a:cubicBezTo>
                    <a:cubicBezTo>
                      <a:pt x="176" y="134"/>
                      <a:pt x="176" y="135"/>
                      <a:pt x="176" y="135"/>
                    </a:cubicBezTo>
                    <a:cubicBezTo>
                      <a:pt x="176" y="135"/>
                      <a:pt x="176" y="135"/>
                      <a:pt x="176" y="135"/>
                    </a:cubicBezTo>
                    <a:cubicBezTo>
                      <a:pt x="176" y="133"/>
                      <a:pt x="175" y="131"/>
                      <a:pt x="174" y="129"/>
                    </a:cubicBezTo>
                    <a:cubicBezTo>
                      <a:pt x="171" y="123"/>
                      <a:pt x="165" y="121"/>
                      <a:pt x="159" y="121"/>
                    </a:cubicBezTo>
                    <a:cubicBezTo>
                      <a:pt x="159" y="120"/>
                      <a:pt x="158" y="120"/>
                      <a:pt x="157" y="120"/>
                    </a:cubicBezTo>
                    <a:cubicBezTo>
                      <a:pt x="154" y="121"/>
                      <a:pt x="151" y="122"/>
                      <a:pt x="148" y="124"/>
                    </a:cubicBezTo>
                    <a:cubicBezTo>
                      <a:pt x="147" y="124"/>
                      <a:pt x="146" y="125"/>
                      <a:pt x="145" y="126"/>
                    </a:cubicBezTo>
                    <a:cubicBezTo>
                      <a:pt x="144" y="126"/>
                      <a:pt x="144" y="127"/>
                      <a:pt x="144" y="127"/>
                    </a:cubicBezTo>
                    <a:cubicBezTo>
                      <a:pt x="143" y="128"/>
                      <a:pt x="142" y="129"/>
                      <a:pt x="141" y="131"/>
                    </a:cubicBezTo>
                    <a:cubicBezTo>
                      <a:pt x="141" y="129"/>
                      <a:pt x="141" y="128"/>
                      <a:pt x="140" y="127"/>
                    </a:cubicBezTo>
                    <a:cubicBezTo>
                      <a:pt x="138" y="117"/>
                      <a:pt x="129" y="116"/>
                      <a:pt x="121" y="119"/>
                    </a:cubicBezTo>
                    <a:cubicBezTo>
                      <a:pt x="120" y="118"/>
                      <a:pt x="119" y="117"/>
                      <a:pt x="118" y="117"/>
                    </a:cubicBezTo>
                    <a:cubicBezTo>
                      <a:pt x="111" y="119"/>
                      <a:pt x="103" y="124"/>
                      <a:pt x="99" y="131"/>
                    </a:cubicBezTo>
                    <a:cubicBezTo>
                      <a:pt x="99" y="131"/>
                      <a:pt x="99" y="131"/>
                      <a:pt x="98" y="131"/>
                    </a:cubicBezTo>
                    <a:cubicBezTo>
                      <a:pt x="95" y="131"/>
                      <a:pt x="91" y="130"/>
                      <a:pt x="88" y="129"/>
                    </a:cubicBezTo>
                    <a:cubicBezTo>
                      <a:pt x="95" y="109"/>
                      <a:pt x="101" y="89"/>
                      <a:pt x="105" y="69"/>
                    </a:cubicBezTo>
                    <a:cubicBezTo>
                      <a:pt x="106" y="69"/>
                      <a:pt x="107" y="70"/>
                      <a:pt x="108" y="70"/>
                    </a:cubicBezTo>
                    <a:close/>
                    <a:moveTo>
                      <a:pt x="192" y="155"/>
                    </a:moveTo>
                    <a:cubicBezTo>
                      <a:pt x="186" y="158"/>
                      <a:pt x="181" y="157"/>
                      <a:pt x="181" y="150"/>
                    </a:cubicBezTo>
                    <a:cubicBezTo>
                      <a:pt x="180" y="146"/>
                      <a:pt x="181" y="143"/>
                      <a:pt x="183" y="139"/>
                    </a:cubicBezTo>
                    <a:cubicBezTo>
                      <a:pt x="189" y="137"/>
                      <a:pt x="197" y="133"/>
                      <a:pt x="200" y="139"/>
                    </a:cubicBezTo>
                    <a:cubicBezTo>
                      <a:pt x="204" y="145"/>
                      <a:pt x="197" y="152"/>
                      <a:pt x="192" y="155"/>
                    </a:cubicBezTo>
                    <a:close/>
                    <a:moveTo>
                      <a:pt x="163" y="144"/>
                    </a:moveTo>
                    <a:cubicBezTo>
                      <a:pt x="162" y="146"/>
                      <a:pt x="160" y="147"/>
                      <a:pt x="159" y="148"/>
                    </a:cubicBezTo>
                    <a:cubicBezTo>
                      <a:pt x="158" y="149"/>
                      <a:pt x="157" y="149"/>
                      <a:pt x="156" y="149"/>
                    </a:cubicBezTo>
                    <a:cubicBezTo>
                      <a:pt x="152" y="147"/>
                      <a:pt x="147" y="143"/>
                      <a:pt x="147" y="137"/>
                    </a:cubicBezTo>
                    <a:cubicBezTo>
                      <a:pt x="147" y="136"/>
                      <a:pt x="147" y="135"/>
                      <a:pt x="148" y="134"/>
                    </a:cubicBezTo>
                    <a:cubicBezTo>
                      <a:pt x="152" y="133"/>
                      <a:pt x="161" y="129"/>
                      <a:pt x="164" y="133"/>
                    </a:cubicBezTo>
                    <a:cubicBezTo>
                      <a:pt x="166" y="136"/>
                      <a:pt x="164" y="141"/>
                      <a:pt x="163" y="144"/>
                    </a:cubicBezTo>
                    <a:close/>
                    <a:moveTo>
                      <a:pt x="109" y="134"/>
                    </a:moveTo>
                    <a:cubicBezTo>
                      <a:pt x="109" y="134"/>
                      <a:pt x="109" y="134"/>
                      <a:pt x="108" y="134"/>
                    </a:cubicBezTo>
                    <a:cubicBezTo>
                      <a:pt x="109" y="132"/>
                      <a:pt x="111" y="130"/>
                      <a:pt x="112" y="128"/>
                    </a:cubicBezTo>
                    <a:cubicBezTo>
                      <a:pt x="113" y="130"/>
                      <a:pt x="115" y="132"/>
                      <a:pt x="117" y="131"/>
                    </a:cubicBezTo>
                    <a:cubicBezTo>
                      <a:pt x="121" y="130"/>
                      <a:pt x="129" y="125"/>
                      <a:pt x="130" y="131"/>
                    </a:cubicBezTo>
                    <a:cubicBezTo>
                      <a:pt x="131" y="135"/>
                      <a:pt x="127" y="141"/>
                      <a:pt x="124" y="143"/>
                    </a:cubicBezTo>
                    <a:cubicBezTo>
                      <a:pt x="120" y="147"/>
                      <a:pt x="109" y="147"/>
                      <a:pt x="108" y="140"/>
                    </a:cubicBezTo>
                    <a:cubicBezTo>
                      <a:pt x="108" y="140"/>
                      <a:pt x="108" y="140"/>
                      <a:pt x="108" y="140"/>
                    </a:cubicBezTo>
                    <a:cubicBezTo>
                      <a:pt x="108" y="140"/>
                      <a:pt x="108" y="140"/>
                      <a:pt x="108" y="139"/>
                    </a:cubicBezTo>
                    <a:cubicBezTo>
                      <a:pt x="110" y="138"/>
                      <a:pt x="111" y="136"/>
                      <a:pt x="109" y="134"/>
                    </a:cubicBezTo>
                    <a:close/>
                    <a:moveTo>
                      <a:pt x="34" y="266"/>
                    </a:moveTo>
                    <a:cubicBezTo>
                      <a:pt x="32" y="266"/>
                      <a:pt x="31" y="266"/>
                      <a:pt x="29" y="266"/>
                    </a:cubicBezTo>
                    <a:cubicBezTo>
                      <a:pt x="29" y="265"/>
                      <a:pt x="29" y="265"/>
                      <a:pt x="29" y="265"/>
                    </a:cubicBezTo>
                    <a:cubicBezTo>
                      <a:pt x="29" y="263"/>
                      <a:pt x="27" y="262"/>
                      <a:pt x="25" y="262"/>
                    </a:cubicBezTo>
                    <a:cubicBezTo>
                      <a:pt x="28" y="227"/>
                      <a:pt x="34" y="193"/>
                      <a:pt x="40" y="158"/>
                    </a:cubicBezTo>
                    <a:cubicBezTo>
                      <a:pt x="48" y="110"/>
                      <a:pt x="54" y="62"/>
                      <a:pt x="66" y="15"/>
                    </a:cubicBezTo>
                    <a:cubicBezTo>
                      <a:pt x="67" y="16"/>
                      <a:pt x="69" y="16"/>
                      <a:pt x="70" y="16"/>
                    </a:cubicBezTo>
                    <a:cubicBezTo>
                      <a:pt x="77" y="15"/>
                      <a:pt x="98" y="10"/>
                      <a:pt x="98" y="23"/>
                    </a:cubicBezTo>
                    <a:cubicBezTo>
                      <a:pt x="97" y="40"/>
                      <a:pt x="94" y="56"/>
                      <a:pt x="90" y="73"/>
                    </a:cubicBezTo>
                    <a:cubicBezTo>
                      <a:pt x="85" y="97"/>
                      <a:pt x="76" y="121"/>
                      <a:pt x="67" y="144"/>
                    </a:cubicBezTo>
                    <a:cubicBezTo>
                      <a:pt x="53" y="184"/>
                      <a:pt x="37" y="224"/>
                      <a:pt x="34" y="266"/>
                    </a:cubicBezTo>
                    <a:close/>
                    <a:moveTo>
                      <a:pt x="81" y="223"/>
                    </a:moveTo>
                    <a:cubicBezTo>
                      <a:pt x="77" y="230"/>
                      <a:pt x="67" y="227"/>
                      <a:pt x="62" y="223"/>
                    </a:cubicBezTo>
                    <a:cubicBezTo>
                      <a:pt x="57" y="218"/>
                      <a:pt x="59" y="210"/>
                      <a:pt x="64" y="204"/>
                    </a:cubicBezTo>
                    <a:cubicBezTo>
                      <a:pt x="64" y="204"/>
                      <a:pt x="65" y="204"/>
                      <a:pt x="65" y="204"/>
                    </a:cubicBezTo>
                    <a:cubicBezTo>
                      <a:pt x="71" y="204"/>
                      <a:pt x="79" y="201"/>
                      <a:pt x="83" y="207"/>
                    </a:cubicBezTo>
                    <a:cubicBezTo>
                      <a:pt x="85" y="212"/>
                      <a:pt x="84" y="219"/>
                      <a:pt x="81" y="223"/>
                    </a:cubicBezTo>
                    <a:close/>
                    <a:moveTo>
                      <a:pt x="101" y="230"/>
                    </a:moveTo>
                    <a:cubicBezTo>
                      <a:pt x="100" y="231"/>
                      <a:pt x="96" y="232"/>
                      <a:pt x="97" y="232"/>
                    </a:cubicBezTo>
                    <a:cubicBezTo>
                      <a:pt x="96" y="231"/>
                      <a:pt x="96" y="227"/>
                      <a:pt x="97" y="226"/>
                    </a:cubicBezTo>
                    <a:cubicBezTo>
                      <a:pt x="97" y="222"/>
                      <a:pt x="99" y="216"/>
                      <a:pt x="101" y="212"/>
                    </a:cubicBezTo>
                    <a:cubicBezTo>
                      <a:pt x="105" y="211"/>
                      <a:pt x="110" y="209"/>
                      <a:pt x="110" y="214"/>
                    </a:cubicBezTo>
                    <a:cubicBezTo>
                      <a:pt x="111" y="220"/>
                      <a:pt x="106" y="227"/>
                      <a:pt x="101" y="230"/>
                    </a:cubicBezTo>
                    <a:close/>
                    <a:moveTo>
                      <a:pt x="134" y="237"/>
                    </a:moveTo>
                    <a:cubicBezTo>
                      <a:pt x="128" y="239"/>
                      <a:pt x="124" y="238"/>
                      <a:pt x="125" y="231"/>
                    </a:cubicBezTo>
                    <a:cubicBezTo>
                      <a:pt x="125" y="228"/>
                      <a:pt x="126" y="225"/>
                      <a:pt x="127" y="222"/>
                    </a:cubicBezTo>
                    <a:cubicBezTo>
                      <a:pt x="132" y="222"/>
                      <a:pt x="138" y="221"/>
                      <a:pt x="140" y="226"/>
                    </a:cubicBezTo>
                    <a:cubicBezTo>
                      <a:pt x="142" y="231"/>
                      <a:pt x="139" y="236"/>
                      <a:pt x="134" y="237"/>
                    </a:cubicBezTo>
                    <a:close/>
                    <a:moveTo>
                      <a:pt x="167" y="245"/>
                    </a:moveTo>
                    <a:cubicBezTo>
                      <a:pt x="166" y="245"/>
                      <a:pt x="163" y="247"/>
                      <a:pt x="163" y="247"/>
                    </a:cubicBezTo>
                    <a:cubicBezTo>
                      <a:pt x="163" y="247"/>
                      <a:pt x="162" y="246"/>
                      <a:pt x="162" y="244"/>
                    </a:cubicBezTo>
                    <a:cubicBezTo>
                      <a:pt x="162" y="239"/>
                      <a:pt x="164" y="233"/>
                      <a:pt x="167" y="229"/>
                    </a:cubicBezTo>
                    <a:cubicBezTo>
                      <a:pt x="168" y="229"/>
                      <a:pt x="168" y="228"/>
                      <a:pt x="168" y="228"/>
                    </a:cubicBezTo>
                    <a:cubicBezTo>
                      <a:pt x="171" y="227"/>
                      <a:pt x="174" y="227"/>
                      <a:pt x="175" y="230"/>
                    </a:cubicBezTo>
                    <a:cubicBezTo>
                      <a:pt x="175" y="236"/>
                      <a:pt x="171" y="241"/>
                      <a:pt x="167" y="245"/>
                    </a:cubicBezTo>
                    <a:close/>
                    <a:moveTo>
                      <a:pt x="210" y="238"/>
                    </a:moveTo>
                    <a:cubicBezTo>
                      <a:pt x="203" y="237"/>
                      <a:pt x="195" y="236"/>
                      <a:pt x="187" y="235"/>
                    </a:cubicBezTo>
                    <a:cubicBezTo>
                      <a:pt x="188" y="232"/>
                      <a:pt x="187" y="229"/>
                      <a:pt x="187" y="226"/>
                    </a:cubicBezTo>
                    <a:cubicBezTo>
                      <a:pt x="183" y="214"/>
                      <a:pt x="170" y="214"/>
                      <a:pt x="162" y="221"/>
                    </a:cubicBezTo>
                    <a:cubicBezTo>
                      <a:pt x="160" y="222"/>
                      <a:pt x="160" y="224"/>
                      <a:pt x="160" y="225"/>
                    </a:cubicBezTo>
                    <a:cubicBezTo>
                      <a:pt x="157" y="228"/>
                      <a:pt x="155" y="231"/>
                      <a:pt x="153" y="234"/>
                    </a:cubicBezTo>
                    <a:cubicBezTo>
                      <a:pt x="154" y="231"/>
                      <a:pt x="154" y="227"/>
                      <a:pt x="153" y="223"/>
                    </a:cubicBezTo>
                    <a:cubicBezTo>
                      <a:pt x="150" y="215"/>
                      <a:pt x="141" y="209"/>
                      <a:pt x="132" y="209"/>
                    </a:cubicBezTo>
                    <a:cubicBezTo>
                      <a:pt x="131" y="208"/>
                      <a:pt x="130" y="208"/>
                      <a:pt x="129" y="209"/>
                    </a:cubicBezTo>
                    <a:cubicBezTo>
                      <a:pt x="128" y="209"/>
                      <a:pt x="128" y="210"/>
                      <a:pt x="127" y="210"/>
                    </a:cubicBezTo>
                    <a:cubicBezTo>
                      <a:pt x="125" y="211"/>
                      <a:pt x="124" y="212"/>
                      <a:pt x="122" y="213"/>
                    </a:cubicBezTo>
                    <a:cubicBezTo>
                      <a:pt x="122" y="214"/>
                      <a:pt x="122" y="214"/>
                      <a:pt x="122" y="215"/>
                    </a:cubicBezTo>
                    <a:cubicBezTo>
                      <a:pt x="121" y="215"/>
                      <a:pt x="121" y="215"/>
                      <a:pt x="121" y="216"/>
                    </a:cubicBezTo>
                    <a:cubicBezTo>
                      <a:pt x="121" y="214"/>
                      <a:pt x="121" y="212"/>
                      <a:pt x="120" y="211"/>
                    </a:cubicBezTo>
                    <a:cubicBezTo>
                      <a:pt x="120" y="206"/>
                      <a:pt x="116" y="202"/>
                      <a:pt x="111" y="201"/>
                    </a:cubicBezTo>
                    <a:cubicBezTo>
                      <a:pt x="105" y="199"/>
                      <a:pt x="99" y="202"/>
                      <a:pt x="94" y="206"/>
                    </a:cubicBezTo>
                    <a:cubicBezTo>
                      <a:pt x="94" y="205"/>
                      <a:pt x="94" y="204"/>
                      <a:pt x="93" y="203"/>
                    </a:cubicBezTo>
                    <a:cubicBezTo>
                      <a:pt x="89" y="194"/>
                      <a:pt x="79" y="190"/>
                      <a:pt x="69" y="193"/>
                    </a:cubicBezTo>
                    <a:cubicBezTo>
                      <a:pt x="69" y="193"/>
                      <a:pt x="69" y="193"/>
                      <a:pt x="69" y="193"/>
                    </a:cubicBezTo>
                    <a:cubicBezTo>
                      <a:pt x="68" y="193"/>
                      <a:pt x="66" y="194"/>
                      <a:pt x="64" y="195"/>
                    </a:cubicBezTo>
                    <a:cubicBezTo>
                      <a:pt x="71" y="175"/>
                      <a:pt x="79" y="156"/>
                      <a:pt x="86" y="136"/>
                    </a:cubicBezTo>
                    <a:cubicBezTo>
                      <a:pt x="89" y="137"/>
                      <a:pt x="92" y="138"/>
                      <a:pt x="96" y="139"/>
                    </a:cubicBezTo>
                    <a:cubicBezTo>
                      <a:pt x="96" y="139"/>
                      <a:pt x="97" y="140"/>
                      <a:pt x="97" y="140"/>
                    </a:cubicBezTo>
                    <a:cubicBezTo>
                      <a:pt x="97" y="141"/>
                      <a:pt x="97" y="142"/>
                      <a:pt x="97" y="143"/>
                    </a:cubicBezTo>
                    <a:cubicBezTo>
                      <a:pt x="100" y="157"/>
                      <a:pt x="119" y="160"/>
                      <a:pt x="129" y="153"/>
                    </a:cubicBezTo>
                    <a:cubicBezTo>
                      <a:pt x="133" y="151"/>
                      <a:pt x="136" y="148"/>
                      <a:pt x="138" y="144"/>
                    </a:cubicBezTo>
                    <a:cubicBezTo>
                      <a:pt x="138" y="147"/>
                      <a:pt x="140" y="150"/>
                      <a:pt x="143" y="153"/>
                    </a:cubicBezTo>
                    <a:cubicBezTo>
                      <a:pt x="150" y="162"/>
                      <a:pt x="163" y="163"/>
                      <a:pt x="170" y="154"/>
                    </a:cubicBezTo>
                    <a:cubicBezTo>
                      <a:pt x="170" y="154"/>
                      <a:pt x="171" y="154"/>
                      <a:pt x="171" y="153"/>
                    </a:cubicBezTo>
                    <a:cubicBezTo>
                      <a:pt x="171" y="154"/>
                      <a:pt x="171" y="154"/>
                      <a:pt x="171" y="154"/>
                    </a:cubicBezTo>
                    <a:cubicBezTo>
                      <a:pt x="172" y="169"/>
                      <a:pt x="187" y="171"/>
                      <a:pt x="199" y="165"/>
                    </a:cubicBezTo>
                    <a:cubicBezTo>
                      <a:pt x="202" y="163"/>
                      <a:pt x="205" y="161"/>
                      <a:pt x="208" y="157"/>
                    </a:cubicBezTo>
                    <a:cubicBezTo>
                      <a:pt x="209" y="160"/>
                      <a:pt x="211" y="163"/>
                      <a:pt x="213" y="165"/>
                    </a:cubicBezTo>
                    <a:cubicBezTo>
                      <a:pt x="219" y="172"/>
                      <a:pt x="233" y="179"/>
                      <a:pt x="242" y="174"/>
                    </a:cubicBezTo>
                    <a:cubicBezTo>
                      <a:pt x="237" y="197"/>
                      <a:pt x="230" y="219"/>
                      <a:pt x="225" y="241"/>
                    </a:cubicBezTo>
                    <a:cubicBezTo>
                      <a:pt x="221" y="238"/>
                      <a:pt x="215" y="239"/>
                      <a:pt x="210" y="238"/>
                    </a:cubicBezTo>
                    <a:close/>
                    <a:moveTo>
                      <a:pt x="289" y="100"/>
                    </a:moveTo>
                    <a:cubicBezTo>
                      <a:pt x="283" y="124"/>
                      <a:pt x="279" y="149"/>
                      <a:pt x="274" y="173"/>
                    </a:cubicBezTo>
                    <a:cubicBezTo>
                      <a:pt x="267" y="209"/>
                      <a:pt x="258" y="244"/>
                      <a:pt x="248" y="279"/>
                    </a:cubicBezTo>
                    <a:cubicBezTo>
                      <a:pt x="244" y="296"/>
                      <a:pt x="247" y="298"/>
                      <a:pt x="230" y="295"/>
                    </a:cubicBezTo>
                    <a:cubicBezTo>
                      <a:pt x="228" y="295"/>
                      <a:pt x="226" y="295"/>
                      <a:pt x="224" y="295"/>
                    </a:cubicBezTo>
                    <a:cubicBezTo>
                      <a:pt x="235" y="250"/>
                      <a:pt x="249" y="206"/>
                      <a:pt x="259" y="162"/>
                    </a:cubicBezTo>
                    <a:cubicBezTo>
                      <a:pt x="268" y="122"/>
                      <a:pt x="273" y="80"/>
                      <a:pt x="278" y="40"/>
                    </a:cubicBezTo>
                    <a:cubicBezTo>
                      <a:pt x="279" y="40"/>
                      <a:pt x="279" y="40"/>
                      <a:pt x="279" y="40"/>
                    </a:cubicBezTo>
                    <a:cubicBezTo>
                      <a:pt x="308" y="41"/>
                      <a:pt x="292" y="85"/>
                      <a:pt x="289"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5" name="Freeform 489"/>
              <p:cNvSpPr/>
              <p:nvPr/>
            </p:nvSpPr>
            <p:spPr bwMode="auto">
              <a:xfrm>
                <a:off x="4011" y="3363"/>
                <a:ext cx="63" cy="55"/>
              </a:xfrm>
              <a:custGeom>
                <a:avLst/>
                <a:gdLst>
                  <a:gd name="T0" fmla="*/ 15 w 31"/>
                  <a:gd name="T1" fmla="*/ 0 h 27"/>
                  <a:gd name="T2" fmla="*/ 8 w 31"/>
                  <a:gd name="T3" fmla="*/ 19 h 27"/>
                  <a:gd name="T4" fmla="*/ 8 w 31"/>
                  <a:gd name="T5" fmla="*/ 19 h 27"/>
                  <a:gd name="T6" fmla="*/ 8 w 31"/>
                  <a:gd name="T7" fmla="*/ 20 h 27"/>
                  <a:gd name="T8" fmla="*/ 23 w 31"/>
                  <a:gd name="T9" fmla="*/ 20 h 27"/>
                  <a:gd name="T10" fmla="*/ 23 w 31"/>
                  <a:gd name="T11" fmla="*/ 19 h 27"/>
                  <a:gd name="T12" fmla="*/ 23 w 31"/>
                  <a:gd name="T13" fmla="*/ 19 h 27"/>
                  <a:gd name="T14" fmla="*/ 15 w 31"/>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7">
                    <a:moveTo>
                      <a:pt x="15" y="0"/>
                    </a:moveTo>
                    <a:cubicBezTo>
                      <a:pt x="6" y="0"/>
                      <a:pt x="0" y="12"/>
                      <a:pt x="8" y="19"/>
                    </a:cubicBezTo>
                    <a:cubicBezTo>
                      <a:pt x="8" y="19"/>
                      <a:pt x="8" y="19"/>
                      <a:pt x="8" y="19"/>
                    </a:cubicBezTo>
                    <a:cubicBezTo>
                      <a:pt x="8" y="19"/>
                      <a:pt x="8" y="20"/>
                      <a:pt x="8" y="20"/>
                    </a:cubicBezTo>
                    <a:cubicBezTo>
                      <a:pt x="10" y="27"/>
                      <a:pt x="20" y="27"/>
                      <a:pt x="23" y="20"/>
                    </a:cubicBezTo>
                    <a:cubicBezTo>
                      <a:pt x="23" y="20"/>
                      <a:pt x="23" y="19"/>
                      <a:pt x="23" y="19"/>
                    </a:cubicBezTo>
                    <a:cubicBezTo>
                      <a:pt x="23" y="19"/>
                      <a:pt x="23" y="19"/>
                      <a:pt x="23" y="19"/>
                    </a:cubicBezTo>
                    <a:cubicBezTo>
                      <a:pt x="31" y="12"/>
                      <a:pt x="25"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6" name="Freeform 490"/>
              <p:cNvSpPr>
                <a:spLocks noEditPoints="1"/>
              </p:cNvSpPr>
              <p:nvPr/>
            </p:nvSpPr>
            <p:spPr bwMode="auto">
              <a:xfrm>
                <a:off x="3892" y="3535"/>
                <a:ext cx="121" cy="121"/>
              </a:xfrm>
              <a:custGeom>
                <a:avLst/>
                <a:gdLst>
                  <a:gd name="T0" fmla="*/ 33 w 60"/>
                  <a:gd name="T1" fmla="*/ 1 h 60"/>
                  <a:gd name="T2" fmla="*/ 30 w 60"/>
                  <a:gd name="T3" fmla="*/ 5 h 60"/>
                  <a:gd name="T4" fmla="*/ 4 w 60"/>
                  <a:gd name="T5" fmla="*/ 29 h 60"/>
                  <a:gd name="T6" fmla="*/ 31 w 60"/>
                  <a:gd name="T7" fmla="*/ 56 h 60"/>
                  <a:gd name="T8" fmla="*/ 57 w 60"/>
                  <a:gd name="T9" fmla="*/ 28 h 60"/>
                  <a:gd name="T10" fmla="*/ 33 w 60"/>
                  <a:gd name="T11" fmla="*/ 1 h 60"/>
                  <a:gd name="T12" fmla="*/ 33 w 60"/>
                  <a:gd name="T13" fmla="*/ 44 h 60"/>
                  <a:gd name="T14" fmla="*/ 16 w 60"/>
                  <a:gd name="T15" fmla="*/ 32 h 60"/>
                  <a:gd name="T16" fmla="*/ 40 w 60"/>
                  <a:gd name="T17" fmla="*/ 11 h 60"/>
                  <a:gd name="T18" fmla="*/ 46 w 60"/>
                  <a:gd name="T19" fmla="*/ 24 h 60"/>
                  <a:gd name="T20" fmla="*/ 33 w 60"/>
                  <a:gd name="T21"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0">
                    <a:moveTo>
                      <a:pt x="33" y="1"/>
                    </a:moveTo>
                    <a:cubicBezTo>
                      <a:pt x="31" y="1"/>
                      <a:pt x="30" y="3"/>
                      <a:pt x="30" y="5"/>
                    </a:cubicBezTo>
                    <a:cubicBezTo>
                      <a:pt x="18" y="7"/>
                      <a:pt x="6" y="19"/>
                      <a:pt x="4" y="29"/>
                    </a:cubicBezTo>
                    <a:cubicBezTo>
                      <a:pt x="0" y="45"/>
                      <a:pt x="16" y="60"/>
                      <a:pt x="31" y="56"/>
                    </a:cubicBezTo>
                    <a:cubicBezTo>
                      <a:pt x="44" y="53"/>
                      <a:pt x="54" y="40"/>
                      <a:pt x="57" y="28"/>
                    </a:cubicBezTo>
                    <a:cubicBezTo>
                      <a:pt x="60" y="14"/>
                      <a:pt x="48" y="0"/>
                      <a:pt x="33" y="1"/>
                    </a:cubicBezTo>
                    <a:close/>
                    <a:moveTo>
                      <a:pt x="33" y="44"/>
                    </a:moveTo>
                    <a:cubicBezTo>
                      <a:pt x="24" y="49"/>
                      <a:pt x="14" y="43"/>
                      <a:pt x="16" y="32"/>
                    </a:cubicBezTo>
                    <a:cubicBezTo>
                      <a:pt x="18" y="21"/>
                      <a:pt x="30" y="13"/>
                      <a:pt x="40" y="11"/>
                    </a:cubicBezTo>
                    <a:cubicBezTo>
                      <a:pt x="45" y="13"/>
                      <a:pt x="47" y="17"/>
                      <a:pt x="46" y="24"/>
                    </a:cubicBezTo>
                    <a:cubicBezTo>
                      <a:pt x="46" y="32"/>
                      <a:pt x="39" y="40"/>
                      <a:pt x="33"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7" name="Freeform 491"/>
              <p:cNvSpPr>
                <a:spLocks noEditPoints="1"/>
              </p:cNvSpPr>
              <p:nvPr/>
            </p:nvSpPr>
            <p:spPr bwMode="auto">
              <a:xfrm>
                <a:off x="3721" y="3168"/>
                <a:ext cx="617" cy="532"/>
              </a:xfrm>
              <a:custGeom>
                <a:avLst/>
                <a:gdLst>
                  <a:gd name="T0" fmla="*/ 302 w 306"/>
                  <a:gd name="T1" fmla="*/ 88 h 264"/>
                  <a:gd name="T2" fmla="*/ 298 w 306"/>
                  <a:gd name="T3" fmla="*/ 84 h 264"/>
                  <a:gd name="T4" fmla="*/ 277 w 306"/>
                  <a:gd name="T5" fmla="*/ 91 h 264"/>
                  <a:gd name="T6" fmla="*/ 237 w 306"/>
                  <a:gd name="T7" fmla="*/ 100 h 264"/>
                  <a:gd name="T8" fmla="*/ 195 w 306"/>
                  <a:gd name="T9" fmla="*/ 107 h 264"/>
                  <a:gd name="T10" fmla="*/ 261 w 306"/>
                  <a:gd name="T11" fmla="*/ 24 h 264"/>
                  <a:gd name="T12" fmla="*/ 259 w 306"/>
                  <a:gd name="T13" fmla="*/ 15 h 264"/>
                  <a:gd name="T14" fmla="*/ 263 w 306"/>
                  <a:gd name="T15" fmla="*/ 12 h 264"/>
                  <a:gd name="T16" fmla="*/ 256 w 306"/>
                  <a:gd name="T17" fmla="*/ 3 h 264"/>
                  <a:gd name="T18" fmla="*/ 157 w 306"/>
                  <a:gd name="T19" fmla="*/ 68 h 264"/>
                  <a:gd name="T20" fmla="*/ 129 w 306"/>
                  <a:gd name="T21" fmla="*/ 112 h 264"/>
                  <a:gd name="T22" fmla="*/ 101 w 306"/>
                  <a:gd name="T23" fmla="*/ 114 h 264"/>
                  <a:gd name="T24" fmla="*/ 100 w 306"/>
                  <a:gd name="T25" fmla="*/ 114 h 264"/>
                  <a:gd name="T26" fmla="*/ 48 w 306"/>
                  <a:gd name="T27" fmla="*/ 88 h 264"/>
                  <a:gd name="T28" fmla="*/ 4 w 306"/>
                  <a:gd name="T29" fmla="*/ 130 h 264"/>
                  <a:gd name="T30" fmla="*/ 108 w 306"/>
                  <a:gd name="T31" fmla="*/ 146 h 264"/>
                  <a:gd name="T32" fmla="*/ 108 w 306"/>
                  <a:gd name="T33" fmla="*/ 146 h 264"/>
                  <a:gd name="T34" fmla="*/ 126 w 306"/>
                  <a:gd name="T35" fmla="*/ 147 h 264"/>
                  <a:gd name="T36" fmla="*/ 128 w 306"/>
                  <a:gd name="T37" fmla="*/ 166 h 264"/>
                  <a:gd name="T38" fmla="*/ 133 w 306"/>
                  <a:gd name="T39" fmla="*/ 166 h 264"/>
                  <a:gd name="T40" fmla="*/ 135 w 306"/>
                  <a:gd name="T41" fmla="*/ 144 h 264"/>
                  <a:gd name="T42" fmla="*/ 135 w 306"/>
                  <a:gd name="T43" fmla="*/ 140 h 264"/>
                  <a:gd name="T44" fmla="*/ 139 w 306"/>
                  <a:gd name="T45" fmla="*/ 109 h 264"/>
                  <a:gd name="T46" fmla="*/ 185 w 306"/>
                  <a:gd name="T47" fmla="*/ 62 h 264"/>
                  <a:gd name="T48" fmla="*/ 240 w 306"/>
                  <a:gd name="T49" fmla="*/ 29 h 264"/>
                  <a:gd name="T50" fmla="*/ 189 w 306"/>
                  <a:gd name="T51" fmla="*/ 94 h 264"/>
                  <a:gd name="T52" fmla="*/ 155 w 306"/>
                  <a:gd name="T53" fmla="*/ 167 h 264"/>
                  <a:gd name="T54" fmla="*/ 103 w 306"/>
                  <a:gd name="T55" fmla="*/ 248 h 264"/>
                  <a:gd name="T56" fmla="*/ 73 w 306"/>
                  <a:gd name="T57" fmla="*/ 217 h 264"/>
                  <a:gd name="T58" fmla="*/ 124 w 306"/>
                  <a:gd name="T59" fmla="*/ 170 h 264"/>
                  <a:gd name="T60" fmla="*/ 123 w 306"/>
                  <a:gd name="T61" fmla="*/ 162 h 264"/>
                  <a:gd name="T62" fmla="*/ 61 w 306"/>
                  <a:gd name="T63" fmla="*/ 224 h 264"/>
                  <a:gd name="T64" fmla="*/ 110 w 306"/>
                  <a:gd name="T65" fmla="*/ 259 h 264"/>
                  <a:gd name="T66" fmla="*/ 165 w 306"/>
                  <a:gd name="T67" fmla="*/ 190 h 264"/>
                  <a:gd name="T68" fmla="*/ 168 w 306"/>
                  <a:gd name="T69" fmla="*/ 160 h 264"/>
                  <a:gd name="T70" fmla="*/ 170 w 306"/>
                  <a:gd name="T71" fmla="*/ 147 h 264"/>
                  <a:gd name="T72" fmla="*/ 304 w 306"/>
                  <a:gd name="T73" fmla="*/ 97 h 264"/>
                  <a:gd name="T74" fmla="*/ 302 w 306"/>
                  <a:gd name="T75" fmla="*/ 88 h 264"/>
                  <a:gd name="T76" fmla="*/ 126 w 306"/>
                  <a:gd name="T77" fmla="*/ 137 h 264"/>
                  <a:gd name="T78" fmla="*/ 108 w 306"/>
                  <a:gd name="T79" fmla="*/ 137 h 264"/>
                  <a:gd name="T80" fmla="*/ 104 w 306"/>
                  <a:gd name="T81" fmla="*/ 143 h 264"/>
                  <a:gd name="T82" fmla="*/ 104 w 306"/>
                  <a:gd name="T83" fmla="*/ 143 h 264"/>
                  <a:gd name="T84" fmla="*/ 15 w 306"/>
                  <a:gd name="T85" fmla="*/ 128 h 264"/>
                  <a:gd name="T86" fmla="*/ 48 w 306"/>
                  <a:gd name="T87" fmla="*/ 99 h 264"/>
                  <a:gd name="T88" fmla="*/ 92 w 306"/>
                  <a:gd name="T89" fmla="*/ 120 h 264"/>
                  <a:gd name="T90" fmla="*/ 100 w 306"/>
                  <a:gd name="T91" fmla="*/ 121 h 264"/>
                  <a:gd name="T92" fmla="*/ 101 w 306"/>
                  <a:gd name="T93" fmla="*/ 121 h 264"/>
                  <a:gd name="T94" fmla="*/ 128 w 306"/>
                  <a:gd name="T95" fmla="*/ 123 h 264"/>
                  <a:gd name="T96" fmla="*/ 126 w 306"/>
                  <a:gd name="T97" fmla="*/ 137 h 264"/>
                  <a:gd name="T98" fmla="*/ 173 w 306"/>
                  <a:gd name="T99" fmla="*/ 141 h 264"/>
                  <a:gd name="T100" fmla="*/ 186 w 306"/>
                  <a:gd name="T101" fmla="*/ 118 h 264"/>
                  <a:gd name="T102" fmla="*/ 240 w 306"/>
                  <a:gd name="T103" fmla="*/ 111 h 264"/>
                  <a:gd name="T104" fmla="*/ 281 w 306"/>
                  <a:gd name="T105" fmla="*/ 104 h 264"/>
                  <a:gd name="T106" fmla="*/ 173 w 306"/>
                  <a:gd name="T107" fmla="*/ 14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264">
                    <a:moveTo>
                      <a:pt x="302" y="88"/>
                    </a:moveTo>
                    <a:cubicBezTo>
                      <a:pt x="302" y="86"/>
                      <a:pt x="300" y="84"/>
                      <a:pt x="298" y="84"/>
                    </a:cubicBezTo>
                    <a:cubicBezTo>
                      <a:pt x="291" y="84"/>
                      <a:pt x="284" y="89"/>
                      <a:pt x="277" y="91"/>
                    </a:cubicBezTo>
                    <a:cubicBezTo>
                      <a:pt x="264" y="95"/>
                      <a:pt x="250" y="98"/>
                      <a:pt x="237" y="100"/>
                    </a:cubicBezTo>
                    <a:cubicBezTo>
                      <a:pt x="227" y="102"/>
                      <a:pt x="209" y="103"/>
                      <a:pt x="195" y="107"/>
                    </a:cubicBezTo>
                    <a:cubicBezTo>
                      <a:pt x="216" y="78"/>
                      <a:pt x="237" y="50"/>
                      <a:pt x="261" y="24"/>
                    </a:cubicBezTo>
                    <a:cubicBezTo>
                      <a:pt x="264" y="21"/>
                      <a:pt x="262" y="17"/>
                      <a:pt x="259" y="15"/>
                    </a:cubicBezTo>
                    <a:cubicBezTo>
                      <a:pt x="261" y="14"/>
                      <a:pt x="262" y="13"/>
                      <a:pt x="263" y="12"/>
                    </a:cubicBezTo>
                    <a:cubicBezTo>
                      <a:pt x="268" y="8"/>
                      <a:pt x="261" y="0"/>
                      <a:pt x="256" y="3"/>
                    </a:cubicBezTo>
                    <a:cubicBezTo>
                      <a:pt x="225" y="27"/>
                      <a:pt x="189" y="44"/>
                      <a:pt x="157" y="68"/>
                    </a:cubicBezTo>
                    <a:cubicBezTo>
                      <a:pt x="142" y="80"/>
                      <a:pt x="133" y="95"/>
                      <a:pt x="129" y="112"/>
                    </a:cubicBezTo>
                    <a:cubicBezTo>
                      <a:pt x="120" y="112"/>
                      <a:pt x="110" y="113"/>
                      <a:pt x="101" y="114"/>
                    </a:cubicBezTo>
                    <a:cubicBezTo>
                      <a:pt x="101" y="114"/>
                      <a:pt x="100" y="114"/>
                      <a:pt x="100" y="114"/>
                    </a:cubicBezTo>
                    <a:cubicBezTo>
                      <a:pt x="90" y="93"/>
                      <a:pt x="71" y="84"/>
                      <a:pt x="48" y="88"/>
                    </a:cubicBezTo>
                    <a:cubicBezTo>
                      <a:pt x="28" y="91"/>
                      <a:pt x="6" y="109"/>
                      <a:pt x="4" y="130"/>
                    </a:cubicBezTo>
                    <a:cubicBezTo>
                      <a:pt x="0" y="184"/>
                      <a:pt x="89" y="188"/>
                      <a:pt x="108" y="146"/>
                    </a:cubicBezTo>
                    <a:cubicBezTo>
                      <a:pt x="108" y="146"/>
                      <a:pt x="108" y="146"/>
                      <a:pt x="108" y="146"/>
                    </a:cubicBezTo>
                    <a:cubicBezTo>
                      <a:pt x="114" y="146"/>
                      <a:pt x="120" y="147"/>
                      <a:pt x="126" y="147"/>
                    </a:cubicBezTo>
                    <a:cubicBezTo>
                      <a:pt x="127" y="153"/>
                      <a:pt x="127" y="160"/>
                      <a:pt x="128" y="166"/>
                    </a:cubicBezTo>
                    <a:cubicBezTo>
                      <a:pt x="128" y="170"/>
                      <a:pt x="133" y="170"/>
                      <a:pt x="133" y="166"/>
                    </a:cubicBezTo>
                    <a:cubicBezTo>
                      <a:pt x="134" y="159"/>
                      <a:pt x="134" y="151"/>
                      <a:pt x="135" y="144"/>
                    </a:cubicBezTo>
                    <a:cubicBezTo>
                      <a:pt x="135" y="143"/>
                      <a:pt x="135" y="142"/>
                      <a:pt x="135" y="140"/>
                    </a:cubicBezTo>
                    <a:cubicBezTo>
                      <a:pt x="136" y="130"/>
                      <a:pt x="136" y="120"/>
                      <a:pt x="139" y="109"/>
                    </a:cubicBezTo>
                    <a:cubicBezTo>
                      <a:pt x="143" y="88"/>
                      <a:pt x="168" y="73"/>
                      <a:pt x="185" y="62"/>
                    </a:cubicBezTo>
                    <a:cubicBezTo>
                      <a:pt x="203" y="50"/>
                      <a:pt x="222" y="41"/>
                      <a:pt x="240" y="29"/>
                    </a:cubicBezTo>
                    <a:cubicBezTo>
                      <a:pt x="222" y="49"/>
                      <a:pt x="206" y="72"/>
                      <a:pt x="189" y="94"/>
                    </a:cubicBezTo>
                    <a:cubicBezTo>
                      <a:pt x="171" y="119"/>
                      <a:pt x="157" y="136"/>
                      <a:pt x="155" y="167"/>
                    </a:cubicBezTo>
                    <a:cubicBezTo>
                      <a:pt x="152" y="202"/>
                      <a:pt x="145" y="243"/>
                      <a:pt x="103" y="248"/>
                    </a:cubicBezTo>
                    <a:cubicBezTo>
                      <a:pt x="84" y="250"/>
                      <a:pt x="74" y="235"/>
                      <a:pt x="73" y="217"/>
                    </a:cubicBezTo>
                    <a:cubicBezTo>
                      <a:pt x="71" y="190"/>
                      <a:pt x="101" y="174"/>
                      <a:pt x="124" y="170"/>
                    </a:cubicBezTo>
                    <a:cubicBezTo>
                      <a:pt x="128" y="169"/>
                      <a:pt x="127" y="162"/>
                      <a:pt x="123" y="162"/>
                    </a:cubicBezTo>
                    <a:cubicBezTo>
                      <a:pt x="87" y="161"/>
                      <a:pt x="59" y="189"/>
                      <a:pt x="61" y="224"/>
                    </a:cubicBezTo>
                    <a:cubicBezTo>
                      <a:pt x="62" y="249"/>
                      <a:pt x="87" y="264"/>
                      <a:pt x="110" y="259"/>
                    </a:cubicBezTo>
                    <a:cubicBezTo>
                      <a:pt x="144" y="251"/>
                      <a:pt x="162" y="223"/>
                      <a:pt x="165" y="190"/>
                    </a:cubicBezTo>
                    <a:cubicBezTo>
                      <a:pt x="166" y="180"/>
                      <a:pt x="167" y="170"/>
                      <a:pt x="168" y="160"/>
                    </a:cubicBezTo>
                    <a:cubicBezTo>
                      <a:pt x="168" y="155"/>
                      <a:pt x="169" y="151"/>
                      <a:pt x="170" y="147"/>
                    </a:cubicBezTo>
                    <a:cubicBezTo>
                      <a:pt x="220" y="149"/>
                      <a:pt x="276" y="143"/>
                      <a:pt x="304" y="97"/>
                    </a:cubicBezTo>
                    <a:cubicBezTo>
                      <a:pt x="306" y="93"/>
                      <a:pt x="305" y="90"/>
                      <a:pt x="302" y="88"/>
                    </a:cubicBezTo>
                    <a:close/>
                    <a:moveTo>
                      <a:pt x="126" y="137"/>
                    </a:moveTo>
                    <a:cubicBezTo>
                      <a:pt x="120" y="137"/>
                      <a:pt x="114" y="137"/>
                      <a:pt x="108" y="137"/>
                    </a:cubicBezTo>
                    <a:cubicBezTo>
                      <a:pt x="105" y="137"/>
                      <a:pt x="104" y="140"/>
                      <a:pt x="104" y="143"/>
                    </a:cubicBezTo>
                    <a:cubicBezTo>
                      <a:pt x="104" y="143"/>
                      <a:pt x="104" y="143"/>
                      <a:pt x="104" y="143"/>
                    </a:cubicBezTo>
                    <a:cubicBezTo>
                      <a:pt x="85" y="170"/>
                      <a:pt x="7" y="175"/>
                      <a:pt x="15" y="128"/>
                    </a:cubicBezTo>
                    <a:cubicBezTo>
                      <a:pt x="18" y="113"/>
                      <a:pt x="34" y="103"/>
                      <a:pt x="48" y="99"/>
                    </a:cubicBezTo>
                    <a:cubicBezTo>
                      <a:pt x="67" y="93"/>
                      <a:pt x="84" y="102"/>
                      <a:pt x="92" y="120"/>
                    </a:cubicBezTo>
                    <a:cubicBezTo>
                      <a:pt x="93" y="124"/>
                      <a:pt x="97" y="123"/>
                      <a:pt x="100" y="121"/>
                    </a:cubicBezTo>
                    <a:cubicBezTo>
                      <a:pt x="100" y="121"/>
                      <a:pt x="101" y="121"/>
                      <a:pt x="101" y="121"/>
                    </a:cubicBezTo>
                    <a:cubicBezTo>
                      <a:pt x="110" y="122"/>
                      <a:pt x="119" y="123"/>
                      <a:pt x="128" y="123"/>
                    </a:cubicBezTo>
                    <a:cubicBezTo>
                      <a:pt x="127" y="127"/>
                      <a:pt x="127" y="132"/>
                      <a:pt x="126" y="137"/>
                    </a:cubicBezTo>
                    <a:close/>
                    <a:moveTo>
                      <a:pt x="173" y="141"/>
                    </a:moveTo>
                    <a:cubicBezTo>
                      <a:pt x="176" y="133"/>
                      <a:pt x="181" y="125"/>
                      <a:pt x="186" y="118"/>
                    </a:cubicBezTo>
                    <a:cubicBezTo>
                      <a:pt x="202" y="121"/>
                      <a:pt x="227" y="113"/>
                      <a:pt x="240" y="111"/>
                    </a:cubicBezTo>
                    <a:cubicBezTo>
                      <a:pt x="249" y="110"/>
                      <a:pt x="267" y="108"/>
                      <a:pt x="281" y="104"/>
                    </a:cubicBezTo>
                    <a:cubicBezTo>
                      <a:pt x="253" y="132"/>
                      <a:pt x="212" y="135"/>
                      <a:pt x="173"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8" name="Freeform 492"/>
              <p:cNvSpPr>
                <a:spLocks noEditPoints="1"/>
              </p:cNvSpPr>
              <p:nvPr/>
            </p:nvSpPr>
            <p:spPr bwMode="auto">
              <a:xfrm>
                <a:off x="3767" y="3371"/>
                <a:ext cx="127" cy="121"/>
              </a:xfrm>
              <a:custGeom>
                <a:avLst/>
                <a:gdLst>
                  <a:gd name="T0" fmla="*/ 61 w 63"/>
                  <a:gd name="T1" fmla="*/ 33 h 60"/>
                  <a:gd name="T2" fmla="*/ 31 w 63"/>
                  <a:gd name="T3" fmla="*/ 2 h 60"/>
                  <a:gd name="T4" fmla="*/ 25 w 63"/>
                  <a:gd name="T5" fmla="*/ 9 h 60"/>
                  <a:gd name="T6" fmla="*/ 2 w 63"/>
                  <a:gd name="T7" fmla="*/ 35 h 60"/>
                  <a:gd name="T8" fmla="*/ 39 w 63"/>
                  <a:gd name="T9" fmla="*/ 59 h 60"/>
                  <a:gd name="T10" fmla="*/ 61 w 63"/>
                  <a:gd name="T11" fmla="*/ 33 h 60"/>
                  <a:gd name="T12" fmla="*/ 39 w 63"/>
                  <a:gd name="T13" fmla="*/ 47 h 60"/>
                  <a:gd name="T14" fmla="*/ 14 w 63"/>
                  <a:gd name="T15" fmla="*/ 35 h 60"/>
                  <a:gd name="T16" fmla="*/ 28 w 63"/>
                  <a:gd name="T17" fmla="*/ 14 h 60"/>
                  <a:gd name="T18" fmla="*/ 30 w 63"/>
                  <a:gd name="T19" fmla="*/ 12 h 60"/>
                  <a:gd name="T20" fmla="*/ 48 w 63"/>
                  <a:gd name="T21" fmla="*/ 30 h 60"/>
                  <a:gd name="T22" fmla="*/ 39 w 63"/>
                  <a:gd name="T23" fmla="*/ 4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60">
                    <a:moveTo>
                      <a:pt x="61" y="33"/>
                    </a:moveTo>
                    <a:cubicBezTo>
                      <a:pt x="59" y="17"/>
                      <a:pt x="45" y="6"/>
                      <a:pt x="31" y="2"/>
                    </a:cubicBezTo>
                    <a:cubicBezTo>
                      <a:pt x="26" y="0"/>
                      <a:pt x="23" y="5"/>
                      <a:pt x="25" y="9"/>
                    </a:cubicBezTo>
                    <a:cubicBezTo>
                      <a:pt x="12" y="10"/>
                      <a:pt x="0" y="21"/>
                      <a:pt x="2" y="35"/>
                    </a:cubicBezTo>
                    <a:cubicBezTo>
                      <a:pt x="3" y="53"/>
                      <a:pt x="23" y="60"/>
                      <a:pt x="39" y="59"/>
                    </a:cubicBezTo>
                    <a:cubicBezTo>
                      <a:pt x="53" y="58"/>
                      <a:pt x="63" y="47"/>
                      <a:pt x="61" y="33"/>
                    </a:cubicBezTo>
                    <a:close/>
                    <a:moveTo>
                      <a:pt x="39" y="47"/>
                    </a:moveTo>
                    <a:cubicBezTo>
                      <a:pt x="29" y="48"/>
                      <a:pt x="17" y="45"/>
                      <a:pt x="14" y="35"/>
                    </a:cubicBezTo>
                    <a:cubicBezTo>
                      <a:pt x="11" y="25"/>
                      <a:pt x="21" y="17"/>
                      <a:pt x="28" y="14"/>
                    </a:cubicBezTo>
                    <a:cubicBezTo>
                      <a:pt x="29" y="14"/>
                      <a:pt x="30" y="13"/>
                      <a:pt x="30" y="12"/>
                    </a:cubicBezTo>
                    <a:cubicBezTo>
                      <a:pt x="38" y="15"/>
                      <a:pt x="45" y="21"/>
                      <a:pt x="48" y="30"/>
                    </a:cubicBezTo>
                    <a:cubicBezTo>
                      <a:pt x="52" y="39"/>
                      <a:pt x="48" y="46"/>
                      <a:pt x="39"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9" name="Freeform 493"/>
              <p:cNvSpPr>
                <a:spLocks noEditPoints="1"/>
              </p:cNvSpPr>
              <p:nvPr/>
            </p:nvSpPr>
            <p:spPr bwMode="auto">
              <a:xfrm>
                <a:off x="2372" y="2474"/>
                <a:ext cx="704" cy="720"/>
              </a:xfrm>
              <a:custGeom>
                <a:avLst/>
                <a:gdLst>
                  <a:gd name="T0" fmla="*/ 181 w 349"/>
                  <a:gd name="T1" fmla="*/ 137 h 357"/>
                  <a:gd name="T2" fmla="*/ 206 w 349"/>
                  <a:gd name="T3" fmla="*/ 135 h 357"/>
                  <a:gd name="T4" fmla="*/ 213 w 349"/>
                  <a:gd name="T5" fmla="*/ 149 h 357"/>
                  <a:gd name="T6" fmla="*/ 207 w 349"/>
                  <a:gd name="T7" fmla="*/ 172 h 357"/>
                  <a:gd name="T8" fmla="*/ 205 w 349"/>
                  <a:gd name="T9" fmla="*/ 179 h 357"/>
                  <a:gd name="T10" fmla="*/ 107 w 349"/>
                  <a:gd name="T11" fmla="*/ 322 h 357"/>
                  <a:gd name="T12" fmla="*/ 2 w 349"/>
                  <a:gd name="T13" fmla="*/ 353 h 357"/>
                  <a:gd name="T14" fmla="*/ 56 w 349"/>
                  <a:gd name="T15" fmla="*/ 354 h 357"/>
                  <a:gd name="T16" fmla="*/ 115 w 349"/>
                  <a:gd name="T17" fmla="*/ 332 h 357"/>
                  <a:gd name="T18" fmla="*/ 242 w 349"/>
                  <a:gd name="T19" fmla="*/ 203 h 357"/>
                  <a:gd name="T20" fmla="*/ 316 w 349"/>
                  <a:gd name="T21" fmla="*/ 132 h 357"/>
                  <a:gd name="T22" fmla="*/ 208 w 349"/>
                  <a:gd name="T23" fmla="*/ 113 h 357"/>
                  <a:gd name="T24" fmla="*/ 229 w 349"/>
                  <a:gd name="T25" fmla="*/ 82 h 357"/>
                  <a:gd name="T26" fmla="*/ 288 w 349"/>
                  <a:gd name="T27" fmla="*/ 68 h 357"/>
                  <a:gd name="T28" fmla="*/ 148 w 349"/>
                  <a:gd name="T29" fmla="*/ 304 h 357"/>
                  <a:gd name="T30" fmla="*/ 160 w 349"/>
                  <a:gd name="T31" fmla="*/ 288 h 357"/>
                  <a:gd name="T32" fmla="*/ 171 w 349"/>
                  <a:gd name="T33" fmla="*/ 278 h 357"/>
                  <a:gd name="T34" fmla="*/ 148 w 349"/>
                  <a:gd name="T35" fmla="*/ 304 h 357"/>
                  <a:gd name="T36" fmla="*/ 188 w 349"/>
                  <a:gd name="T37" fmla="*/ 249 h 357"/>
                  <a:gd name="T38" fmla="*/ 167 w 349"/>
                  <a:gd name="T39" fmla="*/ 271 h 357"/>
                  <a:gd name="T40" fmla="*/ 153 w 349"/>
                  <a:gd name="T41" fmla="*/ 283 h 357"/>
                  <a:gd name="T42" fmla="*/ 140 w 349"/>
                  <a:gd name="T43" fmla="*/ 297 h 357"/>
                  <a:gd name="T44" fmla="*/ 131 w 349"/>
                  <a:gd name="T45" fmla="*/ 310 h 357"/>
                  <a:gd name="T46" fmla="*/ 182 w 349"/>
                  <a:gd name="T47" fmla="*/ 214 h 357"/>
                  <a:gd name="T48" fmla="*/ 193 w 349"/>
                  <a:gd name="T49" fmla="*/ 246 h 357"/>
                  <a:gd name="T50" fmla="*/ 197 w 349"/>
                  <a:gd name="T51" fmla="*/ 229 h 357"/>
                  <a:gd name="T52" fmla="*/ 185 w 349"/>
                  <a:gd name="T53" fmla="*/ 211 h 357"/>
                  <a:gd name="T54" fmla="*/ 212 w 349"/>
                  <a:gd name="T55" fmla="*/ 184 h 357"/>
                  <a:gd name="T56" fmla="*/ 253 w 349"/>
                  <a:gd name="T57" fmla="*/ 188 h 357"/>
                  <a:gd name="T58" fmla="*/ 258 w 349"/>
                  <a:gd name="T59" fmla="*/ 183 h 357"/>
                  <a:gd name="T60" fmla="*/ 261 w 349"/>
                  <a:gd name="T61" fmla="*/ 180 h 357"/>
                  <a:gd name="T62" fmla="*/ 261 w 349"/>
                  <a:gd name="T63" fmla="*/ 180 h 357"/>
                  <a:gd name="T64" fmla="*/ 290 w 349"/>
                  <a:gd name="T65" fmla="*/ 142 h 357"/>
                  <a:gd name="T66" fmla="*/ 299 w 349"/>
                  <a:gd name="T67" fmla="*/ 131 h 357"/>
                  <a:gd name="T68" fmla="*/ 307 w 349"/>
                  <a:gd name="T69" fmla="*/ 127 h 357"/>
                  <a:gd name="T70" fmla="*/ 314 w 349"/>
                  <a:gd name="T71" fmla="*/ 115 h 357"/>
                  <a:gd name="T72" fmla="*/ 317 w 349"/>
                  <a:gd name="T73" fmla="*/ 111 h 357"/>
                  <a:gd name="T74" fmla="*/ 323 w 349"/>
                  <a:gd name="T75" fmla="*/ 100 h 357"/>
                  <a:gd name="T76" fmla="*/ 310 w 349"/>
                  <a:gd name="T77" fmla="*/ 102 h 357"/>
                  <a:gd name="T78" fmla="*/ 300 w 349"/>
                  <a:gd name="T79" fmla="*/ 111 h 357"/>
                  <a:gd name="T80" fmla="*/ 288 w 349"/>
                  <a:gd name="T81" fmla="*/ 116 h 357"/>
                  <a:gd name="T82" fmla="*/ 278 w 349"/>
                  <a:gd name="T83" fmla="*/ 133 h 357"/>
                  <a:gd name="T84" fmla="*/ 260 w 349"/>
                  <a:gd name="T85" fmla="*/ 157 h 357"/>
                  <a:gd name="T86" fmla="*/ 248 w 349"/>
                  <a:gd name="T87" fmla="*/ 170 h 357"/>
                  <a:gd name="T88" fmla="*/ 234 w 349"/>
                  <a:gd name="T89" fmla="*/ 190 h 357"/>
                  <a:gd name="T90" fmla="*/ 222 w 349"/>
                  <a:gd name="T91" fmla="*/ 147 h 357"/>
                  <a:gd name="T92" fmla="*/ 323 w 349"/>
                  <a:gd name="T93" fmla="*/ 10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9" h="357">
                    <a:moveTo>
                      <a:pt x="332" y="67"/>
                    </a:moveTo>
                    <a:cubicBezTo>
                      <a:pt x="323" y="59"/>
                      <a:pt x="313" y="57"/>
                      <a:pt x="303" y="61"/>
                    </a:cubicBezTo>
                    <a:cubicBezTo>
                      <a:pt x="278" y="0"/>
                      <a:pt x="187" y="105"/>
                      <a:pt x="181" y="137"/>
                    </a:cubicBezTo>
                    <a:cubicBezTo>
                      <a:pt x="180" y="140"/>
                      <a:pt x="184" y="142"/>
                      <a:pt x="185" y="139"/>
                    </a:cubicBezTo>
                    <a:cubicBezTo>
                      <a:pt x="186" y="138"/>
                      <a:pt x="187" y="137"/>
                      <a:pt x="187" y="136"/>
                    </a:cubicBezTo>
                    <a:cubicBezTo>
                      <a:pt x="190" y="147"/>
                      <a:pt x="197" y="150"/>
                      <a:pt x="206" y="135"/>
                    </a:cubicBezTo>
                    <a:cubicBezTo>
                      <a:pt x="220" y="113"/>
                      <a:pt x="247" y="74"/>
                      <a:pt x="277" y="75"/>
                    </a:cubicBezTo>
                    <a:cubicBezTo>
                      <a:pt x="250" y="97"/>
                      <a:pt x="224" y="135"/>
                      <a:pt x="213" y="148"/>
                    </a:cubicBezTo>
                    <a:cubicBezTo>
                      <a:pt x="213" y="148"/>
                      <a:pt x="213" y="148"/>
                      <a:pt x="213" y="149"/>
                    </a:cubicBezTo>
                    <a:cubicBezTo>
                      <a:pt x="212" y="149"/>
                      <a:pt x="212" y="149"/>
                      <a:pt x="211" y="150"/>
                    </a:cubicBezTo>
                    <a:cubicBezTo>
                      <a:pt x="209" y="153"/>
                      <a:pt x="207" y="157"/>
                      <a:pt x="207" y="160"/>
                    </a:cubicBezTo>
                    <a:cubicBezTo>
                      <a:pt x="206" y="164"/>
                      <a:pt x="206" y="168"/>
                      <a:pt x="207" y="172"/>
                    </a:cubicBezTo>
                    <a:cubicBezTo>
                      <a:pt x="206" y="173"/>
                      <a:pt x="206" y="174"/>
                      <a:pt x="206" y="174"/>
                    </a:cubicBezTo>
                    <a:cubicBezTo>
                      <a:pt x="206" y="176"/>
                      <a:pt x="205" y="177"/>
                      <a:pt x="205" y="179"/>
                    </a:cubicBezTo>
                    <a:cubicBezTo>
                      <a:pt x="205" y="179"/>
                      <a:pt x="205" y="179"/>
                      <a:pt x="205" y="179"/>
                    </a:cubicBezTo>
                    <a:cubicBezTo>
                      <a:pt x="184" y="192"/>
                      <a:pt x="162" y="223"/>
                      <a:pt x="145" y="246"/>
                    </a:cubicBezTo>
                    <a:cubicBezTo>
                      <a:pt x="129" y="268"/>
                      <a:pt x="113" y="293"/>
                      <a:pt x="111" y="321"/>
                    </a:cubicBezTo>
                    <a:cubicBezTo>
                      <a:pt x="109" y="321"/>
                      <a:pt x="108" y="321"/>
                      <a:pt x="107" y="322"/>
                    </a:cubicBezTo>
                    <a:cubicBezTo>
                      <a:pt x="102" y="325"/>
                      <a:pt x="98" y="329"/>
                      <a:pt x="95" y="334"/>
                    </a:cubicBezTo>
                    <a:cubicBezTo>
                      <a:pt x="79" y="330"/>
                      <a:pt x="64" y="330"/>
                      <a:pt x="51" y="341"/>
                    </a:cubicBezTo>
                    <a:cubicBezTo>
                      <a:pt x="33" y="328"/>
                      <a:pt x="13" y="332"/>
                      <a:pt x="2" y="353"/>
                    </a:cubicBezTo>
                    <a:cubicBezTo>
                      <a:pt x="0" y="355"/>
                      <a:pt x="3" y="357"/>
                      <a:pt x="5" y="355"/>
                    </a:cubicBezTo>
                    <a:cubicBezTo>
                      <a:pt x="17" y="338"/>
                      <a:pt x="35" y="340"/>
                      <a:pt x="47" y="354"/>
                    </a:cubicBezTo>
                    <a:cubicBezTo>
                      <a:pt x="50" y="356"/>
                      <a:pt x="54" y="356"/>
                      <a:pt x="56" y="354"/>
                    </a:cubicBezTo>
                    <a:cubicBezTo>
                      <a:pt x="69" y="343"/>
                      <a:pt x="81" y="345"/>
                      <a:pt x="96" y="349"/>
                    </a:cubicBezTo>
                    <a:cubicBezTo>
                      <a:pt x="99" y="350"/>
                      <a:pt x="103" y="348"/>
                      <a:pt x="104" y="345"/>
                    </a:cubicBezTo>
                    <a:cubicBezTo>
                      <a:pt x="107" y="340"/>
                      <a:pt x="111" y="337"/>
                      <a:pt x="115" y="332"/>
                    </a:cubicBezTo>
                    <a:cubicBezTo>
                      <a:pt x="116" y="330"/>
                      <a:pt x="116" y="329"/>
                      <a:pt x="116" y="327"/>
                    </a:cubicBezTo>
                    <a:cubicBezTo>
                      <a:pt x="174" y="321"/>
                      <a:pt x="214" y="248"/>
                      <a:pt x="242" y="204"/>
                    </a:cubicBezTo>
                    <a:cubicBezTo>
                      <a:pt x="242" y="204"/>
                      <a:pt x="242" y="203"/>
                      <a:pt x="242" y="203"/>
                    </a:cubicBezTo>
                    <a:cubicBezTo>
                      <a:pt x="245" y="203"/>
                      <a:pt x="249" y="202"/>
                      <a:pt x="252" y="201"/>
                    </a:cubicBezTo>
                    <a:cubicBezTo>
                      <a:pt x="252" y="201"/>
                      <a:pt x="253" y="200"/>
                      <a:pt x="254" y="200"/>
                    </a:cubicBezTo>
                    <a:cubicBezTo>
                      <a:pt x="279" y="183"/>
                      <a:pt x="299" y="156"/>
                      <a:pt x="316" y="132"/>
                    </a:cubicBezTo>
                    <a:cubicBezTo>
                      <a:pt x="327" y="117"/>
                      <a:pt x="349" y="86"/>
                      <a:pt x="332" y="67"/>
                    </a:cubicBezTo>
                    <a:close/>
                    <a:moveTo>
                      <a:pt x="231" y="88"/>
                    </a:moveTo>
                    <a:cubicBezTo>
                      <a:pt x="224" y="96"/>
                      <a:pt x="215" y="104"/>
                      <a:pt x="208" y="113"/>
                    </a:cubicBezTo>
                    <a:cubicBezTo>
                      <a:pt x="205" y="118"/>
                      <a:pt x="203" y="122"/>
                      <a:pt x="200" y="127"/>
                    </a:cubicBezTo>
                    <a:cubicBezTo>
                      <a:pt x="196" y="135"/>
                      <a:pt x="194" y="139"/>
                      <a:pt x="191" y="130"/>
                    </a:cubicBezTo>
                    <a:cubicBezTo>
                      <a:pt x="202" y="112"/>
                      <a:pt x="215" y="96"/>
                      <a:pt x="229" y="82"/>
                    </a:cubicBezTo>
                    <a:cubicBezTo>
                      <a:pt x="238" y="73"/>
                      <a:pt x="249" y="64"/>
                      <a:pt x="260" y="58"/>
                    </a:cubicBezTo>
                    <a:cubicBezTo>
                      <a:pt x="275" y="51"/>
                      <a:pt x="284" y="55"/>
                      <a:pt x="294" y="64"/>
                    </a:cubicBezTo>
                    <a:cubicBezTo>
                      <a:pt x="292" y="65"/>
                      <a:pt x="290" y="66"/>
                      <a:pt x="288" y="68"/>
                    </a:cubicBezTo>
                    <a:cubicBezTo>
                      <a:pt x="287" y="68"/>
                      <a:pt x="287" y="67"/>
                      <a:pt x="287" y="67"/>
                    </a:cubicBezTo>
                    <a:cubicBezTo>
                      <a:pt x="265" y="59"/>
                      <a:pt x="246" y="74"/>
                      <a:pt x="231" y="88"/>
                    </a:cubicBezTo>
                    <a:close/>
                    <a:moveTo>
                      <a:pt x="148" y="304"/>
                    </a:moveTo>
                    <a:cubicBezTo>
                      <a:pt x="147" y="299"/>
                      <a:pt x="148" y="295"/>
                      <a:pt x="148" y="290"/>
                    </a:cubicBezTo>
                    <a:cubicBezTo>
                      <a:pt x="151" y="290"/>
                      <a:pt x="153" y="291"/>
                      <a:pt x="155" y="292"/>
                    </a:cubicBezTo>
                    <a:cubicBezTo>
                      <a:pt x="158" y="293"/>
                      <a:pt x="160" y="291"/>
                      <a:pt x="160" y="288"/>
                    </a:cubicBezTo>
                    <a:cubicBezTo>
                      <a:pt x="161" y="284"/>
                      <a:pt x="161" y="279"/>
                      <a:pt x="161" y="274"/>
                    </a:cubicBezTo>
                    <a:cubicBezTo>
                      <a:pt x="163" y="275"/>
                      <a:pt x="165" y="277"/>
                      <a:pt x="167" y="279"/>
                    </a:cubicBezTo>
                    <a:cubicBezTo>
                      <a:pt x="168" y="280"/>
                      <a:pt x="171" y="279"/>
                      <a:pt x="171" y="278"/>
                    </a:cubicBezTo>
                    <a:cubicBezTo>
                      <a:pt x="172" y="276"/>
                      <a:pt x="177" y="264"/>
                      <a:pt x="177" y="264"/>
                    </a:cubicBezTo>
                    <a:cubicBezTo>
                      <a:pt x="180" y="267"/>
                      <a:pt x="182" y="267"/>
                      <a:pt x="185" y="267"/>
                    </a:cubicBezTo>
                    <a:cubicBezTo>
                      <a:pt x="174" y="282"/>
                      <a:pt x="161" y="294"/>
                      <a:pt x="148" y="304"/>
                    </a:cubicBezTo>
                    <a:close/>
                    <a:moveTo>
                      <a:pt x="193" y="246"/>
                    </a:moveTo>
                    <a:cubicBezTo>
                      <a:pt x="192" y="246"/>
                      <a:pt x="191" y="246"/>
                      <a:pt x="189" y="247"/>
                    </a:cubicBezTo>
                    <a:cubicBezTo>
                      <a:pt x="188" y="247"/>
                      <a:pt x="188" y="249"/>
                      <a:pt x="188" y="249"/>
                    </a:cubicBezTo>
                    <a:cubicBezTo>
                      <a:pt x="190" y="259"/>
                      <a:pt x="187" y="261"/>
                      <a:pt x="178" y="257"/>
                    </a:cubicBezTo>
                    <a:cubicBezTo>
                      <a:pt x="177" y="256"/>
                      <a:pt x="174" y="256"/>
                      <a:pt x="174" y="258"/>
                    </a:cubicBezTo>
                    <a:cubicBezTo>
                      <a:pt x="173" y="259"/>
                      <a:pt x="168" y="272"/>
                      <a:pt x="167" y="271"/>
                    </a:cubicBezTo>
                    <a:cubicBezTo>
                      <a:pt x="164" y="267"/>
                      <a:pt x="163" y="267"/>
                      <a:pt x="160" y="266"/>
                    </a:cubicBezTo>
                    <a:cubicBezTo>
                      <a:pt x="158" y="265"/>
                      <a:pt x="156" y="267"/>
                      <a:pt x="156" y="269"/>
                    </a:cubicBezTo>
                    <a:cubicBezTo>
                      <a:pt x="155" y="274"/>
                      <a:pt x="154" y="278"/>
                      <a:pt x="153" y="283"/>
                    </a:cubicBezTo>
                    <a:cubicBezTo>
                      <a:pt x="151" y="282"/>
                      <a:pt x="148" y="282"/>
                      <a:pt x="144" y="282"/>
                    </a:cubicBezTo>
                    <a:cubicBezTo>
                      <a:pt x="142" y="282"/>
                      <a:pt x="141" y="284"/>
                      <a:pt x="140" y="286"/>
                    </a:cubicBezTo>
                    <a:cubicBezTo>
                      <a:pt x="140" y="290"/>
                      <a:pt x="140" y="293"/>
                      <a:pt x="140" y="297"/>
                    </a:cubicBezTo>
                    <a:cubicBezTo>
                      <a:pt x="139" y="296"/>
                      <a:pt x="138" y="296"/>
                      <a:pt x="136" y="295"/>
                    </a:cubicBezTo>
                    <a:cubicBezTo>
                      <a:pt x="134" y="293"/>
                      <a:pt x="131" y="295"/>
                      <a:pt x="131" y="298"/>
                    </a:cubicBezTo>
                    <a:cubicBezTo>
                      <a:pt x="131" y="302"/>
                      <a:pt x="131" y="306"/>
                      <a:pt x="131" y="310"/>
                    </a:cubicBezTo>
                    <a:cubicBezTo>
                      <a:pt x="131" y="311"/>
                      <a:pt x="131" y="312"/>
                      <a:pt x="132" y="313"/>
                    </a:cubicBezTo>
                    <a:cubicBezTo>
                      <a:pt x="128" y="314"/>
                      <a:pt x="124" y="316"/>
                      <a:pt x="120" y="317"/>
                    </a:cubicBezTo>
                    <a:cubicBezTo>
                      <a:pt x="125" y="278"/>
                      <a:pt x="154" y="245"/>
                      <a:pt x="182" y="214"/>
                    </a:cubicBezTo>
                    <a:cubicBezTo>
                      <a:pt x="182" y="220"/>
                      <a:pt x="184" y="226"/>
                      <a:pt x="187" y="230"/>
                    </a:cubicBezTo>
                    <a:cubicBezTo>
                      <a:pt x="189" y="233"/>
                      <a:pt x="192" y="235"/>
                      <a:pt x="195" y="238"/>
                    </a:cubicBezTo>
                    <a:cubicBezTo>
                      <a:pt x="194" y="242"/>
                      <a:pt x="193" y="246"/>
                      <a:pt x="193" y="246"/>
                    </a:cubicBezTo>
                    <a:close/>
                    <a:moveTo>
                      <a:pt x="217" y="220"/>
                    </a:moveTo>
                    <a:cubicBezTo>
                      <a:pt x="210" y="218"/>
                      <a:pt x="208" y="220"/>
                      <a:pt x="207" y="226"/>
                    </a:cubicBezTo>
                    <a:cubicBezTo>
                      <a:pt x="203" y="225"/>
                      <a:pt x="198" y="225"/>
                      <a:pt x="197" y="229"/>
                    </a:cubicBezTo>
                    <a:cubicBezTo>
                      <a:pt x="197" y="229"/>
                      <a:pt x="197" y="230"/>
                      <a:pt x="197" y="230"/>
                    </a:cubicBezTo>
                    <a:cubicBezTo>
                      <a:pt x="196" y="230"/>
                      <a:pt x="195" y="229"/>
                      <a:pt x="194" y="228"/>
                    </a:cubicBezTo>
                    <a:cubicBezTo>
                      <a:pt x="188" y="224"/>
                      <a:pt x="186" y="217"/>
                      <a:pt x="185" y="211"/>
                    </a:cubicBezTo>
                    <a:cubicBezTo>
                      <a:pt x="185" y="211"/>
                      <a:pt x="185" y="211"/>
                      <a:pt x="185" y="210"/>
                    </a:cubicBezTo>
                    <a:cubicBezTo>
                      <a:pt x="194" y="201"/>
                      <a:pt x="203" y="191"/>
                      <a:pt x="211" y="182"/>
                    </a:cubicBezTo>
                    <a:cubicBezTo>
                      <a:pt x="211" y="183"/>
                      <a:pt x="211" y="184"/>
                      <a:pt x="212" y="184"/>
                    </a:cubicBezTo>
                    <a:cubicBezTo>
                      <a:pt x="215" y="191"/>
                      <a:pt x="222" y="197"/>
                      <a:pt x="230" y="200"/>
                    </a:cubicBezTo>
                    <a:cubicBezTo>
                      <a:pt x="226" y="206"/>
                      <a:pt x="221" y="213"/>
                      <a:pt x="217" y="220"/>
                    </a:cubicBezTo>
                    <a:close/>
                    <a:moveTo>
                      <a:pt x="253" y="188"/>
                    </a:moveTo>
                    <a:cubicBezTo>
                      <a:pt x="253" y="186"/>
                      <a:pt x="252" y="184"/>
                      <a:pt x="252" y="182"/>
                    </a:cubicBezTo>
                    <a:cubicBezTo>
                      <a:pt x="253" y="183"/>
                      <a:pt x="254" y="183"/>
                      <a:pt x="255" y="184"/>
                    </a:cubicBezTo>
                    <a:cubicBezTo>
                      <a:pt x="256" y="184"/>
                      <a:pt x="257" y="184"/>
                      <a:pt x="258" y="183"/>
                    </a:cubicBezTo>
                    <a:cubicBezTo>
                      <a:pt x="256" y="185"/>
                      <a:pt x="254" y="187"/>
                      <a:pt x="253" y="188"/>
                    </a:cubicBezTo>
                    <a:close/>
                    <a:moveTo>
                      <a:pt x="261" y="180"/>
                    </a:moveTo>
                    <a:cubicBezTo>
                      <a:pt x="261" y="180"/>
                      <a:pt x="261" y="180"/>
                      <a:pt x="261" y="180"/>
                    </a:cubicBezTo>
                    <a:cubicBezTo>
                      <a:pt x="262" y="176"/>
                      <a:pt x="263" y="173"/>
                      <a:pt x="263" y="169"/>
                    </a:cubicBezTo>
                    <a:cubicBezTo>
                      <a:pt x="265" y="170"/>
                      <a:pt x="267" y="171"/>
                      <a:pt x="269" y="171"/>
                    </a:cubicBezTo>
                    <a:cubicBezTo>
                      <a:pt x="266" y="175"/>
                      <a:pt x="263" y="178"/>
                      <a:pt x="261" y="180"/>
                    </a:cubicBezTo>
                    <a:close/>
                    <a:moveTo>
                      <a:pt x="286" y="153"/>
                    </a:moveTo>
                    <a:cubicBezTo>
                      <a:pt x="286" y="149"/>
                      <a:pt x="287" y="146"/>
                      <a:pt x="287" y="142"/>
                    </a:cubicBezTo>
                    <a:cubicBezTo>
                      <a:pt x="288" y="142"/>
                      <a:pt x="289" y="142"/>
                      <a:pt x="290" y="142"/>
                    </a:cubicBezTo>
                    <a:cubicBezTo>
                      <a:pt x="293" y="142"/>
                      <a:pt x="295" y="140"/>
                      <a:pt x="295" y="138"/>
                    </a:cubicBezTo>
                    <a:cubicBezTo>
                      <a:pt x="295" y="134"/>
                      <a:pt x="295" y="131"/>
                      <a:pt x="296" y="128"/>
                    </a:cubicBezTo>
                    <a:cubicBezTo>
                      <a:pt x="297" y="129"/>
                      <a:pt x="298" y="130"/>
                      <a:pt x="299" y="131"/>
                    </a:cubicBezTo>
                    <a:cubicBezTo>
                      <a:pt x="300" y="132"/>
                      <a:pt x="302" y="133"/>
                      <a:pt x="303" y="133"/>
                    </a:cubicBezTo>
                    <a:cubicBezTo>
                      <a:pt x="297" y="140"/>
                      <a:pt x="292" y="147"/>
                      <a:pt x="286" y="153"/>
                    </a:cubicBezTo>
                    <a:close/>
                    <a:moveTo>
                      <a:pt x="307" y="127"/>
                    </a:moveTo>
                    <a:cubicBezTo>
                      <a:pt x="308" y="123"/>
                      <a:pt x="308" y="120"/>
                      <a:pt x="309" y="117"/>
                    </a:cubicBezTo>
                    <a:cubicBezTo>
                      <a:pt x="310" y="118"/>
                      <a:pt x="312" y="117"/>
                      <a:pt x="314" y="116"/>
                    </a:cubicBezTo>
                    <a:cubicBezTo>
                      <a:pt x="314" y="115"/>
                      <a:pt x="314" y="115"/>
                      <a:pt x="314" y="115"/>
                    </a:cubicBezTo>
                    <a:cubicBezTo>
                      <a:pt x="314" y="115"/>
                      <a:pt x="314" y="115"/>
                      <a:pt x="314" y="115"/>
                    </a:cubicBezTo>
                    <a:cubicBezTo>
                      <a:pt x="315" y="114"/>
                      <a:pt x="316" y="112"/>
                      <a:pt x="316" y="111"/>
                    </a:cubicBezTo>
                    <a:cubicBezTo>
                      <a:pt x="317" y="111"/>
                      <a:pt x="317" y="111"/>
                      <a:pt x="317" y="111"/>
                    </a:cubicBezTo>
                    <a:cubicBezTo>
                      <a:pt x="318" y="111"/>
                      <a:pt x="318" y="111"/>
                      <a:pt x="318" y="111"/>
                    </a:cubicBezTo>
                    <a:cubicBezTo>
                      <a:pt x="315" y="116"/>
                      <a:pt x="311" y="121"/>
                      <a:pt x="307" y="127"/>
                    </a:cubicBezTo>
                    <a:close/>
                    <a:moveTo>
                      <a:pt x="323" y="100"/>
                    </a:moveTo>
                    <a:cubicBezTo>
                      <a:pt x="323" y="97"/>
                      <a:pt x="318" y="95"/>
                      <a:pt x="316" y="99"/>
                    </a:cubicBezTo>
                    <a:cubicBezTo>
                      <a:pt x="316" y="99"/>
                      <a:pt x="316" y="99"/>
                      <a:pt x="316" y="99"/>
                    </a:cubicBezTo>
                    <a:cubicBezTo>
                      <a:pt x="313" y="98"/>
                      <a:pt x="311" y="100"/>
                      <a:pt x="310" y="102"/>
                    </a:cubicBezTo>
                    <a:cubicBezTo>
                      <a:pt x="309" y="104"/>
                      <a:pt x="309" y="106"/>
                      <a:pt x="308" y="107"/>
                    </a:cubicBezTo>
                    <a:cubicBezTo>
                      <a:pt x="307" y="107"/>
                      <a:pt x="307" y="107"/>
                      <a:pt x="306" y="106"/>
                    </a:cubicBezTo>
                    <a:cubicBezTo>
                      <a:pt x="303" y="105"/>
                      <a:pt x="301" y="108"/>
                      <a:pt x="300" y="111"/>
                    </a:cubicBezTo>
                    <a:cubicBezTo>
                      <a:pt x="300" y="113"/>
                      <a:pt x="300" y="115"/>
                      <a:pt x="299" y="117"/>
                    </a:cubicBezTo>
                    <a:cubicBezTo>
                      <a:pt x="298" y="116"/>
                      <a:pt x="298" y="115"/>
                      <a:pt x="297" y="113"/>
                    </a:cubicBezTo>
                    <a:cubicBezTo>
                      <a:pt x="294" y="109"/>
                      <a:pt x="288" y="111"/>
                      <a:pt x="288" y="116"/>
                    </a:cubicBezTo>
                    <a:cubicBezTo>
                      <a:pt x="288" y="120"/>
                      <a:pt x="287" y="125"/>
                      <a:pt x="287" y="130"/>
                    </a:cubicBezTo>
                    <a:cubicBezTo>
                      <a:pt x="286" y="130"/>
                      <a:pt x="286" y="129"/>
                      <a:pt x="286" y="129"/>
                    </a:cubicBezTo>
                    <a:cubicBezTo>
                      <a:pt x="283" y="127"/>
                      <a:pt x="279" y="128"/>
                      <a:pt x="278" y="133"/>
                    </a:cubicBezTo>
                    <a:cubicBezTo>
                      <a:pt x="278" y="137"/>
                      <a:pt x="277" y="142"/>
                      <a:pt x="277" y="146"/>
                    </a:cubicBezTo>
                    <a:cubicBezTo>
                      <a:pt x="274" y="143"/>
                      <a:pt x="268" y="145"/>
                      <a:pt x="268" y="150"/>
                    </a:cubicBezTo>
                    <a:cubicBezTo>
                      <a:pt x="268" y="158"/>
                      <a:pt x="268" y="160"/>
                      <a:pt x="260" y="157"/>
                    </a:cubicBezTo>
                    <a:cubicBezTo>
                      <a:pt x="257" y="156"/>
                      <a:pt x="254" y="159"/>
                      <a:pt x="254" y="162"/>
                    </a:cubicBezTo>
                    <a:cubicBezTo>
                      <a:pt x="254" y="165"/>
                      <a:pt x="254" y="169"/>
                      <a:pt x="253" y="172"/>
                    </a:cubicBezTo>
                    <a:cubicBezTo>
                      <a:pt x="251" y="171"/>
                      <a:pt x="250" y="170"/>
                      <a:pt x="248" y="170"/>
                    </a:cubicBezTo>
                    <a:cubicBezTo>
                      <a:pt x="245" y="168"/>
                      <a:pt x="241" y="171"/>
                      <a:pt x="242" y="174"/>
                    </a:cubicBezTo>
                    <a:cubicBezTo>
                      <a:pt x="243" y="180"/>
                      <a:pt x="244" y="186"/>
                      <a:pt x="247" y="192"/>
                    </a:cubicBezTo>
                    <a:cubicBezTo>
                      <a:pt x="243" y="192"/>
                      <a:pt x="239" y="192"/>
                      <a:pt x="234" y="190"/>
                    </a:cubicBezTo>
                    <a:cubicBezTo>
                      <a:pt x="229" y="188"/>
                      <a:pt x="224" y="184"/>
                      <a:pt x="221" y="179"/>
                    </a:cubicBezTo>
                    <a:cubicBezTo>
                      <a:pt x="215" y="171"/>
                      <a:pt x="214" y="157"/>
                      <a:pt x="221" y="149"/>
                    </a:cubicBezTo>
                    <a:cubicBezTo>
                      <a:pt x="222" y="148"/>
                      <a:pt x="222" y="147"/>
                      <a:pt x="222" y="147"/>
                    </a:cubicBezTo>
                    <a:cubicBezTo>
                      <a:pt x="235" y="135"/>
                      <a:pt x="246" y="122"/>
                      <a:pt x="258" y="109"/>
                    </a:cubicBezTo>
                    <a:cubicBezTo>
                      <a:pt x="270" y="97"/>
                      <a:pt x="300" y="61"/>
                      <a:pt x="321" y="71"/>
                    </a:cubicBezTo>
                    <a:cubicBezTo>
                      <a:pt x="330" y="76"/>
                      <a:pt x="330" y="87"/>
                      <a:pt x="323"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0" name="Freeform 494"/>
              <p:cNvSpPr>
                <a:spLocks noEditPoints="1"/>
              </p:cNvSpPr>
              <p:nvPr/>
            </p:nvSpPr>
            <p:spPr bwMode="auto">
              <a:xfrm>
                <a:off x="4312" y="1621"/>
                <a:ext cx="278" cy="363"/>
              </a:xfrm>
              <a:custGeom>
                <a:avLst/>
                <a:gdLst>
                  <a:gd name="T0" fmla="*/ 135 w 138"/>
                  <a:gd name="T1" fmla="*/ 51 h 180"/>
                  <a:gd name="T2" fmla="*/ 33 w 138"/>
                  <a:gd name="T3" fmla="*/ 42 h 180"/>
                  <a:gd name="T4" fmla="*/ 28 w 138"/>
                  <a:gd name="T5" fmla="*/ 40 h 180"/>
                  <a:gd name="T6" fmla="*/ 11 w 138"/>
                  <a:gd name="T7" fmla="*/ 84 h 180"/>
                  <a:gd name="T8" fmla="*/ 44 w 138"/>
                  <a:gd name="T9" fmla="*/ 91 h 180"/>
                  <a:gd name="T10" fmla="*/ 50 w 138"/>
                  <a:gd name="T11" fmla="*/ 91 h 180"/>
                  <a:gd name="T12" fmla="*/ 51 w 138"/>
                  <a:gd name="T13" fmla="*/ 85 h 180"/>
                  <a:gd name="T14" fmla="*/ 51 w 138"/>
                  <a:gd name="T15" fmla="*/ 85 h 180"/>
                  <a:gd name="T16" fmla="*/ 52 w 138"/>
                  <a:gd name="T17" fmla="*/ 82 h 180"/>
                  <a:gd name="T18" fmla="*/ 84 w 138"/>
                  <a:gd name="T19" fmla="*/ 55 h 180"/>
                  <a:gd name="T20" fmla="*/ 90 w 138"/>
                  <a:gd name="T21" fmla="*/ 104 h 180"/>
                  <a:gd name="T22" fmla="*/ 65 w 138"/>
                  <a:gd name="T23" fmla="*/ 159 h 180"/>
                  <a:gd name="T24" fmla="*/ 62 w 138"/>
                  <a:gd name="T25" fmla="*/ 171 h 180"/>
                  <a:gd name="T26" fmla="*/ 100 w 138"/>
                  <a:gd name="T27" fmla="*/ 150 h 180"/>
                  <a:gd name="T28" fmla="*/ 135 w 138"/>
                  <a:gd name="T29" fmla="*/ 51 h 180"/>
                  <a:gd name="T30" fmla="*/ 95 w 138"/>
                  <a:gd name="T31" fmla="*/ 127 h 180"/>
                  <a:gd name="T32" fmla="*/ 89 w 138"/>
                  <a:gd name="T33" fmla="*/ 147 h 180"/>
                  <a:gd name="T34" fmla="*/ 73 w 138"/>
                  <a:gd name="T35" fmla="*/ 162 h 180"/>
                  <a:gd name="T36" fmla="*/ 103 w 138"/>
                  <a:gd name="T37" fmla="*/ 59 h 180"/>
                  <a:gd name="T38" fmla="*/ 44 w 138"/>
                  <a:gd name="T39" fmla="*/ 82 h 180"/>
                  <a:gd name="T40" fmla="*/ 21 w 138"/>
                  <a:gd name="T41" fmla="*/ 77 h 180"/>
                  <a:gd name="T42" fmla="*/ 31 w 138"/>
                  <a:gd name="T43" fmla="*/ 48 h 180"/>
                  <a:gd name="T44" fmla="*/ 34 w 138"/>
                  <a:gd name="T45" fmla="*/ 48 h 180"/>
                  <a:gd name="T46" fmla="*/ 123 w 138"/>
                  <a:gd name="T47" fmla="*/ 56 h 180"/>
                  <a:gd name="T48" fmla="*/ 95 w 138"/>
                  <a:gd name="T49" fmla="*/ 12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8" h="180">
                    <a:moveTo>
                      <a:pt x="135" y="51"/>
                    </a:moveTo>
                    <a:cubicBezTo>
                      <a:pt x="130" y="0"/>
                      <a:pt x="61" y="25"/>
                      <a:pt x="33" y="42"/>
                    </a:cubicBezTo>
                    <a:cubicBezTo>
                      <a:pt x="32" y="40"/>
                      <a:pt x="30" y="39"/>
                      <a:pt x="28" y="40"/>
                    </a:cubicBezTo>
                    <a:cubicBezTo>
                      <a:pt x="11" y="47"/>
                      <a:pt x="0" y="67"/>
                      <a:pt x="11" y="84"/>
                    </a:cubicBezTo>
                    <a:cubicBezTo>
                      <a:pt x="19" y="96"/>
                      <a:pt x="33" y="98"/>
                      <a:pt x="44" y="91"/>
                    </a:cubicBezTo>
                    <a:cubicBezTo>
                      <a:pt x="46" y="93"/>
                      <a:pt x="49" y="94"/>
                      <a:pt x="50" y="91"/>
                    </a:cubicBezTo>
                    <a:cubicBezTo>
                      <a:pt x="50" y="89"/>
                      <a:pt x="51" y="87"/>
                      <a:pt x="51" y="85"/>
                    </a:cubicBezTo>
                    <a:cubicBezTo>
                      <a:pt x="51" y="85"/>
                      <a:pt x="51" y="85"/>
                      <a:pt x="51" y="85"/>
                    </a:cubicBezTo>
                    <a:cubicBezTo>
                      <a:pt x="52" y="84"/>
                      <a:pt x="52" y="83"/>
                      <a:pt x="52" y="82"/>
                    </a:cubicBezTo>
                    <a:cubicBezTo>
                      <a:pt x="57" y="67"/>
                      <a:pt x="66" y="52"/>
                      <a:pt x="84" y="55"/>
                    </a:cubicBezTo>
                    <a:cubicBezTo>
                      <a:pt x="108" y="59"/>
                      <a:pt x="98" y="92"/>
                      <a:pt x="90" y="104"/>
                    </a:cubicBezTo>
                    <a:cubicBezTo>
                      <a:pt x="79" y="122"/>
                      <a:pt x="63" y="139"/>
                      <a:pt x="65" y="159"/>
                    </a:cubicBezTo>
                    <a:cubicBezTo>
                      <a:pt x="58" y="157"/>
                      <a:pt x="55" y="168"/>
                      <a:pt x="62" y="171"/>
                    </a:cubicBezTo>
                    <a:cubicBezTo>
                      <a:pt x="85" y="180"/>
                      <a:pt x="96" y="174"/>
                      <a:pt x="100" y="150"/>
                    </a:cubicBezTo>
                    <a:cubicBezTo>
                      <a:pt x="107" y="115"/>
                      <a:pt x="138" y="89"/>
                      <a:pt x="135" y="51"/>
                    </a:cubicBezTo>
                    <a:close/>
                    <a:moveTo>
                      <a:pt x="95" y="127"/>
                    </a:moveTo>
                    <a:cubicBezTo>
                      <a:pt x="92" y="134"/>
                      <a:pt x="90" y="140"/>
                      <a:pt x="89" y="147"/>
                    </a:cubicBezTo>
                    <a:cubicBezTo>
                      <a:pt x="87" y="160"/>
                      <a:pt x="83" y="163"/>
                      <a:pt x="73" y="162"/>
                    </a:cubicBezTo>
                    <a:cubicBezTo>
                      <a:pt x="74" y="124"/>
                      <a:pt x="127" y="100"/>
                      <a:pt x="103" y="59"/>
                    </a:cubicBezTo>
                    <a:cubicBezTo>
                      <a:pt x="86" y="31"/>
                      <a:pt x="50" y="57"/>
                      <a:pt x="44" y="82"/>
                    </a:cubicBezTo>
                    <a:cubicBezTo>
                      <a:pt x="36" y="86"/>
                      <a:pt x="26" y="85"/>
                      <a:pt x="21" y="77"/>
                    </a:cubicBezTo>
                    <a:cubicBezTo>
                      <a:pt x="13" y="65"/>
                      <a:pt x="22" y="55"/>
                      <a:pt x="31" y="48"/>
                    </a:cubicBezTo>
                    <a:cubicBezTo>
                      <a:pt x="31" y="49"/>
                      <a:pt x="32" y="49"/>
                      <a:pt x="34" y="48"/>
                    </a:cubicBezTo>
                    <a:cubicBezTo>
                      <a:pt x="56" y="36"/>
                      <a:pt x="120" y="12"/>
                      <a:pt x="123" y="56"/>
                    </a:cubicBezTo>
                    <a:cubicBezTo>
                      <a:pt x="124" y="81"/>
                      <a:pt x="106" y="106"/>
                      <a:pt x="95" y="1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1" name="Freeform 495"/>
              <p:cNvSpPr>
                <a:spLocks noEditPoints="1"/>
              </p:cNvSpPr>
              <p:nvPr/>
            </p:nvSpPr>
            <p:spPr bwMode="auto">
              <a:xfrm>
                <a:off x="4435" y="1982"/>
                <a:ext cx="99" cy="93"/>
              </a:xfrm>
              <a:custGeom>
                <a:avLst/>
                <a:gdLst>
                  <a:gd name="T0" fmla="*/ 41 w 49"/>
                  <a:gd name="T1" fmla="*/ 3 h 46"/>
                  <a:gd name="T2" fmla="*/ 23 w 49"/>
                  <a:gd name="T3" fmla="*/ 3 h 46"/>
                  <a:gd name="T4" fmla="*/ 2 w 49"/>
                  <a:gd name="T5" fmla="*/ 35 h 46"/>
                  <a:gd name="T6" fmla="*/ 5 w 49"/>
                  <a:gd name="T7" fmla="*/ 40 h 46"/>
                  <a:gd name="T8" fmla="*/ 35 w 49"/>
                  <a:gd name="T9" fmla="*/ 41 h 46"/>
                  <a:gd name="T10" fmla="*/ 49 w 49"/>
                  <a:gd name="T11" fmla="*/ 21 h 46"/>
                  <a:gd name="T12" fmla="*/ 41 w 49"/>
                  <a:gd name="T13" fmla="*/ 3 h 46"/>
                  <a:gd name="T14" fmla="*/ 36 w 49"/>
                  <a:gd name="T15" fmla="*/ 20 h 46"/>
                  <a:gd name="T16" fmla="*/ 29 w 49"/>
                  <a:gd name="T17" fmla="*/ 30 h 46"/>
                  <a:gd name="T18" fmla="*/ 13 w 49"/>
                  <a:gd name="T19" fmla="*/ 30 h 46"/>
                  <a:gd name="T20" fmla="*/ 16 w 49"/>
                  <a:gd name="T21" fmla="*/ 17 h 46"/>
                  <a:gd name="T22" fmla="*/ 17 w 49"/>
                  <a:gd name="T23" fmla="*/ 15 h 46"/>
                  <a:gd name="T24" fmla="*/ 20 w 49"/>
                  <a:gd name="T25" fmla="*/ 15 h 46"/>
                  <a:gd name="T26" fmla="*/ 30 w 49"/>
                  <a:gd name="T27" fmla="*/ 13 h 46"/>
                  <a:gd name="T28" fmla="*/ 34 w 49"/>
                  <a:gd name="T29" fmla="*/ 13 h 46"/>
                  <a:gd name="T30" fmla="*/ 36 w 49"/>
                  <a:gd name="T31" fmla="*/ 15 h 46"/>
                  <a:gd name="T32" fmla="*/ 36 w 49"/>
                  <a:gd name="T33" fmla="*/ 2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46">
                    <a:moveTo>
                      <a:pt x="41" y="3"/>
                    </a:moveTo>
                    <a:cubicBezTo>
                      <a:pt x="36" y="0"/>
                      <a:pt x="29" y="0"/>
                      <a:pt x="23" y="3"/>
                    </a:cubicBezTo>
                    <a:cubicBezTo>
                      <a:pt x="8" y="4"/>
                      <a:pt x="0" y="19"/>
                      <a:pt x="2" y="35"/>
                    </a:cubicBezTo>
                    <a:cubicBezTo>
                      <a:pt x="2" y="37"/>
                      <a:pt x="3" y="39"/>
                      <a:pt x="5" y="40"/>
                    </a:cubicBezTo>
                    <a:cubicBezTo>
                      <a:pt x="15" y="44"/>
                      <a:pt x="25" y="46"/>
                      <a:pt x="35" y="41"/>
                    </a:cubicBezTo>
                    <a:cubicBezTo>
                      <a:pt x="43" y="37"/>
                      <a:pt x="47" y="29"/>
                      <a:pt x="49" y="21"/>
                    </a:cubicBezTo>
                    <a:cubicBezTo>
                      <a:pt x="49" y="14"/>
                      <a:pt x="47" y="7"/>
                      <a:pt x="41" y="3"/>
                    </a:cubicBezTo>
                    <a:close/>
                    <a:moveTo>
                      <a:pt x="36" y="20"/>
                    </a:moveTo>
                    <a:cubicBezTo>
                      <a:pt x="35" y="24"/>
                      <a:pt x="33" y="28"/>
                      <a:pt x="29" y="30"/>
                    </a:cubicBezTo>
                    <a:cubicBezTo>
                      <a:pt x="24" y="32"/>
                      <a:pt x="19" y="32"/>
                      <a:pt x="13" y="30"/>
                    </a:cubicBezTo>
                    <a:cubicBezTo>
                      <a:pt x="13" y="26"/>
                      <a:pt x="14" y="21"/>
                      <a:pt x="16" y="17"/>
                    </a:cubicBezTo>
                    <a:cubicBezTo>
                      <a:pt x="16" y="16"/>
                      <a:pt x="17" y="15"/>
                      <a:pt x="17" y="15"/>
                    </a:cubicBezTo>
                    <a:cubicBezTo>
                      <a:pt x="18" y="15"/>
                      <a:pt x="19" y="15"/>
                      <a:pt x="20" y="15"/>
                    </a:cubicBezTo>
                    <a:cubicBezTo>
                      <a:pt x="24" y="15"/>
                      <a:pt x="27" y="13"/>
                      <a:pt x="30" y="13"/>
                    </a:cubicBezTo>
                    <a:cubicBezTo>
                      <a:pt x="32" y="12"/>
                      <a:pt x="34" y="12"/>
                      <a:pt x="34" y="13"/>
                    </a:cubicBezTo>
                    <a:cubicBezTo>
                      <a:pt x="35" y="13"/>
                      <a:pt x="36" y="14"/>
                      <a:pt x="36" y="15"/>
                    </a:cubicBezTo>
                    <a:cubicBezTo>
                      <a:pt x="36" y="17"/>
                      <a:pt x="36" y="19"/>
                      <a:pt x="36"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2" name="Freeform 496"/>
              <p:cNvSpPr>
                <a:spLocks noEditPoints="1"/>
              </p:cNvSpPr>
              <p:nvPr/>
            </p:nvSpPr>
            <p:spPr bwMode="auto">
              <a:xfrm>
                <a:off x="4626" y="1592"/>
                <a:ext cx="154" cy="319"/>
              </a:xfrm>
              <a:custGeom>
                <a:avLst/>
                <a:gdLst>
                  <a:gd name="T0" fmla="*/ 27 w 76"/>
                  <a:gd name="T1" fmla="*/ 3 h 158"/>
                  <a:gd name="T2" fmla="*/ 3 w 76"/>
                  <a:gd name="T3" fmla="*/ 59 h 158"/>
                  <a:gd name="T4" fmla="*/ 16 w 76"/>
                  <a:gd name="T5" fmla="*/ 118 h 158"/>
                  <a:gd name="T6" fmla="*/ 25 w 76"/>
                  <a:gd name="T7" fmla="*/ 142 h 158"/>
                  <a:gd name="T8" fmla="*/ 24 w 76"/>
                  <a:gd name="T9" fmla="*/ 150 h 158"/>
                  <a:gd name="T10" fmla="*/ 28 w 76"/>
                  <a:gd name="T11" fmla="*/ 155 h 158"/>
                  <a:gd name="T12" fmla="*/ 30 w 76"/>
                  <a:gd name="T13" fmla="*/ 157 h 158"/>
                  <a:gd name="T14" fmla="*/ 35 w 76"/>
                  <a:gd name="T15" fmla="*/ 152 h 158"/>
                  <a:gd name="T16" fmla="*/ 35 w 76"/>
                  <a:gd name="T17" fmla="*/ 151 h 158"/>
                  <a:gd name="T18" fmla="*/ 27 w 76"/>
                  <a:gd name="T19" fmla="*/ 3 h 158"/>
                  <a:gd name="T20" fmla="*/ 15 w 76"/>
                  <a:gd name="T21" fmla="*/ 38 h 158"/>
                  <a:gd name="T22" fmla="*/ 39 w 76"/>
                  <a:gd name="T23" fmla="*/ 27 h 158"/>
                  <a:gd name="T24" fmla="*/ 38 w 76"/>
                  <a:gd name="T25" fmla="*/ 76 h 158"/>
                  <a:gd name="T26" fmla="*/ 29 w 76"/>
                  <a:gd name="T27" fmla="*/ 119 h 158"/>
                  <a:gd name="T28" fmla="*/ 15 w 76"/>
                  <a:gd name="T29" fmla="*/ 3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8">
                    <a:moveTo>
                      <a:pt x="27" y="3"/>
                    </a:moveTo>
                    <a:cubicBezTo>
                      <a:pt x="0" y="4"/>
                      <a:pt x="0" y="40"/>
                      <a:pt x="3" y="59"/>
                    </a:cubicBezTo>
                    <a:cubicBezTo>
                      <a:pt x="5" y="79"/>
                      <a:pt x="11" y="99"/>
                      <a:pt x="16" y="118"/>
                    </a:cubicBezTo>
                    <a:cubicBezTo>
                      <a:pt x="17" y="120"/>
                      <a:pt x="22" y="132"/>
                      <a:pt x="25" y="142"/>
                    </a:cubicBezTo>
                    <a:cubicBezTo>
                      <a:pt x="25" y="145"/>
                      <a:pt x="24" y="147"/>
                      <a:pt x="24" y="150"/>
                    </a:cubicBezTo>
                    <a:cubicBezTo>
                      <a:pt x="24" y="152"/>
                      <a:pt x="26" y="154"/>
                      <a:pt x="28" y="155"/>
                    </a:cubicBezTo>
                    <a:cubicBezTo>
                      <a:pt x="28" y="156"/>
                      <a:pt x="28" y="158"/>
                      <a:pt x="30" y="157"/>
                    </a:cubicBezTo>
                    <a:cubicBezTo>
                      <a:pt x="33" y="156"/>
                      <a:pt x="34" y="154"/>
                      <a:pt x="35" y="152"/>
                    </a:cubicBezTo>
                    <a:cubicBezTo>
                      <a:pt x="35" y="152"/>
                      <a:pt x="35" y="152"/>
                      <a:pt x="35" y="151"/>
                    </a:cubicBezTo>
                    <a:cubicBezTo>
                      <a:pt x="40" y="128"/>
                      <a:pt x="76" y="0"/>
                      <a:pt x="27" y="3"/>
                    </a:cubicBezTo>
                    <a:close/>
                    <a:moveTo>
                      <a:pt x="15" y="38"/>
                    </a:moveTo>
                    <a:cubicBezTo>
                      <a:pt x="15" y="22"/>
                      <a:pt x="34" y="3"/>
                      <a:pt x="39" y="27"/>
                    </a:cubicBezTo>
                    <a:cubicBezTo>
                      <a:pt x="43" y="42"/>
                      <a:pt x="40" y="60"/>
                      <a:pt x="38" y="76"/>
                    </a:cubicBezTo>
                    <a:cubicBezTo>
                      <a:pt x="36" y="90"/>
                      <a:pt x="32" y="105"/>
                      <a:pt x="29" y="119"/>
                    </a:cubicBezTo>
                    <a:cubicBezTo>
                      <a:pt x="22" y="92"/>
                      <a:pt x="14" y="65"/>
                      <a:pt x="1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3" name="Freeform 497"/>
              <p:cNvSpPr>
                <a:spLocks noEditPoints="1"/>
              </p:cNvSpPr>
              <p:nvPr/>
            </p:nvSpPr>
            <p:spPr bwMode="auto">
              <a:xfrm>
                <a:off x="4675" y="1941"/>
                <a:ext cx="87" cy="73"/>
              </a:xfrm>
              <a:custGeom>
                <a:avLst/>
                <a:gdLst>
                  <a:gd name="T0" fmla="*/ 33 w 43"/>
                  <a:gd name="T1" fmla="*/ 5 h 36"/>
                  <a:gd name="T2" fmla="*/ 18 w 43"/>
                  <a:gd name="T3" fmla="*/ 1 h 36"/>
                  <a:gd name="T4" fmla="*/ 17 w 43"/>
                  <a:gd name="T5" fmla="*/ 1 h 36"/>
                  <a:gd name="T6" fmla="*/ 14 w 43"/>
                  <a:gd name="T7" fmla="*/ 1 h 36"/>
                  <a:gd name="T8" fmla="*/ 11 w 43"/>
                  <a:gd name="T9" fmla="*/ 3 h 36"/>
                  <a:gd name="T10" fmla="*/ 1 w 43"/>
                  <a:gd name="T11" fmla="*/ 12 h 36"/>
                  <a:gd name="T12" fmla="*/ 2 w 43"/>
                  <a:gd name="T13" fmla="*/ 15 h 36"/>
                  <a:gd name="T14" fmla="*/ 4 w 43"/>
                  <a:gd name="T15" fmla="*/ 30 h 36"/>
                  <a:gd name="T16" fmla="*/ 23 w 43"/>
                  <a:gd name="T17" fmla="*/ 36 h 36"/>
                  <a:gd name="T18" fmla="*/ 37 w 43"/>
                  <a:gd name="T19" fmla="*/ 31 h 36"/>
                  <a:gd name="T20" fmla="*/ 33 w 43"/>
                  <a:gd name="T21" fmla="*/ 5 h 36"/>
                  <a:gd name="T22" fmla="*/ 29 w 43"/>
                  <a:gd name="T23" fmla="*/ 23 h 36"/>
                  <a:gd name="T24" fmla="*/ 25 w 43"/>
                  <a:gd name="T25" fmla="*/ 25 h 36"/>
                  <a:gd name="T26" fmla="*/ 12 w 43"/>
                  <a:gd name="T27" fmla="*/ 23 h 36"/>
                  <a:gd name="T28" fmla="*/ 10 w 43"/>
                  <a:gd name="T29" fmla="*/ 17 h 36"/>
                  <a:gd name="T30" fmla="*/ 25 w 43"/>
                  <a:gd name="T31" fmla="*/ 14 h 36"/>
                  <a:gd name="T32" fmla="*/ 29 w 43"/>
                  <a:gd name="T33"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36">
                    <a:moveTo>
                      <a:pt x="33" y="5"/>
                    </a:moveTo>
                    <a:cubicBezTo>
                      <a:pt x="29" y="2"/>
                      <a:pt x="24" y="0"/>
                      <a:pt x="18" y="1"/>
                    </a:cubicBezTo>
                    <a:cubicBezTo>
                      <a:pt x="18" y="1"/>
                      <a:pt x="18" y="1"/>
                      <a:pt x="17" y="1"/>
                    </a:cubicBezTo>
                    <a:cubicBezTo>
                      <a:pt x="16" y="0"/>
                      <a:pt x="15" y="0"/>
                      <a:pt x="14" y="1"/>
                    </a:cubicBezTo>
                    <a:cubicBezTo>
                      <a:pt x="13" y="1"/>
                      <a:pt x="12" y="2"/>
                      <a:pt x="11" y="3"/>
                    </a:cubicBezTo>
                    <a:cubicBezTo>
                      <a:pt x="7" y="4"/>
                      <a:pt x="2" y="7"/>
                      <a:pt x="1" y="12"/>
                    </a:cubicBezTo>
                    <a:cubicBezTo>
                      <a:pt x="1" y="13"/>
                      <a:pt x="1" y="14"/>
                      <a:pt x="2" y="15"/>
                    </a:cubicBezTo>
                    <a:cubicBezTo>
                      <a:pt x="0" y="20"/>
                      <a:pt x="0" y="25"/>
                      <a:pt x="4" y="30"/>
                    </a:cubicBezTo>
                    <a:cubicBezTo>
                      <a:pt x="9" y="36"/>
                      <a:pt x="17" y="36"/>
                      <a:pt x="23" y="36"/>
                    </a:cubicBezTo>
                    <a:cubicBezTo>
                      <a:pt x="28" y="36"/>
                      <a:pt x="34" y="35"/>
                      <a:pt x="37" y="31"/>
                    </a:cubicBezTo>
                    <a:cubicBezTo>
                      <a:pt x="43" y="23"/>
                      <a:pt x="41" y="11"/>
                      <a:pt x="33" y="5"/>
                    </a:cubicBezTo>
                    <a:close/>
                    <a:moveTo>
                      <a:pt x="29" y="23"/>
                    </a:moveTo>
                    <a:cubicBezTo>
                      <a:pt x="28" y="24"/>
                      <a:pt x="27" y="25"/>
                      <a:pt x="25" y="25"/>
                    </a:cubicBezTo>
                    <a:cubicBezTo>
                      <a:pt x="20" y="25"/>
                      <a:pt x="16" y="26"/>
                      <a:pt x="12" y="23"/>
                    </a:cubicBezTo>
                    <a:cubicBezTo>
                      <a:pt x="10" y="22"/>
                      <a:pt x="10" y="20"/>
                      <a:pt x="10" y="17"/>
                    </a:cubicBezTo>
                    <a:cubicBezTo>
                      <a:pt x="15" y="15"/>
                      <a:pt x="20" y="11"/>
                      <a:pt x="25" y="14"/>
                    </a:cubicBezTo>
                    <a:cubicBezTo>
                      <a:pt x="28" y="16"/>
                      <a:pt x="29" y="21"/>
                      <a:pt x="2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4" name="Freeform 498"/>
              <p:cNvSpPr>
                <a:spLocks noEditPoints="1"/>
              </p:cNvSpPr>
              <p:nvPr/>
            </p:nvSpPr>
            <p:spPr bwMode="auto">
              <a:xfrm>
                <a:off x="3755" y="2583"/>
                <a:ext cx="605" cy="534"/>
              </a:xfrm>
              <a:custGeom>
                <a:avLst/>
                <a:gdLst>
                  <a:gd name="T0" fmla="*/ 291 w 300"/>
                  <a:gd name="T1" fmla="*/ 49 h 265"/>
                  <a:gd name="T2" fmla="*/ 273 w 300"/>
                  <a:gd name="T3" fmla="*/ 27 h 265"/>
                  <a:gd name="T4" fmla="*/ 249 w 300"/>
                  <a:gd name="T5" fmla="*/ 2 h 265"/>
                  <a:gd name="T6" fmla="*/ 110 w 300"/>
                  <a:gd name="T7" fmla="*/ 102 h 265"/>
                  <a:gd name="T8" fmla="*/ 14 w 300"/>
                  <a:gd name="T9" fmla="*/ 174 h 265"/>
                  <a:gd name="T10" fmla="*/ 14 w 300"/>
                  <a:gd name="T11" fmla="*/ 179 h 265"/>
                  <a:gd name="T12" fmla="*/ 138 w 300"/>
                  <a:gd name="T13" fmla="*/ 203 h 265"/>
                  <a:gd name="T14" fmla="*/ 295 w 300"/>
                  <a:gd name="T15" fmla="*/ 53 h 265"/>
                  <a:gd name="T16" fmla="*/ 201 w 300"/>
                  <a:gd name="T17" fmla="*/ 120 h 265"/>
                  <a:gd name="T18" fmla="*/ 70 w 300"/>
                  <a:gd name="T19" fmla="*/ 219 h 265"/>
                  <a:gd name="T20" fmla="*/ 282 w 300"/>
                  <a:gd name="T21" fmla="*/ 69 h 265"/>
                  <a:gd name="T22" fmla="*/ 96 w 300"/>
                  <a:gd name="T23" fmla="*/ 218 h 265"/>
                  <a:gd name="T24" fmla="*/ 19 w 300"/>
                  <a:gd name="T25" fmla="*/ 184 h 265"/>
                  <a:gd name="T26" fmla="*/ 31 w 300"/>
                  <a:gd name="T27" fmla="*/ 199 h 265"/>
                  <a:gd name="T28" fmla="*/ 62 w 300"/>
                  <a:gd name="T29" fmla="*/ 218 h 265"/>
                  <a:gd name="T30" fmla="*/ 36 w 300"/>
                  <a:gd name="T31" fmla="*/ 191 h 265"/>
                  <a:gd name="T32" fmla="*/ 32 w 300"/>
                  <a:gd name="T33" fmla="*/ 168 h 265"/>
                  <a:gd name="T34" fmla="*/ 38 w 300"/>
                  <a:gd name="T35" fmla="*/ 174 h 265"/>
                  <a:gd name="T36" fmla="*/ 53 w 300"/>
                  <a:gd name="T37" fmla="*/ 193 h 265"/>
                  <a:gd name="T38" fmla="*/ 47 w 300"/>
                  <a:gd name="T39" fmla="*/ 175 h 265"/>
                  <a:gd name="T40" fmla="*/ 33 w 300"/>
                  <a:gd name="T41" fmla="*/ 168 h 265"/>
                  <a:gd name="T42" fmla="*/ 71 w 300"/>
                  <a:gd name="T43" fmla="*/ 178 h 265"/>
                  <a:gd name="T44" fmla="*/ 66 w 300"/>
                  <a:gd name="T45" fmla="*/ 164 h 265"/>
                  <a:gd name="T46" fmla="*/ 58 w 300"/>
                  <a:gd name="T47" fmla="*/ 150 h 265"/>
                  <a:gd name="T48" fmla="*/ 77 w 300"/>
                  <a:gd name="T49" fmla="*/ 151 h 265"/>
                  <a:gd name="T50" fmla="*/ 90 w 300"/>
                  <a:gd name="T51" fmla="*/ 155 h 265"/>
                  <a:gd name="T52" fmla="*/ 89 w 300"/>
                  <a:gd name="T53" fmla="*/ 131 h 265"/>
                  <a:gd name="T54" fmla="*/ 99 w 300"/>
                  <a:gd name="T55" fmla="*/ 140 h 265"/>
                  <a:gd name="T56" fmla="*/ 113 w 300"/>
                  <a:gd name="T57" fmla="*/ 146 h 265"/>
                  <a:gd name="T58" fmla="*/ 114 w 300"/>
                  <a:gd name="T59" fmla="*/ 116 h 265"/>
                  <a:gd name="T60" fmla="*/ 132 w 300"/>
                  <a:gd name="T61" fmla="*/ 135 h 265"/>
                  <a:gd name="T62" fmla="*/ 126 w 300"/>
                  <a:gd name="T63" fmla="*/ 121 h 265"/>
                  <a:gd name="T64" fmla="*/ 125 w 300"/>
                  <a:gd name="T65" fmla="*/ 109 h 265"/>
                  <a:gd name="T66" fmla="*/ 129 w 300"/>
                  <a:gd name="T67" fmla="*/ 106 h 265"/>
                  <a:gd name="T68" fmla="*/ 153 w 300"/>
                  <a:gd name="T69" fmla="*/ 124 h 265"/>
                  <a:gd name="T70" fmla="*/ 146 w 300"/>
                  <a:gd name="T71" fmla="*/ 110 h 265"/>
                  <a:gd name="T72" fmla="*/ 151 w 300"/>
                  <a:gd name="T73" fmla="*/ 90 h 265"/>
                  <a:gd name="T74" fmla="*/ 161 w 300"/>
                  <a:gd name="T75" fmla="*/ 98 h 265"/>
                  <a:gd name="T76" fmla="*/ 175 w 300"/>
                  <a:gd name="T77" fmla="*/ 102 h 265"/>
                  <a:gd name="T78" fmla="*/ 172 w 300"/>
                  <a:gd name="T79" fmla="*/ 73 h 265"/>
                  <a:gd name="T80" fmla="*/ 197 w 300"/>
                  <a:gd name="T81" fmla="*/ 81 h 265"/>
                  <a:gd name="T82" fmla="*/ 187 w 300"/>
                  <a:gd name="T83" fmla="*/ 61 h 265"/>
                  <a:gd name="T84" fmla="*/ 191 w 300"/>
                  <a:gd name="T85" fmla="*/ 63 h 265"/>
                  <a:gd name="T86" fmla="*/ 211 w 300"/>
                  <a:gd name="T87" fmla="*/ 75 h 265"/>
                  <a:gd name="T88" fmla="*/ 199 w 300"/>
                  <a:gd name="T89" fmla="*/ 58 h 265"/>
                  <a:gd name="T90" fmla="*/ 202 w 300"/>
                  <a:gd name="T91" fmla="*/ 49 h 265"/>
                  <a:gd name="T92" fmla="*/ 218 w 300"/>
                  <a:gd name="T93" fmla="*/ 65 h 265"/>
                  <a:gd name="T94" fmla="*/ 213 w 300"/>
                  <a:gd name="T95" fmla="*/ 47 h 265"/>
                  <a:gd name="T96" fmla="*/ 221 w 300"/>
                  <a:gd name="T97" fmla="*/ 34 h 265"/>
                  <a:gd name="T98" fmla="*/ 240 w 300"/>
                  <a:gd name="T99" fmla="*/ 50 h 265"/>
                  <a:gd name="T100" fmla="*/ 234 w 300"/>
                  <a:gd name="T101" fmla="*/ 37 h 265"/>
                  <a:gd name="T102" fmla="*/ 236 w 300"/>
                  <a:gd name="T103" fmla="*/ 23 h 265"/>
                  <a:gd name="T104" fmla="*/ 256 w 300"/>
                  <a:gd name="T105" fmla="*/ 45 h 265"/>
                  <a:gd name="T106" fmla="*/ 252 w 300"/>
                  <a:gd name="T107" fmla="*/ 30 h 265"/>
                  <a:gd name="T108" fmla="*/ 249 w 300"/>
                  <a:gd name="T109" fmla="*/ 14 h 265"/>
                  <a:gd name="T110" fmla="*/ 264 w 300"/>
                  <a:gd name="T111" fmla="*/ 31 h 265"/>
                  <a:gd name="T112" fmla="*/ 283 w 300"/>
                  <a:gd name="T113" fmla="*/ 5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265">
                    <a:moveTo>
                      <a:pt x="295" y="53"/>
                    </a:moveTo>
                    <a:cubicBezTo>
                      <a:pt x="294" y="51"/>
                      <a:pt x="293" y="50"/>
                      <a:pt x="291" y="49"/>
                    </a:cubicBezTo>
                    <a:cubicBezTo>
                      <a:pt x="291" y="49"/>
                      <a:pt x="291" y="49"/>
                      <a:pt x="291" y="48"/>
                    </a:cubicBezTo>
                    <a:cubicBezTo>
                      <a:pt x="288" y="40"/>
                      <a:pt x="279" y="33"/>
                      <a:pt x="273" y="27"/>
                    </a:cubicBezTo>
                    <a:cubicBezTo>
                      <a:pt x="266" y="19"/>
                      <a:pt x="259" y="11"/>
                      <a:pt x="253" y="3"/>
                    </a:cubicBezTo>
                    <a:cubicBezTo>
                      <a:pt x="252" y="2"/>
                      <a:pt x="250" y="2"/>
                      <a:pt x="249" y="2"/>
                    </a:cubicBezTo>
                    <a:cubicBezTo>
                      <a:pt x="247" y="1"/>
                      <a:pt x="245" y="0"/>
                      <a:pt x="242" y="2"/>
                    </a:cubicBezTo>
                    <a:cubicBezTo>
                      <a:pt x="195" y="32"/>
                      <a:pt x="156" y="71"/>
                      <a:pt x="110" y="102"/>
                    </a:cubicBezTo>
                    <a:cubicBezTo>
                      <a:pt x="79" y="124"/>
                      <a:pt x="36" y="141"/>
                      <a:pt x="16" y="174"/>
                    </a:cubicBezTo>
                    <a:cubicBezTo>
                      <a:pt x="15" y="174"/>
                      <a:pt x="15" y="174"/>
                      <a:pt x="14" y="174"/>
                    </a:cubicBezTo>
                    <a:cubicBezTo>
                      <a:pt x="13" y="174"/>
                      <a:pt x="12" y="176"/>
                      <a:pt x="13" y="177"/>
                    </a:cubicBezTo>
                    <a:cubicBezTo>
                      <a:pt x="13" y="178"/>
                      <a:pt x="13" y="178"/>
                      <a:pt x="14" y="179"/>
                    </a:cubicBezTo>
                    <a:cubicBezTo>
                      <a:pt x="0" y="196"/>
                      <a:pt x="26" y="235"/>
                      <a:pt x="39" y="245"/>
                    </a:cubicBezTo>
                    <a:cubicBezTo>
                      <a:pt x="66" y="265"/>
                      <a:pt x="117" y="215"/>
                      <a:pt x="138" y="203"/>
                    </a:cubicBezTo>
                    <a:cubicBezTo>
                      <a:pt x="174" y="181"/>
                      <a:pt x="211" y="159"/>
                      <a:pt x="243" y="132"/>
                    </a:cubicBezTo>
                    <a:cubicBezTo>
                      <a:pt x="266" y="114"/>
                      <a:pt x="300" y="85"/>
                      <a:pt x="295" y="53"/>
                    </a:cubicBezTo>
                    <a:close/>
                    <a:moveTo>
                      <a:pt x="283" y="54"/>
                    </a:moveTo>
                    <a:cubicBezTo>
                      <a:pt x="250" y="64"/>
                      <a:pt x="225" y="97"/>
                      <a:pt x="201" y="120"/>
                    </a:cubicBezTo>
                    <a:cubicBezTo>
                      <a:pt x="161" y="156"/>
                      <a:pt x="109" y="180"/>
                      <a:pt x="66" y="211"/>
                    </a:cubicBezTo>
                    <a:cubicBezTo>
                      <a:pt x="61" y="214"/>
                      <a:pt x="65" y="222"/>
                      <a:pt x="70" y="219"/>
                    </a:cubicBezTo>
                    <a:cubicBezTo>
                      <a:pt x="112" y="195"/>
                      <a:pt x="154" y="170"/>
                      <a:pt x="193" y="142"/>
                    </a:cubicBezTo>
                    <a:cubicBezTo>
                      <a:pt x="225" y="119"/>
                      <a:pt x="249" y="89"/>
                      <a:pt x="282" y="69"/>
                    </a:cubicBezTo>
                    <a:cubicBezTo>
                      <a:pt x="271" y="117"/>
                      <a:pt x="193" y="156"/>
                      <a:pt x="157" y="178"/>
                    </a:cubicBezTo>
                    <a:cubicBezTo>
                      <a:pt x="137" y="191"/>
                      <a:pt x="116" y="204"/>
                      <a:pt x="96" y="218"/>
                    </a:cubicBezTo>
                    <a:cubicBezTo>
                      <a:pt x="78" y="232"/>
                      <a:pt x="51" y="253"/>
                      <a:pt x="32" y="226"/>
                    </a:cubicBezTo>
                    <a:cubicBezTo>
                      <a:pt x="23" y="214"/>
                      <a:pt x="19" y="199"/>
                      <a:pt x="19" y="184"/>
                    </a:cubicBezTo>
                    <a:cubicBezTo>
                      <a:pt x="19" y="185"/>
                      <a:pt x="20" y="186"/>
                      <a:pt x="20" y="186"/>
                    </a:cubicBezTo>
                    <a:cubicBezTo>
                      <a:pt x="24" y="190"/>
                      <a:pt x="28" y="195"/>
                      <a:pt x="31" y="199"/>
                    </a:cubicBezTo>
                    <a:cubicBezTo>
                      <a:pt x="38" y="207"/>
                      <a:pt x="47" y="221"/>
                      <a:pt x="57" y="224"/>
                    </a:cubicBezTo>
                    <a:cubicBezTo>
                      <a:pt x="60" y="225"/>
                      <a:pt x="63" y="221"/>
                      <a:pt x="62" y="218"/>
                    </a:cubicBezTo>
                    <a:cubicBezTo>
                      <a:pt x="59" y="213"/>
                      <a:pt x="54" y="210"/>
                      <a:pt x="50" y="206"/>
                    </a:cubicBezTo>
                    <a:cubicBezTo>
                      <a:pt x="45" y="202"/>
                      <a:pt x="40" y="196"/>
                      <a:pt x="36" y="191"/>
                    </a:cubicBezTo>
                    <a:cubicBezTo>
                      <a:pt x="32" y="188"/>
                      <a:pt x="28" y="181"/>
                      <a:pt x="22" y="177"/>
                    </a:cubicBezTo>
                    <a:cubicBezTo>
                      <a:pt x="26" y="174"/>
                      <a:pt x="29" y="171"/>
                      <a:pt x="32" y="168"/>
                    </a:cubicBezTo>
                    <a:cubicBezTo>
                      <a:pt x="32" y="169"/>
                      <a:pt x="32" y="170"/>
                      <a:pt x="33" y="170"/>
                    </a:cubicBezTo>
                    <a:cubicBezTo>
                      <a:pt x="35" y="171"/>
                      <a:pt x="36" y="173"/>
                      <a:pt x="38" y="174"/>
                    </a:cubicBezTo>
                    <a:cubicBezTo>
                      <a:pt x="40" y="177"/>
                      <a:pt x="42" y="178"/>
                      <a:pt x="44" y="181"/>
                    </a:cubicBezTo>
                    <a:cubicBezTo>
                      <a:pt x="47" y="185"/>
                      <a:pt x="50" y="189"/>
                      <a:pt x="53" y="193"/>
                    </a:cubicBezTo>
                    <a:cubicBezTo>
                      <a:pt x="56" y="196"/>
                      <a:pt x="60" y="192"/>
                      <a:pt x="58" y="189"/>
                    </a:cubicBezTo>
                    <a:cubicBezTo>
                      <a:pt x="56" y="184"/>
                      <a:pt x="52" y="179"/>
                      <a:pt x="47" y="175"/>
                    </a:cubicBezTo>
                    <a:cubicBezTo>
                      <a:pt x="43" y="171"/>
                      <a:pt x="39" y="169"/>
                      <a:pt x="34" y="168"/>
                    </a:cubicBezTo>
                    <a:cubicBezTo>
                      <a:pt x="34" y="167"/>
                      <a:pt x="34" y="168"/>
                      <a:pt x="33" y="168"/>
                    </a:cubicBezTo>
                    <a:cubicBezTo>
                      <a:pt x="40" y="162"/>
                      <a:pt x="46" y="158"/>
                      <a:pt x="53" y="153"/>
                    </a:cubicBezTo>
                    <a:cubicBezTo>
                      <a:pt x="56" y="163"/>
                      <a:pt x="62" y="174"/>
                      <a:pt x="71" y="178"/>
                    </a:cubicBezTo>
                    <a:cubicBezTo>
                      <a:pt x="74" y="179"/>
                      <a:pt x="76" y="177"/>
                      <a:pt x="75" y="175"/>
                    </a:cubicBezTo>
                    <a:cubicBezTo>
                      <a:pt x="73" y="171"/>
                      <a:pt x="69" y="168"/>
                      <a:pt x="66" y="164"/>
                    </a:cubicBezTo>
                    <a:cubicBezTo>
                      <a:pt x="63" y="160"/>
                      <a:pt x="60" y="156"/>
                      <a:pt x="58" y="151"/>
                    </a:cubicBezTo>
                    <a:cubicBezTo>
                      <a:pt x="58" y="151"/>
                      <a:pt x="58" y="150"/>
                      <a:pt x="58" y="150"/>
                    </a:cubicBezTo>
                    <a:cubicBezTo>
                      <a:pt x="62" y="147"/>
                      <a:pt x="66" y="145"/>
                      <a:pt x="70" y="142"/>
                    </a:cubicBezTo>
                    <a:cubicBezTo>
                      <a:pt x="73" y="145"/>
                      <a:pt x="75" y="148"/>
                      <a:pt x="77" y="151"/>
                    </a:cubicBezTo>
                    <a:cubicBezTo>
                      <a:pt x="80" y="154"/>
                      <a:pt x="82" y="157"/>
                      <a:pt x="86" y="159"/>
                    </a:cubicBezTo>
                    <a:cubicBezTo>
                      <a:pt x="88" y="161"/>
                      <a:pt x="91" y="158"/>
                      <a:pt x="90" y="155"/>
                    </a:cubicBezTo>
                    <a:cubicBezTo>
                      <a:pt x="87" y="149"/>
                      <a:pt x="81" y="144"/>
                      <a:pt x="76" y="139"/>
                    </a:cubicBezTo>
                    <a:cubicBezTo>
                      <a:pt x="80" y="136"/>
                      <a:pt x="85" y="133"/>
                      <a:pt x="89" y="131"/>
                    </a:cubicBezTo>
                    <a:cubicBezTo>
                      <a:pt x="89" y="132"/>
                      <a:pt x="90" y="132"/>
                      <a:pt x="90" y="133"/>
                    </a:cubicBezTo>
                    <a:cubicBezTo>
                      <a:pt x="94" y="135"/>
                      <a:pt x="97" y="138"/>
                      <a:pt x="99" y="140"/>
                    </a:cubicBezTo>
                    <a:cubicBezTo>
                      <a:pt x="102" y="143"/>
                      <a:pt x="104" y="147"/>
                      <a:pt x="107" y="149"/>
                    </a:cubicBezTo>
                    <a:cubicBezTo>
                      <a:pt x="109" y="152"/>
                      <a:pt x="114" y="149"/>
                      <a:pt x="113" y="146"/>
                    </a:cubicBezTo>
                    <a:cubicBezTo>
                      <a:pt x="109" y="138"/>
                      <a:pt x="102" y="132"/>
                      <a:pt x="95" y="128"/>
                    </a:cubicBezTo>
                    <a:cubicBezTo>
                      <a:pt x="101" y="124"/>
                      <a:pt x="108" y="120"/>
                      <a:pt x="114" y="116"/>
                    </a:cubicBezTo>
                    <a:cubicBezTo>
                      <a:pt x="121" y="123"/>
                      <a:pt x="121" y="123"/>
                      <a:pt x="121" y="123"/>
                    </a:cubicBezTo>
                    <a:cubicBezTo>
                      <a:pt x="124" y="127"/>
                      <a:pt x="127" y="132"/>
                      <a:pt x="132" y="135"/>
                    </a:cubicBezTo>
                    <a:cubicBezTo>
                      <a:pt x="134" y="136"/>
                      <a:pt x="138" y="133"/>
                      <a:pt x="136" y="131"/>
                    </a:cubicBezTo>
                    <a:cubicBezTo>
                      <a:pt x="133" y="127"/>
                      <a:pt x="129" y="124"/>
                      <a:pt x="126" y="121"/>
                    </a:cubicBezTo>
                    <a:cubicBezTo>
                      <a:pt x="123" y="118"/>
                      <a:pt x="120" y="116"/>
                      <a:pt x="118" y="114"/>
                    </a:cubicBezTo>
                    <a:cubicBezTo>
                      <a:pt x="120" y="112"/>
                      <a:pt x="122" y="111"/>
                      <a:pt x="125" y="109"/>
                    </a:cubicBezTo>
                    <a:cubicBezTo>
                      <a:pt x="126" y="108"/>
                      <a:pt x="128" y="107"/>
                      <a:pt x="129" y="106"/>
                    </a:cubicBezTo>
                    <a:cubicBezTo>
                      <a:pt x="129" y="106"/>
                      <a:pt x="129" y="106"/>
                      <a:pt x="129" y="106"/>
                    </a:cubicBezTo>
                    <a:cubicBezTo>
                      <a:pt x="134" y="110"/>
                      <a:pt x="138" y="114"/>
                      <a:pt x="142" y="117"/>
                    </a:cubicBezTo>
                    <a:cubicBezTo>
                      <a:pt x="145" y="120"/>
                      <a:pt x="149" y="124"/>
                      <a:pt x="153" y="124"/>
                    </a:cubicBezTo>
                    <a:cubicBezTo>
                      <a:pt x="156" y="123"/>
                      <a:pt x="157" y="121"/>
                      <a:pt x="156" y="118"/>
                    </a:cubicBezTo>
                    <a:cubicBezTo>
                      <a:pt x="154" y="115"/>
                      <a:pt x="149" y="112"/>
                      <a:pt x="146" y="110"/>
                    </a:cubicBezTo>
                    <a:cubicBezTo>
                      <a:pt x="142" y="107"/>
                      <a:pt x="139" y="104"/>
                      <a:pt x="135" y="102"/>
                    </a:cubicBezTo>
                    <a:cubicBezTo>
                      <a:pt x="141" y="98"/>
                      <a:pt x="146" y="94"/>
                      <a:pt x="151" y="90"/>
                    </a:cubicBezTo>
                    <a:cubicBezTo>
                      <a:pt x="151" y="90"/>
                      <a:pt x="151" y="90"/>
                      <a:pt x="152" y="90"/>
                    </a:cubicBezTo>
                    <a:cubicBezTo>
                      <a:pt x="154" y="93"/>
                      <a:pt x="158" y="96"/>
                      <a:pt x="161" y="98"/>
                    </a:cubicBezTo>
                    <a:cubicBezTo>
                      <a:pt x="164" y="101"/>
                      <a:pt x="167" y="104"/>
                      <a:pt x="171" y="106"/>
                    </a:cubicBezTo>
                    <a:cubicBezTo>
                      <a:pt x="173" y="107"/>
                      <a:pt x="176" y="104"/>
                      <a:pt x="175" y="102"/>
                    </a:cubicBezTo>
                    <a:cubicBezTo>
                      <a:pt x="171" y="94"/>
                      <a:pt x="160" y="92"/>
                      <a:pt x="154" y="87"/>
                    </a:cubicBezTo>
                    <a:cubicBezTo>
                      <a:pt x="160" y="83"/>
                      <a:pt x="166" y="78"/>
                      <a:pt x="172" y="73"/>
                    </a:cubicBezTo>
                    <a:cubicBezTo>
                      <a:pt x="178" y="78"/>
                      <a:pt x="186" y="82"/>
                      <a:pt x="192" y="87"/>
                    </a:cubicBezTo>
                    <a:cubicBezTo>
                      <a:pt x="196" y="90"/>
                      <a:pt x="199" y="84"/>
                      <a:pt x="197" y="81"/>
                    </a:cubicBezTo>
                    <a:cubicBezTo>
                      <a:pt x="192" y="75"/>
                      <a:pt x="185" y="72"/>
                      <a:pt x="178" y="68"/>
                    </a:cubicBezTo>
                    <a:cubicBezTo>
                      <a:pt x="181" y="66"/>
                      <a:pt x="184" y="64"/>
                      <a:pt x="187" y="61"/>
                    </a:cubicBezTo>
                    <a:cubicBezTo>
                      <a:pt x="187" y="61"/>
                      <a:pt x="187" y="61"/>
                      <a:pt x="188" y="61"/>
                    </a:cubicBezTo>
                    <a:cubicBezTo>
                      <a:pt x="189" y="61"/>
                      <a:pt x="190" y="62"/>
                      <a:pt x="191" y="63"/>
                    </a:cubicBezTo>
                    <a:cubicBezTo>
                      <a:pt x="193" y="64"/>
                      <a:pt x="195" y="65"/>
                      <a:pt x="197" y="67"/>
                    </a:cubicBezTo>
                    <a:cubicBezTo>
                      <a:pt x="202" y="70"/>
                      <a:pt x="206" y="75"/>
                      <a:pt x="211" y="75"/>
                    </a:cubicBezTo>
                    <a:cubicBezTo>
                      <a:pt x="213" y="75"/>
                      <a:pt x="215" y="73"/>
                      <a:pt x="215" y="71"/>
                    </a:cubicBezTo>
                    <a:cubicBezTo>
                      <a:pt x="212" y="64"/>
                      <a:pt x="204" y="61"/>
                      <a:pt x="199" y="58"/>
                    </a:cubicBezTo>
                    <a:cubicBezTo>
                      <a:pt x="197" y="57"/>
                      <a:pt x="195" y="56"/>
                      <a:pt x="193" y="56"/>
                    </a:cubicBezTo>
                    <a:cubicBezTo>
                      <a:pt x="196" y="54"/>
                      <a:pt x="199" y="51"/>
                      <a:pt x="202" y="49"/>
                    </a:cubicBezTo>
                    <a:cubicBezTo>
                      <a:pt x="204" y="50"/>
                      <a:pt x="206" y="53"/>
                      <a:pt x="208" y="54"/>
                    </a:cubicBezTo>
                    <a:cubicBezTo>
                      <a:pt x="211" y="57"/>
                      <a:pt x="214" y="61"/>
                      <a:pt x="218" y="65"/>
                    </a:cubicBezTo>
                    <a:cubicBezTo>
                      <a:pt x="221" y="67"/>
                      <a:pt x="226" y="65"/>
                      <a:pt x="225" y="61"/>
                    </a:cubicBezTo>
                    <a:cubicBezTo>
                      <a:pt x="223" y="55"/>
                      <a:pt x="218" y="51"/>
                      <a:pt x="213" y="47"/>
                    </a:cubicBezTo>
                    <a:cubicBezTo>
                      <a:pt x="212" y="46"/>
                      <a:pt x="210" y="45"/>
                      <a:pt x="208" y="44"/>
                    </a:cubicBezTo>
                    <a:cubicBezTo>
                      <a:pt x="213" y="40"/>
                      <a:pt x="217" y="37"/>
                      <a:pt x="221" y="34"/>
                    </a:cubicBezTo>
                    <a:cubicBezTo>
                      <a:pt x="224" y="36"/>
                      <a:pt x="226" y="38"/>
                      <a:pt x="228" y="41"/>
                    </a:cubicBezTo>
                    <a:cubicBezTo>
                      <a:pt x="232" y="44"/>
                      <a:pt x="235" y="48"/>
                      <a:pt x="240" y="50"/>
                    </a:cubicBezTo>
                    <a:cubicBezTo>
                      <a:pt x="242" y="51"/>
                      <a:pt x="244" y="48"/>
                      <a:pt x="243" y="46"/>
                    </a:cubicBezTo>
                    <a:cubicBezTo>
                      <a:pt x="241" y="42"/>
                      <a:pt x="237" y="39"/>
                      <a:pt x="234" y="37"/>
                    </a:cubicBezTo>
                    <a:cubicBezTo>
                      <a:pt x="231" y="35"/>
                      <a:pt x="228" y="33"/>
                      <a:pt x="226" y="31"/>
                    </a:cubicBezTo>
                    <a:cubicBezTo>
                      <a:pt x="229" y="28"/>
                      <a:pt x="233" y="25"/>
                      <a:pt x="236" y="23"/>
                    </a:cubicBezTo>
                    <a:cubicBezTo>
                      <a:pt x="240" y="27"/>
                      <a:pt x="242" y="31"/>
                      <a:pt x="245" y="35"/>
                    </a:cubicBezTo>
                    <a:cubicBezTo>
                      <a:pt x="248" y="39"/>
                      <a:pt x="251" y="43"/>
                      <a:pt x="256" y="45"/>
                    </a:cubicBezTo>
                    <a:cubicBezTo>
                      <a:pt x="259" y="47"/>
                      <a:pt x="262" y="44"/>
                      <a:pt x="260" y="41"/>
                    </a:cubicBezTo>
                    <a:cubicBezTo>
                      <a:pt x="258" y="36"/>
                      <a:pt x="255" y="33"/>
                      <a:pt x="252" y="30"/>
                    </a:cubicBezTo>
                    <a:cubicBezTo>
                      <a:pt x="248" y="26"/>
                      <a:pt x="245" y="23"/>
                      <a:pt x="241" y="20"/>
                    </a:cubicBezTo>
                    <a:cubicBezTo>
                      <a:pt x="244" y="18"/>
                      <a:pt x="246" y="16"/>
                      <a:pt x="249" y="14"/>
                    </a:cubicBezTo>
                    <a:cubicBezTo>
                      <a:pt x="249" y="14"/>
                      <a:pt x="250" y="14"/>
                      <a:pt x="250" y="13"/>
                    </a:cubicBezTo>
                    <a:cubicBezTo>
                      <a:pt x="255" y="19"/>
                      <a:pt x="259" y="25"/>
                      <a:pt x="264" y="31"/>
                    </a:cubicBezTo>
                    <a:cubicBezTo>
                      <a:pt x="270" y="38"/>
                      <a:pt x="276" y="48"/>
                      <a:pt x="284" y="53"/>
                    </a:cubicBezTo>
                    <a:cubicBezTo>
                      <a:pt x="284" y="53"/>
                      <a:pt x="283" y="54"/>
                      <a:pt x="283"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5" name="Freeform 499"/>
              <p:cNvSpPr>
                <a:spLocks noEditPoints="1"/>
              </p:cNvSpPr>
              <p:nvPr/>
            </p:nvSpPr>
            <p:spPr bwMode="auto">
              <a:xfrm>
                <a:off x="1827" y="3246"/>
                <a:ext cx="879" cy="636"/>
              </a:xfrm>
              <a:custGeom>
                <a:avLst/>
                <a:gdLst>
                  <a:gd name="T0" fmla="*/ 423 w 436"/>
                  <a:gd name="T1" fmla="*/ 129 h 315"/>
                  <a:gd name="T2" fmla="*/ 411 w 436"/>
                  <a:gd name="T3" fmla="*/ 115 h 315"/>
                  <a:gd name="T4" fmla="*/ 389 w 436"/>
                  <a:gd name="T5" fmla="*/ 101 h 315"/>
                  <a:gd name="T6" fmla="*/ 349 w 436"/>
                  <a:gd name="T7" fmla="*/ 47 h 315"/>
                  <a:gd name="T8" fmla="*/ 295 w 436"/>
                  <a:gd name="T9" fmla="*/ 4 h 315"/>
                  <a:gd name="T10" fmla="*/ 8 w 436"/>
                  <a:gd name="T11" fmla="*/ 159 h 315"/>
                  <a:gd name="T12" fmla="*/ 9 w 436"/>
                  <a:gd name="T13" fmla="*/ 166 h 315"/>
                  <a:gd name="T14" fmla="*/ 4 w 436"/>
                  <a:gd name="T15" fmla="*/ 195 h 315"/>
                  <a:gd name="T16" fmla="*/ 198 w 436"/>
                  <a:gd name="T17" fmla="*/ 285 h 315"/>
                  <a:gd name="T18" fmla="*/ 304 w 436"/>
                  <a:gd name="T19" fmla="*/ 214 h 315"/>
                  <a:gd name="T20" fmla="*/ 161 w 436"/>
                  <a:gd name="T21" fmla="*/ 87 h 315"/>
                  <a:gd name="T22" fmla="*/ 265 w 436"/>
                  <a:gd name="T23" fmla="*/ 32 h 315"/>
                  <a:gd name="T24" fmla="*/ 272 w 436"/>
                  <a:gd name="T25" fmla="*/ 44 h 315"/>
                  <a:gd name="T26" fmla="*/ 215 w 436"/>
                  <a:gd name="T27" fmla="*/ 114 h 315"/>
                  <a:gd name="T28" fmla="*/ 288 w 436"/>
                  <a:gd name="T29" fmla="*/ 69 h 315"/>
                  <a:gd name="T30" fmla="*/ 295 w 436"/>
                  <a:gd name="T31" fmla="*/ 79 h 315"/>
                  <a:gd name="T32" fmla="*/ 255 w 436"/>
                  <a:gd name="T33" fmla="*/ 147 h 315"/>
                  <a:gd name="T34" fmla="*/ 320 w 436"/>
                  <a:gd name="T35" fmla="*/ 110 h 315"/>
                  <a:gd name="T36" fmla="*/ 316 w 436"/>
                  <a:gd name="T37" fmla="*/ 126 h 315"/>
                  <a:gd name="T38" fmla="*/ 289 w 436"/>
                  <a:gd name="T39" fmla="*/ 182 h 315"/>
                  <a:gd name="T40" fmla="*/ 362 w 436"/>
                  <a:gd name="T41" fmla="*/ 147 h 315"/>
                  <a:gd name="T42" fmla="*/ 360 w 436"/>
                  <a:gd name="T43" fmla="*/ 168 h 315"/>
                  <a:gd name="T44" fmla="*/ 313 w 436"/>
                  <a:gd name="T45" fmla="*/ 215 h 315"/>
                  <a:gd name="T46" fmla="*/ 434 w 436"/>
                  <a:gd name="T47" fmla="*/ 154 h 315"/>
                  <a:gd name="T48" fmla="*/ 43 w 436"/>
                  <a:gd name="T49" fmla="*/ 154 h 315"/>
                  <a:gd name="T50" fmla="*/ 14 w 436"/>
                  <a:gd name="T51" fmla="*/ 164 h 315"/>
                  <a:gd name="T52" fmla="*/ 60 w 436"/>
                  <a:gd name="T53" fmla="*/ 177 h 315"/>
                  <a:gd name="T54" fmla="*/ 75 w 436"/>
                  <a:gd name="T55" fmla="*/ 193 h 315"/>
                  <a:gd name="T56" fmla="*/ 93 w 436"/>
                  <a:gd name="T57" fmla="*/ 216 h 315"/>
                  <a:gd name="T58" fmla="*/ 45 w 436"/>
                  <a:gd name="T59" fmla="*/ 184 h 315"/>
                  <a:gd name="T60" fmla="*/ 56 w 436"/>
                  <a:gd name="T61" fmla="*/ 171 h 315"/>
                  <a:gd name="T62" fmla="*/ 184 w 436"/>
                  <a:gd name="T63" fmla="*/ 283 h 315"/>
                  <a:gd name="T64" fmla="*/ 12 w 436"/>
                  <a:gd name="T65" fmla="*/ 170 h 315"/>
                  <a:gd name="T66" fmla="*/ 25 w 436"/>
                  <a:gd name="T67" fmla="*/ 184 h 315"/>
                  <a:gd name="T68" fmla="*/ 41 w 436"/>
                  <a:gd name="T69" fmla="*/ 194 h 315"/>
                  <a:gd name="T70" fmla="*/ 171 w 436"/>
                  <a:gd name="T71" fmla="*/ 277 h 315"/>
                  <a:gd name="T72" fmla="*/ 99 w 436"/>
                  <a:gd name="T73" fmla="*/ 220 h 315"/>
                  <a:gd name="T74" fmla="*/ 124 w 436"/>
                  <a:gd name="T75" fmla="*/ 236 h 315"/>
                  <a:gd name="T76" fmla="*/ 130 w 436"/>
                  <a:gd name="T77" fmla="*/ 238 h 315"/>
                  <a:gd name="T78" fmla="*/ 129 w 436"/>
                  <a:gd name="T79" fmla="*/ 240 h 315"/>
                  <a:gd name="T80" fmla="*/ 154 w 436"/>
                  <a:gd name="T81" fmla="*/ 260 h 315"/>
                  <a:gd name="T82" fmla="*/ 167 w 436"/>
                  <a:gd name="T83" fmla="*/ 259 h 315"/>
                  <a:gd name="T84" fmla="*/ 253 w 436"/>
                  <a:gd name="T85" fmla="*/ 201 h 315"/>
                  <a:gd name="T86" fmla="*/ 138 w 436"/>
                  <a:gd name="T87" fmla="*/ 229 h 315"/>
                  <a:gd name="T88" fmla="*/ 132 w 436"/>
                  <a:gd name="T89" fmla="*/ 225 h 315"/>
                  <a:gd name="T90" fmla="*/ 216 w 436"/>
                  <a:gd name="T91" fmla="*/ 152 h 315"/>
                  <a:gd name="T92" fmla="*/ 176 w 436"/>
                  <a:gd name="T93" fmla="*/ 140 h 315"/>
                  <a:gd name="T94" fmla="*/ 67 w 436"/>
                  <a:gd name="T95" fmla="*/ 170 h 315"/>
                  <a:gd name="T96" fmla="*/ 62 w 436"/>
                  <a:gd name="T97" fmla="*/ 165 h 315"/>
                  <a:gd name="T98" fmla="*/ 134 w 436"/>
                  <a:gd name="T99" fmla="*/ 96 h 315"/>
                  <a:gd name="T100" fmla="*/ 74 w 436"/>
                  <a:gd name="T101" fmla="*/ 109 h 315"/>
                  <a:gd name="T102" fmla="*/ 292 w 436"/>
                  <a:gd name="T103" fmla="*/ 209 h 315"/>
                  <a:gd name="T104" fmla="*/ 295 w 436"/>
                  <a:gd name="T105" fmla="*/ 16 h 315"/>
                  <a:gd name="T106" fmla="*/ 289 w 436"/>
                  <a:gd name="T107" fmla="*/ 53 h 315"/>
                  <a:gd name="T108" fmla="*/ 307 w 436"/>
                  <a:gd name="T109" fmla="*/ 34 h 315"/>
                  <a:gd name="T110" fmla="*/ 316 w 436"/>
                  <a:gd name="T111" fmla="*/ 87 h 315"/>
                  <a:gd name="T112" fmla="*/ 343 w 436"/>
                  <a:gd name="T113" fmla="*/ 77 h 315"/>
                  <a:gd name="T114" fmla="*/ 323 w 436"/>
                  <a:gd name="T115" fmla="*/ 95 h 315"/>
                  <a:gd name="T116" fmla="*/ 357 w 436"/>
                  <a:gd name="T117" fmla="*/ 91 h 315"/>
                  <a:gd name="T118" fmla="*/ 366 w 436"/>
                  <a:gd name="T119" fmla="*/ 98 h 315"/>
                  <a:gd name="T120" fmla="*/ 339 w 436"/>
                  <a:gd name="T121" fmla="*/ 112 h 315"/>
                  <a:gd name="T122" fmla="*/ 385 w 436"/>
                  <a:gd name="T123" fmla="*/ 113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6" h="315">
                    <a:moveTo>
                      <a:pt x="434" y="154"/>
                    </a:moveTo>
                    <a:cubicBezTo>
                      <a:pt x="429" y="146"/>
                      <a:pt x="425" y="138"/>
                      <a:pt x="418" y="132"/>
                    </a:cubicBezTo>
                    <a:cubicBezTo>
                      <a:pt x="419" y="131"/>
                      <a:pt x="421" y="130"/>
                      <a:pt x="423" y="129"/>
                    </a:cubicBezTo>
                    <a:cubicBezTo>
                      <a:pt x="427" y="126"/>
                      <a:pt x="425" y="120"/>
                      <a:pt x="420" y="120"/>
                    </a:cubicBezTo>
                    <a:cubicBezTo>
                      <a:pt x="418" y="120"/>
                      <a:pt x="416" y="120"/>
                      <a:pt x="414" y="120"/>
                    </a:cubicBezTo>
                    <a:cubicBezTo>
                      <a:pt x="414" y="118"/>
                      <a:pt x="413" y="116"/>
                      <a:pt x="411" y="115"/>
                    </a:cubicBezTo>
                    <a:cubicBezTo>
                      <a:pt x="405" y="112"/>
                      <a:pt x="400" y="109"/>
                      <a:pt x="395" y="105"/>
                    </a:cubicBezTo>
                    <a:cubicBezTo>
                      <a:pt x="395" y="103"/>
                      <a:pt x="393" y="101"/>
                      <a:pt x="390" y="101"/>
                    </a:cubicBezTo>
                    <a:cubicBezTo>
                      <a:pt x="390" y="101"/>
                      <a:pt x="389" y="101"/>
                      <a:pt x="389" y="101"/>
                    </a:cubicBezTo>
                    <a:cubicBezTo>
                      <a:pt x="372" y="89"/>
                      <a:pt x="356" y="75"/>
                      <a:pt x="341" y="59"/>
                    </a:cubicBezTo>
                    <a:cubicBezTo>
                      <a:pt x="344" y="58"/>
                      <a:pt x="347" y="57"/>
                      <a:pt x="351" y="56"/>
                    </a:cubicBezTo>
                    <a:cubicBezTo>
                      <a:pt x="355" y="54"/>
                      <a:pt x="355" y="47"/>
                      <a:pt x="349" y="47"/>
                    </a:cubicBezTo>
                    <a:cubicBezTo>
                      <a:pt x="344" y="48"/>
                      <a:pt x="338" y="49"/>
                      <a:pt x="332" y="50"/>
                    </a:cubicBezTo>
                    <a:cubicBezTo>
                      <a:pt x="321" y="37"/>
                      <a:pt x="310" y="24"/>
                      <a:pt x="300" y="11"/>
                    </a:cubicBezTo>
                    <a:cubicBezTo>
                      <a:pt x="300" y="8"/>
                      <a:pt x="299" y="5"/>
                      <a:pt x="295" y="4"/>
                    </a:cubicBezTo>
                    <a:cubicBezTo>
                      <a:pt x="269" y="0"/>
                      <a:pt x="233" y="11"/>
                      <a:pt x="209" y="22"/>
                    </a:cubicBezTo>
                    <a:cubicBezTo>
                      <a:pt x="183" y="34"/>
                      <a:pt x="159" y="53"/>
                      <a:pt x="154" y="83"/>
                    </a:cubicBezTo>
                    <a:cubicBezTo>
                      <a:pt x="107" y="47"/>
                      <a:pt x="30" y="123"/>
                      <a:pt x="8" y="159"/>
                    </a:cubicBezTo>
                    <a:cubicBezTo>
                      <a:pt x="7" y="160"/>
                      <a:pt x="7" y="161"/>
                      <a:pt x="8" y="163"/>
                    </a:cubicBezTo>
                    <a:cubicBezTo>
                      <a:pt x="7" y="163"/>
                      <a:pt x="7" y="164"/>
                      <a:pt x="8" y="165"/>
                    </a:cubicBezTo>
                    <a:cubicBezTo>
                      <a:pt x="8" y="165"/>
                      <a:pt x="8" y="165"/>
                      <a:pt x="9" y="166"/>
                    </a:cubicBezTo>
                    <a:cubicBezTo>
                      <a:pt x="7" y="166"/>
                      <a:pt x="6" y="167"/>
                      <a:pt x="6" y="168"/>
                    </a:cubicBezTo>
                    <a:cubicBezTo>
                      <a:pt x="5" y="173"/>
                      <a:pt x="4" y="184"/>
                      <a:pt x="2" y="188"/>
                    </a:cubicBezTo>
                    <a:cubicBezTo>
                      <a:pt x="0" y="190"/>
                      <a:pt x="1" y="194"/>
                      <a:pt x="4" y="195"/>
                    </a:cubicBezTo>
                    <a:cubicBezTo>
                      <a:pt x="35" y="216"/>
                      <a:pt x="66" y="239"/>
                      <a:pt x="94" y="263"/>
                    </a:cubicBezTo>
                    <a:cubicBezTo>
                      <a:pt x="112" y="279"/>
                      <a:pt x="128" y="300"/>
                      <a:pt x="151" y="309"/>
                    </a:cubicBezTo>
                    <a:cubicBezTo>
                      <a:pt x="167" y="315"/>
                      <a:pt x="188" y="294"/>
                      <a:pt x="198" y="285"/>
                    </a:cubicBezTo>
                    <a:cubicBezTo>
                      <a:pt x="229" y="260"/>
                      <a:pt x="261" y="235"/>
                      <a:pt x="300" y="222"/>
                    </a:cubicBezTo>
                    <a:cubicBezTo>
                      <a:pt x="302" y="221"/>
                      <a:pt x="303" y="219"/>
                      <a:pt x="303" y="217"/>
                    </a:cubicBezTo>
                    <a:cubicBezTo>
                      <a:pt x="304" y="216"/>
                      <a:pt x="304" y="215"/>
                      <a:pt x="304" y="214"/>
                    </a:cubicBezTo>
                    <a:cubicBezTo>
                      <a:pt x="304" y="213"/>
                      <a:pt x="304" y="211"/>
                      <a:pt x="303" y="210"/>
                    </a:cubicBezTo>
                    <a:cubicBezTo>
                      <a:pt x="259" y="165"/>
                      <a:pt x="213" y="123"/>
                      <a:pt x="160" y="88"/>
                    </a:cubicBezTo>
                    <a:cubicBezTo>
                      <a:pt x="160" y="87"/>
                      <a:pt x="161" y="87"/>
                      <a:pt x="161" y="87"/>
                    </a:cubicBezTo>
                    <a:cubicBezTo>
                      <a:pt x="171" y="56"/>
                      <a:pt x="197" y="40"/>
                      <a:pt x="226" y="30"/>
                    </a:cubicBezTo>
                    <a:cubicBezTo>
                      <a:pt x="237" y="26"/>
                      <a:pt x="249" y="25"/>
                      <a:pt x="260" y="23"/>
                    </a:cubicBezTo>
                    <a:cubicBezTo>
                      <a:pt x="262" y="26"/>
                      <a:pt x="263" y="29"/>
                      <a:pt x="265" y="32"/>
                    </a:cubicBezTo>
                    <a:cubicBezTo>
                      <a:pt x="231" y="42"/>
                      <a:pt x="197" y="67"/>
                      <a:pt x="184" y="94"/>
                    </a:cubicBezTo>
                    <a:cubicBezTo>
                      <a:pt x="183" y="97"/>
                      <a:pt x="187" y="99"/>
                      <a:pt x="188" y="97"/>
                    </a:cubicBezTo>
                    <a:cubicBezTo>
                      <a:pt x="210" y="66"/>
                      <a:pt x="239" y="52"/>
                      <a:pt x="272" y="44"/>
                    </a:cubicBezTo>
                    <a:cubicBezTo>
                      <a:pt x="274" y="48"/>
                      <a:pt x="277" y="52"/>
                      <a:pt x="280" y="56"/>
                    </a:cubicBezTo>
                    <a:cubicBezTo>
                      <a:pt x="251" y="66"/>
                      <a:pt x="225" y="88"/>
                      <a:pt x="211" y="111"/>
                    </a:cubicBezTo>
                    <a:cubicBezTo>
                      <a:pt x="210" y="114"/>
                      <a:pt x="213" y="116"/>
                      <a:pt x="215" y="114"/>
                    </a:cubicBezTo>
                    <a:cubicBezTo>
                      <a:pt x="228" y="96"/>
                      <a:pt x="246" y="83"/>
                      <a:pt x="266" y="73"/>
                    </a:cubicBezTo>
                    <a:cubicBezTo>
                      <a:pt x="273" y="70"/>
                      <a:pt x="280" y="68"/>
                      <a:pt x="286" y="66"/>
                    </a:cubicBezTo>
                    <a:cubicBezTo>
                      <a:pt x="287" y="67"/>
                      <a:pt x="288" y="68"/>
                      <a:pt x="288" y="69"/>
                    </a:cubicBezTo>
                    <a:cubicBezTo>
                      <a:pt x="262" y="86"/>
                      <a:pt x="238" y="110"/>
                      <a:pt x="230" y="134"/>
                    </a:cubicBezTo>
                    <a:cubicBezTo>
                      <a:pt x="229" y="137"/>
                      <a:pt x="234" y="139"/>
                      <a:pt x="235" y="136"/>
                    </a:cubicBezTo>
                    <a:cubicBezTo>
                      <a:pt x="247" y="109"/>
                      <a:pt x="270" y="92"/>
                      <a:pt x="295" y="79"/>
                    </a:cubicBezTo>
                    <a:cubicBezTo>
                      <a:pt x="299" y="84"/>
                      <a:pt x="302" y="88"/>
                      <a:pt x="305" y="92"/>
                    </a:cubicBezTo>
                    <a:cubicBezTo>
                      <a:pt x="298" y="96"/>
                      <a:pt x="291" y="101"/>
                      <a:pt x="285" y="105"/>
                    </a:cubicBezTo>
                    <a:cubicBezTo>
                      <a:pt x="271" y="115"/>
                      <a:pt x="255" y="129"/>
                      <a:pt x="255" y="147"/>
                    </a:cubicBezTo>
                    <a:cubicBezTo>
                      <a:pt x="255" y="149"/>
                      <a:pt x="258" y="150"/>
                      <a:pt x="259" y="147"/>
                    </a:cubicBezTo>
                    <a:cubicBezTo>
                      <a:pt x="266" y="124"/>
                      <a:pt x="288" y="110"/>
                      <a:pt x="311" y="100"/>
                    </a:cubicBezTo>
                    <a:cubicBezTo>
                      <a:pt x="314" y="103"/>
                      <a:pt x="317" y="107"/>
                      <a:pt x="320" y="110"/>
                    </a:cubicBezTo>
                    <a:cubicBezTo>
                      <a:pt x="300" y="124"/>
                      <a:pt x="282" y="142"/>
                      <a:pt x="267" y="159"/>
                    </a:cubicBezTo>
                    <a:cubicBezTo>
                      <a:pt x="263" y="162"/>
                      <a:pt x="268" y="167"/>
                      <a:pt x="272" y="164"/>
                    </a:cubicBezTo>
                    <a:cubicBezTo>
                      <a:pt x="286" y="151"/>
                      <a:pt x="300" y="138"/>
                      <a:pt x="316" y="126"/>
                    </a:cubicBezTo>
                    <a:cubicBezTo>
                      <a:pt x="320" y="123"/>
                      <a:pt x="324" y="121"/>
                      <a:pt x="328" y="118"/>
                    </a:cubicBezTo>
                    <a:cubicBezTo>
                      <a:pt x="331" y="121"/>
                      <a:pt x="334" y="124"/>
                      <a:pt x="337" y="127"/>
                    </a:cubicBezTo>
                    <a:cubicBezTo>
                      <a:pt x="317" y="142"/>
                      <a:pt x="299" y="162"/>
                      <a:pt x="289" y="182"/>
                    </a:cubicBezTo>
                    <a:cubicBezTo>
                      <a:pt x="287" y="185"/>
                      <a:pt x="291" y="187"/>
                      <a:pt x="293" y="184"/>
                    </a:cubicBezTo>
                    <a:cubicBezTo>
                      <a:pt x="308" y="163"/>
                      <a:pt x="326" y="148"/>
                      <a:pt x="346" y="135"/>
                    </a:cubicBezTo>
                    <a:cubicBezTo>
                      <a:pt x="351" y="140"/>
                      <a:pt x="357" y="144"/>
                      <a:pt x="362" y="147"/>
                    </a:cubicBezTo>
                    <a:cubicBezTo>
                      <a:pt x="340" y="167"/>
                      <a:pt x="322" y="194"/>
                      <a:pt x="306" y="212"/>
                    </a:cubicBezTo>
                    <a:cubicBezTo>
                      <a:pt x="303" y="216"/>
                      <a:pt x="307" y="220"/>
                      <a:pt x="310" y="217"/>
                    </a:cubicBezTo>
                    <a:cubicBezTo>
                      <a:pt x="328" y="202"/>
                      <a:pt x="344" y="185"/>
                      <a:pt x="360" y="168"/>
                    </a:cubicBezTo>
                    <a:cubicBezTo>
                      <a:pt x="375" y="153"/>
                      <a:pt x="391" y="146"/>
                      <a:pt x="409" y="137"/>
                    </a:cubicBezTo>
                    <a:cubicBezTo>
                      <a:pt x="413" y="143"/>
                      <a:pt x="417" y="148"/>
                      <a:pt x="421" y="154"/>
                    </a:cubicBezTo>
                    <a:cubicBezTo>
                      <a:pt x="383" y="170"/>
                      <a:pt x="343" y="185"/>
                      <a:pt x="313" y="215"/>
                    </a:cubicBezTo>
                    <a:cubicBezTo>
                      <a:pt x="311" y="218"/>
                      <a:pt x="315" y="222"/>
                      <a:pt x="317" y="219"/>
                    </a:cubicBezTo>
                    <a:cubicBezTo>
                      <a:pt x="350" y="191"/>
                      <a:pt x="393" y="178"/>
                      <a:pt x="432" y="161"/>
                    </a:cubicBezTo>
                    <a:cubicBezTo>
                      <a:pt x="435" y="160"/>
                      <a:pt x="436" y="156"/>
                      <a:pt x="434" y="154"/>
                    </a:cubicBezTo>
                    <a:close/>
                    <a:moveTo>
                      <a:pt x="14" y="164"/>
                    </a:moveTo>
                    <a:cubicBezTo>
                      <a:pt x="20" y="156"/>
                      <a:pt x="27" y="149"/>
                      <a:pt x="35" y="142"/>
                    </a:cubicBezTo>
                    <a:cubicBezTo>
                      <a:pt x="37" y="146"/>
                      <a:pt x="40" y="150"/>
                      <a:pt x="43" y="154"/>
                    </a:cubicBezTo>
                    <a:cubicBezTo>
                      <a:pt x="37" y="160"/>
                      <a:pt x="32" y="167"/>
                      <a:pt x="28" y="173"/>
                    </a:cubicBezTo>
                    <a:cubicBezTo>
                      <a:pt x="23" y="170"/>
                      <a:pt x="18" y="167"/>
                      <a:pt x="13" y="164"/>
                    </a:cubicBezTo>
                    <a:cubicBezTo>
                      <a:pt x="14" y="164"/>
                      <a:pt x="14" y="164"/>
                      <a:pt x="14" y="164"/>
                    </a:cubicBezTo>
                    <a:close/>
                    <a:moveTo>
                      <a:pt x="63" y="196"/>
                    </a:moveTo>
                    <a:cubicBezTo>
                      <a:pt x="59" y="193"/>
                      <a:pt x="54" y="190"/>
                      <a:pt x="49" y="187"/>
                    </a:cubicBezTo>
                    <a:cubicBezTo>
                      <a:pt x="53" y="183"/>
                      <a:pt x="56" y="180"/>
                      <a:pt x="60" y="177"/>
                    </a:cubicBezTo>
                    <a:cubicBezTo>
                      <a:pt x="63" y="181"/>
                      <a:pt x="67" y="185"/>
                      <a:pt x="70" y="188"/>
                    </a:cubicBezTo>
                    <a:cubicBezTo>
                      <a:pt x="68" y="191"/>
                      <a:pt x="66" y="194"/>
                      <a:pt x="63" y="196"/>
                    </a:cubicBezTo>
                    <a:close/>
                    <a:moveTo>
                      <a:pt x="75" y="193"/>
                    </a:moveTo>
                    <a:cubicBezTo>
                      <a:pt x="82" y="200"/>
                      <a:pt x="89" y="206"/>
                      <a:pt x="96" y="213"/>
                    </a:cubicBezTo>
                    <a:cubicBezTo>
                      <a:pt x="95" y="214"/>
                      <a:pt x="94" y="215"/>
                      <a:pt x="93" y="216"/>
                    </a:cubicBezTo>
                    <a:cubicBezTo>
                      <a:pt x="93" y="216"/>
                      <a:pt x="93" y="216"/>
                      <a:pt x="93" y="216"/>
                    </a:cubicBezTo>
                    <a:cubicBezTo>
                      <a:pt x="85" y="210"/>
                      <a:pt x="77" y="205"/>
                      <a:pt x="69" y="200"/>
                    </a:cubicBezTo>
                    <a:cubicBezTo>
                      <a:pt x="71" y="198"/>
                      <a:pt x="73" y="195"/>
                      <a:pt x="75" y="193"/>
                    </a:cubicBezTo>
                    <a:close/>
                    <a:moveTo>
                      <a:pt x="45" y="184"/>
                    </a:moveTo>
                    <a:cubicBezTo>
                      <a:pt x="41" y="181"/>
                      <a:pt x="37" y="178"/>
                      <a:pt x="32" y="176"/>
                    </a:cubicBezTo>
                    <a:cubicBezTo>
                      <a:pt x="37" y="171"/>
                      <a:pt x="42" y="166"/>
                      <a:pt x="47" y="161"/>
                    </a:cubicBezTo>
                    <a:cubicBezTo>
                      <a:pt x="50" y="165"/>
                      <a:pt x="53" y="168"/>
                      <a:pt x="56" y="171"/>
                    </a:cubicBezTo>
                    <a:cubicBezTo>
                      <a:pt x="52" y="176"/>
                      <a:pt x="48" y="180"/>
                      <a:pt x="45" y="184"/>
                    </a:cubicBezTo>
                    <a:close/>
                    <a:moveTo>
                      <a:pt x="217" y="255"/>
                    </a:moveTo>
                    <a:cubicBezTo>
                      <a:pt x="206" y="264"/>
                      <a:pt x="195" y="273"/>
                      <a:pt x="184" y="283"/>
                    </a:cubicBezTo>
                    <a:cubicBezTo>
                      <a:pt x="165" y="298"/>
                      <a:pt x="156" y="303"/>
                      <a:pt x="135" y="287"/>
                    </a:cubicBezTo>
                    <a:cubicBezTo>
                      <a:pt x="113" y="269"/>
                      <a:pt x="94" y="249"/>
                      <a:pt x="72" y="232"/>
                    </a:cubicBezTo>
                    <a:cubicBezTo>
                      <a:pt x="48" y="212"/>
                      <a:pt x="18" y="200"/>
                      <a:pt x="12" y="170"/>
                    </a:cubicBezTo>
                    <a:cubicBezTo>
                      <a:pt x="15" y="173"/>
                      <a:pt x="19" y="177"/>
                      <a:pt x="23" y="180"/>
                    </a:cubicBezTo>
                    <a:cubicBezTo>
                      <a:pt x="23" y="181"/>
                      <a:pt x="22" y="182"/>
                      <a:pt x="22" y="182"/>
                    </a:cubicBezTo>
                    <a:cubicBezTo>
                      <a:pt x="21" y="184"/>
                      <a:pt x="23" y="185"/>
                      <a:pt x="25" y="184"/>
                    </a:cubicBezTo>
                    <a:cubicBezTo>
                      <a:pt x="25" y="184"/>
                      <a:pt x="25" y="183"/>
                      <a:pt x="26" y="183"/>
                    </a:cubicBezTo>
                    <a:cubicBezTo>
                      <a:pt x="30" y="186"/>
                      <a:pt x="35" y="189"/>
                      <a:pt x="39" y="193"/>
                    </a:cubicBezTo>
                    <a:cubicBezTo>
                      <a:pt x="39" y="194"/>
                      <a:pt x="40" y="195"/>
                      <a:pt x="41" y="194"/>
                    </a:cubicBezTo>
                    <a:cubicBezTo>
                      <a:pt x="51" y="201"/>
                      <a:pt x="62" y="207"/>
                      <a:pt x="71" y="214"/>
                    </a:cubicBezTo>
                    <a:cubicBezTo>
                      <a:pt x="104" y="235"/>
                      <a:pt x="135" y="256"/>
                      <a:pt x="164" y="281"/>
                    </a:cubicBezTo>
                    <a:cubicBezTo>
                      <a:pt x="167" y="284"/>
                      <a:pt x="172" y="281"/>
                      <a:pt x="171" y="277"/>
                    </a:cubicBezTo>
                    <a:cubicBezTo>
                      <a:pt x="199" y="252"/>
                      <a:pt x="227" y="234"/>
                      <a:pt x="260" y="226"/>
                    </a:cubicBezTo>
                    <a:cubicBezTo>
                      <a:pt x="245" y="234"/>
                      <a:pt x="230" y="245"/>
                      <a:pt x="217" y="255"/>
                    </a:cubicBezTo>
                    <a:close/>
                    <a:moveTo>
                      <a:pt x="99" y="220"/>
                    </a:moveTo>
                    <a:cubicBezTo>
                      <a:pt x="100" y="219"/>
                      <a:pt x="101" y="218"/>
                      <a:pt x="102" y="218"/>
                    </a:cubicBezTo>
                    <a:cubicBezTo>
                      <a:pt x="110" y="224"/>
                      <a:pt x="117" y="230"/>
                      <a:pt x="125" y="235"/>
                    </a:cubicBezTo>
                    <a:cubicBezTo>
                      <a:pt x="125" y="235"/>
                      <a:pt x="124" y="236"/>
                      <a:pt x="124" y="236"/>
                    </a:cubicBezTo>
                    <a:cubicBezTo>
                      <a:pt x="116" y="231"/>
                      <a:pt x="108" y="225"/>
                      <a:pt x="99" y="220"/>
                    </a:cubicBezTo>
                    <a:close/>
                    <a:moveTo>
                      <a:pt x="129" y="240"/>
                    </a:moveTo>
                    <a:cubicBezTo>
                      <a:pt x="129" y="239"/>
                      <a:pt x="130" y="239"/>
                      <a:pt x="130" y="238"/>
                    </a:cubicBezTo>
                    <a:cubicBezTo>
                      <a:pt x="138" y="243"/>
                      <a:pt x="145" y="248"/>
                      <a:pt x="153" y="252"/>
                    </a:cubicBezTo>
                    <a:cubicBezTo>
                      <a:pt x="152" y="254"/>
                      <a:pt x="151" y="255"/>
                      <a:pt x="150" y="257"/>
                    </a:cubicBezTo>
                    <a:cubicBezTo>
                      <a:pt x="143" y="251"/>
                      <a:pt x="136" y="245"/>
                      <a:pt x="129" y="240"/>
                    </a:cubicBezTo>
                    <a:close/>
                    <a:moveTo>
                      <a:pt x="292" y="209"/>
                    </a:moveTo>
                    <a:cubicBezTo>
                      <a:pt x="241" y="207"/>
                      <a:pt x="199" y="234"/>
                      <a:pt x="166" y="271"/>
                    </a:cubicBezTo>
                    <a:cubicBezTo>
                      <a:pt x="162" y="267"/>
                      <a:pt x="158" y="264"/>
                      <a:pt x="154" y="260"/>
                    </a:cubicBezTo>
                    <a:cubicBezTo>
                      <a:pt x="155" y="260"/>
                      <a:pt x="155" y="260"/>
                      <a:pt x="155" y="260"/>
                    </a:cubicBezTo>
                    <a:cubicBezTo>
                      <a:pt x="156" y="258"/>
                      <a:pt x="157" y="257"/>
                      <a:pt x="159" y="255"/>
                    </a:cubicBezTo>
                    <a:cubicBezTo>
                      <a:pt x="162" y="257"/>
                      <a:pt x="164" y="258"/>
                      <a:pt x="167" y="259"/>
                    </a:cubicBezTo>
                    <a:cubicBezTo>
                      <a:pt x="172" y="262"/>
                      <a:pt x="176" y="256"/>
                      <a:pt x="171" y="253"/>
                    </a:cubicBezTo>
                    <a:cubicBezTo>
                      <a:pt x="169" y="251"/>
                      <a:pt x="167" y="249"/>
                      <a:pt x="164" y="248"/>
                    </a:cubicBezTo>
                    <a:cubicBezTo>
                      <a:pt x="187" y="223"/>
                      <a:pt x="220" y="208"/>
                      <a:pt x="253" y="201"/>
                    </a:cubicBezTo>
                    <a:cubicBezTo>
                      <a:pt x="256" y="200"/>
                      <a:pt x="255" y="195"/>
                      <a:pt x="252" y="195"/>
                    </a:cubicBezTo>
                    <a:cubicBezTo>
                      <a:pt x="218" y="194"/>
                      <a:pt x="181" y="216"/>
                      <a:pt x="159" y="244"/>
                    </a:cubicBezTo>
                    <a:cubicBezTo>
                      <a:pt x="152" y="239"/>
                      <a:pt x="145" y="234"/>
                      <a:pt x="138" y="229"/>
                    </a:cubicBezTo>
                    <a:cubicBezTo>
                      <a:pt x="162" y="205"/>
                      <a:pt x="193" y="196"/>
                      <a:pt x="225" y="181"/>
                    </a:cubicBezTo>
                    <a:cubicBezTo>
                      <a:pt x="229" y="180"/>
                      <a:pt x="226" y="174"/>
                      <a:pt x="222" y="175"/>
                    </a:cubicBezTo>
                    <a:cubicBezTo>
                      <a:pt x="189" y="182"/>
                      <a:pt x="155" y="199"/>
                      <a:pt x="132" y="225"/>
                    </a:cubicBezTo>
                    <a:cubicBezTo>
                      <a:pt x="126" y="220"/>
                      <a:pt x="119" y="215"/>
                      <a:pt x="112" y="210"/>
                    </a:cubicBezTo>
                    <a:cubicBezTo>
                      <a:pt x="144" y="186"/>
                      <a:pt x="177" y="168"/>
                      <a:pt x="217" y="160"/>
                    </a:cubicBezTo>
                    <a:cubicBezTo>
                      <a:pt x="221" y="159"/>
                      <a:pt x="220" y="152"/>
                      <a:pt x="216" y="152"/>
                    </a:cubicBezTo>
                    <a:cubicBezTo>
                      <a:pt x="175" y="156"/>
                      <a:pt x="136" y="177"/>
                      <a:pt x="105" y="204"/>
                    </a:cubicBezTo>
                    <a:cubicBezTo>
                      <a:pt x="98" y="198"/>
                      <a:pt x="91" y="192"/>
                      <a:pt x="84" y="186"/>
                    </a:cubicBezTo>
                    <a:cubicBezTo>
                      <a:pt x="111" y="165"/>
                      <a:pt x="145" y="155"/>
                      <a:pt x="176" y="140"/>
                    </a:cubicBezTo>
                    <a:cubicBezTo>
                      <a:pt x="180" y="138"/>
                      <a:pt x="177" y="132"/>
                      <a:pt x="173" y="133"/>
                    </a:cubicBezTo>
                    <a:cubicBezTo>
                      <a:pt x="140" y="146"/>
                      <a:pt x="105" y="158"/>
                      <a:pt x="78" y="181"/>
                    </a:cubicBezTo>
                    <a:cubicBezTo>
                      <a:pt x="74" y="178"/>
                      <a:pt x="71" y="174"/>
                      <a:pt x="67" y="170"/>
                    </a:cubicBezTo>
                    <a:cubicBezTo>
                      <a:pt x="96" y="147"/>
                      <a:pt x="126" y="131"/>
                      <a:pt x="167" y="126"/>
                    </a:cubicBezTo>
                    <a:cubicBezTo>
                      <a:pt x="172" y="125"/>
                      <a:pt x="172" y="119"/>
                      <a:pt x="167" y="118"/>
                    </a:cubicBezTo>
                    <a:cubicBezTo>
                      <a:pt x="127" y="116"/>
                      <a:pt x="89" y="137"/>
                      <a:pt x="62" y="165"/>
                    </a:cubicBezTo>
                    <a:cubicBezTo>
                      <a:pt x="59" y="162"/>
                      <a:pt x="56" y="159"/>
                      <a:pt x="53" y="156"/>
                    </a:cubicBezTo>
                    <a:cubicBezTo>
                      <a:pt x="78" y="135"/>
                      <a:pt x="106" y="120"/>
                      <a:pt x="138" y="104"/>
                    </a:cubicBezTo>
                    <a:cubicBezTo>
                      <a:pt x="142" y="102"/>
                      <a:pt x="139" y="95"/>
                      <a:pt x="134" y="96"/>
                    </a:cubicBezTo>
                    <a:cubicBezTo>
                      <a:pt x="103" y="106"/>
                      <a:pt x="71" y="125"/>
                      <a:pt x="47" y="150"/>
                    </a:cubicBezTo>
                    <a:cubicBezTo>
                      <a:pt x="44" y="146"/>
                      <a:pt x="41" y="142"/>
                      <a:pt x="38" y="138"/>
                    </a:cubicBezTo>
                    <a:cubicBezTo>
                      <a:pt x="49" y="128"/>
                      <a:pt x="61" y="118"/>
                      <a:pt x="74" y="109"/>
                    </a:cubicBezTo>
                    <a:cubicBezTo>
                      <a:pt x="100" y="92"/>
                      <a:pt x="122" y="89"/>
                      <a:pt x="152" y="93"/>
                    </a:cubicBezTo>
                    <a:cubicBezTo>
                      <a:pt x="153" y="93"/>
                      <a:pt x="154" y="93"/>
                      <a:pt x="155" y="93"/>
                    </a:cubicBezTo>
                    <a:cubicBezTo>
                      <a:pt x="202" y="130"/>
                      <a:pt x="247" y="169"/>
                      <a:pt x="292" y="209"/>
                    </a:cubicBezTo>
                    <a:close/>
                    <a:moveTo>
                      <a:pt x="272" y="30"/>
                    </a:moveTo>
                    <a:cubicBezTo>
                      <a:pt x="271" y="28"/>
                      <a:pt x="269" y="25"/>
                      <a:pt x="267" y="22"/>
                    </a:cubicBezTo>
                    <a:cubicBezTo>
                      <a:pt x="277" y="21"/>
                      <a:pt x="286" y="19"/>
                      <a:pt x="295" y="16"/>
                    </a:cubicBezTo>
                    <a:cubicBezTo>
                      <a:pt x="298" y="20"/>
                      <a:pt x="300" y="24"/>
                      <a:pt x="303" y="28"/>
                    </a:cubicBezTo>
                    <a:cubicBezTo>
                      <a:pt x="293" y="27"/>
                      <a:pt x="283" y="28"/>
                      <a:pt x="272" y="30"/>
                    </a:cubicBezTo>
                    <a:close/>
                    <a:moveTo>
                      <a:pt x="289" y="53"/>
                    </a:moveTo>
                    <a:cubicBezTo>
                      <a:pt x="286" y="49"/>
                      <a:pt x="283" y="45"/>
                      <a:pt x="280" y="41"/>
                    </a:cubicBezTo>
                    <a:cubicBezTo>
                      <a:pt x="288" y="40"/>
                      <a:pt x="296" y="38"/>
                      <a:pt x="304" y="36"/>
                    </a:cubicBezTo>
                    <a:cubicBezTo>
                      <a:pt x="306" y="36"/>
                      <a:pt x="306" y="35"/>
                      <a:pt x="307" y="34"/>
                    </a:cubicBezTo>
                    <a:cubicBezTo>
                      <a:pt x="311" y="39"/>
                      <a:pt x="315" y="45"/>
                      <a:pt x="319" y="50"/>
                    </a:cubicBezTo>
                    <a:cubicBezTo>
                      <a:pt x="309" y="49"/>
                      <a:pt x="299" y="50"/>
                      <a:pt x="289" y="53"/>
                    </a:cubicBezTo>
                    <a:close/>
                    <a:moveTo>
                      <a:pt x="316" y="87"/>
                    </a:moveTo>
                    <a:cubicBezTo>
                      <a:pt x="313" y="83"/>
                      <a:pt x="309" y="79"/>
                      <a:pt x="305" y="74"/>
                    </a:cubicBezTo>
                    <a:cubicBezTo>
                      <a:pt x="314" y="70"/>
                      <a:pt x="322" y="67"/>
                      <a:pt x="330" y="64"/>
                    </a:cubicBezTo>
                    <a:cubicBezTo>
                      <a:pt x="334" y="68"/>
                      <a:pt x="339" y="73"/>
                      <a:pt x="343" y="77"/>
                    </a:cubicBezTo>
                    <a:cubicBezTo>
                      <a:pt x="334" y="79"/>
                      <a:pt x="325" y="83"/>
                      <a:pt x="316" y="87"/>
                    </a:cubicBezTo>
                    <a:close/>
                    <a:moveTo>
                      <a:pt x="331" y="103"/>
                    </a:moveTo>
                    <a:cubicBezTo>
                      <a:pt x="328" y="100"/>
                      <a:pt x="326" y="98"/>
                      <a:pt x="323" y="95"/>
                    </a:cubicBezTo>
                    <a:cubicBezTo>
                      <a:pt x="331" y="91"/>
                      <a:pt x="339" y="88"/>
                      <a:pt x="347" y="84"/>
                    </a:cubicBezTo>
                    <a:cubicBezTo>
                      <a:pt x="347" y="84"/>
                      <a:pt x="348" y="83"/>
                      <a:pt x="348" y="83"/>
                    </a:cubicBezTo>
                    <a:cubicBezTo>
                      <a:pt x="351" y="86"/>
                      <a:pt x="354" y="88"/>
                      <a:pt x="357" y="91"/>
                    </a:cubicBezTo>
                    <a:cubicBezTo>
                      <a:pt x="348" y="94"/>
                      <a:pt x="339" y="98"/>
                      <a:pt x="331" y="103"/>
                    </a:cubicBezTo>
                    <a:close/>
                    <a:moveTo>
                      <a:pt x="339" y="112"/>
                    </a:moveTo>
                    <a:cubicBezTo>
                      <a:pt x="348" y="107"/>
                      <a:pt x="357" y="103"/>
                      <a:pt x="366" y="98"/>
                    </a:cubicBezTo>
                    <a:cubicBezTo>
                      <a:pt x="369" y="101"/>
                      <a:pt x="372" y="103"/>
                      <a:pt x="375" y="106"/>
                    </a:cubicBezTo>
                    <a:cubicBezTo>
                      <a:pt x="365" y="110"/>
                      <a:pt x="356" y="115"/>
                      <a:pt x="347" y="120"/>
                    </a:cubicBezTo>
                    <a:cubicBezTo>
                      <a:pt x="344" y="118"/>
                      <a:pt x="341" y="115"/>
                      <a:pt x="339" y="112"/>
                    </a:cubicBezTo>
                    <a:close/>
                    <a:moveTo>
                      <a:pt x="368" y="142"/>
                    </a:moveTo>
                    <a:cubicBezTo>
                      <a:pt x="364" y="138"/>
                      <a:pt x="360" y="134"/>
                      <a:pt x="356" y="130"/>
                    </a:cubicBezTo>
                    <a:cubicBezTo>
                      <a:pt x="365" y="124"/>
                      <a:pt x="375" y="119"/>
                      <a:pt x="385" y="113"/>
                    </a:cubicBezTo>
                    <a:cubicBezTo>
                      <a:pt x="390" y="116"/>
                      <a:pt x="396" y="120"/>
                      <a:pt x="401" y="123"/>
                    </a:cubicBezTo>
                    <a:cubicBezTo>
                      <a:pt x="389" y="126"/>
                      <a:pt x="378" y="133"/>
                      <a:pt x="368"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6" name="Freeform 500"/>
              <p:cNvSpPr>
                <a:spLocks noEditPoints="1"/>
              </p:cNvSpPr>
              <p:nvPr/>
            </p:nvSpPr>
            <p:spPr bwMode="auto">
              <a:xfrm>
                <a:off x="577" y="1389"/>
                <a:ext cx="562" cy="504"/>
              </a:xfrm>
              <a:custGeom>
                <a:avLst/>
                <a:gdLst>
                  <a:gd name="T0" fmla="*/ 273 w 279"/>
                  <a:gd name="T1" fmla="*/ 101 h 250"/>
                  <a:gd name="T2" fmla="*/ 171 w 279"/>
                  <a:gd name="T3" fmla="*/ 84 h 250"/>
                  <a:gd name="T4" fmla="*/ 190 w 279"/>
                  <a:gd name="T5" fmla="*/ 10 h 250"/>
                  <a:gd name="T6" fmla="*/ 181 w 279"/>
                  <a:gd name="T7" fmla="*/ 6 h 250"/>
                  <a:gd name="T8" fmla="*/ 157 w 279"/>
                  <a:gd name="T9" fmla="*/ 81 h 250"/>
                  <a:gd name="T10" fmla="*/ 124 w 279"/>
                  <a:gd name="T11" fmla="*/ 74 h 250"/>
                  <a:gd name="T12" fmla="*/ 139 w 279"/>
                  <a:gd name="T13" fmla="*/ 12 h 250"/>
                  <a:gd name="T14" fmla="*/ 129 w 279"/>
                  <a:gd name="T15" fmla="*/ 8 h 250"/>
                  <a:gd name="T16" fmla="*/ 108 w 279"/>
                  <a:gd name="T17" fmla="*/ 72 h 250"/>
                  <a:gd name="T18" fmla="*/ 24 w 279"/>
                  <a:gd name="T19" fmla="*/ 63 h 250"/>
                  <a:gd name="T20" fmla="*/ 24 w 279"/>
                  <a:gd name="T21" fmla="*/ 71 h 250"/>
                  <a:gd name="T22" fmla="*/ 106 w 279"/>
                  <a:gd name="T23" fmla="*/ 83 h 250"/>
                  <a:gd name="T24" fmla="*/ 101 w 279"/>
                  <a:gd name="T25" fmla="*/ 115 h 250"/>
                  <a:gd name="T26" fmla="*/ 95 w 279"/>
                  <a:gd name="T27" fmla="*/ 146 h 250"/>
                  <a:gd name="T28" fmla="*/ 6 w 279"/>
                  <a:gd name="T29" fmla="*/ 127 h 250"/>
                  <a:gd name="T30" fmla="*/ 3 w 279"/>
                  <a:gd name="T31" fmla="*/ 133 h 250"/>
                  <a:gd name="T32" fmla="*/ 93 w 279"/>
                  <a:gd name="T33" fmla="*/ 156 h 250"/>
                  <a:gd name="T34" fmla="*/ 82 w 279"/>
                  <a:gd name="T35" fmla="*/ 227 h 250"/>
                  <a:gd name="T36" fmla="*/ 88 w 279"/>
                  <a:gd name="T37" fmla="*/ 229 h 250"/>
                  <a:gd name="T38" fmla="*/ 108 w 279"/>
                  <a:gd name="T39" fmla="*/ 157 h 250"/>
                  <a:gd name="T40" fmla="*/ 142 w 279"/>
                  <a:gd name="T41" fmla="*/ 159 h 250"/>
                  <a:gd name="T42" fmla="*/ 136 w 279"/>
                  <a:gd name="T43" fmla="*/ 247 h 250"/>
                  <a:gd name="T44" fmla="*/ 141 w 279"/>
                  <a:gd name="T45" fmla="*/ 247 h 250"/>
                  <a:gd name="T46" fmla="*/ 153 w 279"/>
                  <a:gd name="T47" fmla="*/ 159 h 250"/>
                  <a:gd name="T48" fmla="*/ 254 w 279"/>
                  <a:gd name="T49" fmla="*/ 171 h 250"/>
                  <a:gd name="T50" fmla="*/ 258 w 279"/>
                  <a:gd name="T51" fmla="*/ 163 h 250"/>
                  <a:gd name="T52" fmla="*/ 155 w 279"/>
                  <a:gd name="T53" fmla="*/ 146 h 250"/>
                  <a:gd name="T54" fmla="*/ 160 w 279"/>
                  <a:gd name="T55" fmla="*/ 122 h 250"/>
                  <a:gd name="T56" fmla="*/ 167 w 279"/>
                  <a:gd name="T57" fmla="*/ 96 h 250"/>
                  <a:gd name="T58" fmla="*/ 273 w 279"/>
                  <a:gd name="T59" fmla="*/ 111 h 250"/>
                  <a:gd name="T60" fmla="*/ 273 w 279"/>
                  <a:gd name="T61" fmla="*/ 101 h 250"/>
                  <a:gd name="T62" fmla="*/ 121 w 279"/>
                  <a:gd name="T63" fmla="*/ 86 h 250"/>
                  <a:gd name="T64" fmla="*/ 153 w 279"/>
                  <a:gd name="T65" fmla="*/ 93 h 250"/>
                  <a:gd name="T66" fmla="*/ 153 w 279"/>
                  <a:gd name="T67" fmla="*/ 93 h 250"/>
                  <a:gd name="T68" fmla="*/ 132 w 279"/>
                  <a:gd name="T69" fmla="*/ 110 h 250"/>
                  <a:gd name="T70" fmla="*/ 125 w 279"/>
                  <a:gd name="T71" fmla="*/ 95 h 250"/>
                  <a:gd name="T72" fmla="*/ 120 w 279"/>
                  <a:gd name="T73" fmla="*/ 93 h 250"/>
                  <a:gd name="T74" fmla="*/ 121 w 279"/>
                  <a:gd name="T75" fmla="*/ 86 h 250"/>
                  <a:gd name="T76" fmla="*/ 124 w 279"/>
                  <a:gd name="T77" fmla="*/ 117 h 250"/>
                  <a:gd name="T78" fmla="*/ 114 w 279"/>
                  <a:gd name="T79" fmla="*/ 123 h 250"/>
                  <a:gd name="T80" fmla="*/ 118 w 279"/>
                  <a:gd name="T81" fmla="*/ 98 h 250"/>
                  <a:gd name="T82" fmla="*/ 124 w 279"/>
                  <a:gd name="T83" fmla="*/ 117 h 250"/>
                  <a:gd name="T84" fmla="*/ 144 w 279"/>
                  <a:gd name="T85" fmla="*/ 146 h 250"/>
                  <a:gd name="T86" fmla="*/ 110 w 279"/>
                  <a:gd name="T87" fmla="*/ 146 h 250"/>
                  <a:gd name="T88" fmla="*/ 112 w 279"/>
                  <a:gd name="T89" fmla="*/ 133 h 250"/>
                  <a:gd name="T90" fmla="*/ 128 w 279"/>
                  <a:gd name="T91" fmla="*/ 126 h 250"/>
                  <a:gd name="T92" fmla="*/ 138 w 279"/>
                  <a:gd name="T93" fmla="*/ 140 h 250"/>
                  <a:gd name="T94" fmla="*/ 145 w 279"/>
                  <a:gd name="T95" fmla="*/ 139 h 250"/>
                  <a:gd name="T96" fmla="*/ 144 w 279"/>
                  <a:gd name="T97" fmla="*/ 146 h 250"/>
                  <a:gd name="T98" fmla="*/ 146 w 279"/>
                  <a:gd name="T99" fmla="*/ 137 h 250"/>
                  <a:gd name="T100" fmla="*/ 145 w 279"/>
                  <a:gd name="T101" fmla="*/ 136 h 250"/>
                  <a:gd name="T102" fmla="*/ 137 w 279"/>
                  <a:gd name="T103" fmla="*/ 120 h 250"/>
                  <a:gd name="T104" fmla="*/ 152 w 279"/>
                  <a:gd name="T105" fmla="*/ 107 h 250"/>
                  <a:gd name="T106" fmla="*/ 149 w 279"/>
                  <a:gd name="T107" fmla="*/ 119 h 250"/>
                  <a:gd name="T108" fmla="*/ 146 w 279"/>
                  <a:gd name="T109" fmla="*/ 13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9" h="250">
                    <a:moveTo>
                      <a:pt x="273" y="101"/>
                    </a:moveTo>
                    <a:cubicBezTo>
                      <a:pt x="238" y="97"/>
                      <a:pt x="205" y="90"/>
                      <a:pt x="171" y="84"/>
                    </a:cubicBezTo>
                    <a:cubicBezTo>
                      <a:pt x="178" y="59"/>
                      <a:pt x="186" y="35"/>
                      <a:pt x="190" y="10"/>
                    </a:cubicBezTo>
                    <a:cubicBezTo>
                      <a:pt x="190" y="5"/>
                      <a:pt x="183" y="0"/>
                      <a:pt x="181" y="6"/>
                    </a:cubicBezTo>
                    <a:cubicBezTo>
                      <a:pt x="170" y="29"/>
                      <a:pt x="163" y="55"/>
                      <a:pt x="157" y="81"/>
                    </a:cubicBezTo>
                    <a:cubicBezTo>
                      <a:pt x="146" y="79"/>
                      <a:pt x="135" y="76"/>
                      <a:pt x="124" y="74"/>
                    </a:cubicBezTo>
                    <a:cubicBezTo>
                      <a:pt x="129" y="54"/>
                      <a:pt x="134" y="33"/>
                      <a:pt x="139" y="12"/>
                    </a:cubicBezTo>
                    <a:cubicBezTo>
                      <a:pt x="141" y="6"/>
                      <a:pt x="132" y="2"/>
                      <a:pt x="129" y="8"/>
                    </a:cubicBezTo>
                    <a:cubicBezTo>
                      <a:pt x="118" y="27"/>
                      <a:pt x="113" y="49"/>
                      <a:pt x="108" y="72"/>
                    </a:cubicBezTo>
                    <a:cubicBezTo>
                      <a:pt x="81" y="67"/>
                      <a:pt x="53" y="63"/>
                      <a:pt x="24" y="63"/>
                    </a:cubicBezTo>
                    <a:cubicBezTo>
                      <a:pt x="19" y="62"/>
                      <a:pt x="19" y="71"/>
                      <a:pt x="24" y="71"/>
                    </a:cubicBezTo>
                    <a:cubicBezTo>
                      <a:pt x="52" y="73"/>
                      <a:pt x="79" y="77"/>
                      <a:pt x="106" y="83"/>
                    </a:cubicBezTo>
                    <a:cubicBezTo>
                      <a:pt x="104" y="94"/>
                      <a:pt x="103" y="104"/>
                      <a:pt x="101" y="115"/>
                    </a:cubicBezTo>
                    <a:cubicBezTo>
                      <a:pt x="99" y="125"/>
                      <a:pt x="97" y="135"/>
                      <a:pt x="95" y="146"/>
                    </a:cubicBezTo>
                    <a:cubicBezTo>
                      <a:pt x="65" y="144"/>
                      <a:pt x="35" y="141"/>
                      <a:pt x="6" y="127"/>
                    </a:cubicBezTo>
                    <a:cubicBezTo>
                      <a:pt x="3" y="126"/>
                      <a:pt x="0" y="131"/>
                      <a:pt x="3" y="133"/>
                    </a:cubicBezTo>
                    <a:cubicBezTo>
                      <a:pt x="32" y="147"/>
                      <a:pt x="62" y="153"/>
                      <a:pt x="93" y="156"/>
                    </a:cubicBezTo>
                    <a:cubicBezTo>
                      <a:pt x="88" y="180"/>
                      <a:pt x="83" y="204"/>
                      <a:pt x="82" y="227"/>
                    </a:cubicBezTo>
                    <a:cubicBezTo>
                      <a:pt x="81" y="231"/>
                      <a:pt x="86" y="232"/>
                      <a:pt x="88" y="229"/>
                    </a:cubicBezTo>
                    <a:cubicBezTo>
                      <a:pt x="101" y="209"/>
                      <a:pt x="105" y="182"/>
                      <a:pt x="108" y="157"/>
                    </a:cubicBezTo>
                    <a:cubicBezTo>
                      <a:pt x="119" y="158"/>
                      <a:pt x="131" y="158"/>
                      <a:pt x="142" y="159"/>
                    </a:cubicBezTo>
                    <a:cubicBezTo>
                      <a:pt x="137" y="188"/>
                      <a:pt x="134" y="217"/>
                      <a:pt x="136" y="247"/>
                    </a:cubicBezTo>
                    <a:cubicBezTo>
                      <a:pt x="136" y="250"/>
                      <a:pt x="141" y="250"/>
                      <a:pt x="141" y="247"/>
                    </a:cubicBezTo>
                    <a:cubicBezTo>
                      <a:pt x="144" y="217"/>
                      <a:pt x="148" y="188"/>
                      <a:pt x="153" y="159"/>
                    </a:cubicBezTo>
                    <a:cubicBezTo>
                      <a:pt x="187" y="160"/>
                      <a:pt x="222" y="162"/>
                      <a:pt x="254" y="171"/>
                    </a:cubicBezTo>
                    <a:cubicBezTo>
                      <a:pt x="259" y="172"/>
                      <a:pt x="262" y="165"/>
                      <a:pt x="258" y="163"/>
                    </a:cubicBezTo>
                    <a:cubicBezTo>
                      <a:pt x="225" y="149"/>
                      <a:pt x="191" y="146"/>
                      <a:pt x="155" y="146"/>
                    </a:cubicBezTo>
                    <a:cubicBezTo>
                      <a:pt x="157" y="138"/>
                      <a:pt x="159" y="130"/>
                      <a:pt x="160" y="122"/>
                    </a:cubicBezTo>
                    <a:cubicBezTo>
                      <a:pt x="162" y="113"/>
                      <a:pt x="165" y="104"/>
                      <a:pt x="167" y="96"/>
                    </a:cubicBezTo>
                    <a:cubicBezTo>
                      <a:pt x="202" y="103"/>
                      <a:pt x="237" y="110"/>
                      <a:pt x="273" y="111"/>
                    </a:cubicBezTo>
                    <a:cubicBezTo>
                      <a:pt x="279" y="111"/>
                      <a:pt x="279" y="101"/>
                      <a:pt x="273" y="101"/>
                    </a:cubicBezTo>
                    <a:close/>
                    <a:moveTo>
                      <a:pt x="121" y="86"/>
                    </a:moveTo>
                    <a:cubicBezTo>
                      <a:pt x="132" y="88"/>
                      <a:pt x="142" y="90"/>
                      <a:pt x="153" y="93"/>
                    </a:cubicBezTo>
                    <a:cubicBezTo>
                      <a:pt x="153" y="93"/>
                      <a:pt x="153" y="93"/>
                      <a:pt x="153" y="93"/>
                    </a:cubicBezTo>
                    <a:cubicBezTo>
                      <a:pt x="146" y="99"/>
                      <a:pt x="139" y="105"/>
                      <a:pt x="132" y="110"/>
                    </a:cubicBezTo>
                    <a:cubicBezTo>
                      <a:pt x="130" y="105"/>
                      <a:pt x="128" y="100"/>
                      <a:pt x="125" y="95"/>
                    </a:cubicBezTo>
                    <a:cubicBezTo>
                      <a:pt x="124" y="92"/>
                      <a:pt x="122" y="92"/>
                      <a:pt x="120" y="93"/>
                    </a:cubicBezTo>
                    <a:cubicBezTo>
                      <a:pt x="120" y="91"/>
                      <a:pt x="121" y="88"/>
                      <a:pt x="121" y="86"/>
                    </a:cubicBezTo>
                    <a:close/>
                    <a:moveTo>
                      <a:pt x="124" y="117"/>
                    </a:moveTo>
                    <a:cubicBezTo>
                      <a:pt x="121" y="119"/>
                      <a:pt x="117" y="121"/>
                      <a:pt x="114" y="123"/>
                    </a:cubicBezTo>
                    <a:cubicBezTo>
                      <a:pt x="115" y="115"/>
                      <a:pt x="117" y="107"/>
                      <a:pt x="118" y="98"/>
                    </a:cubicBezTo>
                    <a:cubicBezTo>
                      <a:pt x="120" y="104"/>
                      <a:pt x="122" y="110"/>
                      <a:pt x="124" y="117"/>
                    </a:cubicBezTo>
                    <a:close/>
                    <a:moveTo>
                      <a:pt x="144" y="146"/>
                    </a:moveTo>
                    <a:cubicBezTo>
                      <a:pt x="132" y="146"/>
                      <a:pt x="121" y="146"/>
                      <a:pt x="110" y="146"/>
                    </a:cubicBezTo>
                    <a:cubicBezTo>
                      <a:pt x="111" y="142"/>
                      <a:pt x="111" y="137"/>
                      <a:pt x="112" y="133"/>
                    </a:cubicBezTo>
                    <a:cubicBezTo>
                      <a:pt x="118" y="131"/>
                      <a:pt x="123" y="129"/>
                      <a:pt x="128" y="126"/>
                    </a:cubicBezTo>
                    <a:cubicBezTo>
                      <a:pt x="131" y="131"/>
                      <a:pt x="134" y="137"/>
                      <a:pt x="138" y="140"/>
                    </a:cubicBezTo>
                    <a:cubicBezTo>
                      <a:pt x="140" y="143"/>
                      <a:pt x="144" y="142"/>
                      <a:pt x="145" y="139"/>
                    </a:cubicBezTo>
                    <a:cubicBezTo>
                      <a:pt x="145" y="142"/>
                      <a:pt x="144" y="144"/>
                      <a:pt x="144" y="146"/>
                    </a:cubicBezTo>
                    <a:close/>
                    <a:moveTo>
                      <a:pt x="146" y="137"/>
                    </a:moveTo>
                    <a:cubicBezTo>
                      <a:pt x="145" y="137"/>
                      <a:pt x="146" y="136"/>
                      <a:pt x="145" y="136"/>
                    </a:cubicBezTo>
                    <a:cubicBezTo>
                      <a:pt x="144" y="130"/>
                      <a:pt x="140" y="125"/>
                      <a:pt x="137" y="120"/>
                    </a:cubicBezTo>
                    <a:cubicBezTo>
                      <a:pt x="142" y="116"/>
                      <a:pt x="147" y="112"/>
                      <a:pt x="152" y="107"/>
                    </a:cubicBezTo>
                    <a:cubicBezTo>
                      <a:pt x="151" y="111"/>
                      <a:pt x="150" y="115"/>
                      <a:pt x="149" y="119"/>
                    </a:cubicBezTo>
                    <a:cubicBezTo>
                      <a:pt x="148" y="125"/>
                      <a:pt x="147" y="131"/>
                      <a:pt x="146"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7" name="Freeform 501"/>
              <p:cNvSpPr/>
              <p:nvPr/>
            </p:nvSpPr>
            <p:spPr bwMode="auto">
              <a:xfrm>
                <a:off x="619" y="1707"/>
                <a:ext cx="121" cy="130"/>
              </a:xfrm>
              <a:custGeom>
                <a:avLst/>
                <a:gdLst>
                  <a:gd name="T0" fmla="*/ 51 w 60"/>
                  <a:gd name="T1" fmla="*/ 11 h 64"/>
                  <a:gd name="T2" fmla="*/ 32 w 60"/>
                  <a:gd name="T3" fmla="*/ 21 h 64"/>
                  <a:gd name="T4" fmla="*/ 14 w 60"/>
                  <a:gd name="T5" fmla="*/ 5 h 64"/>
                  <a:gd name="T6" fmla="*/ 7 w 60"/>
                  <a:gd name="T7" fmla="*/ 12 h 64"/>
                  <a:gd name="T8" fmla="*/ 20 w 60"/>
                  <a:gd name="T9" fmla="*/ 27 h 64"/>
                  <a:gd name="T10" fmla="*/ 5 w 60"/>
                  <a:gd name="T11" fmla="*/ 33 h 64"/>
                  <a:gd name="T12" fmla="*/ 6 w 60"/>
                  <a:gd name="T13" fmla="*/ 42 h 64"/>
                  <a:gd name="T14" fmla="*/ 28 w 60"/>
                  <a:gd name="T15" fmla="*/ 37 h 64"/>
                  <a:gd name="T16" fmla="*/ 43 w 60"/>
                  <a:gd name="T17" fmla="*/ 59 h 64"/>
                  <a:gd name="T18" fmla="*/ 53 w 60"/>
                  <a:gd name="T19" fmla="*/ 53 h 64"/>
                  <a:gd name="T20" fmla="*/ 40 w 60"/>
                  <a:gd name="T21" fmla="*/ 31 h 64"/>
                  <a:gd name="T22" fmla="*/ 56 w 60"/>
                  <a:gd name="T23" fmla="*/ 20 h 64"/>
                  <a:gd name="T24" fmla="*/ 51 w 60"/>
                  <a:gd name="T25" fmla="*/ 1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64">
                    <a:moveTo>
                      <a:pt x="51" y="11"/>
                    </a:moveTo>
                    <a:cubicBezTo>
                      <a:pt x="44" y="13"/>
                      <a:pt x="38" y="17"/>
                      <a:pt x="32" y="21"/>
                    </a:cubicBezTo>
                    <a:cubicBezTo>
                      <a:pt x="26" y="15"/>
                      <a:pt x="20" y="9"/>
                      <a:pt x="14" y="5"/>
                    </a:cubicBezTo>
                    <a:cubicBezTo>
                      <a:pt x="9" y="0"/>
                      <a:pt x="2" y="8"/>
                      <a:pt x="7" y="12"/>
                    </a:cubicBezTo>
                    <a:cubicBezTo>
                      <a:pt x="12" y="17"/>
                      <a:pt x="16" y="22"/>
                      <a:pt x="20" y="27"/>
                    </a:cubicBezTo>
                    <a:cubicBezTo>
                      <a:pt x="15" y="29"/>
                      <a:pt x="10" y="32"/>
                      <a:pt x="5" y="33"/>
                    </a:cubicBezTo>
                    <a:cubicBezTo>
                      <a:pt x="0" y="35"/>
                      <a:pt x="1" y="42"/>
                      <a:pt x="6" y="42"/>
                    </a:cubicBezTo>
                    <a:cubicBezTo>
                      <a:pt x="13" y="42"/>
                      <a:pt x="21" y="40"/>
                      <a:pt x="28" y="37"/>
                    </a:cubicBezTo>
                    <a:cubicBezTo>
                      <a:pt x="33" y="44"/>
                      <a:pt x="37" y="52"/>
                      <a:pt x="43" y="59"/>
                    </a:cubicBezTo>
                    <a:cubicBezTo>
                      <a:pt x="47" y="64"/>
                      <a:pt x="56" y="59"/>
                      <a:pt x="53" y="53"/>
                    </a:cubicBezTo>
                    <a:cubicBezTo>
                      <a:pt x="50" y="45"/>
                      <a:pt x="46" y="38"/>
                      <a:pt x="40" y="31"/>
                    </a:cubicBezTo>
                    <a:cubicBezTo>
                      <a:pt x="46" y="27"/>
                      <a:pt x="51" y="23"/>
                      <a:pt x="56" y="20"/>
                    </a:cubicBezTo>
                    <a:cubicBezTo>
                      <a:pt x="60" y="16"/>
                      <a:pt x="55" y="9"/>
                      <a:pt x="5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8" name="Freeform 502"/>
              <p:cNvSpPr/>
              <p:nvPr/>
            </p:nvSpPr>
            <p:spPr bwMode="auto">
              <a:xfrm>
                <a:off x="986" y="1409"/>
                <a:ext cx="153" cy="137"/>
              </a:xfrm>
              <a:custGeom>
                <a:avLst/>
                <a:gdLst>
                  <a:gd name="T0" fmla="*/ 64 w 76"/>
                  <a:gd name="T1" fmla="*/ 13 h 68"/>
                  <a:gd name="T2" fmla="*/ 41 w 76"/>
                  <a:gd name="T3" fmla="*/ 26 h 68"/>
                  <a:gd name="T4" fmla="*/ 22 w 76"/>
                  <a:gd name="T5" fmla="*/ 4 h 68"/>
                  <a:gd name="T6" fmla="*/ 15 w 76"/>
                  <a:gd name="T7" fmla="*/ 12 h 68"/>
                  <a:gd name="T8" fmla="*/ 31 w 76"/>
                  <a:gd name="T9" fmla="*/ 33 h 68"/>
                  <a:gd name="T10" fmla="*/ 6 w 76"/>
                  <a:gd name="T11" fmla="*/ 47 h 68"/>
                  <a:gd name="T12" fmla="*/ 11 w 76"/>
                  <a:gd name="T13" fmla="*/ 56 h 68"/>
                  <a:gd name="T14" fmla="*/ 37 w 76"/>
                  <a:gd name="T15" fmla="*/ 43 h 68"/>
                  <a:gd name="T16" fmla="*/ 51 w 76"/>
                  <a:gd name="T17" fmla="*/ 63 h 68"/>
                  <a:gd name="T18" fmla="*/ 61 w 76"/>
                  <a:gd name="T19" fmla="*/ 58 h 68"/>
                  <a:gd name="T20" fmla="*/ 49 w 76"/>
                  <a:gd name="T21" fmla="*/ 37 h 68"/>
                  <a:gd name="T22" fmla="*/ 70 w 76"/>
                  <a:gd name="T23" fmla="*/ 23 h 68"/>
                  <a:gd name="T24" fmla="*/ 64 w 76"/>
                  <a:gd name="T25" fmla="*/ 1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68">
                    <a:moveTo>
                      <a:pt x="64" y="13"/>
                    </a:moveTo>
                    <a:cubicBezTo>
                      <a:pt x="56" y="17"/>
                      <a:pt x="49" y="21"/>
                      <a:pt x="41" y="26"/>
                    </a:cubicBezTo>
                    <a:cubicBezTo>
                      <a:pt x="36" y="18"/>
                      <a:pt x="29" y="11"/>
                      <a:pt x="22" y="4"/>
                    </a:cubicBezTo>
                    <a:cubicBezTo>
                      <a:pt x="17" y="0"/>
                      <a:pt x="10" y="7"/>
                      <a:pt x="15" y="12"/>
                    </a:cubicBezTo>
                    <a:cubicBezTo>
                      <a:pt x="21" y="18"/>
                      <a:pt x="26" y="25"/>
                      <a:pt x="31" y="33"/>
                    </a:cubicBezTo>
                    <a:cubicBezTo>
                      <a:pt x="23" y="38"/>
                      <a:pt x="14" y="43"/>
                      <a:pt x="6" y="47"/>
                    </a:cubicBezTo>
                    <a:cubicBezTo>
                      <a:pt x="0" y="51"/>
                      <a:pt x="5" y="59"/>
                      <a:pt x="11" y="56"/>
                    </a:cubicBezTo>
                    <a:cubicBezTo>
                      <a:pt x="20" y="52"/>
                      <a:pt x="29" y="48"/>
                      <a:pt x="37" y="43"/>
                    </a:cubicBezTo>
                    <a:cubicBezTo>
                      <a:pt x="42" y="50"/>
                      <a:pt x="45" y="57"/>
                      <a:pt x="51" y="63"/>
                    </a:cubicBezTo>
                    <a:cubicBezTo>
                      <a:pt x="55" y="68"/>
                      <a:pt x="62" y="63"/>
                      <a:pt x="61" y="58"/>
                    </a:cubicBezTo>
                    <a:cubicBezTo>
                      <a:pt x="58" y="50"/>
                      <a:pt x="54" y="43"/>
                      <a:pt x="49" y="37"/>
                    </a:cubicBezTo>
                    <a:cubicBezTo>
                      <a:pt x="56" y="32"/>
                      <a:pt x="63" y="28"/>
                      <a:pt x="70" y="23"/>
                    </a:cubicBezTo>
                    <a:cubicBezTo>
                      <a:pt x="76" y="18"/>
                      <a:pt x="71" y="10"/>
                      <a:pt x="6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9" name="Freeform 503"/>
              <p:cNvSpPr>
                <a:spLocks noEditPoints="1"/>
              </p:cNvSpPr>
              <p:nvPr/>
            </p:nvSpPr>
            <p:spPr bwMode="auto">
              <a:xfrm>
                <a:off x="686" y="1373"/>
                <a:ext cx="94" cy="129"/>
              </a:xfrm>
              <a:custGeom>
                <a:avLst/>
                <a:gdLst>
                  <a:gd name="T0" fmla="*/ 46 w 47"/>
                  <a:gd name="T1" fmla="*/ 34 h 64"/>
                  <a:gd name="T2" fmla="*/ 24 w 47"/>
                  <a:gd name="T3" fmla="*/ 2 h 64"/>
                  <a:gd name="T4" fmla="*/ 8 w 47"/>
                  <a:gd name="T5" fmla="*/ 4 h 64"/>
                  <a:gd name="T6" fmla="*/ 2 w 47"/>
                  <a:gd name="T7" fmla="*/ 25 h 64"/>
                  <a:gd name="T8" fmla="*/ 2 w 47"/>
                  <a:gd name="T9" fmla="*/ 26 h 64"/>
                  <a:gd name="T10" fmla="*/ 5 w 47"/>
                  <a:gd name="T11" fmla="*/ 30 h 64"/>
                  <a:gd name="T12" fmla="*/ 13 w 47"/>
                  <a:gd name="T13" fmla="*/ 58 h 64"/>
                  <a:gd name="T14" fmla="*/ 46 w 47"/>
                  <a:gd name="T15" fmla="*/ 34 h 64"/>
                  <a:gd name="T16" fmla="*/ 22 w 47"/>
                  <a:gd name="T17" fmla="*/ 47 h 64"/>
                  <a:gd name="T18" fmla="*/ 13 w 47"/>
                  <a:gd name="T19" fmla="*/ 40 h 64"/>
                  <a:gd name="T20" fmla="*/ 19 w 47"/>
                  <a:gd name="T21" fmla="*/ 27 h 64"/>
                  <a:gd name="T22" fmla="*/ 16 w 47"/>
                  <a:gd name="T23" fmla="*/ 20 h 64"/>
                  <a:gd name="T24" fmla="*/ 12 w 47"/>
                  <a:gd name="T25" fmla="*/ 22 h 64"/>
                  <a:gd name="T26" fmla="*/ 15 w 47"/>
                  <a:gd name="T27" fmla="*/ 12 h 64"/>
                  <a:gd name="T28" fmla="*/ 17 w 47"/>
                  <a:gd name="T29" fmla="*/ 11 h 64"/>
                  <a:gd name="T30" fmla="*/ 20 w 47"/>
                  <a:gd name="T31" fmla="*/ 12 h 64"/>
                  <a:gd name="T32" fmla="*/ 33 w 47"/>
                  <a:gd name="T33" fmla="*/ 32 h 64"/>
                  <a:gd name="T34" fmla="*/ 22 w 47"/>
                  <a:gd name="T35"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64">
                    <a:moveTo>
                      <a:pt x="46" y="34"/>
                    </a:moveTo>
                    <a:cubicBezTo>
                      <a:pt x="45" y="22"/>
                      <a:pt x="36" y="8"/>
                      <a:pt x="24" y="2"/>
                    </a:cubicBezTo>
                    <a:cubicBezTo>
                      <a:pt x="19" y="0"/>
                      <a:pt x="13" y="0"/>
                      <a:pt x="8" y="4"/>
                    </a:cubicBezTo>
                    <a:cubicBezTo>
                      <a:pt x="3" y="8"/>
                      <a:pt x="2" y="18"/>
                      <a:pt x="2" y="25"/>
                    </a:cubicBezTo>
                    <a:cubicBezTo>
                      <a:pt x="2" y="25"/>
                      <a:pt x="2" y="26"/>
                      <a:pt x="2" y="26"/>
                    </a:cubicBezTo>
                    <a:cubicBezTo>
                      <a:pt x="3" y="28"/>
                      <a:pt x="4" y="29"/>
                      <a:pt x="5" y="30"/>
                    </a:cubicBezTo>
                    <a:cubicBezTo>
                      <a:pt x="0" y="40"/>
                      <a:pt x="1" y="54"/>
                      <a:pt x="13" y="58"/>
                    </a:cubicBezTo>
                    <a:cubicBezTo>
                      <a:pt x="29" y="64"/>
                      <a:pt x="47" y="51"/>
                      <a:pt x="46" y="34"/>
                    </a:cubicBezTo>
                    <a:close/>
                    <a:moveTo>
                      <a:pt x="22" y="47"/>
                    </a:moveTo>
                    <a:cubicBezTo>
                      <a:pt x="17" y="47"/>
                      <a:pt x="13" y="45"/>
                      <a:pt x="13" y="40"/>
                    </a:cubicBezTo>
                    <a:cubicBezTo>
                      <a:pt x="13" y="36"/>
                      <a:pt x="15" y="30"/>
                      <a:pt x="19" y="27"/>
                    </a:cubicBezTo>
                    <a:cubicBezTo>
                      <a:pt x="22" y="25"/>
                      <a:pt x="20" y="18"/>
                      <a:pt x="16" y="20"/>
                    </a:cubicBezTo>
                    <a:cubicBezTo>
                      <a:pt x="14" y="20"/>
                      <a:pt x="13" y="21"/>
                      <a:pt x="12" y="22"/>
                    </a:cubicBezTo>
                    <a:cubicBezTo>
                      <a:pt x="12" y="18"/>
                      <a:pt x="13" y="14"/>
                      <a:pt x="15" y="12"/>
                    </a:cubicBezTo>
                    <a:cubicBezTo>
                      <a:pt x="16" y="11"/>
                      <a:pt x="16" y="11"/>
                      <a:pt x="17" y="11"/>
                    </a:cubicBezTo>
                    <a:cubicBezTo>
                      <a:pt x="18" y="11"/>
                      <a:pt x="18" y="11"/>
                      <a:pt x="20" y="12"/>
                    </a:cubicBezTo>
                    <a:cubicBezTo>
                      <a:pt x="27" y="15"/>
                      <a:pt x="31" y="24"/>
                      <a:pt x="33" y="32"/>
                    </a:cubicBezTo>
                    <a:cubicBezTo>
                      <a:pt x="35" y="39"/>
                      <a:pt x="32" y="46"/>
                      <a:pt x="2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0" name="Freeform 504"/>
              <p:cNvSpPr>
                <a:spLocks noEditPoints="1"/>
              </p:cNvSpPr>
              <p:nvPr/>
            </p:nvSpPr>
            <p:spPr bwMode="auto">
              <a:xfrm>
                <a:off x="930" y="1722"/>
                <a:ext cx="109" cy="155"/>
              </a:xfrm>
              <a:custGeom>
                <a:avLst/>
                <a:gdLst>
                  <a:gd name="T0" fmla="*/ 52 w 54"/>
                  <a:gd name="T1" fmla="*/ 37 h 77"/>
                  <a:gd name="T2" fmla="*/ 40 w 54"/>
                  <a:gd name="T3" fmla="*/ 8 h 77"/>
                  <a:gd name="T4" fmla="*/ 21 w 54"/>
                  <a:gd name="T5" fmla="*/ 3 h 77"/>
                  <a:gd name="T6" fmla="*/ 5 w 54"/>
                  <a:gd name="T7" fmla="*/ 26 h 77"/>
                  <a:gd name="T8" fmla="*/ 4 w 54"/>
                  <a:gd name="T9" fmla="*/ 27 h 77"/>
                  <a:gd name="T10" fmla="*/ 1 w 54"/>
                  <a:gd name="T11" fmla="*/ 45 h 77"/>
                  <a:gd name="T12" fmla="*/ 20 w 54"/>
                  <a:gd name="T13" fmla="*/ 69 h 77"/>
                  <a:gd name="T14" fmla="*/ 48 w 54"/>
                  <a:gd name="T15" fmla="*/ 67 h 77"/>
                  <a:gd name="T16" fmla="*/ 52 w 54"/>
                  <a:gd name="T17" fmla="*/ 37 h 77"/>
                  <a:gd name="T18" fmla="*/ 39 w 54"/>
                  <a:gd name="T19" fmla="*/ 50 h 77"/>
                  <a:gd name="T20" fmla="*/ 37 w 54"/>
                  <a:gd name="T21" fmla="*/ 60 h 77"/>
                  <a:gd name="T22" fmla="*/ 37 w 54"/>
                  <a:gd name="T23" fmla="*/ 60 h 77"/>
                  <a:gd name="T24" fmla="*/ 36 w 54"/>
                  <a:gd name="T25" fmla="*/ 61 h 77"/>
                  <a:gd name="T26" fmla="*/ 36 w 54"/>
                  <a:gd name="T27" fmla="*/ 61 h 77"/>
                  <a:gd name="T28" fmla="*/ 35 w 54"/>
                  <a:gd name="T29" fmla="*/ 61 h 77"/>
                  <a:gd name="T30" fmla="*/ 34 w 54"/>
                  <a:gd name="T31" fmla="*/ 61 h 77"/>
                  <a:gd name="T32" fmla="*/ 34 w 54"/>
                  <a:gd name="T33" fmla="*/ 61 h 77"/>
                  <a:gd name="T34" fmla="*/ 20 w 54"/>
                  <a:gd name="T35" fmla="*/ 51 h 77"/>
                  <a:gd name="T36" fmla="*/ 12 w 54"/>
                  <a:gd name="T37" fmla="*/ 38 h 77"/>
                  <a:gd name="T38" fmla="*/ 13 w 54"/>
                  <a:gd name="T39" fmla="*/ 33 h 77"/>
                  <a:gd name="T40" fmla="*/ 14 w 54"/>
                  <a:gd name="T41" fmla="*/ 31 h 77"/>
                  <a:gd name="T42" fmla="*/ 17 w 54"/>
                  <a:gd name="T43" fmla="*/ 26 h 77"/>
                  <a:gd name="T44" fmla="*/ 18 w 54"/>
                  <a:gd name="T45" fmla="*/ 25 h 77"/>
                  <a:gd name="T46" fmla="*/ 19 w 54"/>
                  <a:gd name="T47" fmla="*/ 23 h 77"/>
                  <a:gd name="T48" fmla="*/ 25 w 54"/>
                  <a:gd name="T49" fmla="*/ 15 h 77"/>
                  <a:gd name="T50" fmla="*/ 27 w 54"/>
                  <a:gd name="T51" fmla="*/ 14 h 77"/>
                  <a:gd name="T52" fmla="*/ 27 w 54"/>
                  <a:gd name="T53" fmla="*/ 14 h 77"/>
                  <a:gd name="T54" fmla="*/ 27 w 54"/>
                  <a:gd name="T55" fmla="*/ 14 h 77"/>
                  <a:gd name="T56" fmla="*/ 28 w 54"/>
                  <a:gd name="T57" fmla="*/ 14 h 77"/>
                  <a:gd name="T58" fmla="*/ 29 w 54"/>
                  <a:gd name="T59" fmla="*/ 15 h 77"/>
                  <a:gd name="T60" fmla="*/ 29 w 54"/>
                  <a:gd name="T61" fmla="*/ 15 h 77"/>
                  <a:gd name="T62" fmla="*/ 30 w 54"/>
                  <a:gd name="T63" fmla="*/ 16 h 77"/>
                  <a:gd name="T64" fmla="*/ 31 w 54"/>
                  <a:gd name="T65" fmla="*/ 17 h 77"/>
                  <a:gd name="T66" fmla="*/ 34 w 54"/>
                  <a:gd name="T67" fmla="*/ 22 h 77"/>
                  <a:gd name="T68" fmla="*/ 36 w 54"/>
                  <a:gd name="T69" fmla="*/ 28 h 77"/>
                  <a:gd name="T70" fmla="*/ 38 w 54"/>
                  <a:gd name="T71" fmla="*/ 36 h 77"/>
                  <a:gd name="T72" fmla="*/ 39 w 54"/>
                  <a:gd name="T73" fmla="*/ 5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4" h="77">
                    <a:moveTo>
                      <a:pt x="52" y="37"/>
                    </a:moveTo>
                    <a:cubicBezTo>
                      <a:pt x="50" y="27"/>
                      <a:pt x="47" y="16"/>
                      <a:pt x="40" y="8"/>
                    </a:cubicBezTo>
                    <a:cubicBezTo>
                      <a:pt x="36" y="2"/>
                      <a:pt x="28" y="0"/>
                      <a:pt x="21" y="3"/>
                    </a:cubicBezTo>
                    <a:cubicBezTo>
                      <a:pt x="13" y="7"/>
                      <a:pt x="8" y="17"/>
                      <a:pt x="5" y="26"/>
                    </a:cubicBezTo>
                    <a:cubicBezTo>
                      <a:pt x="5" y="26"/>
                      <a:pt x="4" y="27"/>
                      <a:pt x="4" y="27"/>
                    </a:cubicBezTo>
                    <a:cubicBezTo>
                      <a:pt x="0" y="33"/>
                      <a:pt x="0" y="39"/>
                      <a:pt x="1" y="45"/>
                    </a:cubicBezTo>
                    <a:cubicBezTo>
                      <a:pt x="3" y="55"/>
                      <a:pt x="13" y="63"/>
                      <a:pt x="20" y="69"/>
                    </a:cubicBezTo>
                    <a:cubicBezTo>
                      <a:pt x="29" y="75"/>
                      <a:pt x="41" y="77"/>
                      <a:pt x="48" y="67"/>
                    </a:cubicBezTo>
                    <a:cubicBezTo>
                      <a:pt x="54" y="59"/>
                      <a:pt x="53" y="46"/>
                      <a:pt x="52" y="37"/>
                    </a:cubicBezTo>
                    <a:close/>
                    <a:moveTo>
                      <a:pt x="39" y="50"/>
                    </a:moveTo>
                    <a:cubicBezTo>
                      <a:pt x="39" y="54"/>
                      <a:pt x="38" y="57"/>
                      <a:pt x="37" y="60"/>
                    </a:cubicBezTo>
                    <a:cubicBezTo>
                      <a:pt x="37" y="60"/>
                      <a:pt x="37" y="60"/>
                      <a:pt x="37" y="60"/>
                    </a:cubicBezTo>
                    <a:cubicBezTo>
                      <a:pt x="36" y="60"/>
                      <a:pt x="36" y="60"/>
                      <a:pt x="36" y="61"/>
                    </a:cubicBezTo>
                    <a:cubicBezTo>
                      <a:pt x="36" y="61"/>
                      <a:pt x="36" y="61"/>
                      <a:pt x="36" y="61"/>
                    </a:cubicBezTo>
                    <a:cubicBezTo>
                      <a:pt x="36" y="61"/>
                      <a:pt x="35" y="61"/>
                      <a:pt x="35" y="61"/>
                    </a:cubicBezTo>
                    <a:cubicBezTo>
                      <a:pt x="35" y="61"/>
                      <a:pt x="35" y="61"/>
                      <a:pt x="34" y="61"/>
                    </a:cubicBezTo>
                    <a:cubicBezTo>
                      <a:pt x="34" y="61"/>
                      <a:pt x="34" y="61"/>
                      <a:pt x="34" y="61"/>
                    </a:cubicBezTo>
                    <a:cubicBezTo>
                      <a:pt x="30" y="60"/>
                      <a:pt x="24" y="55"/>
                      <a:pt x="20" y="51"/>
                    </a:cubicBezTo>
                    <a:cubicBezTo>
                      <a:pt x="16" y="47"/>
                      <a:pt x="12" y="44"/>
                      <a:pt x="12" y="38"/>
                    </a:cubicBezTo>
                    <a:cubicBezTo>
                      <a:pt x="12" y="36"/>
                      <a:pt x="12" y="34"/>
                      <a:pt x="13" y="33"/>
                    </a:cubicBezTo>
                    <a:cubicBezTo>
                      <a:pt x="13" y="32"/>
                      <a:pt x="14" y="32"/>
                      <a:pt x="14" y="31"/>
                    </a:cubicBezTo>
                    <a:cubicBezTo>
                      <a:pt x="15" y="29"/>
                      <a:pt x="16" y="28"/>
                      <a:pt x="17" y="26"/>
                    </a:cubicBezTo>
                    <a:cubicBezTo>
                      <a:pt x="17" y="26"/>
                      <a:pt x="18" y="25"/>
                      <a:pt x="18" y="25"/>
                    </a:cubicBezTo>
                    <a:cubicBezTo>
                      <a:pt x="19" y="25"/>
                      <a:pt x="20" y="23"/>
                      <a:pt x="19" y="23"/>
                    </a:cubicBezTo>
                    <a:cubicBezTo>
                      <a:pt x="21" y="20"/>
                      <a:pt x="23" y="17"/>
                      <a:pt x="25" y="15"/>
                    </a:cubicBezTo>
                    <a:cubicBezTo>
                      <a:pt x="24" y="16"/>
                      <a:pt x="26" y="15"/>
                      <a:pt x="27" y="14"/>
                    </a:cubicBezTo>
                    <a:cubicBezTo>
                      <a:pt x="26" y="15"/>
                      <a:pt x="28" y="14"/>
                      <a:pt x="27" y="14"/>
                    </a:cubicBezTo>
                    <a:cubicBezTo>
                      <a:pt x="28" y="14"/>
                      <a:pt x="28" y="14"/>
                      <a:pt x="27" y="14"/>
                    </a:cubicBezTo>
                    <a:cubicBezTo>
                      <a:pt x="28" y="14"/>
                      <a:pt x="28" y="14"/>
                      <a:pt x="28" y="14"/>
                    </a:cubicBezTo>
                    <a:cubicBezTo>
                      <a:pt x="28" y="14"/>
                      <a:pt x="28" y="15"/>
                      <a:pt x="29" y="15"/>
                    </a:cubicBezTo>
                    <a:cubicBezTo>
                      <a:pt x="29" y="15"/>
                      <a:pt x="29" y="15"/>
                      <a:pt x="29" y="15"/>
                    </a:cubicBezTo>
                    <a:cubicBezTo>
                      <a:pt x="29" y="15"/>
                      <a:pt x="29" y="15"/>
                      <a:pt x="30" y="16"/>
                    </a:cubicBezTo>
                    <a:cubicBezTo>
                      <a:pt x="30" y="16"/>
                      <a:pt x="31" y="17"/>
                      <a:pt x="31" y="17"/>
                    </a:cubicBezTo>
                    <a:cubicBezTo>
                      <a:pt x="32" y="19"/>
                      <a:pt x="33" y="21"/>
                      <a:pt x="34" y="22"/>
                    </a:cubicBezTo>
                    <a:cubicBezTo>
                      <a:pt x="35" y="24"/>
                      <a:pt x="35" y="25"/>
                      <a:pt x="36" y="28"/>
                    </a:cubicBezTo>
                    <a:cubicBezTo>
                      <a:pt x="37" y="31"/>
                      <a:pt x="38" y="33"/>
                      <a:pt x="38" y="36"/>
                    </a:cubicBezTo>
                    <a:cubicBezTo>
                      <a:pt x="39" y="40"/>
                      <a:pt x="39" y="45"/>
                      <a:pt x="3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1" name="Freeform 505"/>
              <p:cNvSpPr>
                <a:spLocks noEditPoints="1"/>
              </p:cNvSpPr>
              <p:nvPr/>
            </p:nvSpPr>
            <p:spPr bwMode="auto">
              <a:xfrm>
                <a:off x="2352" y="1925"/>
                <a:ext cx="615" cy="622"/>
              </a:xfrm>
              <a:custGeom>
                <a:avLst/>
                <a:gdLst>
                  <a:gd name="T0" fmla="*/ 143 w 305"/>
                  <a:gd name="T1" fmla="*/ 38 h 308"/>
                  <a:gd name="T2" fmla="*/ 110 w 305"/>
                  <a:gd name="T3" fmla="*/ 82 h 308"/>
                  <a:gd name="T4" fmla="*/ 129 w 305"/>
                  <a:gd name="T5" fmla="*/ 186 h 308"/>
                  <a:gd name="T6" fmla="*/ 124 w 305"/>
                  <a:gd name="T7" fmla="*/ 173 h 308"/>
                  <a:gd name="T8" fmla="*/ 109 w 305"/>
                  <a:gd name="T9" fmla="*/ 172 h 308"/>
                  <a:gd name="T10" fmla="*/ 77 w 305"/>
                  <a:gd name="T11" fmla="*/ 182 h 308"/>
                  <a:gd name="T12" fmla="*/ 70 w 305"/>
                  <a:gd name="T13" fmla="*/ 187 h 308"/>
                  <a:gd name="T14" fmla="*/ 9 w 305"/>
                  <a:gd name="T15" fmla="*/ 259 h 308"/>
                  <a:gd name="T16" fmla="*/ 74 w 305"/>
                  <a:gd name="T17" fmla="*/ 277 h 308"/>
                  <a:gd name="T18" fmla="*/ 127 w 305"/>
                  <a:gd name="T19" fmla="*/ 220 h 308"/>
                  <a:gd name="T20" fmla="*/ 147 w 305"/>
                  <a:gd name="T21" fmla="*/ 183 h 308"/>
                  <a:gd name="T22" fmla="*/ 287 w 305"/>
                  <a:gd name="T23" fmla="*/ 161 h 308"/>
                  <a:gd name="T24" fmla="*/ 87 w 305"/>
                  <a:gd name="T25" fmla="*/ 190 h 308"/>
                  <a:gd name="T26" fmla="*/ 88 w 305"/>
                  <a:gd name="T27" fmla="*/ 188 h 308"/>
                  <a:gd name="T28" fmla="*/ 88 w 305"/>
                  <a:gd name="T29" fmla="*/ 187 h 308"/>
                  <a:gd name="T30" fmla="*/ 89 w 305"/>
                  <a:gd name="T31" fmla="*/ 187 h 308"/>
                  <a:gd name="T32" fmla="*/ 90 w 305"/>
                  <a:gd name="T33" fmla="*/ 185 h 308"/>
                  <a:gd name="T34" fmla="*/ 102 w 305"/>
                  <a:gd name="T35" fmla="*/ 181 h 308"/>
                  <a:gd name="T36" fmla="*/ 101 w 305"/>
                  <a:gd name="T37" fmla="*/ 199 h 308"/>
                  <a:gd name="T38" fmla="*/ 119 w 305"/>
                  <a:gd name="T39" fmla="*/ 212 h 308"/>
                  <a:gd name="T40" fmla="*/ 116 w 305"/>
                  <a:gd name="T41" fmla="*/ 216 h 308"/>
                  <a:gd name="T42" fmla="*/ 113 w 305"/>
                  <a:gd name="T43" fmla="*/ 217 h 308"/>
                  <a:gd name="T44" fmla="*/ 110 w 305"/>
                  <a:gd name="T45" fmla="*/ 217 h 308"/>
                  <a:gd name="T46" fmla="*/ 96 w 305"/>
                  <a:gd name="T47" fmla="*/ 207 h 308"/>
                  <a:gd name="T48" fmla="*/ 89 w 305"/>
                  <a:gd name="T49" fmla="*/ 197 h 308"/>
                  <a:gd name="T50" fmla="*/ 88 w 305"/>
                  <a:gd name="T51" fmla="*/ 194 h 308"/>
                  <a:gd name="T52" fmla="*/ 87 w 305"/>
                  <a:gd name="T53" fmla="*/ 192 h 308"/>
                  <a:gd name="T54" fmla="*/ 36 w 305"/>
                  <a:gd name="T55" fmla="*/ 292 h 308"/>
                  <a:gd name="T56" fmla="*/ 33 w 305"/>
                  <a:gd name="T57" fmla="*/ 244 h 308"/>
                  <a:gd name="T58" fmla="*/ 81 w 305"/>
                  <a:gd name="T59" fmla="*/ 208 h 308"/>
                  <a:gd name="T60" fmla="*/ 36 w 305"/>
                  <a:gd name="T61" fmla="*/ 292 h 308"/>
                  <a:gd name="T62" fmla="*/ 256 w 305"/>
                  <a:gd name="T63" fmla="*/ 141 h 308"/>
                  <a:gd name="T64" fmla="*/ 134 w 305"/>
                  <a:gd name="T65" fmla="*/ 133 h 308"/>
                  <a:gd name="T66" fmla="*/ 192 w 305"/>
                  <a:gd name="T67" fmla="*/ 51 h 308"/>
                  <a:gd name="T68" fmla="*/ 230 w 305"/>
                  <a:gd name="T69" fmla="*/ 52 h 308"/>
                  <a:gd name="T70" fmla="*/ 137 w 305"/>
                  <a:gd name="T71" fmla="*/ 52 h 308"/>
                  <a:gd name="T72" fmla="*/ 212 w 305"/>
                  <a:gd name="T73" fmla="*/ 40 h 308"/>
                  <a:gd name="T74" fmla="*/ 123 w 305"/>
                  <a:gd name="T75" fmla="*/ 88 h 308"/>
                  <a:gd name="T76" fmla="*/ 273 w 305"/>
                  <a:gd name="T77" fmla="*/ 160 h 308"/>
                  <a:gd name="T78" fmla="*/ 121 w 305"/>
                  <a:gd name="T79" fmla="*/ 142 h 308"/>
                  <a:gd name="T80" fmla="*/ 276 w 305"/>
                  <a:gd name="T81" fmla="*/ 10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5" h="308">
                    <a:moveTo>
                      <a:pt x="267" y="78"/>
                    </a:moveTo>
                    <a:cubicBezTo>
                      <a:pt x="242" y="30"/>
                      <a:pt x="170" y="0"/>
                      <a:pt x="143" y="38"/>
                    </a:cubicBezTo>
                    <a:cubicBezTo>
                      <a:pt x="131" y="37"/>
                      <a:pt x="120" y="50"/>
                      <a:pt x="116" y="60"/>
                    </a:cubicBezTo>
                    <a:cubicBezTo>
                      <a:pt x="112" y="67"/>
                      <a:pt x="111" y="74"/>
                      <a:pt x="110" y="82"/>
                    </a:cubicBezTo>
                    <a:cubicBezTo>
                      <a:pt x="89" y="117"/>
                      <a:pt x="108" y="153"/>
                      <a:pt x="139" y="177"/>
                    </a:cubicBezTo>
                    <a:cubicBezTo>
                      <a:pt x="136" y="180"/>
                      <a:pt x="133" y="184"/>
                      <a:pt x="129" y="186"/>
                    </a:cubicBezTo>
                    <a:cubicBezTo>
                      <a:pt x="123" y="190"/>
                      <a:pt x="117" y="191"/>
                      <a:pt x="110" y="190"/>
                    </a:cubicBezTo>
                    <a:cubicBezTo>
                      <a:pt x="114" y="183"/>
                      <a:pt x="117" y="177"/>
                      <a:pt x="124" y="173"/>
                    </a:cubicBezTo>
                    <a:cubicBezTo>
                      <a:pt x="129" y="169"/>
                      <a:pt x="125" y="162"/>
                      <a:pt x="119" y="165"/>
                    </a:cubicBezTo>
                    <a:cubicBezTo>
                      <a:pt x="115" y="167"/>
                      <a:pt x="112" y="169"/>
                      <a:pt x="109" y="172"/>
                    </a:cubicBezTo>
                    <a:cubicBezTo>
                      <a:pt x="109" y="172"/>
                      <a:pt x="108" y="172"/>
                      <a:pt x="108" y="172"/>
                    </a:cubicBezTo>
                    <a:cubicBezTo>
                      <a:pt x="97" y="170"/>
                      <a:pt x="83" y="172"/>
                      <a:pt x="77" y="182"/>
                    </a:cubicBezTo>
                    <a:cubicBezTo>
                      <a:pt x="77" y="183"/>
                      <a:pt x="77" y="183"/>
                      <a:pt x="77" y="184"/>
                    </a:cubicBezTo>
                    <a:cubicBezTo>
                      <a:pt x="70" y="187"/>
                      <a:pt x="70" y="187"/>
                      <a:pt x="70" y="187"/>
                    </a:cubicBezTo>
                    <a:cubicBezTo>
                      <a:pt x="69" y="187"/>
                      <a:pt x="69" y="189"/>
                      <a:pt x="71" y="189"/>
                    </a:cubicBezTo>
                    <a:cubicBezTo>
                      <a:pt x="47" y="209"/>
                      <a:pt x="22" y="232"/>
                      <a:pt x="9" y="259"/>
                    </a:cubicBezTo>
                    <a:cubicBezTo>
                      <a:pt x="2" y="272"/>
                      <a:pt x="0" y="304"/>
                      <a:pt x="21" y="306"/>
                    </a:cubicBezTo>
                    <a:cubicBezTo>
                      <a:pt x="41" y="308"/>
                      <a:pt x="60" y="289"/>
                      <a:pt x="74" y="277"/>
                    </a:cubicBezTo>
                    <a:cubicBezTo>
                      <a:pt x="91" y="261"/>
                      <a:pt x="109" y="243"/>
                      <a:pt x="123" y="224"/>
                    </a:cubicBezTo>
                    <a:cubicBezTo>
                      <a:pt x="124" y="223"/>
                      <a:pt x="125" y="221"/>
                      <a:pt x="127" y="220"/>
                    </a:cubicBezTo>
                    <a:cubicBezTo>
                      <a:pt x="131" y="214"/>
                      <a:pt x="133" y="203"/>
                      <a:pt x="130" y="196"/>
                    </a:cubicBezTo>
                    <a:cubicBezTo>
                      <a:pt x="137" y="193"/>
                      <a:pt x="143" y="189"/>
                      <a:pt x="147" y="183"/>
                    </a:cubicBezTo>
                    <a:cubicBezTo>
                      <a:pt x="163" y="194"/>
                      <a:pt x="181" y="201"/>
                      <a:pt x="199" y="203"/>
                    </a:cubicBezTo>
                    <a:cubicBezTo>
                      <a:pt x="234" y="207"/>
                      <a:pt x="268" y="192"/>
                      <a:pt x="287" y="161"/>
                    </a:cubicBezTo>
                    <a:cubicBezTo>
                      <a:pt x="305" y="133"/>
                      <a:pt x="293" y="96"/>
                      <a:pt x="267" y="78"/>
                    </a:cubicBezTo>
                    <a:close/>
                    <a:moveTo>
                      <a:pt x="87" y="190"/>
                    </a:moveTo>
                    <a:cubicBezTo>
                      <a:pt x="87" y="190"/>
                      <a:pt x="88" y="188"/>
                      <a:pt x="88" y="188"/>
                    </a:cubicBezTo>
                    <a:cubicBezTo>
                      <a:pt x="88" y="188"/>
                      <a:pt x="88" y="188"/>
                      <a:pt x="88" y="188"/>
                    </a:cubicBezTo>
                    <a:cubicBezTo>
                      <a:pt x="88" y="188"/>
                      <a:pt x="88" y="188"/>
                      <a:pt x="88" y="188"/>
                    </a:cubicBezTo>
                    <a:cubicBezTo>
                      <a:pt x="88" y="188"/>
                      <a:pt x="88" y="187"/>
                      <a:pt x="88" y="187"/>
                    </a:cubicBezTo>
                    <a:cubicBezTo>
                      <a:pt x="89" y="187"/>
                      <a:pt x="89" y="187"/>
                      <a:pt x="89" y="187"/>
                    </a:cubicBezTo>
                    <a:cubicBezTo>
                      <a:pt x="89" y="187"/>
                      <a:pt x="89" y="187"/>
                      <a:pt x="89" y="187"/>
                    </a:cubicBezTo>
                    <a:cubicBezTo>
                      <a:pt x="89" y="186"/>
                      <a:pt x="89" y="186"/>
                      <a:pt x="90" y="186"/>
                    </a:cubicBezTo>
                    <a:cubicBezTo>
                      <a:pt x="90" y="186"/>
                      <a:pt x="90" y="185"/>
                      <a:pt x="90" y="185"/>
                    </a:cubicBezTo>
                    <a:cubicBezTo>
                      <a:pt x="91" y="185"/>
                      <a:pt x="91" y="185"/>
                      <a:pt x="92" y="184"/>
                    </a:cubicBezTo>
                    <a:cubicBezTo>
                      <a:pt x="95" y="183"/>
                      <a:pt x="98" y="182"/>
                      <a:pt x="102" y="181"/>
                    </a:cubicBezTo>
                    <a:cubicBezTo>
                      <a:pt x="100" y="184"/>
                      <a:pt x="99" y="187"/>
                      <a:pt x="97" y="190"/>
                    </a:cubicBezTo>
                    <a:cubicBezTo>
                      <a:pt x="96" y="193"/>
                      <a:pt x="97" y="198"/>
                      <a:pt x="101" y="199"/>
                    </a:cubicBezTo>
                    <a:cubicBezTo>
                      <a:pt x="108" y="200"/>
                      <a:pt x="115" y="200"/>
                      <a:pt x="122" y="198"/>
                    </a:cubicBezTo>
                    <a:cubicBezTo>
                      <a:pt x="121" y="203"/>
                      <a:pt x="121" y="208"/>
                      <a:pt x="119" y="212"/>
                    </a:cubicBezTo>
                    <a:cubicBezTo>
                      <a:pt x="118" y="214"/>
                      <a:pt x="118" y="214"/>
                      <a:pt x="116" y="216"/>
                    </a:cubicBezTo>
                    <a:cubicBezTo>
                      <a:pt x="116" y="216"/>
                      <a:pt x="116" y="216"/>
                      <a:pt x="116" y="216"/>
                    </a:cubicBezTo>
                    <a:cubicBezTo>
                      <a:pt x="117" y="215"/>
                      <a:pt x="115" y="216"/>
                      <a:pt x="115" y="216"/>
                    </a:cubicBezTo>
                    <a:cubicBezTo>
                      <a:pt x="116" y="216"/>
                      <a:pt x="114" y="217"/>
                      <a:pt x="113" y="217"/>
                    </a:cubicBezTo>
                    <a:cubicBezTo>
                      <a:pt x="113" y="217"/>
                      <a:pt x="112" y="217"/>
                      <a:pt x="112" y="217"/>
                    </a:cubicBezTo>
                    <a:cubicBezTo>
                      <a:pt x="110" y="217"/>
                      <a:pt x="111" y="217"/>
                      <a:pt x="110" y="217"/>
                    </a:cubicBezTo>
                    <a:cubicBezTo>
                      <a:pt x="107" y="216"/>
                      <a:pt x="107" y="216"/>
                      <a:pt x="105" y="215"/>
                    </a:cubicBezTo>
                    <a:cubicBezTo>
                      <a:pt x="101" y="213"/>
                      <a:pt x="99" y="211"/>
                      <a:pt x="96" y="207"/>
                    </a:cubicBezTo>
                    <a:cubicBezTo>
                      <a:pt x="93" y="204"/>
                      <a:pt x="91" y="202"/>
                      <a:pt x="89" y="198"/>
                    </a:cubicBezTo>
                    <a:cubicBezTo>
                      <a:pt x="89" y="198"/>
                      <a:pt x="89" y="197"/>
                      <a:pt x="89" y="197"/>
                    </a:cubicBezTo>
                    <a:cubicBezTo>
                      <a:pt x="89" y="197"/>
                      <a:pt x="88" y="197"/>
                      <a:pt x="88" y="196"/>
                    </a:cubicBezTo>
                    <a:cubicBezTo>
                      <a:pt x="88" y="195"/>
                      <a:pt x="88" y="195"/>
                      <a:pt x="88" y="194"/>
                    </a:cubicBezTo>
                    <a:cubicBezTo>
                      <a:pt x="87" y="193"/>
                      <a:pt x="87" y="193"/>
                      <a:pt x="87" y="193"/>
                    </a:cubicBezTo>
                    <a:cubicBezTo>
                      <a:pt x="87" y="193"/>
                      <a:pt x="87" y="193"/>
                      <a:pt x="87" y="192"/>
                    </a:cubicBezTo>
                    <a:cubicBezTo>
                      <a:pt x="87" y="191"/>
                      <a:pt x="87" y="191"/>
                      <a:pt x="87" y="190"/>
                    </a:cubicBezTo>
                    <a:close/>
                    <a:moveTo>
                      <a:pt x="36" y="292"/>
                    </a:moveTo>
                    <a:cubicBezTo>
                      <a:pt x="28" y="296"/>
                      <a:pt x="19" y="298"/>
                      <a:pt x="16" y="287"/>
                    </a:cubicBezTo>
                    <a:cubicBezTo>
                      <a:pt x="11" y="272"/>
                      <a:pt x="24" y="255"/>
                      <a:pt x="33" y="244"/>
                    </a:cubicBezTo>
                    <a:cubicBezTo>
                      <a:pt x="45" y="228"/>
                      <a:pt x="64" y="215"/>
                      <a:pt x="76" y="199"/>
                    </a:cubicBezTo>
                    <a:cubicBezTo>
                      <a:pt x="77" y="202"/>
                      <a:pt x="79" y="205"/>
                      <a:pt x="81" y="208"/>
                    </a:cubicBezTo>
                    <a:cubicBezTo>
                      <a:pt x="86" y="216"/>
                      <a:pt x="95" y="224"/>
                      <a:pt x="105" y="226"/>
                    </a:cubicBezTo>
                    <a:cubicBezTo>
                      <a:pt x="83" y="249"/>
                      <a:pt x="65" y="276"/>
                      <a:pt x="36" y="292"/>
                    </a:cubicBezTo>
                    <a:close/>
                    <a:moveTo>
                      <a:pt x="230" y="52"/>
                    </a:moveTo>
                    <a:cubicBezTo>
                      <a:pt x="256" y="75"/>
                      <a:pt x="272" y="111"/>
                      <a:pt x="256" y="141"/>
                    </a:cubicBezTo>
                    <a:cubicBezTo>
                      <a:pt x="230" y="185"/>
                      <a:pt x="161" y="171"/>
                      <a:pt x="133" y="136"/>
                    </a:cubicBezTo>
                    <a:cubicBezTo>
                      <a:pt x="134" y="135"/>
                      <a:pt x="134" y="134"/>
                      <a:pt x="134" y="133"/>
                    </a:cubicBezTo>
                    <a:cubicBezTo>
                      <a:pt x="121" y="106"/>
                      <a:pt x="133" y="80"/>
                      <a:pt x="157" y="64"/>
                    </a:cubicBezTo>
                    <a:cubicBezTo>
                      <a:pt x="167" y="57"/>
                      <a:pt x="180" y="52"/>
                      <a:pt x="192" y="51"/>
                    </a:cubicBezTo>
                    <a:cubicBezTo>
                      <a:pt x="205" y="50"/>
                      <a:pt x="214" y="56"/>
                      <a:pt x="225" y="58"/>
                    </a:cubicBezTo>
                    <a:cubicBezTo>
                      <a:pt x="229" y="59"/>
                      <a:pt x="231" y="56"/>
                      <a:pt x="230" y="52"/>
                    </a:cubicBezTo>
                    <a:close/>
                    <a:moveTo>
                      <a:pt x="124" y="78"/>
                    </a:moveTo>
                    <a:cubicBezTo>
                      <a:pt x="126" y="65"/>
                      <a:pt x="130" y="58"/>
                      <a:pt x="137" y="52"/>
                    </a:cubicBezTo>
                    <a:cubicBezTo>
                      <a:pt x="139" y="54"/>
                      <a:pt x="143" y="54"/>
                      <a:pt x="145" y="52"/>
                    </a:cubicBezTo>
                    <a:cubicBezTo>
                      <a:pt x="163" y="28"/>
                      <a:pt x="189" y="28"/>
                      <a:pt x="212" y="40"/>
                    </a:cubicBezTo>
                    <a:cubicBezTo>
                      <a:pt x="191" y="34"/>
                      <a:pt x="161" y="45"/>
                      <a:pt x="146" y="57"/>
                    </a:cubicBezTo>
                    <a:cubicBezTo>
                      <a:pt x="136" y="66"/>
                      <a:pt x="127" y="76"/>
                      <a:pt x="123" y="88"/>
                    </a:cubicBezTo>
                    <a:cubicBezTo>
                      <a:pt x="123" y="85"/>
                      <a:pt x="123" y="81"/>
                      <a:pt x="124" y="78"/>
                    </a:cubicBezTo>
                    <a:close/>
                    <a:moveTo>
                      <a:pt x="273" y="160"/>
                    </a:moveTo>
                    <a:cubicBezTo>
                      <a:pt x="258" y="186"/>
                      <a:pt x="223" y="195"/>
                      <a:pt x="194" y="190"/>
                    </a:cubicBezTo>
                    <a:cubicBezTo>
                      <a:pt x="167" y="185"/>
                      <a:pt x="137" y="167"/>
                      <a:pt x="121" y="142"/>
                    </a:cubicBezTo>
                    <a:cubicBezTo>
                      <a:pt x="146" y="180"/>
                      <a:pt x="219" y="196"/>
                      <a:pt x="251" y="165"/>
                    </a:cubicBezTo>
                    <a:cubicBezTo>
                      <a:pt x="270" y="146"/>
                      <a:pt x="277" y="127"/>
                      <a:pt x="276" y="108"/>
                    </a:cubicBezTo>
                    <a:cubicBezTo>
                      <a:pt x="284" y="124"/>
                      <a:pt x="285" y="140"/>
                      <a:pt x="273" y="1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2" name="Freeform 506"/>
              <p:cNvSpPr/>
              <p:nvPr/>
            </p:nvSpPr>
            <p:spPr bwMode="auto">
              <a:xfrm>
                <a:off x="2638" y="2075"/>
                <a:ext cx="85" cy="137"/>
              </a:xfrm>
              <a:custGeom>
                <a:avLst/>
                <a:gdLst>
                  <a:gd name="T0" fmla="*/ 37 w 42"/>
                  <a:gd name="T1" fmla="*/ 5 h 68"/>
                  <a:gd name="T2" fmla="*/ 6 w 42"/>
                  <a:gd name="T3" fmla="*/ 22 h 68"/>
                  <a:gd name="T4" fmla="*/ 12 w 42"/>
                  <a:gd name="T5" fmla="*/ 63 h 68"/>
                  <a:gd name="T6" fmla="*/ 23 w 42"/>
                  <a:gd name="T7" fmla="*/ 56 h 68"/>
                  <a:gd name="T8" fmla="*/ 21 w 42"/>
                  <a:gd name="T9" fmla="*/ 31 h 68"/>
                  <a:gd name="T10" fmla="*/ 39 w 42"/>
                  <a:gd name="T11" fmla="*/ 17 h 68"/>
                  <a:gd name="T12" fmla="*/ 37 w 42"/>
                  <a:gd name="T13" fmla="*/ 5 h 68"/>
                </a:gdLst>
                <a:ahLst/>
                <a:cxnLst>
                  <a:cxn ang="0">
                    <a:pos x="T0" y="T1"/>
                  </a:cxn>
                  <a:cxn ang="0">
                    <a:pos x="T2" y="T3"/>
                  </a:cxn>
                  <a:cxn ang="0">
                    <a:pos x="T4" y="T5"/>
                  </a:cxn>
                  <a:cxn ang="0">
                    <a:pos x="T6" y="T7"/>
                  </a:cxn>
                  <a:cxn ang="0">
                    <a:pos x="T8" y="T9"/>
                  </a:cxn>
                  <a:cxn ang="0">
                    <a:pos x="T10" y="T11"/>
                  </a:cxn>
                  <a:cxn ang="0">
                    <a:pos x="T12" y="T13"/>
                  </a:cxn>
                </a:cxnLst>
                <a:rect l="0" t="0" r="r" b="b"/>
                <a:pathLst>
                  <a:path w="42" h="68">
                    <a:moveTo>
                      <a:pt x="37" y="5"/>
                    </a:moveTo>
                    <a:cubicBezTo>
                      <a:pt x="24" y="0"/>
                      <a:pt x="12" y="11"/>
                      <a:pt x="6" y="22"/>
                    </a:cubicBezTo>
                    <a:cubicBezTo>
                      <a:pt x="0" y="36"/>
                      <a:pt x="2" y="51"/>
                      <a:pt x="12" y="63"/>
                    </a:cubicBezTo>
                    <a:cubicBezTo>
                      <a:pt x="16" y="68"/>
                      <a:pt x="25" y="62"/>
                      <a:pt x="23" y="56"/>
                    </a:cubicBezTo>
                    <a:cubicBezTo>
                      <a:pt x="19" y="48"/>
                      <a:pt x="18" y="39"/>
                      <a:pt x="21" y="31"/>
                    </a:cubicBezTo>
                    <a:cubicBezTo>
                      <a:pt x="25" y="23"/>
                      <a:pt x="33" y="23"/>
                      <a:pt x="39" y="17"/>
                    </a:cubicBezTo>
                    <a:cubicBezTo>
                      <a:pt x="42" y="14"/>
                      <a:pt x="42" y="7"/>
                      <a:pt x="3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3" name="Freeform 507"/>
              <p:cNvSpPr>
                <a:spLocks noEditPoints="1"/>
              </p:cNvSpPr>
              <p:nvPr/>
            </p:nvSpPr>
            <p:spPr bwMode="auto">
              <a:xfrm>
                <a:off x="3816" y="-1135"/>
                <a:ext cx="461" cy="224"/>
              </a:xfrm>
              <a:custGeom>
                <a:avLst/>
                <a:gdLst>
                  <a:gd name="T0" fmla="*/ 226 w 229"/>
                  <a:gd name="T1" fmla="*/ 90 h 111"/>
                  <a:gd name="T2" fmla="*/ 175 w 229"/>
                  <a:gd name="T3" fmla="*/ 33 h 111"/>
                  <a:gd name="T4" fmla="*/ 123 w 229"/>
                  <a:gd name="T5" fmla="*/ 0 h 111"/>
                  <a:gd name="T6" fmla="*/ 5 w 229"/>
                  <a:gd name="T7" fmla="*/ 94 h 111"/>
                  <a:gd name="T8" fmla="*/ 12 w 229"/>
                  <a:gd name="T9" fmla="*/ 101 h 111"/>
                  <a:gd name="T10" fmla="*/ 14 w 229"/>
                  <a:gd name="T11" fmla="*/ 99 h 111"/>
                  <a:gd name="T12" fmla="*/ 215 w 229"/>
                  <a:gd name="T13" fmla="*/ 99 h 111"/>
                  <a:gd name="T14" fmla="*/ 220 w 229"/>
                  <a:gd name="T15" fmla="*/ 96 h 111"/>
                  <a:gd name="T16" fmla="*/ 226 w 229"/>
                  <a:gd name="T17" fmla="*/ 90 h 111"/>
                  <a:gd name="T18" fmla="*/ 20 w 229"/>
                  <a:gd name="T19" fmla="*/ 93 h 111"/>
                  <a:gd name="T20" fmla="*/ 40 w 229"/>
                  <a:gd name="T21" fmla="*/ 74 h 111"/>
                  <a:gd name="T22" fmla="*/ 48 w 229"/>
                  <a:gd name="T23" fmla="*/ 81 h 111"/>
                  <a:gd name="T24" fmla="*/ 54 w 229"/>
                  <a:gd name="T25" fmla="*/ 94 h 111"/>
                  <a:gd name="T26" fmla="*/ 20 w 229"/>
                  <a:gd name="T27" fmla="*/ 93 h 111"/>
                  <a:gd name="T28" fmla="*/ 170 w 229"/>
                  <a:gd name="T29" fmla="*/ 82 h 111"/>
                  <a:gd name="T30" fmla="*/ 60 w 229"/>
                  <a:gd name="T31" fmla="*/ 93 h 111"/>
                  <a:gd name="T32" fmla="*/ 56 w 229"/>
                  <a:gd name="T33" fmla="*/ 79 h 111"/>
                  <a:gd name="T34" fmla="*/ 46 w 229"/>
                  <a:gd name="T35" fmla="*/ 67 h 111"/>
                  <a:gd name="T36" fmla="*/ 114 w 229"/>
                  <a:gd name="T37" fmla="*/ 15 h 111"/>
                  <a:gd name="T38" fmla="*/ 177 w 229"/>
                  <a:gd name="T39" fmla="*/ 53 h 111"/>
                  <a:gd name="T40" fmla="*/ 180 w 229"/>
                  <a:gd name="T41" fmla="*/ 56 h 111"/>
                  <a:gd name="T42" fmla="*/ 170 w 229"/>
                  <a:gd name="T43" fmla="*/ 82 h 111"/>
                  <a:gd name="T44" fmla="*/ 181 w 229"/>
                  <a:gd name="T45" fmla="*/ 82 h 111"/>
                  <a:gd name="T46" fmla="*/ 181 w 229"/>
                  <a:gd name="T47" fmla="*/ 78 h 111"/>
                  <a:gd name="T48" fmla="*/ 188 w 229"/>
                  <a:gd name="T49" fmla="*/ 64 h 111"/>
                  <a:gd name="T50" fmla="*/ 209 w 229"/>
                  <a:gd name="T51" fmla="*/ 85 h 111"/>
                  <a:gd name="T52" fmla="*/ 181 w 229"/>
                  <a:gd name="T53" fmla="*/ 8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9" h="111">
                    <a:moveTo>
                      <a:pt x="226" y="90"/>
                    </a:moveTo>
                    <a:cubicBezTo>
                      <a:pt x="210" y="69"/>
                      <a:pt x="193" y="50"/>
                      <a:pt x="175" y="33"/>
                    </a:cubicBezTo>
                    <a:cubicBezTo>
                      <a:pt x="162" y="21"/>
                      <a:pt x="142" y="0"/>
                      <a:pt x="123" y="0"/>
                    </a:cubicBezTo>
                    <a:cubicBezTo>
                      <a:pt x="73" y="2"/>
                      <a:pt x="38" y="64"/>
                      <a:pt x="5" y="94"/>
                    </a:cubicBezTo>
                    <a:cubicBezTo>
                      <a:pt x="0" y="98"/>
                      <a:pt x="7" y="105"/>
                      <a:pt x="12" y="101"/>
                    </a:cubicBezTo>
                    <a:cubicBezTo>
                      <a:pt x="12" y="100"/>
                      <a:pt x="13" y="100"/>
                      <a:pt x="14" y="99"/>
                    </a:cubicBezTo>
                    <a:cubicBezTo>
                      <a:pt x="81" y="111"/>
                      <a:pt x="148" y="91"/>
                      <a:pt x="215" y="99"/>
                    </a:cubicBezTo>
                    <a:cubicBezTo>
                      <a:pt x="217" y="99"/>
                      <a:pt x="219" y="98"/>
                      <a:pt x="220" y="96"/>
                    </a:cubicBezTo>
                    <a:cubicBezTo>
                      <a:pt x="224" y="100"/>
                      <a:pt x="229" y="94"/>
                      <a:pt x="226" y="90"/>
                    </a:cubicBezTo>
                    <a:close/>
                    <a:moveTo>
                      <a:pt x="20" y="93"/>
                    </a:moveTo>
                    <a:cubicBezTo>
                      <a:pt x="27" y="87"/>
                      <a:pt x="33" y="81"/>
                      <a:pt x="40" y="74"/>
                    </a:cubicBezTo>
                    <a:cubicBezTo>
                      <a:pt x="42" y="76"/>
                      <a:pt x="46" y="78"/>
                      <a:pt x="48" y="81"/>
                    </a:cubicBezTo>
                    <a:cubicBezTo>
                      <a:pt x="51" y="85"/>
                      <a:pt x="53" y="89"/>
                      <a:pt x="54" y="94"/>
                    </a:cubicBezTo>
                    <a:cubicBezTo>
                      <a:pt x="42" y="94"/>
                      <a:pt x="31" y="94"/>
                      <a:pt x="20" y="93"/>
                    </a:cubicBezTo>
                    <a:close/>
                    <a:moveTo>
                      <a:pt x="170" y="82"/>
                    </a:moveTo>
                    <a:cubicBezTo>
                      <a:pt x="134" y="82"/>
                      <a:pt x="97" y="91"/>
                      <a:pt x="60" y="93"/>
                    </a:cubicBezTo>
                    <a:cubicBezTo>
                      <a:pt x="60" y="88"/>
                      <a:pt x="58" y="83"/>
                      <a:pt x="56" y="79"/>
                    </a:cubicBezTo>
                    <a:cubicBezTo>
                      <a:pt x="54" y="75"/>
                      <a:pt x="50" y="70"/>
                      <a:pt x="46" y="67"/>
                    </a:cubicBezTo>
                    <a:cubicBezTo>
                      <a:pt x="67" y="45"/>
                      <a:pt x="88" y="24"/>
                      <a:pt x="114" y="15"/>
                    </a:cubicBezTo>
                    <a:cubicBezTo>
                      <a:pt x="136" y="7"/>
                      <a:pt x="163" y="40"/>
                      <a:pt x="177" y="53"/>
                    </a:cubicBezTo>
                    <a:cubicBezTo>
                      <a:pt x="178" y="54"/>
                      <a:pt x="179" y="55"/>
                      <a:pt x="180" y="56"/>
                    </a:cubicBezTo>
                    <a:cubicBezTo>
                      <a:pt x="171" y="61"/>
                      <a:pt x="169" y="72"/>
                      <a:pt x="170" y="82"/>
                    </a:cubicBezTo>
                    <a:close/>
                    <a:moveTo>
                      <a:pt x="181" y="82"/>
                    </a:moveTo>
                    <a:cubicBezTo>
                      <a:pt x="181" y="81"/>
                      <a:pt x="181" y="79"/>
                      <a:pt x="181" y="78"/>
                    </a:cubicBezTo>
                    <a:cubicBezTo>
                      <a:pt x="182" y="72"/>
                      <a:pt x="186" y="69"/>
                      <a:pt x="188" y="64"/>
                    </a:cubicBezTo>
                    <a:cubicBezTo>
                      <a:pt x="195" y="71"/>
                      <a:pt x="202" y="78"/>
                      <a:pt x="209" y="85"/>
                    </a:cubicBezTo>
                    <a:cubicBezTo>
                      <a:pt x="200" y="84"/>
                      <a:pt x="190" y="83"/>
                      <a:pt x="181"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4" name="Freeform 508"/>
              <p:cNvSpPr/>
              <p:nvPr/>
            </p:nvSpPr>
            <p:spPr bwMode="auto">
              <a:xfrm>
                <a:off x="4009" y="-1252"/>
                <a:ext cx="105" cy="115"/>
              </a:xfrm>
              <a:custGeom>
                <a:avLst/>
                <a:gdLst>
                  <a:gd name="T0" fmla="*/ 50 w 52"/>
                  <a:gd name="T1" fmla="*/ 13 h 57"/>
                  <a:gd name="T2" fmla="*/ 20 w 52"/>
                  <a:gd name="T3" fmla="*/ 4 h 57"/>
                  <a:gd name="T4" fmla="*/ 4 w 52"/>
                  <a:gd name="T5" fmla="*/ 21 h 57"/>
                  <a:gd name="T6" fmla="*/ 29 w 52"/>
                  <a:gd name="T7" fmla="*/ 51 h 57"/>
                  <a:gd name="T8" fmla="*/ 46 w 52"/>
                  <a:gd name="T9" fmla="*/ 37 h 57"/>
                  <a:gd name="T10" fmla="*/ 39 w 52"/>
                  <a:gd name="T11" fmla="*/ 29 h 57"/>
                  <a:gd name="T12" fmla="*/ 31 w 52"/>
                  <a:gd name="T13" fmla="*/ 35 h 57"/>
                  <a:gd name="T14" fmla="*/ 26 w 52"/>
                  <a:gd name="T15" fmla="*/ 39 h 57"/>
                  <a:gd name="T16" fmla="*/ 26 w 52"/>
                  <a:gd name="T17" fmla="*/ 39 h 57"/>
                  <a:gd name="T18" fmla="*/ 25 w 52"/>
                  <a:gd name="T19" fmla="*/ 39 h 57"/>
                  <a:gd name="T20" fmla="*/ 23 w 52"/>
                  <a:gd name="T21" fmla="*/ 39 h 57"/>
                  <a:gd name="T22" fmla="*/ 22 w 52"/>
                  <a:gd name="T23" fmla="*/ 39 h 57"/>
                  <a:gd name="T24" fmla="*/ 20 w 52"/>
                  <a:gd name="T25" fmla="*/ 39 h 57"/>
                  <a:gd name="T26" fmla="*/ 20 w 52"/>
                  <a:gd name="T27" fmla="*/ 39 h 57"/>
                  <a:gd name="T28" fmla="*/ 19 w 52"/>
                  <a:gd name="T29" fmla="*/ 39 h 57"/>
                  <a:gd name="T30" fmla="*/ 19 w 52"/>
                  <a:gd name="T31" fmla="*/ 38 h 57"/>
                  <a:gd name="T32" fmla="*/ 18 w 52"/>
                  <a:gd name="T33" fmla="*/ 37 h 57"/>
                  <a:gd name="T34" fmla="*/ 17 w 52"/>
                  <a:gd name="T35" fmla="*/ 36 h 57"/>
                  <a:gd name="T36" fmla="*/ 17 w 52"/>
                  <a:gd name="T37" fmla="*/ 35 h 57"/>
                  <a:gd name="T38" fmla="*/ 17 w 52"/>
                  <a:gd name="T39" fmla="*/ 35 h 57"/>
                  <a:gd name="T40" fmla="*/ 16 w 52"/>
                  <a:gd name="T41" fmla="*/ 32 h 57"/>
                  <a:gd name="T42" fmla="*/ 16 w 52"/>
                  <a:gd name="T43" fmla="*/ 31 h 57"/>
                  <a:gd name="T44" fmla="*/ 16 w 52"/>
                  <a:gd name="T45" fmla="*/ 29 h 57"/>
                  <a:gd name="T46" fmla="*/ 16 w 52"/>
                  <a:gd name="T47" fmla="*/ 26 h 57"/>
                  <a:gd name="T48" fmla="*/ 16 w 52"/>
                  <a:gd name="T49" fmla="*/ 25 h 57"/>
                  <a:gd name="T50" fmla="*/ 17 w 52"/>
                  <a:gd name="T51" fmla="*/ 21 h 57"/>
                  <a:gd name="T52" fmla="*/ 18 w 52"/>
                  <a:gd name="T53" fmla="*/ 19 h 57"/>
                  <a:gd name="T54" fmla="*/ 19 w 52"/>
                  <a:gd name="T55" fmla="*/ 18 h 57"/>
                  <a:gd name="T56" fmla="*/ 20 w 52"/>
                  <a:gd name="T57" fmla="*/ 16 h 57"/>
                  <a:gd name="T58" fmla="*/ 20 w 52"/>
                  <a:gd name="T59" fmla="*/ 16 h 57"/>
                  <a:gd name="T60" fmla="*/ 21 w 52"/>
                  <a:gd name="T61" fmla="*/ 15 h 57"/>
                  <a:gd name="T62" fmla="*/ 31 w 52"/>
                  <a:gd name="T63" fmla="*/ 13 h 57"/>
                  <a:gd name="T64" fmla="*/ 48 w 52"/>
                  <a:gd name="T65" fmla="*/ 17 h 57"/>
                  <a:gd name="T66" fmla="*/ 50 w 52"/>
                  <a:gd name="T67" fmla="*/ 1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 h="57">
                    <a:moveTo>
                      <a:pt x="50" y="13"/>
                    </a:moveTo>
                    <a:cubicBezTo>
                      <a:pt x="42" y="6"/>
                      <a:pt x="31" y="0"/>
                      <a:pt x="20" y="4"/>
                    </a:cubicBezTo>
                    <a:cubicBezTo>
                      <a:pt x="12" y="6"/>
                      <a:pt x="6" y="13"/>
                      <a:pt x="4" y="21"/>
                    </a:cubicBezTo>
                    <a:cubicBezTo>
                      <a:pt x="0" y="37"/>
                      <a:pt x="10" y="57"/>
                      <a:pt x="29" y="51"/>
                    </a:cubicBezTo>
                    <a:cubicBezTo>
                      <a:pt x="36" y="48"/>
                      <a:pt x="42" y="43"/>
                      <a:pt x="46" y="37"/>
                    </a:cubicBezTo>
                    <a:cubicBezTo>
                      <a:pt x="48" y="32"/>
                      <a:pt x="43" y="26"/>
                      <a:pt x="39" y="29"/>
                    </a:cubicBezTo>
                    <a:cubicBezTo>
                      <a:pt x="36" y="31"/>
                      <a:pt x="34" y="33"/>
                      <a:pt x="31" y="35"/>
                    </a:cubicBezTo>
                    <a:cubicBezTo>
                      <a:pt x="30" y="36"/>
                      <a:pt x="28" y="37"/>
                      <a:pt x="26" y="39"/>
                    </a:cubicBezTo>
                    <a:cubicBezTo>
                      <a:pt x="26" y="39"/>
                      <a:pt x="26" y="39"/>
                      <a:pt x="26" y="39"/>
                    </a:cubicBezTo>
                    <a:cubicBezTo>
                      <a:pt x="25" y="39"/>
                      <a:pt x="25" y="39"/>
                      <a:pt x="25" y="39"/>
                    </a:cubicBezTo>
                    <a:cubicBezTo>
                      <a:pt x="24" y="39"/>
                      <a:pt x="23" y="39"/>
                      <a:pt x="23" y="39"/>
                    </a:cubicBezTo>
                    <a:cubicBezTo>
                      <a:pt x="23" y="39"/>
                      <a:pt x="22" y="39"/>
                      <a:pt x="22" y="39"/>
                    </a:cubicBezTo>
                    <a:cubicBezTo>
                      <a:pt x="22" y="39"/>
                      <a:pt x="21" y="39"/>
                      <a:pt x="20" y="39"/>
                    </a:cubicBezTo>
                    <a:cubicBezTo>
                      <a:pt x="20" y="39"/>
                      <a:pt x="20" y="39"/>
                      <a:pt x="20" y="39"/>
                    </a:cubicBezTo>
                    <a:cubicBezTo>
                      <a:pt x="19" y="39"/>
                      <a:pt x="19" y="39"/>
                      <a:pt x="19" y="39"/>
                    </a:cubicBezTo>
                    <a:cubicBezTo>
                      <a:pt x="19" y="38"/>
                      <a:pt x="19" y="38"/>
                      <a:pt x="19" y="38"/>
                    </a:cubicBezTo>
                    <a:cubicBezTo>
                      <a:pt x="19" y="38"/>
                      <a:pt x="18" y="38"/>
                      <a:pt x="18" y="37"/>
                    </a:cubicBezTo>
                    <a:cubicBezTo>
                      <a:pt x="18" y="37"/>
                      <a:pt x="17" y="36"/>
                      <a:pt x="17" y="36"/>
                    </a:cubicBezTo>
                    <a:cubicBezTo>
                      <a:pt x="17" y="35"/>
                      <a:pt x="17" y="35"/>
                      <a:pt x="17" y="35"/>
                    </a:cubicBezTo>
                    <a:cubicBezTo>
                      <a:pt x="17" y="35"/>
                      <a:pt x="17" y="35"/>
                      <a:pt x="17" y="35"/>
                    </a:cubicBezTo>
                    <a:cubicBezTo>
                      <a:pt x="16" y="34"/>
                      <a:pt x="16" y="33"/>
                      <a:pt x="16" y="32"/>
                    </a:cubicBezTo>
                    <a:cubicBezTo>
                      <a:pt x="16" y="32"/>
                      <a:pt x="16" y="31"/>
                      <a:pt x="16" y="31"/>
                    </a:cubicBezTo>
                    <a:cubicBezTo>
                      <a:pt x="16" y="30"/>
                      <a:pt x="16" y="29"/>
                      <a:pt x="16" y="29"/>
                    </a:cubicBezTo>
                    <a:cubicBezTo>
                      <a:pt x="16" y="28"/>
                      <a:pt x="16" y="27"/>
                      <a:pt x="16" y="26"/>
                    </a:cubicBezTo>
                    <a:cubicBezTo>
                      <a:pt x="16" y="26"/>
                      <a:pt x="16" y="25"/>
                      <a:pt x="16" y="25"/>
                    </a:cubicBezTo>
                    <a:cubicBezTo>
                      <a:pt x="16" y="24"/>
                      <a:pt x="16" y="22"/>
                      <a:pt x="17" y="21"/>
                    </a:cubicBezTo>
                    <a:cubicBezTo>
                      <a:pt x="17" y="20"/>
                      <a:pt x="17" y="19"/>
                      <a:pt x="18" y="19"/>
                    </a:cubicBezTo>
                    <a:cubicBezTo>
                      <a:pt x="18" y="19"/>
                      <a:pt x="18" y="18"/>
                      <a:pt x="19" y="18"/>
                    </a:cubicBezTo>
                    <a:cubicBezTo>
                      <a:pt x="19" y="17"/>
                      <a:pt x="19" y="17"/>
                      <a:pt x="20" y="16"/>
                    </a:cubicBezTo>
                    <a:cubicBezTo>
                      <a:pt x="20" y="16"/>
                      <a:pt x="20" y="16"/>
                      <a:pt x="20" y="16"/>
                    </a:cubicBezTo>
                    <a:cubicBezTo>
                      <a:pt x="20" y="16"/>
                      <a:pt x="21" y="15"/>
                      <a:pt x="21" y="15"/>
                    </a:cubicBezTo>
                    <a:cubicBezTo>
                      <a:pt x="24" y="14"/>
                      <a:pt x="27" y="13"/>
                      <a:pt x="31" y="13"/>
                    </a:cubicBezTo>
                    <a:cubicBezTo>
                      <a:pt x="37" y="13"/>
                      <a:pt x="42" y="15"/>
                      <a:pt x="48" y="17"/>
                    </a:cubicBezTo>
                    <a:cubicBezTo>
                      <a:pt x="50" y="17"/>
                      <a:pt x="52" y="14"/>
                      <a:pt x="5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5" name="Freeform 509"/>
              <p:cNvSpPr>
                <a:spLocks noEditPoints="1"/>
              </p:cNvSpPr>
              <p:nvPr/>
            </p:nvSpPr>
            <p:spPr bwMode="auto">
              <a:xfrm>
                <a:off x="3715" y="-1034"/>
                <a:ext cx="89" cy="148"/>
              </a:xfrm>
              <a:custGeom>
                <a:avLst/>
                <a:gdLst>
                  <a:gd name="T0" fmla="*/ 39 w 44"/>
                  <a:gd name="T1" fmla="*/ 36 h 73"/>
                  <a:gd name="T2" fmla="*/ 28 w 44"/>
                  <a:gd name="T3" fmla="*/ 4 h 73"/>
                  <a:gd name="T4" fmla="*/ 20 w 44"/>
                  <a:gd name="T5" fmla="*/ 4 h 73"/>
                  <a:gd name="T6" fmla="*/ 1 w 44"/>
                  <a:gd name="T7" fmla="*/ 66 h 73"/>
                  <a:gd name="T8" fmla="*/ 8 w 44"/>
                  <a:gd name="T9" fmla="*/ 69 h 73"/>
                  <a:gd name="T10" fmla="*/ 15 w 44"/>
                  <a:gd name="T11" fmla="*/ 50 h 73"/>
                  <a:gd name="T12" fmla="*/ 29 w 44"/>
                  <a:gd name="T13" fmla="*/ 50 h 73"/>
                  <a:gd name="T14" fmla="*/ 31 w 44"/>
                  <a:gd name="T15" fmla="*/ 49 h 73"/>
                  <a:gd name="T16" fmla="*/ 37 w 44"/>
                  <a:gd name="T17" fmla="*/ 62 h 73"/>
                  <a:gd name="T18" fmla="*/ 42 w 44"/>
                  <a:gd name="T19" fmla="*/ 61 h 73"/>
                  <a:gd name="T20" fmla="*/ 39 w 44"/>
                  <a:gd name="T21" fmla="*/ 36 h 73"/>
                  <a:gd name="T22" fmla="*/ 29 w 44"/>
                  <a:gd name="T23" fmla="*/ 45 h 73"/>
                  <a:gd name="T24" fmla="*/ 16 w 44"/>
                  <a:gd name="T25" fmla="*/ 46 h 73"/>
                  <a:gd name="T26" fmla="*/ 18 w 44"/>
                  <a:gd name="T27" fmla="*/ 40 h 73"/>
                  <a:gd name="T28" fmla="*/ 25 w 44"/>
                  <a:gd name="T29" fmla="*/ 19 h 73"/>
                  <a:gd name="T30" fmla="*/ 29 w 44"/>
                  <a:gd name="T31" fmla="*/ 38 h 73"/>
                  <a:gd name="T32" fmla="*/ 30 w 44"/>
                  <a:gd name="T33" fmla="*/ 45 h 73"/>
                  <a:gd name="T34" fmla="*/ 29 w 44"/>
                  <a:gd name="T35"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73">
                    <a:moveTo>
                      <a:pt x="39" y="36"/>
                    </a:moveTo>
                    <a:cubicBezTo>
                      <a:pt x="37" y="24"/>
                      <a:pt x="33" y="14"/>
                      <a:pt x="28" y="4"/>
                    </a:cubicBezTo>
                    <a:cubicBezTo>
                      <a:pt x="27" y="0"/>
                      <a:pt x="22" y="1"/>
                      <a:pt x="20" y="4"/>
                    </a:cubicBezTo>
                    <a:cubicBezTo>
                      <a:pt x="9" y="22"/>
                      <a:pt x="7" y="46"/>
                      <a:pt x="1" y="66"/>
                    </a:cubicBezTo>
                    <a:cubicBezTo>
                      <a:pt x="0" y="70"/>
                      <a:pt x="6" y="73"/>
                      <a:pt x="8" y="69"/>
                    </a:cubicBezTo>
                    <a:cubicBezTo>
                      <a:pt x="11" y="63"/>
                      <a:pt x="13" y="56"/>
                      <a:pt x="15" y="50"/>
                    </a:cubicBezTo>
                    <a:cubicBezTo>
                      <a:pt x="20" y="50"/>
                      <a:pt x="24" y="50"/>
                      <a:pt x="29" y="50"/>
                    </a:cubicBezTo>
                    <a:cubicBezTo>
                      <a:pt x="30" y="50"/>
                      <a:pt x="31" y="50"/>
                      <a:pt x="31" y="49"/>
                    </a:cubicBezTo>
                    <a:cubicBezTo>
                      <a:pt x="32" y="54"/>
                      <a:pt x="33" y="59"/>
                      <a:pt x="37" y="62"/>
                    </a:cubicBezTo>
                    <a:cubicBezTo>
                      <a:pt x="38" y="64"/>
                      <a:pt x="41" y="63"/>
                      <a:pt x="42" y="61"/>
                    </a:cubicBezTo>
                    <a:cubicBezTo>
                      <a:pt x="44" y="53"/>
                      <a:pt x="40" y="44"/>
                      <a:pt x="39" y="36"/>
                    </a:cubicBezTo>
                    <a:close/>
                    <a:moveTo>
                      <a:pt x="29" y="45"/>
                    </a:moveTo>
                    <a:cubicBezTo>
                      <a:pt x="25" y="45"/>
                      <a:pt x="21" y="45"/>
                      <a:pt x="16" y="46"/>
                    </a:cubicBezTo>
                    <a:cubicBezTo>
                      <a:pt x="17" y="44"/>
                      <a:pt x="17" y="42"/>
                      <a:pt x="18" y="40"/>
                    </a:cubicBezTo>
                    <a:cubicBezTo>
                      <a:pt x="20" y="33"/>
                      <a:pt x="22" y="26"/>
                      <a:pt x="25" y="19"/>
                    </a:cubicBezTo>
                    <a:cubicBezTo>
                      <a:pt x="27" y="25"/>
                      <a:pt x="28" y="32"/>
                      <a:pt x="29" y="38"/>
                    </a:cubicBezTo>
                    <a:cubicBezTo>
                      <a:pt x="30" y="41"/>
                      <a:pt x="30" y="43"/>
                      <a:pt x="30" y="45"/>
                    </a:cubicBezTo>
                    <a:cubicBezTo>
                      <a:pt x="30" y="45"/>
                      <a:pt x="30" y="45"/>
                      <a:pt x="29"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6" name="Freeform 510"/>
              <p:cNvSpPr>
                <a:spLocks noEditPoints="1"/>
              </p:cNvSpPr>
              <p:nvPr/>
            </p:nvSpPr>
            <p:spPr bwMode="auto">
              <a:xfrm>
                <a:off x="4292" y="-999"/>
                <a:ext cx="92" cy="141"/>
              </a:xfrm>
              <a:custGeom>
                <a:avLst/>
                <a:gdLst>
                  <a:gd name="T0" fmla="*/ 44 w 46"/>
                  <a:gd name="T1" fmla="*/ 42 h 70"/>
                  <a:gd name="T2" fmla="*/ 13 w 46"/>
                  <a:gd name="T3" fmla="*/ 24 h 70"/>
                  <a:gd name="T4" fmla="*/ 10 w 46"/>
                  <a:gd name="T5" fmla="*/ 6 h 70"/>
                  <a:gd name="T6" fmla="*/ 1 w 46"/>
                  <a:gd name="T7" fmla="*/ 6 h 70"/>
                  <a:gd name="T8" fmla="*/ 7 w 46"/>
                  <a:gd name="T9" fmla="*/ 62 h 70"/>
                  <a:gd name="T10" fmla="*/ 11 w 46"/>
                  <a:gd name="T11" fmla="*/ 66 h 70"/>
                  <a:gd name="T12" fmla="*/ 44 w 46"/>
                  <a:gd name="T13" fmla="*/ 42 h 70"/>
                  <a:gd name="T14" fmla="*/ 19 w 46"/>
                  <a:gd name="T15" fmla="*/ 54 h 70"/>
                  <a:gd name="T16" fmla="*/ 15 w 46"/>
                  <a:gd name="T17" fmla="*/ 35 h 70"/>
                  <a:gd name="T18" fmla="*/ 33 w 46"/>
                  <a:gd name="T19" fmla="*/ 42 h 70"/>
                  <a:gd name="T20" fmla="*/ 19 w 46"/>
                  <a:gd name="T21" fmla="*/ 5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0">
                    <a:moveTo>
                      <a:pt x="44" y="42"/>
                    </a:moveTo>
                    <a:cubicBezTo>
                      <a:pt x="42" y="27"/>
                      <a:pt x="26" y="19"/>
                      <a:pt x="13" y="24"/>
                    </a:cubicBezTo>
                    <a:cubicBezTo>
                      <a:pt x="12" y="18"/>
                      <a:pt x="11" y="12"/>
                      <a:pt x="10" y="6"/>
                    </a:cubicBezTo>
                    <a:cubicBezTo>
                      <a:pt x="10" y="0"/>
                      <a:pt x="2" y="0"/>
                      <a:pt x="1" y="6"/>
                    </a:cubicBezTo>
                    <a:cubicBezTo>
                      <a:pt x="0" y="25"/>
                      <a:pt x="4" y="43"/>
                      <a:pt x="7" y="62"/>
                    </a:cubicBezTo>
                    <a:cubicBezTo>
                      <a:pt x="7" y="64"/>
                      <a:pt x="10" y="66"/>
                      <a:pt x="11" y="66"/>
                    </a:cubicBezTo>
                    <a:cubicBezTo>
                      <a:pt x="28" y="70"/>
                      <a:pt x="46" y="61"/>
                      <a:pt x="44" y="42"/>
                    </a:cubicBezTo>
                    <a:close/>
                    <a:moveTo>
                      <a:pt x="19" y="54"/>
                    </a:moveTo>
                    <a:cubicBezTo>
                      <a:pt x="18" y="48"/>
                      <a:pt x="16" y="41"/>
                      <a:pt x="15" y="35"/>
                    </a:cubicBezTo>
                    <a:cubicBezTo>
                      <a:pt x="23" y="34"/>
                      <a:pt x="32" y="32"/>
                      <a:pt x="33" y="42"/>
                    </a:cubicBezTo>
                    <a:cubicBezTo>
                      <a:pt x="33" y="51"/>
                      <a:pt x="26" y="55"/>
                      <a:pt x="19"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7" name="Freeform 511"/>
              <p:cNvSpPr>
                <a:spLocks noEditPoints="1"/>
              </p:cNvSpPr>
              <p:nvPr/>
            </p:nvSpPr>
            <p:spPr bwMode="auto">
              <a:xfrm>
                <a:off x="2946" y="3242"/>
                <a:ext cx="595" cy="491"/>
              </a:xfrm>
              <a:custGeom>
                <a:avLst/>
                <a:gdLst>
                  <a:gd name="T0" fmla="*/ 274 w 295"/>
                  <a:gd name="T1" fmla="*/ 139 h 243"/>
                  <a:gd name="T2" fmla="*/ 13 w 295"/>
                  <a:gd name="T3" fmla="*/ 209 h 243"/>
                  <a:gd name="T4" fmla="*/ 18 w 295"/>
                  <a:gd name="T5" fmla="*/ 212 h 243"/>
                  <a:gd name="T6" fmla="*/ 99 w 295"/>
                  <a:gd name="T7" fmla="*/ 224 h 243"/>
                  <a:gd name="T8" fmla="*/ 272 w 295"/>
                  <a:gd name="T9" fmla="*/ 144 h 243"/>
                  <a:gd name="T10" fmla="*/ 81 w 295"/>
                  <a:gd name="T11" fmla="*/ 44 h 243"/>
                  <a:gd name="T12" fmla="*/ 260 w 295"/>
                  <a:gd name="T13" fmla="*/ 140 h 243"/>
                  <a:gd name="T14" fmla="*/ 254 w 295"/>
                  <a:gd name="T15" fmla="*/ 142 h 243"/>
                  <a:gd name="T16" fmla="*/ 245 w 295"/>
                  <a:gd name="T17" fmla="*/ 134 h 243"/>
                  <a:gd name="T18" fmla="*/ 209 w 295"/>
                  <a:gd name="T19" fmla="*/ 160 h 243"/>
                  <a:gd name="T20" fmla="*/ 208 w 295"/>
                  <a:gd name="T21" fmla="*/ 136 h 243"/>
                  <a:gd name="T22" fmla="*/ 220 w 295"/>
                  <a:gd name="T23" fmla="*/ 123 h 243"/>
                  <a:gd name="T24" fmla="*/ 100 w 295"/>
                  <a:gd name="T25" fmla="*/ 66 h 243"/>
                  <a:gd name="T26" fmla="*/ 51 w 295"/>
                  <a:gd name="T27" fmla="*/ 159 h 243"/>
                  <a:gd name="T28" fmla="*/ 57 w 295"/>
                  <a:gd name="T29" fmla="*/ 153 h 243"/>
                  <a:gd name="T30" fmla="*/ 147 w 295"/>
                  <a:gd name="T31" fmla="*/ 75 h 243"/>
                  <a:gd name="T32" fmla="*/ 207 w 295"/>
                  <a:gd name="T33" fmla="*/ 124 h 243"/>
                  <a:gd name="T34" fmla="*/ 41 w 295"/>
                  <a:gd name="T35" fmla="*/ 172 h 243"/>
                  <a:gd name="T36" fmla="*/ 204 w 295"/>
                  <a:gd name="T37" fmla="*/ 139 h 243"/>
                  <a:gd name="T38" fmla="*/ 200 w 295"/>
                  <a:gd name="T39" fmla="*/ 157 h 243"/>
                  <a:gd name="T40" fmla="*/ 159 w 295"/>
                  <a:gd name="T41" fmla="*/ 174 h 243"/>
                  <a:gd name="T42" fmla="*/ 154 w 295"/>
                  <a:gd name="T43" fmla="*/ 166 h 243"/>
                  <a:gd name="T44" fmla="*/ 132 w 295"/>
                  <a:gd name="T45" fmla="*/ 181 h 243"/>
                  <a:gd name="T46" fmla="*/ 127 w 295"/>
                  <a:gd name="T47" fmla="*/ 171 h 243"/>
                  <a:gd name="T48" fmla="*/ 101 w 295"/>
                  <a:gd name="T49" fmla="*/ 187 h 243"/>
                  <a:gd name="T50" fmla="*/ 102 w 295"/>
                  <a:gd name="T51" fmla="*/ 174 h 243"/>
                  <a:gd name="T52" fmla="*/ 78 w 295"/>
                  <a:gd name="T53" fmla="*/ 192 h 243"/>
                  <a:gd name="T54" fmla="*/ 74 w 295"/>
                  <a:gd name="T55" fmla="*/ 183 h 243"/>
                  <a:gd name="T56" fmla="*/ 29 w 295"/>
                  <a:gd name="T57" fmla="*/ 202 h 243"/>
                  <a:gd name="T58" fmla="*/ 22 w 295"/>
                  <a:gd name="T59" fmla="*/ 190 h 243"/>
                  <a:gd name="T60" fmla="*/ 18 w 295"/>
                  <a:gd name="T61" fmla="*/ 205 h 243"/>
                  <a:gd name="T62" fmla="*/ 23 w 295"/>
                  <a:gd name="T63" fmla="*/ 211 h 243"/>
                  <a:gd name="T64" fmla="*/ 172 w 295"/>
                  <a:gd name="T65" fmla="*/ 19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5" h="243">
                    <a:moveTo>
                      <a:pt x="272" y="144"/>
                    </a:moveTo>
                    <a:cubicBezTo>
                      <a:pt x="274" y="143"/>
                      <a:pt x="275" y="141"/>
                      <a:pt x="274" y="139"/>
                    </a:cubicBezTo>
                    <a:cubicBezTo>
                      <a:pt x="255" y="55"/>
                      <a:pt x="175" y="6"/>
                      <a:pt x="92" y="28"/>
                    </a:cubicBezTo>
                    <a:cubicBezTo>
                      <a:pt x="17" y="48"/>
                      <a:pt x="0" y="144"/>
                      <a:pt x="13" y="209"/>
                    </a:cubicBezTo>
                    <a:cubicBezTo>
                      <a:pt x="13" y="211"/>
                      <a:pt x="15" y="211"/>
                      <a:pt x="16" y="211"/>
                    </a:cubicBezTo>
                    <a:cubicBezTo>
                      <a:pt x="17" y="211"/>
                      <a:pt x="17" y="212"/>
                      <a:pt x="18" y="212"/>
                    </a:cubicBezTo>
                    <a:cubicBezTo>
                      <a:pt x="17" y="213"/>
                      <a:pt x="17" y="214"/>
                      <a:pt x="18" y="215"/>
                    </a:cubicBezTo>
                    <a:cubicBezTo>
                      <a:pt x="40" y="237"/>
                      <a:pt x="72" y="231"/>
                      <a:pt x="99" y="224"/>
                    </a:cubicBezTo>
                    <a:cubicBezTo>
                      <a:pt x="130" y="217"/>
                      <a:pt x="160" y="207"/>
                      <a:pt x="191" y="201"/>
                    </a:cubicBezTo>
                    <a:cubicBezTo>
                      <a:pt x="213" y="197"/>
                      <a:pt x="295" y="180"/>
                      <a:pt x="272" y="144"/>
                    </a:cubicBezTo>
                    <a:close/>
                    <a:moveTo>
                      <a:pt x="18" y="205"/>
                    </a:moveTo>
                    <a:cubicBezTo>
                      <a:pt x="15" y="144"/>
                      <a:pt x="23" y="76"/>
                      <a:pt x="81" y="44"/>
                    </a:cubicBezTo>
                    <a:cubicBezTo>
                      <a:pt x="159" y="0"/>
                      <a:pt x="237" y="65"/>
                      <a:pt x="262" y="137"/>
                    </a:cubicBezTo>
                    <a:cubicBezTo>
                      <a:pt x="261" y="138"/>
                      <a:pt x="260" y="139"/>
                      <a:pt x="260" y="140"/>
                    </a:cubicBezTo>
                    <a:cubicBezTo>
                      <a:pt x="259" y="140"/>
                      <a:pt x="259" y="140"/>
                      <a:pt x="259" y="140"/>
                    </a:cubicBezTo>
                    <a:cubicBezTo>
                      <a:pt x="257" y="141"/>
                      <a:pt x="255" y="142"/>
                      <a:pt x="254" y="142"/>
                    </a:cubicBezTo>
                    <a:cubicBezTo>
                      <a:pt x="254" y="139"/>
                      <a:pt x="255" y="137"/>
                      <a:pt x="254" y="134"/>
                    </a:cubicBezTo>
                    <a:cubicBezTo>
                      <a:pt x="252" y="130"/>
                      <a:pt x="246" y="130"/>
                      <a:pt x="245" y="134"/>
                    </a:cubicBezTo>
                    <a:cubicBezTo>
                      <a:pt x="243" y="138"/>
                      <a:pt x="244" y="142"/>
                      <a:pt x="245" y="146"/>
                    </a:cubicBezTo>
                    <a:cubicBezTo>
                      <a:pt x="233" y="151"/>
                      <a:pt x="221" y="156"/>
                      <a:pt x="209" y="160"/>
                    </a:cubicBezTo>
                    <a:cubicBezTo>
                      <a:pt x="214" y="153"/>
                      <a:pt x="218" y="142"/>
                      <a:pt x="210" y="137"/>
                    </a:cubicBezTo>
                    <a:cubicBezTo>
                      <a:pt x="209" y="136"/>
                      <a:pt x="209" y="136"/>
                      <a:pt x="208" y="136"/>
                    </a:cubicBezTo>
                    <a:cubicBezTo>
                      <a:pt x="213" y="135"/>
                      <a:pt x="217" y="134"/>
                      <a:pt x="221" y="133"/>
                    </a:cubicBezTo>
                    <a:cubicBezTo>
                      <a:pt x="226" y="131"/>
                      <a:pt x="226" y="123"/>
                      <a:pt x="220" y="123"/>
                    </a:cubicBezTo>
                    <a:cubicBezTo>
                      <a:pt x="220" y="123"/>
                      <a:pt x="220" y="123"/>
                      <a:pt x="220" y="123"/>
                    </a:cubicBezTo>
                    <a:cubicBezTo>
                      <a:pt x="196" y="75"/>
                      <a:pt x="152" y="51"/>
                      <a:pt x="100" y="66"/>
                    </a:cubicBezTo>
                    <a:cubicBezTo>
                      <a:pt x="64" y="76"/>
                      <a:pt x="27" y="125"/>
                      <a:pt x="44" y="162"/>
                    </a:cubicBezTo>
                    <a:cubicBezTo>
                      <a:pt x="46" y="166"/>
                      <a:pt x="52" y="163"/>
                      <a:pt x="51" y="159"/>
                    </a:cubicBezTo>
                    <a:cubicBezTo>
                      <a:pt x="45" y="126"/>
                      <a:pt x="68" y="94"/>
                      <a:pt x="97" y="80"/>
                    </a:cubicBezTo>
                    <a:cubicBezTo>
                      <a:pt x="71" y="97"/>
                      <a:pt x="51" y="125"/>
                      <a:pt x="57" y="153"/>
                    </a:cubicBezTo>
                    <a:cubicBezTo>
                      <a:pt x="57" y="156"/>
                      <a:pt x="62" y="155"/>
                      <a:pt x="62" y="152"/>
                    </a:cubicBezTo>
                    <a:cubicBezTo>
                      <a:pt x="64" y="109"/>
                      <a:pt x="107" y="79"/>
                      <a:pt x="147" y="75"/>
                    </a:cubicBezTo>
                    <a:cubicBezTo>
                      <a:pt x="147" y="75"/>
                      <a:pt x="148" y="75"/>
                      <a:pt x="148" y="74"/>
                    </a:cubicBezTo>
                    <a:cubicBezTo>
                      <a:pt x="173" y="81"/>
                      <a:pt x="193" y="101"/>
                      <a:pt x="207" y="124"/>
                    </a:cubicBezTo>
                    <a:cubicBezTo>
                      <a:pt x="151" y="129"/>
                      <a:pt x="93" y="152"/>
                      <a:pt x="39" y="166"/>
                    </a:cubicBezTo>
                    <a:cubicBezTo>
                      <a:pt x="35" y="167"/>
                      <a:pt x="37" y="173"/>
                      <a:pt x="41" y="172"/>
                    </a:cubicBezTo>
                    <a:cubicBezTo>
                      <a:pt x="96" y="163"/>
                      <a:pt x="152" y="152"/>
                      <a:pt x="206" y="137"/>
                    </a:cubicBezTo>
                    <a:cubicBezTo>
                      <a:pt x="205" y="138"/>
                      <a:pt x="204" y="138"/>
                      <a:pt x="204" y="139"/>
                    </a:cubicBezTo>
                    <a:cubicBezTo>
                      <a:pt x="203" y="142"/>
                      <a:pt x="204" y="145"/>
                      <a:pt x="204" y="148"/>
                    </a:cubicBezTo>
                    <a:cubicBezTo>
                      <a:pt x="203" y="151"/>
                      <a:pt x="202" y="154"/>
                      <a:pt x="200" y="157"/>
                    </a:cubicBezTo>
                    <a:cubicBezTo>
                      <a:pt x="198" y="159"/>
                      <a:pt x="199" y="161"/>
                      <a:pt x="200" y="163"/>
                    </a:cubicBezTo>
                    <a:cubicBezTo>
                      <a:pt x="187" y="167"/>
                      <a:pt x="173" y="171"/>
                      <a:pt x="159" y="174"/>
                    </a:cubicBezTo>
                    <a:cubicBezTo>
                      <a:pt x="160" y="172"/>
                      <a:pt x="161" y="169"/>
                      <a:pt x="160" y="166"/>
                    </a:cubicBezTo>
                    <a:cubicBezTo>
                      <a:pt x="159" y="163"/>
                      <a:pt x="155" y="163"/>
                      <a:pt x="154" y="166"/>
                    </a:cubicBezTo>
                    <a:cubicBezTo>
                      <a:pt x="153" y="170"/>
                      <a:pt x="152" y="173"/>
                      <a:pt x="151" y="176"/>
                    </a:cubicBezTo>
                    <a:cubicBezTo>
                      <a:pt x="144" y="178"/>
                      <a:pt x="138" y="179"/>
                      <a:pt x="132" y="181"/>
                    </a:cubicBezTo>
                    <a:cubicBezTo>
                      <a:pt x="133" y="179"/>
                      <a:pt x="134" y="177"/>
                      <a:pt x="134" y="175"/>
                    </a:cubicBezTo>
                    <a:cubicBezTo>
                      <a:pt x="135" y="172"/>
                      <a:pt x="130" y="168"/>
                      <a:pt x="127" y="171"/>
                    </a:cubicBezTo>
                    <a:cubicBezTo>
                      <a:pt x="124" y="175"/>
                      <a:pt x="121" y="179"/>
                      <a:pt x="119" y="184"/>
                    </a:cubicBezTo>
                    <a:cubicBezTo>
                      <a:pt x="113" y="185"/>
                      <a:pt x="107" y="186"/>
                      <a:pt x="101" y="187"/>
                    </a:cubicBezTo>
                    <a:cubicBezTo>
                      <a:pt x="102" y="184"/>
                      <a:pt x="104" y="181"/>
                      <a:pt x="106" y="178"/>
                    </a:cubicBezTo>
                    <a:cubicBezTo>
                      <a:pt x="107" y="176"/>
                      <a:pt x="104" y="173"/>
                      <a:pt x="102" y="174"/>
                    </a:cubicBezTo>
                    <a:cubicBezTo>
                      <a:pt x="97" y="177"/>
                      <a:pt x="96" y="183"/>
                      <a:pt x="96" y="188"/>
                    </a:cubicBezTo>
                    <a:cubicBezTo>
                      <a:pt x="90" y="190"/>
                      <a:pt x="84" y="191"/>
                      <a:pt x="78" y="192"/>
                    </a:cubicBezTo>
                    <a:cubicBezTo>
                      <a:pt x="79" y="189"/>
                      <a:pt x="80" y="186"/>
                      <a:pt x="79" y="183"/>
                    </a:cubicBezTo>
                    <a:cubicBezTo>
                      <a:pt x="78" y="181"/>
                      <a:pt x="75" y="181"/>
                      <a:pt x="74" y="183"/>
                    </a:cubicBezTo>
                    <a:cubicBezTo>
                      <a:pt x="73" y="187"/>
                      <a:pt x="73" y="190"/>
                      <a:pt x="73" y="193"/>
                    </a:cubicBezTo>
                    <a:cubicBezTo>
                      <a:pt x="58" y="196"/>
                      <a:pt x="43" y="199"/>
                      <a:pt x="29" y="202"/>
                    </a:cubicBezTo>
                    <a:cubicBezTo>
                      <a:pt x="29" y="198"/>
                      <a:pt x="30" y="194"/>
                      <a:pt x="28" y="190"/>
                    </a:cubicBezTo>
                    <a:cubicBezTo>
                      <a:pt x="27" y="188"/>
                      <a:pt x="23" y="188"/>
                      <a:pt x="22" y="190"/>
                    </a:cubicBezTo>
                    <a:cubicBezTo>
                      <a:pt x="21" y="194"/>
                      <a:pt x="22" y="199"/>
                      <a:pt x="22" y="204"/>
                    </a:cubicBezTo>
                    <a:cubicBezTo>
                      <a:pt x="21" y="204"/>
                      <a:pt x="20" y="204"/>
                      <a:pt x="18" y="205"/>
                    </a:cubicBezTo>
                    <a:close/>
                    <a:moveTo>
                      <a:pt x="172" y="195"/>
                    </a:moveTo>
                    <a:cubicBezTo>
                      <a:pt x="130" y="203"/>
                      <a:pt x="61" y="243"/>
                      <a:pt x="23" y="211"/>
                    </a:cubicBezTo>
                    <a:cubicBezTo>
                      <a:pt x="104" y="199"/>
                      <a:pt x="191" y="191"/>
                      <a:pt x="264" y="150"/>
                    </a:cubicBezTo>
                    <a:cubicBezTo>
                      <a:pt x="272" y="182"/>
                      <a:pt x="194" y="191"/>
                      <a:pt x="172" y="1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8" name="Freeform 512"/>
              <p:cNvSpPr/>
              <p:nvPr/>
            </p:nvSpPr>
            <p:spPr bwMode="auto">
              <a:xfrm>
                <a:off x="3043" y="3599"/>
                <a:ext cx="20" cy="41"/>
              </a:xfrm>
              <a:custGeom>
                <a:avLst/>
                <a:gdLst>
                  <a:gd name="T0" fmla="*/ 7 w 10"/>
                  <a:gd name="T1" fmla="*/ 3 h 20"/>
                  <a:gd name="T2" fmla="*/ 1 w 10"/>
                  <a:gd name="T3" fmla="*/ 5 h 20"/>
                  <a:gd name="T4" fmla="*/ 4 w 10"/>
                  <a:gd name="T5" fmla="*/ 17 h 20"/>
                  <a:gd name="T6" fmla="*/ 9 w 10"/>
                  <a:gd name="T7" fmla="*/ 17 h 20"/>
                  <a:gd name="T8" fmla="*/ 7 w 10"/>
                  <a:gd name="T9" fmla="*/ 3 h 20"/>
                </a:gdLst>
                <a:ahLst/>
                <a:cxnLst>
                  <a:cxn ang="0">
                    <a:pos x="T0" y="T1"/>
                  </a:cxn>
                  <a:cxn ang="0">
                    <a:pos x="T2" y="T3"/>
                  </a:cxn>
                  <a:cxn ang="0">
                    <a:pos x="T4" y="T5"/>
                  </a:cxn>
                  <a:cxn ang="0">
                    <a:pos x="T6" y="T7"/>
                  </a:cxn>
                  <a:cxn ang="0">
                    <a:pos x="T8" y="T9"/>
                  </a:cxn>
                </a:cxnLst>
                <a:rect l="0" t="0" r="r" b="b"/>
                <a:pathLst>
                  <a:path w="10" h="20">
                    <a:moveTo>
                      <a:pt x="7" y="3"/>
                    </a:moveTo>
                    <a:cubicBezTo>
                      <a:pt x="5" y="0"/>
                      <a:pt x="0" y="2"/>
                      <a:pt x="1" y="5"/>
                    </a:cubicBezTo>
                    <a:cubicBezTo>
                      <a:pt x="2" y="9"/>
                      <a:pt x="3" y="13"/>
                      <a:pt x="4" y="17"/>
                    </a:cubicBezTo>
                    <a:cubicBezTo>
                      <a:pt x="4" y="20"/>
                      <a:pt x="9" y="20"/>
                      <a:pt x="9" y="17"/>
                    </a:cubicBezTo>
                    <a:cubicBezTo>
                      <a:pt x="10" y="12"/>
                      <a:pt x="10" y="7"/>
                      <a:pt x="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9" name="Freeform 513"/>
              <p:cNvSpPr/>
              <p:nvPr/>
            </p:nvSpPr>
            <p:spPr bwMode="auto">
              <a:xfrm>
                <a:off x="3291" y="3537"/>
                <a:ext cx="33" cy="50"/>
              </a:xfrm>
              <a:custGeom>
                <a:avLst/>
                <a:gdLst>
                  <a:gd name="T0" fmla="*/ 14 w 16"/>
                  <a:gd name="T1" fmla="*/ 3 h 25"/>
                  <a:gd name="T2" fmla="*/ 9 w 16"/>
                  <a:gd name="T3" fmla="*/ 0 h 25"/>
                  <a:gd name="T4" fmla="*/ 1 w 16"/>
                  <a:gd name="T5" fmla="*/ 19 h 25"/>
                  <a:gd name="T6" fmla="*/ 10 w 16"/>
                  <a:gd name="T7" fmla="*/ 19 h 25"/>
                  <a:gd name="T8" fmla="*/ 14 w 16"/>
                  <a:gd name="T9" fmla="*/ 3 h 25"/>
                </a:gdLst>
                <a:ahLst/>
                <a:cxnLst>
                  <a:cxn ang="0">
                    <a:pos x="T0" y="T1"/>
                  </a:cxn>
                  <a:cxn ang="0">
                    <a:pos x="T2" y="T3"/>
                  </a:cxn>
                  <a:cxn ang="0">
                    <a:pos x="T4" y="T5"/>
                  </a:cxn>
                  <a:cxn ang="0">
                    <a:pos x="T6" y="T7"/>
                  </a:cxn>
                  <a:cxn ang="0">
                    <a:pos x="T8" y="T9"/>
                  </a:cxn>
                </a:cxnLst>
                <a:rect l="0" t="0" r="r" b="b"/>
                <a:pathLst>
                  <a:path w="16" h="25">
                    <a:moveTo>
                      <a:pt x="14" y="3"/>
                    </a:moveTo>
                    <a:cubicBezTo>
                      <a:pt x="13" y="1"/>
                      <a:pt x="11" y="0"/>
                      <a:pt x="9" y="0"/>
                    </a:cubicBezTo>
                    <a:cubicBezTo>
                      <a:pt x="2" y="3"/>
                      <a:pt x="0" y="12"/>
                      <a:pt x="1" y="19"/>
                    </a:cubicBezTo>
                    <a:cubicBezTo>
                      <a:pt x="1" y="25"/>
                      <a:pt x="9" y="24"/>
                      <a:pt x="10" y="19"/>
                    </a:cubicBezTo>
                    <a:cubicBezTo>
                      <a:pt x="10" y="13"/>
                      <a:pt x="16" y="9"/>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0" name="Freeform 514"/>
              <p:cNvSpPr/>
              <p:nvPr/>
            </p:nvSpPr>
            <p:spPr bwMode="auto">
              <a:xfrm>
                <a:off x="3388" y="3511"/>
                <a:ext cx="34" cy="40"/>
              </a:xfrm>
              <a:custGeom>
                <a:avLst/>
                <a:gdLst>
                  <a:gd name="T0" fmla="*/ 10 w 17"/>
                  <a:gd name="T1" fmla="*/ 3 h 20"/>
                  <a:gd name="T2" fmla="*/ 7 w 17"/>
                  <a:gd name="T3" fmla="*/ 8 h 20"/>
                  <a:gd name="T4" fmla="*/ 3 w 17"/>
                  <a:gd name="T5" fmla="*/ 15 h 20"/>
                  <a:gd name="T6" fmla="*/ 13 w 17"/>
                  <a:gd name="T7" fmla="*/ 17 h 20"/>
                  <a:gd name="T8" fmla="*/ 17 w 17"/>
                  <a:gd name="T9" fmla="*/ 5 h 20"/>
                  <a:gd name="T10" fmla="*/ 10 w 17"/>
                  <a:gd name="T11" fmla="*/ 3 h 20"/>
                </a:gdLst>
                <a:ahLst/>
                <a:cxnLst>
                  <a:cxn ang="0">
                    <a:pos x="T0" y="T1"/>
                  </a:cxn>
                  <a:cxn ang="0">
                    <a:pos x="T2" y="T3"/>
                  </a:cxn>
                  <a:cxn ang="0">
                    <a:pos x="T4" y="T5"/>
                  </a:cxn>
                  <a:cxn ang="0">
                    <a:pos x="T6" y="T7"/>
                  </a:cxn>
                  <a:cxn ang="0">
                    <a:pos x="T8" y="T9"/>
                  </a:cxn>
                  <a:cxn ang="0">
                    <a:pos x="T10" y="T11"/>
                  </a:cxn>
                </a:cxnLst>
                <a:rect l="0" t="0" r="r" b="b"/>
                <a:pathLst>
                  <a:path w="17" h="20">
                    <a:moveTo>
                      <a:pt x="10" y="3"/>
                    </a:moveTo>
                    <a:cubicBezTo>
                      <a:pt x="9" y="4"/>
                      <a:pt x="8" y="6"/>
                      <a:pt x="7" y="8"/>
                    </a:cubicBezTo>
                    <a:cubicBezTo>
                      <a:pt x="3" y="7"/>
                      <a:pt x="0" y="11"/>
                      <a:pt x="3" y="15"/>
                    </a:cubicBezTo>
                    <a:cubicBezTo>
                      <a:pt x="6" y="18"/>
                      <a:pt x="10" y="20"/>
                      <a:pt x="13" y="17"/>
                    </a:cubicBezTo>
                    <a:cubicBezTo>
                      <a:pt x="17" y="14"/>
                      <a:pt x="17" y="9"/>
                      <a:pt x="17" y="5"/>
                    </a:cubicBezTo>
                    <a:cubicBezTo>
                      <a:pt x="17" y="1"/>
                      <a:pt x="12" y="0"/>
                      <a:pt x="1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1" name="Freeform 515"/>
              <p:cNvSpPr>
                <a:spLocks noEditPoints="1"/>
              </p:cNvSpPr>
              <p:nvPr/>
            </p:nvSpPr>
            <p:spPr bwMode="auto">
              <a:xfrm>
                <a:off x="3235" y="2551"/>
                <a:ext cx="147" cy="155"/>
              </a:xfrm>
              <a:custGeom>
                <a:avLst/>
                <a:gdLst>
                  <a:gd name="T0" fmla="*/ 60 w 73"/>
                  <a:gd name="T1" fmla="*/ 14 h 77"/>
                  <a:gd name="T2" fmla="*/ 11 w 73"/>
                  <a:gd name="T3" fmla="*/ 23 h 77"/>
                  <a:gd name="T4" fmla="*/ 11 w 73"/>
                  <a:gd name="T5" fmla="*/ 63 h 77"/>
                  <a:gd name="T6" fmla="*/ 55 w 73"/>
                  <a:gd name="T7" fmla="*/ 50 h 77"/>
                  <a:gd name="T8" fmla="*/ 59 w 73"/>
                  <a:gd name="T9" fmla="*/ 68 h 77"/>
                  <a:gd name="T10" fmla="*/ 62 w 73"/>
                  <a:gd name="T11" fmla="*/ 67 h 77"/>
                  <a:gd name="T12" fmla="*/ 60 w 73"/>
                  <a:gd name="T13" fmla="*/ 14 h 77"/>
                  <a:gd name="T14" fmla="*/ 51 w 73"/>
                  <a:gd name="T15" fmla="*/ 42 h 77"/>
                  <a:gd name="T16" fmla="*/ 17 w 73"/>
                  <a:gd name="T17" fmla="*/ 55 h 77"/>
                  <a:gd name="T18" fmla="*/ 22 w 73"/>
                  <a:gd name="T19" fmla="*/ 27 h 77"/>
                  <a:gd name="T20" fmla="*/ 55 w 73"/>
                  <a:gd name="T21" fmla="*/ 28 h 77"/>
                  <a:gd name="T22" fmla="*/ 56 w 73"/>
                  <a:gd name="T23" fmla="*/ 42 h 77"/>
                  <a:gd name="T24" fmla="*/ 51 w 73"/>
                  <a:gd name="T25" fmla="*/ 4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77">
                    <a:moveTo>
                      <a:pt x="60" y="14"/>
                    </a:moveTo>
                    <a:cubicBezTo>
                      <a:pt x="48" y="0"/>
                      <a:pt x="21" y="10"/>
                      <a:pt x="11" y="23"/>
                    </a:cubicBezTo>
                    <a:cubicBezTo>
                      <a:pt x="3" y="34"/>
                      <a:pt x="0" y="52"/>
                      <a:pt x="11" y="63"/>
                    </a:cubicBezTo>
                    <a:cubicBezTo>
                      <a:pt x="24" y="77"/>
                      <a:pt x="46" y="62"/>
                      <a:pt x="55" y="50"/>
                    </a:cubicBezTo>
                    <a:cubicBezTo>
                      <a:pt x="56" y="56"/>
                      <a:pt x="57" y="61"/>
                      <a:pt x="59" y="68"/>
                    </a:cubicBezTo>
                    <a:cubicBezTo>
                      <a:pt x="60" y="69"/>
                      <a:pt x="62" y="69"/>
                      <a:pt x="62" y="67"/>
                    </a:cubicBezTo>
                    <a:cubicBezTo>
                      <a:pt x="61" y="51"/>
                      <a:pt x="73" y="28"/>
                      <a:pt x="60" y="14"/>
                    </a:cubicBezTo>
                    <a:close/>
                    <a:moveTo>
                      <a:pt x="51" y="42"/>
                    </a:moveTo>
                    <a:cubicBezTo>
                      <a:pt x="43" y="47"/>
                      <a:pt x="28" y="66"/>
                      <a:pt x="17" y="55"/>
                    </a:cubicBezTo>
                    <a:cubicBezTo>
                      <a:pt x="10" y="47"/>
                      <a:pt x="16" y="33"/>
                      <a:pt x="22" y="27"/>
                    </a:cubicBezTo>
                    <a:cubicBezTo>
                      <a:pt x="30" y="18"/>
                      <a:pt x="51" y="13"/>
                      <a:pt x="55" y="28"/>
                    </a:cubicBezTo>
                    <a:cubicBezTo>
                      <a:pt x="56" y="32"/>
                      <a:pt x="56" y="37"/>
                      <a:pt x="56" y="42"/>
                    </a:cubicBezTo>
                    <a:cubicBezTo>
                      <a:pt x="54" y="41"/>
                      <a:pt x="53" y="41"/>
                      <a:pt x="5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2" name="Freeform 516"/>
              <p:cNvSpPr/>
              <p:nvPr/>
            </p:nvSpPr>
            <p:spPr bwMode="auto">
              <a:xfrm>
                <a:off x="3356" y="2508"/>
                <a:ext cx="72" cy="81"/>
              </a:xfrm>
              <a:custGeom>
                <a:avLst/>
                <a:gdLst>
                  <a:gd name="T0" fmla="*/ 29 w 36"/>
                  <a:gd name="T1" fmla="*/ 26 h 40"/>
                  <a:gd name="T2" fmla="*/ 34 w 36"/>
                  <a:gd name="T3" fmla="*/ 11 h 40"/>
                  <a:gd name="T4" fmla="*/ 25 w 36"/>
                  <a:gd name="T5" fmla="*/ 2 h 40"/>
                  <a:gd name="T6" fmla="*/ 4 w 36"/>
                  <a:gd name="T7" fmla="*/ 8 h 40"/>
                  <a:gd name="T8" fmla="*/ 7 w 36"/>
                  <a:gd name="T9" fmla="*/ 13 h 40"/>
                  <a:gd name="T10" fmla="*/ 22 w 36"/>
                  <a:gd name="T11" fmla="*/ 10 h 40"/>
                  <a:gd name="T12" fmla="*/ 25 w 36"/>
                  <a:gd name="T13" fmla="*/ 13 h 40"/>
                  <a:gd name="T14" fmla="*/ 8 w 36"/>
                  <a:gd name="T15" fmla="*/ 23 h 40"/>
                  <a:gd name="T16" fmla="*/ 7 w 36"/>
                  <a:gd name="T17" fmla="*/ 36 h 40"/>
                  <a:gd name="T18" fmla="*/ 21 w 36"/>
                  <a:gd name="T19" fmla="*/ 39 h 40"/>
                  <a:gd name="T20" fmla="*/ 34 w 36"/>
                  <a:gd name="T21" fmla="*/ 35 h 40"/>
                  <a:gd name="T22" fmla="*/ 29 w 36"/>
                  <a:gd name="T23"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40">
                    <a:moveTo>
                      <a:pt x="29" y="26"/>
                    </a:moveTo>
                    <a:cubicBezTo>
                      <a:pt x="33" y="22"/>
                      <a:pt x="35" y="17"/>
                      <a:pt x="34" y="11"/>
                    </a:cubicBezTo>
                    <a:cubicBezTo>
                      <a:pt x="33" y="6"/>
                      <a:pt x="29" y="3"/>
                      <a:pt x="25" y="2"/>
                    </a:cubicBezTo>
                    <a:cubicBezTo>
                      <a:pt x="17" y="0"/>
                      <a:pt x="10" y="4"/>
                      <a:pt x="4" y="8"/>
                    </a:cubicBezTo>
                    <a:cubicBezTo>
                      <a:pt x="0" y="10"/>
                      <a:pt x="3" y="15"/>
                      <a:pt x="7" y="13"/>
                    </a:cubicBezTo>
                    <a:cubicBezTo>
                      <a:pt x="11" y="11"/>
                      <a:pt x="17" y="9"/>
                      <a:pt x="22" y="10"/>
                    </a:cubicBezTo>
                    <a:cubicBezTo>
                      <a:pt x="24" y="10"/>
                      <a:pt x="25" y="11"/>
                      <a:pt x="25" y="13"/>
                    </a:cubicBezTo>
                    <a:cubicBezTo>
                      <a:pt x="25" y="19"/>
                      <a:pt x="14" y="23"/>
                      <a:pt x="8" y="23"/>
                    </a:cubicBezTo>
                    <a:cubicBezTo>
                      <a:pt x="3" y="24"/>
                      <a:pt x="2" y="34"/>
                      <a:pt x="7" y="36"/>
                    </a:cubicBezTo>
                    <a:cubicBezTo>
                      <a:pt x="11" y="38"/>
                      <a:pt x="16" y="39"/>
                      <a:pt x="21" y="39"/>
                    </a:cubicBezTo>
                    <a:cubicBezTo>
                      <a:pt x="26" y="39"/>
                      <a:pt x="31" y="40"/>
                      <a:pt x="34" y="35"/>
                    </a:cubicBezTo>
                    <a:cubicBezTo>
                      <a:pt x="36" y="31"/>
                      <a:pt x="33" y="28"/>
                      <a:pt x="29"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3" name="Freeform 517"/>
              <p:cNvSpPr/>
              <p:nvPr/>
            </p:nvSpPr>
            <p:spPr bwMode="auto">
              <a:xfrm>
                <a:off x="3418" y="2579"/>
                <a:ext cx="89" cy="89"/>
              </a:xfrm>
              <a:custGeom>
                <a:avLst/>
                <a:gdLst>
                  <a:gd name="T0" fmla="*/ 39 w 44"/>
                  <a:gd name="T1" fmla="*/ 14 h 44"/>
                  <a:gd name="T2" fmla="*/ 30 w 44"/>
                  <a:gd name="T3" fmla="*/ 14 h 44"/>
                  <a:gd name="T4" fmla="*/ 29 w 44"/>
                  <a:gd name="T5" fmla="*/ 4 h 44"/>
                  <a:gd name="T6" fmla="*/ 21 w 44"/>
                  <a:gd name="T7" fmla="*/ 4 h 44"/>
                  <a:gd name="T8" fmla="*/ 20 w 44"/>
                  <a:gd name="T9" fmla="*/ 14 h 44"/>
                  <a:gd name="T10" fmla="*/ 17 w 44"/>
                  <a:gd name="T11" fmla="*/ 14 h 44"/>
                  <a:gd name="T12" fmla="*/ 6 w 44"/>
                  <a:gd name="T13" fmla="*/ 15 h 44"/>
                  <a:gd name="T14" fmla="*/ 2 w 44"/>
                  <a:gd name="T15" fmla="*/ 16 h 44"/>
                  <a:gd name="T16" fmla="*/ 2 w 44"/>
                  <a:gd name="T17" fmla="*/ 17 h 44"/>
                  <a:gd name="T18" fmla="*/ 0 w 44"/>
                  <a:gd name="T19" fmla="*/ 19 h 44"/>
                  <a:gd name="T20" fmla="*/ 2 w 44"/>
                  <a:gd name="T21" fmla="*/ 22 h 44"/>
                  <a:gd name="T22" fmla="*/ 2 w 44"/>
                  <a:gd name="T23" fmla="*/ 22 h 44"/>
                  <a:gd name="T24" fmla="*/ 6 w 44"/>
                  <a:gd name="T25" fmla="*/ 24 h 44"/>
                  <a:gd name="T26" fmla="*/ 17 w 44"/>
                  <a:gd name="T27" fmla="*/ 24 h 44"/>
                  <a:gd name="T28" fmla="*/ 19 w 44"/>
                  <a:gd name="T29" fmla="*/ 24 h 44"/>
                  <a:gd name="T30" fmla="*/ 19 w 44"/>
                  <a:gd name="T31" fmla="*/ 39 h 44"/>
                  <a:gd name="T32" fmla="*/ 27 w 44"/>
                  <a:gd name="T33" fmla="*/ 39 h 44"/>
                  <a:gd name="T34" fmla="*/ 29 w 44"/>
                  <a:gd name="T35" fmla="*/ 25 h 44"/>
                  <a:gd name="T36" fmla="*/ 39 w 44"/>
                  <a:gd name="T37" fmla="*/ 24 h 44"/>
                  <a:gd name="T38" fmla="*/ 39 w 44"/>
                  <a:gd name="T39" fmla="*/ 1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44">
                    <a:moveTo>
                      <a:pt x="39" y="14"/>
                    </a:moveTo>
                    <a:cubicBezTo>
                      <a:pt x="36" y="14"/>
                      <a:pt x="33" y="14"/>
                      <a:pt x="30" y="14"/>
                    </a:cubicBezTo>
                    <a:cubicBezTo>
                      <a:pt x="31" y="10"/>
                      <a:pt x="31" y="7"/>
                      <a:pt x="29" y="4"/>
                    </a:cubicBezTo>
                    <a:cubicBezTo>
                      <a:pt x="28" y="0"/>
                      <a:pt x="23" y="0"/>
                      <a:pt x="21" y="4"/>
                    </a:cubicBezTo>
                    <a:cubicBezTo>
                      <a:pt x="20" y="7"/>
                      <a:pt x="20" y="11"/>
                      <a:pt x="20" y="14"/>
                    </a:cubicBezTo>
                    <a:cubicBezTo>
                      <a:pt x="19" y="14"/>
                      <a:pt x="18" y="14"/>
                      <a:pt x="17" y="14"/>
                    </a:cubicBezTo>
                    <a:cubicBezTo>
                      <a:pt x="14" y="14"/>
                      <a:pt x="10" y="15"/>
                      <a:pt x="6" y="15"/>
                    </a:cubicBezTo>
                    <a:cubicBezTo>
                      <a:pt x="5" y="15"/>
                      <a:pt x="3" y="15"/>
                      <a:pt x="2" y="16"/>
                    </a:cubicBezTo>
                    <a:cubicBezTo>
                      <a:pt x="2" y="17"/>
                      <a:pt x="2" y="17"/>
                      <a:pt x="2" y="17"/>
                    </a:cubicBezTo>
                    <a:cubicBezTo>
                      <a:pt x="1" y="17"/>
                      <a:pt x="0" y="18"/>
                      <a:pt x="0" y="19"/>
                    </a:cubicBezTo>
                    <a:cubicBezTo>
                      <a:pt x="0" y="20"/>
                      <a:pt x="1" y="21"/>
                      <a:pt x="2" y="22"/>
                    </a:cubicBezTo>
                    <a:cubicBezTo>
                      <a:pt x="2" y="22"/>
                      <a:pt x="2" y="22"/>
                      <a:pt x="2" y="22"/>
                    </a:cubicBezTo>
                    <a:cubicBezTo>
                      <a:pt x="3" y="23"/>
                      <a:pt x="5" y="24"/>
                      <a:pt x="6" y="24"/>
                    </a:cubicBezTo>
                    <a:cubicBezTo>
                      <a:pt x="10" y="24"/>
                      <a:pt x="14" y="24"/>
                      <a:pt x="17" y="24"/>
                    </a:cubicBezTo>
                    <a:cubicBezTo>
                      <a:pt x="18" y="24"/>
                      <a:pt x="19" y="24"/>
                      <a:pt x="19" y="24"/>
                    </a:cubicBezTo>
                    <a:cubicBezTo>
                      <a:pt x="19" y="29"/>
                      <a:pt x="19" y="34"/>
                      <a:pt x="19" y="39"/>
                    </a:cubicBezTo>
                    <a:cubicBezTo>
                      <a:pt x="19" y="44"/>
                      <a:pt x="27" y="44"/>
                      <a:pt x="27" y="39"/>
                    </a:cubicBezTo>
                    <a:cubicBezTo>
                      <a:pt x="27" y="34"/>
                      <a:pt x="28" y="30"/>
                      <a:pt x="29" y="25"/>
                    </a:cubicBezTo>
                    <a:cubicBezTo>
                      <a:pt x="32" y="25"/>
                      <a:pt x="36" y="25"/>
                      <a:pt x="39" y="24"/>
                    </a:cubicBezTo>
                    <a:cubicBezTo>
                      <a:pt x="44" y="23"/>
                      <a:pt x="44" y="15"/>
                      <a:pt x="3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4" name="Freeform 518"/>
              <p:cNvSpPr>
                <a:spLocks noEditPoints="1"/>
              </p:cNvSpPr>
              <p:nvPr/>
            </p:nvSpPr>
            <p:spPr bwMode="auto">
              <a:xfrm>
                <a:off x="3547" y="2482"/>
                <a:ext cx="99" cy="206"/>
              </a:xfrm>
              <a:custGeom>
                <a:avLst/>
                <a:gdLst>
                  <a:gd name="T0" fmla="*/ 16 w 49"/>
                  <a:gd name="T1" fmla="*/ 47 h 102"/>
                  <a:gd name="T2" fmla="*/ 18 w 49"/>
                  <a:gd name="T3" fmla="*/ 4 h 102"/>
                  <a:gd name="T4" fmla="*/ 12 w 49"/>
                  <a:gd name="T5" fmla="*/ 4 h 102"/>
                  <a:gd name="T6" fmla="*/ 2 w 49"/>
                  <a:gd name="T7" fmla="*/ 97 h 102"/>
                  <a:gd name="T8" fmla="*/ 8 w 49"/>
                  <a:gd name="T9" fmla="*/ 102 h 102"/>
                  <a:gd name="T10" fmla="*/ 48 w 49"/>
                  <a:gd name="T11" fmla="*/ 65 h 102"/>
                  <a:gd name="T12" fmla="*/ 16 w 49"/>
                  <a:gd name="T13" fmla="*/ 47 h 102"/>
                  <a:gd name="T14" fmla="*/ 37 w 49"/>
                  <a:gd name="T15" fmla="*/ 71 h 102"/>
                  <a:gd name="T16" fmla="*/ 13 w 49"/>
                  <a:gd name="T17" fmla="*/ 90 h 102"/>
                  <a:gd name="T18" fmla="*/ 15 w 49"/>
                  <a:gd name="T19" fmla="*/ 59 h 102"/>
                  <a:gd name="T20" fmla="*/ 37 w 49"/>
                  <a:gd name="T21" fmla="*/ 7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02">
                    <a:moveTo>
                      <a:pt x="16" y="47"/>
                    </a:moveTo>
                    <a:cubicBezTo>
                      <a:pt x="18" y="33"/>
                      <a:pt x="19" y="19"/>
                      <a:pt x="18" y="4"/>
                    </a:cubicBezTo>
                    <a:cubicBezTo>
                      <a:pt x="18" y="0"/>
                      <a:pt x="12" y="0"/>
                      <a:pt x="12" y="4"/>
                    </a:cubicBezTo>
                    <a:cubicBezTo>
                      <a:pt x="9" y="35"/>
                      <a:pt x="0" y="66"/>
                      <a:pt x="2" y="97"/>
                    </a:cubicBezTo>
                    <a:cubicBezTo>
                      <a:pt x="2" y="100"/>
                      <a:pt x="4" y="102"/>
                      <a:pt x="8" y="102"/>
                    </a:cubicBezTo>
                    <a:cubicBezTo>
                      <a:pt x="29" y="102"/>
                      <a:pt x="49" y="88"/>
                      <a:pt x="48" y="65"/>
                    </a:cubicBezTo>
                    <a:cubicBezTo>
                      <a:pt x="48" y="47"/>
                      <a:pt x="30" y="43"/>
                      <a:pt x="16" y="47"/>
                    </a:cubicBezTo>
                    <a:close/>
                    <a:moveTo>
                      <a:pt x="37" y="71"/>
                    </a:moveTo>
                    <a:cubicBezTo>
                      <a:pt x="35" y="83"/>
                      <a:pt x="24" y="89"/>
                      <a:pt x="13" y="90"/>
                    </a:cubicBezTo>
                    <a:cubicBezTo>
                      <a:pt x="13" y="80"/>
                      <a:pt x="14" y="69"/>
                      <a:pt x="15" y="59"/>
                    </a:cubicBezTo>
                    <a:cubicBezTo>
                      <a:pt x="26" y="57"/>
                      <a:pt x="39" y="54"/>
                      <a:pt x="37"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5" name="Freeform 519"/>
              <p:cNvSpPr/>
              <p:nvPr/>
            </p:nvSpPr>
            <p:spPr bwMode="auto">
              <a:xfrm>
                <a:off x="3640" y="2482"/>
                <a:ext cx="89" cy="101"/>
              </a:xfrm>
              <a:custGeom>
                <a:avLst/>
                <a:gdLst>
                  <a:gd name="T0" fmla="*/ 37 w 44"/>
                  <a:gd name="T1" fmla="*/ 35 h 50"/>
                  <a:gd name="T2" fmla="*/ 30 w 44"/>
                  <a:gd name="T3" fmla="*/ 35 h 50"/>
                  <a:gd name="T4" fmla="*/ 33 w 44"/>
                  <a:gd name="T5" fmla="*/ 7 h 50"/>
                  <a:gd name="T6" fmla="*/ 27 w 44"/>
                  <a:gd name="T7" fmla="*/ 0 h 50"/>
                  <a:gd name="T8" fmla="*/ 2 w 44"/>
                  <a:gd name="T9" fmla="*/ 13 h 50"/>
                  <a:gd name="T10" fmla="*/ 8 w 44"/>
                  <a:gd name="T11" fmla="*/ 20 h 50"/>
                  <a:gd name="T12" fmla="*/ 21 w 44"/>
                  <a:gd name="T13" fmla="*/ 13 h 50"/>
                  <a:gd name="T14" fmla="*/ 13 w 44"/>
                  <a:gd name="T15" fmla="*/ 38 h 50"/>
                  <a:gd name="T16" fmla="*/ 18 w 44"/>
                  <a:gd name="T17" fmla="*/ 50 h 50"/>
                  <a:gd name="T18" fmla="*/ 40 w 44"/>
                  <a:gd name="T19" fmla="*/ 45 h 50"/>
                  <a:gd name="T20" fmla="*/ 37 w 44"/>
                  <a:gd name="T21"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0">
                    <a:moveTo>
                      <a:pt x="37" y="35"/>
                    </a:moveTo>
                    <a:cubicBezTo>
                      <a:pt x="35" y="35"/>
                      <a:pt x="32" y="35"/>
                      <a:pt x="30" y="35"/>
                    </a:cubicBezTo>
                    <a:cubicBezTo>
                      <a:pt x="33" y="26"/>
                      <a:pt x="34" y="17"/>
                      <a:pt x="33" y="7"/>
                    </a:cubicBezTo>
                    <a:cubicBezTo>
                      <a:pt x="33" y="3"/>
                      <a:pt x="31" y="0"/>
                      <a:pt x="27" y="0"/>
                    </a:cubicBezTo>
                    <a:cubicBezTo>
                      <a:pt x="17" y="1"/>
                      <a:pt x="9" y="5"/>
                      <a:pt x="2" y="13"/>
                    </a:cubicBezTo>
                    <a:cubicBezTo>
                      <a:pt x="0" y="17"/>
                      <a:pt x="3" y="23"/>
                      <a:pt x="8" y="20"/>
                    </a:cubicBezTo>
                    <a:cubicBezTo>
                      <a:pt x="12" y="17"/>
                      <a:pt x="16" y="15"/>
                      <a:pt x="21" y="13"/>
                    </a:cubicBezTo>
                    <a:cubicBezTo>
                      <a:pt x="21" y="22"/>
                      <a:pt x="20" y="31"/>
                      <a:pt x="13" y="38"/>
                    </a:cubicBezTo>
                    <a:cubicBezTo>
                      <a:pt x="9" y="42"/>
                      <a:pt x="12" y="50"/>
                      <a:pt x="18" y="50"/>
                    </a:cubicBezTo>
                    <a:cubicBezTo>
                      <a:pt x="25" y="50"/>
                      <a:pt x="34" y="50"/>
                      <a:pt x="40" y="45"/>
                    </a:cubicBezTo>
                    <a:cubicBezTo>
                      <a:pt x="44" y="42"/>
                      <a:pt x="43" y="35"/>
                      <a:pt x="37"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6" name="Freeform 520"/>
              <p:cNvSpPr/>
              <p:nvPr/>
            </p:nvSpPr>
            <p:spPr bwMode="auto">
              <a:xfrm>
                <a:off x="3725" y="2625"/>
                <a:ext cx="73" cy="30"/>
              </a:xfrm>
              <a:custGeom>
                <a:avLst/>
                <a:gdLst>
                  <a:gd name="T0" fmla="*/ 34 w 36"/>
                  <a:gd name="T1" fmla="*/ 3 h 15"/>
                  <a:gd name="T2" fmla="*/ 20 w 36"/>
                  <a:gd name="T3" fmla="*/ 4 h 15"/>
                  <a:gd name="T4" fmla="*/ 5 w 36"/>
                  <a:gd name="T5" fmla="*/ 7 h 15"/>
                  <a:gd name="T6" fmla="*/ 5 w 36"/>
                  <a:gd name="T7" fmla="*/ 15 h 15"/>
                  <a:gd name="T8" fmla="*/ 21 w 36"/>
                  <a:gd name="T9" fmla="*/ 14 h 15"/>
                  <a:gd name="T10" fmla="*/ 35 w 36"/>
                  <a:gd name="T11" fmla="*/ 7 h 15"/>
                  <a:gd name="T12" fmla="*/ 34 w 36"/>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36" h="15">
                    <a:moveTo>
                      <a:pt x="34" y="3"/>
                    </a:moveTo>
                    <a:cubicBezTo>
                      <a:pt x="30" y="0"/>
                      <a:pt x="24" y="3"/>
                      <a:pt x="20" y="4"/>
                    </a:cubicBezTo>
                    <a:cubicBezTo>
                      <a:pt x="15" y="5"/>
                      <a:pt x="10" y="7"/>
                      <a:pt x="5" y="7"/>
                    </a:cubicBezTo>
                    <a:cubicBezTo>
                      <a:pt x="0" y="7"/>
                      <a:pt x="0" y="15"/>
                      <a:pt x="5" y="15"/>
                    </a:cubicBezTo>
                    <a:cubicBezTo>
                      <a:pt x="10" y="15"/>
                      <a:pt x="16" y="15"/>
                      <a:pt x="21" y="14"/>
                    </a:cubicBezTo>
                    <a:cubicBezTo>
                      <a:pt x="26" y="13"/>
                      <a:pt x="33" y="13"/>
                      <a:pt x="35" y="7"/>
                    </a:cubicBezTo>
                    <a:cubicBezTo>
                      <a:pt x="36" y="5"/>
                      <a:pt x="35" y="4"/>
                      <a:pt x="3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7" name="Freeform 521"/>
              <p:cNvSpPr/>
              <p:nvPr/>
            </p:nvSpPr>
            <p:spPr bwMode="auto">
              <a:xfrm>
                <a:off x="3737" y="2597"/>
                <a:ext cx="69" cy="30"/>
              </a:xfrm>
              <a:custGeom>
                <a:avLst/>
                <a:gdLst>
                  <a:gd name="T0" fmla="*/ 32 w 34"/>
                  <a:gd name="T1" fmla="*/ 4 h 15"/>
                  <a:gd name="T2" fmla="*/ 15 w 34"/>
                  <a:gd name="T3" fmla="*/ 2 h 15"/>
                  <a:gd name="T4" fmla="*/ 0 w 34"/>
                  <a:gd name="T5" fmla="*/ 6 h 15"/>
                  <a:gd name="T6" fmla="*/ 0 w 34"/>
                  <a:gd name="T7" fmla="*/ 6 h 15"/>
                  <a:gd name="T8" fmla="*/ 0 w 34"/>
                  <a:gd name="T9" fmla="*/ 6 h 15"/>
                  <a:gd name="T10" fmla="*/ 0 w 34"/>
                  <a:gd name="T11" fmla="*/ 6 h 15"/>
                  <a:gd name="T12" fmla="*/ 0 w 34"/>
                  <a:gd name="T13" fmla="*/ 10 h 15"/>
                  <a:gd name="T14" fmla="*/ 0 w 34"/>
                  <a:gd name="T15" fmla="*/ 10 h 15"/>
                  <a:gd name="T16" fmla="*/ 0 w 34"/>
                  <a:gd name="T17" fmla="*/ 10 h 15"/>
                  <a:gd name="T18" fmla="*/ 0 w 34"/>
                  <a:gd name="T19" fmla="*/ 10 h 15"/>
                  <a:gd name="T20" fmla="*/ 15 w 34"/>
                  <a:gd name="T21" fmla="*/ 14 h 15"/>
                  <a:gd name="T22" fmla="*/ 32 w 34"/>
                  <a:gd name="T23" fmla="*/ 12 h 15"/>
                  <a:gd name="T24" fmla="*/ 32 w 34"/>
                  <a:gd name="T25"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5">
                    <a:moveTo>
                      <a:pt x="32" y="4"/>
                    </a:moveTo>
                    <a:cubicBezTo>
                      <a:pt x="27" y="0"/>
                      <a:pt x="21" y="2"/>
                      <a:pt x="15" y="2"/>
                    </a:cubicBezTo>
                    <a:cubicBezTo>
                      <a:pt x="11" y="2"/>
                      <a:pt x="3" y="1"/>
                      <a:pt x="0" y="6"/>
                    </a:cubicBezTo>
                    <a:cubicBezTo>
                      <a:pt x="0" y="6"/>
                      <a:pt x="0" y="6"/>
                      <a:pt x="0" y="6"/>
                    </a:cubicBezTo>
                    <a:cubicBezTo>
                      <a:pt x="0" y="6"/>
                      <a:pt x="0" y="6"/>
                      <a:pt x="0" y="6"/>
                    </a:cubicBezTo>
                    <a:cubicBezTo>
                      <a:pt x="0" y="6"/>
                      <a:pt x="0" y="6"/>
                      <a:pt x="0" y="6"/>
                    </a:cubicBezTo>
                    <a:cubicBezTo>
                      <a:pt x="0" y="7"/>
                      <a:pt x="0" y="9"/>
                      <a:pt x="0" y="10"/>
                    </a:cubicBezTo>
                    <a:cubicBezTo>
                      <a:pt x="0" y="10"/>
                      <a:pt x="0" y="10"/>
                      <a:pt x="0" y="10"/>
                    </a:cubicBezTo>
                    <a:cubicBezTo>
                      <a:pt x="0" y="10"/>
                      <a:pt x="0" y="10"/>
                      <a:pt x="0" y="10"/>
                    </a:cubicBezTo>
                    <a:cubicBezTo>
                      <a:pt x="0" y="10"/>
                      <a:pt x="0" y="10"/>
                      <a:pt x="0" y="10"/>
                    </a:cubicBezTo>
                    <a:cubicBezTo>
                      <a:pt x="3" y="15"/>
                      <a:pt x="11" y="13"/>
                      <a:pt x="15" y="14"/>
                    </a:cubicBezTo>
                    <a:cubicBezTo>
                      <a:pt x="21" y="14"/>
                      <a:pt x="27" y="15"/>
                      <a:pt x="32" y="12"/>
                    </a:cubicBezTo>
                    <a:cubicBezTo>
                      <a:pt x="34" y="10"/>
                      <a:pt x="34" y="6"/>
                      <a:pt x="3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8" name="Freeform 522"/>
              <p:cNvSpPr/>
              <p:nvPr/>
            </p:nvSpPr>
            <p:spPr bwMode="auto">
              <a:xfrm>
                <a:off x="3834" y="2524"/>
                <a:ext cx="109" cy="146"/>
              </a:xfrm>
              <a:custGeom>
                <a:avLst/>
                <a:gdLst>
                  <a:gd name="T0" fmla="*/ 44 w 54"/>
                  <a:gd name="T1" fmla="*/ 45 h 72"/>
                  <a:gd name="T2" fmla="*/ 18 w 54"/>
                  <a:gd name="T3" fmla="*/ 39 h 72"/>
                  <a:gd name="T4" fmla="*/ 47 w 54"/>
                  <a:gd name="T5" fmla="*/ 12 h 72"/>
                  <a:gd name="T6" fmla="*/ 46 w 54"/>
                  <a:gd name="T7" fmla="*/ 3 h 72"/>
                  <a:gd name="T8" fmla="*/ 4 w 54"/>
                  <a:gd name="T9" fmla="*/ 43 h 72"/>
                  <a:gd name="T10" fmla="*/ 50 w 54"/>
                  <a:gd name="T11" fmla="*/ 55 h 72"/>
                  <a:gd name="T12" fmla="*/ 44 w 54"/>
                  <a:gd name="T13" fmla="*/ 45 h 72"/>
                </a:gdLst>
                <a:ahLst/>
                <a:cxnLst>
                  <a:cxn ang="0">
                    <a:pos x="T0" y="T1"/>
                  </a:cxn>
                  <a:cxn ang="0">
                    <a:pos x="T2" y="T3"/>
                  </a:cxn>
                  <a:cxn ang="0">
                    <a:pos x="T4" y="T5"/>
                  </a:cxn>
                  <a:cxn ang="0">
                    <a:pos x="T6" y="T7"/>
                  </a:cxn>
                  <a:cxn ang="0">
                    <a:pos x="T8" y="T9"/>
                  </a:cxn>
                  <a:cxn ang="0">
                    <a:pos x="T10" y="T11"/>
                  </a:cxn>
                  <a:cxn ang="0">
                    <a:pos x="T12" y="T13"/>
                  </a:cxn>
                </a:cxnLst>
                <a:rect l="0" t="0" r="r" b="b"/>
                <a:pathLst>
                  <a:path w="54" h="72">
                    <a:moveTo>
                      <a:pt x="44" y="45"/>
                    </a:moveTo>
                    <a:cubicBezTo>
                      <a:pt x="33" y="49"/>
                      <a:pt x="21" y="54"/>
                      <a:pt x="18" y="39"/>
                    </a:cubicBezTo>
                    <a:cubicBezTo>
                      <a:pt x="15" y="22"/>
                      <a:pt x="34" y="15"/>
                      <a:pt x="47" y="12"/>
                    </a:cubicBezTo>
                    <a:cubicBezTo>
                      <a:pt x="53" y="11"/>
                      <a:pt x="51" y="3"/>
                      <a:pt x="46" y="3"/>
                    </a:cubicBezTo>
                    <a:cubicBezTo>
                      <a:pt x="23" y="0"/>
                      <a:pt x="0" y="19"/>
                      <a:pt x="4" y="43"/>
                    </a:cubicBezTo>
                    <a:cubicBezTo>
                      <a:pt x="8" y="66"/>
                      <a:pt x="35" y="72"/>
                      <a:pt x="50" y="55"/>
                    </a:cubicBezTo>
                    <a:cubicBezTo>
                      <a:pt x="54" y="51"/>
                      <a:pt x="50" y="43"/>
                      <a:pt x="44"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9" name="Freeform 523"/>
              <p:cNvSpPr/>
              <p:nvPr/>
            </p:nvSpPr>
            <p:spPr bwMode="auto">
              <a:xfrm>
                <a:off x="3937" y="2482"/>
                <a:ext cx="94" cy="111"/>
              </a:xfrm>
              <a:custGeom>
                <a:avLst/>
                <a:gdLst>
                  <a:gd name="T0" fmla="*/ 43 w 47"/>
                  <a:gd name="T1" fmla="*/ 38 h 55"/>
                  <a:gd name="T2" fmla="*/ 29 w 47"/>
                  <a:gd name="T3" fmla="*/ 34 h 55"/>
                  <a:gd name="T4" fmla="*/ 26 w 47"/>
                  <a:gd name="T5" fmla="*/ 33 h 55"/>
                  <a:gd name="T6" fmla="*/ 34 w 47"/>
                  <a:gd name="T7" fmla="*/ 20 h 55"/>
                  <a:gd name="T8" fmla="*/ 16 w 47"/>
                  <a:gd name="T9" fmla="*/ 1 h 55"/>
                  <a:gd name="T10" fmla="*/ 13 w 47"/>
                  <a:gd name="T11" fmla="*/ 12 h 55"/>
                  <a:gd name="T12" fmla="*/ 20 w 47"/>
                  <a:gd name="T13" fmla="*/ 20 h 55"/>
                  <a:gd name="T14" fmla="*/ 6 w 47"/>
                  <a:gd name="T15" fmla="*/ 30 h 55"/>
                  <a:gd name="T16" fmla="*/ 7 w 47"/>
                  <a:gd name="T17" fmla="*/ 42 h 55"/>
                  <a:gd name="T18" fmla="*/ 42 w 47"/>
                  <a:gd name="T19" fmla="*/ 49 h 55"/>
                  <a:gd name="T20" fmla="*/ 43 w 47"/>
                  <a:gd name="T21" fmla="*/ 3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55">
                    <a:moveTo>
                      <a:pt x="43" y="38"/>
                    </a:moveTo>
                    <a:cubicBezTo>
                      <a:pt x="39" y="35"/>
                      <a:pt x="34" y="35"/>
                      <a:pt x="29" y="34"/>
                    </a:cubicBezTo>
                    <a:cubicBezTo>
                      <a:pt x="28" y="33"/>
                      <a:pt x="27" y="33"/>
                      <a:pt x="26" y="33"/>
                    </a:cubicBezTo>
                    <a:cubicBezTo>
                      <a:pt x="30" y="29"/>
                      <a:pt x="33" y="25"/>
                      <a:pt x="34" y="20"/>
                    </a:cubicBezTo>
                    <a:cubicBezTo>
                      <a:pt x="37" y="9"/>
                      <a:pt x="25" y="3"/>
                      <a:pt x="16" y="1"/>
                    </a:cubicBezTo>
                    <a:cubicBezTo>
                      <a:pt x="9" y="0"/>
                      <a:pt x="6" y="9"/>
                      <a:pt x="13" y="12"/>
                    </a:cubicBezTo>
                    <a:cubicBezTo>
                      <a:pt x="17" y="13"/>
                      <a:pt x="23" y="15"/>
                      <a:pt x="20" y="20"/>
                    </a:cubicBezTo>
                    <a:cubicBezTo>
                      <a:pt x="17" y="25"/>
                      <a:pt x="11" y="27"/>
                      <a:pt x="6" y="30"/>
                    </a:cubicBezTo>
                    <a:cubicBezTo>
                      <a:pt x="0" y="32"/>
                      <a:pt x="2" y="41"/>
                      <a:pt x="7" y="42"/>
                    </a:cubicBezTo>
                    <a:cubicBezTo>
                      <a:pt x="16" y="45"/>
                      <a:pt x="33" y="55"/>
                      <a:pt x="42" y="49"/>
                    </a:cubicBezTo>
                    <a:cubicBezTo>
                      <a:pt x="45" y="47"/>
                      <a:pt x="47" y="41"/>
                      <a:pt x="4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0" name="Freeform 524"/>
              <p:cNvSpPr>
                <a:spLocks noEditPoints="1"/>
              </p:cNvSpPr>
              <p:nvPr/>
            </p:nvSpPr>
            <p:spPr bwMode="auto">
              <a:xfrm>
                <a:off x="2993" y="2855"/>
                <a:ext cx="627" cy="341"/>
              </a:xfrm>
              <a:custGeom>
                <a:avLst/>
                <a:gdLst>
                  <a:gd name="T0" fmla="*/ 256 w 311"/>
                  <a:gd name="T1" fmla="*/ 81 h 169"/>
                  <a:gd name="T2" fmla="*/ 179 w 311"/>
                  <a:gd name="T3" fmla="*/ 113 h 169"/>
                  <a:gd name="T4" fmla="*/ 132 w 311"/>
                  <a:gd name="T5" fmla="*/ 77 h 169"/>
                  <a:gd name="T6" fmla="*/ 133 w 311"/>
                  <a:gd name="T7" fmla="*/ 86 h 169"/>
                  <a:gd name="T8" fmla="*/ 118 w 311"/>
                  <a:gd name="T9" fmla="*/ 103 h 169"/>
                  <a:gd name="T10" fmla="*/ 104 w 311"/>
                  <a:gd name="T11" fmla="*/ 95 h 169"/>
                  <a:gd name="T12" fmla="*/ 84 w 311"/>
                  <a:gd name="T13" fmla="*/ 94 h 169"/>
                  <a:gd name="T14" fmla="*/ 81 w 311"/>
                  <a:gd name="T15" fmla="*/ 81 h 169"/>
                  <a:gd name="T16" fmla="*/ 72 w 311"/>
                  <a:gd name="T17" fmla="*/ 80 h 169"/>
                  <a:gd name="T18" fmla="*/ 70 w 311"/>
                  <a:gd name="T19" fmla="*/ 70 h 169"/>
                  <a:gd name="T20" fmla="*/ 99 w 311"/>
                  <a:gd name="T21" fmla="*/ 56 h 169"/>
                  <a:gd name="T22" fmla="*/ 187 w 311"/>
                  <a:gd name="T23" fmla="*/ 61 h 169"/>
                  <a:gd name="T24" fmla="*/ 196 w 311"/>
                  <a:gd name="T25" fmla="*/ 57 h 169"/>
                  <a:gd name="T26" fmla="*/ 65 w 311"/>
                  <a:gd name="T27" fmla="*/ 61 h 169"/>
                  <a:gd name="T28" fmla="*/ 44 w 311"/>
                  <a:gd name="T29" fmla="*/ 52 h 169"/>
                  <a:gd name="T30" fmla="*/ 1 w 311"/>
                  <a:gd name="T31" fmla="*/ 103 h 169"/>
                  <a:gd name="T32" fmla="*/ 48 w 311"/>
                  <a:gd name="T33" fmla="*/ 138 h 169"/>
                  <a:gd name="T34" fmla="*/ 83 w 311"/>
                  <a:gd name="T35" fmla="*/ 101 h 169"/>
                  <a:gd name="T36" fmla="*/ 97 w 311"/>
                  <a:gd name="T37" fmla="*/ 103 h 169"/>
                  <a:gd name="T38" fmla="*/ 110 w 311"/>
                  <a:gd name="T39" fmla="*/ 109 h 169"/>
                  <a:gd name="T40" fmla="*/ 113 w 311"/>
                  <a:gd name="T41" fmla="*/ 112 h 169"/>
                  <a:gd name="T42" fmla="*/ 110 w 311"/>
                  <a:gd name="T43" fmla="*/ 130 h 169"/>
                  <a:gd name="T44" fmla="*/ 160 w 311"/>
                  <a:gd name="T45" fmla="*/ 158 h 169"/>
                  <a:gd name="T46" fmla="*/ 179 w 311"/>
                  <a:gd name="T47" fmla="*/ 126 h 169"/>
                  <a:gd name="T48" fmla="*/ 236 w 311"/>
                  <a:gd name="T49" fmla="*/ 100 h 169"/>
                  <a:gd name="T50" fmla="*/ 269 w 311"/>
                  <a:gd name="T51" fmla="*/ 94 h 169"/>
                  <a:gd name="T52" fmla="*/ 283 w 311"/>
                  <a:gd name="T53" fmla="*/ 111 h 169"/>
                  <a:gd name="T54" fmla="*/ 292 w 311"/>
                  <a:gd name="T55" fmla="*/ 114 h 169"/>
                  <a:gd name="T56" fmla="*/ 256 w 311"/>
                  <a:gd name="T57" fmla="*/ 81 h 169"/>
                  <a:gd name="T58" fmla="*/ 65 w 311"/>
                  <a:gd name="T59" fmla="*/ 109 h 169"/>
                  <a:gd name="T60" fmla="*/ 48 w 311"/>
                  <a:gd name="T61" fmla="*/ 123 h 169"/>
                  <a:gd name="T62" fmla="*/ 16 w 311"/>
                  <a:gd name="T63" fmla="*/ 106 h 169"/>
                  <a:gd name="T64" fmla="*/ 40 w 311"/>
                  <a:gd name="T65" fmla="*/ 65 h 169"/>
                  <a:gd name="T66" fmla="*/ 55 w 311"/>
                  <a:gd name="T67" fmla="*/ 66 h 169"/>
                  <a:gd name="T68" fmla="*/ 19 w 311"/>
                  <a:gd name="T69" fmla="*/ 84 h 169"/>
                  <a:gd name="T70" fmla="*/ 21 w 311"/>
                  <a:gd name="T71" fmla="*/ 89 h 169"/>
                  <a:gd name="T72" fmla="*/ 62 w 311"/>
                  <a:gd name="T73" fmla="*/ 74 h 169"/>
                  <a:gd name="T74" fmla="*/ 63 w 311"/>
                  <a:gd name="T75" fmla="*/ 98 h 169"/>
                  <a:gd name="T76" fmla="*/ 68 w 311"/>
                  <a:gd name="T77" fmla="*/ 102 h 169"/>
                  <a:gd name="T78" fmla="*/ 65 w 311"/>
                  <a:gd name="T79" fmla="*/ 109 h 169"/>
                  <a:gd name="T80" fmla="*/ 156 w 311"/>
                  <a:gd name="T81" fmla="*/ 143 h 169"/>
                  <a:gd name="T82" fmla="*/ 124 w 311"/>
                  <a:gd name="T83" fmla="*/ 128 h 169"/>
                  <a:gd name="T84" fmla="*/ 153 w 311"/>
                  <a:gd name="T85" fmla="*/ 87 h 169"/>
                  <a:gd name="T86" fmla="*/ 164 w 311"/>
                  <a:gd name="T87" fmla="*/ 103 h 169"/>
                  <a:gd name="T88" fmla="*/ 156 w 311"/>
                  <a:gd name="T89" fmla="*/ 14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1" h="169">
                    <a:moveTo>
                      <a:pt x="256" y="81"/>
                    </a:moveTo>
                    <a:cubicBezTo>
                      <a:pt x="233" y="84"/>
                      <a:pt x="199" y="95"/>
                      <a:pt x="179" y="113"/>
                    </a:cubicBezTo>
                    <a:cubicBezTo>
                      <a:pt x="177" y="85"/>
                      <a:pt x="158" y="60"/>
                      <a:pt x="132" y="77"/>
                    </a:cubicBezTo>
                    <a:cubicBezTo>
                      <a:pt x="128" y="80"/>
                      <a:pt x="129" y="85"/>
                      <a:pt x="133" y="86"/>
                    </a:cubicBezTo>
                    <a:cubicBezTo>
                      <a:pt x="127" y="90"/>
                      <a:pt x="122" y="96"/>
                      <a:pt x="118" y="103"/>
                    </a:cubicBezTo>
                    <a:cubicBezTo>
                      <a:pt x="114" y="99"/>
                      <a:pt x="109" y="97"/>
                      <a:pt x="104" y="95"/>
                    </a:cubicBezTo>
                    <a:cubicBezTo>
                      <a:pt x="98" y="93"/>
                      <a:pt x="91" y="93"/>
                      <a:pt x="84" y="94"/>
                    </a:cubicBezTo>
                    <a:cubicBezTo>
                      <a:pt x="83" y="90"/>
                      <a:pt x="83" y="86"/>
                      <a:pt x="81" y="81"/>
                    </a:cubicBezTo>
                    <a:cubicBezTo>
                      <a:pt x="79" y="78"/>
                      <a:pt x="75" y="78"/>
                      <a:pt x="72" y="80"/>
                    </a:cubicBezTo>
                    <a:cubicBezTo>
                      <a:pt x="72" y="77"/>
                      <a:pt x="71" y="73"/>
                      <a:pt x="70" y="70"/>
                    </a:cubicBezTo>
                    <a:cubicBezTo>
                      <a:pt x="80" y="65"/>
                      <a:pt x="89" y="60"/>
                      <a:pt x="99" y="56"/>
                    </a:cubicBezTo>
                    <a:cubicBezTo>
                      <a:pt x="131" y="44"/>
                      <a:pt x="162" y="31"/>
                      <a:pt x="187" y="61"/>
                    </a:cubicBezTo>
                    <a:cubicBezTo>
                      <a:pt x="189" y="65"/>
                      <a:pt x="196" y="62"/>
                      <a:pt x="196" y="57"/>
                    </a:cubicBezTo>
                    <a:cubicBezTo>
                      <a:pt x="189" y="0"/>
                      <a:pt x="117" y="34"/>
                      <a:pt x="65" y="61"/>
                    </a:cubicBezTo>
                    <a:cubicBezTo>
                      <a:pt x="60" y="56"/>
                      <a:pt x="54" y="52"/>
                      <a:pt x="44" y="52"/>
                    </a:cubicBezTo>
                    <a:cubicBezTo>
                      <a:pt x="16" y="50"/>
                      <a:pt x="0" y="78"/>
                      <a:pt x="1" y="103"/>
                    </a:cubicBezTo>
                    <a:cubicBezTo>
                      <a:pt x="2" y="128"/>
                      <a:pt x="24" y="143"/>
                      <a:pt x="48" y="138"/>
                    </a:cubicBezTo>
                    <a:cubicBezTo>
                      <a:pt x="65" y="135"/>
                      <a:pt x="80" y="119"/>
                      <a:pt x="83" y="101"/>
                    </a:cubicBezTo>
                    <a:cubicBezTo>
                      <a:pt x="88" y="101"/>
                      <a:pt x="92" y="102"/>
                      <a:pt x="97" y="103"/>
                    </a:cubicBezTo>
                    <a:cubicBezTo>
                      <a:pt x="102" y="104"/>
                      <a:pt x="106" y="106"/>
                      <a:pt x="110" y="109"/>
                    </a:cubicBezTo>
                    <a:cubicBezTo>
                      <a:pt x="111" y="110"/>
                      <a:pt x="112" y="111"/>
                      <a:pt x="113" y="112"/>
                    </a:cubicBezTo>
                    <a:cubicBezTo>
                      <a:pt x="111" y="118"/>
                      <a:pt x="110" y="125"/>
                      <a:pt x="110" y="130"/>
                    </a:cubicBezTo>
                    <a:cubicBezTo>
                      <a:pt x="109" y="157"/>
                      <a:pt x="138" y="169"/>
                      <a:pt x="160" y="158"/>
                    </a:cubicBezTo>
                    <a:cubicBezTo>
                      <a:pt x="172" y="152"/>
                      <a:pt x="177" y="139"/>
                      <a:pt x="179" y="126"/>
                    </a:cubicBezTo>
                    <a:cubicBezTo>
                      <a:pt x="193" y="112"/>
                      <a:pt x="218" y="105"/>
                      <a:pt x="236" y="100"/>
                    </a:cubicBezTo>
                    <a:cubicBezTo>
                      <a:pt x="247" y="97"/>
                      <a:pt x="258" y="95"/>
                      <a:pt x="269" y="94"/>
                    </a:cubicBezTo>
                    <a:cubicBezTo>
                      <a:pt x="282" y="94"/>
                      <a:pt x="283" y="99"/>
                      <a:pt x="283" y="111"/>
                    </a:cubicBezTo>
                    <a:cubicBezTo>
                      <a:pt x="282" y="117"/>
                      <a:pt x="289" y="118"/>
                      <a:pt x="292" y="114"/>
                    </a:cubicBezTo>
                    <a:cubicBezTo>
                      <a:pt x="311" y="86"/>
                      <a:pt x="276" y="78"/>
                      <a:pt x="256" y="81"/>
                    </a:cubicBezTo>
                    <a:close/>
                    <a:moveTo>
                      <a:pt x="65" y="109"/>
                    </a:moveTo>
                    <a:cubicBezTo>
                      <a:pt x="62" y="116"/>
                      <a:pt x="55" y="121"/>
                      <a:pt x="48" y="123"/>
                    </a:cubicBezTo>
                    <a:cubicBezTo>
                      <a:pt x="33" y="129"/>
                      <a:pt x="19" y="122"/>
                      <a:pt x="16" y="106"/>
                    </a:cubicBezTo>
                    <a:cubicBezTo>
                      <a:pt x="11" y="88"/>
                      <a:pt x="22" y="69"/>
                      <a:pt x="40" y="65"/>
                    </a:cubicBezTo>
                    <a:cubicBezTo>
                      <a:pt x="46" y="63"/>
                      <a:pt x="51" y="64"/>
                      <a:pt x="55" y="66"/>
                    </a:cubicBezTo>
                    <a:cubicBezTo>
                      <a:pt x="39" y="75"/>
                      <a:pt x="26" y="82"/>
                      <a:pt x="19" y="84"/>
                    </a:cubicBezTo>
                    <a:cubicBezTo>
                      <a:pt x="16" y="85"/>
                      <a:pt x="17" y="90"/>
                      <a:pt x="21" y="89"/>
                    </a:cubicBezTo>
                    <a:cubicBezTo>
                      <a:pt x="35" y="86"/>
                      <a:pt x="48" y="80"/>
                      <a:pt x="62" y="74"/>
                    </a:cubicBezTo>
                    <a:cubicBezTo>
                      <a:pt x="65" y="81"/>
                      <a:pt x="65" y="90"/>
                      <a:pt x="63" y="98"/>
                    </a:cubicBezTo>
                    <a:cubicBezTo>
                      <a:pt x="62" y="101"/>
                      <a:pt x="66" y="103"/>
                      <a:pt x="68" y="102"/>
                    </a:cubicBezTo>
                    <a:cubicBezTo>
                      <a:pt x="67" y="104"/>
                      <a:pt x="67" y="106"/>
                      <a:pt x="65" y="109"/>
                    </a:cubicBezTo>
                    <a:close/>
                    <a:moveTo>
                      <a:pt x="156" y="143"/>
                    </a:moveTo>
                    <a:cubicBezTo>
                      <a:pt x="143" y="156"/>
                      <a:pt x="124" y="144"/>
                      <a:pt x="124" y="128"/>
                    </a:cubicBezTo>
                    <a:cubicBezTo>
                      <a:pt x="124" y="111"/>
                      <a:pt x="136" y="93"/>
                      <a:pt x="153" y="87"/>
                    </a:cubicBezTo>
                    <a:cubicBezTo>
                      <a:pt x="158" y="90"/>
                      <a:pt x="161" y="95"/>
                      <a:pt x="164" y="103"/>
                    </a:cubicBezTo>
                    <a:cubicBezTo>
                      <a:pt x="167" y="116"/>
                      <a:pt x="166" y="133"/>
                      <a:pt x="156"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1" name="Freeform 525"/>
              <p:cNvSpPr/>
              <p:nvPr/>
            </p:nvSpPr>
            <p:spPr bwMode="auto">
              <a:xfrm>
                <a:off x="1855" y="2859"/>
                <a:ext cx="142" cy="242"/>
              </a:xfrm>
              <a:custGeom>
                <a:avLst/>
                <a:gdLst>
                  <a:gd name="T0" fmla="*/ 68 w 70"/>
                  <a:gd name="T1" fmla="*/ 11 h 120"/>
                  <a:gd name="T2" fmla="*/ 60 w 70"/>
                  <a:gd name="T3" fmla="*/ 9 h 120"/>
                  <a:gd name="T4" fmla="*/ 53 w 70"/>
                  <a:gd name="T5" fmla="*/ 49 h 120"/>
                  <a:gd name="T6" fmla="*/ 52 w 70"/>
                  <a:gd name="T7" fmla="*/ 60 h 120"/>
                  <a:gd name="T8" fmla="*/ 37 w 70"/>
                  <a:gd name="T9" fmla="*/ 58 h 120"/>
                  <a:gd name="T10" fmla="*/ 23 w 70"/>
                  <a:gd name="T11" fmla="*/ 62 h 120"/>
                  <a:gd name="T12" fmla="*/ 23 w 70"/>
                  <a:gd name="T13" fmla="*/ 62 h 120"/>
                  <a:gd name="T14" fmla="*/ 41 w 70"/>
                  <a:gd name="T15" fmla="*/ 8 h 120"/>
                  <a:gd name="T16" fmla="*/ 33 w 70"/>
                  <a:gd name="T17" fmla="*/ 4 h 120"/>
                  <a:gd name="T18" fmla="*/ 2 w 70"/>
                  <a:gd name="T19" fmla="*/ 100 h 120"/>
                  <a:gd name="T20" fmla="*/ 8 w 70"/>
                  <a:gd name="T21" fmla="*/ 103 h 120"/>
                  <a:gd name="T22" fmla="*/ 20 w 70"/>
                  <a:gd name="T23" fmla="*/ 72 h 120"/>
                  <a:gd name="T24" fmla="*/ 25 w 70"/>
                  <a:gd name="T25" fmla="*/ 71 h 120"/>
                  <a:gd name="T26" fmla="*/ 25 w 70"/>
                  <a:gd name="T27" fmla="*/ 71 h 120"/>
                  <a:gd name="T28" fmla="*/ 27 w 70"/>
                  <a:gd name="T29" fmla="*/ 70 h 120"/>
                  <a:gd name="T30" fmla="*/ 39 w 70"/>
                  <a:gd name="T31" fmla="*/ 69 h 120"/>
                  <a:gd name="T32" fmla="*/ 50 w 70"/>
                  <a:gd name="T33" fmla="*/ 70 h 120"/>
                  <a:gd name="T34" fmla="*/ 37 w 70"/>
                  <a:gd name="T35" fmla="*/ 115 h 120"/>
                  <a:gd name="T36" fmla="*/ 41 w 70"/>
                  <a:gd name="T37" fmla="*/ 117 h 120"/>
                  <a:gd name="T38" fmla="*/ 60 w 70"/>
                  <a:gd name="T39" fmla="*/ 70 h 120"/>
                  <a:gd name="T40" fmla="*/ 68 w 70"/>
                  <a:gd name="T41" fmla="*/ 1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 h="120">
                    <a:moveTo>
                      <a:pt x="68" y="11"/>
                    </a:moveTo>
                    <a:cubicBezTo>
                      <a:pt x="68" y="7"/>
                      <a:pt x="62" y="5"/>
                      <a:pt x="60" y="9"/>
                    </a:cubicBezTo>
                    <a:cubicBezTo>
                      <a:pt x="54" y="21"/>
                      <a:pt x="54" y="36"/>
                      <a:pt x="53" y="49"/>
                    </a:cubicBezTo>
                    <a:cubicBezTo>
                      <a:pt x="52" y="53"/>
                      <a:pt x="52" y="56"/>
                      <a:pt x="52" y="60"/>
                    </a:cubicBezTo>
                    <a:cubicBezTo>
                      <a:pt x="47" y="58"/>
                      <a:pt x="42" y="58"/>
                      <a:pt x="37" y="58"/>
                    </a:cubicBezTo>
                    <a:cubicBezTo>
                      <a:pt x="32" y="58"/>
                      <a:pt x="27" y="59"/>
                      <a:pt x="23" y="62"/>
                    </a:cubicBezTo>
                    <a:cubicBezTo>
                      <a:pt x="23" y="62"/>
                      <a:pt x="23" y="62"/>
                      <a:pt x="23" y="62"/>
                    </a:cubicBezTo>
                    <a:cubicBezTo>
                      <a:pt x="28" y="44"/>
                      <a:pt x="36" y="26"/>
                      <a:pt x="41" y="8"/>
                    </a:cubicBezTo>
                    <a:cubicBezTo>
                      <a:pt x="43" y="3"/>
                      <a:pt x="36" y="0"/>
                      <a:pt x="33" y="4"/>
                    </a:cubicBezTo>
                    <a:cubicBezTo>
                      <a:pt x="15" y="32"/>
                      <a:pt x="11" y="69"/>
                      <a:pt x="2" y="100"/>
                    </a:cubicBezTo>
                    <a:cubicBezTo>
                      <a:pt x="0" y="104"/>
                      <a:pt x="7" y="107"/>
                      <a:pt x="8" y="103"/>
                    </a:cubicBezTo>
                    <a:cubicBezTo>
                      <a:pt x="13" y="93"/>
                      <a:pt x="17" y="82"/>
                      <a:pt x="20" y="72"/>
                    </a:cubicBezTo>
                    <a:cubicBezTo>
                      <a:pt x="21" y="73"/>
                      <a:pt x="24" y="73"/>
                      <a:pt x="25" y="71"/>
                    </a:cubicBezTo>
                    <a:cubicBezTo>
                      <a:pt x="25" y="71"/>
                      <a:pt x="25" y="71"/>
                      <a:pt x="25" y="71"/>
                    </a:cubicBezTo>
                    <a:cubicBezTo>
                      <a:pt x="26" y="71"/>
                      <a:pt x="27" y="71"/>
                      <a:pt x="27" y="70"/>
                    </a:cubicBezTo>
                    <a:cubicBezTo>
                      <a:pt x="31" y="69"/>
                      <a:pt x="35" y="69"/>
                      <a:pt x="39" y="69"/>
                    </a:cubicBezTo>
                    <a:cubicBezTo>
                      <a:pt x="43" y="69"/>
                      <a:pt x="47" y="70"/>
                      <a:pt x="50" y="70"/>
                    </a:cubicBezTo>
                    <a:cubicBezTo>
                      <a:pt x="48" y="85"/>
                      <a:pt x="44" y="100"/>
                      <a:pt x="37" y="115"/>
                    </a:cubicBezTo>
                    <a:cubicBezTo>
                      <a:pt x="36" y="117"/>
                      <a:pt x="40" y="120"/>
                      <a:pt x="41" y="117"/>
                    </a:cubicBezTo>
                    <a:cubicBezTo>
                      <a:pt x="52" y="103"/>
                      <a:pt x="57" y="87"/>
                      <a:pt x="60" y="70"/>
                    </a:cubicBezTo>
                    <a:cubicBezTo>
                      <a:pt x="64" y="52"/>
                      <a:pt x="70" y="30"/>
                      <a:pt x="6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2" name="Freeform 526"/>
              <p:cNvSpPr/>
              <p:nvPr/>
            </p:nvSpPr>
            <p:spPr bwMode="auto">
              <a:xfrm>
                <a:off x="1984" y="3000"/>
                <a:ext cx="95" cy="99"/>
              </a:xfrm>
              <a:custGeom>
                <a:avLst/>
                <a:gdLst>
                  <a:gd name="T0" fmla="*/ 45 w 47"/>
                  <a:gd name="T1" fmla="*/ 37 h 49"/>
                  <a:gd name="T2" fmla="*/ 29 w 47"/>
                  <a:gd name="T3" fmla="*/ 33 h 49"/>
                  <a:gd name="T4" fmla="*/ 21 w 47"/>
                  <a:gd name="T5" fmla="*/ 32 h 49"/>
                  <a:gd name="T6" fmla="*/ 23 w 47"/>
                  <a:gd name="T7" fmla="*/ 24 h 49"/>
                  <a:gd name="T8" fmla="*/ 18 w 47"/>
                  <a:gd name="T9" fmla="*/ 3 h 49"/>
                  <a:gd name="T10" fmla="*/ 14 w 47"/>
                  <a:gd name="T11" fmla="*/ 0 h 49"/>
                  <a:gd name="T12" fmla="*/ 5 w 47"/>
                  <a:gd name="T13" fmla="*/ 4 h 49"/>
                  <a:gd name="T14" fmla="*/ 2 w 47"/>
                  <a:gd name="T15" fmla="*/ 10 h 49"/>
                  <a:gd name="T16" fmla="*/ 7 w 47"/>
                  <a:gd name="T17" fmla="*/ 14 h 49"/>
                  <a:gd name="T18" fmla="*/ 11 w 47"/>
                  <a:gd name="T19" fmla="*/ 9 h 49"/>
                  <a:gd name="T20" fmla="*/ 12 w 47"/>
                  <a:gd name="T21" fmla="*/ 19 h 49"/>
                  <a:gd name="T22" fmla="*/ 5 w 47"/>
                  <a:gd name="T23" fmla="*/ 34 h 49"/>
                  <a:gd name="T24" fmla="*/ 9 w 47"/>
                  <a:gd name="T25" fmla="*/ 45 h 49"/>
                  <a:gd name="T26" fmla="*/ 29 w 47"/>
                  <a:gd name="T27" fmla="*/ 47 h 49"/>
                  <a:gd name="T28" fmla="*/ 45 w 47"/>
                  <a:gd name="T29" fmla="*/ 45 h 49"/>
                  <a:gd name="T30" fmla="*/ 45 w 47"/>
                  <a:gd name="T31" fmla="*/ 3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 h="49">
                    <a:moveTo>
                      <a:pt x="45" y="37"/>
                    </a:moveTo>
                    <a:cubicBezTo>
                      <a:pt x="40" y="33"/>
                      <a:pt x="35" y="34"/>
                      <a:pt x="29" y="33"/>
                    </a:cubicBezTo>
                    <a:cubicBezTo>
                      <a:pt x="26" y="33"/>
                      <a:pt x="23" y="33"/>
                      <a:pt x="21" y="32"/>
                    </a:cubicBezTo>
                    <a:cubicBezTo>
                      <a:pt x="22" y="30"/>
                      <a:pt x="22" y="27"/>
                      <a:pt x="23" y="24"/>
                    </a:cubicBezTo>
                    <a:cubicBezTo>
                      <a:pt x="23" y="17"/>
                      <a:pt x="20" y="10"/>
                      <a:pt x="18" y="3"/>
                    </a:cubicBezTo>
                    <a:cubicBezTo>
                      <a:pt x="18" y="2"/>
                      <a:pt x="16" y="0"/>
                      <a:pt x="14" y="0"/>
                    </a:cubicBezTo>
                    <a:cubicBezTo>
                      <a:pt x="11" y="1"/>
                      <a:pt x="7" y="1"/>
                      <a:pt x="5" y="4"/>
                    </a:cubicBezTo>
                    <a:cubicBezTo>
                      <a:pt x="3" y="6"/>
                      <a:pt x="3" y="8"/>
                      <a:pt x="2" y="10"/>
                    </a:cubicBezTo>
                    <a:cubicBezTo>
                      <a:pt x="0" y="13"/>
                      <a:pt x="4" y="17"/>
                      <a:pt x="7" y="14"/>
                    </a:cubicBezTo>
                    <a:cubicBezTo>
                      <a:pt x="9" y="12"/>
                      <a:pt x="9" y="10"/>
                      <a:pt x="11" y="9"/>
                    </a:cubicBezTo>
                    <a:cubicBezTo>
                      <a:pt x="11" y="13"/>
                      <a:pt x="12" y="16"/>
                      <a:pt x="12" y="19"/>
                    </a:cubicBezTo>
                    <a:cubicBezTo>
                      <a:pt x="13" y="26"/>
                      <a:pt x="9" y="30"/>
                      <a:pt x="5" y="34"/>
                    </a:cubicBezTo>
                    <a:cubicBezTo>
                      <a:pt x="0" y="38"/>
                      <a:pt x="4" y="45"/>
                      <a:pt x="9" y="45"/>
                    </a:cubicBezTo>
                    <a:cubicBezTo>
                      <a:pt x="16" y="46"/>
                      <a:pt x="22" y="46"/>
                      <a:pt x="29" y="47"/>
                    </a:cubicBezTo>
                    <a:cubicBezTo>
                      <a:pt x="35" y="48"/>
                      <a:pt x="40" y="49"/>
                      <a:pt x="45" y="45"/>
                    </a:cubicBezTo>
                    <a:cubicBezTo>
                      <a:pt x="47" y="43"/>
                      <a:pt x="46" y="39"/>
                      <a:pt x="4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3" name="Freeform 527"/>
              <p:cNvSpPr>
                <a:spLocks noEditPoints="1"/>
              </p:cNvSpPr>
              <p:nvPr/>
            </p:nvSpPr>
            <p:spPr bwMode="auto">
              <a:xfrm>
                <a:off x="2033" y="2873"/>
                <a:ext cx="169" cy="212"/>
              </a:xfrm>
              <a:custGeom>
                <a:avLst/>
                <a:gdLst>
                  <a:gd name="T0" fmla="*/ 43 w 84"/>
                  <a:gd name="T1" fmla="*/ 14 h 105"/>
                  <a:gd name="T2" fmla="*/ 42 w 84"/>
                  <a:gd name="T3" fmla="*/ 15 h 105"/>
                  <a:gd name="T4" fmla="*/ 50 w 84"/>
                  <a:gd name="T5" fmla="*/ 96 h 105"/>
                  <a:gd name="T6" fmla="*/ 84 w 84"/>
                  <a:gd name="T7" fmla="*/ 44 h 105"/>
                  <a:gd name="T8" fmla="*/ 43 w 84"/>
                  <a:gd name="T9" fmla="*/ 14 h 105"/>
                  <a:gd name="T10" fmla="*/ 50 w 84"/>
                  <a:gd name="T11" fmla="*/ 80 h 105"/>
                  <a:gd name="T12" fmla="*/ 31 w 84"/>
                  <a:gd name="T13" fmla="*/ 53 h 105"/>
                  <a:gd name="T14" fmla="*/ 47 w 84"/>
                  <a:gd name="T15" fmla="*/ 25 h 105"/>
                  <a:gd name="T16" fmla="*/ 63 w 84"/>
                  <a:gd name="T17" fmla="*/ 29 h 105"/>
                  <a:gd name="T18" fmla="*/ 69 w 84"/>
                  <a:gd name="T19" fmla="*/ 44 h 105"/>
                  <a:gd name="T20" fmla="*/ 50 w 84"/>
                  <a:gd name="T21" fmla="*/ 8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5">
                    <a:moveTo>
                      <a:pt x="43" y="14"/>
                    </a:moveTo>
                    <a:cubicBezTo>
                      <a:pt x="43" y="14"/>
                      <a:pt x="42" y="15"/>
                      <a:pt x="42" y="15"/>
                    </a:cubicBezTo>
                    <a:cubicBezTo>
                      <a:pt x="10" y="34"/>
                      <a:pt x="0" y="105"/>
                      <a:pt x="50" y="96"/>
                    </a:cubicBezTo>
                    <a:cubicBezTo>
                      <a:pt x="72" y="92"/>
                      <a:pt x="83" y="64"/>
                      <a:pt x="84" y="44"/>
                    </a:cubicBezTo>
                    <a:cubicBezTo>
                      <a:pt x="84" y="25"/>
                      <a:pt x="64" y="0"/>
                      <a:pt x="43" y="14"/>
                    </a:cubicBezTo>
                    <a:close/>
                    <a:moveTo>
                      <a:pt x="50" y="80"/>
                    </a:moveTo>
                    <a:cubicBezTo>
                      <a:pt x="31" y="91"/>
                      <a:pt x="27" y="65"/>
                      <a:pt x="31" y="53"/>
                    </a:cubicBezTo>
                    <a:cubicBezTo>
                      <a:pt x="33" y="43"/>
                      <a:pt x="39" y="33"/>
                      <a:pt x="47" y="25"/>
                    </a:cubicBezTo>
                    <a:cubicBezTo>
                      <a:pt x="53" y="26"/>
                      <a:pt x="58" y="25"/>
                      <a:pt x="63" y="29"/>
                    </a:cubicBezTo>
                    <a:cubicBezTo>
                      <a:pt x="68" y="32"/>
                      <a:pt x="68" y="39"/>
                      <a:pt x="69" y="44"/>
                    </a:cubicBezTo>
                    <a:cubicBezTo>
                      <a:pt x="69" y="58"/>
                      <a:pt x="62" y="73"/>
                      <a:pt x="50"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4" name="Freeform 528"/>
              <p:cNvSpPr>
                <a:spLocks noEditPoints="1"/>
              </p:cNvSpPr>
              <p:nvPr/>
            </p:nvSpPr>
            <p:spPr bwMode="auto">
              <a:xfrm>
                <a:off x="3035" y="1885"/>
                <a:ext cx="339" cy="575"/>
              </a:xfrm>
              <a:custGeom>
                <a:avLst/>
                <a:gdLst>
                  <a:gd name="T0" fmla="*/ 11 w 168"/>
                  <a:gd name="T1" fmla="*/ 4 h 285"/>
                  <a:gd name="T2" fmla="*/ 4 w 168"/>
                  <a:gd name="T3" fmla="*/ 17 h 285"/>
                  <a:gd name="T4" fmla="*/ 24 w 168"/>
                  <a:gd name="T5" fmla="*/ 46 h 285"/>
                  <a:gd name="T6" fmla="*/ 31 w 168"/>
                  <a:gd name="T7" fmla="*/ 57 h 285"/>
                  <a:gd name="T8" fmla="*/ 25 w 168"/>
                  <a:gd name="T9" fmla="*/ 60 h 285"/>
                  <a:gd name="T10" fmla="*/ 22 w 168"/>
                  <a:gd name="T11" fmla="*/ 62 h 285"/>
                  <a:gd name="T12" fmla="*/ 17 w 168"/>
                  <a:gd name="T13" fmla="*/ 73 h 285"/>
                  <a:gd name="T14" fmla="*/ 23 w 168"/>
                  <a:gd name="T15" fmla="*/ 95 h 285"/>
                  <a:gd name="T16" fmla="*/ 37 w 168"/>
                  <a:gd name="T17" fmla="*/ 106 h 285"/>
                  <a:gd name="T18" fmla="*/ 33 w 168"/>
                  <a:gd name="T19" fmla="*/ 114 h 285"/>
                  <a:gd name="T20" fmla="*/ 21 w 168"/>
                  <a:gd name="T21" fmla="*/ 154 h 285"/>
                  <a:gd name="T22" fmla="*/ 40 w 168"/>
                  <a:gd name="T23" fmla="*/ 158 h 285"/>
                  <a:gd name="T24" fmla="*/ 58 w 168"/>
                  <a:gd name="T25" fmla="*/ 281 h 285"/>
                  <a:gd name="T26" fmla="*/ 72 w 168"/>
                  <a:gd name="T27" fmla="*/ 278 h 285"/>
                  <a:gd name="T28" fmla="*/ 66 w 168"/>
                  <a:gd name="T29" fmla="*/ 150 h 285"/>
                  <a:gd name="T30" fmla="*/ 89 w 168"/>
                  <a:gd name="T31" fmla="*/ 165 h 285"/>
                  <a:gd name="T32" fmla="*/ 167 w 168"/>
                  <a:gd name="T33" fmla="*/ 235 h 285"/>
                  <a:gd name="T34" fmla="*/ 116 w 168"/>
                  <a:gd name="T35" fmla="*/ 129 h 285"/>
                  <a:gd name="T36" fmla="*/ 94 w 168"/>
                  <a:gd name="T37" fmla="*/ 124 h 285"/>
                  <a:gd name="T38" fmla="*/ 67 w 168"/>
                  <a:gd name="T39" fmla="*/ 101 h 285"/>
                  <a:gd name="T40" fmla="*/ 71 w 168"/>
                  <a:gd name="T41" fmla="*/ 89 h 285"/>
                  <a:gd name="T42" fmla="*/ 59 w 168"/>
                  <a:gd name="T43" fmla="*/ 45 h 285"/>
                  <a:gd name="T44" fmla="*/ 45 w 168"/>
                  <a:gd name="T45" fmla="*/ 49 h 285"/>
                  <a:gd name="T46" fmla="*/ 32 w 168"/>
                  <a:gd name="T47" fmla="*/ 22 h 285"/>
                  <a:gd name="T48" fmla="*/ 23 w 168"/>
                  <a:gd name="T49" fmla="*/ 7 h 285"/>
                  <a:gd name="T50" fmla="*/ 58 w 168"/>
                  <a:gd name="T51" fmla="*/ 275 h 285"/>
                  <a:gd name="T52" fmla="*/ 54 w 168"/>
                  <a:gd name="T53" fmla="*/ 154 h 285"/>
                  <a:gd name="T54" fmla="*/ 65 w 168"/>
                  <a:gd name="T55" fmla="*/ 135 h 285"/>
                  <a:gd name="T56" fmla="*/ 50 w 168"/>
                  <a:gd name="T57" fmla="*/ 106 h 285"/>
                  <a:gd name="T58" fmla="*/ 67 w 168"/>
                  <a:gd name="T59" fmla="*/ 135 h 285"/>
                  <a:gd name="T60" fmla="*/ 84 w 168"/>
                  <a:gd name="T61" fmla="*/ 143 h 285"/>
                  <a:gd name="T62" fmla="*/ 152 w 168"/>
                  <a:gd name="T63" fmla="*/ 218 h 285"/>
                  <a:gd name="T64" fmla="*/ 75 w 168"/>
                  <a:gd name="T65" fmla="*/ 131 h 285"/>
                  <a:gd name="T66" fmla="*/ 80 w 168"/>
                  <a:gd name="T67" fmla="*/ 129 h 285"/>
                  <a:gd name="T68" fmla="*/ 59 w 168"/>
                  <a:gd name="T69" fmla="*/ 83 h 285"/>
                  <a:gd name="T70" fmla="*/ 34 w 168"/>
                  <a:gd name="T71" fmla="*/ 87 h 285"/>
                  <a:gd name="T72" fmla="*/ 28 w 168"/>
                  <a:gd name="T73" fmla="*/ 71 h 285"/>
                  <a:gd name="T74" fmla="*/ 42 w 168"/>
                  <a:gd name="T75" fmla="*/ 64 h 285"/>
                  <a:gd name="T76" fmla="*/ 59 w 168"/>
                  <a:gd name="T77" fmla="*/ 8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8" h="285">
                    <a:moveTo>
                      <a:pt x="23" y="7"/>
                    </a:moveTo>
                    <a:cubicBezTo>
                      <a:pt x="22" y="2"/>
                      <a:pt x="15" y="0"/>
                      <a:pt x="11" y="4"/>
                    </a:cubicBezTo>
                    <a:cubicBezTo>
                      <a:pt x="11" y="5"/>
                      <a:pt x="11" y="5"/>
                      <a:pt x="10" y="6"/>
                    </a:cubicBezTo>
                    <a:cubicBezTo>
                      <a:pt x="5" y="6"/>
                      <a:pt x="0" y="11"/>
                      <a:pt x="4" y="17"/>
                    </a:cubicBezTo>
                    <a:cubicBezTo>
                      <a:pt x="10" y="24"/>
                      <a:pt x="15" y="30"/>
                      <a:pt x="20" y="38"/>
                    </a:cubicBezTo>
                    <a:cubicBezTo>
                      <a:pt x="21" y="40"/>
                      <a:pt x="23" y="43"/>
                      <a:pt x="24" y="46"/>
                    </a:cubicBezTo>
                    <a:cubicBezTo>
                      <a:pt x="26" y="48"/>
                      <a:pt x="27" y="51"/>
                      <a:pt x="29" y="54"/>
                    </a:cubicBezTo>
                    <a:cubicBezTo>
                      <a:pt x="29" y="55"/>
                      <a:pt x="30" y="56"/>
                      <a:pt x="31" y="57"/>
                    </a:cubicBezTo>
                    <a:cubicBezTo>
                      <a:pt x="31" y="57"/>
                      <a:pt x="31" y="57"/>
                      <a:pt x="31" y="57"/>
                    </a:cubicBezTo>
                    <a:cubicBezTo>
                      <a:pt x="29" y="58"/>
                      <a:pt x="27" y="59"/>
                      <a:pt x="25" y="60"/>
                    </a:cubicBezTo>
                    <a:cubicBezTo>
                      <a:pt x="24" y="60"/>
                      <a:pt x="23" y="60"/>
                      <a:pt x="22" y="61"/>
                    </a:cubicBezTo>
                    <a:cubicBezTo>
                      <a:pt x="22" y="61"/>
                      <a:pt x="22" y="62"/>
                      <a:pt x="22" y="62"/>
                    </a:cubicBezTo>
                    <a:cubicBezTo>
                      <a:pt x="20" y="62"/>
                      <a:pt x="19" y="63"/>
                      <a:pt x="18" y="64"/>
                    </a:cubicBezTo>
                    <a:cubicBezTo>
                      <a:pt x="14" y="66"/>
                      <a:pt x="14" y="71"/>
                      <a:pt x="17" y="73"/>
                    </a:cubicBezTo>
                    <a:cubicBezTo>
                      <a:pt x="17" y="75"/>
                      <a:pt x="17" y="77"/>
                      <a:pt x="17" y="79"/>
                    </a:cubicBezTo>
                    <a:cubicBezTo>
                      <a:pt x="18" y="85"/>
                      <a:pt x="20" y="90"/>
                      <a:pt x="23" y="95"/>
                    </a:cubicBezTo>
                    <a:cubicBezTo>
                      <a:pt x="27" y="99"/>
                      <a:pt x="31" y="102"/>
                      <a:pt x="36" y="104"/>
                    </a:cubicBezTo>
                    <a:cubicBezTo>
                      <a:pt x="36" y="105"/>
                      <a:pt x="36" y="105"/>
                      <a:pt x="37" y="106"/>
                    </a:cubicBezTo>
                    <a:cubicBezTo>
                      <a:pt x="37" y="106"/>
                      <a:pt x="37" y="107"/>
                      <a:pt x="37" y="108"/>
                    </a:cubicBezTo>
                    <a:cubicBezTo>
                      <a:pt x="35" y="108"/>
                      <a:pt x="32" y="110"/>
                      <a:pt x="33" y="114"/>
                    </a:cubicBezTo>
                    <a:cubicBezTo>
                      <a:pt x="35" y="124"/>
                      <a:pt x="36" y="135"/>
                      <a:pt x="38" y="146"/>
                    </a:cubicBezTo>
                    <a:cubicBezTo>
                      <a:pt x="32" y="148"/>
                      <a:pt x="27" y="151"/>
                      <a:pt x="21" y="154"/>
                    </a:cubicBezTo>
                    <a:cubicBezTo>
                      <a:pt x="19" y="155"/>
                      <a:pt x="20" y="160"/>
                      <a:pt x="23" y="160"/>
                    </a:cubicBezTo>
                    <a:cubicBezTo>
                      <a:pt x="29" y="160"/>
                      <a:pt x="34" y="159"/>
                      <a:pt x="40" y="158"/>
                    </a:cubicBezTo>
                    <a:cubicBezTo>
                      <a:pt x="44" y="199"/>
                      <a:pt x="46" y="240"/>
                      <a:pt x="52" y="281"/>
                    </a:cubicBezTo>
                    <a:cubicBezTo>
                      <a:pt x="52" y="285"/>
                      <a:pt x="57" y="285"/>
                      <a:pt x="58" y="281"/>
                    </a:cubicBezTo>
                    <a:cubicBezTo>
                      <a:pt x="61" y="282"/>
                      <a:pt x="63" y="282"/>
                      <a:pt x="66" y="282"/>
                    </a:cubicBezTo>
                    <a:cubicBezTo>
                      <a:pt x="69" y="283"/>
                      <a:pt x="71" y="281"/>
                      <a:pt x="72" y="278"/>
                    </a:cubicBezTo>
                    <a:cubicBezTo>
                      <a:pt x="81" y="237"/>
                      <a:pt x="77" y="192"/>
                      <a:pt x="66" y="150"/>
                    </a:cubicBezTo>
                    <a:cubicBezTo>
                      <a:pt x="66" y="150"/>
                      <a:pt x="66" y="150"/>
                      <a:pt x="66" y="150"/>
                    </a:cubicBezTo>
                    <a:cubicBezTo>
                      <a:pt x="69" y="149"/>
                      <a:pt x="72" y="148"/>
                      <a:pt x="75" y="147"/>
                    </a:cubicBezTo>
                    <a:cubicBezTo>
                      <a:pt x="80" y="153"/>
                      <a:pt x="84" y="159"/>
                      <a:pt x="89" y="165"/>
                    </a:cubicBezTo>
                    <a:cubicBezTo>
                      <a:pt x="110" y="192"/>
                      <a:pt x="134" y="215"/>
                      <a:pt x="157" y="240"/>
                    </a:cubicBezTo>
                    <a:cubicBezTo>
                      <a:pt x="161" y="244"/>
                      <a:pt x="168" y="241"/>
                      <a:pt x="167" y="235"/>
                    </a:cubicBezTo>
                    <a:cubicBezTo>
                      <a:pt x="163" y="193"/>
                      <a:pt x="134" y="164"/>
                      <a:pt x="104" y="137"/>
                    </a:cubicBezTo>
                    <a:cubicBezTo>
                      <a:pt x="109" y="135"/>
                      <a:pt x="113" y="133"/>
                      <a:pt x="116" y="129"/>
                    </a:cubicBezTo>
                    <a:cubicBezTo>
                      <a:pt x="119" y="125"/>
                      <a:pt x="116" y="120"/>
                      <a:pt x="112" y="119"/>
                    </a:cubicBezTo>
                    <a:cubicBezTo>
                      <a:pt x="105" y="118"/>
                      <a:pt x="100" y="121"/>
                      <a:pt x="94" y="124"/>
                    </a:cubicBezTo>
                    <a:cubicBezTo>
                      <a:pt x="93" y="124"/>
                      <a:pt x="92" y="124"/>
                      <a:pt x="91" y="125"/>
                    </a:cubicBezTo>
                    <a:cubicBezTo>
                      <a:pt x="83" y="117"/>
                      <a:pt x="75" y="109"/>
                      <a:pt x="67" y="101"/>
                    </a:cubicBezTo>
                    <a:cubicBezTo>
                      <a:pt x="67" y="100"/>
                      <a:pt x="66" y="99"/>
                      <a:pt x="64" y="99"/>
                    </a:cubicBezTo>
                    <a:cubicBezTo>
                      <a:pt x="67" y="96"/>
                      <a:pt x="69" y="93"/>
                      <a:pt x="71" y="89"/>
                    </a:cubicBezTo>
                    <a:cubicBezTo>
                      <a:pt x="72" y="83"/>
                      <a:pt x="72" y="77"/>
                      <a:pt x="71" y="70"/>
                    </a:cubicBezTo>
                    <a:cubicBezTo>
                      <a:pt x="69" y="62"/>
                      <a:pt x="65" y="51"/>
                      <a:pt x="59" y="45"/>
                    </a:cubicBezTo>
                    <a:cubicBezTo>
                      <a:pt x="57" y="43"/>
                      <a:pt x="54" y="44"/>
                      <a:pt x="52" y="45"/>
                    </a:cubicBezTo>
                    <a:cubicBezTo>
                      <a:pt x="49" y="46"/>
                      <a:pt x="47" y="47"/>
                      <a:pt x="45" y="49"/>
                    </a:cubicBezTo>
                    <a:cubicBezTo>
                      <a:pt x="44" y="48"/>
                      <a:pt x="44" y="48"/>
                      <a:pt x="44" y="47"/>
                    </a:cubicBezTo>
                    <a:cubicBezTo>
                      <a:pt x="40" y="39"/>
                      <a:pt x="36" y="30"/>
                      <a:pt x="32" y="22"/>
                    </a:cubicBezTo>
                    <a:cubicBezTo>
                      <a:pt x="30" y="18"/>
                      <a:pt x="28" y="14"/>
                      <a:pt x="26" y="10"/>
                    </a:cubicBezTo>
                    <a:cubicBezTo>
                      <a:pt x="25" y="8"/>
                      <a:pt x="22" y="1"/>
                      <a:pt x="23" y="7"/>
                    </a:cubicBezTo>
                    <a:close/>
                    <a:moveTo>
                      <a:pt x="60" y="185"/>
                    </a:moveTo>
                    <a:cubicBezTo>
                      <a:pt x="63" y="201"/>
                      <a:pt x="74" y="262"/>
                      <a:pt x="58" y="275"/>
                    </a:cubicBezTo>
                    <a:cubicBezTo>
                      <a:pt x="57" y="235"/>
                      <a:pt x="55" y="195"/>
                      <a:pt x="50" y="155"/>
                    </a:cubicBezTo>
                    <a:cubicBezTo>
                      <a:pt x="52" y="155"/>
                      <a:pt x="53" y="154"/>
                      <a:pt x="54" y="154"/>
                    </a:cubicBezTo>
                    <a:cubicBezTo>
                      <a:pt x="56" y="164"/>
                      <a:pt x="59" y="175"/>
                      <a:pt x="60" y="185"/>
                    </a:cubicBezTo>
                    <a:close/>
                    <a:moveTo>
                      <a:pt x="65" y="135"/>
                    </a:moveTo>
                    <a:cubicBezTo>
                      <a:pt x="64" y="136"/>
                      <a:pt x="63" y="136"/>
                      <a:pt x="62" y="137"/>
                    </a:cubicBezTo>
                    <a:cubicBezTo>
                      <a:pt x="58" y="126"/>
                      <a:pt x="54" y="116"/>
                      <a:pt x="50" y="106"/>
                    </a:cubicBezTo>
                    <a:cubicBezTo>
                      <a:pt x="52" y="106"/>
                      <a:pt x="54" y="105"/>
                      <a:pt x="56" y="105"/>
                    </a:cubicBezTo>
                    <a:cubicBezTo>
                      <a:pt x="57" y="115"/>
                      <a:pt x="61" y="125"/>
                      <a:pt x="67" y="135"/>
                    </a:cubicBezTo>
                    <a:cubicBezTo>
                      <a:pt x="66" y="135"/>
                      <a:pt x="65" y="135"/>
                      <a:pt x="65" y="135"/>
                    </a:cubicBezTo>
                    <a:close/>
                    <a:moveTo>
                      <a:pt x="84" y="143"/>
                    </a:moveTo>
                    <a:cubicBezTo>
                      <a:pt x="87" y="143"/>
                      <a:pt x="90" y="142"/>
                      <a:pt x="92" y="141"/>
                    </a:cubicBezTo>
                    <a:cubicBezTo>
                      <a:pt x="117" y="163"/>
                      <a:pt x="142" y="187"/>
                      <a:pt x="152" y="218"/>
                    </a:cubicBezTo>
                    <a:cubicBezTo>
                      <a:pt x="129" y="195"/>
                      <a:pt x="104" y="170"/>
                      <a:pt x="84" y="143"/>
                    </a:cubicBezTo>
                    <a:close/>
                    <a:moveTo>
                      <a:pt x="75" y="131"/>
                    </a:moveTo>
                    <a:cubicBezTo>
                      <a:pt x="72" y="126"/>
                      <a:pt x="69" y="121"/>
                      <a:pt x="66" y="116"/>
                    </a:cubicBezTo>
                    <a:cubicBezTo>
                      <a:pt x="71" y="120"/>
                      <a:pt x="75" y="125"/>
                      <a:pt x="80" y="129"/>
                    </a:cubicBezTo>
                    <a:cubicBezTo>
                      <a:pt x="79" y="130"/>
                      <a:pt x="77" y="130"/>
                      <a:pt x="75" y="131"/>
                    </a:cubicBezTo>
                    <a:close/>
                    <a:moveTo>
                      <a:pt x="59" y="83"/>
                    </a:moveTo>
                    <a:cubicBezTo>
                      <a:pt x="59" y="89"/>
                      <a:pt x="54" y="93"/>
                      <a:pt x="49" y="93"/>
                    </a:cubicBezTo>
                    <a:cubicBezTo>
                      <a:pt x="43" y="94"/>
                      <a:pt x="37" y="91"/>
                      <a:pt x="34" y="87"/>
                    </a:cubicBezTo>
                    <a:cubicBezTo>
                      <a:pt x="31" y="84"/>
                      <a:pt x="30" y="81"/>
                      <a:pt x="29" y="78"/>
                    </a:cubicBezTo>
                    <a:cubicBezTo>
                      <a:pt x="28" y="75"/>
                      <a:pt x="28" y="73"/>
                      <a:pt x="28" y="71"/>
                    </a:cubicBezTo>
                    <a:cubicBezTo>
                      <a:pt x="28" y="71"/>
                      <a:pt x="28" y="71"/>
                      <a:pt x="28" y="71"/>
                    </a:cubicBezTo>
                    <a:cubicBezTo>
                      <a:pt x="33" y="69"/>
                      <a:pt x="37" y="67"/>
                      <a:pt x="42" y="64"/>
                    </a:cubicBezTo>
                    <a:cubicBezTo>
                      <a:pt x="45" y="63"/>
                      <a:pt x="49" y="61"/>
                      <a:pt x="53" y="59"/>
                    </a:cubicBezTo>
                    <a:cubicBezTo>
                      <a:pt x="56" y="67"/>
                      <a:pt x="61" y="74"/>
                      <a:pt x="59"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5" name="Freeform 529"/>
              <p:cNvSpPr>
                <a:spLocks noEditPoints="1"/>
              </p:cNvSpPr>
              <p:nvPr/>
            </p:nvSpPr>
            <p:spPr bwMode="auto">
              <a:xfrm>
                <a:off x="5344" y="721"/>
                <a:ext cx="484" cy="462"/>
              </a:xfrm>
              <a:custGeom>
                <a:avLst/>
                <a:gdLst>
                  <a:gd name="T0" fmla="*/ 232 w 240"/>
                  <a:gd name="T1" fmla="*/ 1 h 229"/>
                  <a:gd name="T2" fmla="*/ 174 w 240"/>
                  <a:gd name="T3" fmla="*/ 34 h 229"/>
                  <a:gd name="T4" fmla="*/ 127 w 240"/>
                  <a:gd name="T5" fmla="*/ 8 h 229"/>
                  <a:gd name="T6" fmla="*/ 108 w 240"/>
                  <a:gd name="T7" fmla="*/ 36 h 229"/>
                  <a:gd name="T8" fmla="*/ 108 w 240"/>
                  <a:gd name="T9" fmla="*/ 55 h 229"/>
                  <a:gd name="T10" fmla="*/ 95 w 240"/>
                  <a:gd name="T11" fmla="*/ 73 h 229"/>
                  <a:gd name="T12" fmla="*/ 40 w 240"/>
                  <a:gd name="T13" fmla="*/ 103 h 229"/>
                  <a:gd name="T14" fmla="*/ 61 w 240"/>
                  <a:gd name="T15" fmla="*/ 123 h 229"/>
                  <a:gd name="T16" fmla="*/ 21 w 240"/>
                  <a:gd name="T17" fmla="*/ 201 h 229"/>
                  <a:gd name="T18" fmla="*/ 72 w 240"/>
                  <a:gd name="T19" fmla="*/ 176 h 229"/>
                  <a:gd name="T20" fmla="*/ 105 w 240"/>
                  <a:gd name="T21" fmla="*/ 205 h 229"/>
                  <a:gd name="T22" fmla="*/ 125 w 240"/>
                  <a:gd name="T23" fmla="*/ 163 h 229"/>
                  <a:gd name="T24" fmla="*/ 165 w 240"/>
                  <a:gd name="T25" fmla="*/ 162 h 229"/>
                  <a:gd name="T26" fmla="*/ 176 w 240"/>
                  <a:gd name="T27" fmla="*/ 134 h 229"/>
                  <a:gd name="T28" fmla="*/ 178 w 240"/>
                  <a:gd name="T29" fmla="*/ 119 h 229"/>
                  <a:gd name="T30" fmla="*/ 209 w 240"/>
                  <a:gd name="T31" fmla="*/ 109 h 229"/>
                  <a:gd name="T32" fmla="*/ 228 w 240"/>
                  <a:gd name="T33" fmla="*/ 69 h 229"/>
                  <a:gd name="T34" fmla="*/ 190 w 240"/>
                  <a:gd name="T35" fmla="*/ 41 h 229"/>
                  <a:gd name="T36" fmla="*/ 237 w 240"/>
                  <a:gd name="T37" fmla="*/ 10 h 229"/>
                  <a:gd name="T38" fmla="*/ 232 w 240"/>
                  <a:gd name="T39" fmla="*/ 1 h 229"/>
                  <a:gd name="T40" fmla="*/ 177 w 240"/>
                  <a:gd name="T41" fmla="*/ 51 h 229"/>
                  <a:gd name="T42" fmla="*/ 205 w 240"/>
                  <a:gd name="T43" fmla="*/ 60 h 229"/>
                  <a:gd name="T44" fmla="*/ 200 w 240"/>
                  <a:gd name="T45" fmla="*/ 102 h 229"/>
                  <a:gd name="T46" fmla="*/ 188 w 240"/>
                  <a:gd name="T47" fmla="*/ 104 h 229"/>
                  <a:gd name="T48" fmla="*/ 159 w 240"/>
                  <a:gd name="T49" fmla="*/ 117 h 229"/>
                  <a:gd name="T50" fmla="*/ 158 w 240"/>
                  <a:gd name="T51" fmla="*/ 126 h 229"/>
                  <a:gd name="T52" fmla="*/ 161 w 240"/>
                  <a:gd name="T53" fmla="*/ 152 h 229"/>
                  <a:gd name="T54" fmla="*/ 111 w 240"/>
                  <a:gd name="T55" fmla="*/ 151 h 229"/>
                  <a:gd name="T56" fmla="*/ 100 w 240"/>
                  <a:gd name="T57" fmla="*/ 172 h 229"/>
                  <a:gd name="T58" fmla="*/ 100 w 240"/>
                  <a:gd name="T59" fmla="*/ 189 h 229"/>
                  <a:gd name="T60" fmla="*/ 79 w 240"/>
                  <a:gd name="T61" fmla="*/ 182 h 229"/>
                  <a:gd name="T62" fmla="*/ 77 w 240"/>
                  <a:gd name="T63" fmla="*/ 167 h 229"/>
                  <a:gd name="T64" fmla="*/ 77 w 240"/>
                  <a:gd name="T65" fmla="*/ 165 h 229"/>
                  <a:gd name="T66" fmla="*/ 77 w 240"/>
                  <a:gd name="T67" fmla="*/ 165 h 229"/>
                  <a:gd name="T68" fmla="*/ 72 w 240"/>
                  <a:gd name="T69" fmla="*/ 163 h 229"/>
                  <a:gd name="T70" fmla="*/ 26 w 240"/>
                  <a:gd name="T71" fmla="*/ 179 h 229"/>
                  <a:gd name="T72" fmla="*/ 78 w 240"/>
                  <a:gd name="T73" fmla="*/ 121 h 229"/>
                  <a:gd name="T74" fmla="*/ 74 w 240"/>
                  <a:gd name="T75" fmla="*/ 114 h 229"/>
                  <a:gd name="T76" fmla="*/ 55 w 240"/>
                  <a:gd name="T77" fmla="*/ 102 h 229"/>
                  <a:gd name="T78" fmla="*/ 76 w 240"/>
                  <a:gd name="T79" fmla="*/ 88 h 229"/>
                  <a:gd name="T80" fmla="*/ 95 w 240"/>
                  <a:gd name="T81" fmla="*/ 81 h 229"/>
                  <a:gd name="T82" fmla="*/ 119 w 240"/>
                  <a:gd name="T83" fmla="*/ 50 h 229"/>
                  <a:gd name="T84" fmla="*/ 133 w 240"/>
                  <a:gd name="T85" fmla="*/ 19 h 229"/>
                  <a:gd name="T86" fmla="*/ 163 w 240"/>
                  <a:gd name="T87" fmla="*/ 39 h 229"/>
                  <a:gd name="T88" fmla="*/ 164 w 240"/>
                  <a:gd name="T89" fmla="*/ 43 h 229"/>
                  <a:gd name="T90" fmla="*/ 154 w 240"/>
                  <a:gd name="T91" fmla="*/ 52 h 229"/>
                  <a:gd name="T92" fmla="*/ 83 w 240"/>
                  <a:gd name="T93" fmla="*/ 143 h 229"/>
                  <a:gd name="T94" fmla="*/ 90 w 240"/>
                  <a:gd name="T95" fmla="*/ 147 h 229"/>
                  <a:gd name="T96" fmla="*/ 156 w 240"/>
                  <a:gd name="T97" fmla="*/ 66 h 229"/>
                  <a:gd name="T98" fmla="*/ 176 w 240"/>
                  <a:gd name="T99" fmla="*/ 51 h 229"/>
                  <a:gd name="T100" fmla="*/ 177 w 240"/>
                  <a:gd name="T101" fmla="*/ 5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0" h="229">
                    <a:moveTo>
                      <a:pt x="232" y="1"/>
                    </a:moveTo>
                    <a:cubicBezTo>
                      <a:pt x="212" y="3"/>
                      <a:pt x="191" y="18"/>
                      <a:pt x="174" y="34"/>
                    </a:cubicBezTo>
                    <a:cubicBezTo>
                      <a:pt x="179" y="13"/>
                      <a:pt x="144" y="2"/>
                      <a:pt x="127" y="8"/>
                    </a:cubicBezTo>
                    <a:cubicBezTo>
                      <a:pt x="115" y="13"/>
                      <a:pt x="109" y="24"/>
                      <a:pt x="108" y="36"/>
                    </a:cubicBezTo>
                    <a:cubicBezTo>
                      <a:pt x="108" y="42"/>
                      <a:pt x="108" y="49"/>
                      <a:pt x="108" y="55"/>
                    </a:cubicBezTo>
                    <a:cubicBezTo>
                      <a:pt x="107" y="66"/>
                      <a:pt x="103" y="68"/>
                      <a:pt x="95" y="73"/>
                    </a:cubicBezTo>
                    <a:cubicBezTo>
                      <a:pt x="73" y="78"/>
                      <a:pt x="52" y="81"/>
                      <a:pt x="40" y="103"/>
                    </a:cubicBezTo>
                    <a:cubicBezTo>
                      <a:pt x="31" y="119"/>
                      <a:pt x="47" y="123"/>
                      <a:pt x="61" y="123"/>
                    </a:cubicBezTo>
                    <a:cubicBezTo>
                      <a:pt x="36" y="144"/>
                      <a:pt x="0" y="162"/>
                      <a:pt x="21" y="201"/>
                    </a:cubicBezTo>
                    <a:cubicBezTo>
                      <a:pt x="32" y="223"/>
                      <a:pt x="60" y="195"/>
                      <a:pt x="72" y="176"/>
                    </a:cubicBezTo>
                    <a:cubicBezTo>
                      <a:pt x="74" y="196"/>
                      <a:pt x="89" y="229"/>
                      <a:pt x="105" y="205"/>
                    </a:cubicBezTo>
                    <a:cubicBezTo>
                      <a:pt x="112" y="195"/>
                      <a:pt x="108" y="148"/>
                      <a:pt x="125" y="163"/>
                    </a:cubicBezTo>
                    <a:cubicBezTo>
                      <a:pt x="134" y="171"/>
                      <a:pt x="155" y="167"/>
                      <a:pt x="165" y="162"/>
                    </a:cubicBezTo>
                    <a:cubicBezTo>
                      <a:pt x="171" y="158"/>
                      <a:pt x="177" y="141"/>
                      <a:pt x="176" y="134"/>
                    </a:cubicBezTo>
                    <a:cubicBezTo>
                      <a:pt x="175" y="129"/>
                      <a:pt x="164" y="123"/>
                      <a:pt x="178" y="119"/>
                    </a:cubicBezTo>
                    <a:cubicBezTo>
                      <a:pt x="187" y="117"/>
                      <a:pt x="200" y="113"/>
                      <a:pt x="209" y="109"/>
                    </a:cubicBezTo>
                    <a:cubicBezTo>
                      <a:pt x="225" y="102"/>
                      <a:pt x="231" y="85"/>
                      <a:pt x="228" y="69"/>
                    </a:cubicBezTo>
                    <a:cubicBezTo>
                      <a:pt x="224" y="53"/>
                      <a:pt x="205" y="45"/>
                      <a:pt x="190" y="41"/>
                    </a:cubicBezTo>
                    <a:cubicBezTo>
                      <a:pt x="206" y="31"/>
                      <a:pt x="222" y="22"/>
                      <a:pt x="237" y="10"/>
                    </a:cubicBezTo>
                    <a:cubicBezTo>
                      <a:pt x="240" y="7"/>
                      <a:pt x="237" y="0"/>
                      <a:pt x="232" y="1"/>
                    </a:cubicBezTo>
                    <a:close/>
                    <a:moveTo>
                      <a:pt x="177" y="51"/>
                    </a:moveTo>
                    <a:cubicBezTo>
                      <a:pt x="188" y="53"/>
                      <a:pt x="196" y="55"/>
                      <a:pt x="205" y="60"/>
                    </a:cubicBezTo>
                    <a:cubicBezTo>
                      <a:pt x="203" y="74"/>
                      <a:pt x="202" y="88"/>
                      <a:pt x="200" y="102"/>
                    </a:cubicBezTo>
                    <a:cubicBezTo>
                      <a:pt x="196" y="102"/>
                      <a:pt x="192" y="103"/>
                      <a:pt x="188" y="104"/>
                    </a:cubicBezTo>
                    <a:cubicBezTo>
                      <a:pt x="179" y="106"/>
                      <a:pt x="166" y="110"/>
                      <a:pt x="159" y="117"/>
                    </a:cubicBezTo>
                    <a:cubicBezTo>
                      <a:pt x="157" y="119"/>
                      <a:pt x="157" y="124"/>
                      <a:pt x="158" y="126"/>
                    </a:cubicBezTo>
                    <a:cubicBezTo>
                      <a:pt x="165" y="137"/>
                      <a:pt x="165" y="140"/>
                      <a:pt x="161" y="152"/>
                    </a:cubicBezTo>
                    <a:cubicBezTo>
                      <a:pt x="153" y="173"/>
                      <a:pt x="124" y="139"/>
                      <a:pt x="111" y="151"/>
                    </a:cubicBezTo>
                    <a:cubicBezTo>
                      <a:pt x="103" y="158"/>
                      <a:pt x="101" y="162"/>
                      <a:pt x="100" y="172"/>
                    </a:cubicBezTo>
                    <a:cubicBezTo>
                      <a:pt x="100" y="178"/>
                      <a:pt x="100" y="184"/>
                      <a:pt x="100" y="189"/>
                    </a:cubicBezTo>
                    <a:cubicBezTo>
                      <a:pt x="87" y="199"/>
                      <a:pt x="80" y="197"/>
                      <a:pt x="79" y="182"/>
                    </a:cubicBezTo>
                    <a:cubicBezTo>
                      <a:pt x="77" y="177"/>
                      <a:pt x="77" y="172"/>
                      <a:pt x="77" y="167"/>
                    </a:cubicBezTo>
                    <a:cubicBezTo>
                      <a:pt x="77" y="166"/>
                      <a:pt x="77" y="166"/>
                      <a:pt x="77" y="165"/>
                    </a:cubicBezTo>
                    <a:cubicBezTo>
                      <a:pt x="77" y="165"/>
                      <a:pt x="77" y="165"/>
                      <a:pt x="77" y="165"/>
                    </a:cubicBezTo>
                    <a:cubicBezTo>
                      <a:pt x="78" y="162"/>
                      <a:pt x="74" y="161"/>
                      <a:pt x="72" y="163"/>
                    </a:cubicBezTo>
                    <a:cubicBezTo>
                      <a:pt x="60" y="173"/>
                      <a:pt x="30" y="223"/>
                      <a:pt x="26" y="179"/>
                    </a:cubicBezTo>
                    <a:cubicBezTo>
                      <a:pt x="24" y="153"/>
                      <a:pt x="63" y="138"/>
                      <a:pt x="78" y="121"/>
                    </a:cubicBezTo>
                    <a:cubicBezTo>
                      <a:pt x="80" y="119"/>
                      <a:pt x="79" y="113"/>
                      <a:pt x="74" y="114"/>
                    </a:cubicBezTo>
                    <a:cubicBezTo>
                      <a:pt x="69" y="114"/>
                      <a:pt x="41" y="119"/>
                      <a:pt x="55" y="102"/>
                    </a:cubicBezTo>
                    <a:cubicBezTo>
                      <a:pt x="61" y="95"/>
                      <a:pt x="68" y="91"/>
                      <a:pt x="76" y="88"/>
                    </a:cubicBezTo>
                    <a:cubicBezTo>
                      <a:pt x="83" y="86"/>
                      <a:pt x="89" y="84"/>
                      <a:pt x="95" y="81"/>
                    </a:cubicBezTo>
                    <a:cubicBezTo>
                      <a:pt x="114" y="83"/>
                      <a:pt x="119" y="64"/>
                      <a:pt x="119" y="50"/>
                    </a:cubicBezTo>
                    <a:cubicBezTo>
                      <a:pt x="120" y="38"/>
                      <a:pt x="120" y="25"/>
                      <a:pt x="133" y="19"/>
                    </a:cubicBezTo>
                    <a:cubicBezTo>
                      <a:pt x="146" y="15"/>
                      <a:pt x="169" y="23"/>
                      <a:pt x="163" y="39"/>
                    </a:cubicBezTo>
                    <a:cubicBezTo>
                      <a:pt x="163" y="41"/>
                      <a:pt x="163" y="42"/>
                      <a:pt x="164" y="43"/>
                    </a:cubicBezTo>
                    <a:cubicBezTo>
                      <a:pt x="161" y="46"/>
                      <a:pt x="157" y="49"/>
                      <a:pt x="154" y="52"/>
                    </a:cubicBezTo>
                    <a:cubicBezTo>
                      <a:pt x="126" y="78"/>
                      <a:pt x="98" y="108"/>
                      <a:pt x="83" y="143"/>
                    </a:cubicBezTo>
                    <a:cubicBezTo>
                      <a:pt x="81" y="147"/>
                      <a:pt x="88" y="151"/>
                      <a:pt x="90" y="147"/>
                    </a:cubicBezTo>
                    <a:cubicBezTo>
                      <a:pt x="105" y="115"/>
                      <a:pt x="131" y="89"/>
                      <a:pt x="156" y="66"/>
                    </a:cubicBezTo>
                    <a:cubicBezTo>
                      <a:pt x="163" y="60"/>
                      <a:pt x="169" y="55"/>
                      <a:pt x="176" y="51"/>
                    </a:cubicBezTo>
                    <a:cubicBezTo>
                      <a:pt x="176" y="51"/>
                      <a:pt x="177" y="51"/>
                      <a:pt x="177"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6" name="Freeform 530"/>
              <p:cNvSpPr>
                <a:spLocks noEditPoints="1"/>
              </p:cNvSpPr>
              <p:nvPr/>
            </p:nvSpPr>
            <p:spPr bwMode="auto">
              <a:xfrm>
                <a:off x="4386" y="2169"/>
                <a:ext cx="551" cy="357"/>
              </a:xfrm>
              <a:custGeom>
                <a:avLst/>
                <a:gdLst>
                  <a:gd name="T0" fmla="*/ 258 w 273"/>
                  <a:gd name="T1" fmla="*/ 37 h 177"/>
                  <a:gd name="T2" fmla="*/ 250 w 273"/>
                  <a:gd name="T3" fmla="*/ 37 h 177"/>
                  <a:gd name="T4" fmla="*/ 247 w 273"/>
                  <a:gd name="T5" fmla="*/ 38 h 177"/>
                  <a:gd name="T6" fmla="*/ 246 w 273"/>
                  <a:gd name="T7" fmla="*/ 38 h 177"/>
                  <a:gd name="T8" fmla="*/ 174 w 273"/>
                  <a:gd name="T9" fmla="*/ 44 h 177"/>
                  <a:gd name="T10" fmla="*/ 126 w 273"/>
                  <a:gd name="T11" fmla="*/ 4 h 177"/>
                  <a:gd name="T12" fmla="*/ 114 w 273"/>
                  <a:gd name="T13" fmla="*/ 3 h 177"/>
                  <a:gd name="T14" fmla="*/ 79 w 273"/>
                  <a:gd name="T15" fmla="*/ 40 h 177"/>
                  <a:gd name="T16" fmla="*/ 60 w 273"/>
                  <a:gd name="T17" fmla="*/ 60 h 177"/>
                  <a:gd name="T18" fmla="*/ 55 w 273"/>
                  <a:gd name="T19" fmla="*/ 67 h 177"/>
                  <a:gd name="T20" fmla="*/ 56 w 273"/>
                  <a:gd name="T21" fmla="*/ 71 h 177"/>
                  <a:gd name="T22" fmla="*/ 55 w 273"/>
                  <a:gd name="T23" fmla="*/ 71 h 177"/>
                  <a:gd name="T24" fmla="*/ 55 w 273"/>
                  <a:gd name="T25" fmla="*/ 72 h 177"/>
                  <a:gd name="T26" fmla="*/ 55 w 273"/>
                  <a:gd name="T27" fmla="*/ 74 h 177"/>
                  <a:gd name="T28" fmla="*/ 115 w 273"/>
                  <a:gd name="T29" fmla="*/ 25 h 177"/>
                  <a:gd name="T30" fmla="*/ 116 w 273"/>
                  <a:gd name="T31" fmla="*/ 62 h 177"/>
                  <a:gd name="T32" fmla="*/ 115 w 273"/>
                  <a:gd name="T33" fmla="*/ 101 h 177"/>
                  <a:gd name="T34" fmla="*/ 16 w 273"/>
                  <a:gd name="T35" fmla="*/ 61 h 177"/>
                  <a:gd name="T36" fmla="*/ 29 w 273"/>
                  <a:gd name="T37" fmla="*/ 62 h 177"/>
                  <a:gd name="T38" fmla="*/ 58 w 273"/>
                  <a:gd name="T39" fmla="*/ 61 h 177"/>
                  <a:gd name="T40" fmla="*/ 58 w 273"/>
                  <a:gd name="T41" fmla="*/ 54 h 177"/>
                  <a:gd name="T42" fmla="*/ 33 w 273"/>
                  <a:gd name="T43" fmla="*/ 53 h 177"/>
                  <a:gd name="T44" fmla="*/ 6 w 273"/>
                  <a:gd name="T45" fmla="*/ 51 h 177"/>
                  <a:gd name="T46" fmla="*/ 3 w 273"/>
                  <a:gd name="T47" fmla="*/ 59 h 177"/>
                  <a:gd name="T48" fmla="*/ 3 w 273"/>
                  <a:gd name="T49" fmla="*/ 60 h 177"/>
                  <a:gd name="T50" fmla="*/ 0 w 273"/>
                  <a:gd name="T51" fmla="*/ 63 h 177"/>
                  <a:gd name="T52" fmla="*/ 45 w 273"/>
                  <a:gd name="T53" fmla="*/ 162 h 177"/>
                  <a:gd name="T54" fmla="*/ 52 w 273"/>
                  <a:gd name="T55" fmla="*/ 166 h 177"/>
                  <a:gd name="T56" fmla="*/ 204 w 273"/>
                  <a:gd name="T57" fmla="*/ 156 h 177"/>
                  <a:gd name="T58" fmla="*/ 270 w 273"/>
                  <a:gd name="T59" fmla="*/ 43 h 177"/>
                  <a:gd name="T60" fmla="*/ 258 w 273"/>
                  <a:gd name="T61" fmla="*/ 37 h 177"/>
                  <a:gd name="T62" fmla="*/ 224 w 273"/>
                  <a:gd name="T63" fmla="*/ 52 h 177"/>
                  <a:gd name="T64" fmla="*/ 200 w 273"/>
                  <a:gd name="T65" fmla="*/ 69 h 177"/>
                  <a:gd name="T66" fmla="*/ 199 w 273"/>
                  <a:gd name="T67" fmla="*/ 68 h 177"/>
                  <a:gd name="T68" fmla="*/ 184 w 273"/>
                  <a:gd name="T69" fmla="*/ 54 h 177"/>
                  <a:gd name="T70" fmla="*/ 224 w 273"/>
                  <a:gd name="T71" fmla="*/ 52 h 177"/>
                  <a:gd name="T72" fmla="*/ 131 w 273"/>
                  <a:gd name="T73" fmla="*/ 62 h 177"/>
                  <a:gd name="T74" fmla="*/ 131 w 273"/>
                  <a:gd name="T75" fmla="*/ 21 h 177"/>
                  <a:gd name="T76" fmla="*/ 191 w 273"/>
                  <a:gd name="T77" fmla="*/ 76 h 177"/>
                  <a:gd name="T78" fmla="*/ 129 w 273"/>
                  <a:gd name="T79" fmla="*/ 102 h 177"/>
                  <a:gd name="T80" fmla="*/ 125 w 273"/>
                  <a:gd name="T81" fmla="*/ 102 h 177"/>
                  <a:gd name="T82" fmla="*/ 131 w 273"/>
                  <a:gd name="T83" fmla="*/ 62 h 177"/>
                  <a:gd name="T84" fmla="*/ 54 w 273"/>
                  <a:gd name="T85" fmla="*/ 148 h 177"/>
                  <a:gd name="T86" fmla="*/ 40 w 273"/>
                  <a:gd name="T87" fmla="*/ 121 h 177"/>
                  <a:gd name="T88" fmla="*/ 7 w 273"/>
                  <a:gd name="T89" fmla="*/ 65 h 177"/>
                  <a:gd name="T90" fmla="*/ 89 w 273"/>
                  <a:gd name="T91" fmla="*/ 108 h 177"/>
                  <a:gd name="T92" fmla="*/ 54 w 273"/>
                  <a:gd name="T93" fmla="*/ 147 h 177"/>
                  <a:gd name="T94" fmla="*/ 54 w 273"/>
                  <a:gd name="T95" fmla="*/ 148 h 177"/>
                  <a:gd name="T96" fmla="*/ 225 w 273"/>
                  <a:gd name="T97" fmla="*/ 114 h 177"/>
                  <a:gd name="T98" fmla="*/ 215 w 273"/>
                  <a:gd name="T99" fmla="*/ 128 h 177"/>
                  <a:gd name="T100" fmla="*/ 202 w 273"/>
                  <a:gd name="T101" fmla="*/ 105 h 177"/>
                  <a:gd name="T102" fmla="*/ 190 w 273"/>
                  <a:gd name="T103" fmla="*/ 110 h 177"/>
                  <a:gd name="T104" fmla="*/ 207 w 273"/>
                  <a:gd name="T105" fmla="*/ 135 h 177"/>
                  <a:gd name="T106" fmla="*/ 140 w 273"/>
                  <a:gd name="T107" fmla="*/ 152 h 177"/>
                  <a:gd name="T108" fmla="*/ 59 w 273"/>
                  <a:gd name="T109" fmla="*/ 153 h 177"/>
                  <a:gd name="T110" fmla="*/ 59 w 273"/>
                  <a:gd name="T111" fmla="*/ 153 h 177"/>
                  <a:gd name="T112" fmla="*/ 96 w 273"/>
                  <a:gd name="T113" fmla="*/ 111 h 177"/>
                  <a:gd name="T114" fmla="*/ 97 w 273"/>
                  <a:gd name="T115" fmla="*/ 110 h 177"/>
                  <a:gd name="T116" fmla="*/ 129 w 273"/>
                  <a:gd name="T117" fmla="*/ 116 h 177"/>
                  <a:gd name="T118" fmla="*/ 251 w 273"/>
                  <a:gd name="T119" fmla="*/ 53 h 177"/>
                  <a:gd name="T120" fmla="*/ 225 w 273"/>
                  <a:gd name="T121" fmla="*/ 114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3" h="177">
                    <a:moveTo>
                      <a:pt x="258" y="37"/>
                    </a:moveTo>
                    <a:cubicBezTo>
                      <a:pt x="255" y="36"/>
                      <a:pt x="253" y="35"/>
                      <a:pt x="250" y="37"/>
                    </a:cubicBezTo>
                    <a:cubicBezTo>
                      <a:pt x="249" y="37"/>
                      <a:pt x="248" y="37"/>
                      <a:pt x="247" y="38"/>
                    </a:cubicBezTo>
                    <a:cubicBezTo>
                      <a:pt x="247" y="38"/>
                      <a:pt x="247" y="38"/>
                      <a:pt x="246" y="38"/>
                    </a:cubicBezTo>
                    <a:cubicBezTo>
                      <a:pt x="222" y="39"/>
                      <a:pt x="199" y="46"/>
                      <a:pt x="174" y="44"/>
                    </a:cubicBezTo>
                    <a:cubicBezTo>
                      <a:pt x="159" y="30"/>
                      <a:pt x="142" y="16"/>
                      <a:pt x="126" y="4"/>
                    </a:cubicBezTo>
                    <a:cubicBezTo>
                      <a:pt x="123" y="1"/>
                      <a:pt x="118" y="0"/>
                      <a:pt x="114" y="3"/>
                    </a:cubicBezTo>
                    <a:cubicBezTo>
                      <a:pt x="101" y="14"/>
                      <a:pt x="90" y="28"/>
                      <a:pt x="79" y="40"/>
                    </a:cubicBezTo>
                    <a:cubicBezTo>
                      <a:pt x="73" y="47"/>
                      <a:pt x="66" y="54"/>
                      <a:pt x="60" y="60"/>
                    </a:cubicBezTo>
                    <a:cubicBezTo>
                      <a:pt x="58" y="62"/>
                      <a:pt x="56" y="64"/>
                      <a:pt x="55" y="67"/>
                    </a:cubicBezTo>
                    <a:cubicBezTo>
                      <a:pt x="54" y="70"/>
                      <a:pt x="55" y="71"/>
                      <a:pt x="56" y="71"/>
                    </a:cubicBezTo>
                    <a:cubicBezTo>
                      <a:pt x="55" y="71"/>
                      <a:pt x="55" y="71"/>
                      <a:pt x="55" y="71"/>
                    </a:cubicBezTo>
                    <a:cubicBezTo>
                      <a:pt x="55" y="72"/>
                      <a:pt x="55" y="72"/>
                      <a:pt x="55" y="72"/>
                    </a:cubicBezTo>
                    <a:cubicBezTo>
                      <a:pt x="55" y="73"/>
                      <a:pt x="55" y="73"/>
                      <a:pt x="55" y="74"/>
                    </a:cubicBezTo>
                    <a:cubicBezTo>
                      <a:pt x="64" y="84"/>
                      <a:pt x="97" y="45"/>
                      <a:pt x="115" y="25"/>
                    </a:cubicBezTo>
                    <a:cubicBezTo>
                      <a:pt x="117" y="37"/>
                      <a:pt x="116" y="50"/>
                      <a:pt x="116" y="62"/>
                    </a:cubicBezTo>
                    <a:cubicBezTo>
                      <a:pt x="115" y="74"/>
                      <a:pt x="110" y="90"/>
                      <a:pt x="115" y="101"/>
                    </a:cubicBezTo>
                    <a:cubicBezTo>
                      <a:pt x="81" y="97"/>
                      <a:pt x="48" y="73"/>
                      <a:pt x="16" y="61"/>
                    </a:cubicBezTo>
                    <a:cubicBezTo>
                      <a:pt x="21" y="61"/>
                      <a:pt x="25" y="62"/>
                      <a:pt x="29" y="62"/>
                    </a:cubicBezTo>
                    <a:cubicBezTo>
                      <a:pt x="38" y="63"/>
                      <a:pt x="49" y="64"/>
                      <a:pt x="58" y="61"/>
                    </a:cubicBezTo>
                    <a:cubicBezTo>
                      <a:pt x="61" y="60"/>
                      <a:pt x="61" y="55"/>
                      <a:pt x="58" y="54"/>
                    </a:cubicBezTo>
                    <a:cubicBezTo>
                      <a:pt x="50" y="52"/>
                      <a:pt x="41" y="53"/>
                      <a:pt x="33" y="53"/>
                    </a:cubicBezTo>
                    <a:cubicBezTo>
                      <a:pt x="24" y="53"/>
                      <a:pt x="15" y="52"/>
                      <a:pt x="6" y="51"/>
                    </a:cubicBezTo>
                    <a:cubicBezTo>
                      <a:pt x="2" y="51"/>
                      <a:pt x="0" y="57"/>
                      <a:pt x="3" y="59"/>
                    </a:cubicBezTo>
                    <a:cubicBezTo>
                      <a:pt x="3" y="59"/>
                      <a:pt x="3" y="59"/>
                      <a:pt x="3" y="60"/>
                    </a:cubicBezTo>
                    <a:cubicBezTo>
                      <a:pt x="1" y="60"/>
                      <a:pt x="0" y="61"/>
                      <a:pt x="0" y="63"/>
                    </a:cubicBezTo>
                    <a:cubicBezTo>
                      <a:pt x="6" y="100"/>
                      <a:pt x="34" y="127"/>
                      <a:pt x="45" y="162"/>
                    </a:cubicBezTo>
                    <a:cubicBezTo>
                      <a:pt x="46" y="164"/>
                      <a:pt x="49" y="167"/>
                      <a:pt x="52" y="166"/>
                    </a:cubicBezTo>
                    <a:cubicBezTo>
                      <a:pt x="99" y="165"/>
                      <a:pt x="159" y="177"/>
                      <a:pt x="204" y="156"/>
                    </a:cubicBezTo>
                    <a:cubicBezTo>
                      <a:pt x="242" y="139"/>
                      <a:pt x="261" y="80"/>
                      <a:pt x="270" y="43"/>
                    </a:cubicBezTo>
                    <a:cubicBezTo>
                      <a:pt x="273" y="34"/>
                      <a:pt x="262" y="31"/>
                      <a:pt x="258" y="37"/>
                    </a:cubicBezTo>
                    <a:close/>
                    <a:moveTo>
                      <a:pt x="224" y="52"/>
                    </a:moveTo>
                    <a:cubicBezTo>
                      <a:pt x="216" y="58"/>
                      <a:pt x="208" y="64"/>
                      <a:pt x="200" y="69"/>
                    </a:cubicBezTo>
                    <a:cubicBezTo>
                      <a:pt x="200" y="69"/>
                      <a:pt x="200" y="69"/>
                      <a:pt x="199" y="68"/>
                    </a:cubicBezTo>
                    <a:cubicBezTo>
                      <a:pt x="194" y="63"/>
                      <a:pt x="189" y="58"/>
                      <a:pt x="184" y="54"/>
                    </a:cubicBezTo>
                    <a:cubicBezTo>
                      <a:pt x="198" y="55"/>
                      <a:pt x="211" y="54"/>
                      <a:pt x="224" y="52"/>
                    </a:cubicBezTo>
                    <a:close/>
                    <a:moveTo>
                      <a:pt x="131" y="62"/>
                    </a:moveTo>
                    <a:cubicBezTo>
                      <a:pt x="132" y="48"/>
                      <a:pt x="133" y="35"/>
                      <a:pt x="131" y="21"/>
                    </a:cubicBezTo>
                    <a:cubicBezTo>
                      <a:pt x="150" y="40"/>
                      <a:pt x="171" y="57"/>
                      <a:pt x="191" y="76"/>
                    </a:cubicBezTo>
                    <a:cubicBezTo>
                      <a:pt x="171" y="89"/>
                      <a:pt x="151" y="101"/>
                      <a:pt x="129" y="102"/>
                    </a:cubicBezTo>
                    <a:cubicBezTo>
                      <a:pt x="127" y="102"/>
                      <a:pt x="126" y="102"/>
                      <a:pt x="125" y="102"/>
                    </a:cubicBezTo>
                    <a:cubicBezTo>
                      <a:pt x="131" y="91"/>
                      <a:pt x="129" y="74"/>
                      <a:pt x="131" y="62"/>
                    </a:cubicBezTo>
                    <a:close/>
                    <a:moveTo>
                      <a:pt x="54" y="148"/>
                    </a:moveTo>
                    <a:cubicBezTo>
                      <a:pt x="48" y="140"/>
                      <a:pt x="42" y="124"/>
                      <a:pt x="40" y="121"/>
                    </a:cubicBezTo>
                    <a:cubicBezTo>
                      <a:pt x="28" y="102"/>
                      <a:pt x="16" y="85"/>
                      <a:pt x="7" y="65"/>
                    </a:cubicBezTo>
                    <a:cubicBezTo>
                      <a:pt x="34" y="79"/>
                      <a:pt x="61" y="97"/>
                      <a:pt x="89" y="108"/>
                    </a:cubicBezTo>
                    <a:cubicBezTo>
                      <a:pt x="76" y="120"/>
                      <a:pt x="65" y="134"/>
                      <a:pt x="54" y="147"/>
                    </a:cubicBezTo>
                    <a:cubicBezTo>
                      <a:pt x="54" y="148"/>
                      <a:pt x="54" y="148"/>
                      <a:pt x="54" y="148"/>
                    </a:cubicBezTo>
                    <a:close/>
                    <a:moveTo>
                      <a:pt x="225" y="114"/>
                    </a:moveTo>
                    <a:cubicBezTo>
                      <a:pt x="222" y="119"/>
                      <a:pt x="219" y="124"/>
                      <a:pt x="215" y="128"/>
                    </a:cubicBezTo>
                    <a:cubicBezTo>
                      <a:pt x="209" y="121"/>
                      <a:pt x="206" y="112"/>
                      <a:pt x="202" y="105"/>
                    </a:cubicBezTo>
                    <a:cubicBezTo>
                      <a:pt x="198" y="99"/>
                      <a:pt x="188" y="103"/>
                      <a:pt x="190" y="110"/>
                    </a:cubicBezTo>
                    <a:cubicBezTo>
                      <a:pt x="194" y="119"/>
                      <a:pt x="200" y="128"/>
                      <a:pt x="207" y="135"/>
                    </a:cubicBezTo>
                    <a:cubicBezTo>
                      <a:pt x="189" y="149"/>
                      <a:pt x="166" y="150"/>
                      <a:pt x="140" y="152"/>
                    </a:cubicBezTo>
                    <a:cubicBezTo>
                      <a:pt x="113" y="153"/>
                      <a:pt x="86" y="152"/>
                      <a:pt x="59" y="153"/>
                    </a:cubicBezTo>
                    <a:cubicBezTo>
                      <a:pt x="59" y="153"/>
                      <a:pt x="59" y="153"/>
                      <a:pt x="59" y="153"/>
                    </a:cubicBezTo>
                    <a:cubicBezTo>
                      <a:pt x="71" y="139"/>
                      <a:pt x="84" y="125"/>
                      <a:pt x="96" y="111"/>
                    </a:cubicBezTo>
                    <a:cubicBezTo>
                      <a:pt x="96" y="111"/>
                      <a:pt x="96" y="111"/>
                      <a:pt x="97" y="110"/>
                    </a:cubicBezTo>
                    <a:cubicBezTo>
                      <a:pt x="107" y="113"/>
                      <a:pt x="118" y="116"/>
                      <a:pt x="129" y="116"/>
                    </a:cubicBezTo>
                    <a:cubicBezTo>
                      <a:pt x="171" y="119"/>
                      <a:pt x="214" y="74"/>
                      <a:pt x="251" y="53"/>
                    </a:cubicBezTo>
                    <a:cubicBezTo>
                      <a:pt x="243" y="74"/>
                      <a:pt x="236" y="94"/>
                      <a:pt x="225"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7" name="Freeform 531"/>
              <p:cNvSpPr>
                <a:spLocks noEditPoints="1"/>
              </p:cNvSpPr>
              <p:nvPr/>
            </p:nvSpPr>
            <p:spPr bwMode="auto">
              <a:xfrm>
                <a:off x="2739" y="1118"/>
                <a:ext cx="195" cy="529"/>
              </a:xfrm>
              <a:custGeom>
                <a:avLst/>
                <a:gdLst>
                  <a:gd name="T0" fmla="*/ 29 w 97"/>
                  <a:gd name="T1" fmla="*/ 2 h 262"/>
                  <a:gd name="T2" fmla="*/ 19 w 97"/>
                  <a:gd name="T3" fmla="*/ 5 h 262"/>
                  <a:gd name="T4" fmla="*/ 5 w 97"/>
                  <a:gd name="T5" fmla="*/ 70 h 262"/>
                  <a:gd name="T6" fmla="*/ 4 w 97"/>
                  <a:gd name="T7" fmla="*/ 71 h 262"/>
                  <a:gd name="T8" fmla="*/ 4 w 97"/>
                  <a:gd name="T9" fmla="*/ 81 h 262"/>
                  <a:gd name="T10" fmla="*/ 0 w 97"/>
                  <a:gd name="T11" fmla="*/ 86 h 262"/>
                  <a:gd name="T12" fmla="*/ 26 w 97"/>
                  <a:gd name="T13" fmla="*/ 240 h 262"/>
                  <a:gd name="T14" fmla="*/ 33 w 97"/>
                  <a:gd name="T15" fmla="*/ 242 h 262"/>
                  <a:gd name="T16" fmla="*/ 34 w 97"/>
                  <a:gd name="T17" fmla="*/ 239 h 262"/>
                  <a:gd name="T18" fmla="*/ 95 w 97"/>
                  <a:gd name="T19" fmla="*/ 244 h 262"/>
                  <a:gd name="T20" fmla="*/ 95 w 97"/>
                  <a:gd name="T21" fmla="*/ 237 h 262"/>
                  <a:gd name="T22" fmla="*/ 95 w 97"/>
                  <a:gd name="T23" fmla="*/ 237 h 262"/>
                  <a:gd name="T24" fmla="*/ 63 w 97"/>
                  <a:gd name="T25" fmla="*/ 85 h 262"/>
                  <a:gd name="T26" fmla="*/ 62 w 97"/>
                  <a:gd name="T27" fmla="*/ 84 h 262"/>
                  <a:gd name="T28" fmla="*/ 29 w 97"/>
                  <a:gd name="T29" fmla="*/ 2 h 262"/>
                  <a:gd name="T30" fmla="*/ 89 w 97"/>
                  <a:gd name="T31" fmla="*/ 237 h 262"/>
                  <a:gd name="T32" fmla="*/ 37 w 97"/>
                  <a:gd name="T33" fmla="*/ 234 h 262"/>
                  <a:gd name="T34" fmla="*/ 36 w 97"/>
                  <a:gd name="T35" fmla="*/ 233 h 262"/>
                  <a:gd name="T36" fmla="*/ 38 w 97"/>
                  <a:gd name="T37" fmla="*/ 216 h 262"/>
                  <a:gd name="T38" fmla="*/ 60 w 97"/>
                  <a:gd name="T39" fmla="*/ 223 h 262"/>
                  <a:gd name="T40" fmla="*/ 85 w 97"/>
                  <a:gd name="T41" fmla="*/ 211 h 262"/>
                  <a:gd name="T42" fmla="*/ 89 w 97"/>
                  <a:gd name="T43" fmla="*/ 237 h 262"/>
                  <a:gd name="T44" fmla="*/ 42 w 97"/>
                  <a:gd name="T45" fmla="*/ 148 h 262"/>
                  <a:gd name="T46" fmla="*/ 51 w 97"/>
                  <a:gd name="T47" fmla="*/ 148 h 262"/>
                  <a:gd name="T48" fmla="*/ 61 w 97"/>
                  <a:gd name="T49" fmla="*/ 156 h 262"/>
                  <a:gd name="T50" fmla="*/ 57 w 97"/>
                  <a:gd name="T51" fmla="*/ 175 h 262"/>
                  <a:gd name="T52" fmla="*/ 42 w 97"/>
                  <a:gd name="T53" fmla="*/ 148 h 262"/>
                  <a:gd name="T54" fmla="*/ 65 w 97"/>
                  <a:gd name="T55" fmla="*/ 144 h 262"/>
                  <a:gd name="T56" fmla="*/ 39 w 97"/>
                  <a:gd name="T57" fmla="*/ 139 h 262"/>
                  <a:gd name="T58" fmla="*/ 32 w 97"/>
                  <a:gd name="T59" fmla="*/ 141 h 262"/>
                  <a:gd name="T60" fmla="*/ 63 w 97"/>
                  <a:gd name="T61" fmla="*/ 186 h 262"/>
                  <a:gd name="T62" fmla="*/ 74 w 97"/>
                  <a:gd name="T63" fmla="*/ 171 h 262"/>
                  <a:gd name="T64" fmla="*/ 83 w 97"/>
                  <a:gd name="T65" fmla="*/ 203 h 262"/>
                  <a:gd name="T66" fmla="*/ 79 w 97"/>
                  <a:gd name="T67" fmla="*/ 203 h 262"/>
                  <a:gd name="T68" fmla="*/ 61 w 97"/>
                  <a:gd name="T69" fmla="*/ 214 h 262"/>
                  <a:gd name="T70" fmla="*/ 38 w 97"/>
                  <a:gd name="T71" fmla="*/ 208 h 262"/>
                  <a:gd name="T72" fmla="*/ 14 w 97"/>
                  <a:gd name="T73" fmla="*/ 105 h 262"/>
                  <a:gd name="T74" fmla="*/ 55 w 97"/>
                  <a:gd name="T75" fmla="*/ 104 h 262"/>
                  <a:gd name="T76" fmla="*/ 65 w 97"/>
                  <a:gd name="T77" fmla="*/ 144 h 262"/>
                  <a:gd name="T78" fmla="*/ 54 w 97"/>
                  <a:gd name="T79" fmla="*/ 85 h 262"/>
                  <a:gd name="T80" fmla="*/ 53 w 97"/>
                  <a:gd name="T81" fmla="*/ 87 h 262"/>
                  <a:gd name="T82" fmla="*/ 54 w 97"/>
                  <a:gd name="T83" fmla="*/ 95 h 262"/>
                  <a:gd name="T84" fmla="*/ 13 w 97"/>
                  <a:gd name="T85" fmla="*/ 98 h 262"/>
                  <a:gd name="T86" fmla="*/ 10 w 97"/>
                  <a:gd name="T87" fmla="*/ 85 h 262"/>
                  <a:gd name="T88" fmla="*/ 10 w 97"/>
                  <a:gd name="T89" fmla="*/ 84 h 262"/>
                  <a:gd name="T90" fmla="*/ 11 w 97"/>
                  <a:gd name="T91" fmla="*/ 78 h 262"/>
                  <a:gd name="T92" fmla="*/ 30 w 97"/>
                  <a:gd name="T93" fmla="*/ 84 h 262"/>
                  <a:gd name="T94" fmla="*/ 54 w 97"/>
                  <a:gd name="T95" fmla="*/ 80 h 262"/>
                  <a:gd name="T96" fmla="*/ 54 w 97"/>
                  <a:gd name="T97" fmla="*/ 85 h 262"/>
                  <a:gd name="T98" fmla="*/ 52 w 97"/>
                  <a:gd name="T99" fmla="*/ 71 h 262"/>
                  <a:gd name="T100" fmla="*/ 32 w 97"/>
                  <a:gd name="T101" fmla="*/ 75 h 262"/>
                  <a:gd name="T102" fmla="*/ 13 w 97"/>
                  <a:gd name="T103" fmla="*/ 71 h 262"/>
                  <a:gd name="T104" fmla="*/ 27 w 97"/>
                  <a:gd name="T105" fmla="*/ 17 h 262"/>
                  <a:gd name="T106" fmla="*/ 52 w 97"/>
                  <a:gd name="T107" fmla="*/ 7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262">
                    <a:moveTo>
                      <a:pt x="29" y="2"/>
                    </a:moveTo>
                    <a:cubicBezTo>
                      <a:pt x="26" y="0"/>
                      <a:pt x="20" y="0"/>
                      <a:pt x="19" y="5"/>
                    </a:cubicBezTo>
                    <a:cubicBezTo>
                      <a:pt x="13" y="25"/>
                      <a:pt x="6" y="48"/>
                      <a:pt x="5" y="70"/>
                    </a:cubicBezTo>
                    <a:cubicBezTo>
                      <a:pt x="4" y="70"/>
                      <a:pt x="4" y="71"/>
                      <a:pt x="4" y="71"/>
                    </a:cubicBezTo>
                    <a:cubicBezTo>
                      <a:pt x="4" y="75"/>
                      <a:pt x="4" y="78"/>
                      <a:pt x="4" y="81"/>
                    </a:cubicBezTo>
                    <a:cubicBezTo>
                      <a:pt x="2" y="82"/>
                      <a:pt x="0" y="83"/>
                      <a:pt x="0" y="86"/>
                    </a:cubicBezTo>
                    <a:cubicBezTo>
                      <a:pt x="0" y="138"/>
                      <a:pt x="38" y="187"/>
                      <a:pt x="26" y="240"/>
                    </a:cubicBezTo>
                    <a:cubicBezTo>
                      <a:pt x="25" y="244"/>
                      <a:pt x="32" y="246"/>
                      <a:pt x="33" y="242"/>
                    </a:cubicBezTo>
                    <a:cubicBezTo>
                      <a:pt x="34" y="241"/>
                      <a:pt x="34" y="240"/>
                      <a:pt x="34" y="239"/>
                    </a:cubicBezTo>
                    <a:cubicBezTo>
                      <a:pt x="44" y="262"/>
                      <a:pt x="79" y="261"/>
                      <a:pt x="95" y="244"/>
                    </a:cubicBezTo>
                    <a:cubicBezTo>
                      <a:pt x="97" y="241"/>
                      <a:pt x="96" y="239"/>
                      <a:pt x="95" y="237"/>
                    </a:cubicBezTo>
                    <a:cubicBezTo>
                      <a:pt x="95" y="237"/>
                      <a:pt x="95" y="237"/>
                      <a:pt x="95" y="237"/>
                    </a:cubicBezTo>
                    <a:cubicBezTo>
                      <a:pt x="96" y="187"/>
                      <a:pt x="80" y="132"/>
                      <a:pt x="63" y="85"/>
                    </a:cubicBezTo>
                    <a:cubicBezTo>
                      <a:pt x="63" y="85"/>
                      <a:pt x="62" y="84"/>
                      <a:pt x="62" y="84"/>
                    </a:cubicBezTo>
                    <a:cubicBezTo>
                      <a:pt x="61" y="53"/>
                      <a:pt x="51" y="25"/>
                      <a:pt x="29" y="2"/>
                    </a:cubicBezTo>
                    <a:close/>
                    <a:moveTo>
                      <a:pt x="89" y="237"/>
                    </a:moveTo>
                    <a:cubicBezTo>
                      <a:pt x="71" y="244"/>
                      <a:pt x="51" y="254"/>
                      <a:pt x="37" y="234"/>
                    </a:cubicBezTo>
                    <a:cubicBezTo>
                      <a:pt x="37" y="234"/>
                      <a:pt x="36" y="233"/>
                      <a:pt x="36" y="233"/>
                    </a:cubicBezTo>
                    <a:cubicBezTo>
                      <a:pt x="37" y="227"/>
                      <a:pt x="37" y="222"/>
                      <a:pt x="38" y="216"/>
                    </a:cubicBezTo>
                    <a:cubicBezTo>
                      <a:pt x="44" y="221"/>
                      <a:pt x="51" y="224"/>
                      <a:pt x="60" y="223"/>
                    </a:cubicBezTo>
                    <a:cubicBezTo>
                      <a:pt x="68" y="223"/>
                      <a:pt x="80" y="218"/>
                      <a:pt x="85" y="211"/>
                    </a:cubicBezTo>
                    <a:cubicBezTo>
                      <a:pt x="87" y="219"/>
                      <a:pt x="88" y="228"/>
                      <a:pt x="89" y="237"/>
                    </a:cubicBezTo>
                    <a:close/>
                    <a:moveTo>
                      <a:pt x="42" y="148"/>
                    </a:moveTo>
                    <a:cubicBezTo>
                      <a:pt x="45" y="148"/>
                      <a:pt x="48" y="147"/>
                      <a:pt x="51" y="148"/>
                    </a:cubicBezTo>
                    <a:cubicBezTo>
                      <a:pt x="56" y="149"/>
                      <a:pt x="59" y="152"/>
                      <a:pt x="61" y="156"/>
                    </a:cubicBezTo>
                    <a:cubicBezTo>
                      <a:pt x="63" y="159"/>
                      <a:pt x="63" y="177"/>
                      <a:pt x="57" y="175"/>
                    </a:cubicBezTo>
                    <a:cubicBezTo>
                      <a:pt x="48" y="170"/>
                      <a:pt x="44" y="158"/>
                      <a:pt x="42" y="148"/>
                    </a:cubicBezTo>
                    <a:close/>
                    <a:moveTo>
                      <a:pt x="65" y="144"/>
                    </a:moveTo>
                    <a:cubicBezTo>
                      <a:pt x="58" y="138"/>
                      <a:pt x="47" y="135"/>
                      <a:pt x="39" y="139"/>
                    </a:cubicBezTo>
                    <a:cubicBezTo>
                      <a:pt x="37" y="138"/>
                      <a:pt x="33" y="139"/>
                      <a:pt x="32" y="141"/>
                    </a:cubicBezTo>
                    <a:cubicBezTo>
                      <a:pt x="27" y="156"/>
                      <a:pt x="43" y="195"/>
                      <a:pt x="63" y="186"/>
                    </a:cubicBezTo>
                    <a:cubicBezTo>
                      <a:pt x="69" y="183"/>
                      <a:pt x="72" y="178"/>
                      <a:pt x="74" y="171"/>
                    </a:cubicBezTo>
                    <a:cubicBezTo>
                      <a:pt x="77" y="182"/>
                      <a:pt x="80" y="192"/>
                      <a:pt x="83" y="203"/>
                    </a:cubicBezTo>
                    <a:cubicBezTo>
                      <a:pt x="82" y="202"/>
                      <a:pt x="81" y="202"/>
                      <a:pt x="79" y="203"/>
                    </a:cubicBezTo>
                    <a:cubicBezTo>
                      <a:pt x="73" y="207"/>
                      <a:pt x="69" y="213"/>
                      <a:pt x="61" y="214"/>
                    </a:cubicBezTo>
                    <a:cubicBezTo>
                      <a:pt x="52" y="216"/>
                      <a:pt x="45" y="213"/>
                      <a:pt x="38" y="208"/>
                    </a:cubicBezTo>
                    <a:cubicBezTo>
                      <a:pt x="37" y="174"/>
                      <a:pt x="23" y="139"/>
                      <a:pt x="14" y="105"/>
                    </a:cubicBezTo>
                    <a:cubicBezTo>
                      <a:pt x="27" y="111"/>
                      <a:pt x="43" y="111"/>
                      <a:pt x="55" y="104"/>
                    </a:cubicBezTo>
                    <a:cubicBezTo>
                      <a:pt x="58" y="117"/>
                      <a:pt x="61" y="131"/>
                      <a:pt x="65" y="144"/>
                    </a:cubicBezTo>
                    <a:close/>
                    <a:moveTo>
                      <a:pt x="54" y="85"/>
                    </a:moveTo>
                    <a:cubicBezTo>
                      <a:pt x="54" y="85"/>
                      <a:pt x="53" y="86"/>
                      <a:pt x="53" y="87"/>
                    </a:cubicBezTo>
                    <a:cubicBezTo>
                      <a:pt x="54" y="89"/>
                      <a:pt x="54" y="92"/>
                      <a:pt x="54" y="95"/>
                    </a:cubicBezTo>
                    <a:cubicBezTo>
                      <a:pt x="40" y="101"/>
                      <a:pt x="28" y="106"/>
                      <a:pt x="13" y="98"/>
                    </a:cubicBezTo>
                    <a:cubicBezTo>
                      <a:pt x="12" y="94"/>
                      <a:pt x="11" y="89"/>
                      <a:pt x="10" y="85"/>
                    </a:cubicBezTo>
                    <a:cubicBezTo>
                      <a:pt x="10" y="85"/>
                      <a:pt x="10" y="84"/>
                      <a:pt x="10" y="84"/>
                    </a:cubicBezTo>
                    <a:cubicBezTo>
                      <a:pt x="10" y="82"/>
                      <a:pt x="11" y="80"/>
                      <a:pt x="11" y="78"/>
                    </a:cubicBezTo>
                    <a:cubicBezTo>
                      <a:pt x="17" y="81"/>
                      <a:pt x="23" y="84"/>
                      <a:pt x="30" y="84"/>
                    </a:cubicBezTo>
                    <a:cubicBezTo>
                      <a:pt x="37" y="85"/>
                      <a:pt x="47" y="85"/>
                      <a:pt x="54" y="80"/>
                    </a:cubicBezTo>
                    <a:cubicBezTo>
                      <a:pt x="54" y="82"/>
                      <a:pt x="54" y="83"/>
                      <a:pt x="54" y="85"/>
                    </a:cubicBezTo>
                    <a:close/>
                    <a:moveTo>
                      <a:pt x="52" y="71"/>
                    </a:moveTo>
                    <a:cubicBezTo>
                      <a:pt x="45" y="71"/>
                      <a:pt x="39" y="75"/>
                      <a:pt x="32" y="75"/>
                    </a:cubicBezTo>
                    <a:cubicBezTo>
                      <a:pt x="26" y="76"/>
                      <a:pt x="19" y="74"/>
                      <a:pt x="13" y="71"/>
                    </a:cubicBezTo>
                    <a:cubicBezTo>
                      <a:pt x="18" y="53"/>
                      <a:pt x="22" y="35"/>
                      <a:pt x="27" y="17"/>
                    </a:cubicBezTo>
                    <a:cubicBezTo>
                      <a:pt x="40" y="33"/>
                      <a:pt x="48" y="51"/>
                      <a:pt x="52"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8" name="Freeform 532"/>
              <p:cNvSpPr>
                <a:spLocks noEditPoints="1"/>
              </p:cNvSpPr>
              <p:nvPr/>
            </p:nvSpPr>
            <p:spPr bwMode="auto">
              <a:xfrm>
                <a:off x="4027" y="874"/>
                <a:ext cx="525" cy="527"/>
              </a:xfrm>
              <a:custGeom>
                <a:avLst/>
                <a:gdLst>
                  <a:gd name="T0" fmla="*/ 182 w 260"/>
                  <a:gd name="T1" fmla="*/ 108 h 261"/>
                  <a:gd name="T2" fmla="*/ 214 w 260"/>
                  <a:gd name="T3" fmla="*/ 24 h 261"/>
                  <a:gd name="T4" fmla="*/ 159 w 260"/>
                  <a:gd name="T5" fmla="*/ 49 h 261"/>
                  <a:gd name="T6" fmla="*/ 111 w 260"/>
                  <a:gd name="T7" fmla="*/ 7 h 261"/>
                  <a:gd name="T8" fmla="*/ 107 w 260"/>
                  <a:gd name="T9" fmla="*/ 82 h 261"/>
                  <a:gd name="T10" fmla="*/ 7 w 260"/>
                  <a:gd name="T11" fmla="*/ 10 h 261"/>
                  <a:gd name="T12" fmla="*/ 64 w 260"/>
                  <a:gd name="T13" fmla="*/ 60 h 261"/>
                  <a:gd name="T14" fmla="*/ 25 w 260"/>
                  <a:gd name="T15" fmla="*/ 129 h 261"/>
                  <a:gd name="T16" fmla="*/ 107 w 260"/>
                  <a:gd name="T17" fmla="*/ 136 h 261"/>
                  <a:gd name="T18" fmla="*/ 133 w 260"/>
                  <a:gd name="T19" fmla="*/ 249 h 261"/>
                  <a:gd name="T20" fmla="*/ 250 w 260"/>
                  <a:gd name="T21" fmla="*/ 219 h 261"/>
                  <a:gd name="T22" fmla="*/ 226 w 260"/>
                  <a:gd name="T23" fmla="*/ 125 h 261"/>
                  <a:gd name="T24" fmla="*/ 50 w 260"/>
                  <a:gd name="T25" fmla="*/ 147 h 261"/>
                  <a:gd name="T26" fmla="*/ 85 w 260"/>
                  <a:gd name="T27" fmla="*/ 116 h 261"/>
                  <a:gd name="T28" fmla="*/ 60 w 260"/>
                  <a:gd name="T29" fmla="*/ 124 h 261"/>
                  <a:gd name="T30" fmla="*/ 108 w 260"/>
                  <a:gd name="T31" fmla="*/ 122 h 261"/>
                  <a:gd name="T32" fmla="*/ 182 w 260"/>
                  <a:gd name="T33" fmla="*/ 53 h 261"/>
                  <a:gd name="T34" fmla="*/ 161 w 260"/>
                  <a:gd name="T35" fmla="*/ 75 h 261"/>
                  <a:gd name="T36" fmla="*/ 197 w 260"/>
                  <a:gd name="T37" fmla="*/ 78 h 261"/>
                  <a:gd name="T38" fmla="*/ 149 w 260"/>
                  <a:gd name="T39" fmla="*/ 114 h 261"/>
                  <a:gd name="T40" fmla="*/ 151 w 260"/>
                  <a:gd name="T41" fmla="*/ 100 h 261"/>
                  <a:gd name="T42" fmla="*/ 182 w 260"/>
                  <a:gd name="T43" fmla="*/ 53 h 261"/>
                  <a:gd name="T44" fmla="*/ 130 w 260"/>
                  <a:gd name="T45" fmla="*/ 18 h 261"/>
                  <a:gd name="T46" fmla="*/ 132 w 260"/>
                  <a:gd name="T47" fmla="*/ 99 h 261"/>
                  <a:gd name="T48" fmla="*/ 127 w 260"/>
                  <a:gd name="T49" fmla="*/ 32 h 261"/>
                  <a:gd name="T50" fmla="*/ 126 w 260"/>
                  <a:gd name="T51" fmla="*/ 92 h 261"/>
                  <a:gd name="T52" fmla="*/ 137 w 260"/>
                  <a:gd name="T53" fmla="*/ 232 h 261"/>
                  <a:gd name="T54" fmla="*/ 104 w 260"/>
                  <a:gd name="T55" fmla="*/ 187 h 261"/>
                  <a:gd name="T56" fmla="*/ 118 w 260"/>
                  <a:gd name="T57" fmla="*/ 204 h 261"/>
                  <a:gd name="T58" fmla="*/ 123 w 260"/>
                  <a:gd name="T59" fmla="*/ 128 h 261"/>
                  <a:gd name="T60" fmla="*/ 126 w 260"/>
                  <a:gd name="T61" fmla="*/ 123 h 261"/>
                  <a:gd name="T62" fmla="*/ 131 w 260"/>
                  <a:gd name="T63" fmla="*/ 124 h 261"/>
                  <a:gd name="T64" fmla="*/ 146 w 260"/>
                  <a:gd name="T65" fmla="*/ 140 h 261"/>
                  <a:gd name="T66" fmla="*/ 212 w 260"/>
                  <a:gd name="T67" fmla="*/ 186 h 261"/>
                  <a:gd name="T68" fmla="*/ 214 w 260"/>
                  <a:gd name="T69" fmla="*/ 187 h 261"/>
                  <a:gd name="T70" fmla="*/ 145 w 260"/>
                  <a:gd name="T71" fmla="*/ 134 h 261"/>
                  <a:gd name="T72" fmla="*/ 222 w 260"/>
                  <a:gd name="T73" fmla="*/ 136 h 261"/>
                  <a:gd name="T74" fmla="*/ 214 w 260"/>
                  <a:gd name="T75" fmla="*/ 187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0" h="261">
                    <a:moveTo>
                      <a:pt x="226" y="125"/>
                    </a:moveTo>
                    <a:cubicBezTo>
                      <a:pt x="213" y="113"/>
                      <a:pt x="198" y="108"/>
                      <a:pt x="182" y="108"/>
                    </a:cubicBezTo>
                    <a:cubicBezTo>
                      <a:pt x="190" y="102"/>
                      <a:pt x="197" y="95"/>
                      <a:pt x="204" y="87"/>
                    </a:cubicBezTo>
                    <a:cubicBezTo>
                      <a:pt x="216" y="71"/>
                      <a:pt x="228" y="43"/>
                      <a:pt x="214" y="24"/>
                    </a:cubicBezTo>
                    <a:cubicBezTo>
                      <a:pt x="200" y="6"/>
                      <a:pt x="179" y="12"/>
                      <a:pt x="169" y="28"/>
                    </a:cubicBezTo>
                    <a:cubicBezTo>
                      <a:pt x="164" y="35"/>
                      <a:pt x="161" y="42"/>
                      <a:pt x="159" y="49"/>
                    </a:cubicBezTo>
                    <a:cubicBezTo>
                      <a:pt x="159" y="46"/>
                      <a:pt x="158" y="43"/>
                      <a:pt x="158" y="41"/>
                    </a:cubicBezTo>
                    <a:cubicBezTo>
                      <a:pt x="156" y="19"/>
                      <a:pt x="133" y="0"/>
                      <a:pt x="111" y="7"/>
                    </a:cubicBezTo>
                    <a:cubicBezTo>
                      <a:pt x="92" y="12"/>
                      <a:pt x="94" y="40"/>
                      <a:pt x="97" y="55"/>
                    </a:cubicBezTo>
                    <a:cubicBezTo>
                      <a:pt x="99" y="63"/>
                      <a:pt x="102" y="73"/>
                      <a:pt x="107" y="82"/>
                    </a:cubicBezTo>
                    <a:cubicBezTo>
                      <a:pt x="99" y="74"/>
                      <a:pt x="90" y="67"/>
                      <a:pt x="82" y="61"/>
                    </a:cubicBezTo>
                    <a:cubicBezTo>
                      <a:pt x="59" y="42"/>
                      <a:pt x="33" y="26"/>
                      <a:pt x="7" y="10"/>
                    </a:cubicBezTo>
                    <a:cubicBezTo>
                      <a:pt x="4" y="8"/>
                      <a:pt x="0" y="13"/>
                      <a:pt x="3" y="16"/>
                    </a:cubicBezTo>
                    <a:cubicBezTo>
                      <a:pt x="22" y="32"/>
                      <a:pt x="44" y="45"/>
                      <a:pt x="64" y="60"/>
                    </a:cubicBezTo>
                    <a:cubicBezTo>
                      <a:pt x="81" y="73"/>
                      <a:pt x="94" y="89"/>
                      <a:pt x="108" y="104"/>
                    </a:cubicBezTo>
                    <a:cubicBezTo>
                      <a:pt x="76" y="100"/>
                      <a:pt x="27" y="101"/>
                      <a:pt x="25" y="129"/>
                    </a:cubicBezTo>
                    <a:cubicBezTo>
                      <a:pt x="24" y="152"/>
                      <a:pt x="47" y="161"/>
                      <a:pt x="66" y="157"/>
                    </a:cubicBezTo>
                    <a:cubicBezTo>
                      <a:pt x="81" y="153"/>
                      <a:pt x="95" y="144"/>
                      <a:pt x="107" y="136"/>
                    </a:cubicBezTo>
                    <a:cubicBezTo>
                      <a:pt x="108" y="136"/>
                      <a:pt x="109" y="135"/>
                      <a:pt x="110" y="134"/>
                    </a:cubicBezTo>
                    <a:cubicBezTo>
                      <a:pt x="92" y="180"/>
                      <a:pt x="65" y="261"/>
                      <a:pt x="133" y="249"/>
                    </a:cubicBezTo>
                    <a:cubicBezTo>
                      <a:pt x="166" y="243"/>
                      <a:pt x="161" y="203"/>
                      <a:pt x="151" y="167"/>
                    </a:cubicBezTo>
                    <a:cubicBezTo>
                      <a:pt x="175" y="192"/>
                      <a:pt x="222" y="190"/>
                      <a:pt x="250" y="219"/>
                    </a:cubicBezTo>
                    <a:cubicBezTo>
                      <a:pt x="253" y="222"/>
                      <a:pt x="258" y="220"/>
                      <a:pt x="258" y="215"/>
                    </a:cubicBezTo>
                    <a:cubicBezTo>
                      <a:pt x="260" y="182"/>
                      <a:pt x="252" y="148"/>
                      <a:pt x="226" y="125"/>
                    </a:cubicBezTo>
                    <a:close/>
                    <a:moveTo>
                      <a:pt x="84" y="138"/>
                    </a:moveTo>
                    <a:cubicBezTo>
                      <a:pt x="74" y="144"/>
                      <a:pt x="62" y="149"/>
                      <a:pt x="50" y="147"/>
                    </a:cubicBezTo>
                    <a:cubicBezTo>
                      <a:pt x="43" y="146"/>
                      <a:pt x="33" y="134"/>
                      <a:pt x="39" y="126"/>
                    </a:cubicBezTo>
                    <a:cubicBezTo>
                      <a:pt x="48" y="115"/>
                      <a:pt x="73" y="116"/>
                      <a:pt x="85" y="116"/>
                    </a:cubicBezTo>
                    <a:cubicBezTo>
                      <a:pt x="88" y="116"/>
                      <a:pt x="91" y="116"/>
                      <a:pt x="94" y="115"/>
                    </a:cubicBezTo>
                    <a:cubicBezTo>
                      <a:pt x="83" y="118"/>
                      <a:pt x="71" y="121"/>
                      <a:pt x="60" y="124"/>
                    </a:cubicBezTo>
                    <a:cubicBezTo>
                      <a:pt x="56" y="125"/>
                      <a:pt x="57" y="132"/>
                      <a:pt x="61" y="132"/>
                    </a:cubicBezTo>
                    <a:cubicBezTo>
                      <a:pt x="77" y="132"/>
                      <a:pt x="93" y="128"/>
                      <a:pt x="108" y="122"/>
                    </a:cubicBezTo>
                    <a:cubicBezTo>
                      <a:pt x="100" y="128"/>
                      <a:pt x="92" y="134"/>
                      <a:pt x="84" y="138"/>
                    </a:cubicBezTo>
                    <a:close/>
                    <a:moveTo>
                      <a:pt x="182" y="53"/>
                    </a:moveTo>
                    <a:cubicBezTo>
                      <a:pt x="174" y="65"/>
                      <a:pt x="167" y="76"/>
                      <a:pt x="157" y="86"/>
                    </a:cubicBezTo>
                    <a:cubicBezTo>
                      <a:pt x="158" y="82"/>
                      <a:pt x="160" y="79"/>
                      <a:pt x="161" y="75"/>
                    </a:cubicBezTo>
                    <a:cubicBezTo>
                      <a:pt x="166" y="59"/>
                      <a:pt x="176" y="15"/>
                      <a:pt x="200" y="27"/>
                    </a:cubicBezTo>
                    <a:cubicBezTo>
                      <a:pt x="219" y="36"/>
                      <a:pt x="204" y="67"/>
                      <a:pt x="197" y="78"/>
                    </a:cubicBezTo>
                    <a:cubicBezTo>
                      <a:pt x="188" y="93"/>
                      <a:pt x="175" y="105"/>
                      <a:pt x="160" y="111"/>
                    </a:cubicBezTo>
                    <a:cubicBezTo>
                      <a:pt x="156" y="112"/>
                      <a:pt x="153" y="113"/>
                      <a:pt x="149" y="114"/>
                    </a:cubicBezTo>
                    <a:cubicBezTo>
                      <a:pt x="147" y="114"/>
                      <a:pt x="145" y="115"/>
                      <a:pt x="143" y="115"/>
                    </a:cubicBezTo>
                    <a:cubicBezTo>
                      <a:pt x="146" y="110"/>
                      <a:pt x="149" y="105"/>
                      <a:pt x="151" y="100"/>
                    </a:cubicBezTo>
                    <a:cubicBezTo>
                      <a:pt x="167" y="90"/>
                      <a:pt x="180" y="73"/>
                      <a:pt x="188" y="57"/>
                    </a:cubicBezTo>
                    <a:cubicBezTo>
                      <a:pt x="191" y="52"/>
                      <a:pt x="185" y="49"/>
                      <a:pt x="182" y="53"/>
                    </a:cubicBezTo>
                    <a:close/>
                    <a:moveTo>
                      <a:pt x="110" y="21"/>
                    </a:moveTo>
                    <a:cubicBezTo>
                      <a:pt x="114" y="14"/>
                      <a:pt x="124" y="16"/>
                      <a:pt x="130" y="18"/>
                    </a:cubicBezTo>
                    <a:cubicBezTo>
                      <a:pt x="144" y="23"/>
                      <a:pt x="148" y="36"/>
                      <a:pt x="148" y="48"/>
                    </a:cubicBezTo>
                    <a:cubicBezTo>
                      <a:pt x="149" y="67"/>
                      <a:pt x="139" y="83"/>
                      <a:pt x="132" y="99"/>
                    </a:cubicBezTo>
                    <a:cubicBezTo>
                      <a:pt x="131" y="98"/>
                      <a:pt x="130" y="97"/>
                      <a:pt x="129" y="96"/>
                    </a:cubicBezTo>
                    <a:cubicBezTo>
                      <a:pt x="134" y="75"/>
                      <a:pt x="131" y="53"/>
                      <a:pt x="127" y="32"/>
                    </a:cubicBezTo>
                    <a:cubicBezTo>
                      <a:pt x="127" y="29"/>
                      <a:pt x="121" y="29"/>
                      <a:pt x="121" y="33"/>
                    </a:cubicBezTo>
                    <a:cubicBezTo>
                      <a:pt x="123" y="53"/>
                      <a:pt x="127" y="72"/>
                      <a:pt x="126" y="92"/>
                    </a:cubicBezTo>
                    <a:cubicBezTo>
                      <a:pt x="111" y="73"/>
                      <a:pt x="100" y="39"/>
                      <a:pt x="110" y="21"/>
                    </a:cubicBezTo>
                    <a:close/>
                    <a:moveTo>
                      <a:pt x="137" y="232"/>
                    </a:moveTo>
                    <a:cubicBezTo>
                      <a:pt x="128" y="242"/>
                      <a:pt x="106" y="238"/>
                      <a:pt x="101" y="226"/>
                    </a:cubicBezTo>
                    <a:cubicBezTo>
                      <a:pt x="97" y="214"/>
                      <a:pt x="101" y="199"/>
                      <a:pt x="104" y="187"/>
                    </a:cubicBezTo>
                    <a:cubicBezTo>
                      <a:pt x="107" y="175"/>
                      <a:pt x="111" y="165"/>
                      <a:pt x="115" y="154"/>
                    </a:cubicBezTo>
                    <a:cubicBezTo>
                      <a:pt x="114" y="171"/>
                      <a:pt x="115" y="188"/>
                      <a:pt x="118" y="204"/>
                    </a:cubicBezTo>
                    <a:cubicBezTo>
                      <a:pt x="118" y="210"/>
                      <a:pt x="127" y="208"/>
                      <a:pt x="127" y="203"/>
                    </a:cubicBezTo>
                    <a:cubicBezTo>
                      <a:pt x="126" y="178"/>
                      <a:pt x="125" y="153"/>
                      <a:pt x="123" y="128"/>
                    </a:cubicBezTo>
                    <a:cubicBezTo>
                      <a:pt x="124" y="126"/>
                      <a:pt x="124" y="125"/>
                      <a:pt x="125" y="123"/>
                    </a:cubicBezTo>
                    <a:cubicBezTo>
                      <a:pt x="125" y="123"/>
                      <a:pt x="125" y="123"/>
                      <a:pt x="126" y="123"/>
                    </a:cubicBezTo>
                    <a:cubicBezTo>
                      <a:pt x="127" y="123"/>
                      <a:pt x="127" y="123"/>
                      <a:pt x="128" y="122"/>
                    </a:cubicBezTo>
                    <a:cubicBezTo>
                      <a:pt x="129" y="123"/>
                      <a:pt x="130" y="123"/>
                      <a:pt x="131" y="124"/>
                    </a:cubicBezTo>
                    <a:cubicBezTo>
                      <a:pt x="137" y="155"/>
                      <a:pt x="158" y="206"/>
                      <a:pt x="137" y="232"/>
                    </a:cubicBezTo>
                    <a:close/>
                    <a:moveTo>
                      <a:pt x="146" y="140"/>
                    </a:moveTo>
                    <a:cubicBezTo>
                      <a:pt x="174" y="148"/>
                      <a:pt x="193" y="164"/>
                      <a:pt x="212" y="186"/>
                    </a:cubicBezTo>
                    <a:cubicBezTo>
                      <a:pt x="212" y="186"/>
                      <a:pt x="212" y="186"/>
                      <a:pt x="212" y="186"/>
                    </a:cubicBezTo>
                    <a:cubicBezTo>
                      <a:pt x="185" y="176"/>
                      <a:pt x="156" y="169"/>
                      <a:pt x="146" y="140"/>
                    </a:cubicBezTo>
                    <a:close/>
                    <a:moveTo>
                      <a:pt x="214" y="187"/>
                    </a:moveTo>
                    <a:cubicBezTo>
                      <a:pt x="217" y="187"/>
                      <a:pt x="219" y="184"/>
                      <a:pt x="217" y="182"/>
                    </a:cubicBezTo>
                    <a:cubicBezTo>
                      <a:pt x="200" y="160"/>
                      <a:pt x="174" y="138"/>
                      <a:pt x="145" y="134"/>
                    </a:cubicBezTo>
                    <a:cubicBezTo>
                      <a:pt x="144" y="132"/>
                      <a:pt x="144" y="130"/>
                      <a:pt x="144" y="128"/>
                    </a:cubicBezTo>
                    <a:cubicBezTo>
                      <a:pt x="171" y="118"/>
                      <a:pt x="199" y="115"/>
                      <a:pt x="222" y="136"/>
                    </a:cubicBezTo>
                    <a:cubicBezTo>
                      <a:pt x="242" y="152"/>
                      <a:pt x="248" y="180"/>
                      <a:pt x="249" y="204"/>
                    </a:cubicBezTo>
                    <a:cubicBezTo>
                      <a:pt x="239" y="197"/>
                      <a:pt x="227" y="191"/>
                      <a:pt x="214" y="1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9" name="Freeform 533"/>
              <p:cNvSpPr>
                <a:spLocks noEditPoints="1"/>
              </p:cNvSpPr>
              <p:nvPr/>
            </p:nvSpPr>
            <p:spPr bwMode="auto">
              <a:xfrm>
                <a:off x="2047" y="1344"/>
                <a:ext cx="565" cy="605"/>
              </a:xfrm>
              <a:custGeom>
                <a:avLst/>
                <a:gdLst>
                  <a:gd name="T0" fmla="*/ 276 w 280"/>
                  <a:gd name="T1" fmla="*/ 57 h 300"/>
                  <a:gd name="T2" fmla="*/ 143 w 280"/>
                  <a:gd name="T3" fmla="*/ 9 h 300"/>
                  <a:gd name="T4" fmla="*/ 86 w 280"/>
                  <a:gd name="T5" fmla="*/ 18 h 300"/>
                  <a:gd name="T6" fmla="*/ 37 w 280"/>
                  <a:gd name="T7" fmla="*/ 119 h 300"/>
                  <a:gd name="T8" fmla="*/ 1 w 280"/>
                  <a:gd name="T9" fmla="*/ 247 h 300"/>
                  <a:gd name="T10" fmla="*/ 2 w 280"/>
                  <a:gd name="T11" fmla="*/ 251 h 300"/>
                  <a:gd name="T12" fmla="*/ 3 w 280"/>
                  <a:gd name="T13" fmla="*/ 253 h 300"/>
                  <a:gd name="T14" fmla="*/ 147 w 280"/>
                  <a:gd name="T15" fmla="*/ 296 h 300"/>
                  <a:gd name="T16" fmla="*/ 189 w 280"/>
                  <a:gd name="T17" fmla="*/ 282 h 300"/>
                  <a:gd name="T18" fmla="*/ 241 w 280"/>
                  <a:gd name="T19" fmla="*/ 185 h 300"/>
                  <a:gd name="T20" fmla="*/ 278 w 280"/>
                  <a:gd name="T21" fmla="*/ 65 h 300"/>
                  <a:gd name="T22" fmla="*/ 276 w 280"/>
                  <a:gd name="T23" fmla="*/ 57 h 300"/>
                  <a:gd name="T24" fmla="*/ 215 w 280"/>
                  <a:gd name="T25" fmla="*/ 208 h 300"/>
                  <a:gd name="T26" fmla="*/ 212 w 280"/>
                  <a:gd name="T27" fmla="*/ 204 h 300"/>
                  <a:gd name="T28" fmla="*/ 104 w 280"/>
                  <a:gd name="T29" fmla="*/ 157 h 300"/>
                  <a:gd name="T30" fmla="*/ 102 w 280"/>
                  <a:gd name="T31" fmla="*/ 162 h 300"/>
                  <a:gd name="T32" fmla="*/ 208 w 280"/>
                  <a:gd name="T33" fmla="*/ 212 h 300"/>
                  <a:gd name="T34" fmla="*/ 213 w 280"/>
                  <a:gd name="T35" fmla="*/ 212 h 300"/>
                  <a:gd name="T36" fmla="*/ 200 w 280"/>
                  <a:gd name="T37" fmla="*/ 234 h 300"/>
                  <a:gd name="T38" fmla="*/ 98 w 280"/>
                  <a:gd name="T39" fmla="*/ 172 h 300"/>
                  <a:gd name="T40" fmla="*/ 94 w 280"/>
                  <a:gd name="T41" fmla="*/ 176 h 300"/>
                  <a:gd name="T42" fmla="*/ 196 w 280"/>
                  <a:gd name="T43" fmla="*/ 243 h 300"/>
                  <a:gd name="T44" fmla="*/ 187 w 280"/>
                  <a:gd name="T45" fmla="*/ 261 h 300"/>
                  <a:gd name="T46" fmla="*/ 122 w 280"/>
                  <a:gd name="T47" fmla="*/ 277 h 300"/>
                  <a:gd name="T48" fmla="*/ 9 w 280"/>
                  <a:gd name="T49" fmla="*/ 251 h 300"/>
                  <a:gd name="T50" fmla="*/ 11 w 280"/>
                  <a:gd name="T51" fmla="*/ 248 h 300"/>
                  <a:gd name="T52" fmla="*/ 79 w 280"/>
                  <a:gd name="T53" fmla="*/ 53 h 300"/>
                  <a:gd name="T54" fmla="*/ 109 w 280"/>
                  <a:gd name="T55" fmla="*/ 16 h 300"/>
                  <a:gd name="T56" fmla="*/ 148 w 280"/>
                  <a:gd name="T57" fmla="*/ 23 h 300"/>
                  <a:gd name="T58" fmla="*/ 264 w 280"/>
                  <a:gd name="T59" fmla="*/ 64 h 300"/>
                  <a:gd name="T60" fmla="*/ 264 w 280"/>
                  <a:gd name="T61" fmla="*/ 65 h 300"/>
                  <a:gd name="T62" fmla="*/ 262 w 280"/>
                  <a:gd name="T63" fmla="*/ 101 h 300"/>
                  <a:gd name="T64" fmla="*/ 129 w 280"/>
                  <a:gd name="T65" fmla="*/ 45 h 300"/>
                  <a:gd name="T66" fmla="*/ 126 w 280"/>
                  <a:gd name="T67" fmla="*/ 51 h 300"/>
                  <a:gd name="T68" fmla="*/ 259 w 280"/>
                  <a:gd name="T69" fmla="*/ 113 h 300"/>
                  <a:gd name="T70" fmla="*/ 215 w 280"/>
                  <a:gd name="T71" fmla="*/ 20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0" h="300">
                    <a:moveTo>
                      <a:pt x="276" y="57"/>
                    </a:moveTo>
                    <a:cubicBezTo>
                      <a:pt x="234" y="36"/>
                      <a:pt x="188" y="24"/>
                      <a:pt x="143" y="9"/>
                    </a:cubicBezTo>
                    <a:cubicBezTo>
                      <a:pt x="121" y="2"/>
                      <a:pt x="102" y="0"/>
                      <a:pt x="86" y="18"/>
                    </a:cubicBezTo>
                    <a:cubicBezTo>
                      <a:pt x="62" y="44"/>
                      <a:pt x="50" y="87"/>
                      <a:pt x="37" y="119"/>
                    </a:cubicBezTo>
                    <a:cubicBezTo>
                      <a:pt x="20" y="160"/>
                      <a:pt x="6" y="203"/>
                      <a:pt x="1" y="247"/>
                    </a:cubicBezTo>
                    <a:cubicBezTo>
                      <a:pt x="0" y="249"/>
                      <a:pt x="1" y="250"/>
                      <a:pt x="2" y="251"/>
                    </a:cubicBezTo>
                    <a:cubicBezTo>
                      <a:pt x="2" y="252"/>
                      <a:pt x="2" y="253"/>
                      <a:pt x="3" y="253"/>
                    </a:cubicBezTo>
                    <a:cubicBezTo>
                      <a:pt x="52" y="265"/>
                      <a:pt x="98" y="283"/>
                      <a:pt x="147" y="296"/>
                    </a:cubicBezTo>
                    <a:cubicBezTo>
                      <a:pt x="164" y="300"/>
                      <a:pt x="178" y="297"/>
                      <a:pt x="189" y="282"/>
                    </a:cubicBezTo>
                    <a:cubicBezTo>
                      <a:pt x="208" y="252"/>
                      <a:pt x="223" y="216"/>
                      <a:pt x="241" y="185"/>
                    </a:cubicBezTo>
                    <a:cubicBezTo>
                      <a:pt x="261" y="149"/>
                      <a:pt x="278" y="108"/>
                      <a:pt x="278" y="65"/>
                    </a:cubicBezTo>
                    <a:cubicBezTo>
                      <a:pt x="280" y="63"/>
                      <a:pt x="280" y="59"/>
                      <a:pt x="276" y="57"/>
                    </a:cubicBezTo>
                    <a:close/>
                    <a:moveTo>
                      <a:pt x="215" y="208"/>
                    </a:moveTo>
                    <a:cubicBezTo>
                      <a:pt x="215" y="207"/>
                      <a:pt x="214" y="205"/>
                      <a:pt x="212" y="204"/>
                    </a:cubicBezTo>
                    <a:cubicBezTo>
                      <a:pt x="178" y="185"/>
                      <a:pt x="142" y="166"/>
                      <a:pt x="104" y="157"/>
                    </a:cubicBezTo>
                    <a:cubicBezTo>
                      <a:pt x="101" y="156"/>
                      <a:pt x="99" y="161"/>
                      <a:pt x="102" y="162"/>
                    </a:cubicBezTo>
                    <a:cubicBezTo>
                      <a:pt x="140" y="173"/>
                      <a:pt x="172" y="196"/>
                      <a:pt x="208" y="212"/>
                    </a:cubicBezTo>
                    <a:cubicBezTo>
                      <a:pt x="210" y="213"/>
                      <a:pt x="211" y="212"/>
                      <a:pt x="213" y="212"/>
                    </a:cubicBezTo>
                    <a:cubicBezTo>
                      <a:pt x="208" y="219"/>
                      <a:pt x="204" y="227"/>
                      <a:pt x="200" y="234"/>
                    </a:cubicBezTo>
                    <a:cubicBezTo>
                      <a:pt x="166" y="213"/>
                      <a:pt x="130" y="197"/>
                      <a:pt x="98" y="172"/>
                    </a:cubicBezTo>
                    <a:cubicBezTo>
                      <a:pt x="95" y="170"/>
                      <a:pt x="91" y="174"/>
                      <a:pt x="94" y="176"/>
                    </a:cubicBezTo>
                    <a:cubicBezTo>
                      <a:pt x="124" y="202"/>
                      <a:pt x="159" y="227"/>
                      <a:pt x="196" y="243"/>
                    </a:cubicBezTo>
                    <a:cubicBezTo>
                      <a:pt x="192" y="249"/>
                      <a:pt x="189" y="255"/>
                      <a:pt x="187" y="261"/>
                    </a:cubicBezTo>
                    <a:cubicBezTo>
                      <a:pt x="172" y="294"/>
                      <a:pt x="153" y="287"/>
                      <a:pt x="122" y="277"/>
                    </a:cubicBezTo>
                    <a:cubicBezTo>
                      <a:pt x="85" y="266"/>
                      <a:pt x="48" y="253"/>
                      <a:pt x="9" y="251"/>
                    </a:cubicBezTo>
                    <a:cubicBezTo>
                      <a:pt x="10" y="250"/>
                      <a:pt x="10" y="250"/>
                      <a:pt x="11" y="248"/>
                    </a:cubicBezTo>
                    <a:cubicBezTo>
                      <a:pt x="21" y="181"/>
                      <a:pt x="49" y="115"/>
                      <a:pt x="79" y="53"/>
                    </a:cubicBezTo>
                    <a:cubicBezTo>
                      <a:pt x="86" y="39"/>
                      <a:pt x="93" y="21"/>
                      <a:pt x="109" y="16"/>
                    </a:cubicBezTo>
                    <a:cubicBezTo>
                      <a:pt x="120" y="12"/>
                      <a:pt x="137" y="20"/>
                      <a:pt x="148" y="23"/>
                    </a:cubicBezTo>
                    <a:cubicBezTo>
                      <a:pt x="187" y="37"/>
                      <a:pt x="226" y="48"/>
                      <a:pt x="264" y="64"/>
                    </a:cubicBezTo>
                    <a:cubicBezTo>
                      <a:pt x="264" y="65"/>
                      <a:pt x="264" y="65"/>
                      <a:pt x="264" y="65"/>
                    </a:cubicBezTo>
                    <a:cubicBezTo>
                      <a:pt x="265" y="77"/>
                      <a:pt x="264" y="89"/>
                      <a:pt x="262" y="101"/>
                    </a:cubicBezTo>
                    <a:cubicBezTo>
                      <a:pt x="218" y="81"/>
                      <a:pt x="173" y="64"/>
                      <a:pt x="129" y="45"/>
                    </a:cubicBezTo>
                    <a:cubicBezTo>
                      <a:pt x="125" y="43"/>
                      <a:pt x="122" y="48"/>
                      <a:pt x="126" y="51"/>
                    </a:cubicBezTo>
                    <a:cubicBezTo>
                      <a:pt x="168" y="74"/>
                      <a:pt x="213" y="99"/>
                      <a:pt x="259" y="113"/>
                    </a:cubicBezTo>
                    <a:cubicBezTo>
                      <a:pt x="250" y="146"/>
                      <a:pt x="232" y="177"/>
                      <a:pt x="215" y="2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0" name="Freeform 534"/>
              <p:cNvSpPr/>
              <p:nvPr/>
            </p:nvSpPr>
            <p:spPr bwMode="auto">
              <a:xfrm>
                <a:off x="2107" y="1728"/>
                <a:ext cx="57" cy="64"/>
              </a:xfrm>
              <a:custGeom>
                <a:avLst/>
                <a:gdLst>
                  <a:gd name="T0" fmla="*/ 22 w 28"/>
                  <a:gd name="T1" fmla="*/ 2 h 32"/>
                  <a:gd name="T2" fmla="*/ 17 w 28"/>
                  <a:gd name="T3" fmla="*/ 3 h 32"/>
                  <a:gd name="T4" fmla="*/ 17 w 28"/>
                  <a:gd name="T5" fmla="*/ 16 h 32"/>
                  <a:gd name="T6" fmla="*/ 10 w 28"/>
                  <a:gd name="T7" fmla="*/ 21 h 32"/>
                  <a:gd name="T8" fmla="*/ 10 w 28"/>
                  <a:gd name="T9" fmla="*/ 20 h 32"/>
                  <a:gd name="T10" fmla="*/ 11 w 28"/>
                  <a:gd name="T11" fmla="*/ 16 h 32"/>
                  <a:gd name="T12" fmla="*/ 4 w 28"/>
                  <a:gd name="T13" fmla="*/ 15 h 32"/>
                  <a:gd name="T14" fmla="*/ 1 w 28"/>
                  <a:gd name="T15" fmla="*/ 20 h 32"/>
                  <a:gd name="T16" fmla="*/ 3 w 28"/>
                  <a:gd name="T17" fmla="*/ 27 h 32"/>
                  <a:gd name="T18" fmla="*/ 20 w 28"/>
                  <a:gd name="T19" fmla="*/ 27 h 32"/>
                  <a:gd name="T20" fmla="*/ 22 w 28"/>
                  <a:gd name="T21"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2">
                    <a:moveTo>
                      <a:pt x="22" y="2"/>
                    </a:moveTo>
                    <a:cubicBezTo>
                      <a:pt x="21" y="0"/>
                      <a:pt x="17" y="0"/>
                      <a:pt x="17" y="3"/>
                    </a:cubicBezTo>
                    <a:cubicBezTo>
                      <a:pt x="15" y="7"/>
                      <a:pt x="17" y="12"/>
                      <a:pt x="17" y="16"/>
                    </a:cubicBezTo>
                    <a:cubicBezTo>
                      <a:pt x="16" y="20"/>
                      <a:pt x="13" y="20"/>
                      <a:pt x="10" y="21"/>
                    </a:cubicBezTo>
                    <a:cubicBezTo>
                      <a:pt x="10" y="21"/>
                      <a:pt x="10" y="21"/>
                      <a:pt x="10" y="20"/>
                    </a:cubicBezTo>
                    <a:cubicBezTo>
                      <a:pt x="11" y="19"/>
                      <a:pt x="11" y="17"/>
                      <a:pt x="11" y="16"/>
                    </a:cubicBezTo>
                    <a:cubicBezTo>
                      <a:pt x="11" y="12"/>
                      <a:pt x="5" y="11"/>
                      <a:pt x="4" y="15"/>
                    </a:cubicBezTo>
                    <a:cubicBezTo>
                      <a:pt x="4" y="17"/>
                      <a:pt x="2" y="18"/>
                      <a:pt x="1" y="20"/>
                    </a:cubicBezTo>
                    <a:cubicBezTo>
                      <a:pt x="0" y="23"/>
                      <a:pt x="1" y="25"/>
                      <a:pt x="3" y="27"/>
                    </a:cubicBezTo>
                    <a:cubicBezTo>
                      <a:pt x="7" y="32"/>
                      <a:pt x="15" y="30"/>
                      <a:pt x="20" y="27"/>
                    </a:cubicBezTo>
                    <a:cubicBezTo>
                      <a:pt x="28" y="23"/>
                      <a:pt x="27" y="9"/>
                      <a:pt x="2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1" name="Freeform 535"/>
              <p:cNvSpPr/>
              <p:nvPr/>
            </p:nvSpPr>
            <p:spPr bwMode="auto">
              <a:xfrm>
                <a:off x="2174" y="1607"/>
                <a:ext cx="44" cy="44"/>
              </a:xfrm>
              <a:custGeom>
                <a:avLst/>
                <a:gdLst>
                  <a:gd name="T0" fmla="*/ 19 w 22"/>
                  <a:gd name="T1" fmla="*/ 4 h 22"/>
                  <a:gd name="T2" fmla="*/ 12 w 22"/>
                  <a:gd name="T3" fmla="*/ 5 h 22"/>
                  <a:gd name="T4" fmla="*/ 12 w 22"/>
                  <a:gd name="T5" fmla="*/ 12 h 22"/>
                  <a:gd name="T6" fmla="*/ 12 w 22"/>
                  <a:gd name="T7" fmla="*/ 12 h 22"/>
                  <a:gd name="T8" fmla="*/ 12 w 22"/>
                  <a:gd name="T9" fmla="*/ 12 h 22"/>
                  <a:gd name="T10" fmla="*/ 9 w 22"/>
                  <a:gd name="T11" fmla="*/ 13 h 22"/>
                  <a:gd name="T12" fmla="*/ 10 w 22"/>
                  <a:gd name="T13" fmla="*/ 7 h 22"/>
                  <a:gd name="T14" fmla="*/ 7 w 22"/>
                  <a:gd name="T15" fmla="*/ 3 h 22"/>
                  <a:gd name="T16" fmla="*/ 1 w 22"/>
                  <a:gd name="T17" fmla="*/ 10 h 22"/>
                  <a:gd name="T18" fmla="*/ 2 w 22"/>
                  <a:gd name="T19" fmla="*/ 19 h 22"/>
                  <a:gd name="T20" fmla="*/ 11 w 22"/>
                  <a:gd name="T21" fmla="*/ 22 h 22"/>
                  <a:gd name="T22" fmla="*/ 21 w 22"/>
                  <a:gd name="T23" fmla="*/ 14 h 22"/>
                  <a:gd name="T24" fmla="*/ 19 w 22"/>
                  <a:gd name="T2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19" y="4"/>
                    </a:moveTo>
                    <a:cubicBezTo>
                      <a:pt x="19" y="0"/>
                      <a:pt x="12" y="1"/>
                      <a:pt x="12" y="5"/>
                    </a:cubicBezTo>
                    <a:cubicBezTo>
                      <a:pt x="12" y="7"/>
                      <a:pt x="12" y="10"/>
                      <a:pt x="12" y="12"/>
                    </a:cubicBezTo>
                    <a:cubicBezTo>
                      <a:pt x="12" y="12"/>
                      <a:pt x="12" y="12"/>
                      <a:pt x="12" y="12"/>
                    </a:cubicBezTo>
                    <a:cubicBezTo>
                      <a:pt x="12" y="12"/>
                      <a:pt x="12" y="12"/>
                      <a:pt x="12" y="12"/>
                    </a:cubicBezTo>
                    <a:cubicBezTo>
                      <a:pt x="11" y="12"/>
                      <a:pt x="10" y="13"/>
                      <a:pt x="9" y="13"/>
                    </a:cubicBezTo>
                    <a:cubicBezTo>
                      <a:pt x="8" y="11"/>
                      <a:pt x="8" y="9"/>
                      <a:pt x="10" y="7"/>
                    </a:cubicBezTo>
                    <a:cubicBezTo>
                      <a:pt x="13" y="5"/>
                      <a:pt x="10" y="2"/>
                      <a:pt x="7" y="3"/>
                    </a:cubicBezTo>
                    <a:cubicBezTo>
                      <a:pt x="4" y="4"/>
                      <a:pt x="2" y="7"/>
                      <a:pt x="1" y="10"/>
                    </a:cubicBezTo>
                    <a:cubicBezTo>
                      <a:pt x="0" y="13"/>
                      <a:pt x="1" y="16"/>
                      <a:pt x="2" y="19"/>
                    </a:cubicBezTo>
                    <a:cubicBezTo>
                      <a:pt x="3" y="22"/>
                      <a:pt x="7" y="22"/>
                      <a:pt x="11" y="22"/>
                    </a:cubicBezTo>
                    <a:cubicBezTo>
                      <a:pt x="15" y="21"/>
                      <a:pt x="20" y="19"/>
                      <a:pt x="21" y="14"/>
                    </a:cubicBezTo>
                    <a:cubicBezTo>
                      <a:pt x="22" y="11"/>
                      <a:pt x="20" y="8"/>
                      <a:pt x="1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2" name="Freeform 536"/>
              <p:cNvSpPr/>
              <p:nvPr/>
            </p:nvSpPr>
            <p:spPr bwMode="auto">
              <a:xfrm>
                <a:off x="2224" y="1437"/>
                <a:ext cx="61" cy="47"/>
              </a:xfrm>
              <a:custGeom>
                <a:avLst/>
                <a:gdLst>
                  <a:gd name="T0" fmla="*/ 28 w 30"/>
                  <a:gd name="T1" fmla="*/ 3 h 23"/>
                  <a:gd name="T2" fmla="*/ 23 w 30"/>
                  <a:gd name="T3" fmla="*/ 0 h 23"/>
                  <a:gd name="T4" fmla="*/ 18 w 30"/>
                  <a:gd name="T5" fmla="*/ 1 h 23"/>
                  <a:gd name="T6" fmla="*/ 15 w 30"/>
                  <a:gd name="T7" fmla="*/ 6 h 23"/>
                  <a:gd name="T8" fmla="*/ 18 w 30"/>
                  <a:gd name="T9" fmla="*/ 9 h 23"/>
                  <a:gd name="T10" fmla="*/ 19 w 30"/>
                  <a:gd name="T11" fmla="*/ 9 h 23"/>
                  <a:gd name="T12" fmla="*/ 15 w 30"/>
                  <a:gd name="T13" fmla="*/ 14 h 23"/>
                  <a:gd name="T14" fmla="*/ 7 w 30"/>
                  <a:gd name="T15" fmla="*/ 11 h 23"/>
                  <a:gd name="T16" fmla="*/ 4 w 30"/>
                  <a:gd name="T17" fmla="*/ 17 h 23"/>
                  <a:gd name="T18" fmla="*/ 16 w 30"/>
                  <a:gd name="T19" fmla="*/ 23 h 23"/>
                  <a:gd name="T20" fmla="*/ 29 w 30"/>
                  <a:gd name="T21" fmla="*/ 9 h 23"/>
                  <a:gd name="T22" fmla="*/ 28 w 30"/>
                  <a:gd name="T23"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3">
                    <a:moveTo>
                      <a:pt x="28" y="3"/>
                    </a:moveTo>
                    <a:cubicBezTo>
                      <a:pt x="27" y="1"/>
                      <a:pt x="25" y="0"/>
                      <a:pt x="23" y="0"/>
                    </a:cubicBezTo>
                    <a:cubicBezTo>
                      <a:pt x="22" y="0"/>
                      <a:pt x="18" y="1"/>
                      <a:pt x="18" y="1"/>
                    </a:cubicBezTo>
                    <a:cubicBezTo>
                      <a:pt x="16" y="0"/>
                      <a:pt x="13" y="3"/>
                      <a:pt x="15" y="6"/>
                    </a:cubicBezTo>
                    <a:cubicBezTo>
                      <a:pt x="16" y="7"/>
                      <a:pt x="17" y="8"/>
                      <a:pt x="18" y="9"/>
                    </a:cubicBezTo>
                    <a:cubicBezTo>
                      <a:pt x="18" y="9"/>
                      <a:pt x="19" y="9"/>
                      <a:pt x="19" y="9"/>
                    </a:cubicBezTo>
                    <a:cubicBezTo>
                      <a:pt x="17" y="11"/>
                      <a:pt x="16" y="14"/>
                      <a:pt x="15" y="14"/>
                    </a:cubicBezTo>
                    <a:cubicBezTo>
                      <a:pt x="12" y="14"/>
                      <a:pt x="9" y="12"/>
                      <a:pt x="7" y="11"/>
                    </a:cubicBezTo>
                    <a:cubicBezTo>
                      <a:pt x="3" y="8"/>
                      <a:pt x="0" y="14"/>
                      <a:pt x="4" y="17"/>
                    </a:cubicBezTo>
                    <a:cubicBezTo>
                      <a:pt x="7" y="20"/>
                      <a:pt x="11" y="23"/>
                      <a:pt x="16" y="23"/>
                    </a:cubicBezTo>
                    <a:cubicBezTo>
                      <a:pt x="23" y="22"/>
                      <a:pt x="26" y="15"/>
                      <a:pt x="29" y="9"/>
                    </a:cubicBezTo>
                    <a:cubicBezTo>
                      <a:pt x="30" y="7"/>
                      <a:pt x="30" y="5"/>
                      <a:pt x="2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grpSp>
        <p:sp>
          <p:nvSpPr>
            <p:cNvPr id="6" name="Freeform 538"/>
            <p:cNvSpPr/>
            <p:nvPr/>
          </p:nvSpPr>
          <p:spPr bwMode="auto">
            <a:xfrm>
              <a:off x="2180" y="1814"/>
              <a:ext cx="218" cy="91"/>
            </a:xfrm>
            <a:custGeom>
              <a:avLst/>
              <a:gdLst>
                <a:gd name="T0" fmla="*/ 105 w 108"/>
                <a:gd name="T1" fmla="*/ 38 h 45"/>
                <a:gd name="T2" fmla="*/ 6 w 108"/>
                <a:gd name="T3" fmla="*/ 1 h 45"/>
                <a:gd name="T4" fmla="*/ 5 w 108"/>
                <a:gd name="T5" fmla="*/ 8 h 45"/>
                <a:gd name="T6" fmla="*/ 102 w 108"/>
                <a:gd name="T7" fmla="*/ 44 h 45"/>
                <a:gd name="T8" fmla="*/ 105 w 108"/>
                <a:gd name="T9" fmla="*/ 38 h 45"/>
              </a:gdLst>
              <a:ahLst/>
              <a:cxnLst>
                <a:cxn ang="0">
                  <a:pos x="T0" y="T1"/>
                </a:cxn>
                <a:cxn ang="0">
                  <a:pos x="T2" y="T3"/>
                </a:cxn>
                <a:cxn ang="0">
                  <a:pos x="T4" y="T5"/>
                </a:cxn>
                <a:cxn ang="0">
                  <a:pos x="T6" y="T7"/>
                </a:cxn>
                <a:cxn ang="0">
                  <a:pos x="T8" y="T9"/>
                </a:cxn>
              </a:cxnLst>
              <a:rect l="0" t="0" r="r" b="b"/>
              <a:pathLst>
                <a:path w="108" h="45">
                  <a:moveTo>
                    <a:pt x="105" y="38"/>
                  </a:moveTo>
                  <a:cubicBezTo>
                    <a:pt x="74" y="24"/>
                    <a:pt x="40" y="8"/>
                    <a:pt x="6" y="1"/>
                  </a:cubicBezTo>
                  <a:cubicBezTo>
                    <a:pt x="2" y="0"/>
                    <a:pt x="0" y="6"/>
                    <a:pt x="5" y="8"/>
                  </a:cubicBezTo>
                  <a:cubicBezTo>
                    <a:pt x="38" y="17"/>
                    <a:pt x="68" y="37"/>
                    <a:pt x="102" y="44"/>
                  </a:cubicBezTo>
                  <a:cubicBezTo>
                    <a:pt x="106" y="45"/>
                    <a:pt x="108" y="39"/>
                    <a:pt x="10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 name="Freeform 539"/>
            <p:cNvSpPr/>
            <p:nvPr/>
          </p:nvSpPr>
          <p:spPr bwMode="auto">
            <a:xfrm>
              <a:off x="2220" y="1770"/>
              <a:ext cx="204" cy="93"/>
            </a:xfrm>
            <a:custGeom>
              <a:avLst/>
              <a:gdLst>
                <a:gd name="T0" fmla="*/ 96 w 101"/>
                <a:gd name="T1" fmla="*/ 37 h 46"/>
                <a:gd name="T2" fmla="*/ 6 w 101"/>
                <a:gd name="T3" fmla="*/ 2 h 46"/>
                <a:gd name="T4" fmla="*/ 3 w 101"/>
                <a:gd name="T5" fmla="*/ 7 h 46"/>
                <a:gd name="T6" fmla="*/ 94 w 101"/>
                <a:gd name="T7" fmla="*/ 45 h 46"/>
                <a:gd name="T8" fmla="*/ 96 w 101"/>
                <a:gd name="T9" fmla="*/ 37 h 46"/>
              </a:gdLst>
              <a:ahLst/>
              <a:cxnLst>
                <a:cxn ang="0">
                  <a:pos x="T0" y="T1"/>
                </a:cxn>
                <a:cxn ang="0">
                  <a:pos x="T2" y="T3"/>
                </a:cxn>
                <a:cxn ang="0">
                  <a:pos x="T4" y="T5"/>
                </a:cxn>
                <a:cxn ang="0">
                  <a:pos x="T6" y="T7"/>
                </a:cxn>
                <a:cxn ang="0">
                  <a:pos x="T8" y="T9"/>
                </a:cxn>
              </a:cxnLst>
              <a:rect l="0" t="0" r="r" b="b"/>
              <a:pathLst>
                <a:path w="101" h="46">
                  <a:moveTo>
                    <a:pt x="96" y="37"/>
                  </a:moveTo>
                  <a:cubicBezTo>
                    <a:pt x="66" y="25"/>
                    <a:pt x="34" y="20"/>
                    <a:pt x="6" y="2"/>
                  </a:cubicBezTo>
                  <a:cubicBezTo>
                    <a:pt x="3" y="0"/>
                    <a:pt x="0" y="4"/>
                    <a:pt x="3" y="7"/>
                  </a:cubicBezTo>
                  <a:cubicBezTo>
                    <a:pt x="27" y="28"/>
                    <a:pt x="63" y="37"/>
                    <a:pt x="94" y="45"/>
                  </a:cubicBezTo>
                  <a:cubicBezTo>
                    <a:pt x="99" y="46"/>
                    <a:pt x="101" y="39"/>
                    <a:pt x="96"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 name="Freeform 540"/>
            <p:cNvSpPr/>
            <p:nvPr/>
          </p:nvSpPr>
          <p:spPr bwMode="auto">
            <a:xfrm>
              <a:off x="2273" y="1576"/>
              <a:ext cx="230" cy="121"/>
            </a:xfrm>
            <a:custGeom>
              <a:avLst/>
              <a:gdLst>
                <a:gd name="T0" fmla="*/ 110 w 114"/>
                <a:gd name="T1" fmla="*/ 51 h 60"/>
                <a:gd name="T2" fmla="*/ 7 w 114"/>
                <a:gd name="T3" fmla="*/ 2 h 60"/>
                <a:gd name="T4" fmla="*/ 5 w 114"/>
                <a:gd name="T5" fmla="*/ 9 h 60"/>
                <a:gd name="T6" fmla="*/ 107 w 114"/>
                <a:gd name="T7" fmla="*/ 58 h 60"/>
                <a:gd name="T8" fmla="*/ 110 w 114"/>
                <a:gd name="T9" fmla="*/ 51 h 60"/>
              </a:gdLst>
              <a:ahLst/>
              <a:cxnLst>
                <a:cxn ang="0">
                  <a:pos x="T0" y="T1"/>
                </a:cxn>
                <a:cxn ang="0">
                  <a:pos x="T2" y="T3"/>
                </a:cxn>
                <a:cxn ang="0">
                  <a:pos x="T4" y="T5"/>
                </a:cxn>
                <a:cxn ang="0">
                  <a:pos x="T6" y="T7"/>
                </a:cxn>
                <a:cxn ang="0">
                  <a:pos x="T8" y="T9"/>
                </a:cxn>
              </a:cxnLst>
              <a:rect l="0" t="0" r="r" b="b"/>
              <a:pathLst>
                <a:path w="114" h="60">
                  <a:moveTo>
                    <a:pt x="110" y="51"/>
                  </a:moveTo>
                  <a:cubicBezTo>
                    <a:pt x="77" y="32"/>
                    <a:pt x="43" y="14"/>
                    <a:pt x="7" y="2"/>
                  </a:cubicBezTo>
                  <a:cubicBezTo>
                    <a:pt x="2" y="0"/>
                    <a:pt x="0" y="8"/>
                    <a:pt x="5" y="9"/>
                  </a:cubicBezTo>
                  <a:cubicBezTo>
                    <a:pt x="40" y="22"/>
                    <a:pt x="71" y="46"/>
                    <a:pt x="107" y="58"/>
                  </a:cubicBezTo>
                  <a:cubicBezTo>
                    <a:pt x="111" y="60"/>
                    <a:pt x="114" y="53"/>
                    <a:pt x="11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 name="Freeform 541"/>
            <p:cNvSpPr/>
            <p:nvPr/>
          </p:nvSpPr>
          <p:spPr bwMode="auto">
            <a:xfrm>
              <a:off x="2285" y="1512"/>
              <a:ext cx="250" cy="115"/>
            </a:xfrm>
            <a:custGeom>
              <a:avLst/>
              <a:gdLst>
                <a:gd name="T0" fmla="*/ 121 w 124"/>
                <a:gd name="T1" fmla="*/ 49 h 57"/>
                <a:gd name="T2" fmla="*/ 42 w 124"/>
                <a:gd name="T3" fmla="*/ 17 h 57"/>
                <a:gd name="T4" fmla="*/ 0 w 124"/>
                <a:gd name="T5" fmla="*/ 11 h 57"/>
                <a:gd name="T6" fmla="*/ 4 w 124"/>
                <a:gd name="T7" fmla="*/ 11 h 57"/>
                <a:gd name="T8" fmla="*/ 58 w 124"/>
                <a:gd name="T9" fmla="*/ 34 h 57"/>
                <a:gd name="T10" fmla="*/ 119 w 124"/>
                <a:gd name="T11" fmla="*/ 56 h 57"/>
                <a:gd name="T12" fmla="*/ 121 w 124"/>
                <a:gd name="T13" fmla="*/ 49 h 57"/>
              </a:gdLst>
              <a:ahLst/>
              <a:cxnLst>
                <a:cxn ang="0">
                  <a:pos x="T0" y="T1"/>
                </a:cxn>
                <a:cxn ang="0">
                  <a:pos x="T2" y="T3"/>
                </a:cxn>
                <a:cxn ang="0">
                  <a:pos x="T4" y="T5"/>
                </a:cxn>
                <a:cxn ang="0">
                  <a:pos x="T6" y="T7"/>
                </a:cxn>
                <a:cxn ang="0">
                  <a:pos x="T8" y="T9"/>
                </a:cxn>
                <a:cxn ang="0">
                  <a:pos x="T10" y="T11"/>
                </a:cxn>
                <a:cxn ang="0">
                  <a:pos x="T12" y="T13"/>
                </a:cxn>
              </a:cxnLst>
              <a:rect l="0" t="0" r="r" b="b"/>
              <a:pathLst>
                <a:path w="124" h="57">
                  <a:moveTo>
                    <a:pt x="121" y="49"/>
                  </a:moveTo>
                  <a:cubicBezTo>
                    <a:pt x="100" y="33"/>
                    <a:pt x="67" y="26"/>
                    <a:pt x="42" y="17"/>
                  </a:cubicBezTo>
                  <a:cubicBezTo>
                    <a:pt x="39" y="16"/>
                    <a:pt x="0" y="0"/>
                    <a:pt x="0" y="11"/>
                  </a:cubicBezTo>
                  <a:cubicBezTo>
                    <a:pt x="0" y="14"/>
                    <a:pt x="4" y="14"/>
                    <a:pt x="4" y="11"/>
                  </a:cubicBezTo>
                  <a:cubicBezTo>
                    <a:pt x="4" y="16"/>
                    <a:pt x="52" y="32"/>
                    <a:pt x="58" y="34"/>
                  </a:cubicBezTo>
                  <a:cubicBezTo>
                    <a:pt x="77" y="42"/>
                    <a:pt x="98" y="55"/>
                    <a:pt x="119" y="56"/>
                  </a:cubicBezTo>
                  <a:cubicBezTo>
                    <a:pt x="123" y="57"/>
                    <a:pt x="124" y="51"/>
                    <a:pt x="12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 name="Freeform 542"/>
            <p:cNvSpPr>
              <a:spLocks noEditPoints="1"/>
            </p:cNvSpPr>
            <p:nvPr/>
          </p:nvSpPr>
          <p:spPr bwMode="auto">
            <a:xfrm>
              <a:off x="1615" y="1962"/>
              <a:ext cx="589" cy="821"/>
            </a:xfrm>
            <a:custGeom>
              <a:avLst/>
              <a:gdLst>
                <a:gd name="T0" fmla="*/ 212 w 292"/>
                <a:gd name="T1" fmla="*/ 74 h 407"/>
                <a:gd name="T2" fmla="*/ 216 w 292"/>
                <a:gd name="T3" fmla="*/ 34 h 407"/>
                <a:gd name="T4" fmla="*/ 82 w 292"/>
                <a:gd name="T5" fmla="*/ 21 h 407"/>
                <a:gd name="T6" fmla="*/ 78 w 292"/>
                <a:gd name="T7" fmla="*/ 36 h 407"/>
                <a:gd name="T8" fmla="*/ 82 w 292"/>
                <a:gd name="T9" fmla="*/ 71 h 407"/>
                <a:gd name="T10" fmla="*/ 23 w 292"/>
                <a:gd name="T11" fmla="*/ 139 h 407"/>
                <a:gd name="T12" fmla="*/ 128 w 292"/>
                <a:gd name="T13" fmla="*/ 258 h 407"/>
                <a:gd name="T14" fmla="*/ 78 w 292"/>
                <a:gd name="T15" fmla="*/ 291 h 407"/>
                <a:gd name="T16" fmla="*/ 55 w 292"/>
                <a:gd name="T17" fmla="*/ 327 h 407"/>
                <a:gd name="T18" fmla="*/ 227 w 292"/>
                <a:gd name="T19" fmla="*/ 340 h 407"/>
                <a:gd name="T20" fmla="*/ 197 w 292"/>
                <a:gd name="T21" fmla="*/ 287 h 407"/>
                <a:gd name="T22" fmla="*/ 152 w 292"/>
                <a:gd name="T23" fmla="*/ 261 h 407"/>
                <a:gd name="T24" fmla="*/ 207 w 292"/>
                <a:gd name="T25" fmla="*/ 194 h 407"/>
                <a:gd name="T26" fmla="*/ 291 w 292"/>
                <a:gd name="T27" fmla="*/ 100 h 407"/>
                <a:gd name="T28" fmla="*/ 28 w 292"/>
                <a:gd name="T29" fmla="*/ 88 h 407"/>
                <a:gd name="T30" fmla="*/ 68 w 292"/>
                <a:gd name="T31" fmla="*/ 162 h 407"/>
                <a:gd name="T32" fmla="*/ 70 w 292"/>
                <a:gd name="T33" fmla="*/ 176 h 407"/>
                <a:gd name="T34" fmla="*/ 46 w 292"/>
                <a:gd name="T35" fmla="*/ 79 h 407"/>
                <a:gd name="T36" fmla="*/ 94 w 292"/>
                <a:gd name="T37" fmla="*/ 29 h 407"/>
                <a:gd name="T38" fmla="*/ 195 w 292"/>
                <a:gd name="T39" fmla="*/ 36 h 407"/>
                <a:gd name="T40" fmla="*/ 95 w 292"/>
                <a:gd name="T41" fmla="*/ 36 h 407"/>
                <a:gd name="T42" fmla="*/ 84 w 292"/>
                <a:gd name="T43" fmla="*/ 42 h 407"/>
                <a:gd name="T44" fmla="*/ 212 w 292"/>
                <a:gd name="T45" fmla="*/ 43 h 407"/>
                <a:gd name="T46" fmla="*/ 119 w 292"/>
                <a:gd name="T47" fmla="*/ 66 h 407"/>
                <a:gd name="T48" fmla="*/ 88 w 292"/>
                <a:gd name="T49" fmla="*/ 306 h 407"/>
                <a:gd name="T50" fmla="*/ 136 w 292"/>
                <a:gd name="T51" fmla="*/ 346 h 407"/>
                <a:gd name="T52" fmla="*/ 211 w 292"/>
                <a:gd name="T53" fmla="*/ 345 h 407"/>
                <a:gd name="T54" fmla="*/ 80 w 292"/>
                <a:gd name="T55" fmla="*/ 327 h 407"/>
                <a:gd name="T56" fmla="*/ 85 w 292"/>
                <a:gd name="T57" fmla="*/ 335 h 407"/>
                <a:gd name="T58" fmla="*/ 165 w 292"/>
                <a:gd name="T59" fmla="*/ 355 h 407"/>
                <a:gd name="T60" fmla="*/ 188 w 292"/>
                <a:gd name="T61" fmla="*/ 314 h 407"/>
                <a:gd name="T62" fmla="*/ 184 w 292"/>
                <a:gd name="T63" fmla="*/ 326 h 407"/>
                <a:gd name="T64" fmla="*/ 146 w 292"/>
                <a:gd name="T65" fmla="*/ 312 h 407"/>
                <a:gd name="T66" fmla="*/ 164 w 292"/>
                <a:gd name="T67" fmla="*/ 284 h 407"/>
                <a:gd name="T68" fmla="*/ 141 w 292"/>
                <a:gd name="T69" fmla="*/ 300 h 407"/>
                <a:gd name="T70" fmla="*/ 105 w 292"/>
                <a:gd name="T71" fmla="*/ 281 h 407"/>
                <a:gd name="T72" fmla="*/ 164 w 292"/>
                <a:gd name="T73" fmla="*/ 284 h 407"/>
                <a:gd name="T74" fmla="*/ 155 w 292"/>
                <a:gd name="T75" fmla="*/ 275 h 407"/>
                <a:gd name="T76" fmla="*/ 157 w 292"/>
                <a:gd name="T77" fmla="*/ 277 h 407"/>
                <a:gd name="T78" fmla="*/ 153 w 292"/>
                <a:gd name="T79" fmla="*/ 278 h 407"/>
                <a:gd name="T80" fmla="*/ 149 w 292"/>
                <a:gd name="T81" fmla="*/ 279 h 407"/>
                <a:gd name="T82" fmla="*/ 128 w 292"/>
                <a:gd name="T83" fmla="*/ 279 h 407"/>
                <a:gd name="T84" fmla="*/ 127 w 292"/>
                <a:gd name="T85" fmla="*/ 279 h 407"/>
                <a:gd name="T86" fmla="*/ 116 w 292"/>
                <a:gd name="T87" fmla="*/ 276 h 407"/>
                <a:gd name="T88" fmla="*/ 114 w 292"/>
                <a:gd name="T89" fmla="*/ 275 h 407"/>
                <a:gd name="T90" fmla="*/ 116 w 292"/>
                <a:gd name="T91" fmla="*/ 273 h 407"/>
                <a:gd name="T92" fmla="*/ 129 w 292"/>
                <a:gd name="T93" fmla="*/ 265 h 407"/>
                <a:gd name="T94" fmla="*/ 146 w 292"/>
                <a:gd name="T95" fmla="*/ 269 h 407"/>
                <a:gd name="T96" fmla="*/ 153 w 292"/>
                <a:gd name="T97" fmla="*/ 274 h 407"/>
                <a:gd name="T98" fmla="*/ 145 w 292"/>
                <a:gd name="T99" fmla="*/ 255 h 407"/>
                <a:gd name="T100" fmla="*/ 137 w 292"/>
                <a:gd name="T101" fmla="*/ 245 h 407"/>
                <a:gd name="T102" fmla="*/ 146 w 292"/>
                <a:gd name="T103" fmla="*/ 78 h 407"/>
                <a:gd name="T104" fmla="*/ 137 w 292"/>
                <a:gd name="T105" fmla="*/ 233 h 407"/>
                <a:gd name="T106" fmla="*/ 217 w 292"/>
                <a:gd name="T107" fmla="*/ 146 h 407"/>
                <a:gd name="T108" fmla="*/ 259 w 292"/>
                <a:gd name="T109" fmla="*/ 85 h 407"/>
                <a:gd name="T110" fmla="*/ 256 w 292"/>
                <a:gd name="T111" fmla="*/ 95 h 407"/>
                <a:gd name="T112" fmla="*/ 215 w 292"/>
                <a:gd name="T113" fmla="*/ 87 h 407"/>
                <a:gd name="T114" fmla="*/ 270 w 292"/>
                <a:gd name="T115" fmla="*/ 119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2" h="407">
                  <a:moveTo>
                    <a:pt x="268" y="66"/>
                  </a:moveTo>
                  <a:cubicBezTo>
                    <a:pt x="250" y="61"/>
                    <a:pt x="229" y="74"/>
                    <a:pt x="214" y="83"/>
                  </a:cubicBezTo>
                  <a:cubicBezTo>
                    <a:pt x="214" y="80"/>
                    <a:pt x="213" y="77"/>
                    <a:pt x="212" y="74"/>
                  </a:cubicBezTo>
                  <a:cubicBezTo>
                    <a:pt x="211" y="71"/>
                    <a:pt x="209" y="70"/>
                    <a:pt x="207" y="70"/>
                  </a:cubicBezTo>
                  <a:cubicBezTo>
                    <a:pt x="213" y="69"/>
                    <a:pt x="219" y="67"/>
                    <a:pt x="224" y="64"/>
                  </a:cubicBezTo>
                  <a:cubicBezTo>
                    <a:pt x="246" y="54"/>
                    <a:pt x="233" y="40"/>
                    <a:pt x="216" y="34"/>
                  </a:cubicBezTo>
                  <a:cubicBezTo>
                    <a:pt x="214" y="33"/>
                    <a:pt x="212" y="34"/>
                    <a:pt x="211" y="35"/>
                  </a:cubicBezTo>
                  <a:cubicBezTo>
                    <a:pt x="218" y="16"/>
                    <a:pt x="185" y="3"/>
                    <a:pt x="172" y="2"/>
                  </a:cubicBezTo>
                  <a:cubicBezTo>
                    <a:pt x="146" y="0"/>
                    <a:pt x="102" y="3"/>
                    <a:pt x="82" y="21"/>
                  </a:cubicBezTo>
                  <a:cubicBezTo>
                    <a:pt x="79" y="23"/>
                    <a:pt x="80" y="26"/>
                    <a:pt x="82" y="28"/>
                  </a:cubicBezTo>
                  <a:cubicBezTo>
                    <a:pt x="81" y="29"/>
                    <a:pt x="80" y="29"/>
                    <a:pt x="79" y="30"/>
                  </a:cubicBezTo>
                  <a:cubicBezTo>
                    <a:pt x="78" y="32"/>
                    <a:pt x="77" y="34"/>
                    <a:pt x="78" y="36"/>
                  </a:cubicBezTo>
                  <a:cubicBezTo>
                    <a:pt x="71" y="35"/>
                    <a:pt x="64" y="36"/>
                    <a:pt x="61" y="43"/>
                  </a:cubicBezTo>
                  <a:cubicBezTo>
                    <a:pt x="56" y="50"/>
                    <a:pt x="58" y="58"/>
                    <a:pt x="65" y="63"/>
                  </a:cubicBezTo>
                  <a:cubicBezTo>
                    <a:pt x="70" y="66"/>
                    <a:pt x="76" y="69"/>
                    <a:pt x="82" y="71"/>
                  </a:cubicBezTo>
                  <a:cubicBezTo>
                    <a:pt x="81" y="74"/>
                    <a:pt x="80" y="76"/>
                    <a:pt x="79" y="79"/>
                  </a:cubicBezTo>
                  <a:cubicBezTo>
                    <a:pt x="59" y="73"/>
                    <a:pt x="13" y="47"/>
                    <a:pt x="5" y="78"/>
                  </a:cubicBezTo>
                  <a:cubicBezTo>
                    <a:pt x="0" y="98"/>
                    <a:pt x="14" y="123"/>
                    <a:pt x="23" y="139"/>
                  </a:cubicBezTo>
                  <a:cubicBezTo>
                    <a:pt x="34" y="158"/>
                    <a:pt x="52" y="183"/>
                    <a:pt x="73" y="190"/>
                  </a:cubicBezTo>
                  <a:cubicBezTo>
                    <a:pt x="80" y="219"/>
                    <a:pt x="98" y="241"/>
                    <a:pt x="131" y="244"/>
                  </a:cubicBezTo>
                  <a:cubicBezTo>
                    <a:pt x="129" y="249"/>
                    <a:pt x="128" y="254"/>
                    <a:pt x="128" y="258"/>
                  </a:cubicBezTo>
                  <a:cubicBezTo>
                    <a:pt x="121" y="260"/>
                    <a:pt x="108" y="264"/>
                    <a:pt x="104" y="270"/>
                  </a:cubicBezTo>
                  <a:cubicBezTo>
                    <a:pt x="95" y="273"/>
                    <a:pt x="88" y="277"/>
                    <a:pt x="80" y="282"/>
                  </a:cubicBezTo>
                  <a:cubicBezTo>
                    <a:pt x="77" y="283"/>
                    <a:pt x="76" y="288"/>
                    <a:pt x="78" y="291"/>
                  </a:cubicBezTo>
                  <a:cubicBezTo>
                    <a:pt x="77" y="295"/>
                    <a:pt x="78" y="299"/>
                    <a:pt x="78" y="303"/>
                  </a:cubicBezTo>
                  <a:cubicBezTo>
                    <a:pt x="78" y="307"/>
                    <a:pt x="79" y="311"/>
                    <a:pt x="79" y="315"/>
                  </a:cubicBezTo>
                  <a:cubicBezTo>
                    <a:pt x="70" y="317"/>
                    <a:pt x="63" y="322"/>
                    <a:pt x="55" y="327"/>
                  </a:cubicBezTo>
                  <a:cubicBezTo>
                    <a:pt x="52" y="330"/>
                    <a:pt x="51" y="333"/>
                    <a:pt x="53" y="337"/>
                  </a:cubicBezTo>
                  <a:cubicBezTo>
                    <a:pt x="89" y="407"/>
                    <a:pt x="175" y="397"/>
                    <a:pt x="227" y="351"/>
                  </a:cubicBezTo>
                  <a:cubicBezTo>
                    <a:pt x="230" y="348"/>
                    <a:pt x="229" y="343"/>
                    <a:pt x="227" y="340"/>
                  </a:cubicBezTo>
                  <a:cubicBezTo>
                    <a:pt x="219" y="331"/>
                    <a:pt x="210" y="323"/>
                    <a:pt x="200" y="319"/>
                  </a:cubicBezTo>
                  <a:cubicBezTo>
                    <a:pt x="203" y="310"/>
                    <a:pt x="203" y="300"/>
                    <a:pt x="201" y="290"/>
                  </a:cubicBezTo>
                  <a:cubicBezTo>
                    <a:pt x="200" y="288"/>
                    <a:pt x="199" y="287"/>
                    <a:pt x="197" y="287"/>
                  </a:cubicBezTo>
                  <a:cubicBezTo>
                    <a:pt x="197" y="286"/>
                    <a:pt x="196" y="285"/>
                    <a:pt x="195" y="285"/>
                  </a:cubicBezTo>
                  <a:cubicBezTo>
                    <a:pt x="185" y="277"/>
                    <a:pt x="175" y="270"/>
                    <a:pt x="163" y="269"/>
                  </a:cubicBezTo>
                  <a:cubicBezTo>
                    <a:pt x="160" y="266"/>
                    <a:pt x="155" y="263"/>
                    <a:pt x="152" y="261"/>
                  </a:cubicBezTo>
                  <a:cubicBezTo>
                    <a:pt x="152" y="261"/>
                    <a:pt x="152" y="260"/>
                    <a:pt x="152" y="260"/>
                  </a:cubicBezTo>
                  <a:cubicBezTo>
                    <a:pt x="154" y="256"/>
                    <a:pt x="155" y="249"/>
                    <a:pt x="153" y="244"/>
                  </a:cubicBezTo>
                  <a:cubicBezTo>
                    <a:pt x="180" y="239"/>
                    <a:pt x="198" y="220"/>
                    <a:pt x="207" y="194"/>
                  </a:cubicBezTo>
                  <a:cubicBezTo>
                    <a:pt x="207" y="194"/>
                    <a:pt x="207" y="194"/>
                    <a:pt x="207" y="194"/>
                  </a:cubicBezTo>
                  <a:cubicBezTo>
                    <a:pt x="224" y="182"/>
                    <a:pt x="241" y="167"/>
                    <a:pt x="256" y="152"/>
                  </a:cubicBezTo>
                  <a:cubicBezTo>
                    <a:pt x="270" y="139"/>
                    <a:pt x="288" y="120"/>
                    <a:pt x="291" y="100"/>
                  </a:cubicBezTo>
                  <a:cubicBezTo>
                    <a:pt x="292" y="84"/>
                    <a:pt x="284" y="70"/>
                    <a:pt x="268" y="66"/>
                  </a:cubicBezTo>
                  <a:close/>
                  <a:moveTo>
                    <a:pt x="75" y="95"/>
                  </a:moveTo>
                  <a:cubicBezTo>
                    <a:pt x="60" y="90"/>
                    <a:pt x="45" y="84"/>
                    <a:pt x="28" y="88"/>
                  </a:cubicBezTo>
                  <a:cubicBezTo>
                    <a:pt x="26" y="89"/>
                    <a:pt x="25" y="91"/>
                    <a:pt x="25" y="92"/>
                  </a:cubicBezTo>
                  <a:cubicBezTo>
                    <a:pt x="24" y="122"/>
                    <a:pt x="45" y="145"/>
                    <a:pt x="64" y="164"/>
                  </a:cubicBezTo>
                  <a:cubicBezTo>
                    <a:pt x="66" y="166"/>
                    <a:pt x="69" y="164"/>
                    <a:pt x="68" y="162"/>
                  </a:cubicBezTo>
                  <a:cubicBezTo>
                    <a:pt x="53" y="142"/>
                    <a:pt x="34" y="122"/>
                    <a:pt x="34" y="96"/>
                  </a:cubicBezTo>
                  <a:cubicBezTo>
                    <a:pt x="47" y="94"/>
                    <a:pt x="60" y="99"/>
                    <a:pt x="73" y="103"/>
                  </a:cubicBezTo>
                  <a:cubicBezTo>
                    <a:pt x="69" y="126"/>
                    <a:pt x="67" y="152"/>
                    <a:pt x="70" y="176"/>
                  </a:cubicBezTo>
                  <a:cubicBezTo>
                    <a:pt x="60" y="165"/>
                    <a:pt x="49" y="156"/>
                    <a:pt x="40" y="144"/>
                  </a:cubicBezTo>
                  <a:cubicBezTo>
                    <a:pt x="28" y="127"/>
                    <a:pt x="19" y="107"/>
                    <a:pt x="17" y="87"/>
                  </a:cubicBezTo>
                  <a:cubicBezTo>
                    <a:pt x="15" y="69"/>
                    <a:pt x="36" y="76"/>
                    <a:pt x="46" y="79"/>
                  </a:cubicBezTo>
                  <a:cubicBezTo>
                    <a:pt x="57" y="82"/>
                    <a:pt x="67" y="84"/>
                    <a:pt x="77" y="85"/>
                  </a:cubicBezTo>
                  <a:cubicBezTo>
                    <a:pt x="77" y="88"/>
                    <a:pt x="76" y="92"/>
                    <a:pt x="75" y="95"/>
                  </a:cubicBezTo>
                  <a:close/>
                  <a:moveTo>
                    <a:pt x="94" y="29"/>
                  </a:moveTo>
                  <a:cubicBezTo>
                    <a:pt x="108" y="26"/>
                    <a:pt x="123" y="19"/>
                    <a:pt x="136" y="17"/>
                  </a:cubicBezTo>
                  <a:cubicBezTo>
                    <a:pt x="149" y="14"/>
                    <a:pt x="162" y="14"/>
                    <a:pt x="175" y="16"/>
                  </a:cubicBezTo>
                  <a:cubicBezTo>
                    <a:pt x="182" y="17"/>
                    <a:pt x="207" y="27"/>
                    <a:pt x="195" y="36"/>
                  </a:cubicBezTo>
                  <a:cubicBezTo>
                    <a:pt x="180" y="46"/>
                    <a:pt x="155" y="45"/>
                    <a:pt x="138" y="44"/>
                  </a:cubicBezTo>
                  <a:cubicBezTo>
                    <a:pt x="128" y="44"/>
                    <a:pt x="118" y="42"/>
                    <a:pt x="108" y="40"/>
                  </a:cubicBezTo>
                  <a:cubicBezTo>
                    <a:pt x="104" y="39"/>
                    <a:pt x="99" y="38"/>
                    <a:pt x="95" y="36"/>
                  </a:cubicBezTo>
                  <a:cubicBezTo>
                    <a:pt x="89" y="33"/>
                    <a:pt x="90" y="31"/>
                    <a:pt x="94" y="29"/>
                  </a:cubicBezTo>
                  <a:close/>
                  <a:moveTo>
                    <a:pt x="80" y="59"/>
                  </a:moveTo>
                  <a:cubicBezTo>
                    <a:pt x="67" y="55"/>
                    <a:pt x="75" y="45"/>
                    <a:pt x="84" y="42"/>
                  </a:cubicBezTo>
                  <a:cubicBezTo>
                    <a:pt x="100" y="55"/>
                    <a:pt x="128" y="56"/>
                    <a:pt x="147" y="56"/>
                  </a:cubicBezTo>
                  <a:cubicBezTo>
                    <a:pt x="165" y="57"/>
                    <a:pt x="198" y="57"/>
                    <a:pt x="209" y="39"/>
                  </a:cubicBezTo>
                  <a:cubicBezTo>
                    <a:pt x="209" y="41"/>
                    <a:pt x="210" y="42"/>
                    <a:pt x="212" y="43"/>
                  </a:cubicBezTo>
                  <a:cubicBezTo>
                    <a:pt x="233" y="54"/>
                    <a:pt x="210" y="58"/>
                    <a:pt x="198" y="61"/>
                  </a:cubicBezTo>
                  <a:cubicBezTo>
                    <a:pt x="182" y="64"/>
                    <a:pt x="167" y="66"/>
                    <a:pt x="151" y="67"/>
                  </a:cubicBezTo>
                  <a:cubicBezTo>
                    <a:pt x="140" y="68"/>
                    <a:pt x="130" y="67"/>
                    <a:pt x="119" y="66"/>
                  </a:cubicBezTo>
                  <a:cubicBezTo>
                    <a:pt x="110" y="65"/>
                    <a:pt x="100" y="63"/>
                    <a:pt x="91" y="61"/>
                  </a:cubicBezTo>
                  <a:cubicBezTo>
                    <a:pt x="87" y="61"/>
                    <a:pt x="84" y="60"/>
                    <a:pt x="80" y="59"/>
                  </a:cubicBezTo>
                  <a:close/>
                  <a:moveTo>
                    <a:pt x="88" y="306"/>
                  </a:moveTo>
                  <a:cubicBezTo>
                    <a:pt x="88" y="303"/>
                    <a:pt x="88" y="300"/>
                    <a:pt x="88" y="297"/>
                  </a:cubicBezTo>
                  <a:cubicBezTo>
                    <a:pt x="103" y="305"/>
                    <a:pt x="119" y="312"/>
                    <a:pt x="136" y="312"/>
                  </a:cubicBezTo>
                  <a:cubicBezTo>
                    <a:pt x="134" y="324"/>
                    <a:pt x="134" y="335"/>
                    <a:pt x="136" y="346"/>
                  </a:cubicBezTo>
                  <a:cubicBezTo>
                    <a:pt x="118" y="345"/>
                    <a:pt x="100" y="337"/>
                    <a:pt x="86" y="326"/>
                  </a:cubicBezTo>
                  <a:cubicBezTo>
                    <a:pt x="87" y="320"/>
                    <a:pt x="87" y="313"/>
                    <a:pt x="88" y="306"/>
                  </a:cubicBezTo>
                  <a:close/>
                  <a:moveTo>
                    <a:pt x="211" y="345"/>
                  </a:moveTo>
                  <a:cubicBezTo>
                    <a:pt x="189" y="363"/>
                    <a:pt x="163" y="373"/>
                    <a:pt x="135" y="374"/>
                  </a:cubicBezTo>
                  <a:cubicBezTo>
                    <a:pt x="109" y="375"/>
                    <a:pt x="49" y="348"/>
                    <a:pt x="79" y="322"/>
                  </a:cubicBezTo>
                  <a:cubicBezTo>
                    <a:pt x="80" y="324"/>
                    <a:pt x="80" y="325"/>
                    <a:pt x="80" y="327"/>
                  </a:cubicBezTo>
                  <a:cubicBezTo>
                    <a:pt x="79" y="328"/>
                    <a:pt x="79" y="329"/>
                    <a:pt x="80" y="331"/>
                  </a:cubicBezTo>
                  <a:cubicBezTo>
                    <a:pt x="80" y="332"/>
                    <a:pt x="80" y="332"/>
                    <a:pt x="80" y="333"/>
                  </a:cubicBezTo>
                  <a:cubicBezTo>
                    <a:pt x="80" y="336"/>
                    <a:pt x="83" y="337"/>
                    <a:pt x="85" y="335"/>
                  </a:cubicBezTo>
                  <a:cubicBezTo>
                    <a:pt x="100" y="348"/>
                    <a:pt x="119" y="356"/>
                    <a:pt x="139" y="357"/>
                  </a:cubicBezTo>
                  <a:cubicBezTo>
                    <a:pt x="140" y="358"/>
                    <a:pt x="141" y="358"/>
                    <a:pt x="142" y="357"/>
                  </a:cubicBezTo>
                  <a:cubicBezTo>
                    <a:pt x="149" y="358"/>
                    <a:pt x="157" y="357"/>
                    <a:pt x="165" y="355"/>
                  </a:cubicBezTo>
                  <a:cubicBezTo>
                    <a:pt x="178" y="352"/>
                    <a:pt x="188" y="343"/>
                    <a:pt x="195" y="332"/>
                  </a:cubicBezTo>
                  <a:cubicBezTo>
                    <a:pt x="200" y="336"/>
                    <a:pt x="206" y="340"/>
                    <a:pt x="211" y="345"/>
                  </a:cubicBezTo>
                  <a:close/>
                  <a:moveTo>
                    <a:pt x="188" y="314"/>
                  </a:moveTo>
                  <a:cubicBezTo>
                    <a:pt x="187" y="314"/>
                    <a:pt x="185" y="314"/>
                    <a:pt x="184" y="313"/>
                  </a:cubicBezTo>
                  <a:cubicBezTo>
                    <a:pt x="178" y="312"/>
                    <a:pt x="174" y="320"/>
                    <a:pt x="180" y="324"/>
                  </a:cubicBezTo>
                  <a:cubicBezTo>
                    <a:pt x="181" y="324"/>
                    <a:pt x="182" y="325"/>
                    <a:pt x="184" y="326"/>
                  </a:cubicBezTo>
                  <a:cubicBezTo>
                    <a:pt x="179" y="335"/>
                    <a:pt x="171" y="341"/>
                    <a:pt x="157" y="345"/>
                  </a:cubicBezTo>
                  <a:cubicBezTo>
                    <a:pt x="154" y="346"/>
                    <a:pt x="150" y="346"/>
                    <a:pt x="146" y="347"/>
                  </a:cubicBezTo>
                  <a:cubicBezTo>
                    <a:pt x="144" y="335"/>
                    <a:pt x="145" y="324"/>
                    <a:pt x="146" y="312"/>
                  </a:cubicBezTo>
                  <a:cubicBezTo>
                    <a:pt x="161" y="310"/>
                    <a:pt x="176" y="303"/>
                    <a:pt x="189" y="297"/>
                  </a:cubicBezTo>
                  <a:cubicBezTo>
                    <a:pt x="189" y="303"/>
                    <a:pt x="189" y="309"/>
                    <a:pt x="188" y="314"/>
                  </a:cubicBezTo>
                  <a:close/>
                  <a:moveTo>
                    <a:pt x="164" y="284"/>
                  </a:moveTo>
                  <a:cubicBezTo>
                    <a:pt x="165" y="283"/>
                    <a:pt x="166" y="282"/>
                    <a:pt x="167" y="281"/>
                  </a:cubicBezTo>
                  <a:cubicBezTo>
                    <a:pt x="171" y="284"/>
                    <a:pt x="176" y="286"/>
                    <a:pt x="180" y="289"/>
                  </a:cubicBezTo>
                  <a:cubicBezTo>
                    <a:pt x="168" y="294"/>
                    <a:pt x="155" y="299"/>
                    <a:pt x="141" y="300"/>
                  </a:cubicBezTo>
                  <a:cubicBezTo>
                    <a:pt x="125" y="302"/>
                    <a:pt x="109" y="294"/>
                    <a:pt x="94" y="286"/>
                  </a:cubicBezTo>
                  <a:cubicBezTo>
                    <a:pt x="97" y="284"/>
                    <a:pt x="101" y="281"/>
                    <a:pt x="104" y="279"/>
                  </a:cubicBezTo>
                  <a:cubicBezTo>
                    <a:pt x="104" y="279"/>
                    <a:pt x="105" y="280"/>
                    <a:pt x="105" y="281"/>
                  </a:cubicBezTo>
                  <a:cubicBezTo>
                    <a:pt x="108" y="285"/>
                    <a:pt x="114" y="287"/>
                    <a:pt x="118" y="288"/>
                  </a:cubicBezTo>
                  <a:cubicBezTo>
                    <a:pt x="124" y="289"/>
                    <a:pt x="131" y="290"/>
                    <a:pt x="137" y="290"/>
                  </a:cubicBezTo>
                  <a:cubicBezTo>
                    <a:pt x="146" y="290"/>
                    <a:pt x="157" y="290"/>
                    <a:pt x="164" y="284"/>
                  </a:cubicBezTo>
                  <a:close/>
                  <a:moveTo>
                    <a:pt x="153" y="274"/>
                  </a:moveTo>
                  <a:cubicBezTo>
                    <a:pt x="154" y="274"/>
                    <a:pt x="154" y="274"/>
                    <a:pt x="154" y="274"/>
                  </a:cubicBezTo>
                  <a:cubicBezTo>
                    <a:pt x="154" y="275"/>
                    <a:pt x="154" y="275"/>
                    <a:pt x="155" y="275"/>
                  </a:cubicBezTo>
                  <a:cubicBezTo>
                    <a:pt x="155" y="276"/>
                    <a:pt x="156" y="276"/>
                    <a:pt x="156" y="276"/>
                  </a:cubicBezTo>
                  <a:cubicBezTo>
                    <a:pt x="156" y="277"/>
                    <a:pt x="156" y="277"/>
                    <a:pt x="156" y="277"/>
                  </a:cubicBezTo>
                  <a:cubicBezTo>
                    <a:pt x="157" y="277"/>
                    <a:pt x="157" y="277"/>
                    <a:pt x="157" y="277"/>
                  </a:cubicBezTo>
                  <a:cubicBezTo>
                    <a:pt x="156" y="277"/>
                    <a:pt x="156" y="278"/>
                    <a:pt x="156" y="278"/>
                  </a:cubicBezTo>
                  <a:cubicBezTo>
                    <a:pt x="155" y="278"/>
                    <a:pt x="155" y="278"/>
                    <a:pt x="155" y="278"/>
                  </a:cubicBezTo>
                  <a:cubicBezTo>
                    <a:pt x="154" y="278"/>
                    <a:pt x="154" y="278"/>
                    <a:pt x="153" y="278"/>
                  </a:cubicBezTo>
                  <a:cubicBezTo>
                    <a:pt x="152" y="279"/>
                    <a:pt x="151" y="279"/>
                    <a:pt x="150" y="279"/>
                  </a:cubicBezTo>
                  <a:cubicBezTo>
                    <a:pt x="149" y="279"/>
                    <a:pt x="149" y="279"/>
                    <a:pt x="149" y="279"/>
                  </a:cubicBezTo>
                  <a:cubicBezTo>
                    <a:pt x="149" y="279"/>
                    <a:pt x="149" y="279"/>
                    <a:pt x="149" y="279"/>
                  </a:cubicBezTo>
                  <a:cubicBezTo>
                    <a:pt x="148" y="279"/>
                    <a:pt x="147" y="279"/>
                    <a:pt x="147" y="280"/>
                  </a:cubicBezTo>
                  <a:cubicBezTo>
                    <a:pt x="144" y="280"/>
                    <a:pt x="141" y="280"/>
                    <a:pt x="138" y="280"/>
                  </a:cubicBezTo>
                  <a:cubicBezTo>
                    <a:pt x="134" y="280"/>
                    <a:pt x="131" y="279"/>
                    <a:pt x="128" y="279"/>
                  </a:cubicBezTo>
                  <a:cubicBezTo>
                    <a:pt x="128" y="279"/>
                    <a:pt x="128" y="279"/>
                    <a:pt x="128" y="279"/>
                  </a:cubicBezTo>
                  <a:cubicBezTo>
                    <a:pt x="128" y="279"/>
                    <a:pt x="128" y="279"/>
                    <a:pt x="128" y="279"/>
                  </a:cubicBezTo>
                  <a:cubicBezTo>
                    <a:pt x="128" y="279"/>
                    <a:pt x="128" y="279"/>
                    <a:pt x="127" y="279"/>
                  </a:cubicBezTo>
                  <a:cubicBezTo>
                    <a:pt x="126" y="279"/>
                    <a:pt x="126" y="279"/>
                    <a:pt x="125" y="279"/>
                  </a:cubicBezTo>
                  <a:cubicBezTo>
                    <a:pt x="124" y="278"/>
                    <a:pt x="122" y="278"/>
                    <a:pt x="121" y="278"/>
                  </a:cubicBezTo>
                  <a:cubicBezTo>
                    <a:pt x="119" y="277"/>
                    <a:pt x="118" y="277"/>
                    <a:pt x="116" y="276"/>
                  </a:cubicBezTo>
                  <a:cubicBezTo>
                    <a:pt x="116" y="276"/>
                    <a:pt x="116" y="276"/>
                    <a:pt x="115" y="276"/>
                  </a:cubicBezTo>
                  <a:cubicBezTo>
                    <a:pt x="115" y="275"/>
                    <a:pt x="114" y="275"/>
                    <a:pt x="114" y="275"/>
                  </a:cubicBezTo>
                  <a:cubicBezTo>
                    <a:pt x="114" y="275"/>
                    <a:pt x="114" y="275"/>
                    <a:pt x="114" y="275"/>
                  </a:cubicBezTo>
                  <a:cubicBezTo>
                    <a:pt x="114" y="275"/>
                    <a:pt x="114" y="275"/>
                    <a:pt x="114" y="275"/>
                  </a:cubicBezTo>
                  <a:cubicBezTo>
                    <a:pt x="114" y="275"/>
                    <a:pt x="114" y="274"/>
                    <a:pt x="114" y="274"/>
                  </a:cubicBezTo>
                  <a:cubicBezTo>
                    <a:pt x="114" y="274"/>
                    <a:pt x="115" y="273"/>
                    <a:pt x="116" y="273"/>
                  </a:cubicBezTo>
                  <a:cubicBezTo>
                    <a:pt x="116" y="273"/>
                    <a:pt x="116" y="272"/>
                    <a:pt x="117" y="272"/>
                  </a:cubicBezTo>
                  <a:cubicBezTo>
                    <a:pt x="116" y="273"/>
                    <a:pt x="117" y="272"/>
                    <a:pt x="117" y="271"/>
                  </a:cubicBezTo>
                  <a:cubicBezTo>
                    <a:pt x="121" y="269"/>
                    <a:pt x="125" y="267"/>
                    <a:pt x="129" y="265"/>
                  </a:cubicBezTo>
                  <a:cubicBezTo>
                    <a:pt x="130" y="267"/>
                    <a:pt x="131" y="270"/>
                    <a:pt x="132" y="272"/>
                  </a:cubicBezTo>
                  <a:cubicBezTo>
                    <a:pt x="134" y="275"/>
                    <a:pt x="136" y="275"/>
                    <a:pt x="139" y="274"/>
                  </a:cubicBezTo>
                  <a:cubicBezTo>
                    <a:pt x="142" y="273"/>
                    <a:pt x="144" y="271"/>
                    <a:pt x="146" y="269"/>
                  </a:cubicBezTo>
                  <a:cubicBezTo>
                    <a:pt x="146" y="269"/>
                    <a:pt x="146" y="269"/>
                    <a:pt x="146" y="269"/>
                  </a:cubicBezTo>
                  <a:cubicBezTo>
                    <a:pt x="148" y="271"/>
                    <a:pt x="150" y="272"/>
                    <a:pt x="151" y="273"/>
                  </a:cubicBezTo>
                  <a:cubicBezTo>
                    <a:pt x="152" y="273"/>
                    <a:pt x="153" y="274"/>
                    <a:pt x="153" y="274"/>
                  </a:cubicBezTo>
                  <a:close/>
                  <a:moveTo>
                    <a:pt x="137" y="245"/>
                  </a:moveTo>
                  <a:cubicBezTo>
                    <a:pt x="140" y="245"/>
                    <a:pt x="142" y="245"/>
                    <a:pt x="145" y="245"/>
                  </a:cubicBezTo>
                  <a:cubicBezTo>
                    <a:pt x="145" y="248"/>
                    <a:pt x="146" y="252"/>
                    <a:pt x="145" y="255"/>
                  </a:cubicBezTo>
                  <a:cubicBezTo>
                    <a:pt x="144" y="259"/>
                    <a:pt x="142" y="262"/>
                    <a:pt x="139" y="264"/>
                  </a:cubicBezTo>
                  <a:cubicBezTo>
                    <a:pt x="137" y="258"/>
                    <a:pt x="137" y="252"/>
                    <a:pt x="137" y="246"/>
                  </a:cubicBezTo>
                  <a:cubicBezTo>
                    <a:pt x="137" y="245"/>
                    <a:pt x="137" y="245"/>
                    <a:pt x="137" y="245"/>
                  </a:cubicBezTo>
                  <a:close/>
                  <a:moveTo>
                    <a:pt x="137" y="233"/>
                  </a:moveTo>
                  <a:cubicBezTo>
                    <a:pt x="64" y="236"/>
                    <a:pt x="78" y="120"/>
                    <a:pt x="87" y="72"/>
                  </a:cubicBezTo>
                  <a:cubicBezTo>
                    <a:pt x="106" y="78"/>
                    <a:pt x="128" y="79"/>
                    <a:pt x="146" y="78"/>
                  </a:cubicBezTo>
                  <a:cubicBezTo>
                    <a:pt x="164" y="78"/>
                    <a:pt x="185" y="76"/>
                    <a:pt x="204" y="71"/>
                  </a:cubicBezTo>
                  <a:cubicBezTo>
                    <a:pt x="203" y="72"/>
                    <a:pt x="201" y="74"/>
                    <a:pt x="202" y="77"/>
                  </a:cubicBezTo>
                  <a:cubicBezTo>
                    <a:pt x="215" y="131"/>
                    <a:pt x="210" y="230"/>
                    <a:pt x="137" y="233"/>
                  </a:cubicBezTo>
                  <a:close/>
                  <a:moveTo>
                    <a:pt x="270" y="119"/>
                  </a:moveTo>
                  <a:cubicBezTo>
                    <a:pt x="255" y="141"/>
                    <a:pt x="233" y="157"/>
                    <a:pt x="213" y="174"/>
                  </a:cubicBezTo>
                  <a:cubicBezTo>
                    <a:pt x="215" y="165"/>
                    <a:pt x="217" y="155"/>
                    <a:pt x="217" y="146"/>
                  </a:cubicBezTo>
                  <a:cubicBezTo>
                    <a:pt x="227" y="147"/>
                    <a:pt x="239" y="136"/>
                    <a:pt x="245" y="131"/>
                  </a:cubicBezTo>
                  <a:cubicBezTo>
                    <a:pt x="257" y="121"/>
                    <a:pt x="268" y="105"/>
                    <a:pt x="265" y="89"/>
                  </a:cubicBezTo>
                  <a:cubicBezTo>
                    <a:pt x="265" y="86"/>
                    <a:pt x="262" y="85"/>
                    <a:pt x="259" y="85"/>
                  </a:cubicBezTo>
                  <a:cubicBezTo>
                    <a:pt x="243" y="88"/>
                    <a:pt x="225" y="92"/>
                    <a:pt x="219" y="109"/>
                  </a:cubicBezTo>
                  <a:cubicBezTo>
                    <a:pt x="218" y="112"/>
                    <a:pt x="222" y="113"/>
                    <a:pt x="224" y="111"/>
                  </a:cubicBezTo>
                  <a:cubicBezTo>
                    <a:pt x="232" y="100"/>
                    <a:pt x="244" y="97"/>
                    <a:pt x="256" y="95"/>
                  </a:cubicBezTo>
                  <a:cubicBezTo>
                    <a:pt x="255" y="106"/>
                    <a:pt x="244" y="114"/>
                    <a:pt x="238" y="120"/>
                  </a:cubicBezTo>
                  <a:cubicBezTo>
                    <a:pt x="233" y="125"/>
                    <a:pt x="225" y="131"/>
                    <a:pt x="218" y="133"/>
                  </a:cubicBezTo>
                  <a:cubicBezTo>
                    <a:pt x="218" y="116"/>
                    <a:pt x="217" y="100"/>
                    <a:pt x="215" y="87"/>
                  </a:cubicBezTo>
                  <a:cubicBezTo>
                    <a:pt x="215" y="87"/>
                    <a:pt x="215" y="87"/>
                    <a:pt x="215" y="87"/>
                  </a:cubicBezTo>
                  <a:cubicBezTo>
                    <a:pt x="229" y="81"/>
                    <a:pt x="244" y="76"/>
                    <a:pt x="259" y="75"/>
                  </a:cubicBezTo>
                  <a:cubicBezTo>
                    <a:pt x="287" y="74"/>
                    <a:pt x="280" y="105"/>
                    <a:pt x="27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 name="Freeform 543"/>
            <p:cNvSpPr>
              <a:spLocks noEditPoints="1"/>
            </p:cNvSpPr>
            <p:nvPr/>
          </p:nvSpPr>
          <p:spPr bwMode="auto">
            <a:xfrm>
              <a:off x="1845" y="2143"/>
              <a:ext cx="131" cy="222"/>
            </a:xfrm>
            <a:custGeom>
              <a:avLst/>
              <a:gdLst>
                <a:gd name="T0" fmla="*/ 65 w 65"/>
                <a:gd name="T1" fmla="*/ 12 h 110"/>
                <a:gd name="T2" fmla="*/ 61 w 65"/>
                <a:gd name="T3" fmla="*/ 7 h 110"/>
                <a:gd name="T4" fmla="*/ 21 w 65"/>
                <a:gd name="T5" fmla="*/ 2 h 110"/>
                <a:gd name="T6" fmla="*/ 4 w 65"/>
                <a:gd name="T7" fmla="*/ 35 h 110"/>
                <a:gd name="T8" fmla="*/ 4 w 65"/>
                <a:gd name="T9" fmla="*/ 43 h 110"/>
                <a:gd name="T10" fmla="*/ 26 w 65"/>
                <a:gd name="T11" fmla="*/ 46 h 110"/>
                <a:gd name="T12" fmla="*/ 17 w 65"/>
                <a:gd name="T13" fmla="*/ 98 h 110"/>
                <a:gd name="T14" fmla="*/ 19 w 65"/>
                <a:gd name="T15" fmla="*/ 105 h 110"/>
                <a:gd name="T16" fmla="*/ 48 w 65"/>
                <a:gd name="T17" fmla="*/ 101 h 110"/>
                <a:gd name="T18" fmla="*/ 49 w 65"/>
                <a:gd name="T19" fmla="*/ 96 h 110"/>
                <a:gd name="T20" fmla="*/ 56 w 65"/>
                <a:gd name="T21" fmla="*/ 62 h 110"/>
                <a:gd name="T22" fmla="*/ 65 w 65"/>
                <a:gd name="T23" fmla="*/ 12 h 110"/>
                <a:gd name="T24" fmla="*/ 45 w 65"/>
                <a:gd name="T25" fmla="*/ 59 h 110"/>
                <a:gd name="T26" fmla="*/ 40 w 65"/>
                <a:gd name="T27" fmla="*/ 93 h 110"/>
                <a:gd name="T28" fmla="*/ 29 w 65"/>
                <a:gd name="T29" fmla="*/ 95 h 110"/>
                <a:gd name="T30" fmla="*/ 33 w 65"/>
                <a:gd name="T31" fmla="*/ 46 h 110"/>
                <a:gd name="T32" fmla="*/ 35 w 65"/>
                <a:gd name="T33" fmla="*/ 46 h 110"/>
                <a:gd name="T34" fmla="*/ 35 w 65"/>
                <a:gd name="T35" fmla="*/ 36 h 110"/>
                <a:gd name="T36" fmla="*/ 21 w 65"/>
                <a:gd name="T37" fmla="*/ 37 h 110"/>
                <a:gd name="T38" fmla="*/ 14 w 65"/>
                <a:gd name="T39" fmla="*/ 36 h 110"/>
                <a:gd name="T40" fmla="*/ 25 w 65"/>
                <a:gd name="T41" fmla="*/ 14 h 110"/>
                <a:gd name="T42" fmla="*/ 53 w 65"/>
                <a:gd name="T43" fmla="*/ 16 h 110"/>
                <a:gd name="T44" fmla="*/ 45 w 65"/>
                <a:gd name="T45" fmla="*/ 5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110">
                  <a:moveTo>
                    <a:pt x="65" y="12"/>
                  </a:moveTo>
                  <a:cubicBezTo>
                    <a:pt x="65" y="10"/>
                    <a:pt x="63" y="7"/>
                    <a:pt x="61" y="7"/>
                  </a:cubicBezTo>
                  <a:cubicBezTo>
                    <a:pt x="47" y="4"/>
                    <a:pt x="35" y="0"/>
                    <a:pt x="21" y="2"/>
                  </a:cubicBezTo>
                  <a:cubicBezTo>
                    <a:pt x="13" y="3"/>
                    <a:pt x="6" y="26"/>
                    <a:pt x="4" y="35"/>
                  </a:cubicBezTo>
                  <a:cubicBezTo>
                    <a:pt x="1" y="36"/>
                    <a:pt x="0" y="42"/>
                    <a:pt x="4" y="43"/>
                  </a:cubicBezTo>
                  <a:cubicBezTo>
                    <a:pt x="11" y="45"/>
                    <a:pt x="19" y="46"/>
                    <a:pt x="26" y="46"/>
                  </a:cubicBezTo>
                  <a:cubicBezTo>
                    <a:pt x="24" y="64"/>
                    <a:pt x="19" y="81"/>
                    <a:pt x="17" y="98"/>
                  </a:cubicBezTo>
                  <a:cubicBezTo>
                    <a:pt x="16" y="101"/>
                    <a:pt x="17" y="104"/>
                    <a:pt x="19" y="105"/>
                  </a:cubicBezTo>
                  <a:cubicBezTo>
                    <a:pt x="29" y="109"/>
                    <a:pt x="41" y="110"/>
                    <a:pt x="48" y="101"/>
                  </a:cubicBezTo>
                  <a:cubicBezTo>
                    <a:pt x="49" y="99"/>
                    <a:pt x="49" y="97"/>
                    <a:pt x="49" y="96"/>
                  </a:cubicBezTo>
                  <a:cubicBezTo>
                    <a:pt x="54" y="86"/>
                    <a:pt x="55" y="73"/>
                    <a:pt x="56" y="62"/>
                  </a:cubicBezTo>
                  <a:cubicBezTo>
                    <a:pt x="60" y="46"/>
                    <a:pt x="63" y="29"/>
                    <a:pt x="65" y="12"/>
                  </a:cubicBezTo>
                  <a:close/>
                  <a:moveTo>
                    <a:pt x="45" y="59"/>
                  </a:moveTo>
                  <a:cubicBezTo>
                    <a:pt x="43" y="70"/>
                    <a:pt x="39" y="82"/>
                    <a:pt x="40" y="93"/>
                  </a:cubicBezTo>
                  <a:cubicBezTo>
                    <a:pt x="36" y="94"/>
                    <a:pt x="33" y="96"/>
                    <a:pt x="29" y="95"/>
                  </a:cubicBezTo>
                  <a:cubicBezTo>
                    <a:pt x="31" y="79"/>
                    <a:pt x="33" y="63"/>
                    <a:pt x="33" y="46"/>
                  </a:cubicBezTo>
                  <a:cubicBezTo>
                    <a:pt x="33" y="46"/>
                    <a:pt x="34" y="46"/>
                    <a:pt x="35" y="46"/>
                  </a:cubicBezTo>
                  <a:cubicBezTo>
                    <a:pt x="41" y="46"/>
                    <a:pt x="41" y="37"/>
                    <a:pt x="35" y="36"/>
                  </a:cubicBezTo>
                  <a:cubicBezTo>
                    <a:pt x="30" y="36"/>
                    <a:pt x="26" y="37"/>
                    <a:pt x="21" y="37"/>
                  </a:cubicBezTo>
                  <a:cubicBezTo>
                    <a:pt x="19" y="37"/>
                    <a:pt x="16" y="37"/>
                    <a:pt x="14" y="36"/>
                  </a:cubicBezTo>
                  <a:cubicBezTo>
                    <a:pt x="17" y="29"/>
                    <a:pt x="21" y="21"/>
                    <a:pt x="25" y="14"/>
                  </a:cubicBezTo>
                  <a:cubicBezTo>
                    <a:pt x="28" y="9"/>
                    <a:pt x="44" y="13"/>
                    <a:pt x="53" y="16"/>
                  </a:cubicBezTo>
                  <a:cubicBezTo>
                    <a:pt x="51" y="31"/>
                    <a:pt x="48" y="45"/>
                    <a:pt x="45"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 name="Freeform 544"/>
            <p:cNvSpPr>
              <a:spLocks noEditPoints="1"/>
            </p:cNvSpPr>
            <p:nvPr/>
          </p:nvSpPr>
          <p:spPr bwMode="auto">
            <a:xfrm>
              <a:off x="3013" y="1060"/>
              <a:ext cx="976" cy="710"/>
            </a:xfrm>
            <a:custGeom>
              <a:avLst/>
              <a:gdLst>
                <a:gd name="T0" fmla="*/ 471 w 484"/>
                <a:gd name="T1" fmla="*/ 300 h 352"/>
                <a:gd name="T2" fmla="*/ 460 w 484"/>
                <a:gd name="T3" fmla="*/ 295 h 352"/>
                <a:gd name="T4" fmla="*/ 468 w 484"/>
                <a:gd name="T5" fmla="*/ 25 h 352"/>
                <a:gd name="T6" fmla="*/ 460 w 484"/>
                <a:gd name="T7" fmla="*/ 17 h 352"/>
                <a:gd name="T8" fmla="*/ 248 w 484"/>
                <a:gd name="T9" fmla="*/ 18 h 352"/>
                <a:gd name="T10" fmla="*/ 18 w 484"/>
                <a:gd name="T11" fmla="*/ 26 h 352"/>
                <a:gd name="T12" fmla="*/ 358 w 484"/>
                <a:gd name="T13" fmla="*/ 32 h 352"/>
                <a:gd name="T14" fmla="*/ 461 w 484"/>
                <a:gd name="T15" fmla="*/ 193 h 352"/>
                <a:gd name="T16" fmla="*/ 459 w 484"/>
                <a:gd name="T17" fmla="*/ 291 h 352"/>
                <a:gd name="T18" fmla="*/ 458 w 484"/>
                <a:gd name="T19" fmla="*/ 295 h 352"/>
                <a:gd name="T20" fmla="*/ 444 w 484"/>
                <a:gd name="T21" fmla="*/ 49 h 352"/>
                <a:gd name="T22" fmla="*/ 431 w 484"/>
                <a:gd name="T23" fmla="*/ 44 h 352"/>
                <a:gd name="T24" fmla="*/ 49 w 484"/>
                <a:gd name="T25" fmla="*/ 42 h 352"/>
                <a:gd name="T26" fmla="*/ 41 w 484"/>
                <a:gd name="T27" fmla="*/ 47 h 352"/>
                <a:gd name="T28" fmla="*/ 37 w 484"/>
                <a:gd name="T29" fmla="*/ 250 h 352"/>
                <a:gd name="T30" fmla="*/ 17 w 484"/>
                <a:gd name="T31" fmla="*/ 304 h 352"/>
                <a:gd name="T32" fmla="*/ 6 w 484"/>
                <a:gd name="T33" fmla="*/ 27 h 352"/>
                <a:gd name="T34" fmla="*/ 5 w 484"/>
                <a:gd name="T35" fmla="*/ 307 h 352"/>
                <a:gd name="T36" fmla="*/ 9 w 484"/>
                <a:gd name="T37" fmla="*/ 336 h 352"/>
                <a:gd name="T38" fmla="*/ 11 w 484"/>
                <a:gd name="T39" fmla="*/ 342 h 352"/>
                <a:gd name="T40" fmla="*/ 104 w 484"/>
                <a:gd name="T41" fmla="*/ 343 h 352"/>
                <a:gd name="T42" fmla="*/ 471 w 484"/>
                <a:gd name="T43" fmla="*/ 336 h 352"/>
                <a:gd name="T44" fmla="*/ 475 w 484"/>
                <a:gd name="T45" fmla="*/ 329 h 352"/>
                <a:gd name="T46" fmla="*/ 48 w 484"/>
                <a:gd name="T47" fmla="*/ 51 h 352"/>
                <a:gd name="T48" fmla="*/ 250 w 484"/>
                <a:gd name="T49" fmla="*/ 56 h 352"/>
                <a:gd name="T50" fmla="*/ 433 w 484"/>
                <a:gd name="T51" fmla="*/ 55 h 352"/>
                <a:gd name="T52" fmla="*/ 354 w 484"/>
                <a:gd name="T53" fmla="*/ 299 h 352"/>
                <a:gd name="T54" fmla="*/ 289 w 484"/>
                <a:gd name="T55" fmla="*/ 271 h 352"/>
                <a:gd name="T56" fmla="*/ 199 w 484"/>
                <a:gd name="T57" fmla="*/ 292 h 352"/>
                <a:gd name="T58" fmla="*/ 43 w 484"/>
                <a:gd name="T59" fmla="*/ 300 h 352"/>
                <a:gd name="T60" fmla="*/ 275 w 484"/>
                <a:gd name="T61" fmla="*/ 295 h 352"/>
                <a:gd name="T62" fmla="*/ 206 w 484"/>
                <a:gd name="T63" fmla="*/ 292 h 352"/>
                <a:gd name="T64" fmla="*/ 275 w 484"/>
                <a:gd name="T65" fmla="*/ 295 h 352"/>
                <a:gd name="T66" fmla="*/ 115 w 484"/>
                <a:gd name="T67" fmla="*/ 333 h 352"/>
                <a:gd name="T68" fmla="*/ 17 w 484"/>
                <a:gd name="T69" fmla="*/ 310 h 352"/>
                <a:gd name="T70" fmla="*/ 233 w 484"/>
                <a:gd name="T71" fmla="*/ 303 h 352"/>
                <a:gd name="T72" fmla="*/ 458 w 484"/>
                <a:gd name="T73" fmla="*/ 305 h 352"/>
                <a:gd name="T74" fmla="*/ 227 w 484"/>
                <a:gd name="T75" fmla="*/ 32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4" h="352">
                  <a:moveTo>
                    <a:pt x="475" y="329"/>
                  </a:moveTo>
                  <a:cubicBezTo>
                    <a:pt x="467" y="322"/>
                    <a:pt x="471" y="309"/>
                    <a:pt x="471" y="300"/>
                  </a:cubicBezTo>
                  <a:cubicBezTo>
                    <a:pt x="471" y="295"/>
                    <a:pt x="465" y="293"/>
                    <a:pt x="461" y="296"/>
                  </a:cubicBezTo>
                  <a:cubicBezTo>
                    <a:pt x="461" y="295"/>
                    <a:pt x="461" y="295"/>
                    <a:pt x="460" y="295"/>
                  </a:cubicBezTo>
                  <a:cubicBezTo>
                    <a:pt x="460" y="295"/>
                    <a:pt x="460" y="295"/>
                    <a:pt x="460" y="295"/>
                  </a:cubicBezTo>
                  <a:cubicBezTo>
                    <a:pt x="484" y="297"/>
                    <a:pt x="468" y="36"/>
                    <a:pt x="468" y="25"/>
                  </a:cubicBezTo>
                  <a:cubicBezTo>
                    <a:pt x="468" y="23"/>
                    <a:pt x="467" y="21"/>
                    <a:pt x="465" y="21"/>
                  </a:cubicBezTo>
                  <a:cubicBezTo>
                    <a:pt x="464" y="19"/>
                    <a:pt x="462" y="17"/>
                    <a:pt x="460" y="17"/>
                  </a:cubicBezTo>
                  <a:cubicBezTo>
                    <a:pt x="427" y="14"/>
                    <a:pt x="392" y="18"/>
                    <a:pt x="358" y="18"/>
                  </a:cubicBezTo>
                  <a:cubicBezTo>
                    <a:pt x="321" y="18"/>
                    <a:pt x="285" y="18"/>
                    <a:pt x="248" y="18"/>
                  </a:cubicBezTo>
                  <a:cubicBezTo>
                    <a:pt x="171" y="19"/>
                    <a:pt x="92" y="0"/>
                    <a:pt x="17" y="19"/>
                  </a:cubicBezTo>
                  <a:cubicBezTo>
                    <a:pt x="13" y="20"/>
                    <a:pt x="14" y="27"/>
                    <a:pt x="18" y="26"/>
                  </a:cubicBezTo>
                  <a:cubicBezTo>
                    <a:pt x="94" y="17"/>
                    <a:pt x="171" y="33"/>
                    <a:pt x="248" y="31"/>
                  </a:cubicBezTo>
                  <a:cubicBezTo>
                    <a:pt x="285" y="30"/>
                    <a:pt x="321" y="31"/>
                    <a:pt x="358" y="32"/>
                  </a:cubicBezTo>
                  <a:cubicBezTo>
                    <a:pt x="390" y="32"/>
                    <a:pt x="426" y="35"/>
                    <a:pt x="458" y="29"/>
                  </a:cubicBezTo>
                  <a:cubicBezTo>
                    <a:pt x="458" y="83"/>
                    <a:pt x="462" y="138"/>
                    <a:pt x="461" y="193"/>
                  </a:cubicBezTo>
                  <a:cubicBezTo>
                    <a:pt x="461" y="212"/>
                    <a:pt x="460" y="232"/>
                    <a:pt x="459" y="252"/>
                  </a:cubicBezTo>
                  <a:cubicBezTo>
                    <a:pt x="459" y="257"/>
                    <a:pt x="461" y="288"/>
                    <a:pt x="459" y="291"/>
                  </a:cubicBezTo>
                  <a:cubicBezTo>
                    <a:pt x="457" y="292"/>
                    <a:pt x="458" y="294"/>
                    <a:pt x="460" y="295"/>
                  </a:cubicBezTo>
                  <a:cubicBezTo>
                    <a:pt x="459" y="295"/>
                    <a:pt x="459" y="295"/>
                    <a:pt x="458" y="295"/>
                  </a:cubicBezTo>
                  <a:cubicBezTo>
                    <a:pt x="450" y="295"/>
                    <a:pt x="442" y="296"/>
                    <a:pt x="435" y="296"/>
                  </a:cubicBezTo>
                  <a:cubicBezTo>
                    <a:pt x="436" y="214"/>
                    <a:pt x="445" y="132"/>
                    <a:pt x="444" y="49"/>
                  </a:cubicBezTo>
                  <a:cubicBezTo>
                    <a:pt x="444" y="44"/>
                    <a:pt x="438" y="43"/>
                    <a:pt x="435" y="46"/>
                  </a:cubicBezTo>
                  <a:cubicBezTo>
                    <a:pt x="434" y="45"/>
                    <a:pt x="433" y="44"/>
                    <a:pt x="431" y="44"/>
                  </a:cubicBezTo>
                  <a:cubicBezTo>
                    <a:pt x="372" y="37"/>
                    <a:pt x="309" y="43"/>
                    <a:pt x="250" y="42"/>
                  </a:cubicBezTo>
                  <a:cubicBezTo>
                    <a:pt x="183" y="41"/>
                    <a:pt x="116" y="39"/>
                    <a:pt x="49" y="42"/>
                  </a:cubicBezTo>
                  <a:cubicBezTo>
                    <a:pt x="47" y="42"/>
                    <a:pt x="46" y="44"/>
                    <a:pt x="45" y="45"/>
                  </a:cubicBezTo>
                  <a:cubicBezTo>
                    <a:pt x="43" y="45"/>
                    <a:pt x="42" y="45"/>
                    <a:pt x="41" y="47"/>
                  </a:cubicBezTo>
                  <a:cubicBezTo>
                    <a:pt x="22" y="86"/>
                    <a:pt x="33" y="142"/>
                    <a:pt x="33" y="183"/>
                  </a:cubicBezTo>
                  <a:cubicBezTo>
                    <a:pt x="33" y="206"/>
                    <a:pt x="36" y="228"/>
                    <a:pt x="37" y="250"/>
                  </a:cubicBezTo>
                  <a:cubicBezTo>
                    <a:pt x="37" y="268"/>
                    <a:pt x="34" y="284"/>
                    <a:pt x="33" y="301"/>
                  </a:cubicBezTo>
                  <a:cubicBezTo>
                    <a:pt x="27" y="302"/>
                    <a:pt x="22" y="303"/>
                    <a:pt x="17" y="304"/>
                  </a:cubicBezTo>
                  <a:cubicBezTo>
                    <a:pt x="22" y="212"/>
                    <a:pt x="12" y="120"/>
                    <a:pt x="14" y="27"/>
                  </a:cubicBezTo>
                  <a:cubicBezTo>
                    <a:pt x="15" y="22"/>
                    <a:pt x="6" y="22"/>
                    <a:pt x="6" y="27"/>
                  </a:cubicBezTo>
                  <a:cubicBezTo>
                    <a:pt x="0" y="119"/>
                    <a:pt x="7" y="211"/>
                    <a:pt x="13" y="303"/>
                  </a:cubicBezTo>
                  <a:cubicBezTo>
                    <a:pt x="10" y="301"/>
                    <a:pt x="5" y="303"/>
                    <a:pt x="5" y="307"/>
                  </a:cubicBezTo>
                  <a:cubicBezTo>
                    <a:pt x="5" y="312"/>
                    <a:pt x="6" y="318"/>
                    <a:pt x="7" y="323"/>
                  </a:cubicBezTo>
                  <a:cubicBezTo>
                    <a:pt x="8" y="328"/>
                    <a:pt x="8" y="332"/>
                    <a:pt x="9" y="336"/>
                  </a:cubicBezTo>
                  <a:cubicBezTo>
                    <a:pt x="7" y="337"/>
                    <a:pt x="7" y="341"/>
                    <a:pt x="9" y="342"/>
                  </a:cubicBezTo>
                  <a:cubicBezTo>
                    <a:pt x="10" y="342"/>
                    <a:pt x="10" y="342"/>
                    <a:pt x="11" y="342"/>
                  </a:cubicBezTo>
                  <a:cubicBezTo>
                    <a:pt x="11" y="342"/>
                    <a:pt x="12" y="342"/>
                    <a:pt x="13" y="342"/>
                  </a:cubicBezTo>
                  <a:cubicBezTo>
                    <a:pt x="42" y="350"/>
                    <a:pt x="75" y="345"/>
                    <a:pt x="104" y="343"/>
                  </a:cubicBezTo>
                  <a:cubicBezTo>
                    <a:pt x="145" y="341"/>
                    <a:pt x="186" y="337"/>
                    <a:pt x="227" y="336"/>
                  </a:cubicBezTo>
                  <a:cubicBezTo>
                    <a:pt x="308" y="333"/>
                    <a:pt x="390" y="352"/>
                    <a:pt x="471" y="336"/>
                  </a:cubicBezTo>
                  <a:cubicBezTo>
                    <a:pt x="472" y="336"/>
                    <a:pt x="473" y="335"/>
                    <a:pt x="473" y="335"/>
                  </a:cubicBezTo>
                  <a:cubicBezTo>
                    <a:pt x="475" y="334"/>
                    <a:pt x="477" y="331"/>
                    <a:pt x="475" y="329"/>
                  </a:cubicBezTo>
                  <a:close/>
                  <a:moveTo>
                    <a:pt x="47" y="210"/>
                  </a:moveTo>
                  <a:cubicBezTo>
                    <a:pt x="44" y="156"/>
                    <a:pt x="47" y="104"/>
                    <a:pt x="48" y="51"/>
                  </a:cubicBezTo>
                  <a:cubicBezTo>
                    <a:pt x="49" y="51"/>
                    <a:pt x="49" y="51"/>
                    <a:pt x="49" y="52"/>
                  </a:cubicBezTo>
                  <a:cubicBezTo>
                    <a:pt x="116" y="55"/>
                    <a:pt x="183" y="55"/>
                    <a:pt x="250" y="56"/>
                  </a:cubicBezTo>
                  <a:cubicBezTo>
                    <a:pt x="309" y="57"/>
                    <a:pt x="373" y="63"/>
                    <a:pt x="433" y="55"/>
                  </a:cubicBezTo>
                  <a:cubicBezTo>
                    <a:pt x="433" y="55"/>
                    <a:pt x="433" y="55"/>
                    <a:pt x="433" y="55"/>
                  </a:cubicBezTo>
                  <a:cubicBezTo>
                    <a:pt x="430" y="135"/>
                    <a:pt x="418" y="216"/>
                    <a:pt x="427" y="297"/>
                  </a:cubicBezTo>
                  <a:cubicBezTo>
                    <a:pt x="403" y="298"/>
                    <a:pt x="379" y="300"/>
                    <a:pt x="354" y="299"/>
                  </a:cubicBezTo>
                  <a:cubicBezTo>
                    <a:pt x="332" y="299"/>
                    <a:pt x="310" y="297"/>
                    <a:pt x="288" y="296"/>
                  </a:cubicBezTo>
                  <a:cubicBezTo>
                    <a:pt x="290" y="288"/>
                    <a:pt x="289" y="279"/>
                    <a:pt x="289" y="271"/>
                  </a:cubicBezTo>
                  <a:cubicBezTo>
                    <a:pt x="288" y="268"/>
                    <a:pt x="286" y="265"/>
                    <a:pt x="283" y="265"/>
                  </a:cubicBezTo>
                  <a:cubicBezTo>
                    <a:pt x="265" y="265"/>
                    <a:pt x="187" y="253"/>
                    <a:pt x="199" y="292"/>
                  </a:cubicBezTo>
                  <a:cubicBezTo>
                    <a:pt x="172" y="292"/>
                    <a:pt x="146" y="294"/>
                    <a:pt x="119" y="296"/>
                  </a:cubicBezTo>
                  <a:cubicBezTo>
                    <a:pt x="95" y="298"/>
                    <a:pt x="69" y="297"/>
                    <a:pt x="43" y="300"/>
                  </a:cubicBezTo>
                  <a:cubicBezTo>
                    <a:pt x="56" y="280"/>
                    <a:pt x="48" y="225"/>
                    <a:pt x="47" y="210"/>
                  </a:cubicBezTo>
                  <a:close/>
                  <a:moveTo>
                    <a:pt x="275" y="295"/>
                  </a:moveTo>
                  <a:cubicBezTo>
                    <a:pt x="261" y="294"/>
                    <a:pt x="247" y="293"/>
                    <a:pt x="233" y="292"/>
                  </a:cubicBezTo>
                  <a:cubicBezTo>
                    <a:pt x="224" y="292"/>
                    <a:pt x="215" y="292"/>
                    <a:pt x="206" y="292"/>
                  </a:cubicBezTo>
                  <a:cubicBezTo>
                    <a:pt x="208" y="266"/>
                    <a:pt x="254" y="274"/>
                    <a:pt x="276" y="276"/>
                  </a:cubicBezTo>
                  <a:cubicBezTo>
                    <a:pt x="276" y="282"/>
                    <a:pt x="275" y="289"/>
                    <a:pt x="275" y="295"/>
                  </a:cubicBezTo>
                  <a:close/>
                  <a:moveTo>
                    <a:pt x="227" y="327"/>
                  </a:moveTo>
                  <a:cubicBezTo>
                    <a:pt x="189" y="328"/>
                    <a:pt x="152" y="332"/>
                    <a:pt x="115" y="333"/>
                  </a:cubicBezTo>
                  <a:cubicBezTo>
                    <a:pt x="83" y="334"/>
                    <a:pt x="49" y="332"/>
                    <a:pt x="17" y="335"/>
                  </a:cubicBezTo>
                  <a:cubicBezTo>
                    <a:pt x="18" y="327"/>
                    <a:pt x="19" y="318"/>
                    <a:pt x="17" y="310"/>
                  </a:cubicBezTo>
                  <a:cubicBezTo>
                    <a:pt x="46" y="316"/>
                    <a:pt x="80" y="309"/>
                    <a:pt x="109" y="307"/>
                  </a:cubicBezTo>
                  <a:cubicBezTo>
                    <a:pt x="150" y="304"/>
                    <a:pt x="192" y="302"/>
                    <a:pt x="233" y="303"/>
                  </a:cubicBezTo>
                  <a:cubicBezTo>
                    <a:pt x="274" y="305"/>
                    <a:pt x="314" y="310"/>
                    <a:pt x="354" y="312"/>
                  </a:cubicBezTo>
                  <a:cubicBezTo>
                    <a:pt x="387" y="314"/>
                    <a:pt x="426" y="317"/>
                    <a:pt x="458" y="305"/>
                  </a:cubicBezTo>
                  <a:cubicBezTo>
                    <a:pt x="458" y="313"/>
                    <a:pt x="459" y="322"/>
                    <a:pt x="464" y="328"/>
                  </a:cubicBezTo>
                  <a:cubicBezTo>
                    <a:pt x="385" y="339"/>
                    <a:pt x="306" y="326"/>
                    <a:pt x="227" y="3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 name="Freeform 545"/>
            <p:cNvSpPr>
              <a:spLocks noEditPoints="1"/>
            </p:cNvSpPr>
            <p:nvPr/>
          </p:nvSpPr>
          <p:spPr bwMode="auto">
            <a:xfrm>
              <a:off x="3188" y="1252"/>
              <a:ext cx="69" cy="147"/>
            </a:xfrm>
            <a:custGeom>
              <a:avLst/>
              <a:gdLst>
                <a:gd name="T0" fmla="*/ 31 w 34"/>
                <a:gd name="T1" fmla="*/ 14 h 73"/>
                <a:gd name="T2" fmla="*/ 13 w 34"/>
                <a:gd name="T3" fmla="*/ 8 h 73"/>
                <a:gd name="T4" fmla="*/ 13 w 34"/>
                <a:gd name="T5" fmla="*/ 5 h 73"/>
                <a:gd name="T6" fmla="*/ 4 w 34"/>
                <a:gd name="T7" fmla="*/ 5 h 73"/>
                <a:gd name="T8" fmla="*/ 5 w 34"/>
                <a:gd name="T9" fmla="*/ 28 h 73"/>
                <a:gd name="T10" fmla="*/ 6 w 34"/>
                <a:gd name="T11" fmla="*/ 34 h 73"/>
                <a:gd name="T12" fmla="*/ 6 w 34"/>
                <a:gd name="T13" fmla="*/ 56 h 73"/>
                <a:gd name="T14" fmla="*/ 5 w 34"/>
                <a:gd name="T15" fmla="*/ 57 h 73"/>
                <a:gd name="T16" fmla="*/ 3 w 34"/>
                <a:gd name="T17" fmla="*/ 65 h 73"/>
                <a:gd name="T18" fmla="*/ 31 w 34"/>
                <a:gd name="T19" fmla="*/ 57 h 73"/>
                <a:gd name="T20" fmla="*/ 23 w 34"/>
                <a:gd name="T21" fmla="*/ 31 h 73"/>
                <a:gd name="T22" fmla="*/ 31 w 34"/>
                <a:gd name="T23" fmla="*/ 14 h 73"/>
                <a:gd name="T24" fmla="*/ 14 w 34"/>
                <a:gd name="T25" fmla="*/ 13 h 73"/>
                <a:gd name="T26" fmla="*/ 23 w 34"/>
                <a:gd name="T27" fmla="*/ 16 h 73"/>
                <a:gd name="T28" fmla="*/ 14 w 34"/>
                <a:gd name="T29" fmla="*/ 23 h 73"/>
                <a:gd name="T30" fmla="*/ 13 w 34"/>
                <a:gd name="T31" fmla="*/ 13 h 73"/>
                <a:gd name="T32" fmla="*/ 14 w 34"/>
                <a:gd name="T33" fmla="*/ 13 h 73"/>
                <a:gd name="T34" fmla="*/ 12 w 34"/>
                <a:gd name="T35" fmla="*/ 56 h 73"/>
                <a:gd name="T36" fmla="*/ 14 w 34"/>
                <a:gd name="T37" fmla="*/ 38 h 73"/>
                <a:gd name="T38" fmla="*/ 21 w 34"/>
                <a:gd name="T39" fmla="*/ 50 h 73"/>
                <a:gd name="T40" fmla="*/ 12 w 34"/>
                <a:gd name="T41"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73">
                  <a:moveTo>
                    <a:pt x="31" y="14"/>
                  </a:moveTo>
                  <a:cubicBezTo>
                    <a:pt x="29" y="6"/>
                    <a:pt x="19" y="3"/>
                    <a:pt x="13" y="8"/>
                  </a:cubicBezTo>
                  <a:cubicBezTo>
                    <a:pt x="13" y="7"/>
                    <a:pt x="13" y="6"/>
                    <a:pt x="13" y="5"/>
                  </a:cubicBezTo>
                  <a:cubicBezTo>
                    <a:pt x="12" y="0"/>
                    <a:pt x="5" y="0"/>
                    <a:pt x="4" y="5"/>
                  </a:cubicBezTo>
                  <a:cubicBezTo>
                    <a:pt x="4" y="13"/>
                    <a:pt x="5" y="21"/>
                    <a:pt x="5" y="28"/>
                  </a:cubicBezTo>
                  <a:cubicBezTo>
                    <a:pt x="4" y="30"/>
                    <a:pt x="4" y="32"/>
                    <a:pt x="6" y="34"/>
                  </a:cubicBezTo>
                  <a:cubicBezTo>
                    <a:pt x="7" y="41"/>
                    <a:pt x="7" y="49"/>
                    <a:pt x="6" y="56"/>
                  </a:cubicBezTo>
                  <a:cubicBezTo>
                    <a:pt x="6" y="57"/>
                    <a:pt x="5" y="57"/>
                    <a:pt x="5" y="57"/>
                  </a:cubicBezTo>
                  <a:cubicBezTo>
                    <a:pt x="1" y="58"/>
                    <a:pt x="0" y="62"/>
                    <a:pt x="3" y="65"/>
                  </a:cubicBezTo>
                  <a:cubicBezTo>
                    <a:pt x="11" y="73"/>
                    <a:pt x="28" y="68"/>
                    <a:pt x="31" y="57"/>
                  </a:cubicBezTo>
                  <a:cubicBezTo>
                    <a:pt x="34" y="47"/>
                    <a:pt x="30" y="38"/>
                    <a:pt x="23" y="31"/>
                  </a:cubicBezTo>
                  <a:cubicBezTo>
                    <a:pt x="30" y="27"/>
                    <a:pt x="34" y="22"/>
                    <a:pt x="31" y="14"/>
                  </a:cubicBezTo>
                  <a:close/>
                  <a:moveTo>
                    <a:pt x="14" y="13"/>
                  </a:moveTo>
                  <a:cubicBezTo>
                    <a:pt x="18" y="12"/>
                    <a:pt x="22" y="12"/>
                    <a:pt x="23" y="16"/>
                  </a:cubicBezTo>
                  <a:cubicBezTo>
                    <a:pt x="25" y="21"/>
                    <a:pt x="19" y="22"/>
                    <a:pt x="14" y="23"/>
                  </a:cubicBezTo>
                  <a:cubicBezTo>
                    <a:pt x="14" y="20"/>
                    <a:pt x="14" y="16"/>
                    <a:pt x="13" y="13"/>
                  </a:cubicBezTo>
                  <a:cubicBezTo>
                    <a:pt x="14" y="13"/>
                    <a:pt x="14" y="13"/>
                    <a:pt x="14" y="13"/>
                  </a:cubicBezTo>
                  <a:close/>
                  <a:moveTo>
                    <a:pt x="12" y="56"/>
                  </a:moveTo>
                  <a:cubicBezTo>
                    <a:pt x="14" y="51"/>
                    <a:pt x="14" y="45"/>
                    <a:pt x="14" y="38"/>
                  </a:cubicBezTo>
                  <a:cubicBezTo>
                    <a:pt x="18" y="41"/>
                    <a:pt x="21" y="45"/>
                    <a:pt x="21" y="50"/>
                  </a:cubicBezTo>
                  <a:cubicBezTo>
                    <a:pt x="21" y="56"/>
                    <a:pt x="17" y="56"/>
                    <a:pt x="12"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 name="Freeform 546"/>
            <p:cNvSpPr>
              <a:spLocks noEditPoints="1"/>
            </p:cNvSpPr>
            <p:nvPr/>
          </p:nvSpPr>
          <p:spPr bwMode="auto">
            <a:xfrm>
              <a:off x="3267" y="1256"/>
              <a:ext cx="73" cy="137"/>
            </a:xfrm>
            <a:custGeom>
              <a:avLst/>
              <a:gdLst>
                <a:gd name="T0" fmla="*/ 30 w 36"/>
                <a:gd name="T1" fmla="*/ 12 h 68"/>
                <a:gd name="T2" fmla="*/ 12 w 36"/>
                <a:gd name="T3" fmla="*/ 1 h 68"/>
                <a:gd name="T4" fmla="*/ 3 w 36"/>
                <a:gd name="T5" fmla="*/ 13 h 68"/>
                <a:gd name="T6" fmla="*/ 9 w 36"/>
                <a:gd name="T7" fmla="*/ 14 h 68"/>
                <a:gd name="T8" fmla="*/ 21 w 36"/>
                <a:gd name="T9" fmla="*/ 16 h 68"/>
                <a:gd name="T10" fmla="*/ 23 w 36"/>
                <a:gd name="T11" fmla="*/ 30 h 68"/>
                <a:gd name="T12" fmla="*/ 23 w 36"/>
                <a:gd name="T13" fmla="*/ 30 h 68"/>
                <a:gd name="T14" fmla="*/ 0 w 36"/>
                <a:gd name="T15" fmla="*/ 45 h 68"/>
                <a:gd name="T16" fmla="*/ 8 w 36"/>
                <a:gd name="T17" fmla="*/ 56 h 68"/>
                <a:gd name="T18" fmla="*/ 20 w 36"/>
                <a:gd name="T19" fmla="*/ 58 h 68"/>
                <a:gd name="T20" fmla="*/ 21 w 36"/>
                <a:gd name="T21" fmla="*/ 64 h 68"/>
                <a:gd name="T22" fmla="*/ 28 w 36"/>
                <a:gd name="T23" fmla="*/ 66 h 68"/>
                <a:gd name="T24" fmla="*/ 35 w 36"/>
                <a:gd name="T25" fmla="*/ 42 h 68"/>
                <a:gd name="T26" fmla="*/ 30 w 36"/>
                <a:gd name="T27" fmla="*/ 12 h 68"/>
                <a:gd name="T28" fmla="*/ 14 w 36"/>
                <a:gd name="T29" fmla="*/ 47 h 68"/>
                <a:gd name="T30" fmla="*/ 11 w 36"/>
                <a:gd name="T31" fmla="*/ 46 h 68"/>
                <a:gd name="T32" fmla="*/ 10 w 36"/>
                <a:gd name="T33" fmla="*/ 44 h 68"/>
                <a:gd name="T34" fmla="*/ 10 w 36"/>
                <a:gd name="T35" fmla="*/ 42 h 68"/>
                <a:gd name="T36" fmla="*/ 12 w 36"/>
                <a:gd name="T37" fmla="*/ 40 h 68"/>
                <a:gd name="T38" fmla="*/ 23 w 36"/>
                <a:gd name="T39" fmla="*/ 36 h 68"/>
                <a:gd name="T40" fmla="*/ 23 w 36"/>
                <a:gd name="T41" fmla="*/ 36 h 68"/>
                <a:gd name="T42" fmla="*/ 22 w 36"/>
                <a:gd name="T43" fmla="*/ 47 h 68"/>
                <a:gd name="T44" fmla="*/ 14 w 36"/>
                <a:gd name="T45" fmla="*/ 4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68">
                  <a:moveTo>
                    <a:pt x="30" y="12"/>
                  </a:moveTo>
                  <a:cubicBezTo>
                    <a:pt x="27" y="5"/>
                    <a:pt x="20" y="0"/>
                    <a:pt x="12" y="1"/>
                  </a:cubicBezTo>
                  <a:cubicBezTo>
                    <a:pt x="7" y="3"/>
                    <a:pt x="4" y="8"/>
                    <a:pt x="3" y="13"/>
                  </a:cubicBezTo>
                  <a:cubicBezTo>
                    <a:pt x="3" y="17"/>
                    <a:pt x="8" y="17"/>
                    <a:pt x="9" y="14"/>
                  </a:cubicBezTo>
                  <a:cubicBezTo>
                    <a:pt x="11" y="6"/>
                    <a:pt x="19" y="11"/>
                    <a:pt x="21" y="16"/>
                  </a:cubicBezTo>
                  <a:cubicBezTo>
                    <a:pt x="24" y="20"/>
                    <a:pt x="24" y="25"/>
                    <a:pt x="23" y="30"/>
                  </a:cubicBezTo>
                  <a:cubicBezTo>
                    <a:pt x="23" y="30"/>
                    <a:pt x="23" y="30"/>
                    <a:pt x="23" y="30"/>
                  </a:cubicBezTo>
                  <a:cubicBezTo>
                    <a:pt x="13" y="29"/>
                    <a:pt x="0" y="33"/>
                    <a:pt x="0" y="45"/>
                  </a:cubicBezTo>
                  <a:cubicBezTo>
                    <a:pt x="0" y="50"/>
                    <a:pt x="4" y="54"/>
                    <a:pt x="8" y="56"/>
                  </a:cubicBezTo>
                  <a:cubicBezTo>
                    <a:pt x="11" y="57"/>
                    <a:pt x="15" y="58"/>
                    <a:pt x="20" y="58"/>
                  </a:cubicBezTo>
                  <a:cubicBezTo>
                    <a:pt x="19" y="60"/>
                    <a:pt x="20" y="62"/>
                    <a:pt x="21" y="64"/>
                  </a:cubicBezTo>
                  <a:cubicBezTo>
                    <a:pt x="23" y="67"/>
                    <a:pt x="25" y="68"/>
                    <a:pt x="28" y="66"/>
                  </a:cubicBezTo>
                  <a:cubicBezTo>
                    <a:pt x="35" y="62"/>
                    <a:pt x="34" y="49"/>
                    <a:pt x="35" y="42"/>
                  </a:cubicBezTo>
                  <a:cubicBezTo>
                    <a:pt x="36" y="32"/>
                    <a:pt x="35" y="21"/>
                    <a:pt x="30" y="12"/>
                  </a:cubicBezTo>
                  <a:close/>
                  <a:moveTo>
                    <a:pt x="14" y="47"/>
                  </a:moveTo>
                  <a:cubicBezTo>
                    <a:pt x="13" y="47"/>
                    <a:pt x="11" y="46"/>
                    <a:pt x="11" y="46"/>
                  </a:cubicBezTo>
                  <a:cubicBezTo>
                    <a:pt x="10" y="45"/>
                    <a:pt x="10" y="44"/>
                    <a:pt x="10" y="44"/>
                  </a:cubicBezTo>
                  <a:cubicBezTo>
                    <a:pt x="10" y="43"/>
                    <a:pt x="10" y="43"/>
                    <a:pt x="10" y="42"/>
                  </a:cubicBezTo>
                  <a:cubicBezTo>
                    <a:pt x="10" y="42"/>
                    <a:pt x="11" y="41"/>
                    <a:pt x="12" y="40"/>
                  </a:cubicBezTo>
                  <a:cubicBezTo>
                    <a:pt x="15" y="37"/>
                    <a:pt x="19" y="36"/>
                    <a:pt x="23" y="36"/>
                  </a:cubicBezTo>
                  <a:cubicBezTo>
                    <a:pt x="23" y="36"/>
                    <a:pt x="23" y="36"/>
                    <a:pt x="23" y="36"/>
                  </a:cubicBezTo>
                  <a:cubicBezTo>
                    <a:pt x="23" y="40"/>
                    <a:pt x="22" y="43"/>
                    <a:pt x="22" y="47"/>
                  </a:cubicBezTo>
                  <a:cubicBezTo>
                    <a:pt x="19" y="47"/>
                    <a:pt x="16" y="48"/>
                    <a:pt x="14"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 name="Freeform 547"/>
            <p:cNvSpPr/>
            <p:nvPr/>
          </p:nvSpPr>
          <p:spPr bwMode="auto">
            <a:xfrm>
              <a:off x="3340" y="1268"/>
              <a:ext cx="78" cy="80"/>
            </a:xfrm>
            <a:custGeom>
              <a:avLst/>
              <a:gdLst>
                <a:gd name="T0" fmla="*/ 32 w 39"/>
                <a:gd name="T1" fmla="*/ 22 h 40"/>
                <a:gd name="T2" fmla="*/ 12 w 39"/>
                <a:gd name="T3" fmla="*/ 26 h 40"/>
                <a:gd name="T4" fmla="*/ 14 w 39"/>
                <a:gd name="T5" fmla="*/ 15 h 40"/>
                <a:gd name="T6" fmla="*/ 27 w 39"/>
                <a:gd name="T7" fmla="*/ 9 h 40"/>
                <a:gd name="T8" fmla="*/ 26 w 39"/>
                <a:gd name="T9" fmla="*/ 1 h 40"/>
                <a:gd name="T10" fmla="*/ 6 w 39"/>
                <a:gd name="T11" fmla="*/ 9 h 40"/>
                <a:gd name="T12" fmla="*/ 0 w 39"/>
                <a:gd name="T13" fmla="*/ 32 h 40"/>
                <a:gd name="T14" fmla="*/ 5 w 39"/>
                <a:gd name="T15" fmla="*/ 37 h 40"/>
                <a:gd name="T16" fmla="*/ 36 w 39"/>
                <a:gd name="T17" fmla="*/ 30 h 40"/>
                <a:gd name="T18" fmla="*/ 32 w 39"/>
                <a:gd name="T19"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0">
                  <a:moveTo>
                    <a:pt x="32" y="22"/>
                  </a:moveTo>
                  <a:cubicBezTo>
                    <a:pt x="25" y="25"/>
                    <a:pt x="19" y="27"/>
                    <a:pt x="12" y="26"/>
                  </a:cubicBezTo>
                  <a:cubicBezTo>
                    <a:pt x="12" y="22"/>
                    <a:pt x="12" y="19"/>
                    <a:pt x="14" y="15"/>
                  </a:cubicBezTo>
                  <a:cubicBezTo>
                    <a:pt x="17" y="11"/>
                    <a:pt x="23" y="10"/>
                    <a:pt x="27" y="9"/>
                  </a:cubicBezTo>
                  <a:cubicBezTo>
                    <a:pt x="31" y="8"/>
                    <a:pt x="30" y="0"/>
                    <a:pt x="26" y="1"/>
                  </a:cubicBezTo>
                  <a:cubicBezTo>
                    <a:pt x="19" y="2"/>
                    <a:pt x="11" y="4"/>
                    <a:pt x="6" y="9"/>
                  </a:cubicBezTo>
                  <a:cubicBezTo>
                    <a:pt x="0" y="15"/>
                    <a:pt x="0" y="24"/>
                    <a:pt x="0" y="32"/>
                  </a:cubicBezTo>
                  <a:cubicBezTo>
                    <a:pt x="1" y="34"/>
                    <a:pt x="2" y="37"/>
                    <a:pt x="5" y="37"/>
                  </a:cubicBezTo>
                  <a:cubicBezTo>
                    <a:pt x="16" y="40"/>
                    <a:pt x="28" y="38"/>
                    <a:pt x="36" y="30"/>
                  </a:cubicBezTo>
                  <a:cubicBezTo>
                    <a:pt x="39" y="27"/>
                    <a:pt x="36" y="21"/>
                    <a:pt x="3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 name="Freeform 548"/>
            <p:cNvSpPr/>
            <p:nvPr/>
          </p:nvSpPr>
          <p:spPr bwMode="auto">
            <a:xfrm>
              <a:off x="3426" y="1195"/>
              <a:ext cx="83" cy="176"/>
            </a:xfrm>
            <a:custGeom>
              <a:avLst/>
              <a:gdLst>
                <a:gd name="T0" fmla="*/ 23 w 41"/>
                <a:gd name="T1" fmla="*/ 67 h 87"/>
                <a:gd name="T2" fmla="*/ 13 w 41"/>
                <a:gd name="T3" fmla="*/ 60 h 87"/>
                <a:gd name="T4" fmla="*/ 13 w 41"/>
                <a:gd name="T5" fmla="*/ 57 h 87"/>
                <a:gd name="T6" fmla="*/ 15 w 41"/>
                <a:gd name="T7" fmla="*/ 55 h 87"/>
                <a:gd name="T8" fmla="*/ 25 w 41"/>
                <a:gd name="T9" fmla="*/ 49 h 87"/>
                <a:gd name="T10" fmla="*/ 40 w 41"/>
                <a:gd name="T11" fmla="*/ 35 h 87"/>
                <a:gd name="T12" fmla="*/ 35 w 41"/>
                <a:gd name="T13" fmla="*/ 30 h 87"/>
                <a:gd name="T14" fmla="*/ 19 w 41"/>
                <a:gd name="T15" fmla="*/ 40 h 87"/>
                <a:gd name="T16" fmla="*/ 14 w 41"/>
                <a:gd name="T17" fmla="*/ 44 h 87"/>
                <a:gd name="T18" fmla="*/ 17 w 41"/>
                <a:gd name="T19" fmla="*/ 7 h 87"/>
                <a:gd name="T20" fmla="*/ 7 w 41"/>
                <a:gd name="T21" fmla="*/ 5 h 87"/>
                <a:gd name="T22" fmla="*/ 3 w 41"/>
                <a:gd name="T23" fmla="*/ 72 h 87"/>
                <a:gd name="T24" fmla="*/ 12 w 41"/>
                <a:gd name="T25" fmla="*/ 72 h 87"/>
                <a:gd name="T26" fmla="*/ 12 w 41"/>
                <a:gd name="T27" fmla="*/ 67 h 87"/>
                <a:gd name="T28" fmla="*/ 19 w 41"/>
                <a:gd name="T29" fmla="*/ 74 h 87"/>
                <a:gd name="T30" fmla="*/ 35 w 41"/>
                <a:gd name="T31" fmla="*/ 86 h 87"/>
                <a:gd name="T32" fmla="*/ 40 w 41"/>
                <a:gd name="T33" fmla="*/ 80 h 87"/>
                <a:gd name="T34" fmla="*/ 23 w 41"/>
                <a:gd name="T35"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87">
                  <a:moveTo>
                    <a:pt x="23" y="67"/>
                  </a:moveTo>
                  <a:cubicBezTo>
                    <a:pt x="19" y="64"/>
                    <a:pt x="16" y="62"/>
                    <a:pt x="13" y="60"/>
                  </a:cubicBezTo>
                  <a:cubicBezTo>
                    <a:pt x="13" y="59"/>
                    <a:pt x="13" y="58"/>
                    <a:pt x="13" y="57"/>
                  </a:cubicBezTo>
                  <a:cubicBezTo>
                    <a:pt x="14" y="56"/>
                    <a:pt x="15" y="56"/>
                    <a:pt x="15" y="55"/>
                  </a:cubicBezTo>
                  <a:cubicBezTo>
                    <a:pt x="19" y="53"/>
                    <a:pt x="22" y="51"/>
                    <a:pt x="25" y="49"/>
                  </a:cubicBezTo>
                  <a:cubicBezTo>
                    <a:pt x="31" y="45"/>
                    <a:pt x="38" y="41"/>
                    <a:pt x="40" y="35"/>
                  </a:cubicBezTo>
                  <a:cubicBezTo>
                    <a:pt x="41" y="32"/>
                    <a:pt x="38" y="29"/>
                    <a:pt x="35" y="30"/>
                  </a:cubicBezTo>
                  <a:cubicBezTo>
                    <a:pt x="29" y="32"/>
                    <a:pt x="24" y="36"/>
                    <a:pt x="19" y="40"/>
                  </a:cubicBezTo>
                  <a:cubicBezTo>
                    <a:pt x="18" y="41"/>
                    <a:pt x="16" y="42"/>
                    <a:pt x="14" y="44"/>
                  </a:cubicBezTo>
                  <a:cubicBezTo>
                    <a:pt x="15" y="31"/>
                    <a:pt x="16" y="19"/>
                    <a:pt x="17" y="7"/>
                  </a:cubicBezTo>
                  <a:cubicBezTo>
                    <a:pt x="17" y="1"/>
                    <a:pt x="9" y="0"/>
                    <a:pt x="7" y="5"/>
                  </a:cubicBezTo>
                  <a:cubicBezTo>
                    <a:pt x="0" y="26"/>
                    <a:pt x="1" y="51"/>
                    <a:pt x="3" y="72"/>
                  </a:cubicBezTo>
                  <a:cubicBezTo>
                    <a:pt x="3" y="78"/>
                    <a:pt x="11" y="78"/>
                    <a:pt x="12" y="72"/>
                  </a:cubicBezTo>
                  <a:cubicBezTo>
                    <a:pt x="12" y="71"/>
                    <a:pt x="12" y="69"/>
                    <a:pt x="12" y="67"/>
                  </a:cubicBezTo>
                  <a:cubicBezTo>
                    <a:pt x="14" y="69"/>
                    <a:pt x="17" y="72"/>
                    <a:pt x="19" y="74"/>
                  </a:cubicBezTo>
                  <a:cubicBezTo>
                    <a:pt x="24" y="78"/>
                    <a:pt x="29" y="85"/>
                    <a:pt x="35" y="86"/>
                  </a:cubicBezTo>
                  <a:cubicBezTo>
                    <a:pt x="39" y="87"/>
                    <a:pt x="41" y="83"/>
                    <a:pt x="40" y="80"/>
                  </a:cubicBezTo>
                  <a:cubicBezTo>
                    <a:pt x="37" y="74"/>
                    <a:pt x="28" y="70"/>
                    <a:pt x="23"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 name="Freeform 549"/>
            <p:cNvSpPr/>
            <p:nvPr/>
          </p:nvSpPr>
          <p:spPr bwMode="auto">
            <a:xfrm>
              <a:off x="3529" y="1237"/>
              <a:ext cx="105" cy="115"/>
            </a:xfrm>
            <a:custGeom>
              <a:avLst/>
              <a:gdLst>
                <a:gd name="T0" fmla="*/ 46 w 52"/>
                <a:gd name="T1" fmla="*/ 8 h 57"/>
                <a:gd name="T2" fmla="*/ 33 w 52"/>
                <a:gd name="T3" fmla="*/ 9 h 57"/>
                <a:gd name="T4" fmla="*/ 30 w 52"/>
                <a:gd name="T5" fmla="*/ 3 h 57"/>
                <a:gd name="T6" fmla="*/ 23 w 52"/>
                <a:gd name="T7" fmla="*/ 4 h 57"/>
                <a:gd name="T8" fmla="*/ 22 w 52"/>
                <a:gd name="T9" fmla="*/ 11 h 57"/>
                <a:gd name="T10" fmla="*/ 3 w 52"/>
                <a:gd name="T11" fmla="*/ 17 h 57"/>
                <a:gd name="T12" fmla="*/ 6 w 52"/>
                <a:gd name="T13" fmla="*/ 23 h 57"/>
                <a:gd name="T14" fmla="*/ 23 w 52"/>
                <a:gd name="T15" fmla="*/ 20 h 57"/>
                <a:gd name="T16" fmla="*/ 24 w 52"/>
                <a:gd name="T17" fmla="*/ 25 h 57"/>
                <a:gd name="T18" fmla="*/ 25 w 52"/>
                <a:gd name="T19" fmla="*/ 51 h 57"/>
                <a:gd name="T20" fmla="*/ 33 w 52"/>
                <a:gd name="T21" fmla="*/ 51 h 57"/>
                <a:gd name="T22" fmla="*/ 34 w 52"/>
                <a:gd name="T23" fmla="*/ 25 h 57"/>
                <a:gd name="T24" fmla="*/ 34 w 52"/>
                <a:gd name="T25" fmla="*/ 20 h 57"/>
                <a:gd name="T26" fmla="*/ 47 w 52"/>
                <a:gd name="T27" fmla="*/ 17 h 57"/>
                <a:gd name="T28" fmla="*/ 46 w 52"/>
                <a:gd name="T29" fmla="*/ 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57">
                  <a:moveTo>
                    <a:pt x="46" y="8"/>
                  </a:moveTo>
                  <a:cubicBezTo>
                    <a:pt x="42" y="8"/>
                    <a:pt x="37" y="8"/>
                    <a:pt x="33" y="9"/>
                  </a:cubicBezTo>
                  <a:cubicBezTo>
                    <a:pt x="32" y="7"/>
                    <a:pt x="31" y="5"/>
                    <a:pt x="30" y="3"/>
                  </a:cubicBezTo>
                  <a:cubicBezTo>
                    <a:pt x="29" y="0"/>
                    <a:pt x="23" y="0"/>
                    <a:pt x="23" y="4"/>
                  </a:cubicBezTo>
                  <a:cubicBezTo>
                    <a:pt x="22" y="6"/>
                    <a:pt x="22" y="9"/>
                    <a:pt x="22" y="11"/>
                  </a:cubicBezTo>
                  <a:cubicBezTo>
                    <a:pt x="15" y="12"/>
                    <a:pt x="9" y="13"/>
                    <a:pt x="3" y="17"/>
                  </a:cubicBezTo>
                  <a:cubicBezTo>
                    <a:pt x="0" y="19"/>
                    <a:pt x="2" y="24"/>
                    <a:pt x="6" y="23"/>
                  </a:cubicBezTo>
                  <a:cubicBezTo>
                    <a:pt x="11" y="21"/>
                    <a:pt x="17" y="21"/>
                    <a:pt x="23" y="20"/>
                  </a:cubicBezTo>
                  <a:cubicBezTo>
                    <a:pt x="23" y="22"/>
                    <a:pt x="23" y="23"/>
                    <a:pt x="24" y="25"/>
                  </a:cubicBezTo>
                  <a:cubicBezTo>
                    <a:pt x="24" y="34"/>
                    <a:pt x="25" y="43"/>
                    <a:pt x="25" y="51"/>
                  </a:cubicBezTo>
                  <a:cubicBezTo>
                    <a:pt x="25" y="57"/>
                    <a:pt x="33" y="57"/>
                    <a:pt x="33" y="51"/>
                  </a:cubicBezTo>
                  <a:cubicBezTo>
                    <a:pt x="34" y="43"/>
                    <a:pt x="34" y="34"/>
                    <a:pt x="34" y="25"/>
                  </a:cubicBezTo>
                  <a:cubicBezTo>
                    <a:pt x="34" y="23"/>
                    <a:pt x="34" y="21"/>
                    <a:pt x="34" y="20"/>
                  </a:cubicBezTo>
                  <a:cubicBezTo>
                    <a:pt x="38" y="19"/>
                    <a:pt x="43" y="19"/>
                    <a:pt x="47" y="17"/>
                  </a:cubicBezTo>
                  <a:cubicBezTo>
                    <a:pt x="52" y="15"/>
                    <a:pt x="52" y="8"/>
                    <a:pt x="4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 name="Freeform 550"/>
            <p:cNvSpPr>
              <a:spLocks noEditPoints="1"/>
            </p:cNvSpPr>
            <p:nvPr/>
          </p:nvSpPr>
          <p:spPr bwMode="auto">
            <a:xfrm>
              <a:off x="3612" y="1237"/>
              <a:ext cx="109" cy="130"/>
            </a:xfrm>
            <a:custGeom>
              <a:avLst/>
              <a:gdLst>
                <a:gd name="T0" fmla="*/ 51 w 54"/>
                <a:gd name="T1" fmla="*/ 17 h 64"/>
                <a:gd name="T2" fmla="*/ 16 w 54"/>
                <a:gd name="T3" fmla="*/ 11 h 64"/>
                <a:gd name="T4" fmla="*/ 16 w 54"/>
                <a:gd name="T5" fmla="*/ 18 h 64"/>
                <a:gd name="T6" fmla="*/ 5 w 54"/>
                <a:gd name="T7" fmla="*/ 48 h 64"/>
                <a:gd name="T8" fmla="*/ 40 w 54"/>
                <a:gd name="T9" fmla="*/ 52 h 64"/>
                <a:gd name="T10" fmla="*/ 51 w 54"/>
                <a:gd name="T11" fmla="*/ 17 h 64"/>
                <a:gd name="T12" fmla="*/ 32 w 54"/>
                <a:gd name="T13" fmla="*/ 40 h 64"/>
                <a:gd name="T14" fmla="*/ 18 w 54"/>
                <a:gd name="T15" fmla="*/ 46 h 64"/>
                <a:gd name="T16" fmla="*/ 18 w 54"/>
                <a:gd name="T17" fmla="*/ 30 h 64"/>
                <a:gd name="T18" fmla="*/ 35 w 54"/>
                <a:gd name="T19" fmla="*/ 17 h 64"/>
                <a:gd name="T20" fmla="*/ 35 w 54"/>
                <a:gd name="T21" fmla="*/ 17 h 64"/>
                <a:gd name="T22" fmla="*/ 38 w 54"/>
                <a:gd name="T23" fmla="*/ 20 h 64"/>
                <a:gd name="T24" fmla="*/ 32 w 54"/>
                <a:gd name="T25" fmla="*/ 4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64">
                  <a:moveTo>
                    <a:pt x="51" y="17"/>
                  </a:moveTo>
                  <a:cubicBezTo>
                    <a:pt x="46" y="0"/>
                    <a:pt x="27" y="3"/>
                    <a:pt x="16" y="11"/>
                  </a:cubicBezTo>
                  <a:cubicBezTo>
                    <a:pt x="13" y="13"/>
                    <a:pt x="14" y="17"/>
                    <a:pt x="16" y="18"/>
                  </a:cubicBezTo>
                  <a:cubicBezTo>
                    <a:pt x="7" y="25"/>
                    <a:pt x="0" y="37"/>
                    <a:pt x="5" y="48"/>
                  </a:cubicBezTo>
                  <a:cubicBezTo>
                    <a:pt x="11" y="64"/>
                    <a:pt x="30" y="62"/>
                    <a:pt x="40" y="52"/>
                  </a:cubicBezTo>
                  <a:cubicBezTo>
                    <a:pt x="49" y="43"/>
                    <a:pt x="54" y="29"/>
                    <a:pt x="51" y="17"/>
                  </a:cubicBezTo>
                  <a:close/>
                  <a:moveTo>
                    <a:pt x="32" y="40"/>
                  </a:moveTo>
                  <a:cubicBezTo>
                    <a:pt x="29" y="44"/>
                    <a:pt x="24" y="49"/>
                    <a:pt x="18" y="46"/>
                  </a:cubicBezTo>
                  <a:cubicBezTo>
                    <a:pt x="11" y="43"/>
                    <a:pt x="15" y="34"/>
                    <a:pt x="18" y="30"/>
                  </a:cubicBezTo>
                  <a:cubicBezTo>
                    <a:pt x="21" y="24"/>
                    <a:pt x="28" y="18"/>
                    <a:pt x="35" y="17"/>
                  </a:cubicBezTo>
                  <a:cubicBezTo>
                    <a:pt x="35" y="17"/>
                    <a:pt x="35" y="17"/>
                    <a:pt x="35" y="17"/>
                  </a:cubicBezTo>
                  <a:cubicBezTo>
                    <a:pt x="37" y="18"/>
                    <a:pt x="37" y="18"/>
                    <a:pt x="38" y="20"/>
                  </a:cubicBezTo>
                  <a:cubicBezTo>
                    <a:pt x="39" y="26"/>
                    <a:pt x="36" y="34"/>
                    <a:pt x="32"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 name="Freeform 551"/>
            <p:cNvSpPr/>
            <p:nvPr/>
          </p:nvSpPr>
          <p:spPr bwMode="auto">
            <a:xfrm>
              <a:off x="3184" y="1411"/>
              <a:ext cx="89" cy="129"/>
            </a:xfrm>
            <a:custGeom>
              <a:avLst/>
              <a:gdLst>
                <a:gd name="T0" fmla="*/ 42 w 44"/>
                <a:gd name="T1" fmla="*/ 12 h 64"/>
                <a:gd name="T2" fmla="*/ 2 w 44"/>
                <a:gd name="T3" fmla="*/ 15 h 64"/>
                <a:gd name="T4" fmla="*/ 3 w 44"/>
                <a:gd name="T5" fmla="*/ 23 h 64"/>
                <a:gd name="T6" fmla="*/ 22 w 44"/>
                <a:gd name="T7" fmla="*/ 44 h 64"/>
                <a:gd name="T8" fmla="*/ 4 w 44"/>
                <a:gd name="T9" fmla="*/ 52 h 64"/>
                <a:gd name="T10" fmla="*/ 2 w 44"/>
                <a:gd name="T11" fmla="*/ 57 h 64"/>
                <a:gd name="T12" fmla="*/ 24 w 44"/>
                <a:gd name="T13" fmla="*/ 60 h 64"/>
                <a:gd name="T14" fmla="*/ 33 w 44"/>
                <a:gd name="T15" fmla="*/ 47 h 64"/>
                <a:gd name="T16" fmla="*/ 14 w 44"/>
                <a:gd name="T17" fmla="*/ 18 h 64"/>
                <a:gd name="T18" fmla="*/ 38 w 44"/>
                <a:gd name="T19" fmla="*/ 16 h 64"/>
                <a:gd name="T20" fmla="*/ 42 w 44"/>
                <a:gd name="T21"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4">
                  <a:moveTo>
                    <a:pt x="42" y="12"/>
                  </a:moveTo>
                  <a:cubicBezTo>
                    <a:pt x="29" y="0"/>
                    <a:pt x="13" y="2"/>
                    <a:pt x="2" y="15"/>
                  </a:cubicBezTo>
                  <a:cubicBezTo>
                    <a:pt x="0" y="18"/>
                    <a:pt x="0" y="22"/>
                    <a:pt x="3" y="23"/>
                  </a:cubicBezTo>
                  <a:cubicBezTo>
                    <a:pt x="11" y="27"/>
                    <a:pt x="19" y="35"/>
                    <a:pt x="22" y="44"/>
                  </a:cubicBezTo>
                  <a:cubicBezTo>
                    <a:pt x="26" y="55"/>
                    <a:pt x="8" y="49"/>
                    <a:pt x="4" y="52"/>
                  </a:cubicBezTo>
                  <a:cubicBezTo>
                    <a:pt x="2" y="53"/>
                    <a:pt x="1" y="56"/>
                    <a:pt x="2" y="57"/>
                  </a:cubicBezTo>
                  <a:cubicBezTo>
                    <a:pt x="7" y="64"/>
                    <a:pt x="17" y="63"/>
                    <a:pt x="24" y="60"/>
                  </a:cubicBezTo>
                  <a:cubicBezTo>
                    <a:pt x="30" y="58"/>
                    <a:pt x="32" y="53"/>
                    <a:pt x="33" y="47"/>
                  </a:cubicBezTo>
                  <a:cubicBezTo>
                    <a:pt x="34" y="35"/>
                    <a:pt x="24" y="24"/>
                    <a:pt x="14" y="18"/>
                  </a:cubicBezTo>
                  <a:cubicBezTo>
                    <a:pt x="21" y="12"/>
                    <a:pt x="29" y="11"/>
                    <a:pt x="38" y="16"/>
                  </a:cubicBezTo>
                  <a:cubicBezTo>
                    <a:pt x="41" y="18"/>
                    <a:pt x="44" y="14"/>
                    <a:pt x="4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 name="Freeform 552"/>
            <p:cNvSpPr/>
            <p:nvPr/>
          </p:nvSpPr>
          <p:spPr bwMode="auto">
            <a:xfrm>
              <a:off x="3261" y="1433"/>
              <a:ext cx="83" cy="93"/>
            </a:xfrm>
            <a:custGeom>
              <a:avLst/>
              <a:gdLst>
                <a:gd name="T0" fmla="*/ 31 w 41"/>
                <a:gd name="T1" fmla="*/ 25 h 46"/>
                <a:gd name="T2" fmla="*/ 16 w 41"/>
                <a:gd name="T3" fmla="*/ 32 h 46"/>
                <a:gd name="T4" fmla="*/ 13 w 41"/>
                <a:gd name="T5" fmla="*/ 28 h 46"/>
                <a:gd name="T6" fmla="*/ 32 w 41"/>
                <a:gd name="T7" fmla="*/ 6 h 46"/>
                <a:gd name="T8" fmla="*/ 31 w 41"/>
                <a:gd name="T9" fmla="*/ 0 h 46"/>
                <a:gd name="T10" fmla="*/ 2 w 41"/>
                <a:gd name="T11" fmla="*/ 29 h 46"/>
                <a:gd name="T12" fmla="*/ 13 w 41"/>
                <a:gd name="T13" fmla="*/ 43 h 46"/>
                <a:gd name="T14" fmla="*/ 37 w 41"/>
                <a:gd name="T15" fmla="*/ 33 h 46"/>
                <a:gd name="T16" fmla="*/ 31 w 41"/>
                <a:gd name="T17" fmla="*/ 2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6">
                  <a:moveTo>
                    <a:pt x="31" y="25"/>
                  </a:moveTo>
                  <a:cubicBezTo>
                    <a:pt x="26" y="28"/>
                    <a:pt x="21" y="32"/>
                    <a:pt x="16" y="32"/>
                  </a:cubicBezTo>
                  <a:cubicBezTo>
                    <a:pt x="15" y="32"/>
                    <a:pt x="13" y="30"/>
                    <a:pt x="13" y="28"/>
                  </a:cubicBezTo>
                  <a:cubicBezTo>
                    <a:pt x="12" y="17"/>
                    <a:pt x="22" y="9"/>
                    <a:pt x="32" y="6"/>
                  </a:cubicBezTo>
                  <a:cubicBezTo>
                    <a:pt x="35" y="5"/>
                    <a:pt x="34" y="0"/>
                    <a:pt x="31" y="0"/>
                  </a:cubicBezTo>
                  <a:cubicBezTo>
                    <a:pt x="15" y="1"/>
                    <a:pt x="0" y="12"/>
                    <a:pt x="2" y="29"/>
                  </a:cubicBezTo>
                  <a:cubicBezTo>
                    <a:pt x="2" y="36"/>
                    <a:pt x="6" y="42"/>
                    <a:pt x="13" y="43"/>
                  </a:cubicBezTo>
                  <a:cubicBezTo>
                    <a:pt x="22" y="46"/>
                    <a:pt x="31" y="40"/>
                    <a:pt x="37" y="33"/>
                  </a:cubicBezTo>
                  <a:cubicBezTo>
                    <a:pt x="41" y="29"/>
                    <a:pt x="36" y="22"/>
                    <a:pt x="31"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 name="Freeform 553"/>
            <p:cNvSpPr>
              <a:spLocks noEditPoints="1"/>
            </p:cNvSpPr>
            <p:nvPr/>
          </p:nvSpPr>
          <p:spPr bwMode="auto">
            <a:xfrm>
              <a:off x="3364" y="1367"/>
              <a:ext cx="232" cy="161"/>
            </a:xfrm>
            <a:custGeom>
              <a:avLst/>
              <a:gdLst>
                <a:gd name="T0" fmla="*/ 109 w 115"/>
                <a:gd name="T1" fmla="*/ 32 h 80"/>
                <a:gd name="T2" fmla="*/ 103 w 115"/>
                <a:gd name="T3" fmla="*/ 45 h 80"/>
                <a:gd name="T4" fmla="*/ 102 w 115"/>
                <a:gd name="T5" fmla="*/ 50 h 80"/>
                <a:gd name="T6" fmla="*/ 101 w 115"/>
                <a:gd name="T7" fmla="*/ 51 h 80"/>
                <a:gd name="T8" fmla="*/ 100 w 115"/>
                <a:gd name="T9" fmla="*/ 52 h 80"/>
                <a:gd name="T10" fmla="*/ 99 w 115"/>
                <a:gd name="T11" fmla="*/ 52 h 80"/>
                <a:gd name="T12" fmla="*/ 96 w 115"/>
                <a:gd name="T13" fmla="*/ 53 h 80"/>
                <a:gd name="T14" fmla="*/ 95 w 115"/>
                <a:gd name="T15" fmla="*/ 53 h 80"/>
                <a:gd name="T16" fmla="*/ 92 w 115"/>
                <a:gd name="T17" fmla="*/ 53 h 80"/>
                <a:gd name="T18" fmla="*/ 90 w 115"/>
                <a:gd name="T19" fmla="*/ 52 h 80"/>
                <a:gd name="T20" fmla="*/ 88 w 115"/>
                <a:gd name="T21" fmla="*/ 50 h 80"/>
                <a:gd name="T22" fmla="*/ 87 w 115"/>
                <a:gd name="T23" fmla="*/ 49 h 80"/>
                <a:gd name="T24" fmla="*/ 88 w 115"/>
                <a:gd name="T25" fmla="*/ 39 h 80"/>
                <a:gd name="T26" fmla="*/ 95 w 115"/>
                <a:gd name="T27" fmla="*/ 24 h 80"/>
                <a:gd name="T28" fmla="*/ 64 w 115"/>
                <a:gd name="T29" fmla="*/ 38 h 80"/>
                <a:gd name="T30" fmla="*/ 61 w 115"/>
                <a:gd name="T31" fmla="*/ 31 h 80"/>
                <a:gd name="T32" fmla="*/ 32 w 115"/>
                <a:gd name="T33" fmla="*/ 37 h 80"/>
                <a:gd name="T34" fmla="*/ 15 w 115"/>
                <a:gd name="T35" fmla="*/ 4 h 80"/>
                <a:gd name="T36" fmla="*/ 0 w 115"/>
                <a:gd name="T37" fmla="*/ 73 h 80"/>
                <a:gd name="T38" fmla="*/ 28 w 115"/>
                <a:gd name="T39" fmla="*/ 52 h 80"/>
                <a:gd name="T40" fmla="*/ 46 w 115"/>
                <a:gd name="T41" fmla="*/ 72 h 80"/>
                <a:gd name="T42" fmla="*/ 51 w 115"/>
                <a:gd name="T43" fmla="*/ 65 h 80"/>
                <a:gd name="T44" fmla="*/ 80 w 115"/>
                <a:gd name="T45" fmla="*/ 59 h 80"/>
                <a:gd name="T46" fmla="*/ 88 w 115"/>
                <a:gd name="T47" fmla="*/ 62 h 80"/>
                <a:gd name="T48" fmla="*/ 111 w 115"/>
                <a:gd name="T49" fmla="*/ 35 h 80"/>
                <a:gd name="T50" fmla="*/ 74 w 115"/>
                <a:gd name="T51" fmla="*/ 49 h 80"/>
                <a:gd name="T52" fmla="*/ 70 w 115"/>
                <a:gd name="T53" fmla="*/ 52 h 80"/>
                <a:gd name="T54" fmla="*/ 67 w 115"/>
                <a:gd name="T55" fmla="*/ 53 h 80"/>
                <a:gd name="T56" fmla="*/ 60 w 115"/>
                <a:gd name="T57" fmla="*/ 55 h 80"/>
                <a:gd name="T58" fmla="*/ 58 w 115"/>
                <a:gd name="T59" fmla="*/ 55 h 80"/>
                <a:gd name="T60" fmla="*/ 56 w 115"/>
                <a:gd name="T61" fmla="*/ 55 h 80"/>
                <a:gd name="T62" fmla="*/ 54 w 115"/>
                <a:gd name="T63" fmla="*/ 54 h 80"/>
                <a:gd name="T64" fmla="*/ 54 w 115"/>
                <a:gd name="T65" fmla="*/ 54 h 80"/>
                <a:gd name="T66" fmla="*/ 55 w 115"/>
                <a:gd name="T67" fmla="*/ 52 h 80"/>
                <a:gd name="T68" fmla="*/ 60 w 115"/>
                <a:gd name="T69" fmla="*/ 42 h 80"/>
                <a:gd name="T70" fmla="*/ 73 w 115"/>
                <a:gd name="T71" fmla="*/ 48 h 80"/>
                <a:gd name="T72" fmla="*/ 75 w 115"/>
                <a:gd name="T73" fmla="*/ 4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80">
                  <a:moveTo>
                    <a:pt x="111" y="35"/>
                  </a:moveTo>
                  <a:cubicBezTo>
                    <a:pt x="110" y="34"/>
                    <a:pt x="110" y="33"/>
                    <a:pt x="109" y="32"/>
                  </a:cubicBezTo>
                  <a:cubicBezTo>
                    <a:pt x="108" y="29"/>
                    <a:pt x="102" y="30"/>
                    <a:pt x="103" y="34"/>
                  </a:cubicBezTo>
                  <a:cubicBezTo>
                    <a:pt x="103" y="38"/>
                    <a:pt x="104" y="41"/>
                    <a:pt x="103" y="45"/>
                  </a:cubicBezTo>
                  <a:cubicBezTo>
                    <a:pt x="103" y="46"/>
                    <a:pt x="103" y="47"/>
                    <a:pt x="103" y="49"/>
                  </a:cubicBezTo>
                  <a:cubicBezTo>
                    <a:pt x="103" y="49"/>
                    <a:pt x="102" y="50"/>
                    <a:pt x="102" y="50"/>
                  </a:cubicBezTo>
                  <a:cubicBezTo>
                    <a:pt x="102" y="50"/>
                    <a:pt x="102" y="50"/>
                    <a:pt x="102" y="50"/>
                  </a:cubicBezTo>
                  <a:cubicBezTo>
                    <a:pt x="102" y="50"/>
                    <a:pt x="102" y="50"/>
                    <a:pt x="101" y="51"/>
                  </a:cubicBezTo>
                  <a:cubicBezTo>
                    <a:pt x="101" y="51"/>
                    <a:pt x="101" y="51"/>
                    <a:pt x="101" y="51"/>
                  </a:cubicBezTo>
                  <a:cubicBezTo>
                    <a:pt x="100" y="52"/>
                    <a:pt x="100" y="52"/>
                    <a:pt x="100" y="52"/>
                  </a:cubicBezTo>
                  <a:cubicBezTo>
                    <a:pt x="99" y="52"/>
                    <a:pt x="99" y="52"/>
                    <a:pt x="99" y="52"/>
                  </a:cubicBezTo>
                  <a:cubicBezTo>
                    <a:pt x="99" y="52"/>
                    <a:pt x="99" y="52"/>
                    <a:pt x="99" y="52"/>
                  </a:cubicBezTo>
                  <a:cubicBezTo>
                    <a:pt x="98" y="52"/>
                    <a:pt x="98" y="53"/>
                    <a:pt x="97" y="53"/>
                  </a:cubicBezTo>
                  <a:cubicBezTo>
                    <a:pt x="97" y="53"/>
                    <a:pt x="97" y="53"/>
                    <a:pt x="96" y="53"/>
                  </a:cubicBezTo>
                  <a:cubicBezTo>
                    <a:pt x="96" y="53"/>
                    <a:pt x="96" y="53"/>
                    <a:pt x="96" y="53"/>
                  </a:cubicBezTo>
                  <a:cubicBezTo>
                    <a:pt x="96" y="53"/>
                    <a:pt x="95" y="53"/>
                    <a:pt x="95" y="53"/>
                  </a:cubicBezTo>
                  <a:cubicBezTo>
                    <a:pt x="94" y="53"/>
                    <a:pt x="94" y="53"/>
                    <a:pt x="93" y="53"/>
                  </a:cubicBezTo>
                  <a:cubicBezTo>
                    <a:pt x="93" y="53"/>
                    <a:pt x="92" y="53"/>
                    <a:pt x="92" y="53"/>
                  </a:cubicBezTo>
                  <a:cubicBezTo>
                    <a:pt x="92" y="52"/>
                    <a:pt x="91" y="52"/>
                    <a:pt x="91" y="52"/>
                  </a:cubicBezTo>
                  <a:cubicBezTo>
                    <a:pt x="91" y="52"/>
                    <a:pt x="90" y="52"/>
                    <a:pt x="90" y="52"/>
                  </a:cubicBezTo>
                  <a:cubicBezTo>
                    <a:pt x="90" y="51"/>
                    <a:pt x="89" y="51"/>
                    <a:pt x="89" y="51"/>
                  </a:cubicBezTo>
                  <a:cubicBezTo>
                    <a:pt x="89" y="51"/>
                    <a:pt x="88" y="50"/>
                    <a:pt x="88" y="50"/>
                  </a:cubicBezTo>
                  <a:cubicBezTo>
                    <a:pt x="88" y="50"/>
                    <a:pt x="87" y="50"/>
                    <a:pt x="87" y="49"/>
                  </a:cubicBezTo>
                  <a:cubicBezTo>
                    <a:pt x="87" y="49"/>
                    <a:pt x="87" y="49"/>
                    <a:pt x="87" y="49"/>
                  </a:cubicBezTo>
                  <a:cubicBezTo>
                    <a:pt x="87" y="48"/>
                    <a:pt x="86" y="47"/>
                    <a:pt x="86" y="46"/>
                  </a:cubicBezTo>
                  <a:cubicBezTo>
                    <a:pt x="86" y="44"/>
                    <a:pt x="87" y="42"/>
                    <a:pt x="88" y="39"/>
                  </a:cubicBezTo>
                  <a:cubicBezTo>
                    <a:pt x="91" y="35"/>
                    <a:pt x="95" y="32"/>
                    <a:pt x="98" y="28"/>
                  </a:cubicBezTo>
                  <a:cubicBezTo>
                    <a:pt x="101" y="26"/>
                    <a:pt x="98" y="23"/>
                    <a:pt x="95" y="24"/>
                  </a:cubicBezTo>
                  <a:cubicBezTo>
                    <a:pt x="89" y="27"/>
                    <a:pt x="82" y="33"/>
                    <a:pt x="79" y="40"/>
                  </a:cubicBezTo>
                  <a:cubicBezTo>
                    <a:pt x="74" y="38"/>
                    <a:pt x="68" y="38"/>
                    <a:pt x="64" y="38"/>
                  </a:cubicBezTo>
                  <a:cubicBezTo>
                    <a:pt x="64" y="37"/>
                    <a:pt x="65" y="36"/>
                    <a:pt x="65" y="35"/>
                  </a:cubicBezTo>
                  <a:cubicBezTo>
                    <a:pt x="67" y="33"/>
                    <a:pt x="64" y="29"/>
                    <a:pt x="61" y="31"/>
                  </a:cubicBezTo>
                  <a:cubicBezTo>
                    <a:pt x="56" y="34"/>
                    <a:pt x="50" y="40"/>
                    <a:pt x="46" y="47"/>
                  </a:cubicBezTo>
                  <a:cubicBezTo>
                    <a:pt x="44" y="41"/>
                    <a:pt x="39" y="37"/>
                    <a:pt x="32" y="37"/>
                  </a:cubicBezTo>
                  <a:cubicBezTo>
                    <a:pt x="24" y="38"/>
                    <a:pt x="18" y="42"/>
                    <a:pt x="13" y="48"/>
                  </a:cubicBezTo>
                  <a:cubicBezTo>
                    <a:pt x="14" y="34"/>
                    <a:pt x="15" y="19"/>
                    <a:pt x="15" y="4"/>
                  </a:cubicBezTo>
                  <a:cubicBezTo>
                    <a:pt x="15" y="0"/>
                    <a:pt x="8" y="0"/>
                    <a:pt x="8" y="4"/>
                  </a:cubicBezTo>
                  <a:cubicBezTo>
                    <a:pt x="7" y="27"/>
                    <a:pt x="1" y="50"/>
                    <a:pt x="0" y="73"/>
                  </a:cubicBezTo>
                  <a:cubicBezTo>
                    <a:pt x="0" y="80"/>
                    <a:pt x="10" y="80"/>
                    <a:pt x="12" y="74"/>
                  </a:cubicBezTo>
                  <a:cubicBezTo>
                    <a:pt x="16" y="66"/>
                    <a:pt x="20" y="57"/>
                    <a:pt x="28" y="52"/>
                  </a:cubicBezTo>
                  <a:cubicBezTo>
                    <a:pt x="39" y="44"/>
                    <a:pt x="35" y="65"/>
                    <a:pt x="35" y="70"/>
                  </a:cubicBezTo>
                  <a:cubicBezTo>
                    <a:pt x="35" y="76"/>
                    <a:pt x="44" y="77"/>
                    <a:pt x="46" y="72"/>
                  </a:cubicBezTo>
                  <a:cubicBezTo>
                    <a:pt x="47" y="69"/>
                    <a:pt x="47" y="66"/>
                    <a:pt x="47" y="63"/>
                  </a:cubicBezTo>
                  <a:cubicBezTo>
                    <a:pt x="48" y="64"/>
                    <a:pt x="49" y="64"/>
                    <a:pt x="51" y="65"/>
                  </a:cubicBezTo>
                  <a:cubicBezTo>
                    <a:pt x="56" y="67"/>
                    <a:pt x="61" y="66"/>
                    <a:pt x="66" y="65"/>
                  </a:cubicBezTo>
                  <a:cubicBezTo>
                    <a:pt x="71" y="64"/>
                    <a:pt x="76" y="62"/>
                    <a:pt x="80" y="59"/>
                  </a:cubicBezTo>
                  <a:cubicBezTo>
                    <a:pt x="81" y="59"/>
                    <a:pt x="82" y="58"/>
                    <a:pt x="82" y="58"/>
                  </a:cubicBezTo>
                  <a:cubicBezTo>
                    <a:pt x="84" y="60"/>
                    <a:pt x="86" y="61"/>
                    <a:pt x="88" y="62"/>
                  </a:cubicBezTo>
                  <a:cubicBezTo>
                    <a:pt x="95" y="65"/>
                    <a:pt x="102" y="63"/>
                    <a:pt x="108" y="59"/>
                  </a:cubicBezTo>
                  <a:cubicBezTo>
                    <a:pt x="114" y="53"/>
                    <a:pt x="115" y="42"/>
                    <a:pt x="111" y="35"/>
                  </a:cubicBezTo>
                  <a:close/>
                  <a:moveTo>
                    <a:pt x="74" y="49"/>
                  </a:moveTo>
                  <a:cubicBezTo>
                    <a:pt x="74" y="49"/>
                    <a:pt x="74" y="49"/>
                    <a:pt x="74" y="49"/>
                  </a:cubicBezTo>
                  <a:cubicBezTo>
                    <a:pt x="74" y="50"/>
                    <a:pt x="73" y="50"/>
                    <a:pt x="73" y="50"/>
                  </a:cubicBezTo>
                  <a:cubicBezTo>
                    <a:pt x="72" y="51"/>
                    <a:pt x="71" y="51"/>
                    <a:pt x="70" y="52"/>
                  </a:cubicBezTo>
                  <a:cubicBezTo>
                    <a:pt x="70" y="52"/>
                    <a:pt x="69" y="52"/>
                    <a:pt x="69" y="52"/>
                  </a:cubicBezTo>
                  <a:cubicBezTo>
                    <a:pt x="68" y="52"/>
                    <a:pt x="68" y="53"/>
                    <a:pt x="67" y="53"/>
                  </a:cubicBezTo>
                  <a:cubicBezTo>
                    <a:pt x="65" y="54"/>
                    <a:pt x="62" y="54"/>
                    <a:pt x="60" y="55"/>
                  </a:cubicBezTo>
                  <a:cubicBezTo>
                    <a:pt x="60" y="55"/>
                    <a:pt x="60" y="55"/>
                    <a:pt x="60" y="55"/>
                  </a:cubicBezTo>
                  <a:cubicBezTo>
                    <a:pt x="60" y="55"/>
                    <a:pt x="60" y="55"/>
                    <a:pt x="60" y="55"/>
                  </a:cubicBezTo>
                  <a:cubicBezTo>
                    <a:pt x="59" y="55"/>
                    <a:pt x="58" y="55"/>
                    <a:pt x="58" y="55"/>
                  </a:cubicBezTo>
                  <a:cubicBezTo>
                    <a:pt x="57" y="55"/>
                    <a:pt x="57" y="55"/>
                    <a:pt x="56" y="55"/>
                  </a:cubicBezTo>
                  <a:cubicBezTo>
                    <a:pt x="56" y="55"/>
                    <a:pt x="56" y="55"/>
                    <a:pt x="56" y="55"/>
                  </a:cubicBezTo>
                  <a:cubicBezTo>
                    <a:pt x="55" y="55"/>
                    <a:pt x="55" y="54"/>
                    <a:pt x="54" y="54"/>
                  </a:cubicBezTo>
                  <a:cubicBezTo>
                    <a:pt x="54" y="54"/>
                    <a:pt x="54" y="54"/>
                    <a:pt x="54" y="54"/>
                  </a:cubicBezTo>
                  <a:cubicBezTo>
                    <a:pt x="54" y="54"/>
                    <a:pt x="54" y="54"/>
                    <a:pt x="54" y="54"/>
                  </a:cubicBezTo>
                  <a:cubicBezTo>
                    <a:pt x="54" y="54"/>
                    <a:pt x="54" y="54"/>
                    <a:pt x="54" y="54"/>
                  </a:cubicBezTo>
                  <a:cubicBezTo>
                    <a:pt x="54" y="53"/>
                    <a:pt x="54" y="53"/>
                    <a:pt x="54" y="53"/>
                  </a:cubicBezTo>
                  <a:cubicBezTo>
                    <a:pt x="54" y="53"/>
                    <a:pt x="54" y="52"/>
                    <a:pt x="55" y="52"/>
                  </a:cubicBezTo>
                  <a:cubicBezTo>
                    <a:pt x="55" y="52"/>
                    <a:pt x="55" y="51"/>
                    <a:pt x="55" y="51"/>
                  </a:cubicBezTo>
                  <a:cubicBezTo>
                    <a:pt x="56" y="48"/>
                    <a:pt x="58" y="45"/>
                    <a:pt x="60" y="42"/>
                  </a:cubicBezTo>
                  <a:cubicBezTo>
                    <a:pt x="60" y="43"/>
                    <a:pt x="61" y="44"/>
                    <a:pt x="62" y="44"/>
                  </a:cubicBezTo>
                  <a:cubicBezTo>
                    <a:pt x="66" y="45"/>
                    <a:pt x="69" y="46"/>
                    <a:pt x="73" y="48"/>
                  </a:cubicBezTo>
                  <a:cubicBezTo>
                    <a:pt x="73" y="48"/>
                    <a:pt x="74" y="48"/>
                    <a:pt x="74" y="49"/>
                  </a:cubicBezTo>
                  <a:cubicBezTo>
                    <a:pt x="74" y="49"/>
                    <a:pt x="75" y="49"/>
                    <a:pt x="75" y="49"/>
                  </a:cubicBezTo>
                  <a:cubicBezTo>
                    <a:pt x="75" y="49"/>
                    <a:pt x="74" y="49"/>
                    <a:pt x="74"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 name="Freeform 554"/>
            <p:cNvSpPr/>
            <p:nvPr/>
          </p:nvSpPr>
          <p:spPr bwMode="auto">
            <a:xfrm>
              <a:off x="3586" y="1379"/>
              <a:ext cx="80" cy="117"/>
            </a:xfrm>
            <a:custGeom>
              <a:avLst/>
              <a:gdLst>
                <a:gd name="T0" fmla="*/ 31 w 40"/>
                <a:gd name="T1" fmla="*/ 37 h 58"/>
                <a:gd name="T2" fmla="*/ 13 w 40"/>
                <a:gd name="T3" fmla="*/ 45 h 58"/>
                <a:gd name="T4" fmla="*/ 22 w 40"/>
                <a:gd name="T5" fmla="*/ 7 h 58"/>
                <a:gd name="T6" fmla="*/ 14 w 40"/>
                <a:gd name="T7" fmla="*/ 5 h 58"/>
                <a:gd name="T8" fmla="*/ 1 w 40"/>
                <a:gd name="T9" fmla="*/ 51 h 58"/>
                <a:gd name="T10" fmla="*/ 6 w 40"/>
                <a:gd name="T11" fmla="*/ 57 h 58"/>
                <a:gd name="T12" fmla="*/ 37 w 40"/>
                <a:gd name="T13" fmla="*/ 46 h 58"/>
                <a:gd name="T14" fmla="*/ 31 w 40"/>
                <a:gd name="T15" fmla="*/ 37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58">
                  <a:moveTo>
                    <a:pt x="31" y="37"/>
                  </a:moveTo>
                  <a:cubicBezTo>
                    <a:pt x="25" y="39"/>
                    <a:pt x="19" y="42"/>
                    <a:pt x="13" y="45"/>
                  </a:cubicBezTo>
                  <a:cubicBezTo>
                    <a:pt x="17" y="32"/>
                    <a:pt x="20" y="20"/>
                    <a:pt x="22" y="7"/>
                  </a:cubicBezTo>
                  <a:cubicBezTo>
                    <a:pt x="23" y="2"/>
                    <a:pt x="15" y="0"/>
                    <a:pt x="14" y="5"/>
                  </a:cubicBezTo>
                  <a:cubicBezTo>
                    <a:pt x="11" y="20"/>
                    <a:pt x="7" y="36"/>
                    <a:pt x="1" y="51"/>
                  </a:cubicBezTo>
                  <a:cubicBezTo>
                    <a:pt x="0" y="54"/>
                    <a:pt x="3" y="57"/>
                    <a:pt x="6" y="57"/>
                  </a:cubicBezTo>
                  <a:cubicBezTo>
                    <a:pt x="17" y="58"/>
                    <a:pt x="29" y="54"/>
                    <a:pt x="37" y="46"/>
                  </a:cubicBezTo>
                  <a:cubicBezTo>
                    <a:pt x="40" y="42"/>
                    <a:pt x="37" y="35"/>
                    <a:pt x="31"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 name="Freeform 555"/>
            <p:cNvSpPr/>
            <p:nvPr/>
          </p:nvSpPr>
          <p:spPr bwMode="auto">
            <a:xfrm>
              <a:off x="3687" y="1363"/>
              <a:ext cx="34" cy="102"/>
            </a:xfrm>
            <a:custGeom>
              <a:avLst/>
              <a:gdLst>
                <a:gd name="T0" fmla="*/ 14 w 17"/>
                <a:gd name="T1" fmla="*/ 23 h 51"/>
                <a:gd name="T2" fmla="*/ 12 w 17"/>
                <a:gd name="T3" fmla="*/ 9 h 51"/>
                <a:gd name="T4" fmla="*/ 11 w 17"/>
                <a:gd name="T5" fmla="*/ 4 h 51"/>
                <a:gd name="T6" fmla="*/ 10 w 17"/>
                <a:gd name="T7" fmla="*/ 3 h 51"/>
                <a:gd name="T8" fmla="*/ 4 w 17"/>
                <a:gd name="T9" fmla="*/ 3 h 51"/>
                <a:gd name="T10" fmla="*/ 3 w 17"/>
                <a:gd name="T11" fmla="*/ 4 h 51"/>
                <a:gd name="T12" fmla="*/ 2 w 17"/>
                <a:gd name="T13" fmla="*/ 9 h 51"/>
                <a:gd name="T14" fmla="*/ 1 w 17"/>
                <a:gd name="T15" fmla="*/ 23 h 51"/>
                <a:gd name="T16" fmla="*/ 6 w 17"/>
                <a:gd name="T17" fmla="*/ 49 h 51"/>
                <a:gd name="T18" fmla="*/ 14 w 17"/>
                <a:gd name="T19" fmla="*/ 48 h 51"/>
                <a:gd name="T20" fmla="*/ 14 w 17"/>
                <a:gd name="T21" fmla="*/ 2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51">
                  <a:moveTo>
                    <a:pt x="14" y="23"/>
                  </a:moveTo>
                  <a:cubicBezTo>
                    <a:pt x="13" y="18"/>
                    <a:pt x="13" y="14"/>
                    <a:pt x="12" y="9"/>
                  </a:cubicBezTo>
                  <a:cubicBezTo>
                    <a:pt x="12" y="8"/>
                    <a:pt x="12" y="6"/>
                    <a:pt x="11" y="4"/>
                  </a:cubicBezTo>
                  <a:cubicBezTo>
                    <a:pt x="10" y="3"/>
                    <a:pt x="10" y="3"/>
                    <a:pt x="10" y="3"/>
                  </a:cubicBezTo>
                  <a:cubicBezTo>
                    <a:pt x="9" y="0"/>
                    <a:pt x="5" y="0"/>
                    <a:pt x="4" y="3"/>
                  </a:cubicBezTo>
                  <a:cubicBezTo>
                    <a:pt x="4" y="3"/>
                    <a:pt x="4" y="3"/>
                    <a:pt x="3" y="4"/>
                  </a:cubicBezTo>
                  <a:cubicBezTo>
                    <a:pt x="2" y="6"/>
                    <a:pt x="2" y="8"/>
                    <a:pt x="2" y="9"/>
                  </a:cubicBezTo>
                  <a:cubicBezTo>
                    <a:pt x="1" y="14"/>
                    <a:pt x="1" y="18"/>
                    <a:pt x="1" y="23"/>
                  </a:cubicBezTo>
                  <a:cubicBezTo>
                    <a:pt x="1" y="30"/>
                    <a:pt x="0" y="44"/>
                    <a:pt x="6" y="49"/>
                  </a:cubicBezTo>
                  <a:cubicBezTo>
                    <a:pt x="8" y="51"/>
                    <a:pt x="12" y="51"/>
                    <a:pt x="14" y="48"/>
                  </a:cubicBezTo>
                  <a:cubicBezTo>
                    <a:pt x="17" y="41"/>
                    <a:pt x="14" y="30"/>
                    <a:pt x="14"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4" name="Freeform 556"/>
            <p:cNvSpPr/>
            <p:nvPr/>
          </p:nvSpPr>
          <p:spPr bwMode="auto">
            <a:xfrm>
              <a:off x="3687" y="1484"/>
              <a:ext cx="30" cy="36"/>
            </a:xfrm>
            <a:custGeom>
              <a:avLst/>
              <a:gdLst>
                <a:gd name="T0" fmla="*/ 7 w 15"/>
                <a:gd name="T1" fmla="*/ 0 h 18"/>
                <a:gd name="T2" fmla="*/ 0 w 15"/>
                <a:gd name="T3" fmla="*/ 7 h 18"/>
                <a:gd name="T4" fmla="*/ 2 w 15"/>
                <a:gd name="T5" fmla="*/ 13 h 18"/>
                <a:gd name="T6" fmla="*/ 4 w 15"/>
                <a:gd name="T7" fmla="*/ 15 h 18"/>
                <a:gd name="T8" fmla="*/ 10 w 15"/>
                <a:gd name="T9" fmla="*/ 15 h 18"/>
                <a:gd name="T10" fmla="*/ 12 w 15"/>
                <a:gd name="T11" fmla="*/ 13 h 18"/>
                <a:gd name="T12" fmla="*/ 15 w 15"/>
                <a:gd name="T13" fmla="*/ 7 h 18"/>
                <a:gd name="T14" fmla="*/ 7 w 15"/>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8">
                  <a:moveTo>
                    <a:pt x="7" y="0"/>
                  </a:moveTo>
                  <a:cubicBezTo>
                    <a:pt x="3" y="0"/>
                    <a:pt x="0" y="3"/>
                    <a:pt x="0" y="7"/>
                  </a:cubicBezTo>
                  <a:cubicBezTo>
                    <a:pt x="0" y="9"/>
                    <a:pt x="0" y="11"/>
                    <a:pt x="2" y="13"/>
                  </a:cubicBezTo>
                  <a:cubicBezTo>
                    <a:pt x="3" y="14"/>
                    <a:pt x="4" y="14"/>
                    <a:pt x="4" y="15"/>
                  </a:cubicBezTo>
                  <a:cubicBezTo>
                    <a:pt x="5" y="18"/>
                    <a:pt x="9" y="18"/>
                    <a:pt x="10" y="15"/>
                  </a:cubicBezTo>
                  <a:cubicBezTo>
                    <a:pt x="10" y="14"/>
                    <a:pt x="11" y="14"/>
                    <a:pt x="12" y="13"/>
                  </a:cubicBezTo>
                  <a:cubicBezTo>
                    <a:pt x="14" y="11"/>
                    <a:pt x="15" y="9"/>
                    <a:pt x="15" y="7"/>
                  </a:cubicBezTo>
                  <a:cubicBezTo>
                    <a:pt x="15" y="3"/>
                    <a:pt x="11"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5" name="Freeform 557"/>
            <p:cNvSpPr>
              <a:spLocks noEditPoints="1"/>
            </p:cNvSpPr>
            <p:nvPr/>
          </p:nvSpPr>
          <p:spPr bwMode="auto">
            <a:xfrm>
              <a:off x="3523" y="1958"/>
              <a:ext cx="694" cy="383"/>
            </a:xfrm>
            <a:custGeom>
              <a:avLst/>
              <a:gdLst>
                <a:gd name="T0" fmla="*/ 190 w 344"/>
                <a:gd name="T1" fmla="*/ 7 h 190"/>
                <a:gd name="T2" fmla="*/ 37 w 344"/>
                <a:gd name="T3" fmla="*/ 92 h 190"/>
                <a:gd name="T4" fmla="*/ 6 w 344"/>
                <a:gd name="T5" fmla="*/ 157 h 190"/>
                <a:gd name="T6" fmla="*/ 32 w 344"/>
                <a:gd name="T7" fmla="*/ 167 h 190"/>
                <a:gd name="T8" fmla="*/ 87 w 344"/>
                <a:gd name="T9" fmla="*/ 170 h 190"/>
                <a:gd name="T10" fmla="*/ 258 w 344"/>
                <a:gd name="T11" fmla="*/ 159 h 190"/>
                <a:gd name="T12" fmla="*/ 257 w 344"/>
                <a:gd name="T13" fmla="*/ 169 h 190"/>
                <a:gd name="T14" fmla="*/ 302 w 344"/>
                <a:gd name="T15" fmla="*/ 163 h 190"/>
                <a:gd name="T16" fmla="*/ 318 w 344"/>
                <a:gd name="T17" fmla="*/ 162 h 190"/>
                <a:gd name="T18" fmla="*/ 325 w 344"/>
                <a:gd name="T19" fmla="*/ 154 h 190"/>
                <a:gd name="T20" fmla="*/ 68 w 344"/>
                <a:gd name="T21" fmla="*/ 66 h 190"/>
                <a:gd name="T22" fmla="*/ 64 w 344"/>
                <a:gd name="T23" fmla="*/ 80 h 190"/>
                <a:gd name="T24" fmla="*/ 31 w 344"/>
                <a:gd name="T25" fmla="*/ 109 h 190"/>
                <a:gd name="T26" fmla="*/ 16 w 344"/>
                <a:gd name="T27" fmla="*/ 125 h 190"/>
                <a:gd name="T28" fmla="*/ 80 w 344"/>
                <a:gd name="T29" fmla="*/ 159 h 190"/>
                <a:gd name="T30" fmla="*/ 70 w 344"/>
                <a:gd name="T31" fmla="*/ 145 h 190"/>
                <a:gd name="T32" fmla="*/ 78 w 344"/>
                <a:gd name="T33" fmla="*/ 141 h 190"/>
                <a:gd name="T34" fmla="*/ 80 w 344"/>
                <a:gd name="T35" fmla="*/ 159 h 190"/>
                <a:gd name="T36" fmla="*/ 268 w 344"/>
                <a:gd name="T37" fmla="*/ 166 h 190"/>
                <a:gd name="T38" fmla="*/ 288 w 344"/>
                <a:gd name="T39" fmla="*/ 154 h 190"/>
                <a:gd name="T40" fmla="*/ 318 w 344"/>
                <a:gd name="T41" fmla="*/ 153 h 190"/>
                <a:gd name="T42" fmla="*/ 318 w 344"/>
                <a:gd name="T43" fmla="*/ 154 h 190"/>
                <a:gd name="T44" fmla="*/ 301 w 344"/>
                <a:gd name="T45" fmla="*/ 157 h 190"/>
                <a:gd name="T46" fmla="*/ 266 w 344"/>
                <a:gd name="T47" fmla="*/ 137 h 190"/>
                <a:gd name="T48" fmla="*/ 263 w 344"/>
                <a:gd name="T49" fmla="*/ 151 h 190"/>
                <a:gd name="T50" fmla="*/ 96 w 344"/>
                <a:gd name="T51" fmla="*/ 151 h 190"/>
                <a:gd name="T52" fmla="*/ 63 w 344"/>
                <a:gd name="T53" fmla="*/ 138 h 190"/>
                <a:gd name="T54" fmla="*/ 34 w 344"/>
                <a:gd name="T55" fmla="*/ 154 h 190"/>
                <a:gd name="T56" fmla="*/ 13 w 344"/>
                <a:gd name="T57" fmla="*/ 133 h 190"/>
                <a:gd name="T58" fmla="*/ 40 w 344"/>
                <a:gd name="T59" fmla="*/ 105 h 190"/>
                <a:gd name="T60" fmla="*/ 40 w 344"/>
                <a:gd name="T61" fmla="*/ 103 h 190"/>
                <a:gd name="T62" fmla="*/ 315 w 344"/>
                <a:gd name="T63" fmla="*/ 92 h 190"/>
                <a:gd name="T64" fmla="*/ 50 w 344"/>
                <a:gd name="T65" fmla="*/ 97 h 190"/>
                <a:gd name="T66" fmla="*/ 92 w 344"/>
                <a:gd name="T67" fmla="*/ 72 h 190"/>
                <a:gd name="T68" fmla="*/ 190 w 344"/>
                <a:gd name="T69" fmla="*/ 18 h 190"/>
                <a:gd name="T70" fmla="*/ 318 w 344"/>
                <a:gd name="T71" fmla="*/ 15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4" h="190">
                  <a:moveTo>
                    <a:pt x="314" y="31"/>
                  </a:moveTo>
                  <a:cubicBezTo>
                    <a:pt x="285" y="0"/>
                    <a:pt x="228" y="7"/>
                    <a:pt x="190" y="7"/>
                  </a:cubicBezTo>
                  <a:cubicBezTo>
                    <a:pt x="144" y="6"/>
                    <a:pt x="91" y="4"/>
                    <a:pt x="64" y="48"/>
                  </a:cubicBezTo>
                  <a:cubicBezTo>
                    <a:pt x="54" y="65"/>
                    <a:pt x="59" y="80"/>
                    <a:pt x="37" y="92"/>
                  </a:cubicBezTo>
                  <a:cubicBezTo>
                    <a:pt x="26" y="98"/>
                    <a:pt x="19" y="102"/>
                    <a:pt x="11" y="113"/>
                  </a:cubicBezTo>
                  <a:cubicBezTo>
                    <a:pt x="0" y="127"/>
                    <a:pt x="1" y="141"/>
                    <a:pt x="6" y="157"/>
                  </a:cubicBezTo>
                  <a:cubicBezTo>
                    <a:pt x="4" y="160"/>
                    <a:pt x="4" y="166"/>
                    <a:pt x="10" y="166"/>
                  </a:cubicBezTo>
                  <a:cubicBezTo>
                    <a:pt x="17" y="167"/>
                    <a:pt x="25" y="167"/>
                    <a:pt x="32" y="167"/>
                  </a:cubicBezTo>
                  <a:cubicBezTo>
                    <a:pt x="37" y="167"/>
                    <a:pt x="45" y="168"/>
                    <a:pt x="50" y="166"/>
                  </a:cubicBezTo>
                  <a:cubicBezTo>
                    <a:pt x="57" y="180"/>
                    <a:pt x="77" y="180"/>
                    <a:pt x="87" y="170"/>
                  </a:cubicBezTo>
                  <a:cubicBezTo>
                    <a:pt x="90" y="167"/>
                    <a:pt x="93" y="162"/>
                    <a:pt x="94" y="158"/>
                  </a:cubicBezTo>
                  <a:cubicBezTo>
                    <a:pt x="147" y="171"/>
                    <a:pt x="205" y="157"/>
                    <a:pt x="258" y="159"/>
                  </a:cubicBezTo>
                  <a:cubicBezTo>
                    <a:pt x="258" y="159"/>
                    <a:pt x="259" y="159"/>
                    <a:pt x="259" y="159"/>
                  </a:cubicBezTo>
                  <a:cubicBezTo>
                    <a:pt x="257" y="162"/>
                    <a:pt x="257" y="165"/>
                    <a:pt x="257" y="169"/>
                  </a:cubicBezTo>
                  <a:cubicBezTo>
                    <a:pt x="256" y="185"/>
                    <a:pt x="274" y="190"/>
                    <a:pt x="287" y="184"/>
                  </a:cubicBezTo>
                  <a:cubicBezTo>
                    <a:pt x="296" y="180"/>
                    <a:pt x="301" y="172"/>
                    <a:pt x="302" y="163"/>
                  </a:cubicBezTo>
                  <a:cubicBezTo>
                    <a:pt x="304" y="163"/>
                    <a:pt x="306" y="163"/>
                    <a:pt x="308" y="163"/>
                  </a:cubicBezTo>
                  <a:cubicBezTo>
                    <a:pt x="311" y="162"/>
                    <a:pt x="315" y="164"/>
                    <a:pt x="318" y="162"/>
                  </a:cubicBezTo>
                  <a:cubicBezTo>
                    <a:pt x="321" y="161"/>
                    <a:pt x="322" y="158"/>
                    <a:pt x="320" y="156"/>
                  </a:cubicBezTo>
                  <a:cubicBezTo>
                    <a:pt x="322" y="157"/>
                    <a:pt x="324" y="156"/>
                    <a:pt x="325" y="154"/>
                  </a:cubicBezTo>
                  <a:cubicBezTo>
                    <a:pt x="332" y="115"/>
                    <a:pt x="344" y="63"/>
                    <a:pt x="314" y="31"/>
                  </a:cubicBezTo>
                  <a:close/>
                  <a:moveTo>
                    <a:pt x="68" y="66"/>
                  </a:moveTo>
                  <a:cubicBezTo>
                    <a:pt x="72" y="54"/>
                    <a:pt x="78" y="45"/>
                    <a:pt x="85" y="38"/>
                  </a:cubicBezTo>
                  <a:cubicBezTo>
                    <a:pt x="87" y="57"/>
                    <a:pt x="85" y="78"/>
                    <a:pt x="64" y="80"/>
                  </a:cubicBezTo>
                  <a:cubicBezTo>
                    <a:pt x="66" y="75"/>
                    <a:pt x="67" y="71"/>
                    <a:pt x="68" y="66"/>
                  </a:cubicBezTo>
                  <a:close/>
                  <a:moveTo>
                    <a:pt x="31" y="109"/>
                  </a:moveTo>
                  <a:cubicBezTo>
                    <a:pt x="31" y="114"/>
                    <a:pt x="31" y="118"/>
                    <a:pt x="29" y="122"/>
                  </a:cubicBezTo>
                  <a:cubicBezTo>
                    <a:pt x="26" y="126"/>
                    <a:pt x="21" y="126"/>
                    <a:pt x="16" y="125"/>
                  </a:cubicBezTo>
                  <a:cubicBezTo>
                    <a:pt x="20" y="119"/>
                    <a:pt x="24" y="114"/>
                    <a:pt x="31" y="109"/>
                  </a:cubicBezTo>
                  <a:close/>
                  <a:moveTo>
                    <a:pt x="80" y="159"/>
                  </a:moveTo>
                  <a:cubicBezTo>
                    <a:pt x="76" y="163"/>
                    <a:pt x="67" y="166"/>
                    <a:pt x="64" y="160"/>
                  </a:cubicBezTo>
                  <a:cubicBezTo>
                    <a:pt x="60" y="155"/>
                    <a:pt x="64" y="147"/>
                    <a:pt x="70" y="145"/>
                  </a:cubicBezTo>
                  <a:cubicBezTo>
                    <a:pt x="70" y="145"/>
                    <a:pt x="70" y="144"/>
                    <a:pt x="71" y="144"/>
                  </a:cubicBezTo>
                  <a:cubicBezTo>
                    <a:pt x="73" y="143"/>
                    <a:pt x="76" y="142"/>
                    <a:pt x="78" y="141"/>
                  </a:cubicBezTo>
                  <a:cubicBezTo>
                    <a:pt x="81" y="141"/>
                    <a:pt x="82" y="142"/>
                    <a:pt x="83" y="143"/>
                  </a:cubicBezTo>
                  <a:cubicBezTo>
                    <a:pt x="85" y="148"/>
                    <a:pt x="83" y="155"/>
                    <a:pt x="80" y="159"/>
                  </a:cubicBezTo>
                  <a:close/>
                  <a:moveTo>
                    <a:pt x="284" y="172"/>
                  </a:moveTo>
                  <a:cubicBezTo>
                    <a:pt x="277" y="176"/>
                    <a:pt x="268" y="175"/>
                    <a:pt x="268" y="166"/>
                  </a:cubicBezTo>
                  <a:cubicBezTo>
                    <a:pt x="268" y="159"/>
                    <a:pt x="273" y="151"/>
                    <a:pt x="279" y="147"/>
                  </a:cubicBezTo>
                  <a:cubicBezTo>
                    <a:pt x="283" y="147"/>
                    <a:pt x="286" y="149"/>
                    <a:pt x="288" y="154"/>
                  </a:cubicBezTo>
                  <a:cubicBezTo>
                    <a:pt x="293" y="161"/>
                    <a:pt x="291" y="168"/>
                    <a:pt x="284" y="172"/>
                  </a:cubicBezTo>
                  <a:close/>
                  <a:moveTo>
                    <a:pt x="318" y="153"/>
                  </a:moveTo>
                  <a:cubicBezTo>
                    <a:pt x="318" y="154"/>
                    <a:pt x="318" y="154"/>
                    <a:pt x="318" y="154"/>
                  </a:cubicBezTo>
                  <a:cubicBezTo>
                    <a:pt x="318" y="154"/>
                    <a:pt x="318" y="154"/>
                    <a:pt x="318" y="154"/>
                  </a:cubicBezTo>
                  <a:cubicBezTo>
                    <a:pt x="314" y="153"/>
                    <a:pt x="311" y="154"/>
                    <a:pt x="308" y="155"/>
                  </a:cubicBezTo>
                  <a:cubicBezTo>
                    <a:pt x="306" y="156"/>
                    <a:pt x="304" y="157"/>
                    <a:pt x="301" y="157"/>
                  </a:cubicBezTo>
                  <a:cubicBezTo>
                    <a:pt x="301" y="155"/>
                    <a:pt x="301" y="153"/>
                    <a:pt x="300" y="152"/>
                  </a:cubicBezTo>
                  <a:cubicBezTo>
                    <a:pt x="295" y="140"/>
                    <a:pt x="278" y="130"/>
                    <a:pt x="266" y="137"/>
                  </a:cubicBezTo>
                  <a:cubicBezTo>
                    <a:pt x="262" y="140"/>
                    <a:pt x="264" y="145"/>
                    <a:pt x="268" y="145"/>
                  </a:cubicBezTo>
                  <a:cubicBezTo>
                    <a:pt x="266" y="147"/>
                    <a:pt x="264" y="149"/>
                    <a:pt x="263" y="151"/>
                  </a:cubicBezTo>
                  <a:cubicBezTo>
                    <a:pt x="262" y="149"/>
                    <a:pt x="260" y="148"/>
                    <a:pt x="258" y="148"/>
                  </a:cubicBezTo>
                  <a:cubicBezTo>
                    <a:pt x="204" y="142"/>
                    <a:pt x="150" y="155"/>
                    <a:pt x="96" y="151"/>
                  </a:cubicBezTo>
                  <a:cubicBezTo>
                    <a:pt x="96" y="146"/>
                    <a:pt x="95" y="142"/>
                    <a:pt x="93" y="138"/>
                  </a:cubicBezTo>
                  <a:cubicBezTo>
                    <a:pt x="87" y="125"/>
                    <a:pt x="70" y="129"/>
                    <a:pt x="63" y="138"/>
                  </a:cubicBezTo>
                  <a:cubicBezTo>
                    <a:pt x="55" y="141"/>
                    <a:pt x="49" y="147"/>
                    <a:pt x="48" y="155"/>
                  </a:cubicBezTo>
                  <a:cubicBezTo>
                    <a:pt x="44" y="154"/>
                    <a:pt x="39" y="154"/>
                    <a:pt x="34" y="154"/>
                  </a:cubicBezTo>
                  <a:cubicBezTo>
                    <a:pt x="27" y="154"/>
                    <a:pt x="19" y="154"/>
                    <a:pt x="12" y="155"/>
                  </a:cubicBezTo>
                  <a:cubicBezTo>
                    <a:pt x="11" y="146"/>
                    <a:pt x="11" y="139"/>
                    <a:pt x="13" y="133"/>
                  </a:cubicBezTo>
                  <a:cubicBezTo>
                    <a:pt x="21" y="135"/>
                    <a:pt x="28" y="134"/>
                    <a:pt x="34" y="129"/>
                  </a:cubicBezTo>
                  <a:cubicBezTo>
                    <a:pt x="41" y="123"/>
                    <a:pt x="42" y="113"/>
                    <a:pt x="40" y="105"/>
                  </a:cubicBezTo>
                  <a:cubicBezTo>
                    <a:pt x="39" y="104"/>
                    <a:pt x="39" y="104"/>
                    <a:pt x="39" y="104"/>
                  </a:cubicBezTo>
                  <a:cubicBezTo>
                    <a:pt x="39" y="103"/>
                    <a:pt x="40" y="103"/>
                    <a:pt x="40" y="103"/>
                  </a:cubicBezTo>
                  <a:cubicBezTo>
                    <a:pt x="130" y="124"/>
                    <a:pt x="228" y="120"/>
                    <a:pt x="318" y="102"/>
                  </a:cubicBezTo>
                  <a:cubicBezTo>
                    <a:pt x="325" y="101"/>
                    <a:pt x="322" y="91"/>
                    <a:pt x="315" y="92"/>
                  </a:cubicBezTo>
                  <a:cubicBezTo>
                    <a:pt x="228" y="109"/>
                    <a:pt x="137" y="111"/>
                    <a:pt x="48" y="98"/>
                  </a:cubicBezTo>
                  <a:cubicBezTo>
                    <a:pt x="49" y="98"/>
                    <a:pt x="50" y="98"/>
                    <a:pt x="50" y="97"/>
                  </a:cubicBezTo>
                  <a:cubicBezTo>
                    <a:pt x="55" y="95"/>
                    <a:pt x="59" y="91"/>
                    <a:pt x="61" y="86"/>
                  </a:cubicBezTo>
                  <a:cubicBezTo>
                    <a:pt x="74" y="87"/>
                    <a:pt x="85" y="84"/>
                    <a:pt x="92" y="72"/>
                  </a:cubicBezTo>
                  <a:cubicBezTo>
                    <a:pt x="98" y="61"/>
                    <a:pt x="97" y="45"/>
                    <a:pt x="91" y="34"/>
                  </a:cubicBezTo>
                  <a:cubicBezTo>
                    <a:pt x="118" y="16"/>
                    <a:pt x="160" y="18"/>
                    <a:pt x="190" y="18"/>
                  </a:cubicBezTo>
                  <a:cubicBezTo>
                    <a:pt x="226" y="17"/>
                    <a:pt x="265" y="14"/>
                    <a:pt x="298" y="30"/>
                  </a:cubicBezTo>
                  <a:cubicBezTo>
                    <a:pt x="337" y="48"/>
                    <a:pt x="323" y="119"/>
                    <a:pt x="318" y="1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6" name="Freeform 558"/>
            <p:cNvSpPr>
              <a:spLocks noEditPoints="1"/>
            </p:cNvSpPr>
            <p:nvPr/>
          </p:nvSpPr>
          <p:spPr bwMode="auto">
            <a:xfrm>
              <a:off x="3727" y="2010"/>
              <a:ext cx="115" cy="137"/>
            </a:xfrm>
            <a:custGeom>
              <a:avLst/>
              <a:gdLst>
                <a:gd name="T0" fmla="*/ 48 w 57"/>
                <a:gd name="T1" fmla="*/ 7 h 68"/>
                <a:gd name="T2" fmla="*/ 18 w 57"/>
                <a:gd name="T3" fmla="*/ 6 h 68"/>
                <a:gd name="T4" fmla="*/ 14 w 57"/>
                <a:gd name="T5" fmla="*/ 7 h 68"/>
                <a:gd name="T6" fmla="*/ 1 w 57"/>
                <a:gd name="T7" fmla="*/ 50 h 68"/>
                <a:gd name="T8" fmla="*/ 4 w 57"/>
                <a:gd name="T9" fmla="*/ 57 h 68"/>
                <a:gd name="T10" fmla="*/ 55 w 57"/>
                <a:gd name="T11" fmla="*/ 33 h 68"/>
                <a:gd name="T12" fmla="*/ 48 w 57"/>
                <a:gd name="T13" fmla="*/ 7 h 68"/>
                <a:gd name="T14" fmla="*/ 43 w 57"/>
                <a:gd name="T15" fmla="*/ 31 h 68"/>
                <a:gd name="T16" fmla="*/ 13 w 57"/>
                <a:gd name="T17" fmla="*/ 48 h 68"/>
                <a:gd name="T18" fmla="*/ 18 w 57"/>
                <a:gd name="T19" fmla="*/ 14 h 68"/>
                <a:gd name="T20" fmla="*/ 19 w 57"/>
                <a:gd name="T21" fmla="*/ 14 h 68"/>
                <a:gd name="T22" fmla="*/ 40 w 57"/>
                <a:gd name="T23" fmla="*/ 16 h 68"/>
                <a:gd name="T24" fmla="*/ 43 w 57"/>
                <a:gd name="T25"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8">
                  <a:moveTo>
                    <a:pt x="48" y="7"/>
                  </a:moveTo>
                  <a:cubicBezTo>
                    <a:pt x="40" y="0"/>
                    <a:pt x="26" y="0"/>
                    <a:pt x="18" y="6"/>
                  </a:cubicBezTo>
                  <a:cubicBezTo>
                    <a:pt x="17" y="5"/>
                    <a:pt x="15" y="5"/>
                    <a:pt x="14" y="7"/>
                  </a:cubicBezTo>
                  <a:cubicBezTo>
                    <a:pt x="7" y="20"/>
                    <a:pt x="4" y="35"/>
                    <a:pt x="1" y="50"/>
                  </a:cubicBezTo>
                  <a:cubicBezTo>
                    <a:pt x="0" y="53"/>
                    <a:pt x="1" y="56"/>
                    <a:pt x="4" y="57"/>
                  </a:cubicBezTo>
                  <a:cubicBezTo>
                    <a:pt x="26" y="68"/>
                    <a:pt x="50" y="58"/>
                    <a:pt x="55" y="33"/>
                  </a:cubicBezTo>
                  <a:cubicBezTo>
                    <a:pt x="57" y="24"/>
                    <a:pt x="55" y="14"/>
                    <a:pt x="48" y="7"/>
                  </a:cubicBezTo>
                  <a:close/>
                  <a:moveTo>
                    <a:pt x="43" y="31"/>
                  </a:moveTo>
                  <a:cubicBezTo>
                    <a:pt x="40" y="47"/>
                    <a:pt x="27" y="53"/>
                    <a:pt x="13" y="48"/>
                  </a:cubicBezTo>
                  <a:cubicBezTo>
                    <a:pt x="15" y="37"/>
                    <a:pt x="16" y="26"/>
                    <a:pt x="18" y="14"/>
                  </a:cubicBezTo>
                  <a:cubicBezTo>
                    <a:pt x="18" y="14"/>
                    <a:pt x="18" y="14"/>
                    <a:pt x="19" y="14"/>
                  </a:cubicBezTo>
                  <a:cubicBezTo>
                    <a:pt x="26" y="15"/>
                    <a:pt x="34" y="11"/>
                    <a:pt x="40" y="16"/>
                  </a:cubicBezTo>
                  <a:cubicBezTo>
                    <a:pt x="44" y="20"/>
                    <a:pt x="44" y="26"/>
                    <a:pt x="4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7" name="Freeform 559"/>
            <p:cNvSpPr>
              <a:spLocks noEditPoints="1"/>
            </p:cNvSpPr>
            <p:nvPr/>
          </p:nvSpPr>
          <p:spPr bwMode="auto">
            <a:xfrm>
              <a:off x="3860" y="2010"/>
              <a:ext cx="135" cy="139"/>
            </a:xfrm>
            <a:custGeom>
              <a:avLst/>
              <a:gdLst>
                <a:gd name="T0" fmla="*/ 46 w 67"/>
                <a:gd name="T1" fmla="*/ 9 h 69"/>
                <a:gd name="T2" fmla="*/ 12 w 67"/>
                <a:gd name="T3" fmla="*/ 9 h 69"/>
                <a:gd name="T4" fmla="*/ 12 w 67"/>
                <a:gd name="T5" fmla="*/ 10 h 69"/>
                <a:gd name="T6" fmla="*/ 10 w 67"/>
                <a:gd name="T7" fmla="*/ 11 h 69"/>
                <a:gd name="T8" fmla="*/ 14 w 67"/>
                <a:gd name="T9" fmla="*/ 58 h 69"/>
                <a:gd name="T10" fmla="*/ 60 w 67"/>
                <a:gd name="T11" fmla="*/ 39 h 69"/>
                <a:gd name="T12" fmla="*/ 46 w 67"/>
                <a:gd name="T13" fmla="*/ 9 h 69"/>
                <a:gd name="T14" fmla="*/ 50 w 67"/>
                <a:gd name="T15" fmla="*/ 32 h 69"/>
                <a:gd name="T16" fmla="*/ 21 w 67"/>
                <a:gd name="T17" fmla="*/ 48 h 69"/>
                <a:gd name="T18" fmla="*/ 14 w 67"/>
                <a:gd name="T19" fmla="*/ 35 h 69"/>
                <a:gd name="T20" fmla="*/ 16 w 67"/>
                <a:gd name="T21" fmla="*/ 18 h 69"/>
                <a:gd name="T22" fmla="*/ 17 w 67"/>
                <a:gd name="T23" fmla="*/ 18 h 69"/>
                <a:gd name="T24" fmla="*/ 50 w 67"/>
                <a:gd name="T25" fmla="*/ 3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69">
                  <a:moveTo>
                    <a:pt x="46" y="9"/>
                  </a:moveTo>
                  <a:cubicBezTo>
                    <a:pt x="37" y="5"/>
                    <a:pt x="20" y="0"/>
                    <a:pt x="12" y="9"/>
                  </a:cubicBezTo>
                  <a:cubicBezTo>
                    <a:pt x="12" y="9"/>
                    <a:pt x="12" y="9"/>
                    <a:pt x="12" y="10"/>
                  </a:cubicBezTo>
                  <a:cubicBezTo>
                    <a:pt x="11" y="10"/>
                    <a:pt x="11" y="10"/>
                    <a:pt x="10" y="11"/>
                  </a:cubicBezTo>
                  <a:cubicBezTo>
                    <a:pt x="2" y="24"/>
                    <a:pt x="0" y="47"/>
                    <a:pt x="14" y="58"/>
                  </a:cubicBezTo>
                  <a:cubicBezTo>
                    <a:pt x="30" y="69"/>
                    <a:pt x="52" y="53"/>
                    <a:pt x="60" y="39"/>
                  </a:cubicBezTo>
                  <a:cubicBezTo>
                    <a:pt x="67" y="26"/>
                    <a:pt x="58" y="14"/>
                    <a:pt x="46" y="9"/>
                  </a:cubicBezTo>
                  <a:close/>
                  <a:moveTo>
                    <a:pt x="50" y="32"/>
                  </a:moveTo>
                  <a:cubicBezTo>
                    <a:pt x="47" y="41"/>
                    <a:pt x="31" y="54"/>
                    <a:pt x="21" y="48"/>
                  </a:cubicBezTo>
                  <a:cubicBezTo>
                    <a:pt x="17" y="46"/>
                    <a:pt x="15" y="39"/>
                    <a:pt x="14" y="35"/>
                  </a:cubicBezTo>
                  <a:cubicBezTo>
                    <a:pt x="14" y="29"/>
                    <a:pt x="15" y="24"/>
                    <a:pt x="16" y="18"/>
                  </a:cubicBezTo>
                  <a:cubicBezTo>
                    <a:pt x="16" y="18"/>
                    <a:pt x="17" y="18"/>
                    <a:pt x="17" y="18"/>
                  </a:cubicBezTo>
                  <a:cubicBezTo>
                    <a:pt x="24" y="15"/>
                    <a:pt x="53" y="18"/>
                    <a:pt x="5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8" name="Freeform 560"/>
            <p:cNvSpPr>
              <a:spLocks noEditPoints="1"/>
            </p:cNvSpPr>
            <p:nvPr/>
          </p:nvSpPr>
          <p:spPr bwMode="auto">
            <a:xfrm>
              <a:off x="4003" y="2004"/>
              <a:ext cx="147" cy="119"/>
            </a:xfrm>
            <a:custGeom>
              <a:avLst/>
              <a:gdLst>
                <a:gd name="T0" fmla="*/ 52 w 73"/>
                <a:gd name="T1" fmla="*/ 17 h 59"/>
                <a:gd name="T2" fmla="*/ 14 w 73"/>
                <a:gd name="T3" fmla="*/ 4 h 59"/>
                <a:gd name="T4" fmla="*/ 13 w 73"/>
                <a:gd name="T5" fmla="*/ 13 h 59"/>
                <a:gd name="T6" fmla="*/ 13 w 73"/>
                <a:gd name="T7" fmla="*/ 13 h 59"/>
                <a:gd name="T8" fmla="*/ 10 w 73"/>
                <a:gd name="T9" fmla="*/ 14 h 59"/>
                <a:gd name="T10" fmla="*/ 1 w 73"/>
                <a:gd name="T11" fmla="*/ 50 h 59"/>
                <a:gd name="T12" fmla="*/ 4 w 73"/>
                <a:gd name="T13" fmla="*/ 55 h 59"/>
                <a:gd name="T14" fmla="*/ 41 w 73"/>
                <a:gd name="T15" fmla="*/ 59 h 59"/>
                <a:gd name="T16" fmla="*/ 68 w 73"/>
                <a:gd name="T17" fmla="*/ 47 h 59"/>
                <a:gd name="T18" fmla="*/ 52 w 73"/>
                <a:gd name="T19" fmla="*/ 17 h 59"/>
                <a:gd name="T20" fmla="*/ 57 w 73"/>
                <a:gd name="T21" fmla="*/ 44 h 59"/>
                <a:gd name="T22" fmla="*/ 11 w 73"/>
                <a:gd name="T23" fmla="*/ 46 h 59"/>
                <a:gd name="T24" fmla="*/ 16 w 73"/>
                <a:gd name="T25" fmla="*/ 17 h 59"/>
                <a:gd name="T26" fmla="*/ 15 w 73"/>
                <a:gd name="T27" fmla="*/ 14 h 59"/>
                <a:gd name="T28" fmla="*/ 37 w 73"/>
                <a:gd name="T29" fmla="*/ 21 h 59"/>
                <a:gd name="T30" fmla="*/ 57 w 73"/>
                <a:gd name="T31" fmla="*/ 4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 h="59">
                  <a:moveTo>
                    <a:pt x="52" y="17"/>
                  </a:moveTo>
                  <a:cubicBezTo>
                    <a:pt x="44" y="11"/>
                    <a:pt x="24" y="0"/>
                    <a:pt x="14" y="4"/>
                  </a:cubicBezTo>
                  <a:cubicBezTo>
                    <a:pt x="11" y="5"/>
                    <a:pt x="9" y="11"/>
                    <a:pt x="13" y="13"/>
                  </a:cubicBezTo>
                  <a:cubicBezTo>
                    <a:pt x="13" y="13"/>
                    <a:pt x="13" y="13"/>
                    <a:pt x="13" y="13"/>
                  </a:cubicBezTo>
                  <a:cubicBezTo>
                    <a:pt x="12" y="13"/>
                    <a:pt x="11" y="13"/>
                    <a:pt x="10" y="14"/>
                  </a:cubicBezTo>
                  <a:cubicBezTo>
                    <a:pt x="4" y="25"/>
                    <a:pt x="1" y="38"/>
                    <a:pt x="1" y="50"/>
                  </a:cubicBezTo>
                  <a:cubicBezTo>
                    <a:pt x="0" y="52"/>
                    <a:pt x="2" y="54"/>
                    <a:pt x="4" y="55"/>
                  </a:cubicBezTo>
                  <a:cubicBezTo>
                    <a:pt x="16" y="59"/>
                    <a:pt x="29" y="59"/>
                    <a:pt x="41" y="59"/>
                  </a:cubicBezTo>
                  <a:cubicBezTo>
                    <a:pt x="51" y="59"/>
                    <a:pt x="63" y="58"/>
                    <a:pt x="68" y="47"/>
                  </a:cubicBezTo>
                  <a:cubicBezTo>
                    <a:pt x="73" y="35"/>
                    <a:pt x="60" y="23"/>
                    <a:pt x="52" y="17"/>
                  </a:cubicBezTo>
                  <a:close/>
                  <a:moveTo>
                    <a:pt x="57" y="44"/>
                  </a:moveTo>
                  <a:cubicBezTo>
                    <a:pt x="55" y="52"/>
                    <a:pt x="23" y="48"/>
                    <a:pt x="11" y="46"/>
                  </a:cubicBezTo>
                  <a:cubicBezTo>
                    <a:pt x="11" y="36"/>
                    <a:pt x="13" y="26"/>
                    <a:pt x="16" y="17"/>
                  </a:cubicBezTo>
                  <a:cubicBezTo>
                    <a:pt x="16" y="15"/>
                    <a:pt x="16" y="14"/>
                    <a:pt x="15" y="14"/>
                  </a:cubicBezTo>
                  <a:cubicBezTo>
                    <a:pt x="22" y="17"/>
                    <a:pt x="30" y="18"/>
                    <a:pt x="37" y="21"/>
                  </a:cubicBezTo>
                  <a:cubicBezTo>
                    <a:pt x="45" y="25"/>
                    <a:pt x="60" y="33"/>
                    <a:pt x="57"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9" name="Freeform 561"/>
            <p:cNvSpPr>
              <a:spLocks noEditPoints="1"/>
            </p:cNvSpPr>
            <p:nvPr/>
          </p:nvSpPr>
          <p:spPr bwMode="auto">
            <a:xfrm>
              <a:off x="4447" y="-973"/>
              <a:ext cx="1010" cy="647"/>
            </a:xfrm>
            <a:custGeom>
              <a:avLst/>
              <a:gdLst>
                <a:gd name="T0" fmla="*/ 484 w 501"/>
                <a:gd name="T1" fmla="*/ 181 h 321"/>
                <a:gd name="T2" fmla="*/ 477 w 501"/>
                <a:gd name="T3" fmla="*/ 177 h 321"/>
                <a:gd name="T4" fmla="*/ 360 w 501"/>
                <a:gd name="T5" fmla="*/ 113 h 321"/>
                <a:gd name="T6" fmla="*/ 260 w 501"/>
                <a:gd name="T7" fmla="*/ 15 h 321"/>
                <a:gd name="T8" fmla="*/ 201 w 501"/>
                <a:gd name="T9" fmla="*/ 12 h 321"/>
                <a:gd name="T10" fmla="*/ 74 w 501"/>
                <a:gd name="T11" fmla="*/ 90 h 321"/>
                <a:gd name="T12" fmla="*/ 72 w 501"/>
                <a:gd name="T13" fmla="*/ 91 h 321"/>
                <a:gd name="T14" fmla="*/ 72 w 501"/>
                <a:gd name="T15" fmla="*/ 91 h 321"/>
                <a:gd name="T16" fmla="*/ 70 w 501"/>
                <a:gd name="T17" fmla="*/ 97 h 321"/>
                <a:gd name="T18" fmla="*/ 69 w 501"/>
                <a:gd name="T19" fmla="*/ 98 h 321"/>
                <a:gd name="T20" fmla="*/ 234 w 501"/>
                <a:gd name="T21" fmla="*/ 291 h 321"/>
                <a:gd name="T22" fmla="*/ 310 w 501"/>
                <a:gd name="T23" fmla="*/ 317 h 321"/>
                <a:gd name="T24" fmla="*/ 393 w 501"/>
                <a:gd name="T25" fmla="*/ 287 h 321"/>
                <a:gd name="T26" fmla="*/ 484 w 501"/>
                <a:gd name="T27" fmla="*/ 181 h 321"/>
                <a:gd name="T28" fmla="*/ 467 w 501"/>
                <a:gd name="T29" fmla="*/ 179 h 321"/>
                <a:gd name="T30" fmla="*/ 465 w 501"/>
                <a:gd name="T31" fmla="*/ 182 h 321"/>
                <a:gd name="T32" fmla="*/ 323 w 501"/>
                <a:gd name="T33" fmla="*/ 296 h 321"/>
                <a:gd name="T34" fmla="*/ 322 w 501"/>
                <a:gd name="T35" fmla="*/ 296 h 321"/>
                <a:gd name="T36" fmla="*/ 322 w 501"/>
                <a:gd name="T37" fmla="*/ 296 h 321"/>
                <a:gd name="T38" fmla="*/ 156 w 501"/>
                <a:gd name="T39" fmla="*/ 212 h 321"/>
                <a:gd name="T40" fmla="*/ 143 w 501"/>
                <a:gd name="T41" fmla="*/ 199 h 321"/>
                <a:gd name="T42" fmla="*/ 311 w 501"/>
                <a:gd name="T43" fmla="*/ 94 h 321"/>
                <a:gd name="T44" fmla="*/ 314 w 501"/>
                <a:gd name="T45" fmla="*/ 92 h 321"/>
                <a:gd name="T46" fmla="*/ 467 w 501"/>
                <a:gd name="T47" fmla="*/ 179 h 321"/>
                <a:gd name="T48" fmla="*/ 185 w 501"/>
                <a:gd name="T49" fmla="*/ 32 h 321"/>
                <a:gd name="T50" fmla="*/ 232 w 501"/>
                <a:gd name="T51" fmla="*/ 15 h 321"/>
                <a:gd name="T52" fmla="*/ 283 w 501"/>
                <a:gd name="T53" fmla="*/ 59 h 321"/>
                <a:gd name="T54" fmla="*/ 303 w 501"/>
                <a:gd name="T55" fmla="*/ 82 h 321"/>
                <a:gd name="T56" fmla="*/ 136 w 501"/>
                <a:gd name="T57" fmla="*/ 192 h 321"/>
                <a:gd name="T58" fmla="*/ 77 w 501"/>
                <a:gd name="T59" fmla="*/ 98 h 321"/>
                <a:gd name="T60" fmla="*/ 185 w 501"/>
                <a:gd name="T61" fmla="*/ 32 h 321"/>
                <a:gd name="T62" fmla="*/ 378 w 501"/>
                <a:gd name="T63" fmla="*/ 283 h 321"/>
                <a:gd name="T64" fmla="*/ 297 w 501"/>
                <a:gd name="T65" fmla="*/ 305 h 321"/>
                <a:gd name="T66" fmla="*/ 230 w 501"/>
                <a:gd name="T67" fmla="*/ 279 h 321"/>
                <a:gd name="T68" fmla="*/ 70 w 501"/>
                <a:gd name="T69" fmla="*/ 111 h 321"/>
                <a:gd name="T70" fmla="*/ 128 w 501"/>
                <a:gd name="T71" fmla="*/ 196 h 321"/>
                <a:gd name="T72" fmla="*/ 131 w 501"/>
                <a:gd name="T73" fmla="*/ 204 h 321"/>
                <a:gd name="T74" fmla="*/ 134 w 501"/>
                <a:gd name="T75" fmla="*/ 202 h 321"/>
                <a:gd name="T76" fmla="*/ 142 w 501"/>
                <a:gd name="T77" fmla="*/ 211 h 321"/>
                <a:gd name="T78" fmla="*/ 319 w 501"/>
                <a:gd name="T79" fmla="*/ 304 h 321"/>
                <a:gd name="T80" fmla="*/ 322 w 501"/>
                <a:gd name="T81" fmla="*/ 303 h 321"/>
                <a:gd name="T82" fmla="*/ 326 w 501"/>
                <a:gd name="T83" fmla="*/ 303 h 321"/>
                <a:gd name="T84" fmla="*/ 474 w 501"/>
                <a:gd name="T85" fmla="*/ 193 h 321"/>
                <a:gd name="T86" fmla="*/ 378 w 501"/>
                <a:gd name="T87" fmla="*/ 283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1" h="321">
                  <a:moveTo>
                    <a:pt x="484" y="181"/>
                  </a:moveTo>
                  <a:cubicBezTo>
                    <a:pt x="483" y="178"/>
                    <a:pt x="479" y="177"/>
                    <a:pt x="477" y="177"/>
                  </a:cubicBezTo>
                  <a:cubicBezTo>
                    <a:pt x="441" y="151"/>
                    <a:pt x="399" y="133"/>
                    <a:pt x="360" y="113"/>
                  </a:cubicBezTo>
                  <a:cubicBezTo>
                    <a:pt x="314" y="90"/>
                    <a:pt x="297" y="47"/>
                    <a:pt x="260" y="15"/>
                  </a:cubicBezTo>
                  <a:cubicBezTo>
                    <a:pt x="243" y="0"/>
                    <a:pt x="221" y="3"/>
                    <a:pt x="201" y="12"/>
                  </a:cubicBezTo>
                  <a:cubicBezTo>
                    <a:pt x="155" y="32"/>
                    <a:pt x="119" y="68"/>
                    <a:pt x="74" y="90"/>
                  </a:cubicBezTo>
                  <a:cubicBezTo>
                    <a:pt x="73" y="90"/>
                    <a:pt x="73" y="91"/>
                    <a:pt x="72" y="91"/>
                  </a:cubicBezTo>
                  <a:cubicBezTo>
                    <a:pt x="72" y="91"/>
                    <a:pt x="72" y="91"/>
                    <a:pt x="72" y="91"/>
                  </a:cubicBezTo>
                  <a:cubicBezTo>
                    <a:pt x="69" y="92"/>
                    <a:pt x="69" y="95"/>
                    <a:pt x="70" y="97"/>
                  </a:cubicBezTo>
                  <a:cubicBezTo>
                    <a:pt x="70" y="97"/>
                    <a:pt x="70" y="97"/>
                    <a:pt x="69" y="98"/>
                  </a:cubicBezTo>
                  <a:cubicBezTo>
                    <a:pt x="0" y="178"/>
                    <a:pt x="183" y="266"/>
                    <a:pt x="234" y="291"/>
                  </a:cubicBezTo>
                  <a:cubicBezTo>
                    <a:pt x="258" y="303"/>
                    <a:pt x="283" y="314"/>
                    <a:pt x="310" y="317"/>
                  </a:cubicBezTo>
                  <a:cubicBezTo>
                    <a:pt x="340" y="321"/>
                    <a:pt x="369" y="302"/>
                    <a:pt x="393" y="287"/>
                  </a:cubicBezTo>
                  <a:cubicBezTo>
                    <a:pt x="430" y="265"/>
                    <a:pt x="501" y="236"/>
                    <a:pt x="484" y="181"/>
                  </a:cubicBezTo>
                  <a:close/>
                  <a:moveTo>
                    <a:pt x="467" y="179"/>
                  </a:moveTo>
                  <a:cubicBezTo>
                    <a:pt x="466" y="180"/>
                    <a:pt x="465" y="181"/>
                    <a:pt x="465" y="182"/>
                  </a:cubicBezTo>
                  <a:cubicBezTo>
                    <a:pt x="436" y="239"/>
                    <a:pt x="376" y="266"/>
                    <a:pt x="323" y="296"/>
                  </a:cubicBezTo>
                  <a:cubicBezTo>
                    <a:pt x="322" y="296"/>
                    <a:pt x="322" y="296"/>
                    <a:pt x="322" y="296"/>
                  </a:cubicBezTo>
                  <a:cubicBezTo>
                    <a:pt x="322" y="296"/>
                    <a:pt x="322" y="296"/>
                    <a:pt x="322" y="296"/>
                  </a:cubicBezTo>
                  <a:cubicBezTo>
                    <a:pt x="267" y="269"/>
                    <a:pt x="201" y="255"/>
                    <a:pt x="156" y="212"/>
                  </a:cubicBezTo>
                  <a:cubicBezTo>
                    <a:pt x="152" y="208"/>
                    <a:pt x="147" y="204"/>
                    <a:pt x="143" y="199"/>
                  </a:cubicBezTo>
                  <a:cubicBezTo>
                    <a:pt x="204" y="173"/>
                    <a:pt x="252" y="123"/>
                    <a:pt x="311" y="94"/>
                  </a:cubicBezTo>
                  <a:cubicBezTo>
                    <a:pt x="312" y="93"/>
                    <a:pt x="313" y="92"/>
                    <a:pt x="314" y="92"/>
                  </a:cubicBezTo>
                  <a:cubicBezTo>
                    <a:pt x="357" y="130"/>
                    <a:pt x="416" y="152"/>
                    <a:pt x="467" y="179"/>
                  </a:cubicBezTo>
                  <a:close/>
                  <a:moveTo>
                    <a:pt x="185" y="32"/>
                  </a:moveTo>
                  <a:cubicBezTo>
                    <a:pt x="200" y="24"/>
                    <a:pt x="215" y="16"/>
                    <a:pt x="232" y="15"/>
                  </a:cubicBezTo>
                  <a:cubicBezTo>
                    <a:pt x="255" y="15"/>
                    <a:pt x="272" y="44"/>
                    <a:pt x="283" y="59"/>
                  </a:cubicBezTo>
                  <a:cubicBezTo>
                    <a:pt x="289" y="67"/>
                    <a:pt x="296" y="75"/>
                    <a:pt x="303" y="82"/>
                  </a:cubicBezTo>
                  <a:cubicBezTo>
                    <a:pt x="243" y="111"/>
                    <a:pt x="196" y="161"/>
                    <a:pt x="136" y="192"/>
                  </a:cubicBezTo>
                  <a:cubicBezTo>
                    <a:pt x="110" y="166"/>
                    <a:pt x="82" y="131"/>
                    <a:pt x="77" y="98"/>
                  </a:cubicBezTo>
                  <a:cubicBezTo>
                    <a:pt x="116" y="81"/>
                    <a:pt x="148" y="52"/>
                    <a:pt x="185" y="32"/>
                  </a:cubicBezTo>
                  <a:close/>
                  <a:moveTo>
                    <a:pt x="378" y="283"/>
                  </a:moveTo>
                  <a:cubicBezTo>
                    <a:pt x="352" y="300"/>
                    <a:pt x="328" y="311"/>
                    <a:pt x="297" y="305"/>
                  </a:cubicBezTo>
                  <a:cubicBezTo>
                    <a:pt x="273" y="301"/>
                    <a:pt x="251" y="289"/>
                    <a:pt x="230" y="279"/>
                  </a:cubicBezTo>
                  <a:cubicBezTo>
                    <a:pt x="174" y="251"/>
                    <a:pt x="44" y="190"/>
                    <a:pt x="70" y="111"/>
                  </a:cubicBezTo>
                  <a:cubicBezTo>
                    <a:pt x="75" y="140"/>
                    <a:pt x="106" y="173"/>
                    <a:pt x="128" y="196"/>
                  </a:cubicBezTo>
                  <a:cubicBezTo>
                    <a:pt x="124" y="198"/>
                    <a:pt x="127" y="205"/>
                    <a:pt x="131" y="204"/>
                  </a:cubicBezTo>
                  <a:cubicBezTo>
                    <a:pt x="132" y="203"/>
                    <a:pt x="133" y="203"/>
                    <a:pt x="134" y="202"/>
                  </a:cubicBezTo>
                  <a:cubicBezTo>
                    <a:pt x="137" y="206"/>
                    <a:pt x="140" y="209"/>
                    <a:pt x="142" y="211"/>
                  </a:cubicBezTo>
                  <a:cubicBezTo>
                    <a:pt x="187" y="259"/>
                    <a:pt x="259" y="280"/>
                    <a:pt x="319" y="304"/>
                  </a:cubicBezTo>
                  <a:cubicBezTo>
                    <a:pt x="320" y="304"/>
                    <a:pt x="321" y="304"/>
                    <a:pt x="322" y="303"/>
                  </a:cubicBezTo>
                  <a:cubicBezTo>
                    <a:pt x="323" y="303"/>
                    <a:pt x="324" y="304"/>
                    <a:pt x="326" y="303"/>
                  </a:cubicBezTo>
                  <a:cubicBezTo>
                    <a:pt x="381" y="285"/>
                    <a:pt x="447" y="247"/>
                    <a:pt x="474" y="193"/>
                  </a:cubicBezTo>
                  <a:cubicBezTo>
                    <a:pt x="479" y="237"/>
                    <a:pt x="409" y="264"/>
                    <a:pt x="378" y="2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0" name="Freeform 562"/>
            <p:cNvSpPr>
              <a:spLocks noEditPoints="1"/>
            </p:cNvSpPr>
            <p:nvPr/>
          </p:nvSpPr>
          <p:spPr bwMode="auto">
            <a:xfrm>
              <a:off x="4651" y="-905"/>
              <a:ext cx="332" cy="257"/>
            </a:xfrm>
            <a:custGeom>
              <a:avLst/>
              <a:gdLst>
                <a:gd name="T0" fmla="*/ 160 w 165"/>
                <a:gd name="T1" fmla="*/ 34 h 127"/>
                <a:gd name="T2" fmla="*/ 160 w 165"/>
                <a:gd name="T3" fmla="*/ 33 h 127"/>
                <a:gd name="T4" fmla="*/ 142 w 165"/>
                <a:gd name="T5" fmla="*/ 4 h 127"/>
                <a:gd name="T6" fmla="*/ 134 w 165"/>
                <a:gd name="T7" fmla="*/ 1 h 127"/>
                <a:gd name="T8" fmla="*/ 4 w 165"/>
                <a:gd name="T9" fmla="*/ 73 h 127"/>
                <a:gd name="T10" fmla="*/ 2 w 165"/>
                <a:gd name="T11" fmla="*/ 81 h 127"/>
                <a:gd name="T12" fmla="*/ 29 w 165"/>
                <a:gd name="T13" fmla="*/ 115 h 127"/>
                <a:gd name="T14" fmla="*/ 31 w 165"/>
                <a:gd name="T15" fmla="*/ 116 h 127"/>
                <a:gd name="T16" fmla="*/ 26 w 165"/>
                <a:gd name="T17" fmla="*/ 119 h 127"/>
                <a:gd name="T18" fmla="*/ 31 w 165"/>
                <a:gd name="T19" fmla="*/ 125 h 127"/>
                <a:gd name="T20" fmla="*/ 90 w 165"/>
                <a:gd name="T21" fmla="*/ 82 h 127"/>
                <a:gd name="T22" fmla="*/ 161 w 165"/>
                <a:gd name="T23" fmla="*/ 44 h 127"/>
                <a:gd name="T24" fmla="*/ 160 w 165"/>
                <a:gd name="T25" fmla="*/ 34 h 127"/>
                <a:gd name="T26" fmla="*/ 35 w 165"/>
                <a:gd name="T27" fmla="*/ 112 h 127"/>
                <a:gd name="T28" fmla="*/ 34 w 165"/>
                <a:gd name="T29" fmla="*/ 109 h 127"/>
                <a:gd name="T30" fmla="*/ 15 w 165"/>
                <a:gd name="T31" fmla="*/ 80 h 127"/>
                <a:gd name="T32" fmla="*/ 82 w 165"/>
                <a:gd name="T33" fmla="*/ 40 h 127"/>
                <a:gd name="T34" fmla="*/ 128 w 165"/>
                <a:gd name="T35" fmla="*/ 18 h 127"/>
                <a:gd name="T36" fmla="*/ 150 w 165"/>
                <a:gd name="T37" fmla="*/ 35 h 127"/>
                <a:gd name="T38" fmla="*/ 35 w 165"/>
                <a:gd name="T39" fmla="*/ 11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5" h="127">
                  <a:moveTo>
                    <a:pt x="160" y="34"/>
                  </a:moveTo>
                  <a:cubicBezTo>
                    <a:pt x="160" y="34"/>
                    <a:pt x="160" y="33"/>
                    <a:pt x="160" y="33"/>
                  </a:cubicBezTo>
                  <a:cubicBezTo>
                    <a:pt x="156" y="22"/>
                    <a:pt x="148" y="15"/>
                    <a:pt x="142" y="4"/>
                  </a:cubicBezTo>
                  <a:cubicBezTo>
                    <a:pt x="140" y="1"/>
                    <a:pt x="137" y="0"/>
                    <a:pt x="134" y="1"/>
                  </a:cubicBezTo>
                  <a:cubicBezTo>
                    <a:pt x="87" y="19"/>
                    <a:pt x="46" y="45"/>
                    <a:pt x="4" y="73"/>
                  </a:cubicBezTo>
                  <a:cubicBezTo>
                    <a:pt x="1" y="75"/>
                    <a:pt x="0" y="78"/>
                    <a:pt x="2" y="81"/>
                  </a:cubicBezTo>
                  <a:cubicBezTo>
                    <a:pt x="9" y="95"/>
                    <a:pt x="17" y="104"/>
                    <a:pt x="29" y="115"/>
                  </a:cubicBezTo>
                  <a:cubicBezTo>
                    <a:pt x="29" y="115"/>
                    <a:pt x="30" y="115"/>
                    <a:pt x="31" y="116"/>
                  </a:cubicBezTo>
                  <a:cubicBezTo>
                    <a:pt x="29" y="117"/>
                    <a:pt x="28" y="118"/>
                    <a:pt x="26" y="119"/>
                  </a:cubicBezTo>
                  <a:cubicBezTo>
                    <a:pt x="24" y="122"/>
                    <a:pt x="27" y="127"/>
                    <a:pt x="31" y="125"/>
                  </a:cubicBezTo>
                  <a:cubicBezTo>
                    <a:pt x="51" y="111"/>
                    <a:pt x="70" y="96"/>
                    <a:pt x="90" y="82"/>
                  </a:cubicBezTo>
                  <a:cubicBezTo>
                    <a:pt x="113" y="67"/>
                    <a:pt x="137" y="57"/>
                    <a:pt x="161" y="44"/>
                  </a:cubicBezTo>
                  <a:cubicBezTo>
                    <a:pt x="165" y="41"/>
                    <a:pt x="164" y="36"/>
                    <a:pt x="160" y="34"/>
                  </a:cubicBezTo>
                  <a:close/>
                  <a:moveTo>
                    <a:pt x="35" y="112"/>
                  </a:moveTo>
                  <a:cubicBezTo>
                    <a:pt x="35" y="111"/>
                    <a:pt x="35" y="110"/>
                    <a:pt x="34" y="109"/>
                  </a:cubicBezTo>
                  <a:cubicBezTo>
                    <a:pt x="26" y="100"/>
                    <a:pt x="20" y="91"/>
                    <a:pt x="15" y="80"/>
                  </a:cubicBezTo>
                  <a:cubicBezTo>
                    <a:pt x="37" y="66"/>
                    <a:pt x="59" y="52"/>
                    <a:pt x="82" y="40"/>
                  </a:cubicBezTo>
                  <a:cubicBezTo>
                    <a:pt x="97" y="32"/>
                    <a:pt x="112" y="24"/>
                    <a:pt x="128" y="18"/>
                  </a:cubicBezTo>
                  <a:cubicBezTo>
                    <a:pt x="136" y="15"/>
                    <a:pt x="144" y="28"/>
                    <a:pt x="150" y="35"/>
                  </a:cubicBezTo>
                  <a:cubicBezTo>
                    <a:pt x="108" y="45"/>
                    <a:pt x="67" y="82"/>
                    <a:pt x="35"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1" name="Freeform 563"/>
            <p:cNvSpPr>
              <a:spLocks noEditPoints="1"/>
            </p:cNvSpPr>
            <p:nvPr/>
          </p:nvSpPr>
          <p:spPr bwMode="auto">
            <a:xfrm>
              <a:off x="4876" y="-739"/>
              <a:ext cx="458" cy="335"/>
            </a:xfrm>
            <a:custGeom>
              <a:avLst/>
              <a:gdLst>
                <a:gd name="T0" fmla="*/ 117 w 227"/>
                <a:gd name="T1" fmla="*/ 6 h 166"/>
                <a:gd name="T2" fmla="*/ 72 w 227"/>
                <a:gd name="T3" fmla="*/ 23 h 166"/>
                <a:gd name="T4" fmla="*/ 38 w 227"/>
                <a:gd name="T5" fmla="*/ 73 h 166"/>
                <a:gd name="T6" fmla="*/ 51 w 227"/>
                <a:gd name="T7" fmla="*/ 123 h 166"/>
                <a:gd name="T8" fmla="*/ 85 w 227"/>
                <a:gd name="T9" fmla="*/ 139 h 166"/>
                <a:gd name="T10" fmla="*/ 113 w 227"/>
                <a:gd name="T11" fmla="*/ 155 h 166"/>
                <a:gd name="T12" fmla="*/ 114 w 227"/>
                <a:gd name="T13" fmla="*/ 165 h 166"/>
                <a:gd name="T14" fmla="*/ 148 w 227"/>
                <a:gd name="T15" fmla="*/ 129 h 166"/>
                <a:gd name="T16" fmla="*/ 141 w 227"/>
                <a:gd name="T17" fmla="*/ 125 h 166"/>
                <a:gd name="T18" fmla="*/ 112 w 227"/>
                <a:gd name="T19" fmla="*/ 121 h 166"/>
                <a:gd name="T20" fmla="*/ 122 w 227"/>
                <a:gd name="T21" fmla="*/ 98 h 166"/>
                <a:gd name="T22" fmla="*/ 135 w 227"/>
                <a:gd name="T23" fmla="*/ 98 h 166"/>
                <a:gd name="T24" fmla="*/ 194 w 227"/>
                <a:gd name="T25" fmla="*/ 85 h 166"/>
                <a:gd name="T26" fmla="*/ 224 w 227"/>
                <a:gd name="T27" fmla="*/ 54 h 166"/>
                <a:gd name="T28" fmla="*/ 16 w 227"/>
                <a:gd name="T29" fmla="*/ 103 h 166"/>
                <a:gd name="T30" fmla="*/ 50 w 227"/>
                <a:gd name="T31" fmla="*/ 116 h 166"/>
                <a:gd name="T32" fmla="*/ 46 w 227"/>
                <a:gd name="T33" fmla="*/ 68 h 166"/>
                <a:gd name="T34" fmla="*/ 47 w 227"/>
                <a:gd name="T35" fmla="*/ 59 h 166"/>
                <a:gd name="T36" fmla="*/ 48 w 227"/>
                <a:gd name="T37" fmla="*/ 57 h 166"/>
                <a:gd name="T38" fmla="*/ 54 w 227"/>
                <a:gd name="T39" fmla="*/ 56 h 166"/>
                <a:gd name="T40" fmla="*/ 70 w 227"/>
                <a:gd name="T41" fmla="*/ 86 h 166"/>
                <a:gd name="T42" fmla="*/ 81 w 227"/>
                <a:gd name="T43" fmla="*/ 128 h 166"/>
                <a:gd name="T44" fmla="*/ 69 w 227"/>
                <a:gd name="T45" fmla="*/ 101 h 166"/>
                <a:gd name="T46" fmla="*/ 111 w 227"/>
                <a:gd name="T47" fmla="*/ 101 h 166"/>
                <a:gd name="T48" fmla="*/ 93 w 227"/>
                <a:gd name="T49" fmla="*/ 85 h 166"/>
                <a:gd name="T50" fmla="*/ 139 w 227"/>
                <a:gd name="T51" fmla="*/ 81 h 166"/>
                <a:gd name="T52" fmla="*/ 112 w 227"/>
                <a:gd name="T53" fmla="*/ 76 h 166"/>
                <a:gd name="T54" fmla="*/ 134 w 227"/>
                <a:gd name="T55" fmla="*/ 69 h 166"/>
                <a:gd name="T56" fmla="*/ 143 w 227"/>
                <a:gd name="T57" fmla="*/ 97 h 166"/>
                <a:gd name="T58" fmla="*/ 147 w 227"/>
                <a:gd name="T59" fmla="*/ 89 h 166"/>
                <a:gd name="T60" fmla="*/ 117 w 227"/>
                <a:gd name="T61" fmla="*/ 54 h 166"/>
                <a:gd name="T62" fmla="*/ 97 w 227"/>
                <a:gd name="T63" fmla="*/ 73 h 166"/>
                <a:gd name="T64" fmla="*/ 91 w 227"/>
                <a:gd name="T65" fmla="*/ 64 h 166"/>
                <a:gd name="T66" fmla="*/ 67 w 227"/>
                <a:gd name="T67" fmla="*/ 47 h 166"/>
                <a:gd name="T68" fmla="*/ 121 w 227"/>
                <a:gd name="T69" fmla="*/ 45 h 166"/>
                <a:gd name="T70" fmla="*/ 112 w 227"/>
                <a:gd name="T71" fmla="*/ 34 h 166"/>
                <a:gd name="T72" fmla="*/ 119 w 227"/>
                <a:gd name="T73" fmla="*/ 21 h 166"/>
                <a:gd name="T74" fmla="*/ 128 w 227"/>
                <a:gd name="T75" fmla="*/ 41 h 166"/>
                <a:gd name="T76" fmla="*/ 159 w 227"/>
                <a:gd name="T77" fmla="*/ 76 h 166"/>
                <a:gd name="T78" fmla="*/ 142 w 227"/>
                <a:gd name="T79" fmla="*/ 60 h 166"/>
                <a:gd name="T80" fmla="*/ 160 w 227"/>
                <a:gd name="T81" fmla="*/ 88 h 166"/>
                <a:gd name="T82" fmla="*/ 131 w 227"/>
                <a:gd name="T83" fmla="*/ 42 h 166"/>
                <a:gd name="T84" fmla="*/ 144 w 227"/>
                <a:gd name="T85" fmla="*/ 3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7" h="166">
                  <a:moveTo>
                    <a:pt x="224" y="54"/>
                  </a:moveTo>
                  <a:cubicBezTo>
                    <a:pt x="213" y="49"/>
                    <a:pt x="164" y="19"/>
                    <a:pt x="140" y="23"/>
                  </a:cubicBezTo>
                  <a:cubicBezTo>
                    <a:pt x="134" y="16"/>
                    <a:pt x="124" y="9"/>
                    <a:pt x="117" y="6"/>
                  </a:cubicBezTo>
                  <a:cubicBezTo>
                    <a:pt x="104" y="0"/>
                    <a:pt x="95" y="7"/>
                    <a:pt x="88" y="18"/>
                  </a:cubicBezTo>
                  <a:cubicBezTo>
                    <a:pt x="87" y="19"/>
                    <a:pt x="87" y="20"/>
                    <a:pt x="87" y="21"/>
                  </a:cubicBezTo>
                  <a:cubicBezTo>
                    <a:pt x="82" y="20"/>
                    <a:pt x="76" y="21"/>
                    <a:pt x="72" y="23"/>
                  </a:cubicBezTo>
                  <a:cubicBezTo>
                    <a:pt x="65" y="26"/>
                    <a:pt x="54" y="39"/>
                    <a:pt x="55" y="47"/>
                  </a:cubicBezTo>
                  <a:cubicBezTo>
                    <a:pt x="47" y="46"/>
                    <a:pt x="41" y="48"/>
                    <a:pt x="38" y="57"/>
                  </a:cubicBezTo>
                  <a:cubicBezTo>
                    <a:pt x="36" y="62"/>
                    <a:pt x="36" y="68"/>
                    <a:pt x="38" y="73"/>
                  </a:cubicBezTo>
                  <a:cubicBezTo>
                    <a:pt x="33" y="68"/>
                    <a:pt x="31" y="64"/>
                    <a:pt x="22" y="67"/>
                  </a:cubicBezTo>
                  <a:cubicBezTo>
                    <a:pt x="11" y="71"/>
                    <a:pt x="2" y="79"/>
                    <a:pt x="1" y="91"/>
                  </a:cubicBezTo>
                  <a:cubicBezTo>
                    <a:pt x="0" y="115"/>
                    <a:pt x="33" y="129"/>
                    <a:pt x="51" y="123"/>
                  </a:cubicBezTo>
                  <a:cubicBezTo>
                    <a:pt x="52" y="123"/>
                    <a:pt x="52" y="123"/>
                    <a:pt x="52" y="123"/>
                  </a:cubicBezTo>
                  <a:cubicBezTo>
                    <a:pt x="54" y="129"/>
                    <a:pt x="58" y="133"/>
                    <a:pt x="63" y="137"/>
                  </a:cubicBezTo>
                  <a:cubicBezTo>
                    <a:pt x="69" y="141"/>
                    <a:pt x="78" y="142"/>
                    <a:pt x="85" y="139"/>
                  </a:cubicBezTo>
                  <a:cubicBezTo>
                    <a:pt x="90" y="137"/>
                    <a:pt x="96" y="131"/>
                    <a:pt x="99" y="124"/>
                  </a:cubicBezTo>
                  <a:cubicBezTo>
                    <a:pt x="106" y="131"/>
                    <a:pt x="116" y="136"/>
                    <a:pt x="125" y="140"/>
                  </a:cubicBezTo>
                  <a:cubicBezTo>
                    <a:pt x="123" y="147"/>
                    <a:pt x="120" y="153"/>
                    <a:pt x="113" y="155"/>
                  </a:cubicBezTo>
                  <a:cubicBezTo>
                    <a:pt x="104" y="158"/>
                    <a:pt x="97" y="148"/>
                    <a:pt x="92" y="142"/>
                  </a:cubicBezTo>
                  <a:cubicBezTo>
                    <a:pt x="89" y="139"/>
                    <a:pt x="85" y="143"/>
                    <a:pt x="87" y="146"/>
                  </a:cubicBezTo>
                  <a:cubicBezTo>
                    <a:pt x="91" y="156"/>
                    <a:pt x="102" y="166"/>
                    <a:pt x="114" y="165"/>
                  </a:cubicBezTo>
                  <a:cubicBezTo>
                    <a:pt x="126" y="163"/>
                    <a:pt x="133" y="151"/>
                    <a:pt x="135" y="140"/>
                  </a:cubicBezTo>
                  <a:cubicBezTo>
                    <a:pt x="137" y="141"/>
                    <a:pt x="140" y="142"/>
                    <a:pt x="142" y="139"/>
                  </a:cubicBezTo>
                  <a:cubicBezTo>
                    <a:pt x="144" y="136"/>
                    <a:pt x="146" y="132"/>
                    <a:pt x="148" y="129"/>
                  </a:cubicBezTo>
                  <a:cubicBezTo>
                    <a:pt x="150" y="126"/>
                    <a:pt x="153" y="123"/>
                    <a:pt x="155" y="119"/>
                  </a:cubicBezTo>
                  <a:cubicBezTo>
                    <a:pt x="156" y="114"/>
                    <a:pt x="151" y="112"/>
                    <a:pt x="147" y="115"/>
                  </a:cubicBezTo>
                  <a:cubicBezTo>
                    <a:pt x="144" y="117"/>
                    <a:pt x="143" y="121"/>
                    <a:pt x="141" y="125"/>
                  </a:cubicBezTo>
                  <a:cubicBezTo>
                    <a:pt x="139" y="128"/>
                    <a:pt x="137" y="131"/>
                    <a:pt x="135" y="134"/>
                  </a:cubicBezTo>
                  <a:cubicBezTo>
                    <a:pt x="135" y="134"/>
                    <a:pt x="134" y="133"/>
                    <a:pt x="134" y="133"/>
                  </a:cubicBezTo>
                  <a:cubicBezTo>
                    <a:pt x="126" y="129"/>
                    <a:pt x="119" y="125"/>
                    <a:pt x="112" y="121"/>
                  </a:cubicBezTo>
                  <a:cubicBezTo>
                    <a:pt x="110" y="120"/>
                    <a:pt x="108" y="118"/>
                    <a:pt x="106" y="117"/>
                  </a:cubicBezTo>
                  <a:cubicBezTo>
                    <a:pt x="114" y="116"/>
                    <a:pt x="120" y="111"/>
                    <a:pt x="122" y="98"/>
                  </a:cubicBezTo>
                  <a:cubicBezTo>
                    <a:pt x="122" y="98"/>
                    <a:pt x="122" y="98"/>
                    <a:pt x="122" y="98"/>
                  </a:cubicBezTo>
                  <a:cubicBezTo>
                    <a:pt x="122" y="98"/>
                    <a:pt x="122" y="98"/>
                    <a:pt x="122" y="98"/>
                  </a:cubicBezTo>
                  <a:cubicBezTo>
                    <a:pt x="123" y="100"/>
                    <a:pt x="125" y="101"/>
                    <a:pt x="127" y="101"/>
                  </a:cubicBezTo>
                  <a:cubicBezTo>
                    <a:pt x="130" y="100"/>
                    <a:pt x="133" y="99"/>
                    <a:pt x="135" y="98"/>
                  </a:cubicBezTo>
                  <a:cubicBezTo>
                    <a:pt x="135" y="99"/>
                    <a:pt x="135" y="100"/>
                    <a:pt x="136" y="101"/>
                  </a:cubicBezTo>
                  <a:cubicBezTo>
                    <a:pt x="144" y="111"/>
                    <a:pt x="158" y="118"/>
                    <a:pt x="171" y="116"/>
                  </a:cubicBezTo>
                  <a:cubicBezTo>
                    <a:pt x="186" y="113"/>
                    <a:pt x="192" y="97"/>
                    <a:pt x="194" y="85"/>
                  </a:cubicBezTo>
                  <a:cubicBezTo>
                    <a:pt x="194" y="84"/>
                    <a:pt x="194" y="84"/>
                    <a:pt x="194" y="83"/>
                  </a:cubicBezTo>
                  <a:cubicBezTo>
                    <a:pt x="208" y="84"/>
                    <a:pt x="219" y="78"/>
                    <a:pt x="226" y="61"/>
                  </a:cubicBezTo>
                  <a:cubicBezTo>
                    <a:pt x="227" y="59"/>
                    <a:pt x="226" y="55"/>
                    <a:pt x="224" y="54"/>
                  </a:cubicBezTo>
                  <a:close/>
                  <a:moveTo>
                    <a:pt x="50" y="116"/>
                  </a:moveTo>
                  <a:cubicBezTo>
                    <a:pt x="50" y="116"/>
                    <a:pt x="50" y="117"/>
                    <a:pt x="50" y="117"/>
                  </a:cubicBezTo>
                  <a:cubicBezTo>
                    <a:pt x="38" y="118"/>
                    <a:pt x="24" y="113"/>
                    <a:pt x="16" y="103"/>
                  </a:cubicBezTo>
                  <a:cubicBezTo>
                    <a:pt x="3" y="89"/>
                    <a:pt x="16" y="79"/>
                    <a:pt x="28" y="73"/>
                  </a:cubicBezTo>
                  <a:cubicBezTo>
                    <a:pt x="37" y="82"/>
                    <a:pt x="46" y="91"/>
                    <a:pt x="56" y="98"/>
                  </a:cubicBezTo>
                  <a:cubicBezTo>
                    <a:pt x="53" y="103"/>
                    <a:pt x="50" y="109"/>
                    <a:pt x="50" y="116"/>
                  </a:cubicBezTo>
                  <a:close/>
                  <a:moveTo>
                    <a:pt x="56" y="81"/>
                  </a:moveTo>
                  <a:cubicBezTo>
                    <a:pt x="54" y="79"/>
                    <a:pt x="51" y="77"/>
                    <a:pt x="49" y="75"/>
                  </a:cubicBezTo>
                  <a:cubicBezTo>
                    <a:pt x="47" y="72"/>
                    <a:pt x="47" y="71"/>
                    <a:pt x="46" y="68"/>
                  </a:cubicBezTo>
                  <a:cubicBezTo>
                    <a:pt x="45" y="66"/>
                    <a:pt x="45" y="63"/>
                    <a:pt x="46" y="61"/>
                  </a:cubicBezTo>
                  <a:cubicBezTo>
                    <a:pt x="46" y="61"/>
                    <a:pt x="46" y="60"/>
                    <a:pt x="46" y="59"/>
                  </a:cubicBezTo>
                  <a:cubicBezTo>
                    <a:pt x="46" y="61"/>
                    <a:pt x="47" y="59"/>
                    <a:pt x="47" y="59"/>
                  </a:cubicBezTo>
                  <a:cubicBezTo>
                    <a:pt x="47" y="58"/>
                    <a:pt x="47" y="58"/>
                    <a:pt x="47" y="58"/>
                  </a:cubicBezTo>
                  <a:cubicBezTo>
                    <a:pt x="47" y="58"/>
                    <a:pt x="47" y="58"/>
                    <a:pt x="48" y="58"/>
                  </a:cubicBezTo>
                  <a:cubicBezTo>
                    <a:pt x="48" y="58"/>
                    <a:pt x="48" y="57"/>
                    <a:pt x="48" y="57"/>
                  </a:cubicBezTo>
                  <a:cubicBezTo>
                    <a:pt x="48" y="57"/>
                    <a:pt x="48" y="57"/>
                    <a:pt x="48" y="57"/>
                  </a:cubicBezTo>
                  <a:cubicBezTo>
                    <a:pt x="48" y="57"/>
                    <a:pt x="48" y="57"/>
                    <a:pt x="48" y="57"/>
                  </a:cubicBezTo>
                  <a:cubicBezTo>
                    <a:pt x="50" y="56"/>
                    <a:pt x="52" y="56"/>
                    <a:pt x="54" y="56"/>
                  </a:cubicBezTo>
                  <a:cubicBezTo>
                    <a:pt x="56" y="56"/>
                    <a:pt x="58" y="57"/>
                    <a:pt x="59" y="58"/>
                  </a:cubicBezTo>
                  <a:cubicBezTo>
                    <a:pt x="65" y="66"/>
                    <a:pt x="75" y="73"/>
                    <a:pt x="82" y="77"/>
                  </a:cubicBezTo>
                  <a:cubicBezTo>
                    <a:pt x="78" y="80"/>
                    <a:pt x="73" y="82"/>
                    <a:pt x="70" y="86"/>
                  </a:cubicBezTo>
                  <a:cubicBezTo>
                    <a:pt x="70" y="84"/>
                    <a:pt x="70" y="83"/>
                    <a:pt x="68" y="83"/>
                  </a:cubicBezTo>
                  <a:cubicBezTo>
                    <a:pt x="64" y="83"/>
                    <a:pt x="60" y="82"/>
                    <a:pt x="56" y="81"/>
                  </a:cubicBezTo>
                  <a:close/>
                  <a:moveTo>
                    <a:pt x="81" y="128"/>
                  </a:moveTo>
                  <a:cubicBezTo>
                    <a:pt x="77" y="130"/>
                    <a:pt x="73" y="129"/>
                    <a:pt x="69" y="127"/>
                  </a:cubicBezTo>
                  <a:cubicBezTo>
                    <a:pt x="60" y="122"/>
                    <a:pt x="60" y="111"/>
                    <a:pt x="64" y="102"/>
                  </a:cubicBezTo>
                  <a:cubicBezTo>
                    <a:pt x="65" y="103"/>
                    <a:pt x="67" y="102"/>
                    <a:pt x="69" y="101"/>
                  </a:cubicBezTo>
                  <a:cubicBezTo>
                    <a:pt x="75" y="106"/>
                    <a:pt x="83" y="112"/>
                    <a:pt x="91" y="115"/>
                  </a:cubicBezTo>
                  <a:cubicBezTo>
                    <a:pt x="87" y="118"/>
                    <a:pt x="86" y="125"/>
                    <a:pt x="81" y="128"/>
                  </a:cubicBezTo>
                  <a:close/>
                  <a:moveTo>
                    <a:pt x="111" y="101"/>
                  </a:moveTo>
                  <a:cubicBezTo>
                    <a:pt x="108" y="117"/>
                    <a:pt x="86" y="105"/>
                    <a:pt x="75" y="98"/>
                  </a:cubicBezTo>
                  <a:cubicBezTo>
                    <a:pt x="77" y="96"/>
                    <a:pt x="79" y="93"/>
                    <a:pt x="81" y="91"/>
                  </a:cubicBezTo>
                  <a:cubicBezTo>
                    <a:pt x="84" y="88"/>
                    <a:pt x="89" y="86"/>
                    <a:pt x="93" y="85"/>
                  </a:cubicBezTo>
                  <a:cubicBezTo>
                    <a:pt x="105" y="81"/>
                    <a:pt x="113" y="89"/>
                    <a:pt x="111" y="101"/>
                  </a:cubicBezTo>
                  <a:close/>
                  <a:moveTo>
                    <a:pt x="140" y="79"/>
                  </a:moveTo>
                  <a:cubicBezTo>
                    <a:pt x="140" y="79"/>
                    <a:pt x="139" y="81"/>
                    <a:pt x="139" y="81"/>
                  </a:cubicBezTo>
                  <a:cubicBezTo>
                    <a:pt x="138" y="83"/>
                    <a:pt x="138" y="83"/>
                    <a:pt x="136" y="85"/>
                  </a:cubicBezTo>
                  <a:cubicBezTo>
                    <a:pt x="134" y="87"/>
                    <a:pt x="131" y="88"/>
                    <a:pt x="128" y="90"/>
                  </a:cubicBezTo>
                  <a:cubicBezTo>
                    <a:pt x="123" y="84"/>
                    <a:pt x="117" y="81"/>
                    <a:pt x="112" y="76"/>
                  </a:cubicBezTo>
                  <a:cubicBezTo>
                    <a:pt x="113" y="73"/>
                    <a:pt x="113" y="70"/>
                    <a:pt x="115" y="68"/>
                  </a:cubicBezTo>
                  <a:cubicBezTo>
                    <a:pt x="116" y="66"/>
                    <a:pt x="118" y="65"/>
                    <a:pt x="119" y="65"/>
                  </a:cubicBezTo>
                  <a:cubicBezTo>
                    <a:pt x="125" y="64"/>
                    <a:pt x="129" y="66"/>
                    <a:pt x="134" y="69"/>
                  </a:cubicBezTo>
                  <a:cubicBezTo>
                    <a:pt x="135" y="70"/>
                    <a:pt x="137" y="72"/>
                    <a:pt x="138" y="74"/>
                  </a:cubicBezTo>
                  <a:cubicBezTo>
                    <a:pt x="139" y="76"/>
                    <a:pt x="140" y="77"/>
                    <a:pt x="140" y="79"/>
                  </a:cubicBezTo>
                  <a:close/>
                  <a:moveTo>
                    <a:pt x="143" y="97"/>
                  </a:moveTo>
                  <a:cubicBezTo>
                    <a:pt x="142" y="97"/>
                    <a:pt x="141" y="96"/>
                    <a:pt x="140" y="95"/>
                  </a:cubicBezTo>
                  <a:cubicBezTo>
                    <a:pt x="140" y="95"/>
                    <a:pt x="140" y="95"/>
                    <a:pt x="140" y="95"/>
                  </a:cubicBezTo>
                  <a:cubicBezTo>
                    <a:pt x="142" y="93"/>
                    <a:pt x="145" y="92"/>
                    <a:pt x="147" y="89"/>
                  </a:cubicBezTo>
                  <a:cubicBezTo>
                    <a:pt x="145" y="92"/>
                    <a:pt x="144" y="95"/>
                    <a:pt x="143" y="97"/>
                  </a:cubicBezTo>
                  <a:close/>
                  <a:moveTo>
                    <a:pt x="142" y="60"/>
                  </a:moveTo>
                  <a:cubicBezTo>
                    <a:pt x="135" y="55"/>
                    <a:pt x="126" y="51"/>
                    <a:pt x="117" y="54"/>
                  </a:cubicBezTo>
                  <a:cubicBezTo>
                    <a:pt x="110" y="57"/>
                    <a:pt x="104" y="63"/>
                    <a:pt x="102" y="71"/>
                  </a:cubicBezTo>
                  <a:cubicBezTo>
                    <a:pt x="102" y="71"/>
                    <a:pt x="101" y="72"/>
                    <a:pt x="101" y="73"/>
                  </a:cubicBezTo>
                  <a:cubicBezTo>
                    <a:pt x="100" y="73"/>
                    <a:pt x="98" y="73"/>
                    <a:pt x="97" y="73"/>
                  </a:cubicBezTo>
                  <a:cubicBezTo>
                    <a:pt x="95" y="73"/>
                    <a:pt x="93" y="73"/>
                    <a:pt x="90" y="74"/>
                  </a:cubicBezTo>
                  <a:cubicBezTo>
                    <a:pt x="92" y="72"/>
                    <a:pt x="93" y="70"/>
                    <a:pt x="95" y="68"/>
                  </a:cubicBezTo>
                  <a:cubicBezTo>
                    <a:pt x="96" y="66"/>
                    <a:pt x="93" y="62"/>
                    <a:pt x="91" y="64"/>
                  </a:cubicBezTo>
                  <a:cubicBezTo>
                    <a:pt x="89" y="65"/>
                    <a:pt x="88" y="66"/>
                    <a:pt x="87" y="67"/>
                  </a:cubicBezTo>
                  <a:cubicBezTo>
                    <a:pt x="84" y="63"/>
                    <a:pt x="78" y="58"/>
                    <a:pt x="73" y="54"/>
                  </a:cubicBezTo>
                  <a:cubicBezTo>
                    <a:pt x="71" y="52"/>
                    <a:pt x="69" y="49"/>
                    <a:pt x="67" y="47"/>
                  </a:cubicBezTo>
                  <a:cubicBezTo>
                    <a:pt x="72" y="38"/>
                    <a:pt x="78" y="29"/>
                    <a:pt x="89" y="33"/>
                  </a:cubicBezTo>
                  <a:cubicBezTo>
                    <a:pt x="99" y="36"/>
                    <a:pt x="106" y="46"/>
                    <a:pt x="114" y="51"/>
                  </a:cubicBezTo>
                  <a:cubicBezTo>
                    <a:pt x="118" y="54"/>
                    <a:pt x="123" y="49"/>
                    <a:pt x="121" y="45"/>
                  </a:cubicBezTo>
                  <a:cubicBezTo>
                    <a:pt x="120" y="44"/>
                    <a:pt x="120" y="43"/>
                    <a:pt x="119" y="42"/>
                  </a:cubicBezTo>
                  <a:cubicBezTo>
                    <a:pt x="122" y="42"/>
                    <a:pt x="122" y="38"/>
                    <a:pt x="120" y="37"/>
                  </a:cubicBezTo>
                  <a:cubicBezTo>
                    <a:pt x="117" y="36"/>
                    <a:pt x="114" y="35"/>
                    <a:pt x="112" y="34"/>
                  </a:cubicBezTo>
                  <a:cubicBezTo>
                    <a:pt x="110" y="32"/>
                    <a:pt x="107" y="30"/>
                    <a:pt x="105" y="28"/>
                  </a:cubicBezTo>
                  <a:cubicBezTo>
                    <a:pt x="103" y="26"/>
                    <a:pt x="101" y="23"/>
                    <a:pt x="99" y="21"/>
                  </a:cubicBezTo>
                  <a:cubicBezTo>
                    <a:pt x="105" y="14"/>
                    <a:pt x="111" y="14"/>
                    <a:pt x="119" y="21"/>
                  </a:cubicBezTo>
                  <a:cubicBezTo>
                    <a:pt x="123" y="24"/>
                    <a:pt x="126" y="27"/>
                    <a:pt x="129" y="30"/>
                  </a:cubicBezTo>
                  <a:cubicBezTo>
                    <a:pt x="128" y="32"/>
                    <a:pt x="127" y="34"/>
                    <a:pt x="127" y="36"/>
                  </a:cubicBezTo>
                  <a:cubicBezTo>
                    <a:pt x="126" y="38"/>
                    <a:pt x="127" y="40"/>
                    <a:pt x="128" y="41"/>
                  </a:cubicBezTo>
                  <a:cubicBezTo>
                    <a:pt x="126" y="41"/>
                    <a:pt x="124" y="46"/>
                    <a:pt x="127" y="48"/>
                  </a:cubicBezTo>
                  <a:cubicBezTo>
                    <a:pt x="137" y="55"/>
                    <a:pt x="151" y="66"/>
                    <a:pt x="166" y="74"/>
                  </a:cubicBezTo>
                  <a:cubicBezTo>
                    <a:pt x="164" y="74"/>
                    <a:pt x="161" y="75"/>
                    <a:pt x="159" y="76"/>
                  </a:cubicBezTo>
                  <a:cubicBezTo>
                    <a:pt x="156" y="78"/>
                    <a:pt x="152" y="81"/>
                    <a:pt x="149" y="85"/>
                  </a:cubicBezTo>
                  <a:cubicBezTo>
                    <a:pt x="150" y="84"/>
                    <a:pt x="150" y="83"/>
                    <a:pt x="151" y="81"/>
                  </a:cubicBezTo>
                  <a:cubicBezTo>
                    <a:pt x="153" y="73"/>
                    <a:pt x="148" y="65"/>
                    <a:pt x="142" y="60"/>
                  </a:cubicBezTo>
                  <a:close/>
                  <a:moveTo>
                    <a:pt x="169" y="106"/>
                  </a:moveTo>
                  <a:cubicBezTo>
                    <a:pt x="163" y="108"/>
                    <a:pt x="156" y="106"/>
                    <a:pt x="151" y="103"/>
                  </a:cubicBezTo>
                  <a:cubicBezTo>
                    <a:pt x="154" y="98"/>
                    <a:pt x="156" y="93"/>
                    <a:pt x="160" y="88"/>
                  </a:cubicBezTo>
                  <a:cubicBezTo>
                    <a:pt x="167" y="81"/>
                    <a:pt x="176" y="82"/>
                    <a:pt x="184" y="86"/>
                  </a:cubicBezTo>
                  <a:cubicBezTo>
                    <a:pt x="182" y="95"/>
                    <a:pt x="178" y="103"/>
                    <a:pt x="169" y="106"/>
                  </a:cubicBezTo>
                  <a:close/>
                  <a:moveTo>
                    <a:pt x="131" y="42"/>
                  </a:moveTo>
                  <a:cubicBezTo>
                    <a:pt x="132" y="42"/>
                    <a:pt x="133" y="42"/>
                    <a:pt x="133" y="41"/>
                  </a:cubicBezTo>
                  <a:cubicBezTo>
                    <a:pt x="136" y="40"/>
                    <a:pt x="138" y="38"/>
                    <a:pt x="141" y="38"/>
                  </a:cubicBezTo>
                  <a:cubicBezTo>
                    <a:pt x="142" y="38"/>
                    <a:pt x="143" y="37"/>
                    <a:pt x="144" y="37"/>
                  </a:cubicBezTo>
                  <a:cubicBezTo>
                    <a:pt x="166" y="32"/>
                    <a:pt x="193" y="52"/>
                    <a:pt x="214" y="62"/>
                  </a:cubicBezTo>
                  <a:cubicBezTo>
                    <a:pt x="198" y="92"/>
                    <a:pt x="151" y="55"/>
                    <a:pt x="13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grpSp>
      <p:grpSp>
        <p:nvGrpSpPr>
          <p:cNvPr id="233" name="Group 20"/>
          <p:cNvGrpSpPr>
            <a:grpSpLocks noChangeAspect="1"/>
          </p:cNvGrpSpPr>
          <p:nvPr/>
        </p:nvGrpSpPr>
        <p:grpSpPr bwMode="auto">
          <a:xfrm>
            <a:off x="349169" y="6446978"/>
            <a:ext cx="270000" cy="251592"/>
            <a:chOff x="3686" y="2018"/>
            <a:chExt cx="308" cy="287"/>
          </a:xfrm>
          <a:solidFill>
            <a:srgbClr val="4AD1EA"/>
          </a:solidFill>
        </p:grpSpPr>
        <p:sp>
          <p:nvSpPr>
            <p:cNvPr id="234" name="Freeform 21"/>
            <p:cNvSpPr/>
            <p:nvPr/>
          </p:nvSpPr>
          <p:spPr bwMode="auto">
            <a:xfrm>
              <a:off x="3686" y="2018"/>
              <a:ext cx="308" cy="275"/>
            </a:xfrm>
            <a:custGeom>
              <a:avLst/>
              <a:gdLst>
                <a:gd name="T0" fmla="*/ 5 w 127"/>
                <a:gd name="T1" fmla="*/ 46 h 114"/>
                <a:gd name="T2" fmla="*/ 0 w 127"/>
                <a:gd name="T3" fmla="*/ 52 h 114"/>
                <a:gd name="T4" fmla="*/ 3 w 127"/>
                <a:gd name="T5" fmla="*/ 60 h 114"/>
                <a:gd name="T6" fmla="*/ 29 w 127"/>
                <a:gd name="T7" fmla="*/ 79 h 114"/>
                <a:gd name="T8" fmla="*/ 121 w 127"/>
                <a:gd name="T9" fmla="*/ 6 h 114"/>
                <a:gd name="T10" fmla="*/ 40 w 127"/>
                <a:gd name="T11" fmla="*/ 86 h 114"/>
                <a:gd name="T12" fmla="*/ 75 w 127"/>
                <a:gd name="T13" fmla="*/ 112 h 114"/>
                <a:gd name="T14" fmla="*/ 83 w 127"/>
                <a:gd name="T15" fmla="*/ 113 h 114"/>
                <a:gd name="T16" fmla="*/ 89 w 127"/>
                <a:gd name="T17" fmla="*/ 108 h 114"/>
                <a:gd name="T18" fmla="*/ 127 w 127"/>
                <a:gd name="T19" fmla="*/ 4 h 114"/>
                <a:gd name="T20" fmla="*/ 126 w 127"/>
                <a:gd name="T21" fmla="*/ 1 h 114"/>
                <a:gd name="T22" fmla="*/ 123 w 127"/>
                <a:gd name="T23" fmla="*/ 0 h 114"/>
                <a:gd name="T24" fmla="*/ 5 w 127"/>
                <a:gd name="T25" fmla="*/ 4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14">
                  <a:moveTo>
                    <a:pt x="5" y="46"/>
                  </a:moveTo>
                  <a:cubicBezTo>
                    <a:pt x="2" y="47"/>
                    <a:pt x="0" y="49"/>
                    <a:pt x="0" y="52"/>
                  </a:cubicBezTo>
                  <a:cubicBezTo>
                    <a:pt x="0" y="55"/>
                    <a:pt x="1" y="58"/>
                    <a:pt x="3" y="60"/>
                  </a:cubicBezTo>
                  <a:cubicBezTo>
                    <a:pt x="29" y="79"/>
                    <a:pt x="29" y="79"/>
                    <a:pt x="29" y="79"/>
                  </a:cubicBezTo>
                  <a:cubicBezTo>
                    <a:pt x="121" y="6"/>
                    <a:pt x="121" y="6"/>
                    <a:pt x="121" y="6"/>
                  </a:cubicBezTo>
                  <a:cubicBezTo>
                    <a:pt x="40" y="86"/>
                    <a:pt x="40" y="86"/>
                    <a:pt x="40" y="86"/>
                  </a:cubicBezTo>
                  <a:cubicBezTo>
                    <a:pt x="75" y="112"/>
                    <a:pt x="75" y="112"/>
                    <a:pt x="75" y="112"/>
                  </a:cubicBezTo>
                  <a:cubicBezTo>
                    <a:pt x="78" y="114"/>
                    <a:pt x="81" y="114"/>
                    <a:pt x="83" y="113"/>
                  </a:cubicBezTo>
                  <a:cubicBezTo>
                    <a:pt x="86" y="113"/>
                    <a:pt x="88" y="111"/>
                    <a:pt x="89" y="108"/>
                  </a:cubicBezTo>
                  <a:cubicBezTo>
                    <a:pt x="127" y="4"/>
                    <a:pt x="127" y="4"/>
                    <a:pt x="127" y="4"/>
                  </a:cubicBezTo>
                  <a:cubicBezTo>
                    <a:pt x="127" y="3"/>
                    <a:pt x="127" y="2"/>
                    <a:pt x="126" y="1"/>
                  </a:cubicBezTo>
                  <a:cubicBezTo>
                    <a:pt x="126" y="0"/>
                    <a:pt x="124" y="0"/>
                    <a:pt x="123" y="0"/>
                  </a:cubicBezTo>
                  <a:lnTo>
                    <a:pt x="5"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5" name="Freeform 22"/>
            <p:cNvSpPr/>
            <p:nvPr/>
          </p:nvSpPr>
          <p:spPr bwMode="auto">
            <a:xfrm>
              <a:off x="3742" y="2223"/>
              <a:ext cx="75" cy="82"/>
            </a:xfrm>
            <a:custGeom>
              <a:avLst/>
              <a:gdLst>
                <a:gd name="T0" fmla="*/ 0 w 31"/>
                <a:gd name="T1" fmla="*/ 0 h 34"/>
                <a:gd name="T2" fmla="*/ 0 w 31"/>
                <a:gd name="T3" fmla="*/ 1 h 34"/>
                <a:gd name="T4" fmla="*/ 5 w 31"/>
                <a:gd name="T5" fmla="*/ 29 h 34"/>
                <a:gd name="T6" fmla="*/ 9 w 31"/>
                <a:gd name="T7" fmla="*/ 33 h 34"/>
                <a:gd name="T8" fmla="*/ 15 w 31"/>
                <a:gd name="T9" fmla="*/ 33 h 34"/>
                <a:gd name="T10" fmla="*/ 31 w 31"/>
                <a:gd name="T11" fmla="*/ 22 h 34"/>
                <a:gd name="T12" fmla="*/ 0 w 31"/>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1" h="34">
                  <a:moveTo>
                    <a:pt x="0" y="0"/>
                  </a:moveTo>
                  <a:cubicBezTo>
                    <a:pt x="0" y="1"/>
                    <a:pt x="0" y="1"/>
                    <a:pt x="0" y="1"/>
                  </a:cubicBezTo>
                  <a:cubicBezTo>
                    <a:pt x="5" y="29"/>
                    <a:pt x="5" y="29"/>
                    <a:pt x="5" y="29"/>
                  </a:cubicBezTo>
                  <a:cubicBezTo>
                    <a:pt x="6" y="31"/>
                    <a:pt x="7" y="32"/>
                    <a:pt x="9" y="33"/>
                  </a:cubicBezTo>
                  <a:cubicBezTo>
                    <a:pt x="11" y="34"/>
                    <a:pt x="13" y="34"/>
                    <a:pt x="15" y="33"/>
                  </a:cubicBezTo>
                  <a:cubicBezTo>
                    <a:pt x="22" y="28"/>
                    <a:pt x="31" y="22"/>
                    <a:pt x="31" y="2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grpSp>
      <p:sp>
        <p:nvSpPr>
          <p:cNvPr id="236" name="矩形 235"/>
          <p:cNvSpPr>
            <a:spLocks noChangeArrowheads="1"/>
          </p:cNvSpPr>
          <p:nvPr/>
        </p:nvSpPr>
        <p:spPr bwMode="auto">
          <a:xfrm>
            <a:off x="11182350" y="6440488"/>
            <a:ext cx="3397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fld id="{21E85213-ACE9-43D8-BF01-1F7366683370}" type="slidenum">
              <a:rPr lang="zh-TW" altLang="en-US" sz="1000">
                <a:solidFill>
                  <a:srgbClr val="4AD1EA"/>
                </a:solidFill>
              </a:rPr>
              <a:t>‹#›</a:t>
            </a:fld>
            <a:endParaRPr lang="zh-CN" altLang="en-US" sz="1000">
              <a:solidFill>
                <a:srgbClr val="4AD1EA"/>
              </a:solidFill>
            </a:endParaRPr>
          </a:p>
        </p:txBody>
      </p:sp>
      <p:sp>
        <p:nvSpPr>
          <p:cNvPr id="237" name="Freeform 41"/>
          <p:cNvSpPr>
            <a:spLocks noChangeArrowheads="1"/>
          </p:cNvSpPr>
          <p:nvPr userDrawn="1"/>
        </p:nvSpPr>
        <p:spPr bwMode="auto">
          <a:xfrm>
            <a:off x="169863" y="231775"/>
            <a:ext cx="1316037" cy="720725"/>
          </a:xfrm>
          <a:custGeom>
            <a:avLst/>
            <a:gdLst>
              <a:gd name="T0" fmla="*/ 519 w 616"/>
              <a:gd name="T1" fmla="*/ 100 h 402"/>
              <a:gd name="T2" fmla="*/ 509 w 616"/>
              <a:gd name="T3" fmla="*/ 99 h 402"/>
              <a:gd name="T4" fmla="*/ 427 w 616"/>
              <a:gd name="T5" fmla="*/ 40 h 402"/>
              <a:gd name="T6" fmla="*/ 353 w 616"/>
              <a:gd name="T7" fmla="*/ 60 h 402"/>
              <a:gd name="T8" fmla="*/ 266 w 616"/>
              <a:gd name="T9" fmla="*/ 7 h 402"/>
              <a:gd name="T10" fmla="*/ 133 w 616"/>
              <a:gd name="T11" fmla="*/ 113 h 402"/>
              <a:gd name="T12" fmla="*/ 133 w 616"/>
              <a:gd name="T13" fmla="*/ 114 h 402"/>
              <a:gd name="T14" fmla="*/ 119 w 616"/>
              <a:gd name="T15" fmla="*/ 112 h 402"/>
              <a:gd name="T16" fmla="*/ 6 w 616"/>
              <a:gd name="T17" fmla="*/ 202 h 402"/>
              <a:gd name="T18" fmla="*/ 96 w 616"/>
              <a:gd name="T19" fmla="*/ 316 h 402"/>
              <a:gd name="T20" fmla="*/ 167 w 616"/>
              <a:gd name="T21" fmla="*/ 298 h 402"/>
              <a:gd name="T22" fmla="*/ 258 w 616"/>
              <a:gd name="T23" fmla="*/ 398 h 402"/>
              <a:gd name="T24" fmla="*/ 351 w 616"/>
              <a:gd name="T25" fmla="*/ 358 h 402"/>
              <a:gd name="T26" fmla="*/ 362 w 616"/>
              <a:gd name="T27" fmla="*/ 360 h 402"/>
              <a:gd name="T28" fmla="*/ 469 w 616"/>
              <a:gd name="T29" fmla="*/ 296 h 402"/>
              <a:gd name="T30" fmla="*/ 496 w 616"/>
              <a:gd name="T31" fmla="*/ 304 h 402"/>
              <a:gd name="T32" fmla="*/ 610 w 616"/>
              <a:gd name="T33" fmla="*/ 213 h 402"/>
              <a:gd name="T34" fmla="*/ 519 w 616"/>
              <a:gd name="T35" fmla="*/ 10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6" h="402">
                <a:moveTo>
                  <a:pt x="519" y="100"/>
                </a:moveTo>
                <a:cubicBezTo>
                  <a:pt x="516" y="99"/>
                  <a:pt x="512" y="99"/>
                  <a:pt x="509" y="99"/>
                </a:cubicBezTo>
                <a:cubicBezTo>
                  <a:pt x="494" y="67"/>
                  <a:pt x="464" y="44"/>
                  <a:pt x="427" y="40"/>
                </a:cubicBezTo>
                <a:cubicBezTo>
                  <a:pt x="399" y="36"/>
                  <a:pt x="373" y="44"/>
                  <a:pt x="353" y="60"/>
                </a:cubicBezTo>
                <a:cubicBezTo>
                  <a:pt x="334" y="32"/>
                  <a:pt x="303" y="11"/>
                  <a:pt x="266" y="7"/>
                </a:cubicBezTo>
                <a:cubicBezTo>
                  <a:pt x="200" y="0"/>
                  <a:pt x="141" y="47"/>
                  <a:pt x="133" y="113"/>
                </a:cubicBezTo>
                <a:cubicBezTo>
                  <a:pt x="133" y="114"/>
                  <a:pt x="133" y="114"/>
                  <a:pt x="133" y="114"/>
                </a:cubicBezTo>
                <a:cubicBezTo>
                  <a:pt x="129" y="113"/>
                  <a:pt x="124" y="112"/>
                  <a:pt x="119" y="112"/>
                </a:cubicBezTo>
                <a:cubicBezTo>
                  <a:pt x="63" y="105"/>
                  <a:pt x="12" y="146"/>
                  <a:pt x="6" y="202"/>
                </a:cubicBezTo>
                <a:cubicBezTo>
                  <a:pt x="0" y="258"/>
                  <a:pt x="40" y="309"/>
                  <a:pt x="96" y="316"/>
                </a:cubicBezTo>
                <a:cubicBezTo>
                  <a:pt x="122" y="319"/>
                  <a:pt x="147" y="311"/>
                  <a:pt x="167" y="298"/>
                </a:cubicBezTo>
                <a:cubicBezTo>
                  <a:pt x="168" y="348"/>
                  <a:pt x="206" y="392"/>
                  <a:pt x="258" y="398"/>
                </a:cubicBezTo>
                <a:cubicBezTo>
                  <a:pt x="295" y="402"/>
                  <a:pt x="330" y="386"/>
                  <a:pt x="351" y="358"/>
                </a:cubicBezTo>
                <a:cubicBezTo>
                  <a:pt x="355" y="359"/>
                  <a:pt x="358" y="359"/>
                  <a:pt x="362" y="360"/>
                </a:cubicBezTo>
                <a:cubicBezTo>
                  <a:pt x="409" y="365"/>
                  <a:pt x="452" y="338"/>
                  <a:pt x="469" y="296"/>
                </a:cubicBezTo>
                <a:cubicBezTo>
                  <a:pt x="477" y="300"/>
                  <a:pt x="487" y="303"/>
                  <a:pt x="496" y="304"/>
                </a:cubicBezTo>
                <a:cubicBezTo>
                  <a:pt x="553" y="310"/>
                  <a:pt x="604" y="270"/>
                  <a:pt x="610" y="213"/>
                </a:cubicBezTo>
                <a:cubicBezTo>
                  <a:pt x="616" y="157"/>
                  <a:pt x="576" y="106"/>
                  <a:pt x="519" y="100"/>
                </a:cubicBezTo>
                <a:close/>
              </a:path>
            </a:pathLst>
          </a:custGeom>
          <a:solidFill>
            <a:srgbClr val="EAFFFC"/>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grpSp>
        <p:nvGrpSpPr>
          <p:cNvPr id="238" name="Group 25"/>
          <p:cNvGrpSpPr>
            <a:grpSpLocks noChangeAspect="1"/>
          </p:cNvGrpSpPr>
          <p:nvPr/>
        </p:nvGrpSpPr>
        <p:grpSpPr bwMode="auto">
          <a:xfrm>
            <a:off x="11076236" y="6422179"/>
            <a:ext cx="540000" cy="360640"/>
            <a:chOff x="3562" y="1972"/>
            <a:chExt cx="563" cy="376"/>
          </a:xfrm>
          <a:solidFill>
            <a:srgbClr val="4AD1EA"/>
          </a:solidFill>
        </p:grpSpPr>
        <p:sp>
          <p:nvSpPr>
            <p:cNvPr id="239" name="Freeform 26"/>
            <p:cNvSpPr>
              <a:spLocks noEditPoints="1"/>
            </p:cNvSpPr>
            <p:nvPr/>
          </p:nvSpPr>
          <p:spPr bwMode="auto">
            <a:xfrm>
              <a:off x="3661" y="1972"/>
              <a:ext cx="464" cy="277"/>
            </a:xfrm>
            <a:custGeom>
              <a:avLst/>
              <a:gdLst>
                <a:gd name="T0" fmla="*/ 107 w 194"/>
                <a:gd name="T1" fmla="*/ 115 h 115"/>
                <a:gd name="T2" fmla="*/ 107 w 194"/>
                <a:gd name="T3" fmla="*/ 115 h 115"/>
                <a:gd name="T4" fmla="*/ 109 w 194"/>
                <a:gd name="T5" fmla="*/ 114 h 115"/>
                <a:gd name="T6" fmla="*/ 191 w 194"/>
                <a:gd name="T7" fmla="*/ 77 h 115"/>
                <a:gd name="T8" fmla="*/ 193 w 194"/>
                <a:gd name="T9" fmla="*/ 72 h 115"/>
                <a:gd name="T10" fmla="*/ 189 w 194"/>
                <a:gd name="T11" fmla="*/ 69 h 115"/>
                <a:gd name="T12" fmla="*/ 92 w 194"/>
                <a:gd name="T13" fmla="*/ 8 h 115"/>
                <a:gd name="T14" fmla="*/ 77 w 194"/>
                <a:gd name="T15" fmla="*/ 1 h 115"/>
                <a:gd name="T16" fmla="*/ 8 w 194"/>
                <a:gd name="T17" fmla="*/ 18 h 115"/>
                <a:gd name="T18" fmla="*/ 1 w 194"/>
                <a:gd name="T19" fmla="*/ 23 h 115"/>
                <a:gd name="T20" fmla="*/ 1 w 194"/>
                <a:gd name="T21" fmla="*/ 32 h 115"/>
                <a:gd name="T22" fmla="*/ 107 w 194"/>
                <a:gd name="T23" fmla="*/ 115 h 115"/>
                <a:gd name="T24" fmla="*/ 8 w 194"/>
                <a:gd name="T25" fmla="*/ 27 h 115"/>
                <a:gd name="T26" fmla="*/ 10 w 194"/>
                <a:gd name="T27" fmla="*/ 25 h 115"/>
                <a:gd name="T28" fmla="*/ 79 w 194"/>
                <a:gd name="T29" fmla="*/ 9 h 115"/>
                <a:gd name="T30" fmla="*/ 80 w 194"/>
                <a:gd name="T31" fmla="*/ 9 h 115"/>
                <a:gd name="T32" fmla="*/ 85 w 194"/>
                <a:gd name="T33" fmla="*/ 12 h 115"/>
                <a:gd name="T34" fmla="*/ 175 w 194"/>
                <a:gd name="T35" fmla="*/ 75 h 115"/>
                <a:gd name="T36" fmla="*/ 106 w 194"/>
                <a:gd name="T37" fmla="*/ 107 h 115"/>
                <a:gd name="T38" fmla="*/ 8 w 194"/>
                <a:gd name="T39" fmla="*/ 29 h 115"/>
                <a:gd name="T40" fmla="*/ 8 w 194"/>
                <a:gd name="T41" fmla="*/ 2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4" h="115">
                  <a:moveTo>
                    <a:pt x="107" y="115"/>
                  </a:moveTo>
                  <a:cubicBezTo>
                    <a:pt x="107" y="115"/>
                    <a:pt x="107" y="115"/>
                    <a:pt x="107" y="115"/>
                  </a:cubicBezTo>
                  <a:cubicBezTo>
                    <a:pt x="108" y="115"/>
                    <a:pt x="108" y="115"/>
                    <a:pt x="109" y="114"/>
                  </a:cubicBezTo>
                  <a:cubicBezTo>
                    <a:pt x="191" y="77"/>
                    <a:pt x="191" y="77"/>
                    <a:pt x="191" y="77"/>
                  </a:cubicBezTo>
                  <a:cubicBezTo>
                    <a:pt x="193" y="76"/>
                    <a:pt x="194" y="74"/>
                    <a:pt x="193" y="72"/>
                  </a:cubicBezTo>
                  <a:cubicBezTo>
                    <a:pt x="193" y="70"/>
                    <a:pt x="191" y="69"/>
                    <a:pt x="189" y="69"/>
                  </a:cubicBezTo>
                  <a:cubicBezTo>
                    <a:pt x="189" y="69"/>
                    <a:pt x="122" y="68"/>
                    <a:pt x="92" y="8"/>
                  </a:cubicBezTo>
                  <a:cubicBezTo>
                    <a:pt x="90" y="3"/>
                    <a:pt x="83" y="0"/>
                    <a:pt x="77" y="1"/>
                  </a:cubicBezTo>
                  <a:cubicBezTo>
                    <a:pt x="8" y="18"/>
                    <a:pt x="8" y="18"/>
                    <a:pt x="8" y="18"/>
                  </a:cubicBezTo>
                  <a:cubicBezTo>
                    <a:pt x="5" y="18"/>
                    <a:pt x="2" y="20"/>
                    <a:pt x="1" y="23"/>
                  </a:cubicBezTo>
                  <a:cubicBezTo>
                    <a:pt x="0" y="26"/>
                    <a:pt x="0" y="29"/>
                    <a:pt x="1" y="32"/>
                  </a:cubicBezTo>
                  <a:cubicBezTo>
                    <a:pt x="13" y="55"/>
                    <a:pt x="47" y="107"/>
                    <a:pt x="107" y="115"/>
                  </a:cubicBezTo>
                  <a:close/>
                  <a:moveTo>
                    <a:pt x="8" y="27"/>
                  </a:moveTo>
                  <a:cubicBezTo>
                    <a:pt x="8" y="26"/>
                    <a:pt x="9" y="26"/>
                    <a:pt x="10" y="25"/>
                  </a:cubicBezTo>
                  <a:cubicBezTo>
                    <a:pt x="79" y="9"/>
                    <a:pt x="79" y="9"/>
                    <a:pt x="79" y="9"/>
                  </a:cubicBezTo>
                  <a:cubicBezTo>
                    <a:pt x="79" y="9"/>
                    <a:pt x="79" y="9"/>
                    <a:pt x="80" y="9"/>
                  </a:cubicBezTo>
                  <a:cubicBezTo>
                    <a:pt x="82" y="9"/>
                    <a:pt x="84" y="10"/>
                    <a:pt x="85" y="12"/>
                  </a:cubicBezTo>
                  <a:cubicBezTo>
                    <a:pt x="108" y="58"/>
                    <a:pt x="152" y="71"/>
                    <a:pt x="175" y="75"/>
                  </a:cubicBezTo>
                  <a:cubicBezTo>
                    <a:pt x="106" y="107"/>
                    <a:pt x="106" y="107"/>
                    <a:pt x="106" y="107"/>
                  </a:cubicBezTo>
                  <a:cubicBezTo>
                    <a:pt x="52" y="99"/>
                    <a:pt x="20" y="49"/>
                    <a:pt x="8" y="29"/>
                  </a:cubicBezTo>
                  <a:cubicBezTo>
                    <a:pt x="8" y="28"/>
                    <a:pt x="8" y="27"/>
                    <a:pt x="8"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40" name="Rectangle 27"/>
            <p:cNvSpPr>
              <a:spLocks noChangeArrowheads="1"/>
            </p:cNvSpPr>
            <p:nvPr/>
          </p:nvSpPr>
          <p:spPr bwMode="auto">
            <a:xfrm>
              <a:off x="3562" y="2329"/>
              <a:ext cx="350" cy="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41" name="Freeform 28"/>
            <p:cNvSpPr/>
            <p:nvPr/>
          </p:nvSpPr>
          <p:spPr bwMode="auto">
            <a:xfrm>
              <a:off x="3917" y="2240"/>
              <a:ext cx="196" cy="108"/>
            </a:xfrm>
            <a:custGeom>
              <a:avLst/>
              <a:gdLst>
                <a:gd name="T0" fmla="*/ 196 w 196"/>
                <a:gd name="T1" fmla="*/ 19 h 108"/>
                <a:gd name="T2" fmla="*/ 196 w 196"/>
                <a:gd name="T3" fmla="*/ 0 h 108"/>
                <a:gd name="T4" fmla="*/ 0 w 196"/>
                <a:gd name="T5" fmla="*/ 89 h 108"/>
                <a:gd name="T6" fmla="*/ 0 w 196"/>
                <a:gd name="T7" fmla="*/ 108 h 108"/>
                <a:gd name="T8" fmla="*/ 196 w 196"/>
                <a:gd name="T9" fmla="*/ 19 h 108"/>
              </a:gdLst>
              <a:ahLst/>
              <a:cxnLst>
                <a:cxn ang="0">
                  <a:pos x="T0" y="T1"/>
                </a:cxn>
                <a:cxn ang="0">
                  <a:pos x="T2" y="T3"/>
                </a:cxn>
                <a:cxn ang="0">
                  <a:pos x="T4" y="T5"/>
                </a:cxn>
                <a:cxn ang="0">
                  <a:pos x="T6" y="T7"/>
                </a:cxn>
                <a:cxn ang="0">
                  <a:pos x="T8" y="T9"/>
                </a:cxn>
              </a:cxnLst>
              <a:rect l="0" t="0" r="r" b="b"/>
              <a:pathLst>
                <a:path w="196" h="108">
                  <a:moveTo>
                    <a:pt x="196" y="19"/>
                  </a:moveTo>
                  <a:lnTo>
                    <a:pt x="196" y="0"/>
                  </a:lnTo>
                  <a:lnTo>
                    <a:pt x="0" y="89"/>
                  </a:lnTo>
                  <a:lnTo>
                    <a:pt x="0" y="108"/>
                  </a:lnTo>
                  <a:lnTo>
                    <a:pt x="196"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42" name="Freeform 29"/>
            <p:cNvSpPr/>
            <p:nvPr/>
          </p:nvSpPr>
          <p:spPr bwMode="auto">
            <a:xfrm>
              <a:off x="3562" y="2232"/>
              <a:ext cx="551" cy="90"/>
            </a:xfrm>
            <a:custGeom>
              <a:avLst/>
              <a:gdLst>
                <a:gd name="T0" fmla="*/ 230 w 230"/>
                <a:gd name="T1" fmla="*/ 0 h 37"/>
                <a:gd name="T2" fmla="*/ 209 w 230"/>
                <a:gd name="T3" fmla="*/ 0 h 37"/>
                <a:gd name="T4" fmla="*/ 148 w 230"/>
                <a:gd name="T5" fmla="*/ 29 h 37"/>
                <a:gd name="T6" fmla="*/ 145 w 230"/>
                <a:gd name="T7" fmla="*/ 29 h 37"/>
                <a:gd name="T8" fmla="*/ 55 w 230"/>
                <a:gd name="T9" fmla="*/ 15 h 37"/>
                <a:gd name="T10" fmla="*/ 0 w 230"/>
                <a:gd name="T11" fmla="*/ 37 h 37"/>
                <a:gd name="T12" fmla="*/ 146 w 230"/>
                <a:gd name="T13" fmla="*/ 37 h 37"/>
                <a:gd name="T14" fmla="*/ 230 w 230"/>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0" h="37">
                  <a:moveTo>
                    <a:pt x="230" y="0"/>
                  </a:moveTo>
                  <a:cubicBezTo>
                    <a:pt x="209" y="0"/>
                    <a:pt x="209" y="0"/>
                    <a:pt x="209" y="0"/>
                  </a:cubicBezTo>
                  <a:cubicBezTo>
                    <a:pt x="148" y="29"/>
                    <a:pt x="148" y="29"/>
                    <a:pt x="148" y="29"/>
                  </a:cubicBezTo>
                  <a:cubicBezTo>
                    <a:pt x="145" y="29"/>
                    <a:pt x="145" y="29"/>
                    <a:pt x="145" y="29"/>
                  </a:cubicBezTo>
                  <a:cubicBezTo>
                    <a:pt x="108" y="29"/>
                    <a:pt x="78" y="22"/>
                    <a:pt x="55" y="15"/>
                  </a:cubicBezTo>
                  <a:cubicBezTo>
                    <a:pt x="0" y="37"/>
                    <a:pt x="0" y="37"/>
                    <a:pt x="0" y="37"/>
                  </a:cubicBezTo>
                  <a:cubicBezTo>
                    <a:pt x="146" y="37"/>
                    <a:pt x="146" y="37"/>
                    <a:pt x="146" y="37"/>
                  </a:cubicBezTo>
                  <a:lnTo>
                    <a:pt x="23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43" name="Freeform 30"/>
            <p:cNvSpPr/>
            <p:nvPr/>
          </p:nvSpPr>
          <p:spPr bwMode="auto">
            <a:xfrm>
              <a:off x="3591" y="2138"/>
              <a:ext cx="517" cy="145"/>
            </a:xfrm>
            <a:custGeom>
              <a:avLst/>
              <a:gdLst>
                <a:gd name="T0" fmla="*/ 4 w 216"/>
                <a:gd name="T1" fmla="*/ 27 h 60"/>
                <a:gd name="T2" fmla="*/ 135 w 216"/>
                <a:gd name="T3" fmla="*/ 60 h 60"/>
                <a:gd name="T4" fmla="*/ 216 w 216"/>
                <a:gd name="T5" fmla="*/ 21 h 60"/>
                <a:gd name="T6" fmla="*/ 204 w 216"/>
                <a:gd name="T7" fmla="*/ 21 h 60"/>
                <a:gd name="T8" fmla="*/ 135 w 216"/>
                <a:gd name="T9" fmla="*/ 53 h 60"/>
                <a:gd name="T10" fmla="*/ 134 w 216"/>
                <a:gd name="T11" fmla="*/ 53 h 60"/>
                <a:gd name="T12" fmla="*/ 48 w 216"/>
                <a:gd name="T13" fmla="*/ 0 h 60"/>
                <a:gd name="T14" fmla="*/ 5 w 216"/>
                <a:gd name="T15" fmla="*/ 19 h 60"/>
                <a:gd name="T16" fmla="*/ 4 w 216"/>
                <a:gd name="T17" fmla="*/ 2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60">
                  <a:moveTo>
                    <a:pt x="4" y="27"/>
                  </a:moveTo>
                  <a:cubicBezTo>
                    <a:pt x="20" y="37"/>
                    <a:pt x="65" y="60"/>
                    <a:pt x="135" y="60"/>
                  </a:cubicBezTo>
                  <a:cubicBezTo>
                    <a:pt x="216" y="21"/>
                    <a:pt x="216" y="21"/>
                    <a:pt x="216" y="21"/>
                  </a:cubicBezTo>
                  <a:cubicBezTo>
                    <a:pt x="216" y="21"/>
                    <a:pt x="212" y="21"/>
                    <a:pt x="204" y="21"/>
                  </a:cubicBezTo>
                  <a:cubicBezTo>
                    <a:pt x="135" y="53"/>
                    <a:pt x="135" y="53"/>
                    <a:pt x="135" y="53"/>
                  </a:cubicBezTo>
                  <a:cubicBezTo>
                    <a:pt x="134" y="53"/>
                    <a:pt x="134" y="53"/>
                    <a:pt x="134" y="53"/>
                  </a:cubicBezTo>
                  <a:cubicBezTo>
                    <a:pt x="94" y="47"/>
                    <a:pt x="66" y="22"/>
                    <a:pt x="48" y="0"/>
                  </a:cubicBezTo>
                  <a:cubicBezTo>
                    <a:pt x="5" y="19"/>
                    <a:pt x="5" y="19"/>
                    <a:pt x="5" y="19"/>
                  </a:cubicBezTo>
                  <a:cubicBezTo>
                    <a:pt x="1" y="21"/>
                    <a:pt x="0" y="24"/>
                    <a:pt x="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grpSp>
      <p:sp>
        <p:nvSpPr>
          <p:cNvPr id="42" name="标题 41"/>
          <p:cNvSpPr>
            <a:spLocks noGrp="1"/>
          </p:cNvSpPr>
          <p:nvPr>
            <p:ph type="title"/>
          </p:nvPr>
        </p:nvSpPr>
        <p:spPr/>
        <p:txBody>
          <a:bodyPr/>
          <a:lstStyle/>
          <a:p>
            <a:r>
              <a:rPr lang="zh-CN" altLang="en-US" noProof="1" smtClean="0"/>
              <a:t>单击此处编辑母版标题样式</a:t>
            </a:r>
            <a:endParaRPr lang="zh-CN" altLang="en-US" noProof="1"/>
          </a:p>
        </p:txBody>
      </p:sp>
      <p:sp>
        <p:nvSpPr>
          <p:cNvPr id="244" name="页脚占位符 1"/>
          <p:cNvSpPr>
            <a:spLocks noGrp="1"/>
          </p:cNvSpPr>
          <p:nvPr>
            <p:ph type="ftr" sz="quarter" idx="10"/>
          </p:nvPr>
        </p:nvSpPr>
        <p:spPr>
          <a:xfrm>
            <a:off x="839788" y="6419850"/>
            <a:ext cx="4114800" cy="365125"/>
          </a:xfrm>
        </p:spPr>
        <p:txBody>
          <a:bodyPr/>
          <a:lstStyle>
            <a:lvl1pPr>
              <a:defRPr/>
            </a:lvl1pPr>
          </a:lstStyle>
          <a:p>
            <a:pPr>
              <a:defRPr/>
            </a:pPr>
            <a:r>
              <a:rPr lang="en-US" altLang="zh-TW"/>
              <a:t>YOUR COMPANY SLOGAN GOES HERE</a:t>
            </a:r>
            <a:endParaRPr lang="zh-TW" altLang="en-US"/>
          </a:p>
        </p:txBody>
      </p:sp>
      <p:sp>
        <p:nvSpPr>
          <p:cNvPr id="245" name="灯片编号占位符 2"/>
          <p:cNvSpPr>
            <a:spLocks noGrp="1"/>
          </p:cNvSpPr>
          <p:nvPr>
            <p:ph type="sldNum" sz="quarter" idx="11"/>
          </p:nvPr>
        </p:nvSpPr>
        <p:spPr/>
        <p:txBody>
          <a:bodyPr/>
          <a:lstStyle>
            <a:lvl1pPr>
              <a:defRPr/>
            </a:lvl1pPr>
          </a:lstStyle>
          <a:p>
            <a:fld id="{B4062069-A2AD-4B36-B2CB-2FBF5B30BA97}" type="slidenum">
              <a:rPr lang="zh-TW" altLang="en-US"/>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6361113"/>
            <a:ext cx="12192000" cy="28575"/>
          </a:xfrm>
          <a:prstGeom prst="rect">
            <a:avLst/>
          </a:prstGeom>
          <a:solidFill>
            <a:srgbClr val="4AD1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nvGrpSpPr>
          <p:cNvPr id="3" name="Group 20"/>
          <p:cNvGrpSpPr>
            <a:grpSpLocks noChangeAspect="1"/>
          </p:cNvGrpSpPr>
          <p:nvPr/>
        </p:nvGrpSpPr>
        <p:grpSpPr bwMode="auto">
          <a:xfrm>
            <a:off x="349169" y="6446978"/>
            <a:ext cx="270000" cy="251592"/>
            <a:chOff x="3686" y="2018"/>
            <a:chExt cx="308" cy="287"/>
          </a:xfrm>
          <a:solidFill>
            <a:srgbClr val="4AD1EA"/>
          </a:solidFill>
        </p:grpSpPr>
        <p:sp>
          <p:nvSpPr>
            <p:cNvPr id="4" name="Freeform 21"/>
            <p:cNvSpPr/>
            <p:nvPr/>
          </p:nvSpPr>
          <p:spPr bwMode="auto">
            <a:xfrm>
              <a:off x="3686" y="2018"/>
              <a:ext cx="308" cy="275"/>
            </a:xfrm>
            <a:custGeom>
              <a:avLst/>
              <a:gdLst>
                <a:gd name="T0" fmla="*/ 5 w 127"/>
                <a:gd name="T1" fmla="*/ 46 h 114"/>
                <a:gd name="T2" fmla="*/ 0 w 127"/>
                <a:gd name="T3" fmla="*/ 52 h 114"/>
                <a:gd name="T4" fmla="*/ 3 w 127"/>
                <a:gd name="T5" fmla="*/ 60 h 114"/>
                <a:gd name="T6" fmla="*/ 29 w 127"/>
                <a:gd name="T7" fmla="*/ 79 h 114"/>
                <a:gd name="T8" fmla="*/ 121 w 127"/>
                <a:gd name="T9" fmla="*/ 6 h 114"/>
                <a:gd name="T10" fmla="*/ 40 w 127"/>
                <a:gd name="T11" fmla="*/ 86 h 114"/>
                <a:gd name="T12" fmla="*/ 75 w 127"/>
                <a:gd name="T13" fmla="*/ 112 h 114"/>
                <a:gd name="T14" fmla="*/ 83 w 127"/>
                <a:gd name="T15" fmla="*/ 113 h 114"/>
                <a:gd name="T16" fmla="*/ 89 w 127"/>
                <a:gd name="T17" fmla="*/ 108 h 114"/>
                <a:gd name="T18" fmla="*/ 127 w 127"/>
                <a:gd name="T19" fmla="*/ 4 h 114"/>
                <a:gd name="T20" fmla="*/ 126 w 127"/>
                <a:gd name="T21" fmla="*/ 1 h 114"/>
                <a:gd name="T22" fmla="*/ 123 w 127"/>
                <a:gd name="T23" fmla="*/ 0 h 114"/>
                <a:gd name="T24" fmla="*/ 5 w 127"/>
                <a:gd name="T25" fmla="*/ 4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14">
                  <a:moveTo>
                    <a:pt x="5" y="46"/>
                  </a:moveTo>
                  <a:cubicBezTo>
                    <a:pt x="2" y="47"/>
                    <a:pt x="0" y="49"/>
                    <a:pt x="0" y="52"/>
                  </a:cubicBezTo>
                  <a:cubicBezTo>
                    <a:pt x="0" y="55"/>
                    <a:pt x="1" y="58"/>
                    <a:pt x="3" y="60"/>
                  </a:cubicBezTo>
                  <a:cubicBezTo>
                    <a:pt x="29" y="79"/>
                    <a:pt x="29" y="79"/>
                    <a:pt x="29" y="79"/>
                  </a:cubicBezTo>
                  <a:cubicBezTo>
                    <a:pt x="121" y="6"/>
                    <a:pt x="121" y="6"/>
                    <a:pt x="121" y="6"/>
                  </a:cubicBezTo>
                  <a:cubicBezTo>
                    <a:pt x="40" y="86"/>
                    <a:pt x="40" y="86"/>
                    <a:pt x="40" y="86"/>
                  </a:cubicBezTo>
                  <a:cubicBezTo>
                    <a:pt x="75" y="112"/>
                    <a:pt x="75" y="112"/>
                    <a:pt x="75" y="112"/>
                  </a:cubicBezTo>
                  <a:cubicBezTo>
                    <a:pt x="78" y="114"/>
                    <a:pt x="81" y="114"/>
                    <a:pt x="83" y="113"/>
                  </a:cubicBezTo>
                  <a:cubicBezTo>
                    <a:pt x="86" y="113"/>
                    <a:pt x="88" y="111"/>
                    <a:pt x="89" y="108"/>
                  </a:cubicBezTo>
                  <a:cubicBezTo>
                    <a:pt x="127" y="4"/>
                    <a:pt x="127" y="4"/>
                    <a:pt x="127" y="4"/>
                  </a:cubicBezTo>
                  <a:cubicBezTo>
                    <a:pt x="127" y="3"/>
                    <a:pt x="127" y="2"/>
                    <a:pt x="126" y="1"/>
                  </a:cubicBezTo>
                  <a:cubicBezTo>
                    <a:pt x="126" y="0"/>
                    <a:pt x="124" y="0"/>
                    <a:pt x="123" y="0"/>
                  </a:cubicBezTo>
                  <a:lnTo>
                    <a:pt x="5"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 name="Freeform 22"/>
            <p:cNvSpPr/>
            <p:nvPr/>
          </p:nvSpPr>
          <p:spPr bwMode="auto">
            <a:xfrm>
              <a:off x="3742" y="2223"/>
              <a:ext cx="75" cy="82"/>
            </a:xfrm>
            <a:custGeom>
              <a:avLst/>
              <a:gdLst>
                <a:gd name="T0" fmla="*/ 0 w 31"/>
                <a:gd name="T1" fmla="*/ 0 h 34"/>
                <a:gd name="T2" fmla="*/ 0 w 31"/>
                <a:gd name="T3" fmla="*/ 1 h 34"/>
                <a:gd name="T4" fmla="*/ 5 w 31"/>
                <a:gd name="T5" fmla="*/ 29 h 34"/>
                <a:gd name="T6" fmla="*/ 9 w 31"/>
                <a:gd name="T7" fmla="*/ 33 h 34"/>
                <a:gd name="T8" fmla="*/ 15 w 31"/>
                <a:gd name="T9" fmla="*/ 33 h 34"/>
                <a:gd name="T10" fmla="*/ 31 w 31"/>
                <a:gd name="T11" fmla="*/ 22 h 34"/>
                <a:gd name="T12" fmla="*/ 0 w 31"/>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1" h="34">
                  <a:moveTo>
                    <a:pt x="0" y="0"/>
                  </a:moveTo>
                  <a:cubicBezTo>
                    <a:pt x="0" y="1"/>
                    <a:pt x="0" y="1"/>
                    <a:pt x="0" y="1"/>
                  </a:cubicBezTo>
                  <a:cubicBezTo>
                    <a:pt x="5" y="29"/>
                    <a:pt x="5" y="29"/>
                    <a:pt x="5" y="29"/>
                  </a:cubicBezTo>
                  <a:cubicBezTo>
                    <a:pt x="6" y="31"/>
                    <a:pt x="7" y="32"/>
                    <a:pt x="9" y="33"/>
                  </a:cubicBezTo>
                  <a:cubicBezTo>
                    <a:pt x="11" y="34"/>
                    <a:pt x="13" y="34"/>
                    <a:pt x="15" y="33"/>
                  </a:cubicBezTo>
                  <a:cubicBezTo>
                    <a:pt x="22" y="28"/>
                    <a:pt x="31" y="22"/>
                    <a:pt x="31" y="2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grpSp>
      <p:grpSp>
        <p:nvGrpSpPr>
          <p:cNvPr id="6" name="Group 25"/>
          <p:cNvGrpSpPr>
            <a:grpSpLocks noChangeAspect="1"/>
          </p:cNvGrpSpPr>
          <p:nvPr/>
        </p:nvGrpSpPr>
        <p:grpSpPr bwMode="auto">
          <a:xfrm>
            <a:off x="11076236" y="6422179"/>
            <a:ext cx="540000" cy="360640"/>
            <a:chOff x="3562" y="1972"/>
            <a:chExt cx="563" cy="376"/>
          </a:xfrm>
          <a:solidFill>
            <a:srgbClr val="4AD1EA"/>
          </a:solidFill>
        </p:grpSpPr>
        <p:sp>
          <p:nvSpPr>
            <p:cNvPr id="7" name="Freeform 26"/>
            <p:cNvSpPr>
              <a:spLocks noEditPoints="1"/>
            </p:cNvSpPr>
            <p:nvPr/>
          </p:nvSpPr>
          <p:spPr bwMode="auto">
            <a:xfrm>
              <a:off x="3661" y="1972"/>
              <a:ext cx="464" cy="277"/>
            </a:xfrm>
            <a:custGeom>
              <a:avLst/>
              <a:gdLst>
                <a:gd name="T0" fmla="*/ 107 w 194"/>
                <a:gd name="T1" fmla="*/ 115 h 115"/>
                <a:gd name="T2" fmla="*/ 107 w 194"/>
                <a:gd name="T3" fmla="*/ 115 h 115"/>
                <a:gd name="T4" fmla="*/ 109 w 194"/>
                <a:gd name="T5" fmla="*/ 114 h 115"/>
                <a:gd name="T6" fmla="*/ 191 w 194"/>
                <a:gd name="T7" fmla="*/ 77 h 115"/>
                <a:gd name="T8" fmla="*/ 193 w 194"/>
                <a:gd name="T9" fmla="*/ 72 h 115"/>
                <a:gd name="T10" fmla="*/ 189 w 194"/>
                <a:gd name="T11" fmla="*/ 69 h 115"/>
                <a:gd name="T12" fmla="*/ 92 w 194"/>
                <a:gd name="T13" fmla="*/ 8 h 115"/>
                <a:gd name="T14" fmla="*/ 77 w 194"/>
                <a:gd name="T15" fmla="*/ 1 h 115"/>
                <a:gd name="T16" fmla="*/ 8 w 194"/>
                <a:gd name="T17" fmla="*/ 18 h 115"/>
                <a:gd name="T18" fmla="*/ 1 w 194"/>
                <a:gd name="T19" fmla="*/ 23 h 115"/>
                <a:gd name="T20" fmla="*/ 1 w 194"/>
                <a:gd name="T21" fmla="*/ 32 h 115"/>
                <a:gd name="T22" fmla="*/ 107 w 194"/>
                <a:gd name="T23" fmla="*/ 115 h 115"/>
                <a:gd name="T24" fmla="*/ 8 w 194"/>
                <a:gd name="T25" fmla="*/ 27 h 115"/>
                <a:gd name="T26" fmla="*/ 10 w 194"/>
                <a:gd name="T27" fmla="*/ 25 h 115"/>
                <a:gd name="T28" fmla="*/ 79 w 194"/>
                <a:gd name="T29" fmla="*/ 9 h 115"/>
                <a:gd name="T30" fmla="*/ 80 w 194"/>
                <a:gd name="T31" fmla="*/ 9 h 115"/>
                <a:gd name="T32" fmla="*/ 85 w 194"/>
                <a:gd name="T33" fmla="*/ 12 h 115"/>
                <a:gd name="T34" fmla="*/ 175 w 194"/>
                <a:gd name="T35" fmla="*/ 75 h 115"/>
                <a:gd name="T36" fmla="*/ 106 w 194"/>
                <a:gd name="T37" fmla="*/ 107 h 115"/>
                <a:gd name="T38" fmla="*/ 8 w 194"/>
                <a:gd name="T39" fmla="*/ 29 h 115"/>
                <a:gd name="T40" fmla="*/ 8 w 194"/>
                <a:gd name="T41" fmla="*/ 2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4" h="115">
                  <a:moveTo>
                    <a:pt x="107" y="115"/>
                  </a:moveTo>
                  <a:cubicBezTo>
                    <a:pt x="107" y="115"/>
                    <a:pt x="107" y="115"/>
                    <a:pt x="107" y="115"/>
                  </a:cubicBezTo>
                  <a:cubicBezTo>
                    <a:pt x="108" y="115"/>
                    <a:pt x="108" y="115"/>
                    <a:pt x="109" y="114"/>
                  </a:cubicBezTo>
                  <a:cubicBezTo>
                    <a:pt x="191" y="77"/>
                    <a:pt x="191" y="77"/>
                    <a:pt x="191" y="77"/>
                  </a:cubicBezTo>
                  <a:cubicBezTo>
                    <a:pt x="193" y="76"/>
                    <a:pt x="194" y="74"/>
                    <a:pt x="193" y="72"/>
                  </a:cubicBezTo>
                  <a:cubicBezTo>
                    <a:pt x="193" y="70"/>
                    <a:pt x="191" y="69"/>
                    <a:pt x="189" y="69"/>
                  </a:cubicBezTo>
                  <a:cubicBezTo>
                    <a:pt x="189" y="69"/>
                    <a:pt x="122" y="68"/>
                    <a:pt x="92" y="8"/>
                  </a:cubicBezTo>
                  <a:cubicBezTo>
                    <a:pt x="90" y="3"/>
                    <a:pt x="83" y="0"/>
                    <a:pt x="77" y="1"/>
                  </a:cubicBezTo>
                  <a:cubicBezTo>
                    <a:pt x="8" y="18"/>
                    <a:pt x="8" y="18"/>
                    <a:pt x="8" y="18"/>
                  </a:cubicBezTo>
                  <a:cubicBezTo>
                    <a:pt x="5" y="18"/>
                    <a:pt x="2" y="20"/>
                    <a:pt x="1" y="23"/>
                  </a:cubicBezTo>
                  <a:cubicBezTo>
                    <a:pt x="0" y="26"/>
                    <a:pt x="0" y="29"/>
                    <a:pt x="1" y="32"/>
                  </a:cubicBezTo>
                  <a:cubicBezTo>
                    <a:pt x="13" y="55"/>
                    <a:pt x="47" y="107"/>
                    <a:pt x="107" y="115"/>
                  </a:cubicBezTo>
                  <a:close/>
                  <a:moveTo>
                    <a:pt x="8" y="27"/>
                  </a:moveTo>
                  <a:cubicBezTo>
                    <a:pt x="8" y="26"/>
                    <a:pt x="9" y="26"/>
                    <a:pt x="10" y="25"/>
                  </a:cubicBezTo>
                  <a:cubicBezTo>
                    <a:pt x="79" y="9"/>
                    <a:pt x="79" y="9"/>
                    <a:pt x="79" y="9"/>
                  </a:cubicBezTo>
                  <a:cubicBezTo>
                    <a:pt x="79" y="9"/>
                    <a:pt x="79" y="9"/>
                    <a:pt x="80" y="9"/>
                  </a:cubicBezTo>
                  <a:cubicBezTo>
                    <a:pt x="82" y="9"/>
                    <a:pt x="84" y="10"/>
                    <a:pt x="85" y="12"/>
                  </a:cubicBezTo>
                  <a:cubicBezTo>
                    <a:pt x="108" y="58"/>
                    <a:pt x="152" y="71"/>
                    <a:pt x="175" y="75"/>
                  </a:cubicBezTo>
                  <a:cubicBezTo>
                    <a:pt x="106" y="107"/>
                    <a:pt x="106" y="107"/>
                    <a:pt x="106" y="107"/>
                  </a:cubicBezTo>
                  <a:cubicBezTo>
                    <a:pt x="52" y="99"/>
                    <a:pt x="20" y="49"/>
                    <a:pt x="8" y="29"/>
                  </a:cubicBezTo>
                  <a:cubicBezTo>
                    <a:pt x="8" y="28"/>
                    <a:pt x="8" y="27"/>
                    <a:pt x="8"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 name="Rectangle 27"/>
            <p:cNvSpPr>
              <a:spLocks noChangeArrowheads="1"/>
            </p:cNvSpPr>
            <p:nvPr/>
          </p:nvSpPr>
          <p:spPr bwMode="auto">
            <a:xfrm>
              <a:off x="3562" y="2329"/>
              <a:ext cx="350" cy="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 name="Freeform 28"/>
            <p:cNvSpPr/>
            <p:nvPr/>
          </p:nvSpPr>
          <p:spPr bwMode="auto">
            <a:xfrm>
              <a:off x="3917" y="2240"/>
              <a:ext cx="196" cy="108"/>
            </a:xfrm>
            <a:custGeom>
              <a:avLst/>
              <a:gdLst>
                <a:gd name="T0" fmla="*/ 196 w 196"/>
                <a:gd name="T1" fmla="*/ 19 h 108"/>
                <a:gd name="T2" fmla="*/ 196 w 196"/>
                <a:gd name="T3" fmla="*/ 0 h 108"/>
                <a:gd name="T4" fmla="*/ 0 w 196"/>
                <a:gd name="T5" fmla="*/ 89 h 108"/>
                <a:gd name="T6" fmla="*/ 0 w 196"/>
                <a:gd name="T7" fmla="*/ 108 h 108"/>
                <a:gd name="T8" fmla="*/ 196 w 196"/>
                <a:gd name="T9" fmla="*/ 19 h 108"/>
              </a:gdLst>
              <a:ahLst/>
              <a:cxnLst>
                <a:cxn ang="0">
                  <a:pos x="T0" y="T1"/>
                </a:cxn>
                <a:cxn ang="0">
                  <a:pos x="T2" y="T3"/>
                </a:cxn>
                <a:cxn ang="0">
                  <a:pos x="T4" y="T5"/>
                </a:cxn>
                <a:cxn ang="0">
                  <a:pos x="T6" y="T7"/>
                </a:cxn>
                <a:cxn ang="0">
                  <a:pos x="T8" y="T9"/>
                </a:cxn>
              </a:cxnLst>
              <a:rect l="0" t="0" r="r" b="b"/>
              <a:pathLst>
                <a:path w="196" h="108">
                  <a:moveTo>
                    <a:pt x="196" y="19"/>
                  </a:moveTo>
                  <a:lnTo>
                    <a:pt x="196" y="0"/>
                  </a:lnTo>
                  <a:lnTo>
                    <a:pt x="0" y="89"/>
                  </a:lnTo>
                  <a:lnTo>
                    <a:pt x="0" y="108"/>
                  </a:lnTo>
                  <a:lnTo>
                    <a:pt x="196"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 name="Freeform 29"/>
            <p:cNvSpPr/>
            <p:nvPr/>
          </p:nvSpPr>
          <p:spPr bwMode="auto">
            <a:xfrm>
              <a:off x="3562" y="2232"/>
              <a:ext cx="551" cy="90"/>
            </a:xfrm>
            <a:custGeom>
              <a:avLst/>
              <a:gdLst>
                <a:gd name="T0" fmla="*/ 230 w 230"/>
                <a:gd name="T1" fmla="*/ 0 h 37"/>
                <a:gd name="T2" fmla="*/ 209 w 230"/>
                <a:gd name="T3" fmla="*/ 0 h 37"/>
                <a:gd name="T4" fmla="*/ 148 w 230"/>
                <a:gd name="T5" fmla="*/ 29 h 37"/>
                <a:gd name="T6" fmla="*/ 145 w 230"/>
                <a:gd name="T7" fmla="*/ 29 h 37"/>
                <a:gd name="T8" fmla="*/ 55 w 230"/>
                <a:gd name="T9" fmla="*/ 15 h 37"/>
                <a:gd name="T10" fmla="*/ 0 w 230"/>
                <a:gd name="T11" fmla="*/ 37 h 37"/>
                <a:gd name="T12" fmla="*/ 146 w 230"/>
                <a:gd name="T13" fmla="*/ 37 h 37"/>
                <a:gd name="T14" fmla="*/ 230 w 230"/>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0" h="37">
                  <a:moveTo>
                    <a:pt x="230" y="0"/>
                  </a:moveTo>
                  <a:cubicBezTo>
                    <a:pt x="209" y="0"/>
                    <a:pt x="209" y="0"/>
                    <a:pt x="209" y="0"/>
                  </a:cubicBezTo>
                  <a:cubicBezTo>
                    <a:pt x="148" y="29"/>
                    <a:pt x="148" y="29"/>
                    <a:pt x="148" y="29"/>
                  </a:cubicBezTo>
                  <a:cubicBezTo>
                    <a:pt x="145" y="29"/>
                    <a:pt x="145" y="29"/>
                    <a:pt x="145" y="29"/>
                  </a:cubicBezTo>
                  <a:cubicBezTo>
                    <a:pt x="108" y="29"/>
                    <a:pt x="78" y="22"/>
                    <a:pt x="55" y="15"/>
                  </a:cubicBezTo>
                  <a:cubicBezTo>
                    <a:pt x="0" y="37"/>
                    <a:pt x="0" y="37"/>
                    <a:pt x="0" y="37"/>
                  </a:cubicBezTo>
                  <a:cubicBezTo>
                    <a:pt x="146" y="37"/>
                    <a:pt x="146" y="37"/>
                    <a:pt x="146" y="37"/>
                  </a:cubicBezTo>
                  <a:lnTo>
                    <a:pt x="23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 name="Freeform 30"/>
            <p:cNvSpPr/>
            <p:nvPr/>
          </p:nvSpPr>
          <p:spPr bwMode="auto">
            <a:xfrm>
              <a:off x="3591" y="2138"/>
              <a:ext cx="517" cy="145"/>
            </a:xfrm>
            <a:custGeom>
              <a:avLst/>
              <a:gdLst>
                <a:gd name="T0" fmla="*/ 4 w 216"/>
                <a:gd name="T1" fmla="*/ 27 h 60"/>
                <a:gd name="T2" fmla="*/ 135 w 216"/>
                <a:gd name="T3" fmla="*/ 60 h 60"/>
                <a:gd name="T4" fmla="*/ 216 w 216"/>
                <a:gd name="T5" fmla="*/ 21 h 60"/>
                <a:gd name="T6" fmla="*/ 204 w 216"/>
                <a:gd name="T7" fmla="*/ 21 h 60"/>
                <a:gd name="T8" fmla="*/ 135 w 216"/>
                <a:gd name="T9" fmla="*/ 53 h 60"/>
                <a:gd name="T10" fmla="*/ 134 w 216"/>
                <a:gd name="T11" fmla="*/ 53 h 60"/>
                <a:gd name="T12" fmla="*/ 48 w 216"/>
                <a:gd name="T13" fmla="*/ 0 h 60"/>
                <a:gd name="T14" fmla="*/ 5 w 216"/>
                <a:gd name="T15" fmla="*/ 19 h 60"/>
                <a:gd name="T16" fmla="*/ 4 w 216"/>
                <a:gd name="T17" fmla="*/ 2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60">
                  <a:moveTo>
                    <a:pt x="4" y="27"/>
                  </a:moveTo>
                  <a:cubicBezTo>
                    <a:pt x="20" y="37"/>
                    <a:pt x="65" y="60"/>
                    <a:pt x="135" y="60"/>
                  </a:cubicBezTo>
                  <a:cubicBezTo>
                    <a:pt x="216" y="21"/>
                    <a:pt x="216" y="21"/>
                    <a:pt x="216" y="21"/>
                  </a:cubicBezTo>
                  <a:cubicBezTo>
                    <a:pt x="216" y="21"/>
                    <a:pt x="212" y="21"/>
                    <a:pt x="204" y="21"/>
                  </a:cubicBezTo>
                  <a:cubicBezTo>
                    <a:pt x="135" y="53"/>
                    <a:pt x="135" y="53"/>
                    <a:pt x="135" y="53"/>
                  </a:cubicBezTo>
                  <a:cubicBezTo>
                    <a:pt x="134" y="53"/>
                    <a:pt x="134" y="53"/>
                    <a:pt x="134" y="53"/>
                  </a:cubicBezTo>
                  <a:cubicBezTo>
                    <a:pt x="94" y="47"/>
                    <a:pt x="66" y="22"/>
                    <a:pt x="48" y="0"/>
                  </a:cubicBezTo>
                  <a:cubicBezTo>
                    <a:pt x="5" y="19"/>
                    <a:pt x="5" y="19"/>
                    <a:pt x="5" y="19"/>
                  </a:cubicBezTo>
                  <a:cubicBezTo>
                    <a:pt x="1" y="21"/>
                    <a:pt x="0" y="24"/>
                    <a:pt x="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grpSp>
      <p:sp>
        <p:nvSpPr>
          <p:cNvPr id="12" name="矩形 11"/>
          <p:cNvSpPr>
            <a:spLocks noChangeArrowheads="1"/>
          </p:cNvSpPr>
          <p:nvPr/>
        </p:nvSpPr>
        <p:spPr bwMode="auto">
          <a:xfrm>
            <a:off x="11182350" y="6440488"/>
            <a:ext cx="3397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fld id="{F3569BC8-ABDA-430F-8C4A-1E3FCF94FF3C}" type="slidenum">
              <a:rPr lang="zh-TW" altLang="en-US" sz="1000">
                <a:solidFill>
                  <a:srgbClr val="4AD1EA"/>
                </a:solidFill>
              </a:rPr>
              <a:t>‹#›</a:t>
            </a:fld>
            <a:endParaRPr lang="zh-CN" altLang="en-US" sz="1000">
              <a:solidFill>
                <a:srgbClr val="4AD1EA"/>
              </a:solidFill>
            </a:endParaRPr>
          </a:p>
        </p:txBody>
      </p:sp>
      <p:grpSp>
        <p:nvGrpSpPr>
          <p:cNvPr id="13" name="Group 336"/>
          <p:cNvGrpSpPr>
            <a:grpSpLocks noChangeAspect="1"/>
          </p:cNvGrpSpPr>
          <p:nvPr/>
        </p:nvGrpSpPr>
        <p:grpSpPr bwMode="auto">
          <a:xfrm>
            <a:off x="158376" y="175750"/>
            <a:ext cx="11875246" cy="6523873"/>
            <a:chOff x="476" y="-2056"/>
            <a:chExt cx="5923" cy="5986"/>
          </a:xfrm>
          <a:solidFill>
            <a:schemeClr val="tx1">
              <a:lumMod val="50000"/>
              <a:lumOff val="50000"/>
              <a:alpha val="4000"/>
            </a:schemeClr>
          </a:solidFill>
        </p:grpSpPr>
        <p:grpSp>
          <p:nvGrpSpPr>
            <p:cNvPr id="14" name="Group 537"/>
            <p:cNvGrpSpPr/>
            <p:nvPr/>
          </p:nvGrpSpPr>
          <p:grpSpPr bwMode="auto">
            <a:xfrm>
              <a:off x="476" y="-2056"/>
              <a:ext cx="5923" cy="5986"/>
              <a:chOff x="476" y="-2056"/>
              <a:chExt cx="5923" cy="5986"/>
            </a:xfrm>
            <a:grpFill/>
          </p:grpSpPr>
          <p:sp>
            <p:nvSpPr>
              <p:cNvPr id="41" name="Freeform 337"/>
              <p:cNvSpPr/>
              <p:nvPr/>
            </p:nvSpPr>
            <p:spPr bwMode="auto">
              <a:xfrm>
                <a:off x="758" y="-1754"/>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2" name="Freeform 338"/>
              <p:cNvSpPr>
                <a:spLocks noEditPoints="1"/>
              </p:cNvSpPr>
              <p:nvPr/>
            </p:nvSpPr>
            <p:spPr bwMode="auto">
              <a:xfrm>
                <a:off x="524" y="-1941"/>
                <a:ext cx="884" cy="1030"/>
              </a:xfrm>
              <a:custGeom>
                <a:avLst/>
                <a:gdLst>
                  <a:gd name="T0" fmla="*/ 306 w 438"/>
                  <a:gd name="T1" fmla="*/ 26 h 511"/>
                  <a:gd name="T2" fmla="*/ 147 w 438"/>
                  <a:gd name="T3" fmla="*/ 7 h 511"/>
                  <a:gd name="T4" fmla="*/ 67 w 438"/>
                  <a:gd name="T5" fmla="*/ 331 h 511"/>
                  <a:gd name="T6" fmla="*/ 88 w 438"/>
                  <a:gd name="T7" fmla="*/ 342 h 511"/>
                  <a:gd name="T8" fmla="*/ 328 w 438"/>
                  <a:gd name="T9" fmla="*/ 49 h 511"/>
                  <a:gd name="T10" fmla="*/ 155 w 438"/>
                  <a:gd name="T11" fmla="*/ 392 h 511"/>
                  <a:gd name="T12" fmla="*/ 151 w 438"/>
                  <a:gd name="T13" fmla="*/ 404 h 511"/>
                  <a:gd name="T14" fmla="*/ 227 w 438"/>
                  <a:gd name="T15" fmla="*/ 482 h 511"/>
                  <a:gd name="T16" fmla="*/ 368 w 438"/>
                  <a:gd name="T17" fmla="*/ 321 h 511"/>
                  <a:gd name="T18" fmla="*/ 313 w 438"/>
                  <a:gd name="T19" fmla="*/ 40 h 511"/>
                  <a:gd name="T20" fmla="*/ 311 w 438"/>
                  <a:gd name="T21" fmla="*/ 55 h 511"/>
                  <a:gd name="T22" fmla="*/ 214 w 438"/>
                  <a:gd name="T23" fmla="*/ 22 h 511"/>
                  <a:gd name="T24" fmla="*/ 277 w 438"/>
                  <a:gd name="T25" fmla="*/ 75 h 511"/>
                  <a:gd name="T26" fmla="*/ 342 w 438"/>
                  <a:gd name="T27" fmla="*/ 184 h 511"/>
                  <a:gd name="T28" fmla="*/ 277 w 438"/>
                  <a:gd name="T29" fmla="*/ 273 h 511"/>
                  <a:gd name="T30" fmla="*/ 132 w 438"/>
                  <a:gd name="T31" fmla="*/ 153 h 511"/>
                  <a:gd name="T32" fmla="*/ 209 w 438"/>
                  <a:gd name="T33" fmla="*/ 138 h 511"/>
                  <a:gd name="T34" fmla="*/ 252 w 438"/>
                  <a:gd name="T35" fmla="*/ 102 h 511"/>
                  <a:gd name="T36" fmla="*/ 267 w 438"/>
                  <a:gd name="T37" fmla="*/ 55 h 511"/>
                  <a:gd name="T38" fmla="*/ 244 w 438"/>
                  <a:gd name="T39" fmla="*/ 83 h 511"/>
                  <a:gd name="T40" fmla="*/ 197 w 438"/>
                  <a:gd name="T41" fmla="*/ 133 h 511"/>
                  <a:gd name="T42" fmla="*/ 125 w 438"/>
                  <a:gd name="T43" fmla="*/ 157 h 511"/>
                  <a:gd name="T44" fmla="*/ 166 w 438"/>
                  <a:gd name="T45" fmla="*/ 213 h 511"/>
                  <a:gd name="T46" fmla="*/ 108 w 438"/>
                  <a:gd name="T47" fmla="*/ 153 h 511"/>
                  <a:gd name="T48" fmla="*/ 117 w 438"/>
                  <a:gd name="T49" fmla="*/ 121 h 511"/>
                  <a:gd name="T50" fmla="*/ 111 w 438"/>
                  <a:gd name="T51" fmla="*/ 115 h 511"/>
                  <a:gd name="T52" fmla="*/ 114 w 438"/>
                  <a:gd name="T53" fmla="*/ 92 h 511"/>
                  <a:gd name="T54" fmla="*/ 120 w 438"/>
                  <a:gd name="T55" fmla="*/ 66 h 511"/>
                  <a:gd name="T56" fmla="*/ 261 w 438"/>
                  <a:gd name="T57" fmla="*/ 326 h 511"/>
                  <a:gd name="T58" fmla="*/ 107 w 438"/>
                  <a:gd name="T59" fmla="*/ 320 h 511"/>
                  <a:gd name="T60" fmla="*/ 133 w 438"/>
                  <a:gd name="T61" fmla="*/ 249 h 511"/>
                  <a:gd name="T62" fmla="*/ 177 w 438"/>
                  <a:gd name="T63" fmla="*/ 233 h 511"/>
                  <a:gd name="T64" fmla="*/ 257 w 438"/>
                  <a:gd name="T65" fmla="*/ 307 h 511"/>
                  <a:gd name="T66" fmla="*/ 101 w 438"/>
                  <a:gd name="T67" fmla="*/ 169 h 511"/>
                  <a:gd name="T68" fmla="*/ 129 w 438"/>
                  <a:gd name="T69" fmla="*/ 235 h 511"/>
                  <a:gd name="T70" fmla="*/ 109 w 438"/>
                  <a:gd name="T71" fmla="*/ 309 h 511"/>
                  <a:gd name="T72" fmla="*/ 285 w 438"/>
                  <a:gd name="T73" fmla="*/ 286 h 511"/>
                  <a:gd name="T74" fmla="*/ 281 w 438"/>
                  <a:gd name="T75" fmla="*/ 297 h 511"/>
                  <a:gd name="T76" fmla="*/ 341 w 438"/>
                  <a:gd name="T77" fmla="*/ 193 h 511"/>
                  <a:gd name="T78" fmla="*/ 287 w 438"/>
                  <a:gd name="T79" fmla="*/ 276 h 511"/>
                  <a:gd name="T80" fmla="*/ 90 w 438"/>
                  <a:gd name="T81" fmla="*/ 79 h 511"/>
                  <a:gd name="T82" fmla="*/ 143 w 438"/>
                  <a:gd name="T83" fmla="*/ 21 h 511"/>
                  <a:gd name="T84" fmla="*/ 67 w 438"/>
                  <a:gd name="T85" fmla="*/ 67 h 511"/>
                  <a:gd name="T86" fmla="*/ 79 w 438"/>
                  <a:gd name="T87" fmla="*/ 289 h 511"/>
                  <a:gd name="T88" fmla="*/ 86 w 438"/>
                  <a:gd name="T89" fmla="*/ 334 h 511"/>
                  <a:gd name="T90" fmla="*/ 82 w 438"/>
                  <a:gd name="T91" fmla="*/ 322 h 511"/>
                  <a:gd name="T92" fmla="*/ 376 w 438"/>
                  <a:gd name="T93" fmla="*/ 184 h 511"/>
                  <a:gd name="T94" fmla="*/ 91 w 438"/>
                  <a:gd name="T95" fmla="*/ 339 h 511"/>
                  <a:gd name="T96" fmla="*/ 153 w 438"/>
                  <a:gd name="T97" fmla="*/ 349 h 511"/>
                  <a:gd name="T98" fmla="*/ 315 w 438"/>
                  <a:gd name="T99" fmla="*/ 67 h 511"/>
                  <a:gd name="T100" fmla="*/ 141 w 438"/>
                  <a:gd name="T101" fmla="*/ 495 h 511"/>
                  <a:gd name="T102" fmla="*/ 219 w 438"/>
                  <a:gd name="T103" fmla="*/ 467 h 511"/>
                  <a:gd name="T104" fmla="*/ 216 w 438"/>
                  <a:gd name="T105" fmla="*/ 455 h 511"/>
                  <a:gd name="T106" fmla="*/ 160 w 438"/>
                  <a:gd name="T107" fmla="*/ 40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8" h="511">
                    <a:moveTo>
                      <a:pt x="326" y="34"/>
                    </a:moveTo>
                    <a:cubicBezTo>
                      <a:pt x="323" y="29"/>
                      <a:pt x="319" y="25"/>
                      <a:pt x="312" y="23"/>
                    </a:cubicBezTo>
                    <a:cubicBezTo>
                      <a:pt x="309" y="22"/>
                      <a:pt x="307" y="24"/>
                      <a:pt x="306" y="26"/>
                    </a:cubicBezTo>
                    <a:cubicBezTo>
                      <a:pt x="305" y="26"/>
                      <a:pt x="305" y="26"/>
                      <a:pt x="305" y="27"/>
                    </a:cubicBezTo>
                    <a:cubicBezTo>
                      <a:pt x="300" y="32"/>
                      <a:pt x="294" y="37"/>
                      <a:pt x="289" y="42"/>
                    </a:cubicBezTo>
                    <a:cubicBezTo>
                      <a:pt x="254" y="6"/>
                      <a:pt x="194" y="0"/>
                      <a:pt x="147" y="7"/>
                    </a:cubicBezTo>
                    <a:cubicBezTo>
                      <a:pt x="92" y="16"/>
                      <a:pt x="51" y="53"/>
                      <a:pt x="30" y="103"/>
                    </a:cubicBezTo>
                    <a:cubicBezTo>
                      <a:pt x="0" y="175"/>
                      <a:pt x="18" y="270"/>
                      <a:pt x="77" y="318"/>
                    </a:cubicBezTo>
                    <a:cubicBezTo>
                      <a:pt x="73" y="322"/>
                      <a:pt x="67" y="325"/>
                      <a:pt x="67" y="331"/>
                    </a:cubicBezTo>
                    <a:cubicBezTo>
                      <a:pt x="67" y="334"/>
                      <a:pt x="67" y="338"/>
                      <a:pt x="69" y="340"/>
                    </a:cubicBezTo>
                    <a:cubicBezTo>
                      <a:pt x="71" y="342"/>
                      <a:pt x="76" y="343"/>
                      <a:pt x="79" y="343"/>
                    </a:cubicBezTo>
                    <a:cubicBezTo>
                      <a:pt x="82" y="344"/>
                      <a:pt x="85" y="343"/>
                      <a:pt x="88" y="342"/>
                    </a:cubicBezTo>
                    <a:cubicBezTo>
                      <a:pt x="176" y="395"/>
                      <a:pt x="280" y="399"/>
                      <a:pt x="349" y="314"/>
                    </a:cubicBezTo>
                    <a:cubicBezTo>
                      <a:pt x="409" y="240"/>
                      <a:pt x="400" y="116"/>
                      <a:pt x="325" y="56"/>
                    </a:cubicBezTo>
                    <a:cubicBezTo>
                      <a:pt x="327" y="54"/>
                      <a:pt x="327" y="51"/>
                      <a:pt x="328" y="49"/>
                    </a:cubicBezTo>
                    <a:cubicBezTo>
                      <a:pt x="413" y="109"/>
                      <a:pt x="421" y="221"/>
                      <a:pt x="364" y="308"/>
                    </a:cubicBezTo>
                    <a:cubicBezTo>
                      <a:pt x="320" y="375"/>
                      <a:pt x="232" y="409"/>
                      <a:pt x="156" y="392"/>
                    </a:cubicBezTo>
                    <a:cubicBezTo>
                      <a:pt x="156" y="392"/>
                      <a:pt x="156" y="392"/>
                      <a:pt x="155" y="392"/>
                    </a:cubicBezTo>
                    <a:cubicBezTo>
                      <a:pt x="125" y="384"/>
                      <a:pt x="97" y="369"/>
                      <a:pt x="75" y="344"/>
                    </a:cubicBezTo>
                    <a:cubicBezTo>
                      <a:pt x="72" y="341"/>
                      <a:pt x="67" y="345"/>
                      <a:pt x="69" y="348"/>
                    </a:cubicBezTo>
                    <a:cubicBezTo>
                      <a:pt x="90" y="379"/>
                      <a:pt x="119" y="397"/>
                      <a:pt x="151" y="404"/>
                    </a:cubicBezTo>
                    <a:cubicBezTo>
                      <a:pt x="146" y="428"/>
                      <a:pt x="116" y="445"/>
                      <a:pt x="107" y="467"/>
                    </a:cubicBezTo>
                    <a:cubicBezTo>
                      <a:pt x="96" y="493"/>
                      <a:pt x="128" y="506"/>
                      <a:pt x="148" y="508"/>
                    </a:cubicBezTo>
                    <a:cubicBezTo>
                      <a:pt x="176" y="511"/>
                      <a:pt x="211" y="507"/>
                      <a:pt x="227" y="482"/>
                    </a:cubicBezTo>
                    <a:cubicBezTo>
                      <a:pt x="234" y="471"/>
                      <a:pt x="233" y="457"/>
                      <a:pt x="225" y="448"/>
                    </a:cubicBezTo>
                    <a:cubicBezTo>
                      <a:pt x="214" y="433"/>
                      <a:pt x="198" y="423"/>
                      <a:pt x="186" y="408"/>
                    </a:cubicBezTo>
                    <a:cubicBezTo>
                      <a:pt x="254" y="409"/>
                      <a:pt x="328" y="371"/>
                      <a:pt x="368" y="321"/>
                    </a:cubicBezTo>
                    <a:cubicBezTo>
                      <a:pt x="438" y="234"/>
                      <a:pt x="429" y="89"/>
                      <a:pt x="326" y="34"/>
                    </a:cubicBezTo>
                    <a:close/>
                    <a:moveTo>
                      <a:pt x="310" y="35"/>
                    </a:moveTo>
                    <a:cubicBezTo>
                      <a:pt x="310" y="37"/>
                      <a:pt x="311" y="39"/>
                      <a:pt x="313" y="40"/>
                    </a:cubicBezTo>
                    <a:cubicBezTo>
                      <a:pt x="315" y="41"/>
                      <a:pt x="316" y="42"/>
                      <a:pt x="318" y="43"/>
                    </a:cubicBezTo>
                    <a:cubicBezTo>
                      <a:pt x="318" y="43"/>
                      <a:pt x="318" y="43"/>
                      <a:pt x="318" y="43"/>
                    </a:cubicBezTo>
                    <a:cubicBezTo>
                      <a:pt x="318" y="48"/>
                      <a:pt x="314" y="52"/>
                      <a:pt x="311" y="55"/>
                    </a:cubicBezTo>
                    <a:cubicBezTo>
                      <a:pt x="305" y="61"/>
                      <a:pt x="296" y="65"/>
                      <a:pt x="287" y="65"/>
                    </a:cubicBezTo>
                    <a:cubicBezTo>
                      <a:pt x="292" y="53"/>
                      <a:pt x="302" y="45"/>
                      <a:pt x="310" y="35"/>
                    </a:cubicBezTo>
                    <a:close/>
                    <a:moveTo>
                      <a:pt x="214" y="22"/>
                    </a:moveTo>
                    <a:cubicBezTo>
                      <a:pt x="237" y="28"/>
                      <a:pt x="259" y="38"/>
                      <a:pt x="280" y="51"/>
                    </a:cubicBezTo>
                    <a:cubicBezTo>
                      <a:pt x="277" y="56"/>
                      <a:pt x="274" y="61"/>
                      <a:pt x="273" y="68"/>
                    </a:cubicBezTo>
                    <a:cubicBezTo>
                      <a:pt x="273" y="71"/>
                      <a:pt x="274" y="74"/>
                      <a:pt x="277" y="75"/>
                    </a:cubicBezTo>
                    <a:cubicBezTo>
                      <a:pt x="287" y="78"/>
                      <a:pt x="297" y="76"/>
                      <a:pt x="306" y="72"/>
                    </a:cubicBezTo>
                    <a:cubicBezTo>
                      <a:pt x="306" y="74"/>
                      <a:pt x="306" y="76"/>
                      <a:pt x="307" y="78"/>
                    </a:cubicBezTo>
                    <a:cubicBezTo>
                      <a:pt x="331" y="110"/>
                      <a:pt x="342" y="147"/>
                      <a:pt x="342" y="184"/>
                    </a:cubicBezTo>
                    <a:cubicBezTo>
                      <a:pt x="340" y="183"/>
                      <a:pt x="338" y="183"/>
                      <a:pt x="337" y="185"/>
                    </a:cubicBezTo>
                    <a:cubicBezTo>
                      <a:pt x="312" y="214"/>
                      <a:pt x="279" y="217"/>
                      <a:pt x="276" y="259"/>
                    </a:cubicBezTo>
                    <a:cubicBezTo>
                      <a:pt x="276" y="265"/>
                      <a:pt x="277" y="269"/>
                      <a:pt x="277" y="273"/>
                    </a:cubicBezTo>
                    <a:cubicBezTo>
                      <a:pt x="242" y="263"/>
                      <a:pt x="208" y="242"/>
                      <a:pt x="178" y="221"/>
                    </a:cubicBezTo>
                    <a:cubicBezTo>
                      <a:pt x="176" y="212"/>
                      <a:pt x="171" y="204"/>
                      <a:pt x="165" y="195"/>
                    </a:cubicBezTo>
                    <a:cubicBezTo>
                      <a:pt x="156" y="181"/>
                      <a:pt x="146" y="163"/>
                      <a:pt x="132" y="153"/>
                    </a:cubicBezTo>
                    <a:cubicBezTo>
                      <a:pt x="135" y="153"/>
                      <a:pt x="137" y="151"/>
                      <a:pt x="136" y="148"/>
                    </a:cubicBezTo>
                    <a:cubicBezTo>
                      <a:pt x="131" y="136"/>
                      <a:pt x="177" y="142"/>
                      <a:pt x="180" y="143"/>
                    </a:cubicBezTo>
                    <a:cubicBezTo>
                      <a:pt x="191" y="145"/>
                      <a:pt x="199" y="142"/>
                      <a:pt x="209" y="138"/>
                    </a:cubicBezTo>
                    <a:cubicBezTo>
                      <a:pt x="214" y="136"/>
                      <a:pt x="217" y="131"/>
                      <a:pt x="218" y="126"/>
                    </a:cubicBezTo>
                    <a:cubicBezTo>
                      <a:pt x="220" y="121"/>
                      <a:pt x="240" y="104"/>
                      <a:pt x="246" y="105"/>
                    </a:cubicBezTo>
                    <a:cubicBezTo>
                      <a:pt x="249" y="106"/>
                      <a:pt x="251" y="105"/>
                      <a:pt x="252" y="102"/>
                    </a:cubicBezTo>
                    <a:cubicBezTo>
                      <a:pt x="256" y="90"/>
                      <a:pt x="251" y="87"/>
                      <a:pt x="251" y="76"/>
                    </a:cubicBezTo>
                    <a:cubicBezTo>
                      <a:pt x="252" y="74"/>
                      <a:pt x="250" y="72"/>
                      <a:pt x="250" y="70"/>
                    </a:cubicBezTo>
                    <a:cubicBezTo>
                      <a:pt x="244" y="58"/>
                      <a:pt x="256" y="56"/>
                      <a:pt x="267" y="55"/>
                    </a:cubicBezTo>
                    <a:cubicBezTo>
                      <a:pt x="270" y="55"/>
                      <a:pt x="271" y="50"/>
                      <a:pt x="268" y="49"/>
                    </a:cubicBezTo>
                    <a:cubicBezTo>
                      <a:pt x="258" y="47"/>
                      <a:pt x="234" y="45"/>
                      <a:pt x="239" y="62"/>
                    </a:cubicBezTo>
                    <a:cubicBezTo>
                      <a:pt x="240" y="69"/>
                      <a:pt x="242" y="76"/>
                      <a:pt x="244" y="83"/>
                    </a:cubicBezTo>
                    <a:cubicBezTo>
                      <a:pt x="248" y="100"/>
                      <a:pt x="246" y="95"/>
                      <a:pt x="233" y="102"/>
                    </a:cubicBezTo>
                    <a:cubicBezTo>
                      <a:pt x="227" y="105"/>
                      <a:pt x="216" y="110"/>
                      <a:pt x="213" y="116"/>
                    </a:cubicBezTo>
                    <a:cubicBezTo>
                      <a:pt x="208" y="124"/>
                      <a:pt x="209" y="128"/>
                      <a:pt x="197" y="133"/>
                    </a:cubicBezTo>
                    <a:cubicBezTo>
                      <a:pt x="189" y="136"/>
                      <a:pt x="169" y="130"/>
                      <a:pt x="157" y="130"/>
                    </a:cubicBezTo>
                    <a:cubicBezTo>
                      <a:pt x="146" y="130"/>
                      <a:pt x="113" y="135"/>
                      <a:pt x="130" y="151"/>
                    </a:cubicBezTo>
                    <a:cubicBezTo>
                      <a:pt x="126" y="149"/>
                      <a:pt x="123" y="154"/>
                      <a:pt x="125" y="157"/>
                    </a:cubicBezTo>
                    <a:cubicBezTo>
                      <a:pt x="136" y="168"/>
                      <a:pt x="145" y="181"/>
                      <a:pt x="154" y="194"/>
                    </a:cubicBezTo>
                    <a:cubicBezTo>
                      <a:pt x="158" y="200"/>
                      <a:pt x="162" y="206"/>
                      <a:pt x="166" y="212"/>
                    </a:cubicBezTo>
                    <a:cubicBezTo>
                      <a:pt x="166" y="213"/>
                      <a:pt x="166" y="213"/>
                      <a:pt x="166" y="213"/>
                    </a:cubicBezTo>
                    <a:cubicBezTo>
                      <a:pt x="166" y="213"/>
                      <a:pt x="165" y="213"/>
                      <a:pt x="165" y="212"/>
                    </a:cubicBezTo>
                    <a:cubicBezTo>
                      <a:pt x="141" y="195"/>
                      <a:pt x="122" y="175"/>
                      <a:pt x="108" y="153"/>
                    </a:cubicBezTo>
                    <a:cubicBezTo>
                      <a:pt x="108" y="153"/>
                      <a:pt x="108" y="153"/>
                      <a:pt x="108" y="153"/>
                    </a:cubicBezTo>
                    <a:cubicBezTo>
                      <a:pt x="109" y="153"/>
                      <a:pt x="109" y="152"/>
                      <a:pt x="109" y="152"/>
                    </a:cubicBezTo>
                    <a:cubicBezTo>
                      <a:pt x="114" y="148"/>
                      <a:pt x="116" y="142"/>
                      <a:pt x="118" y="136"/>
                    </a:cubicBezTo>
                    <a:cubicBezTo>
                      <a:pt x="119" y="131"/>
                      <a:pt x="117" y="126"/>
                      <a:pt x="117" y="121"/>
                    </a:cubicBezTo>
                    <a:cubicBezTo>
                      <a:pt x="116" y="113"/>
                      <a:pt x="118" y="106"/>
                      <a:pt x="120" y="99"/>
                    </a:cubicBezTo>
                    <a:cubicBezTo>
                      <a:pt x="121" y="97"/>
                      <a:pt x="118" y="96"/>
                      <a:pt x="117" y="97"/>
                    </a:cubicBezTo>
                    <a:cubicBezTo>
                      <a:pt x="112" y="102"/>
                      <a:pt x="111" y="108"/>
                      <a:pt x="111" y="115"/>
                    </a:cubicBezTo>
                    <a:cubicBezTo>
                      <a:pt x="110" y="123"/>
                      <a:pt x="114" y="142"/>
                      <a:pt x="103" y="146"/>
                    </a:cubicBezTo>
                    <a:cubicBezTo>
                      <a:pt x="96" y="133"/>
                      <a:pt x="90" y="120"/>
                      <a:pt x="86" y="106"/>
                    </a:cubicBezTo>
                    <a:cubicBezTo>
                      <a:pt x="96" y="108"/>
                      <a:pt x="107" y="98"/>
                      <a:pt x="114" y="92"/>
                    </a:cubicBezTo>
                    <a:cubicBezTo>
                      <a:pt x="115" y="91"/>
                      <a:pt x="114" y="90"/>
                      <a:pt x="113" y="90"/>
                    </a:cubicBezTo>
                    <a:cubicBezTo>
                      <a:pt x="99" y="102"/>
                      <a:pt x="77" y="102"/>
                      <a:pt x="96" y="85"/>
                    </a:cubicBezTo>
                    <a:cubicBezTo>
                      <a:pt x="103" y="78"/>
                      <a:pt x="112" y="71"/>
                      <a:pt x="120" y="66"/>
                    </a:cubicBezTo>
                    <a:cubicBezTo>
                      <a:pt x="148" y="46"/>
                      <a:pt x="184" y="39"/>
                      <a:pt x="213" y="22"/>
                    </a:cubicBezTo>
                    <a:cubicBezTo>
                      <a:pt x="214" y="22"/>
                      <a:pt x="214" y="22"/>
                      <a:pt x="214" y="22"/>
                    </a:cubicBezTo>
                    <a:close/>
                    <a:moveTo>
                      <a:pt x="261" y="326"/>
                    </a:moveTo>
                    <a:cubicBezTo>
                      <a:pt x="230" y="343"/>
                      <a:pt x="193" y="347"/>
                      <a:pt x="156" y="341"/>
                    </a:cubicBezTo>
                    <a:cubicBezTo>
                      <a:pt x="155" y="340"/>
                      <a:pt x="155" y="340"/>
                      <a:pt x="154" y="340"/>
                    </a:cubicBezTo>
                    <a:cubicBezTo>
                      <a:pt x="137" y="334"/>
                      <a:pt x="121" y="328"/>
                      <a:pt x="107" y="320"/>
                    </a:cubicBezTo>
                    <a:cubicBezTo>
                      <a:pt x="118" y="318"/>
                      <a:pt x="126" y="306"/>
                      <a:pt x="129" y="296"/>
                    </a:cubicBezTo>
                    <a:cubicBezTo>
                      <a:pt x="132" y="287"/>
                      <a:pt x="132" y="277"/>
                      <a:pt x="133" y="268"/>
                    </a:cubicBezTo>
                    <a:cubicBezTo>
                      <a:pt x="133" y="262"/>
                      <a:pt x="133" y="255"/>
                      <a:pt x="133" y="249"/>
                    </a:cubicBezTo>
                    <a:cubicBezTo>
                      <a:pt x="133" y="241"/>
                      <a:pt x="133" y="245"/>
                      <a:pt x="141" y="246"/>
                    </a:cubicBezTo>
                    <a:cubicBezTo>
                      <a:pt x="151" y="247"/>
                      <a:pt x="173" y="250"/>
                      <a:pt x="177" y="236"/>
                    </a:cubicBezTo>
                    <a:cubicBezTo>
                      <a:pt x="177" y="235"/>
                      <a:pt x="177" y="234"/>
                      <a:pt x="177" y="233"/>
                    </a:cubicBezTo>
                    <a:cubicBezTo>
                      <a:pt x="208" y="254"/>
                      <a:pt x="242" y="274"/>
                      <a:pt x="277" y="284"/>
                    </a:cubicBezTo>
                    <a:cubicBezTo>
                      <a:pt x="276" y="287"/>
                      <a:pt x="274" y="291"/>
                      <a:pt x="271" y="295"/>
                    </a:cubicBezTo>
                    <a:cubicBezTo>
                      <a:pt x="267" y="300"/>
                      <a:pt x="260" y="302"/>
                      <a:pt x="257" y="307"/>
                    </a:cubicBezTo>
                    <a:cubicBezTo>
                      <a:pt x="254" y="315"/>
                      <a:pt x="257" y="320"/>
                      <a:pt x="261" y="326"/>
                    </a:cubicBezTo>
                    <a:close/>
                    <a:moveTo>
                      <a:pt x="86" y="276"/>
                    </a:moveTo>
                    <a:cubicBezTo>
                      <a:pt x="84" y="244"/>
                      <a:pt x="85" y="199"/>
                      <a:pt x="101" y="169"/>
                    </a:cubicBezTo>
                    <a:cubicBezTo>
                      <a:pt x="112" y="184"/>
                      <a:pt x="125" y="196"/>
                      <a:pt x="140" y="207"/>
                    </a:cubicBezTo>
                    <a:cubicBezTo>
                      <a:pt x="149" y="214"/>
                      <a:pt x="160" y="221"/>
                      <a:pt x="170" y="228"/>
                    </a:cubicBezTo>
                    <a:cubicBezTo>
                      <a:pt x="168" y="242"/>
                      <a:pt x="137" y="237"/>
                      <a:pt x="129" y="235"/>
                    </a:cubicBezTo>
                    <a:cubicBezTo>
                      <a:pt x="127" y="235"/>
                      <a:pt x="124" y="236"/>
                      <a:pt x="124" y="239"/>
                    </a:cubicBezTo>
                    <a:cubicBezTo>
                      <a:pt x="124" y="251"/>
                      <a:pt x="124" y="263"/>
                      <a:pt x="123" y="275"/>
                    </a:cubicBezTo>
                    <a:cubicBezTo>
                      <a:pt x="123" y="288"/>
                      <a:pt x="121" y="300"/>
                      <a:pt x="109" y="309"/>
                    </a:cubicBezTo>
                    <a:cubicBezTo>
                      <a:pt x="89" y="324"/>
                      <a:pt x="87" y="282"/>
                      <a:pt x="86" y="276"/>
                    </a:cubicBezTo>
                    <a:close/>
                    <a:moveTo>
                      <a:pt x="281" y="297"/>
                    </a:moveTo>
                    <a:cubicBezTo>
                      <a:pt x="283" y="294"/>
                      <a:pt x="284" y="290"/>
                      <a:pt x="285" y="286"/>
                    </a:cubicBezTo>
                    <a:cubicBezTo>
                      <a:pt x="292" y="287"/>
                      <a:pt x="299" y="289"/>
                      <a:pt x="305" y="289"/>
                    </a:cubicBezTo>
                    <a:cubicBezTo>
                      <a:pt x="295" y="303"/>
                      <a:pt x="282" y="314"/>
                      <a:pt x="268" y="322"/>
                    </a:cubicBezTo>
                    <a:cubicBezTo>
                      <a:pt x="259" y="307"/>
                      <a:pt x="276" y="308"/>
                      <a:pt x="281" y="297"/>
                    </a:cubicBezTo>
                    <a:close/>
                    <a:moveTo>
                      <a:pt x="287" y="276"/>
                    </a:moveTo>
                    <a:cubicBezTo>
                      <a:pt x="287" y="274"/>
                      <a:pt x="287" y="272"/>
                      <a:pt x="287" y="270"/>
                    </a:cubicBezTo>
                    <a:cubicBezTo>
                      <a:pt x="280" y="226"/>
                      <a:pt x="318" y="219"/>
                      <a:pt x="341" y="193"/>
                    </a:cubicBezTo>
                    <a:cubicBezTo>
                      <a:pt x="340" y="217"/>
                      <a:pt x="333" y="241"/>
                      <a:pt x="322" y="264"/>
                    </a:cubicBezTo>
                    <a:cubicBezTo>
                      <a:pt x="319" y="270"/>
                      <a:pt x="315" y="275"/>
                      <a:pt x="312" y="281"/>
                    </a:cubicBezTo>
                    <a:cubicBezTo>
                      <a:pt x="303" y="280"/>
                      <a:pt x="295" y="278"/>
                      <a:pt x="287" y="276"/>
                    </a:cubicBezTo>
                    <a:close/>
                    <a:moveTo>
                      <a:pt x="143" y="21"/>
                    </a:moveTo>
                    <a:cubicBezTo>
                      <a:pt x="163" y="16"/>
                      <a:pt x="182" y="16"/>
                      <a:pt x="200" y="19"/>
                    </a:cubicBezTo>
                    <a:cubicBezTo>
                      <a:pt x="162" y="39"/>
                      <a:pt x="122" y="50"/>
                      <a:pt x="90" y="79"/>
                    </a:cubicBezTo>
                    <a:cubicBezTo>
                      <a:pt x="88" y="81"/>
                      <a:pt x="84" y="84"/>
                      <a:pt x="81" y="88"/>
                    </a:cubicBezTo>
                    <a:cubicBezTo>
                      <a:pt x="79" y="78"/>
                      <a:pt x="77" y="68"/>
                      <a:pt x="76" y="57"/>
                    </a:cubicBezTo>
                    <a:cubicBezTo>
                      <a:pt x="94" y="40"/>
                      <a:pt x="117" y="27"/>
                      <a:pt x="143" y="21"/>
                    </a:cubicBezTo>
                    <a:close/>
                    <a:moveTo>
                      <a:pt x="45" y="256"/>
                    </a:moveTo>
                    <a:cubicBezTo>
                      <a:pt x="23" y="213"/>
                      <a:pt x="26" y="161"/>
                      <a:pt x="40" y="116"/>
                    </a:cubicBezTo>
                    <a:cubicBezTo>
                      <a:pt x="46" y="97"/>
                      <a:pt x="56" y="81"/>
                      <a:pt x="67" y="67"/>
                    </a:cubicBezTo>
                    <a:cubicBezTo>
                      <a:pt x="66" y="101"/>
                      <a:pt x="77" y="135"/>
                      <a:pt x="97" y="163"/>
                    </a:cubicBezTo>
                    <a:cubicBezTo>
                      <a:pt x="86" y="177"/>
                      <a:pt x="82" y="195"/>
                      <a:pt x="80" y="214"/>
                    </a:cubicBezTo>
                    <a:cubicBezTo>
                      <a:pt x="77" y="237"/>
                      <a:pt x="75" y="266"/>
                      <a:pt x="79" y="289"/>
                    </a:cubicBezTo>
                    <a:cubicBezTo>
                      <a:pt x="80" y="294"/>
                      <a:pt x="81" y="299"/>
                      <a:pt x="82" y="303"/>
                    </a:cubicBezTo>
                    <a:cubicBezTo>
                      <a:pt x="67" y="291"/>
                      <a:pt x="55" y="276"/>
                      <a:pt x="45" y="256"/>
                    </a:cubicBezTo>
                    <a:close/>
                    <a:moveTo>
                      <a:pt x="86" y="334"/>
                    </a:moveTo>
                    <a:cubicBezTo>
                      <a:pt x="84" y="337"/>
                      <a:pt x="80" y="336"/>
                      <a:pt x="76" y="334"/>
                    </a:cubicBezTo>
                    <a:cubicBezTo>
                      <a:pt x="76" y="332"/>
                      <a:pt x="76" y="330"/>
                      <a:pt x="78" y="328"/>
                    </a:cubicBezTo>
                    <a:cubicBezTo>
                      <a:pt x="79" y="326"/>
                      <a:pt x="80" y="324"/>
                      <a:pt x="82" y="322"/>
                    </a:cubicBezTo>
                    <a:cubicBezTo>
                      <a:pt x="84" y="324"/>
                      <a:pt x="87" y="326"/>
                      <a:pt x="89" y="327"/>
                    </a:cubicBezTo>
                    <a:cubicBezTo>
                      <a:pt x="88" y="329"/>
                      <a:pt x="87" y="332"/>
                      <a:pt x="86" y="334"/>
                    </a:cubicBezTo>
                    <a:close/>
                    <a:moveTo>
                      <a:pt x="376" y="184"/>
                    </a:moveTo>
                    <a:cubicBezTo>
                      <a:pt x="381" y="231"/>
                      <a:pt x="363" y="278"/>
                      <a:pt x="334" y="314"/>
                    </a:cubicBezTo>
                    <a:cubicBezTo>
                      <a:pt x="269" y="396"/>
                      <a:pt x="173" y="379"/>
                      <a:pt x="91" y="339"/>
                    </a:cubicBezTo>
                    <a:cubicBezTo>
                      <a:pt x="91" y="339"/>
                      <a:pt x="91" y="339"/>
                      <a:pt x="91" y="339"/>
                    </a:cubicBezTo>
                    <a:cubicBezTo>
                      <a:pt x="93" y="337"/>
                      <a:pt x="94" y="334"/>
                      <a:pt x="96" y="331"/>
                    </a:cubicBezTo>
                    <a:cubicBezTo>
                      <a:pt x="112" y="341"/>
                      <a:pt x="131" y="347"/>
                      <a:pt x="153" y="349"/>
                    </a:cubicBezTo>
                    <a:cubicBezTo>
                      <a:pt x="153" y="349"/>
                      <a:pt x="153" y="349"/>
                      <a:pt x="153" y="349"/>
                    </a:cubicBezTo>
                    <a:cubicBezTo>
                      <a:pt x="223" y="370"/>
                      <a:pt x="292" y="339"/>
                      <a:pt x="331" y="277"/>
                    </a:cubicBezTo>
                    <a:cubicBezTo>
                      <a:pt x="372" y="213"/>
                      <a:pt x="365" y="128"/>
                      <a:pt x="318" y="69"/>
                    </a:cubicBezTo>
                    <a:cubicBezTo>
                      <a:pt x="317" y="68"/>
                      <a:pt x="316" y="67"/>
                      <a:pt x="315" y="67"/>
                    </a:cubicBezTo>
                    <a:cubicBezTo>
                      <a:pt x="316" y="66"/>
                      <a:pt x="318" y="64"/>
                      <a:pt x="320" y="63"/>
                    </a:cubicBezTo>
                    <a:cubicBezTo>
                      <a:pt x="349" y="100"/>
                      <a:pt x="372" y="135"/>
                      <a:pt x="376" y="184"/>
                    </a:cubicBezTo>
                    <a:close/>
                    <a:moveTo>
                      <a:pt x="141" y="495"/>
                    </a:moveTo>
                    <a:cubicBezTo>
                      <a:pt x="127" y="492"/>
                      <a:pt x="111" y="485"/>
                      <a:pt x="120" y="469"/>
                    </a:cubicBezTo>
                    <a:cubicBezTo>
                      <a:pt x="120" y="468"/>
                      <a:pt x="121" y="468"/>
                      <a:pt x="122" y="467"/>
                    </a:cubicBezTo>
                    <a:cubicBezTo>
                      <a:pt x="150" y="486"/>
                      <a:pt x="188" y="479"/>
                      <a:pt x="219" y="467"/>
                    </a:cubicBezTo>
                    <a:cubicBezTo>
                      <a:pt x="219" y="467"/>
                      <a:pt x="219" y="467"/>
                      <a:pt x="220" y="467"/>
                    </a:cubicBezTo>
                    <a:cubicBezTo>
                      <a:pt x="220" y="499"/>
                      <a:pt x="161" y="501"/>
                      <a:pt x="141" y="495"/>
                    </a:cubicBezTo>
                    <a:close/>
                    <a:moveTo>
                      <a:pt x="216" y="455"/>
                    </a:moveTo>
                    <a:cubicBezTo>
                      <a:pt x="187" y="466"/>
                      <a:pt x="154" y="475"/>
                      <a:pt x="126" y="461"/>
                    </a:cubicBezTo>
                    <a:cubicBezTo>
                      <a:pt x="131" y="455"/>
                      <a:pt x="136" y="449"/>
                      <a:pt x="141" y="443"/>
                    </a:cubicBezTo>
                    <a:cubicBezTo>
                      <a:pt x="151" y="432"/>
                      <a:pt x="159" y="420"/>
                      <a:pt x="160" y="406"/>
                    </a:cubicBezTo>
                    <a:cubicBezTo>
                      <a:pt x="165" y="407"/>
                      <a:pt x="170" y="408"/>
                      <a:pt x="175" y="408"/>
                    </a:cubicBezTo>
                    <a:cubicBezTo>
                      <a:pt x="177" y="431"/>
                      <a:pt x="206" y="438"/>
                      <a:pt x="216" y="4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3" name="Freeform 339"/>
              <p:cNvSpPr/>
              <p:nvPr/>
            </p:nvSpPr>
            <p:spPr bwMode="auto">
              <a:xfrm>
                <a:off x="1071" y="-1770"/>
                <a:ext cx="79" cy="131"/>
              </a:xfrm>
              <a:custGeom>
                <a:avLst/>
                <a:gdLst>
                  <a:gd name="T0" fmla="*/ 29 w 39"/>
                  <a:gd name="T1" fmla="*/ 2 h 65"/>
                  <a:gd name="T2" fmla="*/ 25 w 39"/>
                  <a:gd name="T3" fmla="*/ 4 h 65"/>
                  <a:gd name="T4" fmla="*/ 30 w 39"/>
                  <a:gd name="T5" fmla="*/ 32 h 65"/>
                  <a:gd name="T6" fmla="*/ 15 w 39"/>
                  <a:gd name="T7" fmla="*/ 54 h 65"/>
                  <a:gd name="T8" fmla="*/ 21 w 39"/>
                  <a:gd name="T9" fmla="*/ 16 h 65"/>
                  <a:gd name="T10" fmla="*/ 15 w 39"/>
                  <a:gd name="T11" fmla="*/ 10 h 65"/>
                  <a:gd name="T12" fmla="*/ 6 w 39"/>
                  <a:gd name="T13" fmla="*/ 61 h 65"/>
                  <a:gd name="T14" fmla="*/ 10 w 39"/>
                  <a:gd name="T15" fmla="*/ 65 h 65"/>
                  <a:gd name="T16" fmla="*/ 35 w 39"/>
                  <a:gd name="T17" fmla="*/ 42 h 65"/>
                  <a:gd name="T18" fmla="*/ 29 w 39"/>
                  <a:gd name="T19"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65">
                    <a:moveTo>
                      <a:pt x="29" y="2"/>
                    </a:moveTo>
                    <a:cubicBezTo>
                      <a:pt x="27" y="0"/>
                      <a:pt x="24" y="2"/>
                      <a:pt x="25" y="4"/>
                    </a:cubicBezTo>
                    <a:cubicBezTo>
                      <a:pt x="27" y="14"/>
                      <a:pt x="31" y="21"/>
                      <a:pt x="30" y="32"/>
                    </a:cubicBezTo>
                    <a:cubicBezTo>
                      <a:pt x="30" y="42"/>
                      <a:pt x="25" y="52"/>
                      <a:pt x="15" y="54"/>
                    </a:cubicBezTo>
                    <a:cubicBezTo>
                      <a:pt x="12" y="41"/>
                      <a:pt x="14" y="27"/>
                      <a:pt x="21" y="16"/>
                    </a:cubicBezTo>
                    <a:cubicBezTo>
                      <a:pt x="24" y="11"/>
                      <a:pt x="18" y="7"/>
                      <a:pt x="15" y="10"/>
                    </a:cubicBezTo>
                    <a:cubicBezTo>
                      <a:pt x="3" y="24"/>
                      <a:pt x="0" y="44"/>
                      <a:pt x="6" y="61"/>
                    </a:cubicBezTo>
                    <a:cubicBezTo>
                      <a:pt x="6" y="63"/>
                      <a:pt x="8" y="65"/>
                      <a:pt x="10" y="65"/>
                    </a:cubicBezTo>
                    <a:cubicBezTo>
                      <a:pt x="23" y="63"/>
                      <a:pt x="32" y="54"/>
                      <a:pt x="35" y="42"/>
                    </a:cubicBezTo>
                    <a:cubicBezTo>
                      <a:pt x="39" y="31"/>
                      <a:pt x="39" y="10"/>
                      <a:pt x="2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4" name="Freeform 340"/>
              <p:cNvSpPr>
                <a:spLocks noEditPoints="1"/>
              </p:cNvSpPr>
              <p:nvPr/>
            </p:nvSpPr>
            <p:spPr bwMode="auto">
              <a:xfrm>
                <a:off x="1051" y="-1088"/>
                <a:ext cx="605" cy="637"/>
              </a:xfrm>
              <a:custGeom>
                <a:avLst/>
                <a:gdLst>
                  <a:gd name="T0" fmla="*/ 196 w 300"/>
                  <a:gd name="T1" fmla="*/ 6 h 316"/>
                  <a:gd name="T2" fmla="*/ 12 w 300"/>
                  <a:gd name="T3" fmla="*/ 72 h 316"/>
                  <a:gd name="T4" fmla="*/ 36 w 300"/>
                  <a:gd name="T5" fmla="*/ 175 h 316"/>
                  <a:gd name="T6" fmla="*/ 271 w 300"/>
                  <a:gd name="T7" fmla="*/ 222 h 316"/>
                  <a:gd name="T8" fmla="*/ 255 w 300"/>
                  <a:gd name="T9" fmla="*/ 129 h 316"/>
                  <a:gd name="T10" fmla="*/ 248 w 300"/>
                  <a:gd name="T11" fmla="*/ 159 h 316"/>
                  <a:gd name="T12" fmla="*/ 250 w 300"/>
                  <a:gd name="T13" fmla="*/ 140 h 316"/>
                  <a:gd name="T14" fmla="*/ 227 w 300"/>
                  <a:gd name="T15" fmla="*/ 77 h 316"/>
                  <a:gd name="T16" fmla="*/ 240 w 300"/>
                  <a:gd name="T17" fmla="*/ 143 h 316"/>
                  <a:gd name="T18" fmla="*/ 237 w 300"/>
                  <a:gd name="T19" fmla="*/ 109 h 316"/>
                  <a:gd name="T20" fmla="*/ 231 w 300"/>
                  <a:gd name="T21" fmla="*/ 90 h 316"/>
                  <a:gd name="T22" fmla="*/ 215 w 300"/>
                  <a:gd name="T23" fmla="*/ 80 h 316"/>
                  <a:gd name="T24" fmla="*/ 211 w 300"/>
                  <a:gd name="T25" fmla="*/ 68 h 316"/>
                  <a:gd name="T26" fmla="*/ 208 w 300"/>
                  <a:gd name="T27" fmla="*/ 40 h 316"/>
                  <a:gd name="T28" fmla="*/ 199 w 300"/>
                  <a:gd name="T29" fmla="*/ 34 h 316"/>
                  <a:gd name="T30" fmla="*/ 190 w 300"/>
                  <a:gd name="T31" fmla="*/ 17 h 316"/>
                  <a:gd name="T32" fmla="*/ 177 w 300"/>
                  <a:gd name="T33" fmla="*/ 36 h 316"/>
                  <a:gd name="T34" fmla="*/ 182 w 300"/>
                  <a:gd name="T35" fmla="*/ 18 h 316"/>
                  <a:gd name="T36" fmla="*/ 167 w 300"/>
                  <a:gd name="T37" fmla="*/ 38 h 316"/>
                  <a:gd name="T38" fmla="*/ 168 w 300"/>
                  <a:gd name="T39" fmla="*/ 20 h 316"/>
                  <a:gd name="T40" fmla="*/ 144 w 300"/>
                  <a:gd name="T41" fmla="*/ 47 h 316"/>
                  <a:gd name="T42" fmla="*/ 142 w 300"/>
                  <a:gd name="T43" fmla="*/ 29 h 316"/>
                  <a:gd name="T44" fmla="*/ 121 w 300"/>
                  <a:gd name="T45" fmla="*/ 56 h 316"/>
                  <a:gd name="T46" fmla="*/ 119 w 300"/>
                  <a:gd name="T47" fmla="*/ 37 h 316"/>
                  <a:gd name="T48" fmla="*/ 109 w 300"/>
                  <a:gd name="T49" fmla="*/ 39 h 316"/>
                  <a:gd name="T50" fmla="*/ 82 w 300"/>
                  <a:gd name="T51" fmla="*/ 72 h 316"/>
                  <a:gd name="T52" fmla="*/ 58 w 300"/>
                  <a:gd name="T53" fmla="*/ 50 h 316"/>
                  <a:gd name="T54" fmla="*/ 59 w 300"/>
                  <a:gd name="T55" fmla="*/ 75 h 316"/>
                  <a:gd name="T56" fmla="*/ 53 w 300"/>
                  <a:gd name="T57" fmla="*/ 76 h 316"/>
                  <a:gd name="T58" fmla="*/ 48 w 300"/>
                  <a:gd name="T59" fmla="*/ 58 h 316"/>
                  <a:gd name="T60" fmla="*/ 58 w 300"/>
                  <a:gd name="T61" fmla="*/ 50 h 316"/>
                  <a:gd name="T62" fmla="*/ 56 w 300"/>
                  <a:gd name="T63" fmla="*/ 194 h 316"/>
                  <a:gd name="T64" fmla="*/ 71 w 300"/>
                  <a:gd name="T65" fmla="*/ 182 h 316"/>
                  <a:gd name="T66" fmla="*/ 63 w 300"/>
                  <a:gd name="T67" fmla="*/ 165 h 316"/>
                  <a:gd name="T68" fmla="*/ 59 w 300"/>
                  <a:gd name="T69" fmla="*/ 150 h 316"/>
                  <a:gd name="T70" fmla="*/ 34 w 300"/>
                  <a:gd name="T71" fmla="*/ 129 h 316"/>
                  <a:gd name="T72" fmla="*/ 52 w 300"/>
                  <a:gd name="T73" fmla="*/ 120 h 316"/>
                  <a:gd name="T74" fmla="*/ 18 w 300"/>
                  <a:gd name="T75" fmla="*/ 79 h 316"/>
                  <a:gd name="T76" fmla="*/ 199 w 300"/>
                  <a:gd name="T77" fmla="*/ 61 h 316"/>
                  <a:gd name="T78" fmla="*/ 208 w 300"/>
                  <a:gd name="T79" fmla="*/ 93 h 316"/>
                  <a:gd name="T80" fmla="*/ 270 w 300"/>
                  <a:gd name="T81" fmla="*/ 213 h 316"/>
                  <a:gd name="T82" fmla="*/ 271 w 300"/>
                  <a:gd name="T83" fmla="*/ 166 h 316"/>
                  <a:gd name="T84" fmla="*/ 268 w 300"/>
                  <a:gd name="T85" fmla="*/ 187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0" h="316">
                    <a:moveTo>
                      <a:pt x="254" y="106"/>
                    </a:moveTo>
                    <a:cubicBezTo>
                      <a:pt x="242" y="82"/>
                      <a:pt x="232" y="59"/>
                      <a:pt x="226" y="33"/>
                    </a:cubicBezTo>
                    <a:cubicBezTo>
                      <a:pt x="222" y="17"/>
                      <a:pt x="212" y="9"/>
                      <a:pt x="196" y="6"/>
                    </a:cubicBezTo>
                    <a:cubicBezTo>
                      <a:pt x="171" y="0"/>
                      <a:pt x="144" y="16"/>
                      <a:pt x="121" y="24"/>
                    </a:cubicBezTo>
                    <a:cubicBezTo>
                      <a:pt x="104" y="31"/>
                      <a:pt x="85" y="33"/>
                      <a:pt x="67" y="38"/>
                    </a:cubicBezTo>
                    <a:cubicBezTo>
                      <a:pt x="58" y="40"/>
                      <a:pt x="0" y="51"/>
                      <a:pt x="12" y="72"/>
                    </a:cubicBezTo>
                    <a:cubicBezTo>
                      <a:pt x="12" y="72"/>
                      <a:pt x="12" y="72"/>
                      <a:pt x="12" y="72"/>
                    </a:cubicBezTo>
                    <a:cubicBezTo>
                      <a:pt x="11" y="72"/>
                      <a:pt x="10" y="73"/>
                      <a:pt x="11" y="74"/>
                    </a:cubicBezTo>
                    <a:cubicBezTo>
                      <a:pt x="15" y="109"/>
                      <a:pt x="25" y="142"/>
                      <a:pt x="36" y="175"/>
                    </a:cubicBezTo>
                    <a:cubicBezTo>
                      <a:pt x="47" y="209"/>
                      <a:pt x="59" y="247"/>
                      <a:pt x="79" y="277"/>
                    </a:cubicBezTo>
                    <a:cubicBezTo>
                      <a:pt x="106" y="316"/>
                      <a:pt x="156" y="303"/>
                      <a:pt x="192" y="288"/>
                    </a:cubicBezTo>
                    <a:cubicBezTo>
                      <a:pt x="218" y="276"/>
                      <a:pt x="269" y="257"/>
                      <a:pt x="271" y="222"/>
                    </a:cubicBezTo>
                    <a:cubicBezTo>
                      <a:pt x="273" y="224"/>
                      <a:pt x="277" y="224"/>
                      <a:pt x="279" y="221"/>
                    </a:cubicBezTo>
                    <a:cubicBezTo>
                      <a:pt x="300" y="186"/>
                      <a:pt x="269" y="137"/>
                      <a:pt x="254" y="106"/>
                    </a:cubicBezTo>
                    <a:close/>
                    <a:moveTo>
                      <a:pt x="255" y="129"/>
                    </a:moveTo>
                    <a:cubicBezTo>
                      <a:pt x="259" y="137"/>
                      <a:pt x="263" y="145"/>
                      <a:pt x="266" y="153"/>
                    </a:cubicBezTo>
                    <a:cubicBezTo>
                      <a:pt x="262" y="159"/>
                      <a:pt x="259" y="165"/>
                      <a:pt x="253" y="170"/>
                    </a:cubicBezTo>
                    <a:cubicBezTo>
                      <a:pt x="251" y="166"/>
                      <a:pt x="250" y="162"/>
                      <a:pt x="248" y="159"/>
                    </a:cubicBezTo>
                    <a:cubicBezTo>
                      <a:pt x="247" y="157"/>
                      <a:pt x="246" y="155"/>
                      <a:pt x="245" y="154"/>
                    </a:cubicBezTo>
                    <a:cubicBezTo>
                      <a:pt x="246" y="154"/>
                      <a:pt x="246" y="153"/>
                      <a:pt x="246" y="153"/>
                    </a:cubicBezTo>
                    <a:cubicBezTo>
                      <a:pt x="247" y="149"/>
                      <a:pt x="248" y="144"/>
                      <a:pt x="250" y="140"/>
                    </a:cubicBezTo>
                    <a:cubicBezTo>
                      <a:pt x="252" y="137"/>
                      <a:pt x="254" y="133"/>
                      <a:pt x="255" y="129"/>
                    </a:cubicBezTo>
                    <a:close/>
                    <a:moveTo>
                      <a:pt x="206" y="24"/>
                    </a:moveTo>
                    <a:cubicBezTo>
                      <a:pt x="218" y="36"/>
                      <a:pt x="220" y="62"/>
                      <a:pt x="227" y="77"/>
                    </a:cubicBezTo>
                    <a:cubicBezTo>
                      <a:pt x="232" y="89"/>
                      <a:pt x="243" y="106"/>
                      <a:pt x="252" y="125"/>
                    </a:cubicBezTo>
                    <a:cubicBezTo>
                      <a:pt x="251" y="124"/>
                      <a:pt x="250" y="125"/>
                      <a:pt x="250" y="125"/>
                    </a:cubicBezTo>
                    <a:cubicBezTo>
                      <a:pt x="244" y="129"/>
                      <a:pt x="242" y="137"/>
                      <a:pt x="240" y="143"/>
                    </a:cubicBezTo>
                    <a:cubicBezTo>
                      <a:pt x="238" y="138"/>
                      <a:pt x="236" y="133"/>
                      <a:pt x="234" y="129"/>
                    </a:cubicBezTo>
                    <a:cubicBezTo>
                      <a:pt x="237" y="123"/>
                      <a:pt x="241" y="118"/>
                      <a:pt x="243" y="111"/>
                    </a:cubicBezTo>
                    <a:cubicBezTo>
                      <a:pt x="244" y="108"/>
                      <a:pt x="239" y="106"/>
                      <a:pt x="237" y="109"/>
                    </a:cubicBezTo>
                    <a:cubicBezTo>
                      <a:pt x="235" y="113"/>
                      <a:pt x="233" y="117"/>
                      <a:pt x="231" y="121"/>
                    </a:cubicBezTo>
                    <a:cubicBezTo>
                      <a:pt x="229" y="116"/>
                      <a:pt x="226" y="111"/>
                      <a:pt x="224" y="105"/>
                    </a:cubicBezTo>
                    <a:cubicBezTo>
                      <a:pt x="225" y="100"/>
                      <a:pt x="228" y="95"/>
                      <a:pt x="231" y="90"/>
                    </a:cubicBezTo>
                    <a:cubicBezTo>
                      <a:pt x="233" y="87"/>
                      <a:pt x="228" y="84"/>
                      <a:pt x="225" y="86"/>
                    </a:cubicBezTo>
                    <a:cubicBezTo>
                      <a:pt x="223" y="88"/>
                      <a:pt x="221" y="91"/>
                      <a:pt x="220" y="93"/>
                    </a:cubicBezTo>
                    <a:cubicBezTo>
                      <a:pt x="218" y="89"/>
                      <a:pt x="217" y="85"/>
                      <a:pt x="215" y="80"/>
                    </a:cubicBezTo>
                    <a:cubicBezTo>
                      <a:pt x="216" y="76"/>
                      <a:pt x="217" y="72"/>
                      <a:pt x="219" y="69"/>
                    </a:cubicBezTo>
                    <a:cubicBezTo>
                      <a:pt x="221" y="64"/>
                      <a:pt x="214" y="60"/>
                      <a:pt x="212" y="65"/>
                    </a:cubicBezTo>
                    <a:cubicBezTo>
                      <a:pt x="212" y="66"/>
                      <a:pt x="211" y="67"/>
                      <a:pt x="211" y="68"/>
                    </a:cubicBezTo>
                    <a:cubicBezTo>
                      <a:pt x="210" y="65"/>
                      <a:pt x="209" y="63"/>
                      <a:pt x="208" y="60"/>
                    </a:cubicBezTo>
                    <a:cubicBezTo>
                      <a:pt x="210" y="54"/>
                      <a:pt x="213" y="49"/>
                      <a:pt x="215" y="44"/>
                    </a:cubicBezTo>
                    <a:cubicBezTo>
                      <a:pt x="216" y="40"/>
                      <a:pt x="211" y="37"/>
                      <a:pt x="208" y="40"/>
                    </a:cubicBezTo>
                    <a:cubicBezTo>
                      <a:pt x="206" y="41"/>
                      <a:pt x="205" y="43"/>
                      <a:pt x="203" y="45"/>
                    </a:cubicBezTo>
                    <a:cubicBezTo>
                      <a:pt x="202" y="42"/>
                      <a:pt x="202" y="39"/>
                      <a:pt x="201" y="36"/>
                    </a:cubicBezTo>
                    <a:cubicBezTo>
                      <a:pt x="200" y="35"/>
                      <a:pt x="200" y="34"/>
                      <a:pt x="199" y="34"/>
                    </a:cubicBezTo>
                    <a:cubicBezTo>
                      <a:pt x="201" y="31"/>
                      <a:pt x="204" y="27"/>
                      <a:pt x="206" y="24"/>
                    </a:cubicBezTo>
                    <a:close/>
                    <a:moveTo>
                      <a:pt x="190" y="19"/>
                    </a:moveTo>
                    <a:cubicBezTo>
                      <a:pt x="190" y="18"/>
                      <a:pt x="190" y="18"/>
                      <a:pt x="190" y="17"/>
                    </a:cubicBezTo>
                    <a:cubicBezTo>
                      <a:pt x="193" y="17"/>
                      <a:pt x="195" y="18"/>
                      <a:pt x="197" y="19"/>
                    </a:cubicBezTo>
                    <a:cubicBezTo>
                      <a:pt x="194" y="23"/>
                      <a:pt x="192" y="29"/>
                      <a:pt x="188" y="34"/>
                    </a:cubicBezTo>
                    <a:cubicBezTo>
                      <a:pt x="185" y="34"/>
                      <a:pt x="181" y="35"/>
                      <a:pt x="177" y="36"/>
                    </a:cubicBezTo>
                    <a:cubicBezTo>
                      <a:pt x="183" y="31"/>
                      <a:pt x="188" y="25"/>
                      <a:pt x="190" y="19"/>
                    </a:cubicBezTo>
                    <a:close/>
                    <a:moveTo>
                      <a:pt x="168" y="20"/>
                    </a:moveTo>
                    <a:cubicBezTo>
                      <a:pt x="173" y="19"/>
                      <a:pt x="177" y="18"/>
                      <a:pt x="182" y="18"/>
                    </a:cubicBezTo>
                    <a:cubicBezTo>
                      <a:pt x="180" y="20"/>
                      <a:pt x="178" y="23"/>
                      <a:pt x="176" y="26"/>
                    </a:cubicBezTo>
                    <a:cubicBezTo>
                      <a:pt x="174" y="29"/>
                      <a:pt x="170" y="33"/>
                      <a:pt x="167" y="36"/>
                    </a:cubicBezTo>
                    <a:cubicBezTo>
                      <a:pt x="166" y="37"/>
                      <a:pt x="166" y="38"/>
                      <a:pt x="167" y="38"/>
                    </a:cubicBezTo>
                    <a:cubicBezTo>
                      <a:pt x="161" y="40"/>
                      <a:pt x="156" y="42"/>
                      <a:pt x="151" y="44"/>
                    </a:cubicBezTo>
                    <a:cubicBezTo>
                      <a:pt x="159" y="38"/>
                      <a:pt x="167" y="30"/>
                      <a:pt x="168" y="21"/>
                    </a:cubicBezTo>
                    <a:cubicBezTo>
                      <a:pt x="168" y="20"/>
                      <a:pt x="168" y="20"/>
                      <a:pt x="168" y="20"/>
                    </a:cubicBezTo>
                    <a:close/>
                    <a:moveTo>
                      <a:pt x="159" y="23"/>
                    </a:moveTo>
                    <a:cubicBezTo>
                      <a:pt x="155" y="31"/>
                      <a:pt x="150" y="38"/>
                      <a:pt x="143" y="43"/>
                    </a:cubicBezTo>
                    <a:cubicBezTo>
                      <a:pt x="142" y="44"/>
                      <a:pt x="142" y="46"/>
                      <a:pt x="144" y="47"/>
                    </a:cubicBezTo>
                    <a:cubicBezTo>
                      <a:pt x="139" y="49"/>
                      <a:pt x="134" y="51"/>
                      <a:pt x="129" y="53"/>
                    </a:cubicBezTo>
                    <a:cubicBezTo>
                      <a:pt x="134" y="47"/>
                      <a:pt x="139" y="39"/>
                      <a:pt x="143" y="31"/>
                    </a:cubicBezTo>
                    <a:cubicBezTo>
                      <a:pt x="143" y="30"/>
                      <a:pt x="143" y="29"/>
                      <a:pt x="142" y="29"/>
                    </a:cubicBezTo>
                    <a:cubicBezTo>
                      <a:pt x="148" y="27"/>
                      <a:pt x="153" y="25"/>
                      <a:pt x="159" y="23"/>
                    </a:cubicBezTo>
                    <a:close/>
                    <a:moveTo>
                      <a:pt x="136" y="31"/>
                    </a:moveTo>
                    <a:cubicBezTo>
                      <a:pt x="131" y="39"/>
                      <a:pt x="126" y="48"/>
                      <a:pt x="121" y="56"/>
                    </a:cubicBezTo>
                    <a:cubicBezTo>
                      <a:pt x="121" y="56"/>
                      <a:pt x="121" y="57"/>
                      <a:pt x="121" y="57"/>
                    </a:cubicBezTo>
                    <a:cubicBezTo>
                      <a:pt x="115" y="60"/>
                      <a:pt x="109" y="62"/>
                      <a:pt x="102" y="65"/>
                    </a:cubicBezTo>
                    <a:cubicBezTo>
                      <a:pt x="109" y="56"/>
                      <a:pt x="115" y="47"/>
                      <a:pt x="119" y="37"/>
                    </a:cubicBezTo>
                    <a:cubicBezTo>
                      <a:pt x="125" y="35"/>
                      <a:pt x="131" y="33"/>
                      <a:pt x="136" y="31"/>
                    </a:cubicBezTo>
                    <a:close/>
                    <a:moveTo>
                      <a:pt x="99" y="41"/>
                    </a:moveTo>
                    <a:cubicBezTo>
                      <a:pt x="102" y="41"/>
                      <a:pt x="106" y="40"/>
                      <a:pt x="109" y="39"/>
                    </a:cubicBezTo>
                    <a:cubicBezTo>
                      <a:pt x="109" y="39"/>
                      <a:pt x="110" y="39"/>
                      <a:pt x="110" y="39"/>
                    </a:cubicBezTo>
                    <a:cubicBezTo>
                      <a:pt x="104" y="48"/>
                      <a:pt x="99" y="59"/>
                      <a:pt x="94" y="68"/>
                    </a:cubicBezTo>
                    <a:cubicBezTo>
                      <a:pt x="90" y="69"/>
                      <a:pt x="86" y="71"/>
                      <a:pt x="82" y="72"/>
                    </a:cubicBezTo>
                    <a:cubicBezTo>
                      <a:pt x="89" y="63"/>
                      <a:pt x="94" y="54"/>
                      <a:pt x="99" y="44"/>
                    </a:cubicBezTo>
                    <a:cubicBezTo>
                      <a:pt x="100" y="43"/>
                      <a:pt x="99" y="42"/>
                      <a:pt x="99" y="41"/>
                    </a:cubicBezTo>
                    <a:close/>
                    <a:moveTo>
                      <a:pt x="58" y="50"/>
                    </a:moveTo>
                    <a:cubicBezTo>
                      <a:pt x="69" y="47"/>
                      <a:pt x="81" y="45"/>
                      <a:pt x="92" y="42"/>
                    </a:cubicBezTo>
                    <a:cubicBezTo>
                      <a:pt x="86" y="53"/>
                      <a:pt x="81" y="64"/>
                      <a:pt x="73" y="74"/>
                    </a:cubicBezTo>
                    <a:cubicBezTo>
                      <a:pt x="68" y="75"/>
                      <a:pt x="64" y="75"/>
                      <a:pt x="59" y="75"/>
                    </a:cubicBezTo>
                    <a:cubicBezTo>
                      <a:pt x="66" y="68"/>
                      <a:pt x="71" y="60"/>
                      <a:pt x="74" y="50"/>
                    </a:cubicBezTo>
                    <a:cubicBezTo>
                      <a:pt x="75" y="48"/>
                      <a:pt x="71" y="46"/>
                      <a:pt x="70" y="48"/>
                    </a:cubicBezTo>
                    <a:cubicBezTo>
                      <a:pt x="65" y="58"/>
                      <a:pt x="59" y="67"/>
                      <a:pt x="53" y="76"/>
                    </a:cubicBezTo>
                    <a:cubicBezTo>
                      <a:pt x="49" y="76"/>
                      <a:pt x="46" y="75"/>
                      <a:pt x="43" y="75"/>
                    </a:cubicBezTo>
                    <a:cubicBezTo>
                      <a:pt x="46" y="70"/>
                      <a:pt x="49" y="66"/>
                      <a:pt x="52" y="61"/>
                    </a:cubicBezTo>
                    <a:cubicBezTo>
                      <a:pt x="53" y="58"/>
                      <a:pt x="50" y="56"/>
                      <a:pt x="48" y="58"/>
                    </a:cubicBezTo>
                    <a:cubicBezTo>
                      <a:pt x="44" y="63"/>
                      <a:pt x="40" y="68"/>
                      <a:pt x="37" y="74"/>
                    </a:cubicBezTo>
                    <a:cubicBezTo>
                      <a:pt x="35" y="73"/>
                      <a:pt x="33" y="73"/>
                      <a:pt x="31" y="72"/>
                    </a:cubicBezTo>
                    <a:cubicBezTo>
                      <a:pt x="5" y="64"/>
                      <a:pt x="50" y="52"/>
                      <a:pt x="58" y="50"/>
                    </a:cubicBezTo>
                    <a:close/>
                    <a:moveTo>
                      <a:pt x="233" y="250"/>
                    </a:moveTo>
                    <a:cubicBezTo>
                      <a:pt x="204" y="268"/>
                      <a:pt x="168" y="286"/>
                      <a:pt x="134" y="289"/>
                    </a:cubicBezTo>
                    <a:cubicBezTo>
                      <a:pt x="85" y="294"/>
                      <a:pt x="70" y="229"/>
                      <a:pt x="56" y="194"/>
                    </a:cubicBezTo>
                    <a:cubicBezTo>
                      <a:pt x="55" y="190"/>
                      <a:pt x="53" y="186"/>
                      <a:pt x="52" y="183"/>
                    </a:cubicBezTo>
                    <a:cubicBezTo>
                      <a:pt x="56" y="185"/>
                      <a:pt x="60" y="187"/>
                      <a:pt x="63" y="190"/>
                    </a:cubicBezTo>
                    <a:cubicBezTo>
                      <a:pt x="68" y="195"/>
                      <a:pt x="76" y="187"/>
                      <a:pt x="71" y="182"/>
                    </a:cubicBezTo>
                    <a:cubicBezTo>
                      <a:pt x="68" y="179"/>
                      <a:pt x="64" y="177"/>
                      <a:pt x="60" y="176"/>
                    </a:cubicBezTo>
                    <a:cubicBezTo>
                      <a:pt x="62" y="174"/>
                      <a:pt x="64" y="173"/>
                      <a:pt x="65" y="171"/>
                    </a:cubicBezTo>
                    <a:cubicBezTo>
                      <a:pt x="66" y="169"/>
                      <a:pt x="66" y="166"/>
                      <a:pt x="63" y="165"/>
                    </a:cubicBezTo>
                    <a:cubicBezTo>
                      <a:pt x="57" y="165"/>
                      <a:pt x="53" y="169"/>
                      <a:pt x="48" y="172"/>
                    </a:cubicBezTo>
                    <a:cubicBezTo>
                      <a:pt x="46" y="167"/>
                      <a:pt x="44" y="162"/>
                      <a:pt x="43" y="156"/>
                    </a:cubicBezTo>
                    <a:cubicBezTo>
                      <a:pt x="48" y="154"/>
                      <a:pt x="54" y="153"/>
                      <a:pt x="59" y="150"/>
                    </a:cubicBezTo>
                    <a:cubicBezTo>
                      <a:pt x="63" y="148"/>
                      <a:pt x="60" y="143"/>
                      <a:pt x="56" y="144"/>
                    </a:cubicBezTo>
                    <a:cubicBezTo>
                      <a:pt x="51" y="145"/>
                      <a:pt x="46" y="148"/>
                      <a:pt x="41" y="151"/>
                    </a:cubicBezTo>
                    <a:cubicBezTo>
                      <a:pt x="38" y="144"/>
                      <a:pt x="36" y="136"/>
                      <a:pt x="34" y="129"/>
                    </a:cubicBezTo>
                    <a:cubicBezTo>
                      <a:pt x="34" y="129"/>
                      <a:pt x="35" y="130"/>
                      <a:pt x="35" y="130"/>
                    </a:cubicBezTo>
                    <a:cubicBezTo>
                      <a:pt x="42" y="130"/>
                      <a:pt x="48" y="128"/>
                      <a:pt x="54" y="125"/>
                    </a:cubicBezTo>
                    <a:cubicBezTo>
                      <a:pt x="56" y="123"/>
                      <a:pt x="54" y="120"/>
                      <a:pt x="52" y="120"/>
                    </a:cubicBezTo>
                    <a:cubicBezTo>
                      <a:pt x="47" y="122"/>
                      <a:pt x="41" y="125"/>
                      <a:pt x="35" y="125"/>
                    </a:cubicBezTo>
                    <a:cubicBezTo>
                      <a:pt x="34" y="126"/>
                      <a:pt x="33" y="127"/>
                      <a:pt x="33" y="128"/>
                    </a:cubicBezTo>
                    <a:cubicBezTo>
                      <a:pt x="28" y="112"/>
                      <a:pt x="23" y="95"/>
                      <a:pt x="18" y="79"/>
                    </a:cubicBezTo>
                    <a:cubicBezTo>
                      <a:pt x="43" y="102"/>
                      <a:pt x="101" y="77"/>
                      <a:pt x="123" y="66"/>
                    </a:cubicBezTo>
                    <a:cubicBezTo>
                      <a:pt x="139" y="59"/>
                      <a:pt x="155" y="51"/>
                      <a:pt x="172" y="46"/>
                    </a:cubicBezTo>
                    <a:cubicBezTo>
                      <a:pt x="187" y="41"/>
                      <a:pt x="195" y="50"/>
                      <a:pt x="199" y="61"/>
                    </a:cubicBezTo>
                    <a:cubicBezTo>
                      <a:pt x="199" y="62"/>
                      <a:pt x="199" y="63"/>
                      <a:pt x="199" y="64"/>
                    </a:cubicBezTo>
                    <a:cubicBezTo>
                      <a:pt x="199" y="66"/>
                      <a:pt x="200" y="67"/>
                      <a:pt x="201" y="68"/>
                    </a:cubicBezTo>
                    <a:cubicBezTo>
                      <a:pt x="204" y="76"/>
                      <a:pt x="206" y="86"/>
                      <a:pt x="208" y="93"/>
                    </a:cubicBezTo>
                    <a:cubicBezTo>
                      <a:pt x="217" y="126"/>
                      <a:pt x="231" y="156"/>
                      <a:pt x="246" y="187"/>
                    </a:cubicBezTo>
                    <a:cubicBezTo>
                      <a:pt x="259" y="215"/>
                      <a:pt x="260" y="232"/>
                      <a:pt x="233" y="250"/>
                    </a:cubicBezTo>
                    <a:close/>
                    <a:moveTo>
                      <a:pt x="270" y="213"/>
                    </a:moveTo>
                    <a:cubicBezTo>
                      <a:pt x="268" y="200"/>
                      <a:pt x="263" y="188"/>
                      <a:pt x="257" y="177"/>
                    </a:cubicBezTo>
                    <a:cubicBezTo>
                      <a:pt x="262" y="173"/>
                      <a:pt x="267" y="169"/>
                      <a:pt x="270" y="163"/>
                    </a:cubicBezTo>
                    <a:cubicBezTo>
                      <a:pt x="270" y="164"/>
                      <a:pt x="270" y="165"/>
                      <a:pt x="271" y="166"/>
                    </a:cubicBezTo>
                    <a:cubicBezTo>
                      <a:pt x="271" y="166"/>
                      <a:pt x="270" y="166"/>
                      <a:pt x="270" y="167"/>
                    </a:cubicBezTo>
                    <a:cubicBezTo>
                      <a:pt x="270" y="173"/>
                      <a:pt x="270" y="179"/>
                      <a:pt x="265" y="185"/>
                    </a:cubicBezTo>
                    <a:cubicBezTo>
                      <a:pt x="264" y="187"/>
                      <a:pt x="266" y="189"/>
                      <a:pt x="268" y="187"/>
                    </a:cubicBezTo>
                    <a:cubicBezTo>
                      <a:pt x="270" y="185"/>
                      <a:pt x="272" y="183"/>
                      <a:pt x="274" y="180"/>
                    </a:cubicBezTo>
                    <a:cubicBezTo>
                      <a:pt x="276" y="192"/>
                      <a:pt x="275" y="203"/>
                      <a:pt x="270" y="2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5" name="Freeform 341"/>
              <p:cNvSpPr>
                <a:spLocks noEditPoints="1"/>
              </p:cNvSpPr>
              <p:nvPr/>
            </p:nvSpPr>
            <p:spPr bwMode="auto">
              <a:xfrm>
                <a:off x="1218" y="-921"/>
                <a:ext cx="291" cy="293"/>
              </a:xfrm>
              <a:custGeom>
                <a:avLst/>
                <a:gdLst>
                  <a:gd name="T0" fmla="*/ 105 w 144"/>
                  <a:gd name="T1" fmla="*/ 21 h 145"/>
                  <a:gd name="T2" fmla="*/ 7 w 144"/>
                  <a:gd name="T3" fmla="*/ 51 h 145"/>
                  <a:gd name="T4" fmla="*/ 7 w 144"/>
                  <a:gd name="T5" fmla="*/ 63 h 145"/>
                  <a:gd name="T6" fmla="*/ 38 w 144"/>
                  <a:gd name="T7" fmla="*/ 141 h 145"/>
                  <a:gd name="T8" fmla="*/ 82 w 144"/>
                  <a:gd name="T9" fmla="*/ 133 h 145"/>
                  <a:gd name="T10" fmla="*/ 123 w 144"/>
                  <a:gd name="T11" fmla="*/ 113 h 145"/>
                  <a:gd name="T12" fmla="*/ 105 w 144"/>
                  <a:gd name="T13" fmla="*/ 21 h 145"/>
                  <a:gd name="T14" fmla="*/ 114 w 144"/>
                  <a:gd name="T15" fmla="*/ 102 h 145"/>
                  <a:gd name="T16" fmla="*/ 83 w 144"/>
                  <a:gd name="T17" fmla="*/ 119 h 145"/>
                  <a:gd name="T18" fmla="*/ 47 w 144"/>
                  <a:gd name="T19" fmla="*/ 129 h 145"/>
                  <a:gd name="T20" fmla="*/ 15 w 144"/>
                  <a:gd name="T21" fmla="*/ 61 h 145"/>
                  <a:gd name="T22" fmla="*/ 82 w 144"/>
                  <a:gd name="T23" fmla="*/ 30 h 145"/>
                  <a:gd name="T24" fmla="*/ 114 w 144"/>
                  <a:gd name="T25" fmla="*/ 10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45">
                    <a:moveTo>
                      <a:pt x="105" y="21"/>
                    </a:moveTo>
                    <a:cubicBezTo>
                      <a:pt x="79" y="0"/>
                      <a:pt x="31" y="43"/>
                      <a:pt x="7" y="51"/>
                    </a:cubicBezTo>
                    <a:cubicBezTo>
                      <a:pt x="0" y="53"/>
                      <a:pt x="2" y="62"/>
                      <a:pt x="7" y="63"/>
                    </a:cubicBezTo>
                    <a:cubicBezTo>
                      <a:pt x="8" y="88"/>
                      <a:pt x="16" y="132"/>
                      <a:pt x="38" y="141"/>
                    </a:cubicBezTo>
                    <a:cubicBezTo>
                      <a:pt x="51" y="145"/>
                      <a:pt x="70" y="137"/>
                      <a:pt x="82" y="133"/>
                    </a:cubicBezTo>
                    <a:cubicBezTo>
                      <a:pt x="95" y="129"/>
                      <a:pt x="113" y="123"/>
                      <a:pt x="123" y="113"/>
                    </a:cubicBezTo>
                    <a:cubicBezTo>
                      <a:pt x="144" y="91"/>
                      <a:pt x="125" y="38"/>
                      <a:pt x="105" y="21"/>
                    </a:cubicBezTo>
                    <a:close/>
                    <a:moveTo>
                      <a:pt x="114" y="102"/>
                    </a:moveTo>
                    <a:cubicBezTo>
                      <a:pt x="109" y="110"/>
                      <a:pt x="90" y="116"/>
                      <a:pt x="83" y="119"/>
                    </a:cubicBezTo>
                    <a:cubicBezTo>
                      <a:pt x="71" y="123"/>
                      <a:pt x="59" y="127"/>
                      <a:pt x="47" y="129"/>
                    </a:cubicBezTo>
                    <a:cubicBezTo>
                      <a:pt x="28" y="131"/>
                      <a:pt x="18" y="83"/>
                      <a:pt x="15" y="61"/>
                    </a:cubicBezTo>
                    <a:cubicBezTo>
                      <a:pt x="38" y="54"/>
                      <a:pt x="58" y="38"/>
                      <a:pt x="82" y="30"/>
                    </a:cubicBezTo>
                    <a:cubicBezTo>
                      <a:pt x="111" y="21"/>
                      <a:pt x="122" y="83"/>
                      <a:pt x="114"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6" name="Freeform 342"/>
              <p:cNvSpPr/>
              <p:nvPr/>
            </p:nvSpPr>
            <p:spPr bwMode="auto">
              <a:xfrm>
                <a:off x="1269" y="-828"/>
                <a:ext cx="116" cy="53"/>
              </a:xfrm>
              <a:custGeom>
                <a:avLst/>
                <a:gdLst>
                  <a:gd name="T0" fmla="*/ 54 w 58"/>
                  <a:gd name="T1" fmla="*/ 0 h 26"/>
                  <a:gd name="T2" fmla="*/ 25 w 58"/>
                  <a:gd name="T3" fmla="*/ 11 h 26"/>
                  <a:gd name="T4" fmla="*/ 10 w 58"/>
                  <a:gd name="T5" fmla="*/ 17 h 26"/>
                  <a:gd name="T6" fmla="*/ 5 w 58"/>
                  <a:gd name="T7" fmla="*/ 19 h 26"/>
                  <a:gd name="T8" fmla="*/ 2 w 58"/>
                  <a:gd name="T9" fmla="*/ 21 h 26"/>
                  <a:gd name="T10" fmla="*/ 2 w 58"/>
                  <a:gd name="T11" fmla="*/ 25 h 26"/>
                  <a:gd name="T12" fmla="*/ 27 w 58"/>
                  <a:gd name="T13" fmla="*/ 20 h 26"/>
                  <a:gd name="T14" fmla="*/ 57 w 58"/>
                  <a:gd name="T15" fmla="*/ 5 h 26"/>
                  <a:gd name="T16" fmla="*/ 54 w 58"/>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26">
                    <a:moveTo>
                      <a:pt x="54" y="0"/>
                    </a:moveTo>
                    <a:cubicBezTo>
                      <a:pt x="44" y="1"/>
                      <a:pt x="34" y="8"/>
                      <a:pt x="25" y="11"/>
                    </a:cubicBezTo>
                    <a:cubicBezTo>
                      <a:pt x="20" y="13"/>
                      <a:pt x="15" y="15"/>
                      <a:pt x="10" y="17"/>
                    </a:cubicBezTo>
                    <a:cubicBezTo>
                      <a:pt x="8" y="17"/>
                      <a:pt x="7" y="18"/>
                      <a:pt x="5" y="19"/>
                    </a:cubicBezTo>
                    <a:cubicBezTo>
                      <a:pt x="4" y="19"/>
                      <a:pt x="3" y="20"/>
                      <a:pt x="2" y="21"/>
                    </a:cubicBezTo>
                    <a:cubicBezTo>
                      <a:pt x="0" y="21"/>
                      <a:pt x="0" y="25"/>
                      <a:pt x="2" y="25"/>
                    </a:cubicBezTo>
                    <a:cubicBezTo>
                      <a:pt x="11" y="26"/>
                      <a:pt x="19" y="23"/>
                      <a:pt x="27" y="20"/>
                    </a:cubicBezTo>
                    <a:cubicBezTo>
                      <a:pt x="36" y="17"/>
                      <a:pt x="51" y="14"/>
                      <a:pt x="57" y="5"/>
                    </a:cubicBezTo>
                    <a:cubicBezTo>
                      <a:pt x="58" y="3"/>
                      <a:pt x="56"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7" name="Freeform 343"/>
              <p:cNvSpPr/>
              <p:nvPr/>
            </p:nvSpPr>
            <p:spPr bwMode="auto">
              <a:xfrm>
                <a:off x="1271" y="-775"/>
                <a:ext cx="123" cy="44"/>
              </a:xfrm>
              <a:custGeom>
                <a:avLst/>
                <a:gdLst>
                  <a:gd name="T0" fmla="*/ 54 w 61"/>
                  <a:gd name="T1" fmla="*/ 1 h 22"/>
                  <a:gd name="T2" fmla="*/ 3 w 61"/>
                  <a:gd name="T3" fmla="*/ 16 h 22"/>
                  <a:gd name="T4" fmla="*/ 4 w 61"/>
                  <a:gd name="T5" fmla="*/ 22 h 22"/>
                  <a:gd name="T6" fmla="*/ 57 w 61"/>
                  <a:gd name="T7" fmla="*/ 7 h 22"/>
                  <a:gd name="T8" fmla="*/ 54 w 61"/>
                  <a:gd name="T9" fmla="*/ 1 h 22"/>
                </a:gdLst>
                <a:ahLst/>
                <a:cxnLst>
                  <a:cxn ang="0">
                    <a:pos x="T0" y="T1"/>
                  </a:cxn>
                  <a:cxn ang="0">
                    <a:pos x="T2" y="T3"/>
                  </a:cxn>
                  <a:cxn ang="0">
                    <a:pos x="T4" y="T5"/>
                  </a:cxn>
                  <a:cxn ang="0">
                    <a:pos x="T6" y="T7"/>
                  </a:cxn>
                  <a:cxn ang="0">
                    <a:pos x="T8" y="T9"/>
                  </a:cxn>
                </a:cxnLst>
                <a:rect l="0" t="0" r="r" b="b"/>
                <a:pathLst>
                  <a:path w="61" h="22">
                    <a:moveTo>
                      <a:pt x="54" y="1"/>
                    </a:moveTo>
                    <a:cubicBezTo>
                      <a:pt x="37" y="5"/>
                      <a:pt x="21" y="13"/>
                      <a:pt x="3" y="16"/>
                    </a:cubicBezTo>
                    <a:cubicBezTo>
                      <a:pt x="0" y="17"/>
                      <a:pt x="1" y="22"/>
                      <a:pt x="4" y="22"/>
                    </a:cubicBezTo>
                    <a:cubicBezTo>
                      <a:pt x="22" y="20"/>
                      <a:pt x="42" y="16"/>
                      <a:pt x="57" y="7"/>
                    </a:cubicBezTo>
                    <a:cubicBezTo>
                      <a:pt x="61" y="5"/>
                      <a:pt x="58" y="0"/>
                      <a:pt x="5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8" name="Freeform 344"/>
              <p:cNvSpPr/>
              <p:nvPr/>
            </p:nvSpPr>
            <p:spPr bwMode="auto">
              <a:xfrm>
                <a:off x="1297" y="-745"/>
                <a:ext cx="119" cy="52"/>
              </a:xfrm>
              <a:custGeom>
                <a:avLst/>
                <a:gdLst>
                  <a:gd name="T0" fmla="*/ 54 w 59"/>
                  <a:gd name="T1" fmla="*/ 1 h 26"/>
                  <a:gd name="T2" fmla="*/ 5 w 59"/>
                  <a:gd name="T3" fmla="*/ 17 h 26"/>
                  <a:gd name="T4" fmla="*/ 7 w 59"/>
                  <a:gd name="T5" fmla="*/ 24 h 26"/>
                  <a:gd name="T6" fmla="*/ 56 w 59"/>
                  <a:gd name="T7" fmla="*/ 7 h 26"/>
                  <a:gd name="T8" fmla="*/ 54 w 59"/>
                  <a:gd name="T9" fmla="*/ 1 h 26"/>
                </a:gdLst>
                <a:ahLst/>
                <a:cxnLst>
                  <a:cxn ang="0">
                    <a:pos x="T0" y="T1"/>
                  </a:cxn>
                  <a:cxn ang="0">
                    <a:pos x="T2" y="T3"/>
                  </a:cxn>
                  <a:cxn ang="0">
                    <a:pos x="T4" y="T5"/>
                  </a:cxn>
                  <a:cxn ang="0">
                    <a:pos x="T6" y="T7"/>
                  </a:cxn>
                  <a:cxn ang="0">
                    <a:pos x="T8" y="T9"/>
                  </a:cxn>
                </a:cxnLst>
                <a:rect l="0" t="0" r="r" b="b"/>
                <a:pathLst>
                  <a:path w="59" h="26">
                    <a:moveTo>
                      <a:pt x="54" y="1"/>
                    </a:moveTo>
                    <a:cubicBezTo>
                      <a:pt x="37" y="4"/>
                      <a:pt x="21" y="12"/>
                      <a:pt x="5" y="17"/>
                    </a:cubicBezTo>
                    <a:cubicBezTo>
                      <a:pt x="0" y="19"/>
                      <a:pt x="2" y="26"/>
                      <a:pt x="7" y="24"/>
                    </a:cubicBezTo>
                    <a:cubicBezTo>
                      <a:pt x="23" y="20"/>
                      <a:pt x="42" y="16"/>
                      <a:pt x="56" y="7"/>
                    </a:cubicBezTo>
                    <a:cubicBezTo>
                      <a:pt x="59" y="5"/>
                      <a:pt x="57" y="0"/>
                      <a:pt x="5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9" name="Freeform 345"/>
              <p:cNvSpPr/>
              <p:nvPr/>
            </p:nvSpPr>
            <p:spPr bwMode="auto">
              <a:xfrm>
                <a:off x="1117" y="-878"/>
                <a:ext cx="55" cy="12"/>
              </a:xfrm>
              <a:custGeom>
                <a:avLst/>
                <a:gdLst>
                  <a:gd name="T0" fmla="*/ 24 w 27"/>
                  <a:gd name="T1" fmla="*/ 0 h 6"/>
                  <a:gd name="T2" fmla="*/ 2 w 27"/>
                  <a:gd name="T3" fmla="*/ 3 h 6"/>
                  <a:gd name="T4" fmla="*/ 2 w 27"/>
                  <a:gd name="T5" fmla="*/ 6 h 6"/>
                  <a:gd name="T6" fmla="*/ 25 w 27"/>
                  <a:gd name="T7" fmla="*/ 3 h 6"/>
                  <a:gd name="T8" fmla="*/ 24 w 27"/>
                  <a:gd name="T9" fmla="*/ 0 h 6"/>
                </a:gdLst>
                <a:ahLst/>
                <a:cxnLst>
                  <a:cxn ang="0">
                    <a:pos x="T0" y="T1"/>
                  </a:cxn>
                  <a:cxn ang="0">
                    <a:pos x="T2" y="T3"/>
                  </a:cxn>
                  <a:cxn ang="0">
                    <a:pos x="T4" y="T5"/>
                  </a:cxn>
                  <a:cxn ang="0">
                    <a:pos x="T6" y="T7"/>
                  </a:cxn>
                  <a:cxn ang="0">
                    <a:pos x="T8" y="T9"/>
                  </a:cxn>
                </a:cxnLst>
                <a:rect l="0" t="0" r="r" b="b"/>
                <a:pathLst>
                  <a:path w="27" h="6">
                    <a:moveTo>
                      <a:pt x="24" y="0"/>
                    </a:moveTo>
                    <a:cubicBezTo>
                      <a:pt x="17" y="3"/>
                      <a:pt x="9" y="3"/>
                      <a:pt x="2" y="3"/>
                    </a:cubicBezTo>
                    <a:cubicBezTo>
                      <a:pt x="0" y="3"/>
                      <a:pt x="0" y="6"/>
                      <a:pt x="2" y="6"/>
                    </a:cubicBezTo>
                    <a:cubicBezTo>
                      <a:pt x="10" y="6"/>
                      <a:pt x="18" y="6"/>
                      <a:pt x="25" y="3"/>
                    </a:cubicBezTo>
                    <a:cubicBezTo>
                      <a:pt x="27" y="2"/>
                      <a:pt x="26"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0" name="Freeform 346"/>
              <p:cNvSpPr>
                <a:spLocks noEditPoints="1"/>
              </p:cNvSpPr>
              <p:nvPr/>
            </p:nvSpPr>
            <p:spPr bwMode="auto">
              <a:xfrm>
                <a:off x="1557" y="-1818"/>
                <a:ext cx="591" cy="702"/>
              </a:xfrm>
              <a:custGeom>
                <a:avLst/>
                <a:gdLst>
                  <a:gd name="T0" fmla="*/ 247 w 293"/>
                  <a:gd name="T1" fmla="*/ 272 h 348"/>
                  <a:gd name="T2" fmla="*/ 292 w 293"/>
                  <a:gd name="T3" fmla="*/ 160 h 348"/>
                  <a:gd name="T4" fmla="*/ 136 w 293"/>
                  <a:gd name="T5" fmla="*/ 42 h 348"/>
                  <a:gd name="T6" fmla="*/ 131 w 293"/>
                  <a:gd name="T7" fmla="*/ 29 h 348"/>
                  <a:gd name="T8" fmla="*/ 129 w 293"/>
                  <a:gd name="T9" fmla="*/ 18 h 348"/>
                  <a:gd name="T10" fmla="*/ 130 w 293"/>
                  <a:gd name="T11" fmla="*/ 18 h 348"/>
                  <a:gd name="T12" fmla="*/ 140 w 293"/>
                  <a:gd name="T13" fmla="*/ 11 h 348"/>
                  <a:gd name="T14" fmla="*/ 129 w 293"/>
                  <a:gd name="T15" fmla="*/ 4 h 348"/>
                  <a:gd name="T16" fmla="*/ 117 w 293"/>
                  <a:gd name="T17" fmla="*/ 9 h 348"/>
                  <a:gd name="T18" fmla="*/ 104 w 293"/>
                  <a:gd name="T19" fmla="*/ 15 h 348"/>
                  <a:gd name="T20" fmla="*/ 106 w 293"/>
                  <a:gd name="T21" fmla="*/ 21 h 348"/>
                  <a:gd name="T22" fmla="*/ 116 w 293"/>
                  <a:gd name="T23" fmla="*/ 20 h 348"/>
                  <a:gd name="T24" fmla="*/ 119 w 293"/>
                  <a:gd name="T25" fmla="*/ 32 h 348"/>
                  <a:gd name="T26" fmla="*/ 126 w 293"/>
                  <a:gd name="T27" fmla="*/ 43 h 348"/>
                  <a:gd name="T28" fmla="*/ 2 w 293"/>
                  <a:gd name="T29" fmla="*/ 195 h 348"/>
                  <a:gd name="T30" fmla="*/ 73 w 293"/>
                  <a:gd name="T31" fmla="*/ 308 h 348"/>
                  <a:gd name="T32" fmla="*/ 57 w 293"/>
                  <a:gd name="T33" fmla="*/ 340 h 348"/>
                  <a:gd name="T34" fmla="*/ 62 w 293"/>
                  <a:gd name="T35" fmla="*/ 347 h 348"/>
                  <a:gd name="T36" fmla="*/ 86 w 293"/>
                  <a:gd name="T37" fmla="*/ 337 h 348"/>
                  <a:gd name="T38" fmla="*/ 98 w 293"/>
                  <a:gd name="T39" fmla="*/ 318 h 348"/>
                  <a:gd name="T40" fmla="*/ 154 w 293"/>
                  <a:gd name="T41" fmla="*/ 322 h 348"/>
                  <a:gd name="T42" fmla="*/ 228 w 293"/>
                  <a:gd name="T43" fmla="*/ 290 h 348"/>
                  <a:gd name="T44" fmla="*/ 258 w 293"/>
                  <a:gd name="T45" fmla="*/ 319 h 348"/>
                  <a:gd name="T46" fmla="*/ 264 w 293"/>
                  <a:gd name="T47" fmla="*/ 316 h 348"/>
                  <a:gd name="T48" fmla="*/ 261 w 293"/>
                  <a:gd name="T49" fmla="*/ 291 h 348"/>
                  <a:gd name="T50" fmla="*/ 247 w 293"/>
                  <a:gd name="T51" fmla="*/ 272 h 348"/>
                  <a:gd name="T52" fmla="*/ 69 w 293"/>
                  <a:gd name="T53" fmla="*/ 336 h 348"/>
                  <a:gd name="T54" fmla="*/ 80 w 293"/>
                  <a:gd name="T55" fmla="*/ 312 h 348"/>
                  <a:gd name="T56" fmla="*/ 80 w 293"/>
                  <a:gd name="T57" fmla="*/ 311 h 348"/>
                  <a:gd name="T58" fmla="*/ 88 w 293"/>
                  <a:gd name="T59" fmla="*/ 315 h 348"/>
                  <a:gd name="T60" fmla="*/ 69 w 293"/>
                  <a:gd name="T61" fmla="*/ 336 h 348"/>
                  <a:gd name="T62" fmla="*/ 151 w 293"/>
                  <a:gd name="T63" fmla="*/ 310 h 348"/>
                  <a:gd name="T64" fmla="*/ 100 w 293"/>
                  <a:gd name="T65" fmla="*/ 307 h 348"/>
                  <a:gd name="T66" fmla="*/ 94 w 293"/>
                  <a:gd name="T67" fmla="*/ 306 h 348"/>
                  <a:gd name="T68" fmla="*/ 15 w 293"/>
                  <a:gd name="T69" fmla="*/ 188 h 348"/>
                  <a:gd name="T70" fmla="*/ 128 w 293"/>
                  <a:gd name="T71" fmla="*/ 52 h 348"/>
                  <a:gd name="T72" fmla="*/ 135 w 293"/>
                  <a:gd name="T73" fmla="*/ 54 h 348"/>
                  <a:gd name="T74" fmla="*/ 283 w 293"/>
                  <a:gd name="T75" fmla="*/ 180 h 348"/>
                  <a:gd name="T76" fmla="*/ 151 w 293"/>
                  <a:gd name="T77" fmla="*/ 310 h 348"/>
                  <a:gd name="T78" fmla="*/ 232 w 293"/>
                  <a:gd name="T79" fmla="*/ 287 h 348"/>
                  <a:gd name="T80" fmla="*/ 232 w 293"/>
                  <a:gd name="T81" fmla="*/ 286 h 348"/>
                  <a:gd name="T82" fmla="*/ 241 w 293"/>
                  <a:gd name="T83" fmla="*/ 278 h 348"/>
                  <a:gd name="T84" fmla="*/ 250 w 293"/>
                  <a:gd name="T85" fmla="*/ 293 h 348"/>
                  <a:gd name="T86" fmla="*/ 254 w 293"/>
                  <a:gd name="T87" fmla="*/ 308 h 348"/>
                  <a:gd name="T88" fmla="*/ 232 w 293"/>
                  <a:gd name="T89" fmla="*/ 287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348">
                    <a:moveTo>
                      <a:pt x="247" y="272"/>
                    </a:moveTo>
                    <a:cubicBezTo>
                      <a:pt x="275" y="242"/>
                      <a:pt x="292" y="201"/>
                      <a:pt x="292" y="160"/>
                    </a:cubicBezTo>
                    <a:cubicBezTo>
                      <a:pt x="291" y="90"/>
                      <a:pt x="203" y="19"/>
                      <a:pt x="136" y="42"/>
                    </a:cubicBezTo>
                    <a:cubicBezTo>
                      <a:pt x="134" y="38"/>
                      <a:pt x="132" y="33"/>
                      <a:pt x="131" y="29"/>
                    </a:cubicBezTo>
                    <a:cubicBezTo>
                      <a:pt x="130" y="25"/>
                      <a:pt x="130" y="21"/>
                      <a:pt x="129" y="18"/>
                    </a:cubicBezTo>
                    <a:cubicBezTo>
                      <a:pt x="130" y="18"/>
                      <a:pt x="130" y="18"/>
                      <a:pt x="130" y="18"/>
                    </a:cubicBezTo>
                    <a:cubicBezTo>
                      <a:pt x="135" y="19"/>
                      <a:pt x="140" y="16"/>
                      <a:pt x="140" y="11"/>
                    </a:cubicBezTo>
                    <a:cubicBezTo>
                      <a:pt x="140" y="5"/>
                      <a:pt x="134" y="0"/>
                      <a:pt x="129" y="4"/>
                    </a:cubicBezTo>
                    <a:cubicBezTo>
                      <a:pt x="125" y="6"/>
                      <a:pt x="121" y="7"/>
                      <a:pt x="117" y="9"/>
                    </a:cubicBezTo>
                    <a:cubicBezTo>
                      <a:pt x="113" y="11"/>
                      <a:pt x="108" y="13"/>
                      <a:pt x="104" y="15"/>
                    </a:cubicBezTo>
                    <a:cubicBezTo>
                      <a:pt x="101" y="16"/>
                      <a:pt x="102" y="22"/>
                      <a:pt x="106" y="21"/>
                    </a:cubicBezTo>
                    <a:cubicBezTo>
                      <a:pt x="109" y="21"/>
                      <a:pt x="113" y="21"/>
                      <a:pt x="116" y="20"/>
                    </a:cubicBezTo>
                    <a:cubicBezTo>
                      <a:pt x="116" y="24"/>
                      <a:pt x="118" y="28"/>
                      <a:pt x="119" y="32"/>
                    </a:cubicBezTo>
                    <a:cubicBezTo>
                      <a:pt x="121" y="36"/>
                      <a:pt x="124" y="40"/>
                      <a:pt x="126" y="43"/>
                    </a:cubicBezTo>
                    <a:cubicBezTo>
                      <a:pt x="51" y="43"/>
                      <a:pt x="5" y="128"/>
                      <a:pt x="2" y="195"/>
                    </a:cubicBezTo>
                    <a:cubicBezTo>
                      <a:pt x="0" y="247"/>
                      <a:pt x="31" y="288"/>
                      <a:pt x="73" y="308"/>
                    </a:cubicBezTo>
                    <a:cubicBezTo>
                      <a:pt x="66" y="318"/>
                      <a:pt x="60" y="328"/>
                      <a:pt x="57" y="340"/>
                    </a:cubicBezTo>
                    <a:cubicBezTo>
                      <a:pt x="56" y="344"/>
                      <a:pt x="59" y="346"/>
                      <a:pt x="62" y="347"/>
                    </a:cubicBezTo>
                    <a:cubicBezTo>
                      <a:pt x="71" y="348"/>
                      <a:pt x="79" y="344"/>
                      <a:pt x="86" y="337"/>
                    </a:cubicBezTo>
                    <a:cubicBezTo>
                      <a:pt x="91" y="332"/>
                      <a:pt x="95" y="325"/>
                      <a:pt x="98" y="318"/>
                    </a:cubicBezTo>
                    <a:cubicBezTo>
                      <a:pt x="116" y="323"/>
                      <a:pt x="135" y="324"/>
                      <a:pt x="154" y="322"/>
                    </a:cubicBezTo>
                    <a:cubicBezTo>
                      <a:pt x="182" y="318"/>
                      <a:pt x="207" y="306"/>
                      <a:pt x="228" y="290"/>
                    </a:cubicBezTo>
                    <a:cubicBezTo>
                      <a:pt x="232" y="305"/>
                      <a:pt x="242" y="316"/>
                      <a:pt x="258" y="319"/>
                    </a:cubicBezTo>
                    <a:cubicBezTo>
                      <a:pt x="260" y="320"/>
                      <a:pt x="263" y="319"/>
                      <a:pt x="264" y="316"/>
                    </a:cubicBezTo>
                    <a:cubicBezTo>
                      <a:pt x="265" y="307"/>
                      <a:pt x="264" y="299"/>
                      <a:pt x="261" y="291"/>
                    </a:cubicBezTo>
                    <a:cubicBezTo>
                      <a:pt x="258" y="284"/>
                      <a:pt x="254" y="275"/>
                      <a:pt x="247" y="272"/>
                    </a:cubicBezTo>
                    <a:close/>
                    <a:moveTo>
                      <a:pt x="69" y="336"/>
                    </a:moveTo>
                    <a:cubicBezTo>
                      <a:pt x="72" y="327"/>
                      <a:pt x="75" y="319"/>
                      <a:pt x="80" y="312"/>
                    </a:cubicBezTo>
                    <a:cubicBezTo>
                      <a:pt x="80" y="312"/>
                      <a:pt x="80" y="311"/>
                      <a:pt x="80" y="311"/>
                    </a:cubicBezTo>
                    <a:cubicBezTo>
                      <a:pt x="82" y="313"/>
                      <a:pt x="85" y="314"/>
                      <a:pt x="88" y="315"/>
                    </a:cubicBezTo>
                    <a:cubicBezTo>
                      <a:pt x="83" y="323"/>
                      <a:pt x="79" y="333"/>
                      <a:pt x="69" y="336"/>
                    </a:cubicBezTo>
                    <a:close/>
                    <a:moveTo>
                      <a:pt x="151" y="310"/>
                    </a:moveTo>
                    <a:cubicBezTo>
                      <a:pt x="133" y="313"/>
                      <a:pt x="116" y="312"/>
                      <a:pt x="100" y="307"/>
                    </a:cubicBezTo>
                    <a:cubicBezTo>
                      <a:pt x="99" y="306"/>
                      <a:pt x="96" y="305"/>
                      <a:pt x="94" y="306"/>
                    </a:cubicBezTo>
                    <a:cubicBezTo>
                      <a:pt x="47" y="290"/>
                      <a:pt x="12" y="241"/>
                      <a:pt x="15" y="188"/>
                    </a:cubicBezTo>
                    <a:cubicBezTo>
                      <a:pt x="17" y="123"/>
                      <a:pt x="66" y="66"/>
                      <a:pt x="128" y="52"/>
                    </a:cubicBezTo>
                    <a:cubicBezTo>
                      <a:pt x="129" y="54"/>
                      <a:pt x="132" y="56"/>
                      <a:pt x="135" y="54"/>
                    </a:cubicBezTo>
                    <a:cubicBezTo>
                      <a:pt x="206" y="22"/>
                      <a:pt x="293" y="110"/>
                      <a:pt x="283" y="180"/>
                    </a:cubicBezTo>
                    <a:cubicBezTo>
                      <a:pt x="274" y="245"/>
                      <a:pt x="213" y="298"/>
                      <a:pt x="151" y="310"/>
                    </a:cubicBezTo>
                    <a:close/>
                    <a:moveTo>
                      <a:pt x="232" y="287"/>
                    </a:moveTo>
                    <a:cubicBezTo>
                      <a:pt x="232" y="287"/>
                      <a:pt x="232" y="287"/>
                      <a:pt x="232" y="286"/>
                    </a:cubicBezTo>
                    <a:cubicBezTo>
                      <a:pt x="235" y="284"/>
                      <a:pt x="238" y="281"/>
                      <a:pt x="241" y="278"/>
                    </a:cubicBezTo>
                    <a:cubicBezTo>
                      <a:pt x="243" y="283"/>
                      <a:pt x="247" y="287"/>
                      <a:pt x="250" y="293"/>
                    </a:cubicBezTo>
                    <a:cubicBezTo>
                      <a:pt x="253" y="297"/>
                      <a:pt x="254" y="303"/>
                      <a:pt x="254" y="308"/>
                    </a:cubicBezTo>
                    <a:cubicBezTo>
                      <a:pt x="244" y="305"/>
                      <a:pt x="237" y="298"/>
                      <a:pt x="232" y="2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1" name="Freeform 347"/>
              <p:cNvSpPr/>
              <p:nvPr/>
            </p:nvSpPr>
            <p:spPr bwMode="auto">
              <a:xfrm>
                <a:off x="1597" y="-1709"/>
                <a:ext cx="531" cy="488"/>
              </a:xfrm>
              <a:custGeom>
                <a:avLst/>
                <a:gdLst>
                  <a:gd name="T0" fmla="*/ 161 w 263"/>
                  <a:gd name="T1" fmla="*/ 16 h 242"/>
                  <a:gd name="T2" fmla="*/ 161 w 263"/>
                  <a:gd name="T3" fmla="*/ 28 h 242"/>
                  <a:gd name="T4" fmla="*/ 229 w 263"/>
                  <a:gd name="T5" fmla="*/ 151 h 242"/>
                  <a:gd name="T6" fmla="*/ 179 w 263"/>
                  <a:gd name="T7" fmla="*/ 208 h 242"/>
                  <a:gd name="T8" fmla="*/ 177 w 263"/>
                  <a:gd name="T9" fmla="*/ 202 h 242"/>
                  <a:gd name="T10" fmla="*/ 174 w 263"/>
                  <a:gd name="T11" fmla="*/ 192 h 242"/>
                  <a:gd name="T12" fmla="*/ 168 w 263"/>
                  <a:gd name="T13" fmla="*/ 192 h 242"/>
                  <a:gd name="T14" fmla="*/ 169 w 263"/>
                  <a:gd name="T15" fmla="*/ 203 h 242"/>
                  <a:gd name="T16" fmla="*/ 173 w 263"/>
                  <a:gd name="T17" fmla="*/ 212 h 242"/>
                  <a:gd name="T18" fmla="*/ 123 w 263"/>
                  <a:gd name="T19" fmla="*/ 228 h 242"/>
                  <a:gd name="T20" fmla="*/ 19 w 263"/>
                  <a:gd name="T21" fmla="*/ 125 h 242"/>
                  <a:gd name="T22" fmla="*/ 64 w 263"/>
                  <a:gd name="T23" fmla="*/ 40 h 242"/>
                  <a:gd name="T24" fmla="*/ 151 w 263"/>
                  <a:gd name="T25" fmla="*/ 18 h 242"/>
                  <a:gd name="T26" fmla="*/ 152 w 263"/>
                  <a:gd name="T27" fmla="*/ 12 h 242"/>
                  <a:gd name="T28" fmla="*/ 9 w 263"/>
                  <a:gd name="T29" fmla="*/ 109 h 242"/>
                  <a:gd name="T30" fmla="*/ 116 w 263"/>
                  <a:gd name="T31" fmla="*/ 241 h 242"/>
                  <a:gd name="T32" fmla="*/ 244 w 263"/>
                  <a:gd name="T33" fmla="*/ 143 h 242"/>
                  <a:gd name="T34" fmla="*/ 161 w 263"/>
                  <a:gd name="T35"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42">
                    <a:moveTo>
                      <a:pt x="161" y="16"/>
                    </a:moveTo>
                    <a:cubicBezTo>
                      <a:pt x="154" y="16"/>
                      <a:pt x="154" y="27"/>
                      <a:pt x="161" y="28"/>
                    </a:cubicBezTo>
                    <a:cubicBezTo>
                      <a:pt x="224" y="34"/>
                      <a:pt x="252" y="97"/>
                      <a:pt x="229" y="151"/>
                    </a:cubicBezTo>
                    <a:cubicBezTo>
                      <a:pt x="219" y="175"/>
                      <a:pt x="201" y="195"/>
                      <a:pt x="179" y="208"/>
                    </a:cubicBezTo>
                    <a:cubicBezTo>
                      <a:pt x="179" y="206"/>
                      <a:pt x="178" y="204"/>
                      <a:pt x="177" y="202"/>
                    </a:cubicBezTo>
                    <a:cubicBezTo>
                      <a:pt x="176" y="199"/>
                      <a:pt x="174" y="196"/>
                      <a:pt x="174" y="192"/>
                    </a:cubicBezTo>
                    <a:cubicBezTo>
                      <a:pt x="174" y="188"/>
                      <a:pt x="168" y="188"/>
                      <a:pt x="168" y="192"/>
                    </a:cubicBezTo>
                    <a:cubicBezTo>
                      <a:pt x="168" y="196"/>
                      <a:pt x="168" y="199"/>
                      <a:pt x="169" y="203"/>
                    </a:cubicBezTo>
                    <a:cubicBezTo>
                      <a:pt x="170" y="206"/>
                      <a:pt x="170" y="210"/>
                      <a:pt x="173" y="212"/>
                    </a:cubicBezTo>
                    <a:cubicBezTo>
                      <a:pt x="158" y="221"/>
                      <a:pt x="141" y="226"/>
                      <a:pt x="123" y="228"/>
                    </a:cubicBezTo>
                    <a:cubicBezTo>
                      <a:pt x="61" y="235"/>
                      <a:pt x="18" y="184"/>
                      <a:pt x="19" y="125"/>
                    </a:cubicBezTo>
                    <a:cubicBezTo>
                      <a:pt x="19" y="91"/>
                      <a:pt x="36" y="59"/>
                      <a:pt x="64" y="40"/>
                    </a:cubicBezTo>
                    <a:cubicBezTo>
                      <a:pt x="90" y="23"/>
                      <a:pt x="122" y="22"/>
                      <a:pt x="151" y="18"/>
                    </a:cubicBezTo>
                    <a:cubicBezTo>
                      <a:pt x="155" y="18"/>
                      <a:pt x="156" y="12"/>
                      <a:pt x="152" y="12"/>
                    </a:cubicBezTo>
                    <a:cubicBezTo>
                      <a:pt x="86" y="0"/>
                      <a:pt x="18" y="41"/>
                      <a:pt x="9" y="109"/>
                    </a:cubicBezTo>
                    <a:cubicBezTo>
                      <a:pt x="0" y="180"/>
                      <a:pt x="44" y="239"/>
                      <a:pt x="116" y="241"/>
                    </a:cubicBezTo>
                    <a:cubicBezTo>
                      <a:pt x="174" y="242"/>
                      <a:pt x="226" y="196"/>
                      <a:pt x="244" y="143"/>
                    </a:cubicBezTo>
                    <a:cubicBezTo>
                      <a:pt x="263" y="85"/>
                      <a:pt x="221" y="22"/>
                      <a:pt x="16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2" name="Freeform 348"/>
              <p:cNvSpPr/>
              <p:nvPr/>
            </p:nvSpPr>
            <p:spPr bwMode="auto">
              <a:xfrm>
                <a:off x="1787" y="-1308"/>
                <a:ext cx="28" cy="50"/>
              </a:xfrm>
              <a:custGeom>
                <a:avLst/>
                <a:gdLst>
                  <a:gd name="T0" fmla="*/ 5 w 14"/>
                  <a:gd name="T1" fmla="*/ 4 h 25"/>
                  <a:gd name="T2" fmla="*/ 1 w 14"/>
                  <a:gd name="T3" fmla="*/ 20 h 25"/>
                  <a:gd name="T4" fmla="*/ 7 w 14"/>
                  <a:gd name="T5" fmla="*/ 21 h 25"/>
                  <a:gd name="T6" fmla="*/ 13 w 14"/>
                  <a:gd name="T7" fmla="*/ 7 h 25"/>
                  <a:gd name="T8" fmla="*/ 5 w 14"/>
                  <a:gd name="T9" fmla="*/ 4 h 25"/>
                </a:gdLst>
                <a:ahLst/>
                <a:cxnLst>
                  <a:cxn ang="0">
                    <a:pos x="T0" y="T1"/>
                  </a:cxn>
                  <a:cxn ang="0">
                    <a:pos x="T2" y="T3"/>
                  </a:cxn>
                  <a:cxn ang="0">
                    <a:pos x="T4" y="T5"/>
                  </a:cxn>
                  <a:cxn ang="0">
                    <a:pos x="T6" y="T7"/>
                  </a:cxn>
                  <a:cxn ang="0">
                    <a:pos x="T8" y="T9"/>
                  </a:cxn>
                </a:cxnLst>
                <a:rect l="0" t="0" r="r" b="b"/>
                <a:pathLst>
                  <a:path w="14" h="25">
                    <a:moveTo>
                      <a:pt x="5" y="4"/>
                    </a:moveTo>
                    <a:cubicBezTo>
                      <a:pt x="2" y="9"/>
                      <a:pt x="0" y="14"/>
                      <a:pt x="1" y="20"/>
                    </a:cubicBezTo>
                    <a:cubicBezTo>
                      <a:pt x="1" y="24"/>
                      <a:pt x="7" y="25"/>
                      <a:pt x="7" y="21"/>
                    </a:cubicBezTo>
                    <a:cubicBezTo>
                      <a:pt x="8" y="16"/>
                      <a:pt x="11" y="11"/>
                      <a:pt x="13" y="7"/>
                    </a:cubicBezTo>
                    <a:cubicBezTo>
                      <a:pt x="14" y="2"/>
                      <a:pt x="8" y="0"/>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3" name="Freeform 349"/>
              <p:cNvSpPr/>
              <p:nvPr/>
            </p:nvSpPr>
            <p:spPr bwMode="auto">
              <a:xfrm>
                <a:off x="1666" y="-1379"/>
                <a:ext cx="44" cy="39"/>
              </a:xfrm>
              <a:custGeom>
                <a:avLst/>
                <a:gdLst>
                  <a:gd name="T0" fmla="*/ 12 w 22"/>
                  <a:gd name="T1" fmla="*/ 4 h 19"/>
                  <a:gd name="T2" fmla="*/ 3 w 22"/>
                  <a:gd name="T3" fmla="*/ 11 h 19"/>
                  <a:gd name="T4" fmla="*/ 8 w 22"/>
                  <a:gd name="T5" fmla="*/ 16 h 19"/>
                  <a:gd name="T6" fmla="*/ 18 w 22"/>
                  <a:gd name="T7" fmla="*/ 9 h 19"/>
                  <a:gd name="T8" fmla="*/ 12 w 22"/>
                  <a:gd name="T9" fmla="*/ 4 h 19"/>
                </a:gdLst>
                <a:ahLst/>
                <a:cxnLst>
                  <a:cxn ang="0">
                    <a:pos x="T0" y="T1"/>
                  </a:cxn>
                  <a:cxn ang="0">
                    <a:pos x="T2" y="T3"/>
                  </a:cxn>
                  <a:cxn ang="0">
                    <a:pos x="T4" y="T5"/>
                  </a:cxn>
                  <a:cxn ang="0">
                    <a:pos x="T6" y="T7"/>
                  </a:cxn>
                  <a:cxn ang="0">
                    <a:pos x="T8" y="T9"/>
                  </a:cxn>
                </a:cxnLst>
                <a:rect l="0" t="0" r="r" b="b"/>
                <a:pathLst>
                  <a:path w="22" h="19">
                    <a:moveTo>
                      <a:pt x="12" y="4"/>
                    </a:moveTo>
                    <a:cubicBezTo>
                      <a:pt x="10" y="7"/>
                      <a:pt x="6" y="9"/>
                      <a:pt x="3" y="11"/>
                    </a:cubicBezTo>
                    <a:cubicBezTo>
                      <a:pt x="0" y="15"/>
                      <a:pt x="5" y="19"/>
                      <a:pt x="8" y="16"/>
                    </a:cubicBezTo>
                    <a:cubicBezTo>
                      <a:pt x="11" y="14"/>
                      <a:pt x="15" y="12"/>
                      <a:pt x="18" y="9"/>
                    </a:cubicBezTo>
                    <a:cubicBezTo>
                      <a:pt x="22" y="6"/>
                      <a:pt x="16" y="0"/>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4" name="Freeform 350"/>
              <p:cNvSpPr/>
              <p:nvPr/>
            </p:nvSpPr>
            <p:spPr bwMode="auto">
              <a:xfrm>
                <a:off x="1644" y="-1465"/>
                <a:ext cx="38" cy="14"/>
              </a:xfrm>
              <a:custGeom>
                <a:avLst/>
                <a:gdLst>
                  <a:gd name="T0" fmla="*/ 14 w 19"/>
                  <a:gd name="T1" fmla="*/ 0 h 7"/>
                  <a:gd name="T2" fmla="*/ 4 w 19"/>
                  <a:gd name="T3" fmla="*/ 0 h 7"/>
                  <a:gd name="T4" fmla="*/ 4 w 19"/>
                  <a:gd name="T5" fmla="*/ 7 h 7"/>
                  <a:gd name="T6" fmla="*/ 14 w 19"/>
                  <a:gd name="T7" fmla="*/ 7 h 7"/>
                  <a:gd name="T8" fmla="*/ 14 w 19"/>
                  <a:gd name="T9" fmla="*/ 0 h 7"/>
                </a:gdLst>
                <a:ahLst/>
                <a:cxnLst>
                  <a:cxn ang="0">
                    <a:pos x="T0" y="T1"/>
                  </a:cxn>
                  <a:cxn ang="0">
                    <a:pos x="T2" y="T3"/>
                  </a:cxn>
                  <a:cxn ang="0">
                    <a:pos x="T4" y="T5"/>
                  </a:cxn>
                  <a:cxn ang="0">
                    <a:pos x="T6" y="T7"/>
                  </a:cxn>
                  <a:cxn ang="0">
                    <a:pos x="T8" y="T9"/>
                  </a:cxn>
                </a:cxnLst>
                <a:rect l="0" t="0" r="r" b="b"/>
                <a:pathLst>
                  <a:path w="19" h="7">
                    <a:moveTo>
                      <a:pt x="14" y="0"/>
                    </a:moveTo>
                    <a:cubicBezTo>
                      <a:pt x="11" y="0"/>
                      <a:pt x="8" y="0"/>
                      <a:pt x="4" y="0"/>
                    </a:cubicBezTo>
                    <a:cubicBezTo>
                      <a:pt x="0" y="0"/>
                      <a:pt x="0" y="6"/>
                      <a:pt x="4" y="7"/>
                    </a:cubicBezTo>
                    <a:cubicBezTo>
                      <a:pt x="8" y="7"/>
                      <a:pt x="11" y="7"/>
                      <a:pt x="14" y="7"/>
                    </a:cubicBezTo>
                    <a:cubicBezTo>
                      <a:pt x="19" y="7"/>
                      <a:pt x="19"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5" name="Freeform 351"/>
              <p:cNvSpPr/>
              <p:nvPr/>
            </p:nvSpPr>
            <p:spPr bwMode="auto">
              <a:xfrm>
                <a:off x="1686" y="-1556"/>
                <a:ext cx="22" cy="28"/>
              </a:xfrm>
              <a:custGeom>
                <a:avLst/>
                <a:gdLst>
                  <a:gd name="T0" fmla="*/ 8 w 11"/>
                  <a:gd name="T1" fmla="*/ 5 h 14"/>
                  <a:gd name="T2" fmla="*/ 6 w 11"/>
                  <a:gd name="T3" fmla="*/ 4 h 14"/>
                  <a:gd name="T4" fmla="*/ 0 w 11"/>
                  <a:gd name="T5" fmla="*/ 5 h 14"/>
                  <a:gd name="T6" fmla="*/ 5 w 11"/>
                  <a:gd name="T7" fmla="*/ 13 h 14"/>
                  <a:gd name="T8" fmla="*/ 10 w 11"/>
                  <a:gd name="T9" fmla="*/ 11 h 14"/>
                  <a:gd name="T10" fmla="*/ 8 w 11"/>
                  <a:gd name="T11" fmla="*/ 5 h 14"/>
                </a:gdLst>
                <a:ahLst/>
                <a:cxnLst>
                  <a:cxn ang="0">
                    <a:pos x="T0" y="T1"/>
                  </a:cxn>
                  <a:cxn ang="0">
                    <a:pos x="T2" y="T3"/>
                  </a:cxn>
                  <a:cxn ang="0">
                    <a:pos x="T4" y="T5"/>
                  </a:cxn>
                  <a:cxn ang="0">
                    <a:pos x="T6" y="T7"/>
                  </a:cxn>
                  <a:cxn ang="0">
                    <a:pos x="T8" y="T9"/>
                  </a:cxn>
                  <a:cxn ang="0">
                    <a:pos x="T10" y="T11"/>
                  </a:cxn>
                </a:cxnLst>
                <a:rect l="0" t="0" r="r" b="b"/>
                <a:pathLst>
                  <a:path w="11" h="14">
                    <a:moveTo>
                      <a:pt x="8" y="5"/>
                    </a:moveTo>
                    <a:cubicBezTo>
                      <a:pt x="8" y="4"/>
                      <a:pt x="7" y="4"/>
                      <a:pt x="6" y="4"/>
                    </a:cubicBezTo>
                    <a:cubicBezTo>
                      <a:pt x="5" y="0"/>
                      <a:pt x="0" y="1"/>
                      <a:pt x="0" y="5"/>
                    </a:cubicBezTo>
                    <a:cubicBezTo>
                      <a:pt x="0" y="8"/>
                      <a:pt x="2" y="11"/>
                      <a:pt x="5" y="13"/>
                    </a:cubicBezTo>
                    <a:cubicBezTo>
                      <a:pt x="7" y="14"/>
                      <a:pt x="10" y="14"/>
                      <a:pt x="10" y="11"/>
                    </a:cubicBezTo>
                    <a:cubicBezTo>
                      <a:pt x="11" y="9"/>
                      <a:pt x="10" y="7"/>
                      <a:pt x="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6" name="Freeform 352"/>
              <p:cNvSpPr/>
              <p:nvPr/>
            </p:nvSpPr>
            <p:spPr bwMode="auto">
              <a:xfrm>
                <a:off x="1775" y="-1643"/>
                <a:ext cx="30" cy="47"/>
              </a:xfrm>
              <a:custGeom>
                <a:avLst/>
                <a:gdLst>
                  <a:gd name="T0" fmla="*/ 12 w 15"/>
                  <a:gd name="T1" fmla="*/ 16 h 23"/>
                  <a:gd name="T2" fmla="*/ 5 w 15"/>
                  <a:gd name="T3" fmla="*/ 4 h 23"/>
                  <a:gd name="T4" fmla="*/ 0 w 15"/>
                  <a:gd name="T5" fmla="*/ 4 h 23"/>
                  <a:gd name="T6" fmla="*/ 8 w 15"/>
                  <a:gd name="T7" fmla="*/ 21 h 23"/>
                  <a:gd name="T8" fmla="*/ 12 w 15"/>
                  <a:gd name="T9" fmla="*/ 16 h 23"/>
                </a:gdLst>
                <a:ahLst/>
                <a:cxnLst>
                  <a:cxn ang="0">
                    <a:pos x="T0" y="T1"/>
                  </a:cxn>
                  <a:cxn ang="0">
                    <a:pos x="T2" y="T3"/>
                  </a:cxn>
                  <a:cxn ang="0">
                    <a:pos x="T4" y="T5"/>
                  </a:cxn>
                  <a:cxn ang="0">
                    <a:pos x="T6" y="T7"/>
                  </a:cxn>
                  <a:cxn ang="0">
                    <a:pos x="T8" y="T9"/>
                  </a:cxn>
                </a:cxnLst>
                <a:rect l="0" t="0" r="r" b="b"/>
                <a:pathLst>
                  <a:path w="15" h="23">
                    <a:moveTo>
                      <a:pt x="12" y="16"/>
                    </a:moveTo>
                    <a:cubicBezTo>
                      <a:pt x="8" y="13"/>
                      <a:pt x="6" y="8"/>
                      <a:pt x="5" y="4"/>
                    </a:cubicBezTo>
                    <a:cubicBezTo>
                      <a:pt x="5" y="0"/>
                      <a:pt x="0" y="0"/>
                      <a:pt x="0" y="4"/>
                    </a:cubicBezTo>
                    <a:cubicBezTo>
                      <a:pt x="0" y="10"/>
                      <a:pt x="2" y="18"/>
                      <a:pt x="8" y="21"/>
                    </a:cubicBezTo>
                    <a:cubicBezTo>
                      <a:pt x="12" y="23"/>
                      <a:pt x="15" y="18"/>
                      <a:pt x="1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7" name="Freeform 353"/>
              <p:cNvSpPr/>
              <p:nvPr/>
            </p:nvSpPr>
            <p:spPr bwMode="auto">
              <a:xfrm>
                <a:off x="1940" y="-1631"/>
                <a:ext cx="34" cy="27"/>
              </a:xfrm>
              <a:custGeom>
                <a:avLst/>
                <a:gdLst>
                  <a:gd name="T0" fmla="*/ 10 w 17"/>
                  <a:gd name="T1" fmla="*/ 1 h 13"/>
                  <a:gd name="T2" fmla="*/ 3 w 17"/>
                  <a:gd name="T3" fmla="*/ 5 h 13"/>
                  <a:gd name="T4" fmla="*/ 8 w 17"/>
                  <a:gd name="T5" fmla="*/ 10 h 13"/>
                  <a:gd name="T6" fmla="*/ 9 w 17"/>
                  <a:gd name="T7" fmla="*/ 10 h 13"/>
                  <a:gd name="T8" fmla="*/ 11 w 17"/>
                  <a:gd name="T9" fmla="*/ 9 h 13"/>
                  <a:gd name="T10" fmla="*/ 10 w 17"/>
                  <a:gd name="T11" fmla="*/ 1 h 13"/>
                </a:gdLst>
                <a:ahLst/>
                <a:cxnLst>
                  <a:cxn ang="0">
                    <a:pos x="T0" y="T1"/>
                  </a:cxn>
                  <a:cxn ang="0">
                    <a:pos x="T2" y="T3"/>
                  </a:cxn>
                  <a:cxn ang="0">
                    <a:pos x="T4" y="T5"/>
                  </a:cxn>
                  <a:cxn ang="0">
                    <a:pos x="T6" y="T7"/>
                  </a:cxn>
                  <a:cxn ang="0">
                    <a:pos x="T8" y="T9"/>
                  </a:cxn>
                  <a:cxn ang="0">
                    <a:pos x="T10" y="T11"/>
                  </a:cxn>
                </a:cxnLst>
                <a:rect l="0" t="0" r="r" b="b"/>
                <a:pathLst>
                  <a:path w="17" h="13">
                    <a:moveTo>
                      <a:pt x="10" y="1"/>
                    </a:moveTo>
                    <a:cubicBezTo>
                      <a:pt x="7" y="1"/>
                      <a:pt x="5" y="3"/>
                      <a:pt x="3" y="5"/>
                    </a:cubicBezTo>
                    <a:cubicBezTo>
                      <a:pt x="0" y="9"/>
                      <a:pt x="5" y="13"/>
                      <a:pt x="8" y="10"/>
                    </a:cubicBezTo>
                    <a:cubicBezTo>
                      <a:pt x="7" y="11"/>
                      <a:pt x="9" y="10"/>
                      <a:pt x="9" y="10"/>
                    </a:cubicBezTo>
                    <a:cubicBezTo>
                      <a:pt x="10" y="10"/>
                      <a:pt x="10" y="9"/>
                      <a:pt x="11" y="9"/>
                    </a:cubicBezTo>
                    <a:cubicBezTo>
                      <a:pt x="17" y="9"/>
                      <a:pt x="16" y="0"/>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8" name="Freeform 354"/>
              <p:cNvSpPr/>
              <p:nvPr/>
            </p:nvSpPr>
            <p:spPr bwMode="auto">
              <a:xfrm>
                <a:off x="1988" y="-1562"/>
                <a:ext cx="41" cy="30"/>
              </a:xfrm>
              <a:custGeom>
                <a:avLst/>
                <a:gdLst>
                  <a:gd name="T0" fmla="*/ 13 w 20"/>
                  <a:gd name="T1" fmla="*/ 3 h 15"/>
                  <a:gd name="T2" fmla="*/ 4 w 20"/>
                  <a:gd name="T3" fmla="*/ 8 h 15"/>
                  <a:gd name="T4" fmla="*/ 2 w 20"/>
                  <a:gd name="T5" fmla="*/ 12 h 15"/>
                  <a:gd name="T6" fmla="*/ 19 w 20"/>
                  <a:gd name="T7" fmla="*/ 6 h 15"/>
                  <a:gd name="T8" fmla="*/ 13 w 20"/>
                  <a:gd name="T9" fmla="*/ 3 h 15"/>
                </a:gdLst>
                <a:ahLst/>
                <a:cxnLst>
                  <a:cxn ang="0">
                    <a:pos x="T0" y="T1"/>
                  </a:cxn>
                  <a:cxn ang="0">
                    <a:pos x="T2" y="T3"/>
                  </a:cxn>
                  <a:cxn ang="0">
                    <a:pos x="T4" y="T5"/>
                  </a:cxn>
                  <a:cxn ang="0">
                    <a:pos x="T6" y="T7"/>
                  </a:cxn>
                  <a:cxn ang="0">
                    <a:pos x="T8" y="T9"/>
                  </a:cxn>
                </a:cxnLst>
                <a:rect l="0" t="0" r="r" b="b"/>
                <a:pathLst>
                  <a:path w="20" h="15">
                    <a:moveTo>
                      <a:pt x="13" y="3"/>
                    </a:moveTo>
                    <a:cubicBezTo>
                      <a:pt x="11" y="5"/>
                      <a:pt x="9" y="9"/>
                      <a:pt x="4" y="8"/>
                    </a:cubicBezTo>
                    <a:cubicBezTo>
                      <a:pt x="2" y="7"/>
                      <a:pt x="0" y="11"/>
                      <a:pt x="2" y="12"/>
                    </a:cubicBezTo>
                    <a:cubicBezTo>
                      <a:pt x="8" y="15"/>
                      <a:pt x="18" y="14"/>
                      <a:pt x="19" y="6"/>
                    </a:cubicBezTo>
                    <a:cubicBezTo>
                      <a:pt x="20" y="3"/>
                      <a:pt x="16" y="0"/>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9" name="Freeform 355"/>
              <p:cNvSpPr/>
              <p:nvPr/>
            </p:nvSpPr>
            <p:spPr bwMode="auto">
              <a:xfrm>
                <a:off x="2029" y="-1475"/>
                <a:ext cx="44" cy="28"/>
              </a:xfrm>
              <a:custGeom>
                <a:avLst/>
                <a:gdLst>
                  <a:gd name="T0" fmla="*/ 20 w 22"/>
                  <a:gd name="T1" fmla="*/ 3 h 14"/>
                  <a:gd name="T2" fmla="*/ 3 w 22"/>
                  <a:gd name="T3" fmla="*/ 6 h 14"/>
                  <a:gd name="T4" fmla="*/ 7 w 22"/>
                  <a:gd name="T5" fmla="*/ 12 h 14"/>
                  <a:gd name="T6" fmla="*/ 20 w 22"/>
                  <a:gd name="T7" fmla="*/ 9 h 14"/>
                  <a:gd name="T8" fmla="*/ 20 w 22"/>
                  <a:gd name="T9" fmla="*/ 3 h 14"/>
                </a:gdLst>
                <a:ahLst/>
                <a:cxnLst>
                  <a:cxn ang="0">
                    <a:pos x="T0" y="T1"/>
                  </a:cxn>
                  <a:cxn ang="0">
                    <a:pos x="T2" y="T3"/>
                  </a:cxn>
                  <a:cxn ang="0">
                    <a:pos x="T4" y="T5"/>
                  </a:cxn>
                  <a:cxn ang="0">
                    <a:pos x="T6" y="T7"/>
                  </a:cxn>
                  <a:cxn ang="0">
                    <a:pos x="T8" y="T9"/>
                  </a:cxn>
                </a:cxnLst>
                <a:rect l="0" t="0" r="r" b="b"/>
                <a:pathLst>
                  <a:path w="22" h="14">
                    <a:moveTo>
                      <a:pt x="20" y="3"/>
                    </a:moveTo>
                    <a:cubicBezTo>
                      <a:pt x="15" y="0"/>
                      <a:pt x="7" y="2"/>
                      <a:pt x="3" y="6"/>
                    </a:cubicBezTo>
                    <a:cubicBezTo>
                      <a:pt x="0" y="9"/>
                      <a:pt x="4" y="14"/>
                      <a:pt x="7" y="12"/>
                    </a:cubicBezTo>
                    <a:cubicBezTo>
                      <a:pt x="11" y="9"/>
                      <a:pt x="16" y="11"/>
                      <a:pt x="20" y="9"/>
                    </a:cubicBezTo>
                    <a:cubicBezTo>
                      <a:pt x="22" y="8"/>
                      <a:pt x="22" y="4"/>
                      <a:pt x="2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0" name="Freeform 356"/>
              <p:cNvSpPr/>
              <p:nvPr/>
            </p:nvSpPr>
            <p:spPr bwMode="auto">
              <a:xfrm>
                <a:off x="1997" y="-1397"/>
                <a:ext cx="36" cy="24"/>
              </a:xfrm>
              <a:custGeom>
                <a:avLst/>
                <a:gdLst>
                  <a:gd name="T0" fmla="*/ 5 w 18"/>
                  <a:gd name="T1" fmla="*/ 0 h 12"/>
                  <a:gd name="T2" fmla="*/ 4 w 18"/>
                  <a:gd name="T3" fmla="*/ 7 h 12"/>
                  <a:gd name="T4" fmla="*/ 9 w 18"/>
                  <a:gd name="T5" fmla="*/ 9 h 12"/>
                  <a:gd name="T6" fmla="*/ 14 w 18"/>
                  <a:gd name="T7" fmla="*/ 12 h 12"/>
                  <a:gd name="T8" fmla="*/ 18 w 18"/>
                  <a:gd name="T9" fmla="*/ 8 h 12"/>
                  <a:gd name="T10" fmla="*/ 5 w 18"/>
                  <a:gd name="T11" fmla="*/ 0 h 12"/>
                </a:gdLst>
                <a:ahLst/>
                <a:cxnLst>
                  <a:cxn ang="0">
                    <a:pos x="T0" y="T1"/>
                  </a:cxn>
                  <a:cxn ang="0">
                    <a:pos x="T2" y="T3"/>
                  </a:cxn>
                  <a:cxn ang="0">
                    <a:pos x="T4" y="T5"/>
                  </a:cxn>
                  <a:cxn ang="0">
                    <a:pos x="T6" y="T7"/>
                  </a:cxn>
                  <a:cxn ang="0">
                    <a:pos x="T8" y="T9"/>
                  </a:cxn>
                  <a:cxn ang="0">
                    <a:pos x="T10" y="T11"/>
                  </a:cxn>
                </a:cxnLst>
                <a:rect l="0" t="0" r="r" b="b"/>
                <a:pathLst>
                  <a:path w="18" h="12">
                    <a:moveTo>
                      <a:pt x="5" y="0"/>
                    </a:moveTo>
                    <a:cubicBezTo>
                      <a:pt x="1" y="0"/>
                      <a:pt x="0" y="6"/>
                      <a:pt x="4" y="7"/>
                    </a:cubicBezTo>
                    <a:cubicBezTo>
                      <a:pt x="6" y="7"/>
                      <a:pt x="7" y="8"/>
                      <a:pt x="9" y="9"/>
                    </a:cubicBezTo>
                    <a:cubicBezTo>
                      <a:pt x="11" y="10"/>
                      <a:pt x="12" y="12"/>
                      <a:pt x="14" y="12"/>
                    </a:cubicBezTo>
                    <a:cubicBezTo>
                      <a:pt x="16" y="12"/>
                      <a:pt x="18" y="10"/>
                      <a:pt x="18" y="8"/>
                    </a:cubicBezTo>
                    <a:cubicBezTo>
                      <a:pt x="18" y="3"/>
                      <a:pt x="9"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1" name="Freeform 357"/>
              <p:cNvSpPr>
                <a:spLocks noEditPoints="1"/>
              </p:cNvSpPr>
              <p:nvPr/>
            </p:nvSpPr>
            <p:spPr bwMode="auto">
              <a:xfrm>
                <a:off x="1730" y="-1639"/>
                <a:ext cx="178" cy="273"/>
              </a:xfrm>
              <a:custGeom>
                <a:avLst/>
                <a:gdLst>
                  <a:gd name="T0" fmla="*/ 81 w 88"/>
                  <a:gd name="T1" fmla="*/ 2 h 135"/>
                  <a:gd name="T2" fmla="*/ 76 w 88"/>
                  <a:gd name="T3" fmla="*/ 1 h 135"/>
                  <a:gd name="T4" fmla="*/ 60 w 88"/>
                  <a:gd name="T5" fmla="*/ 82 h 135"/>
                  <a:gd name="T6" fmla="*/ 61 w 88"/>
                  <a:gd name="T7" fmla="*/ 84 h 135"/>
                  <a:gd name="T8" fmla="*/ 60 w 88"/>
                  <a:gd name="T9" fmla="*/ 85 h 135"/>
                  <a:gd name="T10" fmla="*/ 59 w 88"/>
                  <a:gd name="T11" fmla="*/ 86 h 135"/>
                  <a:gd name="T12" fmla="*/ 2 w 88"/>
                  <a:gd name="T13" fmla="*/ 122 h 135"/>
                  <a:gd name="T14" fmla="*/ 4 w 88"/>
                  <a:gd name="T15" fmla="*/ 131 h 135"/>
                  <a:gd name="T16" fmla="*/ 69 w 88"/>
                  <a:gd name="T17" fmla="*/ 98 h 135"/>
                  <a:gd name="T18" fmla="*/ 70 w 88"/>
                  <a:gd name="T19" fmla="*/ 98 h 135"/>
                  <a:gd name="T20" fmla="*/ 70 w 88"/>
                  <a:gd name="T21" fmla="*/ 97 h 135"/>
                  <a:gd name="T22" fmla="*/ 72 w 88"/>
                  <a:gd name="T23" fmla="*/ 94 h 135"/>
                  <a:gd name="T24" fmla="*/ 73 w 88"/>
                  <a:gd name="T25" fmla="*/ 91 h 135"/>
                  <a:gd name="T26" fmla="*/ 73 w 88"/>
                  <a:gd name="T27" fmla="*/ 91 h 135"/>
                  <a:gd name="T28" fmla="*/ 74 w 88"/>
                  <a:gd name="T29" fmla="*/ 87 h 135"/>
                  <a:gd name="T30" fmla="*/ 74 w 88"/>
                  <a:gd name="T31" fmla="*/ 85 h 135"/>
                  <a:gd name="T32" fmla="*/ 83 w 88"/>
                  <a:gd name="T33" fmla="*/ 37 h 135"/>
                  <a:gd name="T34" fmla="*/ 81 w 88"/>
                  <a:gd name="T35" fmla="*/ 2 h 135"/>
                  <a:gd name="T36" fmla="*/ 16 w 88"/>
                  <a:gd name="T37" fmla="*/ 123 h 135"/>
                  <a:gd name="T38" fmla="*/ 57 w 88"/>
                  <a:gd name="T39" fmla="*/ 93 h 135"/>
                  <a:gd name="T40" fmla="*/ 60 w 88"/>
                  <a:gd name="T41" fmla="*/ 97 h 135"/>
                  <a:gd name="T42" fmla="*/ 16 w 88"/>
                  <a:gd name="T43" fmla="*/ 123 h 135"/>
                  <a:gd name="T44" fmla="*/ 76 w 88"/>
                  <a:gd name="T45" fmla="*/ 42 h 135"/>
                  <a:gd name="T46" fmla="*/ 68 w 88"/>
                  <a:gd name="T47" fmla="*/ 80 h 135"/>
                  <a:gd name="T48" fmla="*/ 67 w 88"/>
                  <a:gd name="T49" fmla="*/ 80 h 135"/>
                  <a:gd name="T50" fmla="*/ 78 w 88"/>
                  <a:gd name="T51" fmla="*/ 10 h 135"/>
                  <a:gd name="T52" fmla="*/ 76 w 88"/>
                  <a:gd name="T53" fmla="*/ 4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5">
                    <a:moveTo>
                      <a:pt x="81" y="2"/>
                    </a:moveTo>
                    <a:cubicBezTo>
                      <a:pt x="80" y="1"/>
                      <a:pt x="78" y="0"/>
                      <a:pt x="76" y="1"/>
                    </a:cubicBezTo>
                    <a:cubicBezTo>
                      <a:pt x="51" y="17"/>
                      <a:pt x="59" y="58"/>
                      <a:pt x="60" y="82"/>
                    </a:cubicBezTo>
                    <a:cubicBezTo>
                      <a:pt x="60" y="83"/>
                      <a:pt x="60" y="83"/>
                      <a:pt x="61" y="84"/>
                    </a:cubicBezTo>
                    <a:cubicBezTo>
                      <a:pt x="60" y="84"/>
                      <a:pt x="60" y="84"/>
                      <a:pt x="60" y="85"/>
                    </a:cubicBezTo>
                    <a:cubicBezTo>
                      <a:pt x="59" y="85"/>
                      <a:pt x="59" y="86"/>
                      <a:pt x="59" y="86"/>
                    </a:cubicBezTo>
                    <a:cubicBezTo>
                      <a:pt x="38" y="94"/>
                      <a:pt x="16" y="105"/>
                      <a:pt x="2" y="122"/>
                    </a:cubicBezTo>
                    <a:cubicBezTo>
                      <a:pt x="0" y="125"/>
                      <a:pt x="0" y="130"/>
                      <a:pt x="4" y="131"/>
                    </a:cubicBezTo>
                    <a:cubicBezTo>
                      <a:pt x="30" y="135"/>
                      <a:pt x="55" y="119"/>
                      <a:pt x="69" y="98"/>
                    </a:cubicBezTo>
                    <a:cubicBezTo>
                      <a:pt x="70" y="98"/>
                      <a:pt x="70" y="98"/>
                      <a:pt x="70" y="98"/>
                    </a:cubicBezTo>
                    <a:cubicBezTo>
                      <a:pt x="70" y="97"/>
                      <a:pt x="70" y="97"/>
                      <a:pt x="70" y="97"/>
                    </a:cubicBezTo>
                    <a:cubicBezTo>
                      <a:pt x="71" y="96"/>
                      <a:pt x="71" y="95"/>
                      <a:pt x="72" y="94"/>
                    </a:cubicBezTo>
                    <a:cubicBezTo>
                      <a:pt x="72" y="93"/>
                      <a:pt x="73" y="92"/>
                      <a:pt x="73" y="91"/>
                    </a:cubicBezTo>
                    <a:cubicBezTo>
                      <a:pt x="73" y="91"/>
                      <a:pt x="73" y="91"/>
                      <a:pt x="73" y="91"/>
                    </a:cubicBezTo>
                    <a:cubicBezTo>
                      <a:pt x="73" y="90"/>
                      <a:pt x="73" y="88"/>
                      <a:pt x="74" y="87"/>
                    </a:cubicBezTo>
                    <a:cubicBezTo>
                      <a:pt x="74" y="87"/>
                      <a:pt x="74" y="86"/>
                      <a:pt x="74" y="85"/>
                    </a:cubicBezTo>
                    <a:cubicBezTo>
                      <a:pt x="77" y="69"/>
                      <a:pt x="81" y="53"/>
                      <a:pt x="83" y="37"/>
                    </a:cubicBezTo>
                    <a:cubicBezTo>
                      <a:pt x="85" y="26"/>
                      <a:pt x="88" y="10"/>
                      <a:pt x="81" y="2"/>
                    </a:cubicBezTo>
                    <a:close/>
                    <a:moveTo>
                      <a:pt x="16" y="123"/>
                    </a:moveTo>
                    <a:cubicBezTo>
                      <a:pt x="29" y="112"/>
                      <a:pt x="44" y="104"/>
                      <a:pt x="57" y="93"/>
                    </a:cubicBezTo>
                    <a:cubicBezTo>
                      <a:pt x="57" y="95"/>
                      <a:pt x="58" y="96"/>
                      <a:pt x="60" y="97"/>
                    </a:cubicBezTo>
                    <a:cubicBezTo>
                      <a:pt x="49" y="110"/>
                      <a:pt x="33" y="123"/>
                      <a:pt x="16" y="123"/>
                    </a:cubicBezTo>
                    <a:close/>
                    <a:moveTo>
                      <a:pt x="76" y="42"/>
                    </a:moveTo>
                    <a:cubicBezTo>
                      <a:pt x="74" y="54"/>
                      <a:pt x="71" y="67"/>
                      <a:pt x="68" y="80"/>
                    </a:cubicBezTo>
                    <a:cubicBezTo>
                      <a:pt x="68" y="80"/>
                      <a:pt x="67" y="80"/>
                      <a:pt x="67" y="80"/>
                    </a:cubicBezTo>
                    <a:cubicBezTo>
                      <a:pt x="68" y="59"/>
                      <a:pt x="63" y="27"/>
                      <a:pt x="78" y="10"/>
                    </a:cubicBezTo>
                    <a:cubicBezTo>
                      <a:pt x="81" y="18"/>
                      <a:pt x="76" y="36"/>
                      <a:pt x="76"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2" name="Freeform 358"/>
              <p:cNvSpPr>
                <a:spLocks noEditPoints="1"/>
              </p:cNvSpPr>
              <p:nvPr/>
            </p:nvSpPr>
            <p:spPr bwMode="auto">
              <a:xfrm>
                <a:off x="1509" y="-1804"/>
                <a:ext cx="209" cy="173"/>
              </a:xfrm>
              <a:custGeom>
                <a:avLst/>
                <a:gdLst>
                  <a:gd name="T0" fmla="*/ 102 w 104"/>
                  <a:gd name="T1" fmla="*/ 33 h 86"/>
                  <a:gd name="T2" fmla="*/ 58 w 104"/>
                  <a:gd name="T3" fmla="*/ 1 h 86"/>
                  <a:gd name="T4" fmla="*/ 20 w 104"/>
                  <a:gd name="T5" fmla="*/ 23 h 86"/>
                  <a:gd name="T6" fmla="*/ 35 w 104"/>
                  <a:gd name="T7" fmla="*/ 86 h 86"/>
                  <a:gd name="T8" fmla="*/ 39 w 104"/>
                  <a:gd name="T9" fmla="*/ 84 h 86"/>
                  <a:gd name="T10" fmla="*/ 41 w 104"/>
                  <a:gd name="T11" fmla="*/ 85 h 86"/>
                  <a:gd name="T12" fmla="*/ 65 w 104"/>
                  <a:gd name="T13" fmla="*/ 69 h 86"/>
                  <a:gd name="T14" fmla="*/ 101 w 104"/>
                  <a:gd name="T15" fmla="*/ 39 h 86"/>
                  <a:gd name="T16" fmla="*/ 102 w 104"/>
                  <a:gd name="T17" fmla="*/ 33 h 86"/>
                  <a:gd name="T18" fmla="*/ 63 w 104"/>
                  <a:gd name="T19" fmla="*/ 58 h 86"/>
                  <a:gd name="T20" fmla="*/ 39 w 104"/>
                  <a:gd name="T21" fmla="*/ 80 h 86"/>
                  <a:gd name="T22" fmla="*/ 36 w 104"/>
                  <a:gd name="T23" fmla="*/ 77 h 86"/>
                  <a:gd name="T24" fmla="*/ 28 w 104"/>
                  <a:gd name="T25" fmla="*/ 29 h 86"/>
                  <a:gd name="T26" fmla="*/ 56 w 104"/>
                  <a:gd name="T27" fmla="*/ 11 h 86"/>
                  <a:gd name="T28" fmla="*/ 91 w 104"/>
                  <a:gd name="T29" fmla="*/ 34 h 86"/>
                  <a:gd name="T30" fmla="*/ 63 w 104"/>
                  <a:gd name="T31"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86">
                    <a:moveTo>
                      <a:pt x="102" y="33"/>
                    </a:moveTo>
                    <a:cubicBezTo>
                      <a:pt x="92" y="17"/>
                      <a:pt x="78" y="2"/>
                      <a:pt x="58" y="1"/>
                    </a:cubicBezTo>
                    <a:cubicBezTo>
                      <a:pt x="42" y="0"/>
                      <a:pt x="29" y="11"/>
                      <a:pt x="20" y="23"/>
                    </a:cubicBezTo>
                    <a:cubicBezTo>
                      <a:pt x="6" y="42"/>
                      <a:pt x="0" y="86"/>
                      <a:pt x="35" y="86"/>
                    </a:cubicBezTo>
                    <a:cubicBezTo>
                      <a:pt x="37" y="86"/>
                      <a:pt x="38" y="85"/>
                      <a:pt x="39" y="84"/>
                    </a:cubicBezTo>
                    <a:cubicBezTo>
                      <a:pt x="39" y="85"/>
                      <a:pt x="40" y="85"/>
                      <a:pt x="41" y="85"/>
                    </a:cubicBezTo>
                    <a:cubicBezTo>
                      <a:pt x="48" y="86"/>
                      <a:pt x="59" y="73"/>
                      <a:pt x="65" y="69"/>
                    </a:cubicBezTo>
                    <a:cubicBezTo>
                      <a:pt x="77" y="59"/>
                      <a:pt x="88" y="49"/>
                      <a:pt x="101" y="39"/>
                    </a:cubicBezTo>
                    <a:cubicBezTo>
                      <a:pt x="103" y="38"/>
                      <a:pt x="104" y="35"/>
                      <a:pt x="102" y="33"/>
                    </a:cubicBezTo>
                    <a:close/>
                    <a:moveTo>
                      <a:pt x="63" y="58"/>
                    </a:moveTo>
                    <a:cubicBezTo>
                      <a:pt x="57" y="63"/>
                      <a:pt x="43" y="72"/>
                      <a:pt x="39" y="80"/>
                    </a:cubicBezTo>
                    <a:cubicBezTo>
                      <a:pt x="39" y="78"/>
                      <a:pt x="38" y="77"/>
                      <a:pt x="36" y="77"/>
                    </a:cubicBezTo>
                    <a:cubicBezTo>
                      <a:pt x="11" y="73"/>
                      <a:pt x="17" y="46"/>
                      <a:pt x="28" y="29"/>
                    </a:cubicBezTo>
                    <a:cubicBezTo>
                      <a:pt x="34" y="20"/>
                      <a:pt x="44" y="12"/>
                      <a:pt x="56" y="11"/>
                    </a:cubicBezTo>
                    <a:cubicBezTo>
                      <a:pt x="71" y="10"/>
                      <a:pt x="83" y="23"/>
                      <a:pt x="91" y="34"/>
                    </a:cubicBezTo>
                    <a:cubicBezTo>
                      <a:pt x="82" y="42"/>
                      <a:pt x="72" y="50"/>
                      <a:pt x="6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3" name="Freeform 359"/>
              <p:cNvSpPr/>
              <p:nvPr/>
            </p:nvSpPr>
            <p:spPr bwMode="auto">
              <a:xfrm>
                <a:off x="1575" y="-1756"/>
                <a:ext cx="50" cy="67"/>
              </a:xfrm>
              <a:custGeom>
                <a:avLst/>
                <a:gdLst>
                  <a:gd name="T0" fmla="*/ 15 w 25"/>
                  <a:gd name="T1" fmla="*/ 3 h 33"/>
                  <a:gd name="T2" fmla="*/ 11 w 25"/>
                  <a:gd name="T3" fmla="*/ 5 h 33"/>
                  <a:gd name="T4" fmla="*/ 2 w 25"/>
                  <a:gd name="T5" fmla="*/ 6 h 33"/>
                  <a:gd name="T6" fmla="*/ 1 w 25"/>
                  <a:gd name="T7" fmla="*/ 28 h 33"/>
                  <a:gd name="T8" fmla="*/ 8 w 25"/>
                  <a:gd name="T9" fmla="*/ 28 h 33"/>
                  <a:gd name="T10" fmla="*/ 8 w 25"/>
                  <a:gd name="T11" fmla="*/ 26 h 33"/>
                  <a:gd name="T12" fmla="*/ 15 w 25"/>
                  <a:gd name="T13" fmla="*/ 21 h 33"/>
                  <a:gd name="T14" fmla="*/ 20 w 25"/>
                  <a:gd name="T15" fmla="*/ 13 h 33"/>
                  <a:gd name="T16" fmla="*/ 15 w 25"/>
                  <a:gd name="T17"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3">
                    <a:moveTo>
                      <a:pt x="15" y="3"/>
                    </a:moveTo>
                    <a:cubicBezTo>
                      <a:pt x="14" y="4"/>
                      <a:pt x="13" y="4"/>
                      <a:pt x="11" y="5"/>
                    </a:cubicBezTo>
                    <a:cubicBezTo>
                      <a:pt x="10" y="0"/>
                      <a:pt x="1" y="0"/>
                      <a:pt x="2" y="6"/>
                    </a:cubicBezTo>
                    <a:cubicBezTo>
                      <a:pt x="2" y="14"/>
                      <a:pt x="0" y="21"/>
                      <a:pt x="1" y="28"/>
                    </a:cubicBezTo>
                    <a:cubicBezTo>
                      <a:pt x="1" y="33"/>
                      <a:pt x="8" y="33"/>
                      <a:pt x="8" y="28"/>
                    </a:cubicBezTo>
                    <a:cubicBezTo>
                      <a:pt x="8" y="27"/>
                      <a:pt x="8" y="27"/>
                      <a:pt x="8" y="26"/>
                    </a:cubicBezTo>
                    <a:cubicBezTo>
                      <a:pt x="11" y="26"/>
                      <a:pt x="14" y="25"/>
                      <a:pt x="15" y="21"/>
                    </a:cubicBezTo>
                    <a:cubicBezTo>
                      <a:pt x="15" y="17"/>
                      <a:pt x="18" y="15"/>
                      <a:pt x="20" y="13"/>
                    </a:cubicBezTo>
                    <a:cubicBezTo>
                      <a:pt x="25" y="9"/>
                      <a:pt x="20" y="2"/>
                      <a:pt x="1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4" name="Freeform 360"/>
              <p:cNvSpPr/>
              <p:nvPr/>
            </p:nvSpPr>
            <p:spPr bwMode="auto">
              <a:xfrm>
                <a:off x="1577" y="-1994"/>
                <a:ext cx="575" cy="333"/>
              </a:xfrm>
              <a:custGeom>
                <a:avLst/>
                <a:gdLst>
                  <a:gd name="T0" fmla="*/ 260 w 285"/>
                  <a:gd name="T1" fmla="*/ 81 h 165"/>
                  <a:gd name="T2" fmla="*/ 224 w 285"/>
                  <a:gd name="T3" fmla="*/ 71 h 165"/>
                  <a:gd name="T4" fmla="*/ 222 w 285"/>
                  <a:gd name="T5" fmla="*/ 66 h 165"/>
                  <a:gd name="T6" fmla="*/ 177 w 285"/>
                  <a:gd name="T7" fmla="*/ 11 h 165"/>
                  <a:gd name="T8" fmla="*/ 108 w 285"/>
                  <a:gd name="T9" fmla="*/ 10 h 165"/>
                  <a:gd name="T10" fmla="*/ 48 w 285"/>
                  <a:gd name="T11" fmla="*/ 28 h 165"/>
                  <a:gd name="T12" fmla="*/ 3 w 285"/>
                  <a:gd name="T13" fmla="*/ 93 h 165"/>
                  <a:gd name="T14" fmla="*/ 7 w 285"/>
                  <a:gd name="T15" fmla="*/ 98 h 165"/>
                  <a:gd name="T16" fmla="*/ 32 w 285"/>
                  <a:gd name="T17" fmla="*/ 67 h 165"/>
                  <a:gd name="T18" fmla="*/ 94 w 285"/>
                  <a:gd name="T19" fmla="*/ 25 h 165"/>
                  <a:gd name="T20" fmla="*/ 165 w 285"/>
                  <a:gd name="T21" fmla="*/ 22 h 165"/>
                  <a:gd name="T22" fmla="*/ 213 w 285"/>
                  <a:gd name="T23" fmla="*/ 75 h 165"/>
                  <a:gd name="T24" fmla="*/ 186 w 285"/>
                  <a:gd name="T25" fmla="*/ 97 h 165"/>
                  <a:gd name="T26" fmla="*/ 195 w 285"/>
                  <a:gd name="T27" fmla="*/ 103 h 165"/>
                  <a:gd name="T28" fmla="*/ 254 w 285"/>
                  <a:gd name="T29" fmla="*/ 91 h 165"/>
                  <a:gd name="T30" fmla="*/ 253 w 285"/>
                  <a:gd name="T31" fmla="*/ 150 h 165"/>
                  <a:gd name="T32" fmla="*/ 218 w 285"/>
                  <a:gd name="T33" fmla="*/ 119 h 165"/>
                  <a:gd name="T34" fmla="*/ 187 w 285"/>
                  <a:gd name="T35" fmla="*/ 111 h 165"/>
                  <a:gd name="T36" fmla="*/ 189 w 285"/>
                  <a:gd name="T37" fmla="*/ 114 h 165"/>
                  <a:gd name="T38" fmla="*/ 221 w 285"/>
                  <a:gd name="T39" fmla="*/ 135 h 165"/>
                  <a:gd name="T40" fmla="*/ 250 w 285"/>
                  <a:gd name="T41" fmla="*/ 162 h 165"/>
                  <a:gd name="T42" fmla="*/ 258 w 285"/>
                  <a:gd name="T43" fmla="*/ 162 h 165"/>
                  <a:gd name="T44" fmla="*/ 260 w 285"/>
                  <a:gd name="T45" fmla="*/ 81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5" h="165">
                    <a:moveTo>
                      <a:pt x="260" y="81"/>
                    </a:moveTo>
                    <a:cubicBezTo>
                      <a:pt x="249" y="71"/>
                      <a:pt x="236" y="68"/>
                      <a:pt x="224" y="71"/>
                    </a:cubicBezTo>
                    <a:cubicBezTo>
                      <a:pt x="224" y="70"/>
                      <a:pt x="223" y="68"/>
                      <a:pt x="222" y="66"/>
                    </a:cubicBezTo>
                    <a:cubicBezTo>
                      <a:pt x="205" y="48"/>
                      <a:pt x="199" y="25"/>
                      <a:pt x="177" y="11"/>
                    </a:cubicBezTo>
                    <a:cubicBezTo>
                      <a:pt x="159" y="0"/>
                      <a:pt x="127" y="7"/>
                      <a:pt x="108" y="10"/>
                    </a:cubicBezTo>
                    <a:cubicBezTo>
                      <a:pt x="86" y="12"/>
                      <a:pt x="66" y="16"/>
                      <a:pt x="48" y="28"/>
                    </a:cubicBezTo>
                    <a:cubicBezTo>
                      <a:pt x="22" y="45"/>
                      <a:pt x="25" y="76"/>
                      <a:pt x="3" y="93"/>
                    </a:cubicBezTo>
                    <a:cubicBezTo>
                      <a:pt x="0" y="95"/>
                      <a:pt x="4" y="100"/>
                      <a:pt x="7" y="98"/>
                    </a:cubicBezTo>
                    <a:cubicBezTo>
                      <a:pt x="22" y="90"/>
                      <a:pt x="26" y="81"/>
                      <a:pt x="32" y="67"/>
                    </a:cubicBezTo>
                    <a:cubicBezTo>
                      <a:pt x="42" y="42"/>
                      <a:pt x="69" y="30"/>
                      <a:pt x="94" y="25"/>
                    </a:cubicBezTo>
                    <a:cubicBezTo>
                      <a:pt x="116" y="21"/>
                      <a:pt x="142" y="18"/>
                      <a:pt x="165" y="22"/>
                    </a:cubicBezTo>
                    <a:cubicBezTo>
                      <a:pt x="188" y="25"/>
                      <a:pt x="198" y="60"/>
                      <a:pt x="213" y="75"/>
                    </a:cubicBezTo>
                    <a:cubicBezTo>
                      <a:pt x="202" y="80"/>
                      <a:pt x="193" y="88"/>
                      <a:pt x="186" y="97"/>
                    </a:cubicBezTo>
                    <a:cubicBezTo>
                      <a:pt x="182" y="103"/>
                      <a:pt x="191" y="108"/>
                      <a:pt x="195" y="103"/>
                    </a:cubicBezTo>
                    <a:cubicBezTo>
                      <a:pt x="210" y="84"/>
                      <a:pt x="234" y="72"/>
                      <a:pt x="254" y="91"/>
                    </a:cubicBezTo>
                    <a:cubicBezTo>
                      <a:pt x="271" y="108"/>
                      <a:pt x="266" y="132"/>
                      <a:pt x="253" y="150"/>
                    </a:cubicBezTo>
                    <a:cubicBezTo>
                      <a:pt x="242" y="139"/>
                      <a:pt x="231" y="128"/>
                      <a:pt x="218" y="119"/>
                    </a:cubicBezTo>
                    <a:cubicBezTo>
                      <a:pt x="211" y="113"/>
                      <a:pt x="195" y="101"/>
                      <a:pt x="187" y="111"/>
                    </a:cubicBezTo>
                    <a:cubicBezTo>
                      <a:pt x="185" y="112"/>
                      <a:pt x="187" y="115"/>
                      <a:pt x="189" y="114"/>
                    </a:cubicBezTo>
                    <a:cubicBezTo>
                      <a:pt x="196" y="110"/>
                      <a:pt x="216" y="131"/>
                      <a:pt x="221" y="135"/>
                    </a:cubicBezTo>
                    <a:cubicBezTo>
                      <a:pt x="231" y="144"/>
                      <a:pt x="240" y="153"/>
                      <a:pt x="250" y="162"/>
                    </a:cubicBezTo>
                    <a:cubicBezTo>
                      <a:pt x="252" y="165"/>
                      <a:pt x="256" y="165"/>
                      <a:pt x="258" y="162"/>
                    </a:cubicBezTo>
                    <a:cubicBezTo>
                      <a:pt x="278" y="139"/>
                      <a:pt x="285" y="104"/>
                      <a:pt x="260"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5" name="Freeform 361"/>
              <p:cNvSpPr/>
              <p:nvPr/>
            </p:nvSpPr>
            <p:spPr bwMode="auto">
              <a:xfrm>
                <a:off x="1993" y="-1814"/>
                <a:ext cx="58" cy="58"/>
              </a:xfrm>
              <a:custGeom>
                <a:avLst/>
                <a:gdLst>
                  <a:gd name="T0" fmla="*/ 28 w 29"/>
                  <a:gd name="T1" fmla="*/ 22 h 29"/>
                  <a:gd name="T2" fmla="*/ 23 w 29"/>
                  <a:gd name="T3" fmla="*/ 14 h 29"/>
                  <a:gd name="T4" fmla="*/ 15 w 29"/>
                  <a:gd name="T5" fmla="*/ 8 h 29"/>
                  <a:gd name="T6" fmla="*/ 12 w 29"/>
                  <a:gd name="T7" fmla="*/ 8 h 29"/>
                  <a:gd name="T8" fmla="*/ 11 w 29"/>
                  <a:gd name="T9" fmla="*/ 6 h 29"/>
                  <a:gd name="T10" fmla="*/ 2 w 29"/>
                  <a:gd name="T11" fmla="*/ 5 h 29"/>
                  <a:gd name="T12" fmla="*/ 0 w 29"/>
                  <a:gd name="T13" fmla="*/ 18 h 29"/>
                  <a:gd name="T14" fmla="*/ 4 w 29"/>
                  <a:gd name="T15" fmla="*/ 22 h 29"/>
                  <a:gd name="T16" fmla="*/ 14 w 29"/>
                  <a:gd name="T17" fmla="*/ 22 h 29"/>
                  <a:gd name="T18" fmla="*/ 22 w 29"/>
                  <a:gd name="T19" fmla="*/ 27 h 29"/>
                  <a:gd name="T20" fmla="*/ 28 w 29"/>
                  <a:gd name="T21" fmla="*/ 2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29">
                    <a:moveTo>
                      <a:pt x="28" y="22"/>
                    </a:moveTo>
                    <a:cubicBezTo>
                      <a:pt x="27" y="19"/>
                      <a:pt x="25" y="17"/>
                      <a:pt x="23" y="14"/>
                    </a:cubicBezTo>
                    <a:cubicBezTo>
                      <a:pt x="21" y="12"/>
                      <a:pt x="18" y="9"/>
                      <a:pt x="15" y="8"/>
                    </a:cubicBezTo>
                    <a:cubicBezTo>
                      <a:pt x="14" y="7"/>
                      <a:pt x="13" y="8"/>
                      <a:pt x="12" y="8"/>
                    </a:cubicBezTo>
                    <a:cubicBezTo>
                      <a:pt x="12" y="7"/>
                      <a:pt x="12" y="7"/>
                      <a:pt x="11" y="6"/>
                    </a:cubicBezTo>
                    <a:cubicBezTo>
                      <a:pt x="11" y="0"/>
                      <a:pt x="4" y="0"/>
                      <a:pt x="2" y="5"/>
                    </a:cubicBezTo>
                    <a:cubicBezTo>
                      <a:pt x="0" y="9"/>
                      <a:pt x="0" y="13"/>
                      <a:pt x="0" y="18"/>
                    </a:cubicBezTo>
                    <a:cubicBezTo>
                      <a:pt x="1" y="20"/>
                      <a:pt x="2" y="22"/>
                      <a:pt x="4" y="22"/>
                    </a:cubicBezTo>
                    <a:cubicBezTo>
                      <a:pt x="5" y="27"/>
                      <a:pt x="13" y="27"/>
                      <a:pt x="14" y="22"/>
                    </a:cubicBezTo>
                    <a:cubicBezTo>
                      <a:pt x="17" y="24"/>
                      <a:pt x="19" y="26"/>
                      <a:pt x="22" y="27"/>
                    </a:cubicBezTo>
                    <a:cubicBezTo>
                      <a:pt x="25" y="29"/>
                      <a:pt x="29" y="25"/>
                      <a:pt x="2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6" name="Freeform 362"/>
              <p:cNvSpPr/>
              <p:nvPr/>
            </p:nvSpPr>
            <p:spPr bwMode="auto">
              <a:xfrm>
                <a:off x="5988" y="2478"/>
                <a:ext cx="357" cy="331"/>
              </a:xfrm>
              <a:custGeom>
                <a:avLst/>
                <a:gdLst>
                  <a:gd name="T0" fmla="*/ 165 w 177"/>
                  <a:gd name="T1" fmla="*/ 13 h 164"/>
                  <a:gd name="T2" fmla="*/ 126 w 177"/>
                  <a:gd name="T3" fmla="*/ 36 h 164"/>
                  <a:gd name="T4" fmla="*/ 40 w 177"/>
                  <a:gd name="T5" fmla="*/ 45 h 164"/>
                  <a:gd name="T6" fmla="*/ 46 w 177"/>
                  <a:gd name="T7" fmla="*/ 159 h 164"/>
                  <a:gd name="T8" fmla="*/ 50 w 177"/>
                  <a:gd name="T9" fmla="*/ 153 h 164"/>
                  <a:gd name="T10" fmla="*/ 46 w 177"/>
                  <a:gd name="T11" fmla="*/ 59 h 164"/>
                  <a:gd name="T12" fmla="*/ 83 w 177"/>
                  <a:gd name="T13" fmla="*/ 27 h 164"/>
                  <a:gd name="T14" fmla="*/ 118 w 177"/>
                  <a:gd name="T15" fmla="*/ 43 h 164"/>
                  <a:gd name="T16" fmla="*/ 65 w 177"/>
                  <a:gd name="T17" fmla="*/ 121 h 164"/>
                  <a:gd name="T18" fmla="*/ 69 w 177"/>
                  <a:gd name="T19" fmla="*/ 124 h 164"/>
                  <a:gd name="T20" fmla="*/ 124 w 177"/>
                  <a:gd name="T21" fmla="*/ 55 h 164"/>
                  <a:gd name="T22" fmla="*/ 128 w 177"/>
                  <a:gd name="T23" fmla="*/ 57 h 164"/>
                  <a:gd name="T24" fmla="*/ 130 w 177"/>
                  <a:gd name="T25" fmla="*/ 132 h 164"/>
                  <a:gd name="T26" fmla="*/ 64 w 177"/>
                  <a:gd name="T27" fmla="*/ 157 h 164"/>
                  <a:gd name="T28" fmla="*/ 70 w 177"/>
                  <a:gd name="T29" fmla="*/ 160 h 164"/>
                  <a:gd name="T30" fmla="*/ 133 w 177"/>
                  <a:gd name="T31" fmla="*/ 143 h 164"/>
                  <a:gd name="T32" fmla="*/ 166 w 177"/>
                  <a:gd name="T33" fmla="*/ 113 h 164"/>
                  <a:gd name="T34" fmla="*/ 134 w 177"/>
                  <a:gd name="T35" fmla="*/ 47 h 164"/>
                  <a:gd name="T36" fmla="*/ 169 w 177"/>
                  <a:gd name="T37" fmla="*/ 26 h 164"/>
                  <a:gd name="T38" fmla="*/ 165 w 177"/>
                  <a:gd name="T39" fmla="*/ 1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164">
                    <a:moveTo>
                      <a:pt x="165" y="13"/>
                    </a:moveTo>
                    <a:cubicBezTo>
                      <a:pt x="150" y="19"/>
                      <a:pt x="138" y="27"/>
                      <a:pt x="126" y="36"/>
                    </a:cubicBezTo>
                    <a:cubicBezTo>
                      <a:pt x="108" y="0"/>
                      <a:pt x="62" y="19"/>
                      <a:pt x="40" y="45"/>
                    </a:cubicBezTo>
                    <a:cubicBezTo>
                      <a:pt x="14" y="77"/>
                      <a:pt x="0" y="137"/>
                      <a:pt x="46" y="159"/>
                    </a:cubicBezTo>
                    <a:cubicBezTo>
                      <a:pt x="49" y="161"/>
                      <a:pt x="53" y="156"/>
                      <a:pt x="50" y="153"/>
                    </a:cubicBezTo>
                    <a:cubicBezTo>
                      <a:pt x="20" y="126"/>
                      <a:pt x="24" y="90"/>
                      <a:pt x="46" y="59"/>
                    </a:cubicBezTo>
                    <a:cubicBezTo>
                      <a:pt x="55" y="45"/>
                      <a:pt x="68" y="33"/>
                      <a:pt x="83" y="27"/>
                    </a:cubicBezTo>
                    <a:cubicBezTo>
                      <a:pt x="100" y="22"/>
                      <a:pt x="110" y="31"/>
                      <a:pt x="118" y="43"/>
                    </a:cubicBezTo>
                    <a:cubicBezTo>
                      <a:pt x="95" y="65"/>
                      <a:pt x="78" y="92"/>
                      <a:pt x="65" y="121"/>
                    </a:cubicBezTo>
                    <a:cubicBezTo>
                      <a:pt x="64" y="123"/>
                      <a:pt x="67" y="126"/>
                      <a:pt x="69" y="124"/>
                    </a:cubicBezTo>
                    <a:cubicBezTo>
                      <a:pt x="88" y="101"/>
                      <a:pt x="104" y="75"/>
                      <a:pt x="124" y="55"/>
                    </a:cubicBezTo>
                    <a:cubicBezTo>
                      <a:pt x="125" y="56"/>
                      <a:pt x="126" y="57"/>
                      <a:pt x="128" y="57"/>
                    </a:cubicBezTo>
                    <a:cubicBezTo>
                      <a:pt x="167" y="62"/>
                      <a:pt x="165" y="121"/>
                      <a:pt x="130" y="132"/>
                    </a:cubicBezTo>
                    <a:cubicBezTo>
                      <a:pt x="106" y="139"/>
                      <a:pt x="77" y="128"/>
                      <a:pt x="64" y="157"/>
                    </a:cubicBezTo>
                    <a:cubicBezTo>
                      <a:pt x="62" y="161"/>
                      <a:pt x="67" y="164"/>
                      <a:pt x="70" y="160"/>
                    </a:cubicBezTo>
                    <a:cubicBezTo>
                      <a:pt x="85" y="139"/>
                      <a:pt x="111" y="147"/>
                      <a:pt x="133" y="143"/>
                    </a:cubicBezTo>
                    <a:cubicBezTo>
                      <a:pt x="148" y="140"/>
                      <a:pt x="161" y="127"/>
                      <a:pt x="166" y="113"/>
                    </a:cubicBezTo>
                    <a:cubicBezTo>
                      <a:pt x="176" y="84"/>
                      <a:pt x="164" y="53"/>
                      <a:pt x="134" y="47"/>
                    </a:cubicBezTo>
                    <a:cubicBezTo>
                      <a:pt x="144" y="38"/>
                      <a:pt x="155" y="31"/>
                      <a:pt x="169" y="26"/>
                    </a:cubicBezTo>
                    <a:cubicBezTo>
                      <a:pt x="177" y="23"/>
                      <a:pt x="173" y="10"/>
                      <a:pt x="16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7" name="Freeform 363"/>
              <p:cNvSpPr/>
              <p:nvPr/>
            </p:nvSpPr>
            <p:spPr bwMode="auto">
              <a:xfrm>
                <a:off x="6232" y="2617"/>
                <a:ext cx="40" cy="89"/>
              </a:xfrm>
              <a:custGeom>
                <a:avLst/>
                <a:gdLst>
                  <a:gd name="T0" fmla="*/ 12 w 20"/>
                  <a:gd name="T1" fmla="*/ 18 h 44"/>
                  <a:gd name="T2" fmla="*/ 7 w 20"/>
                  <a:gd name="T3" fmla="*/ 6 h 44"/>
                  <a:gd name="T4" fmla="*/ 5 w 20"/>
                  <a:gd name="T5" fmla="*/ 3 h 44"/>
                  <a:gd name="T6" fmla="*/ 3 w 20"/>
                  <a:gd name="T7" fmla="*/ 2 h 44"/>
                  <a:gd name="T8" fmla="*/ 3 w 20"/>
                  <a:gd name="T9" fmla="*/ 1 h 44"/>
                  <a:gd name="T10" fmla="*/ 2 w 20"/>
                  <a:gd name="T11" fmla="*/ 0 h 44"/>
                  <a:gd name="T12" fmla="*/ 0 w 20"/>
                  <a:gd name="T13" fmla="*/ 1 h 44"/>
                  <a:gd name="T14" fmla="*/ 3 w 20"/>
                  <a:gd name="T15" fmla="*/ 15 h 44"/>
                  <a:gd name="T16" fmla="*/ 8 w 20"/>
                  <a:gd name="T17" fmla="*/ 29 h 44"/>
                  <a:gd name="T18" fmla="*/ 11 w 20"/>
                  <a:gd name="T19" fmla="*/ 40 h 44"/>
                  <a:gd name="T20" fmla="*/ 18 w 20"/>
                  <a:gd name="T21" fmla="*/ 39 h 44"/>
                  <a:gd name="T22" fmla="*/ 12 w 20"/>
                  <a:gd name="T23"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44">
                    <a:moveTo>
                      <a:pt x="12" y="18"/>
                    </a:moveTo>
                    <a:cubicBezTo>
                      <a:pt x="11" y="14"/>
                      <a:pt x="9" y="10"/>
                      <a:pt x="7" y="6"/>
                    </a:cubicBezTo>
                    <a:cubicBezTo>
                      <a:pt x="6" y="5"/>
                      <a:pt x="6" y="3"/>
                      <a:pt x="5" y="3"/>
                    </a:cubicBezTo>
                    <a:cubicBezTo>
                      <a:pt x="4" y="2"/>
                      <a:pt x="4" y="2"/>
                      <a:pt x="3" y="2"/>
                    </a:cubicBezTo>
                    <a:cubicBezTo>
                      <a:pt x="3" y="2"/>
                      <a:pt x="3" y="1"/>
                      <a:pt x="3" y="1"/>
                    </a:cubicBezTo>
                    <a:cubicBezTo>
                      <a:pt x="3" y="0"/>
                      <a:pt x="2" y="0"/>
                      <a:pt x="2" y="0"/>
                    </a:cubicBezTo>
                    <a:cubicBezTo>
                      <a:pt x="1" y="0"/>
                      <a:pt x="0" y="1"/>
                      <a:pt x="0" y="1"/>
                    </a:cubicBezTo>
                    <a:cubicBezTo>
                      <a:pt x="0" y="5"/>
                      <a:pt x="2" y="10"/>
                      <a:pt x="3" y="15"/>
                    </a:cubicBezTo>
                    <a:cubicBezTo>
                      <a:pt x="5" y="20"/>
                      <a:pt x="6" y="24"/>
                      <a:pt x="8" y="29"/>
                    </a:cubicBezTo>
                    <a:cubicBezTo>
                      <a:pt x="9" y="32"/>
                      <a:pt x="9" y="37"/>
                      <a:pt x="11" y="40"/>
                    </a:cubicBezTo>
                    <a:cubicBezTo>
                      <a:pt x="12" y="44"/>
                      <a:pt x="17" y="42"/>
                      <a:pt x="18" y="39"/>
                    </a:cubicBezTo>
                    <a:cubicBezTo>
                      <a:pt x="20" y="33"/>
                      <a:pt x="15" y="24"/>
                      <a:pt x="1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8" name="Freeform 364"/>
              <p:cNvSpPr/>
              <p:nvPr/>
            </p:nvSpPr>
            <p:spPr bwMode="auto">
              <a:xfrm>
                <a:off x="6195" y="2647"/>
                <a:ext cx="25" cy="79"/>
              </a:xfrm>
              <a:custGeom>
                <a:avLst/>
                <a:gdLst>
                  <a:gd name="T0" fmla="*/ 10 w 12"/>
                  <a:gd name="T1" fmla="*/ 22 h 39"/>
                  <a:gd name="T2" fmla="*/ 5 w 12"/>
                  <a:gd name="T3" fmla="*/ 3 h 39"/>
                  <a:gd name="T4" fmla="*/ 1 w 12"/>
                  <a:gd name="T5" fmla="*/ 4 h 39"/>
                  <a:gd name="T6" fmla="*/ 3 w 12"/>
                  <a:gd name="T7" fmla="*/ 21 h 39"/>
                  <a:gd name="T8" fmla="*/ 5 w 12"/>
                  <a:gd name="T9" fmla="*/ 36 h 39"/>
                  <a:gd name="T10" fmla="*/ 11 w 12"/>
                  <a:gd name="T11" fmla="*/ 36 h 39"/>
                  <a:gd name="T12" fmla="*/ 10 w 12"/>
                  <a:gd name="T13" fmla="*/ 22 h 39"/>
                </a:gdLst>
                <a:ahLst/>
                <a:cxnLst>
                  <a:cxn ang="0">
                    <a:pos x="T0" y="T1"/>
                  </a:cxn>
                  <a:cxn ang="0">
                    <a:pos x="T2" y="T3"/>
                  </a:cxn>
                  <a:cxn ang="0">
                    <a:pos x="T4" y="T5"/>
                  </a:cxn>
                  <a:cxn ang="0">
                    <a:pos x="T6" y="T7"/>
                  </a:cxn>
                  <a:cxn ang="0">
                    <a:pos x="T8" y="T9"/>
                  </a:cxn>
                  <a:cxn ang="0">
                    <a:pos x="T10" y="T11"/>
                  </a:cxn>
                  <a:cxn ang="0">
                    <a:pos x="T12" y="T13"/>
                  </a:cxn>
                </a:cxnLst>
                <a:rect l="0" t="0" r="r" b="b"/>
                <a:pathLst>
                  <a:path w="12" h="39">
                    <a:moveTo>
                      <a:pt x="10" y="22"/>
                    </a:moveTo>
                    <a:cubicBezTo>
                      <a:pt x="9" y="16"/>
                      <a:pt x="7" y="9"/>
                      <a:pt x="5" y="3"/>
                    </a:cubicBezTo>
                    <a:cubicBezTo>
                      <a:pt x="4" y="0"/>
                      <a:pt x="0" y="2"/>
                      <a:pt x="1" y="4"/>
                    </a:cubicBezTo>
                    <a:cubicBezTo>
                      <a:pt x="2" y="10"/>
                      <a:pt x="3" y="15"/>
                      <a:pt x="3" y="21"/>
                    </a:cubicBezTo>
                    <a:cubicBezTo>
                      <a:pt x="4" y="26"/>
                      <a:pt x="3" y="31"/>
                      <a:pt x="5" y="36"/>
                    </a:cubicBezTo>
                    <a:cubicBezTo>
                      <a:pt x="6" y="39"/>
                      <a:pt x="10" y="39"/>
                      <a:pt x="11" y="36"/>
                    </a:cubicBezTo>
                    <a:cubicBezTo>
                      <a:pt x="12" y="32"/>
                      <a:pt x="11" y="27"/>
                      <a:pt x="10"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9" name="Freeform 365"/>
              <p:cNvSpPr/>
              <p:nvPr/>
            </p:nvSpPr>
            <p:spPr bwMode="auto">
              <a:xfrm>
                <a:off x="6163" y="2678"/>
                <a:ext cx="18" cy="68"/>
              </a:xfrm>
              <a:custGeom>
                <a:avLst/>
                <a:gdLst>
                  <a:gd name="T0" fmla="*/ 7 w 9"/>
                  <a:gd name="T1" fmla="*/ 3 h 34"/>
                  <a:gd name="T2" fmla="*/ 2 w 9"/>
                  <a:gd name="T3" fmla="*/ 3 h 34"/>
                  <a:gd name="T4" fmla="*/ 2 w 9"/>
                  <a:gd name="T5" fmla="*/ 31 h 34"/>
                  <a:gd name="T6" fmla="*/ 7 w 9"/>
                  <a:gd name="T7" fmla="*/ 31 h 34"/>
                  <a:gd name="T8" fmla="*/ 7 w 9"/>
                  <a:gd name="T9" fmla="*/ 3 h 34"/>
                </a:gdLst>
                <a:ahLst/>
                <a:cxnLst>
                  <a:cxn ang="0">
                    <a:pos x="T0" y="T1"/>
                  </a:cxn>
                  <a:cxn ang="0">
                    <a:pos x="T2" y="T3"/>
                  </a:cxn>
                  <a:cxn ang="0">
                    <a:pos x="T4" y="T5"/>
                  </a:cxn>
                  <a:cxn ang="0">
                    <a:pos x="T6" y="T7"/>
                  </a:cxn>
                  <a:cxn ang="0">
                    <a:pos x="T8" y="T9"/>
                  </a:cxn>
                </a:cxnLst>
                <a:rect l="0" t="0" r="r" b="b"/>
                <a:pathLst>
                  <a:path w="9" h="34">
                    <a:moveTo>
                      <a:pt x="7" y="3"/>
                    </a:moveTo>
                    <a:cubicBezTo>
                      <a:pt x="7" y="0"/>
                      <a:pt x="2" y="0"/>
                      <a:pt x="2" y="3"/>
                    </a:cubicBezTo>
                    <a:cubicBezTo>
                      <a:pt x="2" y="12"/>
                      <a:pt x="0" y="22"/>
                      <a:pt x="2" y="31"/>
                    </a:cubicBezTo>
                    <a:cubicBezTo>
                      <a:pt x="2" y="34"/>
                      <a:pt x="7" y="34"/>
                      <a:pt x="7" y="31"/>
                    </a:cubicBezTo>
                    <a:cubicBezTo>
                      <a:pt x="9" y="22"/>
                      <a:pt x="7" y="12"/>
                      <a:pt x="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0" name="Freeform 366"/>
              <p:cNvSpPr/>
              <p:nvPr/>
            </p:nvSpPr>
            <p:spPr bwMode="auto">
              <a:xfrm>
                <a:off x="6103" y="2557"/>
                <a:ext cx="105" cy="32"/>
              </a:xfrm>
              <a:custGeom>
                <a:avLst/>
                <a:gdLst>
                  <a:gd name="T0" fmla="*/ 47 w 52"/>
                  <a:gd name="T1" fmla="*/ 2 h 16"/>
                  <a:gd name="T2" fmla="*/ 2 w 52"/>
                  <a:gd name="T3" fmla="*/ 10 h 16"/>
                  <a:gd name="T4" fmla="*/ 5 w 52"/>
                  <a:gd name="T5" fmla="*/ 16 h 16"/>
                  <a:gd name="T6" fmla="*/ 23 w 52"/>
                  <a:gd name="T7" fmla="*/ 12 h 16"/>
                  <a:gd name="T8" fmla="*/ 47 w 52"/>
                  <a:gd name="T9" fmla="*/ 8 h 16"/>
                  <a:gd name="T10" fmla="*/ 47 w 52"/>
                  <a:gd name="T11" fmla="*/ 2 h 16"/>
                </a:gdLst>
                <a:ahLst/>
                <a:cxnLst>
                  <a:cxn ang="0">
                    <a:pos x="T0" y="T1"/>
                  </a:cxn>
                  <a:cxn ang="0">
                    <a:pos x="T2" y="T3"/>
                  </a:cxn>
                  <a:cxn ang="0">
                    <a:pos x="T4" y="T5"/>
                  </a:cxn>
                  <a:cxn ang="0">
                    <a:pos x="T6" y="T7"/>
                  </a:cxn>
                  <a:cxn ang="0">
                    <a:pos x="T8" y="T9"/>
                  </a:cxn>
                  <a:cxn ang="0">
                    <a:pos x="T10" y="T11"/>
                  </a:cxn>
                </a:cxnLst>
                <a:rect l="0" t="0" r="r" b="b"/>
                <a:pathLst>
                  <a:path w="52" h="16">
                    <a:moveTo>
                      <a:pt x="47" y="2"/>
                    </a:moveTo>
                    <a:cubicBezTo>
                      <a:pt x="34" y="0"/>
                      <a:pt x="13" y="1"/>
                      <a:pt x="2" y="10"/>
                    </a:cubicBezTo>
                    <a:cubicBezTo>
                      <a:pt x="0" y="12"/>
                      <a:pt x="2" y="16"/>
                      <a:pt x="5" y="16"/>
                    </a:cubicBezTo>
                    <a:cubicBezTo>
                      <a:pt x="11" y="16"/>
                      <a:pt x="17" y="14"/>
                      <a:pt x="23" y="12"/>
                    </a:cubicBezTo>
                    <a:cubicBezTo>
                      <a:pt x="31" y="10"/>
                      <a:pt x="39" y="9"/>
                      <a:pt x="47" y="8"/>
                    </a:cubicBezTo>
                    <a:cubicBezTo>
                      <a:pt x="52" y="8"/>
                      <a:pt x="50"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1" name="Freeform 367"/>
              <p:cNvSpPr/>
              <p:nvPr/>
            </p:nvSpPr>
            <p:spPr bwMode="auto">
              <a:xfrm>
                <a:off x="6082" y="2607"/>
                <a:ext cx="75" cy="28"/>
              </a:xfrm>
              <a:custGeom>
                <a:avLst/>
                <a:gdLst>
                  <a:gd name="T0" fmla="*/ 32 w 37"/>
                  <a:gd name="T1" fmla="*/ 3 h 14"/>
                  <a:gd name="T2" fmla="*/ 3 w 37"/>
                  <a:gd name="T3" fmla="*/ 5 h 14"/>
                  <a:gd name="T4" fmla="*/ 4 w 37"/>
                  <a:gd name="T5" fmla="*/ 14 h 14"/>
                  <a:gd name="T6" fmla="*/ 18 w 37"/>
                  <a:gd name="T7" fmla="*/ 12 h 14"/>
                  <a:gd name="T8" fmla="*/ 32 w 37"/>
                  <a:gd name="T9" fmla="*/ 10 h 14"/>
                  <a:gd name="T10" fmla="*/ 32 w 37"/>
                  <a:gd name="T11" fmla="*/ 3 h 14"/>
                </a:gdLst>
                <a:ahLst/>
                <a:cxnLst>
                  <a:cxn ang="0">
                    <a:pos x="T0" y="T1"/>
                  </a:cxn>
                  <a:cxn ang="0">
                    <a:pos x="T2" y="T3"/>
                  </a:cxn>
                  <a:cxn ang="0">
                    <a:pos x="T4" y="T5"/>
                  </a:cxn>
                  <a:cxn ang="0">
                    <a:pos x="T6" y="T7"/>
                  </a:cxn>
                  <a:cxn ang="0">
                    <a:pos x="T8" y="T9"/>
                  </a:cxn>
                  <a:cxn ang="0">
                    <a:pos x="T10" y="T11"/>
                  </a:cxn>
                </a:cxnLst>
                <a:rect l="0" t="0" r="r" b="b"/>
                <a:pathLst>
                  <a:path w="37" h="14">
                    <a:moveTo>
                      <a:pt x="32" y="3"/>
                    </a:moveTo>
                    <a:cubicBezTo>
                      <a:pt x="24" y="3"/>
                      <a:pt x="10" y="0"/>
                      <a:pt x="3" y="5"/>
                    </a:cubicBezTo>
                    <a:cubicBezTo>
                      <a:pt x="0" y="7"/>
                      <a:pt x="0" y="13"/>
                      <a:pt x="4" y="14"/>
                    </a:cubicBezTo>
                    <a:cubicBezTo>
                      <a:pt x="9" y="14"/>
                      <a:pt x="13" y="13"/>
                      <a:pt x="18" y="12"/>
                    </a:cubicBezTo>
                    <a:cubicBezTo>
                      <a:pt x="22" y="11"/>
                      <a:pt x="27" y="11"/>
                      <a:pt x="32" y="10"/>
                    </a:cubicBezTo>
                    <a:cubicBezTo>
                      <a:pt x="37" y="10"/>
                      <a:pt x="37" y="4"/>
                      <a:pt x="3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2" name="Freeform 368"/>
              <p:cNvSpPr/>
              <p:nvPr/>
            </p:nvSpPr>
            <p:spPr bwMode="auto">
              <a:xfrm>
                <a:off x="6056" y="2661"/>
                <a:ext cx="63" cy="33"/>
              </a:xfrm>
              <a:custGeom>
                <a:avLst/>
                <a:gdLst>
                  <a:gd name="T0" fmla="*/ 26 w 31"/>
                  <a:gd name="T1" fmla="*/ 0 h 16"/>
                  <a:gd name="T2" fmla="*/ 4 w 31"/>
                  <a:gd name="T3" fmla="*/ 8 h 16"/>
                  <a:gd name="T4" fmla="*/ 7 w 31"/>
                  <a:gd name="T5" fmla="*/ 16 h 16"/>
                  <a:gd name="T6" fmla="*/ 28 w 31"/>
                  <a:gd name="T7" fmla="*/ 8 h 16"/>
                  <a:gd name="T8" fmla="*/ 26 w 31"/>
                  <a:gd name="T9" fmla="*/ 0 h 16"/>
                </a:gdLst>
                <a:ahLst/>
                <a:cxnLst>
                  <a:cxn ang="0">
                    <a:pos x="T0" y="T1"/>
                  </a:cxn>
                  <a:cxn ang="0">
                    <a:pos x="T2" y="T3"/>
                  </a:cxn>
                  <a:cxn ang="0">
                    <a:pos x="T4" y="T5"/>
                  </a:cxn>
                  <a:cxn ang="0">
                    <a:pos x="T6" y="T7"/>
                  </a:cxn>
                  <a:cxn ang="0">
                    <a:pos x="T8" y="T9"/>
                  </a:cxn>
                </a:cxnLst>
                <a:rect l="0" t="0" r="r" b="b"/>
                <a:pathLst>
                  <a:path w="31" h="16">
                    <a:moveTo>
                      <a:pt x="26" y="0"/>
                    </a:moveTo>
                    <a:cubicBezTo>
                      <a:pt x="18" y="1"/>
                      <a:pt x="11" y="4"/>
                      <a:pt x="4" y="8"/>
                    </a:cubicBezTo>
                    <a:cubicBezTo>
                      <a:pt x="0" y="10"/>
                      <a:pt x="3" y="16"/>
                      <a:pt x="7" y="16"/>
                    </a:cubicBezTo>
                    <a:cubicBezTo>
                      <a:pt x="15" y="15"/>
                      <a:pt x="22" y="11"/>
                      <a:pt x="28" y="8"/>
                    </a:cubicBezTo>
                    <a:cubicBezTo>
                      <a:pt x="31" y="6"/>
                      <a:pt x="30" y="0"/>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3" name="Freeform 369"/>
              <p:cNvSpPr>
                <a:spLocks noEditPoints="1"/>
              </p:cNvSpPr>
              <p:nvPr/>
            </p:nvSpPr>
            <p:spPr bwMode="auto">
              <a:xfrm>
                <a:off x="5492" y="-1921"/>
                <a:ext cx="762" cy="645"/>
              </a:xfrm>
              <a:custGeom>
                <a:avLst/>
                <a:gdLst>
                  <a:gd name="T0" fmla="*/ 272 w 378"/>
                  <a:gd name="T1" fmla="*/ 68 h 320"/>
                  <a:gd name="T2" fmla="*/ 225 w 378"/>
                  <a:gd name="T3" fmla="*/ 18 h 320"/>
                  <a:gd name="T4" fmla="*/ 106 w 378"/>
                  <a:gd name="T5" fmla="*/ 35 h 320"/>
                  <a:gd name="T6" fmla="*/ 26 w 378"/>
                  <a:gd name="T7" fmla="*/ 183 h 320"/>
                  <a:gd name="T8" fmla="*/ 121 w 378"/>
                  <a:gd name="T9" fmla="*/ 295 h 320"/>
                  <a:gd name="T10" fmla="*/ 294 w 378"/>
                  <a:gd name="T11" fmla="*/ 309 h 320"/>
                  <a:gd name="T12" fmla="*/ 356 w 378"/>
                  <a:gd name="T13" fmla="*/ 312 h 320"/>
                  <a:gd name="T14" fmla="*/ 377 w 378"/>
                  <a:gd name="T15" fmla="*/ 192 h 320"/>
                  <a:gd name="T16" fmla="*/ 174 w 378"/>
                  <a:gd name="T17" fmla="*/ 22 h 320"/>
                  <a:gd name="T18" fmla="*/ 247 w 378"/>
                  <a:gd name="T19" fmla="*/ 34 h 320"/>
                  <a:gd name="T20" fmla="*/ 253 w 378"/>
                  <a:gd name="T21" fmla="*/ 66 h 320"/>
                  <a:gd name="T22" fmla="*/ 169 w 378"/>
                  <a:gd name="T23" fmla="*/ 51 h 320"/>
                  <a:gd name="T24" fmla="*/ 241 w 378"/>
                  <a:gd name="T25" fmla="*/ 65 h 320"/>
                  <a:gd name="T26" fmla="*/ 147 w 378"/>
                  <a:gd name="T27" fmla="*/ 49 h 320"/>
                  <a:gd name="T28" fmla="*/ 301 w 378"/>
                  <a:gd name="T29" fmla="*/ 249 h 320"/>
                  <a:gd name="T30" fmla="*/ 248 w 378"/>
                  <a:gd name="T31" fmla="*/ 302 h 320"/>
                  <a:gd name="T32" fmla="*/ 29 w 378"/>
                  <a:gd name="T33" fmla="*/ 239 h 320"/>
                  <a:gd name="T34" fmla="*/ 117 w 378"/>
                  <a:gd name="T35" fmla="*/ 192 h 320"/>
                  <a:gd name="T36" fmla="*/ 129 w 378"/>
                  <a:gd name="T37" fmla="*/ 191 h 320"/>
                  <a:gd name="T38" fmla="*/ 118 w 378"/>
                  <a:gd name="T39" fmla="*/ 235 h 320"/>
                  <a:gd name="T40" fmla="*/ 157 w 378"/>
                  <a:gd name="T41" fmla="*/ 207 h 320"/>
                  <a:gd name="T42" fmla="*/ 158 w 378"/>
                  <a:gd name="T43" fmla="*/ 192 h 320"/>
                  <a:gd name="T44" fmla="*/ 171 w 378"/>
                  <a:gd name="T45" fmla="*/ 152 h 320"/>
                  <a:gd name="T46" fmla="*/ 116 w 378"/>
                  <a:gd name="T47" fmla="*/ 181 h 320"/>
                  <a:gd name="T48" fmla="*/ 64 w 378"/>
                  <a:gd name="T49" fmla="*/ 179 h 320"/>
                  <a:gd name="T50" fmla="*/ 60 w 378"/>
                  <a:gd name="T51" fmla="*/ 60 h 320"/>
                  <a:gd name="T52" fmla="*/ 325 w 378"/>
                  <a:gd name="T53" fmla="*/ 96 h 320"/>
                  <a:gd name="T54" fmla="*/ 314 w 378"/>
                  <a:gd name="T55" fmla="*/ 105 h 320"/>
                  <a:gd name="T56" fmla="*/ 276 w 378"/>
                  <a:gd name="T57" fmla="*/ 199 h 320"/>
                  <a:gd name="T58" fmla="*/ 163 w 378"/>
                  <a:gd name="T59" fmla="*/ 197 h 320"/>
                  <a:gd name="T60" fmla="*/ 268 w 378"/>
                  <a:gd name="T61" fmla="*/ 227 h 320"/>
                  <a:gd name="T62" fmla="*/ 301 w 378"/>
                  <a:gd name="T63" fmla="*/ 249 h 320"/>
                  <a:gd name="T64" fmla="*/ 160 w 378"/>
                  <a:gd name="T65" fmla="*/ 157 h 320"/>
                  <a:gd name="T66" fmla="*/ 159 w 378"/>
                  <a:gd name="T67" fmla="*/ 184 h 320"/>
                  <a:gd name="T68" fmla="*/ 149 w 378"/>
                  <a:gd name="T69" fmla="*/ 193 h 320"/>
                  <a:gd name="T70" fmla="*/ 145 w 378"/>
                  <a:gd name="T71" fmla="*/ 214 h 320"/>
                  <a:gd name="T72" fmla="*/ 134 w 378"/>
                  <a:gd name="T73" fmla="*/ 229 h 320"/>
                  <a:gd name="T74" fmla="*/ 133 w 378"/>
                  <a:gd name="T75" fmla="*/ 229 h 320"/>
                  <a:gd name="T76" fmla="*/ 130 w 378"/>
                  <a:gd name="T77" fmla="*/ 230 h 320"/>
                  <a:gd name="T78" fmla="*/ 129 w 378"/>
                  <a:gd name="T79" fmla="*/ 230 h 320"/>
                  <a:gd name="T80" fmla="*/ 128 w 378"/>
                  <a:gd name="T81" fmla="*/ 229 h 320"/>
                  <a:gd name="T82" fmla="*/ 126 w 378"/>
                  <a:gd name="T83" fmla="*/ 228 h 320"/>
                  <a:gd name="T84" fmla="*/ 125 w 378"/>
                  <a:gd name="T85" fmla="*/ 228 h 320"/>
                  <a:gd name="T86" fmla="*/ 123 w 378"/>
                  <a:gd name="T87" fmla="*/ 225 h 320"/>
                  <a:gd name="T88" fmla="*/ 121 w 378"/>
                  <a:gd name="T89" fmla="*/ 221 h 320"/>
                  <a:gd name="T90" fmla="*/ 121 w 378"/>
                  <a:gd name="T91" fmla="*/ 217 h 320"/>
                  <a:gd name="T92" fmla="*/ 122 w 378"/>
                  <a:gd name="T93" fmla="*/ 210 h 320"/>
                  <a:gd name="T94" fmla="*/ 136 w 378"/>
                  <a:gd name="T95" fmla="*/ 193 h 320"/>
                  <a:gd name="T96" fmla="*/ 149 w 378"/>
                  <a:gd name="T97" fmla="*/ 193 h 320"/>
                  <a:gd name="T98" fmla="*/ 307 w 378"/>
                  <a:gd name="T99" fmla="*/ 295 h 320"/>
                  <a:gd name="T100" fmla="*/ 313 w 378"/>
                  <a:gd name="T101" fmla="*/ 240 h 320"/>
                  <a:gd name="T102" fmla="*/ 335 w 378"/>
                  <a:gd name="T103" fmla="*/ 104 h 320"/>
                  <a:gd name="T104" fmla="*/ 357 w 378"/>
                  <a:gd name="T105" fmla="*/ 134 h 320"/>
                  <a:gd name="T106" fmla="*/ 357 w 378"/>
                  <a:gd name="T107" fmla="*/ 146 h 320"/>
                  <a:gd name="T108" fmla="*/ 349 w 378"/>
                  <a:gd name="T109" fmla="*/ 272 h 320"/>
                  <a:gd name="T110" fmla="*/ 356 w 378"/>
                  <a:gd name="T111" fmla="*/ 29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8" h="320">
                    <a:moveTo>
                      <a:pt x="358" y="103"/>
                    </a:moveTo>
                    <a:cubicBezTo>
                      <a:pt x="340" y="76"/>
                      <a:pt x="301" y="71"/>
                      <a:pt x="272" y="68"/>
                    </a:cubicBezTo>
                    <a:cubicBezTo>
                      <a:pt x="272" y="68"/>
                      <a:pt x="272" y="68"/>
                      <a:pt x="271" y="68"/>
                    </a:cubicBezTo>
                    <a:cubicBezTo>
                      <a:pt x="290" y="38"/>
                      <a:pt x="253" y="22"/>
                      <a:pt x="225" y="18"/>
                    </a:cubicBezTo>
                    <a:cubicBezTo>
                      <a:pt x="192" y="14"/>
                      <a:pt x="143" y="0"/>
                      <a:pt x="142" y="48"/>
                    </a:cubicBezTo>
                    <a:cubicBezTo>
                      <a:pt x="130" y="44"/>
                      <a:pt x="118" y="39"/>
                      <a:pt x="106" y="35"/>
                    </a:cubicBezTo>
                    <a:cubicBezTo>
                      <a:pt x="52" y="18"/>
                      <a:pt x="13" y="100"/>
                      <a:pt x="5" y="141"/>
                    </a:cubicBezTo>
                    <a:cubicBezTo>
                      <a:pt x="0" y="163"/>
                      <a:pt x="10" y="176"/>
                      <a:pt x="26" y="183"/>
                    </a:cubicBezTo>
                    <a:cubicBezTo>
                      <a:pt x="17" y="211"/>
                      <a:pt x="7" y="248"/>
                      <a:pt x="35" y="268"/>
                    </a:cubicBezTo>
                    <a:cubicBezTo>
                      <a:pt x="60" y="285"/>
                      <a:pt x="92" y="289"/>
                      <a:pt x="121" y="295"/>
                    </a:cubicBezTo>
                    <a:cubicBezTo>
                      <a:pt x="157" y="303"/>
                      <a:pt x="195" y="307"/>
                      <a:pt x="231" y="312"/>
                    </a:cubicBezTo>
                    <a:cubicBezTo>
                      <a:pt x="251" y="315"/>
                      <a:pt x="277" y="320"/>
                      <a:pt x="294" y="309"/>
                    </a:cubicBezTo>
                    <a:cubicBezTo>
                      <a:pt x="315" y="304"/>
                      <a:pt x="334" y="298"/>
                      <a:pt x="353" y="311"/>
                    </a:cubicBezTo>
                    <a:cubicBezTo>
                      <a:pt x="354" y="311"/>
                      <a:pt x="355" y="312"/>
                      <a:pt x="356" y="312"/>
                    </a:cubicBezTo>
                    <a:cubicBezTo>
                      <a:pt x="357" y="316"/>
                      <a:pt x="364" y="317"/>
                      <a:pt x="365" y="312"/>
                    </a:cubicBezTo>
                    <a:cubicBezTo>
                      <a:pt x="375" y="273"/>
                      <a:pt x="376" y="232"/>
                      <a:pt x="377" y="192"/>
                    </a:cubicBezTo>
                    <a:cubicBezTo>
                      <a:pt x="378" y="161"/>
                      <a:pt x="376" y="129"/>
                      <a:pt x="358" y="103"/>
                    </a:cubicBezTo>
                    <a:close/>
                    <a:moveTo>
                      <a:pt x="174" y="22"/>
                    </a:moveTo>
                    <a:cubicBezTo>
                      <a:pt x="187" y="22"/>
                      <a:pt x="201" y="25"/>
                      <a:pt x="213" y="27"/>
                    </a:cubicBezTo>
                    <a:cubicBezTo>
                      <a:pt x="225" y="29"/>
                      <a:pt x="236" y="30"/>
                      <a:pt x="247" y="34"/>
                    </a:cubicBezTo>
                    <a:cubicBezTo>
                      <a:pt x="267" y="39"/>
                      <a:pt x="265" y="52"/>
                      <a:pt x="261" y="67"/>
                    </a:cubicBezTo>
                    <a:cubicBezTo>
                      <a:pt x="258" y="67"/>
                      <a:pt x="255" y="66"/>
                      <a:pt x="253" y="66"/>
                    </a:cubicBezTo>
                    <a:cubicBezTo>
                      <a:pt x="260" y="21"/>
                      <a:pt x="163" y="15"/>
                      <a:pt x="163" y="50"/>
                    </a:cubicBezTo>
                    <a:cubicBezTo>
                      <a:pt x="163" y="54"/>
                      <a:pt x="168" y="55"/>
                      <a:pt x="169" y="51"/>
                    </a:cubicBezTo>
                    <a:cubicBezTo>
                      <a:pt x="174" y="38"/>
                      <a:pt x="197" y="38"/>
                      <a:pt x="208" y="39"/>
                    </a:cubicBezTo>
                    <a:cubicBezTo>
                      <a:pt x="225" y="40"/>
                      <a:pt x="242" y="47"/>
                      <a:pt x="241" y="65"/>
                    </a:cubicBezTo>
                    <a:cubicBezTo>
                      <a:pt x="222" y="63"/>
                      <a:pt x="204" y="61"/>
                      <a:pt x="186" y="59"/>
                    </a:cubicBezTo>
                    <a:cubicBezTo>
                      <a:pt x="172" y="57"/>
                      <a:pt x="159" y="54"/>
                      <a:pt x="147" y="49"/>
                    </a:cubicBezTo>
                    <a:cubicBezTo>
                      <a:pt x="150" y="34"/>
                      <a:pt x="155" y="22"/>
                      <a:pt x="174" y="22"/>
                    </a:cubicBezTo>
                    <a:close/>
                    <a:moveTo>
                      <a:pt x="301" y="249"/>
                    </a:moveTo>
                    <a:cubicBezTo>
                      <a:pt x="301" y="264"/>
                      <a:pt x="302" y="284"/>
                      <a:pt x="291" y="297"/>
                    </a:cubicBezTo>
                    <a:cubicBezTo>
                      <a:pt x="282" y="307"/>
                      <a:pt x="260" y="303"/>
                      <a:pt x="248" y="302"/>
                    </a:cubicBezTo>
                    <a:cubicBezTo>
                      <a:pt x="195" y="298"/>
                      <a:pt x="142" y="288"/>
                      <a:pt x="90" y="276"/>
                    </a:cubicBezTo>
                    <a:cubicBezTo>
                      <a:pt x="67" y="271"/>
                      <a:pt x="37" y="265"/>
                      <a:pt x="29" y="239"/>
                    </a:cubicBezTo>
                    <a:cubicBezTo>
                      <a:pt x="24" y="224"/>
                      <a:pt x="30" y="203"/>
                      <a:pt x="34" y="186"/>
                    </a:cubicBezTo>
                    <a:cubicBezTo>
                      <a:pt x="60" y="194"/>
                      <a:pt x="97" y="192"/>
                      <a:pt x="117" y="192"/>
                    </a:cubicBezTo>
                    <a:cubicBezTo>
                      <a:pt x="119" y="192"/>
                      <a:pt x="121" y="191"/>
                      <a:pt x="121" y="189"/>
                    </a:cubicBezTo>
                    <a:cubicBezTo>
                      <a:pt x="123" y="190"/>
                      <a:pt x="126" y="191"/>
                      <a:pt x="129" y="191"/>
                    </a:cubicBezTo>
                    <a:cubicBezTo>
                      <a:pt x="121" y="196"/>
                      <a:pt x="114" y="202"/>
                      <a:pt x="112" y="212"/>
                    </a:cubicBezTo>
                    <a:cubicBezTo>
                      <a:pt x="109" y="220"/>
                      <a:pt x="112" y="229"/>
                      <a:pt x="118" y="235"/>
                    </a:cubicBezTo>
                    <a:cubicBezTo>
                      <a:pt x="124" y="241"/>
                      <a:pt x="133" y="242"/>
                      <a:pt x="140" y="238"/>
                    </a:cubicBezTo>
                    <a:cubicBezTo>
                      <a:pt x="151" y="232"/>
                      <a:pt x="155" y="218"/>
                      <a:pt x="157" y="207"/>
                    </a:cubicBezTo>
                    <a:cubicBezTo>
                      <a:pt x="158" y="202"/>
                      <a:pt x="159" y="197"/>
                      <a:pt x="158" y="192"/>
                    </a:cubicBezTo>
                    <a:cubicBezTo>
                      <a:pt x="158" y="192"/>
                      <a:pt x="158" y="192"/>
                      <a:pt x="158" y="192"/>
                    </a:cubicBezTo>
                    <a:cubicBezTo>
                      <a:pt x="162" y="191"/>
                      <a:pt x="165" y="191"/>
                      <a:pt x="168" y="190"/>
                    </a:cubicBezTo>
                    <a:cubicBezTo>
                      <a:pt x="189" y="185"/>
                      <a:pt x="180" y="164"/>
                      <a:pt x="171" y="152"/>
                    </a:cubicBezTo>
                    <a:cubicBezTo>
                      <a:pt x="159" y="135"/>
                      <a:pt x="140" y="136"/>
                      <a:pt x="128" y="152"/>
                    </a:cubicBezTo>
                    <a:cubicBezTo>
                      <a:pt x="122" y="160"/>
                      <a:pt x="116" y="171"/>
                      <a:pt x="116" y="181"/>
                    </a:cubicBezTo>
                    <a:cubicBezTo>
                      <a:pt x="115" y="182"/>
                      <a:pt x="115" y="183"/>
                      <a:pt x="116" y="185"/>
                    </a:cubicBezTo>
                    <a:cubicBezTo>
                      <a:pt x="98" y="182"/>
                      <a:pt x="81" y="180"/>
                      <a:pt x="64" y="179"/>
                    </a:cubicBezTo>
                    <a:cubicBezTo>
                      <a:pt x="33" y="176"/>
                      <a:pt x="8" y="165"/>
                      <a:pt x="20" y="130"/>
                    </a:cubicBezTo>
                    <a:cubicBezTo>
                      <a:pt x="29" y="106"/>
                      <a:pt x="43" y="80"/>
                      <a:pt x="60" y="60"/>
                    </a:cubicBezTo>
                    <a:cubicBezTo>
                      <a:pt x="86" y="28"/>
                      <a:pt x="141" y="62"/>
                      <a:pt x="172" y="69"/>
                    </a:cubicBezTo>
                    <a:cubicBezTo>
                      <a:pt x="215" y="78"/>
                      <a:pt x="283" y="72"/>
                      <a:pt x="325" y="96"/>
                    </a:cubicBezTo>
                    <a:cubicBezTo>
                      <a:pt x="323" y="97"/>
                      <a:pt x="321" y="99"/>
                      <a:pt x="319" y="101"/>
                    </a:cubicBezTo>
                    <a:cubicBezTo>
                      <a:pt x="317" y="101"/>
                      <a:pt x="315" y="102"/>
                      <a:pt x="314" y="105"/>
                    </a:cubicBezTo>
                    <a:cubicBezTo>
                      <a:pt x="314" y="105"/>
                      <a:pt x="314" y="106"/>
                      <a:pt x="314" y="106"/>
                    </a:cubicBezTo>
                    <a:cubicBezTo>
                      <a:pt x="292" y="131"/>
                      <a:pt x="291" y="169"/>
                      <a:pt x="276" y="199"/>
                    </a:cubicBezTo>
                    <a:cubicBezTo>
                      <a:pt x="255" y="245"/>
                      <a:pt x="195" y="185"/>
                      <a:pt x="163" y="195"/>
                    </a:cubicBezTo>
                    <a:cubicBezTo>
                      <a:pt x="162" y="195"/>
                      <a:pt x="162" y="196"/>
                      <a:pt x="163" y="197"/>
                    </a:cubicBezTo>
                    <a:cubicBezTo>
                      <a:pt x="175" y="208"/>
                      <a:pt x="197" y="213"/>
                      <a:pt x="212" y="218"/>
                    </a:cubicBezTo>
                    <a:cubicBezTo>
                      <a:pt x="229" y="224"/>
                      <a:pt x="250" y="233"/>
                      <a:pt x="268" y="227"/>
                    </a:cubicBezTo>
                    <a:cubicBezTo>
                      <a:pt x="289" y="219"/>
                      <a:pt x="296" y="197"/>
                      <a:pt x="302" y="172"/>
                    </a:cubicBezTo>
                    <a:cubicBezTo>
                      <a:pt x="300" y="197"/>
                      <a:pt x="301" y="223"/>
                      <a:pt x="301" y="249"/>
                    </a:cubicBezTo>
                    <a:close/>
                    <a:moveTo>
                      <a:pt x="127" y="180"/>
                    </a:moveTo>
                    <a:cubicBezTo>
                      <a:pt x="135" y="166"/>
                      <a:pt x="143" y="142"/>
                      <a:pt x="160" y="157"/>
                    </a:cubicBezTo>
                    <a:cubicBezTo>
                      <a:pt x="165" y="161"/>
                      <a:pt x="174" y="171"/>
                      <a:pt x="173" y="178"/>
                    </a:cubicBezTo>
                    <a:cubicBezTo>
                      <a:pt x="172" y="184"/>
                      <a:pt x="164" y="184"/>
                      <a:pt x="159" y="184"/>
                    </a:cubicBezTo>
                    <a:cubicBezTo>
                      <a:pt x="148" y="184"/>
                      <a:pt x="138" y="182"/>
                      <a:pt x="127" y="180"/>
                    </a:cubicBezTo>
                    <a:close/>
                    <a:moveTo>
                      <a:pt x="149" y="193"/>
                    </a:moveTo>
                    <a:cubicBezTo>
                      <a:pt x="148" y="196"/>
                      <a:pt x="148" y="201"/>
                      <a:pt x="147" y="204"/>
                    </a:cubicBezTo>
                    <a:cubicBezTo>
                      <a:pt x="146" y="208"/>
                      <a:pt x="146" y="211"/>
                      <a:pt x="145" y="214"/>
                    </a:cubicBezTo>
                    <a:cubicBezTo>
                      <a:pt x="143" y="219"/>
                      <a:pt x="141" y="223"/>
                      <a:pt x="138" y="226"/>
                    </a:cubicBezTo>
                    <a:cubicBezTo>
                      <a:pt x="136" y="228"/>
                      <a:pt x="136" y="228"/>
                      <a:pt x="134" y="229"/>
                    </a:cubicBezTo>
                    <a:cubicBezTo>
                      <a:pt x="134" y="229"/>
                      <a:pt x="134" y="229"/>
                      <a:pt x="134" y="229"/>
                    </a:cubicBezTo>
                    <a:cubicBezTo>
                      <a:pt x="134" y="229"/>
                      <a:pt x="134" y="229"/>
                      <a:pt x="133" y="229"/>
                    </a:cubicBezTo>
                    <a:cubicBezTo>
                      <a:pt x="133" y="230"/>
                      <a:pt x="132" y="230"/>
                      <a:pt x="132" y="230"/>
                    </a:cubicBezTo>
                    <a:cubicBezTo>
                      <a:pt x="131" y="230"/>
                      <a:pt x="131" y="230"/>
                      <a:pt x="130" y="230"/>
                    </a:cubicBezTo>
                    <a:cubicBezTo>
                      <a:pt x="130" y="230"/>
                      <a:pt x="130" y="230"/>
                      <a:pt x="130" y="230"/>
                    </a:cubicBezTo>
                    <a:cubicBezTo>
                      <a:pt x="130" y="230"/>
                      <a:pt x="129" y="230"/>
                      <a:pt x="129" y="230"/>
                    </a:cubicBezTo>
                    <a:cubicBezTo>
                      <a:pt x="129" y="230"/>
                      <a:pt x="128" y="229"/>
                      <a:pt x="128" y="229"/>
                    </a:cubicBezTo>
                    <a:cubicBezTo>
                      <a:pt x="128" y="229"/>
                      <a:pt x="128" y="229"/>
                      <a:pt x="128" y="229"/>
                    </a:cubicBezTo>
                    <a:cubicBezTo>
                      <a:pt x="128" y="229"/>
                      <a:pt x="128" y="229"/>
                      <a:pt x="128" y="229"/>
                    </a:cubicBezTo>
                    <a:cubicBezTo>
                      <a:pt x="127" y="229"/>
                      <a:pt x="127" y="229"/>
                      <a:pt x="126" y="228"/>
                    </a:cubicBezTo>
                    <a:cubicBezTo>
                      <a:pt x="126" y="228"/>
                      <a:pt x="126" y="228"/>
                      <a:pt x="126" y="228"/>
                    </a:cubicBezTo>
                    <a:cubicBezTo>
                      <a:pt x="126" y="228"/>
                      <a:pt x="125" y="228"/>
                      <a:pt x="125" y="228"/>
                    </a:cubicBezTo>
                    <a:cubicBezTo>
                      <a:pt x="125" y="227"/>
                      <a:pt x="124" y="227"/>
                      <a:pt x="124" y="226"/>
                    </a:cubicBezTo>
                    <a:cubicBezTo>
                      <a:pt x="124" y="226"/>
                      <a:pt x="123" y="225"/>
                      <a:pt x="123" y="225"/>
                    </a:cubicBezTo>
                    <a:cubicBezTo>
                      <a:pt x="123" y="224"/>
                      <a:pt x="122" y="224"/>
                      <a:pt x="122" y="223"/>
                    </a:cubicBezTo>
                    <a:cubicBezTo>
                      <a:pt x="122" y="223"/>
                      <a:pt x="121" y="222"/>
                      <a:pt x="121" y="221"/>
                    </a:cubicBezTo>
                    <a:cubicBezTo>
                      <a:pt x="121" y="221"/>
                      <a:pt x="121" y="220"/>
                      <a:pt x="121" y="219"/>
                    </a:cubicBezTo>
                    <a:cubicBezTo>
                      <a:pt x="121" y="219"/>
                      <a:pt x="121" y="218"/>
                      <a:pt x="121" y="217"/>
                    </a:cubicBezTo>
                    <a:cubicBezTo>
                      <a:pt x="121" y="216"/>
                      <a:pt x="121" y="215"/>
                      <a:pt x="121" y="214"/>
                    </a:cubicBezTo>
                    <a:cubicBezTo>
                      <a:pt x="121" y="213"/>
                      <a:pt x="121" y="211"/>
                      <a:pt x="122" y="210"/>
                    </a:cubicBezTo>
                    <a:cubicBezTo>
                      <a:pt x="122" y="208"/>
                      <a:pt x="123" y="206"/>
                      <a:pt x="124" y="205"/>
                    </a:cubicBezTo>
                    <a:cubicBezTo>
                      <a:pt x="127" y="200"/>
                      <a:pt x="131" y="196"/>
                      <a:pt x="136" y="193"/>
                    </a:cubicBezTo>
                    <a:cubicBezTo>
                      <a:pt x="136" y="193"/>
                      <a:pt x="136" y="193"/>
                      <a:pt x="136" y="192"/>
                    </a:cubicBezTo>
                    <a:cubicBezTo>
                      <a:pt x="141" y="193"/>
                      <a:pt x="145" y="193"/>
                      <a:pt x="149" y="193"/>
                    </a:cubicBezTo>
                    <a:close/>
                    <a:moveTo>
                      <a:pt x="356" y="297"/>
                    </a:moveTo>
                    <a:cubicBezTo>
                      <a:pt x="342" y="286"/>
                      <a:pt x="323" y="289"/>
                      <a:pt x="307" y="295"/>
                    </a:cubicBezTo>
                    <a:cubicBezTo>
                      <a:pt x="307" y="295"/>
                      <a:pt x="307" y="295"/>
                      <a:pt x="307" y="295"/>
                    </a:cubicBezTo>
                    <a:cubicBezTo>
                      <a:pt x="315" y="278"/>
                      <a:pt x="313" y="257"/>
                      <a:pt x="313" y="240"/>
                    </a:cubicBezTo>
                    <a:cubicBezTo>
                      <a:pt x="314" y="197"/>
                      <a:pt x="313" y="155"/>
                      <a:pt x="323" y="114"/>
                    </a:cubicBezTo>
                    <a:cubicBezTo>
                      <a:pt x="326" y="110"/>
                      <a:pt x="330" y="107"/>
                      <a:pt x="335" y="104"/>
                    </a:cubicBezTo>
                    <a:cubicBezTo>
                      <a:pt x="335" y="104"/>
                      <a:pt x="335" y="103"/>
                      <a:pt x="336" y="103"/>
                    </a:cubicBezTo>
                    <a:cubicBezTo>
                      <a:pt x="345" y="111"/>
                      <a:pt x="353" y="121"/>
                      <a:pt x="357" y="134"/>
                    </a:cubicBezTo>
                    <a:cubicBezTo>
                      <a:pt x="358" y="137"/>
                      <a:pt x="359" y="141"/>
                      <a:pt x="360" y="144"/>
                    </a:cubicBezTo>
                    <a:cubicBezTo>
                      <a:pt x="359" y="144"/>
                      <a:pt x="358" y="145"/>
                      <a:pt x="357" y="146"/>
                    </a:cubicBezTo>
                    <a:cubicBezTo>
                      <a:pt x="348" y="187"/>
                      <a:pt x="348" y="230"/>
                      <a:pt x="343" y="271"/>
                    </a:cubicBezTo>
                    <a:cubicBezTo>
                      <a:pt x="343" y="275"/>
                      <a:pt x="348" y="275"/>
                      <a:pt x="349" y="272"/>
                    </a:cubicBezTo>
                    <a:cubicBezTo>
                      <a:pt x="357" y="236"/>
                      <a:pt x="360" y="198"/>
                      <a:pt x="363" y="161"/>
                    </a:cubicBezTo>
                    <a:cubicBezTo>
                      <a:pt x="369" y="205"/>
                      <a:pt x="357" y="253"/>
                      <a:pt x="356" y="2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4" name="Freeform 370"/>
              <p:cNvSpPr/>
              <p:nvPr/>
            </p:nvSpPr>
            <p:spPr bwMode="auto">
              <a:xfrm>
                <a:off x="6129" y="-1627"/>
                <a:ext cx="42" cy="285"/>
              </a:xfrm>
              <a:custGeom>
                <a:avLst/>
                <a:gdLst>
                  <a:gd name="T0" fmla="*/ 15 w 21"/>
                  <a:gd name="T1" fmla="*/ 3 h 141"/>
                  <a:gd name="T2" fmla="*/ 1 w 21"/>
                  <a:gd name="T3" fmla="*/ 137 h 141"/>
                  <a:gd name="T4" fmla="*/ 6 w 21"/>
                  <a:gd name="T5" fmla="*/ 138 h 141"/>
                  <a:gd name="T6" fmla="*/ 21 w 21"/>
                  <a:gd name="T7" fmla="*/ 4 h 141"/>
                  <a:gd name="T8" fmla="*/ 15 w 21"/>
                  <a:gd name="T9" fmla="*/ 3 h 141"/>
                </a:gdLst>
                <a:ahLst/>
                <a:cxnLst>
                  <a:cxn ang="0">
                    <a:pos x="T0" y="T1"/>
                  </a:cxn>
                  <a:cxn ang="0">
                    <a:pos x="T2" y="T3"/>
                  </a:cxn>
                  <a:cxn ang="0">
                    <a:pos x="T4" y="T5"/>
                  </a:cxn>
                  <a:cxn ang="0">
                    <a:pos x="T6" y="T7"/>
                  </a:cxn>
                  <a:cxn ang="0">
                    <a:pos x="T8" y="T9"/>
                  </a:cxn>
                </a:cxnLst>
                <a:rect l="0" t="0" r="r" b="b"/>
                <a:pathLst>
                  <a:path w="21" h="141">
                    <a:moveTo>
                      <a:pt x="15" y="3"/>
                    </a:moveTo>
                    <a:cubicBezTo>
                      <a:pt x="8" y="47"/>
                      <a:pt x="10" y="93"/>
                      <a:pt x="1" y="137"/>
                    </a:cubicBezTo>
                    <a:cubicBezTo>
                      <a:pt x="0" y="140"/>
                      <a:pt x="5" y="141"/>
                      <a:pt x="6" y="138"/>
                    </a:cubicBezTo>
                    <a:cubicBezTo>
                      <a:pt x="20" y="96"/>
                      <a:pt x="19" y="48"/>
                      <a:pt x="21" y="4"/>
                    </a:cubicBezTo>
                    <a:cubicBezTo>
                      <a:pt x="21" y="1"/>
                      <a:pt x="16" y="0"/>
                      <a:pt x="1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5" name="Freeform 371"/>
              <p:cNvSpPr/>
              <p:nvPr/>
            </p:nvSpPr>
            <p:spPr bwMode="auto">
              <a:xfrm>
                <a:off x="5439" y="3261"/>
                <a:ext cx="345" cy="165"/>
              </a:xfrm>
              <a:custGeom>
                <a:avLst/>
                <a:gdLst>
                  <a:gd name="T0" fmla="*/ 6 w 171"/>
                  <a:gd name="T1" fmla="*/ 15 h 82"/>
                  <a:gd name="T2" fmla="*/ 4 w 171"/>
                  <a:gd name="T3" fmla="*/ 21 h 82"/>
                  <a:gd name="T4" fmla="*/ 162 w 171"/>
                  <a:gd name="T5" fmla="*/ 76 h 82"/>
                  <a:gd name="T6" fmla="*/ 170 w 171"/>
                  <a:gd name="T7" fmla="*/ 73 h 82"/>
                  <a:gd name="T8" fmla="*/ 6 w 171"/>
                  <a:gd name="T9" fmla="*/ 15 h 82"/>
                </a:gdLst>
                <a:ahLst/>
                <a:cxnLst>
                  <a:cxn ang="0">
                    <a:pos x="T0" y="T1"/>
                  </a:cxn>
                  <a:cxn ang="0">
                    <a:pos x="T2" y="T3"/>
                  </a:cxn>
                  <a:cxn ang="0">
                    <a:pos x="T4" y="T5"/>
                  </a:cxn>
                  <a:cxn ang="0">
                    <a:pos x="T6" y="T7"/>
                  </a:cxn>
                  <a:cxn ang="0">
                    <a:pos x="T8" y="T9"/>
                  </a:cxn>
                </a:cxnLst>
                <a:rect l="0" t="0" r="r" b="b"/>
                <a:pathLst>
                  <a:path w="171" h="82">
                    <a:moveTo>
                      <a:pt x="6" y="15"/>
                    </a:moveTo>
                    <a:cubicBezTo>
                      <a:pt x="2" y="14"/>
                      <a:pt x="0" y="20"/>
                      <a:pt x="4" y="21"/>
                    </a:cubicBezTo>
                    <a:cubicBezTo>
                      <a:pt x="61" y="38"/>
                      <a:pt x="132" y="9"/>
                      <a:pt x="162" y="76"/>
                    </a:cubicBezTo>
                    <a:cubicBezTo>
                      <a:pt x="164" y="82"/>
                      <a:pt x="171" y="78"/>
                      <a:pt x="170" y="73"/>
                    </a:cubicBezTo>
                    <a:cubicBezTo>
                      <a:pt x="159" y="0"/>
                      <a:pt x="56" y="22"/>
                      <a:pt x="6"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6" name="Freeform 372"/>
              <p:cNvSpPr>
                <a:spLocks noEditPoints="1"/>
              </p:cNvSpPr>
              <p:nvPr/>
            </p:nvSpPr>
            <p:spPr bwMode="auto">
              <a:xfrm>
                <a:off x="5407" y="3539"/>
                <a:ext cx="448" cy="292"/>
              </a:xfrm>
              <a:custGeom>
                <a:avLst/>
                <a:gdLst>
                  <a:gd name="T0" fmla="*/ 209 w 222"/>
                  <a:gd name="T1" fmla="*/ 23 h 145"/>
                  <a:gd name="T2" fmla="*/ 209 w 222"/>
                  <a:gd name="T3" fmla="*/ 23 h 145"/>
                  <a:gd name="T4" fmla="*/ 207 w 222"/>
                  <a:gd name="T5" fmla="*/ 14 h 145"/>
                  <a:gd name="T6" fmla="*/ 30 w 222"/>
                  <a:gd name="T7" fmla="*/ 10 h 145"/>
                  <a:gd name="T8" fmla="*/ 27 w 222"/>
                  <a:gd name="T9" fmla="*/ 9 h 145"/>
                  <a:gd name="T10" fmla="*/ 26 w 222"/>
                  <a:gd name="T11" fmla="*/ 10 h 145"/>
                  <a:gd name="T12" fmla="*/ 21 w 222"/>
                  <a:gd name="T13" fmla="*/ 10 h 145"/>
                  <a:gd name="T14" fmla="*/ 18 w 222"/>
                  <a:gd name="T15" fmla="*/ 16 h 145"/>
                  <a:gd name="T16" fmla="*/ 10 w 222"/>
                  <a:gd name="T17" fmla="*/ 100 h 145"/>
                  <a:gd name="T18" fmla="*/ 74 w 222"/>
                  <a:gd name="T19" fmla="*/ 138 h 145"/>
                  <a:gd name="T20" fmla="*/ 188 w 222"/>
                  <a:gd name="T21" fmla="*/ 123 h 145"/>
                  <a:gd name="T22" fmla="*/ 209 w 222"/>
                  <a:gd name="T23" fmla="*/ 23 h 145"/>
                  <a:gd name="T24" fmla="*/ 174 w 222"/>
                  <a:gd name="T25" fmla="*/ 116 h 145"/>
                  <a:gd name="T26" fmla="*/ 89 w 222"/>
                  <a:gd name="T27" fmla="*/ 124 h 145"/>
                  <a:gd name="T28" fmla="*/ 23 w 222"/>
                  <a:gd name="T29" fmla="*/ 103 h 145"/>
                  <a:gd name="T30" fmla="*/ 29 w 222"/>
                  <a:gd name="T31" fmla="*/ 17 h 145"/>
                  <a:gd name="T32" fmla="*/ 199 w 222"/>
                  <a:gd name="T33" fmla="*/ 23 h 145"/>
                  <a:gd name="T34" fmla="*/ 198 w 222"/>
                  <a:gd name="T35" fmla="*/ 28 h 145"/>
                  <a:gd name="T36" fmla="*/ 174 w 222"/>
                  <a:gd name="T37" fmla="*/ 11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2" h="145">
                    <a:moveTo>
                      <a:pt x="209" y="23"/>
                    </a:moveTo>
                    <a:cubicBezTo>
                      <a:pt x="209" y="23"/>
                      <a:pt x="209" y="23"/>
                      <a:pt x="209" y="23"/>
                    </a:cubicBezTo>
                    <a:cubicBezTo>
                      <a:pt x="212" y="21"/>
                      <a:pt x="213" y="15"/>
                      <a:pt x="207" y="14"/>
                    </a:cubicBezTo>
                    <a:cubicBezTo>
                      <a:pt x="150" y="0"/>
                      <a:pt x="89" y="8"/>
                      <a:pt x="30" y="10"/>
                    </a:cubicBezTo>
                    <a:cubicBezTo>
                      <a:pt x="30" y="9"/>
                      <a:pt x="29" y="9"/>
                      <a:pt x="27" y="9"/>
                    </a:cubicBezTo>
                    <a:cubicBezTo>
                      <a:pt x="27" y="10"/>
                      <a:pt x="26" y="10"/>
                      <a:pt x="26" y="10"/>
                    </a:cubicBezTo>
                    <a:cubicBezTo>
                      <a:pt x="24" y="10"/>
                      <a:pt x="23" y="10"/>
                      <a:pt x="21" y="10"/>
                    </a:cubicBezTo>
                    <a:cubicBezTo>
                      <a:pt x="18" y="10"/>
                      <a:pt x="17" y="14"/>
                      <a:pt x="18" y="16"/>
                    </a:cubicBezTo>
                    <a:cubicBezTo>
                      <a:pt x="0" y="35"/>
                      <a:pt x="6" y="78"/>
                      <a:pt x="10" y="100"/>
                    </a:cubicBezTo>
                    <a:cubicBezTo>
                      <a:pt x="15" y="133"/>
                      <a:pt x="45" y="139"/>
                      <a:pt x="74" y="138"/>
                    </a:cubicBezTo>
                    <a:cubicBezTo>
                      <a:pt x="107" y="137"/>
                      <a:pt x="160" y="145"/>
                      <a:pt x="188" y="123"/>
                    </a:cubicBezTo>
                    <a:cubicBezTo>
                      <a:pt x="216" y="101"/>
                      <a:pt x="222" y="54"/>
                      <a:pt x="209" y="23"/>
                    </a:cubicBezTo>
                    <a:close/>
                    <a:moveTo>
                      <a:pt x="174" y="116"/>
                    </a:moveTo>
                    <a:cubicBezTo>
                      <a:pt x="151" y="130"/>
                      <a:pt x="115" y="123"/>
                      <a:pt x="89" y="124"/>
                    </a:cubicBezTo>
                    <a:cubicBezTo>
                      <a:pt x="64" y="125"/>
                      <a:pt x="34" y="133"/>
                      <a:pt x="23" y="103"/>
                    </a:cubicBezTo>
                    <a:cubicBezTo>
                      <a:pt x="14" y="77"/>
                      <a:pt x="17" y="42"/>
                      <a:pt x="29" y="17"/>
                    </a:cubicBezTo>
                    <a:cubicBezTo>
                      <a:pt x="86" y="18"/>
                      <a:pt x="142" y="15"/>
                      <a:pt x="199" y="23"/>
                    </a:cubicBezTo>
                    <a:cubicBezTo>
                      <a:pt x="198" y="24"/>
                      <a:pt x="197" y="26"/>
                      <a:pt x="198" y="28"/>
                    </a:cubicBezTo>
                    <a:cubicBezTo>
                      <a:pt x="207" y="56"/>
                      <a:pt x="202" y="100"/>
                      <a:pt x="174"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7" name="Freeform 373"/>
              <p:cNvSpPr/>
              <p:nvPr/>
            </p:nvSpPr>
            <p:spPr bwMode="auto">
              <a:xfrm>
                <a:off x="5451" y="3593"/>
                <a:ext cx="323" cy="63"/>
              </a:xfrm>
              <a:custGeom>
                <a:avLst/>
                <a:gdLst>
                  <a:gd name="T0" fmla="*/ 154 w 160"/>
                  <a:gd name="T1" fmla="*/ 18 h 31"/>
                  <a:gd name="T2" fmla="*/ 8 w 160"/>
                  <a:gd name="T3" fmla="*/ 7 h 31"/>
                  <a:gd name="T4" fmla="*/ 5 w 160"/>
                  <a:gd name="T5" fmla="*/ 15 h 31"/>
                  <a:gd name="T6" fmla="*/ 151 w 160"/>
                  <a:gd name="T7" fmla="*/ 28 h 31"/>
                  <a:gd name="T8" fmla="*/ 154 w 160"/>
                  <a:gd name="T9" fmla="*/ 18 h 31"/>
                </a:gdLst>
                <a:ahLst/>
                <a:cxnLst>
                  <a:cxn ang="0">
                    <a:pos x="T0" y="T1"/>
                  </a:cxn>
                  <a:cxn ang="0">
                    <a:pos x="T2" y="T3"/>
                  </a:cxn>
                  <a:cxn ang="0">
                    <a:pos x="T4" y="T5"/>
                  </a:cxn>
                  <a:cxn ang="0">
                    <a:pos x="T6" y="T7"/>
                  </a:cxn>
                  <a:cxn ang="0">
                    <a:pos x="T8" y="T9"/>
                  </a:cxn>
                </a:cxnLst>
                <a:rect l="0" t="0" r="r" b="b"/>
                <a:pathLst>
                  <a:path w="160" h="31">
                    <a:moveTo>
                      <a:pt x="154" y="18"/>
                    </a:moveTo>
                    <a:cubicBezTo>
                      <a:pt x="109" y="0"/>
                      <a:pt x="55" y="17"/>
                      <a:pt x="8" y="7"/>
                    </a:cubicBezTo>
                    <a:cubicBezTo>
                      <a:pt x="2" y="6"/>
                      <a:pt x="0" y="14"/>
                      <a:pt x="5" y="15"/>
                    </a:cubicBezTo>
                    <a:cubicBezTo>
                      <a:pt x="52" y="31"/>
                      <a:pt x="103" y="20"/>
                      <a:pt x="151" y="28"/>
                    </a:cubicBezTo>
                    <a:cubicBezTo>
                      <a:pt x="158" y="29"/>
                      <a:pt x="160" y="21"/>
                      <a:pt x="15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8" name="Freeform 374"/>
              <p:cNvSpPr>
                <a:spLocks noEditPoints="1"/>
              </p:cNvSpPr>
              <p:nvPr/>
            </p:nvSpPr>
            <p:spPr bwMode="auto">
              <a:xfrm>
                <a:off x="5266" y="2875"/>
                <a:ext cx="1026" cy="1055"/>
              </a:xfrm>
              <a:custGeom>
                <a:avLst/>
                <a:gdLst>
                  <a:gd name="T0" fmla="*/ 347 w 509"/>
                  <a:gd name="T1" fmla="*/ 68 h 523"/>
                  <a:gd name="T2" fmla="*/ 185 w 509"/>
                  <a:gd name="T3" fmla="*/ 73 h 523"/>
                  <a:gd name="T4" fmla="*/ 216 w 509"/>
                  <a:gd name="T5" fmla="*/ 70 h 523"/>
                  <a:gd name="T6" fmla="*/ 303 w 509"/>
                  <a:gd name="T7" fmla="*/ 107 h 523"/>
                  <a:gd name="T8" fmla="*/ 339 w 509"/>
                  <a:gd name="T9" fmla="*/ 98 h 523"/>
                  <a:gd name="T10" fmla="*/ 399 w 509"/>
                  <a:gd name="T11" fmla="*/ 128 h 523"/>
                  <a:gd name="T12" fmla="*/ 406 w 509"/>
                  <a:gd name="T13" fmla="*/ 265 h 523"/>
                  <a:gd name="T14" fmla="*/ 335 w 509"/>
                  <a:gd name="T15" fmla="*/ 483 h 523"/>
                  <a:gd name="T16" fmla="*/ 346 w 509"/>
                  <a:gd name="T17" fmla="*/ 360 h 523"/>
                  <a:gd name="T18" fmla="*/ 266 w 509"/>
                  <a:gd name="T19" fmla="*/ 114 h 523"/>
                  <a:gd name="T20" fmla="*/ 180 w 509"/>
                  <a:gd name="T21" fmla="*/ 66 h 523"/>
                  <a:gd name="T22" fmla="*/ 114 w 509"/>
                  <a:gd name="T23" fmla="*/ 80 h 523"/>
                  <a:gd name="T24" fmla="*/ 41 w 509"/>
                  <a:gd name="T25" fmla="*/ 228 h 523"/>
                  <a:gd name="T26" fmla="*/ 15 w 509"/>
                  <a:gd name="T27" fmla="*/ 444 h 523"/>
                  <a:gd name="T28" fmla="*/ 72 w 509"/>
                  <a:gd name="T29" fmla="*/ 491 h 523"/>
                  <a:gd name="T30" fmla="*/ 310 w 509"/>
                  <a:gd name="T31" fmla="*/ 500 h 523"/>
                  <a:gd name="T32" fmla="*/ 338 w 509"/>
                  <a:gd name="T33" fmla="*/ 494 h 523"/>
                  <a:gd name="T34" fmla="*/ 439 w 509"/>
                  <a:gd name="T35" fmla="*/ 450 h 523"/>
                  <a:gd name="T36" fmla="*/ 445 w 509"/>
                  <a:gd name="T37" fmla="*/ 358 h 523"/>
                  <a:gd name="T38" fmla="*/ 205 w 509"/>
                  <a:gd name="T39" fmla="*/ 66 h 523"/>
                  <a:gd name="T40" fmla="*/ 199 w 509"/>
                  <a:gd name="T41" fmla="*/ 31 h 523"/>
                  <a:gd name="T42" fmla="*/ 216 w 509"/>
                  <a:gd name="T43" fmla="*/ 51 h 523"/>
                  <a:gd name="T44" fmla="*/ 263 w 509"/>
                  <a:gd name="T45" fmla="*/ 37 h 523"/>
                  <a:gd name="T46" fmla="*/ 334 w 509"/>
                  <a:gd name="T47" fmla="*/ 88 h 523"/>
                  <a:gd name="T48" fmla="*/ 308 w 509"/>
                  <a:gd name="T49" fmla="*/ 64 h 523"/>
                  <a:gd name="T50" fmla="*/ 204 w 509"/>
                  <a:gd name="T51" fmla="*/ 26 h 523"/>
                  <a:gd name="T52" fmla="*/ 329 w 509"/>
                  <a:gd name="T53" fmla="*/ 41 h 523"/>
                  <a:gd name="T54" fmla="*/ 55 w 509"/>
                  <a:gd name="T55" fmla="*/ 234 h 523"/>
                  <a:gd name="T56" fmla="*/ 254 w 509"/>
                  <a:gd name="T57" fmla="*/ 316 h 523"/>
                  <a:gd name="T58" fmla="*/ 66 w 509"/>
                  <a:gd name="T59" fmla="*/ 215 h 523"/>
                  <a:gd name="T60" fmla="*/ 75 w 509"/>
                  <a:gd name="T61" fmla="*/ 210 h 523"/>
                  <a:gd name="T62" fmla="*/ 256 w 509"/>
                  <a:gd name="T63" fmla="*/ 319 h 523"/>
                  <a:gd name="T64" fmla="*/ 65 w 509"/>
                  <a:gd name="T65" fmla="*/ 318 h 523"/>
                  <a:gd name="T66" fmla="*/ 46 w 509"/>
                  <a:gd name="T67" fmla="*/ 449 h 523"/>
                  <a:gd name="T68" fmla="*/ 50 w 509"/>
                  <a:gd name="T69" fmla="*/ 313 h 523"/>
                  <a:gd name="T70" fmla="*/ 46 w 509"/>
                  <a:gd name="T71" fmla="*/ 449 h 523"/>
                  <a:gd name="T72" fmla="*/ 95 w 509"/>
                  <a:gd name="T73" fmla="*/ 489 h 523"/>
                  <a:gd name="T74" fmla="*/ 259 w 509"/>
                  <a:gd name="T75" fmla="*/ 325 h 523"/>
                  <a:gd name="T76" fmla="*/ 74 w 509"/>
                  <a:gd name="T77" fmla="*/ 198 h 523"/>
                  <a:gd name="T78" fmla="*/ 290 w 509"/>
                  <a:gd name="T79" fmla="*/ 225 h 523"/>
                  <a:gd name="T80" fmla="*/ 300 w 509"/>
                  <a:gd name="T81" fmla="*/ 490 h 523"/>
                  <a:gd name="T82" fmla="*/ 407 w 509"/>
                  <a:gd name="T83" fmla="*/ 328 h 523"/>
                  <a:gd name="T84" fmla="*/ 380 w 509"/>
                  <a:gd name="T85" fmla="*/ 468 h 523"/>
                  <a:gd name="T86" fmla="*/ 418 w 509"/>
                  <a:gd name="T87" fmla="*/ 252 h 523"/>
                  <a:gd name="T88" fmla="*/ 432 w 509"/>
                  <a:gd name="T89" fmla="*/ 334 h 523"/>
                  <a:gd name="T90" fmla="*/ 434 w 509"/>
                  <a:gd name="T91" fmla="*/ 442 h 523"/>
                  <a:gd name="T92" fmla="*/ 386 w 509"/>
                  <a:gd name="T93" fmla="*/ 466 h 523"/>
                  <a:gd name="T94" fmla="*/ 434 w 509"/>
                  <a:gd name="T95" fmla="*/ 442 h 523"/>
                  <a:gd name="T96" fmla="*/ 439 w 509"/>
                  <a:gd name="T97" fmla="*/ 347 h 523"/>
                  <a:gd name="T98" fmla="*/ 473 w 509"/>
                  <a:gd name="T99" fmla="*/ 214 h 523"/>
                  <a:gd name="T100" fmla="*/ 411 w 509"/>
                  <a:gd name="T101" fmla="*/ 131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9" h="523">
                    <a:moveTo>
                      <a:pt x="496" y="207"/>
                    </a:moveTo>
                    <a:cubicBezTo>
                      <a:pt x="487" y="159"/>
                      <a:pt x="463" y="108"/>
                      <a:pt x="409" y="123"/>
                    </a:cubicBezTo>
                    <a:cubicBezTo>
                      <a:pt x="398" y="96"/>
                      <a:pt x="379" y="74"/>
                      <a:pt x="347" y="68"/>
                    </a:cubicBezTo>
                    <a:cubicBezTo>
                      <a:pt x="343" y="34"/>
                      <a:pt x="319" y="9"/>
                      <a:pt x="280" y="6"/>
                    </a:cubicBezTo>
                    <a:cubicBezTo>
                      <a:pt x="225" y="0"/>
                      <a:pt x="182" y="10"/>
                      <a:pt x="182" y="73"/>
                    </a:cubicBezTo>
                    <a:cubicBezTo>
                      <a:pt x="182" y="74"/>
                      <a:pt x="185" y="75"/>
                      <a:pt x="185" y="73"/>
                    </a:cubicBezTo>
                    <a:cubicBezTo>
                      <a:pt x="186" y="75"/>
                      <a:pt x="187" y="76"/>
                      <a:pt x="189" y="76"/>
                    </a:cubicBezTo>
                    <a:cubicBezTo>
                      <a:pt x="195" y="77"/>
                      <a:pt x="202" y="74"/>
                      <a:pt x="209" y="75"/>
                    </a:cubicBezTo>
                    <a:cubicBezTo>
                      <a:pt x="212" y="76"/>
                      <a:pt x="216" y="74"/>
                      <a:pt x="216" y="70"/>
                    </a:cubicBezTo>
                    <a:cubicBezTo>
                      <a:pt x="216" y="67"/>
                      <a:pt x="216" y="63"/>
                      <a:pt x="216" y="59"/>
                    </a:cubicBezTo>
                    <a:cubicBezTo>
                      <a:pt x="243" y="66"/>
                      <a:pt x="271" y="68"/>
                      <a:pt x="299" y="72"/>
                    </a:cubicBezTo>
                    <a:cubicBezTo>
                      <a:pt x="302" y="83"/>
                      <a:pt x="303" y="95"/>
                      <a:pt x="303" y="107"/>
                    </a:cubicBezTo>
                    <a:cubicBezTo>
                      <a:pt x="303" y="110"/>
                      <a:pt x="306" y="112"/>
                      <a:pt x="309" y="111"/>
                    </a:cubicBezTo>
                    <a:cubicBezTo>
                      <a:pt x="321" y="109"/>
                      <a:pt x="330" y="105"/>
                      <a:pt x="339" y="98"/>
                    </a:cubicBezTo>
                    <a:cubicBezTo>
                      <a:pt x="339" y="98"/>
                      <a:pt x="339" y="98"/>
                      <a:pt x="339" y="98"/>
                    </a:cubicBezTo>
                    <a:cubicBezTo>
                      <a:pt x="339" y="101"/>
                      <a:pt x="344" y="101"/>
                      <a:pt x="345" y="98"/>
                    </a:cubicBezTo>
                    <a:cubicBezTo>
                      <a:pt x="347" y="90"/>
                      <a:pt x="347" y="83"/>
                      <a:pt x="347" y="76"/>
                    </a:cubicBezTo>
                    <a:cubicBezTo>
                      <a:pt x="375" y="85"/>
                      <a:pt x="391" y="104"/>
                      <a:pt x="399" y="128"/>
                    </a:cubicBezTo>
                    <a:cubicBezTo>
                      <a:pt x="399" y="129"/>
                      <a:pt x="399" y="131"/>
                      <a:pt x="401" y="132"/>
                    </a:cubicBezTo>
                    <a:cubicBezTo>
                      <a:pt x="407" y="152"/>
                      <a:pt x="409" y="175"/>
                      <a:pt x="409" y="197"/>
                    </a:cubicBezTo>
                    <a:cubicBezTo>
                      <a:pt x="410" y="220"/>
                      <a:pt x="408" y="243"/>
                      <a:pt x="406" y="265"/>
                    </a:cubicBezTo>
                    <a:cubicBezTo>
                      <a:pt x="404" y="282"/>
                      <a:pt x="399" y="303"/>
                      <a:pt x="403" y="321"/>
                    </a:cubicBezTo>
                    <a:cubicBezTo>
                      <a:pt x="330" y="318"/>
                      <a:pt x="345" y="429"/>
                      <a:pt x="350" y="475"/>
                    </a:cubicBezTo>
                    <a:cubicBezTo>
                      <a:pt x="345" y="478"/>
                      <a:pt x="341" y="481"/>
                      <a:pt x="335" y="483"/>
                    </a:cubicBezTo>
                    <a:cubicBezTo>
                      <a:pt x="331" y="485"/>
                      <a:pt x="324" y="485"/>
                      <a:pt x="320" y="488"/>
                    </a:cubicBezTo>
                    <a:cubicBezTo>
                      <a:pt x="320" y="488"/>
                      <a:pt x="320" y="488"/>
                      <a:pt x="319" y="488"/>
                    </a:cubicBezTo>
                    <a:cubicBezTo>
                      <a:pt x="344" y="454"/>
                      <a:pt x="344" y="399"/>
                      <a:pt x="346" y="360"/>
                    </a:cubicBezTo>
                    <a:cubicBezTo>
                      <a:pt x="347" y="330"/>
                      <a:pt x="344" y="301"/>
                      <a:pt x="334" y="273"/>
                    </a:cubicBezTo>
                    <a:cubicBezTo>
                      <a:pt x="322" y="242"/>
                      <a:pt x="294" y="221"/>
                      <a:pt x="286" y="188"/>
                    </a:cubicBezTo>
                    <a:cubicBezTo>
                      <a:pt x="279" y="159"/>
                      <a:pt x="288" y="138"/>
                      <a:pt x="266" y="114"/>
                    </a:cubicBezTo>
                    <a:cubicBezTo>
                      <a:pt x="251" y="97"/>
                      <a:pt x="224" y="92"/>
                      <a:pt x="202" y="89"/>
                    </a:cubicBezTo>
                    <a:cubicBezTo>
                      <a:pt x="189" y="87"/>
                      <a:pt x="171" y="83"/>
                      <a:pt x="153" y="81"/>
                    </a:cubicBezTo>
                    <a:cubicBezTo>
                      <a:pt x="163" y="77"/>
                      <a:pt x="172" y="73"/>
                      <a:pt x="180" y="66"/>
                    </a:cubicBezTo>
                    <a:cubicBezTo>
                      <a:pt x="184" y="63"/>
                      <a:pt x="180" y="57"/>
                      <a:pt x="175" y="58"/>
                    </a:cubicBezTo>
                    <a:cubicBezTo>
                      <a:pt x="163" y="62"/>
                      <a:pt x="151" y="68"/>
                      <a:pt x="139" y="72"/>
                    </a:cubicBezTo>
                    <a:cubicBezTo>
                      <a:pt x="131" y="75"/>
                      <a:pt x="123" y="78"/>
                      <a:pt x="114" y="80"/>
                    </a:cubicBezTo>
                    <a:cubicBezTo>
                      <a:pt x="102" y="81"/>
                      <a:pt x="90" y="85"/>
                      <a:pt x="82" y="92"/>
                    </a:cubicBezTo>
                    <a:cubicBezTo>
                      <a:pt x="55" y="114"/>
                      <a:pt x="52" y="170"/>
                      <a:pt x="63" y="205"/>
                    </a:cubicBezTo>
                    <a:cubicBezTo>
                      <a:pt x="55" y="211"/>
                      <a:pt x="47" y="219"/>
                      <a:pt x="41" y="228"/>
                    </a:cubicBezTo>
                    <a:cubicBezTo>
                      <a:pt x="35" y="231"/>
                      <a:pt x="31" y="235"/>
                      <a:pt x="28" y="240"/>
                    </a:cubicBezTo>
                    <a:cubicBezTo>
                      <a:pt x="16" y="261"/>
                      <a:pt x="30" y="287"/>
                      <a:pt x="45" y="307"/>
                    </a:cubicBezTo>
                    <a:cubicBezTo>
                      <a:pt x="0" y="325"/>
                      <a:pt x="8" y="408"/>
                      <a:pt x="15" y="444"/>
                    </a:cubicBezTo>
                    <a:cubicBezTo>
                      <a:pt x="16" y="446"/>
                      <a:pt x="17" y="447"/>
                      <a:pt x="19" y="448"/>
                    </a:cubicBezTo>
                    <a:cubicBezTo>
                      <a:pt x="29" y="450"/>
                      <a:pt x="38" y="454"/>
                      <a:pt x="47" y="455"/>
                    </a:cubicBezTo>
                    <a:cubicBezTo>
                      <a:pt x="52" y="469"/>
                      <a:pt x="59" y="482"/>
                      <a:pt x="72" y="491"/>
                    </a:cubicBezTo>
                    <a:cubicBezTo>
                      <a:pt x="85" y="502"/>
                      <a:pt x="104" y="502"/>
                      <a:pt x="121" y="502"/>
                    </a:cubicBezTo>
                    <a:cubicBezTo>
                      <a:pt x="152" y="501"/>
                      <a:pt x="179" y="496"/>
                      <a:pt x="210" y="503"/>
                    </a:cubicBezTo>
                    <a:cubicBezTo>
                      <a:pt x="239" y="509"/>
                      <a:pt x="284" y="523"/>
                      <a:pt x="310" y="500"/>
                    </a:cubicBezTo>
                    <a:cubicBezTo>
                      <a:pt x="312" y="497"/>
                      <a:pt x="314" y="495"/>
                      <a:pt x="316" y="492"/>
                    </a:cubicBezTo>
                    <a:cubicBezTo>
                      <a:pt x="317" y="494"/>
                      <a:pt x="318" y="495"/>
                      <a:pt x="319" y="496"/>
                    </a:cubicBezTo>
                    <a:cubicBezTo>
                      <a:pt x="323" y="500"/>
                      <a:pt x="333" y="496"/>
                      <a:pt x="338" y="494"/>
                    </a:cubicBezTo>
                    <a:cubicBezTo>
                      <a:pt x="345" y="492"/>
                      <a:pt x="356" y="488"/>
                      <a:pt x="362" y="482"/>
                    </a:cubicBezTo>
                    <a:cubicBezTo>
                      <a:pt x="388" y="477"/>
                      <a:pt x="415" y="467"/>
                      <a:pt x="437" y="452"/>
                    </a:cubicBezTo>
                    <a:cubicBezTo>
                      <a:pt x="438" y="451"/>
                      <a:pt x="438" y="451"/>
                      <a:pt x="439" y="450"/>
                    </a:cubicBezTo>
                    <a:cubicBezTo>
                      <a:pt x="442" y="450"/>
                      <a:pt x="445" y="449"/>
                      <a:pt x="444" y="445"/>
                    </a:cubicBezTo>
                    <a:cubicBezTo>
                      <a:pt x="444" y="427"/>
                      <a:pt x="449" y="389"/>
                      <a:pt x="443" y="360"/>
                    </a:cubicBezTo>
                    <a:cubicBezTo>
                      <a:pt x="444" y="360"/>
                      <a:pt x="444" y="359"/>
                      <a:pt x="445" y="358"/>
                    </a:cubicBezTo>
                    <a:cubicBezTo>
                      <a:pt x="464" y="340"/>
                      <a:pt x="489" y="320"/>
                      <a:pt x="499" y="294"/>
                    </a:cubicBezTo>
                    <a:cubicBezTo>
                      <a:pt x="509" y="265"/>
                      <a:pt x="502" y="236"/>
                      <a:pt x="496" y="207"/>
                    </a:cubicBezTo>
                    <a:close/>
                    <a:moveTo>
                      <a:pt x="205" y="66"/>
                    </a:moveTo>
                    <a:cubicBezTo>
                      <a:pt x="199" y="67"/>
                      <a:pt x="193" y="68"/>
                      <a:pt x="188" y="69"/>
                    </a:cubicBezTo>
                    <a:cubicBezTo>
                      <a:pt x="187" y="69"/>
                      <a:pt x="186" y="70"/>
                      <a:pt x="186" y="70"/>
                    </a:cubicBezTo>
                    <a:cubicBezTo>
                      <a:pt x="188" y="56"/>
                      <a:pt x="191" y="42"/>
                      <a:pt x="199" y="31"/>
                    </a:cubicBezTo>
                    <a:cubicBezTo>
                      <a:pt x="202" y="32"/>
                      <a:pt x="205" y="33"/>
                      <a:pt x="208" y="33"/>
                    </a:cubicBezTo>
                    <a:cubicBezTo>
                      <a:pt x="204" y="43"/>
                      <a:pt x="205" y="55"/>
                      <a:pt x="205" y="66"/>
                    </a:cubicBezTo>
                    <a:close/>
                    <a:moveTo>
                      <a:pt x="216" y="51"/>
                    </a:moveTo>
                    <a:cubicBezTo>
                      <a:pt x="216" y="51"/>
                      <a:pt x="216" y="51"/>
                      <a:pt x="216" y="51"/>
                    </a:cubicBezTo>
                    <a:cubicBezTo>
                      <a:pt x="217" y="45"/>
                      <a:pt x="217" y="40"/>
                      <a:pt x="217" y="34"/>
                    </a:cubicBezTo>
                    <a:cubicBezTo>
                      <a:pt x="232" y="35"/>
                      <a:pt x="248" y="34"/>
                      <a:pt x="263" y="37"/>
                    </a:cubicBezTo>
                    <a:cubicBezTo>
                      <a:pt x="277" y="40"/>
                      <a:pt x="286" y="48"/>
                      <a:pt x="292" y="57"/>
                    </a:cubicBezTo>
                    <a:cubicBezTo>
                      <a:pt x="269" y="50"/>
                      <a:pt x="241" y="55"/>
                      <a:pt x="216" y="51"/>
                    </a:cubicBezTo>
                    <a:close/>
                    <a:moveTo>
                      <a:pt x="334" y="88"/>
                    </a:moveTo>
                    <a:cubicBezTo>
                      <a:pt x="327" y="93"/>
                      <a:pt x="320" y="97"/>
                      <a:pt x="313" y="100"/>
                    </a:cubicBezTo>
                    <a:cubicBezTo>
                      <a:pt x="313" y="90"/>
                      <a:pt x="312" y="80"/>
                      <a:pt x="309" y="70"/>
                    </a:cubicBezTo>
                    <a:cubicBezTo>
                      <a:pt x="311" y="68"/>
                      <a:pt x="310" y="65"/>
                      <a:pt x="308" y="64"/>
                    </a:cubicBezTo>
                    <a:cubicBezTo>
                      <a:pt x="308" y="64"/>
                      <a:pt x="307" y="64"/>
                      <a:pt x="307" y="64"/>
                    </a:cubicBezTo>
                    <a:cubicBezTo>
                      <a:pt x="303" y="51"/>
                      <a:pt x="294" y="39"/>
                      <a:pt x="280" y="32"/>
                    </a:cubicBezTo>
                    <a:cubicBezTo>
                      <a:pt x="260" y="23"/>
                      <a:pt x="228" y="22"/>
                      <a:pt x="204" y="26"/>
                    </a:cubicBezTo>
                    <a:cubicBezTo>
                      <a:pt x="206" y="25"/>
                      <a:pt x="207" y="23"/>
                      <a:pt x="209" y="22"/>
                    </a:cubicBezTo>
                    <a:cubicBezTo>
                      <a:pt x="225" y="10"/>
                      <a:pt x="252" y="13"/>
                      <a:pt x="271" y="14"/>
                    </a:cubicBezTo>
                    <a:cubicBezTo>
                      <a:pt x="293" y="16"/>
                      <a:pt x="316" y="21"/>
                      <a:pt x="329" y="41"/>
                    </a:cubicBezTo>
                    <a:cubicBezTo>
                      <a:pt x="337" y="54"/>
                      <a:pt x="337" y="71"/>
                      <a:pt x="338" y="87"/>
                    </a:cubicBezTo>
                    <a:cubicBezTo>
                      <a:pt x="336" y="87"/>
                      <a:pt x="335" y="87"/>
                      <a:pt x="334" y="88"/>
                    </a:cubicBezTo>
                    <a:close/>
                    <a:moveTo>
                      <a:pt x="55" y="234"/>
                    </a:moveTo>
                    <a:cubicBezTo>
                      <a:pt x="77" y="227"/>
                      <a:pt x="107" y="233"/>
                      <a:pt x="131" y="233"/>
                    </a:cubicBezTo>
                    <a:cubicBezTo>
                      <a:pt x="190" y="234"/>
                      <a:pt x="244" y="246"/>
                      <a:pt x="245" y="316"/>
                    </a:cubicBezTo>
                    <a:cubicBezTo>
                      <a:pt x="245" y="322"/>
                      <a:pt x="253" y="322"/>
                      <a:pt x="254" y="316"/>
                    </a:cubicBezTo>
                    <a:cubicBezTo>
                      <a:pt x="263" y="233"/>
                      <a:pt x="181" y="223"/>
                      <a:pt x="117" y="224"/>
                    </a:cubicBezTo>
                    <a:cubicBezTo>
                      <a:pt x="101" y="224"/>
                      <a:pt x="77" y="219"/>
                      <a:pt x="57" y="223"/>
                    </a:cubicBezTo>
                    <a:cubicBezTo>
                      <a:pt x="60" y="220"/>
                      <a:pt x="63" y="218"/>
                      <a:pt x="66" y="215"/>
                    </a:cubicBezTo>
                    <a:cubicBezTo>
                      <a:pt x="67" y="216"/>
                      <a:pt x="67" y="218"/>
                      <a:pt x="68" y="219"/>
                    </a:cubicBezTo>
                    <a:cubicBezTo>
                      <a:pt x="70" y="224"/>
                      <a:pt x="77" y="220"/>
                      <a:pt x="76" y="215"/>
                    </a:cubicBezTo>
                    <a:cubicBezTo>
                      <a:pt x="76" y="213"/>
                      <a:pt x="76" y="212"/>
                      <a:pt x="75" y="210"/>
                    </a:cubicBezTo>
                    <a:cubicBezTo>
                      <a:pt x="107" y="192"/>
                      <a:pt x="146" y="195"/>
                      <a:pt x="187" y="198"/>
                    </a:cubicBezTo>
                    <a:cubicBezTo>
                      <a:pt x="219" y="200"/>
                      <a:pt x="250" y="204"/>
                      <a:pt x="259" y="240"/>
                    </a:cubicBezTo>
                    <a:cubicBezTo>
                      <a:pt x="265" y="265"/>
                      <a:pt x="263" y="295"/>
                      <a:pt x="256" y="319"/>
                    </a:cubicBezTo>
                    <a:cubicBezTo>
                      <a:pt x="256" y="320"/>
                      <a:pt x="256" y="320"/>
                      <a:pt x="256" y="321"/>
                    </a:cubicBezTo>
                    <a:cubicBezTo>
                      <a:pt x="256" y="321"/>
                      <a:pt x="255" y="320"/>
                      <a:pt x="254" y="320"/>
                    </a:cubicBezTo>
                    <a:cubicBezTo>
                      <a:pt x="192" y="319"/>
                      <a:pt x="127" y="314"/>
                      <a:pt x="65" y="318"/>
                    </a:cubicBezTo>
                    <a:cubicBezTo>
                      <a:pt x="64" y="315"/>
                      <a:pt x="61" y="315"/>
                      <a:pt x="60" y="316"/>
                    </a:cubicBezTo>
                    <a:cubicBezTo>
                      <a:pt x="46" y="293"/>
                      <a:pt x="16" y="247"/>
                      <a:pt x="55" y="234"/>
                    </a:cubicBezTo>
                    <a:close/>
                    <a:moveTo>
                      <a:pt x="46" y="449"/>
                    </a:moveTo>
                    <a:cubicBezTo>
                      <a:pt x="30" y="444"/>
                      <a:pt x="25" y="437"/>
                      <a:pt x="23" y="421"/>
                    </a:cubicBezTo>
                    <a:cubicBezTo>
                      <a:pt x="21" y="408"/>
                      <a:pt x="21" y="396"/>
                      <a:pt x="21" y="383"/>
                    </a:cubicBezTo>
                    <a:cubicBezTo>
                      <a:pt x="22" y="354"/>
                      <a:pt x="30" y="332"/>
                      <a:pt x="50" y="313"/>
                    </a:cubicBezTo>
                    <a:cubicBezTo>
                      <a:pt x="53" y="317"/>
                      <a:pt x="56" y="320"/>
                      <a:pt x="58" y="322"/>
                    </a:cubicBezTo>
                    <a:cubicBezTo>
                      <a:pt x="58" y="322"/>
                      <a:pt x="58" y="322"/>
                      <a:pt x="58" y="322"/>
                    </a:cubicBezTo>
                    <a:cubicBezTo>
                      <a:pt x="50" y="359"/>
                      <a:pt x="36" y="409"/>
                      <a:pt x="46" y="449"/>
                    </a:cubicBezTo>
                    <a:close/>
                    <a:moveTo>
                      <a:pt x="300" y="490"/>
                    </a:moveTo>
                    <a:cubicBezTo>
                      <a:pt x="276" y="513"/>
                      <a:pt x="224" y="494"/>
                      <a:pt x="197" y="488"/>
                    </a:cubicBezTo>
                    <a:cubicBezTo>
                      <a:pt x="163" y="481"/>
                      <a:pt x="129" y="495"/>
                      <a:pt x="95" y="489"/>
                    </a:cubicBezTo>
                    <a:cubicBezTo>
                      <a:pt x="30" y="479"/>
                      <a:pt x="60" y="372"/>
                      <a:pt x="65" y="324"/>
                    </a:cubicBezTo>
                    <a:cubicBezTo>
                      <a:pt x="127" y="329"/>
                      <a:pt x="192" y="336"/>
                      <a:pt x="254" y="331"/>
                    </a:cubicBezTo>
                    <a:cubicBezTo>
                      <a:pt x="258" y="331"/>
                      <a:pt x="259" y="328"/>
                      <a:pt x="259" y="325"/>
                    </a:cubicBezTo>
                    <a:cubicBezTo>
                      <a:pt x="262" y="326"/>
                      <a:pt x="265" y="326"/>
                      <a:pt x="267" y="322"/>
                    </a:cubicBezTo>
                    <a:cubicBezTo>
                      <a:pt x="285" y="271"/>
                      <a:pt x="277" y="194"/>
                      <a:pt x="212" y="188"/>
                    </a:cubicBezTo>
                    <a:cubicBezTo>
                      <a:pt x="165" y="184"/>
                      <a:pt x="113" y="178"/>
                      <a:pt x="74" y="198"/>
                    </a:cubicBezTo>
                    <a:cubicBezTo>
                      <a:pt x="69" y="159"/>
                      <a:pt x="67" y="101"/>
                      <a:pt x="112" y="96"/>
                    </a:cubicBezTo>
                    <a:cubicBezTo>
                      <a:pt x="148" y="92"/>
                      <a:pt x="194" y="98"/>
                      <a:pt x="229" y="107"/>
                    </a:cubicBezTo>
                    <a:cubicBezTo>
                      <a:pt x="287" y="122"/>
                      <a:pt x="265" y="184"/>
                      <a:pt x="290" y="225"/>
                    </a:cubicBezTo>
                    <a:cubicBezTo>
                      <a:pt x="302" y="245"/>
                      <a:pt x="317" y="261"/>
                      <a:pt x="325" y="285"/>
                    </a:cubicBezTo>
                    <a:cubicBezTo>
                      <a:pt x="334" y="312"/>
                      <a:pt x="333" y="342"/>
                      <a:pt x="331" y="369"/>
                    </a:cubicBezTo>
                    <a:cubicBezTo>
                      <a:pt x="329" y="406"/>
                      <a:pt x="328" y="462"/>
                      <a:pt x="300" y="490"/>
                    </a:cubicBezTo>
                    <a:close/>
                    <a:moveTo>
                      <a:pt x="364" y="474"/>
                    </a:moveTo>
                    <a:cubicBezTo>
                      <a:pt x="363" y="472"/>
                      <a:pt x="360" y="471"/>
                      <a:pt x="357" y="471"/>
                    </a:cubicBezTo>
                    <a:cubicBezTo>
                      <a:pt x="355" y="424"/>
                      <a:pt x="340" y="328"/>
                      <a:pt x="407" y="328"/>
                    </a:cubicBezTo>
                    <a:cubicBezTo>
                      <a:pt x="417" y="328"/>
                      <a:pt x="424" y="334"/>
                      <a:pt x="428" y="342"/>
                    </a:cubicBezTo>
                    <a:cubicBezTo>
                      <a:pt x="428" y="343"/>
                      <a:pt x="428" y="343"/>
                      <a:pt x="428" y="343"/>
                    </a:cubicBezTo>
                    <a:cubicBezTo>
                      <a:pt x="371" y="353"/>
                      <a:pt x="364" y="421"/>
                      <a:pt x="380" y="468"/>
                    </a:cubicBezTo>
                    <a:cubicBezTo>
                      <a:pt x="380" y="468"/>
                      <a:pt x="380" y="469"/>
                      <a:pt x="380" y="469"/>
                    </a:cubicBezTo>
                    <a:cubicBezTo>
                      <a:pt x="375" y="471"/>
                      <a:pt x="369" y="473"/>
                      <a:pt x="364" y="474"/>
                    </a:cubicBezTo>
                    <a:close/>
                    <a:moveTo>
                      <a:pt x="418" y="252"/>
                    </a:moveTo>
                    <a:cubicBezTo>
                      <a:pt x="420" y="226"/>
                      <a:pt x="421" y="200"/>
                      <a:pt x="419" y="175"/>
                    </a:cubicBezTo>
                    <a:cubicBezTo>
                      <a:pt x="460" y="154"/>
                      <a:pt x="467" y="230"/>
                      <a:pt x="468" y="255"/>
                    </a:cubicBezTo>
                    <a:cubicBezTo>
                      <a:pt x="470" y="285"/>
                      <a:pt x="447" y="309"/>
                      <a:pt x="432" y="334"/>
                    </a:cubicBezTo>
                    <a:cubicBezTo>
                      <a:pt x="427" y="327"/>
                      <a:pt x="421" y="323"/>
                      <a:pt x="412" y="321"/>
                    </a:cubicBezTo>
                    <a:cubicBezTo>
                      <a:pt x="418" y="300"/>
                      <a:pt x="416" y="274"/>
                      <a:pt x="418" y="252"/>
                    </a:cubicBezTo>
                    <a:close/>
                    <a:moveTo>
                      <a:pt x="434" y="442"/>
                    </a:moveTo>
                    <a:cubicBezTo>
                      <a:pt x="433" y="442"/>
                      <a:pt x="432" y="442"/>
                      <a:pt x="431" y="443"/>
                    </a:cubicBezTo>
                    <a:cubicBezTo>
                      <a:pt x="417" y="452"/>
                      <a:pt x="402" y="460"/>
                      <a:pt x="386" y="467"/>
                    </a:cubicBezTo>
                    <a:cubicBezTo>
                      <a:pt x="386" y="466"/>
                      <a:pt x="386" y="466"/>
                      <a:pt x="386" y="466"/>
                    </a:cubicBezTo>
                    <a:cubicBezTo>
                      <a:pt x="379" y="424"/>
                      <a:pt x="376" y="360"/>
                      <a:pt x="432" y="353"/>
                    </a:cubicBezTo>
                    <a:cubicBezTo>
                      <a:pt x="432" y="353"/>
                      <a:pt x="432" y="353"/>
                      <a:pt x="432" y="353"/>
                    </a:cubicBezTo>
                    <a:cubicBezTo>
                      <a:pt x="439" y="380"/>
                      <a:pt x="433" y="423"/>
                      <a:pt x="434" y="442"/>
                    </a:cubicBezTo>
                    <a:close/>
                    <a:moveTo>
                      <a:pt x="483" y="301"/>
                    </a:moveTo>
                    <a:cubicBezTo>
                      <a:pt x="472" y="319"/>
                      <a:pt x="454" y="334"/>
                      <a:pt x="440" y="349"/>
                    </a:cubicBezTo>
                    <a:cubicBezTo>
                      <a:pt x="440" y="348"/>
                      <a:pt x="439" y="348"/>
                      <a:pt x="439" y="347"/>
                    </a:cubicBezTo>
                    <a:cubicBezTo>
                      <a:pt x="439" y="346"/>
                      <a:pt x="440" y="346"/>
                      <a:pt x="440" y="346"/>
                    </a:cubicBezTo>
                    <a:cubicBezTo>
                      <a:pt x="452" y="325"/>
                      <a:pt x="467" y="306"/>
                      <a:pt x="476" y="283"/>
                    </a:cubicBezTo>
                    <a:cubicBezTo>
                      <a:pt x="484" y="261"/>
                      <a:pt x="479" y="236"/>
                      <a:pt x="473" y="214"/>
                    </a:cubicBezTo>
                    <a:cubicBezTo>
                      <a:pt x="467" y="189"/>
                      <a:pt x="448" y="135"/>
                      <a:pt x="418" y="167"/>
                    </a:cubicBezTo>
                    <a:cubicBezTo>
                      <a:pt x="418" y="166"/>
                      <a:pt x="418" y="164"/>
                      <a:pt x="418" y="163"/>
                    </a:cubicBezTo>
                    <a:cubicBezTo>
                      <a:pt x="417" y="152"/>
                      <a:pt x="415" y="141"/>
                      <a:pt x="411" y="131"/>
                    </a:cubicBezTo>
                    <a:cubicBezTo>
                      <a:pt x="468" y="122"/>
                      <a:pt x="480" y="179"/>
                      <a:pt x="489" y="225"/>
                    </a:cubicBezTo>
                    <a:cubicBezTo>
                      <a:pt x="494" y="252"/>
                      <a:pt x="497" y="276"/>
                      <a:pt x="483" y="3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9" name="Freeform 375"/>
              <p:cNvSpPr>
                <a:spLocks noEditPoints="1"/>
              </p:cNvSpPr>
              <p:nvPr/>
            </p:nvSpPr>
            <p:spPr bwMode="auto">
              <a:xfrm>
                <a:off x="476" y="-439"/>
                <a:ext cx="1004" cy="682"/>
              </a:xfrm>
              <a:custGeom>
                <a:avLst/>
                <a:gdLst>
                  <a:gd name="T0" fmla="*/ 456 w 498"/>
                  <a:gd name="T1" fmla="*/ 199 h 338"/>
                  <a:gd name="T2" fmla="*/ 449 w 498"/>
                  <a:gd name="T3" fmla="*/ 184 h 338"/>
                  <a:gd name="T4" fmla="*/ 441 w 498"/>
                  <a:gd name="T5" fmla="*/ 156 h 338"/>
                  <a:gd name="T6" fmla="*/ 432 w 498"/>
                  <a:gd name="T7" fmla="*/ 112 h 338"/>
                  <a:gd name="T8" fmla="*/ 294 w 498"/>
                  <a:gd name="T9" fmla="*/ 0 h 338"/>
                  <a:gd name="T10" fmla="*/ 66 w 498"/>
                  <a:gd name="T11" fmla="*/ 70 h 338"/>
                  <a:gd name="T12" fmla="*/ 30 w 498"/>
                  <a:gd name="T13" fmla="*/ 76 h 338"/>
                  <a:gd name="T14" fmla="*/ 29 w 498"/>
                  <a:gd name="T15" fmla="*/ 166 h 338"/>
                  <a:gd name="T16" fmla="*/ 130 w 498"/>
                  <a:gd name="T17" fmla="*/ 122 h 338"/>
                  <a:gd name="T18" fmla="*/ 244 w 498"/>
                  <a:gd name="T19" fmla="*/ 189 h 338"/>
                  <a:gd name="T20" fmla="*/ 242 w 498"/>
                  <a:gd name="T21" fmla="*/ 198 h 338"/>
                  <a:gd name="T22" fmla="*/ 235 w 498"/>
                  <a:gd name="T23" fmla="*/ 204 h 338"/>
                  <a:gd name="T24" fmla="*/ 243 w 498"/>
                  <a:gd name="T25" fmla="*/ 251 h 338"/>
                  <a:gd name="T26" fmla="*/ 300 w 498"/>
                  <a:gd name="T27" fmla="*/ 247 h 338"/>
                  <a:gd name="T28" fmla="*/ 306 w 498"/>
                  <a:gd name="T29" fmla="*/ 258 h 338"/>
                  <a:gd name="T30" fmla="*/ 230 w 498"/>
                  <a:gd name="T31" fmla="*/ 264 h 338"/>
                  <a:gd name="T32" fmla="*/ 227 w 498"/>
                  <a:gd name="T33" fmla="*/ 265 h 338"/>
                  <a:gd name="T34" fmla="*/ 232 w 498"/>
                  <a:gd name="T35" fmla="*/ 185 h 338"/>
                  <a:gd name="T36" fmla="*/ 61 w 498"/>
                  <a:gd name="T37" fmla="*/ 109 h 338"/>
                  <a:gd name="T38" fmla="*/ 198 w 498"/>
                  <a:gd name="T39" fmla="*/ 248 h 338"/>
                  <a:gd name="T40" fmla="*/ 15 w 498"/>
                  <a:gd name="T41" fmla="*/ 170 h 338"/>
                  <a:gd name="T42" fmla="*/ 220 w 498"/>
                  <a:gd name="T43" fmla="*/ 273 h 338"/>
                  <a:gd name="T44" fmla="*/ 230 w 498"/>
                  <a:gd name="T45" fmla="*/ 273 h 338"/>
                  <a:gd name="T46" fmla="*/ 306 w 498"/>
                  <a:gd name="T47" fmla="*/ 265 h 338"/>
                  <a:gd name="T48" fmla="*/ 369 w 498"/>
                  <a:gd name="T49" fmla="*/ 311 h 338"/>
                  <a:gd name="T50" fmla="*/ 483 w 498"/>
                  <a:gd name="T51" fmla="*/ 212 h 338"/>
                  <a:gd name="T52" fmla="*/ 72 w 498"/>
                  <a:gd name="T53" fmla="*/ 75 h 338"/>
                  <a:gd name="T54" fmla="*/ 187 w 498"/>
                  <a:gd name="T55" fmla="*/ 29 h 338"/>
                  <a:gd name="T56" fmla="*/ 332 w 498"/>
                  <a:gd name="T57" fmla="*/ 30 h 338"/>
                  <a:gd name="T58" fmla="*/ 433 w 498"/>
                  <a:gd name="T59" fmla="*/ 127 h 338"/>
                  <a:gd name="T60" fmla="*/ 430 w 498"/>
                  <a:gd name="T61" fmla="*/ 151 h 338"/>
                  <a:gd name="T62" fmla="*/ 255 w 498"/>
                  <a:gd name="T63" fmla="*/ 188 h 338"/>
                  <a:gd name="T64" fmla="*/ 125 w 498"/>
                  <a:gd name="T65" fmla="*/ 108 h 338"/>
                  <a:gd name="T66" fmla="*/ 292 w 498"/>
                  <a:gd name="T67" fmla="*/ 238 h 338"/>
                  <a:gd name="T68" fmla="*/ 243 w 498"/>
                  <a:gd name="T69" fmla="*/ 207 h 338"/>
                  <a:gd name="T70" fmla="*/ 379 w 498"/>
                  <a:gd name="T71" fmla="*/ 185 h 338"/>
                  <a:gd name="T72" fmla="*/ 438 w 498"/>
                  <a:gd name="T73" fmla="*/ 184 h 338"/>
                  <a:gd name="T74" fmla="*/ 281 w 498"/>
                  <a:gd name="T75" fmla="*/ 223 h 338"/>
                  <a:gd name="T76" fmla="*/ 447 w 498"/>
                  <a:gd name="T77" fmla="*/ 199 h 338"/>
                  <a:gd name="T78" fmla="*/ 318 w 498"/>
                  <a:gd name="T79" fmla="*/ 234 h 338"/>
                  <a:gd name="T80" fmla="*/ 359 w 498"/>
                  <a:gd name="T81" fmla="*/ 296 h 338"/>
                  <a:gd name="T82" fmla="*/ 322 w 498"/>
                  <a:gd name="T83" fmla="*/ 266 h 338"/>
                  <a:gd name="T84" fmla="*/ 302 w 498"/>
                  <a:gd name="T85" fmla="*/ 238 h 338"/>
                  <a:gd name="T86" fmla="*/ 316 w 498"/>
                  <a:gd name="T87" fmla="*/ 244 h 338"/>
                  <a:gd name="T88" fmla="*/ 359 w 498"/>
                  <a:gd name="T89" fmla="*/ 296 h 338"/>
                  <a:gd name="T90" fmla="*/ 405 w 498"/>
                  <a:gd name="T91" fmla="*/ 242 h 338"/>
                  <a:gd name="T92" fmla="*/ 340 w 498"/>
                  <a:gd name="T93" fmla="*/ 253 h 338"/>
                  <a:gd name="T94" fmla="*/ 465 w 498"/>
                  <a:gd name="T95" fmla="*/ 212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8" h="338">
                    <a:moveTo>
                      <a:pt x="483" y="212"/>
                    </a:moveTo>
                    <a:cubicBezTo>
                      <a:pt x="478" y="202"/>
                      <a:pt x="468" y="199"/>
                      <a:pt x="456" y="199"/>
                    </a:cubicBezTo>
                    <a:cubicBezTo>
                      <a:pt x="455" y="197"/>
                      <a:pt x="454" y="194"/>
                      <a:pt x="453" y="192"/>
                    </a:cubicBezTo>
                    <a:cubicBezTo>
                      <a:pt x="455" y="189"/>
                      <a:pt x="453" y="184"/>
                      <a:pt x="449" y="184"/>
                    </a:cubicBezTo>
                    <a:cubicBezTo>
                      <a:pt x="448" y="180"/>
                      <a:pt x="447" y="177"/>
                      <a:pt x="445" y="174"/>
                    </a:cubicBezTo>
                    <a:cubicBezTo>
                      <a:pt x="443" y="168"/>
                      <a:pt x="443" y="162"/>
                      <a:pt x="441" y="156"/>
                    </a:cubicBezTo>
                    <a:cubicBezTo>
                      <a:pt x="443" y="154"/>
                      <a:pt x="444" y="152"/>
                      <a:pt x="445" y="149"/>
                    </a:cubicBezTo>
                    <a:cubicBezTo>
                      <a:pt x="451" y="136"/>
                      <a:pt x="440" y="121"/>
                      <a:pt x="432" y="112"/>
                    </a:cubicBezTo>
                    <a:cubicBezTo>
                      <a:pt x="411" y="86"/>
                      <a:pt x="381" y="67"/>
                      <a:pt x="359" y="43"/>
                    </a:cubicBezTo>
                    <a:cubicBezTo>
                      <a:pt x="342" y="25"/>
                      <a:pt x="321" y="0"/>
                      <a:pt x="294" y="0"/>
                    </a:cubicBezTo>
                    <a:cubicBezTo>
                      <a:pt x="267" y="0"/>
                      <a:pt x="239" y="8"/>
                      <a:pt x="212" y="13"/>
                    </a:cubicBezTo>
                    <a:cubicBezTo>
                      <a:pt x="167" y="22"/>
                      <a:pt x="95" y="28"/>
                      <a:pt x="66" y="70"/>
                    </a:cubicBezTo>
                    <a:cubicBezTo>
                      <a:pt x="65" y="71"/>
                      <a:pt x="65" y="72"/>
                      <a:pt x="66" y="73"/>
                    </a:cubicBezTo>
                    <a:cubicBezTo>
                      <a:pt x="54" y="70"/>
                      <a:pt x="42" y="70"/>
                      <a:pt x="30" y="76"/>
                    </a:cubicBezTo>
                    <a:cubicBezTo>
                      <a:pt x="0" y="92"/>
                      <a:pt x="10" y="145"/>
                      <a:pt x="22" y="168"/>
                    </a:cubicBezTo>
                    <a:cubicBezTo>
                      <a:pt x="24" y="172"/>
                      <a:pt x="31" y="170"/>
                      <a:pt x="29" y="166"/>
                    </a:cubicBezTo>
                    <a:cubicBezTo>
                      <a:pt x="21" y="141"/>
                      <a:pt x="9" y="82"/>
                      <a:pt x="53" y="79"/>
                    </a:cubicBezTo>
                    <a:cubicBezTo>
                      <a:pt x="79" y="78"/>
                      <a:pt x="110" y="109"/>
                      <a:pt x="130" y="122"/>
                    </a:cubicBezTo>
                    <a:cubicBezTo>
                      <a:pt x="154" y="137"/>
                      <a:pt x="180" y="149"/>
                      <a:pt x="205" y="162"/>
                    </a:cubicBezTo>
                    <a:cubicBezTo>
                      <a:pt x="215" y="166"/>
                      <a:pt x="241" y="177"/>
                      <a:pt x="244" y="189"/>
                    </a:cubicBezTo>
                    <a:cubicBezTo>
                      <a:pt x="242" y="191"/>
                      <a:pt x="242" y="194"/>
                      <a:pt x="243" y="196"/>
                    </a:cubicBezTo>
                    <a:cubicBezTo>
                      <a:pt x="243" y="197"/>
                      <a:pt x="242" y="197"/>
                      <a:pt x="242" y="198"/>
                    </a:cubicBezTo>
                    <a:cubicBezTo>
                      <a:pt x="240" y="196"/>
                      <a:pt x="237" y="197"/>
                      <a:pt x="236" y="200"/>
                    </a:cubicBezTo>
                    <a:cubicBezTo>
                      <a:pt x="236" y="201"/>
                      <a:pt x="236" y="202"/>
                      <a:pt x="235" y="204"/>
                    </a:cubicBezTo>
                    <a:cubicBezTo>
                      <a:pt x="235" y="204"/>
                      <a:pt x="235" y="205"/>
                      <a:pt x="235" y="206"/>
                    </a:cubicBezTo>
                    <a:cubicBezTo>
                      <a:pt x="231" y="222"/>
                      <a:pt x="228" y="241"/>
                      <a:pt x="243" y="251"/>
                    </a:cubicBezTo>
                    <a:cubicBezTo>
                      <a:pt x="258" y="261"/>
                      <a:pt x="284" y="251"/>
                      <a:pt x="300" y="247"/>
                    </a:cubicBezTo>
                    <a:cubicBezTo>
                      <a:pt x="300" y="247"/>
                      <a:pt x="300" y="247"/>
                      <a:pt x="300" y="247"/>
                    </a:cubicBezTo>
                    <a:cubicBezTo>
                      <a:pt x="303" y="250"/>
                      <a:pt x="305" y="254"/>
                      <a:pt x="308" y="258"/>
                    </a:cubicBezTo>
                    <a:cubicBezTo>
                      <a:pt x="307" y="258"/>
                      <a:pt x="307" y="258"/>
                      <a:pt x="306" y="258"/>
                    </a:cubicBezTo>
                    <a:cubicBezTo>
                      <a:pt x="296" y="256"/>
                      <a:pt x="286" y="259"/>
                      <a:pt x="276" y="260"/>
                    </a:cubicBezTo>
                    <a:cubicBezTo>
                      <a:pt x="261" y="263"/>
                      <a:pt x="246" y="265"/>
                      <a:pt x="230" y="264"/>
                    </a:cubicBezTo>
                    <a:cubicBezTo>
                      <a:pt x="229" y="264"/>
                      <a:pt x="228" y="265"/>
                      <a:pt x="227" y="265"/>
                    </a:cubicBezTo>
                    <a:cubicBezTo>
                      <a:pt x="227" y="265"/>
                      <a:pt x="227" y="265"/>
                      <a:pt x="227" y="265"/>
                    </a:cubicBezTo>
                    <a:cubicBezTo>
                      <a:pt x="198" y="243"/>
                      <a:pt x="215" y="216"/>
                      <a:pt x="235" y="195"/>
                    </a:cubicBezTo>
                    <a:cubicBezTo>
                      <a:pt x="238" y="192"/>
                      <a:pt x="236" y="186"/>
                      <a:pt x="232" y="185"/>
                    </a:cubicBezTo>
                    <a:cubicBezTo>
                      <a:pt x="174" y="168"/>
                      <a:pt x="114" y="142"/>
                      <a:pt x="68" y="103"/>
                    </a:cubicBezTo>
                    <a:cubicBezTo>
                      <a:pt x="63" y="99"/>
                      <a:pt x="57" y="105"/>
                      <a:pt x="61" y="109"/>
                    </a:cubicBezTo>
                    <a:cubicBezTo>
                      <a:pt x="102" y="151"/>
                      <a:pt x="164" y="174"/>
                      <a:pt x="218" y="193"/>
                    </a:cubicBezTo>
                    <a:cubicBezTo>
                      <a:pt x="205" y="209"/>
                      <a:pt x="194" y="230"/>
                      <a:pt x="198" y="248"/>
                    </a:cubicBezTo>
                    <a:cubicBezTo>
                      <a:pt x="142" y="215"/>
                      <a:pt x="76" y="192"/>
                      <a:pt x="16" y="167"/>
                    </a:cubicBezTo>
                    <a:cubicBezTo>
                      <a:pt x="15" y="167"/>
                      <a:pt x="14" y="169"/>
                      <a:pt x="15" y="170"/>
                    </a:cubicBezTo>
                    <a:cubicBezTo>
                      <a:pt x="79" y="204"/>
                      <a:pt x="144" y="239"/>
                      <a:pt x="211" y="268"/>
                    </a:cubicBezTo>
                    <a:cubicBezTo>
                      <a:pt x="214" y="270"/>
                      <a:pt x="216" y="272"/>
                      <a:pt x="220" y="273"/>
                    </a:cubicBezTo>
                    <a:cubicBezTo>
                      <a:pt x="223" y="274"/>
                      <a:pt x="225" y="273"/>
                      <a:pt x="227" y="271"/>
                    </a:cubicBezTo>
                    <a:cubicBezTo>
                      <a:pt x="228" y="272"/>
                      <a:pt x="229" y="273"/>
                      <a:pt x="230" y="273"/>
                    </a:cubicBezTo>
                    <a:cubicBezTo>
                      <a:pt x="242" y="275"/>
                      <a:pt x="255" y="273"/>
                      <a:pt x="267" y="272"/>
                    </a:cubicBezTo>
                    <a:cubicBezTo>
                      <a:pt x="280" y="270"/>
                      <a:pt x="294" y="270"/>
                      <a:pt x="306" y="265"/>
                    </a:cubicBezTo>
                    <a:cubicBezTo>
                      <a:pt x="308" y="265"/>
                      <a:pt x="309" y="263"/>
                      <a:pt x="309" y="261"/>
                    </a:cubicBezTo>
                    <a:cubicBezTo>
                      <a:pt x="326" y="289"/>
                      <a:pt x="349" y="338"/>
                      <a:pt x="369" y="311"/>
                    </a:cubicBezTo>
                    <a:cubicBezTo>
                      <a:pt x="378" y="298"/>
                      <a:pt x="361" y="277"/>
                      <a:pt x="350" y="265"/>
                    </a:cubicBezTo>
                    <a:cubicBezTo>
                      <a:pt x="386" y="260"/>
                      <a:pt x="498" y="243"/>
                      <a:pt x="483" y="212"/>
                    </a:cubicBezTo>
                    <a:close/>
                    <a:moveTo>
                      <a:pt x="125" y="108"/>
                    </a:moveTo>
                    <a:cubicBezTo>
                      <a:pt x="109" y="98"/>
                      <a:pt x="91" y="83"/>
                      <a:pt x="72" y="75"/>
                    </a:cubicBezTo>
                    <a:cubicBezTo>
                      <a:pt x="72" y="75"/>
                      <a:pt x="72" y="75"/>
                      <a:pt x="72" y="75"/>
                    </a:cubicBezTo>
                    <a:cubicBezTo>
                      <a:pt x="98" y="43"/>
                      <a:pt x="150" y="36"/>
                      <a:pt x="187" y="29"/>
                    </a:cubicBezTo>
                    <a:cubicBezTo>
                      <a:pt x="204" y="26"/>
                      <a:pt x="221" y="23"/>
                      <a:pt x="238" y="20"/>
                    </a:cubicBezTo>
                    <a:cubicBezTo>
                      <a:pt x="275" y="14"/>
                      <a:pt x="301" y="3"/>
                      <a:pt x="332" y="30"/>
                    </a:cubicBezTo>
                    <a:cubicBezTo>
                      <a:pt x="349" y="45"/>
                      <a:pt x="364" y="63"/>
                      <a:pt x="381" y="78"/>
                    </a:cubicBezTo>
                    <a:cubicBezTo>
                      <a:pt x="399" y="93"/>
                      <a:pt x="418" y="108"/>
                      <a:pt x="433" y="127"/>
                    </a:cubicBezTo>
                    <a:cubicBezTo>
                      <a:pt x="438" y="134"/>
                      <a:pt x="438" y="141"/>
                      <a:pt x="435" y="147"/>
                    </a:cubicBezTo>
                    <a:cubicBezTo>
                      <a:pt x="432" y="147"/>
                      <a:pt x="430" y="148"/>
                      <a:pt x="430" y="151"/>
                    </a:cubicBezTo>
                    <a:cubicBezTo>
                      <a:pt x="430" y="151"/>
                      <a:pt x="430" y="152"/>
                      <a:pt x="429" y="153"/>
                    </a:cubicBezTo>
                    <a:cubicBezTo>
                      <a:pt x="399" y="178"/>
                      <a:pt x="291" y="187"/>
                      <a:pt x="255" y="188"/>
                    </a:cubicBezTo>
                    <a:cubicBezTo>
                      <a:pt x="254" y="183"/>
                      <a:pt x="250" y="178"/>
                      <a:pt x="245" y="174"/>
                    </a:cubicBezTo>
                    <a:cubicBezTo>
                      <a:pt x="211" y="145"/>
                      <a:pt x="163" y="131"/>
                      <a:pt x="125" y="108"/>
                    </a:cubicBezTo>
                    <a:close/>
                    <a:moveTo>
                      <a:pt x="293" y="230"/>
                    </a:moveTo>
                    <a:cubicBezTo>
                      <a:pt x="290" y="232"/>
                      <a:pt x="290" y="235"/>
                      <a:pt x="292" y="238"/>
                    </a:cubicBezTo>
                    <a:cubicBezTo>
                      <a:pt x="279" y="241"/>
                      <a:pt x="264" y="246"/>
                      <a:pt x="251" y="242"/>
                    </a:cubicBezTo>
                    <a:cubicBezTo>
                      <a:pt x="240" y="239"/>
                      <a:pt x="241" y="219"/>
                      <a:pt x="243" y="207"/>
                    </a:cubicBezTo>
                    <a:cubicBezTo>
                      <a:pt x="249" y="205"/>
                      <a:pt x="253" y="202"/>
                      <a:pt x="255" y="198"/>
                    </a:cubicBezTo>
                    <a:cubicBezTo>
                      <a:pt x="297" y="199"/>
                      <a:pt x="338" y="195"/>
                      <a:pt x="379" y="185"/>
                    </a:cubicBezTo>
                    <a:cubicBezTo>
                      <a:pt x="395" y="181"/>
                      <a:pt x="416" y="177"/>
                      <a:pt x="431" y="166"/>
                    </a:cubicBezTo>
                    <a:cubicBezTo>
                      <a:pt x="432" y="172"/>
                      <a:pt x="435" y="178"/>
                      <a:pt x="438" y="184"/>
                    </a:cubicBezTo>
                    <a:cubicBezTo>
                      <a:pt x="384" y="187"/>
                      <a:pt x="336" y="218"/>
                      <a:pt x="281" y="217"/>
                    </a:cubicBezTo>
                    <a:cubicBezTo>
                      <a:pt x="278" y="217"/>
                      <a:pt x="278" y="222"/>
                      <a:pt x="281" y="223"/>
                    </a:cubicBezTo>
                    <a:cubicBezTo>
                      <a:pt x="336" y="227"/>
                      <a:pt x="390" y="205"/>
                      <a:pt x="444" y="194"/>
                    </a:cubicBezTo>
                    <a:cubicBezTo>
                      <a:pt x="445" y="196"/>
                      <a:pt x="446" y="198"/>
                      <a:pt x="447" y="199"/>
                    </a:cubicBezTo>
                    <a:cubicBezTo>
                      <a:pt x="436" y="200"/>
                      <a:pt x="424" y="203"/>
                      <a:pt x="417" y="204"/>
                    </a:cubicBezTo>
                    <a:cubicBezTo>
                      <a:pt x="383" y="211"/>
                      <a:pt x="351" y="223"/>
                      <a:pt x="318" y="234"/>
                    </a:cubicBezTo>
                    <a:cubicBezTo>
                      <a:pt x="310" y="229"/>
                      <a:pt x="301" y="226"/>
                      <a:pt x="293" y="230"/>
                    </a:cubicBezTo>
                    <a:close/>
                    <a:moveTo>
                      <a:pt x="359" y="296"/>
                    </a:moveTo>
                    <a:cubicBezTo>
                      <a:pt x="361" y="300"/>
                      <a:pt x="363" y="310"/>
                      <a:pt x="354" y="307"/>
                    </a:cubicBezTo>
                    <a:cubicBezTo>
                      <a:pt x="340" y="300"/>
                      <a:pt x="330" y="278"/>
                      <a:pt x="322" y="266"/>
                    </a:cubicBezTo>
                    <a:cubicBezTo>
                      <a:pt x="318" y="259"/>
                      <a:pt x="311" y="246"/>
                      <a:pt x="303" y="240"/>
                    </a:cubicBezTo>
                    <a:cubicBezTo>
                      <a:pt x="303" y="239"/>
                      <a:pt x="303" y="239"/>
                      <a:pt x="302" y="238"/>
                    </a:cubicBezTo>
                    <a:cubicBezTo>
                      <a:pt x="305" y="238"/>
                      <a:pt x="308" y="239"/>
                      <a:pt x="311" y="241"/>
                    </a:cubicBezTo>
                    <a:cubicBezTo>
                      <a:pt x="312" y="243"/>
                      <a:pt x="313" y="244"/>
                      <a:pt x="316" y="244"/>
                    </a:cubicBezTo>
                    <a:cubicBezTo>
                      <a:pt x="327" y="252"/>
                      <a:pt x="338" y="266"/>
                      <a:pt x="342" y="271"/>
                    </a:cubicBezTo>
                    <a:cubicBezTo>
                      <a:pt x="348" y="279"/>
                      <a:pt x="354" y="287"/>
                      <a:pt x="359" y="296"/>
                    </a:cubicBezTo>
                    <a:close/>
                    <a:moveTo>
                      <a:pt x="449" y="231"/>
                    </a:moveTo>
                    <a:cubicBezTo>
                      <a:pt x="435" y="236"/>
                      <a:pt x="420" y="239"/>
                      <a:pt x="405" y="242"/>
                    </a:cubicBezTo>
                    <a:cubicBezTo>
                      <a:pt x="384" y="247"/>
                      <a:pt x="362" y="249"/>
                      <a:pt x="340" y="253"/>
                    </a:cubicBezTo>
                    <a:cubicBezTo>
                      <a:pt x="340" y="253"/>
                      <a:pt x="340" y="253"/>
                      <a:pt x="340" y="253"/>
                    </a:cubicBezTo>
                    <a:cubicBezTo>
                      <a:pt x="336" y="249"/>
                      <a:pt x="332" y="244"/>
                      <a:pt x="327" y="240"/>
                    </a:cubicBezTo>
                    <a:cubicBezTo>
                      <a:pt x="370" y="227"/>
                      <a:pt x="421" y="206"/>
                      <a:pt x="465" y="212"/>
                    </a:cubicBezTo>
                    <a:cubicBezTo>
                      <a:pt x="485" y="215"/>
                      <a:pt x="453" y="230"/>
                      <a:pt x="449" y="2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0" name="Freeform 376"/>
              <p:cNvSpPr>
                <a:spLocks noEditPoints="1"/>
              </p:cNvSpPr>
              <p:nvPr/>
            </p:nvSpPr>
            <p:spPr bwMode="auto">
              <a:xfrm>
                <a:off x="5052" y="2042"/>
                <a:ext cx="1041" cy="728"/>
              </a:xfrm>
              <a:custGeom>
                <a:avLst/>
                <a:gdLst>
                  <a:gd name="T0" fmla="*/ 478 w 516"/>
                  <a:gd name="T1" fmla="*/ 125 h 361"/>
                  <a:gd name="T2" fmla="*/ 415 w 516"/>
                  <a:gd name="T3" fmla="*/ 126 h 361"/>
                  <a:gd name="T4" fmla="*/ 372 w 516"/>
                  <a:gd name="T5" fmla="*/ 113 h 361"/>
                  <a:gd name="T6" fmla="*/ 374 w 516"/>
                  <a:gd name="T7" fmla="*/ 102 h 361"/>
                  <a:gd name="T8" fmla="*/ 314 w 516"/>
                  <a:gd name="T9" fmla="*/ 46 h 361"/>
                  <a:gd name="T10" fmla="*/ 363 w 516"/>
                  <a:gd name="T11" fmla="*/ 112 h 361"/>
                  <a:gd name="T12" fmla="*/ 330 w 516"/>
                  <a:gd name="T13" fmla="*/ 120 h 361"/>
                  <a:gd name="T14" fmla="*/ 404 w 516"/>
                  <a:gd name="T15" fmla="*/ 179 h 361"/>
                  <a:gd name="T16" fmla="*/ 385 w 516"/>
                  <a:gd name="T17" fmla="*/ 267 h 361"/>
                  <a:gd name="T18" fmla="*/ 396 w 516"/>
                  <a:gd name="T19" fmla="*/ 239 h 361"/>
                  <a:gd name="T20" fmla="*/ 333 w 516"/>
                  <a:gd name="T21" fmla="*/ 136 h 361"/>
                  <a:gd name="T22" fmla="*/ 321 w 516"/>
                  <a:gd name="T23" fmla="*/ 127 h 361"/>
                  <a:gd name="T24" fmla="*/ 265 w 516"/>
                  <a:gd name="T25" fmla="*/ 153 h 361"/>
                  <a:gd name="T26" fmla="*/ 257 w 516"/>
                  <a:gd name="T27" fmla="*/ 140 h 361"/>
                  <a:gd name="T28" fmla="*/ 239 w 516"/>
                  <a:gd name="T29" fmla="*/ 147 h 361"/>
                  <a:gd name="T30" fmla="*/ 232 w 516"/>
                  <a:gd name="T31" fmla="*/ 163 h 361"/>
                  <a:gd name="T32" fmla="*/ 165 w 516"/>
                  <a:gd name="T33" fmla="*/ 157 h 361"/>
                  <a:gd name="T34" fmla="*/ 176 w 516"/>
                  <a:gd name="T35" fmla="*/ 78 h 361"/>
                  <a:gd name="T36" fmla="*/ 217 w 516"/>
                  <a:gd name="T37" fmla="*/ 91 h 361"/>
                  <a:gd name="T38" fmla="*/ 216 w 516"/>
                  <a:gd name="T39" fmla="*/ 69 h 361"/>
                  <a:gd name="T40" fmla="*/ 215 w 516"/>
                  <a:gd name="T41" fmla="*/ 49 h 361"/>
                  <a:gd name="T42" fmla="*/ 164 w 516"/>
                  <a:gd name="T43" fmla="*/ 65 h 361"/>
                  <a:gd name="T44" fmla="*/ 73 w 516"/>
                  <a:gd name="T45" fmla="*/ 105 h 361"/>
                  <a:gd name="T46" fmla="*/ 14 w 516"/>
                  <a:gd name="T47" fmla="*/ 109 h 361"/>
                  <a:gd name="T48" fmla="*/ 23 w 516"/>
                  <a:gd name="T49" fmla="*/ 132 h 361"/>
                  <a:gd name="T50" fmla="*/ 58 w 516"/>
                  <a:gd name="T51" fmla="*/ 118 h 361"/>
                  <a:gd name="T52" fmla="*/ 71 w 516"/>
                  <a:gd name="T53" fmla="*/ 117 h 361"/>
                  <a:gd name="T54" fmla="*/ 111 w 516"/>
                  <a:gd name="T55" fmla="*/ 185 h 361"/>
                  <a:gd name="T56" fmla="*/ 48 w 516"/>
                  <a:gd name="T57" fmla="*/ 157 h 361"/>
                  <a:gd name="T58" fmla="*/ 31 w 516"/>
                  <a:gd name="T59" fmla="*/ 179 h 361"/>
                  <a:gd name="T60" fmla="*/ 29 w 516"/>
                  <a:gd name="T61" fmla="*/ 197 h 361"/>
                  <a:gd name="T62" fmla="*/ 110 w 516"/>
                  <a:gd name="T63" fmla="*/ 193 h 361"/>
                  <a:gd name="T64" fmla="*/ 146 w 516"/>
                  <a:gd name="T65" fmla="*/ 287 h 361"/>
                  <a:gd name="T66" fmla="*/ 123 w 516"/>
                  <a:gd name="T67" fmla="*/ 351 h 361"/>
                  <a:gd name="T68" fmla="*/ 154 w 516"/>
                  <a:gd name="T69" fmla="*/ 285 h 361"/>
                  <a:gd name="T70" fmla="*/ 204 w 516"/>
                  <a:gd name="T71" fmla="*/ 356 h 361"/>
                  <a:gd name="T72" fmla="*/ 227 w 516"/>
                  <a:gd name="T73" fmla="*/ 329 h 361"/>
                  <a:gd name="T74" fmla="*/ 227 w 516"/>
                  <a:gd name="T75" fmla="*/ 256 h 361"/>
                  <a:gd name="T76" fmla="*/ 243 w 516"/>
                  <a:gd name="T77" fmla="*/ 171 h 361"/>
                  <a:gd name="T78" fmla="*/ 270 w 516"/>
                  <a:gd name="T79" fmla="*/ 164 h 361"/>
                  <a:gd name="T80" fmla="*/ 324 w 516"/>
                  <a:gd name="T81" fmla="*/ 143 h 361"/>
                  <a:gd name="T82" fmla="*/ 354 w 516"/>
                  <a:gd name="T83" fmla="*/ 299 h 361"/>
                  <a:gd name="T84" fmla="*/ 349 w 516"/>
                  <a:gd name="T85" fmla="*/ 317 h 361"/>
                  <a:gd name="T86" fmla="*/ 349 w 516"/>
                  <a:gd name="T87" fmla="*/ 334 h 361"/>
                  <a:gd name="T88" fmla="*/ 362 w 516"/>
                  <a:gd name="T89" fmla="*/ 300 h 361"/>
                  <a:gd name="T90" fmla="*/ 393 w 516"/>
                  <a:gd name="T91" fmla="*/ 293 h 361"/>
                  <a:gd name="T92" fmla="*/ 398 w 516"/>
                  <a:gd name="T93" fmla="*/ 332 h 361"/>
                  <a:gd name="T94" fmla="*/ 400 w 516"/>
                  <a:gd name="T95" fmla="*/ 316 h 361"/>
                  <a:gd name="T96" fmla="*/ 399 w 516"/>
                  <a:gd name="T97" fmla="*/ 292 h 361"/>
                  <a:gd name="T98" fmla="*/ 415 w 516"/>
                  <a:gd name="T99" fmla="*/ 131 h 361"/>
                  <a:gd name="T100" fmla="*/ 492 w 516"/>
                  <a:gd name="T101" fmla="*/ 150 h 361"/>
                  <a:gd name="T102" fmla="*/ 500 w 516"/>
                  <a:gd name="T103" fmla="*/ 126 h 361"/>
                  <a:gd name="T104" fmla="*/ 499 w 516"/>
                  <a:gd name="T105" fmla="*/ 125 h 361"/>
                  <a:gd name="T106" fmla="*/ 503 w 516"/>
                  <a:gd name="T107" fmla="*/ 108 h 361"/>
                  <a:gd name="T108" fmla="*/ 356 w 516"/>
                  <a:gd name="T109" fmla="*/ 24 h 361"/>
                  <a:gd name="T110" fmla="*/ 355 w 516"/>
                  <a:gd name="T111" fmla="*/ 90 h 361"/>
                  <a:gd name="T112" fmla="*/ 137 w 516"/>
                  <a:gd name="T113" fmla="*/ 71 h 361"/>
                  <a:gd name="T114" fmla="*/ 85 w 516"/>
                  <a:gd name="T115" fmla="*/ 120 h 361"/>
                  <a:gd name="T116" fmla="*/ 120 w 516"/>
                  <a:gd name="T117" fmla="*/ 179 h 361"/>
                  <a:gd name="T118" fmla="*/ 156 w 516"/>
                  <a:gd name="T119" fmla="*/ 166 h 361"/>
                  <a:gd name="T120" fmla="*/ 373 w 516"/>
                  <a:gd name="T121" fmla="*/ 263 h 361"/>
                  <a:gd name="T122" fmla="*/ 339 w 516"/>
                  <a:gd name="T123" fmla="*/ 238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6" h="361">
                    <a:moveTo>
                      <a:pt x="503" y="108"/>
                    </a:moveTo>
                    <a:cubicBezTo>
                      <a:pt x="495" y="112"/>
                      <a:pt x="488" y="116"/>
                      <a:pt x="481" y="121"/>
                    </a:cubicBezTo>
                    <a:cubicBezTo>
                      <a:pt x="479" y="122"/>
                      <a:pt x="478" y="123"/>
                      <a:pt x="478" y="125"/>
                    </a:cubicBezTo>
                    <a:cubicBezTo>
                      <a:pt x="478" y="125"/>
                      <a:pt x="477" y="125"/>
                      <a:pt x="477" y="125"/>
                    </a:cubicBezTo>
                    <a:cubicBezTo>
                      <a:pt x="456" y="127"/>
                      <a:pt x="437" y="128"/>
                      <a:pt x="417" y="125"/>
                    </a:cubicBezTo>
                    <a:cubicBezTo>
                      <a:pt x="416" y="125"/>
                      <a:pt x="415" y="125"/>
                      <a:pt x="415" y="126"/>
                    </a:cubicBezTo>
                    <a:cubicBezTo>
                      <a:pt x="414" y="124"/>
                      <a:pt x="414" y="122"/>
                      <a:pt x="414" y="121"/>
                    </a:cubicBezTo>
                    <a:cubicBezTo>
                      <a:pt x="414" y="119"/>
                      <a:pt x="413" y="116"/>
                      <a:pt x="410" y="115"/>
                    </a:cubicBezTo>
                    <a:cubicBezTo>
                      <a:pt x="397" y="114"/>
                      <a:pt x="385" y="113"/>
                      <a:pt x="372" y="113"/>
                    </a:cubicBezTo>
                    <a:cubicBezTo>
                      <a:pt x="372" y="112"/>
                      <a:pt x="373" y="110"/>
                      <a:pt x="373" y="109"/>
                    </a:cubicBezTo>
                    <a:cubicBezTo>
                      <a:pt x="373" y="108"/>
                      <a:pt x="373" y="108"/>
                      <a:pt x="373" y="108"/>
                    </a:cubicBezTo>
                    <a:cubicBezTo>
                      <a:pt x="374" y="106"/>
                      <a:pt x="374" y="104"/>
                      <a:pt x="374" y="102"/>
                    </a:cubicBezTo>
                    <a:cubicBezTo>
                      <a:pt x="396" y="96"/>
                      <a:pt x="413" y="77"/>
                      <a:pt x="409" y="51"/>
                    </a:cubicBezTo>
                    <a:cubicBezTo>
                      <a:pt x="406" y="28"/>
                      <a:pt x="378" y="0"/>
                      <a:pt x="354" y="11"/>
                    </a:cubicBezTo>
                    <a:cubicBezTo>
                      <a:pt x="336" y="12"/>
                      <a:pt x="319" y="28"/>
                      <a:pt x="314" y="46"/>
                    </a:cubicBezTo>
                    <a:cubicBezTo>
                      <a:pt x="304" y="75"/>
                      <a:pt x="323" y="101"/>
                      <a:pt x="352" y="104"/>
                    </a:cubicBezTo>
                    <a:cubicBezTo>
                      <a:pt x="356" y="105"/>
                      <a:pt x="360" y="105"/>
                      <a:pt x="364" y="104"/>
                    </a:cubicBezTo>
                    <a:cubicBezTo>
                      <a:pt x="364" y="107"/>
                      <a:pt x="363" y="109"/>
                      <a:pt x="363" y="112"/>
                    </a:cubicBezTo>
                    <a:cubicBezTo>
                      <a:pt x="363" y="112"/>
                      <a:pt x="364" y="113"/>
                      <a:pt x="364" y="113"/>
                    </a:cubicBezTo>
                    <a:cubicBezTo>
                      <a:pt x="353" y="113"/>
                      <a:pt x="342" y="113"/>
                      <a:pt x="331" y="112"/>
                    </a:cubicBezTo>
                    <a:cubicBezTo>
                      <a:pt x="326" y="112"/>
                      <a:pt x="325" y="119"/>
                      <a:pt x="330" y="120"/>
                    </a:cubicBezTo>
                    <a:cubicBezTo>
                      <a:pt x="344" y="123"/>
                      <a:pt x="359" y="124"/>
                      <a:pt x="374" y="124"/>
                    </a:cubicBezTo>
                    <a:cubicBezTo>
                      <a:pt x="391" y="124"/>
                      <a:pt x="403" y="125"/>
                      <a:pt x="404" y="144"/>
                    </a:cubicBezTo>
                    <a:cubicBezTo>
                      <a:pt x="405" y="156"/>
                      <a:pt x="405" y="167"/>
                      <a:pt x="404" y="179"/>
                    </a:cubicBezTo>
                    <a:cubicBezTo>
                      <a:pt x="404" y="202"/>
                      <a:pt x="404" y="226"/>
                      <a:pt x="404" y="249"/>
                    </a:cubicBezTo>
                    <a:cubicBezTo>
                      <a:pt x="405" y="275"/>
                      <a:pt x="410" y="279"/>
                      <a:pt x="385" y="282"/>
                    </a:cubicBezTo>
                    <a:cubicBezTo>
                      <a:pt x="385" y="277"/>
                      <a:pt x="385" y="272"/>
                      <a:pt x="385" y="267"/>
                    </a:cubicBezTo>
                    <a:cubicBezTo>
                      <a:pt x="385" y="258"/>
                      <a:pt x="387" y="248"/>
                      <a:pt x="384" y="239"/>
                    </a:cubicBezTo>
                    <a:cubicBezTo>
                      <a:pt x="384" y="239"/>
                      <a:pt x="383" y="239"/>
                      <a:pt x="383" y="239"/>
                    </a:cubicBezTo>
                    <a:cubicBezTo>
                      <a:pt x="388" y="239"/>
                      <a:pt x="392" y="239"/>
                      <a:pt x="396" y="239"/>
                    </a:cubicBezTo>
                    <a:cubicBezTo>
                      <a:pt x="404" y="239"/>
                      <a:pt x="404" y="227"/>
                      <a:pt x="396" y="227"/>
                    </a:cubicBezTo>
                    <a:cubicBezTo>
                      <a:pt x="377" y="227"/>
                      <a:pt x="358" y="228"/>
                      <a:pt x="339" y="232"/>
                    </a:cubicBezTo>
                    <a:cubicBezTo>
                      <a:pt x="339" y="199"/>
                      <a:pt x="341" y="167"/>
                      <a:pt x="333" y="136"/>
                    </a:cubicBezTo>
                    <a:cubicBezTo>
                      <a:pt x="335" y="133"/>
                      <a:pt x="334" y="128"/>
                      <a:pt x="331" y="127"/>
                    </a:cubicBezTo>
                    <a:cubicBezTo>
                      <a:pt x="331" y="126"/>
                      <a:pt x="330" y="125"/>
                      <a:pt x="330" y="125"/>
                    </a:cubicBezTo>
                    <a:cubicBezTo>
                      <a:pt x="328" y="119"/>
                      <a:pt x="320" y="121"/>
                      <a:pt x="321" y="127"/>
                    </a:cubicBezTo>
                    <a:cubicBezTo>
                      <a:pt x="321" y="127"/>
                      <a:pt x="322" y="128"/>
                      <a:pt x="322" y="128"/>
                    </a:cubicBezTo>
                    <a:cubicBezTo>
                      <a:pt x="313" y="130"/>
                      <a:pt x="304" y="135"/>
                      <a:pt x="296" y="139"/>
                    </a:cubicBezTo>
                    <a:cubicBezTo>
                      <a:pt x="285" y="144"/>
                      <a:pt x="275" y="148"/>
                      <a:pt x="265" y="153"/>
                    </a:cubicBezTo>
                    <a:cubicBezTo>
                      <a:pt x="264" y="152"/>
                      <a:pt x="262" y="151"/>
                      <a:pt x="260" y="151"/>
                    </a:cubicBezTo>
                    <a:cubicBezTo>
                      <a:pt x="259" y="151"/>
                      <a:pt x="258" y="151"/>
                      <a:pt x="257" y="151"/>
                    </a:cubicBezTo>
                    <a:cubicBezTo>
                      <a:pt x="257" y="147"/>
                      <a:pt x="257" y="144"/>
                      <a:pt x="257" y="140"/>
                    </a:cubicBezTo>
                    <a:cubicBezTo>
                      <a:pt x="257" y="132"/>
                      <a:pt x="245" y="132"/>
                      <a:pt x="244" y="140"/>
                    </a:cubicBezTo>
                    <a:cubicBezTo>
                      <a:pt x="244" y="143"/>
                      <a:pt x="242" y="146"/>
                      <a:pt x="241" y="148"/>
                    </a:cubicBezTo>
                    <a:cubicBezTo>
                      <a:pt x="240" y="148"/>
                      <a:pt x="239" y="147"/>
                      <a:pt x="239" y="147"/>
                    </a:cubicBezTo>
                    <a:cubicBezTo>
                      <a:pt x="235" y="147"/>
                      <a:pt x="234" y="152"/>
                      <a:pt x="237" y="153"/>
                    </a:cubicBezTo>
                    <a:cubicBezTo>
                      <a:pt x="237" y="154"/>
                      <a:pt x="237" y="155"/>
                      <a:pt x="237" y="156"/>
                    </a:cubicBezTo>
                    <a:cubicBezTo>
                      <a:pt x="234" y="157"/>
                      <a:pt x="232" y="160"/>
                      <a:pt x="232" y="163"/>
                    </a:cubicBezTo>
                    <a:cubicBezTo>
                      <a:pt x="224" y="163"/>
                      <a:pt x="215" y="164"/>
                      <a:pt x="206" y="165"/>
                    </a:cubicBezTo>
                    <a:cubicBezTo>
                      <a:pt x="195" y="166"/>
                      <a:pt x="183" y="167"/>
                      <a:pt x="172" y="167"/>
                    </a:cubicBezTo>
                    <a:cubicBezTo>
                      <a:pt x="170" y="164"/>
                      <a:pt x="168" y="160"/>
                      <a:pt x="165" y="157"/>
                    </a:cubicBezTo>
                    <a:cubicBezTo>
                      <a:pt x="165" y="157"/>
                      <a:pt x="165" y="157"/>
                      <a:pt x="165" y="156"/>
                    </a:cubicBezTo>
                    <a:cubicBezTo>
                      <a:pt x="181" y="134"/>
                      <a:pt x="186" y="100"/>
                      <a:pt x="175" y="78"/>
                    </a:cubicBezTo>
                    <a:cubicBezTo>
                      <a:pt x="175" y="78"/>
                      <a:pt x="176" y="78"/>
                      <a:pt x="176" y="78"/>
                    </a:cubicBezTo>
                    <a:cubicBezTo>
                      <a:pt x="176" y="79"/>
                      <a:pt x="177" y="79"/>
                      <a:pt x="178" y="79"/>
                    </a:cubicBezTo>
                    <a:cubicBezTo>
                      <a:pt x="185" y="80"/>
                      <a:pt x="192" y="81"/>
                      <a:pt x="199" y="83"/>
                    </a:cubicBezTo>
                    <a:cubicBezTo>
                      <a:pt x="206" y="85"/>
                      <a:pt x="211" y="88"/>
                      <a:pt x="217" y="91"/>
                    </a:cubicBezTo>
                    <a:cubicBezTo>
                      <a:pt x="223" y="93"/>
                      <a:pt x="228" y="84"/>
                      <a:pt x="223" y="80"/>
                    </a:cubicBezTo>
                    <a:cubicBezTo>
                      <a:pt x="220" y="76"/>
                      <a:pt x="214" y="73"/>
                      <a:pt x="209" y="71"/>
                    </a:cubicBezTo>
                    <a:cubicBezTo>
                      <a:pt x="211" y="70"/>
                      <a:pt x="213" y="70"/>
                      <a:pt x="216" y="69"/>
                    </a:cubicBezTo>
                    <a:cubicBezTo>
                      <a:pt x="223" y="67"/>
                      <a:pt x="222" y="55"/>
                      <a:pt x="214" y="56"/>
                    </a:cubicBezTo>
                    <a:cubicBezTo>
                      <a:pt x="210" y="56"/>
                      <a:pt x="206" y="56"/>
                      <a:pt x="202" y="57"/>
                    </a:cubicBezTo>
                    <a:cubicBezTo>
                      <a:pt x="207" y="54"/>
                      <a:pt x="211" y="51"/>
                      <a:pt x="215" y="49"/>
                    </a:cubicBezTo>
                    <a:cubicBezTo>
                      <a:pt x="221" y="44"/>
                      <a:pt x="217" y="35"/>
                      <a:pt x="210" y="37"/>
                    </a:cubicBezTo>
                    <a:cubicBezTo>
                      <a:pt x="192" y="40"/>
                      <a:pt x="173" y="49"/>
                      <a:pt x="164" y="65"/>
                    </a:cubicBezTo>
                    <a:cubicBezTo>
                      <a:pt x="164" y="65"/>
                      <a:pt x="164" y="65"/>
                      <a:pt x="164" y="65"/>
                    </a:cubicBezTo>
                    <a:cubicBezTo>
                      <a:pt x="157" y="61"/>
                      <a:pt x="149" y="58"/>
                      <a:pt x="138" y="59"/>
                    </a:cubicBezTo>
                    <a:cubicBezTo>
                      <a:pt x="136" y="59"/>
                      <a:pt x="135" y="60"/>
                      <a:pt x="134" y="61"/>
                    </a:cubicBezTo>
                    <a:cubicBezTo>
                      <a:pt x="105" y="51"/>
                      <a:pt x="80" y="77"/>
                      <a:pt x="73" y="105"/>
                    </a:cubicBezTo>
                    <a:cubicBezTo>
                      <a:pt x="56" y="86"/>
                      <a:pt x="28" y="80"/>
                      <a:pt x="6" y="95"/>
                    </a:cubicBezTo>
                    <a:cubicBezTo>
                      <a:pt x="0" y="99"/>
                      <a:pt x="2" y="109"/>
                      <a:pt x="9" y="109"/>
                    </a:cubicBezTo>
                    <a:cubicBezTo>
                      <a:pt x="11" y="109"/>
                      <a:pt x="12" y="109"/>
                      <a:pt x="14" y="109"/>
                    </a:cubicBezTo>
                    <a:cubicBezTo>
                      <a:pt x="9" y="111"/>
                      <a:pt x="11" y="119"/>
                      <a:pt x="17" y="119"/>
                    </a:cubicBezTo>
                    <a:cubicBezTo>
                      <a:pt x="23" y="119"/>
                      <a:pt x="29" y="119"/>
                      <a:pt x="35" y="118"/>
                    </a:cubicBezTo>
                    <a:cubicBezTo>
                      <a:pt x="31" y="122"/>
                      <a:pt x="27" y="127"/>
                      <a:pt x="23" y="132"/>
                    </a:cubicBezTo>
                    <a:cubicBezTo>
                      <a:pt x="19" y="139"/>
                      <a:pt x="28" y="145"/>
                      <a:pt x="34" y="140"/>
                    </a:cubicBezTo>
                    <a:cubicBezTo>
                      <a:pt x="42" y="133"/>
                      <a:pt x="52" y="128"/>
                      <a:pt x="57" y="118"/>
                    </a:cubicBezTo>
                    <a:cubicBezTo>
                      <a:pt x="58" y="118"/>
                      <a:pt x="58" y="118"/>
                      <a:pt x="58" y="118"/>
                    </a:cubicBezTo>
                    <a:cubicBezTo>
                      <a:pt x="60" y="116"/>
                      <a:pt x="62" y="115"/>
                      <a:pt x="64" y="114"/>
                    </a:cubicBezTo>
                    <a:cubicBezTo>
                      <a:pt x="65" y="115"/>
                      <a:pt x="65" y="115"/>
                      <a:pt x="66" y="116"/>
                    </a:cubicBezTo>
                    <a:cubicBezTo>
                      <a:pt x="67" y="118"/>
                      <a:pt x="69" y="118"/>
                      <a:pt x="71" y="117"/>
                    </a:cubicBezTo>
                    <a:cubicBezTo>
                      <a:pt x="71" y="145"/>
                      <a:pt x="89" y="171"/>
                      <a:pt x="115" y="176"/>
                    </a:cubicBezTo>
                    <a:cubicBezTo>
                      <a:pt x="114" y="177"/>
                      <a:pt x="113" y="177"/>
                      <a:pt x="113" y="178"/>
                    </a:cubicBezTo>
                    <a:cubicBezTo>
                      <a:pt x="113" y="181"/>
                      <a:pt x="112" y="183"/>
                      <a:pt x="111" y="185"/>
                    </a:cubicBezTo>
                    <a:cubicBezTo>
                      <a:pt x="111" y="185"/>
                      <a:pt x="111" y="185"/>
                      <a:pt x="110" y="185"/>
                    </a:cubicBezTo>
                    <a:cubicBezTo>
                      <a:pt x="92" y="181"/>
                      <a:pt x="73" y="176"/>
                      <a:pt x="56" y="180"/>
                    </a:cubicBezTo>
                    <a:cubicBezTo>
                      <a:pt x="55" y="172"/>
                      <a:pt x="53" y="164"/>
                      <a:pt x="48" y="157"/>
                    </a:cubicBezTo>
                    <a:cubicBezTo>
                      <a:pt x="44" y="152"/>
                      <a:pt x="37" y="157"/>
                      <a:pt x="39" y="162"/>
                    </a:cubicBezTo>
                    <a:cubicBezTo>
                      <a:pt x="42" y="167"/>
                      <a:pt x="44" y="172"/>
                      <a:pt x="45" y="177"/>
                    </a:cubicBezTo>
                    <a:cubicBezTo>
                      <a:pt x="40" y="178"/>
                      <a:pt x="36" y="179"/>
                      <a:pt x="31" y="179"/>
                    </a:cubicBezTo>
                    <a:cubicBezTo>
                      <a:pt x="25" y="179"/>
                      <a:pt x="25" y="190"/>
                      <a:pt x="31" y="189"/>
                    </a:cubicBezTo>
                    <a:cubicBezTo>
                      <a:pt x="33" y="189"/>
                      <a:pt x="35" y="189"/>
                      <a:pt x="37" y="189"/>
                    </a:cubicBezTo>
                    <a:cubicBezTo>
                      <a:pt x="34" y="191"/>
                      <a:pt x="32" y="194"/>
                      <a:pt x="29" y="197"/>
                    </a:cubicBezTo>
                    <a:cubicBezTo>
                      <a:pt x="24" y="203"/>
                      <a:pt x="32" y="211"/>
                      <a:pt x="38" y="206"/>
                    </a:cubicBezTo>
                    <a:cubicBezTo>
                      <a:pt x="60" y="187"/>
                      <a:pt x="83" y="193"/>
                      <a:pt x="109" y="193"/>
                    </a:cubicBezTo>
                    <a:cubicBezTo>
                      <a:pt x="109" y="193"/>
                      <a:pt x="109" y="193"/>
                      <a:pt x="110" y="193"/>
                    </a:cubicBezTo>
                    <a:cubicBezTo>
                      <a:pt x="103" y="223"/>
                      <a:pt x="102" y="254"/>
                      <a:pt x="98" y="284"/>
                    </a:cubicBezTo>
                    <a:cubicBezTo>
                      <a:pt x="97" y="289"/>
                      <a:pt x="99" y="293"/>
                      <a:pt x="104" y="293"/>
                    </a:cubicBezTo>
                    <a:cubicBezTo>
                      <a:pt x="118" y="293"/>
                      <a:pt x="132" y="290"/>
                      <a:pt x="146" y="287"/>
                    </a:cubicBezTo>
                    <a:cubicBezTo>
                      <a:pt x="143" y="304"/>
                      <a:pt x="140" y="319"/>
                      <a:pt x="135" y="335"/>
                    </a:cubicBezTo>
                    <a:cubicBezTo>
                      <a:pt x="126" y="334"/>
                      <a:pt x="114" y="333"/>
                      <a:pt x="117" y="345"/>
                    </a:cubicBezTo>
                    <a:cubicBezTo>
                      <a:pt x="118" y="348"/>
                      <a:pt x="120" y="350"/>
                      <a:pt x="123" y="351"/>
                    </a:cubicBezTo>
                    <a:cubicBezTo>
                      <a:pt x="129" y="353"/>
                      <a:pt x="135" y="353"/>
                      <a:pt x="141" y="353"/>
                    </a:cubicBezTo>
                    <a:cubicBezTo>
                      <a:pt x="146" y="353"/>
                      <a:pt x="149" y="349"/>
                      <a:pt x="150" y="345"/>
                    </a:cubicBezTo>
                    <a:cubicBezTo>
                      <a:pt x="151" y="325"/>
                      <a:pt x="153" y="305"/>
                      <a:pt x="154" y="285"/>
                    </a:cubicBezTo>
                    <a:cubicBezTo>
                      <a:pt x="159" y="284"/>
                      <a:pt x="165" y="282"/>
                      <a:pt x="170" y="280"/>
                    </a:cubicBezTo>
                    <a:cubicBezTo>
                      <a:pt x="170" y="280"/>
                      <a:pt x="170" y="280"/>
                      <a:pt x="170" y="280"/>
                    </a:cubicBezTo>
                    <a:cubicBezTo>
                      <a:pt x="180" y="306"/>
                      <a:pt x="193" y="331"/>
                      <a:pt x="204" y="356"/>
                    </a:cubicBezTo>
                    <a:cubicBezTo>
                      <a:pt x="207" y="361"/>
                      <a:pt x="214" y="361"/>
                      <a:pt x="217" y="358"/>
                    </a:cubicBezTo>
                    <a:cubicBezTo>
                      <a:pt x="224" y="352"/>
                      <a:pt x="232" y="347"/>
                      <a:pt x="240" y="341"/>
                    </a:cubicBezTo>
                    <a:cubicBezTo>
                      <a:pt x="248" y="334"/>
                      <a:pt x="235" y="320"/>
                      <a:pt x="227" y="329"/>
                    </a:cubicBezTo>
                    <a:cubicBezTo>
                      <a:pt x="223" y="333"/>
                      <a:pt x="219" y="336"/>
                      <a:pt x="214" y="339"/>
                    </a:cubicBezTo>
                    <a:cubicBezTo>
                      <a:pt x="204" y="318"/>
                      <a:pt x="195" y="294"/>
                      <a:pt x="180" y="277"/>
                    </a:cubicBezTo>
                    <a:cubicBezTo>
                      <a:pt x="196" y="271"/>
                      <a:pt x="212" y="263"/>
                      <a:pt x="227" y="256"/>
                    </a:cubicBezTo>
                    <a:cubicBezTo>
                      <a:pt x="231" y="254"/>
                      <a:pt x="232" y="249"/>
                      <a:pt x="230" y="246"/>
                    </a:cubicBezTo>
                    <a:cubicBezTo>
                      <a:pt x="214" y="222"/>
                      <a:pt x="195" y="201"/>
                      <a:pt x="179" y="177"/>
                    </a:cubicBezTo>
                    <a:cubicBezTo>
                      <a:pt x="200" y="179"/>
                      <a:pt x="225" y="181"/>
                      <a:pt x="243" y="171"/>
                    </a:cubicBezTo>
                    <a:cubicBezTo>
                      <a:pt x="244" y="170"/>
                      <a:pt x="244" y="169"/>
                      <a:pt x="245" y="168"/>
                    </a:cubicBezTo>
                    <a:cubicBezTo>
                      <a:pt x="249" y="168"/>
                      <a:pt x="253" y="168"/>
                      <a:pt x="257" y="168"/>
                    </a:cubicBezTo>
                    <a:cubicBezTo>
                      <a:pt x="261" y="168"/>
                      <a:pt x="267" y="167"/>
                      <a:pt x="270" y="164"/>
                    </a:cubicBezTo>
                    <a:cubicBezTo>
                      <a:pt x="272" y="163"/>
                      <a:pt x="273" y="161"/>
                      <a:pt x="273" y="160"/>
                    </a:cubicBezTo>
                    <a:cubicBezTo>
                      <a:pt x="281" y="158"/>
                      <a:pt x="289" y="155"/>
                      <a:pt x="296" y="153"/>
                    </a:cubicBezTo>
                    <a:cubicBezTo>
                      <a:pt x="305" y="150"/>
                      <a:pt x="316" y="147"/>
                      <a:pt x="324" y="143"/>
                    </a:cubicBezTo>
                    <a:cubicBezTo>
                      <a:pt x="332" y="192"/>
                      <a:pt x="323" y="243"/>
                      <a:pt x="332" y="293"/>
                    </a:cubicBezTo>
                    <a:cubicBezTo>
                      <a:pt x="333" y="298"/>
                      <a:pt x="338" y="298"/>
                      <a:pt x="341" y="296"/>
                    </a:cubicBezTo>
                    <a:cubicBezTo>
                      <a:pt x="346" y="297"/>
                      <a:pt x="350" y="298"/>
                      <a:pt x="354" y="299"/>
                    </a:cubicBezTo>
                    <a:cubicBezTo>
                      <a:pt x="354" y="299"/>
                      <a:pt x="355" y="300"/>
                      <a:pt x="355" y="300"/>
                    </a:cubicBezTo>
                    <a:cubicBezTo>
                      <a:pt x="358" y="305"/>
                      <a:pt x="358" y="311"/>
                      <a:pt x="358" y="317"/>
                    </a:cubicBezTo>
                    <a:cubicBezTo>
                      <a:pt x="355" y="317"/>
                      <a:pt x="352" y="317"/>
                      <a:pt x="349" y="317"/>
                    </a:cubicBezTo>
                    <a:cubicBezTo>
                      <a:pt x="344" y="316"/>
                      <a:pt x="340" y="316"/>
                      <a:pt x="336" y="319"/>
                    </a:cubicBezTo>
                    <a:cubicBezTo>
                      <a:pt x="332" y="322"/>
                      <a:pt x="332" y="329"/>
                      <a:pt x="336" y="331"/>
                    </a:cubicBezTo>
                    <a:cubicBezTo>
                      <a:pt x="340" y="335"/>
                      <a:pt x="344" y="334"/>
                      <a:pt x="349" y="334"/>
                    </a:cubicBezTo>
                    <a:cubicBezTo>
                      <a:pt x="354" y="333"/>
                      <a:pt x="359" y="333"/>
                      <a:pt x="364" y="333"/>
                    </a:cubicBezTo>
                    <a:cubicBezTo>
                      <a:pt x="371" y="331"/>
                      <a:pt x="371" y="322"/>
                      <a:pt x="366" y="319"/>
                    </a:cubicBezTo>
                    <a:cubicBezTo>
                      <a:pt x="365" y="312"/>
                      <a:pt x="365" y="306"/>
                      <a:pt x="362" y="300"/>
                    </a:cubicBezTo>
                    <a:cubicBezTo>
                      <a:pt x="367" y="300"/>
                      <a:pt x="373" y="300"/>
                      <a:pt x="379" y="299"/>
                    </a:cubicBezTo>
                    <a:cubicBezTo>
                      <a:pt x="382" y="299"/>
                      <a:pt x="384" y="297"/>
                      <a:pt x="385" y="294"/>
                    </a:cubicBezTo>
                    <a:cubicBezTo>
                      <a:pt x="387" y="294"/>
                      <a:pt x="390" y="294"/>
                      <a:pt x="393" y="293"/>
                    </a:cubicBezTo>
                    <a:cubicBezTo>
                      <a:pt x="390" y="302"/>
                      <a:pt x="392" y="312"/>
                      <a:pt x="391" y="321"/>
                    </a:cubicBezTo>
                    <a:cubicBezTo>
                      <a:pt x="390" y="322"/>
                      <a:pt x="390" y="322"/>
                      <a:pt x="390" y="323"/>
                    </a:cubicBezTo>
                    <a:cubicBezTo>
                      <a:pt x="388" y="328"/>
                      <a:pt x="393" y="333"/>
                      <a:pt x="398" y="332"/>
                    </a:cubicBezTo>
                    <a:cubicBezTo>
                      <a:pt x="404" y="330"/>
                      <a:pt x="414" y="330"/>
                      <a:pt x="418" y="325"/>
                    </a:cubicBezTo>
                    <a:cubicBezTo>
                      <a:pt x="422" y="320"/>
                      <a:pt x="419" y="314"/>
                      <a:pt x="413" y="314"/>
                    </a:cubicBezTo>
                    <a:cubicBezTo>
                      <a:pt x="410" y="313"/>
                      <a:pt x="405" y="315"/>
                      <a:pt x="400" y="316"/>
                    </a:cubicBezTo>
                    <a:cubicBezTo>
                      <a:pt x="400" y="314"/>
                      <a:pt x="400" y="312"/>
                      <a:pt x="400" y="310"/>
                    </a:cubicBezTo>
                    <a:cubicBezTo>
                      <a:pt x="399" y="305"/>
                      <a:pt x="398" y="300"/>
                      <a:pt x="400" y="295"/>
                    </a:cubicBezTo>
                    <a:cubicBezTo>
                      <a:pt x="400" y="293"/>
                      <a:pt x="400" y="293"/>
                      <a:pt x="399" y="292"/>
                    </a:cubicBezTo>
                    <a:cubicBezTo>
                      <a:pt x="404" y="291"/>
                      <a:pt x="409" y="290"/>
                      <a:pt x="413" y="290"/>
                    </a:cubicBezTo>
                    <a:cubicBezTo>
                      <a:pt x="416" y="290"/>
                      <a:pt x="420" y="287"/>
                      <a:pt x="419" y="284"/>
                    </a:cubicBezTo>
                    <a:cubicBezTo>
                      <a:pt x="413" y="233"/>
                      <a:pt x="417" y="182"/>
                      <a:pt x="415" y="131"/>
                    </a:cubicBezTo>
                    <a:cubicBezTo>
                      <a:pt x="415" y="131"/>
                      <a:pt x="415" y="131"/>
                      <a:pt x="415" y="131"/>
                    </a:cubicBezTo>
                    <a:cubicBezTo>
                      <a:pt x="427" y="135"/>
                      <a:pt x="440" y="135"/>
                      <a:pt x="452" y="136"/>
                    </a:cubicBezTo>
                    <a:cubicBezTo>
                      <a:pt x="470" y="136"/>
                      <a:pt x="478" y="137"/>
                      <a:pt x="492" y="150"/>
                    </a:cubicBezTo>
                    <a:cubicBezTo>
                      <a:pt x="497" y="154"/>
                      <a:pt x="505" y="148"/>
                      <a:pt x="501" y="142"/>
                    </a:cubicBezTo>
                    <a:cubicBezTo>
                      <a:pt x="500" y="140"/>
                      <a:pt x="498" y="138"/>
                      <a:pt x="497" y="136"/>
                    </a:cubicBezTo>
                    <a:cubicBezTo>
                      <a:pt x="501" y="136"/>
                      <a:pt x="504" y="130"/>
                      <a:pt x="500" y="126"/>
                    </a:cubicBezTo>
                    <a:cubicBezTo>
                      <a:pt x="500" y="126"/>
                      <a:pt x="499" y="126"/>
                      <a:pt x="499" y="125"/>
                    </a:cubicBezTo>
                    <a:cubicBezTo>
                      <a:pt x="499" y="125"/>
                      <a:pt x="499" y="125"/>
                      <a:pt x="499" y="125"/>
                    </a:cubicBezTo>
                    <a:cubicBezTo>
                      <a:pt x="499" y="125"/>
                      <a:pt x="499" y="125"/>
                      <a:pt x="499" y="125"/>
                    </a:cubicBezTo>
                    <a:cubicBezTo>
                      <a:pt x="499" y="125"/>
                      <a:pt x="498" y="125"/>
                      <a:pt x="498" y="125"/>
                    </a:cubicBezTo>
                    <a:cubicBezTo>
                      <a:pt x="502" y="123"/>
                      <a:pt x="505" y="121"/>
                      <a:pt x="509" y="119"/>
                    </a:cubicBezTo>
                    <a:cubicBezTo>
                      <a:pt x="516" y="115"/>
                      <a:pt x="510" y="105"/>
                      <a:pt x="503" y="108"/>
                    </a:cubicBezTo>
                    <a:close/>
                    <a:moveTo>
                      <a:pt x="355" y="90"/>
                    </a:moveTo>
                    <a:cubicBezTo>
                      <a:pt x="333" y="89"/>
                      <a:pt x="323" y="70"/>
                      <a:pt x="329" y="51"/>
                    </a:cubicBezTo>
                    <a:cubicBezTo>
                      <a:pt x="333" y="36"/>
                      <a:pt x="343" y="28"/>
                      <a:pt x="356" y="24"/>
                    </a:cubicBezTo>
                    <a:cubicBezTo>
                      <a:pt x="364" y="24"/>
                      <a:pt x="371" y="23"/>
                      <a:pt x="379" y="27"/>
                    </a:cubicBezTo>
                    <a:cubicBezTo>
                      <a:pt x="388" y="32"/>
                      <a:pt x="393" y="41"/>
                      <a:pt x="395" y="50"/>
                    </a:cubicBezTo>
                    <a:cubicBezTo>
                      <a:pt x="401" y="77"/>
                      <a:pt x="378" y="90"/>
                      <a:pt x="355" y="90"/>
                    </a:cubicBezTo>
                    <a:close/>
                    <a:moveTo>
                      <a:pt x="85" y="120"/>
                    </a:moveTo>
                    <a:cubicBezTo>
                      <a:pt x="85" y="91"/>
                      <a:pt x="107" y="72"/>
                      <a:pt x="133" y="68"/>
                    </a:cubicBezTo>
                    <a:cubicBezTo>
                      <a:pt x="133" y="69"/>
                      <a:pt x="135" y="70"/>
                      <a:pt x="137" y="71"/>
                    </a:cubicBezTo>
                    <a:cubicBezTo>
                      <a:pt x="160" y="75"/>
                      <a:pt x="170" y="89"/>
                      <a:pt x="169" y="112"/>
                    </a:cubicBezTo>
                    <a:cubicBezTo>
                      <a:pt x="168" y="132"/>
                      <a:pt x="156" y="156"/>
                      <a:pt x="137" y="164"/>
                    </a:cubicBezTo>
                    <a:cubicBezTo>
                      <a:pt x="110" y="175"/>
                      <a:pt x="86" y="145"/>
                      <a:pt x="85" y="120"/>
                    </a:cubicBezTo>
                    <a:close/>
                    <a:moveTo>
                      <a:pt x="213" y="247"/>
                    </a:moveTo>
                    <a:cubicBezTo>
                      <a:pt x="182" y="262"/>
                      <a:pt x="146" y="276"/>
                      <a:pt x="112" y="279"/>
                    </a:cubicBezTo>
                    <a:cubicBezTo>
                      <a:pt x="116" y="246"/>
                      <a:pt x="116" y="212"/>
                      <a:pt x="120" y="179"/>
                    </a:cubicBezTo>
                    <a:cubicBezTo>
                      <a:pt x="120" y="178"/>
                      <a:pt x="120" y="178"/>
                      <a:pt x="119" y="177"/>
                    </a:cubicBezTo>
                    <a:cubicBezTo>
                      <a:pt x="123" y="178"/>
                      <a:pt x="127" y="178"/>
                      <a:pt x="130" y="177"/>
                    </a:cubicBezTo>
                    <a:cubicBezTo>
                      <a:pt x="140" y="177"/>
                      <a:pt x="149" y="172"/>
                      <a:pt x="156" y="166"/>
                    </a:cubicBezTo>
                    <a:cubicBezTo>
                      <a:pt x="166" y="197"/>
                      <a:pt x="194" y="221"/>
                      <a:pt x="213" y="247"/>
                    </a:cubicBezTo>
                    <a:close/>
                    <a:moveTo>
                      <a:pt x="375" y="239"/>
                    </a:moveTo>
                    <a:cubicBezTo>
                      <a:pt x="372" y="246"/>
                      <a:pt x="373" y="255"/>
                      <a:pt x="373" y="263"/>
                    </a:cubicBezTo>
                    <a:cubicBezTo>
                      <a:pt x="373" y="272"/>
                      <a:pt x="373" y="280"/>
                      <a:pt x="374" y="289"/>
                    </a:cubicBezTo>
                    <a:cubicBezTo>
                      <a:pt x="363" y="290"/>
                      <a:pt x="354" y="291"/>
                      <a:pt x="343" y="288"/>
                    </a:cubicBezTo>
                    <a:cubicBezTo>
                      <a:pt x="340" y="271"/>
                      <a:pt x="339" y="255"/>
                      <a:pt x="339" y="238"/>
                    </a:cubicBezTo>
                    <a:cubicBezTo>
                      <a:pt x="351" y="238"/>
                      <a:pt x="363" y="238"/>
                      <a:pt x="375" y="238"/>
                    </a:cubicBezTo>
                    <a:cubicBezTo>
                      <a:pt x="375" y="239"/>
                      <a:pt x="375" y="239"/>
                      <a:pt x="375"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1" name="Freeform 377"/>
              <p:cNvSpPr>
                <a:spLocks noEditPoints="1"/>
              </p:cNvSpPr>
              <p:nvPr/>
            </p:nvSpPr>
            <p:spPr bwMode="auto">
              <a:xfrm>
                <a:off x="5697" y="-1044"/>
                <a:ext cx="611" cy="652"/>
              </a:xfrm>
              <a:custGeom>
                <a:avLst/>
                <a:gdLst>
                  <a:gd name="T0" fmla="*/ 197 w 303"/>
                  <a:gd name="T1" fmla="*/ 276 h 323"/>
                  <a:gd name="T2" fmla="*/ 239 w 303"/>
                  <a:gd name="T3" fmla="*/ 7 h 323"/>
                  <a:gd name="T4" fmla="*/ 239 w 303"/>
                  <a:gd name="T5" fmla="*/ 5 h 323"/>
                  <a:gd name="T6" fmla="*/ 233 w 303"/>
                  <a:gd name="T7" fmla="*/ 1 h 323"/>
                  <a:gd name="T8" fmla="*/ 232 w 303"/>
                  <a:gd name="T9" fmla="*/ 1 h 323"/>
                  <a:gd name="T10" fmla="*/ 231 w 303"/>
                  <a:gd name="T11" fmla="*/ 1 h 323"/>
                  <a:gd name="T12" fmla="*/ 55 w 303"/>
                  <a:gd name="T13" fmla="*/ 143 h 323"/>
                  <a:gd name="T14" fmla="*/ 50 w 303"/>
                  <a:gd name="T15" fmla="*/ 143 h 323"/>
                  <a:gd name="T16" fmla="*/ 51 w 303"/>
                  <a:gd name="T17" fmla="*/ 147 h 323"/>
                  <a:gd name="T18" fmla="*/ 50 w 303"/>
                  <a:gd name="T19" fmla="*/ 148 h 323"/>
                  <a:gd name="T20" fmla="*/ 49 w 303"/>
                  <a:gd name="T21" fmla="*/ 149 h 323"/>
                  <a:gd name="T22" fmla="*/ 48 w 303"/>
                  <a:gd name="T23" fmla="*/ 148 h 323"/>
                  <a:gd name="T24" fmla="*/ 8 w 303"/>
                  <a:gd name="T25" fmla="*/ 191 h 323"/>
                  <a:gd name="T26" fmla="*/ 108 w 303"/>
                  <a:gd name="T27" fmla="*/ 300 h 323"/>
                  <a:gd name="T28" fmla="*/ 196 w 303"/>
                  <a:gd name="T29" fmla="*/ 277 h 323"/>
                  <a:gd name="T30" fmla="*/ 197 w 303"/>
                  <a:gd name="T31" fmla="*/ 276 h 323"/>
                  <a:gd name="T32" fmla="*/ 228 w 303"/>
                  <a:gd name="T33" fmla="*/ 16 h 323"/>
                  <a:gd name="T34" fmla="*/ 174 w 303"/>
                  <a:gd name="T35" fmla="*/ 254 h 323"/>
                  <a:gd name="T36" fmla="*/ 140 w 303"/>
                  <a:gd name="T37" fmla="*/ 250 h 323"/>
                  <a:gd name="T38" fmla="*/ 57 w 303"/>
                  <a:gd name="T39" fmla="*/ 153 h 323"/>
                  <a:gd name="T40" fmla="*/ 228 w 303"/>
                  <a:gd name="T41" fmla="*/ 16 h 323"/>
                  <a:gd name="T42" fmla="*/ 161 w 303"/>
                  <a:gd name="T43" fmla="*/ 300 h 323"/>
                  <a:gd name="T44" fmla="*/ 37 w 303"/>
                  <a:gd name="T45" fmla="*/ 234 h 323"/>
                  <a:gd name="T46" fmla="*/ 42 w 303"/>
                  <a:gd name="T47" fmla="*/ 158 h 323"/>
                  <a:gd name="T48" fmla="*/ 51 w 303"/>
                  <a:gd name="T49" fmla="*/ 155 h 323"/>
                  <a:gd name="T50" fmla="*/ 52 w 303"/>
                  <a:gd name="T51" fmla="*/ 155 h 323"/>
                  <a:gd name="T52" fmla="*/ 99 w 303"/>
                  <a:gd name="T53" fmla="*/ 239 h 323"/>
                  <a:gd name="T54" fmla="*/ 137 w 303"/>
                  <a:gd name="T55" fmla="*/ 260 h 323"/>
                  <a:gd name="T56" fmla="*/ 158 w 303"/>
                  <a:gd name="T57" fmla="*/ 263 h 323"/>
                  <a:gd name="T58" fmla="*/ 173 w 303"/>
                  <a:gd name="T59" fmla="*/ 266 h 323"/>
                  <a:gd name="T60" fmla="*/ 178 w 303"/>
                  <a:gd name="T61" fmla="*/ 267 h 323"/>
                  <a:gd name="T62" fmla="*/ 179 w 303"/>
                  <a:gd name="T63" fmla="*/ 268 h 323"/>
                  <a:gd name="T64" fmla="*/ 161 w 303"/>
                  <a:gd name="T65" fmla="*/ 300 h 323"/>
                  <a:gd name="T66" fmla="*/ 244 w 303"/>
                  <a:gd name="T67" fmla="*/ 46 h 323"/>
                  <a:gd name="T68" fmla="*/ 235 w 303"/>
                  <a:gd name="T69" fmla="*/ 140 h 323"/>
                  <a:gd name="T70" fmla="*/ 189 w 303"/>
                  <a:gd name="T71" fmla="*/ 261 h 323"/>
                  <a:gd name="T72" fmla="*/ 183 w 303"/>
                  <a:gd name="T73" fmla="*/ 257 h 323"/>
                  <a:gd name="T74" fmla="*/ 244 w 303"/>
                  <a:gd name="T75" fmla="*/ 4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3" h="323">
                    <a:moveTo>
                      <a:pt x="197" y="276"/>
                    </a:moveTo>
                    <a:cubicBezTo>
                      <a:pt x="216" y="201"/>
                      <a:pt x="303" y="80"/>
                      <a:pt x="239" y="7"/>
                    </a:cubicBezTo>
                    <a:cubicBezTo>
                      <a:pt x="239" y="6"/>
                      <a:pt x="239" y="6"/>
                      <a:pt x="239" y="5"/>
                    </a:cubicBezTo>
                    <a:cubicBezTo>
                      <a:pt x="238" y="3"/>
                      <a:pt x="236" y="1"/>
                      <a:pt x="233" y="1"/>
                    </a:cubicBezTo>
                    <a:cubicBezTo>
                      <a:pt x="233" y="0"/>
                      <a:pt x="232" y="0"/>
                      <a:pt x="232" y="1"/>
                    </a:cubicBezTo>
                    <a:cubicBezTo>
                      <a:pt x="231" y="1"/>
                      <a:pt x="231" y="1"/>
                      <a:pt x="231" y="1"/>
                    </a:cubicBezTo>
                    <a:cubicBezTo>
                      <a:pt x="158" y="17"/>
                      <a:pt x="105" y="91"/>
                      <a:pt x="55" y="143"/>
                    </a:cubicBezTo>
                    <a:cubicBezTo>
                      <a:pt x="54" y="141"/>
                      <a:pt x="50" y="141"/>
                      <a:pt x="50" y="143"/>
                    </a:cubicBezTo>
                    <a:cubicBezTo>
                      <a:pt x="50" y="145"/>
                      <a:pt x="51" y="146"/>
                      <a:pt x="51" y="147"/>
                    </a:cubicBezTo>
                    <a:cubicBezTo>
                      <a:pt x="50" y="147"/>
                      <a:pt x="50" y="147"/>
                      <a:pt x="50" y="148"/>
                    </a:cubicBezTo>
                    <a:cubicBezTo>
                      <a:pt x="49" y="148"/>
                      <a:pt x="49" y="148"/>
                      <a:pt x="49" y="149"/>
                    </a:cubicBezTo>
                    <a:cubicBezTo>
                      <a:pt x="49" y="149"/>
                      <a:pt x="48" y="148"/>
                      <a:pt x="48" y="148"/>
                    </a:cubicBezTo>
                    <a:cubicBezTo>
                      <a:pt x="11" y="127"/>
                      <a:pt x="2" y="159"/>
                      <a:pt x="8" y="191"/>
                    </a:cubicBezTo>
                    <a:cubicBezTo>
                      <a:pt x="17" y="245"/>
                      <a:pt x="60" y="278"/>
                      <a:pt x="108" y="300"/>
                    </a:cubicBezTo>
                    <a:cubicBezTo>
                      <a:pt x="136" y="313"/>
                      <a:pt x="204" y="323"/>
                      <a:pt x="196" y="277"/>
                    </a:cubicBezTo>
                    <a:cubicBezTo>
                      <a:pt x="197" y="277"/>
                      <a:pt x="197" y="277"/>
                      <a:pt x="197" y="276"/>
                    </a:cubicBezTo>
                    <a:close/>
                    <a:moveTo>
                      <a:pt x="228" y="16"/>
                    </a:moveTo>
                    <a:cubicBezTo>
                      <a:pt x="244" y="95"/>
                      <a:pt x="191" y="178"/>
                      <a:pt x="174" y="254"/>
                    </a:cubicBezTo>
                    <a:cubicBezTo>
                      <a:pt x="162" y="251"/>
                      <a:pt x="148" y="252"/>
                      <a:pt x="140" y="250"/>
                    </a:cubicBezTo>
                    <a:cubicBezTo>
                      <a:pt x="97" y="241"/>
                      <a:pt x="69" y="193"/>
                      <a:pt x="57" y="153"/>
                    </a:cubicBezTo>
                    <a:cubicBezTo>
                      <a:pt x="118" y="112"/>
                      <a:pt x="156" y="40"/>
                      <a:pt x="228" y="16"/>
                    </a:cubicBezTo>
                    <a:close/>
                    <a:moveTo>
                      <a:pt x="161" y="300"/>
                    </a:moveTo>
                    <a:cubicBezTo>
                      <a:pt x="116" y="303"/>
                      <a:pt x="65" y="266"/>
                      <a:pt x="37" y="234"/>
                    </a:cubicBezTo>
                    <a:cubicBezTo>
                      <a:pt x="23" y="218"/>
                      <a:pt x="0" y="136"/>
                      <a:pt x="42" y="158"/>
                    </a:cubicBezTo>
                    <a:cubicBezTo>
                      <a:pt x="46" y="160"/>
                      <a:pt x="50" y="158"/>
                      <a:pt x="51" y="155"/>
                    </a:cubicBezTo>
                    <a:cubicBezTo>
                      <a:pt x="51" y="155"/>
                      <a:pt x="51" y="155"/>
                      <a:pt x="52" y="155"/>
                    </a:cubicBezTo>
                    <a:cubicBezTo>
                      <a:pt x="56" y="188"/>
                      <a:pt x="74" y="216"/>
                      <a:pt x="99" y="239"/>
                    </a:cubicBezTo>
                    <a:cubicBezTo>
                      <a:pt x="110" y="249"/>
                      <a:pt x="123" y="255"/>
                      <a:pt x="137" y="260"/>
                    </a:cubicBezTo>
                    <a:cubicBezTo>
                      <a:pt x="143" y="263"/>
                      <a:pt x="151" y="263"/>
                      <a:pt x="158" y="263"/>
                    </a:cubicBezTo>
                    <a:cubicBezTo>
                      <a:pt x="163" y="264"/>
                      <a:pt x="168" y="264"/>
                      <a:pt x="173" y="266"/>
                    </a:cubicBezTo>
                    <a:cubicBezTo>
                      <a:pt x="175" y="267"/>
                      <a:pt x="176" y="268"/>
                      <a:pt x="178" y="267"/>
                    </a:cubicBezTo>
                    <a:cubicBezTo>
                      <a:pt x="178" y="267"/>
                      <a:pt x="179" y="268"/>
                      <a:pt x="179" y="268"/>
                    </a:cubicBezTo>
                    <a:cubicBezTo>
                      <a:pt x="184" y="291"/>
                      <a:pt x="179" y="302"/>
                      <a:pt x="161" y="300"/>
                    </a:cubicBezTo>
                    <a:close/>
                    <a:moveTo>
                      <a:pt x="244" y="46"/>
                    </a:moveTo>
                    <a:cubicBezTo>
                      <a:pt x="249" y="77"/>
                      <a:pt x="246" y="106"/>
                      <a:pt x="235" y="140"/>
                    </a:cubicBezTo>
                    <a:cubicBezTo>
                      <a:pt x="221" y="181"/>
                      <a:pt x="201" y="219"/>
                      <a:pt x="189" y="261"/>
                    </a:cubicBezTo>
                    <a:cubicBezTo>
                      <a:pt x="187" y="259"/>
                      <a:pt x="185" y="258"/>
                      <a:pt x="183" y="257"/>
                    </a:cubicBezTo>
                    <a:cubicBezTo>
                      <a:pt x="197" y="187"/>
                      <a:pt x="243" y="118"/>
                      <a:pt x="244"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2" name="Freeform 378"/>
              <p:cNvSpPr>
                <a:spLocks noEditPoints="1"/>
              </p:cNvSpPr>
              <p:nvPr/>
            </p:nvSpPr>
            <p:spPr bwMode="auto">
              <a:xfrm>
                <a:off x="5919" y="-866"/>
                <a:ext cx="163" cy="177"/>
              </a:xfrm>
              <a:custGeom>
                <a:avLst/>
                <a:gdLst>
                  <a:gd name="T0" fmla="*/ 73 w 81"/>
                  <a:gd name="T1" fmla="*/ 30 h 88"/>
                  <a:gd name="T2" fmla="*/ 26 w 81"/>
                  <a:gd name="T3" fmla="*/ 10 h 88"/>
                  <a:gd name="T4" fmla="*/ 47 w 81"/>
                  <a:gd name="T5" fmla="*/ 81 h 88"/>
                  <a:gd name="T6" fmla="*/ 73 w 81"/>
                  <a:gd name="T7" fmla="*/ 30 h 88"/>
                  <a:gd name="T8" fmla="*/ 44 w 81"/>
                  <a:gd name="T9" fmla="*/ 68 h 88"/>
                  <a:gd name="T10" fmla="*/ 21 w 81"/>
                  <a:gd name="T11" fmla="*/ 44 h 88"/>
                  <a:gd name="T12" fmla="*/ 32 w 81"/>
                  <a:gd name="T13" fmla="*/ 18 h 88"/>
                  <a:gd name="T14" fmla="*/ 61 w 81"/>
                  <a:gd name="T15" fmla="*/ 33 h 88"/>
                  <a:gd name="T16" fmla="*/ 44 w 81"/>
                  <a:gd name="T17" fmla="*/ 6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88">
                    <a:moveTo>
                      <a:pt x="73" y="30"/>
                    </a:moveTo>
                    <a:cubicBezTo>
                      <a:pt x="65" y="12"/>
                      <a:pt x="43" y="0"/>
                      <a:pt x="26" y="10"/>
                    </a:cubicBezTo>
                    <a:cubicBezTo>
                      <a:pt x="0" y="20"/>
                      <a:pt x="2" y="88"/>
                      <a:pt x="47" y="81"/>
                    </a:cubicBezTo>
                    <a:cubicBezTo>
                      <a:pt x="72" y="77"/>
                      <a:pt x="81" y="51"/>
                      <a:pt x="73" y="30"/>
                    </a:cubicBezTo>
                    <a:close/>
                    <a:moveTo>
                      <a:pt x="44" y="68"/>
                    </a:moveTo>
                    <a:cubicBezTo>
                      <a:pt x="29" y="71"/>
                      <a:pt x="22" y="55"/>
                      <a:pt x="21" y="44"/>
                    </a:cubicBezTo>
                    <a:cubicBezTo>
                      <a:pt x="20" y="32"/>
                      <a:pt x="24" y="24"/>
                      <a:pt x="32" y="18"/>
                    </a:cubicBezTo>
                    <a:cubicBezTo>
                      <a:pt x="44" y="15"/>
                      <a:pt x="54" y="20"/>
                      <a:pt x="61" y="33"/>
                    </a:cubicBezTo>
                    <a:cubicBezTo>
                      <a:pt x="69" y="49"/>
                      <a:pt x="61" y="64"/>
                      <a:pt x="44"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3" name="Freeform 379"/>
              <p:cNvSpPr>
                <a:spLocks noEditPoints="1"/>
              </p:cNvSpPr>
              <p:nvPr/>
            </p:nvSpPr>
            <p:spPr bwMode="auto">
              <a:xfrm>
                <a:off x="6048" y="-925"/>
                <a:ext cx="79" cy="63"/>
              </a:xfrm>
              <a:custGeom>
                <a:avLst/>
                <a:gdLst>
                  <a:gd name="T0" fmla="*/ 31 w 39"/>
                  <a:gd name="T1" fmla="*/ 2 h 31"/>
                  <a:gd name="T2" fmla="*/ 22 w 39"/>
                  <a:gd name="T3" fmla="*/ 0 h 31"/>
                  <a:gd name="T4" fmla="*/ 8 w 39"/>
                  <a:gd name="T5" fmla="*/ 3 h 31"/>
                  <a:gd name="T6" fmla="*/ 6 w 39"/>
                  <a:gd name="T7" fmla="*/ 8 h 31"/>
                  <a:gd name="T8" fmla="*/ 0 w 39"/>
                  <a:gd name="T9" fmla="*/ 23 h 31"/>
                  <a:gd name="T10" fmla="*/ 10 w 39"/>
                  <a:gd name="T11" fmla="*/ 31 h 31"/>
                  <a:gd name="T12" fmla="*/ 25 w 39"/>
                  <a:gd name="T13" fmla="*/ 25 h 31"/>
                  <a:gd name="T14" fmla="*/ 36 w 39"/>
                  <a:gd name="T15" fmla="*/ 15 h 31"/>
                  <a:gd name="T16" fmla="*/ 31 w 39"/>
                  <a:gd name="T17" fmla="*/ 2 h 31"/>
                  <a:gd name="T18" fmla="*/ 24 w 39"/>
                  <a:gd name="T19" fmla="*/ 13 h 31"/>
                  <a:gd name="T20" fmla="*/ 22 w 39"/>
                  <a:gd name="T21" fmla="*/ 16 h 31"/>
                  <a:gd name="T22" fmla="*/ 21 w 39"/>
                  <a:gd name="T23" fmla="*/ 16 h 31"/>
                  <a:gd name="T24" fmla="*/ 19 w 39"/>
                  <a:gd name="T25" fmla="*/ 17 h 31"/>
                  <a:gd name="T26" fmla="*/ 13 w 39"/>
                  <a:gd name="T27" fmla="*/ 21 h 31"/>
                  <a:gd name="T28" fmla="*/ 12 w 39"/>
                  <a:gd name="T29" fmla="*/ 21 h 31"/>
                  <a:gd name="T30" fmla="*/ 10 w 39"/>
                  <a:gd name="T31" fmla="*/ 22 h 31"/>
                  <a:gd name="T32" fmla="*/ 9 w 39"/>
                  <a:gd name="T33" fmla="*/ 22 h 31"/>
                  <a:gd name="T34" fmla="*/ 8 w 39"/>
                  <a:gd name="T35" fmla="*/ 22 h 31"/>
                  <a:gd name="T36" fmla="*/ 8 w 39"/>
                  <a:gd name="T37" fmla="*/ 22 h 31"/>
                  <a:gd name="T38" fmla="*/ 8 w 39"/>
                  <a:gd name="T39" fmla="*/ 21 h 31"/>
                  <a:gd name="T40" fmla="*/ 8 w 39"/>
                  <a:gd name="T41" fmla="*/ 21 h 31"/>
                  <a:gd name="T42" fmla="*/ 8 w 39"/>
                  <a:gd name="T43" fmla="*/ 20 h 31"/>
                  <a:gd name="T44" fmla="*/ 9 w 39"/>
                  <a:gd name="T45" fmla="*/ 18 h 31"/>
                  <a:gd name="T46" fmla="*/ 12 w 39"/>
                  <a:gd name="T47" fmla="*/ 11 h 31"/>
                  <a:gd name="T48" fmla="*/ 17 w 39"/>
                  <a:gd name="T49" fmla="*/ 11 h 31"/>
                  <a:gd name="T50" fmla="*/ 23 w 39"/>
                  <a:gd name="T51" fmla="*/ 11 h 31"/>
                  <a:gd name="T52" fmla="*/ 25 w 39"/>
                  <a:gd name="T53" fmla="*/ 11 h 31"/>
                  <a:gd name="T54" fmla="*/ 26 w 39"/>
                  <a:gd name="T55" fmla="*/ 11 h 31"/>
                  <a:gd name="T56" fmla="*/ 26 w 39"/>
                  <a:gd name="T57" fmla="*/ 12 h 31"/>
                  <a:gd name="T58" fmla="*/ 25 w 39"/>
                  <a:gd name="T59" fmla="*/ 12 h 31"/>
                  <a:gd name="T60" fmla="*/ 24 w 39"/>
                  <a:gd name="T61"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 h="31">
                    <a:moveTo>
                      <a:pt x="31" y="2"/>
                    </a:moveTo>
                    <a:cubicBezTo>
                      <a:pt x="28" y="0"/>
                      <a:pt x="25" y="0"/>
                      <a:pt x="22" y="0"/>
                    </a:cubicBezTo>
                    <a:cubicBezTo>
                      <a:pt x="18" y="0"/>
                      <a:pt x="11" y="0"/>
                      <a:pt x="8" y="3"/>
                    </a:cubicBezTo>
                    <a:cubicBezTo>
                      <a:pt x="6" y="4"/>
                      <a:pt x="5" y="6"/>
                      <a:pt x="6" y="8"/>
                    </a:cubicBezTo>
                    <a:cubicBezTo>
                      <a:pt x="3" y="12"/>
                      <a:pt x="0" y="17"/>
                      <a:pt x="0" y="23"/>
                    </a:cubicBezTo>
                    <a:cubicBezTo>
                      <a:pt x="0" y="28"/>
                      <a:pt x="5" y="31"/>
                      <a:pt x="10" y="31"/>
                    </a:cubicBezTo>
                    <a:cubicBezTo>
                      <a:pt x="15" y="31"/>
                      <a:pt x="20" y="28"/>
                      <a:pt x="25" y="25"/>
                    </a:cubicBezTo>
                    <a:cubicBezTo>
                      <a:pt x="29" y="23"/>
                      <a:pt x="34" y="19"/>
                      <a:pt x="36" y="15"/>
                    </a:cubicBezTo>
                    <a:cubicBezTo>
                      <a:pt x="39" y="9"/>
                      <a:pt x="36" y="4"/>
                      <a:pt x="31" y="2"/>
                    </a:cubicBezTo>
                    <a:close/>
                    <a:moveTo>
                      <a:pt x="24" y="13"/>
                    </a:moveTo>
                    <a:cubicBezTo>
                      <a:pt x="23" y="14"/>
                      <a:pt x="22" y="15"/>
                      <a:pt x="22" y="16"/>
                    </a:cubicBezTo>
                    <a:cubicBezTo>
                      <a:pt x="21" y="16"/>
                      <a:pt x="21" y="16"/>
                      <a:pt x="21" y="16"/>
                    </a:cubicBezTo>
                    <a:cubicBezTo>
                      <a:pt x="20" y="17"/>
                      <a:pt x="19" y="17"/>
                      <a:pt x="19" y="17"/>
                    </a:cubicBezTo>
                    <a:cubicBezTo>
                      <a:pt x="17" y="19"/>
                      <a:pt x="15" y="20"/>
                      <a:pt x="13" y="21"/>
                    </a:cubicBezTo>
                    <a:cubicBezTo>
                      <a:pt x="12" y="21"/>
                      <a:pt x="12" y="21"/>
                      <a:pt x="12" y="21"/>
                    </a:cubicBezTo>
                    <a:cubicBezTo>
                      <a:pt x="11" y="21"/>
                      <a:pt x="11" y="22"/>
                      <a:pt x="10" y="22"/>
                    </a:cubicBezTo>
                    <a:cubicBezTo>
                      <a:pt x="10" y="22"/>
                      <a:pt x="9" y="22"/>
                      <a:pt x="9" y="22"/>
                    </a:cubicBezTo>
                    <a:cubicBezTo>
                      <a:pt x="9" y="22"/>
                      <a:pt x="8" y="22"/>
                      <a:pt x="8" y="22"/>
                    </a:cubicBezTo>
                    <a:cubicBezTo>
                      <a:pt x="8" y="22"/>
                      <a:pt x="8" y="22"/>
                      <a:pt x="8" y="22"/>
                    </a:cubicBezTo>
                    <a:cubicBezTo>
                      <a:pt x="8" y="22"/>
                      <a:pt x="8" y="21"/>
                      <a:pt x="8" y="21"/>
                    </a:cubicBezTo>
                    <a:cubicBezTo>
                      <a:pt x="8" y="21"/>
                      <a:pt x="8" y="21"/>
                      <a:pt x="8" y="21"/>
                    </a:cubicBezTo>
                    <a:cubicBezTo>
                      <a:pt x="8" y="21"/>
                      <a:pt x="8" y="20"/>
                      <a:pt x="8" y="20"/>
                    </a:cubicBezTo>
                    <a:cubicBezTo>
                      <a:pt x="9" y="19"/>
                      <a:pt x="9" y="19"/>
                      <a:pt x="9" y="18"/>
                    </a:cubicBezTo>
                    <a:cubicBezTo>
                      <a:pt x="10" y="16"/>
                      <a:pt x="11" y="14"/>
                      <a:pt x="12" y="11"/>
                    </a:cubicBezTo>
                    <a:cubicBezTo>
                      <a:pt x="14" y="11"/>
                      <a:pt x="15" y="11"/>
                      <a:pt x="17" y="11"/>
                    </a:cubicBezTo>
                    <a:cubicBezTo>
                      <a:pt x="19" y="11"/>
                      <a:pt x="21" y="11"/>
                      <a:pt x="23" y="11"/>
                    </a:cubicBezTo>
                    <a:cubicBezTo>
                      <a:pt x="24" y="11"/>
                      <a:pt x="25" y="11"/>
                      <a:pt x="25" y="11"/>
                    </a:cubicBezTo>
                    <a:cubicBezTo>
                      <a:pt x="26" y="11"/>
                      <a:pt x="26" y="11"/>
                      <a:pt x="26" y="11"/>
                    </a:cubicBezTo>
                    <a:cubicBezTo>
                      <a:pt x="26" y="11"/>
                      <a:pt x="26" y="11"/>
                      <a:pt x="26" y="12"/>
                    </a:cubicBezTo>
                    <a:cubicBezTo>
                      <a:pt x="26" y="12"/>
                      <a:pt x="25" y="12"/>
                      <a:pt x="25" y="12"/>
                    </a:cubicBezTo>
                    <a:cubicBezTo>
                      <a:pt x="25" y="13"/>
                      <a:pt x="24" y="13"/>
                      <a:pt x="2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4" name="Freeform 380"/>
              <p:cNvSpPr>
                <a:spLocks noEditPoints="1"/>
              </p:cNvSpPr>
              <p:nvPr/>
            </p:nvSpPr>
            <p:spPr bwMode="auto">
              <a:xfrm>
                <a:off x="5957" y="-681"/>
                <a:ext cx="83" cy="107"/>
              </a:xfrm>
              <a:custGeom>
                <a:avLst/>
                <a:gdLst>
                  <a:gd name="T0" fmla="*/ 34 w 41"/>
                  <a:gd name="T1" fmla="*/ 10 h 53"/>
                  <a:gd name="T2" fmla="*/ 5 w 41"/>
                  <a:gd name="T3" fmla="*/ 21 h 53"/>
                  <a:gd name="T4" fmla="*/ 3 w 41"/>
                  <a:gd name="T5" fmla="*/ 24 h 53"/>
                  <a:gd name="T6" fmla="*/ 1 w 41"/>
                  <a:gd name="T7" fmla="*/ 38 h 53"/>
                  <a:gd name="T8" fmla="*/ 32 w 41"/>
                  <a:gd name="T9" fmla="*/ 38 h 53"/>
                  <a:gd name="T10" fmla="*/ 34 w 41"/>
                  <a:gd name="T11" fmla="*/ 10 h 53"/>
                  <a:gd name="T12" fmla="*/ 24 w 41"/>
                  <a:gd name="T13" fmla="*/ 30 h 53"/>
                  <a:gd name="T14" fmla="*/ 13 w 41"/>
                  <a:gd name="T15" fmla="*/ 36 h 53"/>
                  <a:gd name="T16" fmla="*/ 10 w 41"/>
                  <a:gd name="T17" fmla="*/ 34 h 53"/>
                  <a:gd name="T18" fmla="*/ 11 w 41"/>
                  <a:gd name="T19" fmla="*/ 28 h 53"/>
                  <a:gd name="T20" fmla="*/ 12 w 41"/>
                  <a:gd name="T21" fmla="*/ 27 h 53"/>
                  <a:gd name="T22" fmla="*/ 22 w 41"/>
                  <a:gd name="T23" fmla="*/ 18 h 53"/>
                  <a:gd name="T24" fmla="*/ 25 w 41"/>
                  <a:gd name="T25" fmla="*/ 17 h 53"/>
                  <a:gd name="T26" fmla="*/ 25 w 41"/>
                  <a:gd name="T27" fmla="*/ 18 h 53"/>
                  <a:gd name="T28" fmla="*/ 26 w 41"/>
                  <a:gd name="T29" fmla="*/ 18 h 53"/>
                  <a:gd name="T30" fmla="*/ 27 w 41"/>
                  <a:gd name="T31" fmla="*/ 23 h 53"/>
                  <a:gd name="T32" fmla="*/ 24 w 41"/>
                  <a:gd name="T33" fmla="*/ 3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53">
                    <a:moveTo>
                      <a:pt x="34" y="10"/>
                    </a:moveTo>
                    <a:cubicBezTo>
                      <a:pt x="24" y="0"/>
                      <a:pt x="10" y="11"/>
                      <a:pt x="5" y="21"/>
                    </a:cubicBezTo>
                    <a:cubicBezTo>
                      <a:pt x="5" y="22"/>
                      <a:pt x="4" y="23"/>
                      <a:pt x="3" y="24"/>
                    </a:cubicBezTo>
                    <a:cubicBezTo>
                      <a:pt x="1" y="28"/>
                      <a:pt x="0" y="33"/>
                      <a:pt x="1" y="38"/>
                    </a:cubicBezTo>
                    <a:cubicBezTo>
                      <a:pt x="4" y="53"/>
                      <a:pt x="25" y="45"/>
                      <a:pt x="32" y="38"/>
                    </a:cubicBezTo>
                    <a:cubicBezTo>
                      <a:pt x="40" y="31"/>
                      <a:pt x="41" y="18"/>
                      <a:pt x="34" y="10"/>
                    </a:cubicBezTo>
                    <a:close/>
                    <a:moveTo>
                      <a:pt x="24" y="30"/>
                    </a:moveTo>
                    <a:cubicBezTo>
                      <a:pt x="21" y="33"/>
                      <a:pt x="17" y="35"/>
                      <a:pt x="13" y="36"/>
                    </a:cubicBezTo>
                    <a:cubicBezTo>
                      <a:pt x="10" y="36"/>
                      <a:pt x="11" y="36"/>
                      <a:pt x="10" y="34"/>
                    </a:cubicBezTo>
                    <a:cubicBezTo>
                      <a:pt x="10" y="32"/>
                      <a:pt x="10" y="30"/>
                      <a:pt x="11" y="28"/>
                    </a:cubicBezTo>
                    <a:cubicBezTo>
                      <a:pt x="11" y="28"/>
                      <a:pt x="11" y="28"/>
                      <a:pt x="12" y="27"/>
                    </a:cubicBezTo>
                    <a:cubicBezTo>
                      <a:pt x="15" y="24"/>
                      <a:pt x="18" y="20"/>
                      <a:pt x="22" y="18"/>
                    </a:cubicBezTo>
                    <a:cubicBezTo>
                      <a:pt x="23" y="17"/>
                      <a:pt x="24" y="17"/>
                      <a:pt x="25" y="17"/>
                    </a:cubicBezTo>
                    <a:cubicBezTo>
                      <a:pt x="24" y="17"/>
                      <a:pt x="25" y="18"/>
                      <a:pt x="25" y="18"/>
                    </a:cubicBezTo>
                    <a:cubicBezTo>
                      <a:pt x="25" y="17"/>
                      <a:pt x="25" y="18"/>
                      <a:pt x="26" y="18"/>
                    </a:cubicBezTo>
                    <a:cubicBezTo>
                      <a:pt x="27" y="19"/>
                      <a:pt x="27" y="21"/>
                      <a:pt x="27" y="23"/>
                    </a:cubicBezTo>
                    <a:cubicBezTo>
                      <a:pt x="27" y="26"/>
                      <a:pt x="26" y="28"/>
                      <a:pt x="2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5" name="Freeform 381"/>
              <p:cNvSpPr>
                <a:spLocks noEditPoints="1"/>
              </p:cNvSpPr>
              <p:nvPr/>
            </p:nvSpPr>
            <p:spPr bwMode="auto">
              <a:xfrm>
                <a:off x="5857" y="-733"/>
                <a:ext cx="64" cy="81"/>
              </a:xfrm>
              <a:custGeom>
                <a:avLst/>
                <a:gdLst>
                  <a:gd name="T0" fmla="*/ 31 w 32"/>
                  <a:gd name="T1" fmla="*/ 11 h 40"/>
                  <a:gd name="T2" fmla="*/ 9 w 32"/>
                  <a:gd name="T3" fmla="*/ 4 h 40"/>
                  <a:gd name="T4" fmla="*/ 7 w 32"/>
                  <a:gd name="T5" fmla="*/ 8 h 40"/>
                  <a:gd name="T6" fmla="*/ 4 w 32"/>
                  <a:gd name="T7" fmla="*/ 28 h 40"/>
                  <a:gd name="T8" fmla="*/ 23 w 32"/>
                  <a:gd name="T9" fmla="*/ 37 h 40"/>
                  <a:gd name="T10" fmla="*/ 30 w 32"/>
                  <a:gd name="T11" fmla="*/ 26 h 40"/>
                  <a:gd name="T12" fmla="*/ 31 w 32"/>
                  <a:gd name="T13" fmla="*/ 11 h 40"/>
                  <a:gd name="T14" fmla="*/ 20 w 32"/>
                  <a:gd name="T15" fmla="*/ 21 h 40"/>
                  <a:gd name="T16" fmla="*/ 19 w 32"/>
                  <a:gd name="T17" fmla="*/ 26 h 40"/>
                  <a:gd name="T18" fmla="*/ 18 w 32"/>
                  <a:gd name="T19" fmla="*/ 27 h 40"/>
                  <a:gd name="T20" fmla="*/ 17 w 32"/>
                  <a:gd name="T21" fmla="*/ 27 h 40"/>
                  <a:gd name="T22" fmla="*/ 13 w 32"/>
                  <a:gd name="T23" fmla="*/ 23 h 40"/>
                  <a:gd name="T24" fmla="*/ 14 w 32"/>
                  <a:gd name="T25" fmla="*/ 10 h 40"/>
                  <a:gd name="T26" fmla="*/ 21 w 32"/>
                  <a:gd name="T27" fmla="*/ 14 h 40"/>
                  <a:gd name="T28" fmla="*/ 20 w 32"/>
                  <a:gd name="T29"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40">
                    <a:moveTo>
                      <a:pt x="31" y="11"/>
                    </a:moveTo>
                    <a:cubicBezTo>
                      <a:pt x="28" y="2"/>
                      <a:pt x="17" y="0"/>
                      <a:pt x="9" y="4"/>
                    </a:cubicBezTo>
                    <a:cubicBezTo>
                      <a:pt x="7" y="4"/>
                      <a:pt x="7" y="6"/>
                      <a:pt x="7" y="8"/>
                    </a:cubicBezTo>
                    <a:cubicBezTo>
                      <a:pt x="2" y="13"/>
                      <a:pt x="0" y="21"/>
                      <a:pt x="4" y="28"/>
                    </a:cubicBezTo>
                    <a:cubicBezTo>
                      <a:pt x="8" y="34"/>
                      <a:pt x="16" y="40"/>
                      <a:pt x="23" y="37"/>
                    </a:cubicBezTo>
                    <a:cubicBezTo>
                      <a:pt x="27" y="35"/>
                      <a:pt x="29" y="30"/>
                      <a:pt x="30" y="26"/>
                    </a:cubicBezTo>
                    <a:cubicBezTo>
                      <a:pt x="31" y="21"/>
                      <a:pt x="32" y="16"/>
                      <a:pt x="31" y="11"/>
                    </a:cubicBezTo>
                    <a:close/>
                    <a:moveTo>
                      <a:pt x="20" y="21"/>
                    </a:moveTo>
                    <a:cubicBezTo>
                      <a:pt x="20" y="22"/>
                      <a:pt x="19" y="24"/>
                      <a:pt x="19" y="26"/>
                    </a:cubicBezTo>
                    <a:cubicBezTo>
                      <a:pt x="18" y="26"/>
                      <a:pt x="18" y="27"/>
                      <a:pt x="18" y="27"/>
                    </a:cubicBezTo>
                    <a:cubicBezTo>
                      <a:pt x="18" y="27"/>
                      <a:pt x="17" y="27"/>
                      <a:pt x="17" y="27"/>
                    </a:cubicBezTo>
                    <a:cubicBezTo>
                      <a:pt x="15" y="26"/>
                      <a:pt x="14" y="25"/>
                      <a:pt x="13" y="23"/>
                    </a:cubicBezTo>
                    <a:cubicBezTo>
                      <a:pt x="9" y="19"/>
                      <a:pt x="11" y="14"/>
                      <a:pt x="14" y="10"/>
                    </a:cubicBezTo>
                    <a:cubicBezTo>
                      <a:pt x="17" y="10"/>
                      <a:pt x="20" y="11"/>
                      <a:pt x="21" y="14"/>
                    </a:cubicBezTo>
                    <a:cubicBezTo>
                      <a:pt x="21" y="16"/>
                      <a:pt x="21" y="19"/>
                      <a:pt x="2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6" name="Freeform 382"/>
              <p:cNvSpPr/>
              <p:nvPr/>
            </p:nvSpPr>
            <p:spPr bwMode="auto">
              <a:xfrm>
                <a:off x="5988" y="2004"/>
                <a:ext cx="135" cy="73"/>
              </a:xfrm>
              <a:custGeom>
                <a:avLst/>
                <a:gdLst>
                  <a:gd name="T0" fmla="*/ 63 w 67"/>
                  <a:gd name="T1" fmla="*/ 28 h 36"/>
                  <a:gd name="T2" fmla="*/ 37 w 67"/>
                  <a:gd name="T3" fmla="*/ 16 h 36"/>
                  <a:gd name="T4" fmla="*/ 7 w 67"/>
                  <a:gd name="T5" fmla="*/ 2 h 36"/>
                  <a:gd name="T6" fmla="*/ 4 w 67"/>
                  <a:gd name="T7" fmla="*/ 8 h 36"/>
                  <a:gd name="T8" fmla="*/ 32 w 67"/>
                  <a:gd name="T9" fmla="*/ 24 h 36"/>
                  <a:gd name="T10" fmla="*/ 61 w 67"/>
                  <a:gd name="T11" fmla="*/ 35 h 36"/>
                  <a:gd name="T12" fmla="*/ 63 w 67"/>
                  <a:gd name="T13" fmla="*/ 28 h 36"/>
                </a:gdLst>
                <a:ahLst/>
                <a:cxnLst>
                  <a:cxn ang="0">
                    <a:pos x="T0" y="T1"/>
                  </a:cxn>
                  <a:cxn ang="0">
                    <a:pos x="T2" y="T3"/>
                  </a:cxn>
                  <a:cxn ang="0">
                    <a:pos x="T4" y="T5"/>
                  </a:cxn>
                  <a:cxn ang="0">
                    <a:pos x="T6" y="T7"/>
                  </a:cxn>
                  <a:cxn ang="0">
                    <a:pos x="T8" y="T9"/>
                  </a:cxn>
                  <a:cxn ang="0">
                    <a:pos x="T10" y="T11"/>
                  </a:cxn>
                  <a:cxn ang="0">
                    <a:pos x="T12" y="T13"/>
                  </a:cxn>
                </a:cxnLst>
                <a:rect l="0" t="0" r="r" b="b"/>
                <a:pathLst>
                  <a:path w="67" h="36">
                    <a:moveTo>
                      <a:pt x="63" y="28"/>
                    </a:moveTo>
                    <a:cubicBezTo>
                      <a:pt x="55" y="23"/>
                      <a:pt x="46" y="20"/>
                      <a:pt x="37" y="16"/>
                    </a:cubicBezTo>
                    <a:cubicBezTo>
                      <a:pt x="27" y="11"/>
                      <a:pt x="17" y="6"/>
                      <a:pt x="7" y="2"/>
                    </a:cubicBezTo>
                    <a:cubicBezTo>
                      <a:pt x="3" y="0"/>
                      <a:pt x="0" y="5"/>
                      <a:pt x="4" y="8"/>
                    </a:cubicBezTo>
                    <a:cubicBezTo>
                      <a:pt x="13" y="14"/>
                      <a:pt x="22" y="19"/>
                      <a:pt x="32" y="24"/>
                    </a:cubicBezTo>
                    <a:cubicBezTo>
                      <a:pt x="41" y="28"/>
                      <a:pt x="51" y="34"/>
                      <a:pt x="61" y="35"/>
                    </a:cubicBezTo>
                    <a:cubicBezTo>
                      <a:pt x="65" y="36"/>
                      <a:pt x="67" y="31"/>
                      <a:pt x="6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7" name="Freeform 383"/>
              <p:cNvSpPr>
                <a:spLocks noEditPoints="1"/>
              </p:cNvSpPr>
              <p:nvPr/>
            </p:nvSpPr>
            <p:spPr bwMode="auto">
              <a:xfrm>
                <a:off x="5998" y="1849"/>
                <a:ext cx="391" cy="224"/>
              </a:xfrm>
              <a:custGeom>
                <a:avLst/>
                <a:gdLst>
                  <a:gd name="T0" fmla="*/ 185 w 194"/>
                  <a:gd name="T1" fmla="*/ 25 h 111"/>
                  <a:gd name="T2" fmla="*/ 123 w 194"/>
                  <a:gd name="T3" fmla="*/ 4 h 111"/>
                  <a:gd name="T4" fmla="*/ 31 w 194"/>
                  <a:gd name="T5" fmla="*/ 42 h 111"/>
                  <a:gd name="T6" fmla="*/ 34 w 194"/>
                  <a:gd name="T7" fmla="*/ 48 h 111"/>
                  <a:gd name="T8" fmla="*/ 108 w 194"/>
                  <a:gd name="T9" fmla="*/ 18 h 111"/>
                  <a:gd name="T10" fmla="*/ 173 w 194"/>
                  <a:gd name="T11" fmla="*/ 30 h 111"/>
                  <a:gd name="T12" fmla="*/ 81 w 194"/>
                  <a:gd name="T13" fmla="*/ 72 h 111"/>
                  <a:gd name="T14" fmla="*/ 75 w 194"/>
                  <a:gd name="T15" fmla="*/ 62 h 111"/>
                  <a:gd name="T16" fmla="*/ 25 w 194"/>
                  <a:gd name="T17" fmla="*/ 49 h 111"/>
                  <a:gd name="T18" fmla="*/ 25 w 194"/>
                  <a:gd name="T19" fmla="*/ 49 h 111"/>
                  <a:gd name="T20" fmla="*/ 23 w 194"/>
                  <a:gd name="T21" fmla="*/ 46 h 111"/>
                  <a:gd name="T22" fmla="*/ 19 w 194"/>
                  <a:gd name="T23" fmla="*/ 44 h 111"/>
                  <a:gd name="T24" fmla="*/ 15 w 194"/>
                  <a:gd name="T25" fmla="*/ 47 h 111"/>
                  <a:gd name="T26" fmla="*/ 1 w 194"/>
                  <a:gd name="T27" fmla="*/ 73 h 111"/>
                  <a:gd name="T28" fmla="*/ 9 w 194"/>
                  <a:gd name="T29" fmla="*/ 76 h 111"/>
                  <a:gd name="T30" fmla="*/ 22 w 194"/>
                  <a:gd name="T31" fmla="*/ 55 h 111"/>
                  <a:gd name="T32" fmla="*/ 25 w 194"/>
                  <a:gd name="T33" fmla="*/ 56 h 111"/>
                  <a:gd name="T34" fmla="*/ 64 w 194"/>
                  <a:gd name="T35" fmla="*/ 66 h 111"/>
                  <a:gd name="T36" fmla="*/ 63 w 194"/>
                  <a:gd name="T37" fmla="*/ 100 h 111"/>
                  <a:gd name="T38" fmla="*/ 71 w 194"/>
                  <a:gd name="T39" fmla="*/ 109 h 111"/>
                  <a:gd name="T40" fmla="*/ 76 w 194"/>
                  <a:gd name="T41" fmla="*/ 110 h 111"/>
                  <a:gd name="T42" fmla="*/ 186 w 194"/>
                  <a:gd name="T43" fmla="*/ 39 h 111"/>
                  <a:gd name="T44" fmla="*/ 187 w 194"/>
                  <a:gd name="T45" fmla="*/ 36 h 111"/>
                  <a:gd name="T46" fmla="*/ 188 w 194"/>
                  <a:gd name="T47" fmla="*/ 35 h 111"/>
                  <a:gd name="T48" fmla="*/ 185 w 194"/>
                  <a:gd name="T49" fmla="*/ 25 h 111"/>
                  <a:gd name="T50" fmla="*/ 79 w 194"/>
                  <a:gd name="T51" fmla="*/ 97 h 111"/>
                  <a:gd name="T52" fmla="*/ 83 w 194"/>
                  <a:gd name="T53" fmla="*/ 81 h 111"/>
                  <a:gd name="T54" fmla="*/ 171 w 194"/>
                  <a:gd name="T55" fmla="*/ 44 h 111"/>
                  <a:gd name="T56" fmla="*/ 79 w 194"/>
                  <a:gd name="T57" fmla="*/ 9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4" h="111">
                    <a:moveTo>
                      <a:pt x="185" y="25"/>
                    </a:moveTo>
                    <a:cubicBezTo>
                      <a:pt x="166" y="13"/>
                      <a:pt x="146" y="0"/>
                      <a:pt x="123" y="4"/>
                    </a:cubicBezTo>
                    <a:cubicBezTo>
                      <a:pt x="89" y="10"/>
                      <a:pt x="58" y="22"/>
                      <a:pt x="31" y="42"/>
                    </a:cubicBezTo>
                    <a:cubicBezTo>
                      <a:pt x="27" y="45"/>
                      <a:pt x="30" y="50"/>
                      <a:pt x="34" y="48"/>
                    </a:cubicBezTo>
                    <a:cubicBezTo>
                      <a:pt x="57" y="35"/>
                      <a:pt x="82" y="25"/>
                      <a:pt x="108" y="18"/>
                    </a:cubicBezTo>
                    <a:cubicBezTo>
                      <a:pt x="136" y="11"/>
                      <a:pt x="151" y="21"/>
                      <a:pt x="173" y="30"/>
                    </a:cubicBezTo>
                    <a:cubicBezTo>
                      <a:pt x="143" y="42"/>
                      <a:pt x="106" y="51"/>
                      <a:pt x="81" y="72"/>
                    </a:cubicBezTo>
                    <a:cubicBezTo>
                      <a:pt x="80" y="69"/>
                      <a:pt x="78" y="65"/>
                      <a:pt x="75" y="62"/>
                    </a:cubicBezTo>
                    <a:cubicBezTo>
                      <a:pt x="63" y="50"/>
                      <a:pt x="41" y="49"/>
                      <a:pt x="25" y="49"/>
                    </a:cubicBezTo>
                    <a:cubicBezTo>
                      <a:pt x="25" y="49"/>
                      <a:pt x="25" y="49"/>
                      <a:pt x="25" y="49"/>
                    </a:cubicBezTo>
                    <a:cubicBezTo>
                      <a:pt x="24" y="48"/>
                      <a:pt x="24" y="47"/>
                      <a:pt x="23" y="46"/>
                    </a:cubicBezTo>
                    <a:cubicBezTo>
                      <a:pt x="22" y="44"/>
                      <a:pt x="21" y="44"/>
                      <a:pt x="19" y="44"/>
                    </a:cubicBezTo>
                    <a:cubicBezTo>
                      <a:pt x="17" y="44"/>
                      <a:pt x="15" y="45"/>
                      <a:pt x="15" y="47"/>
                    </a:cubicBezTo>
                    <a:cubicBezTo>
                      <a:pt x="10" y="55"/>
                      <a:pt x="5" y="64"/>
                      <a:pt x="1" y="73"/>
                    </a:cubicBezTo>
                    <a:cubicBezTo>
                      <a:pt x="0" y="78"/>
                      <a:pt x="7" y="80"/>
                      <a:pt x="9" y="76"/>
                    </a:cubicBezTo>
                    <a:cubicBezTo>
                      <a:pt x="14" y="69"/>
                      <a:pt x="18" y="62"/>
                      <a:pt x="22" y="55"/>
                    </a:cubicBezTo>
                    <a:cubicBezTo>
                      <a:pt x="23" y="55"/>
                      <a:pt x="24" y="56"/>
                      <a:pt x="25" y="56"/>
                    </a:cubicBezTo>
                    <a:cubicBezTo>
                      <a:pt x="39" y="57"/>
                      <a:pt x="51" y="59"/>
                      <a:pt x="64" y="66"/>
                    </a:cubicBezTo>
                    <a:cubicBezTo>
                      <a:pt x="79" y="75"/>
                      <a:pt x="71" y="89"/>
                      <a:pt x="63" y="100"/>
                    </a:cubicBezTo>
                    <a:cubicBezTo>
                      <a:pt x="60" y="106"/>
                      <a:pt x="66" y="111"/>
                      <a:pt x="71" y="109"/>
                    </a:cubicBezTo>
                    <a:cubicBezTo>
                      <a:pt x="72" y="110"/>
                      <a:pt x="74" y="111"/>
                      <a:pt x="76" y="110"/>
                    </a:cubicBezTo>
                    <a:cubicBezTo>
                      <a:pt x="111" y="88"/>
                      <a:pt x="172" y="86"/>
                      <a:pt x="186" y="39"/>
                    </a:cubicBezTo>
                    <a:cubicBezTo>
                      <a:pt x="187" y="38"/>
                      <a:pt x="187" y="37"/>
                      <a:pt x="187" y="36"/>
                    </a:cubicBezTo>
                    <a:cubicBezTo>
                      <a:pt x="187" y="36"/>
                      <a:pt x="188" y="36"/>
                      <a:pt x="188" y="35"/>
                    </a:cubicBezTo>
                    <a:cubicBezTo>
                      <a:pt x="194" y="32"/>
                      <a:pt x="190" y="25"/>
                      <a:pt x="185" y="25"/>
                    </a:cubicBezTo>
                    <a:close/>
                    <a:moveTo>
                      <a:pt x="79" y="97"/>
                    </a:moveTo>
                    <a:cubicBezTo>
                      <a:pt x="82" y="92"/>
                      <a:pt x="83" y="86"/>
                      <a:pt x="83" y="81"/>
                    </a:cubicBezTo>
                    <a:cubicBezTo>
                      <a:pt x="110" y="63"/>
                      <a:pt x="142" y="56"/>
                      <a:pt x="171" y="44"/>
                    </a:cubicBezTo>
                    <a:cubicBezTo>
                      <a:pt x="153" y="75"/>
                      <a:pt x="110" y="80"/>
                      <a:pt x="79" y="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8" name="Freeform 384"/>
              <p:cNvSpPr>
                <a:spLocks noEditPoints="1"/>
              </p:cNvSpPr>
              <p:nvPr/>
            </p:nvSpPr>
            <p:spPr bwMode="auto">
              <a:xfrm>
                <a:off x="2214" y="-2056"/>
                <a:ext cx="684" cy="651"/>
              </a:xfrm>
              <a:custGeom>
                <a:avLst/>
                <a:gdLst>
                  <a:gd name="T0" fmla="*/ 298 w 339"/>
                  <a:gd name="T1" fmla="*/ 84 h 323"/>
                  <a:gd name="T2" fmla="*/ 105 w 339"/>
                  <a:gd name="T3" fmla="*/ 53 h 323"/>
                  <a:gd name="T4" fmla="*/ 57 w 339"/>
                  <a:gd name="T5" fmla="*/ 250 h 323"/>
                  <a:gd name="T6" fmla="*/ 262 w 339"/>
                  <a:gd name="T7" fmla="*/ 269 h 323"/>
                  <a:gd name="T8" fmla="*/ 298 w 339"/>
                  <a:gd name="T9" fmla="*/ 84 h 323"/>
                  <a:gd name="T10" fmla="*/ 170 w 339"/>
                  <a:gd name="T11" fmla="*/ 38 h 323"/>
                  <a:gd name="T12" fmla="*/ 261 w 339"/>
                  <a:gd name="T13" fmla="*/ 66 h 323"/>
                  <a:gd name="T14" fmla="*/ 163 w 339"/>
                  <a:gd name="T15" fmla="*/ 84 h 323"/>
                  <a:gd name="T16" fmla="*/ 170 w 339"/>
                  <a:gd name="T17" fmla="*/ 38 h 323"/>
                  <a:gd name="T18" fmla="*/ 105 w 339"/>
                  <a:gd name="T19" fmla="*/ 63 h 323"/>
                  <a:gd name="T20" fmla="*/ 112 w 339"/>
                  <a:gd name="T21" fmla="*/ 63 h 323"/>
                  <a:gd name="T22" fmla="*/ 160 w 339"/>
                  <a:gd name="T23" fmla="*/ 39 h 323"/>
                  <a:gd name="T24" fmla="*/ 153 w 339"/>
                  <a:gd name="T25" fmla="*/ 89 h 323"/>
                  <a:gd name="T26" fmla="*/ 118 w 339"/>
                  <a:gd name="T27" fmla="*/ 116 h 323"/>
                  <a:gd name="T28" fmla="*/ 105 w 339"/>
                  <a:gd name="T29" fmla="*/ 63 h 323"/>
                  <a:gd name="T30" fmla="*/ 105 w 339"/>
                  <a:gd name="T31" fmla="*/ 63 h 323"/>
                  <a:gd name="T32" fmla="*/ 98 w 339"/>
                  <a:gd name="T33" fmla="*/ 69 h 323"/>
                  <a:gd name="T34" fmla="*/ 110 w 339"/>
                  <a:gd name="T35" fmla="*/ 123 h 323"/>
                  <a:gd name="T36" fmla="*/ 93 w 339"/>
                  <a:gd name="T37" fmla="*/ 143 h 323"/>
                  <a:gd name="T38" fmla="*/ 48 w 339"/>
                  <a:gd name="T39" fmla="*/ 133 h 323"/>
                  <a:gd name="T40" fmla="*/ 98 w 339"/>
                  <a:gd name="T41" fmla="*/ 69 h 323"/>
                  <a:gd name="T42" fmla="*/ 46 w 339"/>
                  <a:gd name="T43" fmla="*/ 139 h 323"/>
                  <a:gd name="T44" fmla="*/ 47 w 339"/>
                  <a:gd name="T45" fmla="*/ 140 h 323"/>
                  <a:gd name="T46" fmla="*/ 87 w 339"/>
                  <a:gd name="T47" fmla="*/ 152 h 323"/>
                  <a:gd name="T48" fmla="*/ 60 w 339"/>
                  <a:gd name="T49" fmla="*/ 233 h 323"/>
                  <a:gd name="T50" fmla="*/ 46 w 339"/>
                  <a:gd name="T51" fmla="*/ 139 h 323"/>
                  <a:gd name="T52" fmla="*/ 67 w 339"/>
                  <a:gd name="T53" fmla="*/ 242 h 323"/>
                  <a:gd name="T54" fmla="*/ 68 w 339"/>
                  <a:gd name="T55" fmla="*/ 239 h 323"/>
                  <a:gd name="T56" fmla="*/ 96 w 339"/>
                  <a:gd name="T57" fmla="*/ 167 h 323"/>
                  <a:gd name="T58" fmla="*/ 101 w 339"/>
                  <a:gd name="T59" fmla="*/ 206 h 323"/>
                  <a:gd name="T60" fmla="*/ 107 w 339"/>
                  <a:gd name="T61" fmla="*/ 276 h 323"/>
                  <a:gd name="T62" fmla="*/ 78 w 339"/>
                  <a:gd name="T63" fmla="*/ 254 h 323"/>
                  <a:gd name="T64" fmla="*/ 67 w 339"/>
                  <a:gd name="T65" fmla="*/ 242 h 323"/>
                  <a:gd name="T66" fmla="*/ 123 w 339"/>
                  <a:gd name="T67" fmla="*/ 283 h 323"/>
                  <a:gd name="T68" fmla="*/ 103 w 339"/>
                  <a:gd name="T69" fmla="*/ 156 h 323"/>
                  <a:gd name="T70" fmla="*/ 116 w 339"/>
                  <a:gd name="T71" fmla="*/ 139 h 323"/>
                  <a:gd name="T72" fmla="*/ 241 w 339"/>
                  <a:gd name="T73" fmla="*/ 268 h 323"/>
                  <a:gd name="T74" fmla="*/ 123 w 339"/>
                  <a:gd name="T75" fmla="*/ 283 h 323"/>
                  <a:gd name="T76" fmla="*/ 257 w 339"/>
                  <a:gd name="T77" fmla="*/ 254 h 323"/>
                  <a:gd name="T78" fmla="*/ 250 w 339"/>
                  <a:gd name="T79" fmla="*/ 261 h 323"/>
                  <a:gd name="T80" fmla="*/ 152 w 339"/>
                  <a:gd name="T81" fmla="*/ 184 h 323"/>
                  <a:gd name="T82" fmla="*/ 123 w 339"/>
                  <a:gd name="T83" fmla="*/ 131 h 323"/>
                  <a:gd name="T84" fmla="*/ 160 w 339"/>
                  <a:gd name="T85" fmla="*/ 99 h 323"/>
                  <a:gd name="T86" fmla="*/ 176 w 339"/>
                  <a:gd name="T87" fmla="*/ 111 h 323"/>
                  <a:gd name="T88" fmla="*/ 299 w 339"/>
                  <a:gd name="T89" fmla="*/ 177 h 323"/>
                  <a:gd name="T90" fmla="*/ 302 w 339"/>
                  <a:gd name="T91" fmla="*/ 179 h 323"/>
                  <a:gd name="T92" fmla="*/ 257 w 339"/>
                  <a:gd name="T93" fmla="*/ 254 h 323"/>
                  <a:gd name="T94" fmla="*/ 228 w 339"/>
                  <a:gd name="T95" fmla="*/ 118 h 323"/>
                  <a:gd name="T96" fmla="*/ 175 w 339"/>
                  <a:gd name="T97" fmla="*/ 97 h 323"/>
                  <a:gd name="T98" fmla="*/ 170 w 339"/>
                  <a:gd name="T99" fmla="*/ 93 h 323"/>
                  <a:gd name="T100" fmla="*/ 274 w 339"/>
                  <a:gd name="T101" fmla="*/ 81 h 323"/>
                  <a:gd name="T102" fmla="*/ 278 w 339"/>
                  <a:gd name="T103" fmla="*/ 80 h 323"/>
                  <a:gd name="T104" fmla="*/ 291 w 339"/>
                  <a:gd name="T105" fmla="*/ 96 h 323"/>
                  <a:gd name="T106" fmla="*/ 304 w 339"/>
                  <a:gd name="T107" fmla="*/ 168 h 323"/>
                  <a:gd name="T108" fmla="*/ 228 w 339"/>
                  <a:gd name="T109" fmla="*/ 118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9" h="323">
                    <a:moveTo>
                      <a:pt x="298" y="84"/>
                    </a:moveTo>
                    <a:cubicBezTo>
                      <a:pt x="261" y="31"/>
                      <a:pt x="153" y="0"/>
                      <a:pt x="105" y="53"/>
                    </a:cubicBezTo>
                    <a:cubicBezTo>
                      <a:pt x="35" y="93"/>
                      <a:pt x="0" y="182"/>
                      <a:pt x="57" y="250"/>
                    </a:cubicBezTo>
                    <a:cubicBezTo>
                      <a:pt x="112" y="315"/>
                      <a:pt x="197" y="323"/>
                      <a:pt x="262" y="269"/>
                    </a:cubicBezTo>
                    <a:cubicBezTo>
                      <a:pt x="314" y="225"/>
                      <a:pt x="339" y="143"/>
                      <a:pt x="298" y="84"/>
                    </a:cubicBezTo>
                    <a:close/>
                    <a:moveTo>
                      <a:pt x="170" y="38"/>
                    </a:moveTo>
                    <a:cubicBezTo>
                      <a:pt x="201" y="36"/>
                      <a:pt x="235" y="47"/>
                      <a:pt x="261" y="66"/>
                    </a:cubicBezTo>
                    <a:cubicBezTo>
                      <a:pt x="228" y="60"/>
                      <a:pt x="194" y="67"/>
                      <a:pt x="163" y="84"/>
                    </a:cubicBezTo>
                    <a:cubicBezTo>
                      <a:pt x="157" y="70"/>
                      <a:pt x="163" y="53"/>
                      <a:pt x="170" y="38"/>
                    </a:cubicBezTo>
                    <a:close/>
                    <a:moveTo>
                      <a:pt x="105" y="63"/>
                    </a:moveTo>
                    <a:cubicBezTo>
                      <a:pt x="107" y="65"/>
                      <a:pt x="110" y="65"/>
                      <a:pt x="112" y="63"/>
                    </a:cubicBezTo>
                    <a:cubicBezTo>
                      <a:pt x="125" y="49"/>
                      <a:pt x="142" y="42"/>
                      <a:pt x="160" y="39"/>
                    </a:cubicBezTo>
                    <a:cubicBezTo>
                      <a:pt x="149" y="56"/>
                      <a:pt x="146" y="74"/>
                      <a:pt x="153" y="89"/>
                    </a:cubicBezTo>
                    <a:cubicBezTo>
                      <a:pt x="141" y="97"/>
                      <a:pt x="129" y="106"/>
                      <a:pt x="118" y="116"/>
                    </a:cubicBezTo>
                    <a:cubicBezTo>
                      <a:pt x="112" y="99"/>
                      <a:pt x="108" y="81"/>
                      <a:pt x="105" y="63"/>
                    </a:cubicBezTo>
                    <a:cubicBezTo>
                      <a:pt x="105" y="63"/>
                      <a:pt x="105" y="63"/>
                      <a:pt x="105" y="63"/>
                    </a:cubicBezTo>
                    <a:close/>
                    <a:moveTo>
                      <a:pt x="98" y="69"/>
                    </a:moveTo>
                    <a:cubicBezTo>
                      <a:pt x="100" y="87"/>
                      <a:pt x="105" y="106"/>
                      <a:pt x="110" y="123"/>
                    </a:cubicBezTo>
                    <a:cubicBezTo>
                      <a:pt x="104" y="130"/>
                      <a:pt x="99" y="136"/>
                      <a:pt x="93" y="143"/>
                    </a:cubicBezTo>
                    <a:cubicBezTo>
                      <a:pt x="84" y="134"/>
                      <a:pt x="69" y="130"/>
                      <a:pt x="48" y="133"/>
                    </a:cubicBezTo>
                    <a:cubicBezTo>
                      <a:pt x="57" y="106"/>
                      <a:pt x="78" y="87"/>
                      <a:pt x="98" y="69"/>
                    </a:cubicBezTo>
                    <a:close/>
                    <a:moveTo>
                      <a:pt x="46" y="139"/>
                    </a:moveTo>
                    <a:cubicBezTo>
                      <a:pt x="46" y="139"/>
                      <a:pt x="47" y="140"/>
                      <a:pt x="47" y="140"/>
                    </a:cubicBezTo>
                    <a:cubicBezTo>
                      <a:pt x="67" y="138"/>
                      <a:pt x="79" y="143"/>
                      <a:pt x="87" y="152"/>
                    </a:cubicBezTo>
                    <a:cubicBezTo>
                      <a:pt x="71" y="177"/>
                      <a:pt x="61" y="205"/>
                      <a:pt x="60" y="233"/>
                    </a:cubicBezTo>
                    <a:cubicBezTo>
                      <a:pt x="42" y="205"/>
                      <a:pt x="37" y="171"/>
                      <a:pt x="46" y="139"/>
                    </a:cubicBezTo>
                    <a:close/>
                    <a:moveTo>
                      <a:pt x="67" y="242"/>
                    </a:moveTo>
                    <a:cubicBezTo>
                      <a:pt x="67" y="242"/>
                      <a:pt x="68" y="241"/>
                      <a:pt x="68" y="239"/>
                    </a:cubicBezTo>
                    <a:cubicBezTo>
                      <a:pt x="73" y="215"/>
                      <a:pt x="82" y="190"/>
                      <a:pt x="96" y="167"/>
                    </a:cubicBezTo>
                    <a:cubicBezTo>
                      <a:pt x="100" y="178"/>
                      <a:pt x="101" y="192"/>
                      <a:pt x="101" y="206"/>
                    </a:cubicBezTo>
                    <a:cubicBezTo>
                      <a:pt x="102" y="230"/>
                      <a:pt x="101" y="253"/>
                      <a:pt x="107" y="276"/>
                    </a:cubicBezTo>
                    <a:cubicBezTo>
                      <a:pt x="97" y="270"/>
                      <a:pt x="87" y="263"/>
                      <a:pt x="78" y="254"/>
                    </a:cubicBezTo>
                    <a:cubicBezTo>
                      <a:pt x="74" y="250"/>
                      <a:pt x="70" y="246"/>
                      <a:pt x="67" y="242"/>
                    </a:cubicBezTo>
                    <a:close/>
                    <a:moveTo>
                      <a:pt x="123" y="283"/>
                    </a:moveTo>
                    <a:cubicBezTo>
                      <a:pt x="110" y="248"/>
                      <a:pt x="120" y="190"/>
                      <a:pt x="103" y="156"/>
                    </a:cubicBezTo>
                    <a:cubicBezTo>
                      <a:pt x="107" y="150"/>
                      <a:pt x="112" y="144"/>
                      <a:pt x="116" y="139"/>
                    </a:cubicBezTo>
                    <a:cubicBezTo>
                      <a:pt x="140" y="196"/>
                      <a:pt x="183" y="245"/>
                      <a:pt x="241" y="268"/>
                    </a:cubicBezTo>
                    <a:cubicBezTo>
                      <a:pt x="205" y="295"/>
                      <a:pt x="162" y="299"/>
                      <a:pt x="123" y="283"/>
                    </a:cubicBezTo>
                    <a:close/>
                    <a:moveTo>
                      <a:pt x="257" y="254"/>
                    </a:moveTo>
                    <a:cubicBezTo>
                      <a:pt x="255" y="257"/>
                      <a:pt x="252" y="259"/>
                      <a:pt x="250" y="261"/>
                    </a:cubicBezTo>
                    <a:cubicBezTo>
                      <a:pt x="213" y="240"/>
                      <a:pt x="179" y="219"/>
                      <a:pt x="152" y="184"/>
                    </a:cubicBezTo>
                    <a:cubicBezTo>
                      <a:pt x="140" y="168"/>
                      <a:pt x="131" y="150"/>
                      <a:pt x="123" y="131"/>
                    </a:cubicBezTo>
                    <a:cubicBezTo>
                      <a:pt x="134" y="119"/>
                      <a:pt x="147" y="108"/>
                      <a:pt x="160" y="99"/>
                    </a:cubicBezTo>
                    <a:cubicBezTo>
                      <a:pt x="164" y="104"/>
                      <a:pt x="169" y="108"/>
                      <a:pt x="176" y="111"/>
                    </a:cubicBezTo>
                    <a:cubicBezTo>
                      <a:pt x="218" y="133"/>
                      <a:pt x="272" y="133"/>
                      <a:pt x="299" y="177"/>
                    </a:cubicBezTo>
                    <a:cubicBezTo>
                      <a:pt x="300" y="178"/>
                      <a:pt x="301" y="179"/>
                      <a:pt x="302" y="179"/>
                    </a:cubicBezTo>
                    <a:cubicBezTo>
                      <a:pt x="294" y="208"/>
                      <a:pt x="277" y="235"/>
                      <a:pt x="257" y="254"/>
                    </a:cubicBezTo>
                    <a:close/>
                    <a:moveTo>
                      <a:pt x="228" y="118"/>
                    </a:moveTo>
                    <a:cubicBezTo>
                      <a:pt x="210" y="112"/>
                      <a:pt x="192" y="107"/>
                      <a:pt x="175" y="97"/>
                    </a:cubicBezTo>
                    <a:cubicBezTo>
                      <a:pt x="173" y="96"/>
                      <a:pt x="172" y="94"/>
                      <a:pt x="170" y="93"/>
                    </a:cubicBezTo>
                    <a:cubicBezTo>
                      <a:pt x="201" y="76"/>
                      <a:pt x="237" y="70"/>
                      <a:pt x="274" y="81"/>
                    </a:cubicBezTo>
                    <a:cubicBezTo>
                      <a:pt x="276" y="81"/>
                      <a:pt x="277" y="81"/>
                      <a:pt x="278" y="80"/>
                    </a:cubicBezTo>
                    <a:cubicBezTo>
                      <a:pt x="283" y="85"/>
                      <a:pt x="287" y="90"/>
                      <a:pt x="291" y="96"/>
                    </a:cubicBezTo>
                    <a:cubicBezTo>
                      <a:pt x="306" y="118"/>
                      <a:pt x="309" y="143"/>
                      <a:pt x="304" y="168"/>
                    </a:cubicBezTo>
                    <a:cubicBezTo>
                      <a:pt x="291" y="139"/>
                      <a:pt x="257" y="127"/>
                      <a:pt x="22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9" name="Freeform 385"/>
              <p:cNvSpPr>
                <a:spLocks noEditPoints="1"/>
              </p:cNvSpPr>
              <p:nvPr/>
            </p:nvSpPr>
            <p:spPr bwMode="auto">
              <a:xfrm>
                <a:off x="1083" y="3240"/>
                <a:ext cx="670" cy="553"/>
              </a:xfrm>
              <a:custGeom>
                <a:avLst/>
                <a:gdLst>
                  <a:gd name="T0" fmla="*/ 210 w 332"/>
                  <a:gd name="T1" fmla="*/ 33 h 274"/>
                  <a:gd name="T2" fmla="*/ 202 w 332"/>
                  <a:gd name="T3" fmla="*/ 29 h 274"/>
                  <a:gd name="T4" fmla="*/ 190 w 332"/>
                  <a:gd name="T5" fmla="*/ 31 h 274"/>
                  <a:gd name="T6" fmla="*/ 103 w 332"/>
                  <a:gd name="T7" fmla="*/ 237 h 274"/>
                  <a:gd name="T8" fmla="*/ 296 w 332"/>
                  <a:gd name="T9" fmla="*/ 190 h 274"/>
                  <a:gd name="T10" fmla="*/ 210 w 332"/>
                  <a:gd name="T11" fmla="*/ 33 h 274"/>
                  <a:gd name="T12" fmla="*/ 268 w 332"/>
                  <a:gd name="T13" fmla="*/ 207 h 274"/>
                  <a:gd name="T14" fmla="*/ 93 w 332"/>
                  <a:gd name="T15" fmla="*/ 214 h 274"/>
                  <a:gd name="T16" fmla="*/ 79 w 332"/>
                  <a:gd name="T17" fmla="*/ 94 h 274"/>
                  <a:gd name="T18" fmla="*/ 178 w 332"/>
                  <a:gd name="T19" fmla="*/ 40 h 274"/>
                  <a:gd name="T20" fmla="*/ 178 w 332"/>
                  <a:gd name="T21" fmla="*/ 44 h 274"/>
                  <a:gd name="T22" fmla="*/ 187 w 332"/>
                  <a:gd name="T23" fmla="*/ 85 h 274"/>
                  <a:gd name="T24" fmla="*/ 158 w 332"/>
                  <a:gd name="T25" fmla="*/ 71 h 274"/>
                  <a:gd name="T26" fmla="*/ 156 w 332"/>
                  <a:gd name="T27" fmla="*/ 77 h 274"/>
                  <a:gd name="T28" fmla="*/ 188 w 332"/>
                  <a:gd name="T29" fmla="*/ 96 h 274"/>
                  <a:gd name="T30" fmla="*/ 188 w 332"/>
                  <a:gd name="T31" fmla="*/ 98 h 274"/>
                  <a:gd name="T32" fmla="*/ 195 w 332"/>
                  <a:gd name="T33" fmla="*/ 104 h 274"/>
                  <a:gd name="T34" fmla="*/ 196 w 332"/>
                  <a:gd name="T35" fmla="*/ 106 h 274"/>
                  <a:gd name="T36" fmla="*/ 198 w 332"/>
                  <a:gd name="T37" fmla="*/ 109 h 274"/>
                  <a:gd name="T38" fmla="*/ 208 w 332"/>
                  <a:gd name="T39" fmla="*/ 110 h 274"/>
                  <a:gd name="T40" fmla="*/ 236 w 332"/>
                  <a:gd name="T41" fmla="*/ 96 h 274"/>
                  <a:gd name="T42" fmla="*/ 231 w 332"/>
                  <a:gd name="T43" fmla="*/ 85 h 274"/>
                  <a:gd name="T44" fmla="*/ 203 w 332"/>
                  <a:gd name="T45" fmla="*/ 97 h 274"/>
                  <a:gd name="T46" fmla="*/ 201 w 332"/>
                  <a:gd name="T47" fmla="*/ 95 h 274"/>
                  <a:gd name="T48" fmla="*/ 200 w 332"/>
                  <a:gd name="T49" fmla="*/ 92 h 274"/>
                  <a:gd name="T50" fmla="*/ 207 w 332"/>
                  <a:gd name="T51" fmla="*/ 46 h 274"/>
                  <a:gd name="T52" fmla="*/ 268 w 332"/>
                  <a:gd name="T53" fmla="*/ 207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2" h="274">
                    <a:moveTo>
                      <a:pt x="210" y="33"/>
                    </a:moveTo>
                    <a:cubicBezTo>
                      <a:pt x="209" y="30"/>
                      <a:pt x="205" y="28"/>
                      <a:pt x="202" y="29"/>
                    </a:cubicBezTo>
                    <a:cubicBezTo>
                      <a:pt x="198" y="29"/>
                      <a:pt x="194" y="31"/>
                      <a:pt x="190" y="31"/>
                    </a:cubicBezTo>
                    <a:cubicBezTo>
                      <a:pt x="76" y="0"/>
                      <a:pt x="0" y="174"/>
                      <a:pt x="103" y="237"/>
                    </a:cubicBezTo>
                    <a:cubicBezTo>
                      <a:pt x="164" y="274"/>
                      <a:pt x="260" y="253"/>
                      <a:pt x="296" y="190"/>
                    </a:cubicBezTo>
                    <a:cubicBezTo>
                      <a:pt x="332" y="126"/>
                      <a:pt x="283" y="34"/>
                      <a:pt x="210" y="33"/>
                    </a:cubicBezTo>
                    <a:close/>
                    <a:moveTo>
                      <a:pt x="268" y="207"/>
                    </a:moveTo>
                    <a:cubicBezTo>
                      <a:pt x="227" y="252"/>
                      <a:pt x="137" y="254"/>
                      <a:pt x="93" y="214"/>
                    </a:cubicBezTo>
                    <a:cubicBezTo>
                      <a:pt x="59" y="184"/>
                      <a:pt x="60" y="132"/>
                      <a:pt x="79" y="94"/>
                    </a:cubicBezTo>
                    <a:cubicBezTo>
                      <a:pt x="100" y="54"/>
                      <a:pt x="137" y="40"/>
                      <a:pt x="178" y="40"/>
                    </a:cubicBezTo>
                    <a:cubicBezTo>
                      <a:pt x="178" y="41"/>
                      <a:pt x="178" y="43"/>
                      <a:pt x="178" y="44"/>
                    </a:cubicBezTo>
                    <a:cubicBezTo>
                      <a:pt x="182" y="57"/>
                      <a:pt x="186" y="71"/>
                      <a:pt x="187" y="85"/>
                    </a:cubicBezTo>
                    <a:cubicBezTo>
                      <a:pt x="179" y="79"/>
                      <a:pt x="170" y="74"/>
                      <a:pt x="158" y="71"/>
                    </a:cubicBezTo>
                    <a:cubicBezTo>
                      <a:pt x="154" y="69"/>
                      <a:pt x="152" y="76"/>
                      <a:pt x="156" y="77"/>
                    </a:cubicBezTo>
                    <a:cubicBezTo>
                      <a:pt x="167" y="81"/>
                      <a:pt x="179" y="88"/>
                      <a:pt x="188" y="96"/>
                    </a:cubicBezTo>
                    <a:cubicBezTo>
                      <a:pt x="188" y="97"/>
                      <a:pt x="188" y="97"/>
                      <a:pt x="188" y="98"/>
                    </a:cubicBezTo>
                    <a:cubicBezTo>
                      <a:pt x="188" y="103"/>
                      <a:pt x="192" y="104"/>
                      <a:pt x="195" y="104"/>
                    </a:cubicBezTo>
                    <a:cubicBezTo>
                      <a:pt x="195" y="105"/>
                      <a:pt x="195" y="105"/>
                      <a:pt x="196" y="106"/>
                    </a:cubicBezTo>
                    <a:cubicBezTo>
                      <a:pt x="196" y="108"/>
                      <a:pt x="197" y="108"/>
                      <a:pt x="198" y="109"/>
                    </a:cubicBezTo>
                    <a:cubicBezTo>
                      <a:pt x="200" y="112"/>
                      <a:pt x="205" y="113"/>
                      <a:pt x="208" y="110"/>
                    </a:cubicBezTo>
                    <a:cubicBezTo>
                      <a:pt x="215" y="101"/>
                      <a:pt x="227" y="102"/>
                      <a:pt x="236" y="96"/>
                    </a:cubicBezTo>
                    <a:cubicBezTo>
                      <a:pt x="242" y="93"/>
                      <a:pt x="238" y="82"/>
                      <a:pt x="231" y="85"/>
                    </a:cubicBezTo>
                    <a:cubicBezTo>
                      <a:pt x="221" y="89"/>
                      <a:pt x="210" y="90"/>
                      <a:pt x="203" y="97"/>
                    </a:cubicBezTo>
                    <a:cubicBezTo>
                      <a:pt x="202" y="96"/>
                      <a:pt x="201" y="96"/>
                      <a:pt x="201" y="95"/>
                    </a:cubicBezTo>
                    <a:cubicBezTo>
                      <a:pt x="201" y="94"/>
                      <a:pt x="201" y="93"/>
                      <a:pt x="200" y="92"/>
                    </a:cubicBezTo>
                    <a:cubicBezTo>
                      <a:pt x="202" y="76"/>
                      <a:pt x="203" y="61"/>
                      <a:pt x="207" y="46"/>
                    </a:cubicBezTo>
                    <a:cubicBezTo>
                      <a:pt x="288" y="47"/>
                      <a:pt x="318" y="150"/>
                      <a:pt x="268" y="2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0" name="Freeform 386"/>
              <p:cNvSpPr/>
              <p:nvPr/>
            </p:nvSpPr>
            <p:spPr bwMode="auto">
              <a:xfrm>
                <a:off x="1248" y="3388"/>
                <a:ext cx="148" cy="264"/>
              </a:xfrm>
              <a:custGeom>
                <a:avLst/>
                <a:gdLst>
                  <a:gd name="T0" fmla="*/ 69 w 73"/>
                  <a:gd name="T1" fmla="*/ 99 h 131"/>
                  <a:gd name="T2" fmla="*/ 60 w 73"/>
                  <a:gd name="T3" fmla="*/ 97 h 131"/>
                  <a:gd name="T4" fmla="*/ 55 w 73"/>
                  <a:gd name="T5" fmla="*/ 77 h 131"/>
                  <a:gd name="T6" fmla="*/ 45 w 73"/>
                  <a:gd name="T7" fmla="*/ 73 h 131"/>
                  <a:gd name="T8" fmla="*/ 43 w 73"/>
                  <a:gd name="T9" fmla="*/ 65 h 131"/>
                  <a:gd name="T10" fmla="*/ 31 w 73"/>
                  <a:gd name="T11" fmla="*/ 63 h 131"/>
                  <a:gd name="T12" fmla="*/ 27 w 73"/>
                  <a:gd name="T13" fmla="*/ 70 h 131"/>
                  <a:gd name="T14" fmla="*/ 28 w 73"/>
                  <a:gd name="T15" fmla="*/ 40 h 131"/>
                  <a:gd name="T16" fmla="*/ 20 w 73"/>
                  <a:gd name="T17" fmla="*/ 34 h 131"/>
                  <a:gd name="T18" fmla="*/ 22 w 73"/>
                  <a:gd name="T19" fmla="*/ 8 h 131"/>
                  <a:gd name="T20" fmla="*/ 12 w 73"/>
                  <a:gd name="T21" fmla="*/ 5 h 131"/>
                  <a:gd name="T22" fmla="*/ 1 w 73"/>
                  <a:gd name="T23" fmla="*/ 71 h 131"/>
                  <a:gd name="T24" fmla="*/ 3 w 73"/>
                  <a:gd name="T25" fmla="*/ 75 h 131"/>
                  <a:gd name="T26" fmla="*/ 3 w 73"/>
                  <a:gd name="T27" fmla="*/ 79 h 131"/>
                  <a:gd name="T28" fmla="*/ 14 w 73"/>
                  <a:gd name="T29" fmla="*/ 84 h 131"/>
                  <a:gd name="T30" fmla="*/ 13 w 73"/>
                  <a:gd name="T31" fmla="*/ 108 h 131"/>
                  <a:gd name="T32" fmla="*/ 26 w 73"/>
                  <a:gd name="T33" fmla="*/ 110 h 131"/>
                  <a:gd name="T34" fmla="*/ 34 w 73"/>
                  <a:gd name="T35" fmla="*/ 88 h 131"/>
                  <a:gd name="T36" fmla="*/ 35 w 73"/>
                  <a:gd name="T37" fmla="*/ 118 h 131"/>
                  <a:gd name="T38" fmla="*/ 48 w 73"/>
                  <a:gd name="T39" fmla="*/ 119 h 131"/>
                  <a:gd name="T40" fmla="*/ 49 w 73"/>
                  <a:gd name="T41" fmla="*/ 110 h 131"/>
                  <a:gd name="T42" fmla="*/ 50 w 73"/>
                  <a:gd name="T43" fmla="*/ 113 h 131"/>
                  <a:gd name="T44" fmla="*/ 60 w 73"/>
                  <a:gd name="T45" fmla="*/ 117 h 131"/>
                  <a:gd name="T46" fmla="*/ 62 w 73"/>
                  <a:gd name="T47" fmla="*/ 116 h 131"/>
                  <a:gd name="T48" fmla="*/ 64 w 73"/>
                  <a:gd name="T49" fmla="*/ 126 h 131"/>
                  <a:gd name="T50" fmla="*/ 72 w 73"/>
                  <a:gd name="T51" fmla="*/ 125 h 131"/>
                  <a:gd name="T52" fmla="*/ 69 w 73"/>
                  <a:gd name="T53" fmla="*/ 9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131">
                    <a:moveTo>
                      <a:pt x="69" y="99"/>
                    </a:moveTo>
                    <a:cubicBezTo>
                      <a:pt x="67" y="95"/>
                      <a:pt x="63" y="94"/>
                      <a:pt x="60" y="97"/>
                    </a:cubicBezTo>
                    <a:cubicBezTo>
                      <a:pt x="58" y="90"/>
                      <a:pt x="57" y="84"/>
                      <a:pt x="55" y="77"/>
                    </a:cubicBezTo>
                    <a:cubicBezTo>
                      <a:pt x="54" y="72"/>
                      <a:pt x="48" y="71"/>
                      <a:pt x="45" y="73"/>
                    </a:cubicBezTo>
                    <a:cubicBezTo>
                      <a:pt x="44" y="71"/>
                      <a:pt x="44" y="68"/>
                      <a:pt x="43" y="65"/>
                    </a:cubicBezTo>
                    <a:cubicBezTo>
                      <a:pt x="41" y="59"/>
                      <a:pt x="34" y="58"/>
                      <a:pt x="31" y="63"/>
                    </a:cubicBezTo>
                    <a:cubicBezTo>
                      <a:pt x="30" y="65"/>
                      <a:pt x="28" y="67"/>
                      <a:pt x="27" y="70"/>
                    </a:cubicBezTo>
                    <a:cubicBezTo>
                      <a:pt x="28" y="60"/>
                      <a:pt x="28" y="50"/>
                      <a:pt x="28" y="40"/>
                    </a:cubicBezTo>
                    <a:cubicBezTo>
                      <a:pt x="28" y="35"/>
                      <a:pt x="24" y="33"/>
                      <a:pt x="20" y="34"/>
                    </a:cubicBezTo>
                    <a:cubicBezTo>
                      <a:pt x="21" y="25"/>
                      <a:pt x="22" y="17"/>
                      <a:pt x="22" y="8"/>
                    </a:cubicBezTo>
                    <a:cubicBezTo>
                      <a:pt x="23" y="3"/>
                      <a:pt x="14" y="0"/>
                      <a:pt x="12" y="5"/>
                    </a:cubicBezTo>
                    <a:cubicBezTo>
                      <a:pt x="3" y="27"/>
                      <a:pt x="0" y="48"/>
                      <a:pt x="1" y="71"/>
                    </a:cubicBezTo>
                    <a:cubicBezTo>
                      <a:pt x="1" y="73"/>
                      <a:pt x="2" y="74"/>
                      <a:pt x="3" y="75"/>
                    </a:cubicBezTo>
                    <a:cubicBezTo>
                      <a:pt x="3" y="76"/>
                      <a:pt x="3" y="77"/>
                      <a:pt x="3" y="79"/>
                    </a:cubicBezTo>
                    <a:cubicBezTo>
                      <a:pt x="2" y="85"/>
                      <a:pt x="9" y="87"/>
                      <a:pt x="14" y="84"/>
                    </a:cubicBezTo>
                    <a:cubicBezTo>
                      <a:pt x="13" y="92"/>
                      <a:pt x="13" y="100"/>
                      <a:pt x="13" y="108"/>
                    </a:cubicBezTo>
                    <a:cubicBezTo>
                      <a:pt x="12" y="116"/>
                      <a:pt x="24" y="117"/>
                      <a:pt x="26" y="110"/>
                    </a:cubicBezTo>
                    <a:cubicBezTo>
                      <a:pt x="28" y="102"/>
                      <a:pt x="31" y="95"/>
                      <a:pt x="34" y="88"/>
                    </a:cubicBezTo>
                    <a:cubicBezTo>
                      <a:pt x="35" y="98"/>
                      <a:pt x="35" y="108"/>
                      <a:pt x="35" y="118"/>
                    </a:cubicBezTo>
                    <a:cubicBezTo>
                      <a:pt x="35" y="125"/>
                      <a:pt x="46" y="127"/>
                      <a:pt x="48" y="119"/>
                    </a:cubicBezTo>
                    <a:cubicBezTo>
                      <a:pt x="48" y="116"/>
                      <a:pt x="49" y="113"/>
                      <a:pt x="49" y="110"/>
                    </a:cubicBezTo>
                    <a:cubicBezTo>
                      <a:pt x="49" y="111"/>
                      <a:pt x="50" y="112"/>
                      <a:pt x="50" y="113"/>
                    </a:cubicBezTo>
                    <a:cubicBezTo>
                      <a:pt x="50" y="118"/>
                      <a:pt x="56" y="122"/>
                      <a:pt x="60" y="117"/>
                    </a:cubicBezTo>
                    <a:cubicBezTo>
                      <a:pt x="61" y="117"/>
                      <a:pt x="61" y="116"/>
                      <a:pt x="62" y="116"/>
                    </a:cubicBezTo>
                    <a:cubicBezTo>
                      <a:pt x="62" y="119"/>
                      <a:pt x="63" y="123"/>
                      <a:pt x="64" y="126"/>
                    </a:cubicBezTo>
                    <a:cubicBezTo>
                      <a:pt x="65" y="131"/>
                      <a:pt x="72" y="129"/>
                      <a:pt x="72" y="125"/>
                    </a:cubicBezTo>
                    <a:cubicBezTo>
                      <a:pt x="73" y="116"/>
                      <a:pt x="71" y="108"/>
                      <a:pt x="69"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1" name="Freeform 387"/>
              <p:cNvSpPr/>
              <p:nvPr/>
            </p:nvSpPr>
            <p:spPr bwMode="auto">
              <a:xfrm>
                <a:off x="1527" y="3517"/>
                <a:ext cx="131" cy="135"/>
              </a:xfrm>
              <a:custGeom>
                <a:avLst/>
                <a:gdLst>
                  <a:gd name="T0" fmla="*/ 65 w 65"/>
                  <a:gd name="T1" fmla="*/ 22 h 67"/>
                  <a:gd name="T2" fmla="*/ 64 w 65"/>
                  <a:gd name="T3" fmla="*/ 10 h 67"/>
                  <a:gd name="T4" fmla="*/ 49 w 65"/>
                  <a:gd name="T5" fmla="*/ 10 h 67"/>
                  <a:gd name="T6" fmla="*/ 49 w 65"/>
                  <a:gd name="T7" fmla="*/ 10 h 67"/>
                  <a:gd name="T8" fmla="*/ 49 w 65"/>
                  <a:gd name="T9" fmla="*/ 10 h 67"/>
                  <a:gd name="T10" fmla="*/ 40 w 65"/>
                  <a:gd name="T11" fmla="*/ 17 h 67"/>
                  <a:gd name="T12" fmla="*/ 39 w 65"/>
                  <a:gd name="T13" fmla="*/ 20 h 67"/>
                  <a:gd name="T14" fmla="*/ 39 w 65"/>
                  <a:gd name="T15" fmla="*/ 20 h 67"/>
                  <a:gd name="T16" fmla="*/ 25 w 65"/>
                  <a:gd name="T17" fmla="*/ 22 h 67"/>
                  <a:gd name="T18" fmla="*/ 25 w 65"/>
                  <a:gd name="T19" fmla="*/ 27 h 67"/>
                  <a:gd name="T20" fmla="*/ 24 w 65"/>
                  <a:gd name="T21" fmla="*/ 25 h 67"/>
                  <a:gd name="T22" fmla="*/ 11 w 65"/>
                  <a:gd name="T23" fmla="*/ 27 h 67"/>
                  <a:gd name="T24" fmla="*/ 10 w 65"/>
                  <a:gd name="T25" fmla="*/ 33 h 67"/>
                  <a:gd name="T26" fmla="*/ 2 w 65"/>
                  <a:gd name="T27" fmla="*/ 39 h 67"/>
                  <a:gd name="T28" fmla="*/ 0 w 65"/>
                  <a:gd name="T29" fmla="*/ 51 h 67"/>
                  <a:gd name="T30" fmla="*/ 5 w 65"/>
                  <a:gd name="T31" fmla="*/ 56 h 67"/>
                  <a:gd name="T32" fmla="*/ 6 w 65"/>
                  <a:gd name="T33" fmla="*/ 60 h 67"/>
                  <a:gd name="T34" fmla="*/ 19 w 65"/>
                  <a:gd name="T35" fmla="*/ 58 h 67"/>
                  <a:gd name="T36" fmla="*/ 21 w 65"/>
                  <a:gd name="T37" fmla="*/ 49 h 67"/>
                  <a:gd name="T38" fmla="*/ 23 w 65"/>
                  <a:gd name="T39" fmla="*/ 58 h 67"/>
                  <a:gd name="T40" fmla="*/ 37 w 65"/>
                  <a:gd name="T41" fmla="*/ 56 h 67"/>
                  <a:gd name="T42" fmla="*/ 37 w 65"/>
                  <a:gd name="T43" fmla="*/ 49 h 67"/>
                  <a:gd name="T44" fmla="*/ 49 w 65"/>
                  <a:gd name="T45" fmla="*/ 44 h 67"/>
                  <a:gd name="T46" fmla="*/ 51 w 65"/>
                  <a:gd name="T47" fmla="*/ 32 h 67"/>
                  <a:gd name="T48" fmla="*/ 51 w 65"/>
                  <a:gd name="T49" fmla="*/ 32 h 67"/>
                  <a:gd name="T50" fmla="*/ 64 w 65"/>
                  <a:gd name="T51" fmla="*/ 27 h 67"/>
                  <a:gd name="T52" fmla="*/ 64 w 65"/>
                  <a:gd name="T53" fmla="*/ 25 h 67"/>
                  <a:gd name="T54" fmla="*/ 65 w 65"/>
                  <a:gd name="T55" fmla="*/ 2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67">
                    <a:moveTo>
                      <a:pt x="65" y="22"/>
                    </a:moveTo>
                    <a:cubicBezTo>
                      <a:pt x="65" y="18"/>
                      <a:pt x="64" y="14"/>
                      <a:pt x="64" y="10"/>
                    </a:cubicBezTo>
                    <a:cubicBezTo>
                      <a:pt x="63" y="1"/>
                      <a:pt x="50" y="0"/>
                      <a:pt x="49" y="10"/>
                    </a:cubicBezTo>
                    <a:cubicBezTo>
                      <a:pt x="49" y="10"/>
                      <a:pt x="49" y="10"/>
                      <a:pt x="49" y="10"/>
                    </a:cubicBezTo>
                    <a:cubicBezTo>
                      <a:pt x="49" y="10"/>
                      <a:pt x="49" y="10"/>
                      <a:pt x="49" y="10"/>
                    </a:cubicBezTo>
                    <a:cubicBezTo>
                      <a:pt x="44" y="9"/>
                      <a:pt x="40" y="12"/>
                      <a:pt x="40" y="17"/>
                    </a:cubicBezTo>
                    <a:cubicBezTo>
                      <a:pt x="40" y="18"/>
                      <a:pt x="39" y="19"/>
                      <a:pt x="39" y="20"/>
                    </a:cubicBezTo>
                    <a:cubicBezTo>
                      <a:pt x="39" y="20"/>
                      <a:pt x="39" y="20"/>
                      <a:pt x="39" y="20"/>
                    </a:cubicBezTo>
                    <a:cubicBezTo>
                      <a:pt x="36" y="13"/>
                      <a:pt x="25" y="14"/>
                      <a:pt x="25" y="22"/>
                    </a:cubicBezTo>
                    <a:cubicBezTo>
                      <a:pt x="25" y="24"/>
                      <a:pt x="25" y="25"/>
                      <a:pt x="25" y="27"/>
                    </a:cubicBezTo>
                    <a:cubicBezTo>
                      <a:pt x="25" y="26"/>
                      <a:pt x="24" y="26"/>
                      <a:pt x="24" y="25"/>
                    </a:cubicBezTo>
                    <a:cubicBezTo>
                      <a:pt x="22" y="18"/>
                      <a:pt x="11" y="19"/>
                      <a:pt x="11" y="27"/>
                    </a:cubicBezTo>
                    <a:cubicBezTo>
                      <a:pt x="11" y="29"/>
                      <a:pt x="10" y="31"/>
                      <a:pt x="10" y="33"/>
                    </a:cubicBezTo>
                    <a:cubicBezTo>
                      <a:pt x="7" y="32"/>
                      <a:pt x="2" y="34"/>
                      <a:pt x="2" y="39"/>
                    </a:cubicBezTo>
                    <a:cubicBezTo>
                      <a:pt x="1" y="43"/>
                      <a:pt x="0" y="47"/>
                      <a:pt x="0" y="51"/>
                    </a:cubicBezTo>
                    <a:cubicBezTo>
                      <a:pt x="0" y="54"/>
                      <a:pt x="3" y="56"/>
                      <a:pt x="5" y="56"/>
                    </a:cubicBezTo>
                    <a:cubicBezTo>
                      <a:pt x="6" y="58"/>
                      <a:pt x="6" y="59"/>
                      <a:pt x="6" y="60"/>
                    </a:cubicBezTo>
                    <a:cubicBezTo>
                      <a:pt x="9" y="67"/>
                      <a:pt x="19" y="66"/>
                      <a:pt x="19" y="58"/>
                    </a:cubicBezTo>
                    <a:cubicBezTo>
                      <a:pt x="19" y="55"/>
                      <a:pt x="20" y="52"/>
                      <a:pt x="21" y="49"/>
                    </a:cubicBezTo>
                    <a:cubicBezTo>
                      <a:pt x="22" y="52"/>
                      <a:pt x="23" y="55"/>
                      <a:pt x="23" y="58"/>
                    </a:cubicBezTo>
                    <a:cubicBezTo>
                      <a:pt x="25" y="66"/>
                      <a:pt x="36" y="63"/>
                      <a:pt x="37" y="56"/>
                    </a:cubicBezTo>
                    <a:cubicBezTo>
                      <a:pt x="37" y="54"/>
                      <a:pt x="37" y="51"/>
                      <a:pt x="37" y="49"/>
                    </a:cubicBezTo>
                    <a:cubicBezTo>
                      <a:pt x="41" y="53"/>
                      <a:pt x="49" y="51"/>
                      <a:pt x="49" y="44"/>
                    </a:cubicBezTo>
                    <a:cubicBezTo>
                      <a:pt x="49" y="40"/>
                      <a:pt x="50" y="36"/>
                      <a:pt x="51" y="32"/>
                    </a:cubicBezTo>
                    <a:cubicBezTo>
                      <a:pt x="51" y="32"/>
                      <a:pt x="51" y="32"/>
                      <a:pt x="51" y="32"/>
                    </a:cubicBezTo>
                    <a:cubicBezTo>
                      <a:pt x="56" y="37"/>
                      <a:pt x="64" y="33"/>
                      <a:pt x="64" y="27"/>
                    </a:cubicBezTo>
                    <a:cubicBezTo>
                      <a:pt x="64" y="26"/>
                      <a:pt x="64" y="26"/>
                      <a:pt x="64" y="25"/>
                    </a:cubicBezTo>
                    <a:cubicBezTo>
                      <a:pt x="64" y="24"/>
                      <a:pt x="65" y="23"/>
                      <a:pt x="65"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2" name="Freeform 388"/>
              <p:cNvSpPr>
                <a:spLocks noEditPoints="1"/>
              </p:cNvSpPr>
              <p:nvPr/>
            </p:nvSpPr>
            <p:spPr bwMode="auto">
              <a:xfrm>
                <a:off x="4417" y="-1746"/>
                <a:ext cx="945" cy="696"/>
              </a:xfrm>
              <a:custGeom>
                <a:avLst/>
                <a:gdLst>
                  <a:gd name="T0" fmla="*/ 456 w 469"/>
                  <a:gd name="T1" fmla="*/ 95 h 345"/>
                  <a:gd name="T2" fmla="*/ 274 w 469"/>
                  <a:gd name="T3" fmla="*/ 18 h 345"/>
                  <a:gd name="T4" fmla="*/ 131 w 469"/>
                  <a:gd name="T5" fmla="*/ 55 h 345"/>
                  <a:gd name="T6" fmla="*/ 146 w 469"/>
                  <a:gd name="T7" fmla="*/ 67 h 345"/>
                  <a:gd name="T8" fmla="*/ 447 w 469"/>
                  <a:gd name="T9" fmla="*/ 98 h 345"/>
                  <a:gd name="T10" fmla="*/ 225 w 469"/>
                  <a:gd name="T11" fmla="*/ 220 h 345"/>
                  <a:gd name="T12" fmla="*/ 99 w 469"/>
                  <a:gd name="T13" fmla="*/ 166 h 345"/>
                  <a:gd name="T14" fmla="*/ 211 w 469"/>
                  <a:gd name="T15" fmla="*/ 105 h 345"/>
                  <a:gd name="T16" fmla="*/ 79 w 469"/>
                  <a:gd name="T17" fmla="*/ 156 h 345"/>
                  <a:gd name="T18" fmla="*/ 11 w 469"/>
                  <a:gd name="T19" fmla="*/ 116 h 345"/>
                  <a:gd name="T20" fmla="*/ 1 w 469"/>
                  <a:gd name="T21" fmla="*/ 148 h 345"/>
                  <a:gd name="T22" fmla="*/ 53 w 469"/>
                  <a:gd name="T23" fmla="*/ 253 h 345"/>
                  <a:gd name="T24" fmla="*/ 59 w 469"/>
                  <a:gd name="T25" fmla="*/ 290 h 345"/>
                  <a:gd name="T26" fmla="*/ 53 w 469"/>
                  <a:gd name="T27" fmla="*/ 329 h 345"/>
                  <a:gd name="T28" fmla="*/ 69 w 469"/>
                  <a:gd name="T29" fmla="*/ 326 h 345"/>
                  <a:gd name="T30" fmla="*/ 89 w 469"/>
                  <a:gd name="T31" fmla="*/ 331 h 345"/>
                  <a:gd name="T32" fmla="*/ 89 w 469"/>
                  <a:gd name="T33" fmla="*/ 276 h 345"/>
                  <a:gd name="T34" fmla="*/ 81 w 469"/>
                  <a:gd name="T35" fmla="*/ 204 h 345"/>
                  <a:gd name="T36" fmla="*/ 107 w 469"/>
                  <a:gd name="T37" fmla="*/ 259 h 345"/>
                  <a:gd name="T38" fmla="*/ 381 w 469"/>
                  <a:gd name="T39" fmla="*/ 264 h 345"/>
                  <a:gd name="T40" fmla="*/ 467 w 469"/>
                  <a:gd name="T41" fmla="*/ 97 h 345"/>
                  <a:gd name="T42" fmla="*/ 72 w 469"/>
                  <a:gd name="T43" fmla="*/ 165 h 345"/>
                  <a:gd name="T44" fmla="*/ 78 w 469"/>
                  <a:gd name="T45" fmla="*/ 271 h 345"/>
                  <a:gd name="T46" fmla="*/ 69 w 469"/>
                  <a:gd name="T47" fmla="*/ 261 h 345"/>
                  <a:gd name="T48" fmla="*/ 78 w 469"/>
                  <a:gd name="T49" fmla="*/ 271 h 345"/>
                  <a:gd name="T50" fmla="*/ 91 w 469"/>
                  <a:gd name="T51" fmla="*/ 175 h 345"/>
                  <a:gd name="T52" fmla="*/ 120 w 469"/>
                  <a:gd name="T53" fmla="*/ 214 h 345"/>
                  <a:gd name="T54" fmla="*/ 119 w 469"/>
                  <a:gd name="T55" fmla="*/ 229 h 345"/>
                  <a:gd name="T56" fmla="*/ 219 w 469"/>
                  <a:gd name="T57" fmla="*/ 256 h 345"/>
                  <a:gd name="T58" fmla="*/ 283 w 469"/>
                  <a:gd name="T59" fmla="*/ 265 h 345"/>
                  <a:gd name="T60" fmla="*/ 300 w 469"/>
                  <a:gd name="T61" fmla="*/ 263 h 345"/>
                  <a:gd name="T62" fmla="*/ 312 w 469"/>
                  <a:gd name="T63" fmla="*/ 256 h 345"/>
                  <a:gd name="T64" fmla="*/ 326 w 469"/>
                  <a:gd name="T65" fmla="*/ 259 h 345"/>
                  <a:gd name="T66" fmla="*/ 349 w 469"/>
                  <a:gd name="T67" fmla="*/ 259 h 345"/>
                  <a:gd name="T68" fmla="*/ 378 w 469"/>
                  <a:gd name="T69" fmla="*/ 205 h 345"/>
                  <a:gd name="T70" fmla="*/ 378 w 469"/>
                  <a:gd name="T71" fmla="*/ 205 h 345"/>
                  <a:gd name="T72" fmla="*/ 357 w 469"/>
                  <a:gd name="T73" fmla="*/ 219 h 345"/>
                  <a:gd name="T74" fmla="*/ 335 w 469"/>
                  <a:gd name="T75" fmla="*/ 227 h 345"/>
                  <a:gd name="T76" fmla="*/ 322 w 469"/>
                  <a:gd name="T77" fmla="*/ 239 h 345"/>
                  <a:gd name="T78" fmla="*/ 305 w 469"/>
                  <a:gd name="T79" fmla="*/ 242 h 345"/>
                  <a:gd name="T80" fmla="*/ 331 w 469"/>
                  <a:gd name="T81" fmla="*/ 220 h 345"/>
                  <a:gd name="T82" fmla="*/ 360 w 469"/>
                  <a:gd name="T83" fmla="*/ 259 h 345"/>
                  <a:gd name="T84" fmla="*/ 372 w 469"/>
                  <a:gd name="T85" fmla="*/ 246 h 345"/>
                  <a:gd name="T86" fmla="*/ 375 w 469"/>
                  <a:gd name="T87" fmla="*/ 236 h 345"/>
                  <a:gd name="T88" fmla="*/ 331 w 469"/>
                  <a:gd name="T89" fmla="*/ 206 h 345"/>
                  <a:gd name="T90" fmla="*/ 226 w 469"/>
                  <a:gd name="T91" fmla="*/ 233 h 345"/>
                  <a:gd name="T92" fmla="*/ 226 w 469"/>
                  <a:gd name="T93" fmla="*/ 231 h 345"/>
                  <a:gd name="T94" fmla="*/ 232 w 469"/>
                  <a:gd name="T95" fmla="*/ 230 h 345"/>
                  <a:gd name="T96" fmla="*/ 331 w 469"/>
                  <a:gd name="T97" fmla="*/ 20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9" h="345">
                    <a:moveTo>
                      <a:pt x="467" y="97"/>
                    </a:moveTo>
                    <a:cubicBezTo>
                      <a:pt x="467" y="91"/>
                      <a:pt x="459" y="91"/>
                      <a:pt x="457" y="95"/>
                    </a:cubicBezTo>
                    <a:cubicBezTo>
                      <a:pt x="456" y="95"/>
                      <a:pt x="456" y="95"/>
                      <a:pt x="456" y="95"/>
                    </a:cubicBezTo>
                    <a:cubicBezTo>
                      <a:pt x="459" y="91"/>
                      <a:pt x="458" y="84"/>
                      <a:pt x="452" y="82"/>
                    </a:cubicBezTo>
                    <a:cubicBezTo>
                      <a:pt x="413" y="68"/>
                      <a:pt x="373" y="59"/>
                      <a:pt x="334" y="46"/>
                    </a:cubicBezTo>
                    <a:cubicBezTo>
                      <a:pt x="313" y="38"/>
                      <a:pt x="293" y="29"/>
                      <a:pt x="274" y="18"/>
                    </a:cubicBezTo>
                    <a:cubicBezTo>
                      <a:pt x="265" y="12"/>
                      <a:pt x="256" y="0"/>
                      <a:pt x="245" y="0"/>
                    </a:cubicBezTo>
                    <a:cubicBezTo>
                      <a:pt x="234" y="0"/>
                      <a:pt x="215" y="18"/>
                      <a:pt x="205" y="23"/>
                    </a:cubicBezTo>
                    <a:cubicBezTo>
                      <a:pt x="182" y="36"/>
                      <a:pt x="157" y="46"/>
                      <a:pt x="131" y="55"/>
                    </a:cubicBezTo>
                    <a:cubicBezTo>
                      <a:pt x="92" y="70"/>
                      <a:pt x="53" y="84"/>
                      <a:pt x="16" y="106"/>
                    </a:cubicBezTo>
                    <a:cubicBezTo>
                      <a:pt x="11" y="109"/>
                      <a:pt x="16" y="116"/>
                      <a:pt x="21" y="114"/>
                    </a:cubicBezTo>
                    <a:cubicBezTo>
                      <a:pt x="62" y="96"/>
                      <a:pt x="104" y="83"/>
                      <a:pt x="146" y="67"/>
                    </a:cubicBezTo>
                    <a:cubicBezTo>
                      <a:pt x="162" y="61"/>
                      <a:pt x="179" y="54"/>
                      <a:pt x="195" y="47"/>
                    </a:cubicBezTo>
                    <a:cubicBezTo>
                      <a:pt x="203" y="43"/>
                      <a:pt x="244" y="14"/>
                      <a:pt x="250" y="19"/>
                    </a:cubicBezTo>
                    <a:cubicBezTo>
                      <a:pt x="306" y="62"/>
                      <a:pt x="381" y="77"/>
                      <a:pt x="447" y="98"/>
                    </a:cubicBezTo>
                    <a:cubicBezTo>
                      <a:pt x="448" y="99"/>
                      <a:pt x="448" y="99"/>
                      <a:pt x="449" y="99"/>
                    </a:cubicBezTo>
                    <a:cubicBezTo>
                      <a:pt x="403" y="124"/>
                      <a:pt x="361" y="156"/>
                      <a:pt x="313" y="179"/>
                    </a:cubicBezTo>
                    <a:cubicBezTo>
                      <a:pt x="285" y="192"/>
                      <a:pt x="248" y="199"/>
                      <a:pt x="225" y="220"/>
                    </a:cubicBezTo>
                    <a:cubicBezTo>
                      <a:pt x="225" y="221"/>
                      <a:pt x="224" y="221"/>
                      <a:pt x="224" y="222"/>
                    </a:cubicBezTo>
                    <a:cubicBezTo>
                      <a:pt x="224" y="222"/>
                      <a:pt x="224" y="222"/>
                      <a:pt x="224" y="221"/>
                    </a:cubicBezTo>
                    <a:cubicBezTo>
                      <a:pt x="183" y="201"/>
                      <a:pt x="140" y="185"/>
                      <a:pt x="99" y="166"/>
                    </a:cubicBezTo>
                    <a:cubicBezTo>
                      <a:pt x="102" y="163"/>
                      <a:pt x="105" y="161"/>
                      <a:pt x="109" y="158"/>
                    </a:cubicBezTo>
                    <a:cubicBezTo>
                      <a:pt x="131" y="142"/>
                      <a:pt x="156" y="128"/>
                      <a:pt x="181" y="117"/>
                    </a:cubicBezTo>
                    <a:cubicBezTo>
                      <a:pt x="193" y="112"/>
                      <a:pt x="203" y="109"/>
                      <a:pt x="211" y="105"/>
                    </a:cubicBezTo>
                    <a:cubicBezTo>
                      <a:pt x="220" y="102"/>
                      <a:pt x="217" y="86"/>
                      <a:pt x="206" y="90"/>
                    </a:cubicBezTo>
                    <a:cubicBezTo>
                      <a:pt x="165" y="101"/>
                      <a:pt x="124" y="120"/>
                      <a:pt x="90" y="147"/>
                    </a:cubicBezTo>
                    <a:cubicBezTo>
                      <a:pt x="86" y="150"/>
                      <a:pt x="83" y="153"/>
                      <a:pt x="79" y="156"/>
                    </a:cubicBezTo>
                    <a:cubicBezTo>
                      <a:pt x="58" y="146"/>
                      <a:pt x="36" y="134"/>
                      <a:pt x="16" y="120"/>
                    </a:cubicBezTo>
                    <a:cubicBezTo>
                      <a:pt x="16" y="119"/>
                      <a:pt x="15" y="118"/>
                      <a:pt x="15" y="117"/>
                    </a:cubicBezTo>
                    <a:cubicBezTo>
                      <a:pt x="13" y="116"/>
                      <a:pt x="12" y="116"/>
                      <a:pt x="11" y="116"/>
                    </a:cubicBezTo>
                    <a:cubicBezTo>
                      <a:pt x="10" y="116"/>
                      <a:pt x="9" y="116"/>
                      <a:pt x="9" y="116"/>
                    </a:cubicBezTo>
                    <a:cubicBezTo>
                      <a:pt x="7" y="116"/>
                      <a:pt x="6" y="118"/>
                      <a:pt x="6" y="120"/>
                    </a:cubicBezTo>
                    <a:cubicBezTo>
                      <a:pt x="3" y="129"/>
                      <a:pt x="2" y="138"/>
                      <a:pt x="1" y="148"/>
                    </a:cubicBezTo>
                    <a:cubicBezTo>
                      <a:pt x="0" y="151"/>
                      <a:pt x="3" y="153"/>
                      <a:pt x="5" y="152"/>
                    </a:cubicBezTo>
                    <a:cubicBezTo>
                      <a:pt x="23" y="163"/>
                      <a:pt x="41" y="176"/>
                      <a:pt x="59" y="189"/>
                    </a:cubicBezTo>
                    <a:cubicBezTo>
                      <a:pt x="53" y="208"/>
                      <a:pt x="53" y="229"/>
                      <a:pt x="53" y="253"/>
                    </a:cubicBezTo>
                    <a:cubicBezTo>
                      <a:pt x="53" y="256"/>
                      <a:pt x="54" y="258"/>
                      <a:pt x="55" y="259"/>
                    </a:cubicBezTo>
                    <a:cubicBezTo>
                      <a:pt x="51" y="262"/>
                      <a:pt x="48" y="266"/>
                      <a:pt x="48" y="273"/>
                    </a:cubicBezTo>
                    <a:cubicBezTo>
                      <a:pt x="48" y="280"/>
                      <a:pt x="53" y="287"/>
                      <a:pt x="59" y="290"/>
                    </a:cubicBezTo>
                    <a:cubicBezTo>
                      <a:pt x="53" y="303"/>
                      <a:pt x="48" y="316"/>
                      <a:pt x="41" y="328"/>
                    </a:cubicBezTo>
                    <a:cubicBezTo>
                      <a:pt x="37" y="334"/>
                      <a:pt x="46" y="340"/>
                      <a:pt x="50" y="334"/>
                    </a:cubicBezTo>
                    <a:cubicBezTo>
                      <a:pt x="51" y="332"/>
                      <a:pt x="52" y="331"/>
                      <a:pt x="53" y="329"/>
                    </a:cubicBezTo>
                    <a:cubicBezTo>
                      <a:pt x="53" y="331"/>
                      <a:pt x="52" y="333"/>
                      <a:pt x="52" y="334"/>
                    </a:cubicBezTo>
                    <a:cubicBezTo>
                      <a:pt x="51" y="340"/>
                      <a:pt x="59" y="345"/>
                      <a:pt x="63" y="339"/>
                    </a:cubicBezTo>
                    <a:cubicBezTo>
                      <a:pt x="65" y="334"/>
                      <a:pt x="67" y="330"/>
                      <a:pt x="69" y="326"/>
                    </a:cubicBezTo>
                    <a:cubicBezTo>
                      <a:pt x="70" y="329"/>
                      <a:pt x="71" y="332"/>
                      <a:pt x="72" y="335"/>
                    </a:cubicBezTo>
                    <a:cubicBezTo>
                      <a:pt x="74" y="340"/>
                      <a:pt x="81" y="340"/>
                      <a:pt x="82" y="335"/>
                    </a:cubicBezTo>
                    <a:cubicBezTo>
                      <a:pt x="85" y="337"/>
                      <a:pt x="90" y="335"/>
                      <a:pt x="89" y="331"/>
                    </a:cubicBezTo>
                    <a:cubicBezTo>
                      <a:pt x="88" y="318"/>
                      <a:pt x="85" y="306"/>
                      <a:pt x="82" y="293"/>
                    </a:cubicBezTo>
                    <a:cubicBezTo>
                      <a:pt x="82" y="291"/>
                      <a:pt x="80" y="289"/>
                      <a:pt x="78" y="289"/>
                    </a:cubicBezTo>
                    <a:cubicBezTo>
                      <a:pt x="83" y="286"/>
                      <a:pt x="87" y="281"/>
                      <a:pt x="89" y="276"/>
                    </a:cubicBezTo>
                    <a:cubicBezTo>
                      <a:pt x="92" y="265"/>
                      <a:pt x="83" y="252"/>
                      <a:pt x="72" y="251"/>
                    </a:cubicBezTo>
                    <a:cubicBezTo>
                      <a:pt x="72" y="250"/>
                      <a:pt x="72" y="250"/>
                      <a:pt x="72" y="249"/>
                    </a:cubicBezTo>
                    <a:cubicBezTo>
                      <a:pt x="80" y="237"/>
                      <a:pt x="80" y="220"/>
                      <a:pt x="81" y="204"/>
                    </a:cubicBezTo>
                    <a:cubicBezTo>
                      <a:pt x="92" y="212"/>
                      <a:pt x="103" y="219"/>
                      <a:pt x="115" y="226"/>
                    </a:cubicBezTo>
                    <a:cubicBezTo>
                      <a:pt x="114" y="226"/>
                      <a:pt x="113" y="227"/>
                      <a:pt x="113" y="228"/>
                    </a:cubicBezTo>
                    <a:cubicBezTo>
                      <a:pt x="112" y="236"/>
                      <a:pt x="109" y="253"/>
                      <a:pt x="107" y="259"/>
                    </a:cubicBezTo>
                    <a:cubicBezTo>
                      <a:pt x="106" y="261"/>
                      <a:pt x="107" y="264"/>
                      <a:pt x="109" y="265"/>
                    </a:cubicBezTo>
                    <a:cubicBezTo>
                      <a:pt x="161" y="309"/>
                      <a:pt x="236" y="307"/>
                      <a:pt x="299" y="294"/>
                    </a:cubicBezTo>
                    <a:cubicBezTo>
                      <a:pt x="327" y="288"/>
                      <a:pt x="357" y="282"/>
                      <a:pt x="381" y="264"/>
                    </a:cubicBezTo>
                    <a:cubicBezTo>
                      <a:pt x="396" y="252"/>
                      <a:pt x="398" y="214"/>
                      <a:pt x="396" y="197"/>
                    </a:cubicBezTo>
                    <a:cubicBezTo>
                      <a:pt x="395" y="195"/>
                      <a:pt x="394" y="193"/>
                      <a:pt x="393" y="192"/>
                    </a:cubicBezTo>
                    <a:cubicBezTo>
                      <a:pt x="433" y="172"/>
                      <a:pt x="469" y="143"/>
                      <a:pt x="467" y="97"/>
                    </a:cubicBezTo>
                    <a:close/>
                    <a:moveTo>
                      <a:pt x="8" y="148"/>
                    </a:moveTo>
                    <a:cubicBezTo>
                      <a:pt x="10" y="141"/>
                      <a:pt x="12" y="134"/>
                      <a:pt x="14" y="127"/>
                    </a:cubicBezTo>
                    <a:cubicBezTo>
                      <a:pt x="32" y="142"/>
                      <a:pt x="52" y="154"/>
                      <a:pt x="72" y="165"/>
                    </a:cubicBezTo>
                    <a:cubicBezTo>
                      <a:pt x="69" y="169"/>
                      <a:pt x="66" y="173"/>
                      <a:pt x="64" y="178"/>
                    </a:cubicBezTo>
                    <a:cubicBezTo>
                      <a:pt x="46" y="166"/>
                      <a:pt x="28" y="156"/>
                      <a:pt x="8" y="148"/>
                    </a:cubicBezTo>
                    <a:close/>
                    <a:moveTo>
                      <a:pt x="78" y="271"/>
                    </a:moveTo>
                    <a:cubicBezTo>
                      <a:pt x="77" y="276"/>
                      <a:pt x="71" y="281"/>
                      <a:pt x="66" y="279"/>
                    </a:cubicBezTo>
                    <a:cubicBezTo>
                      <a:pt x="63" y="278"/>
                      <a:pt x="61" y="275"/>
                      <a:pt x="60" y="272"/>
                    </a:cubicBezTo>
                    <a:cubicBezTo>
                      <a:pt x="59" y="267"/>
                      <a:pt x="66" y="263"/>
                      <a:pt x="69" y="261"/>
                    </a:cubicBezTo>
                    <a:cubicBezTo>
                      <a:pt x="70" y="260"/>
                      <a:pt x="71" y="259"/>
                      <a:pt x="71" y="258"/>
                    </a:cubicBezTo>
                    <a:cubicBezTo>
                      <a:pt x="71" y="258"/>
                      <a:pt x="71" y="258"/>
                      <a:pt x="71" y="258"/>
                    </a:cubicBezTo>
                    <a:cubicBezTo>
                      <a:pt x="75" y="261"/>
                      <a:pt x="80" y="265"/>
                      <a:pt x="78" y="271"/>
                    </a:cubicBezTo>
                    <a:close/>
                    <a:moveTo>
                      <a:pt x="83" y="191"/>
                    </a:moveTo>
                    <a:cubicBezTo>
                      <a:pt x="84" y="187"/>
                      <a:pt x="85" y="183"/>
                      <a:pt x="87" y="180"/>
                    </a:cubicBezTo>
                    <a:cubicBezTo>
                      <a:pt x="88" y="178"/>
                      <a:pt x="89" y="176"/>
                      <a:pt x="91" y="175"/>
                    </a:cubicBezTo>
                    <a:cubicBezTo>
                      <a:pt x="131" y="194"/>
                      <a:pt x="174" y="210"/>
                      <a:pt x="214" y="230"/>
                    </a:cubicBezTo>
                    <a:cubicBezTo>
                      <a:pt x="205" y="246"/>
                      <a:pt x="215" y="249"/>
                      <a:pt x="188" y="243"/>
                    </a:cubicBezTo>
                    <a:cubicBezTo>
                      <a:pt x="164" y="239"/>
                      <a:pt x="141" y="227"/>
                      <a:pt x="120" y="214"/>
                    </a:cubicBezTo>
                    <a:cubicBezTo>
                      <a:pt x="108" y="207"/>
                      <a:pt x="95" y="199"/>
                      <a:pt x="83" y="191"/>
                    </a:cubicBezTo>
                    <a:close/>
                    <a:moveTo>
                      <a:pt x="294" y="278"/>
                    </a:moveTo>
                    <a:cubicBezTo>
                      <a:pt x="249" y="288"/>
                      <a:pt x="115" y="304"/>
                      <a:pt x="119" y="229"/>
                    </a:cubicBezTo>
                    <a:cubicBezTo>
                      <a:pt x="119" y="229"/>
                      <a:pt x="119" y="228"/>
                      <a:pt x="119" y="228"/>
                    </a:cubicBezTo>
                    <a:cubicBezTo>
                      <a:pt x="149" y="245"/>
                      <a:pt x="179" y="257"/>
                      <a:pt x="213" y="260"/>
                    </a:cubicBezTo>
                    <a:cubicBezTo>
                      <a:pt x="216" y="260"/>
                      <a:pt x="218" y="258"/>
                      <a:pt x="219" y="256"/>
                    </a:cubicBezTo>
                    <a:cubicBezTo>
                      <a:pt x="234" y="262"/>
                      <a:pt x="262" y="252"/>
                      <a:pt x="287" y="241"/>
                    </a:cubicBezTo>
                    <a:cubicBezTo>
                      <a:pt x="287" y="241"/>
                      <a:pt x="286" y="242"/>
                      <a:pt x="286" y="242"/>
                    </a:cubicBezTo>
                    <a:cubicBezTo>
                      <a:pt x="284" y="250"/>
                      <a:pt x="283" y="257"/>
                      <a:pt x="283" y="265"/>
                    </a:cubicBezTo>
                    <a:cubicBezTo>
                      <a:pt x="283" y="269"/>
                      <a:pt x="288" y="270"/>
                      <a:pt x="289" y="267"/>
                    </a:cubicBezTo>
                    <a:cubicBezTo>
                      <a:pt x="292" y="270"/>
                      <a:pt x="298" y="269"/>
                      <a:pt x="299" y="264"/>
                    </a:cubicBezTo>
                    <a:cubicBezTo>
                      <a:pt x="300" y="264"/>
                      <a:pt x="300" y="263"/>
                      <a:pt x="300" y="263"/>
                    </a:cubicBezTo>
                    <a:cubicBezTo>
                      <a:pt x="303" y="265"/>
                      <a:pt x="307" y="264"/>
                      <a:pt x="308" y="261"/>
                    </a:cubicBezTo>
                    <a:cubicBezTo>
                      <a:pt x="309" y="259"/>
                      <a:pt x="311" y="257"/>
                      <a:pt x="312" y="255"/>
                    </a:cubicBezTo>
                    <a:cubicBezTo>
                      <a:pt x="312" y="255"/>
                      <a:pt x="312" y="255"/>
                      <a:pt x="312" y="256"/>
                    </a:cubicBezTo>
                    <a:cubicBezTo>
                      <a:pt x="312" y="261"/>
                      <a:pt x="320" y="265"/>
                      <a:pt x="323" y="259"/>
                    </a:cubicBezTo>
                    <a:cubicBezTo>
                      <a:pt x="324" y="257"/>
                      <a:pt x="325" y="255"/>
                      <a:pt x="327" y="254"/>
                    </a:cubicBezTo>
                    <a:cubicBezTo>
                      <a:pt x="326" y="255"/>
                      <a:pt x="326" y="257"/>
                      <a:pt x="326" y="259"/>
                    </a:cubicBezTo>
                    <a:cubicBezTo>
                      <a:pt x="324" y="267"/>
                      <a:pt x="337" y="271"/>
                      <a:pt x="339" y="262"/>
                    </a:cubicBezTo>
                    <a:cubicBezTo>
                      <a:pt x="339" y="261"/>
                      <a:pt x="340" y="260"/>
                      <a:pt x="340" y="259"/>
                    </a:cubicBezTo>
                    <a:cubicBezTo>
                      <a:pt x="343" y="261"/>
                      <a:pt x="347" y="261"/>
                      <a:pt x="349" y="259"/>
                    </a:cubicBezTo>
                    <a:cubicBezTo>
                      <a:pt x="351" y="260"/>
                      <a:pt x="354" y="261"/>
                      <a:pt x="357" y="260"/>
                    </a:cubicBezTo>
                    <a:cubicBezTo>
                      <a:pt x="338" y="271"/>
                      <a:pt x="308" y="275"/>
                      <a:pt x="294" y="278"/>
                    </a:cubicBezTo>
                    <a:close/>
                    <a:moveTo>
                      <a:pt x="378" y="205"/>
                    </a:moveTo>
                    <a:cubicBezTo>
                      <a:pt x="376" y="203"/>
                      <a:pt x="375" y="202"/>
                      <a:pt x="373" y="202"/>
                    </a:cubicBezTo>
                    <a:cubicBezTo>
                      <a:pt x="375" y="201"/>
                      <a:pt x="377" y="200"/>
                      <a:pt x="379" y="199"/>
                    </a:cubicBezTo>
                    <a:cubicBezTo>
                      <a:pt x="379" y="201"/>
                      <a:pt x="378" y="203"/>
                      <a:pt x="378" y="205"/>
                    </a:cubicBezTo>
                    <a:close/>
                    <a:moveTo>
                      <a:pt x="364" y="207"/>
                    </a:moveTo>
                    <a:cubicBezTo>
                      <a:pt x="363" y="209"/>
                      <a:pt x="363" y="211"/>
                      <a:pt x="362" y="214"/>
                    </a:cubicBezTo>
                    <a:cubicBezTo>
                      <a:pt x="360" y="214"/>
                      <a:pt x="357" y="216"/>
                      <a:pt x="357" y="219"/>
                    </a:cubicBezTo>
                    <a:cubicBezTo>
                      <a:pt x="354" y="219"/>
                      <a:pt x="352" y="220"/>
                      <a:pt x="350" y="222"/>
                    </a:cubicBezTo>
                    <a:cubicBezTo>
                      <a:pt x="349" y="223"/>
                      <a:pt x="349" y="224"/>
                      <a:pt x="348" y="225"/>
                    </a:cubicBezTo>
                    <a:cubicBezTo>
                      <a:pt x="345" y="220"/>
                      <a:pt x="337" y="220"/>
                      <a:pt x="335" y="227"/>
                    </a:cubicBezTo>
                    <a:cubicBezTo>
                      <a:pt x="335" y="228"/>
                      <a:pt x="335" y="229"/>
                      <a:pt x="334" y="230"/>
                    </a:cubicBezTo>
                    <a:cubicBezTo>
                      <a:pt x="332" y="229"/>
                      <a:pt x="329" y="230"/>
                      <a:pt x="327" y="233"/>
                    </a:cubicBezTo>
                    <a:cubicBezTo>
                      <a:pt x="325" y="235"/>
                      <a:pt x="323" y="237"/>
                      <a:pt x="322" y="239"/>
                    </a:cubicBezTo>
                    <a:cubicBezTo>
                      <a:pt x="322" y="238"/>
                      <a:pt x="321" y="237"/>
                      <a:pt x="321" y="236"/>
                    </a:cubicBezTo>
                    <a:cubicBezTo>
                      <a:pt x="321" y="231"/>
                      <a:pt x="313" y="228"/>
                      <a:pt x="310" y="233"/>
                    </a:cubicBezTo>
                    <a:cubicBezTo>
                      <a:pt x="309" y="236"/>
                      <a:pt x="307" y="239"/>
                      <a:pt x="305" y="242"/>
                    </a:cubicBezTo>
                    <a:cubicBezTo>
                      <a:pt x="303" y="239"/>
                      <a:pt x="298" y="238"/>
                      <a:pt x="296" y="242"/>
                    </a:cubicBezTo>
                    <a:cubicBezTo>
                      <a:pt x="295" y="240"/>
                      <a:pt x="294" y="239"/>
                      <a:pt x="292" y="239"/>
                    </a:cubicBezTo>
                    <a:cubicBezTo>
                      <a:pt x="309" y="231"/>
                      <a:pt x="324" y="223"/>
                      <a:pt x="331" y="220"/>
                    </a:cubicBezTo>
                    <a:cubicBezTo>
                      <a:pt x="341" y="216"/>
                      <a:pt x="352" y="211"/>
                      <a:pt x="364" y="206"/>
                    </a:cubicBezTo>
                    <a:cubicBezTo>
                      <a:pt x="364" y="206"/>
                      <a:pt x="364" y="207"/>
                      <a:pt x="364" y="207"/>
                    </a:cubicBezTo>
                    <a:close/>
                    <a:moveTo>
                      <a:pt x="360" y="259"/>
                    </a:moveTo>
                    <a:cubicBezTo>
                      <a:pt x="361" y="258"/>
                      <a:pt x="361" y="257"/>
                      <a:pt x="362" y="255"/>
                    </a:cubicBezTo>
                    <a:cubicBezTo>
                      <a:pt x="362" y="254"/>
                      <a:pt x="363" y="252"/>
                      <a:pt x="363" y="251"/>
                    </a:cubicBezTo>
                    <a:cubicBezTo>
                      <a:pt x="367" y="252"/>
                      <a:pt x="371" y="250"/>
                      <a:pt x="372" y="246"/>
                    </a:cubicBezTo>
                    <a:cubicBezTo>
                      <a:pt x="372" y="243"/>
                      <a:pt x="373" y="240"/>
                      <a:pt x="374" y="237"/>
                    </a:cubicBezTo>
                    <a:cubicBezTo>
                      <a:pt x="374" y="237"/>
                      <a:pt x="374" y="237"/>
                      <a:pt x="374" y="237"/>
                    </a:cubicBezTo>
                    <a:cubicBezTo>
                      <a:pt x="374" y="236"/>
                      <a:pt x="374" y="236"/>
                      <a:pt x="375" y="236"/>
                    </a:cubicBezTo>
                    <a:cubicBezTo>
                      <a:pt x="374" y="238"/>
                      <a:pt x="374" y="240"/>
                      <a:pt x="374" y="242"/>
                    </a:cubicBezTo>
                    <a:cubicBezTo>
                      <a:pt x="372" y="249"/>
                      <a:pt x="367" y="254"/>
                      <a:pt x="360" y="259"/>
                    </a:cubicBezTo>
                    <a:close/>
                    <a:moveTo>
                      <a:pt x="331" y="206"/>
                    </a:moveTo>
                    <a:cubicBezTo>
                      <a:pt x="313" y="213"/>
                      <a:pt x="294" y="221"/>
                      <a:pt x="276" y="228"/>
                    </a:cubicBezTo>
                    <a:cubicBezTo>
                      <a:pt x="263" y="233"/>
                      <a:pt x="239" y="245"/>
                      <a:pt x="222" y="246"/>
                    </a:cubicBezTo>
                    <a:cubicBezTo>
                      <a:pt x="224" y="242"/>
                      <a:pt x="225" y="237"/>
                      <a:pt x="226" y="233"/>
                    </a:cubicBezTo>
                    <a:cubicBezTo>
                      <a:pt x="226" y="232"/>
                      <a:pt x="226" y="232"/>
                      <a:pt x="226" y="231"/>
                    </a:cubicBezTo>
                    <a:cubicBezTo>
                      <a:pt x="226" y="231"/>
                      <a:pt x="226" y="231"/>
                      <a:pt x="226" y="231"/>
                    </a:cubicBezTo>
                    <a:cubicBezTo>
                      <a:pt x="226" y="231"/>
                      <a:pt x="226" y="231"/>
                      <a:pt x="226" y="231"/>
                    </a:cubicBezTo>
                    <a:cubicBezTo>
                      <a:pt x="226" y="230"/>
                      <a:pt x="226" y="230"/>
                      <a:pt x="226" y="229"/>
                    </a:cubicBezTo>
                    <a:cubicBezTo>
                      <a:pt x="226" y="229"/>
                      <a:pt x="226" y="229"/>
                      <a:pt x="226" y="229"/>
                    </a:cubicBezTo>
                    <a:cubicBezTo>
                      <a:pt x="227" y="231"/>
                      <a:pt x="230" y="231"/>
                      <a:pt x="232" y="230"/>
                    </a:cubicBezTo>
                    <a:cubicBezTo>
                      <a:pt x="260" y="211"/>
                      <a:pt x="294" y="203"/>
                      <a:pt x="324" y="188"/>
                    </a:cubicBezTo>
                    <a:cubicBezTo>
                      <a:pt x="366" y="168"/>
                      <a:pt x="420" y="143"/>
                      <a:pt x="454" y="109"/>
                    </a:cubicBezTo>
                    <a:cubicBezTo>
                      <a:pt x="443" y="165"/>
                      <a:pt x="379" y="185"/>
                      <a:pt x="331"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3" name="Freeform 389"/>
              <p:cNvSpPr>
                <a:spLocks noEditPoints="1"/>
              </p:cNvSpPr>
              <p:nvPr/>
            </p:nvSpPr>
            <p:spPr bwMode="auto">
              <a:xfrm>
                <a:off x="589" y="2839"/>
                <a:ext cx="550" cy="1008"/>
              </a:xfrm>
              <a:custGeom>
                <a:avLst/>
                <a:gdLst>
                  <a:gd name="T0" fmla="*/ 222 w 273"/>
                  <a:gd name="T1" fmla="*/ 182 h 500"/>
                  <a:gd name="T2" fmla="*/ 188 w 273"/>
                  <a:gd name="T3" fmla="*/ 175 h 500"/>
                  <a:gd name="T4" fmla="*/ 185 w 273"/>
                  <a:gd name="T5" fmla="*/ 164 h 500"/>
                  <a:gd name="T6" fmla="*/ 160 w 273"/>
                  <a:gd name="T7" fmla="*/ 117 h 500"/>
                  <a:gd name="T8" fmla="*/ 145 w 273"/>
                  <a:gd name="T9" fmla="*/ 172 h 500"/>
                  <a:gd name="T10" fmla="*/ 138 w 273"/>
                  <a:gd name="T11" fmla="*/ 284 h 500"/>
                  <a:gd name="T12" fmla="*/ 142 w 273"/>
                  <a:gd name="T13" fmla="*/ 62 h 500"/>
                  <a:gd name="T14" fmla="*/ 135 w 273"/>
                  <a:gd name="T15" fmla="*/ 5 h 500"/>
                  <a:gd name="T16" fmla="*/ 119 w 273"/>
                  <a:gd name="T17" fmla="*/ 80 h 500"/>
                  <a:gd name="T18" fmla="*/ 128 w 273"/>
                  <a:gd name="T19" fmla="*/ 196 h 500"/>
                  <a:gd name="T20" fmla="*/ 72 w 273"/>
                  <a:gd name="T21" fmla="*/ 148 h 500"/>
                  <a:gd name="T22" fmla="*/ 71 w 273"/>
                  <a:gd name="T23" fmla="*/ 195 h 500"/>
                  <a:gd name="T24" fmla="*/ 59 w 273"/>
                  <a:gd name="T25" fmla="*/ 153 h 500"/>
                  <a:gd name="T26" fmla="*/ 73 w 273"/>
                  <a:gd name="T27" fmla="*/ 143 h 500"/>
                  <a:gd name="T28" fmla="*/ 64 w 273"/>
                  <a:gd name="T29" fmla="*/ 82 h 500"/>
                  <a:gd name="T30" fmla="*/ 51 w 273"/>
                  <a:gd name="T31" fmla="*/ 85 h 500"/>
                  <a:gd name="T32" fmla="*/ 38 w 273"/>
                  <a:gd name="T33" fmla="*/ 88 h 500"/>
                  <a:gd name="T34" fmla="*/ 33 w 273"/>
                  <a:gd name="T35" fmla="*/ 109 h 500"/>
                  <a:gd name="T36" fmla="*/ 41 w 273"/>
                  <a:gd name="T37" fmla="*/ 146 h 500"/>
                  <a:gd name="T38" fmla="*/ 48 w 273"/>
                  <a:gd name="T39" fmla="*/ 152 h 500"/>
                  <a:gd name="T40" fmla="*/ 65 w 273"/>
                  <a:gd name="T41" fmla="*/ 226 h 500"/>
                  <a:gd name="T42" fmla="*/ 40 w 273"/>
                  <a:gd name="T43" fmla="*/ 201 h 500"/>
                  <a:gd name="T44" fmla="*/ 39 w 273"/>
                  <a:gd name="T45" fmla="*/ 192 h 500"/>
                  <a:gd name="T46" fmla="*/ 5 w 273"/>
                  <a:gd name="T47" fmla="*/ 206 h 500"/>
                  <a:gd name="T48" fmla="*/ 42 w 273"/>
                  <a:gd name="T49" fmla="*/ 310 h 500"/>
                  <a:gd name="T50" fmla="*/ 56 w 273"/>
                  <a:gd name="T51" fmla="*/ 483 h 500"/>
                  <a:gd name="T52" fmla="*/ 45 w 273"/>
                  <a:gd name="T53" fmla="*/ 316 h 500"/>
                  <a:gd name="T54" fmla="*/ 31 w 273"/>
                  <a:gd name="T55" fmla="*/ 207 h 500"/>
                  <a:gd name="T56" fmla="*/ 52 w 273"/>
                  <a:gd name="T57" fmla="*/ 324 h 500"/>
                  <a:gd name="T58" fmla="*/ 104 w 273"/>
                  <a:gd name="T59" fmla="*/ 332 h 500"/>
                  <a:gd name="T60" fmla="*/ 168 w 273"/>
                  <a:gd name="T61" fmla="*/ 472 h 500"/>
                  <a:gd name="T62" fmla="*/ 78 w 273"/>
                  <a:gd name="T63" fmla="*/ 478 h 500"/>
                  <a:gd name="T64" fmla="*/ 181 w 273"/>
                  <a:gd name="T65" fmla="*/ 479 h 500"/>
                  <a:gd name="T66" fmla="*/ 194 w 273"/>
                  <a:gd name="T67" fmla="*/ 306 h 500"/>
                  <a:gd name="T68" fmla="*/ 192 w 273"/>
                  <a:gd name="T69" fmla="*/ 291 h 500"/>
                  <a:gd name="T70" fmla="*/ 272 w 273"/>
                  <a:gd name="T71" fmla="*/ 149 h 500"/>
                  <a:gd name="T72" fmla="*/ 12 w 273"/>
                  <a:gd name="T73" fmla="*/ 202 h 500"/>
                  <a:gd name="T74" fmla="*/ 20 w 273"/>
                  <a:gd name="T75" fmla="*/ 198 h 500"/>
                  <a:gd name="T76" fmla="*/ 77 w 273"/>
                  <a:gd name="T77" fmla="*/ 246 h 500"/>
                  <a:gd name="T78" fmla="*/ 70 w 273"/>
                  <a:gd name="T79" fmla="*/ 205 h 500"/>
                  <a:gd name="T80" fmla="*/ 85 w 273"/>
                  <a:gd name="T81" fmla="*/ 198 h 500"/>
                  <a:gd name="T82" fmla="*/ 166 w 273"/>
                  <a:gd name="T83" fmla="*/ 130 h 500"/>
                  <a:gd name="T84" fmla="*/ 152 w 273"/>
                  <a:gd name="T85" fmla="*/ 167 h 500"/>
                  <a:gd name="T86" fmla="*/ 137 w 273"/>
                  <a:gd name="T87" fmla="*/ 291 h 500"/>
                  <a:gd name="T88" fmla="*/ 154 w 273"/>
                  <a:gd name="T89" fmla="*/ 296 h 500"/>
                  <a:gd name="T90" fmla="*/ 159 w 273"/>
                  <a:gd name="T91" fmla="*/ 318 h 500"/>
                  <a:gd name="T92" fmla="*/ 180 w 273"/>
                  <a:gd name="T93" fmla="*/ 177 h 500"/>
                  <a:gd name="T94" fmla="*/ 185 w 273"/>
                  <a:gd name="T95" fmla="*/ 298 h 500"/>
                  <a:gd name="T96" fmla="*/ 193 w 273"/>
                  <a:gd name="T97" fmla="*/ 280 h 500"/>
                  <a:gd name="T98" fmla="*/ 226 w 273"/>
                  <a:gd name="T99" fmla="*/ 193 h 500"/>
                  <a:gd name="T100" fmla="*/ 231 w 273"/>
                  <a:gd name="T101" fmla="*/ 18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3" h="500">
                    <a:moveTo>
                      <a:pt x="264" y="143"/>
                    </a:moveTo>
                    <a:cubicBezTo>
                      <a:pt x="248" y="153"/>
                      <a:pt x="237" y="168"/>
                      <a:pt x="223" y="180"/>
                    </a:cubicBezTo>
                    <a:cubicBezTo>
                      <a:pt x="222" y="180"/>
                      <a:pt x="222" y="181"/>
                      <a:pt x="222" y="182"/>
                    </a:cubicBezTo>
                    <a:cubicBezTo>
                      <a:pt x="214" y="186"/>
                      <a:pt x="208" y="198"/>
                      <a:pt x="204" y="205"/>
                    </a:cubicBezTo>
                    <a:cubicBezTo>
                      <a:pt x="200" y="211"/>
                      <a:pt x="196" y="218"/>
                      <a:pt x="192" y="225"/>
                    </a:cubicBezTo>
                    <a:cubicBezTo>
                      <a:pt x="191" y="208"/>
                      <a:pt x="190" y="192"/>
                      <a:pt x="188" y="175"/>
                    </a:cubicBezTo>
                    <a:cubicBezTo>
                      <a:pt x="189" y="175"/>
                      <a:pt x="189" y="175"/>
                      <a:pt x="190" y="175"/>
                    </a:cubicBezTo>
                    <a:cubicBezTo>
                      <a:pt x="195" y="172"/>
                      <a:pt x="192" y="165"/>
                      <a:pt x="187" y="164"/>
                    </a:cubicBezTo>
                    <a:cubicBezTo>
                      <a:pt x="187" y="164"/>
                      <a:pt x="186" y="164"/>
                      <a:pt x="185" y="164"/>
                    </a:cubicBezTo>
                    <a:cubicBezTo>
                      <a:pt x="185" y="164"/>
                      <a:pt x="184" y="164"/>
                      <a:pt x="183" y="164"/>
                    </a:cubicBezTo>
                    <a:cubicBezTo>
                      <a:pt x="183" y="147"/>
                      <a:pt x="178" y="130"/>
                      <a:pt x="168" y="116"/>
                    </a:cubicBezTo>
                    <a:cubicBezTo>
                      <a:pt x="166" y="113"/>
                      <a:pt x="161" y="113"/>
                      <a:pt x="160" y="117"/>
                    </a:cubicBezTo>
                    <a:cubicBezTo>
                      <a:pt x="154" y="134"/>
                      <a:pt x="154" y="153"/>
                      <a:pt x="145" y="169"/>
                    </a:cubicBezTo>
                    <a:cubicBezTo>
                      <a:pt x="145" y="169"/>
                      <a:pt x="145" y="170"/>
                      <a:pt x="145" y="171"/>
                    </a:cubicBezTo>
                    <a:cubicBezTo>
                      <a:pt x="145" y="171"/>
                      <a:pt x="145" y="172"/>
                      <a:pt x="145" y="172"/>
                    </a:cubicBezTo>
                    <a:cubicBezTo>
                      <a:pt x="145" y="211"/>
                      <a:pt x="153" y="248"/>
                      <a:pt x="154" y="286"/>
                    </a:cubicBezTo>
                    <a:cubicBezTo>
                      <a:pt x="150" y="285"/>
                      <a:pt x="145" y="285"/>
                      <a:pt x="142" y="284"/>
                    </a:cubicBezTo>
                    <a:cubicBezTo>
                      <a:pt x="140" y="284"/>
                      <a:pt x="139" y="284"/>
                      <a:pt x="138" y="284"/>
                    </a:cubicBezTo>
                    <a:cubicBezTo>
                      <a:pt x="148" y="219"/>
                      <a:pt x="136" y="146"/>
                      <a:pt x="135" y="82"/>
                    </a:cubicBezTo>
                    <a:cubicBezTo>
                      <a:pt x="135" y="80"/>
                      <a:pt x="134" y="78"/>
                      <a:pt x="132" y="77"/>
                    </a:cubicBezTo>
                    <a:cubicBezTo>
                      <a:pt x="137" y="74"/>
                      <a:pt x="140" y="68"/>
                      <a:pt x="142" y="62"/>
                    </a:cubicBezTo>
                    <a:cubicBezTo>
                      <a:pt x="148" y="47"/>
                      <a:pt x="144" y="29"/>
                      <a:pt x="135" y="16"/>
                    </a:cubicBezTo>
                    <a:cubicBezTo>
                      <a:pt x="134" y="15"/>
                      <a:pt x="132" y="14"/>
                      <a:pt x="131" y="14"/>
                    </a:cubicBezTo>
                    <a:cubicBezTo>
                      <a:pt x="132" y="11"/>
                      <a:pt x="133" y="8"/>
                      <a:pt x="135" y="5"/>
                    </a:cubicBezTo>
                    <a:cubicBezTo>
                      <a:pt x="136" y="3"/>
                      <a:pt x="132" y="0"/>
                      <a:pt x="131" y="3"/>
                    </a:cubicBezTo>
                    <a:cubicBezTo>
                      <a:pt x="121" y="17"/>
                      <a:pt x="110" y="31"/>
                      <a:pt x="105" y="48"/>
                    </a:cubicBezTo>
                    <a:cubicBezTo>
                      <a:pt x="102" y="59"/>
                      <a:pt x="105" y="76"/>
                      <a:pt x="119" y="80"/>
                    </a:cubicBezTo>
                    <a:cubicBezTo>
                      <a:pt x="122" y="80"/>
                      <a:pt x="124" y="80"/>
                      <a:pt x="126" y="80"/>
                    </a:cubicBezTo>
                    <a:cubicBezTo>
                      <a:pt x="125" y="81"/>
                      <a:pt x="125" y="81"/>
                      <a:pt x="125" y="82"/>
                    </a:cubicBezTo>
                    <a:cubicBezTo>
                      <a:pt x="125" y="120"/>
                      <a:pt x="126" y="158"/>
                      <a:pt x="128" y="196"/>
                    </a:cubicBezTo>
                    <a:cubicBezTo>
                      <a:pt x="129" y="237"/>
                      <a:pt x="125" y="278"/>
                      <a:pt x="126" y="318"/>
                    </a:cubicBezTo>
                    <a:cubicBezTo>
                      <a:pt x="114" y="260"/>
                      <a:pt x="96" y="203"/>
                      <a:pt x="77" y="147"/>
                    </a:cubicBezTo>
                    <a:cubicBezTo>
                      <a:pt x="76" y="144"/>
                      <a:pt x="71" y="145"/>
                      <a:pt x="72" y="148"/>
                    </a:cubicBezTo>
                    <a:cubicBezTo>
                      <a:pt x="75" y="162"/>
                      <a:pt x="79" y="176"/>
                      <a:pt x="83" y="190"/>
                    </a:cubicBezTo>
                    <a:cubicBezTo>
                      <a:pt x="82" y="190"/>
                      <a:pt x="82" y="190"/>
                      <a:pt x="81" y="190"/>
                    </a:cubicBezTo>
                    <a:cubicBezTo>
                      <a:pt x="78" y="192"/>
                      <a:pt x="74" y="193"/>
                      <a:pt x="71" y="195"/>
                    </a:cubicBezTo>
                    <a:cubicBezTo>
                      <a:pt x="68" y="196"/>
                      <a:pt x="64" y="198"/>
                      <a:pt x="63" y="201"/>
                    </a:cubicBezTo>
                    <a:cubicBezTo>
                      <a:pt x="58" y="184"/>
                      <a:pt x="55" y="167"/>
                      <a:pt x="58" y="153"/>
                    </a:cubicBezTo>
                    <a:cubicBezTo>
                      <a:pt x="58" y="153"/>
                      <a:pt x="58" y="153"/>
                      <a:pt x="59" y="153"/>
                    </a:cubicBezTo>
                    <a:cubicBezTo>
                      <a:pt x="61" y="152"/>
                      <a:pt x="63" y="152"/>
                      <a:pt x="66" y="152"/>
                    </a:cubicBezTo>
                    <a:cubicBezTo>
                      <a:pt x="67" y="151"/>
                      <a:pt x="68" y="150"/>
                      <a:pt x="68" y="149"/>
                    </a:cubicBezTo>
                    <a:cubicBezTo>
                      <a:pt x="71" y="148"/>
                      <a:pt x="73" y="146"/>
                      <a:pt x="73" y="143"/>
                    </a:cubicBezTo>
                    <a:cubicBezTo>
                      <a:pt x="73" y="123"/>
                      <a:pt x="76" y="102"/>
                      <a:pt x="75" y="82"/>
                    </a:cubicBezTo>
                    <a:cubicBezTo>
                      <a:pt x="74" y="75"/>
                      <a:pt x="65" y="75"/>
                      <a:pt x="64" y="82"/>
                    </a:cubicBezTo>
                    <a:cubicBezTo>
                      <a:pt x="64" y="82"/>
                      <a:pt x="64" y="82"/>
                      <a:pt x="64" y="82"/>
                    </a:cubicBezTo>
                    <a:cubicBezTo>
                      <a:pt x="60" y="79"/>
                      <a:pt x="53" y="81"/>
                      <a:pt x="53" y="87"/>
                    </a:cubicBezTo>
                    <a:cubicBezTo>
                      <a:pt x="54" y="89"/>
                      <a:pt x="54" y="91"/>
                      <a:pt x="54" y="93"/>
                    </a:cubicBezTo>
                    <a:cubicBezTo>
                      <a:pt x="53" y="91"/>
                      <a:pt x="52" y="88"/>
                      <a:pt x="51" y="85"/>
                    </a:cubicBezTo>
                    <a:cubicBezTo>
                      <a:pt x="48" y="78"/>
                      <a:pt x="38" y="81"/>
                      <a:pt x="39" y="89"/>
                    </a:cubicBezTo>
                    <a:cubicBezTo>
                      <a:pt x="39" y="90"/>
                      <a:pt x="40" y="91"/>
                      <a:pt x="40" y="92"/>
                    </a:cubicBezTo>
                    <a:cubicBezTo>
                      <a:pt x="39" y="91"/>
                      <a:pt x="39" y="89"/>
                      <a:pt x="38" y="88"/>
                    </a:cubicBezTo>
                    <a:cubicBezTo>
                      <a:pt x="36" y="81"/>
                      <a:pt x="25" y="84"/>
                      <a:pt x="27" y="91"/>
                    </a:cubicBezTo>
                    <a:cubicBezTo>
                      <a:pt x="28" y="93"/>
                      <a:pt x="29" y="96"/>
                      <a:pt x="30" y="98"/>
                    </a:cubicBezTo>
                    <a:cubicBezTo>
                      <a:pt x="31" y="102"/>
                      <a:pt x="32" y="106"/>
                      <a:pt x="33" y="109"/>
                    </a:cubicBezTo>
                    <a:cubicBezTo>
                      <a:pt x="29" y="103"/>
                      <a:pt x="26" y="96"/>
                      <a:pt x="23" y="89"/>
                    </a:cubicBezTo>
                    <a:cubicBezTo>
                      <a:pt x="20" y="83"/>
                      <a:pt x="11" y="88"/>
                      <a:pt x="14" y="94"/>
                    </a:cubicBezTo>
                    <a:cubicBezTo>
                      <a:pt x="22" y="111"/>
                      <a:pt x="29" y="131"/>
                      <a:pt x="41" y="146"/>
                    </a:cubicBezTo>
                    <a:cubicBezTo>
                      <a:pt x="42" y="147"/>
                      <a:pt x="42" y="147"/>
                      <a:pt x="43" y="148"/>
                    </a:cubicBezTo>
                    <a:cubicBezTo>
                      <a:pt x="44" y="149"/>
                      <a:pt x="44" y="150"/>
                      <a:pt x="46" y="150"/>
                    </a:cubicBezTo>
                    <a:cubicBezTo>
                      <a:pt x="46" y="151"/>
                      <a:pt x="47" y="152"/>
                      <a:pt x="48" y="152"/>
                    </a:cubicBezTo>
                    <a:cubicBezTo>
                      <a:pt x="49" y="153"/>
                      <a:pt x="50" y="153"/>
                      <a:pt x="51" y="153"/>
                    </a:cubicBezTo>
                    <a:cubicBezTo>
                      <a:pt x="51" y="154"/>
                      <a:pt x="52" y="155"/>
                      <a:pt x="53" y="156"/>
                    </a:cubicBezTo>
                    <a:cubicBezTo>
                      <a:pt x="46" y="176"/>
                      <a:pt x="60" y="209"/>
                      <a:pt x="65" y="226"/>
                    </a:cubicBezTo>
                    <a:cubicBezTo>
                      <a:pt x="73" y="257"/>
                      <a:pt x="81" y="289"/>
                      <a:pt x="92" y="319"/>
                    </a:cubicBezTo>
                    <a:cubicBezTo>
                      <a:pt x="87" y="318"/>
                      <a:pt x="81" y="318"/>
                      <a:pt x="76" y="318"/>
                    </a:cubicBezTo>
                    <a:cubicBezTo>
                      <a:pt x="73" y="277"/>
                      <a:pt x="57" y="238"/>
                      <a:pt x="40" y="201"/>
                    </a:cubicBezTo>
                    <a:cubicBezTo>
                      <a:pt x="40" y="200"/>
                      <a:pt x="39" y="199"/>
                      <a:pt x="38" y="199"/>
                    </a:cubicBezTo>
                    <a:cubicBezTo>
                      <a:pt x="38" y="198"/>
                      <a:pt x="38" y="197"/>
                      <a:pt x="37" y="197"/>
                    </a:cubicBezTo>
                    <a:cubicBezTo>
                      <a:pt x="39" y="196"/>
                      <a:pt x="40" y="194"/>
                      <a:pt x="39" y="192"/>
                    </a:cubicBezTo>
                    <a:cubicBezTo>
                      <a:pt x="31" y="179"/>
                      <a:pt x="22" y="167"/>
                      <a:pt x="10" y="156"/>
                    </a:cubicBezTo>
                    <a:cubicBezTo>
                      <a:pt x="7" y="154"/>
                      <a:pt x="0" y="155"/>
                      <a:pt x="1" y="160"/>
                    </a:cubicBezTo>
                    <a:cubicBezTo>
                      <a:pt x="3" y="175"/>
                      <a:pt x="3" y="191"/>
                      <a:pt x="5" y="206"/>
                    </a:cubicBezTo>
                    <a:cubicBezTo>
                      <a:pt x="5" y="208"/>
                      <a:pt x="6" y="208"/>
                      <a:pt x="7" y="209"/>
                    </a:cubicBezTo>
                    <a:cubicBezTo>
                      <a:pt x="7" y="209"/>
                      <a:pt x="6" y="210"/>
                      <a:pt x="7" y="210"/>
                    </a:cubicBezTo>
                    <a:cubicBezTo>
                      <a:pt x="15" y="244"/>
                      <a:pt x="28" y="277"/>
                      <a:pt x="42" y="310"/>
                    </a:cubicBezTo>
                    <a:cubicBezTo>
                      <a:pt x="41" y="310"/>
                      <a:pt x="41" y="310"/>
                      <a:pt x="41" y="310"/>
                    </a:cubicBezTo>
                    <a:cubicBezTo>
                      <a:pt x="27" y="330"/>
                      <a:pt x="33" y="368"/>
                      <a:pt x="35" y="391"/>
                    </a:cubicBezTo>
                    <a:cubicBezTo>
                      <a:pt x="37" y="419"/>
                      <a:pt x="39" y="459"/>
                      <a:pt x="56" y="483"/>
                    </a:cubicBezTo>
                    <a:cubicBezTo>
                      <a:pt x="58" y="487"/>
                      <a:pt x="64" y="486"/>
                      <a:pt x="64" y="481"/>
                    </a:cubicBezTo>
                    <a:cubicBezTo>
                      <a:pt x="62" y="456"/>
                      <a:pt x="52" y="431"/>
                      <a:pt x="49" y="406"/>
                    </a:cubicBezTo>
                    <a:cubicBezTo>
                      <a:pt x="44" y="376"/>
                      <a:pt x="46" y="346"/>
                      <a:pt x="45" y="316"/>
                    </a:cubicBezTo>
                    <a:cubicBezTo>
                      <a:pt x="47" y="319"/>
                      <a:pt x="52" y="316"/>
                      <a:pt x="51" y="312"/>
                    </a:cubicBezTo>
                    <a:cubicBezTo>
                      <a:pt x="42" y="279"/>
                      <a:pt x="32" y="244"/>
                      <a:pt x="17" y="212"/>
                    </a:cubicBezTo>
                    <a:cubicBezTo>
                      <a:pt x="22" y="211"/>
                      <a:pt x="26" y="209"/>
                      <a:pt x="31" y="207"/>
                    </a:cubicBezTo>
                    <a:cubicBezTo>
                      <a:pt x="45" y="243"/>
                      <a:pt x="60" y="280"/>
                      <a:pt x="67" y="318"/>
                    </a:cubicBezTo>
                    <a:cubicBezTo>
                      <a:pt x="61" y="319"/>
                      <a:pt x="56" y="320"/>
                      <a:pt x="52" y="322"/>
                    </a:cubicBezTo>
                    <a:cubicBezTo>
                      <a:pt x="51" y="322"/>
                      <a:pt x="51" y="323"/>
                      <a:pt x="52" y="324"/>
                    </a:cubicBezTo>
                    <a:cubicBezTo>
                      <a:pt x="61" y="332"/>
                      <a:pt x="81" y="332"/>
                      <a:pt x="97" y="332"/>
                    </a:cubicBezTo>
                    <a:cubicBezTo>
                      <a:pt x="97" y="333"/>
                      <a:pt x="98" y="333"/>
                      <a:pt x="98" y="334"/>
                    </a:cubicBezTo>
                    <a:cubicBezTo>
                      <a:pt x="99" y="337"/>
                      <a:pt x="105" y="336"/>
                      <a:pt x="104" y="332"/>
                    </a:cubicBezTo>
                    <a:cubicBezTo>
                      <a:pt x="108" y="332"/>
                      <a:pt x="112" y="332"/>
                      <a:pt x="115" y="332"/>
                    </a:cubicBezTo>
                    <a:cubicBezTo>
                      <a:pt x="138" y="332"/>
                      <a:pt x="171" y="334"/>
                      <a:pt x="193" y="323"/>
                    </a:cubicBezTo>
                    <a:cubicBezTo>
                      <a:pt x="189" y="373"/>
                      <a:pt x="181" y="423"/>
                      <a:pt x="168" y="472"/>
                    </a:cubicBezTo>
                    <a:cubicBezTo>
                      <a:pt x="168" y="473"/>
                      <a:pt x="168" y="473"/>
                      <a:pt x="168" y="474"/>
                    </a:cubicBezTo>
                    <a:cubicBezTo>
                      <a:pt x="155" y="479"/>
                      <a:pt x="144" y="485"/>
                      <a:pt x="128" y="485"/>
                    </a:cubicBezTo>
                    <a:cubicBezTo>
                      <a:pt x="112" y="486"/>
                      <a:pt x="93" y="483"/>
                      <a:pt x="78" y="478"/>
                    </a:cubicBezTo>
                    <a:cubicBezTo>
                      <a:pt x="74" y="476"/>
                      <a:pt x="72" y="482"/>
                      <a:pt x="75" y="484"/>
                    </a:cubicBezTo>
                    <a:cubicBezTo>
                      <a:pt x="94" y="495"/>
                      <a:pt x="112" y="500"/>
                      <a:pt x="134" y="499"/>
                    </a:cubicBezTo>
                    <a:cubicBezTo>
                      <a:pt x="150" y="498"/>
                      <a:pt x="172" y="494"/>
                      <a:pt x="181" y="479"/>
                    </a:cubicBezTo>
                    <a:cubicBezTo>
                      <a:pt x="182" y="477"/>
                      <a:pt x="182" y="475"/>
                      <a:pt x="181" y="473"/>
                    </a:cubicBezTo>
                    <a:cubicBezTo>
                      <a:pt x="196" y="419"/>
                      <a:pt x="204" y="363"/>
                      <a:pt x="207" y="306"/>
                    </a:cubicBezTo>
                    <a:cubicBezTo>
                      <a:pt x="207" y="298"/>
                      <a:pt x="195" y="298"/>
                      <a:pt x="194" y="306"/>
                    </a:cubicBezTo>
                    <a:cubicBezTo>
                      <a:pt x="194" y="307"/>
                      <a:pt x="194" y="308"/>
                      <a:pt x="194" y="309"/>
                    </a:cubicBezTo>
                    <a:cubicBezTo>
                      <a:pt x="193" y="309"/>
                      <a:pt x="192" y="309"/>
                      <a:pt x="192" y="310"/>
                    </a:cubicBezTo>
                    <a:cubicBezTo>
                      <a:pt x="192" y="303"/>
                      <a:pt x="192" y="297"/>
                      <a:pt x="192" y="291"/>
                    </a:cubicBezTo>
                    <a:cubicBezTo>
                      <a:pt x="213" y="271"/>
                      <a:pt x="251" y="230"/>
                      <a:pt x="246" y="202"/>
                    </a:cubicBezTo>
                    <a:cubicBezTo>
                      <a:pt x="247" y="201"/>
                      <a:pt x="248" y="201"/>
                      <a:pt x="249" y="199"/>
                    </a:cubicBezTo>
                    <a:cubicBezTo>
                      <a:pt x="259" y="184"/>
                      <a:pt x="269" y="168"/>
                      <a:pt x="272" y="149"/>
                    </a:cubicBezTo>
                    <a:cubicBezTo>
                      <a:pt x="273" y="145"/>
                      <a:pt x="268" y="140"/>
                      <a:pt x="264" y="143"/>
                    </a:cubicBezTo>
                    <a:close/>
                    <a:moveTo>
                      <a:pt x="20" y="198"/>
                    </a:moveTo>
                    <a:cubicBezTo>
                      <a:pt x="17" y="199"/>
                      <a:pt x="15" y="201"/>
                      <a:pt x="12" y="202"/>
                    </a:cubicBezTo>
                    <a:cubicBezTo>
                      <a:pt x="13" y="192"/>
                      <a:pt x="13" y="182"/>
                      <a:pt x="13" y="173"/>
                    </a:cubicBezTo>
                    <a:cubicBezTo>
                      <a:pt x="19" y="179"/>
                      <a:pt x="25" y="186"/>
                      <a:pt x="30" y="194"/>
                    </a:cubicBezTo>
                    <a:cubicBezTo>
                      <a:pt x="27" y="195"/>
                      <a:pt x="24" y="197"/>
                      <a:pt x="20" y="198"/>
                    </a:cubicBezTo>
                    <a:close/>
                    <a:moveTo>
                      <a:pt x="103" y="319"/>
                    </a:moveTo>
                    <a:cubicBezTo>
                      <a:pt x="103" y="319"/>
                      <a:pt x="102" y="319"/>
                      <a:pt x="101" y="319"/>
                    </a:cubicBezTo>
                    <a:cubicBezTo>
                      <a:pt x="95" y="294"/>
                      <a:pt x="84" y="270"/>
                      <a:pt x="77" y="246"/>
                    </a:cubicBezTo>
                    <a:cubicBezTo>
                      <a:pt x="74" y="235"/>
                      <a:pt x="68" y="221"/>
                      <a:pt x="64" y="206"/>
                    </a:cubicBezTo>
                    <a:cubicBezTo>
                      <a:pt x="65" y="206"/>
                      <a:pt x="66" y="206"/>
                      <a:pt x="68" y="206"/>
                    </a:cubicBezTo>
                    <a:cubicBezTo>
                      <a:pt x="68" y="205"/>
                      <a:pt x="69" y="205"/>
                      <a:pt x="70" y="205"/>
                    </a:cubicBezTo>
                    <a:cubicBezTo>
                      <a:pt x="70" y="205"/>
                      <a:pt x="71" y="205"/>
                      <a:pt x="71" y="204"/>
                    </a:cubicBezTo>
                    <a:cubicBezTo>
                      <a:pt x="72" y="204"/>
                      <a:pt x="74" y="203"/>
                      <a:pt x="75" y="202"/>
                    </a:cubicBezTo>
                    <a:cubicBezTo>
                      <a:pt x="79" y="201"/>
                      <a:pt x="82" y="200"/>
                      <a:pt x="85" y="198"/>
                    </a:cubicBezTo>
                    <a:cubicBezTo>
                      <a:pt x="97" y="239"/>
                      <a:pt x="108" y="278"/>
                      <a:pt x="118" y="319"/>
                    </a:cubicBezTo>
                    <a:cubicBezTo>
                      <a:pt x="113" y="319"/>
                      <a:pt x="108" y="319"/>
                      <a:pt x="103" y="319"/>
                    </a:cubicBezTo>
                    <a:close/>
                    <a:moveTo>
                      <a:pt x="166" y="130"/>
                    </a:moveTo>
                    <a:cubicBezTo>
                      <a:pt x="172" y="141"/>
                      <a:pt x="173" y="153"/>
                      <a:pt x="174" y="165"/>
                    </a:cubicBezTo>
                    <a:cubicBezTo>
                      <a:pt x="171" y="166"/>
                      <a:pt x="168" y="166"/>
                      <a:pt x="164" y="167"/>
                    </a:cubicBezTo>
                    <a:cubicBezTo>
                      <a:pt x="161" y="167"/>
                      <a:pt x="156" y="166"/>
                      <a:pt x="152" y="167"/>
                    </a:cubicBezTo>
                    <a:cubicBezTo>
                      <a:pt x="160" y="157"/>
                      <a:pt x="163" y="143"/>
                      <a:pt x="166" y="130"/>
                    </a:cubicBezTo>
                    <a:close/>
                    <a:moveTo>
                      <a:pt x="130" y="319"/>
                    </a:moveTo>
                    <a:cubicBezTo>
                      <a:pt x="133" y="310"/>
                      <a:pt x="135" y="301"/>
                      <a:pt x="137" y="291"/>
                    </a:cubicBezTo>
                    <a:cubicBezTo>
                      <a:pt x="137" y="292"/>
                      <a:pt x="138" y="292"/>
                      <a:pt x="139" y="292"/>
                    </a:cubicBezTo>
                    <a:cubicBezTo>
                      <a:pt x="144" y="293"/>
                      <a:pt x="148" y="294"/>
                      <a:pt x="153" y="296"/>
                    </a:cubicBezTo>
                    <a:cubicBezTo>
                      <a:pt x="153" y="296"/>
                      <a:pt x="153" y="296"/>
                      <a:pt x="154" y="296"/>
                    </a:cubicBezTo>
                    <a:cubicBezTo>
                      <a:pt x="153" y="303"/>
                      <a:pt x="153" y="311"/>
                      <a:pt x="152" y="318"/>
                    </a:cubicBezTo>
                    <a:cubicBezTo>
                      <a:pt x="145" y="319"/>
                      <a:pt x="137" y="319"/>
                      <a:pt x="130" y="319"/>
                    </a:cubicBezTo>
                    <a:close/>
                    <a:moveTo>
                      <a:pt x="159" y="318"/>
                    </a:moveTo>
                    <a:cubicBezTo>
                      <a:pt x="169" y="274"/>
                      <a:pt x="164" y="219"/>
                      <a:pt x="151" y="177"/>
                    </a:cubicBezTo>
                    <a:cubicBezTo>
                      <a:pt x="156" y="178"/>
                      <a:pt x="162" y="177"/>
                      <a:pt x="166" y="177"/>
                    </a:cubicBezTo>
                    <a:cubicBezTo>
                      <a:pt x="170" y="177"/>
                      <a:pt x="175" y="177"/>
                      <a:pt x="180" y="177"/>
                    </a:cubicBezTo>
                    <a:cubicBezTo>
                      <a:pt x="179" y="215"/>
                      <a:pt x="182" y="253"/>
                      <a:pt x="184" y="291"/>
                    </a:cubicBezTo>
                    <a:cubicBezTo>
                      <a:pt x="183" y="293"/>
                      <a:pt x="182" y="294"/>
                      <a:pt x="182" y="295"/>
                    </a:cubicBezTo>
                    <a:cubicBezTo>
                      <a:pt x="181" y="297"/>
                      <a:pt x="183" y="299"/>
                      <a:pt x="185" y="298"/>
                    </a:cubicBezTo>
                    <a:cubicBezTo>
                      <a:pt x="185" y="303"/>
                      <a:pt x="185" y="307"/>
                      <a:pt x="186" y="312"/>
                    </a:cubicBezTo>
                    <a:cubicBezTo>
                      <a:pt x="177" y="315"/>
                      <a:pt x="168" y="317"/>
                      <a:pt x="159" y="318"/>
                    </a:cubicBezTo>
                    <a:close/>
                    <a:moveTo>
                      <a:pt x="193" y="280"/>
                    </a:moveTo>
                    <a:cubicBezTo>
                      <a:pt x="193" y="267"/>
                      <a:pt x="193" y="253"/>
                      <a:pt x="193" y="240"/>
                    </a:cubicBezTo>
                    <a:cubicBezTo>
                      <a:pt x="198" y="231"/>
                      <a:pt x="204" y="222"/>
                      <a:pt x="210" y="213"/>
                    </a:cubicBezTo>
                    <a:cubicBezTo>
                      <a:pt x="214" y="207"/>
                      <a:pt x="221" y="200"/>
                      <a:pt x="226" y="193"/>
                    </a:cubicBezTo>
                    <a:cubicBezTo>
                      <a:pt x="249" y="209"/>
                      <a:pt x="213" y="253"/>
                      <a:pt x="193" y="280"/>
                    </a:cubicBezTo>
                    <a:close/>
                    <a:moveTo>
                      <a:pt x="242" y="191"/>
                    </a:moveTo>
                    <a:cubicBezTo>
                      <a:pt x="239" y="188"/>
                      <a:pt x="236" y="184"/>
                      <a:pt x="231" y="182"/>
                    </a:cubicBezTo>
                    <a:cubicBezTo>
                      <a:pt x="240" y="176"/>
                      <a:pt x="248" y="169"/>
                      <a:pt x="256" y="162"/>
                    </a:cubicBezTo>
                    <a:cubicBezTo>
                      <a:pt x="253" y="172"/>
                      <a:pt x="247" y="182"/>
                      <a:pt x="242"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4" name="Freeform 390"/>
              <p:cNvSpPr>
                <a:spLocks noEditPoints="1"/>
              </p:cNvSpPr>
              <p:nvPr/>
            </p:nvSpPr>
            <p:spPr bwMode="auto">
              <a:xfrm>
                <a:off x="5098" y="-1992"/>
                <a:ext cx="103" cy="234"/>
              </a:xfrm>
              <a:custGeom>
                <a:avLst/>
                <a:gdLst>
                  <a:gd name="T0" fmla="*/ 27 w 51"/>
                  <a:gd name="T1" fmla="*/ 4 h 116"/>
                  <a:gd name="T2" fmla="*/ 16 w 51"/>
                  <a:gd name="T3" fmla="*/ 5 h 116"/>
                  <a:gd name="T4" fmla="*/ 1 w 51"/>
                  <a:gd name="T5" fmla="*/ 108 h 116"/>
                  <a:gd name="T6" fmla="*/ 9 w 51"/>
                  <a:gd name="T7" fmla="*/ 110 h 116"/>
                  <a:gd name="T8" fmla="*/ 17 w 51"/>
                  <a:gd name="T9" fmla="*/ 73 h 116"/>
                  <a:gd name="T10" fmla="*/ 24 w 51"/>
                  <a:gd name="T11" fmla="*/ 73 h 116"/>
                  <a:gd name="T12" fmla="*/ 32 w 51"/>
                  <a:gd name="T13" fmla="*/ 73 h 116"/>
                  <a:gd name="T14" fmla="*/ 36 w 51"/>
                  <a:gd name="T15" fmla="*/ 106 h 116"/>
                  <a:gd name="T16" fmla="*/ 46 w 51"/>
                  <a:gd name="T17" fmla="*/ 106 h 116"/>
                  <a:gd name="T18" fmla="*/ 27 w 51"/>
                  <a:gd name="T19" fmla="*/ 4 h 116"/>
                  <a:gd name="T20" fmla="*/ 26 w 51"/>
                  <a:gd name="T21" fmla="*/ 63 h 116"/>
                  <a:gd name="T22" fmla="*/ 19 w 51"/>
                  <a:gd name="T23" fmla="*/ 63 h 116"/>
                  <a:gd name="T24" fmla="*/ 25 w 51"/>
                  <a:gd name="T25" fmla="*/ 30 h 116"/>
                  <a:gd name="T26" fmla="*/ 31 w 51"/>
                  <a:gd name="T27" fmla="*/ 63 h 116"/>
                  <a:gd name="T28" fmla="*/ 26 w 51"/>
                  <a:gd name="T29" fmla="*/ 6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116">
                    <a:moveTo>
                      <a:pt x="27" y="4"/>
                    </a:moveTo>
                    <a:cubicBezTo>
                      <a:pt x="25" y="0"/>
                      <a:pt x="17" y="0"/>
                      <a:pt x="16" y="5"/>
                    </a:cubicBezTo>
                    <a:cubicBezTo>
                      <a:pt x="11" y="40"/>
                      <a:pt x="7" y="74"/>
                      <a:pt x="1" y="108"/>
                    </a:cubicBezTo>
                    <a:cubicBezTo>
                      <a:pt x="0" y="114"/>
                      <a:pt x="8" y="116"/>
                      <a:pt x="9" y="110"/>
                    </a:cubicBezTo>
                    <a:cubicBezTo>
                      <a:pt x="12" y="98"/>
                      <a:pt x="15" y="85"/>
                      <a:pt x="17" y="73"/>
                    </a:cubicBezTo>
                    <a:cubicBezTo>
                      <a:pt x="24" y="73"/>
                      <a:pt x="24" y="73"/>
                      <a:pt x="24" y="73"/>
                    </a:cubicBezTo>
                    <a:cubicBezTo>
                      <a:pt x="27" y="73"/>
                      <a:pt x="29" y="73"/>
                      <a:pt x="32" y="73"/>
                    </a:cubicBezTo>
                    <a:cubicBezTo>
                      <a:pt x="33" y="84"/>
                      <a:pt x="34" y="95"/>
                      <a:pt x="36" y="106"/>
                    </a:cubicBezTo>
                    <a:cubicBezTo>
                      <a:pt x="37" y="111"/>
                      <a:pt x="46" y="111"/>
                      <a:pt x="46" y="106"/>
                    </a:cubicBezTo>
                    <a:cubicBezTo>
                      <a:pt x="51" y="74"/>
                      <a:pt x="41" y="32"/>
                      <a:pt x="27" y="4"/>
                    </a:cubicBezTo>
                    <a:close/>
                    <a:moveTo>
                      <a:pt x="26" y="63"/>
                    </a:moveTo>
                    <a:cubicBezTo>
                      <a:pt x="24" y="63"/>
                      <a:pt x="21" y="63"/>
                      <a:pt x="19" y="63"/>
                    </a:cubicBezTo>
                    <a:cubicBezTo>
                      <a:pt x="21" y="52"/>
                      <a:pt x="23" y="41"/>
                      <a:pt x="25" y="30"/>
                    </a:cubicBezTo>
                    <a:cubicBezTo>
                      <a:pt x="28" y="41"/>
                      <a:pt x="30" y="52"/>
                      <a:pt x="31" y="63"/>
                    </a:cubicBezTo>
                    <a:cubicBezTo>
                      <a:pt x="29" y="63"/>
                      <a:pt x="28" y="63"/>
                      <a:pt x="26"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5" name="Freeform 391"/>
              <p:cNvSpPr>
                <a:spLocks noEditPoints="1"/>
              </p:cNvSpPr>
              <p:nvPr/>
            </p:nvSpPr>
            <p:spPr bwMode="auto">
              <a:xfrm>
                <a:off x="5209" y="-2030"/>
                <a:ext cx="141" cy="262"/>
              </a:xfrm>
              <a:custGeom>
                <a:avLst/>
                <a:gdLst>
                  <a:gd name="T0" fmla="*/ 36 w 70"/>
                  <a:gd name="T1" fmla="*/ 51 h 130"/>
                  <a:gd name="T2" fmla="*/ 3 w 70"/>
                  <a:gd name="T3" fmla="*/ 21 h 130"/>
                  <a:gd name="T4" fmla="*/ 2 w 70"/>
                  <a:gd name="T5" fmla="*/ 22 h 130"/>
                  <a:gd name="T6" fmla="*/ 0 w 70"/>
                  <a:gd name="T7" fmla="*/ 26 h 130"/>
                  <a:gd name="T8" fmla="*/ 12 w 70"/>
                  <a:gd name="T9" fmla="*/ 121 h 130"/>
                  <a:gd name="T10" fmla="*/ 17 w 70"/>
                  <a:gd name="T11" fmla="*/ 125 h 130"/>
                  <a:gd name="T12" fmla="*/ 18 w 70"/>
                  <a:gd name="T13" fmla="*/ 125 h 130"/>
                  <a:gd name="T14" fmla="*/ 36 w 70"/>
                  <a:gd name="T15" fmla="*/ 51 h 130"/>
                  <a:gd name="T16" fmla="*/ 19 w 70"/>
                  <a:gd name="T17" fmla="*/ 47 h 130"/>
                  <a:gd name="T18" fmla="*/ 15 w 70"/>
                  <a:gd name="T19" fmla="*/ 49 h 130"/>
                  <a:gd name="T20" fmla="*/ 12 w 70"/>
                  <a:gd name="T21" fmla="*/ 26 h 130"/>
                  <a:gd name="T22" fmla="*/ 19 w 70"/>
                  <a:gd name="T23" fmla="*/ 47 h 130"/>
                  <a:gd name="T24" fmla="*/ 20 w 70"/>
                  <a:gd name="T25" fmla="*/ 112 h 130"/>
                  <a:gd name="T26" fmla="*/ 16 w 70"/>
                  <a:gd name="T27" fmla="*/ 57 h 130"/>
                  <a:gd name="T28" fmla="*/ 20 w 70"/>
                  <a:gd name="T29" fmla="*/ 59 h 130"/>
                  <a:gd name="T30" fmla="*/ 47 w 70"/>
                  <a:gd name="T31" fmla="*/ 87 h 130"/>
                  <a:gd name="T32" fmla="*/ 20 w 70"/>
                  <a:gd name="T3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130">
                    <a:moveTo>
                      <a:pt x="36" y="51"/>
                    </a:moveTo>
                    <a:cubicBezTo>
                      <a:pt x="54" y="32"/>
                      <a:pt x="29" y="0"/>
                      <a:pt x="3" y="21"/>
                    </a:cubicBezTo>
                    <a:cubicBezTo>
                      <a:pt x="3" y="21"/>
                      <a:pt x="3" y="21"/>
                      <a:pt x="2" y="22"/>
                    </a:cubicBezTo>
                    <a:cubicBezTo>
                      <a:pt x="1" y="23"/>
                      <a:pt x="0" y="24"/>
                      <a:pt x="0" y="26"/>
                    </a:cubicBezTo>
                    <a:cubicBezTo>
                      <a:pt x="2" y="58"/>
                      <a:pt x="10" y="89"/>
                      <a:pt x="12" y="121"/>
                    </a:cubicBezTo>
                    <a:cubicBezTo>
                      <a:pt x="12" y="124"/>
                      <a:pt x="15" y="125"/>
                      <a:pt x="17" y="125"/>
                    </a:cubicBezTo>
                    <a:cubicBezTo>
                      <a:pt x="17" y="125"/>
                      <a:pt x="18" y="125"/>
                      <a:pt x="18" y="125"/>
                    </a:cubicBezTo>
                    <a:cubicBezTo>
                      <a:pt x="64" y="130"/>
                      <a:pt x="70" y="68"/>
                      <a:pt x="36" y="51"/>
                    </a:cubicBezTo>
                    <a:close/>
                    <a:moveTo>
                      <a:pt x="19" y="47"/>
                    </a:moveTo>
                    <a:cubicBezTo>
                      <a:pt x="17" y="47"/>
                      <a:pt x="16" y="48"/>
                      <a:pt x="15" y="49"/>
                    </a:cubicBezTo>
                    <a:cubicBezTo>
                      <a:pt x="14" y="41"/>
                      <a:pt x="13" y="33"/>
                      <a:pt x="12" y="26"/>
                    </a:cubicBezTo>
                    <a:cubicBezTo>
                      <a:pt x="30" y="20"/>
                      <a:pt x="41" y="42"/>
                      <a:pt x="19" y="47"/>
                    </a:cubicBezTo>
                    <a:close/>
                    <a:moveTo>
                      <a:pt x="20" y="112"/>
                    </a:moveTo>
                    <a:cubicBezTo>
                      <a:pt x="22" y="94"/>
                      <a:pt x="19" y="75"/>
                      <a:pt x="16" y="57"/>
                    </a:cubicBezTo>
                    <a:cubicBezTo>
                      <a:pt x="18" y="58"/>
                      <a:pt x="19" y="59"/>
                      <a:pt x="20" y="59"/>
                    </a:cubicBezTo>
                    <a:cubicBezTo>
                      <a:pt x="36" y="61"/>
                      <a:pt x="46" y="71"/>
                      <a:pt x="47" y="87"/>
                    </a:cubicBezTo>
                    <a:cubicBezTo>
                      <a:pt x="48" y="104"/>
                      <a:pt x="35" y="111"/>
                      <a:pt x="20"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6" name="Freeform 392"/>
              <p:cNvSpPr/>
              <p:nvPr/>
            </p:nvSpPr>
            <p:spPr bwMode="auto">
              <a:xfrm>
                <a:off x="5358" y="-2028"/>
                <a:ext cx="146" cy="202"/>
              </a:xfrm>
              <a:custGeom>
                <a:avLst/>
                <a:gdLst>
                  <a:gd name="T0" fmla="*/ 66 w 72"/>
                  <a:gd name="T1" fmla="*/ 62 h 100"/>
                  <a:gd name="T2" fmla="*/ 56 w 72"/>
                  <a:gd name="T3" fmla="*/ 61 h 100"/>
                  <a:gd name="T4" fmla="*/ 43 w 72"/>
                  <a:gd name="T5" fmla="*/ 86 h 100"/>
                  <a:gd name="T6" fmla="*/ 21 w 72"/>
                  <a:gd name="T7" fmla="*/ 74 h 100"/>
                  <a:gd name="T8" fmla="*/ 18 w 72"/>
                  <a:gd name="T9" fmla="*/ 36 h 100"/>
                  <a:gd name="T10" fmla="*/ 29 w 72"/>
                  <a:gd name="T11" fmla="*/ 19 h 100"/>
                  <a:gd name="T12" fmla="*/ 51 w 72"/>
                  <a:gd name="T13" fmla="*/ 27 h 100"/>
                  <a:gd name="T14" fmla="*/ 56 w 72"/>
                  <a:gd name="T15" fmla="*/ 23 h 100"/>
                  <a:gd name="T16" fmla="*/ 15 w 72"/>
                  <a:gd name="T17" fmla="*/ 17 h 100"/>
                  <a:gd name="T18" fmla="*/ 8 w 72"/>
                  <a:gd name="T19" fmla="*/ 74 h 100"/>
                  <a:gd name="T20" fmla="*/ 43 w 72"/>
                  <a:gd name="T21" fmla="*/ 99 h 100"/>
                  <a:gd name="T22" fmla="*/ 66 w 72"/>
                  <a:gd name="T23" fmla="*/ 6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100">
                    <a:moveTo>
                      <a:pt x="66" y="62"/>
                    </a:moveTo>
                    <a:cubicBezTo>
                      <a:pt x="65" y="59"/>
                      <a:pt x="58" y="56"/>
                      <a:pt x="56" y="61"/>
                    </a:cubicBezTo>
                    <a:cubicBezTo>
                      <a:pt x="52" y="70"/>
                      <a:pt x="55" y="83"/>
                      <a:pt x="43" y="86"/>
                    </a:cubicBezTo>
                    <a:cubicBezTo>
                      <a:pt x="34" y="89"/>
                      <a:pt x="25" y="80"/>
                      <a:pt x="21" y="74"/>
                    </a:cubicBezTo>
                    <a:cubicBezTo>
                      <a:pt x="14" y="63"/>
                      <a:pt x="14" y="48"/>
                      <a:pt x="18" y="36"/>
                    </a:cubicBezTo>
                    <a:cubicBezTo>
                      <a:pt x="20" y="29"/>
                      <a:pt x="23" y="23"/>
                      <a:pt x="29" y="19"/>
                    </a:cubicBezTo>
                    <a:cubicBezTo>
                      <a:pt x="37" y="13"/>
                      <a:pt x="46" y="22"/>
                      <a:pt x="51" y="27"/>
                    </a:cubicBezTo>
                    <a:cubicBezTo>
                      <a:pt x="54" y="30"/>
                      <a:pt x="58" y="27"/>
                      <a:pt x="56" y="23"/>
                    </a:cubicBezTo>
                    <a:cubicBezTo>
                      <a:pt x="46" y="8"/>
                      <a:pt x="29" y="0"/>
                      <a:pt x="15" y="17"/>
                    </a:cubicBezTo>
                    <a:cubicBezTo>
                      <a:pt x="3" y="33"/>
                      <a:pt x="0" y="56"/>
                      <a:pt x="8" y="74"/>
                    </a:cubicBezTo>
                    <a:cubicBezTo>
                      <a:pt x="14" y="88"/>
                      <a:pt x="28" y="100"/>
                      <a:pt x="43" y="99"/>
                    </a:cubicBezTo>
                    <a:cubicBezTo>
                      <a:pt x="59" y="97"/>
                      <a:pt x="72" y="77"/>
                      <a:pt x="66"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7" name="Freeform 393"/>
              <p:cNvSpPr>
                <a:spLocks noEditPoints="1"/>
              </p:cNvSpPr>
              <p:nvPr/>
            </p:nvSpPr>
            <p:spPr bwMode="auto">
              <a:xfrm>
                <a:off x="5227" y="-1282"/>
                <a:ext cx="428" cy="434"/>
              </a:xfrm>
              <a:custGeom>
                <a:avLst/>
                <a:gdLst>
                  <a:gd name="T0" fmla="*/ 206 w 212"/>
                  <a:gd name="T1" fmla="*/ 37 h 215"/>
                  <a:gd name="T2" fmla="*/ 193 w 212"/>
                  <a:gd name="T3" fmla="*/ 34 h 215"/>
                  <a:gd name="T4" fmla="*/ 97 w 212"/>
                  <a:gd name="T5" fmla="*/ 2 h 215"/>
                  <a:gd name="T6" fmla="*/ 7 w 212"/>
                  <a:gd name="T7" fmla="*/ 46 h 215"/>
                  <a:gd name="T8" fmla="*/ 1 w 212"/>
                  <a:gd name="T9" fmla="*/ 54 h 215"/>
                  <a:gd name="T10" fmla="*/ 10 w 212"/>
                  <a:gd name="T11" fmla="*/ 158 h 215"/>
                  <a:gd name="T12" fmla="*/ 203 w 212"/>
                  <a:gd name="T13" fmla="*/ 160 h 215"/>
                  <a:gd name="T14" fmla="*/ 205 w 212"/>
                  <a:gd name="T15" fmla="*/ 148 h 215"/>
                  <a:gd name="T16" fmla="*/ 111 w 212"/>
                  <a:gd name="T17" fmla="*/ 134 h 215"/>
                  <a:gd name="T18" fmla="*/ 115 w 212"/>
                  <a:gd name="T19" fmla="*/ 194 h 215"/>
                  <a:gd name="T20" fmla="*/ 109 w 212"/>
                  <a:gd name="T21" fmla="*/ 196 h 215"/>
                  <a:gd name="T22" fmla="*/ 27 w 212"/>
                  <a:gd name="T23" fmla="*/ 152 h 215"/>
                  <a:gd name="T24" fmla="*/ 39 w 212"/>
                  <a:gd name="T25" fmla="*/ 143 h 215"/>
                  <a:gd name="T26" fmla="*/ 16 w 212"/>
                  <a:gd name="T27" fmla="*/ 150 h 215"/>
                  <a:gd name="T28" fmla="*/ 17 w 212"/>
                  <a:gd name="T29" fmla="*/ 57 h 215"/>
                  <a:gd name="T30" fmla="*/ 91 w 212"/>
                  <a:gd name="T31" fmla="*/ 88 h 215"/>
                  <a:gd name="T32" fmla="*/ 91 w 212"/>
                  <a:gd name="T33" fmla="*/ 109 h 215"/>
                  <a:gd name="T34" fmla="*/ 98 w 212"/>
                  <a:gd name="T35" fmla="*/ 99 h 215"/>
                  <a:gd name="T36" fmla="*/ 104 w 212"/>
                  <a:gd name="T37" fmla="*/ 93 h 215"/>
                  <a:gd name="T38" fmla="*/ 110 w 212"/>
                  <a:gd name="T39" fmla="*/ 122 h 215"/>
                  <a:gd name="T40" fmla="*/ 99 w 212"/>
                  <a:gd name="T41" fmla="*/ 74 h 215"/>
                  <a:gd name="T42" fmla="*/ 101 w 212"/>
                  <a:gd name="T43" fmla="*/ 51 h 215"/>
                  <a:gd name="T44" fmla="*/ 89 w 212"/>
                  <a:gd name="T45" fmla="*/ 63 h 215"/>
                  <a:gd name="T46" fmla="*/ 85 w 212"/>
                  <a:gd name="T47" fmla="*/ 69 h 215"/>
                  <a:gd name="T48" fmla="*/ 89 w 212"/>
                  <a:gd name="T49" fmla="*/ 18 h 215"/>
                  <a:gd name="T50" fmla="*/ 98 w 212"/>
                  <a:gd name="T51" fmla="*/ 32 h 215"/>
                  <a:gd name="T52" fmla="*/ 176 w 212"/>
                  <a:gd name="T53" fmla="*/ 45 h 215"/>
                  <a:gd name="T54" fmla="*/ 99 w 212"/>
                  <a:gd name="T55" fmla="*/ 74 h 215"/>
                  <a:gd name="T56" fmla="*/ 193 w 212"/>
                  <a:gd name="T57" fmla="*/ 53 h 215"/>
                  <a:gd name="T58" fmla="*/ 189 w 212"/>
                  <a:gd name="T59" fmla="*/ 143 h 215"/>
                  <a:gd name="T60" fmla="*/ 184 w 212"/>
                  <a:gd name="T61" fmla="*/ 151 h 215"/>
                  <a:gd name="T62" fmla="*/ 133 w 212"/>
                  <a:gd name="T63" fmla="*/ 14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 h="215">
                    <a:moveTo>
                      <a:pt x="205" y="148"/>
                    </a:moveTo>
                    <a:cubicBezTo>
                      <a:pt x="211" y="112"/>
                      <a:pt x="212" y="73"/>
                      <a:pt x="206" y="37"/>
                    </a:cubicBezTo>
                    <a:cubicBezTo>
                      <a:pt x="205" y="32"/>
                      <a:pt x="199" y="30"/>
                      <a:pt x="195" y="32"/>
                    </a:cubicBezTo>
                    <a:cubicBezTo>
                      <a:pt x="194" y="33"/>
                      <a:pt x="193" y="33"/>
                      <a:pt x="193" y="34"/>
                    </a:cubicBezTo>
                    <a:cubicBezTo>
                      <a:pt x="192" y="33"/>
                      <a:pt x="190" y="32"/>
                      <a:pt x="189" y="31"/>
                    </a:cubicBezTo>
                    <a:cubicBezTo>
                      <a:pt x="157" y="23"/>
                      <a:pt x="129" y="4"/>
                      <a:pt x="97" y="2"/>
                    </a:cubicBezTo>
                    <a:cubicBezTo>
                      <a:pt x="67" y="0"/>
                      <a:pt x="33" y="26"/>
                      <a:pt x="9" y="40"/>
                    </a:cubicBezTo>
                    <a:cubicBezTo>
                      <a:pt x="7" y="41"/>
                      <a:pt x="6" y="44"/>
                      <a:pt x="7" y="46"/>
                    </a:cubicBezTo>
                    <a:cubicBezTo>
                      <a:pt x="7" y="46"/>
                      <a:pt x="7" y="46"/>
                      <a:pt x="7" y="47"/>
                    </a:cubicBezTo>
                    <a:cubicBezTo>
                      <a:pt x="4" y="47"/>
                      <a:pt x="2" y="50"/>
                      <a:pt x="1" y="54"/>
                    </a:cubicBezTo>
                    <a:cubicBezTo>
                      <a:pt x="1" y="87"/>
                      <a:pt x="4" y="120"/>
                      <a:pt x="1" y="153"/>
                    </a:cubicBezTo>
                    <a:cubicBezTo>
                      <a:pt x="0" y="158"/>
                      <a:pt x="6" y="160"/>
                      <a:pt x="10" y="158"/>
                    </a:cubicBezTo>
                    <a:cubicBezTo>
                      <a:pt x="35" y="181"/>
                      <a:pt x="69" y="209"/>
                      <a:pt x="103" y="212"/>
                    </a:cubicBezTo>
                    <a:cubicBezTo>
                      <a:pt x="140" y="215"/>
                      <a:pt x="176" y="181"/>
                      <a:pt x="203" y="160"/>
                    </a:cubicBezTo>
                    <a:cubicBezTo>
                      <a:pt x="206" y="157"/>
                      <a:pt x="207" y="152"/>
                      <a:pt x="205" y="149"/>
                    </a:cubicBezTo>
                    <a:cubicBezTo>
                      <a:pt x="205" y="148"/>
                      <a:pt x="205" y="148"/>
                      <a:pt x="205" y="148"/>
                    </a:cubicBezTo>
                    <a:close/>
                    <a:moveTo>
                      <a:pt x="103" y="126"/>
                    </a:moveTo>
                    <a:cubicBezTo>
                      <a:pt x="104" y="130"/>
                      <a:pt x="107" y="132"/>
                      <a:pt x="111" y="134"/>
                    </a:cubicBezTo>
                    <a:cubicBezTo>
                      <a:pt x="113" y="136"/>
                      <a:pt x="115" y="138"/>
                      <a:pt x="118" y="138"/>
                    </a:cubicBezTo>
                    <a:cubicBezTo>
                      <a:pt x="116" y="159"/>
                      <a:pt x="111" y="180"/>
                      <a:pt x="115" y="194"/>
                    </a:cubicBezTo>
                    <a:cubicBezTo>
                      <a:pt x="115" y="194"/>
                      <a:pt x="115" y="195"/>
                      <a:pt x="115" y="195"/>
                    </a:cubicBezTo>
                    <a:cubicBezTo>
                      <a:pt x="113" y="195"/>
                      <a:pt x="111" y="196"/>
                      <a:pt x="109" y="196"/>
                    </a:cubicBezTo>
                    <a:cubicBezTo>
                      <a:pt x="82" y="198"/>
                      <a:pt x="47" y="172"/>
                      <a:pt x="22" y="154"/>
                    </a:cubicBezTo>
                    <a:cubicBezTo>
                      <a:pt x="24" y="153"/>
                      <a:pt x="25" y="153"/>
                      <a:pt x="27" y="152"/>
                    </a:cubicBezTo>
                    <a:cubicBezTo>
                      <a:pt x="31" y="151"/>
                      <a:pt x="36" y="153"/>
                      <a:pt x="39" y="149"/>
                    </a:cubicBezTo>
                    <a:cubicBezTo>
                      <a:pt x="41" y="147"/>
                      <a:pt x="41" y="145"/>
                      <a:pt x="39" y="143"/>
                    </a:cubicBezTo>
                    <a:cubicBezTo>
                      <a:pt x="35" y="138"/>
                      <a:pt x="28" y="141"/>
                      <a:pt x="23" y="143"/>
                    </a:cubicBezTo>
                    <a:cubicBezTo>
                      <a:pt x="20" y="145"/>
                      <a:pt x="18" y="147"/>
                      <a:pt x="16" y="150"/>
                    </a:cubicBezTo>
                    <a:cubicBezTo>
                      <a:pt x="15" y="150"/>
                      <a:pt x="14" y="149"/>
                      <a:pt x="14" y="149"/>
                    </a:cubicBezTo>
                    <a:cubicBezTo>
                      <a:pt x="21" y="119"/>
                      <a:pt x="18" y="87"/>
                      <a:pt x="17" y="57"/>
                    </a:cubicBezTo>
                    <a:cubicBezTo>
                      <a:pt x="40" y="70"/>
                      <a:pt x="67" y="76"/>
                      <a:pt x="91" y="87"/>
                    </a:cubicBezTo>
                    <a:cubicBezTo>
                      <a:pt x="91" y="88"/>
                      <a:pt x="91" y="88"/>
                      <a:pt x="91" y="88"/>
                    </a:cubicBezTo>
                    <a:cubicBezTo>
                      <a:pt x="89" y="91"/>
                      <a:pt x="90" y="94"/>
                      <a:pt x="90" y="98"/>
                    </a:cubicBezTo>
                    <a:cubicBezTo>
                      <a:pt x="90" y="102"/>
                      <a:pt x="91" y="106"/>
                      <a:pt x="91" y="109"/>
                    </a:cubicBezTo>
                    <a:cubicBezTo>
                      <a:pt x="91" y="114"/>
                      <a:pt x="97" y="114"/>
                      <a:pt x="97" y="109"/>
                    </a:cubicBezTo>
                    <a:cubicBezTo>
                      <a:pt x="98" y="106"/>
                      <a:pt x="98" y="103"/>
                      <a:pt x="98" y="99"/>
                    </a:cubicBezTo>
                    <a:cubicBezTo>
                      <a:pt x="98" y="96"/>
                      <a:pt x="99" y="93"/>
                      <a:pt x="99" y="91"/>
                    </a:cubicBezTo>
                    <a:cubicBezTo>
                      <a:pt x="100" y="92"/>
                      <a:pt x="102" y="92"/>
                      <a:pt x="104" y="93"/>
                    </a:cubicBezTo>
                    <a:cubicBezTo>
                      <a:pt x="116" y="100"/>
                      <a:pt x="119" y="112"/>
                      <a:pt x="119" y="127"/>
                    </a:cubicBezTo>
                    <a:cubicBezTo>
                      <a:pt x="115" y="126"/>
                      <a:pt x="112" y="125"/>
                      <a:pt x="110" y="122"/>
                    </a:cubicBezTo>
                    <a:cubicBezTo>
                      <a:pt x="107" y="117"/>
                      <a:pt x="100" y="121"/>
                      <a:pt x="103" y="126"/>
                    </a:cubicBezTo>
                    <a:close/>
                    <a:moveTo>
                      <a:pt x="99" y="74"/>
                    </a:moveTo>
                    <a:cubicBezTo>
                      <a:pt x="100" y="71"/>
                      <a:pt x="101" y="67"/>
                      <a:pt x="101" y="64"/>
                    </a:cubicBezTo>
                    <a:cubicBezTo>
                      <a:pt x="102" y="60"/>
                      <a:pt x="104" y="55"/>
                      <a:pt x="101" y="51"/>
                    </a:cubicBezTo>
                    <a:cubicBezTo>
                      <a:pt x="99" y="48"/>
                      <a:pt x="95" y="48"/>
                      <a:pt x="92" y="50"/>
                    </a:cubicBezTo>
                    <a:cubicBezTo>
                      <a:pt x="89" y="53"/>
                      <a:pt x="90" y="59"/>
                      <a:pt x="89" y="63"/>
                    </a:cubicBezTo>
                    <a:cubicBezTo>
                      <a:pt x="89" y="65"/>
                      <a:pt x="89" y="67"/>
                      <a:pt x="89" y="70"/>
                    </a:cubicBezTo>
                    <a:cubicBezTo>
                      <a:pt x="88" y="69"/>
                      <a:pt x="86" y="69"/>
                      <a:pt x="85" y="69"/>
                    </a:cubicBezTo>
                    <a:cubicBezTo>
                      <a:pt x="63" y="60"/>
                      <a:pt x="40" y="56"/>
                      <a:pt x="18" y="46"/>
                    </a:cubicBezTo>
                    <a:cubicBezTo>
                      <a:pt x="42" y="38"/>
                      <a:pt x="65" y="23"/>
                      <a:pt x="89" y="18"/>
                    </a:cubicBezTo>
                    <a:cubicBezTo>
                      <a:pt x="89" y="23"/>
                      <a:pt x="90" y="28"/>
                      <a:pt x="90" y="32"/>
                    </a:cubicBezTo>
                    <a:cubicBezTo>
                      <a:pt x="91" y="36"/>
                      <a:pt x="97" y="36"/>
                      <a:pt x="98" y="32"/>
                    </a:cubicBezTo>
                    <a:cubicBezTo>
                      <a:pt x="98" y="27"/>
                      <a:pt x="99" y="22"/>
                      <a:pt x="99" y="17"/>
                    </a:cubicBezTo>
                    <a:cubicBezTo>
                      <a:pt x="126" y="17"/>
                      <a:pt x="150" y="38"/>
                      <a:pt x="176" y="45"/>
                    </a:cubicBezTo>
                    <a:cubicBezTo>
                      <a:pt x="157" y="57"/>
                      <a:pt x="138" y="71"/>
                      <a:pt x="121" y="86"/>
                    </a:cubicBezTo>
                    <a:cubicBezTo>
                      <a:pt x="115" y="81"/>
                      <a:pt x="107" y="77"/>
                      <a:pt x="99" y="74"/>
                    </a:cubicBezTo>
                    <a:close/>
                    <a:moveTo>
                      <a:pt x="127" y="96"/>
                    </a:moveTo>
                    <a:cubicBezTo>
                      <a:pt x="149" y="82"/>
                      <a:pt x="173" y="70"/>
                      <a:pt x="193" y="53"/>
                    </a:cubicBezTo>
                    <a:cubicBezTo>
                      <a:pt x="196" y="83"/>
                      <a:pt x="189" y="113"/>
                      <a:pt x="192" y="142"/>
                    </a:cubicBezTo>
                    <a:cubicBezTo>
                      <a:pt x="191" y="142"/>
                      <a:pt x="190" y="142"/>
                      <a:pt x="189" y="143"/>
                    </a:cubicBezTo>
                    <a:cubicBezTo>
                      <a:pt x="187" y="143"/>
                      <a:pt x="185" y="144"/>
                      <a:pt x="184" y="146"/>
                    </a:cubicBezTo>
                    <a:cubicBezTo>
                      <a:pt x="183" y="147"/>
                      <a:pt x="183" y="149"/>
                      <a:pt x="184" y="151"/>
                    </a:cubicBezTo>
                    <a:cubicBezTo>
                      <a:pt x="164" y="160"/>
                      <a:pt x="149" y="180"/>
                      <a:pt x="128" y="190"/>
                    </a:cubicBezTo>
                    <a:cubicBezTo>
                      <a:pt x="133" y="176"/>
                      <a:pt x="132" y="157"/>
                      <a:pt x="133" y="142"/>
                    </a:cubicBezTo>
                    <a:cubicBezTo>
                      <a:pt x="133" y="127"/>
                      <a:pt x="133" y="110"/>
                      <a:pt x="127"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8" name="Freeform 394"/>
              <p:cNvSpPr/>
              <p:nvPr/>
            </p:nvSpPr>
            <p:spPr bwMode="auto">
              <a:xfrm>
                <a:off x="5332" y="-1034"/>
                <a:ext cx="55" cy="31"/>
              </a:xfrm>
              <a:custGeom>
                <a:avLst/>
                <a:gdLst>
                  <a:gd name="T0" fmla="*/ 24 w 27"/>
                  <a:gd name="T1" fmla="*/ 2 h 15"/>
                  <a:gd name="T2" fmla="*/ 14 w 27"/>
                  <a:gd name="T3" fmla="*/ 4 h 15"/>
                  <a:gd name="T4" fmla="*/ 5 w 27"/>
                  <a:gd name="T5" fmla="*/ 7 h 15"/>
                  <a:gd name="T6" fmla="*/ 6 w 27"/>
                  <a:gd name="T7" fmla="*/ 15 h 15"/>
                  <a:gd name="T8" fmla="*/ 17 w 27"/>
                  <a:gd name="T9" fmla="*/ 13 h 15"/>
                  <a:gd name="T10" fmla="*/ 27 w 27"/>
                  <a:gd name="T11" fmla="*/ 7 h 15"/>
                  <a:gd name="T12" fmla="*/ 24 w 27"/>
                  <a:gd name="T13" fmla="*/ 2 h 15"/>
                </a:gdLst>
                <a:ahLst/>
                <a:cxnLst>
                  <a:cxn ang="0">
                    <a:pos x="T0" y="T1"/>
                  </a:cxn>
                  <a:cxn ang="0">
                    <a:pos x="T2" y="T3"/>
                  </a:cxn>
                  <a:cxn ang="0">
                    <a:pos x="T4" y="T5"/>
                  </a:cxn>
                  <a:cxn ang="0">
                    <a:pos x="T6" y="T7"/>
                  </a:cxn>
                  <a:cxn ang="0">
                    <a:pos x="T8" y="T9"/>
                  </a:cxn>
                  <a:cxn ang="0">
                    <a:pos x="T10" y="T11"/>
                  </a:cxn>
                  <a:cxn ang="0">
                    <a:pos x="T12" y="T13"/>
                  </a:cxn>
                </a:cxnLst>
                <a:rect l="0" t="0" r="r" b="b"/>
                <a:pathLst>
                  <a:path w="27" h="15">
                    <a:moveTo>
                      <a:pt x="24" y="2"/>
                    </a:moveTo>
                    <a:cubicBezTo>
                      <a:pt x="20" y="0"/>
                      <a:pt x="17" y="3"/>
                      <a:pt x="14" y="4"/>
                    </a:cubicBezTo>
                    <a:cubicBezTo>
                      <a:pt x="11" y="6"/>
                      <a:pt x="8" y="7"/>
                      <a:pt x="5" y="7"/>
                    </a:cubicBezTo>
                    <a:cubicBezTo>
                      <a:pt x="0" y="8"/>
                      <a:pt x="2" y="14"/>
                      <a:pt x="6" y="15"/>
                    </a:cubicBezTo>
                    <a:cubicBezTo>
                      <a:pt x="9" y="15"/>
                      <a:pt x="13" y="14"/>
                      <a:pt x="17" y="13"/>
                    </a:cubicBezTo>
                    <a:cubicBezTo>
                      <a:pt x="21" y="13"/>
                      <a:pt x="25" y="12"/>
                      <a:pt x="27" y="7"/>
                    </a:cubicBezTo>
                    <a:cubicBezTo>
                      <a:pt x="27" y="5"/>
                      <a:pt x="26" y="3"/>
                      <a:pt x="2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9" name="Freeform 395"/>
              <p:cNvSpPr/>
              <p:nvPr/>
            </p:nvSpPr>
            <p:spPr bwMode="auto">
              <a:xfrm>
                <a:off x="5534" y="-1011"/>
                <a:ext cx="40" cy="24"/>
              </a:xfrm>
              <a:custGeom>
                <a:avLst/>
                <a:gdLst>
                  <a:gd name="T0" fmla="*/ 5 w 20"/>
                  <a:gd name="T1" fmla="*/ 1 h 12"/>
                  <a:gd name="T2" fmla="*/ 5 w 20"/>
                  <a:gd name="T3" fmla="*/ 8 h 12"/>
                  <a:gd name="T4" fmla="*/ 9 w 20"/>
                  <a:gd name="T5" fmla="*/ 9 h 12"/>
                  <a:gd name="T6" fmla="*/ 15 w 20"/>
                  <a:gd name="T7" fmla="*/ 12 h 12"/>
                  <a:gd name="T8" fmla="*/ 19 w 20"/>
                  <a:gd name="T9" fmla="*/ 6 h 12"/>
                  <a:gd name="T10" fmla="*/ 5 w 20"/>
                  <a:gd name="T11" fmla="*/ 1 h 12"/>
                </a:gdLst>
                <a:ahLst/>
                <a:cxnLst>
                  <a:cxn ang="0">
                    <a:pos x="T0" y="T1"/>
                  </a:cxn>
                  <a:cxn ang="0">
                    <a:pos x="T2" y="T3"/>
                  </a:cxn>
                  <a:cxn ang="0">
                    <a:pos x="T4" y="T5"/>
                  </a:cxn>
                  <a:cxn ang="0">
                    <a:pos x="T6" y="T7"/>
                  </a:cxn>
                  <a:cxn ang="0">
                    <a:pos x="T8" y="T9"/>
                  </a:cxn>
                  <a:cxn ang="0">
                    <a:pos x="T10" y="T11"/>
                  </a:cxn>
                </a:cxnLst>
                <a:rect l="0" t="0" r="r" b="b"/>
                <a:pathLst>
                  <a:path w="20" h="12">
                    <a:moveTo>
                      <a:pt x="5" y="1"/>
                    </a:moveTo>
                    <a:cubicBezTo>
                      <a:pt x="0" y="1"/>
                      <a:pt x="0" y="8"/>
                      <a:pt x="5" y="8"/>
                    </a:cubicBezTo>
                    <a:cubicBezTo>
                      <a:pt x="7" y="9"/>
                      <a:pt x="8" y="9"/>
                      <a:pt x="9" y="9"/>
                    </a:cubicBezTo>
                    <a:cubicBezTo>
                      <a:pt x="12" y="10"/>
                      <a:pt x="13" y="11"/>
                      <a:pt x="15" y="12"/>
                    </a:cubicBezTo>
                    <a:cubicBezTo>
                      <a:pt x="18" y="12"/>
                      <a:pt x="20" y="9"/>
                      <a:pt x="19" y="6"/>
                    </a:cubicBezTo>
                    <a:cubicBezTo>
                      <a:pt x="18" y="0"/>
                      <a:pt x="10"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0" name="Freeform 396"/>
              <p:cNvSpPr>
                <a:spLocks noEditPoints="1"/>
              </p:cNvSpPr>
              <p:nvPr/>
            </p:nvSpPr>
            <p:spPr bwMode="auto">
              <a:xfrm>
                <a:off x="1226" y="2914"/>
                <a:ext cx="397" cy="254"/>
              </a:xfrm>
              <a:custGeom>
                <a:avLst/>
                <a:gdLst>
                  <a:gd name="T0" fmla="*/ 190 w 197"/>
                  <a:gd name="T1" fmla="*/ 30 h 126"/>
                  <a:gd name="T2" fmla="*/ 166 w 197"/>
                  <a:gd name="T3" fmla="*/ 29 h 126"/>
                  <a:gd name="T4" fmla="*/ 148 w 197"/>
                  <a:gd name="T5" fmla="*/ 13 h 126"/>
                  <a:gd name="T6" fmla="*/ 116 w 197"/>
                  <a:gd name="T7" fmla="*/ 4 h 126"/>
                  <a:gd name="T8" fmla="*/ 105 w 197"/>
                  <a:gd name="T9" fmla="*/ 3 h 126"/>
                  <a:gd name="T10" fmla="*/ 78 w 197"/>
                  <a:gd name="T11" fmla="*/ 58 h 126"/>
                  <a:gd name="T12" fmla="*/ 66 w 197"/>
                  <a:gd name="T13" fmla="*/ 79 h 126"/>
                  <a:gd name="T14" fmla="*/ 7 w 197"/>
                  <a:gd name="T15" fmla="*/ 99 h 126"/>
                  <a:gd name="T16" fmla="*/ 62 w 197"/>
                  <a:gd name="T17" fmla="*/ 104 h 126"/>
                  <a:gd name="T18" fmla="*/ 105 w 197"/>
                  <a:gd name="T19" fmla="*/ 35 h 126"/>
                  <a:gd name="T20" fmla="*/ 106 w 197"/>
                  <a:gd name="T21" fmla="*/ 36 h 126"/>
                  <a:gd name="T22" fmla="*/ 153 w 197"/>
                  <a:gd name="T23" fmla="*/ 72 h 126"/>
                  <a:gd name="T24" fmla="*/ 192 w 197"/>
                  <a:gd name="T25" fmla="*/ 47 h 126"/>
                  <a:gd name="T26" fmla="*/ 191 w 197"/>
                  <a:gd name="T27" fmla="*/ 42 h 126"/>
                  <a:gd name="T28" fmla="*/ 195 w 197"/>
                  <a:gd name="T29" fmla="*/ 38 h 126"/>
                  <a:gd name="T30" fmla="*/ 190 w 197"/>
                  <a:gd name="T31" fmla="*/ 30 h 126"/>
                  <a:gd name="T32" fmla="*/ 29 w 197"/>
                  <a:gd name="T33" fmla="*/ 104 h 126"/>
                  <a:gd name="T34" fmla="*/ 34 w 197"/>
                  <a:gd name="T35" fmla="*/ 75 h 126"/>
                  <a:gd name="T36" fmla="*/ 56 w 197"/>
                  <a:gd name="T37" fmla="*/ 92 h 126"/>
                  <a:gd name="T38" fmla="*/ 29 w 197"/>
                  <a:gd name="T39" fmla="*/ 104 h 126"/>
                  <a:gd name="T40" fmla="*/ 163 w 197"/>
                  <a:gd name="T41" fmla="*/ 60 h 126"/>
                  <a:gd name="T42" fmla="*/ 144 w 197"/>
                  <a:gd name="T43" fmla="*/ 51 h 126"/>
                  <a:gd name="T44" fmla="*/ 109 w 197"/>
                  <a:gd name="T45" fmla="*/ 30 h 126"/>
                  <a:gd name="T46" fmla="*/ 108 w 197"/>
                  <a:gd name="T47" fmla="*/ 29 h 126"/>
                  <a:gd name="T48" fmla="*/ 114 w 197"/>
                  <a:gd name="T49" fmla="*/ 12 h 126"/>
                  <a:gd name="T50" fmla="*/ 155 w 197"/>
                  <a:gd name="T51" fmla="*/ 38 h 126"/>
                  <a:gd name="T52" fmla="*/ 177 w 197"/>
                  <a:gd name="T53" fmla="*/ 46 h 126"/>
                  <a:gd name="T54" fmla="*/ 163 w 197"/>
                  <a:gd name="T55" fmla="*/ 6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7" h="126">
                    <a:moveTo>
                      <a:pt x="190" y="30"/>
                    </a:moveTo>
                    <a:cubicBezTo>
                      <a:pt x="181" y="30"/>
                      <a:pt x="175" y="34"/>
                      <a:pt x="166" y="29"/>
                    </a:cubicBezTo>
                    <a:cubicBezTo>
                      <a:pt x="159" y="25"/>
                      <a:pt x="154" y="18"/>
                      <a:pt x="148" y="13"/>
                    </a:cubicBezTo>
                    <a:cubicBezTo>
                      <a:pt x="138" y="4"/>
                      <a:pt x="127" y="0"/>
                      <a:pt x="116" y="4"/>
                    </a:cubicBezTo>
                    <a:cubicBezTo>
                      <a:pt x="114" y="0"/>
                      <a:pt x="108" y="0"/>
                      <a:pt x="105" y="3"/>
                    </a:cubicBezTo>
                    <a:cubicBezTo>
                      <a:pt x="93" y="19"/>
                      <a:pt x="87" y="40"/>
                      <a:pt x="78" y="58"/>
                    </a:cubicBezTo>
                    <a:cubicBezTo>
                      <a:pt x="75" y="64"/>
                      <a:pt x="71" y="72"/>
                      <a:pt x="66" y="79"/>
                    </a:cubicBezTo>
                    <a:cubicBezTo>
                      <a:pt x="67" y="41"/>
                      <a:pt x="0" y="65"/>
                      <a:pt x="7" y="99"/>
                    </a:cubicBezTo>
                    <a:cubicBezTo>
                      <a:pt x="13" y="126"/>
                      <a:pt x="48" y="117"/>
                      <a:pt x="62" y="104"/>
                    </a:cubicBezTo>
                    <a:cubicBezTo>
                      <a:pt x="80" y="87"/>
                      <a:pt x="94" y="61"/>
                      <a:pt x="105" y="35"/>
                    </a:cubicBezTo>
                    <a:cubicBezTo>
                      <a:pt x="105" y="36"/>
                      <a:pt x="106" y="36"/>
                      <a:pt x="106" y="36"/>
                    </a:cubicBezTo>
                    <a:cubicBezTo>
                      <a:pt x="124" y="44"/>
                      <a:pt x="134" y="63"/>
                      <a:pt x="153" y="72"/>
                    </a:cubicBezTo>
                    <a:cubicBezTo>
                      <a:pt x="173" y="81"/>
                      <a:pt x="188" y="66"/>
                      <a:pt x="192" y="47"/>
                    </a:cubicBezTo>
                    <a:cubicBezTo>
                      <a:pt x="193" y="45"/>
                      <a:pt x="192" y="43"/>
                      <a:pt x="191" y="42"/>
                    </a:cubicBezTo>
                    <a:cubicBezTo>
                      <a:pt x="193" y="41"/>
                      <a:pt x="194" y="40"/>
                      <a:pt x="195" y="38"/>
                    </a:cubicBezTo>
                    <a:cubicBezTo>
                      <a:pt x="197" y="35"/>
                      <a:pt x="194" y="30"/>
                      <a:pt x="190" y="30"/>
                    </a:cubicBezTo>
                    <a:close/>
                    <a:moveTo>
                      <a:pt x="29" y="104"/>
                    </a:moveTo>
                    <a:cubicBezTo>
                      <a:pt x="10" y="100"/>
                      <a:pt x="25" y="82"/>
                      <a:pt x="34" y="75"/>
                    </a:cubicBezTo>
                    <a:cubicBezTo>
                      <a:pt x="52" y="62"/>
                      <a:pt x="56" y="76"/>
                      <a:pt x="56" y="92"/>
                    </a:cubicBezTo>
                    <a:cubicBezTo>
                      <a:pt x="49" y="100"/>
                      <a:pt x="40" y="106"/>
                      <a:pt x="29" y="104"/>
                    </a:cubicBezTo>
                    <a:close/>
                    <a:moveTo>
                      <a:pt x="163" y="60"/>
                    </a:moveTo>
                    <a:cubicBezTo>
                      <a:pt x="157" y="60"/>
                      <a:pt x="149" y="55"/>
                      <a:pt x="144" y="51"/>
                    </a:cubicBezTo>
                    <a:cubicBezTo>
                      <a:pt x="133" y="43"/>
                      <a:pt x="122" y="34"/>
                      <a:pt x="109" y="30"/>
                    </a:cubicBezTo>
                    <a:cubicBezTo>
                      <a:pt x="108" y="29"/>
                      <a:pt x="108" y="29"/>
                      <a:pt x="108" y="29"/>
                    </a:cubicBezTo>
                    <a:cubicBezTo>
                      <a:pt x="110" y="23"/>
                      <a:pt x="112" y="17"/>
                      <a:pt x="114" y="12"/>
                    </a:cubicBezTo>
                    <a:cubicBezTo>
                      <a:pt x="133" y="11"/>
                      <a:pt x="142" y="28"/>
                      <a:pt x="155" y="38"/>
                    </a:cubicBezTo>
                    <a:cubicBezTo>
                      <a:pt x="161" y="43"/>
                      <a:pt x="170" y="46"/>
                      <a:pt x="177" y="46"/>
                    </a:cubicBezTo>
                    <a:cubicBezTo>
                      <a:pt x="175" y="53"/>
                      <a:pt x="171" y="60"/>
                      <a:pt x="16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1" name="Freeform 397"/>
              <p:cNvSpPr>
                <a:spLocks noEditPoints="1"/>
              </p:cNvSpPr>
              <p:nvPr/>
            </p:nvSpPr>
            <p:spPr bwMode="auto">
              <a:xfrm>
                <a:off x="1914" y="-741"/>
                <a:ext cx="478" cy="373"/>
              </a:xfrm>
              <a:custGeom>
                <a:avLst/>
                <a:gdLst>
                  <a:gd name="T0" fmla="*/ 233 w 237"/>
                  <a:gd name="T1" fmla="*/ 160 h 185"/>
                  <a:gd name="T2" fmla="*/ 123 w 237"/>
                  <a:gd name="T3" fmla="*/ 82 h 185"/>
                  <a:gd name="T4" fmla="*/ 65 w 237"/>
                  <a:gd name="T5" fmla="*/ 45 h 185"/>
                  <a:gd name="T6" fmla="*/ 12 w 237"/>
                  <a:gd name="T7" fmla="*/ 4 h 185"/>
                  <a:gd name="T8" fmla="*/ 11 w 237"/>
                  <a:gd name="T9" fmla="*/ 4 h 185"/>
                  <a:gd name="T10" fmla="*/ 8 w 237"/>
                  <a:gd name="T11" fmla="*/ 0 h 185"/>
                  <a:gd name="T12" fmla="*/ 5 w 237"/>
                  <a:gd name="T13" fmla="*/ 0 h 185"/>
                  <a:gd name="T14" fmla="*/ 1 w 237"/>
                  <a:gd name="T15" fmla="*/ 5 h 185"/>
                  <a:gd name="T16" fmla="*/ 3 w 237"/>
                  <a:gd name="T17" fmla="*/ 27 h 185"/>
                  <a:gd name="T18" fmla="*/ 2 w 237"/>
                  <a:gd name="T19" fmla="*/ 31 h 185"/>
                  <a:gd name="T20" fmla="*/ 218 w 237"/>
                  <a:gd name="T21" fmla="*/ 184 h 185"/>
                  <a:gd name="T22" fmla="*/ 224 w 237"/>
                  <a:gd name="T23" fmla="*/ 182 h 185"/>
                  <a:gd name="T24" fmla="*/ 228 w 237"/>
                  <a:gd name="T25" fmla="*/ 167 h 185"/>
                  <a:gd name="T26" fmla="*/ 233 w 237"/>
                  <a:gd name="T27" fmla="*/ 160 h 185"/>
                  <a:gd name="T28" fmla="*/ 222 w 237"/>
                  <a:gd name="T29" fmla="*/ 165 h 185"/>
                  <a:gd name="T30" fmla="*/ 171 w 237"/>
                  <a:gd name="T31" fmla="*/ 141 h 185"/>
                  <a:gd name="T32" fmla="*/ 116 w 237"/>
                  <a:gd name="T33" fmla="*/ 107 h 185"/>
                  <a:gd name="T34" fmla="*/ 11 w 237"/>
                  <a:gd name="T35" fmla="*/ 32 h 185"/>
                  <a:gd name="T36" fmla="*/ 12 w 237"/>
                  <a:gd name="T37" fmla="*/ 9 h 185"/>
                  <a:gd name="T38" fmla="*/ 101 w 237"/>
                  <a:gd name="T39" fmla="*/ 79 h 185"/>
                  <a:gd name="T40" fmla="*/ 223 w 237"/>
                  <a:gd name="T41" fmla="*/ 163 h 185"/>
                  <a:gd name="T42" fmla="*/ 222 w 237"/>
                  <a:gd name="T43" fmla="*/ 16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7" h="185">
                    <a:moveTo>
                      <a:pt x="233" y="160"/>
                    </a:moveTo>
                    <a:cubicBezTo>
                      <a:pt x="200" y="130"/>
                      <a:pt x="161" y="106"/>
                      <a:pt x="123" y="82"/>
                    </a:cubicBezTo>
                    <a:cubicBezTo>
                      <a:pt x="103" y="70"/>
                      <a:pt x="84" y="58"/>
                      <a:pt x="65" y="45"/>
                    </a:cubicBezTo>
                    <a:cubicBezTo>
                      <a:pt x="47" y="32"/>
                      <a:pt x="31" y="15"/>
                      <a:pt x="12" y="4"/>
                    </a:cubicBezTo>
                    <a:cubicBezTo>
                      <a:pt x="12" y="4"/>
                      <a:pt x="11" y="4"/>
                      <a:pt x="11" y="4"/>
                    </a:cubicBezTo>
                    <a:cubicBezTo>
                      <a:pt x="11" y="2"/>
                      <a:pt x="10" y="0"/>
                      <a:pt x="8" y="0"/>
                    </a:cubicBezTo>
                    <a:cubicBezTo>
                      <a:pt x="7" y="0"/>
                      <a:pt x="6" y="0"/>
                      <a:pt x="5" y="0"/>
                    </a:cubicBezTo>
                    <a:cubicBezTo>
                      <a:pt x="3" y="0"/>
                      <a:pt x="1" y="3"/>
                      <a:pt x="1" y="5"/>
                    </a:cubicBezTo>
                    <a:cubicBezTo>
                      <a:pt x="1" y="12"/>
                      <a:pt x="1" y="20"/>
                      <a:pt x="3" y="27"/>
                    </a:cubicBezTo>
                    <a:cubicBezTo>
                      <a:pt x="2" y="27"/>
                      <a:pt x="0" y="30"/>
                      <a:pt x="2" y="31"/>
                    </a:cubicBezTo>
                    <a:cubicBezTo>
                      <a:pt x="63" y="96"/>
                      <a:pt x="147" y="133"/>
                      <a:pt x="218" y="184"/>
                    </a:cubicBezTo>
                    <a:cubicBezTo>
                      <a:pt x="220" y="185"/>
                      <a:pt x="223" y="184"/>
                      <a:pt x="224" y="182"/>
                    </a:cubicBezTo>
                    <a:cubicBezTo>
                      <a:pt x="228" y="174"/>
                      <a:pt x="227" y="175"/>
                      <a:pt x="228" y="167"/>
                    </a:cubicBezTo>
                    <a:cubicBezTo>
                      <a:pt x="232" y="169"/>
                      <a:pt x="237" y="164"/>
                      <a:pt x="233" y="160"/>
                    </a:cubicBezTo>
                    <a:close/>
                    <a:moveTo>
                      <a:pt x="222" y="165"/>
                    </a:moveTo>
                    <a:cubicBezTo>
                      <a:pt x="219" y="179"/>
                      <a:pt x="178" y="146"/>
                      <a:pt x="171" y="141"/>
                    </a:cubicBezTo>
                    <a:cubicBezTo>
                      <a:pt x="153" y="130"/>
                      <a:pt x="134" y="119"/>
                      <a:pt x="116" y="107"/>
                    </a:cubicBezTo>
                    <a:cubicBezTo>
                      <a:pt x="80" y="85"/>
                      <a:pt x="44" y="61"/>
                      <a:pt x="11" y="32"/>
                    </a:cubicBezTo>
                    <a:cubicBezTo>
                      <a:pt x="12" y="25"/>
                      <a:pt x="12" y="17"/>
                      <a:pt x="12" y="9"/>
                    </a:cubicBezTo>
                    <a:cubicBezTo>
                      <a:pt x="29" y="39"/>
                      <a:pt x="73" y="61"/>
                      <a:pt x="101" y="79"/>
                    </a:cubicBezTo>
                    <a:cubicBezTo>
                      <a:pt x="143" y="106"/>
                      <a:pt x="185" y="131"/>
                      <a:pt x="223" y="163"/>
                    </a:cubicBezTo>
                    <a:cubicBezTo>
                      <a:pt x="223" y="164"/>
                      <a:pt x="222" y="164"/>
                      <a:pt x="222" y="1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2" name="Freeform 398"/>
              <p:cNvSpPr/>
              <p:nvPr/>
            </p:nvSpPr>
            <p:spPr bwMode="auto">
              <a:xfrm>
                <a:off x="1934" y="-1233"/>
                <a:ext cx="783" cy="815"/>
              </a:xfrm>
              <a:custGeom>
                <a:avLst/>
                <a:gdLst>
                  <a:gd name="T0" fmla="*/ 372 w 388"/>
                  <a:gd name="T1" fmla="*/ 3 h 404"/>
                  <a:gd name="T2" fmla="*/ 64 w 388"/>
                  <a:gd name="T3" fmla="*/ 186 h 404"/>
                  <a:gd name="T4" fmla="*/ 1 w 388"/>
                  <a:gd name="T5" fmla="*/ 236 h 404"/>
                  <a:gd name="T6" fmla="*/ 3 w 388"/>
                  <a:gd name="T7" fmla="*/ 238 h 404"/>
                  <a:gd name="T8" fmla="*/ 11 w 388"/>
                  <a:gd name="T9" fmla="*/ 236 h 404"/>
                  <a:gd name="T10" fmla="*/ 22 w 388"/>
                  <a:gd name="T11" fmla="*/ 237 h 404"/>
                  <a:gd name="T12" fmla="*/ 30 w 388"/>
                  <a:gd name="T13" fmla="*/ 222 h 404"/>
                  <a:gd name="T14" fmla="*/ 45 w 388"/>
                  <a:gd name="T15" fmla="*/ 234 h 404"/>
                  <a:gd name="T16" fmla="*/ 33 w 388"/>
                  <a:gd name="T17" fmla="*/ 219 h 404"/>
                  <a:gd name="T18" fmla="*/ 58 w 388"/>
                  <a:gd name="T19" fmla="*/ 215 h 404"/>
                  <a:gd name="T20" fmla="*/ 56 w 388"/>
                  <a:gd name="T21" fmla="*/ 204 h 404"/>
                  <a:gd name="T22" fmla="*/ 77 w 388"/>
                  <a:gd name="T23" fmla="*/ 205 h 404"/>
                  <a:gd name="T24" fmla="*/ 79 w 388"/>
                  <a:gd name="T25" fmla="*/ 196 h 404"/>
                  <a:gd name="T26" fmla="*/ 72 w 388"/>
                  <a:gd name="T27" fmla="*/ 193 h 404"/>
                  <a:gd name="T28" fmla="*/ 96 w 388"/>
                  <a:gd name="T29" fmla="*/ 196 h 404"/>
                  <a:gd name="T30" fmla="*/ 93 w 388"/>
                  <a:gd name="T31" fmla="*/ 181 h 404"/>
                  <a:gd name="T32" fmla="*/ 104 w 388"/>
                  <a:gd name="T33" fmla="*/ 176 h 404"/>
                  <a:gd name="T34" fmla="*/ 118 w 388"/>
                  <a:gd name="T35" fmla="*/ 182 h 404"/>
                  <a:gd name="T36" fmla="*/ 125 w 388"/>
                  <a:gd name="T37" fmla="*/ 162 h 404"/>
                  <a:gd name="T38" fmla="*/ 129 w 388"/>
                  <a:gd name="T39" fmla="*/ 169 h 404"/>
                  <a:gd name="T40" fmla="*/ 134 w 388"/>
                  <a:gd name="T41" fmla="*/ 163 h 404"/>
                  <a:gd name="T42" fmla="*/ 129 w 388"/>
                  <a:gd name="T43" fmla="*/ 160 h 404"/>
                  <a:gd name="T44" fmla="*/ 145 w 388"/>
                  <a:gd name="T45" fmla="*/ 150 h 404"/>
                  <a:gd name="T46" fmla="*/ 153 w 388"/>
                  <a:gd name="T47" fmla="*/ 155 h 404"/>
                  <a:gd name="T48" fmla="*/ 154 w 388"/>
                  <a:gd name="T49" fmla="*/ 145 h 404"/>
                  <a:gd name="T50" fmla="*/ 179 w 388"/>
                  <a:gd name="T51" fmla="*/ 144 h 404"/>
                  <a:gd name="T52" fmla="*/ 174 w 388"/>
                  <a:gd name="T53" fmla="*/ 133 h 404"/>
                  <a:gd name="T54" fmla="*/ 191 w 388"/>
                  <a:gd name="T55" fmla="*/ 128 h 404"/>
                  <a:gd name="T56" fmla="*/ 206 w 388"/>
                  <a:gd name="T57" fmla="*/ 128 h 404"/>
                  <a:gd name="T58" fmla="*/ 196 w 388"/>
                  <a:gd name="T59" fmla="*/ 120 h 404"/>
                  <a:gd name="T60" fmla="*/ 213 w 388"/>
                  <a:gd name="T61" fmla="*/ 112 h 404"/>
                  <a:gd name="T62" fmla="*/ 226 w 388"/>
                  <a:gd name="T63" fmla="*/ 114 h 404"/>
                  <a:gd name="T64" fmla="*/ 230 w 388"/>
                  <a:gd name="T65" fmla="*/ 100 h 404"/>
                  <a:gd name="T66" fmla="*/ 247 w 388"/>
                  <a:gd name="T67" fmla="*/ 103 h 404"/>
                  <a:gd name="T68" fmla="*/ 237 w 388"/>
                  <a:gd name="T69" fmla="*/ 96 h 404"/>
                  <a:gd name="T70" fmla="*/ 253 w 388"/>
                  <a:gd name="T71" fmla="*/ 90 h 404"/>
                  <a:gd name="T72" fmla="*/ 254 w 388"/>
                  <a:gd name="T73" fmla="*/ 90 h 404"/>
                  <a:gd name="T74" fmla="*/ 262 w 388"/>
                  <a:gd name="T75" fmla="*/ 97 h 404"/>
                  <a:gd name="T76" fmla="*/ 259 w 388"/>
                  <a:gd name="T77" fmla="*/ 84 h 404"/>
                  <a:gd name="T78" fmla="*/ 289 w 388"/>
                  <a:gd name="T79" fmla="*/ 80 h 404"/>
                  <a:gd name="T80" fmla="*/ 285 w 388"/>
                  <a:gd name="T81" fmla="*/ 71 h 404"/>
                  <a:gd name="T82" fmla="*/ 301 w 388"/>
                  <a:gd name="T83" fmla="*/ 59 h 404"/>
                  <a:gd name="T84" fmla="*/ 313 w 388"/>
                  <a:gd name="T85" fmla="*/ 58 h 404"/>
                  <a:gd name="T86" fmla="*/ 312 w 388"/>
                  <a:gd name="T87" fmla="*/ 56 h 404"/>
                  <a:gd name="T88" fmla="*/ 318 w 388"/>
                  <a:gd name="T89" fmla="*/ 49 h 404"/>
                  <a:gd name="T90" fmla="*/ 328 w 388"/>
                  <a:gd name="T91" fmla="*/ 60 h 404"/>
                  <a:gd name="T92" fmla="*/ 324 w 388"/>
                  <a:gd name="T93" fmla="*/ 47 h 404"/>
                  <a:gd name="T94" fmla="*/ 335 w 388"/>
                  <a:gd name="T95" fmla="*/ 40 h 404"/>
                  <a:gd name="T96" fmla="*/ 348 w 388"/>
                  <a:gd name="T97" fmla="*/ 46 h 404"/>
                  <a:gd name="T98" fmla="*/ 344 w 388"/>
                  <a:gd name="T99" fmla="*/ 34 h 404"/>
                  <a:gd name="T100" fmla="*/ 289 w 388"/>
                  <a:gd name="T101" fmla="*/ 248 h 404"/>
                  <a:gd name="T102" fmla="*/ 227 w 388"/>
                  <a:gd name="T103" fmla="*/ 384 h 404"/>
                  <a:gd name="T104" fmla="*/ 224 w 388"/>
                  <a:gd name="T105" fmla="*/ 399 h 404"/>
                  <a:gd name="T106" fmla="*/ 225 w 388"/>
                  <a:gd name="T107" fmla="*/ 404 h 404"/>
                  <a:gd name="T108" fmla="*/ 291 w 388"/>
                  <a:gd name="T109" fmla="*/ 275 h 404"/>
                  <a:gd name="T110" fmla="*/ 382 w 388"/>
                  <a:gd name="T111"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8" h="404">
                    <a:moveTo>
                      <a:pt x="382" y="10"/>
                    </a:moveTo>
                    <a:cubicBezTo>
                      <a:pt x="383" y="5"/>
                      <a:pt x="378" y="0"/>
                      <a:pt x="372" y="3"/>
                    </a:cubicBezTo>
                    <a:cubicBezTo>
                      <a:pt x="308" y="38"/>
                      <a:pt x="245" y="78"/>
                      <a:pt x="182" y="115"/>
                    </a:cubicBezTo>
                    <a:cubicBezTo>
                      <a:pt x="142" y="139"/>
                      <a:pt x="103" y="162"/>
                      <a:pt x="64" y="186"/>
                    </a:cubicBezTo>
                    <a:cubicBezTo>
                      <a:pt x="43" y="200"/>
                      <a:pt x="20" y="212"/>
                      <a:pt x="2" y="230"/>
                    </a:cubicBezTo>
                    <a:cubicBezTo>
                      <a:pt x="1" y="232"/>
                      <a:pt x="0" y="235"/>
                      <a:pt x="1" y="236"/>
                    </a:cubicBezTo>
                    <a:cubicBezTo>
                      <a:pt x="2" y="237"/>
                      <a:pt x="2" y="238"/>
                      <a:pt x="3" y="238"/>
                    </a:cubicBezTo>
                    <a:cubicBezTo>
                      <a:pt x="3" y="238"/>
                      <a:pt x="3" y="238"/>
                      <a:pt x="3" y="238"/>
                    </a:cubicBezTo>
                    <a:cubicBezTo>
                      <a:pt x="5" y="239"/>
                      <a:pt x="8" y="239"/>
                      <a:pt x="9" y="237"/>
                    </a:cubicBezTo>
                    <a:cubicBezTo>
                      <a:pt x="10" y="237"/>
                      <a:pt x="11" y="236"/>
                      <a:pt x="11" y="236"/>
                    </a:cubicBezTo>
                    <a:cubicBezTo>
                      <a:pt x="13" y="239"/>
                      <a:pt x="16" y="242"/>
                      <a:pt x="20" y="243"/>
                    </a:cubicBezTo>
                    <a:cubicBezTo>
                      <a:pt x="23" y="243"/>
                      <a:pt x="26" y="238"/>
                      <a:pt x="22" y="237"/>
                    </a:cubicBezTo>
                    <a:cubicBezTo>
                      <a:pt x="20" y="235"/>
                      <a:pt x="18" y="234"/>
                      <a:pt x="16" y="232"/>
                    </a:cubicBezTo>
                    <a:cubicBezTo>
                      <a:pt x="21" y="229"/>
                      <a:pt x="25" y="225"/>
                      <a:pt x="30" y="222"/>
                    </a:cubicBezTo>
                    <a:cubicBezTo>
                      <a:pt x="34" y="226"/>
                      <a:pt x="36" y="232"/>
                      <a:pt x="40" y="237"/>
                    </a:cubicBezTo>
                    <a:cubicBezTo>
                      <a:pt x="43" y="239"/>
                      <a:pt x="46" y="237"/>
                      <a:pt x="45" y="234"/>
                    </a:cubicBezTo>
                    <a:cubicBezTo>
                      <a:pt x="45" y="230"/>
                      <a:pt x="42" y="227"/>
                      <a:pt x="40" y="224"/>
                    </a:cubicBezTo>
                    <a:cubicBezTo>
                      <a:pt x="38" y="222"/>
                      <a:pt x="36" y="221"/>
                      <a:pt x="33" y="219"/>
                    </a:cubicBezTo>
                    <a:cubicBezTo>
                      <a:pt x="39" y="215"/>
                      <a:pt x="45" y="212"/>
                      <a:pt x="50" y="208"/>
                    </a:cubicBezTo>
                    <a:cubicBezTo>
                      <a:pt x="52" y="211"/>
                      <a:pt x="55" y="214"/>
                      <a:pt x="58" y="215"/>
                    </a:cubicBezTo>
                    <a:cubicBezTo>
                      <a:pt x="61" y="217"/>
                      <a:pt x="64" y="214"/>
                      <a:pt x="62" y="211"/>
                    </a:cubicBezTo>
                    <a:cubicBezTo>
                      <a:pt x="61" y="208"/>
                      <a:pt x="58" y="206"/>
                      <a:pt x="56" y="204"/>
                    </a:cubicBezTo>
                    <a:cubicBezTo>
                      <a:pt x="60" y="201"/>
                      <a:pt x="64" y="198"/>
                      <a:pt x="69" y="196"/>
                    </a:cubicBezTo>
                    <a:cubicBezTo>
                      <a:pt x="72" y="199"/>
                      <a:pt x="74" y="202"/>
                      <a:pt x="77" y="205"/>
                    </a:cubicBezTo>
                    <a:cubicBezTo>
                      <a:pt x="80" y="207"/>
                      <a:pt x="85" y="207"/>
                      <a:pt x="85" y="203"/>
                    </a:cubicBezTo>
                    <a:cubicBezTo>
                      <a:pt x="85" y="200"/>
                      <a:pt x="81" y="197"/>
                      <a:pt x="79" y="196"/>
                    </a:cubicBezTo>
                    <a:cubicBezTo>
                      <a:pt x="78" y="195"/>
                      <a:pt x="76" y="195"/>
                      <a:pt x="75" y="195"/>
                    </a:cubicBezTo>
                    <a:cubicBezTo>
                      <a:pt x="74" y="195"/>
                      <a:pt x="73" y="194"/>
                      <a:pt x="72" y="193"/>
                    </a:cubicBezTo>
                    <a:cubicBezTo>
                      <a:pt x="77" y="190"/>
                      <a:pt x="83" y="187"/>
                      <a:pt x="88" y="184"/>
                    </a:cubicBezTo>
                    <a:cubicBezTo>
                      <a:pt x="92" y="187"/>
                      <a:pt x="93" y="192"/>
                      <a:pt x="96" y="196"/>
                    </a:cubicBezTo>
                    <a:cubicBezTo>
                      <a:pt x="98" y="198"/>
                      <a:pt x="103" y="195"/>
                      <a:pt x="102" y="192"/>
                    </a:cubicBezTo>
                    <a:cubicBezTo>
                      <a:pt x="101" y="188"/>
                      <a:pt x="97" y="183"/>
                      <a:pt x="93" y="181"/>
                    </a:cubicBezTo>
                    <a:cubicBezTo>
                      <a:pt x="97" y="179"/>
                      <a:pt x="100" y="177"/>
                      <a:pt x="103" y="175"/>
                    </a:cubicBezTo>
                    <a:cubicBezTo>
                      <a:pt x="103" y="175"/>
                      <a:pt x="104" y="175"/>
                      <a:pt x="104" y="176"/>
                    </a:cubicBezTo>
                    <a:cubicBezTo>
                      <a:pt x="107" y="179"/>
                      <a:pt x="110" y="183"/>
                      <a:pt x="114" y="186"/>
                    </a:cubicBezTo>
                    <a:cubicBezTo>
                      <a:pt x="116" y="188"/>
                      <a:pt x="120" y="184"/>
                      <a:pt x="118" y="182"/>
                    </a:cubicBezTo>
                    <a:cubicBezTo>
                      <a:pt x="115" y="178"/>
                      <a:pt x="111" y="175"/>
                      <a:pt x="108" y="172"/>
                    </a:cubicBezTo>
                    <a:cubicBezTo>
                      <a:pt x="114" y="169"/>
                      <a:pt x="119" y="165"/>
                      <a:pt x="125" y="162"/>
                    </a:cubicBezTo>
                    <a:cubicBezTo>
                      <a:pt x="125" y="162"/>
                      <a:pt x="125" y="163"/>
                      <a:pt x="125" y="163"/>
                    </a:cubicBezTo>
                    <a:cubicBezTo>
                      <a:pt x="126" y="165"/>
                      <a:pt x="127" y="168"/>
                      <a:pt x="129" y="169"/>
                    </a:cubicBezTo>
                    <a:cubicBezTo>
                      <a:pt x="131" y="169"/>
                      <a:pt x="133" y="169"/>
                      <a:pt x="134" y="167"/>
                    </a:cubicBezTo>
                    <a:cubicBezTo>
                      <a:pt x="134" y="166"/>
                      <a:pt x="134" y="165"/>
                      <a:pt x="134" y="163"/>
                    </a:cubicBezTo>
                    <a:cubicBezTo>
                      <a:pt x="133" y="161"/>
                      <a:pt x="132" y="160"/>
                      <a:pt x="130" y="160"/>
                    </a:cubicBezTo>
                    <a:cubicBezTo>
                      <a:pt x="130" y="160"/>
                      <a:pt x="130" y="160"/>
                      <a:pt x="129" y="160"/>
                    </a:cubicBezTo>
                    <a:cubicBezTo>
                      <a:pt x="129" y="160"/>
                      <a:pt x="129" y="160"/>
                      <a:pt x="129" y="159"/>
                    </a:cubicBezTo>
                    <a:cubicBezTo>
                      <a:pt x="134" y="156"/>
                      <a:pt x="140" y="153"/>
                      <a:pt x="145" y="150"/>
                    </a:cubicBezTo>
                    <a:cubicBezTo>
                      <a:pt x="146" y="150"/>
                      <a:pt x="146" y="150"/>
                      <a:pt x="147" y="151"/>
                    </a:cubicBezTo>
                    <a:cubicBezTo>
                      <a:pt x="149" y="152"/>
                      <a:pt x="151" y="155"/>
                      <a:pt x="153" y="155"/>
                    </a:cubicBezTo>
                    <a:cubicBezTo>
                      <a:pt x="156" y="156"/>
                      <a:pt x="158" y="154"/>
                      <a:pt x="158" y="151"/>
                    </a:cubicBezTo>
                    <a:cubicBezTo>
                      <a:pt x="157" y="149"/>
                      <a:pt x="156" y="147"/>
                      <a:pt x="154" y="145"/>
                    </a:cubicBezTo>
                    <a:cubicBezTo>
                      <a:pt x="158" y="143"/>
                      <a:pt x="162" y="141"/>
                      <a:pt x="165" y="138"/>
                    </a:cubicBezTo>
                    <a:cubicBezTo>
                      <a:pt x="170" y="141"/>
                      <a:pt x="174" y="143"/>
                      <a:pt x="179" y="144"/>
                    </a:cubicBezTo>
                    <a:cubicBezTo>
                      <a:pt x="183" y="144"/>
                      <a:pt x="184" y="138"/>
                      <a:pt x="181" y="136"/>
                    </a:cubicBezTo>
                    <a:cubicBezTo>
                      <a:pt x="179" y="135"/>
                      <a:pt x="176" y="134"/>
                      <a:pt x="174" y="133"/>
                    </a:cubicBezTo>
                    <a:cubicBezTo>
                      <a:pt x="179" y="131"/>
                      <a:pt x="183" y="128"/>
                      <a:pt x="188" y="125"/>
                    </a:cubicBezTo>
                    <a:cubicBezTo>
                      <a:pt x="189" y="126"/>
                      <a:pt x="190" y="127"/>
                      <a:pt x="191" y="128"/>
                    </a:cubicBezTo>
                    <a:cubicBezTo>
                      <a:pt x="195" y="131"/>
                      <a:pt x="198" y="134"/>
                      <a:pt x="203" y="134"/>
                    </a:cubicBezTo>
                    <a:cubicBezTo>
                      <a:pt x="206" y="134"/>
                      <a:pt x="208" y="130"/>
                      <a:pt x="206" y="128"/>
                    </a:cubicBezTo>
                    <a:cubicBezTo>
                      <a:pt x="204" y="124"/>
                      <a:pt x="200" y="122"/>
                      <a:pt x="197" y="120"/>
                    </a:cubicBezTo>
                    <a:cubicBezTo>
                      <a:pt x="197" y="120"/>
                      <a:pt x="197" y="120"/>
                      <a:pt x="196" y="120"/>
                    </a:cubicBezTo>
                    <a:cubicBezTo>
                      <a:pt x="201" y="117"/>
                      <a:pt x="207" y="114"/>
                      <a:pt x="212" y="111"/>
                    </a:cubicBezTo>
                    <a:cubicBezTo>
                      <a:pt x="212" y="112"/>
                      <a:pt x="213" y="112"/>
                      <a:pt x="213" y="112"/>
                    </a:cubicBezTo>
                    <a:cubicBezTo>
                      <a:pt x="216" y="114"/>
                      <a:pt x="218" y="117"/>
                      <a:pt x="221" y="118"/>
                    </a:cubicBezTo>
                    <a:cubicBezTo>
                      <a:pt x="224" y="120"/>
                      <a:pt x="227" y="117"/>
                      <a:pt x="226" y="114"/>
                    </a:cubicBezTo>
                    <a:cubicBezTo>
                      <a:pt x="224" y="111"/>
                      <a:pt x="221" y="109"/>
                      <a:pt x="218" y="107"/>
                    </a:cubicBezTo>
                    <a:cubicBezTo>
                      <a:pt x="222" y="105"/>
                      <a:pt x="226" y="103"/>
                      <a:pt x="230" y="100"/>
                    </a:cubicBezTo>
                    <a:cubicBezTo>
                      <a:pt x="234" y="104"/>
                      <a:pt x="238" y="109"/>
                      <a:pt x="243" y="109"/>
                    </a:cubicBezTo>
                    <a:cubicBezTo>
                      <a:pt x="247" y="110"/>
                      <a:pt x="250" y="106"/>
                      <a:pt x="247" y="103"/>
                    </a:cubicBezTo>
                    <a:cubicBezTo>
                      <a:pt x="245" y="101"/>
                      <a:pt x="242" y="99"/>
                      <a:pt x="240" y="98"/>
                    </a:cubicBezTo>
                    <a:cubicBezTo>
                      <a:pt x="239" y="97"/>
                      <a:pt x="238" y="97"/>
                      <a:pt x="237" y="96"/>
                    </a:cubicBezTo>
                    <a:cubicBezTo>
                      <a:pt x="241" y="94"/>
                      <a:pt x="246" y="91"/>
                      <a:pt x="250" y="89"/>
                    </a:cubicBezTo>
                    <a:cubicBezTo>
                      <a:pt x="250" y="90"/>
                      <a:pt x="252" y="91"/>
                      <a:pt x="253" y="90"/>
                    </a:cubicBezTo>
                    <a:cubicBezTo>
                      <a:pt x="254" y="89"/>
                      <a:pt x="254" y="89"/>
                      <a:pt x="254" y="89"/>
                    </a:cubicBezTo>
                    <a:cubicBezTo>
                      <a:pt x="254" y="89"/>
                      <a:pt x="254" y="90"/>
                      <a:pt x="254" y="90"/>
                    </a:cubicBezTo>
                    <a:cubicBezTo>
                      <a:pt x="255" y="92"/>
                      <a:pt x="256" y="94"/>
                      <a:pt x="257" y="95"/>
                    </a:cubicBezTo>
                    <a:cubicBezTo>
                      <a:pt x="258" y="97"/>
                      <a:pt x="260" y="98"/>
                      <a:pt x="262" y="97"/>
                    </a:cubicBezTo>
                    <a:cubicBezTo>
                      <a:pt x="265" y="97"/>
                      <a:pt x="266" y="94"/>
                      <a:pt x="265" y="92"/>
                    </a:cubicBezTo>
                    <a:cubicBezTo>
                      <a:pt x="264" y="88"/>
                      <a:pt x="262" y="85"/>
                      <a:pt x="259" y="84"/>
                    </a:cubicBezTo>
                    <a:cubicBezTo>
                      <a:pt x="265" y="80"/>
                      <a:pt x="271" y="76"/>
                      <a:pt x="277" y="73"/>
                    </a:cubicBezTo>
                    <a:cubicBezTo>
                      <a:pt x="278" y="78"/>
                      <a:pt x="284" y="82"/>
                      <a:pt x="289" y="80"/>
                    </a:cubicBezTo>
                    <a:cubicBezTo>
                      <a:pt x="292" y="79"/>
                      <a:pt x="293" y="75"/>
                      <a:pt x="290" y="73"/>
                    </a:cubicBezTo>
                    <a:cubicBezTo>
                      <a:pt x="289" y="73"/>
                      <a:pt x="285" y="72"/>
                      <a:pt x="285" y="71"/>
                    </a:cubicBezTo>
                    <a:cubicBezTo>
                      <a:pt x="284" y="70"/>
                      <a:pt x="284" y="69"/>
                      <a:pt x="284" y="69"/>
                    </a:cubicBezTo>
                    <a:cubicBezTo>
                      <a:pt x="289" y="66"/>
                      <a:pt x="295" y="63"/>
                      <a:pt x="301" y="59"/>
                    </a:cubicBezTo>
                    <a:cubicBezTo>
                      <a:pt x="304" y="63"/>
                      <a:pt x="309" y="66"/>
                      <a:pt x="312" y="62"/>
                    </a:cubicBezTo>
                    <a:cubicBezTo>
                      <a:pt x="313" y="61"/>
                      <a:pt x="314" y="59"/>
                      <a:pt x="313" y="58"/>
                    </a:cubicBezTo>
                    <a:cubicBezTo>
                      <a:pt x="313" y="58"/>
                      <a:pt x="313" y="58"/>
                      <a:pt x="313" y="58"/>
                    </a:cubicBezTo>
                    <a:cubicBezTo>
                      <a:pt x="313" y="57"/>
                      <a:pt x="312" y="56"/>
                      <a:pt x="312" y="56"/>
                    </a:cubicBezTo>
                    <a:cubicBezTo>
                      <a:pt x="311" y="55"/>
                      <a:pt x="310" y="55"/>
                      <a:pt x="309" y="54"/>
                    </a:cubicBezTo>
                    <a:cubicBezTo>
                      <a:pt x="312" y="53"/>
                      <a:pt x="315" y="51"/>
                      <a:pt x="318" y="49"/>
                    </a:cubicBezTo>
                    <a:cubicBezTo>
                      <a:pt x="318" y="50"/>
                      <a:pt x="319" y="50"/>
                      <a:pt x="319" y="51"/>
                    </a:cubicBezTo>
                    <a:cubicBezTo>
                      <a:pt x="322" y="54"/>
                      <a:pt x="324" y="58"/>
                      <a:pt x="328" y="60"/>
                    </a:cubicBezTo>
                    <a:cubicBezTo>
                      <a:pt x="331" y="62"/>
                      <a:pt x="334" y="58"/>
                      <a:pt x="333" y="55"/>
                    </a:cubicBezTo>
                    <a:cubicBezTo>
                      <a:pt x="331" y="52"/>
                      <a:pt x="327" y="49"/>
                      <a:pt x="324" y="47"/>
                    </a:cubicBezTo>
                    <a:cubicBezTo>
                      <a:pt x="323" y="46"/>
                      <a:pt x="323" y="46"/>
                      <a:pt x="323" y="46"/>
                    </a:cubicBezTo>
                    <a:cubicBezTo>
                      <a:pt x="327" y="44"/>
                      <a:pt x="331" y="42"/>
                      <a:pt x="335" y="40"/>
                    </a:cubicBezTo>
                    <a:cubicBezTo>
                      <a:pt x="335" y="40"/>
                      <a:pt x="335" y="40"/>
                      <a:pt x="335" y="40"/>
                    </a:cubicBezTo>
                    <a:cubicBezTo>
                      <a:pt x="340" y="38"/>
                      <a:pt x="344" y="44"/>
                      <a:pt x="348" y="46"/>
                    </a:cubicBezTo>
                    <a:cubicBezTo>
                      <a:pt x="350" y="46"/>
                      <a:pt x="353" y="44"/>
                      <a:pt x="352" y="42"/>
                    </a:cubicBezTo>
                    <a:cubicBezTo>
                      <a:pt x="351" y="38"/>
                      <a:pt x="348" y="35"/>
                      <a:pt x="344" y="34"/>
                    </a:cubicBezTo>
                    <a:cubicBezTo>
                      <a:pt x="354" y="29"/>
                      <a:pt x="364" y="23"/>
                      <a:pt x="373" y="17"/>
                    </a:cubicBezTo>
                    <a:cubicBezTo>
                      <a:pt x="339" y="92"/>
                      <a:pt x="322" y="173"/>
                      <a:pt x="289" y="248"/>
                    </a:cubicBezTo>
                    <a:cubicBezTo>
                      <a:pt x="274" y="283"/>
                      <a:pt x="250" y="316"/>
                      <a:pt x="240" y="352"/>
                    </a:cubicBezTo>
                    <a:cubicBezTo>
                      <a:pt x="236" y="363"/>
                      <a:pt x="231" y="374"/>
                      <a:pt x="227" y="384"/>
                    </a:cubicBezTo>
                    <a:cubicBezTo>
                      <a:pt x="225" y="389"/>
                      <a:pt x="224" y="393"/>
                      <a:pt x="222" y="397"/>
                    </a:cubicBezTo>
                    <a:cubicBezTo>
                      <a:pt x="222" y="400"/>
                      <a:pt x="223" y="400"/>
                      <a:pt x="224" y="399"/>
                    </a:cubicBezTo>
                    <a:cubicBezTo>
                      <a:pt x="224" y="399"/>
                      <a:pt x="223" y="399"/>
                      <a:pt x="223" y="400"/>
                    </a:cubicBezTo>
                    <a:cubicBezTo>
                      <a:pt x="222" y="401"/>
                      <a:pt x="223" y="404"/>
                      <a:pt x="225" y="404"/>
                    </a:cubicBezTo>
                    <a:cubicBezTo>
                      <a:pt x="236" y="404"/>
                      <a:pt x="243" y="379"/>
                      <a:pt x="246" y="372"/>
                    </a:cubicBezTo>
                    <a:cubicBezTo>
                      <a:pt x="261" y="340"/>
                      <a:pt x="276" y="307"/>
                      <a:pt x="291" y="275"/>
                    </a:cubicBezTo>
                    <a:cubicBezTo>
                      <a:pt x="331" y="193"/>
                      <a:pt x="348" y="102"/>
                      <a:pt x="386" y="19"/>
                    </a:cubicBezTo>
                    <a:cubicBezTo>
                      <a:pt x="388" y="15"/>
                      <a:pt x="385" y="11"/>
                      <a:pt x="38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3" name="Freeform 399"/>
              <p:cNvSpPr/>
              <p:nvPr/>
            </p:nvSpPr>
            <p:spPr bwMode="auto">
              <a:xfrm>
                <a:off x="2069" y="-1058"/>
                <a:ext cx="504" cy="527"/>
              </a:xfrm>
              <a:custGeom>
                <a:avLst/>
                <a:gdLst>
                  <a:gd name="T0" fmla="*/ 248 w 250"/>
                  <a:gd name="T1" fmla="*/ 18 h 261"/>
                  <a:gd name="T2" fmla="*/ 249 w 250"/>
                  <a:gd name="T3" fmla="*/ 15 h 261"/>
                  <a:gd name="T4" fmla="*/ 247 w 250"/>
                  <a:gd name="T5" fmla="*/ 9 h 261"/>
                  <a:gd name="T6" fmla="*/ 239 w 250"/>
                  <a:gd name="T7" fmla="*/ 0 h 261"/>
                  <a:gd name="T8" fmla="*/ 138 w 250"/>
                  <a:gd name="T9" fmla="*/ 59 h 261"/>
                  <a:gd name="T10" fmla="*/ 3 w 250"/>
                  <a:gd name="T11" fmla="*/ 150 h 261"/>
                  <a:gd name="T12" fmla="*/ 6 w 250"/>
                  <a:gd name="T13" fmla="*/ 155 h 261"/>
                  <a:gd name="T14" fmla="*/ 127 w 250"/>
                  <a:gd name="T15" fmla="*/ 82 h 261"/>
                  <a:gd name="T16" fmla="*/ 237 w 250"/>
                  <a:gd name="T17" fmla="*/ 14 h 261"/>
                  <a:gd name="T18" fmla="*/ 235 w 250"/>
                  <a:gd name="T19" fmla="*/ 18 h 261"/>
                  <a:gd name="T20" fmla="*/ 22 w 250"/>
                  <a:gd name="T21" fmla="*/ 157 h 261"/>
                  <a:gd name="T22" fmla="*/ 26 w 250"/>
                  <a:gd name="T23" fmla="*/ 163 h 261"/>
                  <a:gd name="T24" fmla="*/ 229 w 250"/>
                  <a:gd name="T25" fmla="*/ 36 h 261"/>
                  <a:gd name="T26" fmla="*/ 129 w 250"/>
                  <a:gd name="T27" fmla="*/ 253 h 261"/>
                  <a:gd name="T28" fmla="*/ 128 w 250"/>
                  <a:gd name="T29" fmla="*/ 251 h 261"/>
                  <a:gd name="T30" fmla="*/ 57 w 250"/>
                  <a:gd name="T31" fmla="*/ 191 h 261"/>
                  <a:gd name="T32" fmla="*/ 4 w 250"/>
                  <a:gd name="T33" fmla="*/ 160 h 261"/>
                  <a:gd name="T34" fmla="*/ 2 w 250"/>
                  <a:gd name="T35" fmla="*/ 163 h 261"/>
                  <a:gd name="T36" fmla="*/ 16 w 250"/>
                  <a:gd name="T37" fmla="*/ 176 h 261"/>
                  <a:gd name="T38" fmla="*/ 53 w 250"/>
                  <a:gd name="T39" fmla="*/ 204 h 261"/>
                  <a:gd name="T40" fmla="*/ 121 w 250"/>
                  <a:gd name="T41" fmla="*/ 260 h 261"/>
                  <a:gd name="T42" fmla="*/ 129 w 250"/>
                  <a:gd name="T43" fmla="*/ 256 h 261"/>
                  <a:gd name="T44" fmla="*/ 133 w 250"/>
                  <a:gd name="T45" fmla="*/ 256 h 261"/>
                  <a:gd name="T46" fmla="*/ 245 w 250"/>
                  <a:gd name="T47" fmla="*/ 27 h 261"/>
                  <a:gd name="T48" fmla="*/ 246 w 250"/>
                  <a:gd name="T49" fmla="*/ 26 h 261"/>
                  <a:gd name="T50" fmla="*/ 248 w 250"/>
                  <a:gd name="T51" fmla="*/ 1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0" h="261">
                    <a:moveTo>
                      <a:pt x="248" y="18"/>
                    </a:moveTo>
                    <a:cubicBezTo>
                      <a:pt x="248" y="17"/>
                      <a:pt x="248" y="16"/>
                      <a:pt x="249" y="15"/>
                    </a:cubicBezTo>
                    <a:cubicBezTo>
                      <a:pt x="250" y="13"/>
                      <a:pt x="248" y="10"/>
                      <a:pt x="247" y="9"/>
                    </a:cubicBezTo>
                    <a:cubicBezTo>
                      <a:pt x="248" y="5"/>
                      <a:pt x="245" y="0"/>
                      <a:pt x="239" y="0"/>
                    </a:cubicBezTo>
                    <a:cubicBezTo>
                      <a:pt x="199" y="6"/>
                      <a:pt x="169" y="36"/>
                      <a:pt x="138" y="59"/>
                    </a:cubicBezTo>
                    <a:cubicBezTo>
                      <a:pt x="94" y="91"/>
                      <a:pt x="47" y="118"/>
                      <a:pt x="3" y="150"/>
                    </a:cubicBezTo>
                    <a:cubicBezTo>
                      <a:pt x="0" y="152"/>
                      <a:pt x="3" y="157"/>
                      <a:pt x="6" y="155"/>
                    </a:cubicBezTo>
                    <a:cubicBezTo>
                      <a:pt x="48" y="134"/>
                      <a:pt x="88" y="108"/>
                      <a:pt x="127" y="82"/>
                    </a:cubicBezTo>
                    <a:cubicBezTo>
                      <a:pt x="163" y="59"/>
                      <a:pt x="195" y="26"/>
                      <a:pt x="237" y="14"/>
                    </a:cubicBezTo>
                    <a:cubicBezTo>
                      <a:pt x="236" y="16"/>
                      <a:pt x="236" y="17"/>
                      <a:pt x="235" y="18"/>
                    </a:cubicBezTo>
                    <a:cubicBezTo>
                      <a:pt x="162" y="60"/>
                      <a:pt x="88" y="105"/>
                      <a:pt x="22" y="157"/>
                    </a:cubicBezTo>
                    <a:cubicBezTo>
                      <a:pt x="18" y="160"/>
                      <a:pt x="23" y="165"/>
                      <a:pt x="26" y="163"/>
                    </a:cubicBezTo>
                    <a:cubicBezTo>
                      <a:pt x="94" y="122"/>
                      <a:pt x="159" y="75"/>
                      <a:pt x="229" y="36"/>
                    </a:cubicBezTo>
                    <a:cubicBezTo>
                      <a:pt x="199" y="110"/>
                      <a:pt x="153" y="177"/>
                      <a:pt x="129" y="253"/>
                    </a:cubicBezTo>
                    <a:cubicBezTo>
                      <a:pt x="129" y="252"/>
                      <a:pt x="128" y="251"/>
                      <a:pt x="128" y="251"/>
                    </a:cubicBezTo>
                    <a:cubicBezTo>
                      <a:pt x="110" y="228"/>
                      <a:pt x="80" y="209"/>
                      <a:pt x="57" y="191"/>
                    </a:cubicBezTo>
                    <a:cubicBezTo>
                      <a:pt x="46" y="182"/>
                      <a:pt x="19" y="154"/>
                      <a:pt x="4" y="160"/>
                    </a:cubicBezTo>
                    <a:cubicBezTo>
                      <a:pt x="3" y="160"/>
                      <a:pt x="2" y="161"/>
                      <a:pt x="2" y="163"/>
                    </a:cubicBezTo>
                    <a:cubicBezTo>
                      <a:pt x="4" y="170"/>
                      <a:pt x="11" y="172"/>
                      <a:pt x="16" y="176"/>
                    </a:cubicBezTo>
                    <a:cubicBezTo>
                      <a:pt x="29" y="185"/>
                      <a:pt x="41" y="195"/>
                      <a:pt x="53" y="204"/>
                    </a:cubicBezTo>
                    <a:cubicBezTo>
                      <a:pt x="74" y="222"/>
                      <a:pt x="96" y="248"/>
                      <a:pt x="121" y="260"/>
                    </a:cubicBezTo>
                    <a:cubicBezTo>
                      <a:pt x="125" y="261"/>
                      <a:pt x="128" y="259"/>
                      <a:pt x="129" y="256"/>
                    </a:cubicBezTo>
                    <a:cubicBezTo>
                      <a:pt x="130" y="257"/>
                      <a:pt x="133" y="258"/>
                      <a:pt x="133" y="256"/>
                    </a:cubicBezTo>
                    <a:cubicBezTo>
                      <a:pt x="170" y="180"/>
                      <a:pt x="217" y="107"/>
                      <a:pt x="245" y="27"/>
                    </a:cubicBezTo>
                    <a:cubicBezTo>
                      <a:pt x="245" y="27"/>
                      <a:pt x="246" y="27"/>
                      <a:pt x="246" y="26"/>
                    </a:cubicBezTo>
                    <a:cubicBezTo>
                      <a:pt x="250" y="24"/>
                      <a:pt x="250" y="20"/>
                      <a:pt x="248"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4" name="Freeform 400"/>
              <p:cNvSpPr>
                <a:spLocks noEditPoints="1"/>
              </p:cNvSpPr>
              <p:nvPr/>
            </p:nvSpPr>
            <p:spPr bwMode="auto">
              <a:xfrm>
                <a:off x="5544" y="-418"/>
                <a:ext cx="254" cy="262"/>
              </a:xfrm>
              <a:custGeom>
                <a:avLst/>
                <a:gdLst>
                  <a:gd name="T0" fmla="*/ 75 w 126"/>
                  <a:gd name="T1" fmla="*/ 36 h 130"/>
                  <a:gd name="T2" fmla="*/ 64 w 126"/>
                  <a:gd name="T3" fmla="*/ 5 h 130"/>
                  <a:gd name="T4" fmla="*/ 53 w 126"/>
                  <a:gd name="T5" fmla="*/ 5 h 130"/>
                  <a:gd name="T6" fmla="*/ 45 w 126"/>
                  <a:gd name="T7" fmla="*/ 44 h 130"/>
                  <a:gd name="T8" fmla="*/ 2 w 126"/>
                  <a:gd name="T9" fmla="*/ 93 h 130"/>
                  <a:gd name="T10" fmla="*/ 69 w 126"/>
                  <a:gd name="T11" fmla="*/ 125 h 130"/>
                  <a:gd name="T12" fmla="*/ 125 w 126"/>
                  <a:gd name="T13" fmla="*/ 67 h 130"/>
                  <a:gd name="T14" fmla="*/ 75 w 126"/>
                  <a:gd name="T15" fmla="*/ 36 h 130"/>
                  <a:gd name="T16" fmla="*/ 68 w 126"/>
                  <a:gd name="T17" fmla="*/ 110 h 130"/>
                  <a:gd name="T18" fmla="*/ 14 w 126"/>
                  <a:gd name="T19" fmla="*/ 91 h 130"/>
                  <a:gd name="T20" fmla="*/ 45 w 126"/>
                  <a:gd name="T21" fmla="*/ 53 h 130"/>
                  <a:gd name="T22" fmla="*/ 51 w 126"/>
                  <a:gd name="T23" fmla="*/ 87 h 130"/>
                  <a:gd name="T24" fmla="*/ 61 w 126"/>
                  <a:gd name="T25" fmla="*/ 86 h 130"/>
                  <a:gd name="T26" fmla="*/ 61 w 126"/>
                  <a:gd name="T27" fmla="*/ 27 h 130"/>
                  <a:gd name="T28" fmla="*/ 63 w 126"/>
                  <a:gd name="T29" fmla="*/ 39 h 130"/>
                  <a:gd name="T30" fmla="*/ 64 w 126"/>
                  <a:gd name="T31" fmla="*/ 50 h 130"/>
                  <a:gd name="T32" fmla="*/ 65 w 126"/>
                  <a:gd name="T33" fmla="*/ 81 h 130"/>
                  <a:gd name="T34" fmla="*/ 77 w 126"/>
                  <a:gd name="T35" fmla="*/ 81 h 130"/>
                  <a:gd name="T36" fmla="*/ 77 w 126"/>
                  <a:gd name="T37" fmla="*/ 50 h 130"/>
                  <a:gd name="T38" fmla="*/ 110 w 126"/>
                  <a:gd name="T39" fmla="*/ 69 h 130"/>
                  <a:gd name="T40" fmla="*/ 68 w 126"/>
                  <a:gd name="T41" fmla="*/ 11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6" h="130">
                    <a:moveTo>
                      <a:pt x="75" y="36"/>
                    </a:moveTo>
                    <a:cubicBezTo>
                      <a:pt x="73" y="25"/>
                      <a:pt x="70" y="14"/>
                      <a:pt x="64" y="5"/>
                    </a:cubicBezTo>
                    <a:cubicBezTo>
                      <a:pt x="62" y="1"/>
                      <a:pt x="55" y="0"/>
                      <a:pt x="53" y="5"/>
                    </a:cubicBezTo>
                    <a:cubicBezTo>
                      <a:pt x="48" y="17"/>
                      <a:pt x="45" y="30"/>
                      <a:pt x="45" y="44"/>
                    </a:cubicBezTo>
                    <a:cubicBezTo>
                      <a:pt x="21" y="47"/>
                      <a:pt x="0" y="67"/>
                      <a:pt x="2" y="93"/>
                    </a:cubicBezTo>
                    <a:cubicBezTo>
                      <a:pt x="4" y="126"/>
                      <a:pt x="43" y="130"/>
                      <a:pt x="69" y="125"/>
                    </a:cubicBezTo>
                    <a:cubicBezTo>
                      <a:pt x="97" y="119"/>
                      <a:pt x="123" y="96"/>
                      <a:pt x="125" y="67"/>
                    </a:cubicBezTo>
                    <a:cubicBezTo>
                      <a:pt x="126" y="38"/>
                      <a:pt x="98" y="32"/>
                      <a:pt x="75" y="36"/>
                    </a:cubicBezTo>
                    <a:close/>
                    <a:moveTo>
                      <a:pt x="68" y="110"/>
                    </a:moveTo>
                    <a:cubicBezTo>
                      <a:pt x="50" y="116"/>
                      <a:pt x="16" y="117"/>
                      <a:pt x="14" y="91"/>
                    </a:cubicBezTo>
                    <a:cubicBezTo>
                      <a:pt x="13" y="73"/>
                      <a:pt x="29" y="60"/>
                      <a:pt x="45" y="53"/>
                    </a:cubicBezTo>
                    <a:cubicBezTo>
                      <a:pt x="46" y="65"/>
                      <a:pt x="48" y="76"/>
                      <a:pt x="51" y="87"/>
                    </a:cubicBezTo>
                    <a:cubicBezTo>
                      <a:pt x="53" y="92"/>
                      <a:pt x="61" y="91"/>
                      <a:pt x="61" y="86"/>
                    </a:cubicBezTo>
                    <a:cubicBezTo>
                      <a:pt x="60" y="66"/>
                      <a:pt x="58" y="46"/>
                      <a:pt x="61" y="27"/>
                    </a:cubicBezTo>
                    <a:cubicBezTo>
                      <a:pt x="62" y="31"/>
                      <a:pt x="63" y="35"/>
                      <a:pt x="63" y="39"/>
                    </a:cubicBezTo>
                    <a:cubicBezTo>
                      <a:pt x="60" y="42"/>
                      <a:pt x="61" y="48"/>
                      <a:pt x="64" y="50"/>
                    </a:cubicBezTo>
                    <a:cubicBezTo>
                      <a:pt x="65" y="61"/>
                      <a:pt x="64" y="71"/>
                      <a:pt x="65" y="81"/>
                    </a:cubicBezTo>
                    <a:cubicBezTo>
                      <a:pt x="65" y="89"/>
                      <a:pt x="77" y="89"/>
                      <a:pt x="77" y="81"/>
                    </a:cubicBezTo>
                    <a:cubicBezTo>
                      <a:pt x="77" y="71"/>
                      <a:pt x="77" y="60"/>
                      <a:pt x="77" y="50"/>
                    </a:cubicBezTo>
                    <a:cubicBezTo>
                      <a:pt x="92" y="47"/>
                      <a:pt x="111" y="48"/>
                      <a:pt x="110" y="69"/>
                    </a:cubicBezTo>
                    <a:cubicBezTo>
                      <a:pt x="109" y="90"/>
                      <a:pt x="86" y="105"/>
                      <a:pt x="68"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5" name="Freeform 401"/>
              <p:cNvSpPr>
                <a:spLocks noEditPoints="1"/>
              </p:cNvSpPr>
              <p:nvPr/>
            </p:nvSpPr>
            <p:spPr bwMode="auto">
              <a:xfrm>
                <a:off x="2329" y="11"/>
                <a:ext cx="377" cy="545"/>
              </a:xfrm>
              <a:custGeom>
                <a:avLst/>
                <a:gdLst>
                  <a:gd name="T0" fmla="*/ 113 w 187"/>
                  <a:gd name="T1" fmla="*/ 100 h 270"/>
                  <a:gd name="T2" fmla="*/ 16 w 187"/>
                  <a:gd name="T3" fmla="*/ 40 h 270"/>
                  <a:gd name="T4" fmla="*/ 16 w 187"/>
                  <a:gd name="T5" fmla="*/ 40 h 270"/>
                  <a:gd name="T6" fmla="*/ 13 w 187"/>
                  <a:gd name="T7" fmla="*/ 40 h 270"/>
                  <a:gd name="T8" fmla="*/ 12 w 187"/>
                  <a:gd name="T9" fmla="*/ 44 h 270"/>
                  <a:gd name="T10" fmla="*/ 3 w 187"/>
                  <a:gd name="T11" fmla="*/ 54 h 270"/>
                  <a:gd name="T12" fmla="*/ 10 w 187"/>
                  <a:gd name="T13" fmla="*/ 59 h 270"/>
                  <a:gd name="T14" fmla="*/ 13 w 187"/>
                  <a:gd name="T15" fmla="*/ 149 h 270"/>
                  <a:gd name="T16" fmla="*/ 22 w 187"/>
                  <a:gd name="T17" fmla="*/ 254 h 270"/>
                  <a:gd name="T18" fmla="*/ 30 w 187"/>
                  <a:gd name="T19" fmla="*/ 270 h 270"/>
                  <a:gd name="T20" fmla="*/ 181 w 187"/>
                  <a:gd name="T21" fmla="*/ 187 h 270"/>
                  <a:gd name="T22" fmla="*/ 113 w 187"/>
                  <a:gd name="T23" fmla="*/ 100 h 270"/>
                  <a:gd name="T24" fmla="*/ 150 w 187"/>
                  <a:gd name="T25" fmla="*/ 215 h 270"/>
                  <a:gd name="T26" fmla="*/ 38 w 187"/>
                  <a:gd name="T27" fmla="*/ 249 h 270"/>
                  <a:gd name="T28" fmla="*/ 32 w 187"/>
                  <a:gd name="T29" fmla="*/ 163 h 270"/>
                  <a:gd name="T30" fmla="*/ 20 w 187"/>
                  <a:gd name="T31" fmla="*/ 51 h 270"/>
                  <a:gd name="T32" fmla="*/ 78 w 187"/>
                  <a:gd name="T33" fmla="*/ 42 h 270"/>
                  <a:gd name="T34" fmla="*/ 85 w 187"/>
                  <a:gd name="T35" fmla="*/ 104 h 270"/>
                  <a:gd name="T36" fmla="*/ 91 w 187"/>
                  <a:gd name="T37" fmla="*/ 119 h 270"/>
                  <a:gd name="T38" fmla="*/ 150 w 187"/>
                  <a:gd name="T39" fmla="*/ 21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7" h="270">
                    <a:moveTo>
                      <a:pt x="113" y="100"/>
                    </a:moveTo>
                    <a:cubicBezTo>
                      <a:pt x="149" y="51"/>
                      <a:pt x="66" y="0"/>
                      <a:pt x="16" y="40"/>
                    </a:cubicBezTo>
                    <a:cubicBezTo>
                      <a:pt x="16" y="40"/>
                      <a:pt x="16" y="40"/>
                      <a:pt x="16" y="40"/>
                    </a:cubicBezTo>
                    <a:cubicBezTo>
                      <a:pt x="16" y="38"/>
                      <a:pt x="13" y="38"/>
                      <a:pt x="13" y="40"/>
                    </a:cubicBezTo>
                    <a:cubicBezTo>
                      <a:pt x="12" y="41"/>
                      <a:pt x="12" y="43"/>
                      <a:pt x="12" y="44"/>
                    </a:cubicBezTo>
                    <a:cubicBezTo>
                      <a:pt x="9" y="47"/>
                      <a:pt x="6" y="50"/>
                      <a:pt x="3" y="54"/>
                    </a:cubicBezTo>
                    <a:cubicBezTo>
                      <a:pt x="0" y="58"/>
                      <a:pt x="6" y="62"/>
                      <a:pt x="10" y="59"/>
                    </a:cubicBezTo>
                    <a:cubicBezTo>
                      <a:pt x="7" y="89"/>
                      <a:pt x="11" y="120"/>
                      <a:pt x="13" y="149"/>
                    </a:cubicBezTo>
                    <a:cubicBezTo>
                      <a:pt x="15" y="183"/>
                      <a:pt x="13" y="221"/>
                      <a:pt x="22" y="254"/>
                    </a:cubicBezTo>
                    <a:cubicBezTo>
                      <a:pt x="18" y="261"/>
                      <a:pt x="21" y="270"/>
                      <a:pt x="30" y="270"/>
                    </a:cubicBezTo>
                    <a:cubicBezTo>
                      <a:pt x="87" y="270"/>
                      <a:pt x="173" y="260"/>
                      <a:pt x="181" y="187"/>
                    </a:cubicBezTo>
                    <a:cubicBezTo>
                      <a:pt x="187" y="139"/>
                      <a:pt x="156" y="101"/>
                      <a:pt x="113" y="100"/>
                    </a:cubicBezTo>
                    <a:close/>
                    <a:moveTo>
                      <a:pt x="150" y="215"/>
                    </a:moveTo>
                    <a:cubicBezTo>
                      <a:pt x="126" y="246"/>
                      <a:pt x="76" y="249"/>
                      <a:pt x="38" y="249"/>
                    </a:cubicBezTo>
                    <a:cubicBezTo>
                      <a:pt x="40" y="221"/>
                      <a:pt x="34" y="191"/>
                      <a:pt x="32" y="163"/>
                    </a:cubicBezTo>
                    <a:cubicBezTo>
                      <a:pt x="29" y="127"/>
                      <a:pt x="30" y="86"/>
                      <a:pt x="20" y="51"/>
                    </a:cubicBezTo>
                    <a:cubicBezTo>
                      <a:pt x="37" y="40"/>
                      <a:pt x="57" y="37"/>
                      <a:pt x="78" y="42"/>
                    </a:cubicBezTo>
                    <a:cubicBezTo>
                      <a:pt x="114" y="52"/>
                      <a:pt x="113" y="85"/>
                      <a:pt x="85" y="104"/>
                    </a:cubicBezTo>
                    <a:cubicBezTo>
                      <a:pt x="77" y="109"/>
                      <a:pt x="82" y="121"/>
                      <a:pt x="91" y="119"/>
                    </a:cubicBezTo>
                    <a:cubicBezTo>
                      <a:pt x="152" y="101"/>
                      <a:pt x="187" y="168"/>
                      <a:pt x="150" y="2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6" name="Freeform 402"/>
              <p:cNvSpPr>
                <a:spLocks noEditPoints="1"/>
              </p:cNvSpPr>
              <p:nvPr/>
            </p:nvSpPr>
            <p:spPr bwMode="auto">
              <a:xfrm>
                <a:off x="2464" y="306"/>
                <a:ext cx="132" cy="145"/>
              </a:xfrm>
              <a:custGeom>
                <a:avLst/>
                <a:gdLst>
                  <a:gd name="T0" fmla="*/ 64 w 65"/>
                  <a:gd name="T1" fmla="*/ 31 h 72"/>
                  <a:gd name="T2" fmla="*/ 8 w 65"/>
                  <a:gd name="T3" fmla="*/ 7 h 72"/>
                  <a:gd name="T4" fmla="*/ 2 w 65"/>
                  <a:gd name="T5" fmla="*/ 18 h 72"/>
                  <a:gd name="T6" fmla="*/ 12 w 65"/>
                  <a:gd name="T7" fmla="*/ 64 h 72"/>
                  <a:gd name="T8" fmla="*/ 24 w 65"/>
                  <a:gd name="T9" fmla="*/ 61 h 72"/>
                  <a:gd name="T10" fmla="*/ 64 w 65"/>
                  <a:gd name="T11" fmla="*/ 31 h 72"/>
                  <a:gd name="T12" fmla="*/ 22 w 65"/>
                  <a:gd name="T13" fmla="*/ 42 h 72"/>
                  <a:gd name="T14" fmla="*/ 21 w 65"/>
                  <a:gd name="T15" fmla="*/ 22 h 72"/>
                  <a:gd name="T16" fmla="*/ 47 w 65"/>
                  <a:gd name="T17" fmla="*/ 32 h 72"/>
                  <a:gd name="T18" fmla="*/ 22 w 65"/>
                  <a:gd name="T19"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72">
                    <a:moveTo>
                      <a:pt x="64" y="31"/>
                    </a:moveTo>
                    <a:cubicBezTo>
                      <a:pt x="61" y="3"/>
                      <a:pt x="29" y="0"/>
                      <a:pt x="8" y="7"/>
                    </a:cubicBezTo>
                    <a:cubicBezTo>
                      <a:pt x="3" y="9"/>
                      <a:pt x="0" y="13"/>
                      <a:pt x="2" y="18"/>
                    </a:cubicBezTo>
                    <a:cubicBezTo>
                      <a:pt x="6" y="33"/>
                      <a:pt x="6" y="50"/>
                      <a:pt x="12" y="64"/>
                    </a:cubicBezTo>
                    <a:cubicBezTo>
                      <a:pt x="15" y="72"/>
                      <a:pt x="25" y="69"/>
                      <a:pt x="24" y="61"/>
                    </a:cubicBezTo>
                    <a:cubicBezTo>
                      <a:pt x="43" y="63"/>
                      <a:pt x="65" y="53"/>
                      <a:pt x="64" y="31"/>
                    </a:cubicBezTo>
                    <a:close/>
                    <a:moveTo>
                      <a:pt x="22" y="42"/>
                    </a:moveTo>
                    <a:cubicBezTo>
                      <a:pt x="22" y="36"/>
                      <a:pt x="22" y="29"/>
                      <a:pt x="21" y="22"/>
                    </a:cubicBezTo>
                    <a:cubicBezTo>
                      <a:pt x="31" y="20"/>
                      <a:pt x="44" y="20"/>
                      <a:pt x="47" y="32"/>
                    </a:cubicBezTo>
                    <a:cubicBezTo>
                      <a:pt x="50" y="45"/>
                      <a:pt x="32" y="43"/>
                      <a:pt x="22"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7" name="Freeform 403"/>
              <p:cNvSpPr>
                <a:spLocks noEditPoints="1"/>
              </p:cNvSpPr>
              <p:nvPr/>
            </p:nvSpPr>
            <p:spPr bwMode="auto">
              <a:xfrm>
                <a:off x="2414" y="126"/>
                <a:ext cx="99" cy="91"/>
              </a:xfrm>
              <a:custGeom>
                <a:avLst/>
                <a:gdLst>
                  <a:gd name="T0" fmla="*/ 46 w 49"/>
                  <a:gd name="T1" fmla="*/ 5 h 45"/>
                  <a:gd name="T2" fmla="*/ 39 w 49"/>
                  <a:gd name="T3" fmla="*/ 0 h 45"/>
                  <a:gd name="T4" fmla="*/ 8 w 49"/>
                  <a:gd name="T5" fmla="*/ 4 h 45"/>
                  <a:gd name="T6" fmla="*/ 1 w 49"/>
                  <a:gd name="T7" fmla="*/ 13 h 45"/>
                  <a:gd name="T8" fmla="*/ 18 w 49"/>
                  <a:gd name="T9" fmla="*/ 44 h 45"/>
                  <a:gd name="T10" fmla="*/ 22 w 49"/>
                  <a:gd name="T11" fmla="*/ 42 h 45"/>
                  <a:gd name="T12" fmla="*/ 29 w 49"/>
                  <a:gd name="T13" fmla="*/ 41 h 45"/>
                  <a:gd name="T14" fmla="*/ 44 w 49"/>
                  <a:gd name="T15" fmla="*/ 30 h 45"/>
                  <a:gd name="T16" fmla="*/ 46 w 49"/>
                  <a:gd name="T17" fmla="*/ 5 h 45"/>
                  <a:gd name="T18" fmla="*/ 32 w 49"/>
                  <a:gd name="T19" fmla="*/ 21 h 45"/>
                  <a:gd name="T20" fmla="*/ 20 w 49"/>
                  <a:gd name="T21" fmla="*/ 26 h 45"/>
                  <a:gd name="T22" fmla="*/ 17 w 49"/>
                  <a:gd name="T23" fmla="*/ 29 h 45"/>
                  <a:gd name="T24" fmla="*/ 16 w 49"/>
                  <a:gd name="T25" fmla="*/ 17 h 45"/>
                  <a:gd name="T26" fmla="*/ 33 w 49"/>
                  <a:gd name="T27" fmla="*/ 14 h 45"/>
                  <a:gd name="T28" fmla="*/ 32 w 49"/>
                  <a:gd name="T29"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 h="45">
                    <a:moveTo>
                      <a:pt x="46" y="5"/>
                    </a:moveTo>
                    <a:cubicBezTo>
                      <a:pt x="45" y="2"/>
                      <a:pt x="42" y="0"/>
                      <a:pt x="39" y="0"/>
                    </a:cubicBezTo>
                    <a:cubicBezTo>
                      <a:pt x="28" y="0"/>
                      <a:pt x="18" y="4"/>
                      <a:pt x="8" y="4"/>
                    </a:cubicBezTo>
                    <a:cubicBezTo>
                      <a:pt x="4" y="4"/>
                      <a:pt x="0" y="8"/>
                      <a:pt x="1" y="13"/>
                    </a:cubicBezTo>
                    <a:cubicBezTo>
                      <a:pt x="5" y="23"/>
                      <a:pt x="9" y="36"/>
                      <a:pt x="18" y="44"/>
                    </a:cubicBezTo>
                    <a:cubicBezTo>
                      <a:pt x="19" y="45"/>
                      <a:pt x="22" y="44"/>
                      <a:pt x="22" y="42"/>
                    </a:cubicBezTo>
                    <a:cubicBezTo>
                      <a:pt x="24" y="43"/>
                      <a:pt x="27" y="43"/>
                      <a:pt x="29" y="41"/>
                    </a:cubicBezTo>
                    <a:cubicBezTo>
                      <a:pt x="34" y="37"/>
                      <a:pt x="40" y="35"/>
                      <a:pt x="44" y="30"/>
                    </a:cubicBezTo>
                    <a:cubicBezTo>
                      <a:pt x="49" y="23"/>
                      <a:pt x="47" y="13"/>
                      <a:pt x="46" y="5"/>
                    </a:cubicBezTo>
                    <a:close/>
                    <a:moveTo>
                      <a:pt x="32" y="21"/>
                    </a:moveTo>
                    <a:cubicBezTo>
                      <a:pt x="29" y="23"/>
                      <a:pt x="24" y="24"/>
                      <a:pt x="20" y="26"/>
                    </a:cubicBezTo>
                    <a:cubicBezTo>
                      <a:pt x="19" y="27"/>
                      <a:pt x="18" y="28"/>
                      <a:pt x="17" y="29"/>
                    </a:cubicBezTo>
                    <a:cubicBezTo>
                      <a:pt x="16" y="25"/>
                      <a:pt x="16" y="21"/>
                      <a:pt x="16" y="17"/>
                    </a:cubicBezTo>
                    <a:cubicBezTo>
                      <a:pt x="21" y="16"/>
                      <a:pt x="27" y="15"/>
                      <a:pt x="33" y="14"/>
                    </a:cubicBezTo>
                    <a:cubicBezTo>
                      <a:pt x="33" y="17"/>
                      <a:pt x="33" y="20"/>
                      <a:pt x="3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8" name="Freeform 404"/>
              <p:cNvSpPr>
                <a:spLocks noEditPoints="1"/>
              </p:cNvSpPr>
              <p:nvPr/>
            </p:nvSpPr>
            <p:spPr bwMode="auto">
              <a:xfrm>
                <a:off x="2602" y="21"/>
                <a:ext cx="405" cy="426"/>
              </a:xfrm>
              <a:custGeom>
                <a:avLst/>
                <a:gdLst>
                  <a:gd name="T0" fmla="*/ 124 w 201"/>
                  <a:gd name="T1" fmla="*/ 6 h 211"/>
                  <a:gd name="T2" fmla="*/ 73 w 201"/>
                  <a:gd name="T3" fmla="*/ 86 h 211"/>
                  <a:gd name="T4" fmla="*/ 82 w 201"/>
                  <a:gd name="T5" fmla="*/ 82 h 211"/>
                  <a:gd name="T6" fmla="*/ 114 w 201"/>
                  <a:gd name="T7" fmla="*/ 78 h 211"/>
                  <a:gd name="T8" fmla="*/ 120 w 201"/>
                  <a:gd name="T9" fmla="*/ 109 h 211"/>
                  <a:gd name="T10" fmla="*/ 118 w 201"/>
                  <a:gd name="T11" fmla="*/ 109 h 211"/>
                  <a:gd name="T12" fmla="*/ 71 w 201"/>
                  <a:gd name="T13" fmla="*/ 189 h 211"/>
                  <a:gd name="T14" fmla="*/ 100 w 201"/>
                  <a:gd name="T15" fmla="*/ 211 h 211"/>
                  <a:gd name="T16" fmla="*/ 125 w 201"/>
                  <a:gd name="T17" fmla="*/ 195 h 211"/>
                  <a:gd name="T18" fmla="*/ 125 w 201"/>
                  <a:gd name="T19" fmla="*/ 196 h 211"/>
                  <a:gd name="T20" fmla="*/ 134 w 201"/>
                  <a:gd name="T21" fmla="*/ 205 h 211"/>
                  <a:gd name="T22" fmla="*/ 157 w 201"/>
                  <a:gd name="T23" fmla="*/ 199 h 211"/>
                  <a:gd name="T24" fmla="*/ 170 w 201"/>
                  <a:gd name="T25" fmla="*/ 192 h 211"/>
                  <a:gd name="T26" fmla="*/ 124 w 201"/>
                  <a:gd name="T27" fmla="*/ 6 h 211"/>
                  <a:gd name="T28" fmla="*/ 140 w 201"/>
                  <a:gd name="T29" fmla="*/ 186 h 211"/>
                  <a:gd name="T30" fmla="*/ 135 w 201"/>
                  <a:gd name="T31" fmla="*/ 170 h 211"/>
                  <a:gd name="T32" fmla="*/ 117 w 201"/>
                  <a:gd name="T33" fmla="*/ 170 h 211"/>
                  <a:gd name="T34" fmla="*/ 99 w 201"/>
                  <a:gd name="T35" fmla="*/ 192 h 211"/>
                  <a:gd name="T36" fmla="*/ 87 w 201"/>
                  <a:gd name="T37" fmla="*/ 178 h 211"/>
                  <a:gd name="T38" fmla="*/ 121 w 201"/>
                  <a:gd name="T39" fmla="*/ 118 h 211"/>
                  <a:gd name="T40" fmla="*/ 121 w 201"/>
                  <a:gd name="T41" fmla="*/ 117 h 211"/>
                  <a:gd name="T42" fmla="*/ 132 w 201"/>
                  <a:gd name="T43" fmla="*/ 115 h 211"/>
                  <a:gd name="T44" fmla="*/ 108 w 201"/>
                  <a:gd name="T45" fmla="*/ 45 h 211"/>
                  <a:gd name="T46" fmla="*/ 85 w 201"/>
                  <a:gd name="T47" fmla="*/ 50 h 211"/>
                  <a:gd name="T48" fmla="*/ 66 w 201"/>
                  <a:gd name="T49" fmla="*/ 66 h 211"/>
                  <a:gd name="T50" fmla="*/ 64 w 201"/>
                  <a:gd name="T51" fmla="*/ 39 h 211"/>
                  <a:gd name="T52" fmla="*/ 122 w 201"/>
                  <a:gd name="T53" fmla="*/ 22 h 211"/>
                  <a:gd name="T54" fmla="*/ 157 w 201"/>
                  <a:gd name="T55" fmla="*/ 74 h 211"/>
                  <a:gd name="T56" fmla="*/ 153 w 201"/>
                  <a:gd name="T57" fmla="*/ 184 h 211"/>
                  <a:gd name="T58" fmla="*/ 140 w 201"/>
                  <a:gd name="T59" fmla="*/ 18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1" h="211">
                    <a:moveTo>
                      <a:pt x="124" y="6"/>
                    </a:moveTo>
                    <a:cubicBezTo>
                      <a:pt x="73" y="0"/>
                      <a:pt x="0" y="56"/>
                      <a:pt x="73" y="86"/>
                    </a:cubicBezTo>
                    <a:cubicBezTo>
                      <a:pt x="76" y="87"/>
                      <a:pt x="80" y="85"/>
                      <a:pt x="82" y="82"/>
                    </a:cubicBezTo>
                    <a:cubicBezTo>
                      <a:pt x="89" y="67"/>
                      <a:pt x="106" y="57"/>
                      <a:pt x="114" y="78"/>
                    </a:cubicBezTo>
                    <a:cubicBezTo>
                      <a:pt x="117" y="88"/>
                      <a:pt x="119" y="99"/>
                      <a:pt x="120" y="109"/>
                    </a:cubicBezTo>
                    <a:cubicBezTo>
                      <a:pt x="119" y="109"/>
                      <a:pt x="119" y="109"/>
                      <a:pt x="118" y="109"/>
                    </a:cubicBezTo>
                    <a:cubicBezTo>
                      <a:pt x="80" y="113"/>
                      <a:pt x="57" y="154"/>
                      <a:pt x="71" y="189"/>
                    </a:cubicBezTo>
                    <a:cubicBezTo>
                      <a:pt x="76" y="201"/>
                      <a:pt x="86" y="211"/>
                      <a:pt x="100" y="211"/>
                    </a:cubicBezTo>
                    <a:cubicBezTo>
                      <a:pt x="111" y="211"/>
                      <a:pt x="119" y="204"/>
                      <a:pt x="125" y="195"/>
                    </a:cubicBezTo>
                    <a:cubicBezTo>
                      <a:pt x="125" y="196"/>
                      <a:pt x="125" y="196"/>
                      <a:pt x="125" y="196"/>
                    </a:cubicBezTo>
                    <a:cubicBezTo>
                      <a:pt x="125" y="201"/>
                      <a:pt x="129" y="206"/>
                      <a:pt x="134" y="205"/>
                    </a:cubicBezTo>
                    <a:cubicBezTo>
                      <a:pt x="140" y="205"/>
                      <a:pt x="151" y="204"/>
                      <a:pt x="157" y="199"/>
                    </a:cubicBezTo>
                    <a:cubicBezTo>
                      <a:pt x="162" y="202"/>
                      <a:pt x="170" y="199"/>
                      <a:pt x="170" y="192"/>
                    </a:cubicBezTo>
                    <a:cubicBezTo>
                      <a:pt x="171" y="142"/>
                      <a:pt x="201" y="16"/>
                      <a:pt x="124" y="6"/>
                    </a:cubicBezTo>
                    <a:close/>
                    <a:moveTo>
                      <a:pt x="140" y="186"/>
                    </a:moveTo>
                    <a:cubicBezTo>
                      <a:pt x="138" y="180"/>
                      <a:pt x="136" y="176"/>
                      <a:pt x="135" y="170"/>
                    </a:cubicBezTo>
                    <a:cubicBezTo>
                      <a:pt x="133" y="160"/>
                      <a:pt x="120" y="162"/>
                      <a:pt x="117" y="170"/>
                    </a:cubicBezTo>
                    <a:cubicBezTo>
                      <a:pt x="114" y="177"/>
                      <a:pt x="108" y="192"/>
                      <a:pt x="99" y="192"/>
                    </a:cubicBezTo>
                    <a:cubicBezTo>
                      <a:pt x="92" y="192"/>
                      <a:pt x="89" y="182"/>
                      <a:pt x="87" y="178"/>
                    </a:cubicBezTo>
                    <a:cubicBezTo>
                      <a:pt x="79" y="150"/>
                      <a:pt x="100" y="131"/>
                      <a:pt x="121" y="118"/>
                    </a:cubicBezTo>
                    <a:cubicBezTo>
                      <a:pt x="121" y="118"/>
                      <a:pt x="121" y="117"/>
                      <a:pt x="121" y="117"/>
                    </a:cubicBezTo>
                    <a:cubicBezTo>
                      <a:pt x="124" y="121"/>
                      <a:pt x="131" y="121"/>
                      <a:pt x="132" y="115"/>
                    </a:cubicBezTo>
                    <a:cubicBezTo>
                      <a:pt x="136" y="91"/>
                      <a:pt x="132" y="58"/>
                      <a:pt x="108" y="45"/>
                    </a:cubicBezTo>
                    <a:cubicBezTo>
                      <a:pt x="101" y="41"/>
                      <a:pt x="90" y="44"/>
                      <a:pt x="85" y="50"/>
                    </a:cubicBezTo>
                    <a:cubicBezTo>
                      <a:pt x="81" y="54"/>
                      <a:pt x="73" y="70"/>
                      <a:pt x="66" y="66"/>
                    </a:cubicBezTo>
                    <a:cubicBezTo>
                      <a:pt x="52" y="59"/>
                      <a:pt x="55" y="48"/>
                      <a:pt x="64" y="39"/>
                    </a:cubicBezTo>
                    <a:cubicBezTo>
                      <a:pt x="78" y="25"/>
                      <a:pt x="103" y="20"/>
                      <a:pt x="122" y="22"/>
                    </a:cubicBezTo>
                    <a:cubicBezTo>
                      <a:pt x="148" y="26"/>
                      <a:pt x="154" y="51"/>
                      <a:pt x="157" y="74"/>
                    </a:cubicBezTo>
                    <a:cubicBezTo>
                      <a:pt x="160" y="110"/>
                      <a:pt x="155" y="148"/>
                      <a:pt x="153" y="184"/>
                    </a:cubicBezTo>
                    <a:cubicBezTo>
                      <a:pt x="149" y="184"/>
                      <a:pt x="145" y="185"/>
                      <a:pt x="140" y="1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9" name="Freeform 405"/>
              <p:cNvSpPr/>
              <p:nvPr/>
            </p:nvSpPr>
            <p:spPr bwMode="auto">
              <a:xfrm>
                <a:off x="2811" y="296"/>
                <a:ext cx="59" cy="64"/>
              </a:xfrm>
              <a:custGeom>
                <a:avLst/>
                <a:gdLst>
                  <a:gd name="T0" fmla="*/ 26 w 29"/>
                  <a:gd name="T1" fmla="*/ 5 h 32"/>
                  <a:gd name="T2" fmla="*/ 19 w 29"/>
                  <a:gd name="T3" fmla="*/ 2 h 32"/>
                  <a:gd name="T4" fmla="*/ 4 w 29"/>
                  <a:gd name="T5" fmla="*/ 10 h 32"/>
                  <a:gd name="T6" fmla="*/ 4 w 29"/>
                  <a:gd name="T7" fmla="*/ 14 h 32"/>
                  <a:gd name="T8" fmla="*/ 4 w 29"/>
                  <a:gd name="T9" fmla="*/ 14 h 32"/>
                  <a:gd name="T10" fmla="*/ 2 w 29"/>
                  <a:gd name="T11" fmla="*/ 26 h 32"/>
                  <a:gd name="T12" fmla="*/ 15 w 29"/>
                  <a:gd name="T13" fmla="*/ 29 h 32"/>
                  <a:gd name="T14" fmla="*/ 29 w 29"/>
                  <a:gd name="T15" fmla="*/ 17 h 32"/>
                  <a:gd name="T16" fmla="*/ 26 w 29"/>
                  <a:gd name="T17"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2">
                    <a:moveTo>
                      <a:pt x="26" y="5"/>
                    </a:moveTo>
                    <a:cubicBezTo>
                      <a:pt x="24" y="4"/>
                      <a:pt x="22" y="2"/>
                      <a:pt x="19" y="2"/>
                    </a:cubicBezTo>
                    <a:cubicBezTo>
                      <a:pt x="13" y="0"/>
                      <a:pt x="6" y="4"/>
                      <a:pt x="4" y="10"/>
                    </a:cubicBezTo>
                    <a:cubicBezTo>
                      <a:pt x="4" y="11"/>
                      <a:pt x="4" y="12"/>
                      <a:pt x="4" y="14"/>
                    </a:cubicBezTo>
                    <a:cubicBezTo>
                      <a:pt x="4" y="14"/>
                      <a:pt x="4" y="14"/>
                      <a:pt x="4" y="14"/>
                    </a:cubicBezTo>
                    <a:cubicBezTo>
                      <a:pt x="1" y="17"/>
                      <a:pt x="0" y="22"/>
                      <a:pt x="2" y="26"/>
                    </a:cubicBezTo>
                    <a:cubicBezTo>
                      <a:pt x="5" y="30"/>
                      <a:pt x="11" y="32"/>
                      <a:pt x="15" y="29"/>
                    </a:cubicBezTo>
                    <a:cubicBezTo>
                      <a:pt x="20" y="26"/>
                      <a:pt x="27" y="23"/>
                      <a:pt x="29" y="17"/>
                    </a:cubicBezTo>
                    <a:cubicBezTo>
                      <a:pt x="29" y="13"/>
                      <a:pt x="29" y="8"/>
                      <a:pt x="2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0" name="Freeform 406"/>
              <p:cNvSpPr>
                <a:spLocks noEditPoints="1"/>
              </p:cNvSpPr>
              <p:nvPr/>
            </p:nvSpPr>
            <p:spPr bwMode="auto">
              <a:xfrm>
                <a:off x="2946" y="29"/>
                <a:ext cx="289" cy="398"/>
              </a:xfrm>
              <a:custGeom>
                <a:avLst/>
                <a:gdLst>
                  <a:gd name="T0" fmla="*/ 137 w 143"/>
                  <a:gd name="T1" fmla="*/ 111 h 197"/>
                  <a:gd name="T2" fmla="*/ 93 w 143"/>
                  <a:gd name="T3" fmla="*/ 118 h 197"/>
                  <a:gd name="T4" fmla="*/ 57 w 143"/>
                  <a:gd name="T5" fmla="*/ 110 h 197"/>
                  <a:gd name="T6" fmla="*/ 68 w 143"/>
                  <a:gd name="T7" fmla="*/ 73 h 197"/>
                  <a:gd name="T8" fmla="*/ 100 w 143"/>
                  <a:gd name="T9" fmla="*/ 87 h 197"/>
                  <a:gd name="T10" fmla="*/ 116 w 143"/>
                  <a:gd name="T11" fmla="*/ 87 h 197"/>
                  <a:gd name="T12" fmla="*/ 139 w 143"/>
                  <a:gd name="T13" fmla="*/ 56 h 197"/>
                  <a:gd name="T14" fmla="*/ 135 w 143"/>
                  <a:gd name="T15" fmla="*/ 43 h 197"/>
                  <a:gd name="T16" fmla="*/ 136 w 143"/>
                  <a:gd name="T17" fmla="*/ 37 h 197"/>
                  <a:gd name="T18" fmla="*/ 33 w 143"/>
                  <a:gd name="T19" fmla="*/ 39 h 197"/>
                  <a:gd name="T20" fmla="*/ 20 w 143"/>
                  <a:gd name="T21" fmla="*/ 155 h 197"/>
                  <a:gd name="T22" fmla="*/ 92 w 143"/>
                  <a:gd name="T23" fmla="*/ 192 h 197"/>
                  <a:gd name="T24" fmla="*/ 140 w 143"/>
                  <a:gd name="T25" fmla="*/ 123 h 197"/>
                  <a:gd name="T26" fmla="*/ 137 w 143"/>
                  <a:gd name="T27" fmla="*/ 111 h 197"/>
                  <a:gd name="T28" fmla="*/ 91 w 143"/>
                  <a:gd name="T29" fmla="*/ 175 h 197"/>
                  <a:gd name="T30" fmla="*/ 37 w 143"/>
                  <a:gd name="T31" fmla="*/ 150 h 197"/>
                  <a:gd name="T32" fmla="*/ 37 w 143"/>
                  <a:gd name="T33" fmla="*/ 64 h 197"/>
                  <a:gd name="T34" fmla="*/ 77 w 143"/>
                  <a:gd name="T35" fmla="*/ 29 h 197"/>
                  <a:gd name="T36" fmla="*/ 127 w 143"/>
                  <a:gd name="T37" fmla="*/ 43 h 197"/>
                  <a:gd name="T38" fmla="*/ 123 w 143"/>
                  <a:gd name="T39" fmla="*/ 46 h 197"/>
                  <a:gd name="T40" fmla="*/ 109 w 143"/>
                  <a:gd name="T41" fmla="*/ 66 h 197"/>
                  <a:gd name="T42" fmla="*/ 69 w 143"/>
                  <a:gd name="T43" fmla="*/ 50 h 197"/>
                  <a:gd name="T44" fmla="*/ 39 w 143"/>
                  <a:gd name="T45" fmla="*/ 96 h 197"/>
                  <a:gd name="T46" fmla="*/ 66 w 143"/>
                  <a:gd name="T47" fmla="*/ 143 h 197"/>
                  <a:gd name="T48" fmla="*/ 123 w 143"/>
                  <a:gd name="T49" fmla="*/ 126 h 197"/>
                  <a:gd name="T50" fmla="*/ 91 w 143"/>
                  <a:gd name="T51" fmla="*/ 17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3" h="197">
                    <a:moveTo>
                      <a:pt x="137" y="111"/>
                    </a:moveTo>
                    <a:cubicBezTo>
                      <a:pt x="121" y="106"/>
                      <a:pt x="108" y="111"/>
                      <a:pt x="93" y="118"/>
                    </a:cubicBezTo>
                    <a:cubicBezTo>
                      <a:pt x="78" y="125"/>
                      <a:pt x="62" y="132"/>
                      <a:pt x="57" y="110"/>
                    </a:cubicBezTo>
                    <a:cubicBezTo>
                      <a:pt x="54" y="97"/>
                      <a:pt x="59" y="82"/>
                      <a:pt x="68" y="73"/>
                    </a:cubicBezTo>
                    <a:cubicBezTo>
                      <a:pt x="81" y="57"/>
                      <a:pt x="94" y="74"/>
                      <a:pt x="100" y="87"/>
                    </a:cubicBezTo>
                    <a:cubicBezTo>
                      <a:pt x="103" y="94"/>
                      <a:pt x="112" y="92"/>
                      <a:pt x="116" y="87"/>
                    </a:cubicBezTo>
                    <a:cubicBezTo>
                      <a:pt x="123" y="76"/>
                      <a:pt x="133" y="67"/>
                      <a:pt x="139" y="56"/>
                    </a:cubicBezTo>
                    <a:cubicBezTo>
                      <a:pt x="142" y="50"/>
                      <a:pt x="139" y="45"/>
                      <a:pt x="135" y="43"/>
                    </a:cubicBezTo>
                    <a:cubicBezTo>
                      <a:pt x="137" y="41"/>
                      <a:pt x="138" y="39"/>
                      <a:pt x="136" y="37"/>
                    </a:cubicBezTo>
                    <a:cubicBezTo>
                      <a:pt x="108" y="0"/>
                      <a:pt x="62" y="6"/>
                      <a:pt x="33" y="39"/>
                    </a:cubicBezTo>
                    <a:cubicBezTo>
                      <a:pt x="6" y="69"/>
                      <a:pt x="0" y="119"/>
                      <a:pt x="20" y="155"/>
                    </a:cubicBezTo>
                    <a:cubicBezTo>
                      <a:pt x="34" y="180"/>
                      <a:pt x="64" y="197"/>
                      <a:pt x="92" y="192"/>
                    </a:cubicBezTo>
                    <a:cubicBezTo>
                      <a:pt x="127" y="187"/>
                      <a:pt x="141" y="155"/>
                      <a:pt x="140" y="123"/>
                    </a:cubicBezTo>
                    <a:cubicBezTo>
                      <a:pt x="143" y="120"/>
                      <a:pt x="142" y="113"/>
                      <a:pt x="137" y="111"/>
                    </a:cubicBezTo>
                    <a:close/>
                    <a:moveTo>
                      <a:pt x="91" y="175"/>
                    </a:moveTo>
                    <a:cubicBezTo>
                      <a:pt x="70" y="179"/>
                      <a:pt x="49" y="165"/>
                      <a:pt x="37" y="150"/>
                    </a:cubicBezTo>
                    <a:cubicBezTo>
                      <a:pt x="19" y="125"/>
                      <a:pt x="24" y="89"/>
                      <a:pt x="37" y="64"/>
                    </a:cubicBezTo>
                    <a:cubicBezTo>
                      <a:pt x="45" y="47"/>
                      <a:pt x="59" y="35"/>
                      <a:pt x="77" y="29"/>
                    </a:cubicBezTo>
                    <a:cubicBezTo>
                      <a:pt x="95" y="24"/>
                      <a:pt x="112" y="34"/>
                      <a:pt x="127" y="43"/>
                    </a:cubicBezTo>
                    <a:cubicBezTo>
                      <a:pt x="126" y="44"/>
                      <a:pt x="124" y="45"/>
                      <a:pt x="123" y="46"/>
                    </a:cubicBezTo>
                    <a:cubicBezTo>
                      <a:pt x="119" y="54"/>
                      <a:pt x="114" y="60"/>
                      <a:pt x="109" y="66"/>
                    </a:cubicBezTo>
                    <a:cubicBezTo>
                      <a:pt x="99" y="53"/>
                      <a:pt x="86" y="43"/>
                      <a:pt x="69" y="50"/>
                    </a:cubicBezTo>
                    <a:cubicBezTo>
                      <a:pt x="51" y="57"/>
                      <a:pt x="41" y="78"/>
                      <a:pt x="39" y="96"/>
                    </a:cubicBezTo>
                    <a:cubicBezTo>
                      <a:pt x="36" y="116"/>
                      <a:pt x="44" y="139"/>
                      <a:pt x="66" y="143"/>
                    </a:cubicBezTo>
                    <a:cubicBezTo>
                      <a:pt x="86" y="148"/>
                      <a:pt x="103" y="131"/>
                      <a:pt x="123" y="126"/>
                    </a:cubicBezTo>
                    <a:cubicBezTo>
                      <a:pt x="121" y="148"/>
                      <a:pt x="115" y="169"/>
                      <a:pt x="91"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1" name="Freeform 407"/>
              <p:cNvSpPr>
                <a:spLocks noEditPoints="1"/>
              </p:cNvSpPr>
              <p:nvPr/>
            </p:nvSpPr>
            <p:spPr bwMode="auto">
              <a:xfrm>
                <a:off x="3192" y="-55"/>
                <a:ext cx="339" cy="405"/>
              </a:xfrm>
              <a:custGeom>
                <a:avLst/>
                <a:gdLst>
                  <a:gd name="T0" fmla="*/ 153 w 168"/>
                  <a:gd name="T1" fmla="*/ 137 h 201"/>
                  <a:gd name="T2" fmla="*/ 117 w 168"/>
                  <a:gd name="T3" fmla="*/ 109 h 201"/>
                  <a:gd name="T4" fmla="*/ 133 w 168"/>
                  <a:gd name="T5" fmla="*/ 20 h 201"/>
                  <a:gd name="T6" fmla="*/ 120 w 168"/>
                  <a:gd name="T7" fmla="*/ 20 h 201"/>
                  <a:gd name="T8" fmla="*/ 89 w 168"/>
                  <a:gd name="T9" fmla="*/ 50 h 201"/>
                  <a:gd name="T10" fmla="*/ 89 w 168"/>
                  <a:gd name="T11" fmla="*/ 19 h 201"/>
                  <a:gd name="T12" fmla="*/ 80 w 168"/>
                  <a:gd name="T13" fmla="*/ 10 h 201"/>
                  <a:gd name="T14" fmla="*/ 32 w 168"/>
                  <a:gd name="T15" fmla="*/ 196 h 201"/>
                  <a:gd name="T16" fmla="*/ 36 w 168"/>
                  <a:gd name="T17" fmla="*/ 199 h 201"/>
                  <a:gd name="T18" fmla="*/ 41 w 168"/>
                  <a:gd name="T19" fmla="*/ 201 h 201"/>
                  <a:gd name="T20" fmla="*/ 68 w 168"/>
                  <a:gd name="T21" fmla="*/ 196 h 201"/>
                  <a:gd name="T22" fmla="*/ 76 w 168"/>
                  <a:gd name="T23" fmla="*/ 185 h 201"/>
                  <a:gd name="T24" fmla="*/ 77 w 168"/>
                  <a:gd name="T25" fmla="*/ 157 h 201"/>
                  <a:gd name="T26" fmla="*/ 122 w 168"/>
                  <a:gd name="T27" fmla="*/ 183 h 201"/>
                  <a:gd name="T28" fmla="*/ 134 w 168"/>
                  <a:gd name="T29" fmla="*/ 182 h 201"/>
                  <a:gd name="T30" fmla="*/ 153 w 168"/>
                  <a:gd name="T31" fmla="*/ 151 h 201"/>
                  <a:gd name="T32" fmla="*/ 153 w 168"/>
                  <a:gd name="T33" fmla="*/ 137 h 201"/>
                  <a:gd name="T34" fmla="*/ 71 w 168"/>
                  <a:gd name="T35" fmla="*/ 28 h 201"/>
                  <a:gd name="T36" fmla="*/ 71 w 168"/>
                  <a:gd name="T37" fmla="*/ 66 h 201"/>
                  <a:gd name="T38" fmla="*/ 84 w 168"/>
                  <a:gd name="T39" fmla="*/ 73 h 201"/>
                  <a:gd name="T40" fmla="*/ 127 w 168"/>
                  <a:gd name="T41" fmla="*/ 40 h 201"/>
                  <a:gd name="T42" fmla="*/ 100 w 168"/>
                  <a:gd name="T43" fmla="*/ 98 h 201"/>
                  <a:gd name="T44" fmla="*/ 98 w 168"/>
                  <a:gd name="T45" fmla="*/ 104 h 201"/>
                  <a:gd name="T46" fmla="*/ 98 w 168"/>
                  <a:gd name="T47" fmla="*/ 121 h 201"/>
                  <a:gd name="T48" fmla="*/ 133 w 168"/>
                  <a:gd name="T49" fmla="*/ 146 h 201"/>
                  <a:gd name="T50" fmla="*/ 123 w 168"/>
                  <a:gd name="T51" fmla="*/ 163 h 201"/>
                  <a:gd name="T52" fmla="*/ 73 w 168"/>
                  <a:gd name="T53" fmla="*/ 132 h 201"/>
                  <a:gd name="T54" fmla="*/ 59 w 168"/>
                  <a:gd name="T55" fmla="*/ 142 h 201"/>
                  <a:gd name="T56" fmla="*/ 59 w 168"/>
                  <a:gd name="T57" fmla="*/ 181 h 201"/>
                  <a:gd name="T58" fmla="*/ 41 w 168"/>
                  <a:gd name="T59" fmla="*/ 188 h 201"/>
                  <a:gd name="T60" fmla="*/ 71 w 168"/>
                  <a:gd name="T61" fmla="*/ 2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8" h="201">
                    <a:moveTo>
                      <a:pt x="153" y="137"/>
                    </a:moveTo>
                    <a:cubicBezTo>
                      <a:pt x="142" y="126"/>
                      <a:pt x="130" y="116"/>
                      <a:pt x="117" y="109"/>
                    </a:cubicBezTo>
                    <a:cubicBezTo>
                      <a:pt x="141" y="83"/>
                      <a:pt x="168" y="48"/>
                      <a:pt x="133" y="20"/>
                    </a:cubicBezTo>
                    <a:cubicBezTo>
                      <a:pt x="130" y="17"/>
                      <a:pt x="124" y="16"/>
                      <a:pt x="120" y="20"/>
                    </a:cubicBezTo>
                    <a:cubicBezTo>
                      <a:pt x="111" y="32"/>
                      <a:pt x="101" y="41"/>
                      <a:pt x="89" y="50"/>
                    </a:cubicBezTo>
                    <a:cubicBezTo>
                      <a:pt x="88" y="39"/>
                      <a:pt x="88" y="29"/>
                      <a:pt x="89" y="19"/>
                    </a:cubicBezTo>
                    <a:cubicBezTo>
                      <a:pt x="89" y="13"/>
                      <a:pt x="84" y="10"/>
                      <a:pt x="80" y="10"/>
                    </a:cubicBezTo>
                    <a:cubicBezTo>
                      <a:pt x="0" y="0"/>
                      <a:pt x="21" y="153"/>
                      <a:pt x="32" y="196"/>
                    </a:cubicBezTo>
                    <a:cubicBezTo>
                      <a:pt x="33" y="198"/>
                      <a:pt x="35" y="199"/>
                      <a:pt x="36" y="199"/>
                    </a:cubicBezTo>
                    <a:cubicBezTo>
                      <a:pt x="37" y="200"/>
                      <a:pt x="39" y="201"/>
                      <a:pt x="41" y="201"/>
                    </a:cubicBezTo>
                    <a:cubicBezTo>
                      <a:pt x="50" y="200"/>
                      <a:pt x="59" y="196"/>
                      <a:pt x="68" y="196"/>
                    </a:cubicBezTo>
                    <a:cubicBezTo>
                      <a:pt x="74" y="196"/>
                      <a:pt x="78" y="190"/>
                      <a:pt x="76" y="185"/>
                    </a:cubicBezTo>
                    <a:cubicBezTo>
                      <a:pt x="75" y="176"/>
                      <a:pt x="76" y="167"/>
                      <a:pt x="77" y="157"/>
                    </a:cubicBezTo>
                    <a:cubicBezTo>
                      <a:pt x="91" y="167"/>
                      <a:pt x="106" y="176"/>
                      <a:pt x="122" y="183"/>
                    </a:cubicBezTo>
                    <a:cubicBezTo>
                      <a:pt x="126" y="185"/>
                      <a:pt x="131" y="185"/>
                      <a:pt x="134" y="182"/>
                    </a:cubicBezTo>
                    <a:cubicBezTo>
                      <a:pt x="142" y="173"/>
                      <a:pt x="146" y="160"/>
                      <a:pt x="153" y="151"/>
                    </a:cubicBezTo>
                    <a:cubicBezTo>
                      <a:pt x="157" y="147"/>
                      <a:pt x="158" y="141"/>
                      <a:pt x="153" y="137"/>
                    </a:cubicBezTo>
                    <a:close/>
                    <a:moveTo>
                      <a:pt x="71" y="28"/>
                    </a:moveTo>
                    <a:cubicBezTo>
                      <a:pt x="71" y="40"/>
                      <a:pt x="72" y="53"/>
                      <a:pt x="71" y="66"/>
                    </a:cubicBezTo>
                    <a:cubicBezTo>
                      <a:pt x="71" y="72"/>
                      <a:pt x="79" y="76"/>
                      <a:pt x="84" y="73"/>
                    </a:cubicBezTo>
                    <a:cubicBezTo>
                      <a:pt x="100" y="64"/>
                      <a:pt x="114" y="53"/>
                      <a:pt x="127" y="40"/>
                    </a:cubicBezTo>
                    <a:cubicBezTo>
                      <a:pt x="141" y="61"/>
                      <a:pt x="112" y="84"/>
                      <a:pt x="100" y="98"/>
                    </a:cubicBezTo>
                    <a:cubicBezTo>
                      <a:pt x="99" y="100"/>
                      <a:pt x="98" y="102"/>
                      <a:pt x="98" y="104"/>
                    </a:cubicBezTo>
                    <a:cubicBezTo>
                      <a:pt x="92" y="108"/>
                      <a:pt x="90" y="117"/>
                      <a:pt x="98" y="121"/>
                    </a:cubicBezTo>
                    <a:cubicBezTo>
                      <a:pt x="111" y="129"/>
                      <a:pt x="122" y="136"/>
                      <a:pt x="133" y="146"/>
                    </a:cubicBezTo>
                    <a:cubicBezTo>
                      <a:pt x="130" y="152"/>
                      <a:pt x="127" y="158"/>
                      <a:pt x="123" y="163"/>
                    </a:cubicBezTo>
                    <a:cubicBezTo>
                      <a:pt x="105" y="155"/>
                      <a:pt x="89" y="145"/>
                      <a:pt x="73" y="132"/>
                    </a:cubicBezTo>
                    <a:cubicBezTo>
                      <a:pt x="66" y="127"/>
                      <a:pt x="58" y="136"/>
                      <a:pt x="59" y="142"/>
                    </a:cubicBezTo>
                    <a:cubicBezTo>
                      <a:pt x="62" y="155"/>
                      <a:pt x="58" y="168"/>
                      <a:pt x="59" y="181"/>
                    </a:cubicBezTo>
                    <a:cubicBezTo>
                      <a:pt x="53" y="184"/>
                      <a:pt x="47" y="187"/>
                      <a:pt x="41" y="188"/>
                    </a:cubicBezTo>
                    <a:cubicBezTo>
                      <a:pt x="37" y="148"/>
                      <a:pt x="27" y="36"/>
                      <a:pt x="7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2" name="Freeform 408"/>
              <p:cNvSpPr>
                <a:spLocks noEditPoints="1"/>
              </p:cNvSpPr>
              <p:nvPr/>
            </p:nvSpPr>
            <p:spPr bwMode="auto">
              <a:xfrm>
                <a:off x="3753" y="-102"/>
                <a:ext cx="529" cy="347"/>
              </a:xfrm>
              <a:custGeom>
                <a:avLst/>
                <a:gdLst>
                  <a:gd name="T0" fmla="*/ 241 w 262"/>
                  <a:gd name="T1" fmla="*/ 20 h 172"/>
                  <a:gd name="T2" fmla="*/ 239 w 262"/>
                  <a:gd name="T3" fmla="*/ 14 h 172"/>
                  <a:gd name="T4" fmla="*/ 227 w 262"/>
                  <a:gd name="T5" fmla="*/ 8 h 172"/>
                  <a:gd name="T6" fmla="*/ 215 w 262"/>
                  <a:gd name="T7" fmla="*/ 1 h 172"/>
                  <a:gd name="T8" fmla="*/ 206 w 262"/>
                  <a:gd name="T9" fmla="*/ 4 h 172"/>
                  <a:gd name="T10" fmla="*/ 141 w 262"/>
                  <a:gd name="T11" fmla="*/ 52 h 172"/>
                  <a:gd name="T12" fmla="*/ 136 w 262"/>
                  <a:gd name="T13" fmla="*/ 27 h 172"/>
                  <a:gd name="T14" fmla="*/ 129 w 262"/>
                  <a:gd name="T15" fmla="*/ 21 h 172"/>
                  <a:gd name="T16" fmla="*/ 11 w 262"/>
                  <a:gd name="T17" fmla="*/ 21 h 172"/>
                  <a:gd name="T18" fmla="*/ 4 w 262"/>
                  <a:gd name="T19" fmla="*/ 27 h 172"/>
                  <a:gd name="T20" fmla="*/ 4 w 262"/>
                  <a:gd name="T21" fmla="*/ 87 h 172"/>
                  <a:gd name="T22" fmla="*/ 13 w 262"/>
                  <a:gd name="T23" fmla="*/ 94 h 172"/>
                  <a:gd name="T24" fmla="*/ 48 w 262"/>
                  <a:gd name="T25" fmla="*/ 94 h 172"/>
                  <a:gd name="T26" fmla="*/ 45 w 262"/>
                  <a:gd name="T27" fmla="*/ 101 h 172"/>
                  <a:gd name="T28" fmla="*/ 44 w 262"/>
                  <a:gd name="T29" fmla="*/ 155 h 172"/>
                  <a:gd name="T30" fmla="*/ 50 w 262"/>
                  <a:gd name="T31" fmla="*/ 163 h 172"/>
                  <a:gd name="T32" fmla="*/ 98 w 262"/>
                  <a:gd name="T33" fmla="*/ 168 h 172"/>
                  <a:gd name="T34" fmla="*/ 105 w 262"/>
                  <a:gd name="T35" fmla="*/ 159 h 172"/>
                  <a:gd name="T36" fmla="*/ 109 w 262"/>
                  <a:gd name="T37" fmla="*/ 89 h 172"/>
                  <a:gd name="T38" fmla="*/ 131 w 262"/>
                  <a:gd name="T39" fmla="*/ 87 h 172"/>
                  <a:gd name="T40" fmla="*/ 131 w 262"/>
                  <a:gd name="T41" fmla="*/ 86 h 172"/>
                  <a:gd name="T42" fmla="*/ 174 w 262"/>
                  <a:gd name="T43" fmla="*/ 156 h 172"/>
                  <a:gd name="T44" fmla="*/ 251 w 262"/>
                  <a:gd name="T45" fmla="*/ 105 h 172"/>
                  <a:gd name="T46" fmla="*/ 241 w 262"/>
                  <a:gd name="T47" fmla="*/ 20 h 172"/>
                  <a:gd name="T48" fmla="*/ 122 w 262"/>
                  <a:gd name="T49" fmla="*/ 67 h 172"/>
                  <a:gd name="T50" fmla="*/ 93 w 262"/>
                  <a:gd name="T51" fmla="*/ 71 h 172"/>
                  <a:gd name="T52" fmla="*/ 89 w 262"/>
                  <a:gd name="T53" fmla="*/ 88 h 172"/>
                  <a:gd name="T54" fmla="*/ 86 w 262"/>
                  <a:gd name="T55" fmla="*/ 151 h 172"/>
                  <a:gd name="T56" fmla="*/ 60 w 262"/>
                  <a:gd name="T57" fmla="*/ 148 h 172"/>
                  <a:gd name="T58" fmla="*/ 58 w 262"/>
                  <a:gd name="T59" fmla="*/ 125 h 172"/>
                  <a:gd name="T60" fmla="*/ 55 w 262"/>
                  <a:gd name="T61" fmla="*/ 99 h 172"/>
                  <a:gd name="T62" fmla="*/ 58 w 262"/>
                  <a:gd name="T63" fmla="*/ 95 h 172"/>
                  <a:gd name="T64" fmla="*/ 57 w 262"/>
                  <a:gd name="T65" fmla="*/ 94 h 172"/>
                  <a:gd name="T66" fmla="*/ 58 w 262"/>
                  <a:gd name="T67" fmla="*/ 83 h 172"/>
                  <a:gd name="T68" fmla="*/ 21 w 262"/>
                  <a:gd name="T69" fmla="*/ 76 h 172"/>
                  <a:gd name="T70" fmla="*/ 20 w 262"/>
                  <a:gd name="T71" fmla="*/ 43 h 172"/>
                  <a:gd name="T72" fmla="*/ 70 w 262"/>
                  <a:gd name="T73" fmla="*/ 33 h 172"/>
                  <a:gd name="T74" fmla="*/ 117 w 262"/>
                  <a:gd name="T75" fmla="*/ 37 h 172"/>
                  <a:gd name="T76" fmla="*/ 122 w 262"/>
                  <a:gd name="T77" fmla="*/ 67 h 172"/>
                  <a:gd name="T78" fmla="*/ 235 w 262"/>
                  <a:gd name="T79" fmla="*/ 86 h 172"/>
                  <a:gd name="T80" fmla="*/ 188 w 262"/>
                  <a:gd name="T81" fmla="*/ 139 h 172"/>
                  <a:gd name="T82" fmla="*/ 158 w 262"/>
                  <a:gd name="T83" fmla="*/ 62 h 172"/>
                  <a:gd name="T84" fmla="*/ 210 w 262"/>
                  <a:gd name="T85" fmla="*/ 21 h 172"/>
                  <a:gd name="T86" fmla="*/ 235 w 262"/>
                  <a:gd name="T87" fmla="*/ 8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2" h="172">
                    <a:moveTo>
                      <a:pt x="241" y="20"/>
                    </a:moveTo>
                    <a:cubicBezTo>
                      <a:pt x="241" y="18"/>
                      <a:pt x="241" y="15"/>
                      <a:pt x="239" y="14"/>
                    </a:cubicBezTo>
                    <a:cubicBezTo>
                      <a:pt x="235" y="11"/>
                      <a:pt x="231" y="9"/>
                      <a:pt x="227" y="8"/>
                    </a:cubicBezTo>
                    <a:cubicBezTo>
                      <a:pt x="224" y="5"/>
                      <a:pt x="220" y="3"/>
                      <a:pt x="215" y="1"/>
                    </a:cubicBezTo>
                    <a:cubicBezTo>
                      <a:pt x="212" y="0"/>
                      <a:pt x="209" y="1"/>
                      <a:pt x="206" y="4"/>
                    </a:cubicBezTo>
                    <a:cubicBezTo>
                      <a:pt x="179" y="4"/>
                      <a:pt x="154" y="25"/>
                      <a:pt x="141" y="52"/>
                    </a:cubicBezTo>
                    <a:cubicBezTo>
                      <a:pt x="140" y="44"/>
                      <a:pt x="138" y="35"/>
                      <a:pt x="136" y="27"/>
                    </a:cubicBezTo>
                    <a:cubicBezTo>
                      <a:pt x="135" y="24"/>
                      <a:pt x="133" y="21"/>
                      <a:pt x="129" y="21"/>
                    </a:cubicBezTo>
                    <a:cubicBezTo>
                      <a:pt x="90" y="13"/>
                      <a:pt x="50" y="13"/>
                      <a:pt x="11" y="21"/>
                    </a:cubicBezTo>
                    <a:cubicBezTo>
                      <a:pt x="8" y="21"/>
                      <a:pt x="5" y="24"/>
                      <a:pt x="4" y="27"/>
                    </a:cubicBezTo>
                    <a:cubicBezTo>
                      <a:pt x="0" y="47"/>
                      <a:pt x="0" y="67"/>
                      <a:pt x="4" y="87"/>
                    </a:cubicBezTo>
                    <a:cubicBezTo>
                      <a:pt x="5" y="91"/>
                      <a:pt x="9" y="94"/>
                      <a:pt x="13" y="94"/>
                    </a:cubicBezTo>
                    <a:cubicBezTo>
                      <a:pt x="25" y="94"/>
                      <a:pt x="36" y="95"/>
                      <a:pt x="48" y="94"/>
                    </a:cubicBezTo>
                    <a:cubicBezTo>
                      <a:pt x="47" y="96"/>
                      <a:pt x="45" y="98"/>
                      <a:pt x="45" y="101"/>
                    </a:cubicBezTo>
                    <a:cubicBezTo>
                      <a:pt x="39" y="117"/>
                      <a:pt x="44" y="138"/>
                      <a:pt x="44" y="155"/>
                    </a:cubicBezTo>
                    <a:cubicBezTo>
                      <a:pt x="44" y="159"/>
                      <a:pt x="47" y="162"/>
                      <a:pt x="50" y="163"/>
                    </a:cubicBezTo>
                    <a:cubicBezTo>
                      <a:pt x="65" y="169"/>
                      <a:pt x="82" y="172"/>
                      <a:pt x="98" y="168"/>
                    </a:cubicBezTo>
                    <a:cubicBezTo>
                      <a:pt x="102" y="167"/>
                      <a:pt x="105" y="163"/>
                      <a:pt x="105" y="159"/>
                    </a:cubicBezTo>
                    <a:cubicBezTo>
                      <a:pt x="105" y="136"/>
                      <a:pt x="106" y="112"/>
                      <a:pt x="109" y="89"/>
                    </a:cubicBezTo>
                    <a:cubicBezTo>
                      <a:pt x="116" y="88"/>
                      <a:pt x="123" y="87"/>
                      <a:pt x="131" y="87"/>
                    </a:cubicBezTo>
                    <a:cubicBezTo>
                      <a:pt x="131" y="87"/>
                      <a:pt x="131" y="86"/>
                      <a:pt x="131" y="86"/>
                    </a:cubicBezTo>
                    <a:cubicBezTo>
                      <a:pt x="129" y="115"/>
                      <a:pt x="140" y="143"/>
                      <a:pt x="174" y="156"/>
                    </a:cubicBezTo>
                    <a:cubicBezTo>
                      <a:pt x="210" y="170"/>
                      <a:pt x="239" y="133"/>
                      <a:pt x="251" y="105"/>
                    </a:cubicBezTo>
                    <a:cubicBezTo>
                      <a:pt x="262" y="77"/>
                      <a:pt x="259" y="43"/>
                      <a:pt x="241" y="20"/>
                    </a:cubicBezTo>
                    <a:close/>
                    <a:moveTo>
                      <a:pt x="122" y="67"/>
                    </a:moveTo>
                    <a:cubicBezTo>
                      <a:pt x="112" y="68"/>
                      <a:pt x="102" y="69"/>
                      <a:pt x="93" y="71"/>
                    </a:cubicBezTo>
                    <a:cubicBezTo>
                      <a:pt x="85" y="73"/>
                      <a:pt x="84" y="84"/>
                      <a:pt x="89" y="88"/>
                    </a:cubicBezTo>
                    <a:cubicBezTo>
                      <a:pt x="86" y="109"/>
                      <a:pt x="86" y="130"/>
                      <a:pt x="86" y="151"/>
                    </a:cubicBezTo>
                    <a:cubicBezTo>
                      <a:pt x="77" y="152"/>
                      <a:pt x="69" y="151"/>
                      <a:pt x="60" y="148"/>
                    </a:cubicBezTo>
                    <a:cubicBezTo>
                      <a:pt x="60" y="141"/>
                      <a:pt x="59" y="133"/>
                      <a:pt x="58" y="125"/>
                    </a:cubicBezTo>
                    <a:cubicBezTo>
                      <a:pt x="58" y="122"/>
                      <a:pt x="57" y="100"/>
                      <a:pt x="55" y="99"/>
                    </a:cubicBezTo>
                    <a:cubicBezTo>
                      <a:pt x="57" y="100"/>
                      <a:pt x="60" y="97"/>
                      <a:pt x="58" y="95"/>
                    </a:cubicBezTo>
                    <a:cubicBezTo>
                      <a:pt x="58" y="95"/>
                      <a:pt x="58" y="94"/>
                      <a:pt x="57" y="94"/>
                    </a:cubicBezTo>
                    <a:cubicBezTo>
                      <a:pt x="62" y="92"/>
                      <a:pt x="64" y="84"/>
                      <a:pt x="58" y="83"/>
                    </a:cubicBezTo>
                    <a:cubicBezTo>
                      <a:pt x="46" y="81"/>
                      <a:pt x="34" y="78"/>
                      <a:pt x="21" y="76"/>
                    </a:cubicBezTo>
                    <a:cubicBezTo>
                      <a:pt x="20" y="65"/>
                      <a:pt x="20" y="54"/>
                      <a:pt x="20" y="43"/>
                    </a:cubicBezTo>
                    <a:cubicBezTo>
                      <a:pt x="21" y="30"/>
                      <a:pt x="60" y="33"/>
                      <a:pt x="70" y="33"/>
                    </a:cubicBezTo>
                    <a:cubicBezTo>
                      <a:pt x="86" y="33"/>
                      <a:pt x="101" y="35"/>
                      <a:pt x="117" y="37"/>
                    </a:cubicBezTo>
                    <a:cubicBezTo>
                      <a:pt x="123" y="39"/>
                      <a:pt x="124" y="56"/>
                      <a:pt x="122" y="67"/>
                    </a:cubicBezTo>
                    <a:close/>
                    <a:moveTo>
                      <a:pt x="235" y="86"/>
                    </a:moveTo>
                    <a:cubicBezTo>
                      <a:pt x="230" y="109"/>
                      <a:pt x="214" y="138"/>
                      <a:pt x="188" y="139"/>
                    </a:cubicBezTo>
                    <a:cubicBezTo>
                      <a:pt x="148" y="140"/>
                      <a:pt x="145" y="87"/>
                      <a:pt x="158" y="62"/>
                    </a:cubicBezTo>
                    <a:cubicBezTo>
                      <a:pt x="168" y="42"/>
                      <a:pt x="188" y="24"/>
                      <a:pt x="210" y="21"/>
                    </a:cubicBezTo>
                    <a:cubicBezTo>
                      <a:pt x="231" y="38"/>
                      <a:pt x="240" y="58"/>
                      <a:pt x="235"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3" name="Freeform 409"/>
              <p:cNvSpPr>
                <a:spLocks noEditPoints="1"/>
              </p:cNvSpPr>
              <p:nvPr/>
            </p:nvSpPr>
            <p:spPr bwMode="auto">
              <a:xfrm>
                <a:off x="4088" y="-21"/>
                <a:ext cx="115" cy="141"/>
              </a:xfrm>
              <a:custGeom>
                <a:avLst/>
                <a:gdLst>
                  <a:gd name="T0" fmla="*/ 53 w 57"/>
                  <a:gd name="T1" fmla="*/ 16 h 70"/>
                  <a:gd name="T2" fmla="*/ 10 w 57"/>
                  <a:gd name="T3" fmla="*/ 14 h 70"/>
                  <a:gd name="T4" fmla="*/ 14 w 57"/>
                  <a:gd name="T5" fmla="*/ 23 h 70"/>
                  <a:gd name="T6" fmla="*/ 7 w 57"/>
                  <a:gd name="T7" fmla="*/ 28 h 70"/>
                  <a:gd name="T8" fmla="*/ 13 w 57"/>
                  <a:gd name="T9" fmla="*/ 58 h 70"/>
                  <a:gd name="T10" fmla="*/ 44 w 57"/>
                  <a:gd name="T11" fmla="*/ 51 h 70"/>
                  <a:gd name="T12" fmla="*/ 53 w 57"/>
                  <a:gd name="T13" fmla="*/ 16 h 70"/>
                  <a:gd name="T14" fmla="*/ 37 w 57"/>
                  <a:gd name="T15" fmla="*/ 28 h 70"/>
                  <a:gd name="T16" fmla="*/ 33 w 57"/>
                  <a:gd name="T17" fmla="*/ 38 h 70"/>
                  <a:gd name="T18" fmla="*/ 26 w 57"/>
                  <a:gd name="T19" fmla="*/ 46 h 70"/>
                  <a:gd name="T20" fmla="*/ 25 w 57"/>
                  <a:gd name="T21" fmla="*/ 47 h 70"/>
                  <a:gd name="T22" fmla="*/ 23 w 57"/>
                  <a:gd name="T23" fmla="*/ 42 h 70"/>
                  <a:gd name="T24" fmla="*/ 20 w 57"/>
                  <a:gd name="T25" fmla="*/ 35 h 70"/>
                  <a:gd name="T26" fmla="*/ 24 w 57"/>
                  <a:gd name="T27" fmla="*/ 34 h 70"/>
                  <a:gd name="T28" fmla="*/ 33 w 57"/>
                  <a:gd name="T29" fmla="*/ 28 h 70"/>
                  <a:gd name="T30" fmla="*/ 32 w 57"/>
                  <a:gd name="T31" fmla="*/ 22 h 70"/>
                  <a:gd name="T32" fmla="*/ 33 w 57"/>
                  <a:gd name="T33" fmla="*/ 21 h 70"/>
                  <a:gd name="T34" fmla="*/ 36 w 57"/>
                  <a:gd name="T35" fmla="*/ 21 h 70"/>
                  <a:gd name="T36" fmla="*/ 37 w 57"/>
                  <a:gd name="T37" fmla="*/ 22 h 70"/>
                  <a:gd name="T38" fmla="*/ 37 w 57"/>
                  <a:gd name="T39" fmla="*/ 23 h 70"/>
                  <a:gd name="T40" fmla="*/ 37 w 57"/>
                  <a:gd name="T41" fmla="*/ 23 h 70"/>
                  <a:gd name="T42" fmla="*/ 37 w 57"/>
                  <a:gd name="T43" fmla="*/ 24 h 70"/>
                  <a:gd name="T44" fmla="*/ 37 w 57"/>
                  <a:gd name="T45" fmla="*/ 2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70">
                    <a:moveTo>
                      <a:pt x="53" y="16"/>
                    </a:moveTo>
                    <a:cubicBezTo>
                      <a:pt x="46" y="0"/>
                      <a:pt x="20" y="1"/>
                      <a:pt x="10" y="14"/>
                    </a:cubicBezTo>
                    <a:cubicBezTo>
                      <a:pt x="8" y="17"/>
                      <a:pt x="10" y="22"/>
                      <a:pt x="14" y="23"/>
                    </a:cubicBezTo>
                    <a:cubicBezTo>
                      <a:pt x="11" y="24"/>
                      <a:pt x="9" y="26"/>
                      <a:pt x="7" y="28"/>
                    </a:cubicBezTo>
                    <a:cubicBezTo>
                      <a:pt x="0" y="37"/>
                      <a:pt x="8" y="50"/>
                      <a:pt x="13" y="58"/>
                    </a:cubicBezTo>
                    <a:cubicBezTo>
                      <a:pt x="23" y="70"/>
                      <a:pt x="37" y="61"/>
                      <a:pt x="44" y="51"/>
                    </a:cubicBezTo>
                    <a:cubicBezTo>
                      <a:pt x="51" y="42"/>
                      <a:pt x="57" y="28"/>
                      <a:pt x="53" y="16"/>
                    </a:cubicBezTo>
                    <a:close/>
                    <a:moveTo>
                      <a:pt x="37" y="28"/>
                    </a:moveTo>
                    <a:cubicBezTo>
                      <a:pt x="36" y="32"/>
                      <a:pt x="35" y="34"/>
                      <a:pt x="33" y="38"/>
                    </a:cubicBezTo>
                    <a:cubicBezTo>
                      <a:pt x="30" y="42"/>
                      <a:pt x="29" y="43"/>
                      <a:pt x="26" y="46"/>
                    </a:cubicBezTo>
                    <a:cubicBezTo>
                      <a:pt x="26" y="46"/>
                      <a:pt x="26" y="46"/>
                      <a:pt x="25" y="47"/>
                    </a:cubicBezTo>
                    <a:cubicBezTo>
                      <a:pt x="25" y="45"/>
                      <a:pt x="24" y="44"/>
                      <a:pt x="23" y="42"/>
                    </a:cubicBezTo>
                    <a:cubicBezTo>
                      <a:pt x="22" y="41"/>
                      <a:pt x="20" y="37"/>
                      <a:pt x="20" y="35"/>
                    </a:cubicBezTo>
                    <a:cubicBezTo>
                      <a:pt x="20" y="36"/>
                      <a:pt x="23" y="34"/>
                      <a:pt x="24" y="34"/>
                    </a:cubicBezTo>
                    <a:cubicBezTo>
                      <a:pt x="27" y="32"/>
                      <a:pt x="30" y="30"/>
                      <a:pt x="33" y="28"/>
                    </a:cubicBezTo>
                    <a:cubicBezTo>
                      <a:pt x="36" y="26"/>
                      <a:pt x="35" y="22"/>
                      <a:pt x="32" y="22"/>
                    </a:cubicBezTo>
                    <a:cubicBezTo>
                      <a:pt x="32" y="22"/>
                      <a:pt x="33" y="21"/>
                      <a:pt x="33" y="21"/>
                    </a:cubicBezTo>
                    <a:cubicBezTo>
                      <a:pt x="35" y="21"/>
                      <a:pt x="37" y="22"/>
                      <a:pt x="36" y="21"/>
                    </a:cubicBezTo>
                    <a:cubicBezTo>
                      <a:pt x="36" y="21"/>
                      <a:pt x="37" y="22"/>
                      <a:pt x="37" y="22"/>
                    </a:cubicBezTo>
                    <a:cubicBezTo>
                      <a:pt x="37" y="22"/>
                      <a:pt x="37" y="22"/>
                      <a:pt x="37" y="23"/>
                    </a:cubicBezTo>
                    <a:cubicBezTo>
                      <a:pt x="37" y="23"/>
                      <a:pt x="37" y="23"/>
                      <a:pt x="37" y="23"/>
                    </a:cubicBezTo>
                    <a:cubicBezTo>
                      <a:pt x="37" y="23"/>
                      <a:pt x="37" y="23"/>
                      <a:pt x="37" y="24"/>
                    </a:cubicBezTo>
                    <a:cubicBezTo>
                      <a:pt x="38" y="26"/>
                      <a:pt x="37" y="26"/>
                      <a:pt x="37"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4" name="Freeform 410"/>
              <p:cNvSpPr/>
              <p:nvPr/>
            </p:nvSpPr>
            <p:spPr bwMode="auto">
              <a:xfrm>
                <a:off x="2438" y="630"/>
                <a:ext cx="232" cy="390"/>
              </a:xfrm>
              <a:custGeom>
                <a:avLst/>
                <a:gdLst>
                  <a:gd name="T0" fmla="*/ 109 w 115"/>
                  <a:gd name="T1" fmla="*/ 131 h 193"/>
                  <a:gd name="T2" fmla="*/ 82 w 115"/>
                  <a:gd name="T3" fmla="*/ 90 h 193"/>
                  <a:gd name="T4" fmla="*/ 65 w 115"/>
                  <a:gd name="T5" fmla="*/ 65 h 193"/>
                  <a:gd name="T6" fmla="*/ 86 w 115"/>
                  <a:gd name="T7" fmla="*/ 58 h 193"/>
                  <a:gd name="T8" fmla="*/ 88 w 115"/>
                  <a:gd name="T9" fmla="*/ 44 h 193"/>
                  <a:gd name="T10" fmla="*/ 48 w 115"/>
                  <a:gd name="T11" fmla="*/ 52 h 193"/>
                  <a:gd name="T12" fmla="*/ 63 w 115"/>
                  <a:gd name="T13" fmla="*/ 90 h 193"/>
                  <a:gd name="T14" fmla="*/ 93 w 115"/>
                  <a:gd name="T15" fmla="*/ 133 h 193"/>
                  <a:gd name="T16" fmla="*/ 40 w 115"/>
                  <a:gd name="T17" fmla="*/ 165 h 193"/>
                  <a:gd name="T18" fmla="*/ 39 w 115"/>
                  <a:gd name="T19" fmla="*/ 161 h 193"/>
                  <a:gd name="T20" fmla="*/ 32 w 115"/>
                  <a:gd name="T21" fmla="*/ 139 h 193"/>
                  <a:gd name="T22" fmla="*/ 31 w 115"/>
                  <a:gd name="T23" fmla="*/ 130 h 193"/>
                  <a:gd name="T24" fmla="*/ 35 w 115"/>
                  <a:gd name="T25" fmla="*/ 84 h 193"/>
                  <a:gd name="T26" fmla="*/ 23 w 115"/>
                  <a:gd name="T27" fmla="*/ 40 h 193"/>
                  <a:gd name="T28" fmla="*/ 86 w 115"/>
                  <a:gd name="T29" fmla="*/ 22 h 193"/>
                  <a:gd name="T30" fmla="*/ 91 w 115"/>
                  <a:gd name="T31" fmla="*/ 46 h 193"/>
                  <a:gd name="T32" fmla="*/ 104 w 115"/>
                  <a:gd name="T33" fmla="*/ 41 h 193"/>
                  <a:gd name="T34" fmla="*/ 102 w 115"/>
                  <a:gd name="T35" fmla="*/ 18 h 193"/>
                  <a:gd name="T36" fmla="*/ 94 w 115"/>
                  <a:gd name="T37" fmla="*/ 7 h 193"/>
                  <a:gd name="T38" fmla="*/ 89 w 115"/>
                  <a:gd name="T39" fmla="*/ 8 h 193"/>
                  <a:gd name="T40" fmla="*/ 6 w 115"/>
                  <a:gd name="T41" fmla="*/ 52 h 193"/>
                  <a:gd name="T42" fmla="*/ 22 w 115"/>
                  <a:gd name="T43" fmla="*/ 95 h 193"/>
                  <a:gd name="T44" fmla="*/ 28 w 115"/>
                  <a:gd name="T45" fmla="*/ 118 h 193"/>
                  <a:gd name="T46" fmla="*/ 28 w 115"/>
                  <a:gd name="T47" fmla="*/ 118 h 193"/>
                  <a:gd name="T48" fmla="*/ 18 w 115"/>
                  <a:gd name="T49" fmla="*/ 118 h 193"/>
                  <a:gd name="T50" fmla="*/ 17 w 115"/>
                  <a:gd name="T51" fmla="*/ 121 h 193"/>
                  <a:gd name="T52" fmla="*/ 16 w 115"/>
                  <a:gd name="T53" fmla="*/ 128 h 193"/>
                  <a:gd name="T54" fmla="*/ 19 w 115"/>
                  <a:gd name="T55" fmla="*/ 143 h 193"/>
                  <a:gd name="T56" fmla="*/ 27 w 115"/>
                  <a:gd name="T57" fmla="*/ 162 h 193"/>
                  <a:gd name="T58" fmla="*/ 20 w 115"/>
                  <a:gd name="T59" fmla="*/ 160 h 193"/>
                  <a:gd name="T60" fmla="*/ 16 w 115"/>
                  <a:gd name="T61" fmla="*/ 167 h 193"/>
                  <a:gd name="T62" fmla="*/ 109 w 115"/>
                  <a:gd name="T63" fmla="*/ 13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5" h="193">
                    <a:moveTo>
                      <a:pt x="109" y="131"/>
                    </a:moveTo>
                    <a:cubicBezTo>
                      <a:pt x="108" y="116"/>
                      <a:pt x="91" y="101"/>
                      <a:pt x="82" y="90"/>
                    </a:cubicBezTo>
                    <a:cubicBezTo>
                      <a:pt x="76" y="82"/>
                      <a:pt x="70" y="73"/>
                      <a:pt x="65" y="65"/>
                    </a:cubicBezTo>
                    <a:cubicBezTo>
                      <a:pt x="58" y="51"/>
                      <a:pt x="78" y="57"/>
                      <a:pt x="86" y="58"/>
                    </a:cubicBezTo>
                    <a:cubicBezTo>
                      <a:pt x="94" y="59"/>
                      <a:pt x="95" y="46"/>
                      <a:pt x="88" y="44"/>
                    </a:cubicBezTo>
                    <a:cubicBezTo>
                      <a:pt x="76" y="41"/>
                      <a:pt x="53" y="36"/>
                      <a:pt x="48" y="52"/>
                    </a:cubicBezTo>
                    <a:cubicBezTo>
                      <a:pt x="43" y="65"/>
                      <a:pt x="55" y="80"/>
                      <a:pt x="63" y="90"/>
                    </a:cubicBezTo>
                    <a:cubicBezTo>
                      <a:pt x="71" y="101"/>
                      <a:pt x="92" y="119"/>
                      <a:pt x="93" y="133"/>
                    </a:cubicBezTo>
                    <a:cubicBezTo>
                      <a:pt x="97" y="166"/>
                      <a:pt x="65" y="170"/>
                      <a:pt x="40" y="165"/>
                    </a:cubicBezTo>
                    <a:cubicBezTo>
                      <a:pt x="40" y="164"/>
                      <a:pt x="40" y="163"/>
                      <a:pt x="39" y="161"/>
                    </a:cubicBezTo>
                    <a:cubicBezTo>
                      <a:pt x="36" y="154"/>
                      <a:pt x="34" y="147"/>
                      <a:pt x="32" y="139"/>
                    </a:cubicBezTo>
                    <a:cubicBezTo>
                      <a:pt x="31" y="136"/>
                      <a:pt x="31" y="133"/>
                      <a:pt x="31" y="130"/>
                    </a:cubicBezTo>
                    <a:cubicBezTo>
                      <a:pt x="50" y="126"/>
                      <a:pt x="43" y="102"/>
                      <a:pt x="35" y="84"/>
                    </a:cubicBezTo>
                    <a:cubicBezTo>
                      <a:pt x="29" y="71"/>
                      <a:pt x="20" y="55"/>
                      <a:pt x="23" y="40"/>
                    </a:cubicBezTo>
                    <a:cubicBezTo>
                      <a:pt x="27" y="19"/>
                      <a:pt x="67" y="23"/>
                      <a:pt x="86" y="22"/>
                    </a:cubicBezTo>
                    <a:cubicBezTo>
                      <a:pt x="87" y="31"/>
                      <a:pt x="88" y="39"/>
                      <a:pt x="91" y="46"/>
                    </a:cubicBezTo>
                    <a:cubicBezTo>
                      <a:pt x="95" y="53"/>
                      <a:pt x="107" y="48"/>
                      <a:pt x="104" y="41"/>
                    </a:cubicBezTo>
                    <a:cubicBezTo>
                      <a:pt x="101" y="34"/>
                      <a:pt x="100" y="25"/>
                      <a:pt x="102" y="18"/>
                    </a:cubicBezTo>
                    <a:cubicBezTo>
                      <a:pt x="103" y="12"/>
                      <a:pt x="99" y="7"/>
                      <a:pt x="94" y="7"/>
                    </a:cubicBezTo>
                    <a:cubicBezTo>
                      <a:pt x="92" y="7"/>
                      <a:pt x="90" y="7"/>
                      <a:pt x="89" y="8"/>
                    </a:cubicBezTo>
                    <a:cubicBezTo>
                      <a:pt x="57" y="0"/>
                      <a:pt x="0" y="8"/>
                      <a:pt x="6" y="52"/>
                    </a:cubicBezTo>
                    <a:cubicBezTo>
                      <a:pt x="8" y="67"/>
                      <a:pt x="15" y="81"/>
                      <a:pt x="22" y="95"/>
                    </a:cubicBezTo>
                    <a:cubicBezTo>
                      <a:pt x="27" y="104"/>
                      <a:pt x="34" y="114"/>
                      <a:pt x="28" y="118"/>
                    </a:cubicBezTo>
                    <a:cubicBezTo>
                      <a:pt x="28" y="118"/>
                      <a:pt x="28" y="118"/>
                      <a:pt x="28" y="118"/>
                    </a:cubicBezTo>
                    <a:cubicBezTo>
                      <a:pt x="26" y="115"/>
                      <a:pt x="21" y="115"/>
                      <a:pt x="18" y="118"/>
                    </a:cubicBezTo>
                    <a:cubicBezTo>
                      <a:pt x="18" y="119"/>
                      <a:pt x="17" y="120"/>
                      <a:pt x="17" y="121"/>
                    </a:cubicBezTo>
                    <a:cubicBezTo>
                      <a:pt x="15" y="123"/>
                      <a:pt x="14" y="126"/>
                      <a:pt x="16" y="128"/>
                    </a:cubicBezTo>
                    <a:cubicBezTo>
                      <a:pt x="16" y="133"/>
                      <a:pt x="18" y="139"/>
                      <a:pt x="19" y="143"/>
                    </a:cubicBezTo>
                    <a:cubicBezTo>
                      <a:pt x="21" y="150"/>
                      <a:pt x="23" y="156"/>
                      <a:pt x="27" y="162"/>
                    </a:cubicBezTo>
                    <a:cubicBezTo>
                      <a:pt x="25" y="162"/>
                      <a:pt x="22" y="161"/>
                      <a:pt x="20" y="160"/>
                    </a:cubicBezTo>
                    <a:cubicBezTo>
                      <a:pt x="16" y="158"/>
                      <a:pt x="13" y="165"/>
                      <a:pt x="16" y="167"/>
                    </a:cubicBezTo>
                    <a:cubicBezTo>
                      <a:pt x="49" y="193"/>
                      <a:pt x="115" y="185"/>
                      <a:pt x="109" y="1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5" name="Freeform 411"/>
              <p:cNvSpPr>
                <a:spLocks noEditPoints="1"/>
              </p:cNvSpPr>
              <p:nvPr/>
            </p:nvSpPr>
            <p:spPr bwMode="auto">
              <a:xfrm>
                <a:off x="2624" y="536"/>
                <a:ext cx="296" cy="423"/>
              </a:xfrm>
              <a:custGeom>
                <a:avLst/>
                <a:gdLst>
                  <a:gd name="T0" fmla="*/ 146 w 147"/>
                  <a:gd name="T1" fmla="*/ 139 h 210"/>
                  <a:gd name="T2" fmla="*/ 115 w 147"/>
                  <a:gd name="T3" fmla="*/ 121 h 210"/>
                  <a:gd name="T4" fmla="*/ 105 w 147"/>
                  <a:gd name="T5" fmla="*/ 130 h 210"/>
                  <a:gd name="T6" fmla="*/ 100 w 147"/>
                  <a:gd name="T7" fmla="*/ 134 h 210"/>
                  <a:gd name="T8" fmla="*/ 96 w 147"/>
                  <a:gd name="T9" fmla="*/ 135 h 210"/>
                  <a:gd name="T10" fmla="*/ 94 w 147"/>
                  <a:gd name="T11" fmla="*/ 135 h 210"/>
                  <a:gd name="T12" fmla="*/ 93 w 147"/>
                  <a:gd name="T13" fmla="*/ 134 h 210"/>
                  <a:gd name="T14" fmla="*/ 92 w 147"/>
                  <a:gd name="T15" fmla="*/ 134 h 210"/>
                  <a:gd name="T16" fmla="*/ 88 w 147"/>
                  <a:gd name="T17" fmla="*/ 130 h 210"/>
                  <a:gd name="T18" fmla="*/ 87 w 147"/>
                  <a:gd name="T19" fmla="*/ 130 h 210"/>
                  <a:gd name="T20" fmla="*/ 84 w 147"/>
                  <a:gd name="T21" fmla="*/ 125 h 210"/>
                  <a:gd name="T22" fmla="*/ 84 w 147"/>
                  <a:gd name="T23" fmla="*/ 123 h 210"/>
                  <a:gd name="T24" fmla="*/ 81 w 147"/>
                  <a:gd name="T25" fmla="*/ 114 h 210"/>
                  <a:gd name="T26" fmla="*/ 81 w 147"/>
                  <a:gd name="T27" fmla="*/ 112 h 210"/>
                  <a:gd name="T28" fmla="*/ 81 w 147"/>
                  <a:gd name="T29" fmla="*/ 103 h 210"/>
                  <a:gd name="T30" fmla="*/ 82 w 147"/>
                  <a:gd name="T31" fmla="*/ 99 h 210"/>
                  <a:gd name="T32" fmla="*/ 82 w 147"/>
                  <a:gd name="T33" fmla="*/ 98 h 210"/>
                  <a:gd name="T34" fmla="*/ 84 w 147"/>
                  <a:gd name="T35" fmla="*/ 96 h 210"/>
                  <a:gd name="T36" fmla="*/ 84 w 147"/>
                  <a:gd name="T37" fmla="*/ 95 h 210"/>
                  <a:gd name="T38" fmla="*/ 85 w 147"/>
                  <a:gd name="T39" fmla="*/ 95 h 210"/>
                  <a:gd name="T40" fmla="*/ 88 w 147"/>
                  <a:gd name="T41" fmla="*/ 95 h 210"/>
                  <a:gd name="T42" fmla="*/ 89 w 147"/>
                  <a:gd name="T43" fmla="*/ 95 h 210"/>
                  <a:gd name="T44" fmla="*/ 95 w 147"/>
                  <a:gd name="T45" fmla="*/ 96 h 210"/>
                  <a:gd name="T46" fmla="*/ 97 w 147"/>
                  <a:gd name="T47" fmla="*/ 98 h 210"/>
                  <a:gd name="T48" fmla="*/ 117 w 147"/>
                  <a:gd name="T49" fmla="*/ 108 h 210"/>
                  <a:gd name="T50" fmla="*/ 123 w 147"/>
                  <a:gd name="T51" fmla="*/ 96 h 210"/>
                  <a:gd name="T52" fmla="*/ 134 w 147"/>
                  <a:gd name="T53" fmla="*/ 91 h 210"/>
                  <a:gd name="T54" fmla="*/ 143 w 147"/>
                  <a:gd name="T55" fmla="*/ 83 h 210"/>
                  <a:gd name="T56" fmla="*/ 143 w 147"/>
                  <a:gd name="T57" fmla="*/ 82 h 210"/>
                  <a:gd name="T58" fmla="*/ 143 w 147"/>
                  <a:gd name="T59" fmla="*/ 73 h 210"/>
                  <a:gd name="T60" fmla="*/ 26 w 147"/>
                  <a:gd name="T61" fmla="*/ 147 h 210"/>
                  <a:gd name="T62" fmla="*/ 146 w 147"/>
                  <a:gd name="T63" fmla="*/ 143 h 210"/>
                  <a:gd name="T64" fmla="*/ 61 w 147"/>
                  <a:gd name="T65" fmla="*/ 74 h 210"/>
                  <a:gd name="T66" fmla="*/ 119 w 147"/>
                  <a:gd name="T67" fmla="*/ 85 h 210"/>
                  <a:gd name="T68" fmla="*/ 87 w 147"/>
                  <a:gd name="T69" fmla="*/ 75 h 210"/>
                  <a:gd name="T70" fmla="*/ 79 w 147"/>
                  <a:gd name="T71" fmla="*/ 148 h 210"/>
                  <a:gd name="T72" fmla="*/ 119 w 147"/>
                  <a:gd name="T73" fmla="*/ 127 h 210"/>
                  <a:gd name="T74" fmla="*/ 132 w 147"/>
                  <a:gd name="T75" fmla="*/ 144 h 210"/>
                  <a:gd name="T76" fmla="*/ 46 w 147"/>
                  <a:gd name="T77" fmla="*/ 14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7" h="210">
                    <a:moveTo>
                      <a:pt x="146" y="143"/>
                    </a:moveTo>
                    <a:cubicBezTo>
                      <a:pt x="146" y="141"/>
                      <a:pt x="146" y="140"/>
                      <a:pt x="146" y="139"/>
                    </a:cubicBezTo>
                    <a:cubicBezTo>
                      <a:pt x="142" y="129"/>
                      <a:pt x="130" y="121"/>
                      <a:pt x="120" y="117"/>
                    </a:cubicBezTo>
                    <a:cubicBezTo>
                      <a:pt x="117" y="116"/>
                      <a:pt x="116" y="118"/>
                      <a:pt x="115" y="121"/>
                    </a:cubicBezTo>
                    <a:cubicBezTo>
                      <a:pt x="114" y="120"/>
                      <a:pt x="112" y="121"/>
                      <a:pt x="111" y="123"/>
                    </a:cubicBezTo>
                    <a:cubicBezTo>
                      <a:pt x="109" y="125"/>
                      <a:pt x="107" y="128"/>
                      <a:pt x="105" y="130"/>
                    </a:cubicBezTo>
                    <a:cubicBezTo>
                      <a:pt x="104" y="131"/>
                      <a:pt x="103" y="132"/>
                      <a:pt x="102" y="133"/>
                    </a:cubicBezTo>
                    <a:cubicBezTo>
                      <a:pt x="102" y="132"/>
                      <a:pt x="98" y="134"/>
                      <a:pt x="100" y="134"/>
                    </a:cubicBezTo>
                    <a:cubicBezTo>
                      <a:pt x="99" y="134"/>
                      <a:pt x="98" y="134"/>
                      <a:pt x="97" y="135"/>
                    </a:cubicBezTo>
                    <a:cubicBezTo>
                      <a:pt x="97" y="135"/>
                      <a:pt x="97" y="135"/>
                      <a:pt x="96" y="135"/>
                    </a:cubicBezTo>
                    <a:cubicBezTo>
                      <a:pt x="96" y="135"/>
                      <a:pt x="96" y="135"/>
                      <a:pt x="96" y="135"/>
                    </a:cubicBezTo>
                    <a:cubicBezTo>
                      <a:pt x="95" y="135"/>
                      <a:pt x="94" y="135"/>
                      <a:pt x="94" y="135"/>
                    </a:cubicBezTo>
                    <a:cubicBezTo>
                      <a:pt x="93" y="135"/>
                      <a:pt x="93" y="135"/>
                      <a:pt x="93" y="135"/>
                    </a:cubicBezTo>
                    <a:cubicBezTo>
                      <a:pt x="93" y="135"/>
                      <a:pt x="93" y="135"/>
                      <a:pt x="93" y="134"/>
                    </a:cubicBezTo>
                    <a:cubicBezTo>
                      <a:pt x="93" y="134"/>
                      <a:pt x="93" y="134"/>
                      <a:pt x="92" y="134"/>
                    </a:cubicBezTo>
                    <a:cubicBezTo>
                      <a:pt x="92" y="134"/>
                      <a:pt x="92" y="134"/>
                      <a:pt x="92" y="134"/>
                    </a:cubicBezTo>
                    <a:cubicBezTo>
                      <a:pt x="92" y="134"/>
                      <a:pt x="92" y="134"/>
                      <a:pt x="91" y="134"/>
                    </a:cubicBezTo>
                    <a:cubicBezTo>
                      <a:pt x="90" y="133"/>
                      <a:pt x="89" y="132"/>
                      <a:pt x="88" y="130"/>
                    </a:cubicBezTo>
                    <a:cubicBezTo>
                      <a:pt x="88" y="130"/>
                      <a:pt x="88" y="130"/>
                      <a:pt x="88" y="130"/>
                    </a:cubicBezTo>
                    <a:cubicBezTo>
                      <a:pt x="87" y="130"/>
                      <a:pt x="87" y="130"/>
                      <a:pt x="87" y="130"/>
                    </a:cubicBezTo>
                    <a:cubicBezTo>
                      <a:pt x="87" y="129"/>
                      <a:pt x="86" y="128"/>
                      <a:pt x="86" y="127"/>
                    </a:cubicBezTo>
                    <a:cubicBezTo>
                      <a:pt x="85" y="126"/>
                      <a:pt x="85" y="125"/>
                      <a:pt x="84" y="125"/>
                    </a:cubicBezTo>
                    <a:cubicBezTo>
                      <a:pt x="84" y="124"/>
                      <a:pt x="84" y="124"/>
                      <a:pt x="84" y="124"/>
                    </a:cubicBezTo>
                    <a:cubicBezTo>
                      <a:pt x="84" y="124"/>
                      <a:pt x="84" y="123"/>
                      <a:pt x="84" y="123"/>
                    </a:cubicBezTo>
                    <a:cubicBezTo>
                      <a:pt x="83" y="121"/>
                      <a:pt x="82" y="119"/>
                      <a:pt x="82" y="117"/>
                    </a:cubicBezTo>
                    <a:cubicBezTo>
                      <a:pt x="82" y="116"/>
                      <a:pt x="81" y="115"/>
                      <a:pt x="81" y="114"/>
                    </a:cubicBezTo>
                    <a:cubicBezTo>
                      <a:pt x="81" y="113"/>
                      <a:pt x="81" y="113"/>
                      <a:pt x="81" y="113"/>
                    </a:cubicBezTo>
                    <a:cubicBezTo>
                      <a:pt x="81" y="113"/>
                      <a:pt x="81" y="112"/>
                      <a:pt x="81" y="112"/>
                    </a:cubicBezTo>
                    <a:cubicBezTo>
                      <a:pt x="81" y="110"/>
                      <a:pt x="81" y="108"/>
                      <a:pt x="81" y="106"/>
                    </a:cubicBezTo>
                    <a:cubicBezTo>
                      <a:pt x="81" y="105"/>
                      <a:pt x="81" y="104"/>
                      <a:pt x="81" y="103"/>
                    </a:cubicBezTo>
                    <a:cubicBezTo>
                      <a:pt x="81" y="103"/>
                      <a:pt x="81" y="102"/>
                      <a:pt x="81" y="102"/>
                    </a:cubicBezTo>
                    <a:cubicBezTo>
                      <a:pt x="82" y="101"/>
                      <a:pt x="82" y="100"/>
                      <a:pt x="82" y="99"/>
                    </a:cubicBezTo>
                    <a:cubicBezTo>
                      <a:pt x="82" y="99"/>
                      <a:pt x="82" y="99"/>
                      <a:pt x="82" y="98"/>
                    </a:cubicBezTo>
                    <a:cubicBezTo>
                      <a:pt x="82" y="98"/>
                      <a:pt x="82" y="98"/>
                      <a:pt x="82" y="98"/>
                    </a:cubicBezTo>
                    <a:cubicBezTo>
                      <a:pt x="83" y="98"/>
                      <a:pt x="83" y="97"/>
                      <a:pt x="84" y="96"/>
                    </a:cubicBezTo>
                    <a:cubicBezTo>
                      <a:pt x="84" y="96"/>
                      <a:pt x="84" y="96"/>
                      <a:pt x="84" y="96"/>
                    </a:cubicBezTo>
                    <a:cubicBezTo>
                      <a:pt x="84" y="96"/>
                      <a:pt x="84" y="96"/>
                      <a:pt x="84" y="96"/>
                    </a:cubicBezTo>
                    <a:cubicBezTo>
                      <a:pt x="84" y="95"/>
                      <a:pt x="84" y="96"/>
                      <a:pt x="84" y="95"/>
                    </a:cubicBezTo>
                    <a:cubicBezTo>
                      <a:pt x="84" y="95"/>
                      <a:pt x="84" y="95"/>
                      <a:pt x="84" y="95"/>
                    </a:cubicBezTo>
                    <a:cubicBezTo>
                      <a:pt x="84" y="95"/>
                      <a:pt x="85" y="95"/>
                      <a:pt x="85" y="95"/>
                    </a:cubicBezTo>
                    <a:cubicBezTo>
                      <a:pt x="85" y="95"/>
                      <a:pt x="86" y="95"/>
                      <a:pt x="86" y="95"/>
                    </a:cubicBezTo>
                    <a:cubicBezTo>
                      <a:pt x="86" y="95"/>
                      <a:pt x="88" y="95"/>
                      <a:pt x="88" y="95"/>
                    </a:cubicBezTo>
                    <a:cubicBezTo>
                      <a:pt x="88" y="95"/>
                      <a:pt x="89" y="95"/>
                      <a:pt x="89" y="95"/>
                    </a:cubicBezTo>
                    <a:cubicBezTo>
                      <a:pt x="89" y="95"/>
                      <a:pt x="89" y="95"/>
                      <a:pt x="89" y="95"/>
                    </a:cubicBezTo>
                    <a:cubicBezTo>
                      <a:pt x="90" y="95"/>
                      <a:pt x="91" y="95"/>
                      <a:pt x="92" y="95"/>
                    </a:cubicBezTo>
                    <a:cubicBezTo>
                      <a:pt x="93" y="96"/>
                      <a:pt x="94" y="96"/>
                      <a:pt x="95" y="96"/>
                    </a:cubicBezTo>
                    <a:cubicBezTo>
                      <a:pt x="95" y="96"/>
                      <a:pt x="95" y="97"/>
                      <a:pt x="95" y="97"/>
                    </a:cubicBezTo>
                    <a:cubicBezTo>
                      <a:pt x="96" y="97"/>
                      <a:pt x="97" y="97"/>
                      <a:pt x="97" y="98"/>
                    </a:cubicBezTo>
                    <a:cubicBezTo>
                      <a:pt x="100" y="99"/>
                      <a:pt x="103" y="101"/>
                      <a:pt x="106" y="103"/>
                    </a:cubicBezTo>
                    <a:cubicBezTo>
                      <a:pt x="110" y="105"/>
                      <a:pt x="113" y="107"/>
                      <a:pt x="117" y="108"/>
                    </a:cubicBezTo>
                    <a:cubicBezTo>
                      <a:pt x="123" y="110"/>
                      <a:pt x="127" y="103"/>
                      <a:pt x="125" y="98"/>
                    </a:cubicBezTo>
                    <a:cubicBezTo>
                      <a:pt x="124" y="97"/>
                      <a:pt x="124" y="97"/>
                      <a:pt x="123" y="96"/>
                    </a:cubicBezTo>
                    <a:cubicBezTo>
                      <a:pt x="126" y="97"/>
                      <a:pt x="129" y="96"/>
                      <a:pt x="131" y="94"/>
                    </a:cubicBezTo>
                    <a:cubicBezTo>
                      <a:pt x="131" y="93"/>
                      <a:pt x="132" y="92"/>
                      <a:pt x="134" y="91"/>
                    </a:cubicBezTo>
                    <a:cubicBezTo>
                      <a:pt x="134" y="91"/>
                      <a:pt x="136" y="89"/>
                      <a:pt x="137" y="89"/>
                    </a:cubicBezTo>
                    <a:cubicBezTo>
                      <a:pt x="139" y="87"/>
                      <a:pt x="142" y="86"/>
                      <a:pt x="143" y="83"/>
                    </a:cubicBezTo>
                    <a:cubicBezTo>
                      <a:pt x="143" y="83"/>
                      <a:pt x="143" y="82"/>
                      <a:pt x="143" y="82"/>
                    </a:cubicBezTo>
                    <a:cubicBezTo>
                      <a:pt x="146" y="78"/>
                      <a:pt x="144" y="81"/>
                      <a:pt x="143" y="82"/>
                    </a:cubicBezTo>
                    <a:cubicBezTo>
                      <a:pt x="145" y="80"/>
                      <a:pt x="146" y="77"/>
                      <a:pt x="144" y="74"/>
                    </a:cubicBezTo>
                    <a:cubicBezTo>
                      <a:pt x="144" y="74"/>
                      <a:pt x="143" y="73"/>
                      <a:pt x="143" y="73"/>
                    </a:cubicBezTo>
                    <a:cubicBezTo>
                      <a:pt x="144" y="70"/>
                      <a:pt x="143" y="67"/>
                      <a:pt x="141" y="64"/>
                    </a:cubicBezTo>
                    <a:cubicBezTo>
                      <a:pt x="88" y="0"/>
                      <a:pt x="0" y="81"/>
                      <a:pt x="26" y="147"/>
                    </a:cubicBezTo>
                    <a:cubicBezTo>
                      <a:pt x="47" y="199"/>
                      <a:pt x="138" y="210"/>
                      <a:pt x="146" y="145"/>
                    </a:cubicBezTo>
                    <a:cubicBezTo>
                      <a:pt x="147" y="144"/>
                      <a:pt x="146" y="143"/>
                      <a:pt x="146" y="143"/>
                    </a:cubicBezTo>
                    <a:close/>
                    <a:moveTo>
                      <a:pt x="46" y="143"/>
                    </a:moveTo>
                    <a:cubicBezTo>
                      <a:pt x="33" y="121"/>
                      <a:pt x="46" y="90"/>
                      <a:pt x="61" y="74"/>
                    </a:cubicBezTo>
                    <a:cubicBezTo>
                      <a:pt x="81" y="53"/>
                      <a:pt x="106" y="59"/>
                      <a:pt x="127" y="75"/>
                    </a:cubicBezTo>
                    <a:cubicBezTo>
                      <a:pt x="123" y="78"/>
                      <a:pt x="120" y="82"/>
                      <a:pt x="119" y="85"/>
                    </a:cubicBezTo>
                    <a:cubicBezTo>
                      <a:pt x="118" y="87"/>
                      <a:pt x="118" y="88"/>
                      <a:pt x="118" y="89"/>
                    </a:cubicBezTo>
                    <a:cubicBezTo>
                      <a:pt x="110" y="81"/>
                      <a:pt x="98" y="76"/>
                      <a:pt x="87" y="75"/>
                    </a:cubicBezTo>
                    <a:cubicBezTo>
                      <a:pt x="76" y="75"/>
                      <a:pt x="67" y="83"/>
                      <a:pt x="63" y="93"/>
                    </a:cubicBezTo>
                    <a:cubicBezTo>
                      <a:pt x="57" y="110"/>
                      <a:pt x="63" y="137"/>
                      <a:pt x="79" y="148"/>
                    </a:cubicBezTo>
                    <a:cubicBezTo>
                      <a:pt x="96" y="160"/>
                      <a:pt x="112" y="142"/>
                      <a:pt x="119" y="127"/>
                    </a:cubicBezTo>
                    <a:cubicBezTo>
                      <a:pt x="119" y="127"/>
                      <a:pt x="119" y="127"/>
                      <a:pt x="119" y="127"/>
                    </a:cubicBezTo>
                    <a:cubicBezTo>
                      <a:pt x="122" y="129"/>
                      <a:pt x="124" y="131"/>
                      <a:pt x="126" y="133"/>
                    </a:cubicBezTo>
                    <a:cubicBezTo>
                      <a:pt x="129" y="136"/>
                      <a:pt x="130" y="141"/>
                      <a:pt x="132" y="144"/>
                    </a:cubicBezTo>
                    <a:cubicBezTo>
                      <a:pt x="133" y="146"/>
                      <a:pt x="135" y="147"/>
                      <a:pt x="137" y="147"/>
                    </a:cubicBezTo>
                    <a:cubicBezTo>
                      <a:pt x="119" y="184"/>
                      <a:pt x="65" y="175"/>
                      <a:pt x="46"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6" name="Freeform 412"/>
              <p:cNvSpPr>
                <a:spLocks noEditPoints="1"/>
              </p:cNvSpPr>
              <p:nvPr/>
            </p:nvSpPr>
            <p:spPr bwMode="auto">
              <a:xfrm>
                <a:off x="2938" y="507"/>
                <a:ext cx="289" cy="428"/>
              </a:xfrm>
              <a:custGeom>
                <a:avLst/>
                <a:gdLst>
                  <a:gd name="T0" fmla="*/ 135 w 143"/>
                  <a:gd name="T1" fmla="*/ 74 h 212"/>
                  <a:gd name="T2" fmla="*/ 62 w 143"/>
                  <a:gd name="T3" fmla="*/ 56 h 212"/>
                  <a:gd name="T4" fmla="*/ 62 w 143"/>
                  <a:gd name="T5" fmla="*/ 10 h 212"/>
                  <a:gd name="T6" fmla="*/ 53 w 143"/>
                  <a:gd name="T7" fmla="*/ 1 h 212"/>
                  <a:gd name="T8" fmla="*/ 25 w 143"/>
                  <a:gd name="T9" fmla="*/ 8 h 212"/>
                  <a:gd name="T10" fmla="*/ 22 w 143"/>
                  <a:gd name="T11" fmla="*/ 9 h 212"/>
                  <a:gd name="T12" fmla="*/ 17 w 143"/>
                  <a:gd name="T13" fmla="*/ 12 h 212"/>
                  <a:gd name="T14" fmla="*/ 4 w 143"/>
                  <a:gd name="T15" fmla="*/ 111 h 212"/>
                  <a:gd name="T16" fmla="*/ 6 w 143"/>
                  <a:gd name="T17" fmla="*/ 204 h 212"/>
                  <a:gd name="T18" fmla="*/ 22 w 143"/>
                  <a:gd name="T19" fmla="*/ 204 h 212"/>
                  <a:gd name="T20" fmla="*/ 22 w 143"/>
                  <a:gd name="T21" fmla="*/ 202 h 212"/>
                  <a:gd name="T22" fmla="*/ 25 w 143"/>
                  <a:gd name="T23" fmla="*/ 202 h 212"/>
                  <a:gd name="T24" fmla="*/ 55 w 143"/>
                  <a:gd name="T25" fmla="*/ 198 h 212"/>
                  <a:gd name="T26" fmla="*/ 62 w 143"/>
                  <a:gd name="T27" fmla="*/ 190 h 212"/>
                  <a:gd name="T28" fmla="*/ 62 w 143"/>
                  <a:gd name="T29" fmla="*/ 127 h 212"/>
                  <a:gd name="T30" fmla="*/ 82 w 143"/>
                  <a:gd name="T31" fmla="*/ 126 h 212"/>
                  <a:gd name="T32" fmla="*/ 88 w 143"/>
                  <a:gd name="T33" fmla="*/ 160 h 212"/>
                  <a:gd name="T34" fmla="*/ 94 w 143"/>
                  <a:gd name="T35" fmla="*/ 171 h 212"/>
                  <a:gd name="T36" fmla="*/ 128 w 143"/>
                  <a:gd name="T37" fmla="*/ 166 h 212"/>
                  <a:gd name="T38" fmla="*/ 133 w 143"/>
                  <a:gd name="T39" fmla="*/ 158 h 212"/>
                  <a:gd name="T40" fmla="*/ 141 w 143"/>
                  <a:gd name="T41" fmla="*/ 132 h 212"/>
                  <a:gd name="T42" fmla="*/ 135 w 143"/>
                  <a:gd name="T43" fmla="*/ 74 h 212"/>
                  <a:gd name="T44" fmla="*/ 106 w 143"/>
                  <a:gd name="T45" fmla="*/ 154 h 212"/>
                  <a:gd name="T46" fmla="*/ 65 w 143"/>
                  <a:gd name="T47" fmla="*/ 96 h 212"/>
                  <a:gd name="T48" fmla="*/ 44 w 143"/>
                  <a:gd name="T49" fmla="*/ 184 h 212"/>
                  <a:gd name="T50" fmla="*/ 24 w 143"/>
                  <a:gd name="T51" fmla="*/ 191 h 212"/>
                  <a:gd name="T52" fmla="*/ 23 w 143"/>
                  <a:gd name="T53" fmla="*/ 122 h 212"/>
                  <a:gd name="T54" fmla="*/ 26 w 143"/>
                  <a:gd name="T55" fmla="*/ 21 h 212"/>
                  <a:gd name="T56" fmla="*/ 27 w 143"/>
                  <a:gd name="T57" fmla="*/ 21 h 212"/>
                  <a:gd name="T58" fmla="*/ 44 w 143"/>
                  <a:gd name="T59" fmla="*/ 19 h 212"/>
                  <a:gd name="T60" fmla="*/ 44 w 143"/>
                  <a:gd name="T61" fmla="*/ 76 h 212"/>
                  <a:gd name="T62" fmla="*/ 60 w 143"/>
                  <a:gd name="T63" fmla="*/ 83 h 212"/>
                  <a:gd name="T64" fmla="*/ 67 w 143"/>
                  <a:gd name="T65" fmla="*/ 80 h 212"/>
                  <a:gd name="T66" fmla="*/ 102 w 143"/>
                  <a:gd name="T67" fmla="*/ 66 h 212"/>
                  <a:gd name="T68" fmla="*/ 120 w 143"/>
                  <a:gd name="T69" fmla="*/ 91 h 212"/>
                  <a:gd name="T70" fmla="*/ 123 w 143"/>
                  <a:gd name="T71" fmla="*/ 148 h 212"/>
                  <a:gd name="T72" fmla="*/ 123 w 143"/>
                  <a:gd name="T73" fmla="*/ 150 h 212"/>
                  <a:gd name="T74" fmla="*/ 119 w 143"/>
                  <a:gd name="T75" fmla="*/ 151 h 212"/>
                  <a:gd name="T76" fmla="*/ 106 w 143"/>
                  <a:gd name="T77" fmla="*/ 15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3" h="212">
                    <a:moveTo>
                      <a:pt x="135" y="74"/>
                    </a:moveTo>
                    <a:cubicBezTo>
                      <a:pt x="123" y="45"/>
                      <a:pt x="81" y="34"/>
                      <a:pt x="62" y="56"/>
                    </a:cubicBezTo>
                    <a:cubicBezTo>
                      <a:pt x="63" y="40"/>
                      <a:pt x="63" y="25"/>
                      <a:pt x="62" y="10"/>
                    </a:cubicBezTo>
                    <a:cubicBezTo>
                      <a:pt x="62" y="5"/>
                      <a:pt x="58" y="0"/>
                      <a:pt x="53" y="1"/>
                    </a:cubicBezTo>
                    <a:cubicBezTo>
                      <a:pt x="43" y="2"/>
                      <a:pt x="34" y="5"/>
                      <a:pt x="25" y="8"/>
                    </a:cubicBezTo>
                    <a:cubicBezTo>
                      <a:pt x="24" y="8"/>
                      <a:pt x="23" y="9"/>
                      <a:pt x="22" y="9"/>
                    </a:cubicBezTo>
                    <a:cubicBezTo>
                      <a:pt x="20" y="9"/>
                      <a:pt x="18" y="10"/>
                      <a:pt x="17" y="12"/>
                    </a:cubicBezTo>
                    <a:cubicBezTo>
                      <a:pt x="8" y="44"/>
                      <a:pt x="6" y="78"/>
                      <a:pt x="4" y="111"/>
                    </a:cubicBezTo>
                    <a:cubicBezTo>
                      <a:pt x="3" y="141"/>
                      <a:pt x="0" y="174"/>
                      <a:pt x="6" y="204"/>
                    </a:cubicBezTo>
                    <a:cubicBezTo>
                      <a:pt x="7" y="212"/>
                      <a:pt x="20" y="212"/>
                      <a:pt x="22" y="204"/>
                    </a:cubicBezTo>
                    <a:cubicBezTo>
                      <a:pt x="22" y="203"/>
                      <a:pt x="22" y="202"/>
                      <a:pt x="22" y="202"/>
                    </a:cubicBezTo>
                    <a:cubicBezTo>
                      <a:pt x="23" y="202"/>
                      <a:pt x="24" y="202"/>
                      <a:pt x="25" y="202"/>
                    </a:cubicBezTo>
                    <a:cubicBezTo>
                      <a:pt x="35" y="203"/>
                      <a:pt x="46" y="202"/>
                      <a:pt x="55" y="198"/>
                    </a:cubicBezTo>
                    <a:cubicBezTo>
                      <a:pt x="59" y="197"/>
                      <a:pt x="62" y="194"/>
                      <a:pt x="62" y="190"/>
                    </a:cubicBezTo>
                    <a:cubicBezTo>
                      <a:pt x="63" y="169"/>
                      <a:pt x="59" y="148"/>
                      <a:pt x="62" y="127"/>
                    </a:cubicBezTo>
                    <a:cubicBezTo>
                      <a:pt x="64" y="111"/>
                      <a:pt x="75" y="113"/>
                      <a:pt x="82" y="126"/>
                    </a:cubicBezTo>
                    <a:cubicBezTo>
                      <a:pt x="87" y="135"/>
                      <a:pt x="90" y="150"/>
                      <a:pt x="88" y="160"/>
                    </a:cubicBezTo>
                    <a:cubicBezTo>
                      <a:pt x="87" y="165"/>
                      <a:pt x="89" y="170"/>
                      <a:pt x="94" y="171"/>
                    </a:cubicBezTo>
                    <a:cubicBezTo>
                      <a:pt x="106" y="175"/>
                      <a:pt x="117" y="172"/>
                      <a:pt x="128" y="166"/>
                    </a:cubicBezTo>
                    <a:cubicBezTo>
                      <a:pt x="132" y="165"/>
                      <a:pt x="133" y="161"/>
                      <a:pt x="133" y="158"/>
                    </a:cubicBezTo>
                    <a:cubicBezTo>
                      <a:pt x="141" y="157"/>
                      <a:pt x="141" y="139"/>
                      <a:pt x="141" y="132"/>
                    </a:cubicBezTo>
                    <a:cubicBezTo>
                      <a:pt x="142" y="113"/>
                      <a:pt x="143" y="92"/>
                      <a:pt x="135" y="74"/>
                    </a:cubicBezTo>
                    <a:close/>
                    <a:moveTo>
                      <a:pt x="106" y="154"/>
                    </a:moveTo>
                    <a:cubicBezTo>
                      <a:pt x="105" y="130"/>
                      <a:pt x="93" y="89"/>
                      <a:pt x="65" y="96"/>
                    </a:cubicBezTo>
                    <a:cubicBezTo>
                      <a:pt x="33" y="105"/>
                      <a:pt x="41" y="156"/>
                      <a:pt x="44" y="184"/>
                    </a:cubicBezTo>
                    <a:cubicBezTo>
                      <a:pt x="37" y="187"/>
                      <a:pt x="30" y="188"/>
                      <a:pt x="24" y="191"/>
                    </a:cubicBezTo>
                    <a:cubicBezTo>
                      <a:pt x="26" y="168"/>
                      <a:pt x="23" y="144"/>
                      <a:pt x="23" y="122"/>
                    </a:cubicBezTo>
                    <a:cubicBezTo>
                      <a:pt x="22" y="88"/>
                      <a:pt x="23" y="55"/>
                      <a:pt x="26" y="21"/>
                    </a:cubicBezTo>
                    <a:cubicBezTo>
                      <a:pt x="26" y="21"/>
                      <a:pt x="26" y="21"/>
                      <a:pt x="27" y="21"/>
                    </a:cubicBezTo>
                    <a:cubicBezTo>
                      <a:pt x="32" y="21"/>
                      <a:pt x="38" y="20"/>
                      <a:pt x="44" y="19"/>
                    </a:cubicBezTo>
                    <a:cubicBezTo>
                      <a:pt x="44" y="38"/>
                      <a:pt x="44" y="57"/>
                      <a:pt x="44" y="76"/>
                    </a:cubicBezTo>
                    <a:cubicBezTo>
                      <a:pt x="44" y="85"/>
                      <a:pt x="55" y="87"/>
                      <a:pt x="60" y="83"/>
                    </a:cubicBezTo>
                    <a:cubicBezTo>
                      <a:pt x="62" y="83"/>
                      <a:pt x="65" y="82"/>
                      <a:pt x="67" y="80"/>
                    </a:cubicBezTo>
                    <a:cubicBezTo>
                      <a:pt x="77" y="66"/>
                      <a:pt x="84" y="58"/>
                      <a:pt x="102" y="66"/>
                    </a:cubicBezTo>
                    <a:cubicBezTo>
                      <a:pt x="113" y="71"/>
                      <a:pt x="117" y="80"/>
                      <a:pt x="120" y="91"/>
                    </a:cubicBezTo>
                    <a:cubicBezTo>
                      <a:pt x="125" y="109"/>
                      <a:pt x="123" y="129"/>
                      <a:pt x="123" y="148"/>
                    </a:cubicBezTo>
                    <a:cubicBezTo>
                      <a:pt x="123" y="149"/>
                      <a:pt x="123" y="149"/>
                      <a:pt x="123" y="150"/>
                    </a:cubicBezTo>
                    <a:cubicBezTo>
                      <a:pt x="122" y="150"/>
                      <a:pt x="120" y="150"/>
                      <a:pt x="119" y="151"/>
                    </a:cubicBezTo>
                    <a:cubicBezTo>
                      <a:pt x="115" y="153"/>
                      <a:pt x="110" y="154"/>
                      <a:pt x="106" y="1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7" name="Freeform 413"/>
              <p:cNvSpPr>
                <a:spLocks noEditPoints="1"/>
              </p:cNvSpPr>
              <p:nvPr/>
            </p:nvSpPr>
            <p:spPr bwMode="auto">
              <a:xfrm>
                <a:off x="3192" y="509"/>
                <a:ext cx="339" cy="384"/>
              </a:xfrm>
              <a:custGeom>
                <a:avLst/>
                <a:gdLst>
                  <a:gd name="T0" fmla="*/ 84 w 168"/>
                  <a:gd name="T1" fmla="*/ 0 h 190"/>
                  <a:gd name="T2" fmla="*/ 76 w 168"/>
                  <a:gd name="T3" fmla="*/ 11 h 190"/>
                  <a:gd name="T4" fmla="*/ 102 w 168"/>
                  <a:gd name="T5" fmla="*/ 171 h 190"/>
                  <a:gd name="T6" fmla="*/ 164 w 168"/>
                  <a:gd name="T7" fmla="*/ 79 h 190"/>
                  <a:gd name="T8" fmla="*/ 84 w 168"/>
                  <a:gd name="T9" fmla="*/ 0 h 190"/>
                  <a:gd name="T10" fmla="*/ 112 w 168"/>
                  <a:gd name="T11" fmla="*/ 150 h 190"/>
                  <a:gd name="T12" fmla="*/ 88 w 168"/>
                  <a:gd name="T13" fmla="*/ 21 h 190"/>
                  <a:gd name="T14" fmla="*/ 91 w 168"/>
                  <a:gd name="T15" fmla="*/ 18 h 190"/>
                  <a:gd name="T16" fmla="*/ 112 w 168"/>
                  <a:gd name="T17" fmla="*/ 15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90">
                    <a:moveTo>
                      <a:pt x="84" y="0"/>
                    </a:moveTo>
                    <a:cubicBezTo>
                      <a:pt x="77" y="0"/>
                      <a:pt x="75" y="6"/>
                      <a:pt x="76" y="11"/>
                    </a:cubicBezTo>
                    <a:cubicBezTo>
                      <a:pt x="3" y="8"/>
                      <a:pt x="0" y="187"/>
                      <a:pt x="102" y="171"/>
                    </a:cubicBezTo>
                    <a:cubicBezTo>
                      <a:pt x="146" y="165"/>
                      <a:pt x="165" y="119"/>
                      <a:pt x="164" y="79"/>
                    </a:cubicBezTo>
                    <a:cubicBezTo>
                      <a:pt x="163" y="33"/>
                      <a:pt x="130" y="0"/>
                      <a:pt x="84" y="0"/>
                    </a:cubicBezTo>
                    <a:close/>
                    <a:moveTo>
                      <a:pt x="112" y="150"/>
                    </a:moveTo>
                    <a:cubicBezTo>
                      <a:pt x="38" y="190"/>
                      <a:pt x="9" y="25"/>
                      <a:pt x="88" y="21"/>
                    </a:cubicBezTo>
                    <a:cubicBezTo>
                      <a:pt x="90" y="20"/>
                      <a:pt x="91" y="19"/>
                      <a:pt x="91" y="18"/>
                    </a:cubicBezTo>
                    <a:cubicBezTo>
                      <a:pt x="154" y="25"/>
                      <a:pt x="168" y="120"/>
                      <a:pt x="112"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8" name="Freeform 414"/>
              <p:cNvSpPr>
                <a:spLocks noEditPoints="1"/>
              </p:cNvSpPr>
              <p:nvPr/>
            </p:nvSpPr>
            <p:spPr bwMode="auto">
              <a:xfrm>
                <a:off x="3324" y="582"/>
                <a:ext cx="143" cy="175"/>
              </a:xfrm>
              <a:custGeom>
                <a:avLst/>
                <a:gdLst>
                  <a:gd name="T0" fmla="*/ 62 w 71"/>
                  <a:gd name="T1" fmla="*/ 32 h 87"/>
                  <a:gd name="T2" fmla="*/ 11 w 71"/>
                  <a:gd name="T3" fmla="*/ 16 h 87"/>
                  <a:gd name="T4" fmla="*/ 13 w 71"/>
                  <a:gd name="T5" fmla="*/ 25 h 87"/>
                  <a:gd name="T6" fmla="*/ 14 w 71"/>
                  <a:gd name="T7" fmla="*/ 25 h 87"/>
                  <a:gd name="T8" fmla="*/ 1 w 71"/>
                  <a:gd name="T9" fmla="*/ 57 h 87"/>
                  <a:gd name="T10" fmla="*/ 52 w 71"/>
                  <a:gd name="T11" fmla="*/ 79 h 87"/>
                  <a:gd name="T12" fmla="*/ 62 w 71"/>
                  <a:gd name="T13" fmla="*/ 32 h 87"/>
                  <a:gd name="T14" fmla="*/ 46 w 71"/>
                  <a:gd name="T15" fmla="*/ 62 h 87"/>
                  <a:gd name="T16" fmla="*/ 18 w 71"/>
                  <a:gd name="T17" fmla="*/ 54 h 87"/>
                  <a:gd name="T18" fmla="*/ 31 w 71"/>
                  <a:gd name="T19" fmla="*/ 27 h 87"/>
                  <a:gd name="T20" fmla="*/ 31 w 71"/>
                  <a:gd name="T21" fmla="*/ 27 h 87"/>
                  <a:gd name="T22" fmla="*/ 44 w 71"/>
                  <a:gd name="T23" fmla="*/ 37 h 87"/>
                  <a:gd name="T24" fmla="*/ 46 w 71"/>
                  <a:gd name="T25" fmla="*/ 6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87">
                    <a:moveTo>
                      <a:pt x="62" y="32"/>
                    </a:moveTo>
                    <a:cubicBezTo>
                      <a:pt x="54" y="18"/>
                      <a:pt x="25" y="0"/>
                      <a:pt x="11" y="16"/>
                    </a:cubicBezTo>
                    <a:cubicBezTo>
                      <a:pt x="8" y="19"/>
                      <a:pt x="9" y="24"/>
                      <a:pt x="13" y="25"/>
                    </a:cubicBezTo>
                    <a:cubicBezTo>
                      <a:pt x="14" y="25"/>
                      <a:pt x="14" y="25"/>
                      <a:pt x="14" y="25"/>
                    </a:cubicBezTo>
                    <a:cubicBezTo>
                      <a:pt x="5" y="33"/>
                      <a:pt x="0" y="44"/>
                      <a:pt x="1" y="57"/>
                    </a:cubicBezTo>
                    <a:cubicBezTo>
                      <a:pt x="3" y="82"/>
                      <a:pt x="33" y="87"/>
                      <a:pt x="52" y="79"/>
                    </a:cubicBezTo>
                    <a:cubicBezTo>
                      <a:pt x="70" y="71"/>
                      <a:pt x="71" y="47"/>
                      <a:pt x="62" y="32"/>
                    </a:cubicBezTo>
                    <a:close/>
                    <a:moveTo>
                      <a:pt x="46" y="62"/>
                    </a:moveTo>
                    <a:cubicBezTo>
                      <a:pt x="37" y="69"/>
                      <a:pt x="19" y="67"/>
                      <a:pt x="18" y="54"/>
                    </a:cubicBezTo>
                    <a:cubicBezTo>
                      <a:pt x="17" y="45"/>
                      <a:pt x="23" y="33"/>
                      <a:pt x="31" y="27"/>
                    </a:cubicBezTo>
                    <a:cubicBezTo>
                      <a:pt x="31" y="27"/>
                      <a:pt x="31" y="27"/>
                      <a:pt x="31" y="27"/>
                    </a:cubicBezTo>
                    <a:cubicBezTo>
                      <a:pt x="36" y="29"/>
                      <a:pt x="41" y="32"/>
                      <a:pt x="44" y="37"/>
                    </a:cubicBezTo>
                    <a:cubicBezTo>
                      <a:pt x="50" y="43"/>
                      <a:pt x="54" y="56"/>
                      <a:pt x="46"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9" name="Freeform 415"/>
              <p:cNvSpPr>
                <a:spLocks noEditPoints="1"/>
              </p:cNvSpPr>
              <p:nvPr/>
            </p:nvSpPr>
            <p:spPr bwMode="auto">
              <a:xfrm>
                <a:off x="3469" y="485"/>
                <a:ext cx="393" cy="327"/>
              </a:xfrm>
              <a:custGeom>
                <a:avLst/>
                <a:gdLst>
                  <a:gd name="T0" fmla="*/ 103 w 195"/>
                  <a:gd name="T1" fmla="*/ 1 h 162"/>
                  <a:gd name="T2" fmla="*/ 100 w 195"/>
                  <a:gd name="T3" fmla="*/ 2 h 162"/>
                  <a:gd name="T4" fmla="*/ 94 w 195"/>
                  <a:gd name="T5" fmla="*/ 154 h 162"/>
                  <a:gd name="T6" fmla="*/ 103 w 195"/>
                  <a:gd name="T7" fmla="*/ 1 h 162"/>
                  <a:gd name="T8" fmla="*/ 98 w 195"/>
                  <a:gd name="T9" fmla="*/ 136 h 162"/>
                  <a:gd name="T10" fmla="*/ 102 w 195"/>
                  <a:gd name="T11" fmla="*/ 17 h 162"/>
                  <a:gd name="T12" fmla="*/ 147 w 195"/>
                  <a:gd name="T13" fmla="*/ 78 h 162"/>
                  <a:gd name="T14" fmla="*/ 98 w 195"/>
                  <a:gd name="T15" fmla="*/ 136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162">
                    <a:moveTo>
                      <a:pt x="103" y="1"/>
                    </a:moveTo>
                    <a:cubicBezTo>
                      <a:pt x="102" y="1"/>
                      <a:pt x="101" y="1"/>
                      <a:pt x="100" y="2"/>
                    </a:cubicBezTo>
                    <a:cubicBezTo>
                      <a:pt x="33" y="7"/>
                      <a:pt x="0" y="144"/>
                      <a:pt x="94" y="154"/>
                    </a:cubicBezTo>
                    <a:cubicBezTo>
                      <a:pt x="179" y="162"/>
                      <a:pt x="195" y="0"/>
                      <a:pt x="103" y="1"/>
                    </a:cubicBezTo>
                    <a:close/>
                    <a:moveTo>
                      <a:pt x="98" y="136"/>
                    </a:moveTo>
                    <a:cubicBezTo>
                      <a:pt x="28" y="141"/>
                      <a:pt x="48" y="39"/>
                      <a:pt x="102" y="17"/>
                    </a:cubicBezTo>
                    <a:cubicBezTo>
                      <a:pt x="132" y="28"/>
                      <a:pt x="149" y="44"/>
                      <a:pt x="147" y="78"/>
                    </a:cubicBezTo>
                    <a:cubicBezTo>
                      <a:pt x="146" y="105"/>
                      <a:pt x="127" y="134"/>
                      <a:pt x="98"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0" name="Freeform 416"/>
              <p:cNvSpPr>
                <a:spLocks noEditPoints="1"/>
              </p:cNvSpPr>
              <p:nvPr/>
            </p:nvSpPr>
            <p:spPr bwMode="auto">
              <a:xfrm>
                <a:off x="3612" y="582"/>
                <a:ext cx="117" cy="123"/>
              </a:xfrm>
              <a:custGeom>
                <a:avLst/>
                <a:gdLst>
                  <a:gd name="T0" fmla="*/ 48 w 58"/>
                  <a:gd name="T1" fmla="*/ 5 h 61"/>
                  <a:gd name="T2" fmla="*/ 16 w 58"/>
                  <a:gd name="T3" fmla="*/ 7 h 61"/>
                  <a:gd name="T4" fmla="*/ 15 w 58"/>
                  <a:gd name="T5" fmla="*/ 15 h 61"/>
                  <a:gd name="T6" fmla="*/ 8 w 58"/>
                  <a:gd name="T7" fmla="*/ 20 h 61"/>
                  <a:gd name="T8" fmla="*/ 1 w 58"/>
                  <a:gd name="T9" fmla="*/ 47 h 61"/>
                  <a:gd name="T10" fmla="*/ 7 w 58"/>
                  <a:gd name="T11" fmla="*/ 55 h 61"/>
                  <a:gd name="T12" fmla="*/ 54 w 58"/>
                  <a:gd name="T13" fmla="*/ 36 h 61"/>
                  <a:gd name="T14" fmla="*/ 57 w 58"/>
                  <a:gd name="T15" fmla="*/ 22 h 61"/>
                  <a:gd name="T16" fmla="*/ 48 w 58"/>
                  <a:gd name="T17" fmla="*/ 5 h 61"/>
                  <a:gd name="T18" fmla="*/ 16 w 58"/>
                  <a:gd name="T19" fmla="*/ 41 h 61"/>
                  <a:gd name="T20" fmla="*/ 25 w 58"/>
                  <a:gd name="T21" fmla="*/ 20 h 61"/>
                  <a:gd name="T22" fmla="*/ 29 w 58"/>
                  <a:gd name="T23" fmla="*/ 20 h 61"/>
                  <a:gd name="T24" fmla="*/ 39 w 58"/>
                  <a:gd name="T25" fmla="*/ 21 h 61"/>
                  <a:gd name="T26" fmla="*/ 34 w 58"/>
                  <a:gd name="T27" fmla="*/ 38 h 61"/>
                  <a:gd name="T28" fmla="*/ 16 w 58"/>
                  <a:gd name="T29" fmla="*/ 4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61">
                    <a:moveTo>
                      <a:pt x="48" y="5"/>
                    </a:moveTo>
                    <a:cubicBezTo>
                      <a:pt x="40" y="1"/>
                      <a:pt x="23" y="0"/>
                      <a:pt x="16" y="7"/>
                    </a:cubicBezTo>
                    <a:cubicBezTo>
                      <a:pt x="14" y="9"/>
                      <a:pt x="14" y="13"/>
                      <a:pt x="15" y="15"/>
                    </a:cubicBezTo>
                    <a:cubicBezTo>
                      <a:pt x="12" y="16"/>
                      <a:pt x="10" y="18"/>
                      <a:pt x="8" y="20"/>
                    </a:cubicBezTo>
                    <a:cubicBezTo>
                      <a:pt x="2" y="28"/>
                      <a:pt x="0" y="38"/>
                      <a:pt x="1" y="47"/>
                    </a:cubicBezTo>
                    <a:cubicBezTo>
                      <a:pt x="2" y="51"/>
                      <a:pt x="3" y="53"/>
                      <a:pt x="7" y="55"/>
                    </a:cubicBezTo>
                    <a:cubicBezTo>
                      <a:pt x="27" y="61"/>
                      <a:pt x="46" y="57"/>
                      <a:pt x="54" y="36"/>
                    </a:cubicBezTo>
                    <a:cubicBezTo>
                      <a:pt x="56" y="32"/>
                      <a:pt x="56" y="27"/>
                      <a:pt x="57" y="22"/>
                    </a:cubicBezTo>
                    <a:cubicBezTo>
                      <a:pt x="58" y="13"/>
                      <a:pt x="56" y="10"/>
                      <a:pt x="48" y="5"/>
                    </a:cubicBezTo>
                    <a:close/>
                    <a:moveTo>
                      <a:pt x="16" y="41"/>
                    </a:moveTo>
                    <a:cubicBezTo>
                      <a:pt x="15" y="33"/>
                      <a:pt x="19" y="26"/>
                      <a:pt x="25" y="20"/>
                    </a:cubicBezTo>
                    <a:cubicBezTo>
                      <a:pt x="26" y="20"/>
                      <a:pt x="28" y="20"/>
                      <a:pt x="29" y="20"/>
                    </a:cubicBezTo>
                    <a:cubicBezTo>
                      <a:pt x="33" y="20"/>
                      <a:pt x="36" y="20"/>
                      <a:pt x="39" y="21"/>
                    </a:cubicBezTo>
                    <a:cubicBezTo>
                      <a:pt x="39" y="27"/>
                      <a:pt x="38" y="33"/>
                      <a:pt x="34" y="38"/>
                    </a:cubicBezTo>
                    <a:cubicBezTo>
                      <a:pt x="29" y="42"/>
                      <a:pt x="22" y="42"/>
                      <a:pt x="16"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1" name="Freeform 417"/>
              <p:cNvSpPr>
                <a:spLocks noEditPoints="1"/>
              </p:cNvSpPr>
              <p:nvPr/>
            </p:nvSpPr>
            <p:spPr bwMode="auto">
              <a:xfrm>
                <a:off x="3810" y="386"/>
                <a:ext cx="262" cy="359"/>
              </a:xfrm>
              <a:custGeom>
                <a:avLst/>
                <a:gdLst>
                  <a:gd name="T0" fmla="*/ 116 w 130"/>
                  <a:gd name="T1" fmla="*/ 116 h 178"/>
                  <a:gd name="T2" fmla="*/ 116 w 130"/>
                  <a:gd name="T3" fmla="*/ 117 h 178"/>
                  <a:gd name="T4" fmla="*/ 112 w 130"/>
                  <a:gd name="T5" fmla="*/ 85 h 178"/>
                  <a:gd name="T6" fmla="*/ 98 w 130"/>
                  <a:gd name="T7" fmla="*/ 77 h 178"/>
                  <a:gd name="T8" fmla="*/ 58 w 130"/>
                  <a:gd name="T9" fmla="*/ 93 h 178"/>
                  <a:gd name="T10" fmla="*/ 53 w 130"/>
                  <a:gd name="T11" fmla="*/ 8 h 178"/>
                  <a:gd name="T12" fmla="*/ 39 w 130"/>
                  <a:gd name="T13" fmla="*/ 3 h 178"/>
                  <a:gd name="T14" fmla="*/ 21 w 130"/>
                  <a:gd name="T15" fmla="*/ 8 h 178"/>
                  <a:gd name="T16" fmla="*/ 14 w 130"/>
                  <a:gd name="T17" fmla="*/ 11 h 178"/>
                  <a:gd name="T18" fmla="*/ 13 w 130"/>
                  <a:gd name="T19" fmla="*/ 14 h 178"/>
                  <a:gd name="T20" fmla="*/ 12 w 130"/>
                  <a:gd name="T21" fmla="*/ 14 h 178"/>
                  <a:gd name="T22" fmla="*/ 10 w 130"/>
                  <a:gd name="T23" fmla="*/ 18 h 178"/>
                  <a:gd name="T24" fmla="*/ 11 w 130"/>
                  <a:gd name="T25" fmla="*/ 18 h 178"/>
                  <a:gd name="T26" fmla="*/ 11 w 130"/>
                  <a:gd name="T27" fmla="*/ 19 h 178"/>
                  <a:gd name="T28" fmla="*/ 0 w 130"/>
                  <a:gd name="T29" fmla="*/ 168 h 178"/>
                  <a:gd name="T30" fmla="*/ 11 w 130"/>
                  <a:gd name="T31" fmla="*/ 176 h 178"/>
                  <a:gd name="T32" fmla="*/ 123 w 130"/>
                  <a:gd name="T33" fmla="*/ 132 h 178"/>
                  <a:gd name="T34" fmla="*/ 116 w 130"/>
                  <a:gd name="T35" fmla="*/ 116 h 178"/>
                  <a:gd name="T36" fmla="*/ 23 w 130"/>
                  <a:gd name="T37" fmla="*/ 24 h 178"/>
                  <a:gd name="T38" fmla="*/ 36 w 130"/>
                  <a:gd name="T39" fmla="*/ 23 h 178"/>
                  <a:gd name="T40" fmla="*/ 39 w 130"/>
                  <a:gd name="T41" fmla="*/ 109 h 178"/>
                  <a:gd name="T42" fmla="*/ 53 w 130"/>
                  <a:gd name="T43" fmla="*/ 117 h 178"/>
                  <a:gd name="T44" fmla="*/ 94 w 130"/>
                  <a:gd name="T45" fmla="*/ 100 h 178"/>
                  <a:gd name="T46" fmla="*/ 100 w 130"/>
                  <a:gd name="T47" fmla="*/ 122 h 178"/>
                  <a:gd name="T48" fmla="*/ 18 w 130"/>
                  <a:gd name="T49" fmla="*/ 156 h 178"/>
                  <a:gd name="T50" fmla="*/ 23 w 130"/>
                  <a:gd name="T51" fmla="*/ 2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178">
                    <a:moveTo>
                      <a:pt x="116" y="116"/>
                    </a:moveTo>
                    <a:cubicBezTo>
                      <a:pt x="116" y="117"/>
                      <a:pt x="116" y="117"/>
                      <a:pt x="116" y="117"/>
                    </a:cubicBezTo>
                    <a:cubicBezTo>
                      <a:pt x="118" y="107"/>
                      <a:pt x="113" y="95"/>
                      <a:pt x="112" y="85"/>
                    </a:cubicBezTo>
                    <a:cubicBezTo>
                      <a:pt x="112" y="78"/>
                      <a:pt x="104" y="73"/>
                      <a:pt x="98" y="77"/>
                    </a:cubicBezTo>
                    <a:cubicBezTo>
                      <a:pt x="85" y="84"/>
                      <a:pt x="71" y="88"/>
                      <a:pt x="58" y="93"/>
                    </a:cubicBezTo>
                    <a:cubicBezTo>
                      <a:pt x="59" y="65"/>
                      <a:pt x="60" y="37"/>
                      <a:pt x="53" y="8"/>
                    </a:cubicBezTo>
                    <a:cubicBezTo>
                      <a:pt x="52" y="2"/>
                      <a:pt x="44" y="0"/>
                      <a:pt x="39" y="3"/>
                    </a:cubicBezTo>
                    <a:cubicBezTo>
                      <a:pt x="34" y="5"/>
                      <a:pt x="27" y="6"/>
                      <a:pt x="21" y="8"/>
                    </a:cubicBezTo>
                    <a:cubicBezTo>
                      <a:pt x="19" y="9"/>
                      <a:pt x="16" y="9"/>
                      <a:pt x="14" y="11"/>
                    </a:cubicBezTo>
                    <a:cubicBezTo>
                      <a:pt x="15" y="11"/>
                      <a:pt x="14" y="12"/>
                      <a:pt x="13" y="14"/>
                    </a:cubicBezTo>
                    <a:cubicBezTo>
                      <a:pt x="12" y="14"/>
                      <a:pt x="12" y="14"/>
                      <a:pt x="12" y="14"/>
                    </a:cubicBezTo>
                    <a:cubicBezTo>
                      <a:pt x="10" y="14"/>
                      <a:pt x="10" y="16"/>
                      <a:pt x="10" y="18"/>
                    </a:cubicBezTo>
                    <a:cubicBezTo>
                      <a:pt x="11" y="18"/>
                      <a:pt x="11" y="18"/>
                      <a:pt x="11" y="18"/>
                    </a:cubicBezTo>
                    <a:cubicBezTo>
                      <a:pt x="11" y="18"/>
                      <a:pt x="11" y="19"/>
                      <a:pt x="11" y="19"/>
                    </a:cubicBezTo>
                    <a:cubicBezTo>
                      <a:pt x="5" y="68"/>
                      <a:pt x="1" y="118"/>
                      <a:pt x="0" y="168"/>
                    </a:cubicBezTo>
                    <a:cubicBezTo>
                      <a:pt x="0" y="174"/>
                      <a:pt x="6" y="178"/>
                      <a:pt x="11" y="176"/>
                    </a:cubicBezTo>
                    <a:cubicBezTo>
                      <a:pt x="48" y="168"/>
                      <a:pt x="92" y="154"/>
                      <a:pt x="123" y="132"/>
                    </a:cubicBezTo>
                    <a:cubicBezTo>
                      <a:pt x="130" y="127"/>
                      <a:pt x="126" y="114"/>
                      <a:pt x="116" y="116"/>
                    </a:cubicBezTo>
                    <a:close/>
                    <a:moveTo>
                      <a:pt x="23" y="24"/>
                    </a:moveTo>
                    <a:cubicBezTo>
                      <a:pt x="27" y="25"/>
                      <a:pt x="32" y="24"/>
                      <a:pt x="36" y="23"/>
                    </a:cubicBezTo>
                    <a:cubicBezTo>
                      <a:pt x="41" y="51"/>
                      <a:pt x="38" y="80"/>
                      <a:pt x="39" y="109"/>
                    </a:cubicBezTo>
                    <a:cubicBezTo>
                      <a:pt x="39" y="116"/>
                      <a:pt x="47" y="121"/>
                      <a:pt x="53" y="117"/>
                    </a:cubicBezTo>
                    <a:cubicBezTo>
                      <a:pt x="65" y="109"/>
                      <a:pt x="80" y="105"/>
                      <a:pt x="94" y="100"/>
                    </a:cubicBezTo>
                    <a:cubicBezTo>
                      <a:pt x="94" y="108"/>
                      <a:pt x="96" y="116"/>
                      <a:pt x="100" y="122"/>
                    </a:cubicBezTo>
                    <a:cubicBezTo>
                      <a:pt x="72" y="132"/>
                      <a:pt x="46" y="147"/>
                      <a:pt x="18" y="156"/>
                    </a:cubicBezTo>
                    <a:cubicBezTo>
                      <a:pt x="19" y="112"/>
                      <a:pt x="26" y="68"/>
                      <a:pt x="23"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2" name="Freeform 418"/>
              <p:cNvSpPr>
                <a:spLocks noEditPoints="1"/>
              </p:cNvSpPr>
              <p:nvPr/>
            </p:nvSpPr>
            <p:spPr bwMode="auto">
              <a:xfrm>
                <a:off x="4150" y="289"/>
                <a:ext cx="152" cy="259"/>
              </a:xfrm>
              <a:custGeom>
                <a:avLst/>
                <a:gdLst>
                  <a:gd name="T0" fmla="*/ 69 w 75"/>
                  <a:gd name="T1" fmla="*/ 4 h 128"/>
                  <a:gd name="T2" fmla="*/ 8 w 75"/>
                  <a:gd name="T3" fmla="*/ 9 h 128"/>
                  <a:gd name="T4" fmla="*/ 4 w 75"/>
                  <a:gd name="T5" fmla="*/ 18 h 128"/>
                  <a:gd name="T6" fmla="*/ 10 w 75"/>
                  <a:gd name="T7" fmla="*/ 71 h 128"/>
                  <a:gd name="T8" fmla="*/ 12 w 75"/>
                  <a:gd name="T9" fmla="*/ 98 h 128"/>
                  <a:gd name="T10" fmla="*/ 9 w 75"/>
                  <a:gd name="T11" fmla="*/ 114 h 128"/>
                  <a:gd name="T12" fmla="*/ 13 w 75"/>
                  <a:gd name="T13" fmla="*/ 116 h 128"/>
                  <a:gd name="T14" fmla="*/ 14 w 75"/>
                  <a:gd name="T15" fmla="*/ 115 h 128"/>
                  <a:gd name="T16" fmla="*/ 47 w 75"/>
                  <a:gd name="T17" fmla="*/ 125 h 128"/>
                  <a:gd name="T18" fmla="*/ 60 w 75"/>
                  <a:gd name="T19" fmla="*/ 118 h 128"/>
                  <a:gd name="T20" fmla="*/ 75 w 75"/>
                  <a:gd name="T21" fmla="*/ 12 h 128"/>
                  <a:gd name="T22" fmla="*/ 69 w 75"/>
                  <a:gd name="T23" fmla="*/ 4 h 128"/>
                  <a:gd name="T24" fmla="*/ 45 w 75"/>
                  <a:gd name="T25" fmla="*/ 106 h 128"/>
                  <a:gd name="T26" fmla="*/ 23 w 75"/>
                  <a:gd name="T27" fmla="*/ 100 h 128"/>
                  <a:gd name="T28" fmla="*/ 25 w 75"/>
                  <a:gd name="T29" fmla="*/ 81 h 128"/>
                  <a:gd name="T30" fmla="*/ 21 w 75"/>
                  <a:gd name="T31" fmla="*/ 21 h 128"/>
                  <a:gd name="T32" fmla="*/ 58 w 75"/>
                  <a:gd name="T33" fmla="*/ 19 h 128"/>
                  <a:gd name="T34" fmla="*/ 45 w 75"/>
                  <a:gd name="T35" fmla="*/ 10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128">
                    <a:moveTo>
                      <a:pt x="69" y="4"/>
                    </a:moveTo>
                    <a:cubicBezTo>
                      <a:pt x="48" y="0"/>
                      <a:pt x="28" y="0"/>
                      <a:pt x="8" y="9"/>
                    </a:cubicBezTo>
                    <a:cubicBezTo>
                      <a:pt x="4" y="10"/>
                      <a:pt x="4" y="15"/>
                      <a:pt x="4" y="18"/>
                    </a:cubicBezTo>
                    <a:cubicBezTo>
                      <a:pt x="7" y="36"/>
                      <a:pt x="9" y="53"/>
                      <a:pt x="10" y="71"/>
                    </a:cubicBezTo>
                    <a:cubicBezTo>
                      <a:pt x="11" y="79"/>
                      <a:pt x="13" y="89"/>
                      <a:pt x="12" y="98"/>
                    </a:cubicBezTo>
                    <a:cubicBezTo>
                      <a:pt x="3" y="97"/>
                      <a:pt x="0" y="111"/>
                      <a:pt x="9" y="114"/>
                    </a:cubicBezTo>
                    <a:cubicBezTo>
                      <a:pt x="10" y="116"/>
                      <a:pt x="12" y="117"/>
                      <a:pt x="13" y="116"/>
                    </a:cubicBezTo>
                    <a:cubicBezTo>
                      <a:pt x="14" y="116"/>
                      <a:pt x="14" y="116"/>
                      <a:pt x="14" y="115"/>
                    </a:cubicBezTo>
                    <a:cubicBezTo>
                      <a:pt x="25" y="118"/>
                      <a:pt x="37" y="119"/>
                      <a:pt x="47" y="125"/>
                    </a:cubicBezTo>
                    <a:cubicBezTo>
                      <a:pt x="53" y="128"/>
                      <a:pt x="59" y="124"/>
                      <a:pt x="60" y="118"/>
                    </a:cubicBezTo>
                    <a:cubicBezTo>
                      <a:pt x="64" y="82"/>
                      <a:pt x="74" y="48"/>
                      <a:pt x="75" y="12"/>
                    </a:cubicBezTo>
                    <a:cubicBezTo>
                      <a:pt x="75" y="9"/>
                      <a:pt x="73" y="5"/>
                      <a:pt x="69" y="4"/>
                    </a:cubicBezTo>
                    <a:close/>
                    <a:moveTo>
                      <a:pt x="45" y="106"/>
                    </a:moveTo>
                    <a:cubicBezTo>
                      <a:pt x="38" y="103"/>
                      <a:pt x="30" y="102"/>
                      <a:pt x="23" y="100"/>
                    </a:cubicBezTo>
                    <a:cubicBezTo>
                      <a:pt x="25" y="94"/>
                      <a:pt x="25" y="87"/>
                      <a:pt x="25" y="81"/>
                    </a:cubicBezTo>
                    <a:cubicBezTo>
                      <a:pt x="26" y="61"/>
                      <a:pt x="24" y="41"/>
                      <a:pt x="21" y="21"/>
                    </a:cubicBezTo>
                    <a:cubicBezTo>
                      <a:pt x="33" y="18"/>
                      <a:pt x="46" y="17"/>
                      <a:pt x="58" y="19"/>
                    </a:cubicBezTo>
                    <a:cubicBezTo>
                      <a:pt x="56" y="48"/>
                      <a:pt x="49" y="77"/>
                      <a:pt x="45"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3" name="Freeform 419"/>
              <p:cNvSpPr>
                <a:spLocks noEditPoints="1"/>
              </p:cNvSpPr>
              <p:nvPr/>
            </p:nvSpPr>
            <p:spPr bwMode="auto">
              <a:xfrm>
                <a:off x="4181" y="552"/>
                <a:ext cx="107" cy="105"/>
              </a:xfrm>
              <a:custGeom>
                <a:avLst/>
                <a:gdLst>
                  <a:gd name="T0" fmla="*/ 50 w 53"/>
                  <a:gd name="T1" fmla="*/ 17 h 52"/>
                  <a:gd name="T2" fmla="*/ 24 w 53"/>
                  <a:gd name="T3" fmla="*/ 0 h 52"/>
                  <a:gd name="T4" fmla="*/ 22 w 53"/>
                  <a:gd name="T5" fmla="*/ 1 h 52"/>
                  <a:gd name="T6" fmla="*/ 10 w 53"/>
                  <a:gd name="T7" fmla="*/ 3 h 52"/>
                  <a:gd name="T8" fmla="*/ 2 w 53"/>
                  <a:gd name="T9" fmla="*/ 19 h 52"/>
                  <a:gd name="T10" fmla="*/ 2 w 53"/>
                  <a:gd name="T11" fmla="*/ 31 h 52"/>
                  <a:gd name="T12" fmla="*/ 1 w 53"/>
                  <a:gd name="T13" fmla="*/ 45 h 52"/>
                  <a:gd name="T14" fmla="*/ 15 w 53"/>
                  <a:gd name="T15" fmla="*/ 51 h 52"/>
                  <a:gd name="T16" fmla="*/ 49 w 53"/>
                  <a:gd name="T17" fmla="*/ 36 h 52"/>
                  <a:gd name="T18" fmla="*/ 50 w 53"/>
                  <a:gd name="T19" fmla="*/ 17 h 52"/>
                  <a:gd name="T20" fmla="*/ 35 w 53"/>
                  <a:gd name="T21" fmla="*/ 27 h 52"/>
                  <a:gd name="T22" fmla="*/ 35 w 53"/>
                  <a:gd name="T23" fmla="*/ 27 h 52"/>
                  <a:gd name="T24" fmla="*/ 35 w 53"/>
                  <a:gd name="T25" fmla="*/ 27 h 52"/>
                  <a:gd name="T26" fmla="*/ 35 w 53"/>
                  <a:gd name="T27" fmla="*/ 27 h 52"/>
                  <a:gd name="T28" fmla="*/ 34 w 53"/>
                  <a:gd name="T29" fmla="*/ 27 h 52"/>
                  <a:gd name="T30" fmla="*/ 33 w 53"/>
                  <a:gd name="T31" fmla="*/ 29 h 52"/>
                  <a:gd name="T32" fmla="*/ 28 w 53"/>
                  <a:gd name="T33" fmla="*/ 31 h 52"/>
                  <a:gd name="T34" fmla="*/ 17 w 53"/>
                  <a:gd name="T35" fmla="*/ 34 h 52"/>
                  <a:gd name="T36" fmla="*/ 17 w 53"/>
                  <a:gd name="T37" fmla="*/ 32 h 52"/>
                  <a:gd name="T38" fmla="*/ 17 w 53"/>
                  <a:gd name="T39" fmla="*/ 23 h 52"/>
                  <a:gd name="T40" fmla="*/ 17 w 53"/>
                  <a:gd name="T41" fmla="*/ 16 h 52"/>
                  <a:gd name="T42" fmla="*/ 17 w 53"/>
                  <a:gd name="T43" fmla="*/ 14 h 52"/>
                  <a:gd name="T44" fmla="*/ 20 w 53"/>
                  <a:gd name="T45" fmla="*/ 13 h 52"/>
                  <a:gd name="T46" fmla="*/ 33 w 53"/>
                  <a:gd name="T47" fmla="*/ 24 h 52"/>
                  <a:gd name="T48" fmla="*/ 35 w 53"/>
                  <a:gd name="T49" fmla="*/ 27 h 52"/>
                  <a:gd name="T50" fmla="*/ 35 w 53"/>
                  <a:gd name="T51" fmla="*/ 26 h 52"/>
                  <a:gd name="T52" fmla="*/ 35 w 53"/>
                  <a:gd name="T53" fmla="*/ 27 h 52"/>
                  <a:gd name="T54" fmla="*/ 35 w 53"/>
                  <a:gd name="T55" fmla="*/ 27 h 52"/>
                  <a:gd name="T56" fmla="*/ 35 w 53"/>
                  <a:gd name="T57" fmla="*/ 27 h 52"/>
                  <a:gd name="T58" fmla="*/ 35 w 53"/>
                  <a:gd name="T5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 h="52">
                    <a:moveTo>
                      <a:pt x="50" y="17"/>
                    </a:moveTo>
                    <a:cubicBezTo>
                      <a:pt x="46" y="9"/>
                      <a:pt x="33" y="0"/>
                      <a:pt x="24" y="0"/>
                    </a:cubicBezTo>
                    <a:cubicBezTo>
                      <a:pt x="23" y="0"/>
                      <a:pt x="23" y="0"/>
                      <a:pt x="22" y="1"/>
                    </a:cubicBezTo>
                    <a:cubicBezTo>
                      <a:pt x="18" y="0"/>
                      <a:pt x="14" y="1"/>
                      <a:pt x="10" y="3"/>
                    </a:cubicBezTo>
                    <a:cubicBezTo>
                      <a:pt x="4" y="6"/>
                      <a:pt x="3" y="13"/>
                      <a:pt x="2" y="19"/>
                    </a:cubicBezTo>
                    <a:cubicBezTo>
                      <a:pt x="2" y="23"/>
                      <a:pt x="2" y="27"/>
                      <a:pt x="2" y="31"/>
                    </a:cubicBezTo>
                    <a:cubicBezTo>
                      <a:pt x="2" y="35"/>
                      <a:pt x="0" y="41"/>
                      <a:pt x="1" y="45"/>
                    </a:cubicBezTo>
                    <a:cubicBezTo>
                      <a:pt x="2" y="51"/>
                      <a:pt x="10" y="52"/>
                      <a:pt x="15" y="51"/>
                    </a:cubicBezTo>
                    <a:cubicBezTo>
                      <a:pt x="27" y="50"/>
                      <a:pt x="42" y="46"/>
                      <a:pt x="49" y="36"/>
                    </a:cubicBezTo>
                    <a:cubicBezTo>
                      <a:pt x="53" y="30"/>
                      <a:pt x="53" y="23"/>
                      <a:pt x="50" y="17"/>
                    </a:cubicBezTo>
                    <a:close/>
                    <a:moveTo>
                      <a:pt x="35" y="27"/>
                    </a:moveTo>
                    <a:cubicBezTo>
                      <a:pt x="35" y="27"/>
                      <a:pt x="35" y="27"/>
                      <a:pt x="35" y="27"/>
                    </a:cubicBezTo>
                    <a:cubicBezTo>
                      <a:pt x="35" y="27"/>
                      <a:pt x="35" y="27"/>
                      <a:pt x="35" y="27"/>
                    </a:cubicBezTo>
                    <a:cubicBezTo>
                      <a:pt x="35" y="26"/>
                      <a:pt x="35" y="27"/>
                      <a:pt x="35" y="27"/>
                    </a:cubicBezTo>
                    <a:cubicBezTo>
                      <a:pt x="35" y="27"/>
                      <a:pt x="35" y="27"/>
                      <a:pt x="34" y="27"/>
                    </a:cubicBezTo>
                    <a:cubicBezTo>
                      <a:pt x="35" y="27"/>
                      <a:pt x="33" y="29"/>
                      <a:pt x="33" y="29"/>
                    </a:cubicBezTo>
                    <a:cubicBezTo>
                      <a:pt x="31" y="30"/>
                      <a:pt x="29" y="31"/>
                      <a:pt x="28" y="31"/>
                    </a:cubicBezTo>
                    <a:cubicBezTo>
                      <a:pt x="24" y="33"/>
                      <a:pt x="21" y="34"/>
                      <a:pt x="17" y="34"/>
                    </a:cubicBezTo>
                    <a:cubicBezTo>
                      <a:pt x="17" y="34"/>
                      <a:pt x="17" y="33"/>
                      <a:pt x="17" y="32"/>
                    </a:cubicBezTo>
                    <a:cubicBezTo>
                      <a:pt x="18" y="29"/>
                      <a:pt x="17" y="26"/>
                      <a:pt x="17" y="23"/>
                    </a:cubicBezTo>
                    <a:cubicBezTo>
                      <a:pt x="17" y="21"/>
                      <a:pt x="17" y="18"/>
                      <a:pt x="17" y="16"/>
                    </a:cubicBezTo>
                    <a:cubicBezTo>
                      <a:pt x="17" y="15"/>
                      <a:pt x="17" y="14"/>
                      <a:pt x="17" y="14"/>
                    </a:cubicBezTo>
                    <a:cubicBezTo>
                      <a:pt x="18" y="13"/>
                      <a:pt x="19" y="13"/>
                      <a:pt x="20" y="13"/>
                    </a:cubicBezTo>
                    <a:cubicBezTo>
                      <a:pt x="24" y="17"/>
                      <a:pt x="29" y="20"/>
                      <a:pt x="33" y="24"/>
                    </a:cubicBezTo>
                    <a:cubicBezTo>
                      <a:pt x="34" y="25"/>
                      <a:pt x="35" y="26"/>
                      <a:pt x="35" y="27"/>
                    </a:cubicBezTo>
                    <a:cubicBezTo>
                      <a:pt x="35" y="27"/>
                      <a:pt x="35" y="26"/>
                      <a:pt x="35" y="26"/>
                    </a:cubicBezTo>
                    <a:cubicBezTo>
                      <a:pt x="35" y="26"/>
                      <a:pt x="35" y="26"/>
                      <a:pt x="35" y="27"/>
                    </a:cubicBezTo>
                    <a:cubicBezTo>
                      <a:pt x="35" y="27"/>
                      <a:pt x="35" y="27"/>
                      <a:pt x="35" y="27"/>
                    </a:cubicBezTo>
                    <a:cubicBezTo>
                      <a:pt x="35" y="27"/>
                      <a:pt x="35" y="27"/>
                      <a:pt x="35" y="27"/>
                    </a:cubicBezTo>
                    <a:cubicBezTo>
                      <a:pt x="35" y="27"/>
                      <a:pt x="35" y="27"/>
                      <a:pt x="35"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4" name="Freeform 420"/>
              <p:cNvSpPr/>
              <p:nvPr/>
            </p:nvSpPr>
            <p:spPr bwMode="auto">
              <a:xfrm>
                <a:off x="4251" y="60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5" name="Freeform 421"/>
              <p:cNvSpPr/>
              <p:nvPr/>
            </p:nvSpPr>
            <p:spPr bwMode="auto">
              <a:xfrm>
                <a:off x="4792" y="33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6" name="Freeform 422"/>
              <p:cNvSpPr>
                <a:spLocks noEditPoints="1"/>
              </p:cNvSpPr>
              <p:nvPr/>
            </p:nvSpPr>
            <p:spPr bwMode="auto">
              <a:xfrm>
                <a:off x="4376" y="2645"/>
                <a:ext cx="716" cy="726"/>
              </a:xfrm>
              <a:custGeom>
                <a:avLst/>
                <a:gdLst>
                  <a:gd name="T0" fmla="*/ 190 w 355"/>
                  <a:gd name="T1" fmla="*/ 21 h 360"/>
                  <a:gd name="T2" fmla="*/ 4 w 355"/>
                  <a:gd name="T3" fmla="*/ 209 h 360"/>
                  <a:gd name="T4" fmla="*/ 54 w 355"/>
                  <a:gd name="T5" fmla="*/ 314 h 360"/>
                  <a:gd name="T6" fmla="*/ 205 w 355"/>
                  <a:gd name="T7" fmla="*/ 356 h 360"/>
                  <a:gd name="T8" fmla="*/ 23 w 355"/>
                  <a:gd name="T9" fmla="*/ 243 h 360"/>
                  <a:gd name="T10" fmla="*/ 34 w 355"/>
                  <a:gd name="T11" fmla="*/ 226 h 360"/>
                  <a:gd name="T12" fmla="*/ 44 w 355"/>
                  <a:gd name="T13" fmla="*/ 283 h 360"/>
                  <a:gd name="T14" fmla="*/ 39 w 355"/>
                  <a:gd name="T15" fmla="*/ 247 h 360"/>
                  <a:gd name="T16" fmla="*/ 40 w 355"/>
                  <a:gd name="T17" fmla="*/ 231 h 360"/>
                  <a:gd name="T18" fmla="*/ 175 w 355"/>
                  <a:gd name="T19" fmla="*/ 347 h 360"/>
                  <a:gd name="T20" fmla="*/ 177 w 355"/>
                  <a:gd name="T21" fmla="*/ 331 h 360"/>
                  <a:gd name="T22" fmla="*/ 208 w 355"/>
                  <a:gd name="T23" fmla="*/ 342 h 360"/>
                  <a:gd name="T24" fmla="*/ 204 w 355"/>
                  <a:gd name="T25" fmla="*/ 336 h 360"/>
                  <a:gd name="T26" fmla="*/ 206 w 355"/>
                  <a:gd name="T27" fmla="*/ 332 h 360"/>
                  <a:gd name="T28" fmla="*/ 192 w 355"/>
                  <a:gd name="T29" fmla="*/ 325 h 360"/>
                  <a:gd name="T30" fmla="*/ 173 w 355"/>
                  <a:gd name="T31" fmla="*/ 308 h 360"/>
                  <a:gd name="T32" fmla="*/ 143 w 355"/>
                  <a:gd name="T33" fmla="*/ 330 h 360"/>
                  <a:gd name="T34" fmla="*/ 151 w 355"/>
                  <a:gd name="T35" fmla="*/ 336 h 360"/>
                  <a:gd name="T36" fmla="*/ 132 w 355"/>
                  <a:gd name="T37" fmla="*/ 306 h 360"/>
                  <a:gd name="T38" fmla="*/ 220 w 355"/>
                  <a:gd name="T39" fmla="*/ 338 h 360"/>
                  <a:gd name="T40" fmla="*/ 300 w 355"/>
                  <a:gd name="T41" fmla="*/ 217 h 360"/>
                  <a:gd name="T42" fmla="*/ 305 w 355"/>
                  <a:gd name="T43" fmla="*/ 248 h 360"/>
                  <a:gd name="T44" fmla="*/ 317 w 355"/>
                  <a:gd name="T45" fmla="*/ 256 h 360"/>
                  <a:gd name="T46" fmla="*/ 291 w 355"/>
                  <a:gd name="T47" fmla="*/ 210 h 360"/>
                  <a:gd name="T48" fmla="*/ 327 w 355"/>
                  <a:gd name="T49" fmla="*/ 230 h 360"/>
                  <a:gd name="T50" fmla="*/ 313 w 355"/>
                  <a:gd name="T51" fmla="*/ 211 h 360"/>
                  <a:gd name="T52" fmla="*/ 306 w 355"/>
                  <a:gd name="T53" fmla="*/ 199 h 360"/>
                  <a:gd name="T54" fmla="*/ 327 w 355"/>
                  <a:gd name="T55" fmla="*/ 230 h 360"/>
                  <a:gd name="T56" fmla="*/ 245 w 355"/>
                  <a:gd name="T57" fmla="*/ 196 h 360"/>
                  <a:gd name="T58" fmla="*/ 240 w 355"/>
                  <a:gd name="T59" fmla="*/ 203 h 360"/>
                  <a:gd name="T60" fmla="*/ 297 w 355"/>
                  <a:gd name="T61" fmla="*/ 286 h 360"/>
                  <a:gd name="T62" fmla="*/ 130 w 355"/>
                  <a:gd name="T63" fmla="*/ 294 h 360"/>
                  <a:gd name="T64" fmla="*/ 76 w 355"/>
                  <a:gd name="T65" fmla="*/ 275 h 360"/>
                  <a:gd name="T66" fmla="*/ 119 w 355"/>
                  <a:gd name="T67" fmla="*/ 306 h 360"/>
                  <a:gd name="T68" fmla="*/ 67 w 355"/>
                  <a:gd name="T69" fmla="*/ 243 h 360"/>
                  <a:gd name="T70" fmla="*/ 56 w 355"/>
                  <a:gd name="T71" fmla="*/ 97 h 360"/>
                  <a:gd name="T72" fmla="*/ 89 w 355"/>
                  <a:gd name="T73" fmla="*/ 165 h 360"/>
                  <a:gd name="T74" fmla="*/ 157 w 355"/>
                  <a:gd name="T75" fmla="*/ 207 h 360"/>
                  <a:gd name="T76" fmla="*/ 215 w 355"/>
                  <a:gd name="T77" fmla="*/ 168 h 360"/>
                  <a:gd name="T78" fmla="*/ 104 w 355"/>
                  <a:gd name="T79" fmla="*/ 108 h 360"/>
                  <a:gd name="T80" fmla="*/ 61 w 355"/>
                  <a:gd name="T81" fmla="*/ 90 h 360"/>
                  <a:gd name="T82" fmla="*/ 194 w 355"/>
                  <a:gd name="T83" fmla="*/ 35 h 360"/>
                  <a:gd name="T84" fmla="*/ 284 w 355"/>
                  <a:gd name="T85" fmla="*/ 117 h 360"/>
                  <a:gd name="T86" fmla="*/ 277 w 355"/>
                  <a:gd name="T87" fmla="*/ 120 h 360"/>
                  <a:gd name="T88" fmla="*/ 311 w 355"/>
                  <a:gd name="T89" fmla="*/ 129 h 360"/>
                  <a:gd name="T90" fmla="*/ 335 w 355"/>
                  <a:gd name="T91" fmla="*/ 183 h 360"/>
                  <a:gd name="T92" fmla="*/ 107 w 355"/>
                  <a:gd name="T93" fmla="*/ 146 h 360"/>
                  <a:gd name="T94" fmla="*/ 113 w 355"/>
                  <a:gd name="T95" fmla="*/ 149 h 360"/>
                  <a:gd name="T96" fmla="*/ 110 w 355"/>
                  <a:gd name="T97" fmla="*/ 154 h 360"/>
                  <a:gd name="T98" fmla="*/ 133 w 355"/>
                  <a:gd name="T99" fmla="*/ 160 h 360"/>
                  <a:gd name="T100" fmla="*/ 150 w 355"/>
                  <a:gd name="T101" fmla="*/ 165 h 360"/>
                  <a:gd name="T102" fmla="*/ 173 w 355"/>
                  <a:gd name="T103" fmla="*/ 144 h 360"/>
                  <a:gd name="T104" fmla="*/ 163 w 355"/>
                  <a:gd name="T105" fmla="*/ 130 h 360"/>
                  <a:gd name="T106" fmla="*/ 153 w 355"/>
                  <a:gd name="T107" fmla="*/ 111 h 360"/>
                  <a:gd name="T108" fmla="*/ 179 w 355"/>
                  <a:gd name="T109" fmla="*/ 102 h 360"/>
                  <a:gd name="T110" fmla="*/ 150 w 355"/>
                  <a:gd name="T111" fmla="*/ 197 h 360"/>
                  <a:gd name="T112" fmla="*/ 111 w 355"/>
                  <a:gd name="T113" fmla="*/ 15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5" h="360">
                    <a:moveTo>
                      <a:pt x="348" y="161"/>
                    </a:moveTo>
                    <a:cubicBezTo>
                      <a:pt x="342" y="78"/>
                      <a:pt x="284" y="0"/>
                      <a:pt x="194" y="24"/>
                    </a:cubicBezTo>
                    <a:cubicBezTo>
                      <a:pt x="194" y="23"/>
                      <a:pt x="192" y="21"/>
                      <a:pt x="190" y="21"/>
                    </a:cubicBezTo>
                    <a:cubicBezTo>
                      <a:pt x="93" y="13"/>
                      <a:pt x="1" y="105"/>
                      <a:pt x="4" y="202"/>
                    </a:cubicBezTo>
                    <a:cubicBezTo>
                      <a:pt x="1" y="203"/>
                      <a:pt x="0" y="207"/>
                      <a:pt x="3" y="208"/>
                    </a:cubicBezTo>
                    <a:cubicBezTo>
                      <a:pt x="4" y="209"/>
                      <a:pt x="4" y="209"/>
                      <a:pt x="4" y="209"/>
                    </a:cubicBezTo>
                    <a:cubicBezTo>
                      <a:pt x="4" y="212"/>
                      <a:pt x="4" y="214"/>
                      <a:pt x="5" y="217"/>
                    </a:cubicBezTo>
                    <a:cubicBezTo>
                      <a:pt x="10" y="255"/>
                      <a:pt x="27" y="286"/>
                      <a:pt x="50" y="310"/>
                    </a:cubicBezTo>
                    <a:cubicBezTo>
                      <a:pt x="51" y="312"/>
                      <a:pt x="52" y="313"/>
                      <a:pt x="54" y="314"/>
                    </a:cubicBezTo>
                    <a:cubicBezTo>
                      <a:pt x="86" y="344"/>
                      <a:pt x="131" y="360"/>
                      <a:pt x="179" y="358"/>
                    </a:cubicBezTo>
                    <a:cubicBezTo>
                      <a:pt x="182" y="360"/>
                      <a:pt x="185" y="360"/>
                      <a:pt x="188" y="358"/>
                    </a:cubicBezTo>
                    <a:cubicBezTo>
                      <a:pt x="193" y="357"/>
                      <a:pt x="199" y="357"/>
                      <a:pt x="205" y="356"/>
                    </a:cubicBezTo>
                    <a:cubicBezTo>
                      <a:pt x="301" y="340"/>
                      <a:pt x="355" y="254"/>
                      <a:pt x="348" y="161"/>
                    </a:cubicBezTo>
                    <a:close/>
                    <a:moveTo>
                      <a:pt x="30" y="228"/>
                    </a:moveTo>
                    <a:cubicBezTo>
                      <a:pt x="26" y="232"/>
                      <a:pt x="24" y="237"/>
                      <a:pt x="23" y="243"/>
                    </a:cubicBezTo>
                    <a:cubicBezTo>
                      <a:pt x="22" y="239"/>
                      <a:pt x="20" y="235"/>
                      <a:pt x="19" y="230"/>
                    </a:cubicBezTo>
                    <a:cubicBezTo>
                      <a:pt x="18" y="225"/>
                      <a:pt x="17" y="220"/>
                      <a:pt x="16" y="215"/>
                    </a:cubicBezTo>
                    <a:cubicBezTo>
                      <a:pt x="23" y="219"/>
                      <a:pt x="29" y="222"/>
                      <a:pt x="34" y="226"/>
                    </a:cubicBezTo>
                    <a:cubicBezTo>
                      <a:pt x="33" y="226"/>
                      <a:pt x="31" y="227"/>
                      <a:pt x="30" y="228"/>
                    </a:cubicBezTo>
                    <a:close/>
                    <a:moveTo>
                      <a:pt x="54" y="296"/>
                    </a:moveTo>
                    <a:cubicBezTo>
                      <a:pt x="50" y="292"/>
                      <a:pt x="47" y="287"/>
                      <a:pt x="44" y="283"/>
                    </a:cubicBezTo>
                    <a:cubicBezTo>
                      <a:pt x="44" y="283"/>
                      <a:pt x="44" y="283"/>
                      <a:pt x="44" y="283"/>
                    </a:cubicBezTo>
                    <a:cubicBezTo>
                      <a:pt x="52" y="277"/>
                      <a:pt x="50" y="260"/>
                      <a:pt x="51" y="251"/>
                    </a:cubicBezTo>
                    <a:cubicBezTo>
                      <a:pt x="51" y="245"/>
                      <a:pt x="44" y="243"/>
                      <a:pt x="39" y="247"/>
                    </a:cubicBezTo>
                    <a:cubicBezTo>
                      <a:pt x="39" y="247"/>
                      <a:pt x="38" y="248"/>
                      <a:pt x="37" y="249"/>
                    </a:cubicBezTo>
                    <a:cubicBezTo>
                      <a:pt x="38" y="244"/>
                      <a:pt x="39" y="239"/>
                      <a:pt x="40" y="233"/>
                    </a:cubicBezTo>
                    <a:cubicBezTo>
                      <a:pt x="40" y="232"/>
                      <a:pt x="40" y="232"/>
                      <a:pt x="40" y="231"/>
                    </a:cubicBezTo>
                    <a:cubicBezTo>
                      <a:pt x="44" y="234"/>
                      <a:pt x="47" y="237"/>
                      <a:pt x="50" y="240"/>
                    </a:cubicBezTo>
                    <a:cubicBezTo>
                      <a:pt x="65" y="256"/>
                      <a:pt x="62" y="278"/>
                      <a:pt x="54" y="296"/>
                    </a:cubicBezTo>
                    <a:close/>
                    <a:moveTo>
                      <a:pt x="175" y="347"/>
                    </a:moveTo>
                    <a:cubicBezTo>
                      <a:pt x="170" y="347"/>
                      <a:pt x="166" y="347"/>
                      <a:pt x="161" y="347"/>
                    </a:cubicBezTo>
                    <a:cubicBezTo>
                      <a:pt x="161" y="347"/>
                      <a:pt x="161" y="347"/>
                      <a:pt x="161" y="347"/>
                    </a:cubicBezTo>
                    <a:cubicBezTo>
                      <a:pt x="167" y="342"/>
                      <a:pt x="172" y="336"/>
                      <a:pt x="177" y="331"/>
                    </a:cubicBezTo>
                    <a:cubicBezTo>
                      <a:pt x="176" y="336"/>
                      <a:pt x="176" y="341"/>
                      <a:pt x="175" y="347"/>
                    </a:cubicBezTo>
                    <a:close/>
                    <a:moveTo>
                      <a:pt x="220" y="338"/>
                    </a:moveTo>
                    <a:cubicBezTo>
                      <a:pt x="216" y="340"/>
                      <a:pt x="212" y="341"/>
                      <a:pt x="208" y="342"/>
                    </a:cubicBezTo>
                    <a:cubicBezTo>
                      <a:pt x="205" y="343"/>
                      <a:pt x="201" y="343"/>
                      <a:pt x="198" y="344"/>
                    </a:cubicBezTo>
                    <a:cubicBezTo>
                      <a:pt x="198" y="344"/>
                      <a:pt x="198" y="344"/>
                      <a:pt x="198" y="343"/>
                    </a:cubicBezTo>
                    <a:cubicBezTo>
                      <a:pt x="200" y="341"/>
                      <a:pt x="202" y="339"/>
                      <a:pt x="204" y="336"/>
                    </a:cubicBezTo>
                    <a:cubicBezTo>
                      <a:pt x="204" y="336"/>
                      <a:pt x="205" y="335"/>
                      <a:pt x="205" y="334"/>
                    </a:cubicBezTo>
                    <a:cubicBezTo>
                      <a:pt x="206" y="333"/>
                      <a:pt x="206" y="332"/>
                      <a:pt x="206" y="331"/>
                    </a:cubicBezTo>
                    <a:cubicBezTo>
                      <a:pt x="206" y="331"/>
                      <a:pt x="206" y="331"/>
                      <a:pt x="206" y="332"/>
                    </a:cubicBezTo>
                    <a:cubicBezTo>
                      <a:pt x="206" y="331"/>
                      <a:pt x="206" y="331"/>
                      <a:pt x="206" y="331"/>
                    </a:cubicBezTo>
                    <a:cubicBezTo>
                      <a:pt x="207" y="325"/>
                      <a:pt x="202" y="321"/>
                      <a:pt x="197" y="322"/>
                    </a:cubicBezTo>
                    <a:cubicBezTo>
                      <a:pt x="195" y="323"/>
                      <a:pt x="194" y="324"/>
                      <a:pt x="192" y="325"/>
                    </a:cubicBezTo>
                    <a:cubicBezTo>
                      <a:pt x="192" y="318"/>
                      <a:pt x="191" y="312"/>
                      <a:pt x="190" y="305"/>
                    </a:cubicBezTo>
                    <a:cubicBezTo>
                      <a:pt x="189" y="298"/>
                      <a:pt x="179" y="298"/>
                      <a:pt x="176" y="303"/>
                    </a:cubicBezTo>
                    <a:cubicBezTo>
                      <a:pt x="175" y="305"/>
                      <a:pt x="174" y="306"/>
                      <a:pt x="173" y="308"/>
                    </a:cubicBezTo>
                    <a:cubicBezTo>
                      <a:pt x="173" y="304"/>
                      <a:pt x="173" y="300"/>
                      <a:pt x="171" y="296"/>
                    </a:cubicBezTo>
                    <a:cubicBezTo>
                      <a:pt x="170" y="291"/>
                      <a:pt x="163" y="290"/>
                      <a:pt x="161" y="295"/>
                    </a:cubicBezTo>
                    <a:cubicBezTo>
                      <a:pt x="153" y="306"/>
                      <a:pt x="148" y="318"/>
                      <a:pt x="143" y="330"/>
                    </a:cubicBezTo>
                    <a:cubicBezTo>
                      <a:pt x="140" y="334"/>
                      <a:pt x="147" y="339"/>
                      <a:pt x="150" y="334"/>
                    </a:cubicBezTo>
                    <a:cubicBezTo>
                      <a:pt x="153" y="328"/>
                      <a:pt x="157" y="321"/>
                      <a:pt x="161" y="315"/>
                    </a:cubicBezTo>
                    <a:cubicBezTo>
                      <a:pt x="160" y="323"/>
                      <a:pt x="156" y="330"/>
                      <a:pt x="151" y="336"/>
                    </a:cubicBezTo>
                    <a:cubicBezTo>
                      <a:pt x="148" y="340"/>
                      <a:pt x="148" y="343"/>
                      <a:pt x="150" y="346"/>
                    </a:cubicBezTo>
                    <a:cubicBezTo>
                      <a:pt x="144" y="345"/>
                      <a:pt x="138" y="344"/>
                      <a:pt x="133" y="343"/>
                    </a:cubicBezTo>
                    <a:cubicBezTo>
                      <a:pt x="132" y="334"/>
                      <a:pt x="126" y="310"/>
                      <a:pt x="132" y="306"/>
                    </a:cubicBezTo>
                    <a:cubicBezTo>
                      <a:pt x="144" y="297"/>
                      <a:pt x="156" y="284"/>
                      <a:pt x="171" y="282"/>
                    </a:cubicBezTo>
                    <a:cubicBezTo>
                      <a:pt x="186" y="280"/>
                      <a:pt x="202" y="295"/>
                      <a:pt x="211" y="304"/>
                    </a:cubicBezTo>
                    <a:cubicBezTo>
                      <a:pt x="220" y="313"/>
                      <a:pt x="220" y="326"/>
                      <a:pt x="220" y="338"/>
                    </a:cubicBezTo>
                    <a:close/>
                    <a:moveTo>
                      <a:pt x="291" y="231"/>
                    </a:moveTo>
                    <a:cubicBezTo>
                      <a:pt x="292" y="227"/>
                      <a:pt x="295" y="224"/>
                      <a:pt x="297" y="220"/>
                    </a:cubicBezTo>
                    <a:cubicBezTo>
                      <a:pt x="298" y="219"/>
                      <a:pt x="299" y="218"/>
                      <a:pt x="300" y="217"/>
                    </a:cubicBezTo>
                    <a:cubicBezTo>
                      <a:pt x="300" y="223"/>
                      <a:pt x="299" y="229"/>
                      <a:pt x="296" y="235"/>
                    </a:cubicBezTo>
                    <a:cubicBezTo>
                      <a:pt x="295" y="237"/>
                      <a:pt x="294" y="240"/>
                      <a:pt x="293" y="242"/>
                    </a:cubicBezTo>
                    <a:cubicBezTo>
                      <a:pt x="290" y="249"/>
                      <a:pt x="302" y="255"/>
                      <a:pt x="305" y="248"/>
                    </a:cubicBezTo>
                    <a:cubicBezTo>
                      <a:pt x="307" y="243"/>
                      <a:pt x="310" y="240"/>
                      <a:pt x="313" y="236"/>
                    </a:cubicBezTo>
                    <a:cubicBezTo>
                      <a:pt x="313" y="240"/>
                      <a:pt x="312" y="243"/>
                      <a:pt x="312" y="247"/>
                    </a:cubicBezTo>
                    <a:cubicBezTo>
                      <a:pt x="311" y="251"/>
                      <a:pt x="314" y="254"/>
                      <a:pt x="317" y="256"/>
                    </a:cubicBezTo>
                    <a:cubicBezTo>
                      <a:pt x="313" y="264"/>
                      <a:pt x="308" y="273"/>
                      <a:pt x="302" y="280"/>
                    </a:cubicBezTo>
                    <a:cubicBezTo>
                      <a:pt x="288" y="265"/>
                      <a:pt x="281" y="247"/>
                      <a:pt x="275" y="226"/>
                    </a:cubicBezTo>
                    <a:cubicBezTo>
                      <a:pt x="274" y="223"/>
                      <a:pt x="286" y="214"/>
                      <a:pt x="291" y="210"/>
                    </a:cubicBezTo>
                    <a:cubicBezTo>
                      <a:pt x="287" y="216"/>
                      <a:pt x="284" y="223"/>
                      <a:pt x="284" y="230"/>
                    </a:cubicBezTo>
                    <a:cubicBezTo>
                      <a:pt x="283" y="234"/>
                      <a:pt x="290" y="234"/>
                      <a:pt x="291" y="231"/>
                    </a:cubicBezTo>
                    <a:close/>
                    <a:moveTo>
                      <a:pt x="327" y="230"/>
                    </a:moveTo>
                    <a:cubicBezTo>
                      <a:pt x="327" y="230"/>
                      <a:pt x="327" y="230"/>
                      <a:pt x="327" y="230"/>
                    </a:cubicBezTo>
                    <a:cubicBezTo>
                      <a:pt x="327" y="225"/>
                      <a:pt x="326" y="220"/>
                      <a:pt x="326" y="215"/>
                    </a:cubicBezTo>
                    <a:cubicBezTo>
                      <a:pt x="326" y="207"/>
                      <a:pt x="317" y="205"/>
                      <a:pt x="313" y="211"/>
                    </a:cubicBezTo>
                    <a:cubicBezTo>
                      <a:pt x="312" y="212"/>
                      <a:pt x="312" y="212"/>
                      <a:pt x="312" y="212"/>
                    </a:cubicBezTo>
                    <a:cubicBezTo>
                      <a:pt x="311" y="208"/>
                      <a:pt x="309" y="204"/>
                      <a:pt x="307" y="200"/>
                    </a:cubicBezTo>
                    <a:cubicBezTo>
                      <a:pt x="307" y="199"/>
                      <a:pt x="306" y="199"/>
                      <a:pt x="306" y="199"/>
                    </a:cubicBezTo>
                    <a:cubicBezTo>
                      <a:pt x="314" y="194"/>
                      <a:pt x="322" y="192"/>
                      <a:pt x="333" y="196"/>
                    </a:cubicBezTo>
                    <a:cubicBezTo>
                      <a:pt x="333" y="196"/>
                      <a:pt x="334" y="196"/>
                      <a:pt x="334" y="196"/>
                    </a:cubicBezTo>
                    <a:cubicBezTo>
                      <a:pt x="333" y="208"/>
                      <a:pt x="331" y="219"/>
                      <a:pt x="327" y="230"/>
                    </a:cubicBezTo>
                    <a:close/>
                    <a:moveTo>
                      <a:pt x="335" y="183"/>
                    </a:moveTo>
                    <a:cubicBezTo>
                      <a:pt x="306" y="173"/>
                      <a:pt x="285" y="200"/>
                      <a:pt x="264" y="218"/>
                    </a:cubicBezTo>
                    <a:cubicBezTo>
                      <a:pt x="259" y="210"/>
                      <a:pt x="250" y="204"/>
                      <a:pt x="245" y="196"/>
                    </a:cubicBezTo>
                    <a:cubicBezTo>
                      <a:pt x="239" y="188"/>
                      <a:pt x="233" y="178"/>
                      <a:pt x="227" y="169"/>
                    </a:cubicBezTo>
                    <a:cubicBezTo>
                      <a:pt x="225" y="165"/>
                      <a:pt x="219" y="169"/>
                      <a:pt x="221" y="173"/>
                    </a:cubicBezTo>
                    <a:cubicBezTo>
                      <a:pt x="226" y="184"/>
                      <a:pt x="233" y="194"/>
                      <a:pt x="240" y="203"/>
                    </a:cubicBezTo>
                    <a:cubicBezTo>
                      <a:pt x="245" y="211"/>
                      <a:pt x="250" y="222"/>
                      <a:pt x="258" y="227"/>
                    </a:cubicBezTo>
                    <a:cubicBezTo>
                      <a:pt x="260" y="228"/>
                      <a:pt x="261" y="228"/>
                      <a:pt x="263" y="227"/>
                    </a:cubicBezTo>
                    <a:cubicBezTo>
                      <a:pt x="270" y="250"/>
                      <a:pt x="277" y="271"/>
                      <a:pt x="297" y="286"/>
                    </a:cubicBezTo>
                    <a:cubicBezTo>
                      <a:pt x="281" y="306"/>
                      <a:pt x="259" y="323"/>
                      <a:pt x="233" y="334"/>
                    </a:cubicBezTo>
                    <a:cubicBezTo>
                      <a:pt x="231" y="308"/>
                      <a:pt x="223" y="294"/>
                      <a:pt x="199" y="278"/>
                    </a:cubicBezTo>
                    <a:cubicBezTo>
                      <a:pt x="172" y="260"/>
                      <a:pt x="151" y="277"/>
                      <a:pt x="130" y="294"/>
                    </a:cubicBezTo>
                    <a:cubicBezTo>
                      <a:pt x="126" y="288"/>
                      <a:pt x="116" y="285"/>
                      <a:pt x="110" y="283"/>
                    </a:cubicBezTo>
                    <a:cubicBezTo>
                      <a:pt x="100" y="278"/>
                      <a:pt x="90" y="273"/>
                      <a:pt x="80" y="267"/>
                    </a:cubicBezTo>
                    <a:cubicBezTo>
                      <a:pt x="75" y="264"/>
                      <a:pt x="71" y="271"/>
                      <a:pt x="76" y="275"/>
                    </a:cubicBezTo>
                    <a:cubicBezTo>
                      <a:pt x="84" y="280"/>
                      <a:pt x="93" y="285"/>
                      <a:pt x="102" y="290"/>
                    </a:cubicBezTo>
                    <a:cubicBezTo>
                      <a:pt x="107" y="293"/>
                      <a:pt x="114" y="299"/>
                      <a:pt x="120" y="302"/>
                    </a:cubicBezTo>
                    <a:cubicBezTo>
                      <a:pt x="119" y="303"/>
                      <a:pt x="119" y="304"/>
                      <a:pt x="119" y="306"/>
                    </a:cubicBezTo>
                    <a:cubicBezTo>
                      <a:pt x="121" y="318"/>
                      <a:pt x="122" y="329"/>
                      <a:pt x="125" y="340"/>
                    </a:cubicBezTo>
                    <a:cubicBezTo>
                      <a:pt x="102" y="334"/>
                      <a:pt x="81" y="322"/>
                      <a:pt x="64" y="306"/>
                    </a:cubicBezTo>
                    <a:cubicBezTo>
                      <a:pt x="73" y="285"/>
                      <a:pt x="78" y="265"/>
                      <a:pt x="67" y="243"/>
                    </a:cubicBezTo>
                    <a:cubicBezTo>
                      <a:pt x="58" y="223"/>
                      <a:pt x="36" y="212"/>
                      <a:pt x="15" y="205"/>
                    </a:cubicBezTo>
                    <a:cubicBezTo>
                      <a:pt x="13" y="164"/>
                      <a:pt x="29" y="126"/>
                      <a:pt x="55" y="96"/>
                    </a:cubicBezTo>
                    <a:cubicBezTo>
                      <a:pt x="56" y="96"/>
                      <a:pt x="56" y="97"/>
                      <a:pt x="56" y="97"/>
                    </a:cubicBezTo>
                    <a:cubicBezTo>
                      <a:pt x="69" y="106"/>
                      <a:pt x="82" y="115"/>
                      <a:pt x="95" y="123"/>
                    </a:cubicBezTo>
                    <a:cubicBezTo>
                      <a:pt x="97" y="124"/>
                      <a:pt x="100" y="123"/>
                      <a:pt x="102" y="121"/>
                    </a:cubicBezTo>
                    <a:cubicBezTo>
                      <a:pt x="99" y="136"/>
                      <a:pt x="95" y="151"/>
                      <a:pt x="89" y="165"/>
                    </a:cubicBezTo>
                    <a:cubicBezTo>
                      <a:pt x="88" y="167"/>
                      <a:pt x="90" y="170"/>
                      <a:pt x="92" y="172"/>
                    </a:cubicBezTo>
                    <a:cubicBezTo>
                      <a:pt x="110" y="185"/>
                      <a:pt x="129" y="196"/>
                      <a:pt x="147" y="210"/>
                    </a:cubicBezTo>
                    <a:cubicBezTo>
                      <a:pt x="151" y="213"/>
                      <a:pt x="156" y="211"/>
                      <a:pt x="157" y="207"/>
                    </a:cubicBezTo>
                    <a:cubicBezTo>
                      <a:pt x="158" y="207"/>
                      <a:pt x="158" y="207"/>
                      <a:pt x="158" y="207"/>
                    </a:cubicBezTo>
                    <a:cubicBezTo>
                      <a:pt x="171" y="202"/>
                      <a:pt x="182" y="193"/>
                      <a:pt x="194" y="186"/>
                    </a:cubicBezTo>
                    <a:cubicBezTo>
                      <a:pt x="203" y="180"/>
                      <a:pt x="213" y="179"/>
                      <a:pt x="215" y="168"/>
                    </a:cubicBezTo>
                    <a:cubicBezTo>
                      <a:pt x="217" y="144"/>
                      <a:pt x="206" y="117"/>
                      <a:pt x="192" y="98"/>
                    </a:cubicBezTo>
                    <a:cubicBezTo>
                      <a:pt x="170" y="67"/>
                      <a:pt x="133" y="87"/>
                      <a:pt x="110" y="106"/>
                    </a:cubicBezTo>
                    <a:cubicBezTo>
                      <a:pt x="109" y="104"/>
                      <a:pt x="105" y="105"/>
                      <a:pt x="104" y="108"/>
                    </a:cubicBezTo>
                    <a:cubicBezTo>
                      <a:pt x="104" y="110"/>
                      <a:pt x="103" y="113"/>
                      <a:pt x="103" y="115"/>
                    </a:cubicBezTo>
                    <a:cubicBezTo>
                      <a:pt x="103" y="115"/>
                      <a:pt x="102" y="114"/>
                      <a:pt x="102" y="113"/>
                    </a:cubicBezTo>
                    <a:cubicBezTo>
                      <a:pt x="91" y="103"/>
                      <a:pt x="74" y="96"/>
                      <a:pt x="61" y="90"/>
                    </a:cubicBezTo>
                    <a:cubicBezTo>
                      <a:pt x="61" y="90"/>
                      <a:pt x="61" y="90"/>
                      <a:pt x="61" y="90"/>
                    </a:cubicBezTo>
                    <a:cubicBezTo>
                      <a:pt x="94" y="54"/>
                      <a:pt x="141" y="31"/>
                      <a:pt x="188" y="30"/>
                    </a:cubicBezTo>
                    <a:cubicBezTo>
                      <a:pt x="187" y="33"/>
                      <a:pt x="190" y="36"/>
                      <a:pt x="194" y="35"/>
                    </a:cubicBezTo>
                    <a:cubicBezTo>
                      <a:pt x="265" y="17"/>
                      <a:pt x="310" y="61"/>
                      <a:pt x="327" y="120"/>
                    </a:cubicBezTo>
                    <a:cubicBezTo>
                      <a:pt x="324" y="119"/>
                      <a:pt x="320" y="119"/>
                      <a:pt x="317" y="118"/>
                    </a:cubicBezTo>
                    <a:cubicBezTo>
                      <a:pt x="306" y="117"/>
                      <a:pt x="295" y="116"/>
                      <a:pt x="284" y="117"/>
                    </a:cubicBezTo>
                    <a:cubicBezTo>
                      <a:pt x="288" y="98"/>
                      <a:pt x="289" y="78"/>
                      <a:pt x="290" y="59"/>
                    </a:cubicBezTo>
                    <a:cubicBezTo>
                      <a:pt x="291" y="53"/>
                      <a:pt x="281" y="52"/>
                      <a:pt x="280" y="58"/>
                    </a:cubicBezTo>
                    <a:cubicBezTo>
                      <a:pt x="276" y="78"/>
                      <a:pt x="276" y="100"/>
                      <a:pt x="277" y="120"/>
                    </a:cubicBezTo>
                    <a:cubicBezTo>
                      <a:pt x="277" y="123"/>
                      <a:pt x="280" y="124"/>
                      <a:pt x="282" y="123"/>
                    </a:cubicBezTo>
                    <a:cubicBezTo>
                      <a:pt x="282" y="123"/>
                      <a:pt x="282" y="123"/>
                      <a:pt x="282" y="123"/>
                    </a:cubicBezTo>
                    <a:cubicBezTo>
                      <a:pt x="291" y="124"/>
                      <a:pt x="301" y="126"/>
                      <a:pt x="311" y="129"/>
                    </a:cubicBezTo>
                    <a:cubicBezTo>
                      <a:pt x="316" y="130"/>
                      <a:pt x="325" y="136"/>
                      <a:pt x="331" y="136"/>
                    </a:cubicBezTo>
                    <a:cubicBezTo>
                      <a:pt x="333" y="147"/>
                      <a:pt x="335" y="157"/>
                      <a:pt x="335" y="168"/>
                    </a:cubicBezTo>
                    <a:cubicBezTo>
                      <a:pt x="335" y="173"/>
                      <a:pt x="335" y="178"/>
                      <a:pt x="335" y="183"/>
                    </a:cubicBezTo>
                    <a:close/>
                    <a:moveTo>
                      <a:pt x="111" y="111"/>
                    </a:moveTo>
                    <a:cubicBezTo>
                      <a:pt x="120" y="107"/>
                      <a:pt x="133" y="101"/>
                      <a:pt x="145" y="98"/>
                    </a:cubicBezTo>
                    <a:cubicBezTo>
                      <a:pt x="130" y="111"/>
                      <a:pt x="115" y="127"/>
                      <a:pt x="107" y="146"/>
                    </a:cubicBezTo>
                    <a:cubicBezTo>
                      <a:pt x="110" y="135"/>
                      <a:pt x="111" y="123"/>
                      <a:pt x="111" y="111"/>
                    </a:cubicBezTo>
                    <a:close/>
                    <a:moveTo>
                      <a:pt x="136" y="121"/>
                    </a:moveTo>
                    <a:cubicBezTo>
                      <a:pt x="129" y="131"/>
                      <a:pt x="121" y="140"/>
                      <a:pt x="113" y="149"/>
                    </a:cubicBezTo>
                    <a:cubicBezTo>
                      <a:pt x="120" y="139"/>
                      <a:pt x="127" y="129"/>
                      <a:pt x="136" y="121"/>
                    </a:cubicBezTo>
                    <a:close/>
                    <a:moveTo>
                      <a:pt x="111" y="152"/>
                    </a:moveTo>
                    <a:cubicBezTo>
                      <a:pt x="111" y="153"/>
                      <a:pt x="110" y="153"/>
                      <a:pt x="110" y="154"/>
                    </a:cubicBezTo>
                    <a:cubicBezTo>
                      <a:pt x="104" y="161"/>
                      <a:pt x="113" y="170"/>
                      <a:pt x="120" y="164"/>
                    </a:cubicBezTo>
                    <a:cubicBezTo>
                      <a:pt x="129" y="156"/>
                      <a:pt x="137" y="147"/>
                      <a:pt x="146" y="138"/>
                    </a:cubicBezTo>
                    <a:cubicBezTo>
                      <a:pt x="142" y="146"/>
                      <a:pt x="138" y="153"/>
                      <a:pt x="133" y="160"/>
                    </a:cubicBezTo>
                    <a:cubicBezTo>
                      <a:pt x="128" y="167"/>
                      <a:pt x="138" y="175"/>
                      <a:pt x="144" y="169"/>
                    </a:cubicBezTo>
                    <a:cubicBezTo>
                      <a:pt x="146" y="167"/>
                      <a:pt x="149" y="164"/>
                      <a:pt x="151" y="162"/>
                    </a:cubicBezTo>
                    <a:cubicBezTo>
                      <a:pt x="151" y="163"/>
                      <a:pt x="150" y="164"/>
                      <a:pt x="150" y="165"/>
                    </a:cubicBezTo>
                    <a:cubicBezTo>
                      <a:pt x="147" y="171"/>
                      <a:pt x="153" y="179"/>
                      <a:pt x="160" y="175"/>
                    </a:cubicBezTo>
                    <a:cubicBezTo>
                      <a:pt x="168" y="169"/>
                      <a:pt x="176" y="162"/>
                      <a:pt x="183" y="154"/>
                    </a:cubicBezTo>
                    <a:cubicBezTo>
                      <a:pt x="190" y="147"/>
                      <a:pt x="180" y="138"/>
                      <a:pt x="173" y="144"/>
                    </a:cubicBezTo>
                    <a:cubicBezTo>
                      <a:pt x="172" y="144"/>
                      <a:pt x="172" y="144"/>
                      <a:pt x="172" y="144"/>
                    </a:cubicBezTo>
                    <a:cubicBezTo>
                      <a:pt x="173" y="142"/>
                      <a:pt x="174" y="139"/>
                      <a:pt x="175" y="137"/>
                    </a:cubicBezTo>
                    <a:cubicBezTo>
                      <a:pt x="178" y="130"/>
                      <a:pt x="168" y="125"/>
                      <a:pt x="163" y="130"/>
                    </a:cubicBezTo>
                    <a:cubicBezTo>
                      <a:pt x="163" y="130"/>
                      <a:pt x="163" y="130"/>
                      <a:pt x="162" y="130"/>
                    </a:cubicBezTo>
                    <a:cubicBezTo>
                      <a:pt x="163" y="126"/>
                      <a:pt x="163" y="122"/>
                      <a:pt x="163" y="118"/>
                    </a:cubicBezTo>
                    <a:cubicBezTo>
                      <a:pt x="163" y="112"/>
                      <a:pt x="158" y="110"/>
                      <a:pt x="153" y="111"/>
                    </a:cubicBezTo>
                    <a:cubicBezTo>
                      <a:pt x="155" y="108"/>
                      <a:pt x="156" y="105"/>
                      <a:pt x="156" y="102"/>
                    </a:cubicBezTo>
                    <a:cubicBezTo>
                      <a:pt x="157" y="99"/>
                      <a:pt x="156" y="98"/>
                      <a:pt x="154" y="96"/>
                    </a:cubicBezTo>
                    <a:cubicBezTo>
                      <a:pt x="164" y="95"/>
                      <a:pt x="172" y="96"/>
                      <a:pt x="179" y="102"/>
                    </a:cubicBezTo>
                    <a:cubicBezTo>
                      <a:pt x="193" y="117"/>
                      <a:pt x="201" y="140"/>
                      <a:pt x="202" y="159"/>
                    </a:cubicBezTo>
                    <a:cubicBezTo>
                      <a:pt x="203" y="172"/>
                      <a:pt x="163" y="189"/>
                      <a:pt x="153" y="195"/>
                    </a:cubicBezTo>
                    <a:cubicBezTo>
                      <a:pt x="152" y="195"/>
                      <a:pt x="151" y="196"/>
                      <a:pt x="150" y="197"/>
                    </a:cubicBezTo>
                    <a:cubicBezTo>
                      <a:pt x="135" y="185"/>
                      <a:pt x="119" y="175"/>
                      <a:pt x="103" y="164"/>
                    </a:cubicBezTo>
                    <a:cubicBezTo>
                      <a:pt x="104" y="159"/>
                      <a:pt x="106" y="155"/>
                      <a:pt x="107" y="150"/>
                    </a:cubicBezTo>
                    <a:cubicBezTo>
                      <a:pt x="107" y="152"/>
                      <a:pt x="110" y="153"/>
                      <a:pt x="111" y="1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7" name="Freeform 423"/>
              <p:cNvSpPr/>
              <p:nvPr/>
            </p:nvSpPr>
            <p:spPr bwMode="auto">
              <a:xfrm>
                <a:off x="4806" y="2891"/>
                <a:ext cx="141" cy="49"/>
              </a:xfrm>
              <a:custGeom>
                <a:avLst/>
                <a:gdLst>
                  <a:gd name="T0" fmla="*/ 62 w 70"/>
                  <a:gd name="T1" fmla="*/ 0 h 24"/>
                  <a:gd name="T2" fmla="*/ 44 w 70"/>
                  <a:gd name="T3" fmla="*/ 4 h 24"/>
                  <a:gd name="T4" fmla="*/ 22 w 70"/>
                  <a:gd name="T5" fmla="*/ 9 h 24"/>
                  <a:gd name="T6" fmla="*/ 6 w 70"/>
                  <a:gd name="T7" fmla="*/ 20 h 24"/>
                  <a:gd name="T8" fmla="*/ 30 w 70"/>
                  <a:gd name="T9" fmla="*/ 18 h 24"/>
                  <a:gd name="T10" fmla="*/ 66 w 70"/>
                  <a:gd name="T11" fmla="*/ 9 h 24"/>
                  <a:gd name="T12" fmla="*/ 62 w 70"/>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70" h="24">
                    <a:moveTo>
                      <a:pt x="62" y="0"/>
                    </a:moveTo>
                    <a:cubicBezTo>
                      <a:pt x="56" y="0"/>
                      <a:pt x="49" y="3"/>
                      <a:pt x="44" y="4"/>
                    </a:cubicBezTo>
                    <a:cubicBezTo>
                      <a:pt x="37" y="6"/>
                      <a:pt x="29" y="8"/>
                      <a:pt x="22" y="9"/>
                    </a:cubicBezTo>
                    <a:cubicBezTo>
                      <a:pt x="19" y="10"/>
                      <a:pt x="0" y="13"/>
                      <a:pt x="6" y="20"/>
                    </a:cubicBezTo>
                    <a:cubicBezTo>
                      <a:pt x="11" y="24"/>
                      <a:pt x="25" y="19"/>
                      <a:pt x="30" y="18"/>
                    </a:cubicBezTo>
                    <a:cubicBezTo>
                      <a:pt x="41" y="16"/>
                      <a:pt x="57" y="16"/>
                      <a:pt x="66" y="9"/>
                    </a:cubicBezTo>
                    <a:cubicBezTo>
                      <a:pt x="70" y="6"/>
                      <a:pt x="66" y="1"/>
                      <a:pt x="6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8" name="Freeform 424"/>
              <p:cNvSpPr/>
              <p:nvPr/>
            </p:nvSpPr>
            <p:spPr bwMode="auto">
              <a:xfrm>
                <a:off x="4709" y="2716"/>
                <a:ext cx="32" cy="101"/>
              </a:xfrm>
              <a:custGeom>
                <a:avLst/>
                <a:gdLst>
                  <a:gd name="T0" fmla="*/ 14 w 16"/>
                  <a:gd name="T1" fmla="*/ 16 h 50"/>
                  <a:gd name="T2" fmla="*/ 8 w 16"/>
                  <a:gd name="T3" fmla="*/ 0 h 50"/>
                  <a:gd name="T4" fmla="*/ 2 w 16"/>
                  <a:gd name="T5" fmla="*/ 16 h 50"/>
                  <a:gd name="T6" fmla="*/ 6 w 16"/>
                  <a:gd name="T7" fmla="*/ 45 h 50"/>
                  <a:gd name="T8" fmla="*/ 15 w 16"/>
                  <a:gd name="T9" fmla="*/ 44 h 50"/>
                  <a:gd name="T10" fmla="*/ 14 w 16"/>
                  <a:gd name="T11" fmla="*/ 16 h 50"/>
                </a:gdLst>
                <a:ahLst/>
                <a:cxnLst>
                  <a:cxn ang="0">
                    <a:pos x="T0" y="T1"/>
                  </a:cxn>
                  <a:cxn ang="0">
                    <a:pos x="T2" y="T3"/>
                  </a:cxn>
                  <a:cxn ang="0">
                    <a:pos x="T4" y="T5"/>
                  </a:cxn>
                  <a:cxn ang="0">
                    <a:pos x="T6" y="T7"/>
                  </a:cxn>
                  <a:cxn ang="0">
                    <a:pos x="T8" y="T9"/>
                  </a:cxn>
                  <a:cxn ang="0">
                    <a:pos x="T10" y="T11"/>
                  </a:cxn>
                </a:cxnLst>
                <a:rect l="0" t="0" r="r" b="b"/>
                <a:pathLst>
                  <a:path w="16" h="50">
                    <a:moveTo>
                      <a:pt x="14" y="16"/>
                    </a:moveTo>
                    <a:cubicBezTo>
                      <a:pt x="14" y="11"/>
                      <a:pt x="16" y="0"/>
                      <a:pt x="8" y="0"/>
                    </a:cubicBezTo>
                    <a:cubicBezTo>
                      <a:pt x="0" y="0"/>
                      <a:pt x="2" y="11"/>
                      <a:pt x="2" y="16"/>
                    </a:cubicBezTo>
                    <a:cubicBezTo>
                      <a:pt x="2" y="25"/>
                      <a:pt x="3" y="36"/>
                      <a:pt x="6" y="45"/>
                    </a:cubicBezTo>
                    <a:cubicBezTo>
                      <a:pt x="7" y="50"/>
                      <a:pt x="16" y="49"/>
                      <a:pt x="15" y="44"/>
                    </a:cubicBezTo>
                    <a:cubicBezTo>
                      <a:pt x="14" y="34"/>
                      <a:pt x="14" y="25"/>
                      <a:pt x="1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9" name="Freeform 425"/>
              <p:cNvSpPr/>
              <p:nvPr/>
            </p:nvSpPr>
            <p:spPr bwMode="auto">
              <a:xfrm>
                <a:off x="4481" y="3004"/>
                <a:ext cx="109" cy="73"/>
              </a:xfrm>
              <a:custGeom>
                <a:avLst/>
                <a:gdLst>
                  <a:gd name="T0" fmla="*/ 51 w 54"/>
                  <a:gd name="T1" fmla="*/ 3 h 36"/>
                  <a:gd name="T2" fmla="*/ 38 w 54"/>
                  <a:gd name="T3" fmla="*/ 6 h 36"/>
                  <a:gd name="T4" fmla="*/ 21 w 54"/>
                  <a:gd name="T5" fmla="*/ 16 h 36"/>
                  <a:gd name="T6" fmla="*/ 6 w 54"/>
                  <a:gd name="T7" fmla="*/ 25 h 36"/>
                  <a:gd name="T8" fmla="*/ 1 w 54"/>
                  <a:gd name="T9" fmla="*/ 30 h 36"/>
                  <a:gd name="T10" fmla="*/ 1 w 54"/>
                  <a:gd name="T11" fmla="*/ 32 h 36"/>
                  <a:gd name="T12" fmla="*/ 3 w 54"/>
                  <a:gd name="T13" fmla="*/ 35 h 36"/>
                  <a:gd name="T14" fmla="*/ 5 w 54"/>
                  <a:gd name="T15" fmla="*/ 36 h 36"/>
                  <a:gd name="T16" fmla="*/ 12 w 54"/>
                  <a:gd name="T17" fmla="*/ 33 h 36"/>
                  <a:gd name="T18" fmla="*/ 28 w 54"/>
                  <a:gd name="T19" fmla="*/ 25 h 36"/>
                  <a:gd name="T20" fmla="*/ 43 w 54"/>
                  <a:gd name="T21" fmla="*/ 18 h 36"/>
                  <a:gd name="T22" fmla="*/ 54 w 54"/>
                  <a:gd name="T23" fmla="*/ 10 h 36"/>
                  <a:gd name="T24" fmla="*/ 51 w 54"/>
                  <a:gd name="T2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36">
                    <a:moveTo>
                      <a:pt x="51" y="3"/>
                    </a:moveTo>
                    <a:cubicBezTo>
                      <a:pt x="46" y="0"/>
                      <a:pt x="42" y="3"/>
                      <a:pt x="38" y="6"/>
                    </a:cubicBezTo>
                    <a:cubicBezTo>
                      <a:pt x="32" y="9"/>
                      <a:pt x="26" y="12"/>
                      <a:pt x="21" y="16"/>
                    </a:cubicBezTo>
                    <a:cubicBezTo>
                      <a:pt x="15" y="19"/>
                      <a:pt x="10" y="22"/>
                      <a:pt x="6" y="25"/>
                    </a:cubicBezTo>
                    <a:cubicBezTo>
                      <a:pt x="4" y="26"/>
                      <a:pt x="2" y="28"/>
                      <a:pt x="1" y="30"/>
                    </a:cubicBezTo>
                    <a:cubicBezTo>
                      <a:pt x="0" y="34"/>
                      <a:pt x="2" y="29"/>
                      <a:pt x="1" y="32"/>
                    </a:cubicBezTo>
                    <a:cubicBezTo>
                      <a:pt x="0" y="33"/>
                      <a:pt x="1" y="34"/>
                      <a:pt x="3" y="35"/>
                    </a:cubicBezTo>
                    <a:cubicBezTo>
                      <a:pt x="3" y="35"/>
                      <a:pt x="4" y="36"/>
                      <a:pt x="5" y="36"/>
                    </a:cubicBezTo>
                    <a:cubicBezTo>
                      <a:pt x="8" y="36"/>
                      <a:pt x="10" y="34"/>
                      <a:pt x="12" y="33"/>
                    </a:cubicBezTo>
                    <a:cubicBezTo>
                      <a:pt x="17" y="31"/>
                      <a:pt x="23" y="28"/>
                      <a:pt x="28" y="25"/>
                    </a:cubicBezTo>
                    <a:cubicBezTo>
                      <a:pt x="33" y="23"/>
                      <a:pt x="38" y="20"/>
                      <a:pt x="43" y="18"/>
                    </a:cubicBezTo>
                    <a:cubicBezTo>
                      <a:pt x="47" y="16"/>
                      <a:pt x="53" y="14"/>
                      <a:pt x="54" y="10"/>
                    </a:cubicBezTo>
                    <a:cubicBezTo>
                      <a:pt x="54" y="7"/>
                      <a:pt x="53" y="4"/>
                      <a:pt x="5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0" name="Freeform 426"/>
              <p:cNvSpPr/>
              <p:nvPr/>
            </p:nvSpPr>
            <p:spPr bwMode="auto">
              <a:xfrm>
                <a:off x="4695" y="3071"/>
                <a:ext cx="36" cy="119"/>
              </a:xfrm>
              <a:custGeom>
                <a:avLst/>
                <a:gdLst>
                  <a:gd name="T0" fmla="*/ 16 w 18"/>
                  <a:gd name="T1" fmla="*/ 29 h 59"/>
                  <a:gd name="T2" fmla="*/ 9 w 18"/>
                  <a:gd name="T3" fmla="*/ 4 h 59"/>
                  <a:gd name="T4" fmla="*/ 1 w 18"/>
                  <a:gd name="T5" fmla="*/ 6 h 59"/>
                  <a:gd name="T6" fmla="*/ 6 w 18"/>
                  <a:gd name="T7" fmla="*/ 28 h 59"/>
                  <a:gd name="T8" fmla="*/ 12 w 18"/>
                  <a:gd name="T9" fmla="*/ 56 h 59"/>
                  <a:gd name="T10" fmla="*/ 18 w 18"/>
                  <a:gd name="T11" fmla="*/ 55 h 59"/>
                  <a:gd name="T12" fmla="*/ 16 w 18"/>
                  <a:gd name="T13" fmla="*/ 29 h 59"/>
                </a:gdLst>
                <a:ahLst/>
                <a:cxnLst>
                  <a:cxn ang="0">
                    <a:pos x="T0" y="T1"/>
                  </a:cxn>
                  <a:cxn ang="0">
                    <a:pos x="T2" y="T3"/>
                  </a:cxn>
                  <a:cxn ang="0">
                    <a:pos x="T4" y="T5"/>
                  </a:cxn>
                  <a:cxn ang="0">
                    <a:pos x="T6" y="T7"/>
                  </a:cxn>
                  <a:cxn ang="0">
                    <a:pos x="T8" y="T9"/>
                  </a:cxn>
                  <a:cxn ang="0">
                    <a:pos x="T10" y="T11"/>
                  </a:cxn>
                  <a:cxn ang="0">
                    <a:pos x="T12" y="T13"/>
                  </a:cxn>
                </a:cxnLst>
                <a:rect l="0" t="0" r="r" b="b"/>
                <a:pathLst>
                  <a:path w="18" h="59">
                    <a:moveTo>
                      <a:pt x="16" y="29"/>
                    </a:moveTo>
                    <a:cubicBezTo>
                      <a:pt x="14" y="20"/>
                      <a:pt x="14" y="11"/>
                      <a:pt x="9" y="4"/>
                    </a:cubicBezTo>
                    <a:cubicBezTo>
                      <a:pt x="7" y="0"/>
                      <a:pt x="0" y="2"/>
                      <a:pt x="1" y="6"/>
                    </a:cubicBezTo>
                    <a:cubicBezTo>
                      <a:pt x="1" y="14"/>
                      <a:pt x="4" y="20"/>
                      <a:pt x="6" y="28"/>
                    </a:cubicBezTo>
                    <a:cubicBezTo>
                      <a:pt x="8" y="37"/>
                      <a:pt x="9" y="47"/>
                      <a:pt x="12" y="56"/>
                    </a:cubicBezTo>
                    <a:cubicBezTo>
                      <a:pt x="13" y="59"/>
                      <a:pt x="18" y="58"/>
                      <a:pt x="18" y="55"/>
                    </a:cubicBezTo>
                    <a:cubicBezTo>
                      <a:pt x="18" y="46"/>
                      <a:pt x="17" y="37"/>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1" name="Freeform 427"/>
              <p:cNvSpPr/>
              <p:nvPr/>
            </p:nvSpPr>
            <p:spPr bwMode="auto">
              <a:xfrm>
                <a:off x="4850" y="3152"/>
                <a:ext cx="77" cy="68"/>
              </a:xfrm>
              <a:custGeom>
                <a:avLst/>
                <a:gdLst>
                  <a:gd name="T0" fmla="*/ 31 w 38"/>
                  <a:gd name="T1" fmla="*/ 1 h 34"/>
                  <a:gd name="T2" fmla="*/ 23 w 38"/>
                  <a:gd name="T3" fmla="*/ 8 h 34"/>
                  <a:gd name="T4" fmla="*/ 15 w 38"/>
                  <a:gd name="T5" fmla="*/ 16 h 34"/>
                  <a:gd name="T6" fmla="*/ 7 w 38"/>
                  <a:gd name="T7" fmla="*/ 23 h 34"/>
                  <a:gd name="T8" fmla="*/ 5 w 38"/>
                  <a:gd name="T9" fmla="*/ 25 h 34"/>
                  <a:gd name="T10" fmla="*/ 1 w 38"/>
                  <a:gd name="T11" fmla="*/ 26 h 34"/>
                  <a:gd name="T12" fmla="*/ 4 w 38"/>
                  <a:gd name="T13" fmla="*/ 33 h 34"/>
                  <a:gd name="T14" fmla="*/ 14 w 38"/>
                  <a:gd name="T15" fmla="*/ 30 h 34"/>
                  <a:gd name="T16" fmla="*/ 28 w 38"/>
                  <a:gd name="T17" fmla="*/ 19 h 34"/>
                  <a:gd name="T18" fmla="*/ 38 w 38"/>
                  <a:gd name="T19" fmla="*/ 6 h 34"/>
                  <a:gd name="T20" fmla="*/ 31 w 38"/>
                  <a:gd name="T2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4">
                    <a:moveTo>
                      <a:pt x="31" y="1"/>
                    </a:moveTo>
                    <a:cubicBezTo>
                      <a:pt x="27" y="2"/>
                      <a:pt x="25" y="5"/>
                      <a:pt x="23" y="8"/>
                    </a:cubicBezTo>
                    <a:cubicBezTo>
                      <a:pt x="21" y="10"/>
                      <a:pt x="18" y="13"/>
                      <a:pt x="15" y="16"/>
                    </a:cubicBezTo>
                    <a:cubicBezTo>
                      <a:pt x="13" y="19"/>
                      <a:pt x="10" y="21"/>
                      <a:pt x="7" y="23"/>
                    </a:cubicBezTo>
                    <a:cubicBezTo>
                      <a:pt x="7" y="24"/>
                      <a:pt x="6" y="24"/>
                      <a:pt x="5" y="25"/>
                    </a:cubicBezTo>
                    <a:cubicBezTo>
                      <a:pt x="4" y="24"/>
                      <a:pt x="2" y="24"/>
                      <a:pt x="1" y="26"/>
                    </a:cubicBezTo>
                    <a:cubicBezTo>
                      <a:pt x="0" y="28"/>
                      <a:pt x="0" y="32"/>
                      <a:pt x="4" y="33"/>
                    </a:cubicBezTo>
                    <a:cubicBezTo>
                      <a:pt x="7" y="34"/>
                      <a:pt x="11" y="32"/>
                      <a:pt x="14" y="30"/>
                    </a:cubicBezTo>
                    <a:cubicBezTo>
                      <a:pt x="19" y="27"/>
                      <a:pt x="23" y="23"/>
                      <a:pt x="28" y="19"/>
                    </a:cubicBezTo>
                    <a:cubicBezTo>
                      <a:pt x="32" y="16"/>
                      <a:pt x="38" y="12"/>
                      <a:pt x="38" y="6"/>
                    </a:cubicBezTo>
                    <a:cubicBezTo>
                      <a:pt x="38" y="2"/>
                      <a:pt x="34" y="0"/>
                      <a:pt x="3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2" name="Freeform 428"/>
              <p:cNvSpPr/>
              <p:nvPr/>
            </p:nvSpPr>
            <p:spPr bwMode="auto">
              <a:xfrm>
                <a:off x="5006" y="2855"/>
                <a:ext cx="0" cy="4"/>
              </a:xfrm>
              <a:custGeom>
                <a:avLst/>
                <a:gdLst>
                  <a:gd name="T0" fmla="*/ 0 h 2"/>
                  <a:gd name="T1" fmla="*/ 1 h 2"/>
                  <a:gd name="T2" fmla="*/ 2 h 2"/>
                  <a:gd name="T3" fmla="*/ 1 h 2"/>
                  <a:gd name="T4" fmla="*/ 0 h 2"/>
                </a:gdLst>
                <a:ahLst/>
                <a:cxnLst>
                  <a:cxn ang="0">
                    <a:pos x="0" y="T0"/>
                  </a:cxn>
                  <a:cxn ang="0">
                    <a:pos x="0" y="T1"/>
                  </a:cxn>
                  <a:cxn ang="0">
                    <a:pos x="0" y="T2"/>
                  </a:cxn>
                  <a:cxn ang="0">
                    <a:pos x="0" y="T3"/>
                  </a:cxn>
                  <a:cxn ang="0">
                    <a:pos x="0" y="T4"/>
                  </a:cxn>
                </a:cxnLst>
                <a:rect l="0" t="0" r="r" b="b"/>
                <a:pathLst>
                  <a:path h="2">
                    <a:moveTo>
                      <a:pt x="0" y="0"/>
                    </a:moveTo>
                    <a:cubicBezTo>
                      <a:pt x="0" y="1"/>
                      <a:pt x="0" y="1"/>
                      <a:pt x="0" y="1"/>
                    </a:cubicBezTo>
                    <a:cubicBezTo>
                      <a:pt x="0" y="1"/>
                      <a:pt x="0" y="1"/>
                      <a:pt x="0" y="2"/>
                    </a:cubicBezTo>
                    <a:cubicBezTo>
                      <a:pt x="0" y="2"/>
                      <a:pt x="0" y="2"/>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3" name="Freeform 429"/>
              <p:cNvSpPr/>
              <p:nvPr/>
            </p:nvSpPr>
            <p:spPr bwMode="auto">
              <a:xfrm>
                <a:off x="4961" y="2783"/>
                <a:ext cx="45" cy="88"/>
              </a:xfrm>
              <a:custGeom>
                <a:avLst/>
                <a:gdLst>
                  <a:gd name="T0" fmla="*/ 22 w 22"/>
                  <a:gd name="T1" fmla="*/ 36 h 44"/>
                  <a:gd name="T2" fmla="*/ 22 w 22"/>
                  <a:gd name="T3" fmla="*/ 36 h 44"/>
                  <a:gd name="T4" fmla="*/ 22 w 22"/>
                  <a:gd name="T5" fmla="*/ 35 h 44"/>
                  <a:gd name="T6" fmla="*/ 21 w 22"/>
                  <a:gd name="T7" fmla="*/ 29 h 44"/>
                  <a:gd name="T8" fmla="*/ 21 w 22"/>
                  <a:gd name="T9" fmla="*/ 20 h 44"/>
                  <a:gd name="T10" fmla="*/ 14 w 22"/>
                  <a:gd name="T11" fmla="*/ 14 h 44"/>
                  <a:gd name="T12" fmla="*/ 15 w 22"/>
                  <a:gd name="T13" fmla="*/ 10 h 44"/>
                  <a:gd name="T14" fmla="*/ 6 w 22"/>
                  <a:gd name="T15" fmla="*/ 4 h 44"/>
                  <a:gd name="T16" fmla="*/ 0 w 22"/>
                  <a:gd name="T17" fmla="*/ 23 h 44"/>
                  <a:gd name="T18" fmla="*/ 1 w 22"/>
                  <a:gd name="T19" fmla="*/ 25 h 44"/>
                  <a:gd name="T20" fmla="*/ 1 w 22"/>
                  <a:gd name="T21" fmla="*/ 33 h 44"/>
                  <a:gd name="T22" fmla="*/ 11 w 22"/>
                  <a:gd name="T23" fmla="*/ 38 h 44"/>
                  <a:gd name="T24" fmla="*/ 18 w 22"/>
                  <a:gd name="T25" fmla="*/ 42 h 44"/>
                  <a:gd name="T26" fmla="*/ 22 w 22"/>
                  <a:gd name="T27" fmla="*/ 38 h 44"/>
                  <a:gd name="T28" fmla="*/ 22 w 22"/>
                  <a:gd name="T29" fmla="*/ 37 h 44"/>
                  <a:gd name="T30" fmla="*/ 22 w 22"/>
                  <a:gd name="T31"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44">
                    <a:moveTo>
                      <a:pt x="22" y="36"/>
                    </a:moveTo>
                    <a:cubicBezTo>
                      <a:pt x="22" y="36"/>
                      <a:pt x="22" y="36"/>
                      <a:pt x="22" y="36"/>
                    </a:cubicBezTo>
                    <a:cubicBezTo>
                      <a:pt x="22" y="36"/>
                      <a:pt x="22" y="35"/>
                      <a:pt x="22" y="35"/>
                    </a:cubicBezTo>
                    <a:cubicBezTo>
                      <a:pt x="22" y="33"/>
                      <a:pt x="22" y="31"/>
                      <a:pt x="21" y="29"/>
                    </a:cubicBezTo>
                    <a:cubicBezTo>
                      <a:pt x="21" y="26"/>
                      <a:pt x="21" y="23"/>
                      <a:pt x="21" y="20"/>
                    </a:cubicBezTo>
                    <a:cubicBezTo>
                      <a:pt x="21" y="17"/>
                      <a:pt x="17" y="14"/>
                      <a:pt x="14" y="14"/>
                    </a:cubicBezTo>
                    <a:cubicBezTo>
                      <a:pt x="14" y="13"/>
                      <a:pt x="14" y="11"/>
                      <a:pt x="15" y="10"/>
                    </a:cubicBezTo>
                    <a:cubicBezTo>
                      <a:pt x="16" y="5"/>
                      <a:pt x="9" y="0"/>
                      <a:pt x="6" y="4"/>
                    </a:cubicBezTo>
                    <a:cubicBezTo>
                      <a:pt x="1" y="10"/>
                      <a:pt x="0" y="16"/>
                      <a:pt x="0" y="23"/>
                    </a:cubicBezTo>
                    <a:cubicBezTo>
                      <a:pt x="0" y="24"/>
                      <a:pt x="1" y="24"/>
                      <a:pt x="1" y="25"/>
                    </a:cubicBezTo>
                    <a:cubicBezTo>
                      <a:pt x="1" y="28"/>
                      <a:pt x="1" y="30"/>
                      <a:pt x="1" y="33"/>
                    </a:cubicBezTo>
                    <a:cubicBezTo>
                      <a:pt x="1" y="37"/>
                      <a:pt x="7" y="41"/>
                      <a:pt x="11" y="38"/>
                    </a:cubicBezTo>
                    <a:cubicBezTo>
                      <a:pt x="12" y="41"/>
                      <a:pt x="14" y="44"/>
                      <a:pt x="18" y="42"/>
                    </a:cubicBezTo>
                    <a:cubicBezTo>
                      <a:pt x="21" y="41"/>
                      <a:pt x="22" y="40"/>
                      <a:pt x="22" y="38"/>
                    </a:cubicBezTo>
                    <a:cubicBezTo>
                      <a:pt x="22" y="37"/>
                      <a:pt x="22" y="37"/>
                      <a:pt x="22" y="37"/>
                    </a:cubicBezTo>
                    <a:cubicBezTo>
                      <a:pt x="22" y="37"/>
                      <a:pt x="22" y="36"/>
                      <a:pt x="22"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4" name="Freeform 430"/>
              <p:cNvSpPr>
                <a:spLocks noEditPoints="1"/>
              </p:cNvSpPr>
              <p:nvPr/>
            </p:nvSpPr>
            <p:spPr bwMode="auto">
              <a:xfrm>
                <a:off x="593" y="-784"/>
                <a:ext cx="371" cy="220"/>
              </a:xfrm>
              <a:custGeom>
                <a:avLst/>
                <a:gdLst>
                  <a:gd name="T0" fmla="*/ 182 w 184"/>
                  <a:gd name="T1" fmla="*/ 28 h 109"/>
                  <a:gd name="T2" fmla="*/ 145 w 184"/>
                  <a:gd name="T3" fmla="*/ 3 h 109"/>
                  <a:gd name="T4" fmla="*/ 143 w 184"/>
                  <a:gd name="T5" fmla="*/ 5 h 109"/>
                  <a:gd name="T6" fmla="*/ 142 w 184"/>
                  <a:gd name="T7" fmla="*/ 11 h 109"/>
                  <a:gd name="T8" fmla="*/ 123 w 184"/>
                  <a:gd name="T9" fmla="*/ 35 h 109"/>
                  <a:gd name="T10" fmla="*/ 131 w 184"/>
                  <a:gd name="T11" fmla="*/ 56 h 109"/>
                  <a:gd name="T12" fmla="*/ 113 w 184"/>
                  <a:gd name="T13" fmla="*/ 66 h 109"/>
                  <a:gd name="T14" fmla="*/ 111 w 184"/>
                  <a:gd name="T15" fmla="*/ 69 h 109"/>
                  <a:gd name="T16" fmla="*/ 107 w 184"/>
                  <a:gd name="T17" fmla="*/ 73 h 109"/>
                  <a:gd name="T18" fmla="*/ 94 w 184"/>
                  <a:gd name="T19" fmla="*/ 87 h 109"/>
                  <a:gd name="T20" fmla="*/ 82 w 184"/>
                  <a:gd name="T21" fmla="*/ 84 h 109"/>
                  <a:gd name="T22" fmla="*/ 76 w 184"/>
                  <a:gd name="T23" fmla="*/ 79 h 109"/>
                  <a:gd name="T24" fmla="*/ 73 w 184"/>
                  <a:gd name="T25" fmla="*/ 77 h 109"/>
                  <a:gd name="T26" fmla="*/ 93 w 184"/>
                  <a:gd name="T27" fmla="*/ 39 h 109"/>
                  <a:gd name="T28" fmla="*/ 93 w 184"/>
                  <a:gd name="T29" fmla="*/ 42 h 109"/>
                  <a:gd name="T30" fmla="*/ 83 w 184"/>
                  <a:gd name="T31" fmla="*/ 53 h 109"/>
                  <a:gd name="T32" fmla="*/ 91 w 184"/>
                  <a:gd name="T33" fmla="*/ 76 h 109"/>
                  <a:gd name="T34" fmla="*/ 97 w 184"/>
                  <a:gd name="T35" fmla="*/ 71 h 109"/>
                  <a:gd name="T36" fmla="*/ 93 w 184"/>
                  <a:gd name="T37" fmla="*/ 57 h 109"/>
                  <a:gd name="T38" fmla="*/ 97 w 184"/>
                  <a:gd name="T39" fmla="*/ 47 h 109"/>
                  <a:gd name="T40" fmla="*/ 99 w 184"/>
                  <a:gd name="T41" fmla="*/ 47 h 109"/>
                  <a:gd name="T42" fmla="*/ 108 w 184"/>
                  <a:gd name="T43" fmla="*/ 44 h 109"/>
                  <a:gd name="T44" fmla="*/ 121 w 184"/>
                  <a:gd name="T45" fmla="*/ 39 h 109"/>
                  <a:gd name="T46" fmla="*/ 118 w 184"/>
                  <a:gd name="T47" fmla="*/ 30 h 109"/>
                  <a:gd name="T48" fmla="*/ 105 w 184"/>
                  <a:gd name="T49" fmla="*/ 33 h 109"/>
                  <a:gd name="T50" fmla="*/ 101 w 184"/>
                  <a:gd name="T51" fmla="*/ 35 h 109"/>
                  <a:gd name="T52" fmla="*/ 69 w 184"/>
                  <a:gd name="T53" fmla="*/ 39 h 109"/>
                  <a:gd name="T54" fmla="*/ 60 w 184"/>
                  <a:gd name="T55" fmla="*/ 70 h 109"/>
                  <a:gd name="T56" fmla="*/ 60 w 184"/>
                  <a:gd name="T57" fmla="*/ 70 h 109"/>
                  <a:gd name="T58" fmla="*/ 4 w 184"/>
                  <a:gd name="T59" fmla="*/ 95 h 109"/>
                  <a:gd name="T60" fmla="*/ 10 w 184"/>
                  <a:gd name="T61" fmla="*/ 108 h 109"/>
                  <a:gd name="T62" fmla="*/ 77 w 184"/>
                  <a:gd name="T63" fmla="*/ 93 h 109"/>
                  <a:gd name="T64" fmla="*/ 78 w 184"/>
                  <a:gd name="T65" fmla="*/ 92 h 109"/>
                  <a:gd name="T66" fmla="*/ 117 w 184"/>
                  <a:gd name="T67" fmla="*/ 74 h 109"/>
                  <a:gd name="T68" fmla="*/ 117 w 184"/>
                  <a:gd name="T69" fmla="*/ 73 h 109"/>
                  <a:gd name="T70" fmla="*/ 140 w 184"/>
                  <a:gd name="T71" fmla="*/ 64 h 109"/>
                  <a:gd name="T72" fmla="*/ 141 w 184"/>
                  <a:gd name="T73" fmla="*/ 63 h 109"/>
                  <a:gd name="T74" fmla="*/ 157 w 184"/>
                  <a:gd name="T75" fmla="*/ 64 h 109"/>
                  <a:gd name="T76" fmla="*/ 182 w 184"/>
                  <a:gd name="T77" fmla="*/ 28 h 109"/>
                  <a:gd name="T78" fmla="*/ 63 w 184"/>
                  <a:gd name="T79" fmla="*/ 77 h 109"/>
                  <a:gd name="T80" fmla="*/ 64 w 184"/>
                  <a:gd name="T81" fmla="*/ 79 h 109"/>
                  <a:gd name="T82" fmla="*/ 66 w 184"/>
                  <a:gd name="T83" fmla="*/ 82 h 109"/>
                  <a:gd name="T84" fmla="*/ 46 w 184"/>
                  <a:gd name="T85" fmla="*/ 87 h 109"/>
                  <a:gd name="T86" fmla="*/ 63 w 184"/>
                  <a:gd name="T87" fmla="*/ 77 h 109"/>
                  <a:gd name="T88" fmla="*/ 166 w 184"/>
                  <a:gd name="T89" fmla="*/ 47 h 109"/>
                  <a:gd name="T90" fmla="*/ 135 w 184"/>
                  <a:gd name="T91" fmla="*/ 42 h 109"/>
                  <a:gd name="T92" fmla="*/ 141 w 184"/>
                  <a:gd name="T93" fmla="*/ 16 h 109"/>
                  <a:gd name="T94" fmla="*/ 142 w 184"/>
                  <a:gd name="T95" fmla="*/ 15 h 109"/>
                  <a:gd name="T96" fmla="*/ 165 w 184"/>
                  <a:gd name="T97" fmla="*/ 43 h 109"/>
                  <a:gd name="T98" fmla="*/ 167 w 184"/>
                  <a:gd name="T99" fmla="*/ 37 h 109"/>
                  <a:gd name="T100" fmla="*/ 148 w 184"/>
                  <a:gd name="T101" fmla="*/ 14 h 109"/>
                  <a:gd name="T102" fmla="*/ 166 w 184"/>
                  <a:gd name="T103" fmla="*/ 14 h 109"/>
                  <a:gd name="T104" fmla="*/ 166 w 184"/>
                  <a:gd name="T105"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4" h="109">
                    <a:moveTo>
                      <a:pt x="182" y="28"/>
                    </a:moveTo>
                    <a:cubicBezTo>
                      <a:pt x="179" y="10"/>
                      <a:pt x="162" y="0"/>
                      <a:pt x="145" y="3"/>
                    </a:cubicBezTo>
                    <a:cubicBezTo>
                      <a:pt x="144" y="3"/>
                      <a:pt x="143" y="4"/>
                      <a:pt x="143" y="5"/>
                    </a:cubicBezTo>
                    <a:cubicBezTo>
                      <a:pt x="142" y="7"/>
                      <a:pt x="142" y="9"/>
                      <a:pt x="142" y="11"/>
                    </a:cubicBezTo>
                    <a:cubicBezTo>
                      <a:pt x="129" y="5"/>
                      <a:pt x="123" y="26"/>
                      <a:pt x="123" y="35"/>
                    </a:cubicBezTo>
                    <a:cubicBezTo>
                      <a:pt x="124" y="43"/>
                      <a:pt x="127" y="51"/>
                      <a:pt x="131" y="56"/>
                    </a:cubicBezTo>
                    <a:cubicBezTo>
                      <a:pt x="126" y="60"/>
                      <a:pt x="120" y="64"/>
                      <a:pt x="113" y="66"/>
                    </a:cubicBezTo>
                    <a:cubicBezTo>
                      <a:pt x="112" y="66"/>
                      <a:pt x="111" y="68"/>
                      <a:pt x="111" y="69"/>
                    </a:cubicBezTo>
                    <a:cubicBezTo>
                      <a:pt x="109" y="70"/>
                      <a:pt x="108" y="71"/>
                      <a:pt x="107" y="73"/>
                    </a:cubicBezTo>
                    <a:cubicBezTo>
                      <a:pt x="105" y="80"/>
                      <a:pt x="103" y="87"/>
                      <a:pt x="94" y="87"/>
                    </a:cubicBezTo>
                    <a:cubicBezTo>
                      <a:pt x="89" y="87"/>
                      <a:pt x="85" y="86"/>
                      <a:pt x="82" y="84"/>
                    </a:cubicBezTo>
                    <a:cubicBezTo>
                      <a:pt x="81" y="81"/>
                      <a:pt x="79" y="79"/>
                      <a:pt x="76" y="79"/>
                    </a:cubicBezTo>
                    <a:cubicBezTo>
                      <a:pt x="75" y="78"/>
                      <a:pt x="74" y="78"/>
                      <a:pt x="73" y="77"/>
                    </a:cubicBezTo>
                    <a:cubicBezTo>
                      <a:pt x="59" y="61"/>
                      <a:pt x="75" y="37"/>
                      <a:pt x="93" y="39"/>
                    </a:cubicBezTo>
                    <a:cubicBezTo>
                      <a:pt x="93" y="40"/>
                      <a:pt x="93" y="41"/>
                      <a:pt x="93" y="42"/>
                    </a:cubicBezTo>
                    <a:cubicBezTo>
                      <a:pt x="88" y="45"/>
                      <a:pt x="85" y="48"/>
                      <a:pt x="83" y="53"/>
                    </a:cubicBezTo>
                    <a:cubicBezTo>
                      <a:pt x="81" y="61"/>
                      <a:pt x="83" y="72"/>
                      <a:pt x="91" y="76"/>
                    </a:cubicBezTo>
                    <a:cubicBezTo>
                      <a:pt x="94" y="77"/>
                      <a:pt x="97" y="74"/>
                      <a:pt x="97" y="71"/>
                    </a:cubicBezTo>
                    <a:cubicBezTo>
                      <a:pt x="97" y="66"/>
                      <a:pt x="93" y="63"/>
                      <a:pt x="93" y="57"/>
                    </a:cubicBezTo>
                    <a:cubicBezTo>
                      <a:pt x="93" y="54"/>
                      <a:pt x="95" y="50"/>
                      <a:pt x="97" y="47"/>
                    </a:cubicBezTo>
                    <a:cubicBezTo>
                      <a:pt x="98" y="47"/>
                      <a:pt x="98" y="47"/>
                      <a:pt x="99" y="47"/>
                    </a:cubicBezTo>
                    <a:cubicBezTo>
                      <a:pt x="102" y="46"/>
                      <a:pt x="105" y="45"/>
                      <a:pt x="108" y="44"/>
                    </a:cubicBezTo>
                    <a:cubicBezTo>
                      <a:pt x="112" y="42"/>
                      <a:pt x="118" y="42"/>
                      <a:pt x="121" y="39"/>
                    </a:cubicBezTo>
                    <a:cubicBezTo>
                      <a:pt x="123" y="36"/>
                      <a:pt x="122" y="31"/>
                      <a:pt x="118" y="30"/>
                    </a:cubicBezTo>
                    <a:cubicBezTo>
                      <a:pt x="114" y="29"/>
                      <a:pt x="110" y="31"/>
                      <a:pt x="105" y="33"/>
                    </a:cubicBezTo>
                    <a:cubicBezTo>
                      <a:pt x="104" y="34"/>
                      <a:pt x="102" y="34"/>
                      <a:pt x="101" y="35"/>
                    </a:cubicBezTo>
                    <a:cubicBezTo>
                      <a:pt x="91" y="28"/>
                      <a:pt x="78" y="31"/>
                      <a:pt x="69" y="39"/>
                    </a:cubicBezTo>
                    <a:cubicBezTo>
                      <a:pt x="60" y="47"/>
                      <a:pt x="57" y="59"/>
                      <a:pt x="60" y="70"/>
                    </a:cubicBezTo>
                    <a:cubicBezTo>
                      <a:pt x="60" y="70"/>
                      <a:pt x="60" y="70"/>
                      <a:pt x="60" y="70"/>
                    </a:cubicBezTo>
                    <a:cubicBezTo>
                      <a:pt x="41" y="78"/>
                      <a:pt x="21" y="82"/>
                      <a:pt x="4" y="95"/>
                    </a:cubicBezTo>
                    <a:cubicBezTo>
                      <a:pt x="0" y="99"/>
                      <a:pt x="3" y="109"/>
                      <a:pt x="10" y="108"/>
                    </a:cubicBezTo>
                    <a:cubicBezTo>
                      <a:pt x="33" y="105"/>
                      <a:pt x="56" y="102"/>
                      <a:pt x="77" y="93"/>
                    </a:cubicBezTo>
                    <a:cubicBezTo>
                      <a:pt x="78" y="93"/>
                      <a:pt x="78" y="92"/>
                      <a:pt x="78" y="92"/>
                    </a:cubicBezTo>
                    <a:cubicBezTo>
                      <a:pt x="94" y="100"/>
                      <a:pt x="114" y="96"/>
                      <a:pt x="117" y="74"/>
                    </a:cubicBezTo>
                    <a:cubicBezTo>
                      <a:pt x="117" y="73"/>
                      <a:pt x="117" y="73"/>
                      <a:pt x="117" y="73"/>
                    </a:cubicBezTo>
                    <a:cubicBezTo>
                      <a:pt x="125" y="73"/>
                      <a:pt x="134" y="70"/>
                      <a:pt x="140" y="64"/>
                    </a:cubicBezTo>
                    <a:cubicBezTo>
                      <a:pt x="140" y="64"/>
                      <a:pt x="140" y="63"/>
                      <a:pt x="141" y="63"/>
                    </a:cubicBezTo>
                    <a:cubicBezTo>
                      <a:pt x="145" y="65"/>
                      <a:pt x="151" y="65"/>
                      <a:pt x="157" y="64"/>
                    </a:cubicBezTo>
                    <a:cubicBezTo>
                      <a:pt x="175" y="61"/>
                      <a:pt x="184" y="45"/>
                      <a:pt x="182" y="28"/>
                    </a:cubicBezTo>
                    <a:close/>
                    <a:moveTo>
                      <a:pt x="63" y="77"/>
                    </a:moveTo>
                    <a:cubicBezTo>
                      <a:pt x="63" y="78"/>
                      <a:pt x="63" y="79"/>
                      <a:pt x="64" y="79"/>
                    </a:cubicBezTo>
                    <a:cubicBezTo>
                      <a:pt x="64" y="80"/>
                      <a:pt x="65" y="81"/>
                      <a:pt x="66" y="82"/>
                    </a:cubicBezTo>
                    <a:cubicBezTo>
                      <a:pt x="59" y="84"/>
                      <a:pt x="53" y="85"/>
                      <a:pt x="46" y="87"/>
                    </a:cubicBezTo>
                    <a:cubicBezTo>
                      <a:pt x="52" y="84"/>
                      <a:pt x="58" y="81"/>
                      <a:pt x="63" y="77"/>
                    </a:cubicBezTo>
                    <a:close/>
                    <a:moveTo>
                      <a:pt x="166" y="47"/>
                    </a:moveTo>
                    <a:cubicBezTo>
                      <a:pt x="158" y="58"/>
                      <a:pt x="140" y="55"/>
                      <a:pt x="135" y="42"/>
                    </a:cubicBezTo>
                    <a:cubicBezTo>
                      <a:pt x="134" y="37"/>
                      <a:pt x="132" y="15"/>
                      <a:pt x="141" y="16"/>
                    </a:cubicBezTo>
                    <a:cubicBezTo>
                      <a:pt x="141" y="16"/>
                      <a:pt x="142" y="15"/>
                      <a:pt x="142" y="15"/>
                    </a:cubicBezTo>
                    <a:cubicBezTo>
                      <a:pt x="142" y="29"/>
                      <a:pt x="150" y="40"/>
                      <a:pt x="165" y="43"/>
                    </a:cubicBezTo>
                    <a:cubicBezTo>
                      <a:pt x="168" y="43"/>
                      <a:pt x="171" y="39"/>
                      <a:pt x="167" y="37"/>
                    </a:cubicBezTo>
                    <a:cubicBezTo>
                      <a:pt x="157" y="32"/>
                      <a:pt x="148" y="27"/>
                      <a:pt x="148" y="14"/>
                    </a:cubicBezTo>
                    <a:cubicBezTo>
                      <a:pt x="148" y="3"/>
                      <a:pt x="162" y="9"/>
                      <a:pt x="166" y="14"/>
                    </a:cubicBezTo>
                    <a:cubicBezTo>
                      <a:pt x="175" y="21"/>
                      <a:pt x="173" y="39"/>
                      <a:pt x="166"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5" name="Freeform 431"/>
              <p:cNvSpPr>
                <a:spLocks noEditPoints="1"/>
              </p:cNvSpPr>
              <p:nvPr/>
            </p:nvSpPr>
            <p:spPr bwMode="auto">
              <a:xfrm>
                <a:off x="3001" y="-2024"/>
                <a:ext cx="885" cy="799"/>
              </a:xfrm>
              <a:custGeom>
                <a:avLst/>
                <a:gdLst>
                  <a:gd name="T0" fmla="*/ 424 w 439"/>
                  <a:gd name="T1" fmla="*/ 286 h 396"/>
                  <a:gd name="T2" fmla="*/ 286 w 439"/>
                  <a:gd name="T3" fmla="*/ 2 h 396"/>
                  <a:gd name="T4" fmla="*/ 29 w 439"/>
                  <a:gd name="T5" fmla="*/ 73 h 396"/>
                  <a:gd name="T6" fmla="*/ 26 w 439"/>
                  <a:gd name="T7" fmla="*/ 82 h 396"/>
                  <a:gd name="T8" fmla="*/ 13 w 439"/>
                  <a:gd name="T9" fmla="*/ 127 h 396"/>
                  <a:gd name="T10" fmla="*/ 12 w 439"/>
                  <a:gd name="T11" fmla="*/ 153 h 396"/>
                  <a:gd name="T12" fmla="*/ 35 w 439"/>
                  <a:gd name="T13" fmla="*/ 181 h 396"/>
                  <a:gd name="T14" fmla="*/ 53 w 439"/>
                  <a:gd name="T15" fmla="*/ 212 h 396"/>
                  <a:gd name="T16" fmla="*/ 75 w 439"/>
                  <a:gd name="T17" fmla="*/ 246 h 396"/>
                  <a:gd name="T18" fmla="*/ 95 w 439"/>
                  <a:gd name="T19" fmla="*/ 274 h 396"/>
                  <a:gd name="T20" fmla="*/ 108 w 439"/>
                  <a:gd name="T21" fmla="*/ 295 h 396"/>
                  <a:gd name="T22" fmla="*/ 128 w 439"/>
                  <a:gd name="T23" fmla="*/ 328 h 396"/>
                  <a:gd name="T24" fmla="*/ 192 w 439"/>
                  <a:gd name="T25" fmla="*/ 394 h 396"/>
                  <a:gd name="T26" fmla="*/ 437 w 439"/>
                  <a:gd name="T27" fmla="*/ 322 h 396"/>
                  <a:gd name="T28" fmla="*/ 13 w 439"/>
                  <a:gd name="T29" fmla="*/ 127 h 396"/>
                  <a:gd name="T30" fmla="*/ 39 w 439"/>
                  <a:gd name="T31" fmla="*/ 115 h 396"/>
                  <a:gd name="T32" fmla="*/ 26 w 439"/>
                  <a:gd name="T33" fmla="*/ 152 h 396"/>
                  <a:gd name="T34" fmla="*/ 35 w 439"/>
                  <a:gd name="T35" fmla="*/ 170 h 396"/>
                  <a:gd name="T36" fmla="*/ 49 w 439"/>
                  <a:gd name="T37" fmla="*/ 188 h 396"/>
                  <a:gd name="T38" fmla="*/ 72 w 439"/>
                  <a:gd name="T39" fmla="*/ 183 h 396"/>
                  <a:gd name="T40" fmla="*/ 66 w 439"/>
                  <a:gd name="T41" fmla="*/ 219 h 396"/>
                  <a:gd name="T42" fmla="*/ 77 w 439"/>
                  <a:gd name="T43" fmla="*/ 235 h 396"/>
                  <a:gd name="T44" fmla="*/ 100 w 439"/>
                  <a:gd name="T45" fmla="*/ 230 h 396"/>
                  <a:gd name="T46" fmla="*/ 122 w 439"/>
                  <a:gd name="T47" fmla="*/ 302 h 396"/>
                  <a:gd name="T48" fmla="*/ 137 w 439"/>
                  <a:gd name="T49" fmla="*/ 285 h 396"/>
                  <a:gd name="T50" fmla="*/ 154 w 439"/>
                  <a:gd name="T51" fmla="*/ 318 h 396"/>
                  <a:gd name="T52" fmla="*/ 137 w 439"/>
                  <a:gd name="T53" fmla="*/ 315 h 396"/>
                  <a:gd name="T54" fmla="*/ 154 w 439"/>
                  <a:gd name="T55" fmla="*/ 318 h 396"/>
                  <a:gd name="T56" fmla="*/ 174 w 439"/>
                  <a:gd name="T57" fmla="*/ 375 h 396"/>
                  <a:gd name="T58" fmla="*/ 173 w 439"/>
                  <a:gd name="T59" fmla="*/ 328 h 396"/>
                  <a:gd name="T60" fmla="*/ 185 w 439"/>
                  <a:gd name="T61" fmla="*/ 320 h 396"/>
                  <a:gd name="T62" fmla="*/ 211 w 439"/>
                  <a:gd name="T63" fmla="*/ 306 h 396"/>
                  <a:gd name="T64" fmla="*/ 162 w 439"/>
                  <a:gd name="T65" fmla="*/ 292 h 396"/>
                  <a:gd name="T66" fmla="*/ 196 w 439"/>
                  <a:gd name="T67" fmla="*/ 279 h 396"/>
                  <a:gd name="T68" fmla="*/ 136 w 439"/>
                  <a:gd name="T69" fmla="*/ 260 h 396"/>
                  <a:gd name="T70" fmla="*/ 124 w 439"/>
                  <a:gd name="T71" fmla="*/ 244 h 396"/>
                  <a:gd name="T72" fmla="*/ 142 w 439"/>
                  <a:gd name="T73" fmla="*/ 210 h 396"/>
                  <a:gd name="T74" fmla="*/ 106 w 439"/>
                  <a:gd name="T75" fmla="*/ 191 h 396"/>
                  <a:gd name="T76" fmla="*/ 72 w 439"/>
                  <a:gd name="T77" fmla="*/ 158 h 396"/>
                  <a:gd name="T78" fmla="*/ 63 w 439"/>
                  <a:gd name="T79" fmla="*/ 141 h 396"/>
                  <a:gd name="T80" fmla="*/ 77 w 439"/>
                  <a:gd name="T81" fmla="*/ 112 h 396"/>
                  <a:gd name="T82" fmla="*/ 67 w 439"/>
                  <a:gd name="T83" fmla="*/ 98 h 396"/>
                  <a:gd name="T84" fmla="*/ 155 w 439"/>
                  <a:gd name="T85" fmla="*/ 50 h 396"/>
                  <a:gd name="T86" fmla="*/ 336 w 439"/>
                  <a:gd name="T87" fmla="*/ 132 h 396"/>
                  <a:gd name="T88" fmla="*/ 203 w 439"/>
                  <a:gd name="T89" fmla="*/ 343 h 396"/>
                  <a:gd name="T90" fmla="*/ 185 w 439"/>
                  <a:gd name="T91" fmla="*/ 320 h 396"/>
                  <a:gd name="T92" fmla="*/ 193 w 439"/>
                  <a:gd name="T93" fmla="*/ 347 h 396"/>
                  <a:gd name="T94" fmla="*/ 196 w 439"/>
                  <a:gd name="T95" fmla="*/ 348 h 396"/>
                  <a:gd name="T96" fmla="*/ 414 w 439"/>
                  <a:gd name="T97" fmla="*/ 30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9" h="396">
                    <a:moveTo>
                      <a:pt x="437" y="322"/>
                    </a:moveTo>
                    <a:cubicBezTo>
                      <a:pt x="430" y="313"/>
                      <a:pt x="426" y="302"/>
                      <a:pt x="422" y="291"/>
                    </a:cubicBezTo>
                    <a:cubicBezTo>
                      <a:pt x="423" y="290"/>
                      <a:pt x="424" y="288"/>
                      <a:pt x="424" y="286"/>
                    </a:cubicBezTo>
                    <a:cubicBezTo>
                      <a:pt x="438" y="245"/>
                      <a:pt x="396" y="198"/>
                      <a:pt x="374" y="168"/>
                    </a:cubicBezTo>
                    <a:cubicBezTo>
                      <a:pt x="338" y="116"/>
                      <a:pt x="329" y="52"/>
                      <a:pt x="291" y="3"/>
                    </a:cubicBezTo>
                    <a:cubicBezTo>
                      <a:pt x="290" y="1"/>
                      <a:pt x="288" y="1"/>
                      <a:pt x="286" y="2"/>
                    </a:cubicBezTo>
                    <a:cubicBezTo>
                      <a:pt x="285" y="1"/>
                      <a:pt x="283" y="0"/>
                      <a:pt x="282" y="1"/>
                    </a:cubicBezTo>
                    <a:cubicBezTo>
                      <a:pt x="242" y="14"/>
                      <a:pt x="202" y="23"/>
                      <a:pt x="162" y="35"/>
                    </a:cubicBezTo>
                    <a:cubicBezTo>
                      <a:pt x="117" y="47"/>
                      <a:pt x="75" y="66"/>
                      <a:pt x="29" y="73"/>
                    </a:cubicBezTo>
                    <a:cubicBezTo>
                      <a:pt x="29" y="73"/>
                      <a:pt x="28" y="74"/>
                      <a:pt x="28" y="74"/>
                    </a:cubicBezTo>
                    <a:cubicBezTo>
                      <a:pt x="26" y="74"/>
                      <a:pt x="24" y="76"/>
                      <a:pt x="24" y="78"/>
                    </a:cubicBezTo>
                    <a:cubicBezTo>
                      <a:pt x="25" y="79"/>
                      <a:pt x="25" y="81"/>
                      <a:pt x="26" y="82"/>
                    </a:cubicBezTo>
                    <a:cubicBezTo>
                      <a:pt x="25" y="82"/>
                      <a:pt x="25" y="82"/>
                      <a:pt x="24" y="83"/>
                    </a:cubicBezTo>
                    <a:cubicBezTo>
                      <a:pt x="9" y="89"/>
                      <a:pt x="0" y="107"/>
                      <a:pt x="5" y="123"/>
                    </a:cubicBezTo>
                    <a:cubicBezTo>
                      <a:pt x="6" y="126"/>
                      <a:pt x="10" y="127"/>
                      <a:pt x="13" y="127"/>
                    </a:cubicBezTo>
                    <a:cubicBezTo>
                      <a:pt x="12" y="127"/>
                      <a:pt x="11" y="128"/>
                      <a:pt x="11" y="129"/>
                    </a:cubicBezTo>
                    <a:cubicBezTo>
                      <a:pt x="13" y="133"/>
                      <a:pt x="14" y="137"/>
                      <a:pt x="16" y="141"/>
                    </a:cubicBezTo>
                    <a:cubicBezTo>
                      <a:pt x="14" y="145"/>
                      <a:pt x="13" y="149"/>
                      <a:pt x="12" y="153"/>
                    </a:cubicBezTo>
                    <a:cubicBezTo>
                      <a:pt x="11" y="160"/>
                      <a:pt x="20" y="164"/>
                      <a:pt x="23" y="158"/>
                    </a:cubicBezTo>
                    <a:cubicBezTo>
                      <a:pt x="23" y="158"/>
                      <a:pt x="23" y="158"/>
                      <a:pt x="23" y="158"/>
                    </a:cubicBezTo>
                    <a:cubicBezTo>
                      <a:pt x="27" y="166"/>
                      <a:pt x="31" y="174"/>
                      <a:pt x="35" y="181"/>
                    </a:cubicBezTo>
                    <a:cubicBezTo>
                      <a:pt x="35" y="184"/>
                      <a:pt x="35" y="186"/>
                      <a:pt x="36" y="188"/>
                    </a:cubicBezTo>
                    <a:cubicBezTo>
                      <a:pt x="37" y="191"/>
                      <a:pt x="39" y="192"/>
                      <a:pt x="41" y="193"/>
                    </a:cubicBezTo>
                    <a:cubicBezTo>
                      <a:pt x="45" y="199"/>
                      <a:pt x="49" y="205"/>
                      <a:pt x="53" y="212"/>
                    </a:cubicBezTo>
                    <a:cubicBezTo>
                      <a:pt x="52" y="215"/>
                      <a:pt x="51" y="219"/>
                      <a:pt x="51" y="223"/>
                    </a:cubicBezTo>
                    <a:cubicBezTo>
                      <a:pt x="50" y="230"/>
                      <a:pt x="59" y="231"/>
                      <a:pt x="62" y="226"/>
                    </a:cubicBezTo>
                    <a:cubicBezTo>
                      <a:pt x="66" y="233"/>
                      <a:pt x="71" y="239"/>
                      <a:pt x="75" y="246"/>
                    </a:cubicBezTo>
                    <a:cubicBezTo>
                      <a:pt x="75" y="250"/>
                      <a:pt x="75" y="254"/>
                      <a:pt x="77" y="258"/>
                    </a:cubicBezTo>
                    <a:cubicBezTo>
                      <a:pt x="78" y="262"/>
                      <a:pt x="83" y="263"/>
                      <a:pt x="85" y="260"/>
                    </a:cubicBezTo>
                    <a:cubicBezTo>
                      <a:pt x="88" y="265"/>
                      <a:pt x="92" y="269"/>
                      <a:pt x="95" y="274"/>
                    </a:cubicBezTo>
                    <a:cubicBezTo>
                      <a:pt x="96" y="276"/>
                      <a:pt x="97" y="277"/>
                      <a:pt x="98" y="279"/>
                    </a:cubicBezTo>
                    <a:cubicBezTo>
                      <a:pt x="98" y="283"/>
                      <a:pt x="98" y="286"/>
                      <a:pt x="99" y="291"/>
                    </a:cubicBezTo>
                    <a:cubicBezTo>
                      <a:pt x="100" y="295"/>
                      <a:pt x="105" y="296"/>
                      <a:pt x="108" y="295"/>
                    </a:cubicBezTo>
                    <a:cubicBezTo>
                      <a:pt x="112" y="301"/>
                      <a:pt x="116" y="307"/>
                      <a:pt x="119" y="313"/>
                    </a:cubicBezTo>
                    <a:cubicBezTo>
                      <a:pt x="119" y="313"/>
                      <a:pt x="119" y="314"/>
                      <a:pt x="119" y="314"/>
                    </a:cubicBezTo>
                    <a:cubicBezTo>
                      <a:pt x="119" y="318"/>
                      <a:pt x="123" y="329"/>
                      <a:pt x="128" y="328"/>
                    </a:cubicBezTo>
                    <a:cubicBezTo>
                      <a:pt x="144" y="353"/>
                      <a:pt x="160" y="377"/>
                      <a:pt x="184" y="395"/>
                    </a:cubicBezTo>
                    <a:cubicBezTo>
                      <a:pt x="186" y="396"/>
                      <a:pt x="188" y="396"/>
                      <a:pt x="189" y="394"/>
                    </a:cubicBezTo>
                    <a:cubicBezTo>
                      <a:pt x="190" y="394"/>
                      <a:pt x="191" y="395"/>
                      <a:pt x="192" y="394"/>
                    </a:cubicBezTo>
                    <a:cubicBezTo>
                      <a:pt x="231" y="387"/>
                      <a:pt x="272" y="383"/>
                      <a:pt x="311" y="374"/>
                    </a:cubicBezTo>
                    <a:cubicBezTo>
                      <a:pt x="353" y="365"/>
                      <a:pt x="392" y="344"/>
                      <a:pt x="433" y="331"/>
                    </a:cubicBezTo>
                    <a:cubicBezTo>
                      <a:pt x="437" y="330"/>
                      <a:pt x="439" y="326"/>
                      <a:pt x="437" y="322"/>
                    </a:cubicBezTo>
                    <a:close/>
                    <a:moveTo>
                      <a:pt x="19" y="136"/>
                    </a:moveTo>
                    <a:cubicBezTo>
                      <a:pt x="17" y="133"/>
                      <a:pt x="16" y="131"/>
                      <a:pt x="15" y="128"/>
                    </a:cubicBezTo>
                    <a:cubicBezTo>
                      <a:pt x="15" y="127"/>
                      <a:pt x="14" y="126"/>
                      <a:pt x="13" y="127"/>
                    </a:cubicBezTo>
                    <a:cubicBezTo>
                      <a:pt x="14" y="126"/>
                      <a:pt x="16" y="125"/>
                      <a:pt x="16" y="123"/>
                    </a:cubicBezTo>
                    <a:cubicBezTo>
                      <a:pt x="19" y="112"/>
                      <a:pt x="21" y="103"/>
                      <a:pt x="32" y="99"/>
                    </a:cubicBezTo>
                    <a:cubicBezTo>
                      <a:pt x="34" y="104"/>
                      <a:pt x="37" y="110"/>
                      <a:pt x="39" y="115"/>
                    </a:cubicBezTo>
                    <a:cubicBezTo>
                      <a:pt x="30" y="120"/>
                      <a:pt x="23" y="127"/>
                      <a:pt x="19" y="136"/>
                    </a:cubicBezTo>
                    <a:close/>
                    <a:moveTo>
                      <a:pt x="35" y="170"/>
                    </a:moveTo>
                    <a:cubicBezTo>
                      <a:pt x="32" y="164"/>
                      <a:pt x="29" y="158"/>
                      <a:pt x="26" y="152"/>
                    </a:cubicBezTo>
                    <a:cubicBezTo>
                      <a:pt x="31" y="143"/>
                      <a:pt x="38" y="136"/>
                      <a:pt x="46" y="132"/>
                    </a:cubicBezTo>
                    <a:cubicBezTo>
                      <a:pt x="49" y="137"/>
                      <a:pt x="51" y="141"/>
                      <a:pt x="53" y="146"/>
                    </a:cubicBezTo>
                    <a:cubicBezTo>
                      <a:pt x="44" y="152"/>
                      <a:pt x="38" y="160"/>
                      <a:pt x="35" y="170"/>
                    </a:cubicBezTo>
                    <a:close/>
                    <a:moveTo>
                      <a:pt x="56" y="203"/>
                    </a:moveTo>
                    <a:cubicBezTo>
                      <a:pt x="53" y="199"/>
                      <a:pt x="50" y="195"/>
                      <a:pt x="48" y="191"/>
                    </a:cubicBezTo>
                    <a:cubicBezTo>
                      <a:pt x="48" y="190"/>
                      <a:pt x="48" y="189"/>
                      <a:pt x="49" y="188"/>
                    </a:cubicBezTo>
                    <a:cubicBezTo>
                      <a:pt x="51" y="179"/>
                      <a:pt x="52" y="170"/>
                      <a:pt x="61" y="164"/>
                    </a:cubicBezTo>
                    <a:cubicBezTo>
                      <a:pt x="61" y="163"/>
                      <a:pt x="61" y="163"/>
                      <a:pt x="61" y="163"/>
                    </a:cubicBezTo>
                    <a:cubicBezTo>
                      <a:pt x="65" y="170"/>
                      <a:pt x="68" y="176"/>
                      <a:pt x="72" y="183"/>
                    </a:cubicBezTo>
                    <a:cubicBezTo>
                      <a:pt x="65" y="188"/>
                      <a:pt x="59" y="196"/>
                      <a:pt x="56" y="203"/>
                    </a:cubicBezTo>
                    <a:close/>
                    <a:moveTo>
                      <a:pt x="77" y="235"/>
                    </a:moveTo>
                    <a:cubicBezTo>
                      <a:pt x="73" y="230"/>
                      <a:pt x="70" y="224"/>
                      <a:pt x="66" y="219"/>
                    </a:cubicBezTo>
                    <a:cubicBezTo>
                      <a:pt x="70" y="211"/>
                      <a:pt x="75" y="205"/>
                      <a:pt x="81" y="199"/>
                    </a:cubicBezTo>
                    <a:cubicBezTo>
                      <a:pt x="84" y="204"/>
                      <a:pt x="87" y="210"/>
                      <a:pt x="91" y="215"/>
                    </a:cubicBezTo>
                    <a:cubicBezTo>
                      <a:pt x="85" y="221"/>
                      <a:pt x="80" y="227"/>
                      <a:pt x="77" y="235"/>
                    </a:cubicBezTo>
                    <a:close/>
                    <a:moveTo>
                      <a:pt x="100" y="268"/>
                    </a:moveTo>
                    <a:cubicBezTo>
                      <a:pt x="96" y="262"/>
                      <a:pt x="92" y="256"/>
                      <a:pt x="88" y="250"/>
                    </a:cubicBezTo>
                    <a:cubicBezTo>
                      <a:pt x="91" y="242"/>
                      <a:pt x="95" y="235"/>
                      <a:pt x="100" y="230"/>
                    </a:cubicBezTo>
                    <a:cubicBezTo>
                      <a:pt x="104" y="237"/>
                      <a:pt x="109" y="244"/>
                      <a:pt x="113" y="251"/>
                    </a:cubicBezTo>
                    <a:cubicBezTo>
                      <a:pt x="107" y="255"/>
                      <a:pt x="103" y="261"/>
                      <a:pt x="100" y="268"/>
                    </a:cubicBezTo>
                    <a:close/>
                    <a:moveTo>
                      <a:pt x="122" y="302"/>
                    </a:moveTo>
                    <a:cubicBezTo>
                      <a:pt x="119" y="297"/>
                      <a:pt x="116" y="292"/>
                      <a:pt x="113" y="286"/>
                    </a:cubicBezTo>
                    <a:cubicBezTo>
                      <a:pt x="115" y="278"/>
                      <a:pt x="118" y="272"/>
                      <a:pt x="124" y="266"/>
                    </a:cubicBezTo>
                    <a:cubicBezTo>
                      <a:pt x="128" y="273"/>
                      <a:pt x="132" y="279"/>
                      <a:pt x="137" y="285"/>
                    </a:cubicBezTo>
                    <a:cubicBezTo>
                      <a:pt x="136" y="285"/>
                      <a:pt x="135" y="286"/>
                      <a:pt x="135" y="286"/>
                    </a:cubicBezTo>
                    <a:cubicBezTo>
                      <a:pt x="130" y="291"/>
                      <a:pt x="125" y="296"/>
                      <a:pt x="122" y="302"/>
                    </a:cubicBezTo>
                    <a:close/>
                    <a:moveTo>
                      <a:pt x="154" y="318"/>
                    </a:moveTo>
                    <a:cubicBezTo>
                      <a:pt x="149" y="325"/>
                      <a:pt x="147" y="334"/>
                      <a:pt x="147" y="342"/>
                    </a:cubicBezTo>
                    <a:cubicBezTo>
                      <a:pt x="143" y="336"/>
                      <a:pt x="138" y="329"/>
                      <a:pt x="134" y="322"/>
                    </a:cubicBezTo>
                    <a:cubicBezTo>
                      <a:pt x="135" y="320"/>
                      <a:pt x="136" y="317"/>
                      <a:pt x="137" y="315"/>
                    </a:cubicBezTo>
                    <a:cubicBezTo>
                      <a:pt x="140" y="310"/>
                      <a:pt x="144" y="305"/>
                      <a:pt x="149" y="301"/>
                    </a:cubicBezTo>
                    <a:cubicBezTo>
                      <a:pt x="152" y="305"/>
                      <a:pt x="155" y="309"/>
                      <a:pt x="158" y="313"/>
                    </a:cubicBezTo>
                    <a:cubicBezTo>
                      <a:pt x="157" y="314"/>
                      <a:pt x="155" y="316"/>
                      <a:pt x="154" y="318"/>
                    </a:cubicBezTo>
                    <a:close/>
                    <a:moveTo>
                      <a:pt x="183" y="347"/>
                    </a:moveTo>
                    <a:cubicBezTo>
                      <a:pt x="183" y="359"/>
                      <a:pt x="182" y="370"/>
                      <a:pt x="182" y="382"/>
                    </a:cubicBezTo>
                    <a:cubicBezTo>
                      <a:pt x="179" y="379"/>
                      <a:pt x="176" y="377"/>
                      <a:pt x="174" y="375"/>
                    </a:cubicBezTo>
                    <a:cubicBezTo>
                      <a:pt x="175" y="372"/>
                      <a:pt x="175" y="370"/>
                      <a:pt x="173" y="367"/>
                    </a:cubicBezTo>
                    <a:cubicBezTo>
                      <a:pt x="164" y="356"/>
                      <a:pt x="164" y="343"/>
                      <a:pt x="171" y="331"/>
                    </a:cubicBezTo>
                    <a:cubicBezTo>
                      <a:pt x="171" y="330"/>
                      <a:pt x="172" y="329"/>
                      <a:pt x="173" y="328"/>
                    </a:cubicBezTo>
                    <a:cubicBezTo>
                      <a:pt x="178" y="333"/>
                      <a:pt x="183" y="338"/>
                      <a:pt x="189" y="342"/>
                    </a:cubicBezTo>
                    <a:cubicBezTo>
                      <a:pt x="186" y="342"/>
                      <a:pt x="184" y="344"/>
                      <a:pt x="183" y="347"/>
                    </a:cubicBezTo>
                    <a:close/>
                    <a:moveTo>
                      <a:pt x="185" y="320"/>
                    </a:moveTo>
                    <a:cubicBezTo>
                      <a:pt x="185" y="320"/>
                      <a:pt x="185" y="320"/>
                      <a:pt x="185" y="320"/>
                    </a:cubicBezTo>
                    <a:cubicBezTo>
                      <a:pt x="192" y="318"/>
                      <a:pt x="198" y="322"/>
                      <a:pt x="205" y="320"/>
                    </a:cubicBezTo>
                    <a:cubicBezTo>
                      <a:pt x="211" y="318"/>
                      <a:pt x="214" y="312"/>
                      <a:pt x="211" y="306"/>
                    </a:cubicBezTo>
                    <a:cubicBezTo>
                      <a:pt x="205" y="295"/>
                      <a:pt x="190" y="296"/>
                      <a:pt x="179" y="299"/>
                    </a:cubicBezTo>
                    <a:cubicBezTo>
                      <a:pt x="176" y="299"/>
                      <a:pt x="173" y="301"/>
                      <a:pt x="170" y="302"/>
                    </a:cubicBezTo>
                    <a:cubicBezTo>
                      <a:pt x="168" y="299"/>
                      <a:pt x="165" y="295"/>
                      <a:pt x="162" y="292"/>
                    </a:cubicBezTo>
                    <a:cubicBezTo>
                      <a:pt x="164" y="291"/>
                      <a:pt x="166" y="291"/>
                      <a:pt x="167" y="290"/>
                    </a:cubicBezTo>
                    <a:cubicBezTo>
                      <a:pt x="175" y="288"/>
                      <a:pt x="181" y="292"/>
                      <a:pt x="188" y="293"/>
                    </a:cubicBezTo>
                    <a:cubicBezTo>
                      <a:pt x="196" y="293"/>
                      <a:pt x="199" y="285"/>
                      <a:pt x="196" y="279"/>
                    </a:cubicBezTo>
                    <a:cubicBezTo>
                      <a:pt x="191" y="269"/>
                      <a:pt x="176" y="268"/>
                      <a:pt x="167" y="270"/>
                    </a:cubicBezTo>
                    <a:cubicBezTo>
                      <a:pt x="160" y="271"/>
                      <a:pt x="155" y="273"/>
                      <a:pt x="149" y="276"/>
                    </a:cubicBezTo>
                    <a:cubicBezTo>
                      <a:pt x="145" y="271"/>
                      <a:pt x="140" y="265"/>
                      <a:pt x="136" y="260"/>
                    </a:cubicBezTo>
                    <a:cubicBezTo>
                      <a:pt x="144" y="257"/>
                      <a:pt x="153" y="258"/>
                      <a:pt x="162" y="261"/>
                    </a:cubicBezTo>
                    <a:cubicBezTo>
                      <a:pt x="173" y="265"/>
                      <a:pt x="178" y="246"/>
                      <a:pt x="167" y="242"/>
                    </a:cubicBezTo>
                    <a:cubicBezTo>
                      <a:pt x="154" y="237"/>
                      <a:pt x="138" y="238"/>
                      <a:pt x="124" y="244"/>
                    </a:cubicBezTo>
                    <a:cubicBezTo>
                      <a:pt x="120" y="237"/>
                      <a:pt x="115" y="231"/>
                      <a:pt x="110" y="224"/>
                    </a:cubicBezTo>
                    <a:cubicBezTo>
                      <a:pt x="117" y="222"/>
                      <a:pt x="124" y="222"/>
                      <a:pt x="133" y="226"/>
                    </a:cubicBezTo>
                    <a:cubicBezTo>
                      <a:pt x="143" y="231"/>
                      <a:pt x="152" y="217"/>
                      <a:pt x="142" y="210"/>
                    </a:cubicBezTo>
                    <a:cubicBezTo>
                      <a:pt x="129" y="201"/>
                      <a:pt x="113" y="202"/>
                      <a:pt x="101" y="208"/>
                    </a:cubicBezTo>
                    <a:cubicBezTo>
                      <a:pt x="97" y="203"/>
                      <a:pt x="94" y="197"/>
                      <a:pt x="91" y="192"/>
                    </a:cubicBezTo>
                    <a:cubicBezTo>
                      <a:pt x="95" y="190"/>
                      <a:pt x="100" y="190"/>
                      <a:pt x="106" y="191"/>
                    </a:cubicBezTo>
                    <a:cubicBezTo>
                      <a:pt x="115" y="194"/>
                      <a:pt x="121" y="183"/>
                      <a:pt x="115" y="177"/>
                    </a:cubicBezTo>
                    <a:cubicBezTo>
                      <a:pt x="106" y="168"/>
                      <a:pt x="92" y="170"/>
                      <a:pt x="82" y="176"/>
                    </a:cubicBezTo>
                    <a:cubicBezTo>
                      <a:pt x="78" y="170"/>
                      <a:pt x="75" y="164"/>
                      <a:pt x="72" y="158"/>
                    </a:cubicBezTo>
                    <a:cubicBezTo>
                      <a:pt x="76" y="157"/>
                      <a:pt x="81" y="157"/>
                      <a:pt x="86" y="159"/>
                    </a:cubicBezTo>
                    <a:cubicBezTo>
                      <a:pt x="99" y="162"/>
                      <a:pt x="104" y="144"/>
                      <a:pt x="92" y="140"/>
                    </a:cubicBezTo>
                    <a:cubicBezTo>
                      <a:pt x="82" y="136"/>
                      <a:pt x="72" y="137"/>
                      <a:pt x="63" y="141"/>
                    </a:cubicBezTo>
                    <a:cubicBezTo>
                      <a:pt x="61" y="137"/>
                      <a:pt x="59" y="133"/>
                      <a:pt x="57" y="129"/>
                    </a:cubicBezTo>
                    <a:cubicBezTo>
                      <a:pt x="61" y="129"/>
                      <a:pt x="66" y="129"/>
                      <a:pt x="71" y="130"/>
                    </a:cubicBezTo>
                    <a:cubicBezTo>
                      <a:pt x="84" y="133"/>
                      <a:pt x="88" y="116"/>
                      <a:pt x="77" y="112"/>
                    </a:cubicBezTo>
                    <a:cubicBezTo>
                      <a:pt x="66" y="108"/>
                      <a:pt x="56" y="108"/>
                      <a:pt x="47" y="111"/>
                    </a:cubicBezTo>
                    <a:cubicBezTo>
                      <a:pt x="45" y="106"/>
                      <a:pt x="43" y="102"/>
                      <a:pt x="41" y="97"/>
                    </a:cubicBezTo>
                    <a:cubicBezTo>
                      <a:pt x="50" y="96"/>
                      <a:pt x="58" y="99"/>
                      <a:pt x="67" y="98"/>
                    </a:cubicBezTo>
                    <a:cubicBezTo>
                      <a:pt x="76" y="98"/>
                      <a:pt x="79" y="86"/>
                      <a:pt x="71" y="82"/>
                    </a:cubicBezTo>
                    <a:cubicBezTo>
                      <a:pt x="69" y="80"/>
                      <a:pt x="66" y="79"/>
                      <a:pt x="63" y="78"/>
                    </a:cubicBezTo>
                    <a:cubicBezTo>
                      <a:pt x="94" y="72"/>
                      <a:pt x="125" y="60"/>
                      <a:pt x="155" y="50"/>
                    </a:cubicBezTo>
                    <a:cubicBezTo>
                      <a:pt x="198" y="37"/>
                      <a:pt x="245" y="31"/>
                      <a:pt x="286" y="12"/>
                    </a:cubicBezTo>
                    <a:cubicBezTo>
                      <a:pt x="287" y="12"/>
                      <a:pt x="287" y="11"/>
                      <a:pt x="288" y="11"/>
                    </a:cubicBezTo>
                    <a:cubicBezTo>
                      <a:pt x="306" y="50"/>
                      <a:pt x="317" y="93"/>
                      <a:pt x="336" y="132"/>
                    </a:cubicBezTo>
                    <a:cubicBezTo>
                      <a:pt x="357" y="174"/>
                      <a:pt x="392" y="208"/>
                      <a:pt x="410" y="253"/>
                    </a:cubicBezTo>
                    <a:cubicBezTo>
                      <a:pt x="429" y="300"/>
                      <a:pt x="372" y="308"/>
                      <a:pt x="339" y="313"/>
                    </a:cubicBezTo>
                    <a:cubicBezTo>
                      <a:pt x="293" y="319"/>
                      <a:pt x="249" y="342"/>
                      <a:pt x="203" y="343"/>
                    </a:cubicBezTo>
                    <a:cubicBezTo>
                      <a:pt x="202" y="343"/>
                      <a:pt x="202" y="343"/>
                      <a:pt x="202" y="343"/>
                    </a:cubicBezTo>
                    <a:cubicBezTo>
                      <a:pt x="201" y="343"/>
                      <a:pt x="201" y="343"/>
                      <a:pt x="201" y="343"/>
                    </a:cubicBezTo>
                    <a:cubicBezTo>
                      <a:pt x="196" y="335"/>
                      <a:pt x="190" y="328"/>
                      <a:pt x="185" y="320"/>
                    </a:cubicBezTo>
                    <a:close/>
                    <a:moveTo>
                      <a:pt x="320" y="361"/>
                    </a:moveTo>
                    <a:cubicBezTo>
                      <a:pt x="278" y="374"/>
                      <a:pt x="233" y="376"/>
                      <a:pt x="191" y="387"/>
                    </a:cubicBezTo>
                    <a:cubicBezTo>
                      <a:pt x="192" y="374"/>
                      <a:pt x="193" y="361"/>
                      <a:pt x="193" y="347"/>
                    </a:cubicBezTo>
                    <a:cubicBezTo>
                      <a:pt x="193" y="347"/>
                      <a:pt x="193" y="346"/>
                      <a:pt x="193" y="346"/>
                    </a:cubicBezTo>
                    <a:cubicBezTo>
                      <a:pt x="194" y="347"/>
                      <a:pt x="195" y="347"/>
                      <a:pt x="196" y="348"/>
                    </a:cubicBezTo>
                    <a:cubicBezTo>
                      <a:pt x="196" y="348"/>
                      <a:pt x="196" y="348"/>
                      <a:pt x="196" y="348"/>
                    </a:cubicBezTo>
                    <a:cubicBezTo>
                      <a:pt x="196" y="352"/>
                      <a:pt x="198" y="356"/>
                      <a:pt x="203" y="357"/>
                    </a:cubicBezTo>
                    <a:cubicBezTo>
                      <a:pt x="252" y="358"/>
                      <a:pt x="301" y="332"/>
                      <a:pt x="350" y="324"/>
                    </a:cubicBezTo>
                    <a:cubicBezTo>
                      <a:pt x="368" y="321"/>
                      <a:pt x="398" y="317"/>
                      <a:pt x="414" y="301"/>
                    </a:cubicBezTo>
                    <a:cubicBezTo>
                      <a:pt x="416" y="309"/>
                      <a:pt x="419" y="315"/>
                      <a:pt x="423" y="322"/>
                    </a:cubicBezTo>
                    <a:cubicBezTo>
                      <a:pt x="388" y="334"/>
                      <a:pt x="355" y="350"/>
                      <a:pt x="320" y="3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6" name="Freeform 432"/>
              <p:cNvSpPr>
                <a:spLocks noEditPoints="1"/>
              </p:cNvSpPr>
              <p:nvPr/>
            </p:nvSpPr>
            <p:spPr bwMode="auto">
              <a:xfrm>
                <a:off x="3689" y="-784"/>
                <a:ext cx="740" cy="563"/>
              </a:xfrm>
              <a:custGeom>
                <a:avLst/>
                <a:gdLst>
                  <a:gd name="T0" fmla="*/ 301 w 367"/>
                  <a:gd name="T1" fmla="*/ 100 h 279"/>
                  <a:gd name="T2" fmla="*/ 82 w 367"/>
                  <a:gd name="T3" fmla="*/ 87 h 279"/>
                  <a:gd name="T4" fmla="*/ 37 w 367"/>
                  <a:gd name="T5" fmla="*/ 91 h 279"/>
                  <a:gd name="T6" fmla="*/ 34 w 367"/>
                  <a:gd name="T7" fmla="*/ 108 h 279"/>
                  <a:gd name="T8" fmla="*/ 5 w 367"/>
                  <a:gd name="T9" fmla="*/ 119 h 279"/>
                  <a:gd name="T10" fmla="*/ 18 w 367"/>
                  <a:gd name="T11" fmla="*/ 144 h 279"/>
                  <a:gd name="T12" fmla="*/ 1 w 367"/>
                  <a:gd name="T13" fmla="*/ 162 h 279"/>
                  <a:gd name="T14" fmla="*/ 95 w 367"/>
                  <a:gd name="T15" fmla="*/ 215 h 279"/>
                  <a:gd name="T16" fmla="*/ 129 w 367"/>
                  <a:gd name="T17" fmla="*/ 275 h 279"/>
                  <a:gd name="T18" fmla="*/ 178 w 367"/>
                  <a:gd name="T19" fmla="*/ 261 h 279"/>
                  <a:gd name="T20" fmla="*/ 196 w 367"/>
                  <a:gd name="T21" fmla="*/ 236 h 279"/>
                  <a:gd name="T22" fmla="*/ 299 w 367"/>
                  <a:gd name="T23" fmla="*/ 193 h 279"/>
                  <a:gd name="T24" fmla="*/ 336 w 367"/>
                  <a:gd name="T25" fmla="*/ 155 h 279"/>
                  <a:gd name="T26" fmla="*/ 271 w 367"/>
                  <a:gd name="T27" fmla="*/ 65 h 279"/>
                  <a:gd name="T28" fmla="*/ 224 w 367"/>
                  <a:gd name="T29" fmla="*/ 168 h 279"/>
                  <a:gd name="T30" fmla="*/ 89 w 367"/>
                  <a:gd name="T31" fmla="*/ 137 h 279"/>
                  <a:gd name="T32" fmla="*/ 222 w 367"/>
                  <a:gd name="T33" fmla="*/ 181 h 279"/>
                  <a:gd name="T34" fmla="*/ 109 w 367"/>
                  <a:gd name="T35" fmla="*/ 179 h 279"/>
                  <a:gd name="T36" fmla="*/ 85 w 367"/>
                  <a:gd name="T37" fmla="*/ 182 h 279"/>
                  <a:gd name="T38" fmla="*/ 222 w 367"/>
                  <a:gd name="T39" fmla="*/ 181 h 279"/>
                  <a:gd name="T40" fmla="*/ 55 w 367"/>
                  <a:gd name="T41" fmla="*/ 188 h 279"/>
                  <a:gd name="T42" fmla="*/ 29 w 367"/>
                  <a:gd name="T43" fmla="*/ 151 h 279"/>
                  <a:gd name="T44" fmla="*/ 19 w 367"/>
                  <a:gd name="T45" fmla="*/ 128 h 279"/>
                  <a:gd name="T46" fmla="*/ 31 w 367"/>
                  <a:gd name="T47" fmla="*/ 122 h 279"/>
                  <a:gd name="T48" fmla="*/ 49 w 367"/>
                  <a:gd name="T49" fmla="*/ 96 h 279"/>
                  <a:gd name="T50" fmla="*/ 79 w 367"/>
                  <a:gd name="T51" fmla="*/ 98 h 279"/>
                  <a:gd name="T52" fmla="*/ 74 w 367"/>
                  <a:gd name="T53" fmla="*/ 145 h 279"/>
                  <a:gd name="T54" fmla="*/ 90 w 367"/>
                  <a:gd name="T55" fmla="*/ 209 h 279"/>
                  <a:gd name="T56" fmla="*/ 77 w 367"/>
                  <a:gd name="T57" fmla="*/ 199 h 279"/>
                  <a:gd name="T58" fmla="*/ 93 w 367"/>
                  <a:gd name="T59" fmla="*/ 208 h 279"/>
                  <a:gd name="T60" fmla="*/ 134 w 367"/>
                  <a:gd name="T61" fmla="*/ 264 h 279"/>
                  <a:gd name="T62" fmla="*/ 98 w 367"/>
                  <a:gd name="T63" fmla="*/ 195 h 279"/>
                  <a:gd name="T64" fmla="*/ 124 w 367"/>
                  <a:gd name="T65" fmla="*/ 196 h 279"/>
                  <a:gd name="T66" fmla="*/ 182 w 367"/>
                  <a:gd name="T67" fmla="*/ 211 h 279"/>
                  <a:gd name="T68" fmla="*/ 141 w 367"/>
                  <a:gd name="T69" fmla="*/ 271 h 279"/>
                  <a:gd name="T70" fmla="*/ 194 w 367"/>
                  <a:gd name="T71" fmla="*/ 212 h 279"/>
                  <a:gd name="T72" fmla="*/ 179 w 367"/>
                  <a:gd name="T73" fmla="*/ 241 h 279"/>
                  <a:gd name="T74" fmla="*/ 282 w 367"/>
                  <a:gd name="T75" fmla="*/ 222 h 279"/>
                  <a:gd name="T76" fmla="*/ 202 w 367"/>
                  <a:gd name="T77" fmla="*/ 228 h 279"/>
                  <a:gd name="T78" fmla="*/ 211 w 367"/>
                  <a:gd name="T79" fmla="*/ 212 h 279"/>
                  <a:gd name="T80" fmla="*/ 258 w 367"/>
                  <a:gd name="T81" fmla="*/ 217 h 279"/>
                  <a:gd name="T82" fmla="*/ 282 w 367"/>
                  <a:gd name="T83" fmla="*/ 222 h 279"/>
                  <a:gd name="T84" fmla="*/ 322 w 367"/>
                  <a:gd name="T85" fmla="*/ 153 h 279"/>
                  <a:gd name="T86" fmla="*/ 291 w 367"/>
                  <a:gd name="T87" fmla="*/ 183 h 279"/>
                  <a:gd name="T88" fmla="*/ 234 w 367"/>
                  <a:gd name="T89" fmla="*/ 190 h 279"/>
                  <a:gd name="T90" fmla="*/ 243 w 367"/>
                  <a:gd name="T91" fmla="*/ 177 h 279"/>
                  <a:gd name="T92" fmla="*/ 325 w 367"/>
                  <a:gd name="T93" fmla="*/ 110 h 279"/>
                  <a:gd name="T94" fmla="*/ 326 w 367"/>
                  <a:gd name="T95" fmla="*/ 14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7" h="279">
                    <a:moveTo>
                      <a:pt x="356" y="115"/>
                    </a:moveTo>
                    <a:cubicBezTo>
                      <a:pt x="344" y="95"/>
                      <a:pt x="322" y="94"/>
                      <a:pt x="301" y="100"/>
                    </a:cubicBezTo>
                    <a:cubicBezTo>
                      <a:pt x="300" y="89"/>
                      <a:pt x="295" y="77"/>
                      <a:pt x="287" y="65"/>
                    </a:cubicBezTo>
                    <a:cubicBezTo>
                      <a:pt x="242" y="0"/>
                      <a:pt x="110" y="18"/>
                      <a:pt x="82" y="87"/>
                    </a:cubicBezTo>
                    <a:cubicBezTo>
                      <a:pt x="75" y="80"/>
                      <a:pt x="65" y="74"/>
                      <a:pt x="56" y="75"/>
                    </a:cubicBezTo>
                    <a:cubicBezTo>
                      <a:pt x="39" y="78"/>
                      <a:pt x="47" y="83"/>
                      <a:pt x="37" y="91"/>
                    </a:cubicBezTo>
                    <a:cubicBezTo>
                      <a:pt x="32" y="95"/>
                      <a:pt x="37" y="103"/>
                      <a:pt x="42" y="101"/>
                    </a:cubicBezTo>
                    <a:cubicBezTo>
                      <a:pt x="35" y="103"/>
                      <a:pt x="37" y="99"/>
                      <a:pt x="34" y="108"/>
                    </a:cubicBezTo>
                    <a:cubicBezTo>
                      <a:pt x="34" y="110"/>
                      <a:pt x="33" y="112"/>
                      <a:pt x="32" y="114"/>
                    </a:cubicBezTo>
                    <a:cubicBezTo>
                      <a:pt x="23" y="114"/>
                      <a:pt x="14" y="117"/>
                      <a:pt x="5" y="119"/>
                    </a:cubicBezTo>
                    <a:cubicBezTo>
                      <a:pt x="0" y="120"/>
                      <a:pt x="0" y="127"/>
                      <a:pt x="4" y="129"/>
                    </a:cubicBezTo>
                    <a:cubicBezTo>
                      <a:pt x="10" y="133"/>
                      <a:pt x="14" y="139"/>
                      <a:pt x="18" y="144"/>
                    </a:cubicBezTo>
                    <a:cubicBezTo>
                      <a:pt x="13" y="147"/>
                      <a:pt x="8" y="150"/>
                      <a:pt x="4" y="153"/>
                    </a:cubicBezTo>
                    <a:cubicBezTo>
                      <a:pt x="0" y="155"/>
                      <a:pt x="0" y="158"/>
                      <a:pt x="1" y="162"/>
                    </a:cubicBezTo>
                    <a:cubicBezTo>
                      <a:pt x="11" y="184"/>
                      <a:pt x="26" y="199"/>
                      <a:pt x="49" y="201"/>
                    </a:cubicBezTo>
                    <a:cubicBezTo>
                      <a:pt x="52" y="225"/>
                      <a:pt x="76" y="233"/>
                      <a:pt x="95" y="215"/>
                    </a:cubicBezTo>
                    <a:cubicBezTo>
                      <a:pt x="95" y="214"/>
                      <a:pt x="96" y="213"/>
                      <a:pt x="96" y="213"/>
                    </a:cubicBezTo>
                    <a:cubicBezTo>
                      <a:pt x="107" y="233"/>
                      <a:pt x="118" y="254"/>
                      <a:pt x="129" y="275"/>
                    </a:cubicBezTo>
                    <a:cubicBezTo>
                      <a:pt x="131" y="279"/>
                      <a:pt x="135" y="278"/>
                      <a:pt x="137" y="276"/>
                    </a:cubicBezTo>
                    <a:cubicBezTo>
                      <a:pt x="153" y="279"/>
                      <a:pt x="166" y="273"/>
                      <a:pt x="178" y="261"/>
                    </a:cubicBezTo>
                    <a:cubicBezTo>
                      <a:pt x="184" y="254"/>
                      <a:pt x="190" y="246"/>
                      <a:pt x="195" y="238"/>
                    </a:cubicBezTo>
                    <a:cubicBezTo>
                      <a:pt x="195" y="237"/>
                      <a:pt x="196" y="237"/>
                      <a:pt x="196" y="236"/>
                    </a:cubicBezTo>
                    <a:cubicBezTo>
                      <a:pt x="220" y="245"/>
                      <a:pt x="248" y="247"/>
                      <a:pt x="273" y="242"/>
                    </a:cubicBezTo>
                    <a:cubicBezTo>
                      <a:pt x="295" y="238"/>
                      <a:pt x="316" y="214"/>
                      <a:pt x="299" y="193"/>
                    </a:cubicBezTo>
                    <a:cubicBezTo>
                      <a:pt x="310" y="191"/>
                      <a:pt x="323" y="193"/>
                      <a:pt x="333" y="186"/>
                    </a:cubicBezTo>
                    <a:cubicBezTo>
                      <a:pt x="343" y="179"/>
                      <a:pt x="340" y="165"/>
                      <a:pt x="336" y="155"/>
                    </a:cubicBezTo>
                    <a:cubicBezTo>
                      <a:pt x="352" y="149"/>
                      <a:pt x="367" y="134"/>
                      <a:pt x="356" y="115"/>
                    </a:cubicBezTo>
                    <a:close/>
                    <a:moveTo>
                      <a:pt x="271" y="65"/>
                    </a:moveTo>
                    <a:cubicBezTo>
                      <a:pt x="288" y="82"/>
                      <a:pt x="294" y="109"/>
                      <a:pt x="287" y="131"/>
                    </a:cubicBezTo>
                    <a:cubicBezTo>
                      <a:pt x="280" y="157"/>
                      <a:pt x="247" y="165"/>
                      <a:pt x="224" y="168"/>
                    </a:cubicBezTo>
                    <a:cubicBezTo>
                      <a:pt x="181" y="174"/>
                      <a:pt x="123" y="166"/>
                      <a:pt x="87" y="140"/>
                    </a:cubicBezTo>
                    <a:cubicBezTo>
                      <a:pt x="88" y="139"/>
                      <a:pt x="89" y="138"/>
                      <a:pt x="89" y="137"/>
                    </a:cubicBezTo>
                    <a:cubicBezTo>
                      <a:pt x="77" y="42"/>
                      <a:pt x="211" y="6"/>
                      <a:pt x="271" y="65"/>
                    </a:cubicBezTo>
                    <a:close/>
                    <a:moveTo>
                      <a:pt x="222" y="181"/>
                    </a:moveTo>
                    <a:cubicBezTo>
                      <a:pt x="209" y="214"/>
                      <a:pt x="166" y="195"/>
                      <a:pt x="139" y="186"/>
                    </a:cubicBezTo>
                    <a:cubicBezTo>
                      <a:pt x="129" y="184"/>
                      <a:pt x="119" y="180"/>
                      <a:pt x="109" y="179"/>
                    </a:cubicBezTo>
                    <a:cubicBezTo>
                      <a:pt x="106" y="179"/>
                      <a:pt x="102" y="178"/>
                      <a:pt x="98" y="179"/>
                    </a:cubicBezTo>
                    <a:cubicBezTo>
                      <a:pt x="94" y="180"/>
                      <a:pt x="89" y="181"/>
                      <a:pt x="85" y="182"/>
                    </a:cubicBezTo>
                    <a:cubicBezTo>
                      <a:pt x="72" y="168"/>
                      <a:pt x="71" y="157"/>
                      <a:pt x="80" y="149"/>
                    </a:cubicBezTo>
                    <a:cubicBezTo>
                      <a:pt x="118" y="178"/>
                      <a:pt x="174" y="187"/>
                      <a:pt x="222" y="181"/>
                    </a:cubicBezTo>
                    <a:close/>
                    <a:moveTo>
                      <a:pt x="56" y="189"/>
                    </a:moveTo>
                    <a:cubicBezTo>
                      <a:pt x="56" y="189"/>
                      <a:pt x="56" y="188"/>
                      <a:pt x="55" y="188"/>
                    </a:cubicBezTo>
                    <a:cubicBezTo>
                      <a:pt x="35" y="189"/>
                      <a:pt x="23" y="177"/>
                      <a:pt x="15" y="160"/>
                    </a:cubicBezTo>
                    <a:cubicBezTo>
                      <a:pt x="19" y="157"/>
                      <a:pt x="24" y="154"/>
                      <a:pt x="29" y="151"/>
                    </a:cubicBezTo>
                    <a:cubicBezTo>
                      <a:pt x="33" y="149"/>
                      <a:pt x="32" y="145"/>
                      <a:pt x="30" y="142"/>
                    </a:cubicBezTo>
                    <a:cubicBezTo>
                      <a:pt x="26" y="137"/>
                      <a:pt x="23" y="132"/>
                      <a:pt x="19" y="128"/>
                    </a:cubicBezTo>
                    <a:cubicBezTo>
                      <a:pt x="19" y="128"/>
                      <a:pt x="19" y="127"/>
                      <a:pt x="19" y="127"/>
                    </a:cubicBezTo>
                    <a:cubicBezTo>
                      <a:pt x="26" y="126"/>
                      <a:pt x="34" y="128"/>
                      <a:pt x="31" y="122"/>
                    </a:cubicBezTo>
                    <a:cubicBezTo>
                      <a:pt x="33" y="127"/>
                      <a:pt x="40" y="125"/>
                      <a:pt x="41" y="121"/>
                    </a:cubicBezTo>
                    <a:cubicBezTo>
                      <a:pt x="44" y="114"/>
                      <a:pt x="50" y="104"/>
                      <a:pt x="49" y="96"/>
                    </a:cubicBezTo>
                    <a:cubicBezTo>
                      <a:pt x="51" y="93"/>
                      <a:pt x="52" y="91"/>
                      <a:pt x="52" y="87"/>
                    </a:cubicBezTo>
                    <a:cubicBezTo>
                      <a:pt x="52" y="84"/>
                      <a:pt x="69" y="93"/>
                      <a:pt x="79" y="98"/>
                    </a:cubicBezTo>
                    <a:cubicBezTo>
                      <a:pt x="76" y="110"/>
                      <a:pt x="77" y="122"/>
                      <a:pt x="80" y="136"/>
                    </a:cubicBezTo>
                    <a:cubicBezTo>
                      <a:pt x="75" y="136"/>
                      <a:pt x="71" y="141"/>
                      <a:pt x="74" y="145"/>
                    </a:cubicBezTo>
                    <a:cubicBezTo>
                      <a:pt x="55" y="150"/>
                      <a:pt x="47" y="171"/>
                      <a:pt x="56" y="189"/>
                    </a:cubicBezTo>
                    <a:close/>
                    <a:moveTo>
                      <a:pt x="90" y="209"/>
                    </a:moveTo>
                    <a:cubicBezTo>
                      <a:pt x="79" y="218"/>
                      <a:pt x="70" y="214"/>
                      <a:pt x="62" y="196"/>
                    </a:cubicBezTo>
                    <a:cubicBezTo>
                      <a:pt x="67" y="199"/>
                      <a:pt x="72" y="200"/>
                      <a:pt x="77" y="199"/>
                    </a:cubicBezTo>
                    <a:cubicBezTo>
                      <a:pt x="81" y="198"/>
                      <a:pt x="84" y="198"/>
                      <a:pt x="87" y="197"/>
                    </a:cubicBezTo>
                    <a:cubicBezTo>
                      <a:pt x="89" y="201"/>
                      <a:pt x="91" y="205"/>
                      <a:pt x="93" y="208"/>
                    </a:cubicBezTo>
                    <a:cubicBezTo>
                      <a:pt x="92" y="208"/>
                      <a:pt x="91" y="208"/>
                      <a:pt x="90" y="209"/>
                    </a:cubicBezTo>
                    <a:close/>
                    <a:moveTo>
                      <a:pt x="134" y="264"/>
                    </a:moveTo>
                    <a:cubicBezTo>
                      <a:pt x="122" y="240"/>
                      <a:pt x="108" y="218"/>
                      <a:pt x="93" y="196"/>
                    </a:cubicBezTo>
                    <a:cubicBezTo>
                      <a:pt x="95" y="195"/>
                      <a:pt x="97" y="195"/>
                      <a:pt x="98" y="195"/>
                    </a:cubicBezTo>
                    <a:cubicBezTo>
                      <a:pt x="102" y="200"/>
                      <a:pt x="107" y="205"/>
                      <a:pt x="113" y="204"/>
                    </a:cubicBezTo>
                    <a:cubicBezTo>
                      <a:pt x="118" y="203"/>
                      <a:pt x="122" y="200"/>
                      <a:pt x="124" y="196"/>
                    </a:cubicBezTo>
                    <a:cubicBezTo>
                      <a:pt x="124" y="196"/>
                      <a:pt x="124" y="196"/>
                      <a:pt x="125" y="196"/>
                    </a:cubicBezTo>
                    <a:cubicBezTo>
                      <a:pt x="135" y="199"/>
                      <a:pt x="159" y="207"/>
                      <a:pt x="182" y="211"/>
                    </a:cubicBezTo>
                    <a:cubicBezTo>
                      <a:pt x="162" y="224"/>
                      <a:pt x="148" y="244"/>
                      <a:pt x="134" y="264"/>
                    </a:cubicBezTo>
                    <a:close/>
                    <a:moveTo>
                      <a:pt x="141" y="271"/>
                    </a:moveTo>
                    <a:cubicBezTo>
                      <a:pt x="156" y="251"/>
                      <a:pt x="171" y="231"/>
                      <a:pt x="192" y="216"/>
                    </a:cubicBezTo>
                    <a:cubicBezTo>
                      <a:pt x="193" y="215"/>
                      <a:pt x="194" y="214"/>
                      <a:pt x="194" y="212"/>
                    </a:cubicBezTo>
                    <a:cubicBezTo>
                      <a:pt x="195" y="212"/>
                      <a:pt x="197" y="212"/>
                      <a:pt x="198" y="212"/>
                    </a:cubicBezTo>
                    <a:cubicBezTo>
                      <a:pt x="190" y="220"/>
                      <a:pt x="185" y="233"/>
                      <a:pt x="179" y="241"/>
                    </a:cubicBezTo>
                    <a:cubicBezTo>
                      <a:pt x="170" y="254"/>
                      <a:pt x="158" y="269"/>
                      <a:pt x="141" y="271"/>
                    </a:cubicBezTo>
                    <a:close/>
                    <a:moveTo>
                      <a:pt x="282" y="222"/>
                    </a:moveTo>
                    <a:cubicBezTo>
                      <a:pt x="274" y="228"/>
                      <a:pt x="262" y="229"/>
                      <a:pt x="253" y="230"/>
                    </a:cubicBezTo>
                    <a:cubicBezTo>
                      <a:pt x="236" y="231"/>
                      <a:pt x="219" y="230"/>
                      <a:pt x="202" y="228"/>
                    </a:cubicBezTo>
                    <a:cubicBezTo>
                      <a:pt x="205" y="224"/>
                      <a:pt x="209" y="218"/>
                      <a:pt x="211" y="213"/>
                    </a:cubicBezTo>
                    <a:cubicBezTo>
                      <a:pt x="211" y="213"/>
                      <a:pt x="211" y="212"/>
                      <a:pt x="211" y="212"/>
                    </a:cubicBezTo>
                    <a:cubicBezTo>
                      <a:pt x="222" y="210"/>
                      <a:pt x="230" y="205"/>
                      <a:pt x="233" y="195"/>
                    </a:cubicBezTo>
                    <a:cubicBezTo>
                      <a:pt x="238" y="206"/>
                      <a:pt x="244" y="218"/>
                      <a:pt x="258" y="217"/>
                    </a:cubicBezTo>
                    <a:cubicBezTo>
                      <a:pt x="270" y="217"/>
                      <a:pt x="278" y="205"/>
                      <a:pt x="287" y="198"/>
                    </a:cubicBezTo>
                    <a:cubicBezTo>
                      <a:pt x="287" y="208"/>
                      <a:pt x="291" y="216"/>
                      <a:pt x="282" y="222"/>
                    </a:cubicBezTo>
                    <a:close/>
                    <a:moveTo>
                      <a:pt x="326" y="145"/>
                    </a:moveTo>
                    <a:cubicBezTo>
                      <a:pt x="323" y="146"/>
                      <a:pt x="321" y="150"/>
                      <a:pt x="322" y="153"/>
                    </a:cubicBezTo>
                    <a:cubicBezTo>
                      <a:pt x="327" y="166"/>
                      <a:pt x="330" y="177"/>
                      <a:pt x="313" y="179"/>
                    </a:cubicBezTo>
                    <a:cubicBezTo>
                      <a:pt x="305" y="180"/>
                      <a:pt x="298" y="181"/>
                      <a:pt x="291" y="183"/>
                    </a:cubicBezTo>
                    <a:cubicBezTo>
                      <a:pt x="268" y="189"/>
                      <a:pt x="260" y="225"/>
                      <a:pt x="238" y="191"/>
                    </a:cubicBezTo>
                    <a:cubicBezTo>
                      <a:pt x="237" y="190"/>
                      <a:pt x="235" y="189"/>
                      <a:pt x="234" y="190"/>
                    </a:cubicBezTo>
                    <a:cubicBezTo>
                      <a:pt x="234" y="187"/>
                      <a:pt x="234" y="183"/>
                      <a:pt x="233" y="179"/>
                    </a:cubicBezTo>
                    <a:cubicBezTo>
                      <a:pt x="237" y="179"/>
                      <a:pt x="240" y="178"/>
                      <a:pt x="243" y="177"/>
                    </a:cubicBezTo>
                    <a:cubicBezTo>
                      <a:pt x="280" y="170"/>
                      <a:pt x="301" y="143"/>
                      <a:pt x="302" y="113"/>
                    </a:cubicBezTo>
                    <a:cubicBezTo>
                      <a:pt x="309" y="112"/>
                      <a:pt x="317" y="110"/>
                      <a:pt x="325" y="110"/>
                    </a:cubicBezTo>
                    <a:cubicBezTo>
                      <a:pt x="334" y="109"/>
                      <a:pt x="343" y="115"/>
                      <a:pt x="346" y="124"/>
                    </a:cubicBezTo>
                    <a:cubicBezTo>
                      <a:pt x="351" y="137"/>
                      <a:pt x="335" y="143"/>
                      <a:pt x="326" y="1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7" name="Freeform 433"/>
              <p:cNvSpPr>
                <a:spLocks noEditPoints="1"/>
              </p:cNvSpPr>
              <p:nvPr/>
            </p:nvSpPr>
            <p:spPr bwMode="auto">
              <a:xfrm>
                <a:off x="3927" y="-368"/>
                <a:ext cx="58" cy="71"/>
              </a:xfrm>
              <a:custGeom>
                <a:avLst/>
                <a:gdLst>
                  <a:gd name="T0" fmla="*/ 26 w 29"/>
                  <a:gd name="T1" fmla="*/ 10 h 35"/>
                  <a:gd name="T2" fmla="*/ 23 w 29"/>
                  <a:gd name="T3" fmla="*/ 3 h 35"/>
                  <a:gd name="T4" fmla="*/ 17 w 29"/>
                  <a:gd name="T5" fmla="*/ 0 h 35"/>
                  <a:gd name="T6" fmla="*/ 12 w 29"/>
                  <a:gd name="T7" fmla="*/ 3 h 35"/>
                  <a:gd name="T8" fmla="*/ 10 w 29"/>
                  <a:gd name="T9" fmla="*/ 6 h 35"/>
                  <a:gd name="T10" fmla="*/ 9 w 29"/>
                  <a:gd name="T11" fmla="*/ 7 h 35"/>
                  <a:gd name="T12" fmla="*/ 6 w 29"/>
                  <a:gd name="T13" fmla="*/ 7 h 35"/>
                  <a:gd name="T14" fmla="*/ 5 w 29"/>
                  <a:gd name="T15" fmla="*/ 30 h 35"/>
                  <a:gd name="T16" fmla="*/ 21 w 29"/>
                  <a:gd name="T17" fmla="*/ 31 h 35"/>
                  <a:gd name="T18" fmla="*/ 26 w 29"/>
                  <a:gd name="T19" fmla="*/ 10 h 35"/>
                  <a:gd name="T20" fmla="*/ 19 w 29"/>
                  <a:gd name="T21" fmla="*/ 20 h 35"/>
                  <a:gd name="T22" fmla="*/ 17 w 29"/>
                  <a:gd name="T23" fmla="*/ 24 h 35"/>
                  <a:gd name="T24" fmla="*/ 14 w 29"/>
                  <a:gd name="T25" fmla="*/ 26 h 35"/>
                  <a:gd name="T26" fmla="*/ 14 w 29"/>
                  <a:gd name="T27" fmla="*/ 26 h 35"/>
                  <a:gd name="T28" fmla="*/ 13 w 29"/>
                  <a:gd name="T29" fmla="*/ 26 h 35"/>
                  <a:gd name="T30" fmla="*/ 12 w 29"/>
                  <a:gd name="T31" fmla="*/ 26 h 35"/>
                  <a:gd name="T32" fmla="*/ 10 w 29"/>
                  <a:gd name="T33" fmla="*/ 23 h 35"/>
                  <a:gd name="T34" fmla="*/ 10 w 29"/>
                  <a:gd name="T35" fmla="*/ 10 h 35"/>
                  <a:gd name="T36" fmla="*/ 16 w 29"/>
                  <a:gd name="T37" fmla="*/ 9 h 35"/>
                  <a:gd name="T38" fmla="*/ 18 w 29"/>
                  <a:gd name="T39" fmla="*/ 6 h 35"/>
                  <a:gd name="T40" fmla="*/ 19 w 29"/>
                  <a:gd name="T41"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26" y="10"/>
                    </a:moveTo>
                    <a:cubicBezTo>
                      <a:pt x="26" y="7"/>
                      <a:pt x="24" y="5"/>
                      <a:pt x="23" y="3"/>
                    </a:cubicBezTo>
                    <a:cubicBezTo>
                      <a:pt x="22" y="0"/>
                      <a:pt x="19" y="0"/>
                      <a:pt x="17" y="0"/>
                    </a:cubicBezTo>
                    <a:cubicBezTo>
                      <a:pt x="15" y="1"/>
                      <a:pt x="13" y="2"/>
                      <a:pt x="12" y="3"/>
                    </a:cubicBezTo>
                    <a:cubicBezTo>
                      <a:pt x="12" y="4"/>
                      <a:pt x="11" y="6"/>
                      <a:pt x="10" y="6"/>
                    </a:cubicBezTo>
                    <a:cubicBezTo>
                      <a:pt x="10" y="6"/>
                      <a:pt x="9" y="7"/>
                      <a:pt x="9" y="7"/>
                    </a:cubicBezTo>
                    <a:cubicBezTo>
                      <a:pt x="8" y="6"/>
                      <a:pt x="7" y="6"/>
                      <a:pt x="6" y="7"/>
                    </a:cubicBezTo>
                    <a:cubicBezTo>
                      <a:pt x="2" y="14"/>
                      <a:pt x="0" y="24"/>
                      <a:pt x="5" y="30"/>
                    </a:cubicBezTo>
                    <a:cubicBezTo>
                      <a:pt x="9" y="35"/>
                      <a:pt x="17" y="35"/>
                      <a:pt x="21" y="31"/>
                    </a:cubicBezTo>
                    <a:cubicBezTo>
                      <a:pt x="28" y="26"/>
                      <a:pt x="29" y="18"/>
                      <a:pt x="26" y="10"/>
                    </a:cubicBezTo>
                    <a:close/>
                    <a:moveTo>
                      <a:pt x="19" y="20"/>
                    </a:moveTo>
                    <a:cubicBezTo>
                      <a:pt x="18" y="22"/>
                      <a:pt x="18" y="23"/>
                      <a:pt x="17" y="24"/>
                    </a:cubicBezTo>
                    <a:cubicBezTo>
                      <a:pt x="16" y="25"/>
                      <a:pt x="15" y="25"/>
                      <a:pt x="14" y="26"/>
                    </a:cubicBezTo>
                    <a:cubicBezTo>
                      <a:pt x="14" y="26"/>
                      <a:pt x="14" y="26"/>
                      <a:pt x="14" y="26"/>
                    </a:cubicBezTo>
                    <a:cubicBezTo>
                      <a:pt x="13" y="26"/>
                      <a:pt x="13" y="26"/>
                      <a:pt x="13" y="26"/>
                    </a:cubicBezTo>
                    <a:cubicBezTo>
                      <a:pt x="13" y="26"/>
                      <a:pt x="12" y="25"/>
                      <a:pt x="12" y="26"/>
                    </a:cubicBezTo>
                    <a:cubicBezTo>
                      <a:pt x="11" y="25"/>
                      <a:pt x="11" y="25"/>
                      <a:pt x="10" y="23"/>
                    </a:cubicBezTo>
                    <a:cubicBezTo>
                      <a:pt x="8" y="20"/>
                      <a:pt x="9" y="15"/>
                      <a:pt x="10" y="10"/>
                    </a:cubicBezTo>
                    <a:cubicBezTo>
                      <a:pt x="12" y="11"/>
                      <a:pt x="14" y="10"/>
                      <a:pt x="16" y="9"/>
                    </a:cubicBezTo>
                    <a:cubicBezTo>
                      <a:pt x="17" y="7"/>
                      <a:pt x="17" y="6"/>
                      <a:pt x="18" y="6"/>
                    </a:cubicBezTo>
                    <a:cubicBezTo>
                      <a:pt x="19" y="11"/>
                      <a:pt x="20" y="16"/>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8" name="Freeform 434"/>
              <p:cNvSpPr/>
              <p:nvPr/>
            </p:nvSpPr>
            <p:spPr bwMode="auto">
              <a:xfrm>
                <a:off x="1283" y="1828"/>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5007E"/>
                </a:solidFill>
                <a:prstDash val="solid"/>
                <a:round/>
              </a:ln>
            </p:spPr>
            <p:txBody>
              <a:bodyPr/>
              <a:lstStyle/>
              <a:p>
                <a:pPr fontAlgn="auto">
                  <a:spcBef>
                    <a:spcPts val="0"/>
                  </a:spcBef>
                  <a:spcAft>
                    <a:spcPts val="0"/>
                  </a:spcAft>
                  <a:buFontTx/>
                  <a:buNone/>
                  <a:defRPr/>
                </a:pPr>
                <a:endParaRPr lang="zh-CN" altLang="en-US">
                  <a:latin typeface="+mn-lt"/>
                  <a:ea typeface="+mn-ea"/>
                </a:endParaRPr>
              </a:p>
            </p:txBody>
          </p:sp>
          <p:sp>
            <p:nvSpPr>
              <p:cNvPr id="139" name="Freeform 435"/>
              <p:cNvSpPr/>
              <p:nvPr/>
            </p:nvSpPr>
            <p:spPr bwMode="auto">
              <a:xfrm>
                <a:off x="1283" y="1828"/>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5007E"/>
                </a:solidFill>
                <a:prstDash val="solid"/>
                <a:round/>
              </a:ln>
            </p:spPr>
            <p:txBody>
              <a:bodyPr/>
              <a:lstStyle/>
              <a:p>
                <a:pPr fontAlgn="auto">
                  <a:spcBef>
                    <a:spcPts val="0"/>
                  </a:spcBef>
                  <a:spcAft>
                    <a:spcPts val="0"/>
                  </a:spcAft>
                  <a:buFontTx/>
                  <a:buNone/>
                  <a:defRPr/>
                </a:pPr>
                <a:endParaRPr lang="zh-CN" altLang="en-US">
                  <a:latin typeface="+mn-lt"/>
                  <a:ea typeface="+mn-ea"/>
                </a:endParaRPr>
              </a:p>
            </p:txBody>
          </p:sp>
          <p:sp>
            <p:nvSpPr>
              <p:cNvPr id="140" name="Freeform 436"/>
              <p:cNvSpPr>
                <a:spLocks noEditPoints="1"/>
              </p:cNvSpPr>
              <p:nvPr/>
            </p:nvSpPr>
            <p:spPr bwMode="auto">
              <a:xfrm>
                <a:off x="1148" y="1808"/>
                <a:ext cx="367" cy="299"/>
              </a:xfrm>
              <a:custGeom>
                <a:avLst/>
                <a:gdLst>
                  <a:gd name="T0" fmla="*/ 169 w 182"/>
                  <a:gd name="T1" fmla="*/ 60 h 148"/>
                  <a:gd name="T2" fmla="*/ 75 w 182"/>
                  <a:gd name="T3" fmla="*/ 4 h 148"/>
                  <a:gd name="T4" fmla="*/ 72 w 182"/>
                  <a:gd name="T5" fmla="*/ 3 h 148"/>
                  <a:gd name="T6" fmla="*/ 9 w 182"/>
                  <a:gd name="T7" fmla="*/ 75 h 148"/>
                  <a:gd name="T8" fmla="*/ 108 w 182"/>
                  <a:gd name="T9" fmla="*/ 142 h 148"/>
                  <a:gd name="T10" fmla="*/ 169 w 182"/>
                  <a:gd name="T11" fmla="*/ 60 h 148"/>
                  <a:gd name="T12" fmla="*/ 110 w 182"/>
                  <a:gd name="T13" fmla="*/ 126 h 148"/>
                  <a:gd name="T14" fmla="*/ 27 w 182"/>
                  <a:gd name="T15" fmla="*/ 78 h 148"/>
                  <a:gd name="T16" fmla="*/ 74 w 182"/>
                  <a:gd name="T17" fmla="*/ 17 h 148"/>
                  <a:gd name="T18" fmla="*/ 78 w 182"/>
                  <a:gd name="T19" fmla="*/ 14 h 148"/>
                  <a:gd name="T20" fmla="*/ 152 w 182"/>
                  <a:gd name="T21" fmla="*/ 61 h 148"/>
                  <a:gd name="T22" fmla="*/ 110 w 182"/>
                  <a:gd name="T23" fmla="*/ 1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148">
                    <a:moveTo>
                      <a:pt x="169" y="60"/>
                    </a:moveTo>
                    <a:cubicBezTo>
                      <a:pt x="158" y="19"/>
                      <a:pt x="115" y="0"/>
                      <a:pt x="75" y="4"/>
                    </a:cubicBezTo>
                    <a:cubicBezTo>
                      <a:pt x="74" y="4"/>
                      <a:pt x="73" y="3"/>
                      <a:pt x="72" y="3"/>
                    </a:cubicBezTo>
                    <a:cubicBezTo>
                      <a:pt x="29" y="1"/>
                      <a:pt x="0" y="33"/>
                      <a:pt x="9" y="75"/>
                    </a:cubicBezTo>
                    <a:cubicBezTo>
                      <a:pt x="18" y="118"/>
                      <a:pt x="66" y="148"/>
                      <a:pt x="108" y="142"/>
                    </a:cubicBezTo>
                    <a:cubicBezTo>
                      <a:pt x="151" y="136"/>
                      <a:pt x="182" y="105"/>
                      <a:pt x="169" y="60"/>
                    </a:cubicBezTo>
                    <a:close/>
                    <a:moveTo>
                      <a:pt x="110" y="126"/>
                    </a:moveTo>
                    <a:cubicBezTo>
                      <a:pt x="75" y="133"/>
                      <a:pt x="40" y="111"/>
                      <a:pt x="27" y="78"/>
                    </a:cubicBezTo>
                    <a:cubicBezTo>
                      <a:pt x="12" y="40"/>
                      <a:pt x="40" y="22"/>
                      <a:pt x="74" y="17"/>
                    </a:cubicBezTo>
                    <a:cubicBezTo>
                      <a:pt x="76" y="16"/>
                      <a:pt x="77" y="15"/>
                      <a:pt x="78" y="14"/>
                    </a:cubicBezTo>
                    <a:cubicBezTo>
                      <a:pt x="110" y="13"/>
                      <a:pt x="139" y="30"/>
                      <a:pt x="152" y="61"/>
                    </a:cubicBezTo>
                    <a:cubicBezTo>
                      <a:pt x="165" y="95"/>
                      <a:pt x="143" y="119"/>
                      <a:pt x="110" y="1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1" name="Freeform 437"/>
              <p:cNvSpPr/>
              <p:nvPr/>
            </p:nvSpPr>
            <p:spPr bwMode="auto">
              <a:xfrm>
                <a:off x="1210" y="1925"/>
                <a:ext cx="200" cy="129"/>
              </a:xfrm>
              <a:custGeom>
                <a:avLst/>
                <a:gdLst>
                  <a:gd name="T0" fmla="*/ 90 w 99"/>
                  <a:gd name="T1" fmla="*/ 20 h 64"/>
                  <a:gd name="T2" fmla="*/ 81 w 99"/>
                  <a:gd name="T3" fmla="*/ 19 h 64"/>
                  <a:gd name="T4" fmla="*/ 68 w 99"/>
                  <a:gd name="T5" fmla="*/ 40 h 64"/>
                  <a:gd name="T6" fmla="*/ 48 w 99"/>
                  <a:gd name="T7" fmla="*/ 42 h 64"/>
                  <a:gd name="T8" fmla="*/ 31 w 99"/>
                  <a:gd name="T9" fmla="*/ 7 h 64"/>
                  <a:gd name="T10" fmla="*/ 23 w 99"/>
                  <a:gd name="T11" fmla="*/ 3 h 64"/>
                  <a:gd name="T12" fmla="*/ 41 w 99"/>
                  <a:gd name="T13" fmla="*/ 60 h 64"/>
                  <a:gd name="T14" fmla="*/ 77 w 99"/>
                  <a:gd name="T15" fmla="*/ 56 h 64"/>
                  <a:gd name="T16" fmla="*/ 90 w 99"/>
                  <a:gd name="T17" fmla="*/ 2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4">
                    <a:moveTo>
                      <a:pt x="90" y="20"/>
                    </a:moveTo>
                    <a:cubicBezTo>
                      <a:pt x="88" y="18"/>
                      <a:pt x="84" y="18"/>
                      <a:pt x="81" y="19"/>
                    </a:cubicBezTo>
                    <a:cubicBezTo>
                      <a:pt x="73" y="24"/>
                      <a:pt x="75" y="35"/>
                      <a:pt x="68" y="40"/>
                    </a:cubicBezTo>
                    <a:cubicBezTo>
                      <a:pt x="62" y="44"/>
                      <a:pt x="54" y="44"/>
                      <a:pt x="48" y="42"/>
                    </a:cubicBezTo>
                    <a:cubicBezTo>
                      <a:pt x="31" y="38"/>
                      <a:pt x="25" y="22"/>
                      <a:pt x="31" y="7"/>
                    </a:cubicBezTo>
                    <a:cubicBezTo>
                      <a:pt x="32" y="2"/>
                      <a:pt x="26" y="0"/>
                      <a:pt x="23" y="3"/>
                    </a:cubicBezTo>
                    <a:cubicBezTo>
                      <a:pt x="0" y="23"/>
                      <a:pt x="17" y="51"/>
                      <a:pt x="41" y="60"/>
                    </a:cubicBezTo>
                    <a:cubicBezTo>
                      <a:pt x="53" y="64"/>
                      <a:pt x="67" y="63"/>
                      <a:pt x="77" y="56"/>
                    </a:cubicBezTo>
                    <a:cubicBezTo>
                      <a:pt x="87" y="50"/>
                      <a:pt x="99" y="31"/>
                      <a:pt x="9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2" name="Freeform 438"/>
              <p:cNvSpPr/>
              <p:nvPr/>
            </p:nvSpPr>
            <p:spPr bwMode="auto">
              <a:xfrm>
                <a:off x="1283" y="1867"/>
                <a:ext cx="60" cy="52"/>
              </a:xfrm>
              <a:custGeom>
                <a:avLst/>
                <a:gdLst>
                  <a:gd name="T0" fmla="*/ 18 w 30"/>
                  <a:gd name="T1" fmla="*/ 1 h 26"/>
                  <a:gd name="T2" fmla="*/ 16 w 30"/>
                  <a:gd name="T3" fmla="*/ 0 h 26"/>
                  <a:gd name="T4" fmla="*/ 6 w 30"/>
                  <a:gd name="T5" fmla="*/ 2 h 26"/>
                  <a:gd name="T6" fmla="*/ 0 w 30"/>
                  <a:gd name="T7" fmla="*/ 13 h 26"/>
                  <a:gd name="T8" fmla="*/ 3 w 30"/>
                  <a:gd name="T9" fmla="*/ 22 h 26"/>
                  <a:gd name="T10" fmla="*/ 16 w 30"/>
                  <a:gd name="T11" fmla="*/ 25 h 26"/>
                  <a:gd name="T12" fmla="*/ 18 w 30"/>
                  <a:gd name="T13" fmla="*/ 25 h 26"/>
                  <a:gd name="T14" fmla="*/ 18 w 30"/>
                  <a:gd name="T15" fmla="*/ 1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6">
                    <a:moveTo>
                      <a:pt x="18" y="1"/>
                    </a:moveTo>
                    <a:cubicBezTo>
                      <a:pt x="17" y="1"/>
                      <a:pt x="17" y="1"/>
                      <a:pt x="16" y="0"/>
                    </a:cubicBezTo>
                    <a:cubicBezTo>
                      <a:pt x="12" y="0"/>
                      <a:pt x="9" y="0"/>
                      <a:pt x="6" y="2"/>
                    </a:cubicBezTo>
                    <a:cubicBezTo>
                      <a:pt x="2" y="4"/>
                      <a:pt x="0" y="8"/>
                      <a:pt x="0" y="13"/>
                    </a:cubicBezTo>
                    <a:cubicBezTo>
                      <a:pt x="0" y="16"/>
                      <a:pt x="1" y="19"/>
                      <a:pt x="3" y="22"/>
                    </a:cubicBezTo>
                    <a:cubicBezTo>
                      <a:pt x="7" y="25"/>
                      <a:pt x="11" y="26"/>
                      <a:pt x="16" y="25"/>
                    </a:cubicBezTo>
                    <a:cubicBezTo>
                      <a:pt x="17" y="25"/>
                      <a:pt x="17" y="25"/>
                      <a:pt x="18" y="25"/>
                    </a:cubicBezTo>
                    <a:cubicBezTo>
                      <a:pt x="30" y="23"/>
                      <a:pt x="30" y="3"/>
                      <a:pt x="1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3" name="Freeform 439"/>
              <p:cNvSpPr/>
              <p:nvPr/>
            </p:nvSpPr>
            <p:spPr bwMode="auto">
              <a:xfrm>
                <a:off x="1353" y="1889"/>
                <a:ext cx="63" cy="56"/>
              </a:xfrm>
              <a:custGeom>
                <a:avLst/>
                <a:gdLst>
                  <a:gd name="T0" fmla="*/ 24 w 31"/>
                  <a:gd name="T1" fmla="*/ 6 h 28"/>
                  <a:gd name="T2" fmla="*/ 23 w 31"/>
                  <a:gd name="T3" fmla="*/ 5 h 28"/>
                  <a:gd name="T4" fmla="*/ 10 w 31"/>
                  <a:gd name="T5" fmla="*/ 2 h 28"/>
                  <a:gd name="T6" fmla="*/ 2 w 31"/>
                  <a:gd name="T7" fmla="*/ 11 h 28"/>
                  <a:gd name="T8" fmla="*/ 5 w 31"/>
                  <a:gd name="T9" fmla="*/ 23 h 28"/>
                  <a:gd name="T10" fmla="*/ 11 w 31"/>
                  <a:gd name="T11" fmla="*/ 26 h 28"/>
                  <a:gd name="T12" fmla="*/ 19 w 31"/>
                  <a:gd name="T13" fmla="*/ 28 h 28"/>
                  <a:gd name="T14" fmla="*/ 30 w 31"/>
                  <a:gd name="T15" fmla="*/ 19 h 28"/>
                  <a:gd name="T16" fmla="*/ 24 w 31"/>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8">
                    <a:moveTo>
                      <a:pt x="24" y="6"/>
                    </a:moveTo>
                    <a:cubicBezTo>
                      <a:pt x="23" y="5"/>
                      <a:pt x="19" y="2"/>
                      <a:pt x="23" y="5"/>
                    </a:cubicBezTo>
                    <a:cubicBezTo>
                      <a:pt x="19" y="2"/>
                      <a:pt x="15" y="0"/>
                      <a:pt x="10" y="2"/>
                    </a:cubicBezTo>
                    <a:cubicBezTo>
                      <a:pt x="6" y="3"/>
                      <a:pt x="3" y="6"/>
                      <a:pt x="2" y="11"/>
                    </a:cubicBezTo>
                    <a:cubicBezTo>
                      <a:pt x="0" y="15"/>
                      <a:pt x="2" y="20"/>
                      <a:pt x="5" y="23"/>
                    </a:cubicBezTo>
                    <a:cubicBezTo>
                      <a:pt x="7" y="25"/>
                      <a:pt x="9" y="26"/>
                      <a:pt x="11" y="26"/>
                    </a:cubicBezTo>
                    <a:cubicBezTo>
                      <a:pt x="13" y="28"/>
                      <a:pt x="16" y="28"/>
                      <a:pt x="19" y="28"/>
                    </a:cubicBezTo>
                    <a:cubicBezTo>
                      <a:pt x="24" y="28"/>
                      <a:pt x="29" y="25"/>
                      <a:pt x="30" y="19"/>
                    </a:cubicBezTo>
                    <a:cubicBezTo>
                      <a:pt x="31" y="14"/>
                      <a:pt x="29" y="8"/>
                      <a:pt x="2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4" name="Freeform 440"/>
              <p:cNvSpPr>
                <a:spLocks noEditPoints="1"/>
              </p:cNvSpPr>
              <p:nvPr/>
            </p:nvSpPr>
            <p:spPr bwMode="auto">
              <a:xfrm>
                <a:off x="476" y="2119"/>
                <a:ext cx="706" cy="631"/>
              </a:xfrm>
              <a:custGeom>
                <a:avLst/>
                <a:gdLst>
                  <a:gd name="T0" fmla="*/ 321 w 350"/>
                  <a:gd name="T1" fmla="*/ 1 h 313"/>
                  <a:gd name="T2" fmla="*/ 235 w 350"/>
                  <a:gd name="T3" fmla="*/ 83 h 313"/>
                  <a:gd name="T4" fmla="*/ 297 w 350"/>
                  <a:gd name="T5" fmla="*/ 26 h 313"/>
                  <a:gd name="T6" fmla="*/ 301 w 350"/>
                  <a:gd name="T7" fmla="*/ 72 h 313"/>
                  <a:gd name="T8" fmla="*/ 247 w 350"/>
                  <a:gd name="T9" fmla="*/ 98 h 313"/>
                  <a:gd name="T10" fmla="*/ 225 w 350"/>
                  <a:gd name="T11" fmla="*/ 19 h 313"/>
                  <a:gd name="T12" fmla="*/ 178 w 350"/>
                  <a:gd name="T13" fmla="*/ 34 h 313"/>
                  <a:gd name="T14" fmla="*/ 163 w 350"/>
                  <a:gd name="T15" fmla="*/ 44 h 313"/>
                  <a:gd name="T16" fmla="*/ 158 w 350"/>
                  <a:gd name="T17" fmla="*/ 100 h 313"/>
                  <a:gd name="T18" fmla="*/ 8 w 350"/>
                  <a:gd name="T19" fmla="*/ 155 h 313"/>
                  <a:gd name="T20" fmla="*/ 5 w 350"/>
                  <a:gd name="T21" fmla="*/ 160 h 313"/>
                  <a:gd name="T22" fmla="*/ 4 w 350"/>
                  <a:gd name="T23" fmla="*/ 170 h 313"/>
                  <a:gd name="T24" fmla="*/ 139 w 350"/>
                  <a:gd name="T25" fmla="*/ 282 h 313"/>
                  <a:gd name="T26" fmla="*/ 242 w 350"/>
                  <a:gd name="T27" fmla="*/ 199 h 313"/>
                  <a:gd name="T28" fmla="*/ 316 w 350"/>
                  <a:gd name="T29" fmla="*/ 101 h 313"/>
                  <a:gd name="T30" fmla="*/ 157 w 350"/>
                  <a:gd name="T31" fmla="*/ 83 h 313"/>
                  <a:gd name="T32" fmla="*/ 195 w 350"/>
                  <a:gd name="T33" fmla="*/ 37 h 313"/>
                  <a:gd name="T34" fmla="*/ 218 w 350"/>
                  <a:gd name="T35" fmla="*/ 31 h 313"/>
                  <a:gd name="T36" fmla="*/ 216 w 350"/>
                  <a:gd name="T37" fmla="*/ 81 h 313"/>
                  <a:gd name="T38" fmla="*/ 209 w 350"/>
                  <a:gd name="T39" fmla="*/ 84 h 313"/>
                  <a:gd name="T40" fmla="*/ 189 w 350"/>
                  <a:gd name="T41" fmla="*/ 68 h 313"/>
                  <a:gd name="T42" fmla="*/ 181 w 350"/>
                  <a:gd name="T43" fmla="*/ 74 h 313"/>
                  <a:gd name="T44" fmla="*/ 169 w 350"/>
                  <a:gd name="T45" fmla="*/ 98 h 313"/>
                  <a:gd name="T46" fmla="*/ 126 w 350"/>
                  <a:gd name="T47" fmla="*/ 275 h 313"/>
                  <a:gd name="T48" fmla="*/ 113 w 350"/>
                  <a:gd name="T49" fmla="*/ 291 h 313"/>
                  <a:gd name="T50" fmla="*/ 42 w 350"/>
                  <a:gd name="T51" fmla="*/ 179 h 313"/>
                  <a:gd name="T52" fmla="*/ 88 w 350"/>
                  <a:gd name="T53" fmla="*/ 208 h 313"/>
                  <a:gd name="T54" fmla="*/ 126 w 350"/>
                  <a:gd name="T55" fmla="*/ 275 h 313"/>
                  <a:gd name="T56" fmla="*/ 69 w 350"/>
                  <a:gd name="T57" fmla="*/ 209 h 313"/>
                  <a:gd name="T58" fmla="*/ 197 w 350"/>
                  <a:gd name="T59" fmla="*/ 180 h 313"/>
                  <a:gd name="T60" fmla="*/ 112 w 350"/>
                  <a:gd name="T61" fmla="*/ 214 h 313"/>
                  <a:gd name="T62" fmla="*/ 168 w 350"/>
                  <a:gd name="T63" fmla="*/ 112 h 313"/>
                  <a:gd name="T64" fmla="*/ 221 w 350"/>
                  <a:gd name="T65" fmla="*/ 120 h 313"/>
                  <a:gd name="T66" fmla="*/ 213 w 350"/>
                  <a:gd name="T67" fmla="*/ 95 h 313"/>
                  <a:gd name="T68" fmla="*/ 214 w 350"/>
                  <a:gd name="T69" fmla="*/ 94 h 313"/>
                  <a:gd name="T70" fmla="*/ 215 w 350"/>
                  <a:gd name="T71" fmla="*/ 93 h 313"/>
                  <a:gd name="T72" fmla="*/ 217 w 350"/>
                  <a:gd name="T73" fmla="*/ 92 h 313"/>
                  <a:gd name="T74" fmla="*/ 222 w 350"/>
                  <a:gd name="T75" fmla="*/ 93 h 313"/>
                  <a:gd name="T76" fmla="*/ 230 w 350"/>
                  <a:gd name="T77" fmla="*/ 96 h 313"/>
                  <a:gd name="T78" fmla="*/ 233 w 350"/>
                  <a:gd name="T79" fmla="*/ 99 h 313"/>
                  <a:gd name="T80" fmla="*/ 237 w 350"/>
                  <a:gd name="T81" fmla="*/ 103 h 313"/>
                  <a:gd name="T82" fmla="*/ 238 w 350"/>
                  <a:gd name="T83" fmla="*/ 112 h 313"/>
                  <a:gd name="T84" fmla="*/ 228 w 350"/>
                  <a:gd name="T85" fmla="*/ 116 h 313"/>
                  <a:gd name="T86" fmla="*/ 286 w 350"/>
                  <a:gd name="T87" fmla="*/ 155 h 313"/>
                  <a:gd name="T88" fmla="*/ 226 w 350"/>
                  <a:gd name="T89" fmla="*/ 161 h 313"/>
                  <a:gd name="T90" fmla="*/ 227 w 350"/>
                  <a:gd name="T91" fmla="*/ 127 h 313"/>
                  <a:gd name="T92" fmla="*/ 248 w 350"/>
                  <a:gd name="T93" fmla="*/ 154 h 313"/>
                  <a:gd name="T94" fmla="*/ 239 w 350"/>
                  <a:gd name="T95" fmla="*/ 126 h 313"/>
                  <a:gd name="T96" fmla="*/ 260 w 350"/>
                  <a:gd name="T97" fmla="*/ 144 h 313"/>
                  <a:gd name="T98" fmla="*/ 248 w 350"/>
                  <a:gd name="T99" fmla="*/ 116 h 313"/>
                  <a:gd name="T100" fmla="*/ 302 w 350"/>
                  <a:gd name="T101" fmla="*/ 107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0" h="313">
                    <a:moveTo>
                      <a:pt x="313" y="72"/>
                    </a:moveTo>
                    <a:cubicBezTo>
                      <a:pt x="324" y="62"/>
                      <a:pt x="335" y="52"/>
                      <a:pt x="342" y="38"/>
                    </a:cubicBezTo>
                    <a:cubicBezTo>
                      <a:pt x="350" y="21"/>
                      <a:pt x="341" y="0"/>
                      <a:pt x="321" y="1"/>
                    </a:cubicBezTo>
                    <a:cubicBezTo>
                      <a:pt x="300" y="1"/>
                      <a:pt x="280" y="24"/>
                      <a:pt x="268" y="38"/>
                    </a:cubicBezTo>
                    <a:cubicBezTo>
                      <a:pt x="259" y="47"/>
                      <a:pt x="252" y="56"/>
                      <a:pt x="245" y="66"/>
                    </a:cubicBezTo>
                    <a:cubicBezTo>
                      <a:pt x="244" y="67"/>
                      <a:pt x="233" y="84"/>
                      <a:pt x="235" y="83"/>
                    </a:cubicBezTo>
                    <a:cubicBezTo>
                      <a:pt x="234" y="84"/>
                      <a:pt x="233" y="86"/>
                      <a:pt x="235" y="86"/>
                    </a:cubicBezTo>
                    <a:cubicBezTo>
                      <a:pt x="243" y="88"/>
                      <a:pt x="249" y="77"/>
                      <a:pt x="253" y="72"/>
                    </a:cubicBezTo>
                    <a:cubicBezTo>
                      <a:pt x="267" y="56"/>
                      <a:pt x="281" y="40"/>
                      <a:pt x="297" y="26"/>
                    </a:cubicBezTo>
                    <a:cubicBezTo>
                      <a:pt x="304" y="20"/>
                      <a:pt x="311" y="15"/>
                      <a:pt x="320" y="13"/>
                    </a:cubicBezTo>
                    <a:cubicBezTo>
                      <a:pt x="337" y="9"/>
                      <a:pt x="333" y="31"/>
                      <a:pt x="328" y="39"/>
                    </a:cubicBezTo>
                    <a:cubicBezTo>
                      <a:pt x="322" y="52"/>
                      <a:pt x="311" y="63"/>
                      <a:pt x="301" y="72"/>
                    </a:cubicBezTo>
                    <a:cubicBezTo>
                      <a:pt x="295" y="78"/>
                      <a:pt x="286" y="81"/>
                      <a:pt x="283" y="89"/>
                    </a:cubicBezTo>
                    <a:cubicBezTo>
                      <a:pt x="283" y="89"/>
                      <a:pt x="283" y="89"/>
                      <a:pt x="283" y="89"/>
                    </a:cubicBezTo>
                    <a:cubicBezTo>
                      <a:pt x="270" y="90"/>
                      <a:pt x="257" y="94"/>
                      <a:pt x="247" y="98"/>
                    </a:cubicBezTo>
                    <a:cubicBezTo>
                      <a:pt x="246" y="96"/>
                      <a:pt x="245" y="95"/>
                      <a:pt x="243" y="93"/>
                    </a:cubicBezTo>
                    <a:cubicBezTo>
                      <a:pt x="240" y="90"/>
                      <a:pt x="236" y="87"/>
                      <a:pt x="231" y="85"/>
                    </a:cubicBezTo>
                    <a:cubicBezTo>
                      <a:pt x="242" y="63"/>
                      <a:pt x="239" y="38"/>
                      <a:pt x="225" y="19"/>
                    </a:cubicBezTo>
                    <a:cubicBezTo>
                      <a:pt x="214" y="4"/>
                      <a:pt x="200" y="19"/>
                      <a:pt x="189" y="26"/>
                    </a:cubicBezTo>
                    <a:cubicBezTo>
                      <a:pt x="189" y="26"/>
                      <a:pt x="189" y="26"/>
                      <a:pt x="189" y="26"/>
                    </a:cubicBezTo>
                    <a:cubicBezTo>
                      <a:pt x="185" y="28"/>
                      <a:pt x="182" y="31"/>
                      <a:pt x="178" y="34"/>
                    </a:cubicBezTo>
                    <a:cubicBezTo>
                      <a:pt x="176" y="35"/>
                      <a:pt x="174" y="37"/>
                      <a:pt x="172" y="39"/>
                    </a:cubicBezTo>
                    <a:cubicBezTo>
                      <a:pt x="166" y="43"/>
                      <a:pt x="166" y="40"/>
                      <a:pt x="171" y="43"/>
                    </a:cubicBezTo>
                    <a:cubicBezTo>
                      <a:pt x="168" y="41"/>
                      <a:pt x="165" y="42"/>
                      <a:pt x="163" y="44"/>
                    </a:cubicBezTo>
                    <a:cubicBezTo>
                      <a:pt x="159" y="48"/>
                      <a:pt x="153" y="47"/>
                      <a:pt x="149" y="51"/>
                    </a:cubicBezTo>
                    <a:cubicBezTo>
                      <a:pt x="144" y="56"/>
                      <a:pt x="142" y="61"/>
                      <a:pt x="141" y="68"/>
                    </a:cubicBezTo>
                    <a:cubicBezTo>
                      <a:pt x="138" y="81"/>
                      <a:pt x="148" y="93"/>
                      <a:pt x="158" y="100"/>
                    </a:cubicBezTo>
                    <a:cubicBezTo>
                      <a:pt x="155" y="101"/>
                      <a:pt x="152" y="102"/>
                      <a:pt x="149" y="104"/>
                    </a:cubicBezTo>
                    <a:cubicBezTo>
                      <a:pt x="129" y="114"/>
                      <a:pt x="113" y="128"/>
                      <a:pt x="95" y="139"/>
                    </a:cubicBezTo>
                    <a:cubicBezTo>
                      <a:pt x="70" y="154"/>
                      <a:pt x="36" y="147"/>
                      <a:pt x="8" y="155"/>
                    </a:cubicBezTo>
                    <a:cubicBezTo>
                      <a:pt x="6" y="155"/>
                      <a:pt x="5" y="158"/>
                      <a:pt x="6" y="160"/>
                    </a:cubicBezTo>
                    <a:cubicBezTo>
                      <a:pt x="6" y="160"/>
                      <a:pt x="6" y="160"/>
                      <a:pt x="6" y="160"/>
                    </a:cubicBezTo>
                    <a:cubicBezTo>
                      <a:pt x="6" y="160"/>
                      <a:pt x="6" y="160"/>
                      <a:pt x="5" y="160"/>
                    </a:cubicBezTo>
                    <a:cubicBezTo>
                      <a:pt x="5" y="160"/>
                      <a:pt x="5" y="160"/>
                      <a:pt x="5" y="160"/>
                    </a:cubicBezTo>
                    <a:cubicBezTo>
                      <a:pt x="1" y="161"/>
                      <a:pt x="0" y="168"/>
                      <a:pt x="4" y="170"/>
                    </a:cubicBezTo>
                    <a:cubicBezTo>
                      <a:pt x="4" y="170"/>
                      <a:pt x="4" y="170"/>
                      <a:pt x="4" y="170"/>
                    </a:cubicBezTo>
                    <a:cubicBezTo>
                      <a:pt x="0" y="204"/>
                      <a:pt x="31" y="241"/>
                      <a:pt x="52" y="264"/>
                    </a:cubicBezTo>
                    <a:cubicBezTo>
                      <a:pt x="68" y="281"/>
                      <a:pt x="100" y="313"/>
                      <a:pt x="126" y="299"/>
                    </a:cubicBezTo>
                    <a:cubicBezTo>
                      <a:pt x="133" y="295"/>
                      <a:pt x="137" y="289"/>
                      <a:pt x="139" y="282"/>
                    </a:cubicBezTo>
                    <a:cubicBezTo>
                      <a:pt x="165" y="265"/>
                      <a:pt x="168" y="231"/>
                      <a:pt x="189" y="206"/>
                    </a:cubicBezTo>
                    <a:cubicBezTo>
                      <a:pt x="198" y="194"/>
                      <a:pt x="211" y="183"/>
                      <a:pt x="219" y="171"/>
                    </a:cubicBezTo>
                    <a:cubicBezTo>
                      <a:pt x="224" y="183"/>
                      <a:pt x="234" y="197"/>
                      <a:pt x="242" y="199"/>
                    </a:cubicBezTo>
                    <a:cubicBezTo>
                      <a:pt x="250" y="202"/>
                      <a:pt x="259" y="193"/>
                      <a:pt x="265" y="188"/>
                    </a:cubicBezTo>
                    <a:cubicBezTo>
                      <a:pt x="277" y="180"/>
                      <a:pt x="288" y="171"/>
                      <a:pt x="298" y="161"/>
                    </a:cubicBezTo>
                    <a:cubicBezTo>
                      <a:pt x="316" y="145"/>
                      <a:pt x="334" y="123"/>
                      <a:pt x="316" y="101"/>
                    </a:cubicBezTo>
                    <a:cubicBezTo>
                      <a:pt x="311" y="94"/>
                      <a:pt x="304" y="91"/>
                      <a:pt x="296" y="90"/>
                    </a:cubicBezTo>
                    <a:cubicBezTo>
                      <a:pt x="302" y="85"/>
                      <a:pt x="308" y="77"/>
                      <a:pt x="313" y="72"/>
                    </a:cubicBezTo>
                    <a:close/>
                    <a:moveTo>
                      <a:pt x="157" y="83"/>
                    </a:moveTo>
                    <a:cubicBezTo>
                      <a:pt x="154" y="78"/>
                      <a:pt x="150" y="63"/>
                      <a:pt x="160" y="60"/>
                    </a:cubicBezTo>
                    <a:cubicBezTo>
                      <a:pt x="164" y="59"/>
                      <a:pt x="167" y="58"/>
                      <a:pt x="170" y="55"/>
                    </a:cubicBezTo>
                    <a:cubicBezTo>
                      <a:pt x="178" y="53"/>
                      <a:pt x="189" y="40"/>
                      <a:pt x="195" y="37"/>
                    </a:cubicBezTo>
                    <a:cubicBezTo>
                      <a:pt x="195" y="37"/>
                      <a:pt x="195" y="37"/>
                      <a:pt x="195" y="37"/>
                    </a:cubicBezTo>
                    <a:cubicBezTo>
                      <a:pt x="199" y="34"/>
                      <a:pt x="203" y="32"/>
                      <a:pt x="207" y="29"/>
                    </a:cubicBezTo>
                    <a:cubicBezTo>
                      <a:pt x="213" y="24"/>
                      <a:pt x="214" y="23"/>
                      <a:pt x="218" y="31"/>
                    </a:cubicBezTo>
                    <a:cubicBezTo>
                      <a:pt x="229" y="47"/>
                      <a:pt x="226" y="63"/>
                      <a:pt x="220" y="81"/>
                    </a:cubicBezTo>
                    <a:cubicBezTo>
                      <a:pt x="220" y="81"/>
                      <a:pt x="220" y="81"/>
                      <a:pt x="220" y="81"/>
                    </a:cubicBezTo>
                    <a:cubicBezTo>
                      <a:pt x="219" y="81"/>
                      <a:pt x="217" y="81"/>
                      <a:pt x="216" y="81"/>
                    </a:cubicBezTo>
                    <a:cubicBezTo>
                      <a:pt x="212" y="73"/>
                      <a:pt x="211" y="64"/>
                      <a:pt x="206" y="57"/>
                    </a:cubicBezTo>
                    <a:cubicBezTo>
                      <a:pt x="205" y="54"/>
                      <a:pt x="201" y="55"/>
                      <a:pt x="201" y="58"/>
                    </a:cubicBezTo>
                    <a:cubicBezTo>
                      <a:pt x="202" y="67"/>
                      <a:pt x="205" y="76"/>
                      <a:pt x="209" y="84"/>
                    </a:cubicBezTo>
                    <a:cubicBezTo>
                      <a:pt x="209" y="84"/>
                      <a:pt x="209" y="84"/>
                      <a:pt x="208" y="84"/>
                    </a:cubicBezTo>
                    <a:cubicBezTo>
                      <a:pt x="205" y="82"/>
                      <a:pt x="202" y="80"/>
                      <a:pt x="200" y="78"/>
                    </a:cubicBezTo>
                    <a:cubicBezTo>
                      <a:pt x="195" y="75"/>
                      <a:pt x="192" y="72"/>
                      <a:pt x="189" y="68"/>
                    </a:cubicBezTo>
                    <a:cubicBezTo>
                      <a:pt x="187" y="67"/>
                      <a:pt x="185" y="66"/>
                      <a:pt x="183" y="67"/>
                    </a:cubicBezTo>
                    <a:cubicBezTo>
                      <a:pt x="182" y="68"/>
                      <a:pt x="182" y="68"/>
                      <a:pt x="182" y="68"/>
                    </a:cubicBezTo>
                    <a:cubicBezTo>
                      <a:pt x="180" y="69"/>
                      <a:pt x="180" y="72"/>
                      <a:pt x="181" y="74"/>
                    </a:cubicBezTo>
                    <a:cubicBezTo>
                      <a:pt x="185" y="82"/>
                      <a:pt x="195" y="87"/>
                      <a:pt x="204" y="90"/>
                    </a:cubicBezTo>
                    <a:cubicBezTo>
                      <a:pt x="202" y="95"/>
                      <a:pt x="203" y="100"/>
                      <a:pt x="204" y="105"/>
                    </a:cubicBezTo>
                    <a:cubicBezTo>
                      <a:pt x="194" y="99"/>
                      <a:pt x="181" y="97"/>
                      <a:pt x="169" y="98"/>
                    </a:cubicBezTo>
                    <a:cubicBezTo>
                      <a:pt x="169" y="97"/>
                      <a:pt x="169" y="97"/>
                      <a:pt x="168" y="96"/>
                    </a:cubicBezTo>
                    <a:cubicBezTo>
                      <a:pt x="164" y="92"/>
                      <a:pt x="161" y="88"/>
                      <a:pt x="157" y="83"/>
                    </a:cubicBezTo>
                    <a:close/>
                    <a:moveTo>
                      <a:pt x="126" y="275"/>
                    </a:moveTo>
                    <a:cubicBezTo>
                      <a:pt x="126" y="275"/>
                      <a:pt x="125" y="276"/>
                      <a:pt x="124" y="276"/>
                    </a:cubicBezTo>
                    <a:cubicBezTo>
                      <a:pt x="119" y="278"/>
                      <a:pt x="119" y="284"/>
                      <a:pt x="122" y="287"/>
                    </a:cubicBezTo>
                    <a:cubicBezTo>
                      <a:pt x="120" y="289"/>
                      <a:pt x="117" y="291"/>
                      <a:pt x="113" y="291"/>
                    </a:cubicBezTo>
                    <a:cubicBezTo>
                      <a:pt x="90" y="292"/>
                      <a:pt x="64" y="260"/>
                      <a:pt x="50" y="244"/>
                    </a:cubicBezTo>
                    <a:cubicBezTo>
                      <a:pt x="34" y="224"/>
                      <a:pt x="15" y="198"/>
                      <a:pt x="14" y="171"/>
                    </a:cubicBezTo>
                    <a:cubicBezTo>
                      <a:pt x="24" y="172"/>
                      <a:pt x="33" y="175"/>
                      <a:pt x="42" y="179"/>
                    </a:cubicBezTo>
                    <a:cubicBezTo>
                      <a:pt x="38" y="183"/>
                      <a:pt x="36" y="188"/>
                      <a:pt x="36" y="195"/>
                    </a:cubicBezTo>
                    <a:cubicBezTo>
                      <a:pt x="36" y="203"/>
                      <a:pt x="41" y="211"/>
                      <a:pt x="48" y="216"/>
                    </a:cubicBezTo>
                    <a:cubicBezTo>
                      <a:pt x="61" y="225"/>
                      <a:pt x="81" y="222"/>
                      <a:pt x="88" y="208"/>
                    </a:cubicBezTo>
                    <a:cubicBezTo>
                      <a:pt x="89" y="209"/>
                      <a:pt x="90" y="209"/>
                      <a:pt x="91" y="210"/>
                    </a:cubicBezTo>
                    <a:cubicBezTo>
                      <a:pt x="103" y="221"/>
                      <a:pt x="114" y="234"/>
                      <a:pt x="121" y="248"/>
                    </a:cubicBezTo>
                    <a:cubicBezTo>
                      <a:pt x="124" y="254"/>
                      <a:pt x="127" y="265"/>
                      <a:pt x="126" y="275"/>
                    </a:cubicBezTo>
                    <a:close/>
                    <a:moveTo>
                      <a:pt x="50" y="182"/>
                    </a:moveTo>
                    <a:cubicBezTo>
                      <a:pt x="60" y="187"/>
                      <a:pt x="69" y="193"/>
                      <a:pt x="78" y="199"/>
                    </a:cubicBezTo>
                    <a:cubicBezTo>
                      <a:pt x="76" y="203"/>
                      <a:pt x="74" y="207"/>
                      <a:pt x="69" y="209"/>
                    </a:cubicBezTo>
                    <a:cubicBezTo>
                      <a:pt x="65" y="210"/>
                      <a:pt x="60" y="208"/>
                      <a:pt x="56" y="206"/>
                    </a:cubicBezTo>
                    <a:cubicBezTo>
                      <a:pt x="47" y="201"/>
                      <a:pt x="46" y="191"/>
                      <a:pt x="50" y="182"/>
                    </a:cubicBezTo>
                    <a:close/>
                    <a:moveTo>
                      <a:pt x="197" y="180"/>
                    </a:moveTo>
                    <a:cubicBezTo>
                      <a:pt x="190" y="188"/>
                      <a:pt x="181" y="195"/>
                      <a:pt x="175" y="204"/>
                    </a:cubicBezTo>
                    <a:cubicBezTo>
                      <a:pt x="162" y="224"/>
                      <a:pt x="156" y="251"/>
                      <a:pt x="139" y="267"/>
                    </a:cubicBezTo>
                    <a:cubicBezTo>
                      <a:pt x="135" y="247"/>
                      <a:pt x="121" y="224"/>
                      <a:pt x="112" y="214"/>
                    </a:cubicBezTo>
                    <a:cubicBezTo>
                      <a:pt x="94" y="193"/>
                      <a:pt x="64" y="170"/>
                      <a:pt x="34" y="162"/>
                    </a:cubicBezTo>
                    <a:cubicBezTo>
                      <a:pt x="55" y="163"/>
                      <a:pt x="77" y="163"/>
                      <a:pt x="95" y="154"/>
                    </a:cubicBezTo>
                    <a:cubicBezTo>
                      <a:pt x="121" y="142"/>
                      <a:pt x="141" y="120"/>
                      <a:pt x="168" y="112"/>
                    </a:cubicBezTo>
                    <a:cubicBezTo>
                      <a:pt x="184" y="109"/>
                      <a:pt x="197" y="114"/>
                      <a:pt x="208" y="127"/>
                    </a:cubicBezTo>
                    <a:cubicBezTo>
                      <a:pt x="229" y="146"/>
                      <a:pt x="208" y="168"/>
                      <a:pt x="197" y="180"/>
                    </a:cubicBezTo>
                    <a:close/>
                    <a:moveTo>
                      <a:pt x="221" y="120"/>
                    </a:moveTo>
                    <a:cubicBezTo>
                      <a:pt x="218" y="116"/>
                      <a:pt x="215" y="112"/>
                      <a:pt x="211" y="109"/>
                    </a:cubicBezTo>
                    <a:cubicBezTo>
                      <a:pt x="212" y="109"/>
                      <a:pt x="212" y="108"/>
                      <a:pt x="212" y="107"/>
                    </a:cubicBezTo>
                    <a:cubicBezTo>
                      <a:pt x="212" y="102"/>
                      <a:pt x="212" y="99"/>
                      <a:pt x="213" y="95"/>
                    </a:cubicBezTo>
                    <a:cubicBezTo>
                      <a:pt x="213" y="95"/>
                      <a:pt x="213" y="95"/>
                      <a:pt x="213" y="95"/>
                    </a:cubicBezTo>
                    <a:cubicBezTo>
                      <a:pt x="213" y="95"/>
                      <a:pt x="213" y="95"/>
                      <a:pt x="214" y="94"/>
                    </a:cubicBezTo>
                    <a:cubicBezTo>
                      <a:pt x="214" y="94"/>
                      <a:pt x="214" y="94"/>
                      <a:pt x="214" y="94"/>
                    </a:cubicBezTo>
                    <a:cubicBezTo>
                      <a:pt x="214" y="94"/>
                      <a:pt x="214" y="94"/>
                      <a:pt x="214" y="94"/>
                    </a:cubicBezTo>
                    <a:cubicBezTo>
                      <a:pt x="214" y="93"/>
                      <a:pt x="214" y="93"/>
                      <a:pt x="214" y="93"/>
                    </a:cubicBezTo>
                    <a:cubicBezTo>
                      <a:pt x="214" y="93"/>
                      <a:pt x="214" y="93"/>
                      <a:pt x="215" y="93"/>
                    </a:cubicBezTo>
                    <a:cubicBezTo>
                      <a:pt x="215" y="93"/>
                      <a:pt x="215" y="93"/>
                      <a:pt x="215" y="93"/>
                    </a:cubicBezTo>
                    <a:cubicBezTo>
                      <a:pt x="215" y="93"/>
                      <a:pt x="215" y="93"/>
                      <a:pt x="215" y="93"/>
                    </a:cubicBezTo>
                    <a:cubicBezTo>
                      <a:pt x="216" y="93"/>
                      <a:pt x="216" y="92"/>
                      <a:pt x="217" y="92"/>
                    </a:cubicBezTo>
                    <a:cubicBezTo>
                      <a:pt x="217" y="92"/>
                      <a:pt x="218" y="92"/>
                      <a:pt x="218" y="92"/>
                    </a:cubicBezTo>
                    <a:cubicBezTo>
                      <a:pt x="219" y="92"/>
                      <a:pt x="219" y="92"/>
                      <a:pt x="220" y="92"/>
                    </a:cubicBezTo>
                    <a:cubicBezTo>
                      <a:pt x="220" y="92"/>
                      <a:pt x="221" y="93"/>
                      <a:pt x="222" y="93"/>
                    </a:cubicBezTo>
                    <a:cubicBezTo>
                      <a:pt x="222" y="93"/>
                      <a:pt x="223" y="93"/>
                      <a:pt x="224" y="93"/>
                    </a:cubicBezTo>
                    <a:cubicBezTo>
                      <a:pt x="224" y="94"/>
                      <a:pt x="225" y="94"/>
                      <a:pt x="225" y="94"/>
                    </a:cubicBezTo>
                    <a:cubicBezTo>
                      <a:pt x="227" y="95"/>
                      <a:pt x="228" y="96"/>
                      <a:pt x="230" y="96"/>
                    </a:cubicBezTo>
                    <a:cubicBezTo>
                      <a:pt x="230" y="97"/>
                      <a:pt x="231" y="97"/>
                      <a:pt x="232" y="98"/>
                    </a:cubicBezTo>
                    <a:cubicBezTo>
                      <a:pt x="232" y="98"/>
                      <a:pt x="232" y="98"/>
                      <a:pt x="232" y="98"/>
                    </a:cubicBezTo>
                    <a:cubicBezTo>
                      <a:pt x="233" y="98"/>
                      <a:pt x="233" y="99"/>
                      <a:pt x="233" y="99"/>
                    </a:cubicBezTo>
                    <a:cubicBezTo>
                      <a:pt x="234" y="100"/>
                      <a:pt x="236" y="101"/>
                      <a:pt x="237" y="102"/>
                    </a:cubicBezTo>
                    <a:cubicBezTo>
                      <a:pt x="237" y="102"/>
                      <a:pt x="237" y="103"/>
                      <a:pt x="237" y="103"/>
                    </a:cubicBezTo>
                    <a:cubicBezTo>
                      <a:pt x="237" y="103"/>
                      <a:pt x="237" y="103"/>
                      <a:pt x="237" y="103"/>
                    </a:cubicBezTo>
                    <a:cubicBezTo>
                      <a:pt x="235" y="105"/>
                      <a:pt x="236" y="109"/>
                      <a:pt x="238" y="111"/>
                    </a:cubicBezTo>
                    <a:cubicBezTo>
                      <a:pt x="238" y="111"/>
                      <a:pt x="238" y="111"/>
                      <a:pt x="238" y="111"/>
                    </a:cubicBezTo>
                    <a:cubicBezTo>
                      <a:pt x="238" y="111"/>
                      <a:pt x="238" y="112"/>
                      <a:pt x="238" y="112"/>
                    </a:cubicBezTo>
                    <a:cubicBezTo>
                      <a:pt x="237" y="112"/>
                      <a:pt x="237" y="112"/>
                      <a:pt x="237" y="112"/>
                    </a:cubicBezTo>
                    <a:cubicBezTo>
                      <a:pt x="236" y="113"/>
                      <a:pt x="235" y="113"/>
                      <a:pt x="234" y="114"/>
                    </a:cubicBezTo>
                    <a:cubicBezTo>
                      <a:pt x="233" y="114"/>
                      <a:pt x="230" y="115"/>
                      <a:pt x="228" y="116"/>
                    </a:cubicBezTo>
                    <a:cubicBezTo>
                      <a:pt x="227" y="116"/>
                      <a:pt x="225" y="116"/>
                      <a:pt x="224" y="116"/>
                    </a:cubicBezTo>
                    <a:cubicBezTo>
                      <a:pt x="222" y="117"/>
                      <a:pt x="221" y="118"/>
                      <a:pt x="221" y="120"/>
                    </a:cubicBezTo>
                    <a:close/>
                    <a:moveTo>
                      <a:pt x="286" y="155"/>
                    </a:moveTo>
                    <a:cubicBezTo>
                      <a:pt x="275" y="165"/>
                      <a:pt x="263" y="175"/>
                      <a:pt x="250" y="185"/>
                    </a:cubicBezTo>
                    <a:cubicBezTo>
                      <a:pt x="242" y="191"/>
                      <a:pt x="239" y="184"/>
                      <a:pt x="235" y="177"/>
                    </a:cubicBezTo>
                    <a:cubicBezTo>
                      <a:pt x="233" y="173"/>
                      <a:pt x="228" y="167"/>
                      <a:pt x="226" y="161"/>
                    </a:cubicBezTo>
                    <a:cubicBezTo>
                      <a:pt x="226" y="160"/>
                      <a:pt x="226" y="160"/>
                      <a:pt x="226" y="159"/>
                    </a:cubicBezTo>
                    <a:cubicBezTo>
                      <a:pt x="230" y="150"/>
                      <a:pt x="230" y="139"/>
                      <a:pt x="224" y="127"/>
                    </a:cubicBezTo>
                    <a:cubicBezTo>
                      <a:pt x="225" y="127"/>
                      <a:pt x="226" y="127"/>
                      <a:pt x="227" y="127"/>
                    </a:cubicBezTo>
                    <a:cubicBezTo>
                      <a:pt x="229" y="126"/>
                      <a:pt x="231" y="126"/>
                      <a:pt x="232" y="126"/>
                    </a:cubicBezTo>
                    <a:cubicBezTo>
                      <a:pt x="232" y="126"/>
                      <a:pt x="232" y="127"/>
                      <a:pt x="232" y="127"/>
                    </a:cubicBezTo>
                    <a:cubicBezTo>
                      <a:pt x="234" y="136"/>
                      <a:pt x="239" y="149"/>
                      <a:pt x="248" y="154"/>
                    </a:cubicBezTo>
                    <a:cubicBezTo>
                      <a:pt x="251" y="155"/>
                      <a:pt x="254" y="152"/>
                      <a:pt x="253" y="149"/>
                    </a:cubicBezTo>
                    <a:cubicBezTo>
                      <a:pt x="251" y="145"/>
                      <a:pt x="247" y="142"/>
                      <a:pt x="245" y="138"/>
                    </a:cubicBezTo>
                    <a:cubicBezTo>
                      <a:pt x="242" y="134"/>
                      <a:pt x="240" y="130"/>
                      <a:pt x="239" y="126"/>
                    </a:cubicBezTo>
                    <a:cubicBezTo>
                      <a:pt x="238" y="125"/>
                      <a:pt x="238" y="124"/>
                      <a:pt x="237" y="124"/>
                    </a:cubicBezTo>
                    <a:cubicBezTo>
                      <a:pt x="239" y="123"/>
                      <a:pt x="241" y="122"/>
                      <a:pt x="242" y="121"/>
                    </a:cubicBezTo>
                    <a:cubicBezTo>
                      <a:pt x="247" y="130"/>
                      <a:pt x="253" y="139"/>
                      <a:pt x="260" y="144"/>
                    </a:cubicBezTo>
                    <a:cubicBezTo>
                      <a:pt x="263" y="147"/>
                      <a:pt x="268" y="142"/>
                      <a:pt x="266" y="139"/>
                    </a:cubicBezTo>
                    <a:cubicBezTo>
                      <a:pt x="263" y="135"/>
                      <a:pt x="259" y="131"/>
                      <a:pt x="256" y="127"/>
                    </a:cubicBezTo>
                    <a:cubicBezTo>
                      <a:pt x="253" y="124"/>
                      <a:pt x="250" y="120"/>
                      <a:pt x="248" y="116"/>
                    </a:cubicBezTo>
                    <a:cubicBezTo>
                      <a:pt x="248" y="115"/>
                      <a:pt x="249" y="114"/>
                      <a:pt x="250" y="113"/>
                    </a:cubicBezTo>
                    <a:cubicBezTo>
                      <a:pt x="250" y="112"/>
                      <a:pt x="250" y="112"/>
                      <a:pt x="250" y="111"/>
                    </a:cubicBezTo>
                    <a:cubicBezTo>
                      <a:pt x="266" y="104"/>
                      <a:pt x="286" y="100"/>
                      <a:pt x="302" y="107"/>
                    </a:cubicBezTo>
                    <a:cubicBezTo>
                      <a:pt x="326" y="118"/>
                      <a:pt x="296" y="145"/>
                      <a:pt x="286"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5" name="Freeform 441"/>
              <p:cNvSpPr/>
              <p:nvPr/>
            </p:nvSpPr>
            <p:spPr bwMode="auto">
              <a:xfrm>
                <a:off x="760" y="2421"/>
                <a:ext cx="137" cy="160"/>
              </a:xfrm>
              <a:custGeom>
                <a:avLst/>
                <a:gdLst>
                  <a:gd name="T0" fmla="*/ 62 w 68"/>
                  <a:gd name="T1" fmla="*/ 2 h 79"/>
                  <a:gd name="T2" fmla="*/ 54 w 68"/>
                  <a:gd name="T3" fmla="*/ 3 h 79"/>
                  <a:gd name="T4" fmla="*/ 50 w 68"/>
                  <a:gd name="T5" fmla="*/ 12 h 79"/>
                  <a:gd name="T6" fmla="*/ 44 w 68"/>
                  <a:gd name="T7" fmla="*/ 5 h 79"/>
                  <a:gd name="T8" fmla="*/ 38 w 68"/>
                  <a:gd name="T9" fmla="*/ 5 h 79"/>
                  <a:gd name="T10" fmla="*/ 34 w 68"/>
                  <a:gd name="T11" fmla="*/ 13 h 79"/>
                  <a:gd name="T12" fmla="*/ 25 w 68"/>
                  <a:gd name="T13" fmla="*/ 27 h 79"/>
                  <a:gd name="T14" fmla="*/ 21 w 68"/>
                  <a:gd name="T15" fmla="*/ 22 h 79"/>
                  <a:gd name="T16" fmla="*/ 11 w 68"/>
                  <a:gd name="T17" fmla="*/ 24 h 79"/>
                  <a:gd name="T18" fmla="*/ 11 w 68"/>
                  <a:gd name="T19" fmla="*/ 25 h 79"/>
                  <a:gd name="T20" fmla="*/ 1 w 68"/>
                  <a:gd name="T21" fmla="*/ 30 h 79"/>
                  <a:gd name="T22" fmla="*/ 2 w 68"/>
                  <a:gd name="T23" fmla="*/ 62 h 79"/>
                  <a:gd name="T24" fmla="*/ 5 w 68"/>
                  <a:gd name="T25" fmla="*/ 78 h 79"/>
                  <a:gd name="T26" fmla="*/ 9 w 68"/>
                  <a:gd name="T27" fmla="*/ 78 h 79"/>
                  <a:gd name="T28" fmla="*/ 12 w 68"/>
                  <a:gd name="T29" fmla="*/ 62 h 79"/>
                  <a:gd name="T30" fmla="*/ 16 w 68"/>
                  <a:gd name="T31" fmla="*/ 57 h 79"/>
                  <a:gd name="T32" fmla="*/ 19 w 68"/>
                  <a:gd name="T33" fmla="*/ 38 h 79"/>
                  <a:gd name="T34" fmla="*/ 22 w 68"/>
                  <a:gd name="T35" fmla="*/ 42 h 79"/>
                  <a:gd name="T36" fmla="*/ 31 w 68"/>
                  <a:gd name="T37" fmla="*/ 41 h 79"/>
                  <a:gd name="T38" fmla="*/ 40 w 68"/>
                  <a:gd name="T39" fmla="*/ 21 h 79"/>
                  <a:gd name="T40" fmla="*/ 42 w 68"/>
                  <a:gd name="T41" fmla="*/ 16 h 79"/>
                  <a:gd name="T42" fmla="*/ 47 w 68"/>
                  <a:gd name="T43" fmla="*/ 22 h 79"/>
                  <a:gd name="T44" fmla="*/ 55 w 68"/>
                  <a:gd name="T45" fmla="*/ 22 h 79"/>
                  <a:gd name="T46" fmla="*/ 59 w 68"/>
                  <a:gd name="T47" fmla="*/ 15 h 79"/>
                  <a:gd name="T48" fmla="*/ 59 w 68"/>
                  <a:gd name="T49" fmla="*/ 15 h 79"/>
                  <a:gd name="T50" fmla="*/ 67 w 68"/>
                  <a:gd name="T51" fmla="*/ 13 h 79"/>
                  <a:gd name="T52" fmla="*/ 62 w 68"/>
                  <a:gd name="T53" fmla="*/ 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9">
                    <a:moveTo>
                      <a:pt x="62" y="2"/>
                    </a:moveTo>
                    <a:cubicBezTo>
                      <a:pt x="59" y="0"/>
                      <a:pt x="55" y="0"/>
                      <a:pt x="54" y="3"/>
                    </a:cubicBezTo>
                    <a:cubicBezTo>
                      <a:pt x="52" y="6"/>
                      <a:pt x="51" y="9"/>
                      <a:pt x="50" y="12"/>
                    </a:cubicBezTo>
                    <a:cubicBezTo>
                      <a:pt x="48" y="9"/>
                      <a:pt x="46" y="7"/>
                      <a:pt x="44" y="5"/>
                    </a:cubicBezTo>
                    <a:cubicBezTo>
                      <a:pt x="43" y="3"/>
                      <a:pt x="39" y="3"/>
                      <a:pt x="38" y="5"/>
                    </a:cubicBezTo>
                    <a:cubicBezTo>
                      <a:pt x="36" y="7"/>
                      <a:pt x="32" y="15"/>
                      <a:pt x="34" y="13"/>
                    </a:cubicBezTo>
                    <a:cubicBezTo>
                      <a:pt x="30" y="17"/>
                      <a:pt x="27" y="22"/>
                      <a:pt x="25" y="27"/>
                    </a:cubicBezTo>
                    <a:cubicBezTo>
                      <a:pt x="24" y="26"/>
                      <a:pt x="23" y="24"/>
                      <a:pt x="21" y="22"/>
                    </a:cubicBezTo>
                    <a:cubicBezTo>
                      <a:pt x="18" y="18"/>
                      <a:pt x="13" y="19"/>
                      <a:pt x="11" y="24"/>
                    </a:cubicBezTo>
                    <a:cubicBezTo>
                      <a:pt x="11" y="24"/>
                      <a:pt x="11" y="25"/>
                      <a:pt x="11" y="25"/>
                    </a:cubicBezTo>
                    <a:cubicBezTo>
                      <a:pt x="7" y="22"/>
                      <a:pt x="0" y="24"/>
                      <a:pt x="1" y="30"/>
                    </a:cubicBezTo>
                    <a:cubicBezTo>
                      <a:pt x="1" y="40"/>
                      <a:pt x="1" y="51"/>
                      <a:pt x="2" y="62"/>
                    </a:cubicBezTo>
                    <a:cubicBezTo>
                      <a:pt x="2" y="67"/>
                      <a:pt x="1" y="74"/>
                      <a:pt x="5" y="78"/>
                    </a:cubicBezTo>
                    <a:cubicBezTo>
                      <a:pt x="6" y="79"/>
                      <a:pt x="8" y="79"/>
                      <a:pt x="9" y="78"/>
                    </a:cubicBezTo>
                    <a:cubicBezTo>
                      <a:pt x="12" y="74"/>
                      <a:pt x="12" y="67"/>
                      <a:pt x="12" y="62"/>
                    </a:cubicBezTo>
                    <a:cubicBezTo>
                      <a:pt x="14" y="61"/>
                      <a:pt x="15" y="59"/>
                      <a:pt x="16" y="57"/>
                    </a:cubicBezTo>
                    <a:cubicBezTo>
                      <a:pt x="16" y="50"/>
                      <a:pt x="18" y="44"/>
                      <a:pt x="19" y="38"/>
                    </a:cubicBezTo>
                    <a:cubicBezTo>
                      <a:pt x="20" y="39"/>
                      <a:pt x="21" y="41"/>
                      <a:pt x="22" y="42"/>
                    </a:cubicBezTo>
                    <a:cubicBezTo>
                      <a:pt x="24" y="46"/>
                      <a:pt x="30" y="45"/>
                      <a:pt x="31" y="41"/>
                    </a:cubicBezTo>
                    <a:cubicBezTo>
                      <a:pt x="33" y="34"/>
                      <a:pt x="36" y="27"/>
                      <a:pt x="40" y="21"/>
                    </a:cubicBezTo>
                    <a:cubicBezTo>
                      <a:pt x="41" y="20"/>
                      <a:pt x="42" y="18"/>
                      <a:pt x="42" y="16"/>
                    </a:cubicBezTo>
                    <a:cubicBezTo>
                      <a:pt x="44" y="18"/>
                      <a:pt x="45" y="20"/>
                      <a:pt x="47" y="22"/>
                    </a:cubicBezTo>
                    <a:cubicBezTo>
                      <a:pt x="49" y="25"/>
                      <a:pt x="53" y="26"/>
                      <a:pt x="55" y="22"/>
                    </a:cubicBezTo>
                    <a:cubicBezTo>
                      <a:pt x="56" y="20"/>
                      <a:pt x="57" y="17"/>
                      <a:pt x="59" y="15"/>
                    </a:cubicBezTo>
                    <a:cubicBezTo>
                      <a:pt x="59" y="15"/>
                      <a:pt x="59" y="15"/>
                      <a:pt x="59" y="15"/>
                    </a:cubicBezTo>
                    <a:cubicBezTo>
                      <a:pt x="61" y="18"/>
                      <a:pt x="68" y="18"/>
                      <a:pt x="67" y="13"/>
                    </a:cubicBezTo>
                    <a:cubicBezTo>
                      <a:pt x="67" y="8"/>
                      <a:pt x="65" y="5"/>
                      <a:pt x="6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6" name="Freeform 442"/>
              <p:cNvSpPr>
                <a:spLocks noEditPoints="1"/>
              </p:cNvSpPr>
              <p:nvPr/>
            </p:nvSpPr>
            <p:spPr bwMode="auto">
              <a:xfrm>
                <a:off x="6095" y="-259"/>
                <a:ext cx="153" cy="286"/>
              </a:xfrm>
              <a:custGeom>
                <a:avLst/>
                <a:gdLst>
                  <a:gd name="T0" fmla="*/ 51 w 76"/>
                  <a:gd name="T1" fmla="*/ 6 h 142"/>
                  <a:gd name="T2" fmla="*/ 39 w 76"/>
                  <a:gd name="T3" fmla="*/ 6 h 142"/>
                  <a:gd name="T4" fmla="*/ 12 w 76"/>
                  <a:gd name="T5" fmla="*/ 89 h 142"/>
                  <a:gd name="T6" fmla="*/ 12 w 76"/>
                  <a:gd name="T7" fmla="*/ 141 h 142"/>
                  <a:gd name="T8" fmla="*/ 16 w 76"/>
                  <a:gd name="T9" fmla="*/ 139 h 142"/>
                  <a:gd name="T10" fmla="*/ 24 w 76"/>
                  <a:gd name="T11" fmla="*/ 87 h 142"/>
                  <a:gd name="T12" fmla="*/ 34 w 76"/>
                  <a:gd name="T13" fmla="*/ 87 h 142"/>
                  <a:gd name="T14" fmla="*/ 54 w 76"/>
                  <a:gd name="T15" fmla="*/ 86 h 142"/>
                  <a:gd name="T16" fmla="*/ 65 w 76"/>
                  <a:gd name="T17" fmla="*/ 127 h 142"/>
                  <a:gd name="T18" fmla="*/ 75 w 76"/>
                  <a:gd name="T19" fmla="*/ 123 h 142"/>
                  <a:gd name="T20" fmla="*/ 51 w 76"/>
                  <a:gd name="T21" fmla="*/ 6 h 142"/>
                  <a:gd name="T22" fmla="*/ 35 w 76"/>
                  <a:gd name="T23" fmla="*/ 77 h 142"/>
                  <a:gd name="T24" fmla="*/ 26 w 76"/>
                  <a:gd name="T25" fmla="*/ 78 h 142"/>
                  <a:gd name="T26" fmla="*/ 44 w 76"/>
                  <a:gd name="T27" fmla="*/ 27 h 142"/>
                  <a:gd name="T28" fmla="*/ 52 w 76"/>
                  <a:gd name="T29" fmla="*/ 71 h 142"/>
                  <a:gd name="T30" fmla="*/ 53 w 76"/>
                  <a:gd name="T31" fmla="*/ 75 h 142"/>
                  <a:gd name="T32" fmla="*/ 35 w 76"/>
                  <a:gd name="T33" fmla="*/ 7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142">
                    <a:moveTo>
                      <a:pt x="51" y="6"/>
                    </a:moveTo>
                    <a:cubicBezTo>
                      <a:pt x="49" y="0"/>
                      <a:pt x="41" y="0"/>
                      <a:pt x="39" y="6"/>
                    </a:cubicBezTo>
                    <a:cubicBezTo>
                      <a:pt x="28" y="33"/>
                      <a:pt x="19" y="60"/>
                      <a:pt x="12" y="89"/>
                    </a:cubicBezTo>
                    <a:cubicBezTo>
                      <a:pt x="9" y="101"/>
                      <a:pt x="0" y="130"/>
                      <a:pt x="12" y="141"/>
                    </a:cubicBezTo>
                    <a:cubicBezTo>
                      <a:pt x="13" y="142"/>
                      <a:pt x="16" y="141"/>
                      <a:pt x="16" y="139"/>
                    </a:cubicBezTo>
                    <a:cubicBezTo>
                      <a:pt x="17" y="121"/>
                      <a:pt x="20" y="104"/>
                      <a:pt x="24" y="87"/>
                    </a:cubicBezTo>
                    <a:cubicBezTo>
                      <a:pt x="27" y="87"/>
                      <a:pt x="31" y="87"/>
                      <a:pt x="34" y="87"/>
                    </a:cubicBezTo>
                    <a:cubicBezTo>
                      <a:pt x="40" y="87"/>
                      <a:pt x="48" y="87"/>
                      <a:pt x="54" y="86"/>
                    </a:cubicBezTo>
                    <a:cubicBezTo>
                      <a:pt x="56" y="100"/>
                      <a:pt x="58" y="115"/>
                      <a:pt x="65" y="127"/>
                    </a:cubicBezTo>
                    <a:cubicBezTo>
                      <a:pt x="68" y="133"/>
                      <a:pt x="76" y="129"/>
                      <a:pt x="75" y="123"/>
                    </a:cubicBezTo>
                    <a:cubicBezTo>
                      <a:pt x="68" y="84"/>
                      <a:pt x="64" y="43"/>
                      <a:pt x="51" y="6"/>
                    </a:cubicBezTo>
                    <a:close/>
                    <a:moveTo>
                      <a:pt x="35" y="77"/>
                    </a:moveTo>
                    <a:cubicBezTo>
                      <a:pt x="33" y="78"/>
                      <a:pt x="30" y="78"/>
                      <a:pt x="26" y="78"/>
                    </a:cubicBezTo>
                    <a:cubicBezTo>
                      <a:pt x="31" y="61"/>
                      <a:pt x="37" y="44"/>
                      <a:pt x="44" y="27"/>
                    </a:cubicBezTo>
                    <a:cubicBezTo>
                      <a:pt x="47" y="41"/>
                      <a:pt x="50" y="56"/>
                      <a:pt x="52" y="71"/>
                    </a:cubicBezTo>
                    <a:cubicBezTo>
                      <a:pt x="52" y="72"/>
                      <a:pt x="52" y="74"/>
                      <a:pt x="53" y="75"/>
                    </a:cubicBezTo>
                    <a:cubicBezTo>
                      <a:pt x="47" y="75"/>
                      <a:pt x="40" y="77"/>
                      <a:pt x="35"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7" name="Freeform 443"/>
              <p:cNvSpPr/>
              <p:nvPr/>
            </p:nvSpPr>
            <p:spPr bwMode="auto">
              <a:xfrm>
                <a:off x="6256" y="-203"/>
                <a:ext cx="103" cy="109"/>
              </a:xfrm>
              <a:custGeom>
                <a:avLst/>
                <a:gdLst>
                  <a:gd name="T0" fmla="*/ 48 w 51"/>
                  <a:gd name="T1" fmla="*/ 24 h 54"/>
                  <a:gd name="T2" fmla="*/ 34 w 51"/>
                  <a:gd name="T3" fmla="*/ 22 h 54"/>
                  <a:gd name="T4" fmla="*/ 34 w 51"/>
                  <a:gd name="T5" fmla="*/ 5 h 54"/>
                  <a:gd name="T6" fmla="*/ 23 w 51"/>
                  <a:gd name="T7" fmla="*/ 5 h 54"/>
                  <a:gd name="T8" fmla="*/ 23 w 51"/>
                  <a:gd name="T9" fmla="*/ 22 h 54"/>
                  <a:gd name="T10" fmla="*/ 6 w 51"/>
                  <a:gd name="T11" fmla="*/ 23 h 54"/>
                  <a:gd name="T12" fmla="*/ 6 w 51"/>
                  <a:gd name="T13" fmla="*/ 33 h 54"/>
                  <a:gd name="T14" fmla="*/ 24 w 51"/>
                  <a:gd name="T15" fmla="*/ 34 h 54"/>
                  <a:gd name="T16" fmla="*/ 30 w 51"/>
                  <a:gd name="T17" fmla="*/ 52 h 54"/>
                  <a:gd name="T18" fmla="*/ 36 w 51"/>
                  <a:gd name="T19" fmla="*/ 50 h 54"/>
                  <a:gd name="T20" fmla="*/ 35 w 51"/>
                  <a:gd name="T21" fmla="*/ 34 h 54"/>
                  <a:gd name="T22" fmla="*/ 48 w 51"/>
                  <a:gd name="T23" fmla="*/ 33 h 54"/>
                  <a:gd name="T24" fmla="*/ 48 w 51"/>
                  <a:gd name="T25" fmla="*/ 2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54">
                    <a:moveTo>
                      <a:pt x="48" y="24"/>
                    </a:moveTo>
                    <a:cubicBezTo>
                      <a:pt x="44" y="22"/>
                      <a:pt x="39" y="22"/>
                      <a:pt x="34" y="22"/>
                    </a:cubicBezTo>
                    <a:cubicBezTo>
                      <a:pt x="34" y="16"/>
                      <a:pt x="35" y="10"/>
                      <a:pt x="34" y="5"/>
                    </a:cubicBezTo>
                    <a:cubicBezTo>
                      <a:pt x="32" y="0"/>
                      <a:pt x="24" y="0"/>
                      <a:pt x="23" y="5"/>
                    </a:cubicBezTo>
                    <a:cubicBezTo>
                      <a:pt x="22" y="10"/>
                      <a:pt x="22" y="16"/>
                      <a:pt x="23" y="22"/>
                    </a:cubicBezTo>
                    <a:cubicBezTo>
                      <a:pt x="17" y="23"/>
                      <a:pt x="12" y="23"/>
                      <a:pt x="6" y="23"/>
                    </a:cubicBezTo>
                    <a:cubicBezTo>
                      <a:pt x="0" y="23"/>
                      <a:pt x="0" y="33"/>
                      <a:pt x="6" y="33"/>
                    </a:cubicBezTo>
                    <a:cubicBezTo>
                      <a:pt x="12" y="34"/>
                      <a:pt x="18" y="34"/>
                      <a:pt x="24" y="34"/>
                    </a:cubicBezTo>
                    <a:cubicBezTo>
                      <a:pt x="25" y="40"/>
                      <a:pt x="27" y="47"/>
                      <a:pt x="30" y="52"/>
                    </a:cubicBezTo>
                    <a:cubicBezTo>
                      <a:pt x="32" y="54"/>
                      <a:pt x="37" y="54"/>
                      <a:pt x="36" y="50"/>
                    </a:cubicBezTo>
                    <a:cubicBezTo>
                      <a:pt x="36" y="45"/>
                      <a:pt x="35" y="40"/>
                      <a:pt x="35" y="34"/>
                    </a:cubicBezTo>
                    <a:cubicBezTo>
                      <a:pt x="39" y="35"/>
                      <a:pt x="44" y="34"/>
                      <a:pt x="48" y="33"/>
                    </a:cubicBezTo>
                    <a:cubicBezTo>
                      <a:pt x="51" y="31"/>
                      <a:pt x="51" y="25"/>
                      <a:pt x="4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8" name="Freeform 444"/>
              <p:cNvSpPr>
                <a:spLocks noEditPoints="1"/>
              </p:cNvSpPr>
              <p:nvPr/>
            </p:nvSpPr>
            <p:spPr bwMode="auto">
              <a:xfrm>
                <a:off x="2797" y="-1100"/>
                <a:ext cx="795" cy="716"/>
              </a:xfrm>
              <a:custGeom>
                <a:avLst/>
                <a:gdLst>
                  <a:gd name="T0" fmla="*/ 385 w 394"/>
                  <a:gd name="T1" fmla="*/ 146 h 355"/>
                  <a:gd name="T2" fmla="*/ 347 w 394"/>
                  <a:gd name="T3" fmla="*/ 67 h 355"/>
                  <a:gd name="T4" fmla="*/ 62 w 394"/>
                  <a:gd name="T5" fmla="*/ 96 h 355"/>
                  <a:gd name="T6" fmla="*/ 24 w 394"/>
                  <a:gd name="T7" fmla="*/ 176 h 355"/>
                  <a:gd name="T8" fmla="*/ 23 w 394"/>
                  <a:gd name="T9" fmla="*/ 283 h 355"/>
                  <a:gd name="T10" fmla="*/ 173 w 394"/>
                  <a:gd name="T11" fmla="*/ 354 h 355"/>
                  <a:gd name="T12" fmla="*/ 287 w 394"/>
                  <a:gd name="T13" fmla="*/ 263 h 355"/>
                  <a:gd name="T14" fmla="*/ 312 w 394"/>
                  <a:gd name="T15" fmla="*/ 212 h 355"/>
                  <a:gd name="T16" fmla="*/ 354 w 394"/>
                  <a:gd name="T17" fmla="*/ 198 h 355"/>
                  <a:gd name="T18" fmla="*/ 385 w 394"/>
                  <a:gd name="T19" fmla="*/ 146 h 355"/>
                  <a:gd name="T20" fmla="*/ 111 w 394"/>
                  <a:gd name="T21" fmla="*/ 69 h 355"/>
                  <a:gd name="T22" fmla="*/ 367 w 394"/>
                  <a:gd name="T23" fmla="*/ 105 h 355"/>
                  <a:gd name="T24" fmla="*/ 355 w 394"/>
                  <a:gd name="T25" fmla="*/ 168 h 355"/>
                  <a:gd name="T26" fmla="*/ 312 w 394"/>
                  <a:gd name="T27" fmla="*/ 180 h 355"/>
                  <a:gd name="T28" fmla="*/ 288 w 394"/>
                  <a:gd name="T29" fmla="*/ 204 h 355"/>
                  <a:gd name="T30" fmla="*/ 282 w 394"/>
                  <a:gd name="T31" fmla="*/ 210 h 355"/>
                  <a:gd name="T32" fmla="*/ 105 w 394"/>
                  <a:gd name="T33" fmla="*/ 300 h 355"/>
                  <a:gd name="T34" fmla="*/ 34 w 394"/>
                  <a:gd name="T35" fmla="*/ 193 h 355"/>
                  <a:gd name="T36" fmla="*/ 111 w 394"/>
                  <a:gd name="T37" fmla="*/ 69 h 355"/>
                  <a:gd name="T38" fmla="*/ 206 w 394"/>
                  <a:gd name="T39" fmla="*/ 338 h 355"/>
                  <a:gd name="T40" fmla="*/ 49 w 394"/>
                  <a:gd name="T41" fmla="*/ 301 h 355"/>
                  <a:gd name="T42" fmla="*/ 23 w 394"/>
                  <a:gd name="T43" fmla="*/ 240 h 355"/>
                  <a:gd name="T44" fmla="*/ 24 w 394"/>
                  <a:gd name="T45" fmla="*/ 184 h 355"/>
                  <a:gd name="T46" fmla="*/ 118 w 394"/>
                  <a:gd name="T47" fmla="*/ 317 h 355"/>
                  <a:gd name="T48" fmla="*/ 258 w 394"/>
                  <a:gd name="T49" fmla="*/ 291 h 355"/>
                  <a:gd name="T50" fmla="*/ 206 w 394"/>
                  <a:gd name="T51" fmla="*/ 338 h 355"/>
                  <a:gd name="T52" fmla="*/ 314 w 394"/>
                  <a:gd name="T53" fmla="*/ 197 h 355"/>
                  <a:gd name="T54" fmla="*/ 297 w 394"/>
                  <a:gd name="T55" fmla="*/ 210 h 355"/>
                  <a:gd name="T56" fmla="*/ 333 w 394"/>
                  <a:gd name="T57" fmla="*/ 186 h 355"/>
                  <a:gd name="T58" fmla="*/ 373 w 394"/>
                  <a:gd name="T59" fmla="*/ 168 h 355"/>
                  <a:gd name="T60" fmla="*/ 314 w 394"/>
                  <a:gd name="T61" fmla="*/ 19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355">
                    <a:moveTo>
                      <a:pt x="385" y="146"/>
                    </a:moveTo>
                    <a:cubicBezTo>
                      <a:pt x="392" y="116"/>
                      <a:pt x="369" y="83"/>
                      <a:pt x="347" y="67"/>
                    </a:cubicBezTo>
                    <a:cubicBezTo>
                      <a:pt x="259" y="0"/>
                      <a:pt x="138" y="17"/>
                      <a:pt x="62" y="96"/>
                    </a:cubicBezTo>
                    <a:cubicBezTo>
                      <a:pt x="39" y="120"/>
                      <a:pt x="27" y="148"/>
                      <a:pt x="24" y="176"/>
                    </a:cubicBezTo>
                    <a:cubicBezTo>
                      <a:pt x="0" y="198"/>
                      <a:pt x="12" y="259"/>
                      <a:pt x="23" y="283"/>
                    </a:cubicBezTo>
                    <a:cubicBezTo>
                      <a:pt x="48" y="337"/>
                      <a:pt x="119" y="354"/>
                      <a:pt x="173" y="354"/>
                    </a:cubicBezTo>
                    <a:cubicBezTo>
                      <a:pt x="236" y="355"/>
                      <a:pt x="265" y="316"/>
                      <a:pt x="287" y="263"/>
                    </a:cubicBezTo>
                    <a:cubicBezTo>
                      <a:pt x="294" y="246"/>
                      <a:pt x="299" y="226"/>
                      <a:pt x="312" y="212"/>
                    </a:cubicBezTo>
                    <a:cubicBezTo>
                      <a:pt x="322" y="202"/>
                      <a:pt x="342" y="204"/>
                      <a:pt x="354" y="198"/>
                    </a:cubicBezTo>
                    <a:cubicBezTo>
                      <a:pt x="377" y="186"/>
                      <a:pt x="394" y="173"/>
                      <a:pt x="385" y="146"/>
                    </a:cubicBezTo>
                    <a:close/>
                    <a:moveTo>
                      <a:pt x="111" y="69"/>
                    </a:moveTo>
                    <a:cubicBezTo>
                      <a:pt x="186" y="18"/>
                      <a:pt x="314" y="20"/>
                      <a:pt x="367" y="105"/>
                    </a:cubicBezTo>
                    <a:cubicBezTo>
                      <a:pt x="379" y="125"/>
                      <a:pt x="377" y="156"/>
                      <a:pt x="355" y="168"/>
                    </a:cubicBezTo>
                    <a:cubicBezTo>
                      <a:pt x="343" y="175"/>
                      <a:pt x="326" y="176"/>
                      <a:pt x="312" y="180"/>
                    </a:cubicBezTo>
                    <a:cubicBezTo>
                      <a:pt x="298" y="184"/>
                      <a:pt x="291" y="193"/>
                      <a:pt x="288" y="204"/>
                    </a:cubicBezTo>
                    <a:cubicBezTo>
                      <a:pt x="285" y="204"/>
                      <a:pt x="282" y="206"/>
                      <a:pt x="282" y="210"/>
                    </a:cubicBezTo>
                    <a:cubicBezTo>
                      <a:pt x="280" y="302"/>
                      <a:pt x="180" y="332"/>
                      <a:pt x="105" y="300"/>
                    </a:cubicBezTo>
                    <a:cubicBezTo>
                      <a:pt x="62" y="282"/>
                      <a:pt x="36" y="240"/>
                      <a:pt x="34" y="193"/>
                    </a:cubicBezTo>
                    <a:cubicBezTo>
                      <a:pt x="31" y="141"/>
                      <a:pt x="70" y="97"/>
                      <a:pt x="111" y="69"/>
                    </a:cubicBezTo>
                    <a:close/>
                    <a:moveTo>
                      <a:pt x="206" y="338"/>
                    </a:moveTo>
                    <a:cubicBezTo>
                      <a:pt x="157" y="354"/>
                      <a:pt x="87" y="335"/>
                      <a:pt x="49" y="301"/>
                    </a:cubicBezTo>
                    <a:cubicBezTo>
                      <a:pt x="32" y="285"/>
                      <a:pt x="26" y="263"/>
                      <a:pt x="23" y="240"/>
                    </a:cubicBezTo>
                    <a:cubicBezTo>
                      <a:pt x="21" y="226"/>
                      <a:pt x="18" y="200"/>
                      <a:pt x="24" y="184"/>
                    </a:cubicBezTo>
                    <a:cubicBezTo>
                      <a:pt x="21" y="241"/>
                      <a:pt x="56" y="296"/>
                      <a:pt x="118" y="317"/>
                    </a:cubicBezTo>
                    <a:cubicBezTo>
                      <a:pt x="167" y="333"/>
                      <a:pt x="223" y="323"/>
                      <a:pt x="258" y="291"/>
                    </a:cubicBezTo>
                    <a:cubicBezTo>
                      <a:pt x="247" y="312"/>
                      <a:pt x="232" y="329"/>
                      <a:pt x="206" y="338"/>
                    </a:cubicBezTo>
                    <a:close/>
                    <a:moveTo>
                      <a:pt x="314" y="197"/>
                    </a:moveTo>
                    <a:cubicBezTo>
                      <a:pt x="307" y="199"/>
                      <a:pt x="302" y="204"/>
                      <a:pt x="297" y="210"/>
                    </a:cubicBezTo>
                    <a:cubicBezTo>
                      <a:pt x="301" y="196"/>
                      <a:pt x="312" y="189"/>
                      <a:pt x="333" y="186"/>
                    </a:cubicBezTo>
                    <a:cubicBezTo>
                      <a:pt x="348" y="183"/>
                      <a:pt x="362" y="179"/>
                      <a:pt x="373" y="168"/>
                    </a:cubicBezTo>
                    <a:cubicBezTo>
                      <a:pt x="364" y="188"/>
                      <a:pt x="332" y="190"/>
                      <a:pt x="314"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9" name="Freeform 445"/>
              <p:cNvSpPr>
                <a:spLocks noEditPoints="1"/>
              </p:cNvSpPr>
              <p:nvPr/>
            </p:nvSpPr>
            <p:spPr bwMode="auto">
              <a:xfrm>
                <a:off x="3237" y="-858"/>
                <a:ext cx="173" cy="135"/>
              </a:xfrm>
              <a:custGeom>
                <a:avLst/>
                <a:gdLst>
                  <a:gd name="T0" fmla="*/ 64 w 86"/>
                  <a:gd name="T1" fmla="*/ 9 h 67"/>
                  <a:gd name="T2" fmla="*/ 59 w 86"/>
                  <a:gd name="T3" fmla="*/ 17 h 67"/>
                  <a:gd name="T4" fmla="*/ 59 w 86"/>
                  <a:gd name="T5" fmla="*/ 18 h 67"/>
                  <a:gd name="T6" fmla="*/ 0 w 86"/>
                  <a:gd name="T7" fmla="*/ 49 h 67"/>
                  <a:gd name="T8" fmla="*/ 3 w 86"/>
                  <a:gd name="T9" fmla="*/ 56 h 67"/>
                  <a:gd name="T10" fmla="*/ 66 w 86"/>
                  <a:gd name="T11" fmla="*/ 50 h 67"/>
                  <a:gd name="T12" fmla="*/ 64 w 86"/>
                  <a:gd name="T13" fmla="*/ 9 h 67"/>
                  <a:gd name="T14" fmla="*/ 59 w 86"/>
                  <a:gd name="T15" fmla="*/ 23 h 67"/>
                  <a:gd name="T16" fmla="*/ 62 w 86"/>
                  <a:gd name="T17" fmla="*/ 21 h 67"/>
                  <a:gd name="T18" fmla="*/ 67 w 86"/>
                  <a:gd name="T19" fmla="*/ 31 h 67"/>
                  <a:gd name="T20" fmla="*/ 67 w 86"/>
                  <a:gd name="T21" fmla="*/ 31 h 67"/>
                  <a:gd name="T22" fmla="*/ 39 w 86"/>
                  <a:gd name="T23" fmla="*/ 32 h 67"/>
                  <a:gd name="T24" fmla="*/ 26 w 86"/>
                  <a:gd name="T25" fmla="*/ 49 h 67"/>
                  <a:gd name="T26" fmla="*/ 14 w 86"/>
                  <a:gd name="T27" fmla="*/ 47 h 67"/>
                  <a:gd name="T28" fmla="*/ 59 w 86"/>
                  <a:gd name="T29" fmla="*/ 23 h 67"/>
                  <a:gd name="T30" fmla="*/ 32 w 86"/>
                  <a:gd name="T31" fmla="*/ 49 h 67"/>
                  <a:gd name="T32" fmla="*/ 46 w 86"/>
                  <a:gd name="T33" fmla="*/ 39 h 67"/>
                  <a:gd name="T34" fmla="*/ 58 w 86"/>
                  <a:gd name="T35" fmla="*/ 39 h 67"/>
                  <a:gd name="T36" fmla="*/ 60 w 86"/>
                  <a:gd name="T37" fmla="*/ 39 h 67"/>
                  <a:gd name="T38" fmla="*/ 54 w 86"/>
                  <a:gd name="T39" fmla="*/ 43 h 67"/>
                  <a:gd name="T40" fmla="*/ 32 w 86"/>
                  <a:gd name="T41" fmla="*/ 4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 h="67">
                    <a:moveTo>
                      <a:pt x="64" y="9"/>
                    </a:moveTo>
                    <a:cubicBezTo>
                      <a:pt x="59" y="8"/>
                      <a:pt x="56" y="14"/>
                      <a:pt x="59" y="17"/>
                    </a:cubicBezTo>
                    <a:cubicBezTo>
                      <a:pt x="59" y="18"/>
                      <a:pt x="59" y="18"/>
                      <a:pt x="59" y="18"/>
                    </a:cubicBezTo>
                    <a:cubicBezTo>
                      <a:pt x="37" y="0"/>
                      <a:pt x="7" y="26"/>
                      <a:pt x="0" y="49"/>
                    </a:cubicBezTo>
                    <a:cubicBezTo>
                      <a:pt x="0" y="52"/>
                      <a:pt x="1" y="55"/>
                      <a:pt x="3" y="56"/>
                    </a:cubicBezTo>
                    <a:cubicBezTo>
                      <a:pt x="23" y="67"/>
                      <a:pt x="48" y="62"/>
                      <a:pt x="66" y="50"/>
                    </a:cubicBezTo>
                    <a:cubicBezTo>
                      <a:pt x="82" y="40"/>
                      <a:pt x="86" y="16"/>
                      <a:pt x="64" y="9"/>
                    </a:cubicBezTo>
                    <a:close/>
                    <a:moveTo>
                      <a:pt x="59" y="23"/>
                    </a:moveTo>
                    <a:cubicBezTo>
                      <a:pt x="61" y="24"/>
                      <a:pt x="63" y="23"/>
                      <a:pt x="62" y="21"/>
                    </a:cubicBezTo>
                    <a:cubicBezTo>
                      <a:pt x="65" y="24"/>
                      <a:pt x="68" y="27"/>
                      <a:pt x="67" y="31"/>
                    </a:cubicBezTo>
                    <a:cubicBezTo>
                      <a:pt x="67" y="31"/>
                      <a:pt x="67" y="31"/>
                      <a:pt x="67" y="31"/>
                    </a:cubicBezTo>
                    <a:cubicBezTo>
                      <a:pt x="60" y="27"/>
                      <a:pt x="45" y="29"/>
                      <a:pt x="39" y="32"/>
                    </a:cubicBezTo>
                    <a:cubicBezTo>
                      <a:pt x="30" y="35"/>
                      <a:pt x="26" y="41"/>
                      <a:pt x="26" y="49"/>
                    </a:cubicBezTo>
                    <a:cubicBezTo>
                      <a:pt x="22" y="49"/>
                      <a:pt x="18" y="48"/>
                      <a:pt x="14" y="47"/>
                    </a:cubicBezTo>
                    <a:cubicBezTo>
                      <a:pt x="21" y="30"/>
                      <a:pt x="41" y="15"/>
                      <a:pt x="59" y="23"/>
                    </a:cubicBezTo>
                    <a:close/>
                    <a:moveTo>
                      <a:pt x="32" y="49"/>
                    </a:moveTo>
                    <a:cubicBezTo>
                      <a:pt x="34" y="43"/>
                      <a:pt x="39" y="39"/>
                      <a:pt x="46" y="39"/>
                    </a:cubicBezTo>
                    <a:cubicBezTo>
                      <a:pt x="50" y="38"/>
                      <a:pt x="54" y="38"/>
                      <a:pt x="58" y="39"/>
                    </a:cubicBezTo>
                    <a:cubicBezTo>
                      <a:pt x="59" y="39"/>
                      <a:pt x="59" y="39"/>
                      <a:pt x="60" y="39"/>
                    </a:cubicBezTo>
                    <a:cubicBezTo>
                      <a:pt x="58" y="41"/>
                      <a:pt x="56" y="42"/>
                      <a:pt x="54" y="43"/>
                    </a:cubicBezTo>
                    <a:cubicBezTo>
                      <a:pt x="48" y="46"/>
                      <a:pt x="40" y="48"/>
                      <a:pt x="32"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0" name="Freeform 446"/>
              <p:cNvSpPr>
                <a:spLocks noEditPoints="1"/>
              </p:cNvSpPr>
              <p:nvPr/>
            </p:nvSpPr>
            <p:spPr bwMode="auto">
              <a:xfrm>
                <a:off x="3390" y="-945"/>
                <a:ext cx="137" cy="165"/>
              </a:xfrm>
              <a:custGeom>
                <a:avLst/>
                <a:gdLst>
                  <a:gd name="T0" fmla="*/ 51 w 68"/>
                  <a:gd name="T1" fmla="*/ 11 h 82"/>
                  <a:gd name="T2" fmla="*/ 47 w 68"/>
                  <a:gd name="T3" fmla="*/ 5 h 82"/>
                  <a:gd name="T4" fmla="*/ 8 w 68"/>
                  <a:gd name="T5" fmla="*/ 24 h 82"/>
                  <a:gd name="T6" fmla="*/ 9 w 68"/>
                  <a:gd name="T7" fmla="*/ 29 h 82"/>
                  <a:gd name="T8" fmla="*/ 1 w 68"/>
                  <a:gd name="T9" fmla="*/ 40 h 82"/>
                  <a:gd name="T10" fmla="*/ 5 w 68"/>
                  <a:gd name="T11" fmla="*/ 48 h 82"/>
                  <a:gd name="T12" fmla="*/ 51 w 68"/>
                  <a:gd name="T13" fmla="*/ 68 h 82"/>
                  <a:gd name="T14" fmla="*/ 51 w 68"/>
                  <a:gd name="T15" fmla="*/ 11 h 82"/>
                  <a:gd name="T16" fmla="*/ 44 w 68"/>
                  <a:gd name="T17" fmla="*/ 57 h 82"/>
                  <a:gd name="T18" fmla="*/ 27 w 68"/>
                  <a:gd name="T19" fmla="*/ 45 h 82"/>
                  <a:gd name="T20" fmla="*/ 13 w 68"/>
                  <a:gd name="T21" fmla="*/ 38 h 82"/>
                  <a:gd name="T22" fmla="*/ 16 w 68"/>
                  <a:gd name="T23" fmla="*/ 30 h 82"/>
                  <a:gd name="T24" fmla="*/ 19 w 68"/>
                  <a:gd name="T25" fmla="*/ 27 h 82"/>
                  <a:gd name="T26" fmla="*/ 39 w 68"/>
                  <a:gd name="T27" fmla="*/ 16 h 82"/>
                  <a:gd name="T28" fmla="*/ 44 w 68"/>
                  <a:gd name="T29" fmla="*/ 5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82">
                    <a:moveTo>
                      <a:pt x="51" y="11"/>
                    </a:moveTo>
                    <a:cubicBezTo>
                      <a:pt x="51" y="8"/>
                      <a:pt x="49" y="6"/>
                      <a:pt x="47" y="5"/>
                    </a:cubicBezTo>
                    <a:cubicBezTo>
                      <a:pt x="29" y="0"/>
                      <a:pt x="14" y="7"/>
                      <a:pt x="8" y="24"/>
                    </a:cubicBezTo>
                    <a:cubicBezTo>
                      <a:pt x="7" y="26"/>
                      <a:pt x="8" y="28"/>
                      <a:pt x="9" y="29"/>
                    </a:cubicBezTo>
                    <a:cubicBezTo>
                      <a:pt x="7" y="33"/>
                      <a:pt x="4" y="36"/>
                      <a:pt x="1" y="40"/>
                    </a:cubicBezTo>
                    <a:cubicBezTo>
                      <a:pt x="0" y="42"/>
                      <a:pt x="1" y="47"/>
                      <a:pt x="5" y="48"/>
                    </a:cubicBezTo>
                    <a:cubicBezTo>
                      <a:pt x="19" y="50"/>
                      <a:pt x="35" y="82"/>
                      <a:pt x="51" y="68"/>
                    </a:cubicBezTo>
                    <a:cubicBezTo>
                      <a:pt x="68" y="52"/>
                      <a:pt x="52" y="29"/>
                      <a:pt x="51" y="11"/>
                    </a:cubicBezTo>
                    <a:close/>
                    <a:moveTo>
                      <a:pt x="44" y="57"/>
                    </a:moveTo>
                    <a:cubicBezTo>
                      <a:pt x="41" y="61"/>
                      <a:pt x="29" y="48"/>
                      <a:pt x="27" y="45"/>
                    </a:cubicBezTo>
                    <a:cubicBezTo>
                      <a:pt x="22" y="42"/>
                      <a:pt x="18" y="39"/>
                      <a:pt x="13" y="38"/>
                    </a:cubicBezTo>
                    <a:cubicBezTo>
                      <a:pt x="14" y="36"/>
                      <a:pt x="15" y="33"/>
                      <a:pt x="16" y="30"/>
                    </a:cubicBezTo>
                    <a:cubicBezTo>
                      <a:pt x="17" y="29"/>
                      <a:pt x="18" y="28"/>
                      <a:pt x="19" y="27"/>
                    </a:cubicBezTo>
                    <a:cubicBezTo>
                      <a:pt x="23" y="17"/>
                      <a:pt x="30" y="14"/>
                      <a:pt x="39" y="16"/>
                    </a:cubicBezTo>
                    <a:cubicBezTo>
                      <a:pt x="42" y="29"/>
                      <a:pt x="51" y="48"/>
                      <a:pt x="4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1" name="Freeform 447"/>
              <p:cNvSpPr>
                <a:spLocks noEditPoints="1"/>
              </p:cNvSpPr>
              <p:nvPr/>
            </p:nvSpPr>
            <p:spPr bwMode="auto">
              <a:xfrm>
                <a:off x="3271" y="-1020"/>
                <a:ext cx="123" cy="160"/>
              </a:xfrm>
              <a:custGeom>
                <a:avLst/>
                <a:gdLst>
                  <a:gd name="T0" fmla="*/ 42 w 61"/>
                  <a:gd name="T1" fmla="*/ 11 h 79"/>
                  <a:gd name="T2" fmla="*/ 9 w 61"/>
                  <a:gd name="T3" fmla="*/ 36 h 79"/>
                  <a:gd name="T4" fmla="*/ 9 w 61"/>
                  <a:gd name="T5" fmla="*/ 36 h 79"/>
                  <a:gd name="T6" fmla="*/ 1 w 61"/>
                  <a:gd name="T7" fmla="*/ 58 h 79"/>
                  <a:gd name="T8" fmla="*/ 13 w 61"/>
                  <a:gd name="T9" fmla="*/ 73 h 79"/>
                  <a:gd name="T10" fmla="*/ 55 w 61"/>
                  <a:gd name="T11" fmla="*/ 54 h 79"/>
                  <a:gd name="T12" fmla="*/ 42 w 61"/>
                  <a:gd name="T13" fmla="*/ 11 h 79"/>
                  <a:gd name="T14" fmla="*/ 43 w 61"/>
                  <a:gd name="T15" fmla="*/ 49 h 79"/>
                  <a:gd name="T16" fmla="*/ 19 w 61"/>
                  <a:gd name="T17" fmla="*/ 62 h 79"/>
                  <a:gd name="T18" fmla="*/ 15 w 61"/>
                  <a:gd name="T19" fmla="*/ 41 h 79"/>
                  <a:gd name="T20" fmla="*/ 18 w 61"/>
                  <a:gd name="T21" fmla="*/ 38 h 79"/>
                  <a:gd name="T22" fmla="*/ 36 w 61"/>
                  <a:gd name="T23" fmla="*/ 22 h 79"/>
                  <a:gd name="T24" fmla="*/ 43 w 61"/>
                  <a:gd name="T25" fmla="*/ 4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79">
                    <a:moveTo>
                      <a:pt x="42" y="11"/>
                    </a:moveTo>
                    <a:cubicBezTo>
                      <a:pt x="26" y="0"/>
                      <a:pt x="8" y="20"/>
                      <a:pt x="9" y="36"/>
                    </a:cubicBezTo>
                    <a:cubicBezTo>
                      <a:pt x="9" y="36"/>
                      <a:pt x="9" y="36"/>
                      <a:pt x="9" y="36"/>
                    </a:cubicBezTo>
                    <a:cubicBezTo>
                      <a:pt x="4" y="42"/>
                      <a:pt x="0" y="50"/>
                      <a:pt x="1" y="58"/>
                    </a:cubicBezTo>
                    <a:cubicBezTo>
                      <a:pt x="2" y="65"/>
                      <a:pt x="7" y="70"/>
                      <a:pt x="13" y="73"/>
                    </a:cubicBezTo>
                    <a:cubicBezTo>
                      <a:pt x="29" y="79"/>
                      <a:pt x="49" y="69"/>
                      <a:pt x="55" y="54"/>
                    </a:cubicBezTo>
                    <a:cubicBezTo>
                      <a:pt x="61" y="39"/>
                      <a:pt x="55" y="21"/>
                      <a:pt x="42" y="11"/>
                    </a:cubicBezTo>
                    <a:close/>
                    <a:moveTo>
                      <a:pt x="43" y="49"/>
                    </a:moveTo>
                    <a:cubicBezTo>
                      <a:pt x="41" y="58"/>
                      <a:pt x="28" y="63"/>
                      <a:pt x="19" y="62"/>
                    </a:cubicBezTo>
                    <a:cubicBezTo>
                      <a:pt x="8" y="60"/>
                      <a:pt x="11" y="48"/>
                      <a:pt x="15" y="41"/>
                    </a:cubicBezTo>
                    <a:cubicBezTo>
                      <a:pt x="17" y="40"/>
                      <a:pt x="18" y="40"/>
                      <a:pt x="18" y="38"/>
                    </a:cubicBezTo>
                    <a:cubicBezTo>
                      <a:pt x="22" y="33"/>
                      <a:pt x="26" y="15"/>
                      <a:pt x="36" y="22"/>
                    </a:cubicBezTo>
                    <a:cubicBezTo>
                      <a:pt x="43" y="28"/>
                      <a:pt x="46" y="40"/>
                      <a:pt x="4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2" name="Freeform 448"/>
              <p:cNvSpPr>
                <a:spLocks noEditPoints="1"/>
              </p:cNvSpPr>
              <p:nvPr/>
            </p:nvSpPr>
            <p:spPr bwMode="auto">
              <a:xfrm>
                <a:off x="3158" y="-1013"/>
                <a:ext cx="99" cy="139"/>
              </a:xfrm>
              <a:custGeom>
                <a:avLst/>
                <a:gdLst>
                  <a:gd name="T0" fmla="*/ 43 w 49"/>
                  <a:gd name="T1" fmla="*/ 7 h 69"/>
                  <a:gd name="T2" fmla="*/ 16 w 49"/>
                  <a:gd name="T3" fmla="*/ 8 h 69"/>
                  <a:gd name="T4" fmla="*/ 14 w 49"/>
                  <a:gd name="T5" fmla="*/ 12 h 69"/>
                  <a:gd name="T6" fmla="*/ 3 w 49"/>
                  <a:gd name="T7" fmla="*/ 17 h 69"/>
                  <a:gd name="T8" fmla="*/ 9 w 49"/>
                  <a:gd name="T9" fmla="*/ 34 h 69"/>
                  <a:gd name="T10" fmla="*/ 3 w 49"/>
                  <a:gd name="T11" fmla="*/ 60 h 69"/>
                  <a:gd name="T12" fmla="*/ 9 w 49"/>
                  <a:gd name="T13" fmla="*/ 68 h 69"/>
                  <a:gd name="T14" fmla="*/ 47 w 49"/>
                  <a:gd name="T15" fmla="*/ 29 h 69"/>
                  <a:gd name="T16" fmla="*/ 43 w 49"/>
                  <a:gd name="T17" fmla="*/ 7 h 69"/>
                  <a:gd name="T18" fmla="*/ 34 w 49"/>
                  <a:gd name="T19" fmla="*/ 30 h 69"/>
                  <a:gd name="T20" fmla="*/ 17 w 49"/>
                  <a:gd name="T21" fmla="*/ 54 h 69"/>
                  <a:gd name="T22" fmla="*/ 21 w 49"/>
                  <a:gd name="T23" fmla="*/ 36 h 69"/>
                  <a:gd name="T24" fmla="*/ 20 w 49"/>
                  <a:gd name="T25" fmla="*/ 29 h 69"/>
                  <a:gd name="T26" fmla="*/ 13 w 49"/>
                  <a:gd name="T27" fmla="*/ 22 h 69"/>
                  <a:gd name="T28" fmla="*/ 17 w 49"/>
                  <a:gd name="T29" fmla="*/ 19 h 69"/>
                  <a:gd name="T30" fmla="*/ 20 w 49"/>
                  <a:gd name="T31" fmla="*/ 19 h 69"/>
                  <a:gd name="T32" fmla="*/ 35 w 49"/>
                  <a:gd name="T33" fmla="*/ 16 h 69"/>
                  <a:gd name="T34" fmla="*/ 34 w 49"/>
                  <a:gd name="T35"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69">
                    <a:moveTo>
                      <a:pt x="43" y="7"/>
                    </a:moveTo>
                    <a:cubicBezTo>
                      <a:pt x="35" y="0"/>
                      <a:pt x="24" y="4"/>
                      <a:pt x="16" y="8"/>
                    </a:cubicBezTo>
                    <a:cubicBezTo>
                      <a:pt x="15" y="9"/>
                      <a:pt x="14" y="11"/>
                      <a:pt x="14" y="12"/>
                    </a:cubicBezTo>
                    <a:cubicBezTo>
                      <a:pt x="9" y="11"/>
                      <a:pt x="5" y="12"/>
                      <a:pt x="3" y="17"/>
                    </a:cubicBezTo>
                    <a:cubicBezTo>
                      <a:pt x="0" y="24"/>
                      <a:pt x="5" y="30"/>
                      <a:pt x="9" y="34"/>
                    </a:cubicBezTo>
                    <a:cubicBezTo>
                      <a:pt x="6" y="43"/>
                      <a:pt x="7" y="52"/>
                      <a:pt x="3" y="60"/>
                    </a:cubicBezTo>
                    <a:cubicBezTo>
                      <a:pt x="2" y="64"/>
                      <a:pt x="6" y="68"/>
                      <a:pt x="9" y="68"/>
                    </a:cubicBezTo>
                    <a:cubicBezTo>
                      <a:pt x="29" y="69"/>
                      <a:pt x="43" y="46"/>
                      <a:pt x="47" y="29"/>
                    </a:cubicBezTo>
                    <a:cubicBezTo>
                      <a:pt x="49" y="22"/>
                      <a:pt x="49" y="12"/>
                      <a:pt x="43" y="7"/>
                    </a:cubicBezTo>
                    <a:close/>
                    <a:moveTo>
                      <a:pt x="34" y="30"/>
                    </a:moveTo>
                    <a:cubicBezTo>
                      <a:pt x="31" y="38"/>
                      <a:pt x="25" y="50"/>
                      <a:pt x="17" y="54"/>
                    </a:cubicBezTo>
                    <a:cubicBezTo>
                      <a:pt x="18" y="48"/>
                      <a:pt x="18" y="41"/>
                      <a:pt x="21" y="36"/>
                    </a:cubicBezTo>
                    <a:cubicBezTo>
                      <a:pt x="22" y="33"/>
                      <a:pt x="22" y="30"/>
                      <a:pt x="20" y="29"/>
                    </a:cubicBezTo>
                    <a:cubicBezTo>
                      <a:pt x="18" y="27"/>
                      <a:pt x="15" y="24"/>
                      <a:pt x="13" y="22"/>
                    </a:cubicBezTo>
                    <a:cubicBezTo>
                      <a:pt x="13" y="21"/>
                      <a:pt x="15" y="20"/>
                      <a:pt x="17" y="19"/>
                    </a:cubicBezTo>
                    <a:cubicBezTo>
                      <a:pt x="18" y="19"/>
                      <a:pt x="19" y="19"/>
                      <a:pt x="20" y="19"/>
                    </a:cubicBezTo>
                    <a:cubicBezTo>
                      <a:pt x="23" y="17"/>
                      <a:pt x="33" y="12"/>
                      <a:pt x="35" y="16"/>
                    </a:cubicBezTo>
                    <a:cubicBezTo>
                      <a:pt x="38" y="20"/>
                      <a:pt x="35" y="26"/>
                      <a:pt x="3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3" name="Freeform 449"/>
              <p:cNvSpPr>
                <a:spLocks noEditPoints="1"/>
              </p:cNvSpPr>
              <p:nvPr/>
            </p:nvSpPr>
            <p:spPr bwMode="auto">
              <a:xfrm>
                <a:off x="2993" y="-983"/>
                <a:ext cx="129" cy="151"/>
              </a:xfrm>
              <a:custGeom>
                <a:avLst/>
                <a:gdLst>
                  <a:gd name="T0" fmla="*/ 52 w 64"/>
                  <a:gd name="T1" fmla="*/ 8 h 75"/>
                  <a:gd name="T2" fmla="*/ 24 w 64"/>
                  <a:gd name="T3" fmla="*/ 24 h 75"/>
                  <a:gd name="T4" fmla="*/ 0 w 64"/>
                  <a:gd name="T5" fmla="*/ 47 h 75"/>
                  <a:gd name="T6" fmla="*/ 8 w 64"/>
                  <a:gd name="T7" fmla="*/ 53 h 75"/>
                  <a:gd name="T8" fmla="*/ 23 w 64"/>
                  <a:gd name="T9" fmla="*/ 53 h 75"/>
                  <a:gd name="T10" fmla="*/ 42 w 64"/>
                  <a:gd name="T11" fmla="*/ 72 h 75"/>
                  <a:gd name="T12" fmla="*/ 62 w 64"/>
                  <a:gd name="T13" fmla="*/ 43 h 75"/>
                  <a:gd name="T14" fmla="*/ 52 w 64"/>
                  <a:gd name="T15" fmla="*/ 8 h 75"/>
                  <a:gd name="T16" fmla="*/ 51 w 64"/>
                  <a:gd name="T17" fmla="*/ 42 h 75"/>
                  <a:gd name="T18" fmla="*/ 42 w 64"/>
                  <a:gd name="T19" fmla="*/ 59 h 75"/>
                  <a:gd name="T20" fmla="*/ 34 w 64"/>
                  <a:gd name="T21" fmla="*/ 47 h 75"/>
                  <a:gd name="T22" fmla="*/ 26 w 64"/>
                  <a:gd name="T23" fmla="*/ 41 h 75"/>
                  <a:gd name="T24" fmla="*/ 14 w 64"/>
                  <a:gd name="T25" fmla="*/ 41 h 75"/>
                  <a:gd name="T26" fmla="*/ 32 w 64"/>
                  <a:gd name="T27" fmla="*/ 34 h 75"/>
                  <a:gd name="T28" fmla="*/ 34 w 64"/>
                  <a:gd name="T29" fmla="*/ 27 h 75"/>
                  <a:gd name="T30" fmla="*/ 48 w 64"/>
                  <a:gd name="T31" fmla="*/ 19 h 75"/>
                  <a:gd name="T32" fmla="*/ 51 w 64"/>
                  <a:gd name="T33"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75">
                    <a:moveTo>
                      <a:pt x="52" y="8"/>
                    </a:moveTo>
                    <a:cubicBezTo>
                      <a:pt x="40" y="0"/>
                      <a:pt x="29" y="14"/>
                      <a:pt x="24" y="24"/>
                    </a:cubicBezTo>
                    <a:cubicBezTo>
                      <a:pt x="11" y="23"/>
                      <a:pt x="1" y="32"/>
                      <a:pt x="0" y="47"/>
                    </a:cubicBezTo>
                    <a:cubicBezTo>
                      <a:pt x="0" y="51"/>
                      <a:pt x="4" y="54"/>
                      <a:pt x="8" y="53"/>
                    </a:cubicBezTo>
                    <a:cubicBezTo>
                      <a:pt x="12" y="51"/>
                      <a:pt x="18" y="53"/>
                      <a:pt x="23" y="53"/>
                    </a:cubicBezTo>
                    <a:cubicBezTo>
                      <a:pt x="25" y="63"/>
                      <a:pt x="30" y="75"/>
                      <a:pt x="42" y="72"/>
                    </a:cubicBezTo>
                    <a:cubicBezTo>
                      <a:pt x="54" y="70"/>
                      <a:pt x="60" y="53"/>
                      <a:pt x="62" y="43"/>
                    </a:cubicBezTo>
                    <a:cubicBezTo>
                      <a:pt x="64" y="32"/>
                      <a:pt x="62" y="15"/>
                      <a:pt x="52" y="8"/>
                    </a:cubicBezTo>
                    <a:close/>
                    <a:moveTo>
                      <a:pt x="51" y="42"/>
                    </a:moveTo>
                    <a:cubicBezTo>
                      <a:pt x="49" y="48"/>
                      <a:pt x="47" y="55"/>
                      <a:pt x="42" y="59"/>
                    </a:cubicBezTo>
                    <a:cubicBezTo>
                      <a:pt x="36" y="67"/>
                      <a:pt x="34" y="51"/>
                      <a:pt x="34" y="47"/>
                    </a:cubicBezTo>
                    <a:cubicBezTo>
                      <a:pt x="33" y="43"/>
                      <a:pt x="30" y="41"/>
                      <a:pt x="26" y="41"/>
                    </a:cubicBezTo>
                    <a:cubicBezTo>
                      <a:pt x="22" y="42"/>
                      <a:pt x="18" y="41"/>
                      <a:pt x="14" y="41"/>
                    </a:cubicBezTo>
                    <a:cubicBezTo>
                      <a:pt x="17" y="34"/>
                      <a:pt x="24" y="32"/>
                      <a:pt x="32" y="34"/>
                    </a:cubicBezTo>
                    <a:cubicBezTo>
                      <a:pt x="36" y="34"/>
                      <a:pt x="38" y="29"/>
                      <a:pt x="34" y="27"/>
                    </a:cubicBezTo>
                    <a:cubicBezTo>
                      <a:pt x="38" y="21"/>
                      <a:pt x="43" y="13"/>
                      <a:pt x="48" y="19"/>
                    </a:cubicBezTo>
                    <a:cubicBezTo>
                      <a:pt x="52" y="25"/>
                      <a:pt x="52" y="35"/>
                      <a:pt x="5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4" name="Freeform 450"/>
              <p:cNvSpPr>
                <a:spLocks noEditPoints="1"/>
              </p:cNvSpPr>
              <p:nvPr/>
            </p:nvSpPr>
            <p:spPr bwMode="auto">
              <a:xfrm>
                <a:off x="2896" y="-854"/>
                <a:ext cx="143" cy="147"/>
              </a:xfrm>
              <a:custGeom>
                <a:avLst/>
                <a:gdLst>
                  <a:gd name="T0" fmla="*/ 63 w 71"/>
                  <a:gd name="T1" fmla="*/ 9 h 73"/>
                  <a:gd name="T2" fmla="*/ 44 w 71"/>
                  <a:gd name="T3" fmla="*/ 1 h 73"/>
                  <a:gd name="T4" fmla="*/ 30 w 71"/>
                  <a:gd name="T5" fmla="*/ 10 h 73"/>
                  <a:gd name="T6" fmla="*/ 30 w 71"/>
                  <a:gd name="T7" fmla="*/ 10 h 73"/>
                  <a:gd name="T8" fmla="*/ 4 w 71"/>
                  <a:gd name="T9" fmla="*/ 19 h 73"/>
                  <a:gd name="T10" fmla="*/ 9 w 71"/>
                  <a:gd name="T11" fmla="*/ 43 h 73"/>
                  <a:gd name="T12" fmla="*/ 52 w 71"/>
                  <a:gd name="T13" fmla="*/ 62 h 73"/>
                  <a:gd name="T14" fmla="*/ 58 w 71"/>
                  <a:gd name="T15" fmla="*/ 36 h 73"/>
                  <a:gd name="T16" fmla="*/ 70 w 71"/>
                  <a:gd name="T17" fmla="*/ 26 h 73"/>
                  <a:gd name="T18" fmla="*/ 63 w 71"/>
                  <a:gd name="T19" fmla="*/ 9 h 73"/>
                  <a:gd name="T20" fmla="*/ 59 w 71"/>
                  <a:gd name="T21" fmla="*/ 25 h 73"/>
                  <a:gd name="T22" fmla="*/ 51 w 71"/>
                  <a:gd name="T23" fmla="*/ 26 h 73"/>
                  <a:gd name="T24" fmla="*/ 47 w 71"/>
                  <a:gd name="T25" fmla="*/ 33 h 73"/>
                  <a:gd name="T26" fmla="*/ 47 w 71"/>
                  <a:gd name="T27" fmla="*/ 49 h 73"/>
                  <a:gd name="T28" fmla="*/ 46 w 71"/>
                  <a:gd name="T29" fmla="*/ 52 h 73"/>
                  <a:gd name="T30" fmla="*/ 46 w 71"/>
                  <a:gd name="T31" fmla="*/ 53 h 73"/>
                  <a:gd name="T32" fmla="*/ 45 w 71"/>
                  <a:gd name="T33" fmla="*/ 54 h 73"/>
                  <a:gd name="T34" fmla="*/ 45 w 71"/>
                  <a:gd name="T35" fmla="*/ 54 h 73"/>
                  <a:gd name="T36" fmla="*/ 43 w 71"/>
                  <a:gd name="T37" fmla="*/ 54 h 73"/>
                  <a:gd name="T38" fmla="*/ 42 w 71"/>
                  <a:gd name="T39" fmla="*/ 54 h 73"/>
                  <a:gd name="T40" fmla="*/ 42 w 71"/>
                  <a:gd name="T41" fmla="*/ 54 h 73"/>
                  <a:gd name="T42" fmla="*/ 41 w 71"/>
                  <a:gd name="T43" fmla="*/ 54 h 73"/>
                  <a:gd name="T44" fmla="*/ 40 w 71"/>
                  <a:gd name="T45" fmla="*/ 54 h 73"/>
                  <a:gd name="T46" fmla="*/ 38 w 71"/>
                  <a:gd name="T47" fmla="*/ 53 h 73"/>
                  <a:gd name="T48" fmla="*/ 36 w 71"/>
                  <a:gd name="T49" fmla="*/ 52 h 73"/>
                  <a:gd name="T50" fmla="*/ 33 w 71"/>
                  <a:gd name="T51" fmla="*/ 51 h 73"/>
                  <a:gd name="T52" fmla="*/ 29 w 71"/>
                  <a:gd name="T53" fmla="*/ 48 h 73"/>
                  <a:gd name="T54" fmla="*/ 20 w 71"/>
                  <a:gd name="T55" fmla="*/ 38 h 73"/>
                  <a:gd name="T56" fmla="*/ 19 w 71"/>
                  <a:gd name="T57" fmla="*/ 37 h 73"/>
                  <a:gd name="T58" fmla="*/ 17 w 71"/>
                  <a:gd name="T59" fmla="*/ 34 h 73"/>
                  <a:gd name="T60" fmla="*/ 16 w 71"/>
                  <a:gd name="T61" fmla="*/ 32 h 73"/>
                  <a:gd name="T62" fmla="*/ 16 w 71"/>
                  <a:gd name="T63" fmla="*/ 31 h 73"/>
                  <a:gd name="T64" fmla="*/ 15 w 71"/>
                  <a:gd name="T65" fmla="*/ 30 h 73"/>
                  <a:gd name="T66" fmla="*/ 14 w 71"/>
                  <a:gd name="T67" fmla="*/ 27 h 73"/>
                  <a:gd name="T68" fmla="*/ 14 w 71"/>
                  <a:gd name="T69" fmla="*/ 27 h 73"/>
                  <a:gd name="T70" fmla="*/ 14 w 71"/>
                  <a:gd name="T71" fmla="*/ 26 h 73"/>
                  <a:gd name="T72" fmla="*/ 14 w 71"/>
                  <a:gd name="T73" fmla="*/ 25 h 73"/>
                  <a:gd name="T74" fmla="*/ 15 w 71"/>
                  <a:gd name="T75" fmla="*/ 24 h 73"/>
                  <a:gd name="T76" fmla="*/ 15 w 71"/>
                  <a:gd name="T77" fmla="*/ 24 h 73"/>
                  <a:gd name="T78" fmla="*/ 15 w 71"/>
                  <a:gd name="T79" fmla="*/ 23 h 73"/>
                  <a:gd name="T80" fmla="*/ 16 w 71"/>
                  <a:gd name="T81" fmla="*/ 23 h 73"/>
                  <a:gd name="T82" fmla="*/ 16 w 71"/>
                  <a:gd name="T83" fmla="*/ 23 h 73"/>
                  <a:gd name="T84" fmla="*/ 16 w 71"/>
                  <a:gd name="T85" fmla="*/ 23 h 73"/>
                  <a:gd name="T86" fmla="*/ 18 w 71"/>
                  <a:gd name="T87" fmla="*/ 22 h 73"/>
                  <a:gd name="T88" fmla="*/ 21 w 71"/>
                  <a:gd name="T89" fmla="*/ 21 h 73"/>
                  <a:gd name="T90" fmla="*/ 28 w 71"/>
                  <a:gd name="T91" fmla="*/ 20 h 73"/>
                  <a:gd name="T92" fmla="*/ 36 w 71"/>
                  <a:gd name="T93" fmla="*/ 22 h 73"/>
                  <a:gd name="T94" fmla="*/ 45 w 71"/>
                  <a:gd name="T95" fmla="*/ 11 h 73"/>
                  <a:gd name="T96" fmla="*/ 55 w 71"/>
                  <a:gd name="T97" fmla="*/ 15 h 73"/>
                  <a:gd name="T98" fmla="*/ 59 w 71"/>
                  <a:gd name="T99" fmla="*/ 19 h 73"/>
                  <a:gd name="T100" fmla="*/ 60 w 71"/>
                  <a:gd name="T101" fmla="*/ 24 h 73"/>
                  <a:gd name="T102" fmla="*/ 59 w 71"/>
                  <a:gd name="T103"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 h="73">
                    <a:moveTo>
                      <a:pt x="63" y="9"/>
                    </a:moveTo>
                    <a:cubicBezTo>
                      <a:pt x="58" y="4"/>
                      <a:pt x="51" y="0"/>
                      <a:pt x="44" y="1"/>
                    </a:cubicBezTo>
                    <a:cubicBezTo>
                      <a:pt x="38" y="2"/>
                      <a:pt x="33" y="5"/>
                      <a:pt x="30" y="10"/>
                    </a:cubicBezTo>
                    <a:cubicBezTo>
                      <a:pt x="30" y="10"/>
                      <a:pt x="30" y="10"/>
                      <a:pt x="30" y="10"/>
                    </a:cubicBezTo>
                    <a:cubicBezTo>
                      <a:pt x="21" y="9"/>
                      <a:pt x="8" y="10"/>
                      <a:pt x="4" y="19"/>
                    </a:cubicBezTo>
                    <a:cubicBezTo>
                      <a:pt x="0" y="27"/>
                      <a:pt x="4" y="36"/>
                      <a:pt x="9" y="43"/>
                    </a:cubicBezTo>
                    <a:cubicBezTo>
                      <a:pt x="17" y="54"/>
                      <a:pt x="38" y="73"/>
                      <a:pt x="52" y="62"/>
                    </a:cubicBezTo>
                    <a:cubicBezTo>
                      <a:pt x="59" y="56"/>
                      <a:pt x="59" y="45"/>
                      <a:pt x="58" y="36"/>
                    </a:cubicBezTo>
                    <a:cubicBezTo>
                      <a:pt x="63" y="35"/>
                      <a:pt x="68" y="32"/>
                      <a:pt x="70" y="26"/>
                    </a:cubicBezTo>
                    <a:cubicBezTo>
                      <a:pt x="71" y="20"/>
                      <a:pt x="67" y="13"/>
                      <a:pt x="63" y="9"/>
                    </a:cubicBezTo>
                    <a:close/>
                    <a:moveTo>
                      <a:pt x="59" y="25"/>
                    </a:moveTo>
                    <a:cubicBezTo>
                      <a:pt x="57" y="27"/>
                      <a:pt x="54" y="26"/>
                      <a:pt x="51" y="26"/>
                    </a:cubicBezTo>
                    <a:cubicBezTo>
                      <a:pt x="48" y="26"/>
                      <a:pt x="46" y="30"/>
                      <a:pt x="47" y="33"/>
                    </a:cubicBezTo>
                    <a:cubicBezTo>
                      <a:pt x="47" y="38"/>
                      <a:pt x="48" y="45"/>
                      <a:pt x="47" y="49"/>
                    </a:cubicBezTo>
                    <a:cubicBezTo>
                      <a:pt x="47" y="50"/>
                      <a:pt x="47" y="51"/>
                      <a:pt x="46" y="52"/>
                    </a:cubicBezTo>
                    <a:cubicBezTo>
                      <a:pt x="47" y="51"/>
                      <a:pt x="46" y="52"/>
                      <a:pt x="46" y="53"/>
                    </a:cubicBezTo>
                    <a:cubicBezTo>
                      <a:pt x="46" y="53"/>
                      <a:pt x="45" y="54"/>
                      <a:pt x="45" y="54"/>
                    </a:cubicBezTo>
                    <a:cubicBezTo>
                      <a:pt x="46" y="53"/>
                      <a:pt x="44" y="54"/>
                      <a:pt x="45" y="54"/>
                    </a:cubicBezTo>
                    <a:cubicBezTo>
                      <a:pt x="44" y="54"/>
                      <a:pt x="44" y="54"/>
                      <a:pt x="43" y="54"/>
                    </a:cubicBezTo>
                    <a:cubicBezTo>
                      <a:pt x="43" y="54"/>
                      <a:pt x="42" y="54"/>
                      <a:pt x="42" y="54"/>
                    </a:cubicBezTo>
                    <a:cubicBezTo>
                      <a:pt x="42" y="54"/>
                      <a:pt x="42" y="54"/>
                      <a:pt x="42" y="54"/>
                    </a:cubicBezTo>
                    <a:cubicBezTo>
                      <a:pt x="41" y="54"/>
                      <a:pt x="42" y="54"/>
                      <a:pt x="41" y="54"/>
                    </a:cubicBezTo>
                    <a:cubicBezTo>
                      <a:pt x="41" y="54"/>
                      <a:pt x="41" y="54"/>
                      <a:pt x="40" y="54"/>
                    </a:cubicBezTo>
                    <a:cubicBezTo>
                      <a:pt x="39" y="54"/>
                      <a:pt x="38" y="53"/>
                      <a:pt x="38" y="53"/>
                    </a:cubicBezTo>
                    <a:cubicBezTo>
                      <a:pt x="37" y="53"/>
                      <a:pt x="37" y="53"/>
                      <a:pt x="36" y="52"/>
                    </a:cubicBezTo>
                    <a:cubicBezTo>
                      <a:pt x="35" y="52"/>
                      <a:pt x="34" y="52"/>
                      <a:pt x="33" y="51"/>
                    </a:cubicBezTo>
                    <a:cubicBezTo>
                      <a:pt x="32" y="50"/>
                      <a:pt x="29" y="48"/>
                      <a:pt x="29" y="48"/>
                    </a:cubicBezTo>
                    <a:cubicBezTo>
                      <a:pt x="25" y="45"/>
                      <a:pt x="22" y="41"/>
                      <a:pt x="20" y="38"/>
                    </a:cubicBezTo>
                    <a:cubicBezTo>
                      <a:pt x="20" y="39"/>
                      <a:pt x="19" y="37"/>
                      <a:pt x="19" y="37"/>
                    </a:cubicBezTo>
                    <a:cubicBezTo>
                      <a:pt x="18" y="36"/>
                      <a:pt x="18" y="35"/>
                      <a:pt x="17" y="34"/>
                    </a:cubicBezTo>
                    <a:cubicBezTo>
                      <a:pt x="17" y="33"/>
                      <a:pt x="16" y="32"/>
                      <a:pt x="16" y="32"/>
                    </a:cubicBezTo>
                    <a:cubicBezTo>
                      <a:pt x="16" y="32"/>
                      <a:pt x="16" y="31"/>
                      <a:pt x="16" y="31"/>
                    </a:cubicBezTo>
                    <a:cubicBezTo>
                      <a:pt x="15" y="31"/>
                      <a:pt x="15" y="30"/>
                      <a:pt x="15" y="30"/>
                    </a:cubicBezTo>
                    <a:cubicBezTo>
                      <a:pt x="15" y="29"/>
                      <a:pt x="15" y="28"/>
                      <a:pt x="14" y="27"/>
                    </a:cubicBezTo>
                    <a:cubicBezTo>
                      <a:pt x="14" y="27"/>
                      <a:pt x="14" y="27"/>
                      <a:pt x="14" y="27"/>
                    </a:cubicBezTo>
                    <a:cubicBezTo>
                      <a:pt x="14" y="27"/>
                      <a:pt x="14" y="27"/>
                      <a:pt x="14" y="26"/>
                    </a:cubicBezTo>
                    <a:cubicBezTo>
                      <a:pt x="14" y="26"/>
                      <a:pt x="14" y="25"/>
                      <a:pt x="14" y="25"/>
                    </a:cubicBezTo>
                    <a:cubicBezTo>
                      <a:pt x="14" y="25"/>
                      <a:pt x="15" y="25"/>
                      <a:pt x="15" y="24"/>
                    </a:cubicBezTo>
                    <a:cubicBezTo>
                      <a:pt x="15" y="24"/>
                      <a:pt x="15" y="24"/>
                      <a:pt x="15" y="24"/>
                    </a:cubicBezTo>
                    <a:cubicBezTo>
                      <a:pt x="15" y="24"/>
                      <a:pt x="15" y="24"/>
                      <a:pt x="15" y="23"/>
                    </a:cubicBezTo>
                    <a:cubicBezTo>
                      <a:pt x="15" y="23"/>
                      <a:pt x="16" y="23"/>
                      <a:pt x="16" y="23"/>
                    </a:cubicBezTo>
                    <a:cubicBezTo>
                      <a:pt x="16" y="23"/>
                      <a:pt x="16" y="23"/>
                      <a:pt x="16" y="23"/>
                    </a:cubicBezTo>
                    <a:cubicBezTo>
                      <a:pt x="16" y="23"/>
                      <a:pt x="16" y="23"/>
                      <a:pt x="16" y="23"/>
                    </a:cubicBezTo>
                    <a:cubicBezTo>
                      <a:pt x="16" y="22"/>
                      <a:pt x="17" y="22"/>
                      <a:pt x="18" y="22"/>
                    </a:cubicBezTo>
                    <a:cubicBezTo>
                      <a:pt x="19" y="21"/>
                      <a:pt x="20" y="21"/>
                      <a:pt x="21" y="21"/>
                    </a:cubicBezTo>
                    <a:cubicBezTo>
                      <a:pt x="23" y="20"/>
                      <a:pt x="25" y="20"/>
                      <a:pt x="28" y="20"/>
                    </a:cubicBezTo>
                    <a:cubicBezTo>
                      <a:pt x="28" y="24"/>
                      <a:pt x="34" y="25"/>
                      <a:pt x="36" y="22"/>
                    </a:cubicBezTo>
                    <a:cubicBezTo>
                      <a:pt x="39" y="17"/>
                      <a:pt x="40" y="12"/>
                      <a:pt x="45" y="11"/>
                    </a:cubicBezTo>
                    <a:cubicBezTo>
                      <a:pt x="47" y="10"/>
                      <a:pt x="52" y="12"/>
                      <a:pt x="55" y="15"/>
                    </a:cubicBezTo>
                    <a:cubicBezTo>
                      <a:pt x="57" y="16"/>
                      <a:pt x="58" y="18"/>
                      <a:pt x="59" y="19"/>
                    </a:cubicBezTo>
                    <a:cubicBezTo>
                      <a:pt x="60" y="21"/>
                      <a:pt x="60" y="22"/>
                      <a:pt x="60" y="24"/>
                    </a:cubicBezTo>
                    <a:cubicBezTo>
                      <a:pt x="60" y="24"/>
                      <a:pt x="60" y="25"/>
                      <a:pt x="59"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5" name="Freeform 451"/>
              <p:cNvSpPr>
                <a:spLocks noEditPoints="1"/>
              </p:cNvSpPr>
              <p:nvPr/>
            </p:nvSpPr>
            <p:spPr bwMode="auto">
              <a:xfrm>
                <a:off x="2950" y="-705"/>
                <a:ext cx="144" cy="151"/>
              </a:xfrm>
              <a:custGeom>
                <a:avLst/>
                <a:gdLst>
                  <a:gd name="T0" fmla="*/ 37 w 71"/>
                  <a:gd name="T1" fmla="*/ 10 h 75"/>
                  <a:gd name="T2" fmla="*/ 29 w 71"/>
                  <a:gd name="T3" fmla="*/ 14 h 75"/>
                  <a:gd name="T4" fmla="*/ 29 w 71"/>
                  <a:gd name="T5" fmla="*/ 14 h 75"/>
                  <a:gd name="T6" fmla="*/ 9 w 71"/>
                  <a:gd name="T7" fmla="*/ 4 h 75"/>
                  <a:gd name="T8" fmla="*/ 0 w 71"/>
                  <a:gd name="T9" fmla="*/ 24 h 75"/>
                  <a:gd name="T10" fmla="*/ 25 w 71"/>
                  <a:gd name="T11" fmla="*/ 68 h 75"/>
                  <a:gd name="T12" fmla="*/ 37 w 71"/>
                  <a:gd name="T13" fmla="*/ 10 h 75"/>
                  <a:gd name="T14" fmla="*/ 45 w 71"/>
                  <a:gd name="T15" fmla="*/ 34 h 75"/>
                  <a:gd name="T16" fmla="*/ 31 w 71"/>
                  <a:gd name="T17" fmla="*/ 56 h 75"/>
                  <a:gd name="T18" fmla="*/ 11 w 71"/>
                  <a:gd name="T19" fmla="*/ 31 h 75"/>
                  <a:gd name="T20" fmla="*/ 13 w 71"/>
                  <a:gd name="T21" fmla="*/ 13 h 75"/>
                  <a:gd name="T22" fmla="*/ 27 w 71"/>
                  <a:gd name="T23" fmla="*/ 19 h 75"/>
                  <a:gd name="T24" fmla="*/ 33 w 71"/>
                  <a:gd name="T25" fmla="*/ 24 h 75"/>
                  <a:gd name="T26" fmla="*/ 40 w 71"/>
                  <a:gd name="T27" fmla="*/ 22 h 75"/>
                  <a:gd name="T28" fmla="*/ 43 w 71"/>
                  <a:gd name="T29" fmla="*/ 23 h 75"/>
                  <a:gd name="T30" fmla="*/ 45 w 71"/>
                  <a:gd name="T31" fmla="*/ 3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75">
                    <a:moveTo>
                      <a:pt x="37" y="10"/>
                    </a:moveTo>
                    <a:cubicBezTo>
                      <a:pt x="34" y="11"/>
                      <a:pt x="31" y="12"/>
                      <a:pt x="29" y="14"/>
                    </a:cubicBezTo>
                    <a:cubicBezTo>
                      <a:pt x="29" y="14"/>
                      <a:pt x="29" y="14"/>
                      <a:pt x="29" y="14"/>
                    </a:cubicBezTo>
                    <a:cubicBezTo>
                      <a:pt x="24" y="8"/>
                      <a:pt x="17" y="0"/>
                      <a:pt x="9" y="4"/>
                    </a:cubicBezTo>
                    <a:cubicBezTo>
                      <a:pt x="2" y="8"/>
                      <a:pt x="1" y="17"/>
                      <a:pt x="0" y="24"/>
                    </a:cubicBezTo>
                    <a:cubicBezTo>
                      <a:pt x="0" y="42"/>
                      <a:pt x="6" y="63"/>
                      <a:pt x="25" y="68"/>
                    </a:cubicBezTo>
                    <a:cubicBezTo>
                      <a:pt x="59" y="75"/>
                      <a:pt x="71" y="5"/>
                      <a:pt x="37" y="10"/>
                    </a:cubicBezTo>
                    <a:close/>
                    <a:moveTo>
                      <a:pt x="45" y="34"/>
                    </a:moveTo>
                    <a:cubicBezTo>
                      <a:pt x="44" y="41"/>
                      <a:pt x="40" y="55"/>
                      <a:pt x="31" y="56"/>
                    </a:cubicBezTo>
                    <a:cubicBezTo>
                      <a:pt x="18" y="58"/>
                      <a:pt x="13" y="41"/>
                      <a:pt x="11" y="31"/>
                    </a:cubicBezTo>
                    <a:cubicBezTo>
                      <a:pt x="11" y="26"/>
                      <a:pt x="10" y="18"/>
                      <a:pt x="13" y="13"/>
                    </a:cubicBezTo>
                    <a:cubicBezTo>
                      <a:pt x="15" y="9"/>
                      <a:pt x="23" y="16"/>
                      <a:pt x="27" y="19"/>
                    </a:cubicBezTo>
                    <a:cubicBezTo>
                      <a:pt x="27" y="22"/>
                      <a:pt x="29" y="25"/>
                      <a:pt x="33" y="24"/>
                    </a:cubicBezTo>
                    <a:cubicBezTo>
                      <a:pt x="36" y="23"/>
                      <a:pt x="38" y="22"/>
                      <a:pt x="40" y="22"/>
                    </a:cubicBezTo>
                    <a:cubicBezTo>
                      <a:pt x="42" y="22"/>
                      <a:pt x="42" y="22"/>
                      <a:pt x="43" y="23"/>
                    </a:cubicBezTo>
                    <a:cubicBezTo>
                      <a:pt x="45" y="25"/>
                      <a:pt x="45" y="30"/>
                      <a:pt x="45"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6" name="Freeform 452"/>
              <p:cNvSpPr>
                <a:spLocks noEditPoints="1"/>
              </p:cNvSpPr>
              <p:nvPr/>
            </p:nvSpPr>
            <p:spPr bwMode="auto">
              <a:xfrm>
                <a:off x="3057" y="-648"/>
                <a:ext cx="148" cy="161"/>
              </a:xfrm>
              <a:custGeom>
                <a:avLst/>
                <a:gdLst>
                  <a:gd name="T0" fmla="*/ 27 w 73"/>
                  <a:gd name="T1" fmla="*/ 1 h 80"/>
                  <a:gd name="T2" fmla="*/ 19 w 73"/>
                  <a:gd name="T3" fmla="*/ 4 h 80"/>
                  <a:gd name="T4" fmla="*/ 16 w 73"/>
                  <a:gd name="T5" fmla="*/ 44 h 80"/>
                  <a:gd name="T6" fmla="*/ 5 w 73"/>
                  <a:gd name="T7" fmla="*/ 65 h 80"/>
                  <a:gd name="T8" fmla="*/ 45 w 73"/>
                  <a:gd name="T9" fmla="*/ 73 h 80"/>
                  <a:gd name="T10" fmla="*/ 27 w 73"/>
                  <a:gd name="T11" fmla="*/ 1 h 80"/>
                  <a:gd name="T12" fmla="*/ 25 w 73"/>
                  <a:gd name="T13" fmla="*/ 66 h 80"/>
                  <a:gd name="T14" fmla="*/ 15 w 73"/>
                  <a:gd name="T15" fmla="*/ 60 h 80"/>
                  <a:gd name="T16" fmla="*/ 22 w 73"/>
                  <a:gd name="T17" fmla="*/ 49 h 80"/>
                  <a:gd name="T18" fmla="*/ 23 w 73"/>
                  <a:gd name="T19" fmla="*/ 46 h 80"/>
                  <a:gd name="T20" fmla="*/ 25 w 73"/>
                  <a:gd name="T21" fmla="*/ 41 h 80"/>
                  <a:gd name="T22" fmla="*/ 28 w 73"/>
                  <a:gd name="T23" fmla="*/ 16 h 80"/>
                  <a:gd name="T24" fmla="*/ 46 w 73"/>
                  <a:gd name="T25" fmla="*/ 50 h 80"/>
                  <a:gd name="T26" fmla="*/ 25 w 73"/>
                  <a:gd name="T27" fmla="*/ 6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80">
                    <a:moveTo>
                      <a:pt x="27" y="1"/>
                    </a:moveTo>
                    <a:cubicBezTo>
                      <a:pt x="24" y="0"/>
                      <a:pt x="21" y="2"/>
                      <a:pt x="19" y="4"/>
                    </a:cubicBezTo>
                    <a:cubicBezTo>
                      <a:pt x="12" y="16"/>
                      <a:pt x="7" y="32"/>
                      <a:pt x="16" y="44"/>
                    </a:cubicBezTo>
                    <a:cubicBezTo>
                      <a:pt x="6" y="46"/>
                      <a:pt x="0" y="54"/>
                      <a:pt x="5" y="65"/>
                    </a:cubicBezTo>
                    <a:cubicBezTo>
                      <a:pt x="12" y="79"/>
                      <a:pt x="33" y="80"/>
                      <a:pt x="45" y="73"/>
                    </a:cubicBezTo>
                    <a:cubicBezTo>
                      <a:pt x="73" y="56"/>
                      <a:pt x="53" y="8"/>
                      <a:pt x="27" y="1"/>
                    </a:cubicBezTo>
                    <a:close/>
                    <a:moveTo>
                      <a:pt x="25" y="66"/>
                    </a:moveTo>
                    <a:cubicBezTo>
                      <a:pt x="21" y="65"/>
                      <a:pt x="18" y="63"/>
                      <a:pt x="15" y="60"/>
                    </a:cubicBezTo>
                    <a:cubicBezTo>
                      <a:pt x="9" y="55"/>
                      <a:pt x="17" y="51"/>
                      <a:pt x="22" y="49"/>
                    </a:cubicBezTo>
                    <a:cubicBezTo>
                      <a:pt x="23" y="48"/>
                      <a:pt x="23" y="47"/>
                      <a:pt x="23" y="46"/>
                    </a:cubicBezTo>
                    <a:cubicBezTo>
                      <a:pt x="24" y="45"/>
                      <a:pt x="25" y="44"/>
                      <a:pt x="25" y="41"/>
                    </a:cubicBezTo>
                    <a:cubicBezTo>
                      <a:pt x="25" y="31"/>
                      <a:pt x="24" y="24"/>
                      <a:pt x="28" y="16"/>
                    </a:cubicBezTo>
                    <a:cubicBezTo>
                      <a:pt x="39" y="22"/>
                      <a:pt x="46" y="38"/>
                      <a:pt x="46" y="50"/>
                    </a:cubicBezTo>
                    <a:cubicBezTo>
                      <a:pt x="45" y="61"/>
                      <a:pt x="35" y="68"/>
                      <a:pt x="2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7" name="Freeform 453"/>
              <p:cNvSpPr>
                <a:spLocks noEditPoints="1"/>
              </p:cNvSpPr>
              <p:nvPr/>
            </p:nvSpPr>
            <p:spPr bwMode="auto">
              <a:xfrm>
                <a:off x="3211" y="-679"/>
                <a:ext cx="107" cy="129"/>
              </a:xfrm>
              <a:custGeom>
                <a:avLst/>
                <a:gdLst>
                  <a:gd name="T0" fmla="*/ 52 w 53"/>
                  <a:gd name="T1" fmla="*/ 17 h 64"/>
                  <a:gd name="T2" fmla="*/ 25 w 53"/>
                  <a:gd name="T3" fmla="*/ 4 h 64"/>
                  <a:gd name="T4" fmla="*/ 8 w 53"/>
                  <a:gd name="T5" fmla="*/ 32 h 64"/>
                  <a:gd name="T6" fmla="*/ 9 w 53"/>
                  <a:gd name="T7" fmla="*/ 35 h 64"/>
                  <a:gd name="T8" fmla="*/ 5 w 53"/>
                  <a:gd name="T9" fmla="*/ 42 h 64"/>
                  <a:gd name="T10" fmla="*/ 21 w 53"/>
                  <a:gd name="T11" fmla="*/ 62 h 64"/>
                  <a:gd name="T12" fmla="*/ 52 w 53"/>
                  <a:gd name="T13" fmla="*/ 23 h 64"/>
                  <a:gd name="T14" fmla="*/ 52 w 53"/>
                  <a:gd name="T15" fmla="*/ 17 h 64"/>
                  <a:gd name="T16" fmla="*/ 26 w 53"/>
                  <a:gd name="T17" fmla="*/ 47 h 64"/>
                  <a:gd name="T18" fmla="*/ 14 w 53"/>
                  <a:gd name="T19" fmla="*/ 46 h 64"/>
                  <a:gd name="T20" fmla="*/ 17 w 53"/>
                  <a:gd name="T21" fmla="*/ 38 h 64"/>
                  <a:gd name="T22" fmla="*/ 21 w 53"/>
                  <a:gd name="T23" fmla="*/ 34 h 64"/>
                  <a:gd name="T24" fmla="*/ 26 w 53"/>
                  <a:gd name="T25" fmla="*/ 30 h 64"/>
                  <a:gd name="T26" fmla="*/ 24 w 53"/>
                  <a:gd name="T27" fmla="*/ 24 h 64"/>
                  <a:gd name="T28" fmla="*/ 22 w 53"/>
                  <a:gd name="T29" fmla="*/ 25 h 64"/>
                  <a:gd name="T30" fmla="*/ 28 w 53"/>
                  <a:gd name="T31" fmla="*/ 17 h 64"/>
                  <a:gd name="T32" fmla="*/ 39 w 53"/>
                  <a:gd name="T33" fmla="*/ 20 h 64"/>
                  <a:gd name="T34" fmla="*/ 26 w 53"/>
                  <a:gd name="T35"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64">
                    <a:moveTo>
                      <a:pt x="52" y="17"/>
                    </a:moveTo>
                    <a:cubicBezTo>
                      <a:pt x="46" y="8"/>
                      <a:pt x="36" y="0"/>
                      <a:pt x="25" y="4"/>
                    </a:cubicBezTo>
                    <a:cubicBezTo>
                      <a:pt x="13" y="8"/>
                      <a:pt x="8" y="21"/>
                      <a:pt x="8" y="32"/>
                    </a:cubicBezTo>
                    <a:cubicBezTo>
                      <a:pt x="8" y="33"/>
                      <a:pt x="9" y="34"/>
                      <a:pt x="9" y="35"/>
                    </a:cubicBezTo>
                    <a:cubicBezTo>
                      <a:pt x="7" y="37"/>
                      <a:pt x="6" y="39"/>
                      <a:pt x="5" y="42"/>
                    </a:cubicBezTo>
                    <a:cubicBezTo>
                      <a:pt x="0" y="53"/>
                      <a:pt x="11" y="61"/>
                      <a:pt x="21" y="62"/>
                    </a:cubicBezTo>
                    <a:cubicBezTo>
                      <a:pt x="40" y="64"/>
                      <a:pt x="44" y="35"/>
                      <a:pt x="52" y="23"/>
                    </a:cubicBezTo>
                    <a:cubicBezTo>
                      <a:pt x="53" y="21"/>
                      <a:pt x="53" y="18"/>
                      <a:pt x="52" y="17"/>
                    </a:cubicBezTo>
                    <a:close/>
                    <a:moveTo>
                      <a:pt x="26" y="47"/>
                    </a:moveTo>
                    <a:cubicBezTo>
                      <a:pt x="23" y="50"/>
                      <a:pt x="15" y="51"/>
                      <a:pt x="14" y="46"/>
                    </a:cubicBezTo>
                    <a:cubicBezTo>
                      <a:pt x="14" y="43"/>
                      <a:pt x="15" y="40"/>
                      <a:pt x="17" y="38"/>
                    </a:cubicBezTo>
                    <a:cubicBezTo>
                      <a:pt x="19" y="37"/>
                      <a:pt x="20" y="36"/>
                      <a:pt x="21" y="34"/>
                    </a:cubicBezTo>
                    <a:cubicBezTo>
                      <a:pt x="22" y="32"/>
                      <a:pt x="24" y="31"/>
                      <a:pt x="26" y="30"/>
                    </a:cubicBezTo>
                    <a:cubicBezTo>
                      <a:pt x="29" y="28"/>
                      <a:pt x="27" y="23"/>
                      <a:pt x="24" y="24"/>
                    </a:cubicBezTo>
                    <a:cubicBezTo>
                      <a:pt x="23" y="24"/>
                      <a:pt x="23" y="25"/>
                      <a:pt x="22" y="25"/>
                    </a:cubicBezTo>
                    <a:cubicBezTo>
                      <a:pt x="23" y="22"/>
                      <a:pt x="25" y="19"/>
                      <a:pt x="28" y="17"/>
                    </a:cubicBezTo>
                    <a:cubicBezTo>
                      <a:pt x="32" y="14"/>
                      <a:pt x="36" y="17"/>
                      <a:pt x="39" y="20"/>
                    </a:cubicBezTo>
                    <a:cubicBezTo>
                      <a:pt x="34" y="29"/>
                      <a:pt x="33" y="40"/>
                      <a:pt x="26"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8" name="Freeform 454"/>
              <p:cNvSpPr/>
              <p:nvPr/>
            </p:nvSpPr>
            <p:spPr bwMode="auto">
              <a:xfrm>
                <a:off x="4703" y="-96"/>
                <a:ext cx="93" cy="111"/>
              </a:xfrm>
              <a:custGeom>
                <a:avLst/>
                <a:gdLst>
                  <a:gd name="T0" fmla="*/ 42 w 46"/>
                  <a:gd name="T1" fmla="*/ 24 h 55"/>
                  <a:gd name="T2" fmla="*/ 43 w 46"/>
                  <a:gd name="T3" fmla="*/ 20 h 55"/>
                  <a:gd name="T4" fmla="*/ 34 w 46"/>
                  <a:gd name="T5" fmla="*/ 13 h 55"/>
                  <a:gd name="T6" fmla="*/ 35 w 46"/>
                  <a:gd name="T7" fmla="*/ 11 h 55"/>
                  <a:gd name="T8" fmla="*/ 27 w 46"/>
                  <a:gd name="T9" fmla="*/ 3 h 55"/>
                  <a:gd name="T10" fmla="*/ 3 w 46"/>
                  <a:gd name="T11" fmla="*/ 30 h 55"/>
                  <a:gd name="T12" fmla="*/ 12 w 46"/>
                  <a:gd name="T13" fmla="*/ 36 h 55"/>
                  <a:gd name="T14" fmla="*/ 23 w 46"/>
                  <a:gd name="T15" fmla="*/ 41 h 55"/>
                  <a:gd name="T16" fmla="*/ 27 w 46"/>
                  <a:gd name="T17" fmla="*/ 36 h 55"/>
                  <a:gd name="T18" fmla="*/ 24 w 46"/>
                  <a:gd name="T19" fmla="*/ 42 h 55"/>
                  <a:gd name="T20" fmla="*/ 35 w 46"/>
                  <a:gd name="T21" fmla="*/ 48 h 55"/>
                  <a:gd name="T22" fmla="*/ 36 w 46"/>
                  <a:gd name="T23" fmla="*/ 47 h 55"/>
                  <a:gd name="T24" fmla="*/ 39 w 46"/>
                  <a:gd name="T25" fmla="*/ 47 h 55"/>
                  <a:gd name="T26" fmla="*/ 46 w 46"/>
                  <a:gd name="T27" fmla="*/ 30 h 55"/>
                  <a:gd name="T28" fmla="*/ 42 w 46"/>
                  <a:gd name="T29"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55">
                    <a:moveTo>
                      <a:pt x="42" y="24"/>
                    </a:moveTo>
                    <a:cubicBezTo>
                      <a:pt x="42" y="23"/>
                      <a:pt x="42" y="21"/>
                      <a:pt x="43" y="20"/>
                    </a:cubicBezTo>
                    <a:cubicBezTo>
                      <a:pt x="44" y="15"/>
                      <a:pt x="38" y="10"/>
                      <a:pt x="34" y="13"/>
                    </a:cubicBezTo>
                    <a:cubicBezTo>
                      <a:pt x="35" y="13"/>
                      <a:pt x="35" y="12"/>
                      <a:pt x="35" y="11"/>
                    </a:cubicBezTo>
                    <a:cubicBezTo>
                      <a:pt x="37" y="7"/>
                      <a:pt x="32" y="0"/>
                      <a:pt x="27" y="3"/>
                    </a:cubicBezTo>
                    <a:cubicBezTo>
                      <a:pt x="17" y="10"/>
                      <a:pt x="9" y="19"/>
                      <a:pt x="3" y="30"/>
                    </a:cubicBezTo>
                    <a:cubicBezTo>
                      <a:pt x="0" y="36"/>
                      <a:pt x="8" y="41"/>
                      <a:pt x="12" y="36"/>
                    </a:cubicBezTo>
                    <a:cubicBezTo>
                      <a:pt x="11" y="42"/>
                      <a:pt x="19" y="46"/>
                      <a:pt x="23" y="41"/>
                    </a:cubicBezTo>
                    <a:cubicBezTo>
                      <a:pt x="24" y="39"/>
                      <a:pt x="26" y="37"/>
                      <a:pt x="27" y="36"/>
                    </a:cubicBezTo>
                    <a:cubicBezTo>
                      <a:pt x="27" y="38"/>
                      <a:pt x="26" y="40"/>
                      <a:pt x="24" y="42"/>
                    </a:cubicBezTo>
                    <a:cubicBezTo>
                      <a:pt x="20" y="49"/>
                      <a:pt x="31" y="55"/>
                      <a:pt x="35" y="48"/>
                    </a:cubicBezTo>
                    <a:cubicBezTo>
                      <a:pt x="36" y="48"/>
                      <a:pt x="36" y="47"/>
                      <a:pt x="36" y="47"/>
                    </a:cubicBezTo>
                    <a:cubicBezTo>
                      <a:pt x="37" y="47"/>
                      <a:pt x="38" y="47"/>
                      <a:pt x="39" y="47"/>
                    </a:cubicBezTo>
                    <a:cubicBezTo>
                      <a:pt x="45" y="45"/>
                      <a:pt x="46" y="36"/>
                      <a:pt x="46" y="30"/>
                    </a:cubicBezTo>
                    <a:cubicBezTo>
                      <a:pt x="46" y="27"/>
                      <a:pt x="44" y="25"/>
                      <a:pt x="4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9" name="Freeform 455"/>
              <p:cNvSpPr>
                <a:spLocks noEditPoints="1"/>
              </p:cNvSpPr>
              <p:nvPr/>
            </p:nvSpPr>
            <p:spPr bwMode="auto">
              <a:xfrm>
                <a:off x="4350" y="-223"/>
                <a:ext cx="881" cy="851"/>
              </a:xfrm>
              <a:custGeom>
                <a:avLst/>
                <a:gdLst>
                  <a:gd name="T0" fmla="*/ 418 w 437"/>
                  <a:gd name="T1" fmla="*/ 253 h 422"/>
                  <a:gd name="T2" fmla="*/ 421 w 437"/>
                  <a:gd name="T3" fmla="*/ 226 h 422"/>
                  <a:gd name="T4" fmla="*/ 430 w 437"/>
                  <a:gd name="T5" fmla="*/ 177 h 422"/>
                  <a:gd name="T6" fmla="*/ 415 w 437"/>
                  <a:gd name="T7" fmla="*/ 161 h 422"/>
                  <a:gd name="T8" fmla="*/ 409 w 437"/>
                  <a:gd name="T9" fmla="*/ 129 h 422"/>
                  <a:gd name="T10" fmla="*/ 243 w 437"/>
                  <a:gd name="T11" fmla="*/ 25 h 422"/>
                  <a:gd name="T12" fmla="*/ 224 w 437"/>
                  <a:gd name="T13" fmla="*/ 8 h 422"/>
                  <a:gd name="T14" fmla="*/ 161 w 437"/>
                  <a:gd name="T15" fmla="*/ 102 h 422"/>
                  <a:gd name="T16" fmla="*/ 118 w 437"/>
                  <a:gd name="T17" fmla="*/ 149 h 422"/>
                  <a:gd name="T18" fmla="*/ 150 w 437"/>
                  <a:gd name="T19" fmla="*/ 198 h 422"/>
                  <a:gd name="T20" fmla="*/ 136 w 437"/>
                  <a:gd name="T21" fmla="*/ 213 h 422"/>
                  <a:gd name="T22" fmla="*/ 91 w 437"/>
                  <a:gd name="T23" fmla="*/ 246 h 422"/>
                  <a:gd name="T24" fmla="*/ 252 w 437"/>
                  <a:gd name="T25" fmla="*/ 384 h 422"/>
                  <a:gd name="T26" fmla="*/ 271 w 437"/>
                  <a:gd name="T27" fmla="*/ 421 h 422"/>
                  <a:gd name="T28" fmla="*/ 403 w 437"/>
                  <a:gd name="T29" fmla="*/ 370 h 422"/>
                  <a:gd name="T30" fmla="*/ 393 w 437"/>
                  <a:gd name="T31" fmla="*/ 324 h 422"/>
                  <a:gd name="T32" fmla="*/ 412 w 437"/>
                  <a:gd name="T33" fmla="*/ 312 h 422"/>
                  <a:gd name="T34" fmla="*/ 425 w 437"/>
                  <a:gd name="T35" fmla="*/ 268 h 422"/>
                  <a:gd name="T36" fmla="*/ 412 w 437"/>
                  <a:gd name="T37" fmla="*/ 173 h 422"/>
                  <a:gd name="T38" fmla="*/ 373 w 437"/>
                  <a:gd name="T39" fmla="*/ 156 h 422"/>
                  <a:gd name="T40" fmla="*/ 225 w 437"/>
                  <a:gd name="T41" fmla="*/ 42 h 422"/>
                  <a:gd name="T42" fmla="*/ 216 w 437"/>
                  <a:gd name="T43" fmla="*/ 57 h 422"/>
                  <a:gd name="T44" fmla="*/ 265 w 437"/>
                  <a:gd name="T45" fmla="*/ 74 h 422"/>
                  <a:gd name="T46" fmla="*/ 242 w 437"/>
                  <a:gd name="T47" fmla="*/ 51 h 422"/>
                  <a:gd name="T48" fmla="*/ 301 w 437"/>
                  <a:gd name="T49" fmla="*/ 83 h 422"/>
                  <a:gd name="T50" fmla="*/ 254 w 437"/>
                  <a:gd name="T51" fmla="*/ 128 h 422"/>
                  <a:gd name="T52" fmla="*/ 193 w 437"/>
                  <a:gd name="T53" fmla="*/ 136 h 422"/>
                  <a:gd name="T54" fmla="*/ 172 w 437"/>
                  <a:gd name="T55" fmla="*/ 85 h 422"/>
                  <a:gd name="T56" fmla="*/ 129 w 437"/>
                  <a:gd name="T57" fmla="*/ 151 h 422"/>
                  <a:gd name="T58" fmla="*/ 248 w 437"/>
                  <a:gd name="T59" fmla="*/ 135 h 422"/>
                  <a:gd name="T60" fmla="*/ 385 w 437"/>
                  <a:gd name="T61" fmla="*/ 136 h 422"/>
                  <a:gd name="T62" fmla="*/ 146 w 437"/>
                  <a:gd name="T63" fmla="*/ 149 h 422"/>
                  <a:gd name="T64" fmla="*/ 335 w 437"/>
                  <a:gd name="T65" fmla="*/ 185 h 422"/>
                  <a:gd name="T66" fmla="*/ 130 w 437"/>
                  <a:gd name="T67" fmla="*/ 156 h 422"/>
                  <a:gd name="T68" fmla="*/ 360 w 437"/>
                  <a:gd name="T69" fmla="*/ 221 h 422"/>
                  <a:gd name="T70" fmla="*/ 397 w 437"/>
                  <a:gd name="T71" fmla="*/ 201 h 422"/>
                  <a:gd name="T72" fmla="*/ 149 w 437"/>
                  <a:gd name="T73" fmla="*/ 209 h 422"/>
                  <a:gd name="T74" fmla="*/ 275 w 437"/>
                  <a:gd name="T75" fmla="*/ 253 h 422"/>
                  <a:gd name="T76" fmla="*/ 143 w 437"/>
                  <a:gd name="T77" fmla="*/ 219 h 422"/>
                  <a:gd name="T78" fmla="*/ 308 w 437"/>
                  <a:gd name="T79" fmla="*/ 372 h 422"/>
                  <a:gd name="T80" fmla="*/ 350 w 437"/>
                  <a:gd name="T81" fmla="*/ 359 h 422"/>
                  <a:gd name="T82" fmla="*/ 346 w 437"/>
                  <a:gd name="T83" fmla="*/ 338 h 422"/>
                  <a:gd name="T84" fmla="*/ 290 w 437"/>
                  <a:gd name="T85" fmla="*/ 350 h 422"/>
                  <a:gd name="T86" fmla="*/ 285 w 437"/>
                  <a:gd name="T87" fmla="*/ 364 h 422"/>
                  <a:gd name="T88" fmla="*/ 264 w 437"/>
                  <a:gd name="T89" fmla="*/ 362 h 422"/>
                  <a:gd name="T90" fmla="*/ 308 w 437"/>
                  <a:gd name="T91" fmla="*/ 332 h 422"/>
                  <a:gd name="T92" fmla="*/ 291 w 437"/>
                  <a:gd name="T93" fmla="*/ 380 h 422"/>
                  <a:gd name="T94" fmla="*/ 224 w 437"/>
                  <a:gd name="T95" fmla="*/ 335 h 422"/>
                  <a:gd name="T96" fmla="*/ 91 w 437"/>
                  <a:gd name="T97" fmla="*/ 257 h 422"/>
                  <a:gd name="T98" fmla="*/ 225 w 437"/>
                  <a:gd name="T99" fmla="*/ 340 h 422"/>
                  <a:gd name="T100" fmla="*/ 146 w 437"/>
                  <a:gd name="T101" fmla="*/ 254 h 422"/>
                  <a:gd name="T102" fmla="*/ 322 w 437"/>
                  <a:gd name="T103" fmla="*/ 297 h 422"/>
                  <a:gd name="T104" fmla="*/ 297 w 437"/>
                  <a:gd name="T105" fmla="*/ 319 h 422"/>
                  <a:gd name="T106" fmla="*/ 410 w 437"/>
                  <a:gd name="T107" fmla="*/ 27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7" h="422">
                    <a:moveTo>
                      <a:pt x="425" y="268"/>
                    </a:moveTo>
                    <a:cubicBezTo>
                      <a:pt x="423" y="268"/>
                      <a:pt x="422" y="268"/>
                      <a:pt x="421" y="269"/>
                    </a:cubicBezTo>
                    <a:cubicBezTo>
                      <a:pt x="420" y="263"/>
                      <a:pt x="419" y="258"/>
                      <a:pt x="418" y="253"/>
                    </a:cubicBezTo>
                    <a:cubicBezTo>
                      <a:pt x="417" y="245"/>
                      <a:pt x="419" y="236"/>
                      <a:pt x="416" y="228"/>
                    </a:cubicBezTo>
                    <a:cubicBezTo>
                      <a:pt x="416" y="228"/>
                      <a:pt x="415" y="228"/>
                      <a:pt x="415" y="227"/>
                    </a:cubicBezTo>
                    <a:cubicBezTo>
                      <a:pt x="417" y="227"/>
                      <a:pt x="419" y="226"/>
                      <a:pt x="421" y="226"/>
                    </a:cubicBezTo>
                    <a:cubicBezTo>
                      <a:pt x="423" y="225"/>
                      <a:pt x="426" y="221"/>
                      <a:pt x="425" y="218"/>
                    </a:cubicBezTo>
                    <a:cubicBezTo>
                      <a:pt x="421" y="208"/>
                      <a:pt x="416" y="200"/>
                      <a:pt x="407" y="194"/>
                    </a:cubicBezTo>
                    <a:cubicBezTo>
                      <a:pt x="417" y="187"/>
                      <a:pt x="425" y="181"/>
                      <a:pt x="430" y="177"/>
                    </a:cubicBezTo>
                    <a:cubicBezTo>
                      <a:pt x="437" y="172"/>
                      <a:pt x="430" y="160"/>
                      <a:pt x="423" y="165"/>
                    </a:cubicBezTo>
                    <a:cubicBezTo>
                      <a:pt x="420" y="167"/>
                      <a:pt x="418" y="168"/>
                      <a:pt x="416" y="170"/>
                    </a:cubicBezTo>
                    <a:cubicBezTo>
                      <a:pt x="417" y="167"/>
                      <a:pt x="416" y="164"/>
                      <a:pt x="415" y="161"/>
                    </a:cubicBezTo>
                    <a:cubicBezTo>
                      <a:pt x="414" y="154"/>
                      <a:pt x="414" y="147"/>
                      <a:pt x="415" y="141"/>
                    </a:cubicBezTo>
                    <a:cubicBezTo>
                      <a:pt x="416" y="138"/>
                      <a:pt x="414" y="135"/>
                      <a:pt x="412" y="134"/>
                    </a:cubicBezTo>
                    <a:cubicBezTo>
                      <a:pt x="413" y="132"/>
                      <a:pt x="411" y="129"/>
                      <a:pt x="409" y="129"/>
                    </a:cubicBezTo>
                    <a:cubicBezTo>
                      <a:pt x="408" y="126"/>
                      <a:pt x="406" y="123"/>
                      <a:pt x="402" y="123"/>
                    </a:cubicBezTo>
                    <a:cubicBezTo>
                      <a:pt x="369" y="121"/>
                      <a:pt x="342" y="109"/>
                      <a:pt x="312" y="97"/>
                    </a:cubicBezTo>
                    <a:cubicBezTo>
                      <a:pt x="328" y="52"/>
                      <a:pt x="286" y="10"/>
                      <a:pt x="243" y="25"/>
                    </a:cubicBezTo>
                    <a:cubicBezTo>
                      <a:pt x="243" y="19"/>
                      <a:pt x="244" y="13"/>
                      <a:pt x="242" y="7"/>
                    </a:cubicBezTo>
                    <a:cubicBezTo>
                      <a:pt x="241" y="3"/>
                      <a:pt x="238" y="2"/>
                      <a:pt x="235" y="2"/>
                    </a:cubicBezTo>
                    <a:cubicBezTo>
                      <a:pt x="231" y="0"/>
                      <a:pt x="225" y="2"/>
                      <a:pt x="224" y="8"/>
                    </a:cubicBezTo>
                    <a:cubicBezTo>
                      <a:pt x="224" y="16"/>
                      <a:pt x="224" y="24"/>
                      <a:pt x="225" y="32"/>
                    </a:cubicBezTo>
                    <a:cubicBezTo>
                      <a:pt x="209" y="33"/>
                      <a:pt x="193" y="37"/>
                      <a:pt x="179" y="46"/>
                    </a:cubicBezTo>
                    <a:cubicBezTo>
                      <a:pt x="161" y="57"/>
                      <a:pt x="158" y="82"/>
                      <a:pt x="161" y="102"/>
                    </a:cubicBezTo>
                    <a:cubicBezTo>
                      <a:pt x="161" y="107"/>
                      <a:pt x="163" y="111"/>
                      <a:pt x="165" y="116"/>
                    </a:cubicBezTo>
                    <a:cubicBezTo>
                      <a:pt x="159" y="120"/>
                      <a:pt x="154" y="126"/>
                      <a:pt x="148" y="131"/>
                    </a:cubicBezTo>
                    <a:cubicBezTo>
                      <a:pt x="139" y="138"/>
                      <a:pt x="129" y="144"/>
                      <a:pt x="118" y="149"/>
                    </a:cubicBezTo>
                    <a:cubicBezTo>
                      <a:pt x="115" y="151"/>
                      <a:pt x="117" y="155"/>
                      <a:pt x="120" y="154"/>
                    </a:cubicBezTo>
                    <a:cubicBezTo>
                      <a:pt x="121" y="154"/>
                      <a:pt x="122" y="154"/>
                      <a:pt x="123" y="153"/>
                    </a:cubicBezTo>
                    <a:cubicBezTo>
                      <a:pt x="109" y="173"/>
                      <a:pt x="123" y="188"/>
                      <a:pt x="150" y="198"/>
                    </a:cubicBezTo>
                    <a:cubicBezTo>
                      <a:pt x="150" y="198"/>
                      <a:pt x="150" y="198"/>
                      <a:pt x="150" y="198"/>
                    </a:cubicBezTo>
                    <a:cubicBezTo>
                      <a:pt x="145" y="202"/>
                      <a:pt x="145" y="203"/>
                      <a:pt x="139" y="208"/>
                    </a:cubicBezTo>
                    <a:cubicBezTo>
                      <a:pt x="137" y="209"/>
                      <a:pt x="136" y="211"/>
                      <a:pt x="136" y="213"/>
                    </a:cubicBezTo>
                    <a:cubicBezTo>
                      <a:pt x="127" y="225"/>
                      <a:pt x="131" y="237"/>
                      <a:pt x="144" y="248"/>
                    </a:cubicBezTo>
                    <a:cubicBezTo>
                      <a:pt x="127" y="243"/>
                      <a:pt x="111" y="243"/>
                      <a:pt x="94" y="245"/>
                    </a:cubicBezTo>
                    <a:cubicBezTo>
                      <a:pt x="93" y="245"/>
                      <a:pt x="92" y="246"/>
                      <a:pt x="91" y="246"/>
                    </a:cubicBezTo>
                    <a:cubicBezTo>
                      <a:pt x="91" y="246"/>
                      <a:pt x="91" y="246"/>
                      <a:pt x="91" y="247"/>
                    </a:cubicBezTo>
                    <a:cubicBezTo>
                      <a:pt x="0" y="321"/>
                      <a:pt x="198" y="377"/>
                      <a:pt x="245" y="388"/>
                    </a:cubicBezTo>
                    <a:cubicBezTo>
                      <a:pt x="248" y="389"/>
                      <a:pt x="251" y="387"/>
                      <a:pt x="252" y="384"/>
                    </a:cubicBezTo>
                    <a:cubicBezTo>
                      <a:pt x="256" y="386"/>
                      <a:pt x="261" y="387"/>
                      <a:pt x="267" y="388"/>
                    </a:cubicBezTo>
                    <a:cubicBezTo>
                      <a:pt x="267" y="396"/>
                      <a:pt x="266" y="404"/>
                      <a:pt x="264" y="413"/>
                    </a:cubicBezTo>
                    <a:cubicBezTo>
                      <a:pt x="263" y="417"/>
                      <a:pt x="266" y="421"/>
                      <a:pt x="271" y="421"/>
                    </a:cubicBezTo>
                    <a:cubicBezTo>
                      <a:pt x="292" y="422"/>
                      <a:pt x="296" y="407"/>
                      <a:pt x="293" y="390"/>
                    </a:cubicBezTo>
                    <a:cubicBezTo>
                      <a:pt x="338" y="392"/>
                      <a:pt x="390" y="385"/>
                      <a:pt x="406" y="381"/>
                    </a:cubicBezTo>
                    <a:cubicBezTo>
                      <a:pt x="413" y="380"/>
                      <a:pt x="410" y="368"/>
                      <a:pt x="403" y="370"/>
                    </a:cubicBezTo>
                    <a:cubicBezTo>
                      <a:pt x="402" y="370"/>
                      <a:pt x="400" y="370"/>
                      <a:pt x="399" y="371"/>
                    </a:cubicBezTo>
                    <a:cubicBezTo>
                      <a:pt x="399" y="371"/>
                      <a:pt x="399" y="371"/>
                      <a:pt x="399" y="371"/>
                    </a:cubicBezTo>
                    <a:cubicBezTo>
                      <a:pt x="391" y="355"/>
                      <a:pt x="391" y="340"/>
                      <a:pt x="393" y="324"/>
                    </a:cubicBezTo>
                    <a:cubicBezTo>
                      <a:pt x="393" y="323"/>
                      <a:pt x="393" y="323"/>
                      <a:pt x="393" y="323"/>
                    </a:cubicBezTo>
                    <a:cubicBezTo>
                      <a:pt x="398" y="322"/>
                      <a:pt x="403" y="322"/>
                      <a:pt x="408" y="321"/>
                    </a:cubicBezTo>
                    <a:cubicBezTo>
                      <a:pt x="412" y="320"/>
                      <a:pt x="414" y="315"/>
                      <a:pt x="412" y="312"/>
                    </a:cubicBezTo>
                    <a:cubicBezTo>
                      <a:pt x="408" y="304"/>
                      <a:pt x="404" y="296"/>
                      <a:pt x="400" y="289"/>
                    </a:cubicBezTo>
                    <a:cubicBezTo>
                      <a:pt x="412" y="286"/>
                      <a:pt x="423" y="282"/>
                      <a:pt x="429" y="278"/>
                    </a:cubicBezTo>
                    <a:cubicBezTo>
                      <a:pt x="435" y="275"/>
                      <a:pt x="431" y="266"/>
                      <a:pt x="425" y="268"/>
                    </a:cubicBezTo>
                    <a:close/>
                    <a:moveTo>
                      <a:pt x="403" y="162"/>
                    </a:moveTo>
                    <a:cubicBezTo>
                      <a:pt x="404" y="165"/>
                      <a:pt x="405" y="168"/>
                      <a:pt x="407" y="170"/>
                    </a:cubicBezTo>
                    <a:cubicBezTo>
                      <a:pt x="409" y="173"/>
                      <a:pt x="410" y="173"/>
                      <a:pt x="412" y="173"/>
                    </a:cubicBezTo>
                    <a:cubicBezTo>
                      <a:pt x="406" y="177"/>
                      <a:pt x="399" y="182"/>
                      <a:pt x="393" y="186"/>
                    </a:cubicBezTo>
                    <a:cubicBezTo>
                      <a:pt x="384" y="191"/>
                      <a:pt x="362" y="205"/>
                      <a:pt x="352" y="197"/>
                    </a:cubicBezTo>
                    <a:cubicBezTo>
                      <a:pt x="338" y="185"/>
                      <a:pt x="364" y="162"/>
                      <a:pt x="373" y="156"/>
                    </a:cubicBezTo>
                    <a:cubicBezTo>
                      <a:pt x="382" y="150"/>
                      <a:pt x="391" y="143"/>
                      <a:pt x="402" y="139"/>
                    </a:cubicBezTo>
                    <a:cubicBezTo>
                      <a:pt x="400" y="147"/>
                      <a:pt x="401" y="154"/>
                      <a:pt x="403" y="162"/>
                    </a:cubicBezTo>
                    <a:close/>
                    <a:moveTo>
                      <a:pt x="225" y="42"/>
                    </a:moveTo>
                    <a:cubicBezTo>
                      <a:pt x="225" y="45"/>
                      <a:pt x="226" y="47"/>
                      <a:pt x="226" y="49"/>
                    </a:cubicBezTo>
                    <a:cubicBezTo>
                      <a:pt x="222" y="49"/>
                      <a:pt x="218" y="50"/>
                      <a:pt x="216" y="52"/>
                    </a:cubicBezTo>
                    <a:cubicBezTo>
                      <a:pt x="215" y="53"/>
                      <a:pt x="215" y="55"/>
                      <a:pt x="216" y="57"/>
                    </a:cubicBezTo>
                    <a:cubicBezTo>
                      <a:pt x="221" y="61"/>
                      <a:pt x="229" y="61"/>
                      <a:pt x="236" y="62"/>
                    </a:cubicBezTo>
                    <a:cubicBezTo>
                      <a:pt x="242" y="63"/>
                      <a:pt x="247" y="64"/>
                      <a:pt x="252" y="66"/>
                    </a:cubicBezTo>
                    <a:cubicBezTo>
                      <a:pt x="257" y="68"/>
                      <a:pt x="261" y="71"/>
                      <a:pt x="265" y="74"/>
                    </a:cubicBezTo>
                    <a:cubicBezTo>
                      <a:pt x="269" y="76"/>
                      <a:pt x="275" y="72"/>
                      <a:pt x="273" y="68"/>
                    </a:cubicBezTo>
                    <a:cubicBezTo>
                      <a:pt x="269" y="57"/>
                      <a:pt x="254" y="53"/>
                      <a:pt x="244" y="51"/>
                    </a:cubicBezTo>
                    <a:cubicBezTo>
                      <a:pt x="243" y="51"/>
                      <a:pt x="243" y="51"/>
                      <a:pt x="242" y="51"/>
                    </a:cubicBezTo>
                    <a:cubicBezTo>
                      <a:pt x="242" y="46"/>
                      <a:pt x="242" y="41"/>
                      <a:pt x="242" y="36"/>
                    </a:cubicBezTo>
                    <a:cubicBezTo>
                      <a:pt x="256" y="34"/>
                      <a:pt x="268" y="32"/>
                      <a:pt x="282" y="38"/>
                    </a:cubicBezTo>
                    <a:cubicBezTo>
                      <a:pt x="299" y="46"/>
                      <a:pt x="302" y="66"/>
                      <a:pt x="301" y="83"/>
                    </a:cubicBezTo>
                    <a:cubicBezTo>
                      <a:pt x="300" y="97"/>
                      <a:pt x="293" y="110"/>
                      <a:pt x="284" y="121"/>
                    </a:cubicBezTo>
                    <a:cubicBezTo>
                      <a:pt x="280" y="126"/>
                      <a:pt x="274" y="131"/>
                      <a:pt x="269" y="135"/>
                    </a:cubicBezTo>
                    <a:cubicBezTo>
                      <a:pt x="261" y="140"/>
                      <a:pt x="258" y="135"/>
                      <a:pt x="254" y="128"/>
                    </a:cubicBezTo>
                    <a:cubicBezTo>
                      <a:pt x="253" y="127"/>
                      <a:pt x="250" y="126"/>
                      <a:pt x="249" y="128"/>
                    </a:cubicBezTo>
                    <a:cubicBezTo>
                      <a:pt x="247" y="124"/>
                      <a:pt x="242" y="123"/>
                      <a:pt x="239" y="127"/>
                    </a:cubicBezTo>
                    <a:cubicBezTo>
                      <a:pt x="226" y="145"/>
                      <a:pt x="211" y="151"/>
                      <a:pt x="193" y="136"/>
                    </a:cubicBezTo>
                    <a:cubicBezTo>
                      <a:pt x="186" y="130"/>
                      <a:pt x="181" y="123"/>
                      <a:pt x="177" y="114"/>
                    </a:cubicBezTo>
                    <a:cubicBezTo>
                      <a:pt x="177" y="114"/>
                      <a:pt x="177" y="113"/>
                      <a:pt x="177" y="113"/>
                    </a:cubicBezTo>
                    <a:cubicBezTo>
                      <a:pt x="173" y="104"/>
                      <a:pt x="172" y="94"/>
                      <a:pt x="172" y="85"/>
                    </a:cubicBezTo>
                    <a:cubicBezTo>
                      <a:pt x="173" y="53"/>
                      <a:pt x="201" y="49"/>
                      <a:pt x="225" y="42"/>
                    </a:cubicBezTo>
                    <a:close/>
                    <a:moveTo>
                      <a:pt x="130" y="156"/>
                    </a:moveTo>
                    <a:cubicBezTo>
                      <a:pt x="131" y="154"/>
                      <a:pt x="130" y="152"/>
                      <a:pt x="129" y="151"/>
                    </a:cubicBezTo>
                    <a:cubicBezTo>
                      <a:pt x="137" y="148"/>
                      <a:pt x="144" y="145"/>
                      <a:pt x="151" y="140"/>
                    </a:cubicBezTo>
                    <a:cubicBezTo>
                      <a:pt x="157" y="136"/>
                      <a:pt x="164" y="132"/>
                      <a:pt x="170" y="126"/>
                    </a:cubicBezTo>
                    <a:cubicBezTo>
                      <a:pt x="188" y="156"/>
                      <a:pt x="226" y="173"/>
                      <a:pt x="248" y="135"/>
                    </a:cubicBezTo>
                    <a:cubicBezTo>
                      <a:pt x="248" y="146"/>
                      <a:pt x="259" y="152"/>
                      <a:pt x="270" y="147"/>
                    </a:cubicBezTo>
                    <a:cubicBezTo>
                      <a:pt x="288" y="140"/>
                      <a:pt x="301" y="121"/>
                      <a:pt x="309" y="104"/>
                    </a:cubicBezTo>
                    <a:cubicBezTo>
                      <a:pt x="331" y="120"/>
                      <a:pt x="358" y="132"/>
                      <a:pt x="385" y="136"/>
                    </a:cubicBezTo>
                    <a:cubicBezTo>
                      <a:pt x="365" y="143"/>
                      <a:pt x="344" y="157"/>
                      <a:pt x="337" y="175"/>
                    </a:cubicBezTo>
                    <a:cubicBezTo>
                      <a:pt x="309" y="167"/>
                      <a:pt x="278" y="166"/>
                      <a:pt x="250" y="162"/>
                    </a:cubicBezTo>
                    <a:cubicBezTo>
                      <a:pt x="215" y="158"/>
                      <a:pt x="181" y="153"/>
                      <a:pt x="146" y="149"/>
                    </a:cubicBezTo>
                    <a:cubicBezTo>
                      <a:pt x="143" y="148"/>
                      <a:pt x="143" y="154"/>
                      <a:pt x="146" y="155"/>
                    </a:cubicBezTo>
                    <a:cubicBezTo>
                      <a:pt x="176" y="164"/>
                      <a:pt x="207" y="170"/>
                      <a:pt x="238" y="174"/>
                    </a:cubicBezTo>
                    <a:cubicBezTo>
                      <a:pt x="270" y="178"/>
                      <a:pt x="303" y="185"/>
                      <a:pt x="335" y="185"/>
                    </a:cubicBezTo>
                    <a:cubicBezTo>
                      <a:pt x="335" y="190"/>
                      <a:pt x="336" y="195"/>
                      <a:pt x="338" y="200"/>
                    </a:cubicBezTo>
                    <a:cubicBezTo>
                      <a:pt x="340" y="205"/>
                      <a:pt x="343" y="208"/>
                      <a:pt x="346" y="210"/>
                    </a:cubicBezTo>
                    <a:cubicBezTo>
                      <a:pt x="292" y="214"/>
                      <a:pt x="105" y="203"/>
                      <a:pt x="130" y="156"/>
                    </a:cubicBezTo>
                    <a:close/>
                    <a:moveTo>
                      <a:pt x="153" y="202"/>
                    </a:moveTo>
                    <a:cubicBezTo>
                      <a:pt x="154" y="201"/>
                      <a:pt x="154" y="200"/>
                      <a:pt x="153" y="199"/>
                    </a:cubicBezTo>
                    <a:cubicBezTo>
                      <a:pt x="215" y="223"/>
                      <a:pt x="337" y="227"/>
                      <a:pt x="360" y="221"/>
                    </a:cubicBezTo>
                    <a:cubicBezTo>
                      <a:pt x="363" y="220"/>
                      <a:pt x="364" y="216"/>
                      <a:pt x="363" y="213"/>
                    </a:cubicBezTo>
                    <a:cubicBezTo>
                      <a:pt x="374" y="212"/>
                      <a:pt x="385" y="207"/>
                      <a:pt x="396" y="200"/>
                    </a:cubicBezTo>
                    <a:cubicBezTo>
                      <a:pt x="396" y="200"/>
                      <a:pt x="396" y="200"/>
                      <a:pt x="397" y="201"/>
                    </a:cubicBezTo>
                    <a:cubicBezTo>
                      <a:pt x="428" y="221"/>
                      <a:pt x="375" y="227"/>
                      <a:pt x="363" y="231"/>
                    </a:cubicBezTo>
                    <a:cubicBezTo>
                      <a:pt x="338" y="239"/>
                      <a:pt x="313" y="243"/>
                      <a:pt x="287" y="242"/>
                    </a:cubicBezTo>
                    <a:cubicBezTo>
                      <a:pt x="241" y="240"/>
                      <a:pt x="193" y="223"/>
                      <a:pt x="149" y="209"/>
                    </a:cubicBezTo>
                    <a:cubicBezTo>
                      <a:pt x="151" y="207"/>
                      <a:pt x="152" y="204"/>
                      <a:pt x="153" y="202"/>
                    </a:cubicBezTo>
                    <a:close/>
                    <a:moveTo>
                      <a:pt x="143" y="219"/>
                    </a:moveTo>
                    <a:cubicBezTo>
                      <a:pt x="185" y="235"/>
                      <a:pt x="231" y="248"/>
                      <a:pt x="275" y="253"/>
                    </a:cubicBezTo>
                    <a:cubicBezTo>
                      <a:pt x="281" y="253"/>
                      <a:pt x="286" y="254"/>
                      <a:pt x="292" y="254"/>
                    </a:cubicBezTo>
                    <a:cubicBezTo>
                      <a:pt x="288" y="268"/>
                      <a:pt x="290" y="279"/>
                      <a:pt x="297" y="286"/>
                    </a:cubicBezTo>
                    <a:cubicBezTo>
                      <a:pt x="245" y="276"/>
                      <a:pt x="133" y="256"/>
                      <a:pt x="143" y="219"/>
                    </a:cubicBezTo>
                    <a:close/>
                    <a:moveTo>
                      <a:pt x="291" y="380"/>
                    </a:moveTo>
                    <a:cubicBezTo>
                      <a:pt x="290" y="377"/>
                      <a:pt x="288" y="373"/>
                      <a:pt x="287" y="370"/>
                    </a:cubicBezTo>
                    <a:cubicBezTo>
                      <a:pt x="293" y="372"/>
                      <a:pt x="303" y="371"/>
                      <a:pt x="308" y="372"/>
                    </a:cubicBezTo>
                    <a:cubicBezTo>
                      <a:pt x="326" y="373"/>
                      <a:pt x="345" y="374"/>
                      <a:pt x="363" y="374"/>
                    </a:cubicBezTo>
                    <a:cubicBezTo>
                      <a:pt x="370" y="375"/>
                      <a:pt x="371" y="364"/>
                      <a:pt x="365" y="362"/>
                    </a:cubicBezTo>
                    <a:cubicBezTo>
                      <a:pt x="360" y="361"/>
                      <a:pt x="355" y="360"/>
                      <a:pt x="350" y="359"/>
                    </a:cubicBezTo>
                    <a:cubicBezTo>
                      <a:pt x="351" y="359"/>
                      <a:pt x="352" y="358"/>
                      <a:pt x="353" y="358"/>
                    </a:cubicBezTo>
                    <a:cubicBezTo>
                      <a:pt x="360" y="356"/>
                      <a:pt x="359" y="345"/>
                      <a:pt x="351" y="344"/>
                    </a:cubicBezTo>
                    <a:cubicBezTo>
                      <a:pt x="352" y="341"/>
                      <a:pt x="350" y="338"/>
                      <a:pt x="346" y="338"/>
                    </a:cubicBezTo>
                    <a:cubicBezTo>
                      <a:pt x="338" y="339"/>
                      <a:pt x="330" y="342"/>
                      <a:pt x="322" y="342"/>
                    </a:cubicBezTo>
                    <a:cubicBezTo>
                      <a:pt x="317" y="342"/>
                      <a:pt x="315" y="346"/>
                      <a:pt x="315" y="350"/>
                    </a:cubicBezTo>
                    <a:cubicBezTo>
                      <a:pt x="307" y="350"/>
                      <a:pt x="298" y="350"/>
                      <a:pt x="290" y="350"/>
                    </a:cubicBezTo>
                    <a:cubicBezTo>
                      <a:pt x="283" y="350"/>
                      <a:pt x="281" y="361"/>
                      <a:pt x="288" y="362"/>
                    </a:cubicBezTo>
                    <a:cubicBezTo>
                      <a:pt x="289" y="362"/>
                      <a:pt x="290" y="363"/>
                      <a:pt x="291" y="363"/>
                    </a:cubicBezTo>
                    <a:cubicBezTo>
                      <a:pt x="289" y="363"/>
                      <a:pt x="286" y="364"/>
                      <a:pt x="285" y="364"/>
                    </a:cubicBezTo>
                    <a:cubicBezTo>
                      <a:pt x="284" y="362"/>
                      <a:pt x="283" y="360"/>
                      <a:pt x="282" y="359"/>
                    </a:cubicBezTo>
                    <a:cubicBezTo>
                      <a:pt x="279" y="354"/>
                      <a:pt x="273" y="355"/>
                      <a:pt x="271" y="358"/>
                    </a:cubicBezTo>
                    <a:cubicBezTo>
                      <a:pt x="268" y="356"/>
                      <a:pt x="264" y="358"/>
                      <a:pt x="264" y="362"/>
                    </a:cubicBezTo>
                    <a:cubicBezTo>
                      <a:pt x="265" y="367"/>
                      <a:pt x="266" y="372"/>
                      <a:pt x="266" y="377"/>
                    </a:cubicBezTo>
                    <a:cubicBezTo>
                      <a:pt x="244" y="372"/>
                      <a:pt x="230" y="360"/>
                      <a:pt x="239" y="338"/>
                    </a:cubicBezTo>
                    <a:cubicBezTo>
                      <a:pt x="261" y="340"/>
                      <a:pt x="288" y="333"/>
                      <a:pt x="308" y="332"/>
                    </a:cubicBezTo>
                    <a:cubicBezTo>
                      <a:pt x="332" y="330"/>
                      <a:pt x="356" y="328"/>
                      <a:pt x="380" y="325"/>
                    </a:cubicBezTo>
                    <a:cubicBezTo>
                      <a:pt x="376" y="341"/>
                      <a:pt x="380" y="359"/>
                      <a:pt x="388" y="373"/>
                    </a:cubicBezTo>
                    <a:cubicBezTo>
                      <a:pt x="365" y="377"/>
                      <a:pt x="324" y="382"/>
                      <a:pt x="291" y="380"/>
                    </a:cubicBezTo>
                    <a:close/>
                    <a:moveTo>
                      <a:pt x="297" y="319"/>
                    </a:moveTo>
                    <a:cubicBezTo>
                      <a:pt x="276" y="321"/>
                      <a:pt x="241" y="318"/>
                      <a:pt x="224" y="334"/>
                    </a:cubicBezTo>
                    <a:cubicBezTo>
                      <a:pt x="223" y="334"/>
                      <a:pt x="224" y="335"/>
                      <a:pt x="224" y="335"/>
                    </a:cubicBezTo>
                    <a:cubicBezTo>
                      <a:pt x="226" y="336"/>
                      <a:pt x="228" y="336"/>
                      <a:pt x="231" y="337"/>
                    </a:cubicBezTo>
                    <a:cubicBezTo>
                      <a:pt x="222" y="353"/>
                      <a:pt x="223" y="364"/>
                      <a:pt x="230" y="372"/>
                    </a:cubicBezTo>
                    <a:cubicBezTo>
                      <a:pt x="170" y="356"/>
                      <a:pt x="45" y="323"/>
                      <a:pt x="91" y="257"/>
                    </a:cubicBezTo>
                    <a:cubicBezTo>
                      <a:pt x="108" y="276"/>
                      <a:pt x="128" y="290"/>
                      <a:pt x="150" y="303"/>
                    </a:cubicBezTo>
                    <a:cubicBezTo>
                      <a:pt x="172" y="317"/>
                      <a:pt x="196" y="335"/>
                      <a:pt x="221" y="345"/>
                    </a:cubicBezTo>
                    <a:cubicBezTo>
                      <a:pt x="224" y="346"/>
                      <a:pt x="227" y="342"/>
                      <a:pt x="225" y="340"/>
                    </a:cubicBezTo>
                    <a:cubicBezTo>
                      <a:pt x="212" y="322"/>
                      <a:pt x="188" y="311"/>
                      <a:pt x="169" y="301"/>
                    </a:cubicBezTo>
                    <a:cubicBezTo>
                      <a:pt x="147" y="288"/>
                      <a:pt x="125" y="275"/>
                      <a:pt x="108" y="256"/>
                    </a:cubicBezTo>
                    <a:cubicBezTo>
                      <a:pt x="121" y="254"/>
                      <a:pt x="133" y="253"/>
                      <a:pt x="146" y="254"/>
                    </a:cubicBezTo>
                    <a:cubicBezTo>
                      <a:pt x="148" y="254"/>
                      <a:pt x="149" y="253"/>
                      <a:pt x="149" y="252"/>
                    </a:cubicBezTo>
                    <a:cubicBezTo>
                      <a:pt x="191" y="282"/>
                      <a:pt x="296" y="303"/>
                      <a:pt x="317" y="301"/>
                    </a:cubicBezTo>
                    <a:cubicBezTo>
                      <a:pt x="319" y="301"/>
                      <a:pt x="321" y="299"/>
                      <a:pt x="322" y="297"/>
                    </a:cubicBezTo>
                    <a:cubicBezTo>
                      <a:pt x="341" y="300"/>
                      <a:pt x="366" y="297"/>
                      <a:pt x="387" y="292"/>
                    </a:cubicBezTo>
                    <a:cubicBezTo>
                      <a:pt x="390" y="298"/>
                      <a:pt x="394" y="304"/>
                      <a:pt x="397" y="310"/>
                    </a:cubicBezTo>
                    <a:cubicBezTo>
                      <a:pt x="364" y="315"/>
                      <a:pt x="331" y="316"/>
                      <a:pt x="297" y="319"/>
                    </a:cubicBezTo>
                    <a:close/>
                    <a:moveTo>
                      <a:pt x="297" y="254"/>
                    </a:moveTo>
                    <a:cubicBezTo>
                      <a:pt x="335" y="253"/>
                      <a:pt x="370" y="242"/>
                      <a:pt x="406" y="230"/>
                    </a:cubicBezTo>
                    <a:cubicBezTo>
                      <a:pt x="401" y="242"/>
                      <a:pt x="405" y="260"/>
                      <a:pt x="410" y="272"/>
                    </a:cubicBezTo>
                    <a:cubicBezTo>
                      <a:pt x="371" y="284"/>
                      <a:pt x="302" y="306"/>
                      <a:pt x="297" y="2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0" name="Freeform 456"/>
              <p:cNvSpPr/>
              <p:nvPr/>
            </p:nvSpPr>
            <p:spPr bwMode="auto">
              <a:xfrm>
                <a:off x="5012" y="283"/>
                <a:ext cx="141" cy="59"/>
              </a:xfrm>
              <a:custGeom>
                <a:avLst/>
                <a:gdLst>
                  <a:gd name="T0" fmla="*/ 67 w 70"/>
                  <a:gd name="T1" fmla="*/ 13 h 29"/>
                  <a:gd name="T2" fmla="*/ 65 w 70"/>
                  <a:gd name="T3" fmla="*/ 5 h 29"/>
                  <a:gd name="T4" fmla="*/ 61 w 70"/>
                  <a:gd name="T5" fmla="*/ 2 h 29"/>
                  <a:gd name="T6" fmla="*/ 55 w 70"/>
                  <a:gd name="T7" fmla="*/ 1 h 29"/>
                  <a:gd name="T8" fmla="*/ 47 w 70"/>
                  <a:gd name="T9" fmla="*/ 0 h 29"/>
                  <a:gd name="T10" fmla="*/ 40 w 70"/>
                  <a:gd name="T11" fmla="*/ 6 h 29"/>
                  <a:gd name="T12" fmla="*/ 8 w 70"/>
                  <a:gd name="T13" fmla="*/ 10 h 29"/>
                  <a:gd name="T14" fmla="*/ 8 w 70"/>
                  <a:gd name="T15" fmla="*/ 10 h 29"/>
                  <a:gd name="T16" fmla="*/ 8 w 70"/>
                  <a:gd name="T17" fmla="*/ 10 h 29"/>
                  <a:gd name="T18" fmla="*/ 6 w 70"/>
                  <a:gd name="T19" fmla="*/ 10 h 29"/>
                  <a:gd name="T20" fmla="*/ 3 w 70"/>
                  <a:gd name="T21" fmla="*/ 22 h 29"/>
                  <a:gd name="T22" fmla="*/ 6 w 70"/>
                  <a:gd name="T23" fmla="*/ 29 h 29"/>
                  <a:gd name="T24" fmla="*/ 62 w 70"/>
                  <a:gd name="T25" fmla="*/ 25 h 29"/>
                  <a:gd name="T26" fmla="*/ 67 w 70"/>
                  <a:gd name="T27"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29">
                    <a:moveTo>
                      <a:pt x="67" y="13"/>
                    </a:moveTo>
                    <a:cubicBezTo>
                      <a:pt x="67" y="10"/>
                      <a:pt x="67" y="7"/>
                      <a:pt x="65" y="5"/>
                    </a:cubicBezTo>
                    <a:cubicBezTo>
                      <a:pt x="64" y="3"/>
                      <a:pt x="63" y="2"/>
                      <a:pt x="61" y="2"/>
                    </a:cubicBezTo>
                    <a:cubicBezTo>
                      <a:pt x="59" y="1"/>
                      <a:pt x="57" y="1"/>
                      <a:pt x="55" y="1"/>
                    </a:cubicBezTo>
                    <a:cubicBezTo>
                      <a:pt x="52" y="1"/>
                      <a:pt x="50" y="0"/>
                      <a:pt x="47" y="0"/>
                    </a:cubicBezTo>
                    <a:cubicBezTo>
                      <a:pt x="43" y="0"/>
                      <a:pt x="41" y="3"/>
                      <a:pt x="40" y="6"/>
                    </a:cubicBezTo>
                    <a:cubicBezTo>
                      <a:pt x="30" y="8"/>
                      <a:pt x="19" y="9"/>
                      <a:pt x="8" y="10"/>
                    </a:cubicBezTo>
                    <a:cubicBezTo>
                      <a:pt x="8" y="10"/>
                      <a:pt x="8" y="10"/>
                      <a:pt x="8" y="10"/>
                    </a:cubicBezTo>
                    <a:cubicBezTo>
                      <a:pt x="8" y="10"/>
                      <a:pt x="8" y="10"/>
                      <a:pt x="8" y="10"/>
                    </a:cubicBezTo>
                    <a:cubicBezTo>
                      <a:pt x="8" y="10"/>
                      <a:pt x="7" y="10"/>
                      <a:pt x="6" y="10"/>
                    </a:cubicBezTo>
                    <a:cubicBezTo>
                      <a:pt x="0" y="11"/>
                      <a:pt x="0" y="18"/>
                      <a:pt x="3" y="22"/>
                    </a:cubicBezTo>
                    <a:cubicBezTo>
                      <a:pt x="1" y="25"/>
                      <a:pt x="2" y="29"/>
                      <a:pt x="6" y="29"/>
                    </a:cubicBezTo>
                    <a:cubicBezTo>
                      <a:pt x="24" y="28"/>
                      <a:pt x="43" y="25"/>
                      <a:pt x="62" y="25"/>
                    </a:cubicBezTo>
                    <a:cubicBezTo>
                      <a:pt x="69" y="24"/>
                      <a:pt x="70" y="17"/>
                      <a:pt x="67"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1" name="Freeform 457"/>
              <p:cNvSpPr/>
              <p:nvPr/>
            </p:nvSpPr>
            <p:spPr bwMode="auto">
              <a:xfrm>
                <a:off x="5054" y="102"/>
                <a:ext cx="105" cy="56"/>
              </a:xfrm>
              <a:custGeom>
                <a:avLst/>
                <a:gdLst>
                  <a:gd name="T0" fmla="*/ 42 w 52"/>
                  <a:gd name="T1" fmla="*/ 2 h 28"/>
                  <a:gd name="T2" fmla="*/ 40 w 52"/>
                  <a:gd name="T3" fmla="*/ 2 h 28"/>
                  <a:gd name="T4" fmla="*/ 36 w 52"/>
                  <a:gd name="T5" fmla="*/ 0 h 28"/>
                  <a:gd name="T6" fmla="*/ 6 w 52"/>
                  <a:gd name="T7" fmla="*/ 15 h 28"/>
                  <a:gd name="T8" fmla="*/ 11 w 52"/>
                  <a:gd name="T9" fmla="*/ 26 h 28"/>
                  <a:gd name="T10" fmla="*/ 21 w 52"/>
                  <a:gd name="T11" fmla="*/ 23 h 28"/>
                  <a:gd name="T12" fmla="*/ 23 w 52"/>
                  <a:gd name="T13" fmla="*/ 24 h 28"/>
                  <a:gd name="T14" fmla="*/ 33 w 52"/>
                  <a:gd name="T15" fmla="*/ 21 h 28"/>
                  <a:gd name="T16" fmla="*/ 45 w 52"/>
                  <a:gd name="T17" fmla="*/ 13 h 28"/>
                  <a:gd name="T18" fmla="*/ 46 w 52"/>
                  <a:gd name="T19" fmla="*/ 13 h 28"/>
                  <a:gd name="T20" fmla="*/ 46 w 52"/>
                  <a:gd name="T21" fmla="*/ 13 h 28"/>
                  <a:gd name="T22" fmla="*/ 47 w 52"/>
                  <a:gd name="T23" fmla="*/ 12 h 28"/>
                  <a:gd name="T24" fmla="*/ 42 w 52"/>
                  <a:gd name="T25"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8">
                    <a:moveTo>
                      <a:pt x="42" y="2"/>
                    </a:moveTo>
                    <a:cubicBezTo>
                      <a:pt x="41" y="2"/>
                      <a:pt x="41" y="2"/>
                      <a:pt x="40" y="2"/>
                    </a:cubicBezTo>
                    <a:cubicBezTo>
                      <a:pt x="40" y="1"/>
                      <a:pt x="38" y="0"/>
                      <a:pt x="36" y="0"/>
                    </a:cubicBezTo>
                    <a:cubicBezTo>
                      <a:pt x="25" y="0"/>
                      <a:pt x="15" y="10"/>
                      <a:pt x="6" y="15"/>
                    </a:cubicBezTo>
                    <a:cubicBezTo>
                      <a:pt x="0" y="18"/>
                      <a:pt x="4" y="28"/>
                      <a:pt x="11" y="26"/>
                    </a:cubicBezTo>
                    <a:cubicBezTo>
                      <a:pt x="14" y="25"/>
                      <a:pt x="17" y="24"/>
                      <a:pt x="21" y="23"/>
                    </a:cubicBezTo>
                    <a:cubicBezTo>
                      <a:pt x="21" y="23"/>
                      <a:pt x="22" y="24"/>
                      <a:pt x="23" y="24"/>
                    </a:cubicBezTo>
                    <a:cubicBezTo>
                      <a:pt x="26" y="24"/>
                      <a:pt x="30" y="22"/>
                      <a:pt x="33" y="21"/>
                    </a:cubicBezTo>
                    <a:cubicBezTo>
                      <a:pt x="37" y="19"/>
                      <a:pt x="41" y="16"/>
                      <a:pt x="45" y="13"/>
                    </a:cubicBezTo>
                    <a:cubicBezTo>
                      <a:pt x="46" y="13"/>
                      <a:pt x="46" y="13"/>
                      <a:pt x="46" y="13"/>
                    </a:cubicBezTo>
                    <a:cubicBezTo>
                      <a:pt x="46" y="13"/>
                      <a:pt x="46" y="13"/>
                      <a:pt x="46" y="13"/>
                    </a:cubicBezTo>
                    <a:cubicBezTo>
                      <a:pt x="47" y="13"/>
                      <a:pt x="47" y="12"/>
                      <a:pt x="47" y="12"/>
                    </a:cubicBezTo>
                    <a:cubicBezTo>
                      <a:pt x="52" y="8"/>
                      <a:pt x="47" y="0"/>
                      <a:pt x="4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2" name="Freeform 458"/>
              <p:cNvSpPr>
                <a:spLocks noEditPoints="1"/>
              </p:cNvSpPr>
              <p:nvPr/>
            </p:nvSpPr>
            <p:spPr bwMode="auto">
              <a:xfrm>
                <a:off x="1037" y="2549"/>
                <a:ext cx="393" cy="397"/>
              </a:xfrm>
              <a:custGeom>
                <a:avLst/>
                <a:gdLst>
                  <a:gd name="T0" fmla="*/ 170 w 195"/>
                  <a:gd name="T1" fmla="*/ 50 h 197"/>
                  <a:gd name="T2" fmla="*/ 151 w 195"/>
                  <a:gd name="T3" fmla="*/ 4 h 197"/>
                  <a:gd name="T4" fmla="*/ 57 w 195"/>
                  <a:gd name="T5" fmla="*/ 65 h 197"/>
                  <a:gd name="T6" fmla="*/ 15 w 195"/>
                  <a:gd name="T7" fmla="*/ 162 h 197"/>
                  <a:gd name="T8" fmla="*/ 88 w 195"/>
                  <a:gd name="T9" fmla="*/ 158 h 197"/>
                  <a:gd name="T10" fmla="*/ 145 w 195"/>
                  <a:gd name="T11" fmla="*/ 103 h 197"/>
                  <a:gd name="T12" fmla="*/ 139 w 195"/>
                  <a:gd name="T13" fmla="*/ 90 h 197"/>
                  <a:gd name="T14" fmla="*/ 170 w 195"/>
                  <a:gd name="T15" fmla="*/ 50 h 197"/>
                  <a:gd name="T16" fmla="*/ 149 w 195"/>
                  <a:gd name="T17" fmla="*/ 17 h 197"/>
                  <a:gd name="T18" fmla="*/ 97 w 195"/>
                  <a:gd name="T19" fmla="*/ 104 h 197"/>
                  <a:gd name="T20" fmla="*/ 74 w 195"/>
                  <a:gd name="T21" fmla="*/ 110 h 197"/>
                  <a:gd name="T22" fmla="*/ 84 w 195"/>
                  <a:gd name="T23" fmla="*/ 77 h 197"/>
                  <a:gd name="T24" fmla="*/ 121 w 195"/>
                  <a:gd name="T25" fmla="*/ 47 h 197"/>
                  <a:gd name="T26" fmla="*/ 124 w 195"/>
                  <a:gd name="T27" fmla="*/ 64 h 197"/>
                  <a:gd name="T28" fmla="*/ 111 w 195"/>
                  <a:gd name="T29" fmla="*/ 78 h 197"/>
                  <a:gd name="T30" fmla="*/ 115 w 195"/>
                  <a:gd name="T31" fmla="*/ 83 h 197"/>
                  <a:gd name="T32" fmla="*/ 147 w 195"/>
                  <a:gd name="T33" fmla="*/ 50 h 197"/>
                  <a:gd name="T34" fmla="*/ 128 w 195"/>
                  <a:gd name="T35" fmla="*/ 32 h 197"/>
                  <a:gd name="T36" fmla="*/ 82 w 195"/>
                  <a:gd name="T37" fmla="*/ 58 h 197"/>
                  <a:gd name="T38" fmla="*/ 149 w 195"/>
                  <a:gd name="T39" fmla="*/ 17 h 197"/>
                  <a:gd name="T40" fmla="*/ 87 w 195"/>
                  <a:gd name="T41" fmla="*/ 141 h 197"/>
                  <a:gd name="T42" fmla="*/ 27 w 195"/>
                  <a:gd name="T43" fmla="*/ 140 h 197"/>
                  <a:gd name="T44" fmla="*/ 62 w 195"/>
                  <a:gd name="T45" fmla="*/ 81 h 197"/>
                  <a:gd name="T46" fmla="*/ 56 w 195"/>
                  <a:gd name="T47" fmla="*/ 102 h 197"/>
                  <a:gd name="T48" fmla="*/ 100 w 195"/>
                  <a:gd name="T49" fmla="*/ 117 h 197"/>
                  <a:gd name="T50" fmla="*/ 128 w 195"/>
                  <a:gd name="T51" fmla="*/ 100 h 197"/>
                  <a:gd name="T52" fmla="*/ 87 w 195"/>
                  <a:gd name="T53" fmla="*/ 14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5" h="197">
                    <a:moveTo>
                      <a:pt x="170" y="50"/>
                    </a:moveTo>
                    <a:cubicBezTo>
                      <a:pt x="180" y="30"/>
                      <a:pt x="176" y="7"/>
                      <a:pt x="151" y="4"/>
                    </a:cubicBezTo>
                    <a:cubicBezTo>
                      <a:pt x="114" y="0"/>
                      <a:pt x="79" y="40"/>
                      <a:pt x="57" y="65"/>
                    </a:cubicBezTo>
                    <a:cubicBezTo>
                      <a:pt x="36" y="89"/>
                      <a:pt x="0" y="128"/>
                      <a:pt x="15" y="162"/>
                    </a:cubicBezTo>
                    <a:cubicBezTo>
                      <a:pt x="28" y="197"/>
                      <a:pt x="69" y="173"/>
                      <a:pt x="88" y="158"/>
                    </a:cubicBezTo>
                    <a:cubicBezTo>
                      <a:pt x="109" y="141"/>
                      <a:pt x="128" y="123"/>
                      <a:pt x="145" y="103"/>
                    </a:cubicBezTo>
                    <a:cubicBezTo>
                      <a:pt x="150" y="97"/>
                      <a:pt x="145" y="89"/>
                      <a:pt x="139" y="90"/>
                    </a:cubicBezTo>
                    <a:cubicBezTo>
                      <a:pt x="152" y="78"/>
                      <a:pt x="162" y="64"/>
                      <a:pt x="170" y="50"/>
                    </a:cubicBezTo>
                    <a:close/>
                    <a:moveTo>
                      <a:pt x="149" y="17"/>
                    </a:moveTo>
                    <a:cubicBezTo>
                      <a:pt x="195" y="23"/>
                      <a:pt x="110" y="97"/>
                      <a:pt x="97" y="104"/>
                    </a:cubicBezTo>
                    <a:cubicBezTo>
                      <a:pt x="90" y="108"/>
                      <a:pt x="82" y="112"/>
                      <a:pt x="74" y="110"/>
                    </a:cubicBezTo>
                    <a:cubicBezTo>
                      <a:pt x="58" y="107"/>
                      <a:pt x="80" y="81"/>
                      <a:pt x="84" y="77"/>
                    </a:cubicBezTo>
                    <a:cubicBezTo>
                      <a:pt x="94" y="65"/>
                      <a:pt x="107" y="54"/>
                      <a:pt x="121" y="47"/>
                    </a:cubicBezTo>
                    <a:cubicBezTo>
                      <a:pt x="139" y="37"/>
                      <a:pt x="129" y="58"/>
                      <a:pt x="124" y="64"/>
                    </a:cubicBezTo>
                    <a:cubicBezTo>
                      <a:pt x="120" y="69"/>
                      <a:pt x="116" y="74"/>
                      <a:pt x="111" y="78"/>
                    </a:cubicBezTo>
                    <a:cubicBezTo>
                      <a:pt x="108" y="81"/>
                      <a:pt x="112" y="85"/>
                      <a:pt x="115" y="83"/>
                    </a:cubicBezTo>
                    <a:cubicBezTo>
                      <a:pt x="127" y="77"/>
                      <a:pt x="145" y="65"/>
                      <a:pt x="147" y="50"/>
                    </a:cubicBezTo>
                    <a:cubicBezTo>
                      <a:pt x="148" y="38"/>
                      <a:pt x="140" y="30"/>
                      <a:pt x="128" y="32"/>
                    </a:cubicBezTo>
                    <a:cubicBezTo>
                      <a:pt x="116" y="35"/>
                      <a:pt x="98" y="45"/>
                      <a:pt x="82" y="58"/>
                    </a:cubicBezTo>
                    <a:cubicBezTo>
                      <a:pt x="99" y="39"/>
                      <a:pt x="125" y="13"/>
                      <a:pt x="149" y="17"/>
                    </a:cubicBezTo>
                    <a:close/>
                    <a:moveTo>
                      <a:pt x="87" y="141"/>
                    </a:moveTo>
                    <a:cubicBezTo>
                      <a:pt x="73" y="153"/>
                      <a:pt x="16" y="187"/>
                      <a:pt x="27" y="140"/>
                    </a:cubicBezTo>
                    <a:cubicBezTo>
                      <a:pt x="31" y="119"/>
                      <a:pt x="47" y="99"/>
                      <a:pt x="62" y="81"/>
                    </a:cubicBezTo>
                    <a:cubicBezTo>
                      <a:pt x="58" y="88"/>
                      <a:pt x="55" y="95"/>
                      <a:pt x="56" y="102"/>
                    </a:cubicBezTo>
                    <a:cubicBezTo>
                      <a:pt x="58" y="128"/>
                      <a:pt x="82" y="126"/>
                      <a:pt x="100" y="117"/>
                    </a:cubicBezTo>
                    <a:cubicBezTo>
                      <a:pt x="110" y="113"/>
                      <a:pt x="119" y="107"/>
                      <a:pt x="128" y="100"/>
                    </a:cubicBezTo>
                    <a:cubicBezTo>
                      <a:pt x="115" y="114"/>
                      <a:pt x="101" y="128"/>
                      <a:pt x="87"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3" name="Freeform 459"/>
              <p:cNvSpPr>
                <a:spLocks noEditPoints="1"/>
              </p:cNvSpPr>
              <p:nvPr/>
            </p:nvSpPr>
            <p:spPr bwMode="auto">
              <a:xfrm>
                <a:off x="4753" y="3509"/>
                <a:ext cx="412" cy="290"/>
              </a:xfrm>
              <a:custGeom>
                <a:avLst/>
                <a:gdLst>
                  <a:gd name="T0" fmla="*/ 108 w 204"/>
                  <a:gd name="T1" fmla="*/ 23 h 144"/>
                  <a:gd name="T2" fmla="*/ 75 w 204"/>
                  <a:gd name="T3" fmla="*/ 27 h 144"/>
                  <a:gd name="T4" fmla="*/ 52 w 204"/>
                  <a:gd name="T5" fmla="*/ 21 h 144"/>
                  <a:gd name="T6" fmla="*/ 36 w 204"/>
                  <a:gd name="T7" fmla="*/ 42 h 144"/>
                  <a:gd name="T8" fmla="*/ 31 w 204"/>
                  <a:gd name="T9" fmla="*/ 62 h 144"/>
                  <a:gd name="T10" fmla="*/ 1 w 204"/>
                  <a:gd name="T11" fmla="*/ 70 h 144"/>
                  <a:gd name="T12" fmla="*/ 5 w 204"/>
                  <a:gd name="T13" fmla="*/ 140 h 144"/>
                  <a:gd name="T14" fmla="*/ 27 w 204"/>
                  <a:gd name="T15" fmla="*/ 109 h 144"/>
                  <a:gd name="T16" fmla="*/ 111 w 204"/>
                  <a:gd name="T17" fmla="*/ 98 h 144"/>
                  <a:gd name="T18" fmla="*/ 152 w 204"/>
                  <a:gd name="T19" fmla="*/ 95 h 144"/>
                  <a:gd name="T20" fmla="*/ 189 w 204"/>
                  <a:gd name="T21" fmla="*/ 43 h 144"/>
                  <a:gd name="T22" fmla="*/ 88 w 204"/>
                  <a:gd name="T23" fmla="*/ 105 h 144"/>
                  <a:gd name="T24" fmla="*/ 96 w 204"/>
                  <a:gd name="T25" fmla="*/ 100 h 144"/>
                  <a:gd name="T26" fmla="*/ 96 w 204"/>
                  <a:gd name="T27" fmla="*/ 96 h 144"/>
                  <a:gd name="T28" fmla="*/ 100 w 204"/>
                  <a:gd name="T29" fmla="*/ 89 h 144"/>
                  <a:gd name="T30" fmla="*/ 118 w 204"/>
                  <a:gd name="T31" fmla="*/ 86 h 144"/>
                  <a:gd name="T32" fmla="*/ 119 w 204"/>
                  <a:gd name="T33" fmla="*/ 80 h 144"/>
                  <a:gd name="T34" fmla="*/ 129 w 204"/>
                  <a:gd name="T35" fmla="*/ 78 h 144"/>
                  <a:gd name="T36" fmla="*/ 136 w 204"/>
                  <a:gd name="T37" fmla="*/ 90 h 144"/>
                  <a:gd name="T38" fmla="*/ 167 w 204"/>
                  <a:gd name="T39" fmla="*/ 49 h 144"/>
                  <a:gd name="T40" fmla="*/ 165 w 204"/>
                  <a:gd name="T41" fmla="*/ 43 h 144"/>
                  <a:gd name="T42" fmla="*/ 130 w 204"/>
                  <a:gd name="T43" fmla="*/ 53 h 144"/>
                  <a:gd name="T44" fmla="*/ 115 w 204"/>
                  <a:gd name="T45" fmla="*/ 66 h 144"/>
                  <a:gd name="T46" fmla="*/ 108 w 204"/>
                  <a:gd name="T47" fmla="*/ 77 h 144"/>
                  <a:gd name="T48" fmla="*/ 83 w 204"/>
                  <a:gd name="T49" fmla="*/ 87 h 144"/>
                  <a:gd name="T50" fmla="*/ 83 w 204"/>
                  <a:gd name="T51" fmla="*/ 88 h 144"/>
                  <a:gd name="T52" fmla="*/ 77 w 204"/>
                  <a:gd name="T53" fmla="*/ 95 h 144"/>
                  <a:gd name="T54" fmla="*/ 68 w 204"/>
                  <a:gd name="T55" fmla="*/ 98 h 144"/>
                  <a:gd name="T56" fmla="*/ 68 w 204"/>
                  <a:gd name="T57" fmla="*/ 104 h 144"/>
                  <a:gd name="T58" fmla="*/ 35 w 204"/>
                  <a:gd name="T59" fmla="*/ 101 h 144"/>
                  <a:gd name="T60" fmla="*/ 126 w 204"/>
                  <a:gd name="T61" fmla="*/ 50 h 144"/>
                  <a:gd name="T62" fmla="*/ 44 w 204"/>
                  <a:gd name="T63" fmla="*/ 79 h 144"/>
                  <a:gd name="T64" fmla="*/ 28 w 204"/>
                  <a:gd name="T65" fmla="*/ 91 h 144"/>
                  <a:gd name="T66" fmla="*/ 46 w 204"/>
                  <a:gd name="T67" fmla="*/ 45 h 144"/>
                  <a:gd name="T68" fmla="*/ 51 w 204"/>
                  <a:gd name="T69" fmla="*/ 32 h 144"/>
                  <a:gd name="T70" fmla="*/ 84 w 204"/>
                  <a:gd name="T71" fmla="*/ 45 h 144"/>
                  <a:gd name="T72" fmla="*/ 144 w 204"/>
                  <a:gd name="T73" fmla="*/ 3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144">
                    <a:moveTo>
                      <a:pt x="153" y="15"/>
                    </a:moveTo>
                    <a:cubicBezTo>
                      <a:pt x="142" y="19"/>
                      <a:pt x="114" y="37"/>
                      <a:pt x="108" y="23"/>
                    </a:cubicBezTo>
                    <a:cubicBezTo>
                      <a:pt x="106" y="19"/>
                      <a:pt x="92" y="15"/>
                      <a:pt x="89" y="15"/>
                    </a:cubicBezTo>
                    <a:cubicBezTo>
                      <a:pt x="81" y="15"/>
                      <a:pt x="78" y="20"/>
                      <a:pt x="75" y="27"/>
                    </a:cubicBezTo>
                    <a:cubicBezTo>
                      <a:pt x="73" y="35"/>
                      <a:pt x="79" y="39"/>
                      <a:pt x="71" y="34"/>
                    </a:cubicBezTo>
                    <a:cubicBezTo>
                      <a:pt x="64" y="30"/>
                      <a:pt x="58" y="25"/>
                      <a:pt x="52" y="21"/>
                    </a:cubicBezTo>
                    <a:cubicBezTo>
                      <a:pt x="50" y="19"/>
                      <a:pt x="48" y="20"/>
                      <a:pt x="46" y="22"/>
                    </a:cubicBezTo>
                    <a:cubicBezTo>
                      <a:pt x="38" y="29"/>
                      <a:pt x="41" y="34"/>
                      <a:pt x="36" y="42"/>
                    </a:cubicBezTo>
                    <a:cubicBezTo>
                      <a:pt x="34" y="45"/>
                      <a:pt x="36" y="49"/>
                      <a:pt x="39" y="49"/>
                    </a:cubicBezTo>
                    <a:cubicBezTo>
                      <a:pt x="31" y="47"/>
                      <a:pt x="34" y="61"/>
                      <a:pt x="31" y="62"/>
                    </a:cubicBezTo>
                    <a:cubicBezTo>
                      <a:pt x="23" y="62"/>
                      <a:pt x="14" y="63"/>
                      <a:pt x="6" y="64"/>
                    </a:cubicBezTo>
                    <a:cubicBezTo>
                      <a:pt x="2" y="64"/>
                      <a:pt x="0" y="67"/>
                      <a:pt x="1" y="70"/>
                    </a:cubicBezTo>
                    <a:cubicBezTo>
                      <a:pt x="4" y="84"/>
                      <a:pt x="11" y="91"/>
                      <a:pt x="24" y="96"/>
                    </a:cubicBezTo>
                    <a:cubicBezTo>
                      <a:pt x="11" y="108"/>
                      <a:pt x="2" y="123"/>
                      <a:pt x="5" y="140"/>
                    </a:cubicBezTo>
                    <a:cubicBezTo>
                      <a:pt x="5" y="144"/>
                      <a:pt x="11" y="144"/>
                      <a:pt x="12" y="140"/>
                    </a:cubicBezTo>
                    <a:cubicBezTo>
                      <a:pt x="14" y="128"/>
                      <a:pt x="19" y="118"/>
                      <a:pt x="27" y="109"/>
                    </a:cubicBezTo>
                    <a:cubicBezTo>
                      <a:pt x="37" y="136"/>
                      <a:pt x="65" y="141"/>
                      <a:pt x="77" y="115"/>
                    </a:cubicBezTo>
                    <a:cubicBezTo>
                      <a:pt x="94" y="128"/>
                      <a:pt x="108" y="119"/>
                      <a:pt x="111" y="98"/>
                    </a:cubicBezTo>
                    <a:cubicBezTo>
                      <a:pt x="122" y="105"/>
                      <a:pt x="134" y="107"/>
                      <a:pt x="149" y="104"/>
                    </a:cubicBezTo>
                    <a:cubicBezTo>
                      <a:pt x="152" y="103"/>
                      <a:pt x="154" y="98"/>
                      <a:pt x="152" y="95"/>
                    </a:cubicBezTo>
                    <a:cubicBezTo>
                      <a:pt x="140" y="77"/>
                      <a:pt x="140" y="80"/>
                      <a:pt x="158" y="69"/>
                    </a:cubicBezTo>
                    <a:cubicBezTo>
                      <a:pt x="170" y="62"/>
                      <a:pt x="181" y="54"/>
                      <a:pt x="189" y="43"/>
                    </a:cubicBezTo>
                    <a:cubicBezTo>
                      <a:pt x="204" y="24"/>
                      <a:pt x="167" y="10"/>
                      <a:pt x="153" y="15"/>
                    </a:cubicBezTo>
                    <a:close/>
                    <a:moveTo>
                      <a:pt x="88" y="105"/>
                    </a:moveTo>
                    <a:cubicBezTo>
                      <a:pt x="88" y="104"/>
                      <a:pt x="88" y="104"/>
                      <a:pt x="88" y="103"/>
                    </a:cubicBezTo>
                    <a:cubicBezTo>
                      <a:pt x="91" y="104"/>
                      <a:pt x="95" y="103"/>
                      <a:pt x="96" y="100"/>
                    </a:cubicBezTo>
                    <a:cubicBezTo>
                      <a:pt x="96" y="99"/>
                      <a:pt x="96" y="99"/>
                      <a:pt x="96" y="99"/>
                    </a:cubicBezTo>
                    <a:cubicBezTo>
                      <a:pt x="97" y="98"/>
                      <a:pt x="96" y="97"/>
                      <a:pt x="96" y="96"/>
                    </a:cubicBezTo>
                    <a:cubicBezTo>
                      <a:pt x="96" y="94"/>
                      <a:pt x="95" y="92"/>
                      <a:pt x="95" y="90"/>
                    </a:cubicBezTo>
                    <a:cubicBezTo>
                      <a:pt x="97" y="90"/>
                      <a:pt x="98" y="89"/>
                      <a:pt x="100" y="89"/>
                    </a:cubicBezTo>
                    <a:cubicBezTo>
                      <a:pt x="103" y="103"/>
                      <a:pt x="99" y="108"/>
                      <a:pt x="88" y="105"/>
                    </a:cubicBezTo>
                    <a:close/>
                    <a:moveTo>
                      <a:pt x="118" y="86"/>
                    </a:moveTo>
                    <a:cubicBezTo>
                      <a:pt x="118" y="86"/>
                      <a:pt x="118" y="85"/>
                      <a:pt x="118" y="85"/>
                    </a:cubicBezTo>
                    <a:cubicBezTo>
                      <a:pt x="119" y="83"/>
                      <a:pt x="119" y="81"/>
                      <a:pt x="119" y="80"/>
                    </a:cubicBezTo>
                    <a:cubicBezTo>
                      <a:pt x="122" y="80"/>
                      <a:pt x="124" y="80"/>
                      <a:pt x="127" y="80"/>
                    </a:cubicBezTo>
                    <a:cubicBezTo>
                      <a:pt x="128" y="79"/>
                      <a:pt x="128" y="79"/>
                      <a:pt x="129" y="78"/>
                    </a:cubicBezTo>
                    <a:cubicBezTo>
                      <a:pt x="129" y="79"/>
                      <a:pt x="129" y="79"/>
                      <a:pt x="129" y="79"/>
                    </a:cubicBezTo>
                    <a:cubicBezTo>
                      <a:pt x="132" y="83"/>
                      <a:pt x="134" y="86"/>
                      <a:pt x="136" y="90"/>
                    </a:cubicBezTo>
                    <a:cubicBezTo>
                      <a:pt x="130" y="89"/>
                      <a:pt x="124" y="88"/>
                      <a:pt x="118" y="86"/>
                    </a:cubicBezTo>
                    <a:close/>
                    <a:moveTo>
                      <a:pt x="167" y="49"/>
                    </a:moveTo>
                    <a:cubicBezTo>
                      <a:pt x="156" y="56"/>
                      <a:pt x="144" y="63"/>
                      <a:pt x="133" y="70"/>
                    </a:cubicBezTo>
                    <a:cubicBezTo>
                      <a:pt x="139" y="57"/>
                      <a:pt x="154" y="52"/>
                      <a:pt x="165" y="43"/>
                    </a:cubicBezTo>
                    <a:cubicBezTo>
                      <a:pt x="169" y="40"/>
                      <a:pt x="165" y="33"/>
                      <a:pt x="160" y="35"/>
                    </a:cubicBezTo>
                    <a:cubicBezTo>
                      <a:pt x="149" y="39"/>
                      <a:pt x="139" y="45"/>
                      <a:pt x="130" y="53"/>
                    </a:cubicBezTo>
                    <a:cubicBezTo>
                      <a:pt x="126" y="56"/>
                      <a:pt x="123" y="61"/>
                      <a:pt x="121" y="66"/>
                    </a:cubicBezTo>
                    <a:cubicBezTo>
                      <a:pt x="120" y="69"/>
                      <a:pt x="118" y="66"/>
                      <a:pt x="115" y="66"/>
                    </a:cubicBezTo>
                    <a:cubicBezTo>
                      <a:pt x="110" y="64"/>
                      <a:pt x="107" y="69"/>
                      <a:pt x="107" y="73"/>
                    </a:cubicBezTo>
                    <a:cubicBezTo>
                      <a:pt x="108" y="74"/>
                      <a:pt x="108" y="76"/>
                      <a:pt x="108" y="77"/>
                    </a:cubicBezTo>
                    <a:cubicBezTo>
                      <a:pt x="101" y="77"/>
                      <a:pt x="95" y="79"/>
                      <a:pt x="87" y="81"/>
                    </a:cubicBezTo>
                    <a:cubicBezTo>
                      <a:pt x="84" y="81"/>
                      <a:pt x="83" y="85"/>
                      <a:pt x="83" y="87"/>
                    </a:cubicBezTo>
                    <a:cubicBezTo>
                      <a:pt x="83" y="88"/>
                      <a:pt x="83" y="88"/>
                      <a:pt x="83" y="89"/>
                    </a:cubicBezTo>
                    <a:cubicBezTo>
                      <a:pt x="83" y="89"/>
                      <a:pt x="83" y="88"/>
                      <a:pt x="83" y="88"/>
                    </a:cubicBezTo>
                    <a:cubicBezTo>
                      <a:pt x="79" y="87"/>
                      <a:pt x="75" y="91"/>
                      <a:pt x="76" y="95"/>
                    </a:cubicBezTo>
                    <a:cubicBezTo>
                      <a:pt x="76" y="95"/>
                      <a:pt x="77" y="95"/>
                      <a:pt x="77" y="95"/>
                    </a:cubicBezTo>
                    <a:cubicBezTo>
                      <a:pt x="74" y="94"/>
                      <a:pt x="72" y="93"/>
                      <a:pt x="70" y="93"/>
                    </a:cubicBezTo>
                    <a:cubicBezTo>
                      <a:pt x="67" y="91"/>
                      <a:pt x="65" y="97"/>
                      <a:pt x="68" y="98"/>
                    </a:cubicBezTo>
                    <a:cubicBezTo>
                      <a:pt x="69" y="99"/>
                      <a:pt x="70" y="100"/>
                      <a:pt x="71" y="101"/>
                    </a:cubicBezTo>
                    <a:cubicBezTo>
                      <a:pt x="70" y="101"/>
                      <a:pt x="69" y="102"/>
                      <a:pt x="68" y="104"/>
                    </a:cubicBezTo>
                    <a:cubicBezTo>
                      <a:pt x="57" y="103"/>
                      <a:pt x="46" y="102"/>
                      <a:pt x="35" y="102"/>
                    </a:cubicBezTo>
                    <a:cubicBezTo>
                      <a:pt x="35" y="101"/>
                      <a:pt x="35" y="101"/>
                      <a:pt x="35" y="101"/>
                    </a:cubicBezTo>
                    <a:cubicBezTo>
                      <a:pt x="44" y="93"/>
                      <a:pt x="54" y="87"/>
                      <a:pt x="64" y="81"/>
                    </a:cubicBezTo>
                    <a:cubicBezTo>
                      <a:pt x="83" y="70"/>
                      <a:pt x="109" y="64"/>
                      <a:pt x="126" y="50"/>
                    </a:cubicBezTo>
                    <a:cubicBezTo>
                      <a:pt x="128" y="48"/>
                      <a:pt x="126" y="42"/>
                      <a:pt x="123" y="43"/>
                    </a:cubicBezTo>
                    <a:cubicBezTo>
                      <a:pt x="96" y="46"/>
                      <a:pt x="66" y="65"/>
                      <a:pt x="44" y="79"/>
                    </a:cubicBezTo>
                    <a:cubicBezTo>
                      <a:pt x="39" y="83"/>
                      <a:pt x="33" y="87"/>
                      <a:pt x="28" y="92"/>
                    </a:cubicBezTo>
                    <a:cubicBezTo>
                      <a:pt x="28" y="91"/>
                      <a:pt x="28" y="91"/>
                      <a:pt x="28" y="91"/>
                    </a:cubicBezTo>
                    <a:cubicBezTo>
                      <a:pt x="20" y="85"/>
                      <a:pt x="16" y="82"/>
                      <a:pt x="13" y="74"/>
                    </a:cubicBezTo>
                    <a:cubicBezTo>
                      <a:pt x="32" y="72"/>
                      <a:pt x="44" y="70"/>
                      <a:pt x="46" y="45"/>
                    </a:cubicBezTo>
                    <a:cubicBezTo>
                      <a:pt x="46" y="45"/>
                      <a:pt x="46" y="44"/>
                      <a:pt x="46" y="44"/>
                    </a:cubicBezTo>
                    <a:cubicBezTo>
                      <a:pt x="48" y="38"/>
                      <a:pt x="47" y="30"/>
                      <a:pt x="51" y="32"/>
                    </a:cubicBezTo>
                    <a:cubicBezTo>
                      <a:pt x="59" y="38"/>
                      <a:pt x="68" y="45"/>
                      <a:pt x="76" y="49"/>
                    </a:cubicBezTo>
                    <a:cubicBezTo>
                      <a:pt x="80" y="50"/>
                      <a:pt x="83" y="48"/>
                      <a:pt x="84" y="45"/>
                    </a:cubicBezTo>
                    <a:cubicBezTo>
                      <a:pt x="86" y="0"/>
                      <a:pt x="103" y="52"/>
                      <a:pt x="122" y="40"/>
                    </a:cubicBezTo>
                    <a:cubicBezTo>
                      <a:pt x="128" y="35"/>
                      <a:pt x="137" y="34"/>
                      <a:pt x="144" y="30"/>
                    </a:cubicBezTo>
                    <a:cubicBezTo>
                      <a:pt x="166" y="20"/>
                      <a:pt x="188" y="34"/>
                      <a:pt x="167"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4" name="Freeform 460"/>
              <p:cNvSpPr>
                <a:spLocks noEditPoints="1"/>
              </p:cNvSpPr>
              <p:nvPr/>
            </p:nvSpPr>
            <p:spPr bwMode="auto">
              <a:xfrm>
                <a:off x="2503" y="-384"/>
                <a:ext cx="264" cy="250"/>
              </a:xfrm>
              <a:custGeom>
                <a:avLst/>
                <a:gdLst>
                  <a:gd name="T0" fmla="*/ 122 w 131"/>
                  <a:gd name="T1" fmla="*/ 5 h 124"/>
                  <a:gd name="T2" fmla="*/ 121 w 131"/>
                  <a:gd name="T3" fmla="*/ 9 h 124"/>
                  <a:gd name="T4" fmla="*/ 119 w 131"/>
                  <a:gd name="T5" fmla="*/ 10 h 124"/>
                  <a:gd name="T6" fmla="*/ 72 w 131"/>
                  <a:gd name="T7" fmla="*/ 15 h 124"/>
                  <a:gd name="T8" fmla="*/ 72 w 131"/>
                  <a:gd name="T9" fmla="*/ 11 h 124"/>
                  <a:gd name="T10" fmla="*/ 64 w 131"/>
                  <a:gd name="T11" fmla="*/ 9 h 124"/>
                  <a:gd name="T12" fmla="*/ 55 w 131"/>
                  <a:gd name="T13" fmla="*/ 40 h 124"/>
                  <a:gd name="T14" fmla="*/ 41 w 131"/>
                  <a:gd name="T15" fmla="*/ 85 h 124"/>
                  <a:gd name="T16" fmla="*/ 6 w 131"/>
                  <a:gd name="T17" fmla="*/ 95 h 124"/>
                  <a:gd name="T18" fmla="*/ 14 w 131"/>
                  <a:gd name="T19" fmla="*/ 121 h 124"/>
                  <a:gd name="T20" fmla="*/ 51 w 131"/>
                  <a:gd name="T21" fmla="*/ 89 h 124"/>
                  <a:gd name="T22" fmla="*/ 63 w 131"/>
                  <a:gd name="T23" fmla="*/ 55 h 124"/>
                  <a:gd name="T24" fmla="*/ 90 w 131"/>
                  <a:gd name="T25" fmla="*/ 60 h 124"/>
                  <a:gd name="T26" fmla="*/ 112 w 131"/>
                  <a:gd name="T27" fmla="*/ 56 h 124"/>
                  <a:gd name="T28" fmla="*/ 106 w 131"/>
                  <a:gd name="T29" fmla="*/ 82 h 124"/>
                  <a:gd name="T30" fmla="*/ 104 w 131"/>
                  <a:gd name="T31" fmla="*/ 87 h 124"/>
                  <a:gd name="T32" fmla="*/ 82 w 131"/>
                  <a:gd name="T33" fmla="*/ 119 h 124"/>
                  <a:gd name="T34" fmla="*/ 115 w 131"/>
                  <a:gd name="T35" fmla="*/ 90 h 124"/>
                  <a:gd name="T36" fmla="*/ 131 w 131"/>
                  <a:gd name="T37" fmla="*/ 6 h 124"/>
                  <a:gd name="T38" fmla="*/ 122 w 131"/>
                  <a:gd name="T39" fmla="*/ 5 h 124"/>
                  <a:gd name="T40" fmla="*/ 15 w 131"/>
                  <a:gd name="T41" fmla="*/ 106 h 124"/>
                  <a:gd name="T42" fmla="*/ 37 w 131"/>
                  <a:gd name="T43" fmla="*/ 92 h 124"/>
                  <a:gd name="T44" fmla="*/ 15 w 131"/>
                  <a:gd name="T45" fmla="*/ 106 h 124"/>
                  <a:gd name="T46" fmla="*/ 85 w 131"/>
                  <a:gd name="T47" fmla="*/ 105 h 124"/>
                  <a:gd name="T48" fmla="*/ 102 w 131"/>
                  <a:gd name="T49" fmla="*/ 91 h 124"/>
                  <a:gd name="T50" fmla="*/ 85 w 131"/>
                  <a:gd name="T51" fmla="*/ 105 h 124"/>
                  <a:gd name="T52" fmla="*/ 90 w 131"/>
                  <a:gd name="T53" fmla="*/ 51 h 124"/>
                  <a:gd name="T54" fmla="*/ 66 w 131"/>
                  <a:gd name="T55" fmla="*/ 47 h 124"/>
                  <a:gd name="T56" fmla="*/ 71 w 131"/>
                  <a:gd name="T57" fmla="*/ 22 h 124"/>
                  <a:gd name="T58" fmla="*/ 118 w 131"/>
                  <a:gd name="T59" fmla="*/ 21 h 124"/>
                  <a:gd name="T60" fmla="*/ 115 w 131"/>
                  <a:gd name="T61" fmla="*/ 43 h 124"/>
                  <a:gd name="T62" fmla="*/ 90 w 131"/>
                  <a:gd name="T63" fmla="*/ 5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1" h="124">
                    <a:moveTo>
                      <a:pt x="122" y="5"/>
                    </a:moveTo>
                    <a:cubicBezTo>
                      <a:pt x="121" y="6"/>
                      <a:pt x="121" y="8"/>
                      <a:pt x="121" y="9"/>
                    </a:cubicBezTo>
                    <a:cubicBezTo>
                      <a:pt x="120" y="9"/>
                      <a:pt x="119" y="9"/>
                      <a:pt x="119" y="10"/>
                    </a:cubicBezTo>
                    <a:cubicBezTo>
                      <a:pt x="103" y="18"/>
                      <a:pt x="89" y="19"/>
                      <a:pt x="72" y="15"/>
                    </a:cubicBezTo>
                    <a:cubicBezTo>
                      <a:pt x="72" y="14"/>
                      <a:pt x="72" y="13"/>
                      <a:pt x="72" y="11"/>
                    </a:cubicBezTo>
                    <a:cubicBezTo>
                      <a:pt x="73" y="6"/>
                      <a:pt x="66" y="5"/>
                      <a:pt x="64" y="9"/>
                    </a:cubicBezTo>
                    <a:cubicBezTo>
                      <a:pt x="58" y="18"/>
                      <a:pt x="57" y="30"/>
                      <a:pt x="55" y="40"/>
                    </a:cubicBezTo>
                    <a:cubicBezTo>
                      <a:pt x="51" y="56"/>
                      <a:pt x="47" y="71"/>
                      <a:pt x="41" y="85"/>
                    </a:cubicBezTo>
                    <a:cubicBezTo>
                      <a:pt x="27" y="79"/>
                      <a:pt x="14" y="81"/>
                      <a:pt x="6" y="95"/>
                    </a:cubicBezTo>
                    <a:cubicBezTo>
                      <a:pt x="0" y="104"/>
                      <a:pt x="2" y="119"/>
                      <a:pt x="14" y="121"/>
                    </a:cubicBezTo>
                    <a:cubicBezTo>
                      <a:pt x="31" y="124"/>
                      <a:pt x="46" y="102"/>
                      <a:pt x="51" y="89"/>
                    </a:cubicBezTo>
                    <a:cubicBezTo>
                      <a:pt x="56" y="78"/>
                      <a:pt x="60" y="66"/>
                      <a:pt x="63" y="55"/>
                    </a:cubicBezTo>
                    <a:cubicBezTo>
                      <a:pt x="72" y="58"/>
                      <a:pt x="80" y="60"/>
                      <a:pt x="90" y="60"/>
                    </a:cubicBezTo>
                    <a:cubicBezTo>
                      <a:pt x="97" y="60"/>
                      <a:pt x="105" y="59"/>
                      <a:pt x="112" y="56"/>
                    </a:cubicBezTo>
                    <a:cubicBezTo>
                      <a:pt x="111" y="65"/>
                      <a:pt x="109" y="74"/>
                      <a:pt x="106" y="82"/>
                    </a:cubicBezTo>
                    <a:cubicBezTo>
                      <a:pt x="106" y="83"/>
                      <a:pt x="105" y="85"/>
                      <a:pt x="104" y="87"/>
                    </a:cubicBezTo>
                    <a:cubicBezTo>
                      <a:pt x="77" y="67"/>
                      <a:pt x="62" y="113"/>
                      <a:pt x="82" y="119"/>
                    </a:cubicBezTo>
                    <a:cubicBezTo>
                      <a:pt x="99" y="124"/>
                      <a:pt x="110" y="102"/>
                      <a:pt x="115" y="90"/>
                    </a:cubicBezTo>
                    <a:cubicBezTo>
                      <a:pt x="126" y="64"/>
                      <a:pt x="128" y="34"/>
                      <a:pt x="131" y="6"/>
                    </a:cubicBezTo>
                    <a:cubicBezTo>
                      <a:pt x="131" y="1"/>
                      <a:pt x="123" y="0"/>
                      <a:pt x="122" y="5"/>
                    </a:cubicBezTo>
                    <a:close/>
                    <a:moveTo>
                      <a:pt x="15" y="106"/>
                    </a:moveTo>
                    <a:cubicBezTo>
                      <a:pt x="15" y="94"/>
                      <a:pt x="27" y="90"/>
                      <a:pt x="37" y="92"/>
                    </a:cubicBezTo>
                    <a:cubicBezTo>
                      <a:pt x="31" y="100"/>
                      <a:pt x="15" y="117"/>
                      <a:pt x="15" y="106"/>
                    </a:cubicBezTo>
                    <a:close/>
                    <a:moveTo>
                      <a:pt x="85" y="105"/>
                    </a:moveTo>
                    <a:cubicBezTo>
                      <a:pt x="84" y="95"/>
                      <a:pt x="93" y="89"/>
                      <a:pt x="102" y="91"/>
                    </a:cubicBezTo>
                    <a:cubicBezTo>
                      <a:pt x="96" y="100"/>
                      <a:pt x="86" y="114"/>
                      <a:pt x="85" y="105"/>
                    </a:cubicBezTo>
                    <a:close/>
                    <a:moveTo>
                      <a:pt x="90" y="51"/>
                    </a:moveTo>
                    <a:cubicBezTo>
                      <a:pt x="81" y="51"/>
                      <a:pt x="73" y="49"/>
                      <a:pt x="66" y="47"/>
                    </a:cubicBezTo>
                    <a:cubicBezTo>
                      <a:pt x="68" y="39"/>
                      <a:pt x="70" y="30"/>
                      <a:pt x="71" y="22"/>
                    </a:cubicBezTo>
                    <a:cubicBezTo>
                      <a:pt x="86" y="28"/>
                      <a:pt x="104" y="29"/>
                      <a:pt x="118" y="21"/>
                    </a:cubicBezTo>
                    <a:cubicBezTo>
                      <a:pt x="117" y="29"/>
                      <a:pt x="116" y="36"/>
                      <a:pt x="115" y="43"/>
                    </a:cubicBezTo>
                    <a:cubicBezTo>
                      <a:pt x="106" y="45"/>
                      <a:pt x="99" y="50"/>
                      <a:pt x="9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5" name="Freeform 461"/>
              <p:cNvSpPr>
                <a:spLocks noEditPoints="1"/>
              </p:cNvSpPr>
              <p:nvPr/>
            </p:nvSpPr>
            <p:spPr bwMode="auto">
              <a:xfrm>
                <a:off x="1450" y="-360"/>
                <a:ext cx="730" cy="690"/>
              </a:xfrm>
              <a:custGeom>
                <a:avLst/>
                <a:gdLst>
                  <a:gd name="T0" fmla="*/ 350 w 362"/>
                  <a:gd name="T1" fmla="*/ 6 h 342"/>
                  <a:gd name="T2" fmla="*/ 304 w 362"/>
                  <a:gd name="T3" fmla="*/ 4 h 342"/>
                  <a:gd name="T4" fmla="*/ 247 w 362"/>
                  <a:gd name="T5" fmla="*/ 58 h 342"/>
                  <a:gd name="T6" fmla="*/ 110 w 362"/>
                  <a:gd name="T7" fmla="*/ 177 h 342"/>
                  <a:gd name="T8" fmla="*/ 8 w 362"/>
                  <a:gd name="T9" fmla="*/ 334 h 342"/>
                  <a:gd name="T10" fmla="*/ 16 w 362"/>
                  <a:gd name="T11" fmla="*/ 340 h 342"/>
                  <a:gd name="T12" fmla="*/ 265 w 362"/>
                  <a:gd name="T13" fmla="*/ 101 h 342"/>
                  <a:gd name="T14" fmla="*/ 287 w 362"/>
                  <a:gd name="T15" fmla="*/ 94 h 342"/>
                  <a:gd name="T16" fmla="*/ 359 w 362"/>
                  <a:gd name="T17" fmla="*/ 22 h 342"/>
                  <a:gd name="T18" fmla="*/ 128 w 362"/>
                  <a:gd name="T19" fmla="*/ 180 h 342"/>
                  <a:gd name="T20" fmla="*/ 131 w 362"/>
                  <a:gd name="T21" fmla="*/ 175 h 342"/>
                  <a:gd name="T22" fmla="*/ 128 w 362"/>
                  <a:gd name="T23" fmla="*/ 180 h 342"/>
                  <a:gd name="T24" fmla="*/ 123 w 362"/>
                  <a:gd name="T25" fmla="*/ 190 h 342"/>
                  <a:gd name="T26" fmla="*/ 117 w 362"/>
                  <a:gd name="T27" fmla="*/ 211 h 342"/>
                  <a:gd name="T28" fmla="*/ 110 w 362"/>
                  <a:gd name="T29" fmla="*/ 197 h 342"/>
                  <a:gd name="T30" fmla="*/ 122 w 362"/>
                  <a:gd name="T31" fmla="*/ 184 h 342"/>
                  <a:gd name="T32" fmla="*/ 98 w 362"/>
                  <a:gd name="T33" fmla="*/ 213 h 342"/>
                  <a:gd name="T34" fmla="*/ 103 w 362"/>
                  <a:gd name="T35" fmla="*/ 210 h 342"/>
                  <a:gd name="T36" fmla="*/ 105 w 362"/>
                  <a:gd name="T37" fmla="*/ 204 h 342"/>
                  <a:gd name="T38" fmla="*/ 103 w 362"/>
                  <a:gd name="T39" fmla="*/ 210 h 342"/>
                  <a:gd name="T40" fmla="*/ 20 w 362"/>
                  <a:gd name="T41" fmla="*/ 324 h 342"/>
                  <a:gd name="T42" fmla="*/ 61 w 362"/>
                  <a:gd name="T43" fmla="*/ 278 h 342"/>
                  <a:gd name="T44" fmla="*/ 66 w 362"/>
                  <a:gd name="T45" fmla="*/ 265 h 342"/>
                  <a:gd name="T46" fmla="*/ 67 w 362"/>
                  <a:gd name="T47" fmla="*/ 264 h 342"/>
                  <a:gd name="T48" fmla="*/ 72 w 362"/>
                  <a:gd name="T49" fmla="*/ 255 h 342"/>
                  <a:gd name="T50" fmla="*/ 77 w 362"/>
                  <a:gd name="T51" fmla="*/ 249 h 342"/>
                  <a:gd name="T52" fmla="*/ 82 w 362"/>
                  <a:gd name="T53" fmla="*/ 239 h 342"/>
                  <a:gd name="T54" fmla="*/ 92 w 362"/>
                  <a:gd name="T55" fmla="*/ 236 h 342"/>
                  <a:gd name="T56" fmla="*/ 102 w 362"/>
                  <a:gd name="T57" fmla="*/ 236 h 342"/>
                  <a:gd name="T58" fmla="*/ 104 w 362"/>
                  <a:gd name="T59" fmla="*/ 222 h 342"/>
                  <a:gd name="T60" fmla="*/ 111 w 362"/>
                  <a:gd name="T61" fmla="*/ 223 h 342"/>
                  <a:gd name="T62" fmla="*/ 117 w 362"/>
                  <a:gd name="T63" fmla="*/ 229 h 342"/>
                  <a:gd name="T64" fmla="*/ 123 w 362"/>
                  <a:gd name="T65" fmla="*/ 206 h 342"/>
                  <a:gd name="T66" fmla="*/ 131 w 362"/>
                  <a:gd name="T67" fmla="*/ 209 h 342"/>
                  <a:gd name="T68" fmla="*/ 132 w 362"/>
                  <a:gd name="T69" fmla="*/ 201 h 342"/>
                  <a:gd name="T70" fmla="*/ 138 w 362"/>
                  <a:gd name="T71" fmla="*/ 186 h 342"/>
                  <a:gd name="T72" fmla="*/ 148 w 362"/>
                  <a:gd name="T73" fmla="*/ 189 h 342"/>
                  <a:gd name="T74" fmla="*/ 153 w 362"/>
                  <a:gd name="T75" fmla="*/ 177 h 342"/>
                  <a:gd name="T76" fmla="*/ 153 w 362"/>
                  <a:gd name="T77" fmla="*/ 167 h 342"/>
                  <a:gd name="T78" fmla="*/ 159 w 362"/>
                  <a:gd name="T79" fmla="*/ 155 h 342"/>
                  <a:gd name="T80" fmla="*/ 171 w 362"/>
                  <a:gd name="T81" fmla="*/ 160 h 342"/>
                  <a:gd name="T82" fmla="*/ 165 w 362"/>
                  <a:gd name="T83" fmla="*/ 194 h 342"/>
                  <a:gd name="T84" fmla="*/ 189 w 362"/>
                  <a:gd name="T85" fmla="*/ 159 h 342"/>
                  <a:gd name="T86" fmla="*/ 180 w 362"/>
                  <a:gd name="T87" fmla="*/ 154 h 342"/>
                  <a:gd name="T88" fmla="*/ 178 w 362"/>
                  <a:gd name="T89" fmla="*/ 143 h 342"/>
                  <a:gd name="T90" fmla="*/ 259 w 362"/>
                  <a:gd name="T91" fmla="*/ 87 h 342"/>
                  <a:gd name="T92" fmla="*/ 262 w 362"/>
                  <a:gd name="T93" fmla="*/ 69 h 342"/>
                  <a:gd name="T94" fmla="*/ 262 w 362"/>
                  <a:gd name="T95" fmla="*/ 64 h 342"/>
                  <a:gd name="T96" fmla="*/ 262 w 362"/>
                  <a:gd name="T97" fmla="*/ 69 h 342"/>
                  <a:gd name="T98" fmla="*/ 267 w 362"/>
                  <a:gd name="T99" fmla="*/ 78 h 342"/>
                  <a:gd name="T100" fmla="*/ 277 w 362"/>
                  <a:gd name="T101" fmla="*/ 72 h 342"/>
                  <a:gd name="T102" fmla="*/ 290 w 362"/>
                  <a:gd name="T103" fmla="*/ 75 h 342"/>
                  <a:gd name="T104" fmla="*/ 295 w 362"/>
                  <a:gd name="T105" fmla="*/ 77 h 342"/>
                  <a:gd name="T106" fmla="*/ 311 w 362"/>
                  <a:gd name="T107" fmla="*/ 61 h 342"/>
                  <a:gd name="T108" fmla="*/ 310 w 362"/>
                  <a:gd name="T109" fmla="*/ 58 h 342"/>
                  <a:gd name="T110" fmla="*/ 296 w 362"/>
                  <a:gd name="T111" fmla="*/ 58 h 342"/>
                  <a:gd name="T112" fmla="*/ 295 w 362"/>
                  <a:gd name="T113" fmla="*/ 38 h 342"/>
                  <a:gd name="T114" fmla="*/ 295 w 362"/>
                  <a:gd name="T115" fmla="*/ 30 h 342"/>
                  <a:gd name="T116" fmla="*/ 263 w 362"/>
                  <a:gd name="T117" fmla="*/ 47 h 342"/>
                  <a:gd name="T118" fmla="*/ 312 w 362"/>
                  <a:gd name="T119" fmla="*/ 16 h 342"/>
                  <a:gd name="T120" fmla="*/ 311 w 362"/>
                  <a:gd name="T121" fmla="*/ 6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2" h="342">
                    <a:moveTo>
                      <a:pt x="361" y="18"/>
                    </a:moveTo>
                    <a:cubicBezTo>
                      <a:pt x="360" y="12"/>
                      <a:pt x="356" y="9"/>
                      <a:pt x="350" y="6"/>
                    </a:cubicBezTo>
                    <a:cubicBezTo>
                      <a:pt x="349" y="5"/>
                      <a:pt x="348" y="5"/>
                      <a:pt x="347" y="5"/>
                    </a:cubicBezTo>
                    <a:cubicBezTo>
                      <a:pt x="333" y="0"/>
                      <a:pt x="313" y="2"/>
                      <a:pt x="304" y="4"/>
                    </a:cubicBezTo>
                    <a:cubicBezTo>
                      <a:pt x="279" y="8"/>
                      <a:pt x="252" y="25"/>
                      <a:pt x="247" y="51"/>
                    </a:cubicBezTo>
                    <a:cubicBezTo>
                      <a:pt x="247" y="54"/>
                      <a:pt x="247" y="56"/>
                      <a:pt x="247" y="58"/>
                    </a:cubicBezTo>
                    <a:cubicBezTo>
                      <a:pt x="243" y="57"/>
                      <a:pt x="239" y="57"/>
                      <a:pt x="238" y="61"/>
                    </a:cubicBezTo>
                    <a:cubicBezTo>
                      <a:pt x="212" y="118"/>
                      <a:pt x="151" y="135"/>
                      <a:pt x="110" y="177"/>
                    </a:cubicBezTo>
                    <a:cubicBezTo>
                      <a:pt x="66" y="222"/>
                      <a:pt x="53" y="288"/>
                      <a:pt x="3" y="328"/>
                    </a:cubicBezTo>
                    <a:cubicBezTo>
                      <a:pt x="0" y="330"/>
                      <a:pt x="4" y="336"/>
                      <a:pt x="8" y="334"/>
                    </a:cubicBezTo>
                    <a:cubicBezTo>
                      <a:pt x="8" y="334"/>
                      <a:pt x="8" y="333"/>
                      <a:pt x="8" y="333"/>
                    </a:cubicBezTo>
                    <a:cubicBezTo>
                      <a:pt x="7" y="337"/>
                      <a:pt x="11" y="342"/>
                      <a:pt x="16" y="340"/>
                    </a:cubicBezTo>
                    <a:cubicBezTo>
                      <a:pt x="69" y="313"/>
                      <a:pt x="116" y="276"/>
                      <a:pt x="156" y="232"/>
                    </a:cubicBezTo>
                    <a:cubicBezTo>
                      <a:pt x="195" y="190"/>
                      <a:pt x="218" y="137"/>
                      <a:pt x="265" y="101"/>
                    </a:cubicBezTo>
                    <a:cubicBezTo>
                      <a:pt x="268" y="99"/>
                      <a:pt x="269" y="95"/>
                      <a:pt x="268" y="93"/>
                    </a:cubicBezTo>
                    <a:cubicBezTo>
                      <a:pt x="274" y="95"/>
                      <a:pt x="280" y="95"/>
                      <a:pt x="287" y="94"/>
                    </a:cubicBezTo>
                    <a:cubicBezTo>
                      <a:pt x="324" y="88"/>
                      <a:pt x="330" y="44"/>
                      <a:pt x="350" y="19"/>
                    </a:cubicBezTo>
                    <a:cubicBezTo>
                      <a:pt x="352" y="20"/>
                      <a:pt x="355" y="21"/>
                      <a:pt x="359" y="22"/>
                    </a:cubicBezTo>
                    <a:cubicBezTo>
                      <a:pt x="360" y="22"/>
                      <a:pt x="362" y="20"/>
                      <a:pt x="361" y="18"/>
                    </a:cubicBezTo>
                    <a:close/>
                    <a:moveTo>
                      <a:pt x="128" y="180"/>
                    </a:moveTo>
                    <a:cubicBezTo>
                      <a:pt x="128" y="180"/>
                      <a:pt x="127" y="179"/>
                      <a:pt x="127" y="179"/>
                    </a:cubicBezTo>
                    <a:cubicBezTo>
                      <a:pt x="128" y="178"/>
                      <a:pt x="130" y="176"/>
                      <a:pt x="131" y="175"/>
                    </a:cubicBezTo>
                    <a:cubicBezTo>
                      <a:pt x="131" y="179"/>
                      <a:pt x="131" y="182"/>
                      <a:pt x="131" y="185"/>
                    </a:cubicBezTo>
                    <a:cubicBezTo>
                      <a:pt x="130" y="183"/>
                      <a:pt x="129" y="182"/>
                      <a:pt x="128" y="180"/>
                    </a:cubicBezTo>
                    <a:close/>
                    <a:moveTo>
                      <a:pt x="122" y="184"/>
                    </a:moveTo>
                    <a:cubicBezTo>
                      <a:pt x="122" y="186"/>
                      <a:pt x="123" y="188"/>
                      <a:pt x="123" y="190"/>
                    </a:cubicBezTo>
                    <a:cubicBezTo>
                      <a:pt x="121" y="188"/>
                      <a:pt x="117" y="189"/>
                      <a:pt x="117" y="192"/>
                    </a:cubicBezTo>
                    <a:cubicBezTo>
                      <a:pt x="117" y="198"/>
                      <a:pt x="117" y="205"/>
                      <a:pt x="117" y="211"/>
                    </a:cubicBezTo>
                    <a:cubicBezTo>
                      <a:pt x="115" y="207"/>
                      <a:pt x="113" y="203"/>
                      <a:pt x="111" y="198"/>
                    </a:cubicBezTo>
                    <a:cubicBezTo>
                      <a:pt x="111" y="198"/>
                      <a:pt x="111" y="197"/>
                      <a:pt x="110" y="197"/>
                    </a:cubicBezTo>
                    <a:cubicBezTo>
                      <a:pt x="113" y="193"/>
                      <a:pt x="116" y="190"/>
                      <a:pt x="119" y="187"/>
                    </a:cubicBezTo>
                    <a:cubicBezTo>
                      <a:pt x="120" y="186"/>
                      <a:pt x="121" y="185"/>
                      <a:pt x="122" y="184"/>
                    </a:cubicBezTo>
                    <a:close/>
                    <a:moveTo>
                      <a:pt x="96" y="217"/>
                    </a:moveTo>
                    <a:cubicBezTo>
                      <a:pt x="96" y="216"/>
                      <a:pt x="97" y="214"/>
                      <a:pt x="98" y="213"/>
                    </a:cubicBezTo>
                    <a:cubicBezTo>
                      <a:pt x="99" y="225"/>
                      <a:pt x="105" y="241"/>
                      <a:pt x="96" y="217"/>
                    </a:cubicBezTo>
                    <a:close/>
                    <a:moveTo>
                      <a:pt x="103" y="210"/>
                    </a:moveTo>
                    <a:cubicBezTo>
                      <a:pt x="103" y="209"/>
                      <a:pt x="102" y="209"/>
                      <a:pt x="101" y="209"/>
                    </a:cubicBezTo>
                    <a:cubicBezTo>
                      <a:pt x="103" y="207"/>
                      <a:pt x="104" y="205"/>
                      <a:pt x="105" y="204"/>
                    </a:cubicBezTo>
                    <a:cubicBezTo>
                      <a:pt x="105" y="207"/>
                      <a:pt x="105" y="210"/>
                      <a:pt x="105" y="214"/>
                    </a:cubicBezTo>
                    <a:cubicBezTo>
                      <a:pt x="104" y="213"/>
                      <a:pt x="104" y="211"/>
                      <a:pt x="103" y="210"/>
                    </a:cubicBezTo>
                    <a:close/>
                    <a:moveTo>
                      <a:pt x="165" y="194"/>
                    </a:moveTo>
                    <a:cubicBezTo>
                      <a:pt x="127" y="249"/>
                      <a:pt x="74" y="286"/>
                      <a:pt x="20" y="324"/>
                    </a:cubicBezTo>
                    <a:cubicBezTo>
                      <a:pt x="35" y="310"/>
                      <a:pt x="47" y="295"/>
                      <a:pt x="58" y="278"/>
                    </a:cubicBezTo>
                    <a:cubicBezTo>
                      <a:pt x="59" y="279"/>
                      <a:pt x="60" y="279"/>
                      <a:pt x="61" y="278"/>
                    </a:cubicBezTo>
                    <a:cubicBezTo>
                      <a:pt x="63" y="273"/>
                      <a:pt x="64" y="270"/>
                      <a:pt x="66" y="265"/>
                    </a:cubicBezTo>
                    <a:cubicBezTo>
                      <a:pt x="66" y="265"/>
                      <a:pt x="66" y="265"/>
                      <a:pt x="66" y="265"/>
                    </a:cubicBezTo>
                    <a:cubicBezTo>
                      <a:pt x="67" y="264"/>
                      <a:pt x="67" y="264"/>
                      <a:pt x="67" y="264"/>
                    </a:cubicBezTo>
                    <a:cubicBezTo>
                      <a:pt x="67" y="264"/>
                      <a:pt x="67" y="264"/>
                      <a:pt x="67" y="264"/>
                    </a:cubicBezTo>
                    <a:cubicBezTo>
                      <a:pt x="69" y="265"/>
                      <a:pt x="71" y="265"/>
                      <a:pt x="71" y="263"/>
                    </a:cubicBezTo>
                    <a:cubicBezTo>
                      <a:pt x="72" y="261"/>
                      <a:pt x="72" y="258"/>
                      <a:pt x="72" y="255"/>
                    </a:cubicBezTo>
                    <a:cubicBezTo>
                      <a:pt x="74" y="252"/>
                      <a:pt x="75" y="250"/>
                      <a:pt x="77" y="248"/>
                    </a:cubicBezTo>
                    <a:cubicBezTo>
                      <a:pt x="77" y="248"/>
                      <a:pt x="77" y="248"/>
                      <a:pt x="77" y="249"/>
                    </a:cubicBezTo>
                    <a:cubicBezTo>
                      <a:pt x="78" y="250"/>
                      <a:pt x="80" y="249"/>
                      <a:pt x="81" y="248"/>
                    </a:cubicBezTo>
                    <a:cubicBezTo>
                      <a:pt x="81" y="245"/>
                      <a:pt x="81" y="242"/>
                      <a:pt x="82" y="239"/>
                    </a:cubicBezTo>
                    <a:cubicBezTo>
                      <a:pt x="83" y="236"/>
                      <a:pt x="85" y="233"/>
                      <a:pt x="87" y="230"/>
                    </a:cubicBezTo>
                    <a:cubicBezTo>
                      <a:pt x="88" y="231"/>
                      <a:pt x="90" y="233"/>
                      <a:pt x="92" y="236"/>
                    </a:cubicBezTo>
                    <a:cubicBezTo>
                      <a:pt x="93" y="237"/>
                      <a:pt x="95" y="237"/>
                      <a:pt x="95" y="235"/>
                    </a:cubicBezTo>
                    <a:cubicBezTo>
                      <a:pt x="95" y="218"/>
                      <a:pt x="95" y="224"/>
                      <a:pt x="102" y="236"/>
                    </a:cubicBezTo>
                    <a:cubicBezTo>
                      <a:pt x="103" y="238"/>
                      <a:pt x="105" y="237"/>
                      <a:pt x="105" y="235"/>
                    </a:cubicBezTo>
                    <a:cubicBezTo>
                      <a:pt x="104" y="230"/>
                      <a:pt x="104" y="226"/>
                      <a:pt x="104" y="222"/>
                    </a:cubicBezTo>
                    <a:cubicBezTo>
                      <a:pt x="104" y="223"/>
                      <a:pt x="105" y="224"/>
                      <a:pt x="106" y="225"/>
                    </a:cubicBezTo>
                    <a:cubicBezTo>
                      <a:pt x="107" y="227"/>
                      <a:pt x="111" y="226"/>
                      <a:pt x="111" y="223"/>
                    </a:cubicBezTo>
                    <a:cubicBezTo>
                      <a:pt x="111" y="220"/>
                      <a:pt x="111" y="217"/>
                      <a:pt x="111" y="214"/>
                    </a:cubicBezTo>
                    <a:cubicBezTo>
                      <a:pt x="113" y="219"/>
                      <a:pt x="115" y="224"/>
                      <a:pt x="117" y="229"/>
                    </a:cubicBezTo>
                    <a:cubicBezTo>
                      <a:pt x="118" y="232"/>
                      <a:pt x="124" y="232"/>
                      <a:pt x="123" y="228"/>
                    </a:cubicBezTo>
                    <a:cubicBezTo>
                      <a:pt x="122" y="221"/>
                      <a:pt x="122" y="213"/>
                      <a:pt x="123" y="206"/>
                    </a:cubicBezTo>
                    <a:cubicBezTo>
                      <a:pt x="123" y="207"/>
                      <a:pt x="124" y="209"/>
                      <a:pt x="125" y="210"/>
                    </a:cubicBezTo>
                    <a:cubicBezTo>
                      <a:pt x="126" y="213"/>
                      <a:pt x="131" y="212"/>
                      <a:pt x="131" y="209"/>
                    </a:cubicBezTo>
                    <a:cubicBezTo>
                      <a:pt x="130" y="205"/>
                      <a:pt x="130" y="201"/>
                      <a:pt x="130" y="197"/>
                    </a:cubicBezTo>
                    <a:cubicBezTo>
                      <a:pt x="130" y="198"/>
                      <a:pt x="131" y="199"/>
                      <a:pt x="132" y="201"/>
                    </a:cubicBezTo>
                    <a:cubicBezTo>
                      <a:pt x="134" y="204"/>
                      <a:pt x="139" y="202"/>
                      <a:pt x="138" y="198"/>
                    </a:cubicBezTo>
                    <a:cubicBezTo>
                      <a:pt x="137" y="194"/>
                      <a:pt x="137" y="190"/>
                      <a:pt x="138" y="186"/>
                    </a:cubicBezTo>
                    <a:cubicBezTo>
                      <a:pt x="139" y="188"/>
                      <a:pt x="140" y="190"/>
                      <a:pt x="142" y="192"/>
                    </a:cubicBezTo>
                    <a:cubicBezTo>
                      <a:pt x="144" y="194"/>
                      <a:pt x="148" y="192"/>
                      <a:pt x="148" y="189"/>
                    </a:cubicBezTo>
                    <a:cubicBezTo>
                      <a:pt x="148" y="186"/>
                      <a:pt x="148" y="183"/>
                      <a:pt x="148" y="180"/>
                    </a:cubicBezTo>
                    <a:cubicBezTo>
                      <a:pt x="150" y="181"/>
                      <a:pt x="153" y="180"/>
                      <a:pt x="153" y="177"/>
                    </a:cubicBezTo>
                    <a:cubicBezTo>
                      <a:pt x="153" y="170"/>
                      <a:pt x="153" y="170"/>
                      <a:pt x="153" y="170"/>
                    </a:cubicBezTo>
                    <a:cubicBezTo>
                      <a:pt x="153" y="169"/>
                      <a:pt x="153" y="168"/>
                      <a:pt x="153" y="167"/>
                    </a:cubicBezTo>
                    <a:cubicBezTo>
                      <a:pt x="157" y="167"/>
                      <a:pt x="159" y="163"/>
                      <a:pt x="160" y="160"/>
                    </a:cubicBezTo>
                    <a:cubicBezTo>
                      <a:pt x="161" y="158"/>
                      <a:pt x="160" y="156"/>
                      <a:pt x="159" y="155"/>
                    </a:cubicBezTo>
                    <a:cubicBezTo>
                      <a:pt x="162" y="153"/>
                      <a:pt x="165" y="151"/>
                      <a:pt x="168" y="149"/>
                    </a:cubicBezTo>
                    <a:cubicBezTo>
                      <a:pt x="168" y="153"/>
                      <a:pt x="169" y="157"/>
                      <a:pt x="171" y="160"/>
                    </a:cubicBezTo>
                    <a:cubicBezTo>
                      <a:pt x="174" y="164"/>
                      <a:pt x="178" y="167"/>
                      <a:pt x="183" y="167"/>
                    </a:cubicBezTo>
                    <a:cubicBezTo>
                      <a:pt x="177" y="176"/>
                      <a:pt x="171" y="185"/>
                      <a:pt x="165" y="194"/>
                    </a:cubicBezTo>
                    <a:close/>
                    <a:moveTo>
                      <a:pt x="257" y="88"/>
                    </a:moveTo>
                    <a:cubicBezTo>
                      <a:pt x="229" y="103"/>
                      <a:pt x="208" y="131"/>
                      <a:pt x="189" y="159"/>
                    </a:cubicBezTo>
                    <a:cubicBezTo>
                      <a:pt x="187" y="158"/>
                      <a:pt x="186" y="157"/>
                      <a:pt x="184" y="156"/>
                    </a:cubicBezTo>
                    <a:cubicBezTo>
                      <a:pt x="183" y="156"/>
                      <a:pt x="181" y="155"/>
                      <a:pt x="180" y="154"/>
                    </a:cubicBezTo>
                    <a:cubicBezTo>
                      <a:pt x="178" y="152"/>
                      <a:pt x="178" y="150"/>
                      <a:pt x="178" y="147"/>
                    </a:cubicBezTo>
                    <a:cubicBezTo>
                      <a:pt x="179" y="145"/>
                      <a:pt x="178" y="144"/>
                      <a:pt x="178" y="143"/>
                    </a:cubicBezTo>
                    <a:cubicBezTo>
                      <a:pt x="207" y="125"/>
                      <a:pt x="235" y="107"/>
                      <a:pt x="249" y="73"/>
                    </a:cubicBezTo>
                    <a:cubicBezTo>
                      <a:pt x="251" y="79"/>
                      <a:pt x="255" y="84"/>
                      <a:pt x="259" y="87"/>
                    </a:cubicBezTo>
                    <a:cubicBezTo>
                      <a:pt x="258" y="87"/>
                      <a:pt x="258" y="87"/>
                      <a:pt x="257" y="88"/>
                    </a:cubicBezTo>
                    <a:close/>
                    <a:moveTo>
                      <a:pt x="262" y="69"/>
                    </a:moveTo>
                    <a:cubicBezTo>
                      <a:pt x="262" y="68"/>
                      <a:pt x="261" y="66"/>
                      <a:pt x="261" y="65"/>
                    </a:cubicBezTo>
                    <a:cubicBezTo>
                      <a:pt x="262" y="65"/>
                      <a:pt x="262" y="64"/>
                      <a:pt x="262" y="64"/>
                    </a:cubicBezTo>
                    <a:cubicBezTo>
                      <a:pt x="266" y="54"/>
                      <a:pt x="274" y="45"/>
                      <a:pt x="282" y="39"/>
                    </a:cubicBezTo>
                    <a:cubicBezTo>
                      <a:pt x="277" y="50"/>
                      <a:pt x="269" y="59"/>
                      <a:pt x="262" y="69"/>
                    </a:cubicBezTo>
                    <a:close/>
                    <a:moveTo>
                      <a:pt x="277" y="82"/>
                    </a:moveTo>
                    <a:cubicBezTo>
                      <a:pt x="273" y="82"/>
                      <a:pt x="270" y="81"/>
                      <a:pt x="267" y="78"/>
                    </a:cubicBezTo>
                    <a:cubicBezTo>
                      <a:pt x="273" y="74"/>
                      <a:pt x="278" y="69"/>
                      <a:pt x="282" y="64"/>
                    </a:cubicBezTo>
                    <a:cubicBezTo>
                      <a:pt x="281" y="67"/>
                      <a:pt x="279" y="70"/>
                      <a:pt x="277" y="72"/>
                    </a:cubicBezTo>
                    <a:cubicBezTo>
                      <a:pt x="273" y="77"/>
                      <a:pt x="279" y="82"/>
                      <a:pt x="283" y="79"/>
                    </a:cubicBezTo>
                    <a:cubicBezTo>
                      <a:pt x="285" y="78"/>
                      <a:pt x="288" y="77"/>
                      <a:pt x="290" y="75"/>
                    </a:cubicBezTo>
                    <a:cubicBezTo>
                      <a:pt x="290" y="77"/>
                      <a:pt x="292" y="77"/>
                      <a:pt x="293" y="77"/>
                    </a:cubicBezTo>
                    <a:cubicBezTo>
                      <a:pt x="294" y="77"/>
                      <a:pt x="294" y="77"/>
                      <a:pt x="295" y="77"/>
                    </a:cubicBezTo>
                    <a:cubicBezTo>
                      <a:pt x="289" y="80"/>
                      <a:pt x="283" y="82"/>
                      <a:pt x="277" y="82"/>
                    </a:cubicBezTo>
                    <a:close/>
                    <a:moveTo>
                      <a:pt x="311" y="61"/>
                    </a:moveTo>
                    <a:cubicBezTo>
                      <a:pt x="308" y="66"/>
                      <a:pt x="304" y="70"/>
                      <a:pt x="300" y="73"/>
                    </a:cubicBezTo>
                    <a:cubicBezTo>
                      <a:pt x="304" y="69"/>
                      <a:pt x="308" y="62"/>
                      <a:pt x="310" y="58"/>
                    </a:cubicBezTo>
                    <a:cubicBezTo>
                      <a:pt x="313" y="52"/>
                      <a:pt x="304" y="47"/>
                      <a:pt x="301" y="53"/>
                    </a:cubicBezTo>
                    <a:cubicBezTo>
                      <a:pt x="299" y="55"/>
                      <a:pt x="298" y="56"/>
                      <a:pt x="296" y="58"/>
                    </a:cubicBezTo>
                    <a:cubicBezTo>
                      <a:pt x="299" y="53"/>
                      <a:pt x="301" y="48"/>
                      <a:pt x="302" y="42"/>
                    </a:cubicBezTo>
                    <a:cubicBezTo>
                      <a:pt x="303" y="38"/>
                      <a:pt x="298" y="34"/>
                      <a:pt x="295" y="38"/>
                    </a:cubicBezTo>
                    <a:cubicBezTo>
                      <a:pt x="294" y="39"/>
                      <a:pt x="293" y="40"/>
                      <a:pt x="292" y="41"/>
                    </a:cubicBezTo>
                    <a:cubicBezTo>
                      <a:pt x="293" y="37"/>
                      <a:pt x="294" y="34"/>
                      <a:pt x="295" y="30"/>
                    </a:cubicBezTo>
                    <a:cubicBezTo>
                      <a:pt x="296" y="26"/>
                      <a:pt x="292" y="23"/>
                      <a:pt x="288" y="25"/>
                    </a:cubicBezTo>
                    <a:cubicBezTo>
                      <a:pt x="278" y="30"/>
                      <a:pt x="269" y="38"/>
                      <a:pt x="263" y="47"/>
                    </a:cubicBezTo>
                    <a:cubicBezTo>
                      <a:pt x="263" y="47"/>
                      <a:pt x="263" y="46"/>
                      <a:pt x="263" y="46"/>
                    </a:cubicBezTo>
                    <a:cubicBezTo>
                      <a:pt x="271" y="28"/>
                      <a:pt x="294" y="20"/>
                      <a:pt x="312" y="16"/>
                    </a:cubicBezTo>
                    <a:cubicBezTo>
                      <a:pt x="319" y="14"/>
                      <a:pt x="327" y="14"/>
                      <a:pt x="335" y="15"/>
                    </a:cubicBezTo>
                    <a:cubicBezTo>
                      <a:pt x="325" y="29"/>
                      <a:pt x="319" y="46"/>
                      <a:pt x="311"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6" name="Freeform 462"/>
              <p:cNvSpPr>
                <a:spLocks noEditPoints="1"/>
              </p:cNvSpPr>
              <p:nvPr/>
            </p:nvSpPr>
            <p:spPr bwMode="auto">
              <a:xfrm>
                <a:off x="1801" y="-170"/>
                <a:ext cx="458" cy="615"/>
              </a:xfrm>
              <a:custGeom>
                <a:avLst/>
                <a:gdLst>
                  <a:gd name="T0" fmla="*/ 161 w 227"/>
                  <a:gd name="T1" fmla="*/ 48 h 305"/>
                  <a:gd name="T2" fmla="*/ 55 w 227"/>
                  <a:gd name="T3" fmla="*/ 192 h 305"/>
                  <a:gd name="T4" fmla="*/ 159 w 227"/>
                  <a:gd name="T5" fmla="*/ 59 h 305"/>
                  <a:gd name="T6" fmla="*/ 182 w 227"/>
                  <a:gd name="T7" fmla="*/ 80 h 305"/>
                  <a:gd name="T8" fmla="*/ 97 w 227"/>
                  <a:gd name="T9" fmla="*/ 213 h 305"/>
                  <a:gd name="T10" fmla="*/ 74 w 227"/>
                  <a:gd name="T11" fmla="*/ 217 h 305"/>
                  <a:gd name="T12" fmla="*/ 51 w 227"/>
                  <a:gd name="T13" fmla="*/ 199 h 305"/>
                  <a:gd name="T14" fmla="*/ 46 w 227"/>
                  <a:gd name="T15" fmla="*/ 197 h 305"/>
                  <a:gd name="T16" fmla="*/ 21 w 227"/>
                  <a:gd name="T17" fmla="*/ 240 h 305"/>
                  <a:gd name="T18" fmla="*/ 17 w 227"/>
                  <a:gd name="T19" fmla="*/ 246 h 305"/>
                  <a:gd name="T20" fmla="*/ 11 w 227"/>
                  <a:gd name="T21" fmla="*/ 298 h 305"/>
                  <a:gd name="T22" fmla="*/ 53 w 227"/>
                  <a:gd name="T23" fmla="*/ 278 h 305"/>
                  <a:gd name="T24" fmla="*/ 87 w 227"/>
                  <a:gd name="T25" fmla="*/ 232 h 305"/>
                  <a:gd name="T26" fmla="*/ 99 w 227"/>
                  <a:gd name="T27" fmla="*/ 220 h 305"/>
                  <a:gd name="T28" fmla="*/ 193 w 227"/>
                  <a:gd name="T29" fmla="*/ 85 h 305"/>
                  <a:gd name="T30" fmla="*/ 194 w 227"/>
                  <a:gd name="T31" fmla="*/ 79 h 305"/>
                  <a:gd name="T32" fmla="*/ 227 w 227"/>
                  <a:gd name="T33" fmla="*/ 9 h 305"/>
                  <a:gd name="T34" fmla="*/ 43 w 227"/>
                  <a:gd name="T35" fmla="*/ 274 h 305"/>
                  <a:gd name="T36" fmla="*/ 22 w 227"/>
                  <a:gd name="T37" fmla="*/ 251 h 305"/>
                  <a:gd name="T38" fmla="*/ 43 w 227"/>
                  <a:gd name="T39" fmla="*/ 274 h 305"/>
                  <a:gd name="T40" fmla="*/ 35 w 227"/>
                  <a:gd name="T41" fmla="*/ 253 h 305"/>
                  <a:gd name="T42" fmla="*/ 44 w 227"/>
                  <a:gd name="T43" fmla="*/ 254 h 305"/>
                  <a:gd name="T44" fmla="*/ 55 w 227"/>
                  <a:gd name="T45" fmla="*/ 259 h 305"/>
                  <a:gd name="T46" fmla="*/ 59 w 227"/>
                  <a:gd name="T47" fmla="*/ 253 h 305"/>
                  <a:gd name="T48" fmla="*/ 55 w 227"/>
                  <a:gd name="T49" fmla="*/ 246 h 305"/>
                  <a:gd name="T50" fmla="*/ 62 w 227"/>
                  <a:gd name="T51" fmla="*/ 235 h 305"/>
                  <a:gd name="T52" fmla="*/ 57 w 227"/>
                  <a:gd name="T53" fmla="*/ 222 h 305"/>
                  <a:gd name="T54" fmla="*/ 44 w 227"/>
                  <a:gd name="T55" fmla="*/ 226 h 305"/>
                  <a:gd name="T56" fmla="*/ 41 w 227"/>
                  <a:gd name="T57" fmla="*/ 230 h 305"/>
                  <a:gd name="T58" fmla="*/ 33 w 227"/>
                  <a:gd name="T59" fmla="*/ 239 h 305"/>
                  <a:gd name="T60" fmla="*/ 33 w 227"/>
                  <a:gd name="T61" fmla="*/ 235 h 305"/>
                  <a:gd name="T62" fmla="*/ 50 w 227"/>
                  <a:gd name="T63" fmla="*/ 201 h 305"/>
                  <a:gd name="T64" fmla="*/ 77 w 227"/>
                  <a:gd name="T65" fmla="*/ 227 h 305"/>
                  <a:gd name="T66" fmla="*/ 195 w 227"/>
                  <a:gd name="T67" fmla="*/ 62 h 305"/>
                  <a:gd name="T68" fmla="*/ 175 w 227"/>
                  <a:gd name="T69" fmla="*/ 66 h 305"/>
                  <a:gd name="T70" fmla="*/ 187 w 227"/>
                  <a:gd name="T71" fmla="*/ 37 h 305"/>
                  <a:gd name="T72" fmla="*/ 191 w 227"/>
                  <a:gd name="T73" fmla="*/ 41 h 305"/>
                  <a:gd name="T74" fmla="*/ 191 w 227"/>
                  <a:gd name="T75" fmla="*/ 41 h 305"/>
                  <a:gd name="T76" fmla="*/ 193 w 227"/>
                  <a:gd name="T77" fmla="*/ 42 h 305"/>
                  <a:gd name="T78" fmla="*/ 196 w 227"/>
                  <a:gd name="T79" fmla="*/ 44 h 305"/>
                  <a:gd name="T80" fmla="*/ 195 w 227"/>
                  <a:gd name="T81" fmla="*/ 6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7" h="305">
                    <a:moveTo>
                      <a:pt x="218" y="3"/>
                    </a:moveTo>
                    <a:cubicBezTo>
                      <a:pt x="199" y="16"/>
                      <a:pt x="175" y="28"/>
                      <a:pt x="161" y="48"/>
                    </a:cubicBezTo>
                    <a:cubicBezTo>
                      <a:pt x="160" y="46"/>
                      <a:pt x="156" y="45"/>
                      <a:pt x="154" y="48"/>
                    </a:cubicBezTo>
                    <a:cubicBezTo>
                      <a:pt x="116" y="92"/>
                      <a:pt x="76" y="137"/>
                      <a:pt x="55" y="192"/>
                    </a:cubicBezTo>
                    <a:cubicBezTo>
                      <a:pt x="53" y="195"/>
                      <a:pt x="59" y="198"/>
                      <a:pt x="61" y="194"/>
                    </a:cubicBezTo>
                    <a:cubicBezTo>
                      <a:pt x="87" y="145"/>
                      <a:pt x="124" y="103"/>
                      <a:pt x="159" y="59"/>
                    </a:cubicBezTo>
                    <a:cubicBezTo>
                      <a:pt x="161" y="64"/>
                      <a:pt x="164" y="68"/>
                      <a:pt x="168" y="72"/>
                    </a:cubicBezTo>
                    <a:cubicBezTo>
                      <a:pt x="172" y="75"/>
                      <a:pt x="177" y="79"/>
                      <a:pt x="182" y="80"/>
                    </a:cubicBezTo>
                    <a:cubicBezTo>
                      <a:pt x="182" y="80"/>
                      <a:pt x="182" y="80"/>
                      <a:pt x="182" y="80"/>
                    </a:cubicBezTo>
                    <a:cubicBezTo>
                      <a:pt x="160" y="128"/>
                      <a:pt x="110" y="162"/>
                      <a:pt x="97" y="213"/>
                    </a:cubicBezTo>
                    <a:cubicBezTo>
                      <a:pt x="97" y="213"/>
                      <a:pt x="96" y="213"/>
                      <a:pt x="96" y="213"/>
                    </a:cubicBezTo>
                    <a:cubicBezTo>
                      <a:pt x="88" y="215"/>
                      <a:pt x="83" y="219"/>
                      <a:pt x="74" y="217"/>
                    </a:cubicBezTo>
                    <a:cubicBezTo>
                      <a:pt x="65" y="214"/>
                      <a:pt x="59" y="206"/>
                      <a:pt x="56" y="198"/>
                    </a:cubicBezTo>
                    <a:cubicBezTo>
                      <a:pt x="55" y="196"/>
                      <a:pt x="52" y="197"/>
                      <a:pt x="51" y="199"/>
                    </a:cubicBezTo>
                    <a:cubicBezTo>
                      <a:pt x="51" y="198"/>
                      <a:pt x="51" y="198"/>
                      <a:pt x="51" y="198"/>
                    </a:cubicBezTo>
                    <a:cubicBezTo>
                      <a:pt x="52" y="195"/>
                      <a:pt x="47" y="194"/>
                      <a:pt x="46" y="197"/>
                    </a:cubicBezTo>
                    <a:cubicBezTo>
                      <a:pt x="42" y="208"/>
                      <a:pt x="36" y="216"/>
                      <a:pt x="30" y="225"/>
                    </a:cubicBezTo>
                    <a:cubicBezTo>
                      <a:pt x="26" y="230"/>
                      <a:pt x="22" y="234"/>
                      <a:pt x="21" y="240"/>
                    </a:cubicBezTo>
                    <a:cubicBezTo>
                      <a:pt x="20" y="242"/>
                      <a:pt x="20" y="244"/>
                      <a:pt x="20" y="245"/>
                    </a:cubicBezTo>
                    <a:cubicBezTo>
                      <a:pt x="19" y="245"/>
                      <a:pt x="18" y="245"/>
                      <a:pt x="17" y="246"/>
                    </a:cubicBezTo>
                    <a:cubicBezTo>
                      <a:pt x="7" y="253"/>
                      <a:pt x="1" y="263"/>
                      <a:pt x="0" y="275"/>
                    </a:cubicBezTo>
                    <a:cubicBezTo>
                      <a:pt x="0" y="284"/>
                      <a:pt x="4" y="293"/>
                      <a:pt x="11" y="298"/>
                    </a:cubicBezTo>
                    <a:cubicBezTo>
                      <a:pt x="17" y="304"/>
                      <a:pt x="26" y="305"/>
                      <a:pt x="34" y="302"/>
                    </a:cubicBezTo>
                    <a:cubicBezTo>
                      <a:pt x="44" y="298"/>
                      <a:pt x="50" y="288"/>
                      <a:pt x="53" y="278"/>
                    </a:cubicBezTo>
                    <a:cubicBezTo>
                      <a:pt x="55" y="278"/>
                      <a:pt x="57" y="277"/>
                      <a:pt x="58" y="275"/>
                    </a:cubicBezTo>
                    <a:cubicBezTo>
                      <a:pt x="67" y="260"/>
                      <a:pt x="78" y="247"/>
                      <a:pt x="87" y="232"/>
                    </a:cubicBezTo>
                    <a:cubicBezTo>
                      <a:pt x="89" y="230"/>
                      <a:pt x="89" y="228"/>
                      <a:pt x="87" y="226"/>
                    </a:cubicBezTo>
                    <a:cubicBezTo>
                      <a:pt x="92" y="225"/>
                      <a:pt x="96" y="223"/>
                      <a:pt x="99" y="220"/>
                    </a:cubicBezTo>
                    <a:cubicBezTo>
                      <a:pt x="100" y="220"/>
                      <a:pt x="101" y="220"/>
                      <a:pt x="102" y="218"/>
                    </a:cubicBezTo>
                    <a:cubicBezTo>
                      <a:pt x="127" y="170"/>
                      <a:pt x="172" y="135"/>
                      <a:pt x="193" y="85"/>
                    </a:cubicBezTo>
                    <a:cubicBezTo>
                      <a:pt x="194" y="83"/>
                      <a:pt x="193" y="81"/>
                      <a:pt x="192" y="80"/>
                    </a:cubicBezTo>
                    <a:cubicBezTo>
                      <a:pt x="193" y="80"/>
                      <a:pt x="193" y="80"/>
                      <a:pt x="194" y="79"/>
                    </a:cubicBezTo>
                    <a:cubicBezTo>
                      <a:pt x="203" y="75"/>
                      <a:pt x="209" y="58"/>
                      <a:pt x="213" y="49"/>
                    </a:cubicBezTo>
                    <a:cubicBezTo>
                      <a:pt x="219" y="36"/>
                      <a:pt x="224" y="23"/>
                      <a:pt x="227" y="9"/>
                    </a:cubicBezTo>
                    <a:cubicBezTo>
                      <a:pt x="227" y="5"/>
                      <a:pt x="223" y="0"/>
                      <a:pt x="218" y="3"/>
                    </a:cubicBezTo>
                    <a:close/>
                    <a:moveTo>
                      <a:pt x="43" y="274"/>
                    </a:moveTo>
                    <a:cubicBezTo>
                      <a:pt x="40" y="284"/>
                      <a:pt x="29" y="299"/>
                      <a:pt x="18" y="289"/>
                    </a:cubicBezTo>
                    <a:cubicBezTo>
                      <a:pt x="6" y="278"/>
                      <a:pt x="15" y="261"/>
                      <a:pt x="22" y="251"/>
                    </a:cubicBezTo>
                    <a:cubicBezTo>
                      <a:pt x="26" y="260"/>
                      <a:pt x="36" y="267"/>
                      <a:pt x="44" y="273"/>
                    </a:cubicBezTo>
                    <a:cubicBezTo>
                      <a:pt x="44" y="273"/>
                      <a:pt x="43" y="273"/>
                      <a:pt x="43" y="274"/>
                    </a:cubicBezTo>
                    <a:close/>
                    <a:moveTo>
                      <a:pt x="51" y="266"/>
                    </a:moveTo>
                    <a:cubicBezTo>
                      <a:pt x="46" y="262"/>
                      <a:pt x="39" y="258"/>
                      <a:pt x="35" y="253"/>
                    </a:cubicBezTo>
                    <a:cubicBezTo>
                      <a:pt x="37" y="254"/>
                      <a:pt x="38" y="255"/>
                      <a:pt x="39" y="256"/>
                    </a:cubicBezTo>
                    <a:cubicBezTo>
                      <a:pt x="41" y="258"/>
                      <a:pt x="44" y="256"/>
                      <a:pt x="44" y="254"/>
                    </a:cubicBezTo>
                    <a:cubicBezTo>
                      <a:pt x="46" y="255"/>
                      <a:pt x="48" y="256"/>
                      <a:pt x="49" y="258"/>
                    </a:cubicBezTo>
                    <a:cubicBezTo>
                      <a:pt x="51" y="260"/>
                      <a:pt x="53" y="260"/>
                      <a:pt x="55" y="259"/>
                    </a:cubicBezTo>
                    <a:cubicBezTo>
                      <a:pt x="54" y="261"/>
                      <a:pt x="53" y="263"/>
                      <a:pt x="51" y="266"/>
                    </a:cubicBezTo>
                    <a:close/>
                    <a:moveTo>
                      <a:pt x="59" y="253"/>
                    </a:moveTo>
                    <a:cubicBezTo>
                      <a:pt x="59" y="251"/>
                      <a:pt x="59" y="250"/>
                      <a:pt x="58" y="249"/>
                    </a:cubicBezTo>
                    <a:cubicBezTo>
                      <a:pt x="57" y="248"/>
                      <a:pt x="56" y="247"/>
                      <a:pt x="55" y="246"/>
                    </a:cubicBezTo>
                    <a:cubicBezTo>
                      <a:pt x="60" y="246"/>
                      <a:pt x="65" y="240"/>
                      <a:pt x="62" y="235"/>
                    </a:cubicBezTo>
                    <a:cubicBezTo>
                      <a:pt x="62" y="235"/>
                      <a:pt x="62" y="235"/>
                      <a:pt x="62" y="235"/>
                    </a:cubicBezTo>
                    <a:cubicBezTo>
                      <a:pt x="66" y="231"/>
                      <a:pt x="65" y="222"/>
                      <a:pt x="58" y="222"/>
                    </a:cubicBezTo>
                    <a:cubicBezTo>
                      <a:pt x="57" y="222"/>
                      <a:pt x="57" y="222"/>
                      <a:pt x="57" y="222"/>
                    </a:cubicBezTo>
                    <a:cubicBezTo>
                      <a:pt x="56" y="222"/>
                      <a:pt x="55" y="221"/>
                      <a:pt x="53" y="220"/>
                    </a:cubicBezTo>
                    <a:cubicBezTo>
                      <a:pt x="49" y="219"/>
                      <a:pt x="45" y="222"/>
                      <a:pt x="44" y="226"/>
                    </a:cubicBezTo>
                    <a:cubicBezTo>
                      <a:pt x="44" y="227"/>
                      <a:pt x="43" y="228"/>
                      <a:pt x="44" y="230"/>
                    </a:cubicBezTo>
                    <a:cubicBezTo>
                      <a:pt x="43" y="230"/>
                      <a:pt x="42" y="230"/>
                      <a:pt x="41" y="230"/>
                    </a:cubicBezTo>
                    <a:cubicBezTo>
                      <a:pt x="36" y="230"/>
                      <a:pt x="33" y="235"/>
                      <a:pt x="35" y="240"/>
                    </a:cubicBezTo>
                    <a:cubicBezTo>
                      <a:pt x="34" y="239"/>
                      <a:pt x="34" y="239"/>
                      <a:pt x="33" y="239"/>
                    </a:cubicBezTo>
                    <a:cubicBezTo>
                      <a:pt x="32" y="239"/>
                      <a:pt x="32" y="239"/>
                      <a:pt x="31" y="239"/>
                    </a:cubicBezTo>
                    <a:cubicBezTo>
                      <a:pt x="32" y="237"/>
                      <a:pt x="32" y="236"/>
                      <a:pt x="33" y="235"/>
                    </a:cubicBezTo>
                    <a:cubicBezTo>
                      <a:pt x="40" y="223"/>
                      <a:pt x="47" y="213"/>
                      <a:pt x="50" y="200"/>
                    </a:cubicBezTo>
                    <a:cubicBezTo>
                      <a:pt x="50" y="200"/>
                      <a:pt x="50" y="200"/>
                      <a:pt x="50" y="201"/>
                    </a:cubicBezTo>
                    <a:cubicBezTo>
                      <a:pt x="52" y="211"/>
                      <a:pt x="59" y="221"/>
                      <a:pt x="69" y="225"/>
                    </a:cubicBezTo>
                    <a:cubicBezTo>
                      <a:pt x="72" y="226"/>
                      <a:pt x="74" y="226"/>
                      <a:pt x="77" y="227"/>
                    </a:cubicBezTo>
                    <a:cubicBezTo>
                      <a:pt x="71" y="235"/>
                      <a:pt x="65" y="244"/>
                      <a:pt x="59" y="253"/>
                    </a:cubicBezTo>
                    <a:close/>
                    <a:moveTo>
                      <a:pt x="195" y="62"/>
                    </a:moveTo>
                    <a:cubicBezTo>
                      <a:pt x="193" y="65"/>
                      <a:pt x="190" y="68"/>
                      <a:pt x="189" y="72"/>
                    </a:cubicBezTo>
                    <a:cubicBezTo>
                      <a:pt x="185" y="69"/>
                      <a:pt x="179" y="68"/>
                      <a:pt x="175" y="66"/>
                    </a:cubicBezTo>
                    <a:cubicBezTo>
                      <a:pt x="170" y="63"/>
                      <a:pt x="167" y="59"/>
                      <a:pt x="164" y="54"/>
                    </a:cubicBezTo>
                    <a:cubicBezTo>
                      <a:pt x="171" y="48"/>
                      <a:pt x="179" y="42"/>
                      <a:pt x="187" y="37"/>
                    </a:cubicBezTo>
                    <a:cubicBezTo>
                      <a:pt x="187" y="39"/>
                      <a:pt x="189" y="40"/>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2" y="41"/>
                      <a:pt x="193" y="42"/>
                      <a:pt x="193" y="42"/>
                    </a:cubicBezTo>
                    <a:cubicBezTo>
                      <a:pt x="194" y="42"/>
                      <a:pt x="195" y="43"/>
                      <a:pt x="195" y="43"/>
                    </a:cubicBezTo>
                    <a:cubicBezTo>
                      <a:pt x="195" y="43"/>
                      <a:pt x="196" y="44"/>
                      <a:pt x="196" y="44"/>
                    </a:cubicBezTo>
                    <a:cubicBezTo>
                      <a:pt x="198" y="46"/>
                      <a:pt x="200" y="47"/>
                      <a:pt x="203" y="46"/>
                    </a:cubicBezTo>
                    <a:cubicBezTo>
                      <a:pt x="200" y="52"/>
                      <a:pt x="197" y="57"/>
                      <a:pt x="195"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7" name="Freeform 463"/>
              <p:cNvSpPr>
                <a:spLocks noEditPoints="1"/>
              </p:cNvSpPr>
              <p:nvPr/>
            </p:nvSpPr>
            <p:spPr bwMode="auto">
              <a:xfrm>
                <a:off x="5411" y="168"/>
                <a:ext cx="438" cy="355"/>
              </a:xfrm>
              <a:custGeom>
                <a:avLst/>
                <a:gdLst>
                  <a:gd name="T0" fmla="*/ 215 w 217"/>
                  <a:gd name="T1" fmla="*/ 6 h 176"/>
                  <a:gd name="T2" fmla="*/ 204 w 217"/>
                  <a:gd name="T3" fmla="*/ 2 h 176"/>
                  <a:gd name="T4" fmla="*/ 7 w 217"/>
                  <a:gd name="T5" fmla="*/ 56 h 176"/>
                  <a:gd name="T6" fmla="*/ 4 w 217"/>
                  <a:gd name="T7" fmla="*/ 66 h 176"/>
                  <a:gd name="T8" fmla="*/ 44 w 217"/>
                  <a:gd name="T9" fmla="*/ 92 h 176"/>
                  <a:gd name="T10" fmla="*/ 42 w 217"/>
                  <a:gd name="T11" fmla="*/ 94 h 176"/>
                  <a:gd name="T12" fmla="*/ 57 w 217"/>
                  <a:gd name="T13" fmla="*/ 170 h 176"/>
                  <a:gd name="T14" fmla="*/ 67 w 217"/>
                  <a:gd name="T15" fmla="*/ 170 h 176"/>
                  <a:gd name="T16" fmla="*/ 68 w 217"/>
                  <a:gd name="T17" fmla="*/ 166 h 176"/>
                  <a:gd name="T18" fmla="*/ 79 w 217"/>
                  <a:gd name="T19" fmla="*/ 160 h 176"/>
                  <a:gd name="T20" fmla="*/ 95 w 217"/>
                  <a:gd name="T21" fmla="*/ 149 h 176"/>
                  <a:gd name="T22" fmla="*/ 114 w 217"/>
                  <a:gd name="T23" fmla="*/ 173 h 176"/>
                  <a:gd name="T24" fmla="*/ 122 w 217"/>
                  <a:gd name="T25" fmla="*/ 173 h 176"/>
                  <a:gd name="T26" fmla="*/ 174 w 217"/>
                  <a:gd name="T27" fmla="*/ 99 h 176"/>
                  <a:gd name="T28" fmla="*/ 212 w 217"/>
                  <a:gd name="T29" fmla="*/ 26 h 176"/>
                  <a:gd name="T30" fmla="*/ 215 w 217"/>
                  <a:gd name="T31" fmla="*/ 6 h 176"/>
                  <a:gd name="T32" fmla="*/ 19 w 217"/>
                  <a:gd name="T33" fmla="*/ 64 h 176"/>
                  <a:gd name="T34" fmla="*/ 142 w 217"/>
                  <a:gd name="T35" fmla="*/ 37 h 176"/>
                  <a:gd name="T36" fmla="*/ 55 w 217"/>
                  <a:gd name="T37" fmla="*/ 89 h 176"/>
                  <a:gd name="T38" fmla="*/ 54 w 217"/>
                  <a:gd name="T39" fmla="*/ 88 h 176"/>
                  <a:gd name="T40" fmla="*/ 19 w 217"/>
                  <a:gd name="T41" fmla="*/ 64 h 176"/>
                  <a:gd name="T42" fmla="*/ 73 w 217"/>
                  <a:gd name="T43" fmla="*/ 152 h 176"/>
                  <a:gd name="T44" fmla="*/ 80 w 217"/>
                  <a:gd name="T45" fmla="*/ 126 h 176"/>
                  <a:gd name="T46" fmla="*/ 89 w 217"/>
                  <a:gd name="T47" fmla="*/ 140 h 176"/>
                  <a:gd name="T48" fmla="*/ 73 w 217"/>
                  <a:gd name="T49" fmla="*/ 152 h 176"/>
                  <a:gd name="T50" fmla="*/ 166 w 217"/>
                  <a:gd name="T51" fmla="*/ 85 h 176"/>
                  <a:gd name="T52" fmla="*/ 117 w 217"/>
                  <a:gd name="T53" fmla="*/ 160 h 176"/>
                  <a:gd name="T54" fmla="*/ 103 w 217"/>
                  <a:gd name="T55" fmla="*/ 143 h 176"/>
                  <a:gd name="T56" fmla="*/ 97 w 217"/>
                  <a:gd name="T57" fmla="*/ 135 h 176"/>
                  <a:gd name="T58" fmla="*/ 83 w 217"/>
                  <a:gd name="T59" fmla="*/ 117 h 176"/>
                  <a:gd name="T60" fmla="*/ 83 w 217"/>
                  <a:gd name="T61" fmla="*/ 116 h 176"/>
                  <a:gd name="T62" fmla="*/ 78 w 217"/>
                  <a:gd name="T63" fmla="*/ 111 h 176"/>
                  <a:gd name="T64" fmla="*/ 70 w 217"/>
                  <a:gd name="T65" fmla="*/ 104 h 176"/>
                  <a:gd name="T66" fmla="*/ 67 w 217"/>
                  <a:gd name="T67" fmla="*/ 107 h 176"/>
                  <a:gd name="T68" fmla="*/ 74 w 217"/>
                  <a:gd name="T69" fmla="*/ 116 h 176"/>
                  <a:gd name="T70" fmla="*/ 63 w 217"/>
                  <a:gd name="T71" fmla="*/ 147 h 176"/>
                  <a:gd name="T72" fmla="*/ 47 w 217"/>
                  <a:gd name="T73" fmla="*/ 93 h 176"/>
                  <a:gd name="T74" fmla="*/ 51 w 217"/>
                  <a:gd name="T75" fmla="*/ 94 h 176"/>
                  <a:gd name="T76" fmla="*/ 51 w 217"/>
                  <a:gd name="T77" fmla="*/ 94 h 176"/>
                  <a:gd name="T78" fmla="*/ 56 w 217"/>
                  <a:gd name="T79" fmla="*/ 96 h 176"/>
                  <a:gd name="T80" fmla="*/ 134 w 217"/>
                  <a:gd name="T81" fmla="*/ 59 h 176"/>
                  <a:gd name="T82" fmla="*/ 72 w 217"/>
                  <a:gd name="T83" fmla="*/ 96 h 176"/>
                  <a:gd name="T84" fmla="*/ 75 w 217"/>
                  <a:gd name="T85" fmla="*/ 101 h 176"/>
                  <a:gd name="T86" fmla="*/ 142 w 217"/>
                  <a:gd name="T87" fmla="*/ 69 h 176"/>
                  <a:gd name="T88" fmla="*/ 190 w 217"/>
                  <a:gd name="T89" fmla="*/ 39 h 176"/>
                  <a:gd name="T90" fmla="*/ 166 w 217"/>
                  <a:gd name="T91" fmla="*/ 8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176">
                    <a:moveTo>
                      <a:pt x="215" y="6"/>
                    </a:moveTo>
                    <a:cubicBezTo>
                      <a:pt x="214" y="2"/>
                      <a:pt x="208" y="0"/>
                      <a:pt x="204" y="2"/>
                    </a:cubicBezTo>
                    <a:cubicBezTo>
                      <a:pt x="142" y="33"/>
                      <a:pt x="70" y="29"/>
                      <a:pt x="7" y="56"/>
                    </a:cubicBezTo>
                    <a:cubicBezTo>
                      <a:pt x="2" y="58"/>
                      <a:pt x="0" y="63"/>
                      <a:pt x="4" y="66"/>
                    </a:cubicBezTo>
                    <a:cubicBezTo>
                      <a:pt x="15" y="78"/>
                      <a:pt x="29" y="86"/>
                      <a:pt x="44" y="92"/>
                    </a:cubicBezTo>
                    <a:cubicBezTo>
                      <a:pt x="43" y="92"/>
                      <a:pt x="42" y="93"/>
                      <a:pt x="42" y="94"/>
                    </a:cubicBezTo>
                    <a:cubicBezTo>
                      <a:pt x="49" y="119"/>
                      <a:pt x="52" y="145"/>
                      <a:pt x="57" y="170"/>
                    </a:cubicBezTo>
                    <a:cubicBezTo>
                      <a:pt x="58" y="176"/>
                      <a:pt x="65" y="175"/>
                      <a:pt x="67" y="170"/>
                    </a:cubicBezTo>
                    <a:cubicBezTo>
                      <a:pt x="67" y="169"/>
                      <a:pt x="68" y="167"/>
                      <a:pt x="68" y="166"/>
                    </a:cubicBezTo>
                    <a:cubicBezTo>
                      <a:pt x="72" y="165"/>
                      <a:pt x="76" y="162"/>
                      <a:pt x="79" y="160"/>
                    </a:cubicBezTo>
                    <a:cubicBezTo>
                      <a:pt x="85" y="157"/>
                      <a:pt x="90" y="153"/>
                      <a:pt x="95" y="149"/>
                    </a:cubicBezTo>
                    <a:cubicBezTo>
                      <a:pt x="100" y="158"/>
                      <a:pt x="106" y="166"/>
                      <a:pt x="114" y="173"/>
                    </a:cubicBezTo>
                    <a:cubicBezTo>
                      <a:pt x="116" y="175"/>
                      <a:pt x="120" y="176"/>
                      <a:pt x="122" y="173"/>
                    </a:cubicBezTo>
                    <a:cubicBezTo>
                      <a:pt x="141" y="150"/>
                      <a:pt x="158" y="125"/>
                      <a:pt x="174" y="99"/>
                    </a:cubicBezTo>
                    <a:cubicBezTo>
                      <a:pt x="187" y="80"/>
                      <a:pt x="209" y="51"/>
                      <a:pt x="212" y="26"/>
                    </a:cubicBezTo>
                    <a:cubicBezTo>
                      <a:pt x="216" y="19"/>
                      <a:pt x="217" y="15"/>
                      <a:pt x="215" y="6"/>
                    </a:cubicBezTo>
                    <a:close/>
                    <a:moveTo>
                      <a:pt x="19" y="64"/>
                    </a:moveTo>
                    <a:cubicBezTo>
                      <a:pt x="58" y="48"/>
                      <a:pt x="101" y="45"/>
                      <a:pt x="142" y="37"/>
                    </a:cubicBezTo>
                    <a:cubicBezTo>
                      <a:pt x="112" y="53"/>
                      <a:pt x="82" y="72"/>
                      <a:pt x="55" y="89"/>
                    </a:cubicBezTo>
                    <a:cubicBezTo>
                      <a:pt x="54" y="89"/>
                      <a:pt x="54" y="89"/>
                      <a:pt x="54" y="88"/>
                    </a:cubicBezTo>
                    <a:cubicBezTo>
                      <a:pt x="42" y="80"/>
                      <a:pt x="30" y="73"/>
                      <a:pt x="19" y="64"/>
                    </a:cubicBezTo>
                    <a:close/>
                    <a:moveTo>
                      <a:pt x="73" y="152"/>
                    </a:moveTo>
                    <a:cubicBezTo>
                      <a:pt x="76" y="144"/>
                      <a:pt x="78" y="135"/>
                      <a:pt x="80" y="126"/>
                    </a:cubicBezTo>
                    <a:cubicBezTo>
                      <a:pt x="83" y="131"/>
                      <a:pt x="86" y="135"/>
                      <a:pt x="89" y="140"/>
                    </a:cubicBezTo>
                    <a:cubicBezTo>
                      <a:pt x="84" y="144"/>
                      <a:pt x="78" y="148"/>
                      <a:pt x="73" y="152"/>
                    </a:cubicBezTo>
                    <a:close/>
                    <a:moveTo>
                      <a:pt x="166" y="85"/>
                    </a:moveTo>
                    <a:cubicBezTo>
                      <a:pt x="151" y="110"/>
                      <a:pt x="134" y="136"/>
                      <a:pt x="117" y="160"/>
                    </a:cubicBezTo>
                    <a:cubicBezTo>
                      <a:pt x="112" y="154"/>
                      <a:pt x="107" y="149"/>
                      <a:pt x="103" y="143"/>
                    </a:cubicBezTo>
                    <a:cubicBezTo>
                      <a:pt x="106" y="139"/>
                      <a:pt x="101" y="134"/>
                      <a:pt x="97" y="135"/>
                    </a:cubicBezTo>
                    <a:cubicBezTo>
                      <a:pt x="92" y="129"/>
                      <a:pt x="87" y="123"/>
                      <a:pt x="83" y="117"/>
                    </a:cubicBezTo>
                    <a:cubicBezTo>
                      <a:pt x="83" y="117"/>
                      <a:pt x="83" y="117"/>
                      <a:pt x="83" y="116"/>
                    </a:cubicBezTo>
                    <a:cubicBezTo>
                      <a:pt x="83" y="113"/>
                      <a:pt x="80" y="111"/>
                      <a:pt x="78" y="111"/>
                    </a:cubicBezTo>
                    <a:cubicBezTo>
                      <a:pt x="75" y="109"/>
                      <a:pt x="73" y="106"/>
                      <a:pt x="70" y="104"/>
                    </a:cubicBezTo>
                    <a:cubicBezTo>
                      <a:pt x="69" y="103"/>
                      <a:pt x="66" y="105"/>
                      <a:pt x="67" y="107"/>
                    </a:cubicBezTo>
                    <a:cubicBezTo>
                      <a:pt x="69" y="110"/>
                      <a:pt x="72" y="113"/>
                      <a:pt x="74" y="116"/>
                    </a:cubicBezTo>
                    <a:cubicBezTo>
                      <a:pt x="69" y="126"/>
                      <a:pt x="66" y="136"/>
                      <a:pt x="63" y="147"/>
                    </a:cubicBezTo>
                    <a:cubicBezTo>
                      <a:pt x="59" y="128"/>
                      <a:pt x="55" y="110"/>
                      <a:pt x="47" y="93"/>
                    </a:cubicBezTo>
                    <a:cubicBezTo>
                      <a:pt x="48" y="93"/>
                      <a:pt x="50" y="94"/>
                      <a:pt x="51" y="94"/>
                    </a:cubicBezTo>
                    <a:cubicBezTo>
                      <a:pt x="51" y="94"/>
                      <a:pt x="51" y="94"/>
                      <a:pt x="51" y="94"/>
                    </a:cubicBezTo>
                    <a:cubicBezTo>
                      <a:pt x="52" y="96"/>
                      <a:pt x="54" y="97"/>
                      <a:pt x="56" y="96"/>
                    </a:cubicBezTo>
                    <a:cubicBezTo>
                      <a:pt x="82" y="85"/>
                      <a:pt x="108" y="73"/>
                      <a:pt x="134" y="59"/>
                    </a:cubicBezTo>
                    <a:cubicBezTo>
                      <a:pt x="114" y="73"/>
                      <a:pt x="94" y="86"/>
                      <a:pt x="72" y="96"/>
                    </a:cubicBezTo>
                    <a:cubicBezTo>
                      <a:pt x="69" y="97"/>
                      <a:pt x="71" y="102"/>
                      <a:pt x="75" y="101"/>
                    </a:cubicBezTo>
                    <a:cubicBezTo>
                      <a:pt x="99" y="95"/>
                      <a:pt x="121" y="83"/>
                      <a:pt x="142" y="69"/>
                    </a:cubicBezTo>
                    <a:cubicBezTo>
                      <a:pt x="158" y="59"/>
                      <a:pt x="175" y="49"/>
                      <a:pt x="190" y="39"/>
                    </a:cubicBezTo>
                    <a:cubicBezTo>
                      <a:pt x="182" y="54"/>
                      <a:pt x="175" y="71"/>
                      <a:pt x="166"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8" name="Freeform 464"/>
              <p:cNvSpPr>
                <a:spLocks noEditPoints="1"/>
              </p:cNvSpPr>
              <p:nvPr/>
            </p:nvSpPr>
            <p:spPr bwMode="auto">
              <a:xfrm>
                <a:off x="5909" y="413"/>
                <a:ext cx="490" cy="591"/>
              </a:xfrm>
              <a:custGeom>
                <a:avLst/>
                <a:gdLst>
                  <a:gd name="T0" fmla="*/ 138 w 243"/>
                  <a:gd name="T1" fmla="*/ 119 h 293"/>
                  <a:gd name="T2" fmla="*/ 136 w 243"/>
                  <a:gd name="T3" fmla="*/ 117 h 293"/>
                  <a:gd name="T4" fmla="*/ 136 w 243"/>
                  <a:gd name="T5" fmla="*/ 42 h 293"/>
                  <a:gd name="T6" fmla="*/ 157 w 243"/>
                  <a:gd name="T7" fmla="*/ 19 h 293"/>
                  <a:gd name="T8" fmla="*/ 94 w 243"/>
                  <a:gd name="T9" fmla="*/ 7 h 293"/>
                  <a:gd name="T10" fmla="*/ 63 w 243"/>
                  <a:gd name="T11" fmla="*/ 33 h 293"/>
                  <a:gd name="T12" fmla="*/ 80 w 243"/>
                  <a:gd name="T13" fmla="*/ 56 h 293"/>
                  <a:gd name="T14" fmla="*/ 74 w 243"/>
                  <a:gd name="T15" fmla="*/ 131 h 293"/>
                  <a:gd name="T16" fmla="*/ 1 w 243"/>
                  <a:gd name="T17" fmla="*/ 262 h 293"/>
                  <a:gd name="T18" fmla="*/ 4 w 243"/>
                  <a:gd name="T19" fmla="*/ 269 h 293"/>
                  <a:gd name="T20" fmla="*/ 98 w 243"/>
                  <a:gd name="T21" fmla="*/ 286 h 293"/>
                  <a:gd name="T22" fmla="*/ 198 w 243"/>
                  <a:gd name="T23" fmla="*/ 276 h 293"/>
                  <a:gd name="T24" fmla="*/ 138 w 243"/>
                  <a:gd name="T25" fmla="*/ 119 h 293"/>
                  <a:gd name="T26" fmla="*/ 183 w 243"/>
                  <a:gd name="T27" fmla="*/ 270 h 293"/>
                  <a:gd name="T28" fmla="*/ 121 w 243"/>
                  <a:gd name="T29" fmla="*/ 275 h 293"/>
                  <a:gd name="T30" fmla="*/ 49 w 243"/>
                  <a:gd name="T31" fmla="*/ 268 h 293"/>
                  <a:gd name="T32" fmla="*/ 25 w 243"/>
                  <a:gd name="T33" fmla="*/ 263 h 293"/>
                  <a:gd name="T34" fmla="*/ 21 w 243"/>
                  <a:gd name="T35" fmla="*/ 237 h 293"/>
                  <a:gd name="T36" fmla="*/ 54 w 243"/>
                  <a:gd name="T37" fmla="*/ 190 h 293"/>
                  <a:gd name="T38" fmla="*/ 97 w 243"/>
                  <a:gd name="T39" fmla="*/ 212 h 293"/>
                  <a:gd name="T40" fmla="*/ 160 w 243"/>
                  <a:gd name="T41" fmla="*/ 188 h 293"/>
                  <a:gd name="T42" fmla="*/ 132 w 243"/>
                  <a:gd name="T43" fmla="*/ 165 h 293"/>
                  <a:gd name="T44" fmla="*/ 75 w 243"/>
                  <a:gd name="T45" fmla="*/ 182 h 293"/>
                  <a:gd name="T46" fmla="*/ 78 w 243"/>
                  <a:gd name="T47" fmla="*/ 188 h 293"/>
                  <a:gd name="T48" fmla="*/ 114 w 243"/>
                  <a:gd name="T49" fmla="*/ 181 h 293"/>
                  <a:gd name="T50" fmla="*/ 147 w 243"/>
                  <a:gd name="T51" fmla="*/ 182 h 293"/>
                  <a:gd name="T52" fmla="*/ 101 w 243"/>
                  <a:gd name="T53" fmla="*/ 200 h 293"/>
                  <a:gd name="T54" fmla="*/ 73 w 243"/>
                  <a:gd name="T55" fmla="*/ 197 h 293"/>
                  <a:gd name="T56" fmla="*/ 56 w 243"/>
                  <a:gd name="T57" fmla="*/ 189 h 293"/>
                  <a:gd name="T58" fmla="*/ 55 w 243"/>
                  <a:gd name="T59" fmla="*/ 189 h 293"/>
                  <a:gd name="T60" fmla="*/ 79 w 243"/>
                  <a:gd name="T61" fmla="*/ 141 h 293"/>
                  <a:gd name="T62" fmla="*/ 81 w 243"/>
                  <a:gd name="T63" fmla="*/ 138 h 293"/>
                  <a:gd name="T64" fmla="*/ 93 w 243"/>
                  <a:gd name="T65" fmla="*/ 37 h 293"/>
                  <a:gd name="T66" fmla="*/ 89 w 243"/>
                  <a:gd name="T67" fmla="*/ 32 h 293"/>
                  <a:gd name="T68" fmla="*/ 103 w 243"/>
                  <a:gd name="T69" fmla="*/ 18 h 293"/>
                  <a:gd name="T70" fmla="*/ 134 w 243"/>
                  <a:gd name="T71" fmla="*/ 19 h 293"/>
                  <a:gd name="T72" fmla="*/ 143 w 243"/>
                  <a:gd name="T73" fmla="*/ 30 h 293"/>
                  <a:gd name="T74" fmla="*/ 130 w 243"/>
                  <a:gd name="T75" fmla="*/ 32 h 293"/>
                  <a:gd name="T76" fmla="*/ 127 w 243"/>
                  <a:gd name="T77" fmla="*/ 40 h 293"/>
                  <a:gd name="T78" fmla="*/ 126 w 243"/>
                  <a:gd name="T79" fmla="*/ 42 h 293"/>
                  <a:gd name="T80" fmla="*/ 123 w 243"/>
                  <a:gd name="T81" fmla="*/ 129 h 293"/>
                  <a:gd name="T82" fmla="*/ 133 w 243"/>
                  <a:gd name="T83" fmla="*/ 133 h 293"/>
                  <a:gd name="T84" fmla="*/ 184 w 243"/>
                  <a:gd name="T85" fmla="*/ 214 h 293"/>
                  <a:gd name="T86" fmla="*/ 183 w 243"/>
                  <a:gd name="T87" fmla="*/ 27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3" h="293">
                    <a:moveTo>
                      <a:pt x="138" y="119"/>
                    </a:moveTo>
                    <a:cubicBezTo>
                      <a:pt x="138" y="118"/>
                      <a:pt x="137" y="117"/>
                      <a:pt x="136" y="117"/>
                    </a:cubicBezTo>
                    <a:cubicBezTo>
                      <a:pt x="138" y="92"/>
                      <a:pt x="137" y="66"/>
                      <a:pt x="136" y="42"/>
                    </a:cubicBezTo>
                    <a:cubicBezTo>
                      <a:pt x="149" y="42"/>
                      <a:pt x="167" y="35"/>
                      <a:pt x="157" y="19"/>
                    </a:cubicBezTo>
                    <a:cubicBezTo>
                      <a:pt x="145" y="0"/>
                      <a:pt x="113" y="3"/>
                      <a:pt x="94" y="7"/>
                    </a:cubicBezTo>
                    <a:cubicBezTo>
                      <a:pt x="86" y="9"/>
                      <a:pt x="54" y="18"/>
                      <a:pt x="63" y="33"/>
                    </a:cubicBezTo>
                    <a:cubicBezTo>
                      <a:pt x="70" y="46"/>
                      <a:pt x="82" y="35"/>
                      <a:pt x="80" y="56"/>
                    </a:cubicBezTo>
                    <a:cubicBezTo>
                      <a:pt x="78" y="81"/>
                      <a:pt x="76" y="106"/>
                      <a:pt x="74" y="131"/>
                    </a:cubicBezTo>
                    <a:cubicBezTo>
                      <a:pt x="55" y="178"/>
                      <a:pt x="9" y="210"/>
                      <a:pt x="1" y="262"/>
                    </a:cubicBezTo>
                    <a:cubicBezTo>
                      <a:pt x="0" y="264"/>
                      <a:pt x="1" y="267"/>
                      <a:pt x="4" y="269"/>
                    </a:cubicBezTo>
                    <a:cubicBezTo>
                      <a:pt x="33" y="282"/>
                      <a:pt x="67" y="284"/>
                      <a:pt x="98" y="286"/>
                    </a:cubicBezTo>
                    <a:cubicBezTo>
                      <a:pt x="129" y="289"/>
                      <a:pt x="171" y="293"/>
                      <a:pt x="198" y="276"/>
                    </a:cubicBezTo>
                    <a:cubicBezTo>
                      <a:pt x="243" y="249"/>
                      <a:pt x="156" y="143"/>
                      <a:pt x="138" y="119"/>
                    </a:cubicBezTo>
                    <a:close/>
                    <a:moveTo>
                      <a:pt x="183" y="270"/>
                    </a:moveTo>
                    <a:cubicBezTo>
                      <a:pt x="164" y="276"/>
                      <a:pt x="141" y="275"/>
                      <a:pt x="121" y="275"/>
                    </a:cubicBezTo>
                    <a:cubicBezTo>
                      <a:pt x="97" y="274"/>
                      <a:pt x="73" y="272"/>
                      <a:pt x="49" y="268"/>
                    </a:cubicBezTo>
                    <a:cubicBezTo>
                      <a:pt x="41" y="267"/>
                      <a:pt x="33" y="265"/>
                      <a:pt x="25" y="263"/>
                    </a:cubicBezTo>
                    <a:cubicBezTo>
                      <a:pt x="9" y="259"/>
                      <a:pt x="15" y="251"/>
                      <a:pt x="21" y="237"/>
                    </a:cubicBezTo>
                    <a:cubicBezTo>
                      <a:pt x="29" y="221"/>
                      <a:pt x="42" y="206"/>
                      <a:pt x="54" y="190"/>
                    </a:cubicBezTo>
                    <a:cubicBezTo>
                      <a:pt x="46" y="205"/>
                      <a:pt x="90" y="212"/>
                      <a:pt x="97" y="212"/>
                    </a:cubicBezTo>
                    <a:cubicBezTo>
                      <a:pt x="118" y="214"/>
                      <a:pt x="150" y="211"/>
                      <a:pt x="160" y="188"/>
                    </a:cubicBezTo>
                    <a:cubicBezTo>
                      <a:pt x="168" y="170"/>
                      <a:pt x="144" y="166"/>
                      <a:pt x="132" y="165"/>
                    </a:cubicBezTo>
                    <a:cubicBezTo>
                      <a:pt x="119" y="165"/>
                      <a:pt x="79" y="165"/>
                      <a:pt x="75" y="182"/>
                    </a:cubicBezTo>
                    <a:cubicBezTo>
                      <a:pt x="74" y="184"/>
                      <a:pt x="76" y="188"/>
                      <a:pt x="78" y="188"/>
                    </a:cubicBezTo>
                    <a:cubicBezTo>
                      <a:pt x="88" y="190"/>
                      <a:pt x="103" y="182"/>
                      <a:pt x="114" y="181"/>
                    </a:cubicBezTo>
                    <a:cubicBezTo>
                      <a:pt x="119" y="180"/>
                      <a:pt x="147" y="182"/>
                      <a:pt x="147" y="182"/>
                    </a:cubicBezTo>
                    <a:cubicBezTo>
                      <a:pt x="140" y="198"/>
                      <a:pt x="114" y="200"/>
                      <a:pt x="101" y="200"/>
                    </a:cubicBezTo>
                    <a:cubicBezTo>
                      <a:pt x="91" y="200"/>
                      <a:pt x="82" y="199"/>
                      <a:pt x="73" y="197"/>
                    </a:cubicBezTo>
                    <a:cubicBezTo>
                      <a:pt x="66" y="195"/>
                      <a:pt x="62" y="190"/>
                      <a:pt x="56" y="189"/>
                    </a:cubicBezTo>
                    <a:cubicBezTo>
                      <a:pt x="56" y="188"/>
                      <a:pt x="55" y="189"/>
                      <a:pt x="55" y="189"/>
                    </a:cubicBezTo>
                    <a:cubicBezTo>
                      <a:pt x="66" y="174"/>
                      <a:pt x="77" y="158"/>
                      <a:pt x="79" y="141"/>
                    </a:cubicBezTo>
                    <a:cubicBezTo>
                      <a:pt x="80" y="140"/>
                      <a:pt x="81" y="139"/>
                      <a:pt x="81" y="138"/>
                    </a:cubicBezTo>
                    <a:cubicBezTo>
                      <a:pt x="89" y="105"/>
                      <a:pt x="90" y="71"/>
                      <a:pt x="93" y="37"/>
                    </a:cubicBezTo>
                    <a:cubicBezTo>
                      <a:pt x="93" y="35"/>
                      <a:pt x="91" y="32"/>
                      <a:pt x="89" y="32"/>
                    </a:cubicBezTo>
                    <a:cubicBezTo>
                      <a:pt x="62" y="26"/>
                      <a:pt x="92" y="20"/>
                      <a:pt x="103" y="18"/>
                    </a:cubicBezTo>
                    <a:cubicBezTo>
                      <a:pt x="114" y="15"/>
                      <a:pt x="124" y="16"/>
                      <a:pt x="134" y="19"/>
                    </a:cubicBezTo>
                    <a:cubicBezTo>
                      <a:pt x="142" y="19"/>
                      <a:pt x="145" y="23"/>
                      <a:pt x="143" y="30"/>
                    </a:cubicBezTo>
                    <a:cubicBezTo>
                      <a:pt x="138" y="31"/>
                      <a:pt x="134" y="31"/>
                      <a:pt x="130" y="32"/>
                    </a:cubicBezTo>
                    <a:cubicBezTo>
                      <a:pt x="126" y="33"/>
                      <a:pt x="125" y="37"/>
                      <a:pt x="127" y="40"/>
                    </a:cubicBezTo>
                    <a:cubicBezTo>
                      <a:pt x="127" y="40"/>
                      <a:pt x="126" y="41"/>
                      <a:pt x="126" y="42"/>
                    </a:cubicBezTo>
                    <a:cubicBezTo>
                      <a:pt x="124" y="70"/>
                      <a:pt x="119" y="101"/>
                      <a:pt x="123" y="129"/>
                    </a:cubicBezTo>
                    <a:cubicBezTo>
                      <a:pt x="124" y="135"/>
                      <a:pt x="131" y="137"/>
                      <a:pt x="133" y="133"/>
                    </a:cubicBezTo>
                    <a:cubicBezTo>
                      <a:pt x="151" y="160"/>
                      <a:pt x="169" y="185"/>
                      <a:pt x="184" y="214"/>
                    </a:cubicBezTo>
                    <a:cubicBezTo>
                      <a:pt x="192" y="230"/>
                      <a:pt x="207" y="261"/>
                      <a:pt x="183" y="2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9" name="Freeform 465"/>
              <p:cNvSpPr/>
              <p:nvPr/>
            </p:nvSpPr>
            <p:spPr bwMode="auto">
              <a:xfrm>
                <a:off x="6113" y="447"/>
                <a:ext cx="58" cy="36"/>
              </a:xfrm>
              <a:custGeom>
                <a:avLst/>
                <a:gdLst>
                  <a:gd name="T0" fmla="*/ 25 w 29"/>
                  <a:gd name="T1" fmla="*/ 2 h 18"/>
                  <a:gd name="T2" fmla="*/ 14 w 29"/>
                  <a:gd name="T3" fmla="*/ 3 h 18"/>
                  <a:gd name="T4" fmla="*/ 10 w 29"/>
                  <a:gd name="T5" fmla="*/ 4 h 18"/>
                  <a:gd name="T6" fmla="*/ 10 w 29"/>
                  <a:gd name="T7" fmla="*/ 4 h 18"/>
                  <a:gd name="T8" fmla="*/ 9 w 29"/>
                  <a:gd name="T9" fmla="*/ 4 h 18"/>
                  <a:gd name="T10" fmla="*/ 9 w 29"/>
                  <a:gd name="T11" fmla="*/ 4 h 18"/>
                  <a:gd name="T12" fmla="*/ 1 w 29"/>
                  <a:gd name="T13" fmla="*/ 9 h 18"/>
                  <a:gd name="T14" fmla="*/ 5 w 29"/>
                  <a:gd name="T15" fmla="*/ 17 h 18"/>
                  <a:gd name="T16" fmla="*/ 15 w 29"/>
                  <a:gd name="T17" fmla="*/ 17 h 18"/>
                  <a:gd name="T18" fmla="*/ 28 w 29"/>
                  <a:gd name="T19" fmla="*/ 12 h 18"/>
                  <a:gd name="T20" fmla="*/ 25 w 29"/>
                  <a:gd name="T21"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8">
                    <a:moveTo>
                      <a:pt x="25" y="2"/>
                    </a:moveTo>
                    <a:cubicBezTo>
                      <a:pt x="21" y="0"/>
                      <a:pt x="18" y="2"/>
                      <a:pt x="14" y="3"/>
                    </a:cubicBezTo>
                    <a:cubicBezTo>
                      <a:pt x="13" y="3"/>
                      <a:pt x="12" y="3"/>
                      <a:pt x="10" y="4"/>
                    </a:cubicBezTo>
                    <a:cubicBezTo>
                      <a:pt x="9" y="4"/>
                      <a:pt x="9" y="4"/>
                      <a:pt x="10" y="4"/>
                    </a:cubicBezTo>
                    <a:cubicBezTo>
                      <a:pt x="10" y="4"/>
                      <a:pt x="9" y="4"/>
                      <a:pt x="9" y="4"/>
                    </a:cubicBezTo>
                    <a:cubicBezTo>
                      <a:pt x="9" y="4"/>
                      <a:pt x="9" y="4"/>
                      <a:pt x="9" y="4"/>
                    </a:cubicBezTo>
                    <a:cubicBezTo>
                      <a:pt x="5" y="3"/>
                      <a:pt x="2" y="5"/>
                      <a:pt x="1" y="9"/>
                    </a:cubicBezTo>
                    <a:cubicBezTo>
                      <a:pt x="0" y="12"/>
                      <a:pt x="2" y="15"/>
                      <a:pt x="5" y="17"/>
                    </a:cubicBezTo>
                    <a:cubicBezTo>
                      <a:pt x="8" y="18"/>
                      <a:pt x="12" y="18"/>
                      <a:pt x="15" y="17"/>
                    </a:cubicBezTo>
                    <a:cubicBezTo>
                      <a:pt x="20" y="17"/>
                      <a:pt x="25" y="16"/>
                      <a:pt x="28" y="12"/>
                    </a:cubicBezTo>
                    <a:cubicBezTo>
                      <a:pt x="29" y="9"/>
                      <a:pt x="28" y="4"/>
                      <a:pt x="2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0" name="Freeform 466"/>
              <p:cNvSpPr>
                <a:spLocks noEditPoints="1"/>
              </p:cNvSpPr>
              <p:nvPr/>
            </p:nvSpPr>
            <p:spPr bwMode="auto">
              <a:xfrm>
                <a:off x="6060" y="354"/>
                <a:ext cx="59" cy="61"/>
              </a:xfrm>
              <a:custGeom>
                <a:avLst/>
                <a:gdLst>
                  <a:gd name="T0" fmla="*/ 16 w 29"/>
                  <a:gd name="T1" fmla="*/ 2 h 30"/>
                  <a:gd name="T2" fmla="*/ 12 w 29"/>
                  <a:gd name="T3" fmla="*/ 7 h 30"/>
                  <a:gd name="T4" fmla="*/ 12 w 29"/>
                  <a:gd name="T5" fmla="*/ 7 h 30"/>
                  <a:gd name="T6" fmla="*/ 5 w 29"/>
                  <a:gd name="T7" fmla="*/ 11 h 30"/>
                  <a:gd name="T8" fmla="*/ 0 w 29"/>
                  <a:gd name="T9" fmla="*/ 25 h 30"/>
                  <a:gd name="T10" fmla="*/ 5 w 29"/>
                  <a:gd name="T11" fmla="*/ 30 h 30"/>
                  <a:gd name="T12" fmla="*/ 26 w 29"/>
                  <a:gd name="T13" fmla="*/ 21 h 30"/>
                  <a:gd name="T14" fmla="*/ 16 w 29"/>
                  <a:gd name="T15" fmla="*/ 2 h 30"/>
                  <a:gd name="T16" fmla="*/ 10 w 29"/>
                  <a:gd name="T17" fmla="*/ 19 h 30"/>
                  <a:gd name="T18" fmla="*/ 12 w 29"/>
                  <a:gd name="T19" fmla="*/ 16 h 30"/>
                  <a:gd name="T20" fmla="*/ 15 w 29"/>
                  <a:gd name="T21" fmla="*/ 12 h 30"/>
                  <a:gd name="T22" fmla="*/ 16 w 29"/>
                  <a:gd name="T23" fmla="*/ 14 h 30"/>
                  <a:gd name="T24" fmla="*/ 17 w 29"/>
                  <a:gd name="T25" fmla="*/ 18 h 30"/>
                  <a:gd name="T26" fmla="*/ 15 w 29"/>
                  <a:gd name="T27" fmla="*/ 19 h 30"/>
                  <a:gd name="T28" fmla="*/ 10 w 29"/>
                  <a:gd name="T29"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30">
                    <a:moveTo>
                      <a:pt x="16" y="2"/>
                    </a:moveTo>
                    <a:cubicBezTo>
                      <a:pt x="13" y="0"/>
                      <a:pt x="10" y="4"/>
                      <a:pt x="12" y="7"/>
                    </a:cubicBezTo>
                    <a:cubicBezTo>
                      <a:pt x="12" y="7"/>
                      <a:pt x="12" y="7"/>
                      <a:pt x="12" y="7"/>
                    </a:cubicBezTo>
                    <a:cubicBezTo>
                      <a:pt x="9" y="8"/>
                      <a:pt x="7" y="9"/>
                      <a:pt x="5" y="11"/>
                    </a:cubicBezTo>
                    <a:cubicBezTo>
                      <a:pt x="1" y="14"/>
                      <a:pt x="0" y="20"/>
                      <a:pt x="0" y="25"/>
                    </a:cubicBezTo>
                    <a:cubicBezTo>
                      <a:pt x="0" y="27"/>
                      <a:pt x="2" y="30"/>
                      <a:pt x="5" y="30"/>
                    </a:cubicBezTo>
                    <a:cubicBezTo>
                      <a:pt x="12" y="30"/>
                      <a:pt x="23" y="29"/>
                      <a:pt x="26" y="21"/>
                    </a:cubicBezTo>
                    <a:cubicBezTo>
                      <a:pt x="29" y="14"/>
                      <a:pt x="22" y="5"/>
                      <a:pt x="16" y="2"/>
                    </a:cubicBezTo>
                    <a:close/>
                    <a:moveTo>
                      <a:pt x="10" y="19"/>
                    </a:moveTo>
                    <a:cubicBezTo>
                      <a:pt x="10" y="18"/>
                      <a:pt x="11" y="17"/>
                      <a:pt x="12" y="16"/>
                    </a:cubicBezTo>
                    <a:cubicBezTo>
                      <a:pt x="13" y="15"/>
                      <a:pt x="14" y="14"/>
                      <a:pt x="15" y="12"/>
                    </a:cubicBezTo>
                    <a:cubicBezTo>
                      <a:pt x="15" y="13"/>
                      <a:pt x="16" y="14"/>
                      <a:pt x="16" y="14"/>
                    </a:cubicBezTo>
                    <a:cubicBezTo>
                      <a:pt x="17" y="16"/>
                      <a:pt x="17" y="17"/>
                      <a:pt x="17" y="18"/>
                    </a:cubicBezTo>
                    <a:cubicBezTo>
                      <a:pt x="16" y="18"/>
                      <a:pt x="16" y="18"/>
                      <a:pt x="15" y="19"/>
                    </a:cubicBezTo>
                    <a:cubicBezTo>
                      <a:pt x="13" y="19"/>
                      <a:pt x="12" y="19"/>
                      <a:pt x="1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1" name="Freeform 467"/>
              <p:cNvSpPr>
                <a:spLocks noEditPoints="1"/>
              </p:cNvSpPr>
              <p:nvPr/>
            </p:nvSpPr>
            <p:spPr bwMode="auto">
              <a:xfrm>
                <a:off x="6133" y="296"/>
                <a:ext cx="115" cy="112"/>
              </a:xfrm>
              <a:custGeom>
                <a:avLst/>
                <a:gdLst>
                  <a:gd name="T0" fmla="*/ 41 w 57"/>
                  <a:gd name="T1" fmla="*/ 9 h 56"/>
                  <a:gd name="T2" fmla="*/ 7 w 57"/>
                  <a:gd name="T3" fmla="*/ 19 h 56"/>
                  <a:gd name="T4" fmla="*/ 5 w 57"/>
                  <a:gd name="T5" fmla="*/ 21 h 56"/>
                  <a:gd name="T6" fmla="*/ 2 w 57"/>
                  <a:gd name="T7" fmla="*/ 39 h 56"/>
                  <a:gd name="T8" fmla="*/ 46 w 57"/>
                  <a:gd name="T9" fmla="*/ 43 h 56"/>
                  <a:gd name="T10" fmla="*/ 41 w 57"/>
                  <a:gd name="T11" fmla="*/ 9 h 56"/>
                  <a:gd name="T12" fmla="*/ 38 w 57"/>
                  <a:gd name="T13" fmla="*/ 32 h 56"/>
                  <a:gd name="T14" fmla="*/ 13 w 57"/>
                  <a:gd name="T15" fmla="*/ 35 h 56"/>
                  <a:gd name="T16" fmla="*/ 26 w 57"/>
                  <a:gd name="T17" fmla="*/ 17 h 56"/>
                  <a:gd name="T18" fmla="*/ 27 w 57"/>
                  <a:gd name="T19" fmla="*/ 16 h 56"/>
                  <a:gd name="T20" fmla="*/ 33 w 57"/>
                  <a:gd name="T21" fmla="*/ 18 h 56"/>
                  <a:gd name="T22" fmla="*/ 38 w 57"/>
                  <a:gd name="T23"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56">
                    <a:moveTo>
                      <a:pt x="41" y="9"/>
                    </a:moveTo>
                    <a:cubicBezTo>
                      <a:pt x="28" y="0"/>
                      <a:pt x="14" y="7"/>
                      <a:pt x="7" y="19"/>
                    </a:cubicBezTo>
                    <a:cubicBezTo>
                      <a:pt x="7" y="19"/>
                      <a:pt x="6" y="20"/>
                      <a:pt x="5" y="21"/>
                    </a:cubicBezTo>
                    <a:cubicBezTo>
                      <a:pt x="2" y="26"/>
                      <a:pt x="0" y="33"/>
                      <a:pt x="2" y="39"/>
                    </a:cubicBezTo>
                    <a:cubicBezTo>
                      <a:pt x="9" y="56"/>
                      <a:pt x="34" y="52"/>
                      <a:pt x="46" y="43"/>
                    </a:cubicBezTo>
                    <a:cubicBezTo>
                      <a:pt x="57" y="33"/>
                      <a:pt x="51" y="16"/>
                      <a:pt x="41" y="9"/>
                    </a:cubicBezTo>
                    <a:close/>
                    <a:moveTo>
                      <a:pt x="38" y="32"/>
                    </a:moveTo>
                    <a:cubicBezTo>
                      <a:pt x="34" y="37"/>
                      <a:pt x="18" y="42"/>
                      <a:pt x="13" y="35"/>
                    </a:cubicBezTo>
                    <a:cubicBezTo>
                      <a:pt x="9" y="28"/>
                      <a:pt x="20" y="19"/>
                      <a:pt x="26" y="17"/>
                    </a:cubicBezTo>
                    <a:cubicBezTo>
                      <a:pt x="27" y="17"/>
                      <a:pt x="27" y="16"/>
                      <a:pt x="27" y="16"/>
                    </a:cubicBezTo>
                    <a:cubicBezTo>
                      <a:pt x="29" y="16"/>
                      <a:pt x="31" y="16"/>
                      <a:pt x="33" y="18"/>
                    </a:cubicBezTo>
                    <a:cubicBezTo>
                      <a:pt x="38" y="21"/>
                      <a:pt x="41" y="28"/>
                      <a:pt x="38"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2" name="Freeform 468"/>
              <p:cNvSpPr>
                <a:spLocks noEditPoints="1"/>
              </p:cNvSpPr>
              <p:nvPr/>
            </p:nvSpPr>
            <p:spPr bwMode="auto">
              <a:xfrm>
                <a:off x="6109" y="217"/>
                <a:ext cx="58" cy="72"/>
              </a:xfrm>
              <a:custGeom>
                <a:avLst/>
                <a:gdLst>
                  <a:gd name="T0" fmla="*/ 16 w 29"/>
                  <a:gd name="T1" fmla="*/ 2 h 36"/>
                  <a:gd name="T2" fmla="*/ 11 w 29"/>
                  <a:gd name="T3" fmla="*/ 1 h 36"/>
                  <a:gd name="T4" fmla="*/ 4 w 29"/>
                  <a:gd name="T5" fmla="*/ 7 h 36"/>
                  <a:gd name="T6" fmla="*/ 1 w 29"/>
                  <a:gd name="T7" fmla="*/ 14 h 36"/>
                  <a:gd name="T8" fmla="*/ 2 w 29"/>
                  <a:gd name="T9" fmla="*/ 17 h 36"/>
                  <a:gd name="T10" fmla="*/ 1 w 29"/>
                  <a:gd name="T11" fmla="*/ 28 h 36"/>
                  <a:gd name="T12" fmla="*/ 16 w 29"/>
                  <a:gd name="T13" fmla="*/ 34 h 36"/>
                  <a:gd name="T14" fmla="*/ 27 w 29"/>
                  <a:gd name="T15" fmla="*/ 22 h 36"/>
                  <a:gd name="T16" fmla="*/ 16 w 29"/>
                  <a:gd name="T17" fmla="*/ 2 h 36"/>
                  <a:gd name="T18" fmla="*/ 15 w 29"/>
                  <a:gd name="T19" fmla="*/ 19 h 36"/>
                  <a:gd name="T20" fmla="*/ 15 w 29"/>
                  <a:gd name="T21" fmla="*/ 20 h 36"/>
                  <a:gd name="T22" fmla="*/ 15 w 29"/>
                  <a:gd name="T23" fmla="*/ 20 h 36"/>
                  <a:gd name="T24" fmla="*/ 15 w 29"/>
                  <a:gd name="T25" fmla="*/ 20 h 36"/>
                  <a:gd name="T26" fmla="*/ 15 w 29"/>
                  <a:gd name="T27" fmla="*/ 21 h 36"/>
                  <a:gd name="T28" fmla="*/ 15 w 29"/>
                  <a:gd name="T29" fmla="*/ 21 h 36"/>
                  <a:gd name="T30" fmla="*/ 14 w 29"/>
                  <a:gd name="T31" fmla="*/ 22 h 36"/>
                  <a:gd name="T32" fmla="*/ 14 w 29"/>
                  <a:gd name="T33" fmla="*/ 22 h 36"/>
                  <a:gd name="T34" fmla="*/ 12 w 29"/>
                  <a:gd name="T35" fmla="*/ 23 h 36"/>
                  <a:gd name="T36" fmla="*/ 12 w 29"/>
                  <a:gd name="T37" fmla="*/ 23 h 36"/>
                  <a:gd name="T38" fmla="*/ 11 w 29"/>
                  <a:gd name="T39" fmla="*/ 23 h 36"/>
                  <a:gd name="T40" fmla="*/ 12 w 29"/>
                  <a:gd name="T41" fmla="*/ 23 h 36"/>
                  <a:gd name="T42" fmla="*/ 12 w 29"/>
                  <a:gd name="T43" fmla="*/ 21 h 36"/>
                  <a:gd name="T44" fmla="*/ 15 w 29"/>
                  <a:gd name="T45" fmla="*/ 15 h 36"/>
                  <a:gd name="T46" fmla="*/ 15 w 29"/>
                  <a:gd name="T47" fmla="*/ 18 h 36"/>
                  <a:gd name="T48" fmla="*/ 15 w 29"/>
                  <a:gd name="T49" fmla="*/ 19 h 36"/>
                  <a:gd name="T50" fmla="*/ 15 w 29"/>
                  <a:gd name="T51" fmla="*/ 1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36">
                    <a:moveTo>
                      <a:pt x="16" y="2"/>
                    </a:moveTo>
                    <a:cubicBezTo>
                      <a:pt x="14" y="1"/>
                      <a:pt x="13" y="0"/>
                      <a:pt x="11" y="1"/>
                    </a:cubicBezTo>
                    <a:cubicBezTo>
                      <a:pt x="8" y="2"/>
                      <a:pt x="5" y="4"/>
                      <a:pt x="4" y="7"/>
                    </a:cubicBezTo>
                    <a:cubicBezTo>
                      <a:pt x="3" y="9"/>
                      <a:pt x="2" y="11"/>
                      <a:pt x="1" y="14"/>
                    </a:cubicBezTo>
                    <a:cubicBezTo>
                      <a:pt x="1" y="15"/>
                      <a:pt x="1" y="16"/>
                      <a:pt x="2" y="17"/>
                    </a:cubicBezTo>
                    <a:cubicBezTo>
                      <a:pt x="0" y="21"/>
                      <a:pt x="0" y="24"/>
                      <a:pt x="1" y="28"/>
                    </a:cubicBezTo>
                    <a:cubicBezTo>
                      <a:pt x="3" y="34"/>
                      <a:pt x="10" y="36"/>
                      <a:pt x="16" y="34"/>
                    </a:cubicBezTo>
                    <a:cubicBezTo>
                      <a:pt x="21" y="33"/>
                      <a:pt x="26" y="28"/>
                      <a:pt x="27" y="22"/>
                    </a:cubicBezTo>
                    <a:cubicBezTo>
                      <a:pt x="29" y="13"/>
                      <a:pt x="22" y="7"/>
                      <a:pt x="16" y="2"/>
                    </a:cubicBezTo>
                    <a:close/>
                    <a:moveTo>
                      <a:pt x="15" y="19"/>
                    </a:moveTo>
                    <a:cubicBezTo>
                      <a:pt x="15" y="19"/>
                      <a:pt x="15" y="19"/>
                      <a:pt x="15" y="20"/>
                    </a:cubicBezTo>
                    <a:cubicBezTo>
                      <a:pt x="15" y="20"/>
                      <a:pt x="15" y="20"/>
                      <a:pt x="15" y="20"/>
                    </a:cubicBezTo>
                    <a:cubicBezTo>
                      <a:pt x="15" y="20"/>
                      <a:pt x="15" y="20"/>
                      <a:pt x="15" y="20"/>
                    </a:cubicBezTo>
                    <a:cubicBezTo>
                      <a:pt x="15" y="21"/>
                      <a:pt x="15" y="21"/>
                      <a:pt x="15" y="21"/>
                    </a:cubicBezTo>
                    <a:cubicBezTo>
                      <a:pt x="15" y="21"/>
                      <a:pt x="15" y="21"/>
                      <a:pt x="15" y="21"/>
                    </a:cubicBezTo>
                    <a:cubicBezTo>
                      <a:pt x="14" y="22"/>
                      <a:pt x="14" y="22"/>
                      <a:pt x="14" y="22"/>
                    </a:cubicBezTo>
                    <a:cubicBezTo>
                      <a:pt x="14" y="22"/>
                      <a:pt x="14" y="22"/>
                      <a:pt x="14" y="22"/>
                    </a:cubicBezTo>
                    <a:cubicBezTo>
                      <a:pt x="13" y="22"/>
                      <a:pt x="13" y="23"/>
                      <a:pt x="12" y="23"/>
                    </a:cubicBezTo>
                    <a:cubicBezTo>
                      <a:pt x="12" y="23"/>
                      <a:pt x="12" y="23"/>
                      <a:pt x="12" y="23"/>
                    </a:cubicBezTo>
                    <a:cubicBezTo>
                      <a:pt x="12" y="23"/>
                      <a:pt x="11" y="23"/>
                      <a:pt x="11" y="23"/>
                    </a:cubicBezTo>
                    <a:cubicBezTo>
                      <a:pt x="12" y="23"/>
                      <a:pt x="12" y="23"/>
                      <a:pt x="12" y="23"/>
                    </a:cubicBezTo>
                    <a:cubicBezTo>
                      <a:pt x="12" y="22"/>
                      <a:pt x="12" y="22"/>
                      <a:pt x="12" y="21"/>
                    </a:cubicBezTo>
                    <a:cubicBezTo>
                      <a:pt x="13" y="19"/>
                      <a:pt x="14" y="17"/>
                      <a:pt x="15" y="15"/>
                    </a:cubicBezTo>
                    <a:cubicBezTo>
                      <a:pt x="15" y="16"/>
                      <a:pt x="15" y="17"/>
                      <a:pt x="15" y="18"/>
                    </a:cubicBezTo>
                    <a:cubicBezTo>
                      <a:pt x="15" y="18"/>
                      <a:pt x="15" y="18"/>
                      <a:pt x="15" y="19"/>
                    </a:cubicBezTo>
                    <a:cubicBezTo>
                      <a:pt x="15" y="19"/>
                      <a:pt x="15" y="19"/>
                      <a:pt x="15"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3" name="Freeform 469"/>
              <p:cNvSpPr>
                <a:spLocks noEditPoints="1"/>
              </p:cNvSpPr>
              <p:nvPr/>
            </p:nvSpPr>
            <p:spPr bwMode="auto">
              <a:xfrm>
                <a:off x="1273" y="931"/>
                <a:ext cx="197" cy="440"/>
              </a:xfrm>
              <a:custGeom>
                <a:avLst/>
                <a:gdLst>
                  <a:gd name="T0" fmla="*/ 65 w 98"/>
                  <a:gd name="T1" fmla="*/ 10 h 218"/>
                  <a:gd name="T2" fmla="*/ 0 w 98"/>
                  <a:gd name="T3" fmla="*/ 36 h 218"/>
                  <a:gd name="T4" fmla="*/ 6 w 98"/>
                  <a:gd name="T5" fmla="*/ 162 h 218"/>
                  <a:gd name="T6" fmla="*/ 78 w 98"/>
                  <a:gd name="T7" fmla="*/ 59 h 218"/>
                  <a:gd name="T8" fmla="*/ 91 w 98"/>
                  <a:gd name="T9" fmla="*/ 48 h 218"/>
                  <a:gd name="T10" fmla="*/ 67 w 98"/>
                  <a:gd name="T11" fmla="*/ 110 h 218"/>
                  <a:gd name="T12" fmla="*/ 40 w 98"/>
                  <a:gd name="T13" fmla="*/ 98 h 218"/>
                  <a:gd name="T14" fmla="*/ 21 w 98"/>
                  <a:gd name="T15" fmla="*/ 101 h 218"/>
                  <a:gd name="T16" fmla="*/ 67 w 98"/>
                  <a:gd name="T17" fmla="*/ 62 h 218"/>
                  <a:gd name="T18" fmla="*/ 56 w 98"/>
                  <a:gd name="T19" fmla="*/ 116 h 218"/>
                  <a:gd name="T20" fmla="*/ 56 w 98"/>
                  <a:gd name="T21" fmla="*/ 118 h 218"/>
                  <a:gd name="T22" fmla="*/ 55 w 98"/>
                  <a:gd name="T23" fmla="*/ 121 h 218"/>
                  <a:gd name="T24" fmla="*/ 53 w 98"/>
                  <a:gd name="T25" fmla="*/ 123 h 218"/>
                  <a:gd name="T26" fmla="*/ 51 w 98"/>
                  <a:gd name="T27" fmla="*/ 125 h 218"/>
                  <a:gd name="T28" fmla="*/ 49 w 98"/>
                  <a:gd name="T29" fmla="*/ 126 h 218"/>
                  <a:gd name="T30" fmla="*/ 48 w 98"/>
                  <a:gd name="T31" fmla="*/ 126 h 218"/>
                  <a:gd name="T32" fmla="*/ 44 w 98"/>
                  <a:gd name="T33" fmla="*/ 127 h 218"/>
                  <a:gd name="T34" fmla="*/ 43 w 98"/>
                  <a:gd name="T35" fmla="*/ 127 h 218"/>
                  <a:gd name="T36" fmla="*/ 20 w 98"/>
                  <a:gd name="T37" fmla="*/ 119 h 218"/>
                  <a:gd name="T38" fmla="*/ 30 w 98"/>
                  <a:gd name="T39" fmla="*/ 112 h 218"/>
                  <a:gd name="T40" fmla="*/ 45 w 98"/>
                  <a:gd name="T41" fmla="*/ 110 h 218"/>
                  <a:gd name="T42" fmla="*/ 50 w 98"/>
                  <a:gd name="T43" fmla="*/ 111 h 218"/>
                  <a:gd name="T44" fmla="*/ 53 w 98"/>
                  <a:gd name="T45" fmla="*/ 112 h 218"/>
                  <a:gd name="T46" fmla="*/ 55 w 98"/>
                  <a:gd name="T47" fmla="*/ 114 h 218"/>
                  <a:gd name="T48" fmla="*/ 56 w 98"/>
                  <a:gd name="T49" fmla="*/ 115 h 218"/>
                  <a:gd name="T50" fmla="*/ 56 w 98"/>
                  <a:gd name="T51" fmla="*/ 116 h 218"/>
                  <a:gd name="T52" fmla="*/ 47 w 98"/>
                  <a:gd name="T53" fmla="*/ 202 h 218"/>
                  <a:gd name="T54" fmla="*/ 19 w 98"/>
                  <a:gd name="T55" fmla="*/ 135 h 218"/>
                  <a:gd name="T56" fmla="*/ 60 w 98"/>
                  <a:gd name="T57" fmla="*/ 131 h 218"/>
                  <a:gd name="T58" fmla="*/ 47 w 98"/>
                  <a:gd name="T59" fmla="*/ 202 h 218"/>
                  <a:gd name="T60" fmla="*/ 23 w 98"/>
                  <a:gd name="T61" fmla="*/ 46 h 218"/>
                  <a:gd name="T62" fmla="*/ 23 w 98"/>
                  <a:gd name="T63" fmla="*/ 21 h 218"/>
                  <a:gd name="T64" fmla="*/ 59 w 98"/>
                  <a:gd name="T65" fmla="*/ 2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8" h="218">
                    <a:moveTo>
                      <a:pt x="94" y="25"/>
                    </a:moveTo>
                    <a:cubicBezTo>
                      <a:pt x="88" y="15"/>
                      <a:pt x="76" y="12"/>
                      <a:pt x="65" y="10"/>
                    </a:cubicBezTo>
                    <a:cubicBezTo>
                      <a:pt x="51" y="0"/>
                      <a:pt x="27" y="5"/>
                      <a:pt x="13" y="15"/>
                    </a:cubicBezTo>
                    <a:cubicBezTo>
                      <a:pt x="6" y="19"/>
                      <a:pt x="0" y="27"/>
                      <a:pt x="0" y="36"/>
                    </a:cubicBezTo>
                    <a:cubicBezTo>
                      <a:pt x="1" y="45"/>
                      <a:pt x="9" y="51"/>
                      <a:pt x="16" y="55"/>
                    </a:cubicBezTo>
                    <a:cubicBezTo>
                      <a:pt x="6" y="89"/>
                      <a:pt x="5" y="127"/>
                      <a:pt x="6" y="162"/>
                    </a:cubicBezTo>
                    <a:cubicBezTo>
                      <a:pt x="6" y="185"/>
                      <a:pt x="11" y="218"/>
                      <a:pt x="41" y="217"/>
                    </a:cubicBezTo>
                    <a:cubicBezTo>
                      <a:pt x="88" y="216"/>
                      <a:pt x="80" y="88"/>
                      <a:pt x="78" y="59"/>
                    </a:cubicBezTo>
                    <a:cubicBezTo>
                      <a:pt x="78" y="59"/>
                      <a:pt x="78" y="59"/>
                      <a:pt x="77" y="58"/>
                    </a:cubicBezTo>
                    <a:cubicBezTo>
                      <a:pt x="82" y="56"/>
                      <a:pt x="87" y="53"/>
                      <a:pt x="91" y="48"/>
                    </a:cubicBezTo>
                    <a:cubicBezTo>
                      <a:pt x="96" y="41"/>
                      <a:pt x="98" y="32"/>
                      <a:pt x="94" y="25"/>
                    </a:cubicBezTo>
                    <a:close/>
                    <a:moveTo>
                      <a:pt x="67" y="110"/>
                    </a:moveTo>
                    <a:cubicBezTo>
                      <a:pt x="65" y="105"/>
                      <a:pt x="61" y="101"/>
                      <a:pt x="56" y="99"/>
                    </a:cubicBezTo>
                    <a:cubicBezTo>
                      <a:pt x="51" y="98"/>
                      <a:pt x="45" y="97"/>
                      <a:pt x="40" y="98"/>
                    </a:cubicBezTo>
                    <a:cubicBezTo>
                      <a:pt x="36" y="98"/>
                      <a:pt x="33" y="98"/>
                      <a:pt x="29" y="99"/>
                    </a:cubicBezTo>
                    <a:cubicBezTo>
                      <a:pt x="26" y="99"/>
                      <a:pt x="24" y="100"/>
                      <a:pt x="21" y="101"/>
                    </a:cubicBezTo>
                    <a:cubicBezTo>
                      <a:pt x="22" y="87"/>
                      <a:pt x="24" y="73"/>
                      <a:pt x="24" y="58"/>
                    </a:cubicBezTo>
                    <a:cubicBezTo>
                      <a:pt x="37" y="63"/>
                      <a:pt x="53" y="65"/>
                      <a:pt x="67" y="62"/>
                    </a:cubicBezTo>
                    <a:cubicBezTo>
                      <a:pt x="66" y="76"/>
                      <a:pt x="67" y="93"/>
                      <a:pt x="67" y="110"/>
                    </a:cubicBezTo>
                    <a:close/>
                    <a:moveTo>
                      <a:pt x="56" y="116"/>
                    </a:moveTo>
                    <a:cubicBezTo>
                      <a:pt x="56" y="117"/>
                      <a:pt x="56" y="117"/>
                      <a:pt x="56" y="117"/>
                    </a:cubicBezTo>
                    <a:cubicBezTo>
                      <a:pt x="56" y="118"/>
                      <a:pt x="56" y="118"/>
                      <a:pt x="56" y="118"/>
                    </a:cubicBezTo>
                    <a:cubicBezTo>
                      <a:pt x="56" y="119"/>
                      <a:pt x="56" y="119"/>
                      <a:pt x="56" y="119"/>
                    </a:cubicBezTo>
                    <a:cubicBezTo>
                      <a:pt x="56" y="120"/>
                      <a:pt x="55" y="120"/>
                      <a:pt x="55" y="121"/>
                    </a:cubicBezTo>
                    <a:cubicBezTo>
                      <a:pt x="55" y="121"/>
                      <a:pt x="55" y="121"/>
                      <a:pt x="55" y="121"/>
                    </a:cubicBezTo>
                    <a:cubicBezTo>
                      <a:pt x="54" y="122"/>
                      <a:pt x="54" y="122"/>
                      <a:pt x="53" y="123"/>
                    </a:cubicBezTo>
                    <a:cubicBezTo>
                      <a:pt x="53" y="123"/>
                      <a:pt x="53" y="123"/>
                      <a:pt x="52" y="124"/>
                    </a:cubicBezTo>
                    <a:cubicBezTo>
                      <a:pt x="52" y="124"/>
                      <a:pt x="51" y="124"/>
                      <a:pt x="51" y="125"/>
                    </a:cubicBezTo>
                    <a:cubicBezTo>
                      <a:pt x="50" y="125"/>
                      <a:pt x="49" y="125"/>
                      <a:pt x="49" y="126"/>
                    </a:cubicBezTo>
                    <a:cubicBezTo>
                      <a:pt x="49" y="126"/>
                      <a:pt x="49" y="126"/>
                      <a:pt x="49" y="126"/>
                    </a:cubicBezTo>
                    <a:cubicBezTo>
                      <a:pt x="49" y="126"/>
                      <a:pt x="49" y="126"/>
                      <a:pt x="49" y="126"/>
                    </a:cubicBezTo>
                    <a:cubicBezTo>
                      <a:pt x="48" y="126"/>
                      <a:pt x="48" y="126"/>
                      <a:pt x="48" y="126"/>
                    </a:cubicBezTo>
                    <a:cubicBezTo>
                      <a:pt x="47" y="126"/>
                      <a:pt x="46" y="127"/>
                      <a:pt x="45" y="127"/>
                    </a:cubicBezTo>
                    <a:cubicBezTo>
                      <a:pt x="45" y="127"/>
                      <a:pt x="45" y="127"/>
                      <a:pt x="44" y="127"/>
                    </a:cubicBezTo>
                    <a:cubicBezTo>
                      <a:pt x="44" y="127"/>
                      <a:pt x="44" y="127"/>
                      <a:pt x="44" y="127"/>
                    </a:cubicBezTo>
                    <a:cubicBezTo>
                      <a:pt x="44" y="127"/>
                      <a:pt x="44" y="127"/>
                      <a:pt x="43" y="127"/>
                    </a:cubicBezTo>
                    <a:cubicBezTo>
                      <a:pt x="39" y="127"/>
                      <a:pt x="37" y="127"/>
                      <a:pt x="33" y="126"/>
                    </a:cubicBezTo>
                    <a:cubicBezTo>
                      <a:pt x="28" y="124"/>
                      <a:pt x="24" y="122"/>
                      <a:pt x="20" y="119"/>
                    </a:cubicBezTo>
                    <a:cubicBezTo>
                      <a:pt x="20" y="117"/>
                      <a:pt x="20" y="115"/>
                      <a:pt x="20" y="114"/>
                    </a:cubicBezTo>
                    <a:cubicBezTo>
                      <a:pt x="23" y="113"/>
                      <a:pt x="27" y="112"/>
                      <a:pt x="30" y="112"/>
                    </a:cubicBezTo>
                    <a:cubicBezTo>
                      <a:pt x="33" y="111"/>
                      <a:pt x="36" y="111"/>
                      <a:pt x="38" y="110"/>
                    </a:cubicBezTo>
                    <a:cubicBezTo>
                      <a:pt x="41" y="110"/>
                      <a:pt x="43" y="110"/>
                      <a:pt x="45" y="110"/>
                    </a:cubicBezTo>
                    <a:cubicBezTo>
                      <a:pt x="46" y="110"/>
                      <a:pt x="47" y="110"/>
                      <a:pt x="48" y="110"/>
                    </a:cubicBezTo>
                    <a:cubicBezTo>
                      <a:pt x="49" y="110"/>
                      <a:pt x="49" y="111"/>
                      <a:pt x="50" y="111"/>
                    </a:cubicBezTo>
                    <a:cubicBezTo>
                      <a:pt x="51" y="111"/>
                      <a:pt x="51" y="111"/>
                      <a:pt x="52" y="111"/>
                    </a:cubicBezTo>
                    <a:cubicBezTo>
                      <a:pt x="52" y="112"/>
                      <a:pt x="53" y="112"/>
                      <a:pt x="53" y="112"/>
                    </a:cubicBezTo>
                    <a:cubicBezTo>
                      <a:pt x="54" y="112"/>
                      <a:pt x="54" y="113"/>
                      <a:pt x="54" y="113"/>
                    </a:cubicBezTo>
                    <a:cubicBezTo>
                      <a:pt x="55" y="113"/>
                      <a:pt x="55" y="113"/>
                      <a:pt x="55" y="114"/>
                    </a:cubicBezTo>
                    <a:cubicBezTo>
                      <a:pt x="56" y="114"/>
                      <a:pt x="56" y="114"/>
                      <a:pt x="56" y="114"/>
                    </a:cubicBezTo>
                    <a:cubicBezTo>
                      <a:pt x="56" y="114"/>
                      <a:pt x="56" y="115"/>
                      <a:pt x="56" y="115"/>
                    </a:cubicBezTo>
                    <a:cubicBezTo>
                      <a:pt x="56" y="115"/>
                      <a:pt x="56" y="116"/>
                      <a:pt x="56" y="116"/>
                    </a:cubicBezTo>
                    <a:cubicBezTo>
                      <a:pt x="56" y="116"/>
                      <a:pt x="56" y="116"/>
                      <a:pt x="56" y="116"/>
                    </a:cubicBezTo>
                    <a:cubicBezTo>
                      <a:pt x="56" y="116"/>
                      <a:pt x="56" y="116"/>
                      <a:pt x="56" y="116"/>
                    </a:cubicBezTo>
                    <a:close/>
                    <a:moveTo>
                      <a:pt x="47" y="202"/>
                    </a:moveTo>
                    <a:cubicBezTo>
                      <a:pt x="33" y="218"/>
                      <a:pt x="21" y="190"/>
                      <a:pt x="20" y="180"/>
                    </a:cubicBezTo>
                    <a:cubicBezTo>
                      <a:pt x="18" y="165"/>
                      <a:pt x="19" y="149"/>
                      <a:pt x="19" y="135"/>
                    </a:cubicBezTo>
                    <a:cubicBezTo>
                      <a:pt x="19" y="132"/>
                      <a:pt x="19" y="129"/>
                      <a:pt x="19" y="127"/>
                    </a:cubicBezTo>
                    <a:cubicBezTo>
                      <a:pt x="31" y="136"/>
                      <a:pt x="47" y="141"/>
                      <a:pt x="60" y="131"/>
                    </a:cubicBezTo>
                    <a:cubicBezTo>
                      <a:pt x="63" y="129"/>
                      <a:pt x="66" y="125"/>
                      <a:pt x="67" y="121"/>
                    </a:cubicBezTo>
                    <a:cubicBezTo>
                      <a:pt x="67" y="151"/>
                      <a:pt x="64" y="182"/>
                      <a:pt x="47" y="202"/>
                    </a:cubicBezTo>
                    <a:close/>
                    <a:moveTo>
                      <a:pt x="79" y="44"/>
                    </a:moveTo>
                    <a:cubicBezTo>
                      <a:pt x="64" y="57"/>
                      <a:pt x="40" y="54"/>
                      <a:pt x="23" y="46"/>
                    </a:cubicBezTo>
                    <a:cubicBezTo>
                      <a:pt x="19" y="44"/>
                      <a:pt x="11" y="40"/>
                      <a:pt x="11" y="34"/>
                    </a:cubicBezTo>
                    <a:cubicBezTo>
                      <a:pt x="12" y="28"/>
                      <a:pt x="18" y="24"/>
                      <a:pt x="23" y="21"/>
                    </a:cubicBezTo>
                    <a:cubicBezTo>
                      <a:pt x="33" y="16"/>
                      <a:pt x="44" y="14"/>
                      <a:pt x="55" y="17"/>
                    </a:cubicBezTo>
                    <a:cubicBezTo>
                      <a:pt x="55" y="19"/>
                      <a:pt x="56" y="21"/>
                      <a:pt x="59" y="21"/>
                    </a:cubicBezTo>
                    <a:cubicBezTo>
                      <a:pt x="71" y="23"/>
                      <a:pt x="95" y="29"/>
                      <a:pt x="79"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4" name="Freeform 470"/>
              <p:cNvSpPr/>
              <p:nvPr/>
            </p:nvSpPr>
            <p:spPr bwMode="auto">
              <a:xfrm>
                <a:off x="1327" y="971"/>
                <a:ext cx="69" cy="57"/>
              </a:xfrm>
              <a:custGeom>
                <a:avLst/>
                <a:gdLst>
                  <a:gd name="T0" fmla="*/ 27 w 34"/>
                  <a:gd name="T1" fmla="*/ 5 h 28"/>
                  <a:gd name="T2" fmla="*/ 19 w 34"/>
                  <a:gd name="T3" fmla="*/ 3 h 28"/>
                  <a:gd name="T4" fmla="*/ 10 w 34"/>
                  <a:gd name="T5" fmla="*/ 1 h 28"/>
                  <a:gd name="T6" fmla="*/ 8 w 34"/>
                  <a:gd name="T7" fmla="*/ 6 h 28"/>
                  <a:gd name="T8" fmla="*/ 18 w 34"/>
                  <a:gd name="T9" fmla="*/ 13 h 28"/>
                  <a:gd name="T10" fmla="*/ 22 w 34"/>
                  <a:gd name="T11" fmla="*/ 16 h 28"/>
                  <a:gd name="T12" fmla="*/ 14 w 34"/>
                  <a:gd name="T13" fmla="*/ 16 h 28"/>
                  <a:gd name="T14" fmla="*/ 7 w 34"/>
                  <a:gd name="T15" fmla="*/ 9 h 28"/>
                  <a:gd name="T16" fmla="*/ 1 w 34"/>
                  <a:gd name="T17" fmla="*/ 10 h 28"/>
                  <a:gd name="T18" fmla="*/ 8 w 34"/>
                  <a:gd name="T19" fmla="*/ 24 h 28"/>
                  <a:gd name="T20" fmla="*/ 30 w 34"/>
                  <a:gd name="T21" fmla="*/ 25 h 28"/>
                  <a:gd name="T22" fmla="*/ 34 w 34"/>
                  <a:gd name="T23" fmla="*/ 20 h 28"/>
                  <a:gd name="T24" fmla="*/ 27 w 34"/>
                  <a:gd name="T25"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28">
                    <a:moveTo>
                      <a:pt x="27" y="5"/>
                    </a:moveTo>
                    <a:cubicBezTo>
                      <a:pt x="24" y="4"/>
                      <a:pt x="22" y="3"/>
                      <a:pt x="19" y="3"/>
                    </a:cubicBezTo>
                    <a:cubicBezTo>
                      <a:pt x="16" y="2"/>
                      <a:pt x="13" y="0"/>
                      <a:pt x="10" y="1"/>
                    </a:cubicBezTo>
                    <a:cubicBezTo>
                      <a:pt x="9" y="2"/>
                      <a:pt x="7" y="4"/>
                      <a:pt x="8" y="6"/>
                    </a:cubicBezTo>
                    <a:cubicBezTo>
                      <a:pt x="9" y="11"/>
                      <a:pt x="14" y="12"/>
                      <a:pt x="18" y="13"/>
                    </a:cubicBezTo>
                    <a:cubicBezTo>
                      <a:pt x="21" y="14"/>
                      <a:pt x="22" y="15"/>
                      <a:pt x="22" y="16"/>
                    </a:cubicBezTo>
                    <a:cubicBezTo>
                      <a:pt x="19" y="17"/>
                      <a:pt x="17" y="17"/>
                      <a:pt x="14" y="16"/>
                    </a:cubicBezTo>
                    <a:cubicBezTo>
                      <a:pt x="11" y="15"/>
                      <a:pt x="9" y="11"/>
                      <a:pt x="7" y="9"/>
                    </a:cubicBezTo>
                    <a:cubicBezTo>
                      <a:pt x="5" y="6"/>
                      <a:pt x="1" y="7"/>
                      <a:pt x="1" y="10"/>
                    </a:cubicBezTo>
                    <a:cubicBezTo>
                      <a:pt x="0" y="16"/>
                      <a:pt x="4" y="21"/>
                      <a:pt x="8" y="24"/>
                    </a:cubicBezTo>
                    <a:cubicBezTo>
                      <a:pt x="15" y="28"/>
                      <a:pt x="23" y="27"/>
                      <a:pt x="30" y="25"/>
                    </a:cubicBezTo>
                    <a:cubicBezTo>
                      <a:pt x="32" y="24"/>
                      <a:pt x="34" y="22"/>
                      <a:pt x="34" y="20"/>
                    </a:cubicBezTo>
                    <a:cubicBezTo>
                      <a:pt x="34" y="14"/>
                      <a:pt x="32" y="8"/>
                      <a:pt x="2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5" name="Freeform 471"/>
              <p:cNvSpPr/>
              <p:nvPr/>
            </p:nvSpPr>
            <p:spPr bwMode="auto">
              <a:xfrm>
                <a:off x="1319" y="870"/>
                <a:ext cx="40" cy="51"/>
              </a:xfrm>
              <a:custGeom>
                <a:avLst/>
                <a:gdLst>
                  <a:gd name="T0" fmla="*/ 19 w 20"/>
                  <a:gd name="T1" fmla="*/ 3 h 25"/>
                  <a:gd name="T2" fmla="*/ 13 w 20"/>
                  <a:gd name="T3" fmla="*/ 2 h 25"/>
                  <a:gd name="T4" fmla="*/ 8 w 20"/>
                  <a:gd name="T5" fmla="*/ 2 h 25"/>
                  <a:gd name="T6" fmla="*/ 0 w 20"/>
                  <a:gd name="T7" fmla="*/ 14 h 25"/>
                  <a:gd name="T8" fmla="*/ 5 w 20"/>
                  <a:gd name="T9" fmla="*/ 22 h 25"/>
                  <a:gd name="T10" fmla="*/ 19 w 20"/>
                  <a:gd name="T11" fmla="*/ 3 h 25"/>
                </a:gdLst>
                <a:ahLst/>
                <a:cxnLst>
                  <a:cxn ang="0">
                    <a:pos x="T0" y="T1"/>
                  </a:cxn>
                  <a:cxn ang="0">
                    <a:pos x="T2" y="T3"/>
                  </a:cxn>
                  <a:cxn ang="0">
                    <a:pos x="T4" y="T5"/>
                  </a:cxn>
                  <a:cxn ang="0">
                    <a:pos x="T6" y="T7"/>
                  </a:cxn>
                  <a:cxn ang="0">
                    <a:pos x="T8" y="T9"/>
                  </a:cxn>
                  <a:cxn ang="0">
                    <a:pos x="T10" y="T11"/>
                  </a:cxn>
                </a:cxnLst>
                <a:rect l="0" t="0" r="r" b="b"/>
                <a:pathLst>
                  <a:path w="20" h="25">
                    <a:moveTo>
                      <a:pt x="19" y="3"/>
                    </a:moveTo>
                    <a:cubicBezTo>
                      <a:pt x="18" y="1"/>
                      <a:pt x="15" y="0"/>
                      <a:pt x="13" y="2"/>
                    </a:cubicBezTo>
                    <a:cubicBezTo>
                      <a:pt x="12" y="1"/>
                      <a:pt x="10" y="1"/>
                      <a:pt x="8" y="2"/>
                    </a:cubicBezTo>
                    <a:cubicBezTo>
                      <a:pt x="5" y="5"/>
                      <a:pt x="1" y="9"/>
                      <a:pt x="0" y="14"/>
                    </a:cubicBezTo>
                    <a:cubicBezTo>
                      <a:pt x="0" y="17"/>
                      <a:pt x="1" y="21"/>
                      <a:pt x="5" y="22"/>
                    </a:cubicBezTo>
                    <a:cubicBezTo>
                      <a:pt x="15" y="25"/>
                      <a:pt x="20" y="11"/>
                      <a:pt x="1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6" name="Freeform 472"/>
              <p:cNvSpPr>
                <a:spLocks noEditPoints="1"/>
              </p:cNvSpPr>
              <p:nvPr/>
            </p:nvSpPr>
            <p:spPr bwMode="auto">
              <a:xfrm>
                <a:off x="1392" y="794"/>
                <a:ext cx="94" cy="99"/>
              </a:xfrm>
              <a:custGeom>
                <a:avLst/>
                <a:gdLst>
                  <a:gd name="T0" fmla="*/ 39 w 47"/>
                  <a:gd name="T1" fmla="*/ 11 h 49"/>
                  <a:gd name="T2" fmla="*/ 5 w 47"/>
                  <a:gd name="T3" fmla="*/ 10 h 49"/>
                  <a:gd name="T4" fmla="*/ 4 w 47"/>
                  <a:gd name="T5" fmla="*/ 14 h 49"/>
                  <a:gd name="T6" fmla="*/ 2 w 47"/>
                  <a:gd name="T7" fmla="*/ 35 h 49"/>
                  <a:gd name="T8" fmla="*/ 35 w 47"/>
                  <a:gd name="T9" fmla="*/ 43 h 49"/>
                  <a:gd name="T10" fmla="*/ 39 w 47"/>
                  <a:gd name="T11" fmla="*/ 11 h 49"/>
                  <a:gd name="T12" fmla="*/ 28 w 47"/>
                  <a:gd name="T13" fmla="*/ 34 h 49"/>
                  <a:gd name="T14" fmla="*/ 11 w 47"/>
                  <a:gd name="T15" fmla="*/ 29 h 49"/>
                  <a:gd name="T16" fmla="*/ 12 w 47"/>
                  <a:gd name="T17" fmla="*/ 16 h 49"/>
                  <a:gd name="T18" fmla="*/ 30 w 47"/>
                  <a:gd name="T19" fmla="*/ 19 h 49"/>
                  <a:gd name="T20" fmla="*/ 28 w 47"/>
                  <a:gd name="T21" fmla="*/ 3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49">
                    <a:moveTo>
                      <a:pt x="39" y="11"/>
                    </a:moveTo>
                    <a:cubicBezTo>
                      <a:pt x="30" y="1"/>
                      <a:pt x="15" y="0"/>
                      <a:pt x="5" y="10"/>
                    </a:cubicBezTo>
                    <a:cubicBezTo>
                      <a:pt x="4" y="11"/>
                      <a:pt x="4" y="13"/>
                      <a:pt x="4" y="14"/>
                    </a:cubicBezTo>
                    <a:cubicBezTo>
                      <a:pt x="1" y="21"/>
                      <a:pt x="0" y="28"/>
                      <a:pt x="2" y="35"/>
                    </a:cubicBezTo>
                    <a:cubicBezTo>
                      <a:pt x="7" y="48"/>
                      <a:pt x="24" y="49"/>
                      <a:pt x="35" y="43"/>
                    </a:cubicBezTo>
                    <a:cubicBezTo>
                      <a:pt x="46" y="36"/>
                      <a:pt x="47" y="21"/>
                      <a:pt x="39" y="11"/>
                    </a:cubicBezTo>
                    <a:close/>
                    <a:moveTo>
                      <a:pt x="28" y="34"/>
                    </a:moveTo>
                    <a:cubicBezTo>
                      <a:pt x="22" y="37"/>
                      <a:pt x="13" y="36"/>
                      <a:pt x="11" y="29"/>
                    </a:cubicBezTo>
                    <a:cubicBezTo>
                      <a:pt x="10" y="25"/>
                      <a:pt x="11" y="20"/>
                      <a:pt x="12" y="16"/>
                    </a:cubicBezTo>
                    <a:cubicBezTo>
                      <a:pt x="19" y="13"/>
                      <a:pt x="25" y="13"/>
                      <a:pt x="30" y="19"/>
                    </a:cubicBezTo>
                    <a:cubicBezTo>
                      <a:pt x="35" y="24"/>
                      <a:pt x="33" y="30"/>
                      <a:pt x="28"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7" name="Freeform 473"/>
              <p:cNvSpPr/>
              <p:nvPr/>
            </p:nvSpPr>
            <p:spPr bwMode="auto">
              <a:xfrm>
                <a:off x="1333" y="721"/>
                <a:ext cx="63" cy="79"/>
              </a:xfrm>
              <a:custGeom>
                <a:avLst/>
                <a:gdLst>
                  <a:gd name="T0" fmla="*/ 28 w 31"/>
                  <a:gd name="T1" fmla="*/ 6 h 39"/>
                  <a:gd name="T2" fmla="*/ 14 w 31"/>
                  <a:gd name="T3" fmla="*/ 7 h 39"/>
                  <a:gd name="T4" fmla="*/ 2 w 31"/>
                  <a:gd name="T5" fmla="*/ 20 h 39"/>
                  <a:gd name="T6" fmla="*/ 5 w 31"/>
                  <a:gd name="T7" fmla="*/ 23 h 39"/>
                  <a:gd name="T8" fmla="*/ 7 w 31"/>
                  <a:gd name="T9" fmla="*/ 26 h 39"/>
                  <a:gd name="T10" fmla="*/ 9 w 31"/>
                  <a:gd name="T11" fmla="*/ 28 h 39"/>
                  <a:gd name="T12" fmla="*/ 10 w 31"/>
                  <a:gd name="T13" fmla="*/ 29 h 39"/>
                  <a:gd name="T14" fmla="*/ 21 w 31"/>
                  <a:gd name="T15" fmla="*/ 34 h 39"/>
                  <a:gd name="T16" fmla="*/ 26 w 31"/>
                  <a:gd name="T17" fmla="*/ 26 h 39"/>
                  <a:gd name="T18" fmla="*/ 28 w 31"/>
                  <a:gd name="T19"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9">
                    <a:moveTo>
                      <a:pt x="28" y="6"/>
                    </a:moveTo>
                    <a:cubicBezTo>
                      <a:pt x="24" y="0"/>
                      <a:pt x="18" y="2"/>
                      <a:pt x="14" y="7"/>
                    </a:cubicBezTo>
                    <a:cubicBezTo>
                      <a:pt x="8" y="9"/>
                      <a:pt x="0" y="12"/>
                      <a:pt x="2" y="20"/>
                    </a:cubicBezTo>
                    <a:cubicBezTo>
                      <a:pt x="3" y="21"/>
                      <a:pt x="4" y="22"/>
                      <a:pt x="5" y="23"/>
                    </a:cubicBezTo>
                    <a:cubicBezTo>
                      <a:pt x="5" y="25"/>
                      <a:pt x="6" y="26"/>
                      <a:pt x="7" y="26"/>
                    </a:cubicBezTo>
                    <a:cubicBezTo>
                      <a:pt x="8" y="27"/>
                      <a:pt x="9" y="27"/>
                      <a:pt x="9" y="28"/>
                    </a:cubicBezTo>
                    <a:cubicBezTo>
                      <a:pt x="9" y="28"/>
                      <a:pt x="10" y="29"/>
                      <a:pt x="10" y="29"/>
                    </a:cubicBezTo>
                    <a:cubicBezTo>
                      <a:pt x="10" y="35"/>
                      <a:pt x="16" y="39"/>
                      <a:pt x="21" y="34"/>
                    </a:cubicBezTo>
                    <a:cubicBezTo>
                      <a:pt x="24" y="32"/>
                      <a:pt x="25" y="29"/>
                      <a:pt x="26" y="26"/>
                    </a:cubicBezTo>
                    <a:cubicBezTo>
                      <a:pt x="28" y="20"/>
                      <a:pt x="31" y="11"/>
                      <a:pt x="2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8" name="Freeform 474"/>
              <p:cNvSpPr>
                <a:spLocks noEditPoints="1"/>
              </p:cNvSpPr>
              <p:nvPr/>
            </p:nvSpPr>
            <p:spPr bwMode="auto">
              <a:xfrm>
                <a:off x="1502" y="564"/>
                <a:ext cx="561" cy="1101"/>
              </a:xfrm>
              <a:custGeom>
                <a:avLst/>
                <a:gdLst>
                  <a:gd name="T0" fmla="*/ 207 w 278"/>
                  <a:gd name="T1" fmla="*/ 110 h 546"/>
                  <a:gd name="T2" fmla="*/ 194 w 278"/>
                  <a:gd name="T3" fmla="*/ 99 h 546"/>
                  <a:gd name="T4" fmla="*/ 217 w 278"/>
                  <a:gd name="T5" fmla="*/ 8 h 546"/>
                  <a:gd name="T6" fmla="*/ 159 w 278"/>
                  <a:gd name="T7" fmla="*/ 83 h 546"/>
                  <a:gd name="T8" fmla="*/ 93 w 278"/>
                  <a:gd name="T9" fmla="*/ 205 h 546"/>
                  <a:gd name="T10" fmla="*/ 116 w 278"/>
                  <a:gd name="T11" fmla="*/ 222 h 546"/>
                  <a:gd name="T12" fmla="*/ 155 w 278"/>
                  <a:gd name="T13" fmla="*/ 288 h 546"/>
                  <a:gd name="T14" fmla="*/ 78 w 278"/>
                  <a:gd name="T15" fmla="*/ 322 h 546"/>
                  <a:gd name="T16" fmla="*/ 90 w 278"/>
                  <a:gd name="T17" fmla="*/ 360 h 546"/>
                  <a:gd name="T18" fmla="*/ 10 w 278"/>
                  <a:gd name="T19" fmla="*/ 427 h 546"/>
                  <a:gd name="T20" fmla="*/ 7 w 278"/>
                  <a:gd name="T21" fmla="*/ 468 h 546"/>
                  <a:gd name="T22" fmla="*/ 136 w 278"/>
                  <a:gd name="T23" fmla="*/ 535 h 546"/>
                  <a:gd name="T24" fmla="*/ 260 w 278"/>
                  <a:gd name="T25" fmla="*/ 277 h 546"/>
                  <a:gd name="T26" fmla="*/ 154 w 278"/>
                  <a:gd name="T27" fmla="*/ 338 h 546"/>
                  <a:gd name="T28" fmla="*/ 192 w 278"/>
                  <a:gd name="T29" fmla="*/ 305 h 546"/>
                  <a:gd name="T30" fmla="*/ 154 w 278"/>
                  <a:gd name="T31" fmla="*/ 418 h 546"/>
                  <a:gd name="T32" fmla="*/ 206 w 278"/>
                  <a:gd name="T33" fmla="*/ 423 h 546"/>
                  <a:gd name="T34" fmla="*/ 154 w 278"/>
                  <a:gd name="T35" fmla="*/ 418 h 546"/>
                  <a:gd name="T36" fmla="*/ 122 w 278"/>
                  <a:gd name="T37" fmla="*/ 403 h 546"/>
                  <a:gd name="T38" fmla="*/ 188 w 278"/>
                  <a:gd name="T39" fmla="*/ 365 h 546"/>
                  <a:gd name="T40" fmla="*/ 156 w 278"/>
                  <a:gd name="T41" fmla="*/ 350 h 546"/>
                  <a:gd name="T42" fmla="*/ 188 w 278"/>
                  <a:gd name="T43" fmla="*/ 365 h 546"/>
                  <a:gd name="T44" fmla="*/ 239 w 278"/>
                  <a:gd name="T45" fmla="*/ 44 h 546"/>
                  <a:gd name="T46" fmla="*/ 212 w 278"/>
                  <a:gd name="T47" fmla="*/ 47 h 546"/>
                  <a:gd name="T48" fmla="*/ 199 w 278"/>
                  <a:gd name="T49" fmla="*/ 40 h 546"/>
                  <a:gd name="T50" fmla="*/ 91 w 278"/>
                  <a:gd name="T51" fmla="*/ 232 h 546"/>
                  <a:gd name="T52" fmla="*/ 154 w 278"/>
                  <a:gd name="T53" fmla="*/ 91 h 546"/>
                  <a:gd name="T54" fmla="*/ 177 w 278"/>
                  <a:gd name="T55" fmla="*/ 293 h 546"/>
                  <a:gd name="T56" fmla="*/ 173 w 278"/>
                  <a:gd name="T57" fmla="*/ 169 h 546"/>
                  <a:gd name="T58" fmla="*/ 177 w 278"/>
                  <a:gd name="T59" fmla="*/ 293 h 546"/>
                  <a:gd name="T60" fmla="*/ 106 w 278"/>
                  <a:gd name="T61" fmla="*/ 305 h 546"/>
                  <a:gd name="T62" fmla="*/ 142 w 278"/>
                  <a:gd name="T63" fmla="*/ 330 h 546"/>
                  <a:gd name="T64" fmla="*/ 88 w 278"/>
                  <a:gd name="T65" fmla="*/ 304 h 546"/>
                  <a:gd name="T66" fmla="*/ 147 w 278"/>
                  <a:gd name="T67" fmla="*/ 371 h 546"/>
                  <a:gd name="T68" fmla="*/ 125 w 278"/>
                  <a:gd name="T69" fmla="*/ 364 h 546"/>
                  <a:gd name="T70" fmla="*/ 96 w 278"/>
                  <a:gd name="T71" fmla="*/ 346 h 546"/>
                  <a:gd name="T72" fmla="*/ 120 w 278"/>
                  <a:gd name="T73" fmla="*/ 374 h 546"/>
                  <a:gd name="T74" fmla="*/ 96 w 278"/>
                  <a:gd name="T75" fmla="*/ 386 h 546"/>
                  <a:gd name="T76" fmla="*/ 13 w 278"/>
                  <a:gd name="T77" fmla="*/ 436 h 546"/>
                  <a:gd name="T78" fmla="*/ 77 w 278"/>
                  <a:gd name="T79" fmla="*/ 520 h 546"/>
                  <a:gd name="T80" fmla="*/ 89 w 278"/>
                  <a:gd name="T81" fmla="*/ 504 h 546"/>
                  <a:gd name="T82" fmla="*/ 223 w 278"/>
                  <a:gd name="T83" fmla="*/ 463 h 546"/>
                  <a:gd name="T84" fmla="*/ 83 w 278"/>
                  <a:gd name="T85" fmla="*/ 483 h 546"/>
                  <a:gd name="T86" fmla="*/ 88 w 278"/>
                  <a:gd name="T87" fmla="*/ 414 h 546"/>
                  <a:gd name="T88" fmla="*/ 89 w 278"/>
                  <a:gd name="T89" fmla="*/ 420 h 546"/>
                  <a:gd name="T90" fmla="*/ 146 w 278"/>
                  <a:gd name="T91" fmla="*/ 454 h 546"/>
                  <a:gd name="T92" fmla="*/ 209 w 278"/>
                  <a:gd name="T93" fmla="*/ 439 h 546"/>
                  <a:gd name="T94" fmla="*/ 204 w 278"/>
                  <a:gd name="T95" fmla="*/ 369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8" h="546">
                    <a:moveTo>
                      <a:pt x="219" y="360"/>
                    </a:moveTo>
                    <a:cubicBezTo>
                      <a:pt x="243" y="332"/>
                      <a:pt x="277" y="302"/>
                      <a:pt x="277" y="263"/>
                    </a:cubicBezTo>
                    <a:cubicBezTo>
                      <a:pt x="278" y="204"/>
                      <a:pt x="244" y="161"/>
                      <a:pt x="198" y="130"/>
                    </a:cubicBezTo>
                    <a:cubicBezTo>
                      <a:pt x="202" y="124"/>
                      <a:pt x="207" y="116"/>
                      <a:pt x="207" y="110"/>
                    </a:cubicBezTo>
                    <a:cubicBezTo>
                      <a:pt x="206" y="107"/>
                      <a:pt x="205" y="106"/>
                      <a:pt x="203" y="105"/>
                    </a:cubicBezTo>
                    <a:cubicBezTo>
                      <a:pt x="203" y="102"/>
                      <a:pt x="201" y="99"/>
                      <a:pt x="197" y="99"/>
                    </a:cubicBezTo>
                    <a:cubicBezTo>
                      <a:pt x="196" y="99"/>
                      <a:pt x="194" y="99"/>
                      <a:pt x="193" y="99"/>
                    </a:cubicBezTo>
                    <a:cubicBezTo>
                      <a:pt x="194" y="99"/>
                      <a:pt x="194" y="99"/>
                      <a:pt x="194" y="99"/>
                    </a:cubicBezTo>
                    <a:cubicBezTo>
                      <a:pt x="203" y="83"/>
                      <a:pt x="213" y="67"/>
                      <a:pt x="221" y="50"/>
                    </a:cubicBezTo>
                    <a:cubicBezTo>
                      <a:pt x="228" y="53"/>
                      <a:pt x="236" y="54"/>
                      <a:pt x="244" y="54"/>
                    </a:cubicBezTo>
                    <a:cubicBezTo>
                      <a:pt x="246" y="54"/>
                      <a:pt x="248" y="52"/>
                      <a:pt x="248" y="50"/>
                    </a:cubicBezTo>
                    <a:cubicBezTo>
                      <a:pt x="251" y="31"/>
                      <a:pt x="233" y="15"/>
                      <a:pt x="217" y="8"/>
                    </a:cubicBezTo>
                    <a:cubicBezTo>
                      <a:pt x="206" y="3"/>
                      <a:pt x="179" y="0"/>
                      <a:pt x="182" y="20"/>
                    </a:cubicBezTo>
                    <a:cubicBezTo>
                      <a:pt x="182" y="21"/>
                      <a:pt x="182" y="21"/>
                      <a:pt x="182" y="22"/>
                    </a:cubicBezTo>
                    <a:cubicBezTo>
                      <a:pt x="183" y="28"/>
                      <a:pt x="188" y="32"/>
                      <a:pt x="194" y="36"/>
                    </a:cubicBezTo>
                    <a:cubicBezTo>
                      <a:pt x="178" y="49"/>
                      <a:pt x="167" y="65"/>
                      <a:pt x="159" y="83"/>
                    </a:cubicBezTo>
                    <a:cubicBezTo>
                      <a:pt x="159" y="81"/>
                      <a:pt x="158" y="80"/>
                      <a:pt x="156" y="80"/>
                    </a:cubicBezTo>
                    <a:cubicBezTo>
                      <a:pt x="154" y="78"/>
                      <a:pt x="151" y="79"/>
                      <a:pt x="150" y="82"/>
                    </a:cubicBezTo>
                    <a:cubicBezTo>
                      <a:pt x="123" y="94"/>
                      <a:pt x="105" y="139"/>
                      <a:pt x="96" y="164"/>
                    </a:cubicBezTo>
                    <a:cubicBezTo>
                      <a:pt x="93" y="173"/>
                      <a:pt x="89" y="191"/>
                      <a:pt x="93" y="205"/>
                    </a:cubicBezTo>
                    <a:cubicBezTo>
                      <a:pt x="85" y="213"/>
                      <a:pt x="81" y="225"/>
                      <a:pt x="81" y="236"/>
                    </a:cubicBezTo>
                    <a:cubicBezTo>
                      <a:pt x="81" y="238"/>
                      <a:pt x="82" y="240"/>
                      <a:pt x="84" y="241"/>
                    </a:cubicBezTo>
                    <a:cubicBezTo>
                      <a:pt x="97" y="243"/>
                      <a:pt x="110" y="236"/>
                      <a:pt x="116" y="224"/>
                    </a:cubicBezTo>
                    <a:cubicBezTo>
                      <a:pt x="116" y="223"/>
                      <a:pt x="116" y="223"/>
                      <a:pt x="116" y="222"/>
                    </a:cubicBezTo>
                    <a:cubicBezTo>
                      <a:pt x="133" y="220"/>
                      <a:pt x="147" y="204"/>
                      <a:pt x="158" y="190"/>
                    </a:cubicBezTo>
                    <a:cubicBezTo>
                      <a:pt x="183" y="216"/>
                      <a:pt x="205" y="257"/>
                      <a:pt x="173" y="287"/>
                    </a:cubicBezTo>
                    <a:cubicBezTo>
                      <a:pt x="171" y="289"/>
                      <a:pt x="172" y="291"/>
                      <a:pt x="173" y="293"/>
                    </a:cubicBezTo>
                    <a:cubicBezTo>
                      <a:pt x="168" y="290"/>
                      <a:pt x="162" y="289"/>
                      <a:pt x="155" y="288"/>
                    </a:cubicBezTo>
                    <a:cubicBezTo>
                      <a:pt x="132" y="287"/>
                      <a:pt x="111" y="296"/>
                      <a:pt x="88" y="295"/>
                    </a:cubicBezTo>
                    <a:cubicBezTo>
                      <a:pt x="86" y="294"/>
                      <a:pt x="84" y="294"/>
                      <a:pt x="83" y="296"/>
                    </a:cubicBezTo>
                    <a:cubicBezTo>
                      <a:pt x="81" y="297"/>
                      <a:pt x="81" y="300"/>
                      <a:pt x="81" y="302"/>
                    </a:cubicBezTo>
                    <a:cubicBezTo>
                      <a:pt x="80" y="308"/>
                      <a:pt x="80" y="315"/>
                      <a:pt x="78" y="322"/>
                    </a:cubicBezTo>
                    <a:cubicBezTo>
                      <a:pt x="78" y="325"/>
                      <a:pt x="79" y="327"/>
                      <a:pt x="82" y="328"/>
                    </a:cubicBezTo>
                    <a:cubicBezTo>
                      <a:pt x="83" y="329"/>
                      <a:pt x="84" y="329"/>
                      <a:pt x="85" y="330"/>
                    </a:cubicBezTo>
                    <a:cubicBezTo>
                      <a:pt x="86" y="338"/>
                      <a:pt x="88" y="347"/>
                      <a:pt x="87" y="355"/>
                    </a:cubicBezTo>
                    <a:cubicBezTo>
                      <a:pt x="87" y="357"/>
                      <a:pt x="89" y="359"/>
                      <a:pt x="90" y="360"/>
                    </a:cubicBezTo>
                    <a:cubicBezTo>
                      <a:pt x="91" y="360"/>
                      <a:pt x="92" y="361"/>
                      <a:pt x="93" y="361"/>
                    </a:cubicBezTo>
                    <a:cubicBezTo>
                      <a:pt x="90" y="367"/>
                      <a:pt x="89" y="374"/>
                      <a:pt x="88" y="381"/>
                    </a:cubicBezTo>
                    <a:cubicBezTo>
                      <a:pt x="58" y="381"/>
                      <a:pt x="30" y="406"/>
                      <a:pt x="11" y="427"/>
                    </a:cubicBezTo>
                    <a:cubicBezTo>
                      <a:pt x="10" y="427"/>
                      <a:pt x="10" y="427"/>
                      <a:pt x="10" y="427"/>
                    </a:cubicBezTo>
                    <a:cubicBezTo>
                      <a:pt x="8" y="426"/>
                      <a:pt x="4" y="426"/>
                      <a:pt x="3" y="430"/>
                    </a:cubicBezTo>
                    <a:cubicBezTo>
                      <a:pt x="0" y="439"/>
                      <a:pt x="3" y="452"/>
                      <a:pt x="4" y="462"/>
                    </a:cubicBezTo>
                    <a:cubicBezTo>
                      <a:pt x="4" y="464"/>
                      <a:pt x="5" y="466"/>
                      <a:pt x="6" y="466"/>
                    </a:cubicBezTo>
                    <a:cubicBezTo>
                      <a:pt x="6" y="467"/>
                      <a:pt x="7" y="467"/>
                      <a:pt x="7" y="468"/>
                    </a:cubicBezTo>
                    <a:cubicBezTo>
                      <a:pt x="30" y="495"/>
                      <a:pt x="51" y="522"/>
                      <a:pt x="79" y="533"/>
                    </a:cubicBezTo>
                    <a:cubicBezTo>
                      <a:pt x="79" y="535"/>
                      <a:pt x="80" y="537"/>
                      <a:pt x="80" y="539"/>
                    </a:cubicBezTo>
                    <a:cubicBezTo>
                      <a:pt x="82" y="546"/>
                      <a:pt x="91" y="543"/>
                      <a:pt x="91" y="537"/>
                    </a:cubicBezTo>
                    <a:cubicBezTo>
                      <a:pt x="104" y="540"/>
                      <a:pt x="118" y="540"/>
                      <a:pt x="136" y="535"/>
                    </a:cubicBezTo>
                    <a:cubicBezTo>
                      <a:pt x="187" y="521"/>
                      <a:pt x="243" y="484"/>
                      <a:pt x="251" y="428"/>
                    </a:cubicBezTo>
                    <a:cubicBezTo>
                      <a:pt x="252" y="425"/>
                      <a:pt x="252" y="423"/>
                      <a:pt x="252" y="420"/>
                    </a:cubicBezTo>
                    <a:cubicBezTo>
                      <a:pt x="256" y="392"/>
                      <a:pt x="243" y="370"/>
                      <a:pt x="219" y="360"/>
                    </a:cubicBezTo>
                    <a:close/>
                    <a:moveTo>
                      <a:pt x="260" y="277"/>
                    </a:moveTo>
                    <a:cubicBezTo>
                      <a:pt x="252" y="305"/>
                      <a:pt x="227" y="325"/>
                      <a:pt x="213" y="349"/>
                    </a:cubicBezTo>
                    <a:cubicBezTo>
                      <a:pt x="212" y="344"/>
                      <a:pt x="211" y="339"/>
                      <a:pt x="208" y="335"/>
                    </a:cubicBezTo>
                    <a:cubicBezTo>
                      <a:pt x="212" y="332"/>
                      <a:pt x="208" y="324"/>
                      <a:pt x="203" y="326"/>
                    </a:cubicBezTo>
                    <a:cubicBezTo>
                      <a:pt x="186" y="333"/>
                      <a:pt x="171" y="338"/>
                      <a:pt x="154" y="338"/>
                    </a:cubicBezTo>
                    <a:cubicBezTo>
                      <a:pt x="154" y="336"/>
                      <a:pt x="153" y="334"/>
                      <a:pt x="153" y="333"/>
                    </a:cubicBezTo>
                    <a:cubicBezTo>
                      <a:pt x="169" y="335"/>
                      <a:pt x="186" y="331"/>
                      <a:pt x="201" y="326"/>
                    </a:cubicBezTo>
                    <a:cubicBezTo>
                      <a:pt x="205" y="325"/>
                      <a:pt x="206" y="321"/>
                      <a:pt x="203" y="318"/>
                    </a:cubicBezTo>
                    <a:cubicBezTo>
                      <a:pt x="200" y="313"/>
                      <a:pt x="196" y="309"/>
                      <a:pt x="192" y="305"/>
                    </a:cubicBezTo>
                    <a:cubicBezTo>
                      <a:pt x="249" y="275"/>
                      <a:pt x="218" y="193"/>
                      <a:pt x="176" y="164"/>
                    </a:cubicBezTo>
                    <a:cubicBezTo>
                      <a:pt x="182" y="155"/>
                      <a:pt x="188" y="146"/>
                      <a:pt x="194" y="136"/>
                    </a:cubicBezTo>
                    <a:cubicBezTo>
                      <a:pt x="237" y="168"/>
                      <a:pt x="275" y="222"/>
                      <a:pt x="260" y="277"/>
                    </a:cubicBezTo>
                    <a:close/>
                    <a:moveTo>
                      <a:pt x="154" y="418"/>
                    </a:moveTo>
                    <a:cubicBezTo>
                      <a:pt x="157" y="406"/>
                      <a:pt x="161" y="394"/>
                      <a:pt x="160" y="382"/>
                    </a:cubicBezTo>
                    <a:cubicBezTo>
                      <a:pt x="168" y="378"/>
                      <a:pt x="176" y="377"/>
                      <a:pt x="184" y="375"/>
                    </a:cubicBezTo>
                    <a:cubicBezTo>
                      <a:pt x="186" y="383"/>
                      <a:pt x="190" y="391"/>
                      <a:pt x="195" y="399"/>
                    </a:cubicBezTo>
                    <a:cubicBezTo>
                      <a:pt x="200" y="406"/>
                      <a:pt x="207" y="414"/>
                      <a:pt x="206" y="423"/>
                    </a:cubicBezTo>
                    <a:cubicBezTo>
                      <a:pt x="204" y="434"/>
                      <a:pt x="186" y="442"/>
                      <a:pt x="177" y="445"/>
                    </a:cubicBezTo>
                    <a:cubicBezTo>
                      <a:pt x="167" y="449"/>
                      <a:pt x="158" y="447"/>
                      <a:pt x="149" y="448"/>
                    </a:cubicBezTo>
                    <a:cubicBezTo>
                      <a:pt x="148" y="448"/>
                      <a:pt x="147" y="448"/>
                      <a:pt x="147" y="448"/>
                    </a:cubicBezTo>
                    <a:cubicBezTo>
                      <a:pt x="149" y="438"/>
                      <a:pt x="151" y="428"/>
                      <a:pt x="154" y="418"/>
                    </a:cubicBezTo>
                    <a:close/>
                    <a:moveTo>
                      <a:pt x="143" y="415"/>
                    </a:moveTo>
                    <a:cubicBezTo>
                      <a:pt x="141" y="425"/>
                      <a:pt x="139" y="435"/>
                      <a:pt x="138" y="445"/>
                    </a:cubicBezTo>
                    <a:cubicBezTo>
                      <a:pt x="132" y="440"/>
                      <a:pt x="125" y="436"/>
                      <a:pt x="118" y="432"/>
                    </a:cubicBezTo>
                    <a:cubicBezTo>
                      <a:pt x="119" y="422"/>
                      <a:pt x="119" y="413"/>
                      <a:pt x="122" y="403"/>
                    </a:cubicBezTo>
                    <a:cubicBezTo>
                      <a:pt x="125" y="395"/>
                      <a:pt x="129" y="386"/>
                      <a:pt x="132" y="378"/>
                    </a:cubicBezTo>
                    <a:cubicBezTo>
                      <a:pt x="138" y="380"/>
                      <a:pt x="144" y="382"/>
                      <a:pt x="150" y="384"/>
                    </a:cubicBezTo>
                    <a:cubicBezTo>
                      <a:pt x="147" y="394"/>
                      <a:pt x="146" y="405"/>
                      <a:pt x="143" y="415"/>
                    </a:cubicBezTo>
                    <a:close/>
                    <a:moveTo>
                      <a:pt x="188" y="365"/>
                    </a:moveTo>
                    <a:cubicBezTo>
                      <a:pt x="186" y="365"/>
                      <a:pt x="184" y="365"/>
                      <a:pt x="183" y="367"/>
                    </a:cubicBezTo>
                    <a:cubicBezTo>
                      <a:pt x="175" y="370"/>
                      <a:pt x="167" y="372"/>
                      <a:pt x="159" y="376"/>
                    </a:cubicBezTo>
                    <a:cubicBezTo>
                      <a:pt x="159" y="369"/>
                      <a:pt x="158" y="362"/>
                      <a:pt x="157" y="355"/>
                    </a:cubicBezTo>
                    <a:cubicBezTo>
                      <a:pt x="156" y="353"/>
                      <a:pt x="156" y="351"/>
                      <a:pt x="156" y="350"/>
                    </a:cubicBezTo>
                    <a:cubicBezTo>
                      <a:pt x="170" y="349"/>
                      <a:pt x="184" y="345"/>
                      <a:pt x="197" y="340"/>
                    </a:cubicBezTo>
                    <a:cubicBezTo>
                      <a:pt x="200" y="344"/>
                      <a:pt x="203" y="348"/>
                      <a:pt x="203" y="353"/>
                    </a:cubicBezTo>
                    <a:cubicBezTo>
                      <a:pt x="203" y="358"/>
                      <a:pt x="196" y="361"/>
                      <a:pt x="192" y="363"/>
                    </a:cubicBezTo>
                    <a:cubicBezTo>
                      <a:pt x="191" y="364"/>
                      <a:pt x="190" y="364"/>
                      <a:pt x="188" y="365"/>
                    </a:cubicBezTo>
                    <a:close/>
                    <a:moveTo>
                      <a:pt x="189" y="19"/>
                    </a:moveTo>
                    <a:cubicBezTo>
                      <a:pt x="191" y="16"/>
                      <a:pt x="193" y="13"/>
                      <a:pt x="198" y="12"/>
                    </a:cubicBezTo>
                    <a:cubicBezTo>
                      <a:pt x="205" y="11"/>
                      <a:pt x="211" y="15"/>
                      <a:pt x="217" y="18"/>
                    </a:cubicBezTo>
                    <a:cubicBezTo>
                      <a:pt x="224" y="23"/>
                      <a:pt x="237" y="33"/>
                      <a:pt x="239" y="44"/>
                    </a:cubicBezTo>
                    <a:cubicBezTo>
                      <a:pt x="221" y="43"/>
                      <a:pt x="200" y="32"/>
                      <a:pt x="189" y="19"/>
                    </a:cubicBezTo>
                    <a:close/>
                    <a:moveTo>
                      <a:pt x="199" y="40"/>
                    </a:moveTo>
                    <a:cubicBezTo>
                      <a:pt x="201" y="41"/>
                      <a:pt x="204" y="43"/>
                      <a:pt x="206" y="44"/>
                    </a:cubicBezTo>
                    <a:cubicBezTo>
                      <a:pt x="208" y="45"/>
                      <a:pt x="210" y="46"/>
                      <a:pt x="212" y="47"/>
                    </a:cubicBezTo>
                    <a:cubicBezTo>
                      <a:pt x="203" y="62"/>
                      <a:pt x="196" y="80"/>
                      <a:pt x="190" y="97"/>
                    </a:cubicBezTo>
                    <a:cubicBezTo>
                      <a:pt x="190" y="98"/>
                      <a:pt x="191" y="99"/>
                      <a:pt x="192" y="99"/>
                    </a:cubicBezTo>
                    <a:cubicBezTo>
                      <a:pt x="181" y="99"/>
                      <a:pt x="172" y="96"/>
                      <a:pt x="165" y="89"/>
                    </a:cubicBezTo>
                    <a:cubicBezTo>
                      <a:pt x="175" y="72"/>
                      <a:pt x="187" y="56"/>
                      <a:pt x="199" y="40"/>
                    </a:cubicBezTo>
                    <a:close/>
                    <a:moveTo>
                      <a:pt x="91" y="232"/>
                    </a:moveTo>
                    <a:cubicBezTo>
                      <a:pt x="91" y="225"/>
                      <a:pt x="93" y="219"/>
                      <a:pt x="96" y="212"/>
                    </a:cubicBezTo>
                    <a:cubicBezTo>
                      <a:pt x="98" y="217"/>
                      <a:pt x="102" y="220"/>
                      <a:pt x="106" y="221"/>
                    </a:cubicBezTo>
                    <a:cubicBezTo>
                      <a:pt x="102" y="226"/>
                      <a:pt x="98" y="231"/>
                      <a:pt x="91" y="232"/>
                    </a:cubicBezTo>
                    <a:close/>
                    <a:moveTo>
                      <a:pt x="130" y="203"/>
                    </a:moveTo>
                    <a:cubicBezTo>
                      <a:pt x="123" y="209"/>
                      <a:pt x="113" y="216"/>
                      <a:pt x="106" y="206"/>
                    </a:cubicBezTo>
                    <a:cubicBezTo>
                      <a:pt x="98" y="193"/>
                      <a:pt x="106" y="175"/>
                      <a:pt x="110" y="162"/>
                    </a:cubicBezTo>
                    <a:cubicBezTo>
                      <a:pt x="120" y="135"/>
                      <a:pt x="139" y="115"/>
                      <a:pt x="154" y="91"/>
                    </a:cubicBezTo>
                    <a:cubicBezTo>
                      <a:pt x="163" y="104"/>
                      <a:pt x="179" y="112"/>
                      <a:pt x="194" y="110"/>
                    </a:cubicBezTo>
                    <a:cubicBezTo>
                      <a:pt x="186" y="119"/>
                      <a:pt x="180" y="136"/>
                      <a:pt x="175" y="145"/>
                    </a:cubicBezTo>
                    <a:cubicBezTo>
                      <a:pt x="162" y="166"/>
                      <a:pt x="148" y="187"/>
                      <a:pt x="130" y="203"/>
                    </a:cubicBezTo>
                    <a:close/>
                    <a:moveTo>
                      <a:pt x="177" y="293"/>
                    </a:moveTo>
                    <a:cubicBezTo>
                      <a:pt x="219" y="261"/>
                      <a:pt x="194" y="212"/>
                      <a:pt x="165" y="181"/>
                    </a:cubicBezTo>
                    <a:cubicBezTo>
                      <a:pt x="164" y="181"/>
                      <a:pt x="164" y="181"/>
                      <a:pt x="164" y="181"/>
                    </a:cubicBezTo>
                    <a:cubicBezTo>
                      <a:pt x="165" y="179"/>
                      <a:pt x="167" y="178"/>
                      <a:pt x="168" y="176"/>
                    </a:cubicBezTo>
                    <a:cubicBezTo>
                      <a:pt x="169" y="174"/>
                      <a:pt x="171" y="172"/>
                      <a:pt x="173" y="169"/>
                    </a:cubicBezTo>
                    <a:cubicBezTo>
                      <a:pt x="208" y="200"/>
                      <a:pt x="232" y="264"/>
                      <a:pt x="188" y="298"/>
                    </a:cubicBezTo>
                    <a:cubicBezTo>
                      <a:pt x="187" y="299"/>
                      <a:pt x="187" y="299"/>
                      <a:pt x="186" y="300"/>
                    </a:cubicBezTo>
                    <a:cubicBezTo>
                      <a:pt x="183" y="297"/>
                      <a:pt x="179" y="295"/>
                      <a:pt x="175" y="293"/>
                    </a:cubicBezTo>
                    <a:cubicBezTo>
                      <a:pt x="176" y="294"/>
                      <a:pt x="177" y="293"/>
                      <a:pt x="177" y="293"/>
                    </a:cubicBezTo>
                    <a:close/>
                    <a:moveTo>
                      <a:pt x="134" y="301"/>
                    </a:moveTo>
                    <a:cubicBezTo>
                      <a:pt x="158" y="296"/>
                      <a:pt x="175" y="302"/>
                      <a:pt x="190" y="319"/>
                    </a:cubicBezTo>
                    <a:cubicBezTo>
                      <a:pt x="174" y="323"/>
                      <a:pt x="158" y="325"/>
                      <a:pt x="141" y="319"/>
                    </a:cubicBezTo>
                    <a:cubicBezTo>
                      <a:pt x="129" y="316"/>
                      <a:pt x="117" y="310"/>
                      <a:pt x="106" y="305"/>
                    </a:cubicBezTo>
                    <a:cubicBezTo>
                      <a:pt x="115" y="304"/>
                      <a:pt x="124" y="303"/>
                      <a:pt x="134" y="301"/>
                    </a:cubicBezTo>
                    <a:close/>
                    <a:moveTo>
                      <a:pt x="88" y="304"/>
                    </a:moveTo>
                    <a:cubicBezTo>
                      <a:pt x="88" y="304"/>
                      <a:pt x="88" y="304"/>
                      <a:pt x="88" y="304"/>
                    </a:cubicBezTo>
                    <a:cubicBezTo>
                      <a:pt x="106" y="313"/>
                      <a:pt x="123" y="324"/>
                      <a:pt x="142" y="330"/>
                    </a:cubicBezTo>
                    <a:cubicBezTo>
                      <a:pt x="141" y="333"/>
                      <a:pt x="142" y="335"/>
                      <a:pt x="142" y="338"/>
                    </a:cubicBezTo>
                    <a:cubicBezTo>
                      <a:pt x="139" y="337"/>
                      <a:pt x="135" y="337"/>
                      <a:pt x="132" y="336"/>
                    </a:cubicBezTo>
                    <a:cubicBezTo>
                      <a:pt x="121" y="333"/>
                      <a:pt x="110" y="329"/>
                      <a:pt x="100" y="325"/>
                    </a:cubicBezTo>
                    <a:cubicBezTo>
                      <a:pt x="89" y="320"/>
                      <a:pt x="87" y="314"/>
                      <a:pt x="88" y="304"/>
                    </a:cubicBezTo>
                    <a:close/>
                    <a:moveTo>
                      <a:pt x="92" y="332"/>
                    </a:moveTo>
                    <a:cubicBezTo>
                      <a:pt x="109" y="339"/>
                      <a:pt x="126" y="347"/>
                      <a:pt x="144" y="349"/>
                    </a:cubicBezTo>
                    <a:cubicBezTo>
                      <a:pt x="144" y="349"/>
                      <a:pt x="144" y="349"/>
                      <a:pt x="144" y="349"/>
                    </a:cubicBezTo>
                    <a:cubicBezTo>
                      <a:pt x="145" y="357"/>
                      <a:pt x="147" y="364"/>
                      <a:pt x="147" y="371"/>
                    </a:cubicBezTo>
                    <a:cubicBezTo>
                      <a:pt x="143" y="370"/>
                      <a:pt x="138" y="368"/>
                      <a:pt x="133" y="367"/>
                    </a:cubicBezTo>
                    <a:cubicBezTo>
                      <a:pt x="133" y="366"/>
                      <a:pt x="133" y="366"/>
                      <a:pt x="133" y="365"/>
                    </a:cubicBezTo>
                    <a:cubicBezTo>
                      <a:pt x="133" y="361"/>
                      <a:pt x="128" y="360"/>
                      <a:pt x="126" y="363"/>
                    </a:cubicBezTo>
                    <a:cubicBezTo>
                      <a:pt x="126" y="363"/>
                      <a:pt x="125" y="364"/>
                      <a:pt x="125" y="364"/>
                    </a:cubicBezTo>
                    <a:cubicBezTo>
                      <a:pt x="122" y="363"/>
                      <a:pt x="118" y="362"/>
                      <a:pt x="114" y="360"/>
                    </a:cubicBezTo>
                    <a:cubicBezTo>
                      <a:pt x="111" y="359"/>
                      <a:pt x="107" y="357"/>
                      <a:pt x="104" y="355"/>
                    </a:cubicBezTo>
                    <a:cubicBezTo>
                      <a:pt x="104" y="353"/>
                      <a:pt x="101" y="351"/>
                      <a:pt x="99" y="352"/>
                    </a:cubicBezTo>
                    <a:cubicBezTo>
                      <a:pt x="98" y="350"/>
                      <a:pt x="96" y="348"/>
                      <a:pt x="96" y="346"/>
                    </a:cubicBezTo>
                    <a:cubicBezTo>
                      <a:pt x="94" y="341"/>
                      <a:pt x="93" y="337"/>
                      <a:pt x="92" y="332"/>
                    </a:cubicBezTo>
                    <a:close/>
                    <a:moveTo>
                      <a:pt x="96" y="386"/>
                    </a:moveTo>
                    <a:cubicBezTo>
                      <a:pt x="97" y="379"/>
                      <a:pt x="99" y="373"/>
                      <a:pt x="101" y="366"/>
                    </a:cubicBezTo>
                    <a:cubicBezTo>
                      <a:pt x="107" y="369"/>
                      <a:pt x="114" y="372"/>
                      <a:pt x="120" y="374"/>
                    </a:cubicBezTo>
                    <a:cubicBezTo>
                      <a:pt x="115" y="386"/>
                      <a:pt x="112" y="399"/>
                      <a:pt x="109" y="411"/>
                    </a:cubicBezTo>
                    <a:cubicBezTo>
                      <a:pt x="109" y="415"/>
                      <a:pt x="108" y="420"/>
                      <a:pt x="109" y="425"/>
                    </a:cubicBezTo>
                    <a:cubicBezTo>
                      <a:pt x="103" y="421"/>
                      <a:pt x="98" y="418"/>
                      <a:pt x="93" y="416"/>
                    </a:cubicBezTo>
                    <a:cubicBezTo>
                      <a:pt x="93" y="406"/>
                      <a:pt x="95" y="396"/>
                      <a:pt x="96" y="386"/>
                    </a:cubicBezTo>
                    <a:close/>
                    <a:moveTo>
                      <a:pt x="13" y="462"/>
                    </a:moveTo>
                    <a:cubicBezTo>
                      <a:pt x="13" y="462"/>
                      <a:pt x="12" y="461"/>
                      <a:pt x="12" y="461"/>
                    </a:cubicBezTo>
                    <a:cubicBezTo>
                      <a:pt x="12" y="453"/>
                      <a:pt x="14" y="444"/>
                      <a:pt x="13" y="436"/>
                    </a:cubicBezTo>
                    <a:cubicBezTo>
                      <a:pt x="13" y="436"/>
                      <a:pt x="13" y="436"/>
                      <a:pt x="13" y="436"/>
                    </a:cubicBezTo>
                    <a:cubicBezTo>
                      <a:pt x="36" y="445"/>
                      <a:pt x="50" y="463"/>
                      <a:pt x="65" y="481"/>
                    </a:cubicBezTo>
                    <a:cubicBezTo>
                      <a:pt x="69" y="485"/>
                      <a:pt x="75" y="493"/>
                      <a:pt x="81" y="498"/>
                    </a:cubicBezTo>
                    <a:cubicBezTo>
                      <a:pt x="79" y="498"/>
                      <a:pt x="77" y="500"/>
                      <a:pt x="77" y="504"/>
                    </a:cubicBezTo>
                    <a:cubicBezTo>
                      <a:pt x="77" y="509"/>
                      <a:pt x="77" y="515"/>
                      <a:pt x="77" y="520"/>
                    </a:cubicBezTo>
                    <a:cubicBezTo>
                      <a:pt x="53" y="508"/>
                      <a:pt x="34" y="482"/>
                      <a:pt x="13" y="462"/>
                    </a:cubicBezTo>
                    <a:close/>
                    <a:moveTo>
                      <a:pt x="132" y="523"/>
                    </a:moveTo>
                    <a:cubicBezTo>
                      <a:pt x="116" y="529"/>
                      <a:pt x="102" y="529"/>
                      <a:pt x="90" y="525"/>
                    </a:cubicBezTo>
                    <a:cubicBezTo>
                      <a:pt x="89" y="518"/>
                      <a:pt x="89" y="511"/>
                      <a:pt x="89" y="504"/>
                    </a:cubicBezTo>
                    <a:cubicBezTo>
                      <a:pt x="89" y="503"/>
                      <a:pt x="89" y="503"/>
                      <a:pt x="89" y="503"/>
                    </a:cubicBezTo>
                    <a:cubicBezTo>
                      <a:pt x="91" y="504"/>
                      <a:pt x="92" y="504"/>
                      <a:pt x="94" y="505"/>
                    </a:cubicBezTo>
                    <a:cubicBezTo>
                      <a:pt x="127" y="512"/>
                      <a:pt x="162" y="494"/>
                      <a:pt x="192" y="481"/>
                    </a:cubicBezTo>
                    <a:cubicBezTo>
                      <a:pt x="202" y="476"/>
                      <a:pt x="213" y="470"/>
                      <a:pt x="223" y="463"/>
                    </a:cubicBezTo>
                    <a:cubicBezTo>
                      <a:pt x="202" y="493"/>
                      <a:pt x="168" y="510"/>
                      <a:pt x="132" y="523"/>
                    </a:cubicBezTo>
                    <a:close/>
                    <a:moveTo>
                      <a:pt x="208" y="458"/>
                    </a:moveTo>
                    <a:cubicBezTo>
                      <a:pt x="187" y="471"/>
                      <a:pt x="162" y="479"/>
                      <a:pt x="139" y="488"/>
                    </a:cubicBezTo>
                    <a:cubicBezTo>
                      <a:pt x="120" y="495"/>
                      <a:pt x="100" y="497"/>
                      <a:pt x="83" y="483"/>
                    </a:cubicBezTo>
                    <a:cubicBezTo>
                      <a:pt x="76" y="477"/>
                      <a:pt x="69" y="468"/>
                      <a:pt x="63" y="461"/>
                    </a:cubicBezTo>
                    <a:cubicBezTo>
                      <a:pt x="51" y="448"/>
                      <a:pt x="40" y="437"/>
                      <a:pt x="25" y="429"/>
                    </a:cubicBezTo>
                    <a:cubicBezTo>
                      <a:pt x="42" y="412"/>
                      <a:pt x="65" y="397"/>
                      <a:pt x="87" y="390"/>
                    </a:cubicBezTo>
                    <a:cubicBezTo>
                      <a:pt x="87" y="398"/>
                      <a:pt x="87" y="406"/>
                      <a:pt x="88" y="414"/>
                    </a:cubicBezTo>
                    <a:cubicBezTo>
                      <a:pt x="85" y="412"/>
                      <a:pt x="82" y="411"/>
                      <a:pt x="78" y="410"/>
                    </a:cubicBezTo>
                    <a:cubicBezTo>
                      <a:pt x="77" y="409"/>
                      <a:pt x="76" y="412"/>
                      <a:pt x="77" y="412"/>
                    </a:cubicBezTo>
                    <a:cubicBezTo>
                      <a:pt x="81" y="414"/>
                      <a:pt x="85" y="417"/>
                      <a:pt x="89" y="420"/>
                    </a:cubicBezTo>
                    <a:cubicBezTo>
                      <a:pt x="89" y="420"/>
                      <a:pt x="89" y="420"/>
                      <a:pt x="89" y="420"/>
                    </a:cubicBezTo>
                    <a:cubicBezTo>
                      <a:pt x="97" y="426"/>
                      <a:pt x="104" y="432"/>
                      <a:pt x="110" y="438"/>
                    </a:cubicBezTo>
                    <a:cubicBezTo>
                      <a:pt x="118" y="444"/>
                      <a:pt x="127" y="454"/>
                      <a:pt x="137" y="455"/>
                    </a:cubicBezTo>
                    <a:cubicBezTo>
                      <a:pt x="137" y="455"/>
                      <a:pt x="137" y="454"/>
                      <a:pt x="137" y="454"/>
                    </a:cubicBezTo>
                    <a:cubicBezTo>
                      <a:pt x="138" y="458"/>
                      <a:pt x="144" y="458"/>
                      <a:pt x="146" y="454"/>
                    </a:cubicBezTo>
                    <a:cubicBezTo>
                      <a:pt x="146" y="454"/>
                      <a:pt x="146" y="454"/>
                      <a:pt x="146" y="454"/>
                    </a:cubicBezTo>
                    <a:cubicBezTo>
                      <a:pt x="146" y="454"/>
                      <a:pt x="146" y="454"/>
                      <a:pt x="146" y="454"/>
                    </a:cubicBezTo>
                    <a:cubicBezTo>
                      <a:pt x="150" y="460"/>
                      <a:pt x="164" y="459"/>
                      <a:pt x="171" y="458"/>
                    </a:cubicBezTo>
                    <a:cubicBezTo>
                      <a:pt x="186" y="456"/>
                      <a:pt x="198" y="449"/>
                      <a:pt x="209" y="439"/>
                    </a:cubicBezTo>
                    <a:cubicBezTo>
                      <a:pt x="231" y="419"/>
                      <a:pt x="204" y="392"/>
                      <a:pt x="194" y="372"/>
                    </a:cubicBezTo>
                    <a:cubicBezTo>
                      <a:pt x="198" y="370"/>
                      <a:pt x="201" y="369"/>
                      <a:pt x="205" y="367"/>
                    </a:cubicBezTo>
                    <a:cubicBezTo>
                      <a:pt x="205" y="367"/>
                      <a:pt x="205" y="366"/>
                      <a:pt x="205" y="366"/>
                    </a:cubicBezTo>
                    <a:cubicBezTo>
                      <a:pt x="205" y="367"/>
                      <a:pt x="205" y="368"/>
                      <a:pt x="204" y="369"/>
                    </a:cubicBezTo>
                    <a:cubicBezTo>
                      <a:pt x="203" y="372"/>
                      <a:pt x="208" y="374"/>
                      <a:pt x="210" y="371"/>
                    </a:cubicBezTo>
                    <a:cubicBezTo>
                      <a:pt x="210" y="371"/>
                      <a:pt x="211" y="370"/>
                      <a:pt x="211" y="369"/>
                    </a:cubicBezTo>
                    <a:cubicBezTo>
                      <a:pt x="257" y="387"/>
                      <a:pt x="241" y="436"/>
                      <a:pt x="208" y="4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9" name="Freeform 475"/>
              <p:cNvSpPr/>
              <p:nvPr/>
            </p:nvSpPr>
            <p:spPr bwMode="auto">
              <a:xfrm>
                <a:off x="1833" y="1361"/>
                <a:ext cx="61" cy="56"/>
              </a:xfrm>
              <a:custGeom>
                <a:avLst/>
                <a:gdLst>
                  <a:gd name="T0" fmla="*/ 16 w 30"/>
                  <a:gd name="T1" fmla="*/ 0 h 28"/>
                  <a:gd name="T2" fmla="*/ 14 w 30"/>
                  <a:gd name="T3" fmla="*/ 0 h 28"/>
                  <a:gd name="T4" fmla="*/ 0 w 30"/>
                  <a:gd name="T5" fmla="*/ 14 h 28"/>
                  <a:gd name="T6" fmla="*/ 14 w 30"/>
                  <a:gd name="T7" fmla="*/ 27 h 28"/>
                  <a:gd name="T8" fmla="*/ 16 w 30"/>
                  <a:gd name="T9" fmla="*/ 27 h 28"/>
                  <a:gd name="T10" fmla="*/ 30 w 30"/>
                  <a:gd name="T11" fmla="*/ 14 h 28"/>
                  <a:gd name="T12" fmla="*/ 16 w 30"/>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30" h="28">
                    <a:moveTo>
                      <a:pt x="16" y="0"/>
                    </a:moveTo>
                    <a:cubicBezTo>
                      <a:pt x="14" y="0"/>
                      <a:pt x="14" y="0"/>
                      <a:pt x="14" y="0"/>
                    </a:cubicBezTo>
                    <a:cubicBezTo>
                      <a:pt x="6" y="0"/>
                      <a:pt x="0" y="7"/>
                      <a:pt x="0" y="14"/>
                    </a:cubicBezTo>
                    <a:cubicBezTo>
                      <a:pt x="0" y="21"/>
                      <a:pt x="6" y="28"/>
                      <a:pt x="14" y="27"/>
                    </a:cubicBezTo>
                    <a:cubicBezTo>
                      <a:pt x="16" y="27"/>
                      <a:pt x="16" y="27"/>
                      <a:pt x="16" y="27"/>
                    </a:cubicBezTo>
                    <a:cubicBezTo>
                      <a:pt x="24" y="27"/>
                      <a:pt x="30" y="22"/>
                      <a:pt x="30" y="14"/>
                    </a:cubicBezTo>
                    <a:cubicBezTo>
                      <a:pt x="30" y="6"/>
                      <a:pt x="24" y="1"/>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0" name="Freeform 476"/>
              <p:cNvSpPr>
                <a:spLocks noEditPoints="1"/>
              </p:cNvSpPr>
              <p:nvPr/>
            </p:nvSpPr>
            <p:spPr bwMode="auto">
              <a:xfrm>
                <a:off x="5818" y="1217"/>
                <a:ext cx="468" cy="549"/>
              </a:xfrm>
              <a:custGeom>
                <a:avLst/>
                <a:gdLst>
                  <a:gd name="T0" fmla="*/ 104 w 232"/>
                  <a:gd name="T1" fmla="*/ 56 h 272"/>
                  <a:gd name="T2" fmla="*/ 105 w 232"/>
                  <a:gd name="T3" fmla="*/ 42 h 272"/>
                  <a:gd name="T4" fmla="*/ 113 w 232"/>
                  <a:gd name="T5" fmla="*/ 22 h 272"/>
                  <a:gd name="T6" fmla="*/ 121 w 232"/>
                  <a:gd name="T7" fmla="*/ 8 h 272"/>
                  <a:gd name="T8" fmla="*/ 116 w 232"/>
                  <a:gd name="T9" fmla="*/ 1 h 272"/>
                  <a:gd name="T10" fmla="*/ 89 w 232"/>
                  <a:gd name="T11" fmla="*/ 37 h 272"/>
                  <a:gd name="T12" fmla="*/ 88 w 232"/>
                  <a:gd name="T13" fmla="*/ 51 h 272"/>
                  <a:gd name="T14" fmla="*/ 20 w 232"/>
                  <a:gd name="T15" fmla="*/ 58 h 272"/>
                  <a:gd name="T16" fmla="*/ 2 w 232"/>
                  <a:gd name="T17" fmla="*/ 146 h 272"/>
                  <a:gd name="T18" fmla="*/ 99 w 232"/>
                  <a:gd name="T19" fmla="*/ 267 h 272"/>
                  <a:gd name="T20" fmla="*/ 229 w 232"/>
                  <a:gd name="T21" fmla="*/ 130 h 272"/>
                  <a:gd name="T22" fmla="*/ 104 w 232"/>
                  <a:gd name="T23" fmla="*/ 56 h 272"/>
                  <a:gd name="T24" fmla="*/ 205 w 232"/>
                  <a:gd name="T25" fmla="*/ 181 h 272"/>
                  <a:gd name="T26" fmla="*/ 211 w 232"/>
                  <a:gd name="T27" fmla="*/ 150 h 272"/>
                  <a:gd name="T28" fmla="*/ 208 w 232"/>
                  <a:gd name="T29" fmla="*/ 145 h 272"/>
                  <a:gd name="T30" fmla="*/ 207 w 232"/>
                  <a:gd name="T31" fmla="*/ 131 h 272"/>
                  <a:gd name="T32" fmla="*/ 197 w 232"/>
                  <a:gd name="T33" fmla="*/ 130 h 272"/>
                  <a:gd name="T34" fmla="*/ 182 w 232"/>
                  <a:gd name="T35" fmla="*/ 161 h 272"/>
                  <a:gd name="T36" fmla="*/ 185 w 232"/>
                  <a:gd name="T37" fmla="*/ 135 h 272"/>
                  <a:gd name="T38" fmla="*/ 175 w 232"/>
                  <a:gd name="T39" fmla="*/ 132 h 272"/>
                  <a:gd name="T40" fmla="*/ 158 w 232"/>
                  <a:gd name="T41" fmla="*/ 160 h 272"/>
                  <a:gd name="T42" fmla="*/ 158 w 232"/>
                  <a:gd name="T43" fmla="*/ 142 h 272"/>
                  <a:gd name="T44" fmla="*/ 148 w 232"/>
                  <a:gd name="T45" fmla="*/ 140 h 272"/>
                  <a:gd name="T46" fmla="*/ 136 w 232"/>
                  <a:gd name="T47" fmla="*/ 193 h 272"/>
                  <a:gd name="T48" fmla="*/ 141 w 232"/>
                  <a:gd name="T49" fmla="*/ 190 h 272"/>
                  <a:gd name="T50" fmla="*/ 147 w 232"/>
                  <a:gd name="T51" fmla="*/ 165 h 272"/>
                  <a:gd name="T52" fmla="*/ 143 w 232"/>
                  <a:gd name="T53" fmla="*/ 187 h 272"/>
                  <a:gd name="T54" fmla="*/ 153 w 232"/>
                  <a:gd name="T55" fmla="*/ 191 h 272"/>
                  <a:gd name="T56" fmla="*/ 172 w 232"/>
                  <a:gd name="T57" fmla="*/ 160 h 272"/>
                  <a:gd name="T58" fmla="*/ 165 w 232"/>
                  <a:gd name="T59" fmla="*/ 187 h 272"/>
                  <a:gd name="T60" fmla="*/ 174 w 232"/>
                  <a:gd name="T61" fmla="*/ 193 h 272"/>
                  <a:gd name="T62" fmla="*/ 197 w 232"/>
                  <a:gd name="T63" fmla="*/ 156 h 272"/>
                  <a:gd name="T64" fmla="*/ 186 w 232"/>
                  <a:gd name="T65" fmla="*/ 192 h 272"/>
                  <a:gd name="T66" fmla="*/ 194 w 232"/>
                  <a:gd name="T67" fmla="*/ 198 h 272"/>
                  <a:gd name="T68" fmla="*/ 113 w 232"/>
                  <a:gd name="T69" fmla="*/ 255 h 272"/>
                  <a:gd name="T70" fmla="*/ 13 w 232"/>
                  <a:gd name="T71" fmla="*/ 153 h 272"/>
                  <a:gd name="T72" fmla="*/ 17 w 232"/>
                  <a:gd name="T73" fmla="*/ 89 h 272"/>
                  <a:gd name="T74" fmla="*/ 89 w 232"/>
                  <a:gd name="T75" fmla="*/ 60 h 272"/>
                  <a:gd name="T76" fmla="*/ 96 w 232"/>
                  <a:gd name="T77" fmla="*/ 84 h 272"/>
                  <a:gd name="T78" fmla="*/ 88 w 232"/>
                  <a:gd name="T79" fmla="*/ 79 h 272"/>
                  <a:gd name="T80" fmla="*/ 81 w 232"/>
                  <a:gd name="T81" fmla="*/ 84 h 272"/>
                  <a:gd name="T82" fmla="*/ 133 w 232"/>
                  <a:gd name="T83" fmla="*/ 82 h 272"/>
                  <a:gd name="T84" fmla="*/ 125 w 232"/>
                  <a:gd name="T85" fmla="*/ 76 h 272"/>
                  <a:gd name="T86" fmla="*/ 110 w 232"/>
                  <a:gd name="T87" fmla="*/ 85 h 272"/>
                  <a:gd name="T88" fmla="*/ 110 w 232"/>
                  <a:gd name="T89" fmla="*/ 85 h 272"/>
                  <a:gd name="T90" fmla="*/ 106 w 232"/>
                  <a:gd name="T91" fmla="*/ 68 h 272"/>
                  <a:gd name="T92" fmla="*/ 218 w 232"/>
                  <a:gd name="T93" fmla="*/ 121 h 272"/>
                  <a:gd name="T94" fmla="*/ 205 w 232"/>
                  <a:gd name="T95" fmla="*/ 181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272">
                    <a:moveTo>
                      <a:pt x="104" y="56"/>
                    </a:moveTo>
                    <a:cubicBezTo>
                      <a:pt x="104" y="51"/>
                      <a:pt x="104" y="47"/>
                      <a:pt x="105" y="42"/>
                    </a:cubicBezTo>
                    <a:cubicBezTo>
                      <a:pt x="106" y="35"/>
                      <a:pt x="109" y="28"/>
                      <a:pt x="113" y="22"/>
                    </a:cubicBezTo>
                    <a:cubicBezTo>
                      <a:pt x="116" y="16"/>
                      <a:pt x="120" y="14"/>
                      <a:pt x="121" y="8"/>
                    </a:cubicBezTo>
                    <a:cubicBezTo>
                      <a:pt x="121" y="4"/>
                      <a:pt x="120" y="2"/>
                      <a:pt x="116" y="1"/>
                    </a:cubicBezTo>
                    <a:cubicBezTo>
                      <a:pt x="100" y="0"/>
                      <a:pt x="91" y="25"/>
                      <a:pt x="89" y="37"/>
                    </a:cubicBezTo>
                    <a:cubicBezTo>
                      <a:pt x="88" y="42"/>
                      <a:pt x="88" y="46"/>
                      <a:pt x="88" y="51"/>
                    </a:cubicBezTo>
                    <a:cubicBezTo>
                      <a:pt x="64" y="43"/>
                      <a:pt x="40" y="37"/>
                      <a:pt x="20" y="58"/>
                    </a:cubicBezTo>
                    <a:cubicBezTo>
                      <a:pt x="0" y="79"/>
                      <a:pt x="1" y="119"/>
                      <a:pt x="2" y="146"/>
                    </a:cubicBezTo>
                    <a:cubicBezTo>
                      <a:pt x="5" y="203"/>
                      <a:pt x="35" y="266"/>
                      <a:pt x="99" y="267"/>
                    </a:cubicBezTo>
                    <a:cubicBezTo>
                      <a:pt x="166" y="267"/>
                      <a:pt x="226" y="192"/>
                      <a:pt x="229" y="130"/>
                    </a:cubicBezTo>
                    <a:cubicBezTo>
                      <a:pt x="232" y="56"/>
                      <a:pt x="159" y="54"/>
                      <a:pt x="104" y="56"/>
                    </a:cubicBezTo>
                    <a:close/>
                    <a:moveTo>
                      <a:pt x="205" y="181"/>
                    </a:moveTo>
                    <a:cubicBezTo>
                      <a:pt x="209" y="171"/>
                      <a:pt x="210" y="161"/>
                      <a:pt x="211" y="150"/>
                    </a:cubicBezTo>
                    <a:cubicBezTo>
                      <a:pt x="211" y="147"/>
                      <a:pt x="210" y="146"/>
                      <a:pt x="208" y="145"/>
                    </a:cubicBezTo>
                    <a:cubicBezTo>
                      <a:pt x="208" y="141"/>
                      <a:pt x="207" y="136"/>
                      <a:pt x="207" y="131"/>
                    </a:cubicBezTo>
                    <a:cubicBezTo>
                      <a:pt x="206" y="127"/>
                      <a:pt x="199" y="126"/>
                      <a:pt x="197" y="130"/>
                    </a:cubicBezTo>
                    <a:cubicBezTo>
                      <a:pt x="192" y="140"/>
                      <a:pt x="187" y="151"/>
                      <a:pt x="182" y="161"/>
                    </a:cubicBezTo>
                    <a:cubicBezTo>
                      <a:pt x="183" y="153"/>
                      <a:pt x="185" y="144"/>
                      <a:pt x="185" y="135"/>
                    </a:cubicBezTo>
                    <a:cubicBezTo>
                      <a:pt x="186" y="129"/>
                      <a:pt x="178" y="128"/>
                      <a:pt x="175" y="132"/>
                    </a:cubicBezTo>
                    <a:cubicBezTo>
                      <a:pt x="168" y="141"/>
                      <a:pt x="163" y="151"/>
                      <a:pt x="158" y="160"/>
                    </a:cubicBezTo>
                    <a:cubicBezTo>
                      <a:pt x="159" y="154"/>
                      <a:pt x="159" y="148"/>
                      <a:pt x="158" y="142"/>
                    </a:cubicBezTo>
                    <a:cubicBezTo>
                      <a:pt x="157" y="138"/>
                      <a:pt x="151" y="135"/>
                      <a:pt x="148" y="140"/>
                    </a:cubicBezTo>
                    <a:cubicBezTo>
                      <a:pt x="143" y="152"/>
                      <a:pt x="125" y="181"/>
                      <a:pt x="136" y="193"/>
                    </a:cubicBezTo>
                    <a:cubicBezTo>
                      <a:pt x="138" y="196"/>
                      <a:pt x="142" y="193"/>
                      <a:pt x="141" y="190"/>
                    </a:cubicBezTo>
                    <a:cubicBezTo>
                      <a:pt x="140" y="182"/>
                      <a:pt x="143" y="173"/>
                      <a:pt x="147" y="165"/>
                    </a:cubicBezTo>
                    <a:cubicBezTo>
                      <a:pt x="146" y="172"/>
                      <a:pt x="144" y="180"/>
                      <a:pt x="143" y="187"/>
                    </a:cubicBezTo>
                    <a:cubicBezTo>
                      <a:pt x="141" y="194"/>
                      <a:pt x="149" y="197"/>
                      <a:pt x="153" y="191"/>
                    </a:cubicBezTo>
                    <a:cubicBezTo>
                      <a:pt x="160" y="181"/>
                      <a:pt x="166" y="171"/>
                      <a:pt x="172" y="160"/>
                    </a:cubicBezTo>
                    <a:cubicBezTo>
                      <a:pt x="170" y="169"/>
                      <a:pt x="167" y="178"/>
                      <a:pt x="165" y="187"/>
                    </a:cubicBezTo>
                    <a:cubicBezTo>
                      <a:pt x="163" y="192"/>
                      <a:pt x="170" y="196"/>
                      <a:pt x="174" y="193"/>
                    </a:cubicBezTo>
                    <a:cubicBezTo>
                      <a:pt x="184" y="182"/>
                      <a:pt x="191" y="169"/>
                      <a:pt x="197" y="156"/>
                    </a:cubicBezTo>
                    <a:cubicBezTo>
                      <a:pt x="195" y="168"/>
                      <a:pt x="191" y="180"/>
                      <a:pt x="186" y="192"/>
                    </a:cubicBezTo>
                    <a:cubicBezTo>
                      <a:pt x="184" y="197"/>
                      <a:pt x="190" y="200"/>
                      <a:pt x="194" y="198"/>
                    </a:cubicBezTo>
                    <a:cubicBezTo>
                      <a:pt x="174" y="226"/>
                      <a:pt x="143" y="247"/>
                      <a:pt x="113" y="255"/>
                    </a:cubicBezTo>
                    <a:cubicBezTo>
                      <a:pt x="50" y="272"/>
                      <a:pt x="19" y="203"/>
                      <a:pt x="13" y="153"/>
                    </a:cubicBezTo>
                    <a:cubicBezTo>
                      <a:pt x="10" y="132"/>
                      <a:pt x="12" y="110"/>
                      <a:pt x="17" y="89"/>
                    </a:cubicBezTo>
                    <a:cubicBezTo>
                      <a:pt x="27" y="47"/>
                      <a:pt x="58" y="58"/>
                      <a:pt x="89" y="60"/>
                    </a:cubicBezTo>
                    <a:cubicBezTo>
                      <a:pt x="90" y="69"/>
                      <a:pt x="93" y="77"/>
                      <a:pt x="96" y="84"/>
                    </a:cubicBezTo>
                    <a:cubicBezTo>
                      <a:pt x="94" y="83"/>
                      <a:pt x="91" y="81"/>
                      <a:pt x="88" y="79"/>
                    </a:cubicBezTo>
                    <a:cubicBezTo>
                      <a:pt x="84" y="75"/>
                      <a:pt x="78" y="80"/>
                      <a:pt x="81" y="84"/>
                    </a:cubicBezTo>
                    <a:cubicBezTo>
                      <a:pt x="95" y="102"/>
                      <a:pt x="121" y="102"/>
                      <a:pt x="133" y="82"/>
                    </a:cubicBezTo>
                    <a:cubicBezTo>
                      <a:pt x="135" y="77"/>
                      <a:pt x="129" y="72"/>
                      <a:pt x="125" y="76"/>
                    </a:cubicBezTo>
                    <a:cubicBezTo>
                      <a:pt x="120" y="81"/>
                      <a:pt x="115" y="84"/>
                      <a:pt x="110" y="85"/>
                    </a:cubicBezTo>
                    <a:cubicBezTo>
                      <a:pt x="110" y="85"/>
                      <a:pt x="110" y="85"/>
                      <a:pt x="110" y="85"/>
                    </a:cubicBezTo>
                    <a:cubicBezTo>
                      <a:pt x="108" y="79"/>
                      <a:pt x="106" y="74"/>
                      <a:pt x="106" y="68"/>
                    </a:cubicBezTo>
                    <a:cubicBezTo>
                      <a:pt x="152" y="65"/>
                      <a:pt x="211" y="61"/>
                      <a:pt x="218" y="121"/>
                    </a:cubicBezTo>
                    <a:cubicBezTo>
                      <a:pt x="220" y="142"/>
                      <a:pt x="215" y="163"/>
                      <a:pt x="205"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1" name="Freeform 477"/>
              <p:cNvSpPr>
                <a:spLocks noEditPoints="1"/>
              </p:cNvSpPr>
              <p:nvPr/>
            </p:nvSpPr>
            <p:spPr bwMode="auto">
              <a:xfrm>
                <a:off x="5792" y="1149"/>
                <a:ext cx="220" cy="163"/>
              </a:xfrm>
              <a:custGeom>
                <a:avLst/>
                <a:gdLst>
                  <a:gd name="T0" fmla="*/ 107 w 109"/>
                  <a:gd name="T1" fmla="*/ 43 h 81"/>
                  <a:gd name="T2" fmla="*/ 93 w 109"/>
                  <a:gd name="T3" fmla="*/ 35 h 81"/>
                  <a:gd name="T4" fmla="*/ 94 w 109"/>
                  <a:gd name="T5" fmla="*/ 31 h 81"/>
                  <a:gd name="T6" fmla="*/ 40 w 109"/>
                  <a:gd name="T7" fmla="*/ 14 h 81"/>
                  <a:gd name="T8" fmla="*/ 6 w 109"/>
                  <a:gd name="T9" fmla="*/ 72 h 81"/>
                  <a:gd name="T10" fmla="*/ 3 w 109"/>
                  <a:gd name="T11" fmla="*/ 74 h 81"/>
                  <a:gd name="T12" fmla="*/ 6 w 109"/>
                  <a:gd name="T13" fmla="*/ 80 h 81"/>
                  <a:gd name="T14" fmla="*/ 56 w 109"/>
                  <a:gd name="T15" fmla="*/ 66 h 81"/>
                  <a:gd name="T16" fmla="*/ 89 w 109"/>
                  <a:gd name="T17" fmla="*/ 43 h 81"/>
                  <a:gd name="T18" fmla="*/ 104 w 109"/>
                  <a:gd name="T19" fmla="*/ 48 h 81"/>
                  <a:gd name="T20" fmla="*/ 107 w 109"/>
                  <a:gd name="T21" fmla="*/ 43 h 81"/>
                  <a:gd name="T22" fmla="*/ 38 w 109"/>
                  <a:gd name="T23" fmla="*/ 56 h 81"/>
                  <a:gd name="T24" fmla="*/ 81 w 109"/>
                  <a:gd name="T25" fmla="*/ 42 h 81"/>
                  <a:gd name="T26" fmla="*/ 45 w 109"/>
                  <a:gd name="T27" fmla="*/ 58 h 81"/>
                  <a:gd name="T28" fmla="*/ 14 w 109"/>
                  <a:gd name="T29" fmla="*/ 67 h 81"/>
                  <a:gd name="T30" fmla="*/ 35 w 109"/>
                  <a:gd name="T31" fmla="*/ 31 h 81"/>
                  <a:gd name="T32" fmla="*/ 56 w 109"/>
                  <a:gd name="T33" fmla="*/ 15 h 81"/>
                  <a:gd name="T34" fmla="*/ 86 w 109"/>
                  <a:gd name="T35" fmla="*/ 34 h 81"/>
                  <a:gd name="T36" fmla="*/ 35 w 109"/>
                  <a:gd name="T37" fmla="*/ 54 h 81"/>
                  <a:gd name="T38" fmla="*/ 38 w 109"/>
                  <a:gd name="T39" fmla="*/ 5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81">
                    <a:moveTo>
                      <a:pt x="107" y="43"/>
                    </a:moveTo>
                    <a:cubicBezTo>
                      <a:pt x="103" y="40"/>
                      <a:pt x="98" y="37"/>
                      <a:pt x="93" y="35"/>
                    </a:cubicBezTo>
                    <a:cubicBezTo>
                      <a:pt x="94" y="34"/>
                      <a:pt x="95" y="33"/>
                      <a:pt x="94" y="31"/>
                    </a:cubicBezTo>
                    <a:cubicBezTo>
                      <a:pt x="82" y="10"/>
                      <a:pt x="61" y="0"/>
                      <a:pt x="40" y="14"/>
                    </a:cubicBezTo>
                    <a:cubicBezTo>
                      <a:pt x="22" y="26"/>
                      <a:pt x="11" y="51"/>
                      <a:pt x="6" y="72"/>
                    </a:cubicBezTo>
                    <a:cubicBezTo>
                      <a:pt x="5" y="72"/>
                      <a:pt x="4" y="73"/>
                      <a:pt x="3" y="74"/>
                    </a:cubicBezTo>
                    <a:cubicBezTo>
                      <a:pt x="0" y="77"/>
                      <a:pt x="3" y="81"/>
                      <a:pt x="6" y="80"/>
                    </a:cubicBezTo>
                    <a:cubicBezTo>
                      <a:pt x="22" y="78"/>
                      <a:pt x="40" y="71"/>
                      <a:pt x="56" y="66"/>
                    </a:cubicBezTo>
                    <a:cubicBezTo>
                      <a:pt x="70" y="62"/>
                      <a:pt x="80" y="54"/>
                      <a:pt x="89" y="43"/>
                    </a:cubicBezTo>
                    <a:cubicBezTo>
                      <a:pt x="94" y="44"/>
                      <a:pt x="99" y="46"/>
                      <a:pt x="104" y="48"/>
                    </a:cubicBezTo>
                    <a:cubicBezTo>
                      <a:pt x="107" y="49"/>
                      <a:pt x="109" y="45"/>
                      <a:pt x="107" y="43"/>
                    </a:cubicBezTo>
                    <a:close/>
                    <a:moveTo>
                      <a:pt x="38" y="56"/>
                    </a:moveTo>
                    <a:cubicBezTo>
                      <a:pt x="51" y="43"/>
                      <a:pt x="65" y="40"/>
                      <a:pt x="81" y="42"/>
                    </a:cubicBezTo>
                    <a:cubicBezTo>
                      <a:pt x="69" y="49"/>
                      <a:pt x="58" y="54"/>
                      <a:pt x="45" y="58"/>
                    </a:cubicBezTo>
                    <a:cubicBezTo>
                      <a:pt x="35" y="61"/>
                      <a:pt x="24" y="63"/>
                      <a:pt x="14" y="67"/>
                    </a:cubicBezTo>
                    <a:cubicBezTo>
                      <a:pt x="19" y="54"/>
                      <a:pt x="27" y="42"/>
                      <a:pt x="35" y="31"/>
                    </a:cubicBezTo>
                    <a:cubicBezTo>
                      <a:pt x="41" y="24"/>
                      <a:pt x="47" y="17"/>
                      <a:pt x="56" y="15"/>
                    </a:cubicBezTo>
                    <a:cubicBezTo>
                      <a:pt x="70" y="11"/>
                      <a:pt x="79" y="24"/>
                      <a:pt x="86" y="34"/>
                    </a:cubicBezTo>
                    <a:cubicBezTo>
                      <a:pt x="67" y="30"/>
                      <a:pt x="44" y="37"/>
                      <a:pt x="35" y="54"/>
                    </a:cubicBezTo>
                    <a:cubicBezTo>
                      <a:pt x="34" y="56"/>
                      <a:pt x="37" y="58"/>
                      <a:pt x="3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2" name="Freeform 478"/>
              <p:cNvSpPr>
                <a:spLocks noEditPoints="1"/>
              </p:cNvSpPr>
              <p:nvPr/>
            </p:nvSpPr>
            <p:spPr bwMode="auto">
              <a:xfrm>
                <a:off x="4616" y="854"/>
                <a:ext cx="702" cy="755"/>
              </a:xfrm>
              <a:custGeom>
                <a:avLst/>
                <a:gdLst>
                  <a:gd name="T0" fmla="*/ 255 w 348"/>
                  <a:gd name="T1" fmla="*/ 92 h 374"/>
                  <a:gd name="T2" fmla="*/ 286 w 348"/>
                  <a:gd name="T3" fmla="*/ 49 h 374"/>
                  <a:gd name="T4" fmla="*/ 68 w 348"/>
                  <a:gd name="T5" fmla="*/ 47 h 374"/>
                  <a:gd name="T6" fmla="*/ 6 w 348"/>
                  <a:gd name="T7" fmla="*/ 110 h 374"/>
                  <a:gd name="T8" fmla="*/ 94 w 348"/>
                  <a:gd name="T9" fmla="*/ 255 h 374"/>
                  <a:gd name="T10" fmla="*/ 68 w 348"/>
                  <a:gd name="T11" fmla="*/ 61 h 374"/>
                  <a:gd name="T12" fmla="*/ 124 w 348"/>
                  <a:gd name="T13" fmla="*/ 105 h 374"/>
                  <a:gd name="T14" fmla="*/ 93 w 348"/>
                  <a:gd name="T15" fmla="*/ 106 h 374"/>
                  <a:gd name="T16" fmla="*/ 73 w 348"/>
                  <a:gd name="T17" fmla="*/ 112 h 374"/>
                  <a:gd name="T18" fmla="*/ 90 w 348"/>
                  <a:gd name="T19" fmla="*/ 226 h 374"/>
                  <a:gd name="T20" fmla="*/ 240 w 348"/>
                  <a:gd name="T21" fmla="*/ 337 h 374"/>
                  <a:gd name="T22" fmla="*/ 345 w 348"/>
                  <a:gd name="T23" fmla="*/ 257 h 374"/>
                  <a:gd name="T24" fmla="*/ 134 w 348"/>
                  <a:gd name="T25" fmla="*/ 82 h 374"/>
                  <a:gd name="T26" fmla="*/ 84 w 348"/>
                  <a:gd name="T27" fmla="*/ 49 h 374"/>
                  <a:gd name="T28" fmla="*/ 234 w 348"/>
                  <a:gd name="T29" fmla="*/ 13 h 374"/>
                  <a:gd name="T30" fmla="*/ 193 w 348"/>
                  <a:gd name="T31" fmla="*/ 108 h 374"/>
                  <a:gd name="T32" fmla="*/ 134 w 348"/>
                  <a:gd name="T33" fmla="*/ 82 h 374"/>
                  <a:gd name="T34" fmla="*/ 110 w 348"/>
                  <a:gd name="T35" fmla="*/ 259 h 374"/>
                  <a:gd name="T36" fmla="*/ 115 w 348"/>
                  <a:gd name="T37" fmla="*/ 237 h 374"/>
                  <a:gd name="T38" fmla="*/ 137 w 348"/>
                  <a:gd name="T39" fmla="*/ 315 h 374"/>
                  <a:gd name="T40" fmla="*/ 132 w 348"/>
                  <a:gd name="T41" fmla="*/ 289 h 374"/>
                  <a:gd name="T42" fmla="*/ 146 w 348"/>
                  <a:gd name="T43" fmla="*/ 320 h 374"/>
                  <a:gd name="T44" fmla="*/ 161 w 348"/>
                  <a:gd name="T45" fmla="*/ 334 h 374"/>
                  <a:gd name="T46" fmla="*/ 174 w 348"/>
                  <a:gd name="T47" fmla="*/ 345 h 374"/>
                  <a:gd name="T48" fmla="*/ 174 w 348"/>
                  <a:gd name="T49" fmla="*/ 347 h 374"/>
                  <a:gd name="T50" fmla="*/ 291 w 348"/>
                  <a:gd name="T51" fmla="*/ 301 h 374"/>
                  <a:gd name="T52" fmla="*/ 180 w 348"/>
                  <a:gd name="T53" fmla="*/ 347 h 374"/>
                  <a:gd name="T54" fmla="*/ 180 w 348"/>
                  <a:gd name="T55" fmla="*/ 341 h 374"/>
                  <a:gd name="T56" fmla="*/ 185 w 348"/>
                  <a:gd name="T57" fmla="*/ 332 h 374"/>
                  <a:gd name="T58" fmla="*/ 178 w 348"/>
                  <a:gd name="T59" fmla="*/ 332 h 374"/>
                  <a:gd name="T60" fmla="*/ 158 w 348"/>
                  <a:gd name="T61" fmla="*/ 303 h 374"/>
                  <a:gd name="T62" fmla="*/ 139 w 348"/>
                  <a:gd name="T63" fmla="*/ 250 h 374"/>
                  <a:gd name="T64" fmla="*/ 127 w 348"/>
                  <a:gd name="T65" fmla="*/ 260 h 374"/>
                  <a:gd name="T66" fmla="*/ 110 w 348"/>
                  <a:gd name="T67" fmla="*/ 210 h 374"/>
                  <a:gd name="T68" fmla="*/ 94 w 348"/>
                  <a:gd name="T69" fmla="*/ 154 h 374"/>
                  <a:gd name="T70" fmla="*/ 90 w 348"/>
                  <a:gd name="T71" fmla="*/ 195 h 374"/>
                  <a:gd name="T72" fmla="*/ 103 w 348"/>
                  <a:gd name="T73" fmla="*/ 138 h 374"/>
                  <a:gd name="T74" fmla="*/ 189 w 348"/>
                  <a:gd name="T75" fmla="*/ 328 h 374"/>
                  <a:gd name="T76" fmla="*/ 291 w 348"/>
                  <a:gd name="T77" fmla="*/ 301 h 374"/>
                  <a:gd name="T78" fmla="*/ 324 w 348"/>
                  <a:gd name="T79" fmla="*/ 259 h 374"/>
                  <a:gd name="T80" fmla="*/ 314 w 348"/>
                  <a:gd name="T81" fmla="*/ 268 h 374"/>
                  <a:gd name="T82" fmla="*/ 201 w 348"/>
                  <a:gd name="T83" fmla="*/ 315 h 374"/>
                  <a:gd name="T84" fmla="*/ 109 w 348"/>
                  <a:gd name="T85" fmla="*/ 137 h 374"/>
                  <a:gd name="T86" fmla="*/ 113 w 348"/>
                  <a:gd name="T87" fmla="*/ 138 h 374"/>
                  <a:gd name="T88" fmla="*/ 247 w 348"/>
                  <a:gd name="T89" fmla="*/ 96 h 374"/>
                  <a:gd name="T90" fmla="*/ 312 w 348"/>
                  <a:gd name="T91" fmla="*/ 219 h 374"/>
                  <a:gd name="T92" fmla="*/ 330 w 348"/>
                  <a:gd name="T93" fmla="*/ 25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8" h="374">
                    <a:moveTo>
                      <a:pt x="346" y="249"/>
                    </a:moveTo>
                    <a:cubicBezTo>
                      <a:pt x="311" y="200"/>
                      <a:pt x="284" y="145"/>
                      <a:pt x="255" y="92"/>
                    </a:cubicBezTo>
                    <a:cubicBezTo>
                      <a:pt x="255" y="92"/>
                      <a:pt x="255" y="92"/>
                      <a:pt x="255" y="92"/>
                    </a:cubicBezTo>
                    <a:cubicBezTo>
                      <a:pt x="271" y="81"/>
                      <a:pt x="284" y="68"/>
                      <a:pt x="286" y="49"/>
                    </a:cubicBezTo>
                    <a:cubicBezTo>
                      <a:pt x="289" y="14"/>
                      <a:pt x="242" y="0"/>
                      <a:pt x="216" y="2"/>
                    </a:cubicBezTo>
                    <a:cubicBezTo>
                      <a:pt x="166" y="5"/>
                      <a:pt x="114" y="28"/>
                      <a:pt x="68" y="47"/>
                    </a:cubicBezTo>
                    <a:cubicBezTo>
                      <a:pt x="66" y="47"/>
                      <a:pt x="66" y="48"/>
                      <a:pt x="65" y="49"/>
                    </a:cubicBezTo>
                    <a:cubicBezTo>
                      <a:pt x="34" y="53"/>
                      <a:pt x="0" y="76"/>
                      <a:pt x="6" y="110"/>
                    </a:cubicBezTo>
                    <a:cubicBezTo>
                      <a:pt x="15" y="166"/>
                      <a:pt x="84" y="197"/>
                      <a:pt x="83" y="255"/>
                    </a:cubicBezTo>
                    <a:cubicBezTo>
                      <a:pt x="83" y="262"/>
                      <a:pt x="94" y="262"/>
                      <a:pt x="94" y="255"/>
                    </a:cubicBezTo>
                    <a:cubicBezTo>
                      <a:pt x="94" y="206"/>
                      <a:pt x="48" y="170"/>
                      <a:pt x="25" y="132"/>
                    </a:cubicBezTo>
                    <a:cubicBezTo>
                      <a:pt x="4" y="96"/>
                      <a:pt x="30" y="63"/>
                      <a:pt x="68" y="61"/>
                    </a:cubicBezTo>
                    <a:cubicBezTo>
                      <a:pt x="85" y="60"/>
                      <a:pt x="102" y="64"/>
                      <a:pt x="115" y="75"/>
                    </a:cubicBezTo>
                    <a:cubicBezTo>
                      <a:pt x="125" y="83"/>
                      <a:pt x="126" y="94"/>
                      <a:pt x="124" y="105"/>
                    </a:cubicBezTo>
                    <a:cubicBezTo>
                      <a:pt x="120" y="120"/>
                      <a:pt x="112" y="127"/>
                      <a:pt x="99" y="127"/>
                    </a:cubicBezTo>
                    <a:cubicBezTo>
                      <a:pt x="85" y="127"/>
                      <a:pt x="83" y="119"/>
                      <a:pt x="93" y="106"/>
                    </a:cubicBezTo>
                    <a:cubicBezTo>
                      <a:pt x="98" y="102"/>
                      <a:pt x="94" y="95"/>
                      <a:pt x="88" y="98"/>
                    </a:cubicBezTo>
                    <a:cubicBezTo>
                      <a:pt x="79" y="102"/>
                      <a:pt x="75" y="107"/>
                      <a:pt x="73" y="112"/>
                    </a:cubicBezTo>
                    <a:cubicBezTo>
                      <a:pt x="72" y="111"/>
                      <a:pt x="69" y="112"/>
                      <a:pt x="69" y="114"/>
                    </a:cubicBezTo>
                    <a:cubicBezTo>
                      <a:pt x="66" y="150"/>
                      <a:pt x="79" y="191"/>
                      <a:pt x="90" y="226"/>
                    </a:cubicBezTo>
                    <a:cubicBezTo>
                      <a:pt x="102" y="266"/>
                      <a:pt x="116" y="311"/>
                      <a:pt x="143" y="344"/>
                    </a:cubicBezTo>
                    <a:cubicBezTo>
                      <a:pt x="168" y="374"/>
                      <a:pt x="212" y="350"/>
                      <a:pt x="240" y="337"/>
                    </a:cubicBezTo>
                    <a:cubicBezTo>
                      <a:pt x="281" y="318"/>
                      <a:pt x="315" y="310"/>
                      <a:pt x="334" y="267"/>
                    </a:cubicBezTo>
                    <a:cubicBezTo>
                      <a:pt x="338" y="264"/>
                      <a:pt x="342" y="260"/>
                      <a:pt x="345" y="257"/>
                    </a:cubicBezTo>
                    <a:cubicBezTo>
                      <a:pt x="347" y="255"/>
                      <a:pt x="348" y="252"/>
                      <a:pt x="346" y="249"/>
                    </a:cubicBezTo>
                    <a:close/>
                    <a:moveTo>
                      <a:pt x="134" y="82"/>
                    </a:moveTo>
                    <a:cubicBezTo>
                      <a:pt x="128" y="63"/>
                      <a:pt x="106" y="54"/>
                      <a:pt x="89" y="50"/>
                    </a:cubicBezTo>
                    <a:cubicBezTo>
                      <a:pt x="87" y="50"/>
                      <a:pt x="85" y="50"/>
                      <a:pt x="84" y="49"/>
                    </a:cubicBezTo>
                    <a:cubicBezTo>
                      <a:pt x="114" y="39"/>
                      <a:pt x="143" y="29"/>
                      <a:pt x="174" y="21"/>
                    </a:cubicBezTo>
                    <a:cubicBezTo>
                      <a:pt x="194" y="16"/>
                      <a:pt x="214" y="13"/>
                      <a:pt x="234" y="13"/>
                    </a:cubicBezTo>
                    <a:cubicBezTo>
                      <a:pt x="253" y="13"/>
                      <a:pt x="278" y="34"/>
                      <a:pt x="273" y="55"/>
                    </a:cubicBezTo>
                    <a:cubicBezTo>
                      <a:pt x="267" y="83"/>
                      <a:pt x="216" y="100"/>
                      <a:pt x="193" y="108"/>
                    </a:cubicBezTo>
                    <a:cubicBezTo>
                      <a:pt x="170" y="117"/>
                      <a:pt x="147" y="124"/>
                      <a:pt x="123" y="130"/>
                    </a:cubicBezTo>
                    <a:cubicBezTo>
                      <a:pt x="136" y="119"/>
                      <a:pt x="139" y="97"/>
                      <a:pt x="134" y="82"/>
                    </a:cubicBezTo>
                    <a:close/>
                    <a:moveTo>
                      <a:pt x="121" y="284"/>
                    </a:moveTo>
                    <a:cubicBezTo>
                      <a:pt x="117" y="276"/>
                      <a:pt x="114" y="268"/>
                      <a:pt x="110" y="259"/>
                    </a:cubicBezTo>
                    <a:cubicBezTo>
                      <a:pt x="111" y="258"/>
                      <a:pt x="112" y="258"/>
                      <a:pt x="112" y="256"/>
                    </a:cubicBezTo>
                    <a:cubicBezTo>
                      <a:pt x="113" y="250"/>
                      <a:pt x="114" y="244"/>
                      <a:pt x="115" y="237"/>
                    </a:cubicBezTo>
                    <a:cubicBezTo>
                      <a:pt x="117" y="253"/>
                      <a:pt x="118" y="269"/>
                      <a:pt x="121" y="284"/>
                    </a:cubicBezTo>
                    <a:close/>
                    <a:moveTo>
                      <a:pt x="137" y="315"/>
                    </a:moveTo>
                    <a:cubicBezTo>
                      <a:pt x="133" y="308"/>
                      <a:pt x="129" y="301"/>
                      <a:pt x="126" y="294"/>
                    </a:cubicBezTo>
                    <a:cubicBezTo>
                      <a:pt x="128" y="294"/>
                      <a:pt x="132" y="292"/>
                      <a:pt x="132" y="289"/>
                    </a:cubicBezTo>
                    <a:cubicBezTo>
                      <a:pt x="133" y="283"/>
                      <a:pt x="134" y="277"/>
                      <a:pt x="135" y="271"/>
                    </a:cubicBezTo>
                    <a:cubicBezTo>
                      <a:pt x="140" y="287"/>
                      <a:pt x="142" y="303"/>
                      <a:pt x="146" y="320"/>
                    </a:cubicBezTo>
                    <a:cubicBezTo>
                      <a:pt x="147" y="323"/>
                      <a:pt x="153" y="324"/>
                      <a:pt x="155" y="322"/>
                    </a:cubicBezTo>
                    <a:cubicBezTo>
                      <a:pt x="157" y="326"/>
                      <a:pt x="159" y="330"/>
                      <a:pt x="161" y="334"/>
                    </a:cubicBezTo>
                    <a:cubicBezTo>
                      <a:pt x="163" y="340"/>
                      <a:pt x="171" y="339"/>
                      <a:pt x="171" y="333"/>
                    </a:cubicBezTo>
                    <a:cubicBezTo>
                      <a:pt x="171" y="337"/>
                      <a:pt x="172" y="341"/>
                      <a:pt x="174" y="345"/>
                    </a:cubicBezTo>
                    <a:cubicBezTo>
                      <a:pt x="175" y="346"/>
                      <a:pt x="176" y="347"/>
                      <a:pt x="177" y="347"/>
                    </a:cubicBezTo>
                    <a:cubicBezTo>
                      <a:pt x="176" y="347"/>
                      <a:pt x="175" y="347"/>
                      <a:pt x="174" y="347"/>
                    </a:cubicBezTo>
                    <a:cubicBezTo>
                      <a:pt x="156" y="349"/>
                      <a:pt x="145" y="328"/>
                      <a:pt x="137" y="315"/>
                    </a:cubicBezTo>
                    <a:close/>
                    <a:moveTo>
                      <a:pt x="291" y="301"/>
                    </a:moveTo>
                    <a:cubicBezTo>
                      <a:pt x="275" y="310"/>
                      <a:pt x="257" y="315"/>
                      <a:pt x="241" y="323"/>
                    </a:cubicBezTo>
                    <a:cubicBezTo>
                      <a:pt x="222" y="333"/>
                      <a:pt x="202" y="343"/>
                      <a:pt x="180" y="347"/>
                    </a:cubicBezTo>
                    <a:cubicBezTo>
                      <a:pt x="181" y="346"/>
                      <a:pt x="182" y="345"/>
                      <a:pt x="183" y="344"/>
                    </a:cubicBezTo>
                    <a:cubicBezTo>
                      <a:pt x="180" y="341"/>
                      <a:pt x="180" y="341"/>
                      <a:pt x="180" y="341"/>
                    </a:cubicBezTo>
                    <a:cubicBezTo>
                      <a:pt x="184" y="346"/>
                      <a:pt x="191" y="339"/>
                      <a:pt x="186" y="334"/>
                    </a:cubicBezTo>
                    <a:cubicBezTo>
                      <a:pt x="186" y="334"/>
                      <a:pt x="185" y="333"/>
                      <a:pt x="185" y="332"/>
                    </a:cubicBezTo>
                    <a:cubicBezTo>
                      <a:pt x="183" y="331"/>
                      <a:pt x="181" y="330"/>
                      <a:pt x="179" y="331"/>
                    </a:cubicBezTo>
                    <a:cubicBezTo>
                      <a:pt x="179" y="332"/>
                      <a:pt x="179" y="332"/>
                      <a:pt x="178" y="332"/>
                    </a:cubicBezTo>
                    <a:cubicBezTo>
                      <a:pt x="176" y="327"/>
                      <a:pt x="172" y="323"/>
                      <a:pt x="168" y="323"/>
                    </a:cubicBezTo>
                    <a:cubicBezTo>
                      <a:pt x="165" y="316"/>
                      <a:pt x="162" y="310"/>
                      <a:pt x="158" y="303"/>
                    </a:cubicBezTo>
                    <a:cubicBezTo>
                      <a:pt x="157" y="301"/>
                      <a:pt x="155" y="300"/>
                      <a:pt x="153" y="301"/>
                    </a:cubicBezTo>
                    <a:cubicBezTo>
                      <a:pt x="149" y="284"/>
                      <a:pt x="146" y="266"/>
                      <a:pt x="139" y="250"/>
                    </a:cubicBezTo>
                    <a:cubicBezTo>
                      <a:pt x="137" y="246"/>
                      <a:pt x="130" y="247"/>
                      <a:pt x="130" y="251"/>
                    </a:cubicBezTo>
                    <a:cubicBezTo>
                      <a:pt x="129" y="254"/>
                      <a:pt x="128" y="257"/>
                      <a:pt x="127" y="260"/>
                    </a:cubicBezTo>
                    <a:cubicBezTo>
                      <a:pt x="125" y="243"/>
                      <a:pt x="124" y="226"/>
                      <a:pt x="120" y="210"/>
                    </a:cubicBezTo>
                    <a:cubicBezTo>
                      <a:pt x="118" y="205"/>
                      <a:pt x="112" y="205"/>
                      <a:pt x="110" y="210"/>
                    </a:cubicBezTo>
                    <a:cubicBezTo>
                      <a:pt x="109" y="216"/>
                      <a:pt x="108" y="222"/>
                      <a:pt x="107" y="228"/>
                    </a:cubicBezTo>
                    <a:cubicBezTo>
                      <a:pt x="102" y="203"/>
                      <a:pt x="100" y="179"/>
                      <a:pt x="94" y="154"/>
                    </a:cubicBezTo>
                    <a:cubicBezTo>
                      <a:pt x="94" y="150"/>
                      <a:pt x="87" y="151"/>
                      <a:pt x="87" y="155"/>
                    </a:cubicBezTo>
                    <a:cubicBezTo>
                      <a:pt x="87" y="168"/>
                      <a:pt x="89" y="182"/>
                      <a:pt x="90" y="195"/>
                    </a:cubicBezTo>
                    <a:cubicBezTo>
                      <a:pt x="83" y="172"/>
                      <a:pt x="79" y="148"/>
                      <a:pt x="75" y="126"/>
                    </a:cubicBezTo>
                    <a:cubicBezTo>
                      <a:pt x="80" y="133"/>
                      <a:pt x="91" y="139"/>
                      <a:pt x="103" y="138"/>
                    </a:cubicBezTo>
                    <a:cubicBezTo>
                      <a:pt x="109" y="208"/>
                      <a:pt x="151" y="266"/>
                      <a:pt x="183" y="326"/>
                    </a:cubicBezTo>
                    <a:cubicBezTo>
                      <a:pt x="185" y="328"/>
                      <a:pt x="187" y="329"/>
                      <a:pt x="189" y="328"/>
                    </a:cubicBezTo>
                    <a:cubicBezTo>
                      <a:pt x="230" y="317"/>
                      <a:pt x="274" y="306"/>
                      <a:pt x="310" y="284"/>
                    </a:cubicBezTo>
                    <a:cubicBezTo>
                      <a:pt x="305" y="290"/>
                      <a:pt x="299" y="296"/>
                      <a:pt x="291" y="301"/>
                    </a:cubicBezTo>
                    <a:close/>
                    <a:moveTo>
                      <a:pt x="330" y="256"/>
                    </a:moveTo>
                    <a:cubicBezTo>
                      <a:pt x="327" y="256"/>
                      <a:pt x="325" y="256"/>
                      <a:pt x="324" y="259"/>
                    </a:cubicBezTo>
                    <a:cubicBezTo>
                      <a:pt x="323" y="260"/>
                      <a:pt x="322" y="261"/>
                      <a:pt x="322" y="263"/>
                    </a:cubicBezTo>
                    <a:cubicBezTo>
                      <a:pt x="319" y="265"/>
                      <a:pt x="316" y="266"/>
                      <a:pt x="314" y="268"/>
                    </a:cubicBezTo>
                    <a:cubicBezTo>
                      <a:pt x="294" y="281"/>
                      <a:pt x="273" y="291"/>
                      <a:pt x="251" y="300"/>
                    </a:cubicBezTo>
                    <a:cubicBezTo>
                      <a:pt x="235" y="306"/>
                      <a:pt x="218" y="311"/>
                      <a:pt x="201" y="315"/>
                    </a:cubicBezTo>
                    <a:cubicBezTo>
                      <a:pt x="184" y="319"/>
                      <a:pt x="171" y="279"/>
                      <a:pt x="164" y="266"/>
                    </a:cubicBezTo>
                    <a:cubicBezTo>
                      <a:pt x="140" y="225"/>
                      <a:pt x="117" y="184"/>
                      <a:pt x="109" y="137"/>
                    </a:cubicBezTo>
                    <a:cubicBezTo>
                      <a:pt x="109" y="137"/>
                      <a:pt x="110" y="137"/>
                      <a:pt x="110" y="137"/>
                    </a:cubicBezTo>
                    <a:cubicBezTo>
                      <a:pt x="110" y="138"/>
                      <a:pt x="111" y="139"/>
                      <a:pt x="113" y="138"/>
                    </a:cubicBezTo>
                    <a:cubicBezTo>
                      <a:pt x="149" y="134"/>
                      <a:pt x="185" y="124"/>
                      <a:pt x="219" y="110"/>
                    </a:cubicBezTo>
                    <a:cubicBezTo>
                      <a:pt x="227" y="106"/>
                      <a:pt x="238" y="102"/>
                      <a:pt x="247" y="96"/>
                    </a:cubicBezTo>
                    <a:cubicBezTo>
                      <a:pt x="247" y="96"/>
                      <a:pt x="247" y="96"/>
                      <a:pt x="248" y="96"/>
                    </a:cubicBezTo>
                    <a:cubicBezTo>
                      <a:pt x="269" y="137"/>
                      <a:pt x="288" y="179"/>
                      <a:pt x="312" y="219"/>
                    </a:cubicBezTo>
                    <a:cubicBezTo>
                      <a:pt x="318" y="228"/>
                      <a:pt x="324" y="237"/>
                      <a:pt x="330" y="247"/>
                    </a:cubicBezTo>
                    <a:cubicBezTo>
                      <a:pt x="332" y="250"/>
                      <a:pt x="332" y="253"/>
                      <a:pt x="330" y="2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3" name="Freeform 479"/>
              <p:cNvSpPr/>
              <p:nvPr/>
            </p:nvSpPr>
            <p:spPr bwMode="auto">
              <a:xfrm>
                <a:off x="4893" y="1110"/>
                <a:ext cx="215" cy="75"/>
              </a:xfrm>
              <a:custGeom>
                <a:avLst/>
                <a:gdLst>
                  <a:gd name="T0" fmla="*/ 101 w 107"/>
                  <a:gd name="T1" fmla="*/ 1 h 37"/>
                  <a:gd name="T2" fmla="*/ 4 w 107"/>
                  <a:gd name="T3" fmla="*/ 30 h 37"/>
                  <a:gd name="T4" fmla="*/ 6 w 107"/>
                  <a:gd name="T5" fmla="*/ 36 h 37"/>
                  <a:gd name="T6" fmla="*/ 104 w 107"/>
                  <a:gd name="T7" fmla="*/ 7 h 37"/>
                  <a:gd name="T8" fmla="*/ 101 w 107"/>
                  <a:gd name="T9" fmla="*/ 1 h 37"/>
                </a:gdLst>
                <a:ahLst/>
                <a:cxnLst>
                  <a:cxn ang="0">
                    <a:pos x="T0" y="T1"/>
                  </a:cxn>
                  <a:cxn ang="0">
                    <a:pos x="T2" y="T3"/>
                  </a:cxn>
                  <a:cxn ang="0">
                    <a:pos x="T4" y="T5"/>
                  </a:cxn>
                  <a:cxn ang="0">
                    <a:pos x="T6" y="T7"/>
                  </a:cxn>
                  <a:cxn ang="0">
                    <a:pos x="T8" y="T9"/>
                  </a:cxn>
                </a:cxnLst>
                <a:rect l="0" t="0" r="r" b="b"/>
                <a:pathLst>
                  <a:path w="107" h="37">
                    <a:moveTo>
                      <a:pt x="101" y="1"/>
                    </a:moveTo>
                    <a:cubicBezTo>
                      <a:pt x="68" y="7"/>
                      <a:pt x="37" y="22"/>
                      <a:pt x="4" y="30"/>
                    </a:cubicBezTo>
                    <a:cubicBezTo>
                      <a:pt x="0" y="31"/>
                      <a:pt x="2" y="37"/>
                      <a:pt x="6" y="36"/>
                    </a:cubicBezTo>
                    <a:cubicBezTo>
                      <a:pt x="38" y="29"/>
                      <a:pt x="73" y="20"/>
                      <a:pt x="104" y="7"/>
                    </a:cubicBezTo>
                    <a:cubicBezTo>
                      <a:pt x="107" y="5"/>
                      <a:pt x="105" y="0"/>
                      <a:pt x="10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4" name="Freeform 480"/>
              <p:cNvSpPr/>
              <p:nvPr/>
            </p:nvSpPr>
            <p:spPr bwMode="auto">
              <a:xfrm>
                <a:off x="4905" y="1163"/>
                <a:ext cx="220" cy="95"/>
              </a:xfrm>
              <a:custGeom>
                <a:avLst/>
                <a:gdLst>
                  <a:gd name="T0" fmla="*/ 103 w 109"/>
                  <a:gd name="T1" fmla="*/ 0 h 47"/>
                  <a:gd name="T2" fmla="*/ 5 w 109"/>
                  <a:gd name="T3" fmla="*/ 37 h 47"/>
                  <a:gd name="T4" fmla="*/ 7 w 109"/>
                  <a:gd name="T5" fmla="*/ 45 h 47"/>
                  <a:gd name="T6" fmla="*/ 104 w 109"/>
                  <a:gd name="T7" fmla="*/ 9 h 47"/>
                  <a:gd name="T8" fmla="*/ 103 w 109"/>
                  <a:gd name="T9" fmla="*/ 0 h 47"/>
                </a:gdLst>
                <a:ahLst/>
                <a:cxnLst>
                  <a:cxn ang="0">
                    <a:pos x="T0" y="T1"/>
                  </a:cxn>
                  <a:cxn ang="0">
                    <a:pos x="T2" y="T3"/>
                  </a:cxn>
                  <a:cxn ang="0">
                    <a:pos x="T4" y="T5"/>
                  </a:cxn>
                  <a:cxn ang="0">
                    <a:pos x="T6" y="T7"/>
                  </a:cxn>
                  <a:cxn ang="0">
                    <a:pos x="T8" y="T9"/>
                  </a:cxn>
                </a:cxnLst>
                <a:rect l="0" t="0" r="r" b="b"/>
                <a:pathLst>
                  <a:path w="109" h="47">
                    <a:moveTo>
                      <a:pt x="103" y="0"/>
                    </a:moveTo>
                    <a:cubicBezTo>
                      <a:pt x="69" y="5"/>
                      <a:pt x="37" y="25"/>
                      <a:pt x="5" y="37"/>
                    </a:cubicBezTo>
                    <a:cubicBezTo>
                      <a:pt x="0" y="39"/>
                      <a:pt x="2" y="47"/>
                      <a:pt x="7" y="45"/>
                    </a:cubicBezTo>
                    <a:cubicBezTo>
                      <a:pt x="40" y="33"/>
                      <a:pt x="72" y="20"/>
                      <a:pt x="104" y="9"/>
                    </a:cubicBezTo>
                    <a:cubicBezTo>
                      <a:pt x="109" y="7"/>
                      <a:pt x="108" y="0"/>
                      <a:pt x="10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5" name="Freeform 481"/>
              <p:cNvSpPr/>
              <p:nvPr/>
            </p:nvSpPr>
            <p:spPr bwMode="auto">
              <a:xfrm>
                <a:off x="4961" y="1219"/>
                <a:ext cx="210" cy="103"/>
              </a:xfrm>
              <a:custGeom>
                <a:avLst/>
                <a:gdLst>
                  <a:gd name="T0" fmla="*/ 95 w 104"/>
                  <a:gd name="T1" fmla="*/ 2 h 51"/>
                  <a:gd name="T2" fmla="*/ 40 w 104"/>
                  <a:gd name="T3" fmla="*/ 25 h 51"/>
                  <a:gd name="T4" fmla="*/ 2 w 104"/>
                  <a:gd name="T5" fmla="*/ 46 h 51"/>
                  <a:gd name="T6" fmla="*/ 7 w 104"/>
                  <a:gd name="T7" fmla="*/ 49 h 51"/>
                  <a:gd name="T8" fmla="*/ 48 w 104"/>
                  <a:gd name="T9" fmla="*/ 32 h 51"/>
                  <a:gd name="T10" fmla="*/ 99 w 104"/>
                  <a:gd name="T11" fmla="*/ 9 h 51"/>
                  <a:gd name="T12" fmla="*/ 95 w 104"/>
                  <a:gd name="T13" fmla="*/ 2 h 51"/>
                </a:gdLst>
                <a:ahLst/>
                <a:cxnLst>
                  <a:cxn ang="0">
                    <a:pos x="T0" y="T1"/>
                  </a:cxn>
                  <a:cxn ang="0">
                    <a:pos x="T2" y="T3"/>
                  </a:cxn>
                  <a:cxn ang="0">
                    <a:pos x="T4" y="T5"/>
                  </a:cxn>
                  <a:cxn ang="0">
                    <a:pos x="T6" y="T7"/>
                  </a:cxn>
                  <a:cxn ang="0">
                    <a:pos x="T8" y="T9"/>
                  </a:cxn>
                  <a:cxn ang="0">
                    <a:pos x="T10" y="T11"/>
                  </a:cxn>
                  <a:cxn ang="0">
                    <a:pos x="T12" y="T13"/>
                  </a:cxn>
                </a:cxnLst>
                <a:rect l="0" t="0" r="r" b="b"/>
                <a:pathLst>
                  <a:path w="104" h="51">
                    <a:moveTo>
                      <a:pt x="95" y="2"/>
                    </a:moveTo>
                    <a:cubicBezTo>
                      <a:pt x="77" y="10"/>
                      <a:pt x="58" y="17"/>
                      <a:pt x="40" y="25"/>
                    </a:cubicBezTo>
                    <a:cubicBezTo>
                      <a:pt x="28" y="30"/>
                      <a:pt x="10" y="34"/>
                      <a:pt x="2" y="46"/>
                    </a:cubicBezTo>
                    <a:cubicBezTo>
                      <a:pt x="0" y="48"/>
                      <a:pt x="4" y="51"/>
                      <a:pt x="7" y="49"/>
                    </a:cubicBezTo>
                    <a:cubicBezTo>
                      <a:pt x="17" y="41"/>
                      <a:pt x="36" y="37"/>
                      <a:pt x="48" y="32"/>
                    </a:cubicBezTo>
                    <a:cubicBezTo>
                      <a:pt x="65" y="25"/>
                      <a:pt x="83" y="19"/>
                      <a:pt x="99" y="9"/>
                    </a:cubicBezTo>
                    <a:cubicBezTo>
                      <a:pt x="104" y="6"/>
                      <a:pt x="100" y="0"/>
                      <a:pt x="9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6" name="Freeform 482"/>
              <p:cNvSpPr/>
              <p:nvPr/>
            </p:nvSpPr>
            <p:spPr bwMode="auto">
              <a:xfrm>
                <a:off x="4973" y="1296"/>
                <a:ext cx="214" cy="101"/>
              </a:xfrm>
              <a:custGeom>
                <a:avLst/>
                <a:gdLst>
                  <a:gd name="T0" fmla="*/ 96 w 106"/>
                  <a:gd name="T1" fmla="*/ 3 h 50"/>
                  <a:gd name="T2" fmla="*/ 5 w 106"/>
                  <a:gd name="T3" fmla="*/ 42 h 50"/>
                  <a:gd name="T4" fmla="*/ 7 w 106"/>
                  <a:gd name="T5" fmla="*/ 49 h 50"/>
                  <a:gd name="T6" fmla="*/ 101 w 106"/>
                  <a:gd name="T7" fmla="*/ 11 h 50"/>
                  <a:gd name="T8" fmla="*/ 96 w 106"/>
                  <a:gd name="T9" fmla="*/ 3 h 50"/>
                </a:gdLst>
                <a:ahLst/>
                <a:cxnLst>
                  <a:cxn ang="0">
                    <a:pos x="T0" y="T1"/>
                  </a:cxn>
                  <a:cxn ang="0">
                    <a:pos x="T2" y="T3"/>
                  </a:cxn>
                  <a:cxn ang="0">
                    <a:pos x="T4" y="T5"/>
                  </a:cxn>
                  <a:cxn ang="0">
                    <a:pos x="T6" y="T7"/>
                  </a:cxn>
                  <a:cxn ang="0">
                    <a:pos x="T8" y="T9"/>
                  </a:cxn>
                </a:cxnLst>
                <a:rect l="0" t="0" r="r" b="b"/>
                <a:pathLst>
                  <a:path w="106" h="50">
                    <a:moveTo>
                      <a:pt x="96" y="3"/>
                    </a:moveTo>
                    <a:cubicBezTo>
                      <a:pt x="65" y="16"/>
                      <a:pt x="37" y="32"/>
                      <a:pt x="5" y="42"/>
                    </a:cubicBezTo>
                    <a:cubicBezTo>
                      <a:pt x="0" y="43"/>
                      <a:pt x="2" y="50"/>
                      <a:pt x="7" y="49"/>
                    </a:cubicBezTo>
                    <a:cubicBezTo>
                      <a:pt x="40" y="43"/>
                      <a:pt x="72" y="27"/>
                      <a:pt x="101" y="11"/>
                    </a:cubicBezTo>
                    <a:cubicBezTo>
                      <a:pt x="106" y="8"/>
                      <a:pt x="102" y="0"/>
                      <a:pt x="9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7" name="Freeform 483"/>
              <p:cNvSpPr/>
              <p:nvPr/>
            </p:nvSpPr>
            <p:spPr bwMode="auto">
              <a:xfrm>
                <a:off x="5018" y="1363"/>
                <a:ext cx="199" cy="104"/>
              </a:xfrm>
              <a:custGeom>
                <a:avLst/>
                <a:gdLst>
                  <a:gd name="T0" fmla="*/ 93 w 99"/>
                  <a:gd name="T1" fmla="*/ 1 h 52"/>
                  <a:gd name="T2" fmla="*/ 52 w 99"/>
                  <a:gd name="T3" fmla="*/ 19 h 52"/>
                  <a:gd name="T4" fmla="*/ 4 w 99"/>
                  <a:gd name="T5" fmla="*/ 43 h 52"/>
                  <a:gd name="T6" fmla="*/ 8 w 99"/>
                  <a:gd name="T7" fmla="*/ 50 h 52"/>
                  <a:gd name="T8" fmla="*/ 56 w 99"/>
                  <a:gd name="T9" fmla="*/ 27 h 52"/>
                  <a:gd name="T10" fmla="*/ 96 w 99"/>
                  <a:gd name="T11" fmla="*/ 9 h 52"/>
                  <a:gd name="T12" fmla="*/ 93 w 99"/>
                  <a:gd name="T13" fmla="*/ 1 h 52"/>
                </a:gdLst>
                <a:ahLst/>
                <a:cxnLst>
                  <a:cxn ang="0">
                    <a:pos x="T0" y="T1"/>
                  </a:cxn>
                  <a:cxn ang="0">
                    <a:pos x="T2" y="T3"/>
                  </a:cxn>
                  <a:cxn ang="0">
                    <a:pos x="T4" y="T5"/>
                  </a:cxn>
                  <a:cxn ang="0">
                    <a:pos x="T6" y="T7"/>
                  </a:cxn>
                  <a:cxn ang="0">
                    <a:pos x="T8" y="T9"/>
                  </a:cxn>
                  <a:cxn ang="0">
                    <a:pos x="T10" y="T11"/>
                  </a:cxn>
                  <a:cxn ang="0">
                    <a:pos x="T12" y="T13"/>
                  </a:cxn>
                </a:cxnLst>
                <a:rect l="0" t="0" r="r" b="b"/>
                <a:pathLst>
                  <a:path w="99" h="52">
                    <a:moveTo>
                      <a:pt x="93" y="1"/>
                    </a:moveTo>
                    <a:cubicBezTo>
                      <a:pt x="79" y="5"/>
                      <a:pt x="65" y="13"/>
                      <a:pt x="52" y="19"/>
                    </a:cubicBezTo>
                    <a:cubicBezTo>
                      <a:pt x="36" y="26"/>
                      <a:pt x="19" y="34"/>
                      <a:pt x="4" y="43"/>
                    </a:cubicBezTo>
                    <a:cubicBezTo>
                      <a:pt x="0" y="46"/>
                      <a:pt x="4" y="52"/>
                      <a:pt x="8" y="50"/>
                    </a:cubicBezTo>
                    <a:cubicBezTo>
                      <a:pt x="23" y="41"/>
                      <a:pt x="39" y="34"/>
                      <a:pt x="56" y="27"/>
                    </a:cubicBezTo>
                    <a:cubicBezTo>
                      <a:pt x="69" y="22"/>
                      <a:pt x="84" y="17"/>
                      <a:pt x="96" y="9"/>
                    </a:cubicBezTo>
                    <a:cubicBezTo>
                      <a:pt x="99" y="6"/>
                      <a:pt x="97" y="0"/>
                      <a:pt x="9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8" name="Freeform 484"/>
              <p:cNvSpPr>
                <a:spLocks noEditPoints="1"/>
              </p:cNvSpPr>
              <p:nvPr/>
            </p:nvSpPr>
            <p:spPr bwMode="auto">
              <a:xfrm>
                <a:off x="5244" y="1613"/>
                <a:ext cx="419" cy="365"/>
              </a:xfrm>
              <a:custGeom>
                <a:avLst/>
                <a:gdLst>
                  <a:gd name="T0" fmla="*/ 195 w 208"/>
                  <a:gd name="T1" fmla="*/ 35 h 181"/>
                  <a:gd name="T2" fmla="*/ 133 w 208"/>
                  <a:gd name="T3" fmla="*/ 32 h 181"/>
                  <a:gd name="T4" fmla="*/ 87 w 208"/>
                  <a:gd name="T5" fmla="*/ 27 h 181"/>
                  <a:gd name="T6" fmla="*/ 7 w 208"/>
                  <a:gd name="T7" fmla="*/ 86 h 181"/>
                  <a:gd name="T8" fmla="*/ 32 w 208"/>
                  <a:gd name="T9" fmla="*/ 126 h 181"/>
                  <a:gd name="T10" fmla="*/ 99 w 208"/>
                  <a:gd name="T11" fmla="*/ 153 h 181"/>
                  <a:gd name="T12" fmla="*/ 155 w 208"/>
                  <a:gd name="T13" fmla="*/ 175 h 181"/>
                  <a:gd name="T14" fmla="*/ 200 w 208"/>
                  <a:gd name="T15" fmla="*/ 118 h 181"/>
                  <a:gd name="T16" fmla="*/ 176 w 208"/>
                  <a:gd name="T17" fmla="*/ 35 h 181"/>
                  <a:gd name="T18" fmla="*/ 158 w 208"/>
                  <a:gd name="T19" fmla="*/ 69 h 181"/>
                  <a:gd name="T20" fmla="*/ 144 w 208"/>
                  <a:gd name="T21" fmla="*/ 38 h 181"/>
                  <a:gd name="T22" fmla="*/ 110 w 208"/>
                  <a:gd name="T23" fmla="*/ 127 h 181"/>
                  <a:gd name="T24" fmla="*/ 100 w 208"/>
                  <a:gd name="T25" fmla="*/ 127 h 181"/>
                  <a:gd name="T26" fmla="*/ 90 w 208"/>
                  <a:gd name="T27" fmla="*/ 80 h 181"/>
                  <a:gd name="T28" fmla="*/ 101 w 208"/>
                  <a:gd name="T29" fmla="*/ 72 h 181"/>
                  <a:gd name="T30" fmla="*/ 155 w 208"/>
                  <a:gd name="T31" fmla="*/ 85 h 181"/>
                  <a:gd name="T32" fmla="*/ 110 w 208"/>
                  <a:gd name="T33" fmla="*/ 127 h 181"/>
                  <a:gd name="T34" fmla="*/ 49 w 208"/>
                  <a:gd name="T35" fmla="*/ 121 h 181"/>
                  <a:gd name="T36" fmla="*/ 85 w 208"/>
                  <a:gd name="T37" fmla="*/ 126 h 181"/>
                  <a:gd name="T38" fmla="*/ 132 w 208"/>
                  <a:gd name="T39" fmla="*/ 45 h 181"/>
                  <a:gd name="T40" fmla="*/ 124 w 208"/>
                  <a:gd name="T41" fmla="*/ 61 h 181"/>
                  <a:gd name="T42" fmla="*/ 93 w 208"/>
                  <a:gd name="T43" fmla="*/ 31 h 181"/>
                  <a:gd name="T44" fmla="*/ 87 w 208"/>
                  <a:gd name="T45" fmla="*/ 26 h 181"/>
                  <a:gd name="T46" fmla="*/ 127 w 208"/>
                  <a:gd name="T47" fmla="*/ 38 h 181"/>
                  <a:gd name="T48" fmla="*/ 79 w 208"/>
                  <a:gd name="T49" fmla="*/ 58 h 181"/>
                  <a:gd name="T50" fmla="*/ 12 w 208"/>
                  <a:gd name="T51" fmla="*/ 96 h 181"/>
                  <a:gd name="T52" fmla="*/ 69 w 208"/>
                  <a:gd name="T53" fmla="*/ 73 h 181"/>
                  <a:gd name="T54" fmla="*/ 38 w 208"/>
                  <a:gd name="T55" fmla="*/ 117 h 181"/>
                  <a:gd name="T56" fmla="*/ 37 w 208"/>
                  <a:gd name="T57" fmla="*/ 150 h 181"/>
                  <a:gd name="T58" fmla="*/ 91 w 208"/>
                  <a:gd name="T59" fmla="*/ 139 h 181"/>
                  <a:gd name="T60" fmla="*/ 37 w 208"/>
                  <a:gd name="T61" fmla="*/ 150 h 181"/>
                  <a:gd name="T62" fmla="*/ 112 w 208"/>
                  <a:gd name="T63" fmla="*/ 143 h 181"/>
                  <a:gd name="T64" fmla="*/ 165 w 208"/>
                  <a:gd name="T65" fmla="*/ 140 h 181"/>
                  <a:gd name="T66" fmla="*/ 130 w 208"/>
                  <a:gd name="T67" fmla="*/ 128 h 181"/>
                  <a:gd name="T68" fmla="*/ 165 w 208"/>
                  <a:gd name="T69" fmla="*/ 126 h 181"/>
                  <a:gd name="T70" fmla="*/ 185 w 208"/>
                  <a:gd name="T71" fmla="*/ 117 h 181"/>
                  <a:gd name="T72" fmla="*/ 167 w 208"/>
                  <a:gd name="T73" fmla="*/ 91 h 181"/>
                  <a:gd name="T74" fmla="*/ 185 w 208"/>
                  <a:gd name="T75" fmla="*/ 11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181">
                    <a:moveTo>
                      <a:pt x="179" y="78"/>
                    </a:moveTo>
                    <a:cubicBezTo>
                      <a:pt x="191" y="65"/>
                      <a:pt x="201" y="50"/>
                      <a:pt x="195" y="35"/>
                    </a:cubicBezTo>
                    <a:cubicBezTo>
                      <a:pt x="187" y="13"/>
                      <a:pt x="150" y="23"/>
                      <a:pt x="135" y="30"/>
                    </a:cubicBezTo>
                    <a:cubicBezTo>
                      <a:pt x="134" y="30"/>
                      <a:pt x="134" y="31"/>
                      <a:pt x="133" y="32"/>
                    </a:cubicBezTo>
                    <a:cubicBezTo>
                      <a:pt x="118" y="13"/>
                      <a:pt x="98" y="0"/>
                      <a:pt x="83" y="18"/>
                    </a:cubicBezTo>
                    <a:cubicBezTo>
                      <a:pt x="80" y="22"/>
                      <a:pt x="83" y="27"/>
                      <a:pt x="87" y="27"/>
                    </a:cubicBezTo>
                    <a:cubicBezTo>
                      <a:pt x="74" y="29"/>
                      <a:pt x="68" y="42"/>
                      <a:pt x="68" y="59"/>
                    </a:cubicBezTo>
                    <a:cubicBezTo>
                      <a:pt x="44" y="61"/>
                      <a:pt x="20" y="68"/>
                      <a:pt x="7" y="86"/>
                    </a:cubicBezTo>
                    <a:cubicBezTo>
                      <a:pt x="5" y="83"/>
                      <a:pt x="0" y="84"/>
                      <a:pt x="1" y="87"/>
                    </a:cubicBezTo>
                    <a:cubicBezTo>
                      <a:pt x="3" y="106"/>
                      <a:pt x="16" y="118"/>
                      <a:pt x="32" y="126"/>
                    </a:cubicBezTo>
                    <a:cubicBezTo>
                      <a:pt x="21" y="146"/>
                      <a:pt x="20" y="164"/>
                      <a:pt x="41" y="172"/>
                    </a:cubicBezTo>
                    <a:cubicBezTo>
                      <a:pt x="61" y="180"/>
                      <a:pt x="83" y="164"/>
                      <a:pt x="99" y="153"/>
                    </a:cubicBezTo>
                    <a:cubicBezTo>
                      <a:pt x="99" y="153"/>
                      <a:pt x="100" y="152"/>
                      <a:pt x="101" y="152"/>
                    </a:cubicBezTo>
                    <a:cubicBezTo>
                      <a:pt x="115" y="170"/>
                      <a:pt x="134" y="181"/>
                      <a:pt x="155" y="175"/>
                    </a:cubicBezTo>
                    <a:cubicBezTo>
                      <a:pt x="173" y="169"/>
                      <a:pt x="178" y="154"/>
                      <a:pt x="178" y="136"/>
                    </a:cubicBezTo>
                    <a:cubicBezTo>
                      <a:pt x="188" y="133"/>
                      <a:pt x="196" y="127"/>
                      <a:pt x="200" y="118"/>
                    </a:cubicBezTo>
                    <a:cubicBezTo>
                      <a:pt x="208" y="100"/>
                      <a:pt x="196" y="87"/>
                      <a:pt x="179" y="78"/>
                    </a:cubicBezTo>
                    <a:close/>
                    <a:moveTo>
                      <a:pt x="176" y="35"/>
                    </a:moveTo>
                    <a:cubicBezTo>
                      <a:pt x="194" y="39"/>
                      <a:pt x="175" y="63"/>
                      <a:pt x="167" y="72"/>
                    </a:cubicBezTo>
                    <a:cubicBezTo>
                      <a:pt x="164" y="71"/>
                      <a:pt x="161" y="70"/>
                      <a:pt x="158" y="69"/>
                    </a:cubicBezTo>
                    <a:cubicBezTo>
                      <a:pt x="154" y="62"/>
                      <a:pt x="147" y="50"/>
                      <a:pt x="140" y="40"/>
                    </a:cubicBezTo>
                    <a:cubicBezTo>
                      <a:pt x="141" y="39"/>
                      <a:pt x="142" y="38"/>
                      <a:pt x="144" y="38"/>
                    </a:cubicBezTo>
                    <a:cubicBezTo>
                      <a:pt x="154" y="35"/>
                      <a:pt x="165" y="33"/>
                      <a:pt x="176" y="35"/>
                    </a:cubicBezTo>
                    <a:close/>
                    <a:moveTo>
                      <a:pt x="110" y="127"/>
                    </a:moveTo>
                    <a:cubicBezTo>
                      <a:pt x="110" y="127"/>
                      <a:pt x="109" y="127"/>
                      <a:pt x="108" y="127"/>
                    </a:cubicBezTo>
                    <a:cubicBezTo>
                      <a:pt x="106" y="127"/>
                      <a:pt x="103" y="127"/>
                      <a:pt x="100" y="127"/>
                    </a:cubicBezTo>
                    <a:cubicBezTo>
                      <a:pt x="93" y="114"/>
                      <a:pt x="87" y="100"/>
                      <a:pt x="83" y="87"/>
                    </a:cubicBezTo>
                    <a:cubicBezTo>
                      <a:pt x="85" y="84"/>
                      <a:pt x="88" y="82"/>
                      <a:pt x="90" y="80"/>
                    </a:cubicBezTo>
                    <a:cubicBezTo>
                      <a:pt x="93" y="78"/>
                      <a:pt x="95" y="75"/>
                      <a:pt x="98" y="72"/>
                    </a:cubicBezTo>
                    <a:cubicBezTo>
                      <a:pt x="99" y="72"/>
                      <a:pt x="100" y="72"/>
                      <a:pt x="101" y="72"/>
                    </a:cubicBezTo>
                    <a:cubicBezTo>
                      <a:pt x="107" y="72"/>
                      <a:pt x="132" y="76"/>
                      <a:pt x="154" y="82"/>
                    </a:cubicBezTo>
                    <a:cubicBezTo>
                      <a:pt x="155" y="83"/>
                      <a:pt x="155" y="84"/>
                      <a:pt x="155" y="85"/>
                    </a:cubicBezTo>
                    <a:cubicBezTo>
                      <a:pt x="146" y="95"/>
                      <a:pt x="137" y="104"/>
                      <a:pt x="127" y="113"/>
                    </a:cubicBezTo>
                    <a:cubicBezTo>
                      <a:pt x="125" y="115"/>
                      <a:pt x="119" y="120"/>
                      <a:pt x="110" y="127"/>
                    </a:cubicBezTo>
                    <a:close/>
                    <a:moveTo>
                      <a:pt x="85" y="126"/>
                    </a:moveTo>
                    <a:cubicBezTo>
                      <a:pt x="73" y="125"/>
                      <a:pt x="61" y="124"/>
                      <a:pt x="49" y="121"/>
                    </a:cubicBezTo>
                    <a:cubicBezTo>
                      <a:pt x="56" y="112"/>
                      <a:pt x="65" y="103"/>
                      <a:pt x="73" y="95"/>
                    </a:cubicBezTo>
                    <a:cubicBezTo>
                      <a:pt x="76" y="106"/>
                      <a:pt x="80" y="116"/>
                      <a:pt x="85" y="126"/>
                    </a:cubicBezTo>
                    <a:close/>
                    <a:moveTo>
                      <a:pt x="112" y="60"/>
                    </a:moveTo>
                    <a:cubicBezTo>
                      <a:pt x="119" y="54"/>
                      <a:pt x="125" y="49"/>
                      <a:pt x="132" y="45"/>
                    </a:cubicBezTo>
                    <a:cubicBezTo>
                      <a:pt x="137" y="51"/>
                      <a:pt x="142" y="58"/>
                      <a:pt x="146" y="66"/>
                    </a:cubicBezTo>
                    <a:cubicBezTo>
                      <a:pt x="137" y="63"/>
                      <a:pt x="129" y="62"/>
                      <a:pt x="124" y="61"/>
                    </a:cubicBezTo>
                    <a:cubicBezTo>
                      <a:pt x="121" y="61"/>
                      <a:pt x="117" y="60"/>
                      <a:pt x="112" y="60"/>
                    </a:cubicBezTo>
                    <a:close/>
                    <a:moveTo>
                      <a:pt x="93" y="31"/>
                    </a:moveTo>
                    <a:cubicBezTo>
                      <a:pt x="96" y="30"/>
                      <a:pt x="94" y="26"/>
                      <a:pt x="92" y="26"/>
                    </a:cubicBezTo>
                    <a:cubicBezTo>
                      <a:pt x="90" y="26"/>
                      <a:pt x="89" y="26"/>
                      <a:pt x="87" y="26"/>
                    </a:cubicBezTo>
                    <a:cubicBezTo>
                      <a:pt x="88" y="26"/>
                      <a:pt x="89" y="26"/>
                      <a:pt x="89" y="26"/>
                    </a:cubicBezTo>
                    <a:cubicBezTo>
                      <a:pt x="101" y="20"/>
                      <a:pt x="115" y="26"/>
                      <a:pt x="127" y="38"/>
                    </a:cubicBezTo>
                    <a:cubicBezTo>
                      <a:pt x="117" y="44"/>
                      <a:pt x="107" y="51"/>
                      <a:pt x="97" y="59"/>
                    </a:cubicBezTo>
                    <a:cubicBezTo>
                      <a:pt x="91" y="58"/>
                      <a:pt x="85" y="58"/>
                      <a:pt x="79" y="58"/>
                    </a:cubicBezTo>
                    <a:cubicBezTo>
                      <a:pt x="79" y="46"/>
                      <a:pt x="84" y="36"/>
                      <a:pt x="93" y="31"/>
                    </a:cubicBezTo>
                    <a:close/>
                    <a:moveTo>
                      <a:pt x="12" y="96"/>
                    </a:moveTo>
                    <a:cubicBezTo>
                      <a:pt x="13" y="96"/>
                      <a:pt x="15" y="96"/>
                      <a:pt x="16" y="94"/>
                    </a:cubicBezTo>
                    <a:cubicBezTo>
                      <a:pt x="28" y="79"/>
                      <a:pt x="48" y="74"/>
                      <a:pt x="69" y="73"/>
                    </a:cubicBezTo>
                    <a:cubicBezTo>
                      <a:pt x="69" y="75"/>
                      <a:pt x="70" y="78"/>
                      <a:pt x="70" y="81"/>
                    </a:cubicBezTo>
                    <a:cubicBezTo>
                      <a:pt x="58" y="93"/>
                      <a:pt x="46" y="105"/>
                      <a:pt x="38" y="117"/>
                    </a:cubicBezTo>
                    <a:cubicBezTo>
                      <a:pt x="27" y="112"/>
                      <a:pt x="17" y="106"/>
                      <a:pt x="12" y="96"/>
                    </a:cubicBezTo>
                    <a:close/>
                    <a:moveTo>
                      <a:pt x="37" y="150"/>
                    </a:moveTo>
                    <a:cubicBezTo>
                      <a:pt x="37" y="144"/>
                      <a:pt x="39" y="137"/>
                      <a:pt x="43" y="130"/>
                    </a:cubicBezTo>
                    <a:cubicBezTo>
                      <a:pt x="59" y="135"/>
                      <a:pt x="77" y="137"/>
                      <a:pt x="91" y="139"/>
                    </a:cubicBezTo>
                    <a:cubicBezTo>
                      <a:pt x="92" y="139"/>
                      <a:pt x="92" y="140"/>
                      <a:pt x="93" y="140"/>
                    </a:cubicBezTo>
                    <a:cubicBezTo>
                      <a:pt x="68" y="158"/>
                      <a:pt x="38" y="173"/>
                      <a:pt x="37" y="150"/>
                    </a:cubicBezTo>
                    <a:close/>
                    <a:moveTo>
                      <a:pt x="148" y="163"/>
                    </a:moveTo>
                    <a:cubicBezTo>
                      <a:pt x="137" y="166"/>
                      <a:pt x="123" y="158"/>
                      <a:pt x="112" y="143"/>
                    </a:cubicBezTo>
                    <a:cubicBezTo>
                      <a:pt x="113" y="142"/>
                      <a:pt x="114" y="142"/>
                      <a:pt x="115" y="141"/>
                    </a:cubicBezTo>
                    <a:cubicBezTo>
                      <a:pt x="130" y="142"/>
                      <a:pt x="149" y="142"/>
                      <a:pt x="165" y="140"/>
                    </a:cubicBezTo>
                    <a:cubicBezTo>
                      <a:pt x="163" y="151"/>
                      <a:pt x="158" y="160"/>
                      <a:pt x="148" y="163"/>
                    </a:cubicBezTo>
                    <a:close/>
                    <a:moveTo>
                      <a:pt x="130" y="128"/>
                    </a:moveTo>
                    <a:cubicBezTo>
                      <a:pt x="140" y="119"/>
                      <a:pt x="150" y="109"/>
                      <a:pt x="160" y="99"/>
                    </a:cubicBezTo>
                    <a:cubicBezTo>
                      <a:pt x="163" y="108"/>
                      <a:pt x="165" y="118"/>
                      <a:pt x="165" y="126"/>
                    </a:cubicBezTo>
                    <a:cubicBezTo>
                      <a:pt x="154" y="128"/>
                      <a:pt x="141" y="128"/>
                      <a:pt x="130" y="128"/>
                    </a:cubicBezTo>
                    <a:close/>
                    <a:moveTo>
                      <a:pt x="185" y="117"/>
                    </a:moveTo>
                    <a:cubicBezTo>
                      <a:pt x="183" y="119"/>
                      <a:pt x="180" y="121"/>
                      <a:pt x="176" y="123"/>
                    </a:cubicBezTo>
                    <a:cubicBezTo>
                      <a:pt x="174" y="112"/>
                      <a:pt x="171" y="101"/>
                      <a:pt x="167" y="91"/>
                    </a:cubicBezTo>
                    <a:cubicBezTo>
                      <a:pt x="168" y="90"/>
                      <a:pt x="169" y="89"/>
                      <a:pt x="170" y="88"/>
                    </a:cubicBezTo>
                    <a:cubicBezTo>
                      <a:pt x="186" y="95"/>
                      <a:pt x="195" y="104"/>
                      <a:pt x="185"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9" name="Freeform 485"/>
              <p:cNvSpPr/>
              <p:nvPr/>
            </p:nvSpPr>
            <p:spPr bwMode="auto">
              <a:xfrm>
                <a:off x="5423" y="1790"/>
                <a:ext cx="54" cy="59"/>
              </a:xfrm>
              <a:custGeom>
                <a:avLst/>
                <a:gdLst>
                  <a:gd name="T0" fmla="*/ 24 w 27"/>
                  <a:gd name="T1" fmla="*/ 10 h 29"/>
                  <a:gd name="T2" fmla="*/ 24 w 27"/>
                  <a:gd name="T3" fmla="*/ 9 h 29"/>
                  <a:gd name="T4" fmla="*/ 12 w 27"/>
                  <a:gd name="T5" fmla="*/ 0 h 29"/>
                  <a:gd name="T6" fmla="*/ 4 w 27"/>
                  <a:gd name="T7" fmla="*/ 3 h 29"/>
                  <a:gd name="T8" fmla="*/ 1 w 27"/>
                  <a:gd name="T9" fmla="*/ 15 h 29"/>
                  <a:gd name="T10" fmla="*/ 7 w 27"/>
                  <a:gd name="T11" fmla="*/ 25 h 29"/>
                  <a:gd name="T12" fmla="*/ 23 w 27"/>
                  <a:gd name="T13" fmla="*/ 25 h 29"/>
                  <a:gd name="T14" fmla="*/ 24 w 27"/>
                  <a:gd name="T15" fmla="*/ 1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9">
                    <a:moveTo>
                      <a:pt x="24" y="10"/>
                    </a:moveTo>
                    <a:cubicBezTo>
                      <a:pt x="24" y="10"/>
                      <a:pt x="24" y="10"/>
                      <a:pt x="24" y="9"/>
                    </a:cubicBezTo>
                    <a:cubicBezTo>
                      <a:pt x="23" y="4"/>
                      <a:pt x="18" y="0"/>
                      <a:pt x="12" y="0"/>
                    </a:cubicBezTo>
                    <a:cubicBezTo>
                      <a:pt x="9" y="0"/>
                      <a:pt x="6" y="1"/>
                      <a:pt x="4" y="3"/>
                    </a:cubicBezTo>
                    <a:cubicBezTo>
                      <a:pt x="1" y="6"/>
                      <a:pt x="0" y="10"/>
                      <a:pt x="1" y="15"/>
                    </a:cubicBezTo>
                    <a:cubicBezTo>
                      <a:pt x="1" y="18"/>
                      <a:pt x="4" y="22"/>
                      <a:pt x="7" y="25"/>
                    </a:cubicBezTo>
                    <a:cubicBezTo>
                      <a:pt x="11" y="29"/>
                      <a:pt x="18" y="29"/>
                      <a:pt x="23" y="25"/>
                    </a:cubicBezTo>
                    <a:cubicBezTo>
                      <a:pt x="27" y="20"/>
                      <a:pt x="27" y="14"/>
                      <a:pt x="2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0" name="Freeform 486"/>
              <p:cNvSpPr/>
              <p:nvPr/>
            </p:nvSpPr>
            <p:spPr bwMode="auto">
              <a:xfrm>
                <a:off x="4062" y="-1871"/>
                <a:ext cx="365" cy="238"/>
              </a:xfrm>
              <a:custGeom>
                <a:avLst/>
                <a:gdLst>
                  <a:gd name="T0" fmla="*/ 174 w 181"/>
                  <a:gd name="T1" fmla="*/ 8 h 118"/>
                  <a:gd name="T2" fmla="*/ 79 w 181"/>
                  <a:gd name="T3" fmla="*/ 2 h 118"/>
                  <a:gd name="T4" fmla="*/ 72 w 181"/>
                  <a:gd name="T5" fmla="*/ 6 h 118"/>
                  <a:gd name="T6" fmla="*/ 55 w 181"/>
                  <a:gd name="T7" fmla="*/ 60 h 118"/>
                  <a:gd name="T8" fmla="*/ 55 w 181"/>
                  <a:gd name="T9" fmla="*/ 46 h 118"/>
                  <a:gd name="T10" fmla="*/ 48 w 181"/>
                  <a:gd name="T11" fmla="*/ 39 h 118"/>
                  <a:gd name="T12" fmla="*/ 9 w 181"/>
                  <a:gd name="T13" fmla="*/ 40 h 118"/>
                  <a:gd name="T14" fmla="*/ 9 w 181"/>
                  <a:gd name="T15" fmla="*/ 53 h 118"/>
                  <a:gd name="T16" fmla="*/ 41 w 181"/>
                  <a:gd name="T17" fmla="*/ 53 h 118"/>
                  <a:gd name="T18" fmla="*/ 40 w 181"/>
                  <a:gd name="T19" fmla="*/ 107 h 118"/>
                  <a:gd name="T20" fmla="*/ 54 w 181"/>
                  <a:gd name="T21" fmla="*/ 111 h 118"/>
                  <a:gd name="T22" fmla="*/ 80 w 181"/>
                  <a:gd name="T23" fmla="*/ 30 h 118"/>
                  <a:gd name="T24" fmla="*/ 172 w 181"/>
                  <a:gd name="T25" fmla="*/ 21 h 118"/>
                  <a:gd name="T26" fmla="*/ 174 w 181"/>
                  <a:gd name="T27"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1" h="118">
                    <a:moveTo>
                      <a:pt x="174" y="8"/>
                    </a:moveTo>
                    <a:cubicBezTo>
                      <a:pt x="143" y="0"/>
                      <a:pt x="111" y="4"/>
                      <a:pt x="79" y="2"/>
                    </a:cubicBezTo>
                    <a:cubicBezTo>
                      <a:pt x="77" y="1"/>
                      <a:pt x="73" y="3"/>
                      <a:pt x="72" y="6"/>
                    </a:cubicBezTo>
                    <a:cubicBezTo>
                      <a:pt x="64" y="23"/>
                      <a:pt x="60" y="42"/>
                      <a:pt x="55" y="60"/>
                    </a:cubicBezTo>
                    <a:cubicBezTo>
                      <a:pt x="55" y="55"/>
                      <a:pt x="55" y="51"/>
                      <a:pt x="55" y="46"/>
                    </a:cubicBezTo>
                    <a:cubicBezTo>
                      <a:pt x="55" y="42"/>
                      <a:pt x="52" y="39"/>
                      <a:pt x="48" y="39"/>
                    </a:cubicBezTo>
                    <a:cubicBezTo>
                      <a:pt x="35" y="39"/>
                      <a:pt x="22" y="39"/>
                      <a:pt x="9" y="40"/>
                    </a:cubicBezTo>
                    <a:cubicBezTo>
                      <a:pt x="0" y="40"/>
                      <a:pt x="0" y="53"/>
                      <a:pt x="9" y="53"/>
                    </a:cubicBezTo>
                    <a:cubicBezTo>
                      <a:pt x="19" y="53"/>
                      <a:pt x="30" y="54"/>
                      <a:pt x="41" y="53"/>
                    </a:cubicBezTo>
                    <a:cubicBezTo>
                      <a:pt x="41" y="71"/>
                      <a:pt x="41" y="89"/>
                      <a:pt x="40" y="107"/>
                    </a:cubicBezTo>
                    <a:cubicBezTo>
                      <a:pt x="40" y="114"/>
                      <a:pt x="51" y="118"/>
                      <a:pt x="54" y="111"/>
                    </a:cubicBezTo>
                    <a:cubicBezTo>
                      <a:pt x="66" y="85"/>
                      <a:pt x="71" y="57"/>
                      <a:pt x="80" y="30"/>
                    </a:cubicBezTo>
                    <a:cubicBezTo>
                      <a:pt x="87" y="8"/>
                      <a:pt x="152" y="21"/>
                      <a:pt x="172" y="21"/>
                    </a:cubicBezTo>
                    <a:cubicBezTo>
                      <a:pt x="179" y="21"/>
                      <a:pt x="181" y="10"/>
                      <a:pt x="17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1" name="Freeform 487"/>
              <p:cNvSpPr/>
              <p:nvPr/>
            </p:nvSpPr>
            <p:spPr bwMode="auto">
              <a:xfrm>
                <a:off x="4207" y="-1792"/>
                <a:ext cx="121" cy="179"/>
              </a:xfrm>
              <a:custGeom>
                <a:avLst/>
                <a:gdLst>
                  <a:gd name="T0" fmla="*/ 43 w 60"/>
                  <a:gd name="T1" fmla="*/ 32 h 89"/>
                  <a:gd name="T2" fmla="*/ 52 w 60"/>
                  <a:gd name="T3" fmla="*/ 15 h 89"/>
                  <a:gd name="T4" fmla="*/ 24 w 60"/>
                  <a:gd name="T5" fmla="*/ 1 h 89"/>
                  <a:gd name="T6" fmla="*/ 24 w 60"/>
                  <a:gd name="T7" fmla="*/ 9 h 89"/>
                  <a:gd name="T8" fmla="*/ 41 w 60"/>
                  <a:gd name="T9" fmla="*/ 16 h 89"/>
                  <a:gd name="T10" fmla="*/ 25 w 60"/>
                  <a:gd name="T11" fmla="*/ 25 h 89"/>
                  <a:gd name="T12" fmla="*/ 27 w 60"/>
                  <a:gd name="T13" fmla="*/ 39 h 89"/>
                  <a:gd name="T14" fmla="*/ 37 w 60"/>
                  <a:gd name="T15" fmla="*/ 58 h 89"/>
                  <a:gd name="T16" fmla="*/ 6 w 60"/>
                  <a:gd name="T17" fmla="*/ 62 h 89"/>
                  <a:gd name="T18" fmla="*/ 2 w 60"/>
                  <a:gd name="T19" fmla="*/ 71 h 89"/>
                  <a:gd name="T20" fmla="*/ 50 w 60"/>
                  <a:gd name="T21" fmla="*/ 63 h 89"/>
                  <a:gd name="T22" fmla="*/ 43 w 60"/>
                  <a:gd name="T23" fmla="*/ 3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89">
                    <a:moveTo>
                      <a:pt x="43" y="32"/>
                    </a:moveTo>
                    <a:cubicBezTo>
                      <a:pt x="49" y="28"/>
                      <a:pt x="53" y="22"/>
                      <a:pt x="52" y="15"/>
                    </a:cubicBezTo>
                    <a:cubicBezTo>
                      <a:pt x="51" y="1"/>
                      <a:pt x="35" y="0"/>
                      <a:pt x="24" y="1"/>
                    </a:cubicBezTo>
                    <a:cubicBezTo>
                      <a:pt x="19" y="1"/>
                      <a:pt x="19" y="9"/>
                      <a:pt x="24" y="9"/>
                    </a:cubicBezTo>
                    <a:cubicBezTo>
                      <a:pt x="28" y="9"/>
                      <a:pt x="42" y="9"/>
                      <a:pt x="41" y="16"/>
                    </a:cubicBezTo>
                    <a:cubicBezTo>
                      <a:pt x="39" y="22"/>
                      <a:pt x="29" y="24"/>
                      <a:pt x="25" y="25"/>
                    </a:cubicBezTo>
                    <a:cubicBezTo>
                      <a:pt x="17" y="27"/>
                      <a:pt x="20" y="38"/>
                      <a:pt x="27" y="39"/>
                    </a:cubicBezTo>
                    <a:cubicBezTo>
                      <a:pt x="38" y="40"/>
                      <a:pt x="46" y="48"/>
                      <a:pt x="37" y="58"/>
                    </a:cubicBezTo>
                    <a:cubicBezTo>
                      <a:pt x="27" y="67"/>
                      <a:pt x="16" y="59"/>
                      <a:pt x="6" y="62"/>
                    </a:cubicBezTo>
                    <a:cubicBezTo>
                      <a:pt x="2" y="63"/>
                      <a:pt x="0" y="68"/>
                      <a:pt x="2" y="71"/>
                    </a:cubicBezTo>
                    <a:cubicBezTo>
                      <a:pt x="13" y="89"/>
                      <a:pt x="41" y="76"/>
                      <a:pt x="50" y="63"/>
                    </a:cubicBezTo>
                    <a:cubicBezTo>
                      <a:pt x="60" y="50"/>
                      <a:pt x="53" y="39"/>
                      <a:pt x="43"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2" name="Freeform 488"/>
              <p:cNvSpPr>
                <a:spLocks noEditPoints="1"/>
              </p:cNvSpPr>
              <p:nvPr/>
            </p:nvSpPr>
            <p:spPr bwMode="auto">
              <a:xfrm>
                <a:off x="561" y="360"/>
                <a:ext cx="637" cy="627"/>
              </a:xfrm>
              <a:custGeom>
                <a:avLst/>
                <a:gdLst>
                  <a:gd name="T0" fmla="*/ 258 w 316"/>
                  <a:gd name="T1" fmla="*/ 69 h 311"/>
                  <a:gd name="T2" fmla="*/ 230 w 316"/>
                  <a:gd name="T3" fmla="*/ 67 h 311"/>
                  <a:gd name="T4" fmla="*/ 177 w 316"/>
                  <a:gd name="T5" fmla="*/ 52 h 311"/>
                  <a:gd name="T6" fmla="*/ 137 w 316"/>
                  <a:gd name="T7" fmla="*/ 52 h 311"/>
                  <a:gd name="T8" fmla="*/ 112 w 316"/>
                  <a:gd name="T9" fmla="*/ 63 h 311"/>
                  <a:gd name="T10" fmla="*/ 69 w 316"/>
                  <a:gd name="T11" fmla="*/ 4 h 311"/>
                  <a:gd name="T12" fmla="*/ 22 w 316"/>
                  <a:gd name="T13" fmla="*/ 277 h 311"/>
                  <a:gd name="T14" fmla="*/ 39 w 316"/>
                  <a:gd name="T15" fmla="*/ 278 h 311"/>
                  <a:gd name="T16" fmla="*/ 86 w 316"/>
                  <a:gd name="T17" fmla="*/ 234 h 311"/>
                  <a:gd name="T18" fmla="*/ 139 w 316"/>
                  <a:gd name="T19" fmla="*/ 249 h 311"/>
                  <a:gd name="T20" fmla="*/ 185 w 316"/>
                  <a:gd name="T21" fmla="*/ 243 h 311"/>
                  <a:gd name="T22" fmla="*/ 219 w 316"/>
                  <a:gd name="T23" fmla="*/ 300 h 311"/>
                  <a:gd name="T24" fmla="*/ 279 w 316"/>
                  <a:gd name="T25" fmla="*/ 28 h 311"/>
                  <a:gd name="T26" fmla="*/ 247 w 316"/>
                  <a:gd name="T27" fmla="*/ 79 h 311"/>
                  <a:gd name="T28" fmla="*/ 232 w 316"/>
                  <a:gd name="T29" fmla="*/ 78 h 311"/>
                  <a:gd name="T30" fmla="*/ 217 w 316"/>
                  <a:gd name="T31" fmla="*/ 65 h 311"/>
                  <a:gd name="T32" fmla="*/ 218 w 316"/>
                  <a:gd name="T33" fmla="*/ 82 h 311"/>
                  <a:gd name="T34" fmla="*/ 170 w 316"/>
                  <a:gd name="T35" fmla="*/ 62 h 311"/>
                  <a:gd name="T36" fmla="*/ 166 w 316"/>
                  <a:gd name="T37" fmla="*/ 73 h 311"/>
                  <a:gd name="T38" fmla="*/ 145 w 316"/>
                  <a:gd name="T39" fmla="*/ 68 h 311"/>
                  <a:gd name="T40" fmla="*/ 108 w 316"/>
                  <a:gd name="T41" fmla="*/ 70 h 311"/>
                  <a:gd name="T42" fmla="*/ 155 w 316"/>
                  <a:gd name="T43" fmla="*/ 75 h 311"/>
                  <a:gd name="T44" fmla="*/ 208 w 316"/>
                  <a:gd name="T45" fmla="*/ 99 h 311"/>
                  <a:gd name="T46" fmla="*/ 248 w 316"/>
                  <a:gd name="T47" fmla="*/ 147 h 311"/>
                  <a:gd name="T48" fmla="*/ 237 w 316"/>
                  <a:gd name="T49" fmla="*/ 160 h 311"/>
                  <a:gd name="T50" fmla="*/ 236 w 316"/>
                  <a:gd name="T51" fmla="*/ 164 h 311"/>
                  <a:gd name="T52" fmla="*/ 233 w 316"/>
                  <a:gd name="T53" fmla="*/ 164 h 311"/>
                  <a:gd name="T54" fmla="*/ 224 w 316"/>
                  <a:gd name="T55" fmla="*/ 159 h 311"/>
                  <a:gd name="T56" fmla="*/ 219 w 316"/>
                  <a:gd name="T57" fmla="*/ 155 h 311"/>
                  <a:gd name="T58" fmla="*/ 217 w 316"/>
                  <a:gd name="T59" fmla="*/ 152 h 311"/>
                  <a:gd name="T60" fmla="*/ 218 w 316"/>
                  <a:gd name="T61" fmla="*/ 150 h 311"/>
                  <a:gd name="T62" fmla="*/ 228 w 316"/>
                  <a:gd name="T63" fmla="*/ 141 h 311"/>
                  <a:gd name="T64" fmla="*/ 185 w 316"/>
                  <a:gd name="T65" fmla="*/ 127 h 311"/>
                  <a:gd name="T66" fmla="*/ 176 w 316"/>
                  <a:gd name="T67" fmla="*/ 135 h 311"/>
                  <a:gd name="T68" fmla="*/ 148 w 316"/>
                  <a:gd name="T69" fmla="*/ 124 h 311"/>
                  <a:gd name="T70" fmla="*/ 140 w 316"/>
                  <a:gd name="T71" fmla="*/ 127 h 311"/>
                  <a:gd name="T72" fmla="*/ 98 w 316"/>
                  <a:gd name="T73" fmla="*/ 131 h 311"/>
                  <a:gd name="T74" fmla="*/ 192 w 316"/>
                  <a:gd name="T75" fmla="*/ 155 h 311"/>
                  <a:gd name="T76" fmla="*/ 192 w 316"/>
                  <a:gd name="T77" fmla="*/ 155 h 311"/>
                  <a:gd name="T78" fmla="*/ 147 w 316"/>
                  <a:gd name="T79" fmla="*/ 137 h 311"/>
                  <a:gd name="T80" fmla="*/ 109 w 316"/>
                  <a:gd name="T81" fmla="*/ 134 h 311"/>
                  <a:gd name="T82" fmla="*/ 130 w 316"/>
                  <a:gd name="T83" fmla="*/ 131 h 311"/>
                  <a:gd name="T84" fmla="*/ 108 w 316"/>
                  <a:gd name="T85" fmla="*/ 139 h 311"/>
                  <a:gd name="T86" fmla="*/ 29 w 316"/>
                  <a:gd name="T87" fmla="*/ 265 h 311"/>
                  <a:gd name="T88" fmla="*/ 70 w 316"/>
                  <a:gd name="T89" fmla="*/ 16 h 311"/>
                  <a:gd name="T90" fmla="*/ 34 w 316"/>
                  <a:gd name="T91" fmla="*/ 266 h 311"/>
                  <a:gd name="T92" fmla="*/ 65 w 316"/>
                  <a:gd name="T93" fmla="*/ 204 h 311"/>
                  <a:gd name="T94" fmla="*/ 97 w 316"/>
                  <a:gd name="T95" fmla="*/ 232 h 311"/>
                  <a:gd name="T96" fmla="*/ 101 w 316"/>
                  <a:gd name="T97" fmla="*/ 230 h 311"/>
                  <a:gd name="T98" fmla="*/ 140 w 316"/>
                  <a:gd name="T99" fmla="*/ 226 h 311"/>
                  <a:gd name="T100" fmla="*/ 162 w 316"/>
                  <a:gd name="T101" fmla="*/ 244 h 311"/>
                  <a:gd name="T102" fmla="*/ 167 w 316"/>
                  <a:gd name="T103" fmla="*/ 245 h 311"/>
                  <a:gd name="T104" fmla="*/ 162 w 316"/>
                  <a:gd name="T105" fmla="*/ 221 h 311"/>
                  <a:gd name="T106" fmla="*/ 132 w 316"/>
                  <a:gd name="T107" fmla="*/ 209 h 311"/>
                  <a:gd name="T108" fmla="*/ 122 w 316"/>
                  <a:gd name="T109" fmla="*/ 215 h 311"/>
                  <a:gd name="T110" fmla="*/ 94 w 316"/>
                  <a:gd name="T111" fmla="*/ 206 h 311"/>
                  <a:gd name="T112" fmla="*/ 64 w 316"/>
                  <a:gd name="T113" fmla="*/ 195 h 311"/>
                  <a:gd name="T114" fmla="*/ 97 w 316"/>
                  <a:gd name="T115" fmla="*/ 143 h 311"/>
                  <a:gd name="T116" fmla="*/ 170 w 316"/>
                  <a:gd name="T117" fmla="*/ 154 h 311"/>
                  <a:gd name="T118" fmla="*/ 208 w 316"/>
                  <a:gd name="T119" fmla="*/ 157 h 311"/>
                  <a:gd name="T120" fmla="*/ 210 w 316"/>
                  <a:gd name="T121" fmla="*/ 238 h 311"/>
                  <a:gd name="T122" fmla="*/ 230 w 316"/>
                  <a:gd name="T123" fmla="*/ 295 h 311"/>
                  <a:gd name="T124" fmla="*/ 279 w 316"/>
                  <a:gd name="T125" fmla="*/ 4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6" h="311">
                    <a:moveTo>
                      <a:pt x="279" y="28"/>
                    </a:moveTo>
                    <a:cubicBezTo>
                      <a:pt x="276" y="28"/>
                      <a:pt x="274" y="30"/>
                      <a:pt x="274" y="32"/>
                    </a:cubicBezTo>
                    <a:cubicBezTo>
                      <a:pt x="272" y="32"/>
                      <a:pt x="271" y="33"/>
                      <a:pt x="270" y="34"/>
                    </a:cubicBezTo>
                    <a:cubicBezTo>
                      <a:pt x="264" y="44"/>
                      <a:pt x="260" y="56"/>
                      <a:pt x="258" y="69"/>
                    </a:cubicBezTo>
                    <a:cubicBezTo>
                      <a:pt x="256" y="64"/>
                      <a:pt x="253" y="59"/>
                      <a:pt x="246" y="58"/>
                    </a:cubicBezTo>
                    <a:cubicBezTo>
                      <a:pt x="243" y="57"/>
                      <a:pt x="240" y="61"/>
                      <a:pt x="243" y="64"/>
                    </a:cubicBezTo>
                    <a:cubicBezTo>
                      <a:pt x="243" y="64"/>
                      <a:pt x="243" y="64"/>
                      <a:pt x="243" y="64"/>
                    </a:cubicBezTo>
                    <a:cubicBezTo>
                      <a:pt x="239" y="63"/>
                      <a:pt x="234" y="64"/>
                      <a:pt x="230" y="67"/>
                    </a:cubicBezTo>
                    <a:cubicBezTo>
                      <a:pt x="226" y="59"/>
                      <a:pt x="217" y="51"/>
                      <a:pt x="209" y="55"/>
                    </a:cubicBezTo>
                    <a:cubicBezTo>
                      <a:pt x="208" y="54"/>
                      <a:pt x="206" y="53"/>
                      <a:pt x="205" y="54"/>
                    </a:cubicBezTo>
                    <a:cubicBezTo>
                      <a:pt x="201" y="56"/>
                      <a:pt x="198" y="59"/>
                      <a:pt x="195" y="62"/>
                    </a:cubicBezTo>
                    <a:cubicBezTo>
                      <a:pt x="192" y="54"/>
                      <a:pt x="185" y="51"/>
                      <a:pt x="177" y="52"/>
                    </a:cubicBezTo>
                    <a:cubicBezTo>
                      <a:pt x="176" y="51"/>
                      <a:pt x="175" y="51"/>
                      <a:pt x="174" y="51"/>
                    </a:cubicBezTo>
                    <a:cubicBezTo>
                      <a:pt x="168" y="52"/>
                      <a:pt x="163" y="57"/>
                      <a:pt x="160" y="62"/>
                    </a:cubicBezTo>
                    <a:cubicBezTo>
                      <a:pt x="161" y="58"/>
                      <a:pt x="160" y="54"/>
                      <a:pt x="159" y="50"/>
                    </a:cubicBezTo>
                    <a:cubicBezTo>
                      <a:pt x="155" y="41"/>
                      <a:pt x="144" y="46"/>
                      <a:pt x="137" y="52"/>
                    </a:cubicBezTo>
                    <a:cubicBezTo>
                      <a:pt x="138" y="50"/>
                      <a:pt x="139" y="49"/>
                      <a:pt x="139" y="47"/>
                    </a:cubicBezTo>
                    <a:cubicBezTo>
                      <a:pt x="140" y="46"/>
                      <a:pt x="139" y="44"/>
                      <a:pt x="138" y="45"/>
                    </a:cubicBezTo>
                    <a:cubicBezTo>
                      <a:pt x="130" y="48"/>
                      <a:pt x="124" y="56"/>
                      <a:pt x="123" y="64"/>
                    </a:cubicBezTo>
                    <a:cubicBezTo>
                      <a:pt x="119" y="63"/>
                      <a:pt x="116" y="64"/>
                      <a:pt x="112" y="63"/>
                    </a:cubicBezTo>
                    <a:cubicBezTo>
                      <a:pt x="110" y="63"/>
                      <a:pt x="108" y="62"/>
                      <a:pt x="106" y="62"/>
                    </a:cubicBezTo>
                    <a:cubicBezTo>
                      <a:pt x="109" y="46"/>
                      <a:pt x="110" y="29"/>
                      <a:pt x="110" y="12"/>
                    </a:cubicBezTo>
                    <a:cubicBezTo>
                      <a:pt x="110" y="10"/>
                      <a:pt x="108" y="7"/>
                      <a:pt x="106" y="7"/>
                    </a:cubicBezTo>
                    <a:cubicBezTo>
                      <a:pt x="93" y="4"/>
                      <a:pt x="82" y="2"/>
                      <a:pt x="69" y="4"/>
                    </a:cubicBezTo>
                    <a:cubicBezTo>
                      <a:pt x="68" y="1"/>
                      <a:pt x="63" y="0"/>
                      <a:pt x="62" y="3"/>
                    </a:cubicBezTo>
                    <a:cubicBezTo>
                      <a:pt x="41" y="52"/>
                      <a:pt x="35" y="109"/>
                      <a:pt x="26" y="161"/>
                    </a:cubicBezTo>
                    <a:cubicBezTo>
                      <a:pt x="21" y="189"/>
                      <a:pt x="0" y="246"/>
                      <a:pt x="19" y="273"/>
                    </a:cubicBezTo>
                    <a:cubicBezTo>
                      <a:pt x="19" y="275"/>
                      <a:pt x="20" y="276"/>
                      <a:pt x="22" y="277"/>
                    </a:cubicBezTo>
                    <a:cubicBezTo>
                      <a:pt x="24" y="279"/>
                      <a:pt x="29" y="279"/>
                      <a:pt x="33" y="279"/>
                    </a:cubicBezTo>
                    <a:cubicBezTo>
                      <a:pt x="33" y="279"/>
                      <a:pt x="33" y="280"/>
                      <a:pt x="33" y="280"/>
                    </a:cubicBezTo>
                    <a:cubicBezTo>
                      <a:pt x="33" y="283"/>
                      <a:pt x="38" y="284"/>
                      <a:pt x="39" y="281"/>
                    </a:cubicBezTo>
                    <a:cubicBezTo>
                      <a:pt x="39" y="280"/>
                      <a:pt x="39" y="279"/>
                      <a:pt x="39" y="278"/>
                    </a:cubicBezTo>
                    <a:cubicBezTo>
                      <a:pt x="40" y="277"/>
                      <a:pt x="41" y="276"/>
                      <a:pt x="42" y="274"/>
                    </a:cubicBezTo>
                    <a:cubicBezTo>
                      <a:pt x="42" y="273"/>
                      <a:pt x="42" y="271"/>
                      <a:pt x="41" y="270"/>
                    </a:cubicBezTo>
                    <a:cubicBezTo>
                      <a:pt x="44" y="256"/>
                      <a:pt x="48" y="242"/>
                      <a:pt x="53" y="229"/>
                    </a:cubicBezTo>
                    <a:cubicBezTo>
                      <a:pt x="59" y="239"/>
                      <a:pt x="77" y="242"/>
                      <a:pt x="86" y="234"/>
                    </a:cubicBezTo>
                    <a:cubicBezTo>
                      <a:pt x="88" y="243"/>
                      <a:pt x="98" y="245"/>
                      <a:pt x="107" y="240"/>
                    </a:cubicBezTo>
                    <a:cubicBezTo>
                      <a:pt x="109" y="238"/>
                      <a:pt x="112" y="236"/>
                      <a:pt x="114" y="234"/>
                    </a:cubicBezTo>
                    <a:cubicBezTo>
                      <a:pt x="114" y="234"/>
                      <a:pt x="114" y="235"/>
                      <a:pt x="114" y="235"/>
                    </a:cubicBezTo>
                    <a:cubicBezTo>
                      <a:pt x="114" y="249"/>
                      <a:pt x="128" y="252"/>
                      <a:pt x="139" y="249"/>
                    </a:cubicBezTo>
                    <a:cubicBezTo>
                      <a:pt x="145" y="247"/>
                      <a:pt x="149" y="243"/>
                      <a:pt x="151" y="238"/>
                    </a:cubicBezTo>
                    <a:cubicBezTo>
                      <a:pt x="150" y="241"/>
                      <a:pt x="150" y="245"/>
                      <a:pt x="151" y="248"/>
                    </a:cubicBezTo>
                    <a:cubicBezTo>
                      <a:pt x="152" y="260"/>
                      <a:pt x="166" y="262"/>
                      <a:pt x="174" y="255"/>
                    </a:cubicBezTo>
                    <a:cubicBezTo>
                      <a:pt x="178" y="252"/>
                      <a:pt x="182" y="248"/>
                      <a:pt x="185" y="243"/>
                    </a:cubicBezTo>
                    <a:cubicBezTo>
                      <a:pt x="191" y="244"/>
                      <a:pt x="198" y="246"/>
                      <a:pt x="205" y="247"/>
                    </a:cubicBezTo>
                    <a:cubicBezTo>
                      <a:pt x="210" y="248"/>
                      <a:pt x="217" y="251"/>
                      <a:pt x="222" y="251"/>
                    </a:cubicBezTo>
                    <a:cubicBezTo>
                      <a:pt x="219" y="265"/>
                      <a:pt x="215" y="279"/>
                      <a:pt x="213" y="293"/>
                    </a:cubicBezTo>
                    <a:cubicBezTo>
                      <a:pt x="212" y="298"/>
                      <a:pt x="216" y="301"/>
                      <a:pt x="219" y="300"/>
                    </a:cubicBezTo>
                    <a:cubicBezTo>
                      <a:pt x="225" y="306"/>
                      <a:pt x="240" y="307"/>
                      <a:pt x="246" y="310"/>
                    </a:cubicBezTo>
                    <a:cubicBezTo>
                      <a:pt x="249" y="311"/>
                      <a:pt x="252" y="309"/>
                      <a:pt x="253" y="306"/>
                    </a:cubicBezTo>
                    <a:cubicBezTo>
                      <a:pt x="275" y="237"/>
                      <a:pt x="285" y="167"/>
                      <a:pt x="301" y="97"/>
                    </a:cubicBezTo>
                    <a:cubicBezTo>
                      <a:pt x="307" y="73"/>
                      <a:pt x="316" y="29"/>
                      <a:pt x="279" y="28"/>
                    </a:cubicBezTo>
                    <a:close/>
                    <a:moveTo>
                      <a:pt x="232" y="78"/>
                    </a:moveTo>
                    <a:cubicBezTo>
                      <a:pt x="235" y="74"/>
                      <a:pt x="239" y="70"/>
                      <a:pt x="244" y="68"/>
                    </a:cubicBezTo>
                    <a:cubicBezTo>
                      <a:pt x="244" y="67"/>
                      <a:pt x="245" y="67"/>
                      <a:pt x="245" y="66"/>
                    </a:cubicBezTo>
                    <a:cubicBezTo>
                      <a:pt x="248" y="70"/>
                      <a:pt x="249" y="74"/>
                      <a:pt x="247" y="79"/>
                    </a:cubicBezTo>
                    <a:cubicBezTo>
                      <a:pt x="245" y="84"/>
                      <a:pt x="241" y="90"/>
                      <a:pt x="236" y="91"/>
                    </a:cubicBezTo>
                    <a:cubicBezTo>
                      <a:pt x="234" y="92"/>
                      <a:pt x="232" y="91"/>
                      <a:pt x="230" y="90"/>
                    </a:cubicBezTo>
                    <a:cubicBezTo>
                      <a:pt x="229" y="89"/>
                      <a:pt x="228" y="87"/>
                      <a:pt x="228" y="86"/>
                    </a:cubicBezTo>
                    <a:cubicBezTo>
                      <a:pt x="230" y="83"/>
                      <a:pt x="231" y="81"/>
                      <a:pt x="232" y="78"/>
                    </a:cubicBezTo>
                    <a:close/>
                    <a:moveTo>
                      <a:pt x="200" y="78"/>
                    </a:moveTo>
                    <a:cubicBezTo>
                      <a:pt x="200" y="71"/>
                      <a:pt x="202" y="66"/>
                      <a:pt x="206" y="61"/>
                    </a:cubicBezTo>
                    <a:cubicBezTo>
                      <a:pt x="206" y="61"/>
                      <a:pt x="206" y="61"/>
                      <a:pt x="207" y="62"/>
                    </a:cubicBezTo>
                    <a:cubicBezTo>
                      <a:pt x="210" y="63"/>
                      <a:pt x="213" y="63"/>
                      <a:pt x="217" y="65"/>
                    </a:cubicBezTo>
                    <a:cubicBezTo>
                      <a:pt x="219" y="66"/>
                      <a:pt x="221" y="70"/>
                      <a:pt x="221" y="73"/>
                    </a:cubicBezTo>
                    <a:cubicBezTo>
                      <a:pt x="221" y="74"/>
                      <a:pt x="221" y="74"/>
                      <a:pt x="221" y="75"/>
                    </a:cubicBezTo>
                    <a:cubicBezTo>
                      <a:pt x="221" y="76"/>
                      <a:pt x="220" y="77"/>
                      <a:pt x="220" y="77"/>
                    </a:cubicBezTo>
                    <a:cubicBezTo>
                      <a:pt x="219" y="79"/>
                      <a:pt x="219" y="80"/>
                      <a:pt x="218" y="82"/>
                    </a:cubicBezTo>
                    <a:cubicBezTo>
                      <a:pt x="215" y="86"/>
                      <a:pt x="210" y="88"/>
                      <a:pt x="205" y="88"/>
                    </a:cubicBezTo>
                    <a:cubicBezTo>
                      <a:pt x="200" y="88"/>
                      <a:pt x="200" y="81"/>
                      <a:pt x="200" y="78"/>
                    </a:cubicBezTo>
                    <a:close/>
                    <a:moveTo>
                      <a:pt x="166" y="73"/>
                    </a:moveTo>
                    <a:cubicBezTo>
                      <a:pt x="166" y="69"/>
                      <a:pt x="168" y="66"/>
                      <a:pt x="170" y="62"/>
                    </a:cubicBezTo>
                    <a:cubicBezTo>
                      <a:pt x="171" y="63"/>
                      <a:pt x="172" y="63"/>
                      <a:pt x="173" y="63"/>
                    </a:cubicBezTo>
                    <a:cubicBezTo>
                      <a:pt x="178" y="62"/>
                      <a:pt x="185" y="61"/>
                      <a:pt x="185" y="67"/>
                    </a:cubicBezTo>
                    <a:cubicBezTo>
                      <a:pt x="186" y="73"/>
                      <a:pt x="182" y="78"/>
                      <a:pt x="177" y="80"/>
                    </a:cubicBezTo>
                    <a:cubicBezTo>
                      <a:pt x="171" y="81"/>
                      <a:pt x="164" y="80"/>
                      <a:pt x="166" y="73"/>
                    </a:cubicBezTo>
                    <a:close/>
                    <a:moveTo>
                      <a:pt x="138" y="66"/>
                    </a:moveTo>
                    <a:cubicBezTo>
                      <a:pt x="142" y="64"/>
                      <a:pt x="145" y="61"/>
                      <a:pt x="148" y="59"/>
                    </a:cubicBezTo>
                    <a:cubicBezTo>
                      <a:pt x="148" y="59"/>
                      <a:pt x="148" y="60"/>
                      <a:pt x="148" y="60"/>
                    </a:cubicBezTo>
                    <a:cubicBezTo>
                      <a:pt x="147" y="63"/>
                      <a:pt x="146" y="66"/>
                      <a:pt x="145" y="68"/>
                    </a:cubicBezTo>
                    <a:cubicBezTo>
                      <a:pt x="142" y="72"/>
                      <a:pt x="139" y="76"/>
                      <a:pt x="136" y="74"/>
                    </a:cubicBezTo>
                    <a:cubicBezTo>
                      <a:pt x="133" y="71"/>
                      <a:pt x="132" y="68"/>
                      <a:pt x="132" y="65"/>
                    </a:cubicBezTo>
                    <a:cubicBezTo>
                      <a:pt x="134" y="66"/>
                      <a:pt x="136" y="67"/>
                      <a:pt x="138" y="66"/>
                    </a:cubicBezTo>
                    <a:close/>
                    <a:moveTo>
                      <a:pt x="108" y="70"/>
                    </a:moveTo>
                    <a:cubicBezTo>
                      <a:pt x="112" y="71"/>
                      <a:pt x="118" y="74"/>
                      <a:pt x="123" y="73"/>
                    </a:cubicBezTo>
                    <a:cubicBezTo>
                      <a:pt x="123" y="76"/>
                      <a:pt x="125" y="78"/>
                      <a:pt x="126" y="81"/>
                    </a:cubicBezTo>
                    <a:cubicBezTo>
                      <a:pt x="135" y="91"/>
                      <a:pt x="147" y="86"/>
                      <a:pt x="154" y="76"/>
                    </a:cubicBezTo>
                    <a:cubicBezTo>
                      <a:pt x="154" y="76"/>
                      <a:pt x="155" y="75"/>
                      <a:pt x="155" y="75"/>
                    </a:cubicBezTo>
                    <a:cubicBezTo>
                      <a:pt x="155" y="75"/>
                      <a:pt x="155" y="75"/>
                      <a:pt x="155" y="76"/>
                    </a:cubicBezTo>
                    <a:cubicBezTo>
                      <a:pt x="153" y="91"/>
                      <a:pt x="170" y="93"/>
                      <a:pt x="181" y="91"/>
                    </a:cubicBezTo>
                    <a:cubicBezTo>
                      <a:pt x="184" y="90"/>
                      <a:pt x="187" y="88"/>
                      <a:pt x="189" y="86"/>
                    </a:cubicBezTo>
                    <a:cubicBezTo>
                      <a:pt x="191" y="94"/>
                      <a:pt x="198" y="100"/>
                      <a:pt x="208" y="99"/>
                    </a:cubicBezTo>
                    <a:cubicBezTo>
                      <a:pt x="212" y="98"/>
                      <a:pt x="217" y="97"/>
                      <a:pt x="220" y="94"/>
                    </a:cubicBezTo>
                    <a:cubicBezTo>
                      <a:pt x="223" y="99"/>
                      <a:pt x="228" y="102"/>
                      <a:pt x="235" y="103"/>
                    </a:cubicBezTo>
                    <a:cubicBezTo>
                      <a:pt x="243" y="103"/>
                      <a:pt x="250" y="97"/>
                      <a:pt x="255" y="90"/>
                    </a:cubicBezTo>
                    <a:cubicBezTo>
                      <a:pt x="252" y="109"/>
                      <a:pt x="252" y="130"/>
                      <a:pt x="248" y="147"/>
                    </a:cubicBezTo>
                    <a:cubicBezTo>
                      <a:pt x="248" y="148"/>
                      <a:pt x="248" y="149"/>
                      <a:pt x="247" y="150"/>
                    </a:cubicBezTo>
                    <a:cubicBezTo>
                      <a:pt x="246" y="148"/>
                      <a:pt x="245" y="146"/>
                      <a:pt x="244" y="144"/>
                    </a:cubicBezTo>
                    <a:cubicBezTo>
                      <a:pt x="242" y="141"/>
                      <a:pt x="235" y="141"/>
                      <a:pt x="236" y="146"/>
                    </a:cubicBezTo>
                    <a:cubicBezTo>
                      <a:pt x="236" y="151"/>
                      <a:pt x="237" y="155"/>
                      <a:pt x="237" y="160"/>
                    </a:cubicBezTo>
                    <a:cubicBezTo>
                      <a:pt x="237" y="161"/>
                      <a:pt x="237" y="161"/>
                      <a:pt x="237" y="162"/>
                    </a:cubicBezTo>
                    <a:cubicBezTo>
                      <a:pt x="237" y="162"/>
                      <a:pt x="237" y="163"/>
                      <a:pt x="237" y="163"/>
                    </a:cubicBezTo>
                    <a:cubicBezTo>
                      <a:pt x="237" y="163"/>
                      <a:pt x="237" y="163"/>
                      <a:pt x="237" y="163"/>
                    </a:cubicBezTo>
                    <a:cubicBezTo>
                      <a:pt x="237" y="163"/>
                      <a:pt x="237" y="164"/>
                      <a:pt x="236" y="164"/>
                    </a:cubicBezTo>
                    <a:cubicBezTo>
                      <a:pt x="236" y="164"/>
                      <a:pt x="236" y="164"/>
                      <a:pt x="236" y="164"/>
                    </a:cubicBezTo>
                    <a:cubicBezTo>
                      <a:pt x="236" y="164"/>
                      <a:pt x="235" y="164"/>
                      <a:pt x="235" y="164"/>
                    </a:cubicBezTo>
                    <a:cubicBezTo>
                      <a:pt x="235" y="164"/>
                      <a:pt x="234" y="164"/>
                      <a:pt x="234" y="164"/>
                    </a:cubicBezTo>
                    <a:cubicBezTo>
                      <a:pt x="234" y="164"/>
                      <a:pt x="233" y="164"/>
                      <a:pt x="233" y="164"/>
                    </a:cubicBezTo>
                    <a:cubicBezTo>
                      <a:pt x="232" y="163"/>
                      <a:pt x="231" y="163"/>
                      <a:pt x="231" y="163"/>
                    </a:cubicBezTo>
                    <a:cubicBezTo>
                      <a:pt x="231" y="163"/>
                      <a:pt x="230" y="163"/>
                      <a:pt x="229" y="163"/>
                    </a:cubicBezTo>
                    <a:cubicBezTo>
                      <a:pt x="229" y="162"/>
                      <a:pt x="228" y="162"/>
                      <a:pt x="228" y="162"/>
                    </a:cubicBezTo>
                    <a:cubicBezTo>
                      <a:pt x="226" y="161"/>
                      <a:pt x="225" y="160"/>
                      <a:pt x="224" y="159"/>
                    </a:cubicBezTo>
                    <a:cubicBezTo>
                      <a:pt x="224" y="159"/>
                      <a:pt x="224" y="159"/>
                      <a:pt x="223" y="159"/>
                    </a:cubicBezTo>
                    <a:cubicBezTo>
                      <a:pt x="223" y="159"/>
                      <a:pt x="223" y="159"/>
                      <a:pt x="223" y="159"/>
                    </a:cubicBezTo>
                    <a:cubicBezTo>
                      <a:pt x="223" y="158"/>
                      <a:pt x="222" y="158"/>
                      <a:pt x="221" y="157"/>
                    </a:cubicBezTo>
                    <a:cubicBezTo>
                      <a:pt x="220" y="156"/>
                      <a:pt x="220" y="156"/>
                      <a:pt x="219" y="155"/>
                    </a:cubicBezTo>
                    <a:cubicBezTo>
                      <a:pt x="219" y="154"/>
                      <a:pt x="218" y="154"/>
                      <a:pt x="218" y="154"/>
                    </a:cubicBezTo>
                    <a:cubicBezTo>
                      <a:pt x="218" y="154"/>
                      <a:pt x="218" y="153"/>
                      <a:pt x="218" y="153"/>
                    </a:cubicBezTo>
                    <a:cubicBezTo>
                      <a:pt x="218" y="153"/>
                      <a:pt x="217" y="152"/>
                      <a:pt x="217" y="152"/>
                    </a:cubicBezTo>
                    <a:cubicBezTo>
                      <a:pt x="217" y="152"/>
                      <a:pt x="217" y="152"/>
                      <a:pt x="217" y="152"/>
                    </a:cubicBezTo>
                    <a:cubicBezTo>
                      <a:pt x="217" y="152"/>
                      <a:pt x="217" y="152"/>
                      <a:pt x="217" y="152"/>
                    </a:cubicBezTo>
                    <a:cubicBezTo>
                      <a:pt x="218" y="151"/>
                      <a:pt x="218" y="151"/>
                      <a:pt x="218" y="151"/>
                    </a:cubicBezTo>
                    <a:cubicBezTo>
                      <a:pt x="218" y="151"/>
                      <a:pt x="218" y="151"/>
                      <a:pt x="218" y="151"/>
                    </a:cubicBezTo>
                    <a:cubicBezTo>
                      <a:pt x="218" y="151"/>
                      <a:pt x="218" y="151"/>
                      <a:pt x="218" y="150"/>
                    </a:cubicBezTo>
                    <a:cubicBezTo>
                      <a:pt x="219" y="149"/>
                      <a:pt x="218" y="150"/>
                      <a:pt x="219" y="150"/>
                    </a:cubicBezTo>
                    <a:cubicBezTo>
                      <a:pt x="221" y="149"/>
                      <a:pt x="222" y="148"/>
                      <a:pt x="224" y="148"/>
                    </a:cubicBezTo>
                    <a:cubicBezTo>
                      <a:pt x="225" y="147"/>
                      <a:pt x="227" y="147"/>
                      <a:pt x="229" y="146"/>
                    </a:cubicBezTo>
                    <a:cubicBezTo>
                      <a:pt x="232" y="146"/>
                      <a:pt x="231" y="141"/>
                      <a:pt x="228" y="141"/>
                    </a:cubicBezTo>
                    <a:cubicBezTo>
                      <a:pt x="223" y="141"/>
                      <a:pt x="218" y="141"/>
                      <a:pt x="213" y="143"/>
                    </a:cubicBezTo>
                    <a:cubicBezTo>
                      <a:pt x="213" y="139"/>
                      <a:pt x="213" y="136"/>
                      <a:pt x="211" y="133"/>
                    </a:cubicBezTo>
                    <a:cubicBezTo>
                      <a:pt x="206" y="124"/>
                      <a:pt x="196" y="123"/>
                      <a:pt x="187" y="127"/>
                    </a:cubicBezTo>
                    <a:cubicBezTo>
                      <a:pt x="187" y="126"/>
                      <a:pt x="186" y="126"/>
                      <a:pt x="185" y="127"/>
                    </a:cubicBezTo>
                    <a:cubicBezTo>
                      <a:pt x="183" y="128"/>
                      <a:pt x="181" y="130"/>
                      <a:pt x="179" y="132"/>
                    </a:cubicBezTo>
                    <a:cubicBezTo>
                      <a:pt x="178" y="132"/>
                      <a:pt x="177" y="133"/>
                      <a:pt x="177" y="134"/>
                    </a:cubicBezTo>
                    <a:cubicBezTo>
                      <a:pt x="176" y="134"/>
                      <a:pt x="176" y="135"/>
                      <a:pt x="176" y="135"/>
                    </a:cubicBezTo>
                    <a:cubicBezTo>
                      <a:pt x="176" y="135"/>
                      <a:pt x="176" y="135"/>
                      <a:pt x="176" y="135"/>
                    </a:cubicBezTo>
                    <a:cubicBezTo>
                      <a:pt x="176" y="133"/>
                      <a:pt x="175" y="131"/>
                      <a:pt x="174" y="129"/>
                    </a:cubicBezTo>
                    <a:cubicBezTo>
                      <a:pt x="171" y="123"/>
                      <a:pt x="165" y="121"/>
                      <a:pt x="159" y="121"/>
                    </a:cubicBezTo>
                    <a:cubicBezTo>
                      <a:pt x="159" y="120"/>
                      <a:pt x="158" y="120"/>
                      <a:pt x="157" y="120"/>
                    </a:cubicBezTo>
                    <a:cubicBezTo>
                      <a:pt x="154" y="121"/>
                      <a:pt x="151" y="122"/>
                      <a:pt x="148" y="124"/>
                    </a:cubicBezTo>
                    <a:cubicBezTo>
                      <a:pt x="147" y="124"/>
                      <a:pt x="146" y="125"/>
                      <a:pt x="145" y="126"/>
                    </a:cubicBezTo>
                    <a:cubicBezTo>
                      <a:pt x="144" y="126"/>
                      <a:pt x="144" y="127"/>
                      <a:pt x="144" y="127"/>
                    </a:cubicBezTo>
                    <a:cubicBezTo>
                      <a:pt x="143" y="128"/>
                      <a:pt x="142" y="129"/>
                      <a:pt x="141" y="131"/>
                    </a:cubicBezTo>
                    <a:cubicBezTo>
                      <a:pt x="141" y="129"/>
                      <a:pt x="141" y="128"/>
                      <a:pt x="140" y="127"/>
                    </a:cubicBezTo>
                    <a:cubicBezTo>
                      <a:pt x="138" y="117"/>
                      <a:pt x="129" y="116"/>
                      <a:pt x="121" y="119"/>
                    </a:cubicBezTo>
                    <a:cubicBezTo>
                      <a:pt x="120" y="118"/>
                      <a:pt x="119" y="117"/>
                      <a:pt x="118" y="117"/>
                    </a:cubicBezTo>
                    <a:cubicBezTo>
                      <a:pt x="111" y="119"/>
                      <a:pt x="103" y="124"/>
                      <a:pt x="99" y="131"/>
                    </a:cubicBezTo>
                    <a:cubicBezTo>
                      <a:pt x="99" y="131"/>
                      <a:pt x="99" y="131"/>
                      <a:pt x="98" y="131"/>
                    </a:cubicBezTo>
                    <a:cubicBezTo>
                      <a:pt x="95" y="131"/>
                      <a:pt x="91" y="130"/>
                      <a:pt x="88" y="129"/>
                    </a:cubicBezTo>
                    <a:cubicBezTo>
                      <a:pt x="95" y="109"/>
                      <a:pt x="101" y="89"/>
                      <a:pt x="105" y="69"/>
                    </a:cubicBezTo>
                    <a:cubicBezTo>
                      <a:pt x="106" y="69"/>
                      <a:pt x="107" y="70"/>
                      <a:pt x="108" y="70"/>
                    </a:cubicBezTo>
                    <a:close/>
                    <a:moveTo>
                      <a:pt x="192" y="155"/>
                    </a:moveTo>
                    <a:cubicBezTo>
                      <a:pt x="186" y="158"/>
                      <a:pt x="181" y="157"/>
                      <a:pt x="181" y="150"/>
                    </a:cubicBezTo>
                    <a:cubicBezTo>
                      <a:pt x="180" y="146"/>
                      <a:pt x="181" y="143"/>
                      <a:pt x="183" y="139"/>
                    </a:cubicBezTo>
                    <a:cubicBezTo>
                      <a:pt x="189" y="137"/>
                      <a:pt x="197" y="133"/>
                      <a:pt x="200" y="139"/>
                    </a:cubicBezTo>
                    <a:cubicBezTo>
                      <a:pt x="204" y="145"/>
                      <a:pt x="197" y="152"/>
                      <a:pt x="192" y="155"/>
                    </a:cubicBezTo>
                    <a:close/>
                    <a:moveTo>
                      <a:pt x="163" y="144"/>
                    </a:moveTo>
                    <a:cubicBezTo>
                      <a:pt x="162" y="146"/>
                      <a:pt x="160" y="147"/>
                      <a:pt x="159" y="148"/>
                    </a:cubicBezTo>
                    <a:cubicBezTo>
                      <a:pt x="158" y="149"/>
                      <a:pt x="157" y="149"/>
                      <a:pt x="156" y="149"/>
                    </a:cubicBezTo>
                    <a:cubicBezTo>
                      <a:pt x="152" y="147"/>
                      <a:pt x="147" y="143"/>
                      <a:pt x="147" y="137"/>
                    </a:cubicBezTo>
                    <a:cubicBezTo>
                      <a:pt x="147" y="136"/>
                      <a:pt x="147" y="135"/>
                      <a:pt x="148" y="134"/>
                    </a:cubicBezTo>
                    <a:cubicBezTo>
                      <a:pt x="152" y="133"/>
                      <a:pt x="161" y="129"/>
                      <a:pt x="164" y="133"/>
                    </a:cubicBezTo>
                    <a:cubicBezTo>
                      <a:pt x="166" y="136"/>
                      <a:pt x="164" y="141"/>
                      <a:pt x="163" y="144"/>
                    </a:cubicBezTo>
                    <a:close/>
                    <a:moveTo>
                      <a:pt x="109" y="134"/>
                    </a:moveTo>
                    <a:cubicBezTo>
                      <a:pt x="109" y="134"/>
                      <a:pt x="109" y="134"/>
                      <a:pt x="108" y="134"/>
                    </a:cubicBezTo>
                    <a:cubicBezTo>
                      <a:pt x="109" y="132"/>
                      <a:pt x="111" y="130"/>
                      <a:pt x="112" y="128"/>
                    </a:cubicBezTo>
                    <a:cubicBezTo>
                      <a:pt x="113" y="130"/>
                      <a:pt x="115" y="132"/>
                      <a:pt x="117" y="131"/>
                    </a:cubicBezTo>
                    <a:cubicBezTo>
                      <a:pt x="121" y="130"/>
                      <a:pt x="129" y="125"/>
                      <a:pt x="130" y="131"/>
                    </a:cubicBezTo>
                    <a:cubicBezTo>
                      <a:pt x="131" y="135"/>
                      <a:pt x="127" y="141"/>
                      <a:pt x="124" y="143"/>
                    </a:cubicBezTo>
                    <a:cubicBezTo>
                      <a:pt x="120" y="147"/>
                      <a:pt x="109" y="147"/>
                      <a:pt x="108" y="140"/>
                    </a:cubicBezTo>
                    <a:cubicBezTo>
                      <a:pt x="108" y="140"/>
                      <a:pt x="108" y="140"/>
                      <a:pt x="108" y="140"/>
                    </a:cubicBezTo>
                    <a:cubicBezTo>
                      <a:pt x="108" y="140"/>
                      <a:pt x="108" y="140"/>
                      <a:pt x="108" y="139"/>
                    </a:cubicBezTo>
                    <a:cubicBezTo>
                      <a:pt x="110" y="138"/>
                      <a:pt x="111" y="136"/>
                      <a:pt x="109" y="134"/>
                    </a:cubicBezTo>
                    <a:close/>
                    <a:moveTo>
                      <a:pt x="34" y="266"/>
                    </a:moveTo>
                    <a:cubicBezTo>
                      <a:pt x="32" y="266"/>
                      <a:pt x="31" y="266"/>
                      <a:pt x="29" y="266"/>
                    </a:cubicBezTo>
                    <a:cubicBezTo>
                      <a:pt x="29" y="265"/>
                      <a:pt x="29" y="265"/>
                      <a:pt x="29" y="265"/>
                    </a:cubicBezTo>
                    <a:cubicBezTo>
                      <a:pt x="29" y="263"/>
                      <a:pt x="27" y="262"/>
                      <a:pt x="25" y="262"/>
                    </a:cubicBezTo>
                    <a:cubicBezTo>
                      <a:pt x="28" y="227"/>
                      <a:pt x="34" y="193"/>
                      <a:pt x="40" y="158"/>
                    </a:cubicBezTo>
                    <a:cubicBezTo>
                      <a:pt x="48" y="110"/>
                      <a:pt x="54" y="62"/>
                      <a:pt x="66" y="15"/>
                    </a:cubicBezTo>
                    <a:cubicBezTo>
                      <a:pt x="67" y="16"/>
                      <a:pt x="69" y="16"/>
                      <a:pt x="70" y="16"/>
                    </a:cubicBezTo>
                    <a:cubicBezTo>
                      <a:pt x="77" y="15"/>
                      <a:pt x="98" y="10"/>
                      <a:pt x="98" y="23"/>
                    </a:cubicBezTo>
                    <a:cubicBezTo>
                      <a:pt x="97" y="40"/>
                      <a:pt x="94" y="56"/>
                      <a:pt x="90" y="73"/>
                    </a:cubicBezTo>
                    <a:cubicBezTo>
                      <a:pt x="85" y="97"/>
                      <a:pt x="76" y="121"/>
                      <a:pt x="67" y="144"/>
                    </a:cubicBezTo>
                    <a:cubicBezTo>
                      <a:pt x="53" y="184"/>
                      <a:pt x="37" y="224"/>
                      <a:pt x="34" y="266"/>
                    </a:cubicBezTo>
                    <a:close/>
                    <a:moveTo>
                      <a:pt x="81" y="223"/>
                    </a:moveTo>
                    <a:cubicBezTo>
                      <a:pt x="77" y="230"/>
                      <a:pt x="67" y="227"/>
                      <a:pt x="62" y="223"/>
                    </a:cubicBezTo>
                    <a:cubicBezTo>
                      <a:pt x="57" y="218"/>
                      <a:pt x="59" y="210"/>
                      <a:pt x="64" y="204"/>
                    </a:cubicBezTo>
                    <a:cubicBezTo>
                      <a:pt x="64" y="204"/>
                      <a:pt x="65" y="204"/>
                      <a:pt x="65" y="204"/>
                    </a:cubicBezTo>
                    <a:cubicBezTo>
                      <a:pt x="71" y="204"/>
                      <a:pt x="79" y="201"/>
                      <a:pt x="83" y="207"/>
                    </a:cubicBezTo>
                    <a:cubicBezTo>
                      <a:pt x="85" y="212"/>
                      <a:pt x="84" y="219"/>
                      <a:pt x="81" y="223"/>
                    </a:cubicBezTo>
                    <a:close/>
                    <a:moveTo>
                      <a:pt x="101" y="230"/>
                    </a:moveTo>
                    <a:cubicBezTo>
                      <a:pt x="100" y="231"/>
                      <a:pt x="96" y="232"/>
                      <a:pt x="97" y="232"/>
                    </a:cubicBezTo>
                    <a:cubicBezTo>
                      <a:pt x="96" y="231"/>
                      <a:pt x="96" y="227"/>
                      <a:pt x="97" y="226"/>
                    </a:cubicBezTo>
                    <a:cubicBezTo>
                      <a:pt x="97" y="222"/>
                      <a:pt x="99" y="216"/>
                      <a:pt x="101" y="212"/>
                    </a:cubicBezTo>
                    <a:cubicBezTo>
                      <a:pt x="105" y="211"/>
                      <a:pt x="110" y="209"/>
                      <a:pt x="110" y="214"/>
                    </a:cubicBezTo>
                    <a:cubicBezTo>
                      <a:pt x="111" y="220"/>
                      <a:pt x="106" y="227"/>
                      <a:pt x="101" y="230"/>
                    </a:cubicBezTo>
                    <a:close/>
                    <a:moveTo>
                      <a:pt x="134" y="237"/>
                    </a:moveTo>
                    <a:cubicBezTo>
                      <a:pt x="128" y="239"/>
                      <a:pt x="124" y="238"/>
                      <a:pt x="125" y="231"/>
                    </a:cubicBezTo>
                    <a:cubicBezTo>
                      <a:pt x="125" y="228"/>
                      <a:pt x="126" y="225"/>
                      <a:pt x="127" y="222"/>
                    </a:cubicBezTo>
                    <a:cubicBezTo>
                      <a:pt x="132" y="222"/>
                      <a:pt x="138" y="221"/>
                      <a:pt x="140" y="226"/>
                    </a:cubicBezTo>
                    <a:cubicBezTo>
                      <a:pt x="142" y="231"/>
                      <a:pt x="139" y="236"/>
                      <a:pt x="134" y="237"/>
                    </a:cubicBezTo>
                    <a:close/>
                    <a:moveTo>
                      <a:pt x="167" y="245"/>
                    </a:moveTo>
                    <a:cubicBezTo>
                      <a:pt x="166" y="245"/>
                      <a:pt x="163" y="247"/>
                      <a:pt x="163" y="247"/>
                    </a:cubicBezTo>
                    <a:cubicBezTo>
                      <a:pt x="163" y="247"/>
                      <a:pt x="162" y="246"/>
                      <a:pt x="162" y="244"/>
                    </a:cubicBezTo>
                    <a:cubicBezTo>
                      <a:pt x="162" y="239"/>
                      <a:pt x="164" y="233"/>
                      <a:pt x="167" y="229"/>
                    </a:cubicBezTo>
                    <a:cubicBezTo>
                      <a:pt x="168" y="229"/>
                      <a:pt x="168" y="228"/>
                      <a:pt x="168" y="228"/>
                    </a:cubicBezTo>
                    <a:cubicBezTo>
                      <a:pt x="171" y="227"/>
                      <a:pt x="174" y="227"/>
                      <a:pt x="175" y="230"/>
                    </a:cubicBezTo>
                    <a:cubicBezTo>
                      <a:pt x="175" y="236"/>
                      <a:pt x="171" y="241"/>
                      <a:pt x="167" y="245"/>
                    </a:cubicBezTo>
                    <a:close/>
                    <a:moveTo>
                      <a:pt x="210" y="238"/>
                    </a:moveTo>
                    <a:cubicBezTo>
                      <a:pt x="203" y="237"/>
                      <a:pt x="195" y="236"/>
                      <a:pt x="187" y="235"/>
                    </a:cubicBezTo>
                    <a:cubicBezTo>
                      <a:pt x="188" y="232"/>
                      <a:pt x="187" y="229"/>
                      <a:pt x="187" y="226"/>
                    </a:cubicBezTo>
                    <a:cubicBezTo>
                      <a:pt x="183" y="214"/>
                      <a:pt x="170" y="214"/>
                      <a:pt x="162" y="221"/>
                    </a:cubicBezTo>
                    <a:cubicBezTo>
                      <a:pt x="160" y="222"/>
                      <a:pt x="160" y="224"/>
                      <a:pt x="160" y="225"/>
                    </a:cubicBezTo>
                    <a:cubicBezTo>
                      <a:pt x="157" y="228"/>
                      <a:pt x="155" y="231"/>
                      <a:pt x="153" y="234"/>
                    </a:cubicBezTo>
                    <a:cubicBezTo>
                      <a:pt x="154" y="231"/>
                      <a:pt x="154" y="227"/>
                      <a:pt x="153" y="223"/>
                    </a:cubicBezTo>
                    <a:cubicBezTo>
                      <a:pt x="150" y="215"/>
                      <a:pt x="141" y="209"/>
                      <a:pt x="132" y="209"/>
                    </a:cubicBezTo>
                    <a:cubicBezTo>
                      <a:pt x="131" y="208"/>
                      <a:pt x="130" y="208"/>
                      <a:pt x="129" y="209"/>
                    </a:cubicBezTo>
                    <a:cubicBezTo>
                      <a:pt x="128" y="209"/>
                      <a:pt x="128" y="210"/>
                      <a:pt x="127" y="210"/>
                    </a:cubicBezTo>
                    <a:cubicBezTo>
                      <a:pt x="125" y="211"/>
                      <a:pt x="124" y="212"/>
                      <a:pt x="122" y="213"/>
                    </a:cubicBezTo>
                    <a:cubicBezTo>
                      <a:pt x="122" y="214"/>
                      <a:pt x="122" y="214"/>
                      <a:pt x="122" y="215"/>
                    </a:cubicBezTo>
                    <a:cubicBezTo>
                      <a:pt x="121" y="215"/>
                      <a:pt x="121" y="215"/>
                      <a:pt x="121" y="216"/>
                    </a:cubicBezTo>
                    <a:cubicBezTo>
                      <a:pt x="121" y="214"/>
                      <a:pt x="121" y="212"/>
                      <a:pt x="120" y="211"/>
                    </a:cubicBezTo>
                    <a:cubicBezTo>
                      <a:pt x="120" y="206"/>
                      <a:pt x="116" y="202"/>
                      <a:pt x="111" y="201"/>
                    </a:cubicBezTo>
                    <a:cubicBezTo>
                      <a:pt x="105" y="199"/>
                      <a:pt x="99" y="202"/>
                      <a:pt x="94" y="206"/>
                    </a:cubicBezTo>
                    <a:cubicBezTo>
                      <a:pt x="94" y="205"/>
                      <a:pt x="94" y="204"/>
                      <a:pt x="93" y="203"/>
                    </a:cubicBezTo>
                    <a:cubicBezTo>
                      <a:pt x="89" y="194"/>
                      <a:pt x="79" y="190"/>
                      <a:pt x="69" y="193"/>
                    </a:cubicBezTo>
                    <a:cubicBezTo>
                      <a:pt x="69" y="193"/>
                      <a:pt x="69" y="193"/>
                      <a:pt x="69" y="193"/>
                    </a:cubicBezTo>
                    <a:cubicBezTo>
                      <a:pt x="68" y="193"/>
                      <a:pt x="66" y="194"/>
                      <a:pt x="64" y="195"/>
                    </a:cubicBezTo>
                    <a:cubicBezTo>
                      <a:pt x="71" y="175"/>
                      <a:pt x="79" y="156"/>
                      <a:pt x="86" y="136"/>
                    </a:cubicBezTo>
                    <a:cubicBezTo>
                      <a:pt x="89" y="137"/>
                      <a:pt x="92" y="138"/>
                      <a:pt x="96" y="139"/>
                    </a:cubicBezTo>
                    <a:cubicBezTo>
                      <a:pt x="96" y="139"/>
                      <a:pt x="97" y="140"/>
                      <a:pt x="97" y="140"/>
                    </a:cubicBezTo>
                    <a:cubicBezTo>
                      <a:pt x="97" y="141"/>
                      <a:pt x="97" y="142"/>
                      <a:pt x="97" y="143"/>
                    </a:cubicBezTo>
                    <a:cubicBezTo>
                      <a:pt x="100" y="157"/>
                      <a:pt x="119" y="160"/>
                      <a:pt x="129" y="153"/>
                    </a:cubicBezTo>
                    <a:cubicBezTo>
                      <a:pt x="133" y="151"/>
                      <a:pt x="136" y="148"/>
                      <a:pt x="138" y="144"/>
                    </a:cubicBezTo>
                    <a:cubicBezTo>
                      <a:pt x="138" y="147"/>
                      <a:pt x="140" y="150"/>
                      <a:pt x="143" y="153"/>
                    </a:cubicBezTo>
                    <a:cubicBezTo>
                      <a:pt x="150" y="162"/>
                      <a:pt x="163" y="163"/>
                      <a:pt x="170" y="154"/>
                    </a:cubicBezTo>
                    <a:cubicBezTo>
                      <a:pt x="170" y="154"/>
                      <a:pt x="171" y="154"/>
                      <a:pt x="171" y="153"/>
                    </a:cubicBezTo>
                    <a:cubicBezTo>
                      <a:pt x="171" y="154"/>
                      <a:pt x="171" y="154"/>
                      <a:pt x="171" y="154"/>
                    </a:cubicBezTo>
                    <a:cubicBezTo>
                      <a:pt x="172" y="169"/>
                      <a:pt x="187" y="171"/>
                      <a:pt x="199" y="165"/>
                    </a:cubicBezTo>
                    <a:cubicBezTo>
                      <a:pt x="202" y="163"/>
                      <a:pt x="205" y="161"/>
                      <a:pt x="208" y="157"/>
                    </a:cubicBezTo>
                    <a:cubicBezTo>
                      <a:pt x="209" y="160"/>
                      <a:pt x="211" y="163"/>
                      <a:pt x="213" y="165"/>
                    </a:cubicBezTo>
                    <a:cubicBezTo>
                      <a:pt x="219" y="172"/>
                      <a:pt x="233" y="179"/>
                      <a:pt x="242" y="174"/>
                    </a:cubicBezTo>
                    <a:cubicBezTo>
                      <a:pt x="237" y="197"/>
                      <a:pt x="230" y="219"/>
                      <a:pt x="225" y="241"/>
                    </a:cubicBezTo>
                    <a:cubicBezTo>
                      <a:pt x="221" y="238"/>
                      <a:pt x="215" y="239"/>
                      <a:pt x="210" y="238"/>
                    </a:cubicBezTo>
                    <a:close/>
                    <a:moveTo>
                      <a:pt x="289" y="100"/>
                    </a:moveTo>
                    <a:cubicBezTo>
                      <a:pt x="283" y="124"/>
                      <a:pt x="279" y="149"/>
                      <a:pt x="274" y="173"/>
                    </a:cubicBezTo>
                    <a:cubicBezTo>
                      <a:pt x="267" y="209"/>
                      <a:pt x="258" y="244"/>
                      <a:pt x="248" y="279"/>
                    </a:cubicBezTo>
                    <a:cubicBezTo>
                      <a:pt x="244" y="296"/>
                      <a:pt x="247" y="298"/>
                      <a:pt x="230" y="295"/>
                    </a:cubicBezTo>
                    <a:cubicBezTo>
                      <a:pt x="228" y="295"/>
                      <a:pt x="226" y="295"/>
                      <a:pt x="224" y="295"/>
                    </a:cubicBezTo>
                    <a:cubicBezTo>
                      <a:pt x="235" y="250"/>
                      <a:pt x="249" y="206"/>
                      <a:pt x="259" y="162"/>
                    </a:cubicBezTo>
                    <a:cubicBezTo>
                      <a:pt x="268" y="122"/>
                      <a:pt x="273" y="80"/>
                      <a:pt x="278" y="40"/>
                    </a:cubicBezTo>
                    <a:cubicBezTo>
                      <a:pt x="279" y="40"/>
                      <a:pt x="279" y="40"/>
                      <a:pt x="279" y="40"/>
                    </a:cubicBezTo>
                    <a:cubicBezTo>
                      <a:pt x="308" y="41"/>
                      <a:pt x="292" y="85"/>
                      <a:pt x="289"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3" name="Freeform 489"/>
              <p:cNvSpPr/>
              <p:nvPr/>
            </p:nvSpPr>
            <p:spPr bwMode="auto">
              <a:xfrm>
                <a:off x="4011" y="3363"/>
                <a:ext cx="63" cy="55"/>
              </a:xfrm>
              <a:custGeom>
                <a:avLst/>
                <a:gdLst>
                  <a:gd name="T0" fmla="*/ 15 w 31"/>
                  <a:gd name="T1" fmla="*/ 0 h 27"/>
                  <a:gd name="T2" fmla="*/ 8 w 31"/>
                  <a:gd name="T3" fmla="*/ 19 h 27"/>
                  <a:gd name="T4" fmla="*/ 8 w 31"/>
                  <a:gd name="T5" fmla="*/ 19 h 27"/>
                  <a:gd name="T6" fmla="*/ 8 w 31"/>
                  <a:gd name="T7" fmla="*/ 20 h 27"/>
                  <a:gd name="T8" fmla="*/ 23 w 31"/>
                  <a:gd name="T9" fmla="*/ 20 h 27"/>
                  <a:gd name="T10" fmla="*/ 23 w 31"/>
                  <a:gd name="T11" fmla="*/ 19 h 27"/>
                  <a:gd name="T12" fmla="*/ 23 w 31"/>
                  <a:gd name="T13" fmla="*/ 19 h 27"/>
                  <a:gd name="T14" fmla="*/ 15 w 31"/>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7">
                    <a:moveTo>
                      <a:pt x="15" y="0"/>
                    </a:moveTo>
                    <a:cubicBezTo>
                      <a:pt x="6" y="0"/>
                      <a:pt x="0" y="12"/>
                      <a:pt x="8" y="19"/>
                    </a:cubicBezTo>
                    <a:cubicBezTo>
                      <a:pt x="8" y="19"/>
                      <a:pt x="8" y="19"/>
                      <a:pt x="8" y="19"/>
                    </a:cubicBezTo>
                    <a:cubicBezTo>
                      <a:pt x="8" y="19"/>
                      <a:pt x="8" y="20"/>
                      <a:pt x="8" y="20"/>
                    </a:cubicBezTo>
                    <a:cubicBezTo>
                      <a:pt x="10" y="27"/>
                      <a:pt x="20" y="27"/>
                      <a:pt x="23" y="20"/>
                    </a:cubicBezTo>
                    <a:cubicBezTo>
                      <a:pt x="23" y="20"/>
                      <a:pt x="23" y="19"/>
                      <a:pt x="23" y="19"/>
                    </a:cubicBezTo>
                    <a:cubicBezTo>
                      <a:pt x="23" y="19"/>
                      <a:pt x="23" y="19"/>
                      <a:pt x="23" y="19"/>
                    </a:cubicBezTo>
                    <a:cubicBezTo>
                      <a:pt x="31" y="12"/>
                      <a:pt x="25"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4" name="Freeform 490"/>
              <p:cNvSpPr>
                <a:spLocks noEditPoints="1"/>
              </p:cNvSpPr>
              <p:nvPr/>
            </p:nvSpPr>
            <p:spPr bwMode="auto">
              <a:xfrm>
                <a:off x="3892" y="3535"/>
                <a:ext cx="121" cy="121"/>
              </a:xfrm>
              <a:custGeom>
                <a:avLst/>
                <a:gdLst>
                  <a:gd name="T0" fmla="*/ 33 w 60"/>
                  <a:gd name="T1" fmla="*/ 1 h 60"/>
                  <a:gd name="T2" fmla="*/ 30 w 60"/>
                  <a:gd name="T3" fmla="*/ 5 h 60"/>
                  <a:gd name="T4" fmla="*/ 4 w 60"/>
                  <a:gd name="T5" fmla="*/ 29 h 60"/>
                  <a:gd name="T6" fmla="*/ 31 w 60"/>
                  <a:gd name="T7" fmla="*/ 56 h 60"/>
                  <a:gd name="T8" fmla="*/ 57 w 60"/>
                  <a:gd name="T9" fmla="*/ 28 h 60"/>
                  <a:gd name="T10" fmla="*/ 33 w 60"/>
                  <a:gd name="T11" fmla="*/ 1 h 60"/>
                  <a:gd name="T12" fmla="*/ 33 w 60"/>
                  <a:gd name="T13" fmla="*/ 44 h 60"/>
                  <a:gd name="T14" fmla="*/ 16 w 60"/>
                  <a:gd name="T15" fmla="*/ 32 h 60"/>
                  <a:gd name="T16" fmla="*/ 40 w 60"/>
                  <a:gd name="T17" fmla="*/ 11 h 60"/>
                  <a:gd name="T18" fmla="*/ 46 w 60"/>
                  <a:gd name="T19" fmla="*/ 24 h 60"/>
                  <a:gd name="T20" fmla="*/ 33 w 60"/>
                  <a:gd name="T21"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0">
                    <a:moveTo>
                      <a:pt x="33" y="1"/>
                    </a:moveTo>
                    <a:cubicBezTo>
                      <a:pt x="31" y="1"/>
                      <a:pt x="30" y="3"/>
                      <a:pt x="30" y="5"/>
                    </a:cubicBezTo>
                    <a:cubicBezTo>
                      <a:pt x="18" y="7"/>
                      <a:pt x="6" y="19"/>
                      <a:pt x="4" y="29"/>
                    </a:cubicBezTo>
                    <a:cubicBezTo>
                      <a:pt x="0" y="45"/>
                      <a:pt x="16" y="60"/>
                      <a:pt x="31" y="56"/>
                    </a:cubicBezTo>
                    <a:cubicBezTo>
                      <a:pt x="44" y="53"/>
                      <a:pt x="54" y="40"/>
                      <a:pt x="57" y="28"/>
                    </a:cubicBezTo>
                    <a:cubicBezTo>
                      <a:pt x="60" y="14"/>
                      <a:pt x="48" y="0"/>
                      <a:pt x="33" y="1"/>
                    </a:cubicBezTo>
                    <a:close/>
                    <a:moveTo>
                      <a:pt x="33" y="44"/>
                    </a:moveTo>
                    <a:cubicBezTo>
                      <a:pt x="24" y="49"/>
                      <a:pt x="14" y="43"/>
                      <a:pt x="16" y="32"/>
                    </a:cubicBezTo>
                    <a:cubicBezTo>
                      <a:pt x="18" y="21"/>
                      <a:pt x="30" y="13"/>
                      <a:pt x="40" y="11"/>
                    </a:cubicBezTo>
                    <a:cubicBezTo>
                      <a:pt x="45" y="13"/>
                      <a:pt x="47" y="17"/>
                      <a:pt x="46" y="24"/>
                    </a:cubicBezTo>
                    <a:cubicBezTo>
                      <a:pt x="46" y="32"/>
                      <a:pt x="39" y="40"/>
                      <a:pt x="33"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5" name="Freeform 491"/>
              <p:cNvSpPr>
                <a:spLocks noEditPoints="1"/>
              </p:cNvSpPr>
              <p:nvPr/>
            </p:nvSpPr>
            <p:spPr bwMode="auto">
              <a:xfrm>
                <a:off x="3721" y="3168"/>
                <a:ext cx="617" cy="532"/>
              </a:xfrm>
              <a:custGeom>
                <a:avLst/>
                <a:gdLst>
                  <a:gd name="T0" fmla="*/ 302 w 306"/>
                  <a:gd name="T1" fmla="*/ 88 h 264"/>
                  <a:gd name="T2" fmla="*/ 298 w 306"/>
                  <a:gd name="T3" fmla="*/ 84 h 264"/>
                  <a:gd name="T4" fmla="*/ 277 w 306"/>
                  <a:gd name="T5" fmla="*/ 91 h 264"/>
                  <a:gd name="T6" fmla="*/ 237 w 306"/>
                  <a:gd name="T7" fmla="*/ 100 h 264"/>
                  <a:gd name="T8" fmla="*/ 195 w 306"/>
                  <a:gd name="T9" fmla="*/ 107 h 264"/>
                  <a:gd name="T10" fmla="*/ 261 w 306"/>
                  <a:gd name="T11" fmla="*/ 24 h 264"/>
                  <a:gd name="T12" fmla="*/ 259 w 306"/>
                  <a:gd name="T13" fmla="*/ 15 h 264"/>
                  <a:gd name="T14" fmla="*/ 263 w 306"/>
                  <a:gd name="T15" fmla="*/ 12 h 264"/>
                  <a:gd name="T16" fmla="*/ 256 w 306"/>
                  <a:gd name="T17" fmla="*/ 3 h 264"/>
                  <a:gd name="T18" fmla="*/ 157 w 306"/>
                  <a:gd name="T19" fmla="*/ 68 h 264"/>
                  <a:gd name="T20" fmla="*/ 129 w 306"/>
                  <a:gd name="T21" fmla="*/ 112 h 264"/>
                  <a:gd name="T22" fmla="*/ 101 w 306"/>
                  <a:gd name="T23" fmla="*/ 114 h 264"/>
                  <a:gd name="T24" fmla="*/ 100 w 306"/>
                  <a:gd name="T25" fmla="*/ 114 h 264"/>
                  <a:gd name="T26" fmla="*/ 48 w 306"/>
                  <a:gd name="T27" fmla="*/ 88 h 264"/>
                  <a:gd name="T28" fmla="*/ 4 w 306"/>
                  <a:gd name="T29" fmla="*/ 130 h 264"/>
                  <a:gd name="T30" fmla="*/ 108 w 306"/>
                  <a:gd name="T31" fmla="*/ 146 h 264"/>
                  <a:gd name="T32" fmla="*/ 108 w 306"/>
                  <a:gd name="T33" fmla="*/ 146 h 264"/>
                  <a:gd name="T34" fmla="*/ 126 w 306"/>
                  <a:gd name="T35" fmla="*/ 147 h 264"/>
                  <a:gd name="T36" fmla="*/ 128 w 306"/>
                  <a:gd name="T37" fmla="*/ 166 h 264"/>
                  <a:gd name="T38" fmla="*/ 133 w 306"/>
                  <a:gd name="T39" fmla="*/ 166 h 264"/>
                  <a:gd name="T40" fmla="*/ 135 w 306"/>
                  <a:gd name="T41" fmla="*/ 144 h 264"/>
                  <a:gd name="T42" fmla="*/ 135 w 306"/>
                  <a:gd name="T43" fmla="*/ 140 h 264"/>
                  <a:gd name="T44" fmla="*/ 139 w 306"/>
                  <a:gd name="T45" fmla="*/ 109 h 264"/>
                  <a:gd name="T46" fmla="*/ 185 w 306"/>
                  <a:gd name="T47" fmla="*/ 62 h 264"/>
                  <a:gd name="T48" fmla="*/ 240 w 306"/>
                  <a:gd name="T49" fmla="*/ 29 h 264"/>
                  <a:gd name="T50" fmla="*/ 189 w 306"/>
                  <a:gd name="T51" fmla="*/ 94 h 264"/>
                  <a:gd name="T52" fmla="*/ 155 w 306"/>
                  <a:gd name="T53" fmla="*/ 167 h 264"/>
                  <a:gd name="T54" fmla="*/ 103 w 306"/>
                  <a:gd name="T55" fmla="*/ 248 h 264"/>
                  <a:gd name="T56" fmla="*/ 73 w 306"/>
                  <a:gd name="T57" fmla="*/ 217 h 264"/>
                  <a:gd name="T58" fmla="*/ 124 w 306"/>
                  <a:gd name="T59" fmla="*/ 170 h 264"/>
                  <a:gd name="T60" fmla="*/ 123 w 306"/>
                  <a:gd name="T61" fmla="*/ 162 h 264"/>
                  <a:gd name="T62" fmla="*/ 61 w 306"/>
                  <a:gd name="T63" fmla="*/ 224 h 264"/>
                  <a:gd name="T64" fmla="*/ 110 w 306"/>
                  <a:gd name="T65" fmla="*/ 259 h 264"/>
                  <a:gd name="T66" fmla="*/ 165 w 306"/>
                  <a:gd name="T67" fmla="*/ 190 h 264"/>
                  <a:gd name="T68" fmla="*/ 168 w 306"/>
                  <a:gd name="T69" fmla="*/ 160 h 264"/>
                  <a:gd name="T70" fmla="*/ 170 w 306"/>
                  <a:gd name="T71" fmla="*/ 147 h 264"/>
                  <a:gd name="T72" fmla="*/ 304 w 306"/>
                  <a:gd name="T73" fmla="*/ 97 h 264"/>
                  <a:gd name="T74" fmla="*/ 302 w 306"/>
                  <a:gd name="T75" fmla="*/ 88 h 264"/>
                  <a:gd name="T76" fmla="*/ 126 w 306"/>
                  <a:gd name="T77" fmla="*/ 137 h 264"/>
                  <a:gd name="T78" fmla="*/ 108 w 306"/>
                  <a:gd name="T79" fmla="*/ 137 h 264"/>
                  <a:gd name="T80" fmla="*/ 104 w 306"/>
                  <a:gd name="T81" fmla="*/ 143 h 264"/>
                  <a:gd name="T82" fmla="*/ 104 w 306"/>
                  <a:gd name="T83" fmla="*/ 143 h 264"/>
                  <a:gd name="T84" fmla="*/ 15 w 306"/>
                  <a:gd name="T85" fmla="*/ 128 h 264"/>
                  <a:gd name="T86" fmla="*/ 48 w 306"/>
                  <a:gd name="T87" fmla="*/ 99 h 264"/>
                  <a:gd name="T88" fmla="*/ 92 w 306"/>
                  <a:gd name="T89" fmla="*/ 120 h 264"/>
                  <a:gd name="T90" fmla="*/ 100 w 306"/>
                  <a:gd name="T91" fmla="*/ 121 h 264"/>
                  <a:gd name="T92" fmla="*/ 101 w 306"/>
                  <a:gd name="T93" fmla="*/ 121 h 264"/>
                  <a:gd name="T94" fmla="*/ 128 w 306"/>
                  <a:gd name="T95" fmla="*/ 123 h 264"/>
                  <a:gd name="T96" fmla="*/ 126 w 306"/>
                  <a:gd name="T97" fmla="*/ 137 h 264"/>
                  <a:gd name="T98" fmla="*/ 173 w 306"/>
                  <a:gd name="T99" fmla="*/ 141 h 264"/>
                  <a:gd name="T100" fmla="*/ 186 w 306"/>
                  <a:gd name="T101" fmla="*/ 118 h 264"/>
                  <a:gd name="T102" fmla="*/ 240 w 306"/>
                  <a:gd name="T103" fmla="*/ 111 h 264"/>
                  <a:gd name="T104" fmla="*/ 281 w 306"/>
                  <a:gd name="T105" fmla="*/ 104 h 264"/>
                  <a:gd name="T106" fmla="*/ 173 w 306"/>
                  <a:gd name="T107" fmla="*/ 14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264">
                    <a:moveTo>
                      <a:pt x="302" y="88"/>
                    </a:moveTo>
                    <a:cubicBezTo>
                      <a:pt x="302" y="86"/>
                      <a:pt x="300" y="84"/>
                      <a:pt x="298" y="84"/>
                    </a:cubicBezTo>
                    <a:cubicBezTo>
                      <a:pt x="291" y="84"/>
                      <a:pt x="284" y="89"/>
                      <a:pt x="277" y="91"/>
                    </a:cubicBezTo>
                    <a:cubicBezTo>
                      <a:pt x="264" y="95"/>
                      <a:pt x="250" y="98"/>
                      <a:pt x="237" y="100"/>
                    </a:cubicBezTo>
                    <a:cubicBezTo>
                      <a:pt x="227" y="102"/>
                      <a:pt x="209" y="103"/>
                      <a:pt x="195" y="107"/>
                    </a:cubicBezTo>
                    <a:cubicBezTo>
                      <a:pt x="216" y="78"/>
                      <a:pt x="237" y="50"/>
                      <a:pt x="261" y="24"/>
                    </a:cubicBezTo>
                    <a:cubicBezTo>
                      <a:pt x="264" y="21"/>
                      <a:pt x="262" y="17"/>
                      <a:pt x="259" y="15"/>
                    </a:cubicBezTo>
                    <a:cubicBezTo>
                      <a:pt x="261" y="14"/>
                      <a:pt x="262" y="13"/>
                      <a:pt x="263" y="12"/>
                    </a:cubicBezTo>
                    <a:cubicBezTo>
                      <a:pt x="268" y="8"/>
                      <a:pt x="261" y="0"/>
                      <a:pt x="256" y="3"/>
                    </a:cubicBezTo>
                    <a:cubicBezTo>
                      <a:pt x="225" y="27"/>
                      <a:pt x="189" y="44"/>
                      <a:pt x="157" y="68"/>
                    </a:cubicBezTo>
                    <a:cubicBezTo>
                      <a:pt x="142" y="80"/>
                      <a:pt x="133" y="95"/>
                      <a:pt x="129" y="112"/>
                    </a:cubicBezTo>
                    <a:cubicBezTo>
                      <a:pt x="120" y="112"/>
                      <a:pt x="110" y="113"/>
                      <a:pt x="101" y="114"/>
                    </a:cubicBezTo>
                    <a:cubicBezTo>
                      <a:pt x="101" y="114"/>
                      <a:pt x="100" y="114"/>
                      <a:pt x="100" y="114"/>
                    </a:cubicBezTo>
                    <a:cubicBezTo>
                      <a:pt x="90" y="93"/>
                      <a:pt x="71" y="84"/>
                      <a:pt x="48" y="88"/>
                    </a:cubicBezTo>
                    <a:cubicBezTo>
                      <a:pt x="28" y="91"/>
                      <a:pt x="6" y="109"/>
                      <a:pt x="4" y="130"/>
                    </a:cubicBezTo>
                    <a:cubicBezTo>
                      <a:pt x="0" y="184"/>
                      <a:pt x="89" y="188"/>
                      <a:pt x="108" y="146"/>
                    </a:cubicBezTo>
                    <a:cubicBezTo>
                      <a:pt x="108" y="146"/>
                      <a:pt x="108" y="146"/>
                      <a:pt x="108" y="146"/>
                    </a:cubicBezTo>
                    <a:cubicBezTo>
                      <a:pt x="114" y="146"/>
                      <a:pt x="120" y="147"/>
                      <a:pt x="126" y="147"/>
                    </a:cubicBezTo>
                    <a:cubicBezTo>
                      <a:pt x="127" y="153"/>
                      <a:pt x="127" y="160"/>
                      <a:pt x="128" y="166"/>
                    </a:cubicBezTo>
                    <a:cubicBezTo>
                      <a:pt x="128" y="170"/>
                      <a:pt x="133" y="170"/>
                      <a:pt x="133" y="166"/>
                    </a:cubicBezTo>
                    <a:cubicBezTo>
                      <a:pt x="134" y="159"/>
                      <a:pt x="134" y="151"/>
                      <a:pt x="135" y="144"/>
                    </a:cubicBezTo>
                    <a:cubicBezTo>
                      <a:pt x="135" y="143"/>
                      <a:pt x="135" y="142"/>
                      <a:pt x="135" y="140"/>
                    </a:cubicBezTo>
                    <a:cubicBezTo>
                      <a:pt x="136" y="130"/>
                      <a:pt x="136" y="120"/>
                      <a:pt x="139" y="109"/>
                    </a:cubicBezTo>
                    <a:cubicBezTo>
                      <a:pt x="143" y="88"/>
                      <a:pt x="168" y="73"/>
                      <a:pt x="185" y="62"/>
                    </a:cubicBezTo>
                    <a:cubicBezTo>
                      <a:pt x="203" y="50"/>
                      <a:pt x="222" y="41"/>
                      <a:pt x="240" y="29"/>
                    </a:cubicBezTo>
                    <a:cubicBezTo>
                      <a:pt x="222" y="49"/>
                      <a:pt x="206" y="72"/>
                      <a:pt x="189" y="94"/>
                    </a:cubicBezTo>
                    <a:cubicBezTo>
                      <a:pt x="171" y="119"/>
                      <a:pt x="157" y="136"/>
                      <a:pt x="155" y="167"/>
                    </a:cubicBezTo>
                    <a:cubicBezTo>
                      <a:pt x="152" y="202"/>
                      <a:pt x="145" y="243"/>
                      <a:pt x="103" y="248"/>
                    </a:cubicBezTo>
                    <a:cubicBezTo>
                      <a:pt x="84" y="250"/>
                      <a:pt x="74" y="235"/>
                      <a:pt x="73" y="217"/>
                    </a:cubicBezTo>
                    <a:cubicBezTo>
                      <a:pt x="71" y="190"/>
                      <a:pt x="101" y="174"/>
                      <a:pt x="124" y="170"/>
                    </a:cubicBezTo>
                    <a:cubicBezTo>
                      <a:pt x="128" y="169"/>
                      <a:pt x="127" y="162"/>
                      <a:pt x="123" y="162"/>
                    </a:cubicBezTo>
                    <a:cubicBezTo>
                      <a:pt x="87" y="161"/>
                      <a:pt x="59" y="189"/>
                      <a:pt x="61" y="224"/>
                    </a:cubicBezTo>
                    <a:cubicBezTo>
                      <a:pt x="62" y="249"/>
                      <a:pt x="87" y="264"/>
                      <a:pt x="110" y="259"/>
                    </a:cubicBezTo>
                    <a:cubicBezTo>
                      <a:pt x="144" y="251"/>
                      <a:pt x="162" y="223"/>
                      <a:pt x="165" y="190"/>
                    </a:cubicBezTo>
                    <a:cubicBezTo>
                      <a:pt x="166" y="180"/>
                      <a:pt x="167" y="170"/>
                      <a:pt x="168" y="160"/>
                    </a:cubicBezTo>
                    <a:cubicBezTo>
                      <a:pt x="168" y="155"/>
                      <a:pt x="169" y="151"/>
                      <a:pt x="170" y="147"/>
                    </a:cubicBezTo>
                    <a:cubicBezTo>
                      <a:pt x="220" y="149"/>
                      <a:pt x="276" y="143"/>
                      <a:pt x="304" y="97"/>
                    </a:cubicBezTo>
                    <a:cubicBezTo>
                      <a:pt x="306" y="93"/>
                      <a:pt x="305" y="90"/>
                      <a:pt x="302" y="88"/>
                    </a:cubicBezTo>
                    <a:close/>
                    <a:moveTo>
                      <a:pt x="126" y="137"/>
                    </a:moveTo>
                    <a:cubicBezTo>
                      <a:pt x="120" y="137"/>
                      <a:pt x="114" y="137"/>
                      <a:pt x="108" y="137"/>
                    </a:cubicBezTo>
                    <a:cubicBezTo>
                      <a:pt x="105" y="137"/>
                      <a:pt x="104" y="140"/>
                      <a:pt x="104" y="143"/>
                    </a:cubicBezTo>
                    <a:cubicBezTo>
                      <a:pt x="104" y="143"/>
                      <a:pt x="104" y="143"/>
                      <a:pt x="104" y="143"/>
                    </a:cubicBezTo>
                    <a:cubicBezTo>
                      <a:pt x="85" y="170"/>
                      <a:pt x="7" y="175"/>
                      <a:pt x="15" y="128"/>
                    </a:cubicBezTo>
                    <a:cubicBezTo>
                      <a:pt x="18" y="113"/>
                      <a:pt x="34" y="103"/>
                      <a:pt x="48" y="99"/>
                    </a:cubicBezTo>
                    <a:cubicBezTo>
                      <a:pt x="67" y="93"/>
                      <a:pt x="84" y="102"/>
                      <a:pt x="92" y="120"/>
                    </a:cubicBezTo>
                    <a:cubicBezTo>
                      <a:pt x="93" y="124"/>
                      <a:pt x="97" y="123"/>
                      <a:pt x="100" y="121"/>
                    </a:cubicBezTo>
                    <a:cubicBezTo>
                      <a:pt x="100" y="121"/>
                      <a:pt x="101" y="121"/>
                      <a:pt x="101" y="121"/>
                    </a:cubicBezTo>
                    <a:cubicBezTo>
                      <a:pt x="110" y="122"/>
                      <a:pt x="119" y="123"/>
                      <a:pt x="128" y="123"/>
                    </a:cubicBezTo>
                    <a:cubicBezTo>
                      <a:pt x="127" y="127"/>
                      <a:pt x="127" y="132"/>
                      <a:pt x="126" y="137"/>
                    </a:cubicBezTo>
                    <a:close/>
                    <a:moveTo>
                      <a:pt x="173" y="141"/>
                    </a:moveTo>
                    <a:cubicBezTo>
                      <a:pt x="176" y="133"/>
                      <a:pt x="181" y="125"/>
                      <a:pt x="186" y="118"/>
                    </a:cubicBezTo>
                    <a:cubicBezTo>
                      <a:pt x="202" y="121"/>
                      <a:pt x="227" y="113"/>
                      <a:pt x="240" y="111"/>
                    </a:cubicBezTo>
                    <a:cubicBezTo>
                      <a:pt x="249" y="110"/>
                      <a:pt x="267" y="108"/>
                      <a:pt x="281" y="104"/>
                    </a:cubicBezTo>
                    <a:cubicBezTo>
                      <a:pt x="253" y="132"/>
                      <a:pt x="212" y="135"/>
                      <a:pt x="173"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6" name="Freeform 492"/>
              <p:cNvSpPr>
                <a:spLocks noEditPoints="1"/>
              </p:cNvSpPr>
              <p:nvPr/>
            </p:nvSpPr>
            <p:spPr bwMode="auto">
              <a:xfrm>
                <a:off x="3767" y="3371"/>
                <a:ext cx="127" cy="121"/>
              </a:xfrm>
              <a:custGeom>
                <a:avLst/>
                <a:gdLst>
                  <a:gd name="T0" fmla="*/ 61 w 63"/>
                  <a:gd name="T1" fmla="*/ 33 h 60"/>
                  <a:gd name="T2" fmla="*/ 31 w 63"/>
                  <a:gd name="T3" fmla="*/ 2 h 60"/>
                  <a:gd name="T4" fmla="*/ 25 w 63"/>
                  <a:gd name="T5" fmla="*/ 9 h 60"/>
                  <a:gd name="T6" fmla="*/ 2 w 63"/>
                  <a:gd name="T7" fmla="*/ 35 h 60"/>
                  <a:gd name="T8" fmla="*/ 39 w 63"/>
                  <a:gd name="T9" fmla="*/ 59 h 60"/>
                  <a:gd name="T10" fmla="*/ 61 w 63"/>
                  <a:gd name="T11" fmla="*/ 33 h 60"/>
                  <a:gd name="T12" fmla="*/ 39 w 63"/>
                  <a:gd name="T13" fmla="*/ 47 h 60"/>
                  <a:gd name="T14" fmla="*/ 14 w 63"/>
                  <a:gd name="T15" fmla="*/ 35 h 60"/>
                  <a:gd name="T16" fmla="*/ 28 w 63"/>
                  <a:gd name="T17" fmla="*/ 14 h 60"/>
                  <a:gd name="T18" fmla="*/ 30 w 63"/>
                  <a:gd name="T19" fmla="*/ 12 h 60"/>
                  <a:gd name="T20" fmla="*/ 48 w 63"/>
                  <a:gd name="T21" fmla="*/ 30 h 60"/>
                  <a:gd name="T22" fmla="*/ 39 w 63"/>
                  <a:gd name="T23" fmla="*/ 4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60">
                    <a:moveTo>
                      <a:pt x="61" y="33"/>
                    </a:moveTo>
                    <a:cubicBezTo>
                      <a:pt x="59" y="17"/>
                      <a:pt x="45" y="6"/>
                      <a:pt x="31" y="2"/>
                    </a:cubicBezTo>
                    <a:cubicBezTo>
                      <a:pt x="26" y="0"/>
                      <a:pt x="23" y="5"/>
                      <a:pt x="25" y="9"/>
                    </a:cubicBezTo>
                    <a:cubicBezTo>
                      <a:pt x="12" y="10"/>
                      <a:pt x="0" y="21"/>
                      <a:pt x="2" y="35"/>
                    </a:cubicBezTo>
                    <a:cubicBezTo>
                      <a:pt x="3" y="53"/>
                      <a:pt x="23" y="60"/>
                      <a:pt x="39" y="59"/>
                    </a:cubicBezTo>
                    <a:cubicBezTo>
                      <a:pt x="53" y="58"/>
                      <a:pt x="63" y="47"/>
                      <a:pt x="61" y="33"/>
                    </a:cubicBezTo>
                    <a:close/>
                    <a:moveTo>
                      <a:pt x="39" y="47"/>
                    </a:moveTo>
                    <a:cubicBezTo>
                      <a:pt x="29" y="48"/>
                      <a:pt x="17" y="45"/>
                      <a:pt x="14" y="35"/>
                    </a:cubicBezTo>
                    <a:cubicBezTo>
                      <a:pt x="11" y="25"/>
                      <a:pt x="21" y="17"/>
                      <a:pt x="28" y="14"/>
                    </a:cubicBezTo>
                    <a:cubicBezTo>
                      <a:pt x="29" y="14"/>
                      <a:pt x="30" y="13"/>
                      <a:pt x="30" y="12"/>
                    </a:cubicBezTo>
                    <a:cubicBezTo>
                      <a:pt x="38" y="15"/>
                      <a:pt x="45" y="21"/>
                      <a:pt x="48" y="30"/>
                    </a:cubicBezTo>
                    <a:cubicBezTo>
                      <a:pt x="52" y="39"/>
                      <a:pt x="48" y="46"/>
                      <a:pt x="39"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7" name="Freeform 493"/>
              <p:cNvSpPr>
                <a:spLocks noEditPoints="1"/>
              </p:cNvSpPr>
              <p:nvPr/>
            </p:nvSpPr>
            <p:spPr bwMode="auto">
              <a:xfrm>
                <a:off x="2372" y="2474"/>
                <a:ext cx="704" cy="720"/>
              </a:xfrm>
              <a:custGeom>
                <a:avLst/>
                <a:gdLst>
                  <a:gd name="T0" fmla="*/ 181 w 349"/>
                  <a:gd name="T1" fmla="*/ 137 h 357"/>
                  <a:gd name="T2" fmla="*/ 206 w 349"/>
                  <a:gd name="T3" fmla="*/ 135 h 357"/>
                  <a:gd name="T4" fmla="*/ 213 w 349"/>
                  <a:gd name="T5" fmla="*/ 149 h 357"/>
                  <a:gd name="T6" fmla="*/ 207 w 349"/>
                  <a:gd name="T7" fmla="*/ 172 h 357"/>
                  <a:gd name="T8" fmla="*/ 205 w 349"/>
                  <a:gd name="T9" fmla="*/ 179 h 357"/>
                  <a:gd name="T10" fmla="*/ 107 w 349"/>
                  <a:gd name="T11" fmla="*/ 322 h 357"/>
                  <a:gd name="T12" fmla="*/ 2 w 349"/>
                  <a:gd name="T13" fmla="*/ 353 h 357"/>
                  <a:gd name="T14" fmla="*/ 56 w 349"/>
                  <a:gd name="T15" fmla="*/ 354 h 357"/>
                  <a:gd name="T16" fmla="*/ 115 w 349"/>
                  <a:gd name="T17" fmla="*/ 332 h 357"/>
                  <a:gd name="T18" fmla="*/ 242 w 349"/>
                  <a:gd name="T19" fmla="*/ 203 h 357"/>
                  <a:gd name="T20" fmla="*/ 316 w 349"/>
                  <a:gd name="T21" fmla="*/ 132 h 357"/>
                  <a:gd name="T22" fmla="*/ 208 w 349"/>
                  <a:gd name="T23" fmla="*/ 113 h 357"/>
                  <a:gd name="T24" fmla="*/ 229 w 349"/>
                  <a:gd name="T25" fmla="*/ 82 h 357"/>
                  <a:gd name="T26" fmla="*/ 288 w 349"/>
                  <a:gd name="T27" fmla="*/ 68 h 357"/>
                  <a:gd name="T28" fmla="*/ 148 w 349"/>
                  <a:gd name="T29" fmla="*/ 304 h 357"/>
                  <a:gd name="T30" fmla="*/ 160 w 349"/>
                  <a:gd name="T31" fmla="*/ 288 h 357"/>
                  <a:gd name="T32" fmla="*/ 171 w 349"/>
                  <a:gd name="T33" fmla="*/ 278 h 357"/>
                  <a:gd name="T34" fmla="*/ 148 w 349"/>
                  <a:gd name="T35" fmla="*/ 304 h 357"/>
                  <a:gd name="T36" fmla="*/ 188 w 349"/>
                  <a:gd name="T37" fmla="*/ 249 h 357"/>
                  <a:gd name="T38" fmla="*/ 167 w 349"/>
                  <a:gd name="T39" fmla="*/ 271 h 357"/>
                  <a:gd name="T40" fmla="*/ 153 w 349"/>
                  <a:gd name="T41" fmla="*/ 283 h 357"/>
                  <a:gd name="T42" fmla="*/ 140 w 349"/>
                  <a:gd name="T43" fmla="*/ 297 h 357"/>
                  <a:gd name="T44" fmla="*/ 131 w 349"/>
                  <a:gd name="T45" fmla="*/ 310 h 357"/>
                  <a:gd name="T46" fmla="*/ 182 w 349"/>
                  <a:gd name="T47" fmla="*/ 214 h 357"/>
                  <a:gd name="T48" fmla="*/ 193 w 349"/>
                  <a:gd name="T49" fmla="*/ 246 h 357"/>
                  <a:gd name="T50" fmla="*/ 197 w 349"/>
                  <a:gd name="T51" fmla="*/ 229 h 357"/>
                  <a:gd name="T52" fmla="*/ 185 w 349"/>
                  <a:gd name="T53" fmla="*/ 211 h 357"/>
                  <a:gd name="T54" fmla="*/ 212 w 349"/>
                  <a:gd name="T55" fmla="*/ 184 h 357"/>
                  <a:gd name="T56" fmla="*/ 253 w 349"/>
                  <a:gd name="T57" fmla="*/ 188 h 357"/>
                  <a:gd name="T58" fmla="*/ 258 w 349"/>
                  <a:gd name="T59" fmla="*/ 183 h 357"/>
                  <a:gd name="T60" fmla="*/ 261 w 349"/>
                  <a:gd name="T61" fmla="*/ 180 h 357"/>
                  <a:gd name="T62" fmla="*/ 261 w 349"/>
                  <a:gd name="T63" fmla="*/ 180 h 357"/>
                  <a:gd name="T64" fmla="*/ 290 w 349"/>
                  <a:gd name="T65" fmla="*/ 142 h 357"/>
                  <a:gd name="T66" fmla="*/ 299 w 349"/>
                  <a:gd name="T67" fmla="*/ 131 h 357"/>
                  <a:gd name="T68" fmla="*/ 307 w 349"/>
                  <a:gd name="T69" fmla="*/ 127 h 357"/>
                  <a:gd name="T70" fmla="*/ 314 w 349"/>
                  <a:gd name="T71" fmla="*/ 115 h 357"/>
                  <a:gd name="T72" fmla="*/ 317 w 349"/>
                  <a:gd name="T73" fmla="*/ 111 h 357"/>
                  <a:gd name="T74" fmla="*/ 323 w 349"/>
                  <a:gd name="T75" fmla="*/ 100 h 357"/>
                  <a:gd name="T76" fmla="*/ 310 w 349"/>
                  <a:gd name="T77" fmla="*/ 102 h 357"/>
                  <a:gd name="T78" fmla="*/ 300 w 349"/>
                  <a:gd name="T79" fmla="*/ 111 h 357"/>
                  <a:gd name="T80" fmla="*/ 288 w 349"/>
                  <a:gd name="T81" fmla="*/ 116 h 357"/>
                  <a:gd name="T82" fmla="*/ 278 w 349"/>
                  <a:gd name="T83" fmla="*/ 133 h 357"/>
                  <a:gd name="T84" fmla="*/ 260 w 349"/>
                  <a:gd name="T85" fmla="*/ 157 h 357"/>
                  <a:gd name="T86" fmla="*/ 248 w 349"/>
                  <a:gd name="T87" fmla="*/ 170 h 357"/>
                  <a:gd name="T88" fmla="*/ 234 w 349"/>
                  <a:gd name="T89" fmla="*/ 190 h 357"/>
                  <a:gd name="T90" fmla="*/ 222 w 349"/>
                  <a:gd name="T91" fmla="*/ 147 h 357"/>
                  <a:gd name="T92" fmla="*/ 323 w 349"/>
                  <a:gd name="T93" fmla="*/ 10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9" h="357">
                    <a:moveTo>
                      <a:pt x="332" y="67"/>
                    </a:moveTo>
                    <a:cubicBezTo>
                      <a:pt x="323" y="59"/>
                      <a:pt x="313" y="57"/>
                      <a:pt x="303" y="61"/>
                    </a:cubicBezTo>
                    <a:cubicBezTo>
                      <a:pt x="278" y="0"/>
                      <a:pt x="187" y="105"/>
                      <a:pt x="181" y="137"/>
                    </a:cubicBezTo>
                    <a:cubicBezTo>
                      <a:pt x="180" y="140"/>
                      <a:pt x="184" y="142"/>
                      <a:pt x="185" y="139"/>
                    </a:cubicBezTo>
                    <a:cubicBezTo>
                      <a:pt x="186" y="138"/>
                      <a:pt x="187" y="137"/>
                      <a:pt x="187" y="136"/>
                    </a:cubicBezTo>
                    <a:cubicBezTo>
                      <a:pt x="190" y="147"/>
                      <a:pt x="197" y="150"/>
                      <a:pt x="206" y="135"/>
                    </a:cubicBezTo>
                    <a:cubicBezTo>
                      <a:pt x="220" y="113"/>
                      <a:pt x="247" y="74"/>
                      <a:pt x="277" y="75"/>
                    </a:cubicBezTo>
                    <a:cubicBezTo>
                      <a:pt x="250" y="97"/>
                      <a:pt x="224" y="135"/>
                      <a:pt x="213" y="148"/>
                    </a:cubicBezTo>
                    <a:cubicBezTo>
                      <a:pt x="213" y="148"/>
                      <a:pt x="213" y="148"/>
                      <a:pt x="213" y="149"/>
                    </a:cubicBezTo>
                    <a:cubicBezTo>
                      <a:pt x="212" y="149"/>
                      <a:pt x="212" y="149"/>
                      <a:pt x="211" y="150"/>
                    </a:cubicBezTo>
                    <a:cubicBezTo>
                      <a:pt x="209" y="153"/>
                      <a:pt x="207" y="157"/>
                      <a:pt x="207" y="160"/>
                    </a:cubicBezTo>
                    <a:cubicBezTo>
                      <a:pt x="206" y="164"/>
                      <a:pt x="206" y="168"/>
                      <a:pt x="207" y="172"/>
                    </a:cubicBezTo>
                    <a:cubicBezTo>
                      <a:pt x="206" y="173"/>
                      <a:pt x="206" y="174"/>
                      <a:pt x="206" y="174"/>
                    </a:cubicBezTo>
                    <a:cubicBezTo>
                      <a:pt x="206" y="176"/>
                      <a:pt x="205" y="177"/>
                      <a:pt x="205" y="179"/>
                    </a:cubicBezTo>
                    <a:cubicBezTo>
                      <a:pt x="205" y="179"/>
                      <a:pt x="205" y="179"/>
                      <a:pt x="205" y="179"/>
                    </a:cubicBezTo>
                    <a:cubicBezTo>
                      <a:pt x="184" y="192"/>
                      <a:pt x="162" y="223"/>
                      <a:pt x="145" y="246"/>
                    </a:cubicBezTo>
                    <a:cubicBezTo>
                      <a:pt x="129" y="268"/>
                      <a:pt x="113" y="293"/>
                      <a:pt x="111" y="321"/>
                    </a:cubicBezTo>
                    <a:cubicBezTo>
                      <a:pt x="109" y="321"/>
                      <a:pt x="108" y="321"/>
                      <a:pt x="107" y="322"/>
                    </a:cubicBezTo>
                    <a:cubicBezTo>
                      <a:pt x="102" y="325"/>
                      <a:pt x="98" y="329"/>
                      <a:pt x="95" y="334"/>
                    </a:cubicBezTo>
                    <a:cubicBezTo>
                      <a:pt x="79" y="330"/>
                      <a:pt x="64" y="330"/>
                      <a:pt x="51" y="341"/>
                    </a:cubicBezTo>
                    <a:cubicBezTo>
                      <a:pt x="33" y="328"/>
                      <a:pt x="13" y="332"/>
                      <a:pt x="2" y="353"/>
                    </a:cubicBezTo>
                    <a:cubicBezTo>
                      <a:pt x="0" y="355"/>
                      <a:pt x="3" y="357"/>
                      <a:pt x="5" y="355"/>
                    </a:cubicBezTo>
                    <a:cubicBezTo>
                      <a:pt x="17" y="338"/>
                      <a:pt x="35" y="340"/>
                      <a:pt x="47" y="354"/>
                    </a:cubicBezTo>
                    <a:cubicBezTo>
                      <a:pt x="50" y="356"/>
                      <a:pt x="54" y="356"/>
                      <a:pt x="56" y="354"/>
                    </a:cubicBezTo>
                    <a:cubicBezTo>
                      <a:pt x="69" y="343"/>
                      <a:pt x="81" y="345"/>
                      <a:pt x="96" y="349"/>
                    </a:cubicBezTo>
                    <a:cubicBezTo>
                      <a:pt x="99" y="350"/>
                      <a:pt x="103" y="348"/>
                      <a:pt x="104" y="345"/>
                    </a:cubicBezTo>
                    <a:cubicBezTo>
                      <a:pt x="107" y="340"/>
                      <a:pt x="111" y="337"/>
                      <a:pt x="115" y="332"/>
                    </a:cubicBezTo>
                    <a:cubicBezTo>
                      <a:pt x="116" y="330"/>
                      <a:pt x="116" y="329"/>
                      <a:pt x="116" y="327"/>
                    </a:cubicBezTo>
                    <a:cubicBezTo>
                      <a:pt x="174" y="321"/>
                      <a:pt x="214" y="248"/>
                      <a:pt x="242" y="204"/>
                    </a:cubicBezTo>
                    <a:cubicBezTo>
                      <a:pt x="242" y="204"/>
                      <a:pt x="242" y="203"/>
                      <a:pt x="242" y="203"/>
                    </a:cubicBezTo>
                    <a:cubicBezTo>
                      <a:pt x="245" y="203"/>
                      <a:pt x="249" y="202"/>
                      <a:pt x="252" y="201"/>
                    </a:cubicBezTo>
                    <a:cubicBezTo>
                      <a:pt x="252" y="201"/>
                      <a:pt x="253" y="200"/>
                      <a:pt x="254" y="200"/>
                    </a:cubicBezTo>
                    <a:cubicBezTo>
                      <a:pt x="279" y="183"/>
                      <a:pt x="299" y="156"/>
                      <a:pt x="316" y="132"/>
                    </a:cubicBezTo>
                    <a:cubicBezTo>
                      <a:pt x="327" y="117"/>
                      <a:pt x="349" y="86"/>
                      <a:pt x="332" y="67"/>
                    </a:cubicBezTo>
                    <a:close/>
                    <a:moveTo>
                      <a:pt x="231" y="88"/>
                    </a:moveTo>
                    <a:cubicBezTo>
                      <a:pt x="224" y="96"/>
                      <a:pt x="215" y="104"/>
                      <a:pt x="208" y="113"/>
                    </a:cubicBezTo>
                    <a:cubicBezTo>
                      <a:pt x="205" y="118"/>
                      <a:pt x="203" y="122"/>
                      <a:pt x="200" y="127"/>
                    </a:cubicBezTo>
                    <a:cubicBezTo>
                      <a:pt x="196" y="135"/>
                      <a:pt x="194" y="139"/>
                      <a:pt x="191" y="130"/>
                    </a:cubicBezTo>
                    <a:cubicBezTo>
                      <a:pt x="202" y="112"/>
                      <a:pt x="215" y="96"/>
                      <a:pt x="229" y="82"/>
                    </a:cubicBezTo>
                    <a:cubicBezTo>
                      <a:pt x="238" y="73"/>
                      <a:pt x="249" y="64"/>
                      <a:pt x="260" y="58"/>
                    </a:cubicBezTo>
                    <a:cubicBezTo>
                      <a:pt x="275" y="51"/>
                      <a:pt x="284" y="55"/>
                      <a:pt x="294" y="64"/>
                    </a:cubicBezTo>
                    <a:cubicBezTo>
                      <a:pt x="292" y="65"/>
                      <a:pt x="290" y="66"/>
                      <a:pt x="288" y="68"/>
                    </a:cubicBezTo>
                    <a:cubicBezTo>
                      <a:pt x="287" y="68"/>
                      <a:pt x="287" y="67"/>
                      <a:pt x="287" y="67"/>
                    </a:cubicBezTo>
                    <a:cubicBezTo>
                      <a:pt x="265" y="59"/>
                      <a:pt x="246" y="74"/>
                      <a:pt x="231" y="88"/>
                    </a:cubicBezTo>
                    <a:close/>
                    <a:moveTo>
                      <a:pt x="148" y="304"/>
                    </a:moveTo>
                    <a:cubicBezTo>
                      <a:pt x="147" y="299"/>
                      <a:pt x="148" y="295"/>
                      <a:pt x="148" y="290"/>
                    </a:cubicBezTo>
                    <a:cubicBezTo>
                      <a:pt x="151" y="290"/>
                      <a:pt x="153" y="291"/>
                      <a:pt x="155" y="292"/>
                    </a:cubicBezTo>
                    <a:cubicBezTo>
                      <a:pt x="158" y="293"/>
                      <a:pt x="160" y="291"/>
                      <a:pt x="160" y="288"/>
                    </a:cubicBezTo>
                    <a:cubicBezTo>
                      <a:pt x="161" y="284"/>
                      <a:pt x="161" y="279"/>
                      <a:pt x="161" y="274"/>
                    </a:cubicBezTo>
                    <a:cubicBezTo>
                      <a:pt x="163" y="275"/>
                      <a:pt x="165" y="277"/>
                      <a:pt x="167" y="279"/>
                    </a:cubicBezTo>
                    <a:cubicBezTo>
                      <a:pt x="168" y="280"/>
                      <a:pt x="171" y="279"/>
                      <a:pt x="171" y="278"/>
                    </a:cubicBezTo>
                    <a:cubicBezTo>
                      <a:pt x="172" y="276"/>
                      <a:pt x="177" y="264"/>
                      <a:pt x="177" y="264"/>
                    </a:cubicBezTo>
                    <a:cubicBezTo>
                      <a:pt x="180" y="267"/>
                      <a:pt x="182" y="267"/>
                      <a:pt x="185" y="267"/>
                    </a:cubicBezTo>
                    <a:cubicBezTo>
                      <a:pt x="174" y="282"/>
                      <a:pt x="161" y="294"/>
                      <a:pt x="148" y="304"/>
                    </a:cubicBezTo>
                    <a:close/>
                    <a:moveTo>
                      <a:pt x="193" y="246"/>
                    </a:moveTo>
                    <a:cubicBezTo>
                      <a:pt x="192" y="246"/>
                      <a:pt x="191" y="246"/>
                      <a:pt x="189" y="247"/>
                    </a:cubicBezTo>
                    <a:cubicBezTo>
                      <a:pt x="188" y="247"/>
                      <a:pt x="188" y="249"/>
                      <a:pt x="188" y="249"/>
                    </a:cubicBezTo>
                    <a:cubicBezTo>
                      <a:pt x="190" y="259"/>
                      <a:pt x="187" y="261"/>
                      <a:pt x="178" y="257"/>
                    </a:cubicBezTo>
                    <a:cubicBezTo>
                      <a:pt x="177" y="256"/>
                      <a:pt x="174" y="256"/>
                      <a:pt x="174" y="258"/>
                    </a:cubicBezTo>
                    <a:cubicBezTo>
                      <a:pt x="173" y="259"/>
                      <a:pt x="168" y="272"/>
                      <a:pt x="167" y="271"/>
                    </a:cubicBezTo>
                    <a:cubicBezTo>
                      <a:pt x="164" y="267"/>
                      <a:pt x="163" y="267"/>
                      <a:pt x="160" y="266"/>
                    </a:cubicBezTo>
                    <a:cubicBezTo>
                      <a:pt x="158" y="265"/>
                      <a:pt x="156" y="267"/>
                      <a:pt x="156" y="269"/>
                    </a:cubicBezTo>
                    <a:cubicBezTo>
                      <a:pt x="155" y="274"/>
                      <a:pt x="154" y="278"/>
                      <a:pt x="153" y="283"/>
                    </a:cubicBezTo>
                    <a:cubicBezTo>
                      <a:pt x="151" y="282"/>
                      <a:pt x="148" y="282"/>
                      <a:pt x="144" y="282"/>
                    </a:cubicBezTo>
                    <a:cubicBezTo>
                      <a:pt x="142" y="282"/>
                      <a:pt x="141" y="284"/>
                      <a:pt x="140" y="286"/>
                    </a:cubicBezTo>
                    <a:cubicBezTo>
                      <a:pt x="140" y="290"/>
                      <a:pt x="140" y="293"/>
                      <a:pt x="140" y="297"/>
                    </a:cubicBezTo>
                    <a:cubicBezTo>
                      <a:pt x="139" y="296"/>
                      <a:pt x="138" y="296"/>
                      <a:pt x="136" y="295"/>
                    </a:cubicBezTo>
                    <a:cubicBezTo>
                      <a:pt x="134" y="293"/>
                      <a:pt x="131" y="295"/>
                      <a:pt x="131" y="298"/>
                    </a:cubicBezTo>
                    <a:cubicBezTo>
                      <a:pt x="131" y="302"/>
                      <a:pt x="131" y="306"/>
                      <a:pt x="131" y="310"/>
                    </a:cubicBezTo>
                    <a:cubicBezTo>
                      <a:pt x="131" y="311"/>
                      <a:pt x="131" y="312"/>
                      <a:pt x="132" y="313"/>
                    </a:cubicBezTo>
                    <a:cubicBezTo>
                      <a:pt x="128" y="314"/>
                      <a:pt x="124" y="316"/>
                      <a:pt x="120" y="317"/>
                    </a:cubicBezTo>
                    <a:cubicBezTo>
                      <a:pt x="125" y="278"/>
                      <a:pt x="154" y="245"/>
                      <a:pt x="182" y="214"/>
                    </a:cubicBezTo>
                    <a:cubicBezTo>
                      <a:pt x="182" y="220"/>
                      <a:pt x="184" y="226"/>
                      <a:pt x="187" y="230"/>
                    </a:cubicBezTo>
                    <a:cubicBezTo>
                      <a:pt x="189" y="233"/>
                      <a:pt x="192" y="235"/>
                      <a:pt x="195" y="238"/>
                    </a:cubicBezTo>
                    <a:cubicBezTo>
                      <a:pt x="194" y="242"/>
                      <a:pt x="193" y="246"/>
                      <a:pt x="193" y="246"/>
                    </a:cubicBezTo>
                    <a:close/>
                    <a:moveTo>
                      <a:pt x="217" y="220"/>
                    </a:moveTo>
                    <a:cubicBezTo>
                      <a:pt x="210" y="218"/>
                      <a:pt x="208" y="220"/>
                      <a:pt x="207" y="226"/>
                    </a:cubicBezTo>
                    <a:cubicBezTo>
                      <a:pt x="203" y="225"/>
                      <a:pt x="198" y="225"/>
                      <a:pt x="197" y="229"/>
                    </a:cubicBezTo>
                    <a:cubicBezTo>
                      <a:pt x="197" y="229"/>
                      <a:pt x="197" y="230"/>
                      <a:pt x="197" y="230"/>
                    </a:cubicBezTo>
                    <a:cubicBezTo>
                      <a:pt x="196" y="230"/>
                      <a:pt x="195" y="229"/>
                      <a:pt x="194" y="228"/>
                    </a:cubicBezTo>
                    <a:cubicBezTo>
                      <a:pt x="188" y="224"/>
                      <a:pt x="186" y="217"/>
                      <a:pt x="185" y="211"/>
                    </a:cubicBezTo>
                    <a:cubicBezTo>
                      <a:pt x="185" y="211"/>
                      <a:pt x="185" y="211"/>
                      <a:pt x="185" y="210"/>
                    </a:cubicBezTo>
                    <a:cubicBezTo>
                      <a:pt x="194" y="201"/>
                      <a:pt x="203" y="191"/>
                      <a:pt x="211" y="182"/>
                    </a:cubicBezTo>
                    <a:cubicBezTo>
                      <a:pt x="211" y="183"/>
                      <a:pt x="211" y="184"/>
                      <a:pt x="212" y="184"/>
                    </a:cubicBezTo>
                    <a:cubicBezTo>
                      <a:pt x="215" y="191"/>
                      <a:pt x="222" y="197"/>
                      <a:pt x="230" y="200"/>
                    </a:cubicBezTo>
                    <a:cubicBezTo>
                      <a:pt x="226" y="206"/>
                      <a:pt x="221" y="213"/>
                      <a:pt x="217" y="220"/>
                    </a:cubicBezTo>
                    <a:close/>
                    <a:moveTo>
                      <a:pt x="253" y="188"/>
                    </a:moveTo>
                    <a:cubicBezTo>
                      <a:pt x="253" y="186"/>
                      <a:pt x="252" y="184"/>
                      <a:pt x="252" y="182"/>
                    </a:cubicBezTo>
                    <a:cubicBezTo>
                      <a:pt x="253" y="183"/>
                      <a:pt x="254" y="183"/>
                      <a:pt x="255" y="184"/>
                    </a:cubicBezTo>
                    <a:cubicBezTo>
                      <a:pt x="256" y="184"/>
                      <a:pt x="257" y="184"/>
                      <a:pt x="258" y="183"/>
                    </a:cubicBezTo>
                    <a:cubicBezTo>
                      <a:pt x="256" y="185"/>
                      <a:pt x="254" y="187"/>
                      <a:pt x="253" y="188"/>
                    </a:cubicBezTo>
                    <a:close/>
                    <a:moveTo>
                      <a:pt x="261" y="180"/>
                    </a:moveTo>
                    <a:cubicBezTo>
                      <a:pt x="261" y="180"/>
                      <a:pt x="261" y="180"/>
                      <a:pt x="261" y="180"/>
                    </a:cubicBezTo>
                    <a:cubicBezTo>
                      <a:pt x="262" y="176"/>
                      <a:pt x="263" y="173"/>
                      <a:pt x="263" y="169"/>
                    </a:cubicBezTo>
                    <a:cubicBezTo>
                      <a:pt x="265" y="170"/>
                      <a:pt x="267" y="171"/>
                      <a:pt x="269" y="171"/>
                    </a:cubicBezTo>
                    <a:cubicBezTo>
                      <a:pt x="266" y="175"/>
                      <a:pt x="263" y="178"/>
                      <a:pt x="261" y="180"/>
                    </a:cubicBezTo>
                    <a:close/>
                    <a:moveTo>
                      <a:pt x="286" y="153"/>
                    </a:moveTo>
                    <a:cubicBezTo>
                      <a:pt x="286" y="149"/>
                      <a:pt x="287" y="146"/>
                      <a:pt x="287" y="142"/>
                    </a:cubicBezTo>
                    <a:cubicBezTo>
                      <a:pt x="288" y="142"/>
                      <a:pt x="289" y="142"/>
                      <a:pt x="290" y="142"/>
                    </a:cubicBezTo>
                    <a:cubicBezTo>
                      <a:pt x="293" y="142"/>
                      <a:pt x="295" y="140"/>
                      <a:pt x="295" y="138"/>
                    </a:cubicBezTo>
                    <a:cubicBezTo>
                      <a:pt x="295" y="134"/>
                      <a:pt x="295" y="131"/>
                      <a:pt x="296" y="128"/>
                    </a:cubicBezTo>
                    <a:cubicBezTo>
                      <a:pt x="297" y="129"/>
                      <a:pt x="298" y="130"/>
                      <a:pt x="299" y="131"/>
                    </a:cubicBezTo>
                    <a:cubicBezTo>
                      <a:pt x="300" y="132"/>
                      <a:pt x="302" y="133"/>
                      <a:pt x="303" y="133"/>
                    </a:cubicBezTo>
                    <a:cubicBezTo>
                      <a:pt x="297" y="140"/>
                      <a:pt x="292" y="147"/>
                      <a:pt x="286" y="153"/>
                    </a:cubicBezTo>
                    <a:close/>
                    <a:moveTo>
                      <a:pt x="307" y="127"/>
                    </a:moveTo>
                    <a:cubicBezTo>
                      <a:pt x="308" y="123"/>
                      <a:pt x="308" y="120"/>
                      <a:pt x="309" y="117"/>
                    </a:cubicBezTo>
                    <a:cubicBezTo>
                      <a:pt x="310" y="118"/>
                      <a:pt x="312" y="117"/>
                      <a:pt x="314" y="116"/>
                    </a:cubicBezTo>
                    <a:cubicBezTo>
                      <a:pt x="314" y="115"/>
                      <a:pt x="314" y="115"/>
                      <a:pt x="314" y="115"/>
                    </a:cubicBezTo>
                    <a:cubicBezTo>
                      <a:pt x="314" y="115"/>
                      <a:pt x="314" y="115"/>
                      <a:pt x="314" y="115"/>
                    </a:cubicBezTo>
                    <a:cubicBezTo>
                      <a:pt x="315" y="114"/>
                      <a:pt x="316" y="112"/>
                      <a:pt x="316" y="111"/>
                    </a:cubicBezTo>
                    <a:cubicBezTo>
                      <a:pt x="317" y="111"/>
                      <a:pt x="317" y="111"/>
                      <a:pt x="317" y="111"/>
                    </a:cubicBezTo>
                    <a:cubicBezTo>
                      <a:pt x="318" y="111"/>
                      <a:pt x="318" y="111"/>
                      <a:pt x="318" y="111"/>
                    </a:cubicBezTo>
                    <a:cubicBezTo>
                      <a:pt x="315" y="116"/>
                      <a:pt x="311" y="121"/>
                      <a:pt x="307" y="127"/>
                    </a:cubicBezTo>
                    <a:close/>
                    <a:moveTo>
                      <a:pt x="323" y="100"/>
                    </a:moveTo>
                    <a:cubicBezTo>
                      <a:pt x="323" y="97"/>
                      <a:pt x="318" y="95"/>
                      <a:pt x="316" y="99"/>
                    </a:cubicBezTo>
                    <a:cubicBezTo>
                      <a:pt x="316" y="99"/>
                      <a:pt x="316" y="99"/>
                      <a:pt x="316" y="99"/>
                    </a:cubicBezTo>
                    <a:cubicBezTo>
                      <a:pt x="313" y="98"/>
                      <a:pt x="311" y="100"/>
                      <a:pt x="310" y="102"/>
                    </a:cubicBezTo>
                    <a:cubicBezTo>
                      <a:pt x="309" y="104"/>
                      <a:pt x="309" y="106"/>
                      <a:pt x="308" y="107"/>
                    </a:cubicBezTo>
                    <a:cubicBezTo>
                      <a:pt x="307" y="107"/>
                      <a:pt x="307" y="107"/>
                      <a:pt x="306" y="106"/>
                    </a:cubicBezTo>
                    <a:cubicBezTo>
                      <a:pt x="303" y="105"/>
                      <a:pt x="301" y="108"/>
                      <a:pt x="300" y="111"/>
                    </a:cubicBezTo>
                    <a:cubicBezTo>
                      <a:pt x="300" y="113"/>
                      <a:pt x="300" y="115"/>
                      <a:pt x="299" y="117"/>
                    </a:cubicBezTo>
                    <a:cubicBezTo>
                      <a:pt x="298" y="116"/>
                      <a:pt x="298" y="115"/>
                      <a:pt x="297" y="113"/>
                    </a:cubicBezTo>
                    <a:cubicBezTo>
                      <a:pt x="294" y="109"/>
                      <a:pt x="288" y="111"/>
                      <a:pt x="288" y="116"/>
                    </a:cubicBezTo>
                    <a:cubicBezTo>
                      <a:pt x="288" y="120"/>
                      <a:pt x="287" y="125"/>
                      <a:pt x="287" y="130"/>
                    </a:cubicBezTo>
                    <a:cubicBezTo>
                      <a:pt x="286" y="130"/>
                      <a:pt x="286" y="129"/>
                      <a:pt x="286" y="129"/>
                    </a:cubicBezTo>
                    <a:cubicBezTo>
                      <a:pt x="283" y="127"/>
                      <a:pt x="279" y="128"/>
                      <a:pt x="278" y="133"/>
                    </a:cubicBezTo>
                    <a:cubicBezTo>
                      <a:pt x="278" y="137"/>
                      <a:pt x="277" y="142"/>
                      <a:pt x="277" y="146"/>
                    </a:cubicBezTo>
                    <a:cubicBezTo>
                      <a:pt x="274" y="143"/>
                      <a:pt x="268" y="145"/>
                      <a:pt x="268" y="150"/>
                    </a:cubicBezTo>
                    <a:cubicBezTo>
                      <a:pt x="268" y="158"/>
                      <a:pt x="268" y="160"/>
                      <a:pt x="260" y="157"/>
                    </a:cubicBezTo>
                    <a:cubicBezTo>
                      <a:pt x="257" y="156"/>
                      <a:pt x="254" y="159"/>
                      <a:pt x="254" y="162"/>
                    </a:cubicBezTo>
                    <a:cubicBezTo>
                      <a:pt x="254" y="165"/>
                      <a:pt x="254" y="169"/>
                      <a:pt x="253" y="172"/>
                    </a:cubicBezTo>
                    <a:cubicBezTo>
                      <a:pt x="251" y="171"/>
                      <a:pt x="250" y="170"/>
                      <a:pt x="248" y="170"/>
                    </a:cubicBezTo>
                    <a:cubicBezTo>
                      <a:pt x="245" y="168"/>
                      <a:pt x="241" y="171"/>
                      <a:pt x="242" y="174"/>
                    </a:cubicBezTo>
                    <a:cubicBezTo>
                      <a:pt x="243" y="180"/>
                      <a:pt x="244" y="186"/>
                      <a:pt x="247" y="192"/>
                    </a:cubicBezTo>
                    <a:cubicBezTo>
                      <a:pt x="243" y="192"/>
                      <a:pt x="239" y="192"/>
                      <a:pt x="234" y="190"/>
                    </a:cubicBezTo>
                    <a:cubicBezTo>
                      <a:pt x="229" y="188"/>
                      <a:pt x="224" y="184"/>
                      <a:pt x="221" y="179"/>
                    </a:cubicBezTo>
                    <a:cubicBezTo>
                      <a:pt x="215" y="171"/>
                      <a:pt x="214" y="157"/>
                      <a:pt x="221" y="149"/>
                    </a:cubicBezTo>
                    <a:cubicBezTo>
                      <a:pt x="222" y="148"/>
                      <a:pt x="222" y="147"/>
                      <a:pt x="222" y="147"/>
                    </a:cubicBezTo>
                    <a:cubicBezTo>
                      <a:pt x="235" y="135"/>
                      <a:pt x="246" y="122"/>
                      <a:pt x="258" y="109"/>
                    </a:cubicBezTo>
                    <a:cubicBezTo>
                      <a:pt x="270" y="97"/>
                      <a:pt x="300" y="61"/>
                      <a:pt x="321" y="71"/>
                    </a:cubicBezTo>
                    <a:cubicBezTo>
                      <a:pt x="330" y="76"/>
                      <a:pt x="330" y="87"/>
                      <a:pt x="323"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8" name="Freeform 494"/>
              <p:cNvSpPr>
                <a:spLocks noEditPoints="1"/>
              </p:cNvSpPr>
              <p:nvPr/>
            </p:nvSpPr>
            <p:spPr bwMode="auto">
              <a:xfrm>
                <a:off x="4312" y="1621"/>
                <a:ext cx="278" cy="363"/>
              </a:xfrm>
              <a:custGeom>
                <a:avLst/>
                <a:gdLst>
                  <a:gd name="T0" fmla="*/ 135 w 138"/>
                  <a:gd name="T1" fmla="*/ 51 h 180"/>
                  <a:gd name="T2" fmla="*/ 33 w 138"/>
                  <a:gd name="T3" fmla="*/ 42 h 180"/>
                  <a:gd name="T4" fmla="*/ 28 w 138"/>
                  <a:gd name="T5" fmla="*/ 40 h 180"/>
                  <a:gd name="T6" fmla="*/ 11 w 138"/>
                  <a:gd name="T7" fmla="*/ 84 h 180"/>
                  <a:gd name="T8" fmla="*/ 44 w 138"/>
                  <a:gd name="T9" fmla="*/ 91 h 180"/>
                  <a:gd name="T10" fmla="*/ 50 w 138"/>
                  <a:gd name="T11" fmla="*/ 91 h 180"/>
                  <a:gd name="T12" fmla="*/ 51 w 138"/>
                  <a:gd name="T13" fmla="*/ 85 h 180"/>
                  <a:gd name="T14" fmla="*/ 51 w 138"/>
                  <a:gd name="T15" fmla="*/ 85 h 180"/>
                  <a:gd name="T16" fmla="*/ 52 w 138"/>
                  <a:gd name="T17" fmla="*/ 82 h 180"/>
                  <a:gd name="T18" fmla="*/ 84 w 138"/>
                  <a:gd name="T19" fmla="*/ 55 h 180"/>
                  <a:gd name="T20" fmla="*/ 90 w 138"/>
                  <a:gd name="T21" fmla="*/ 104 h 180"/>
                  <a:gd name="T22" fmla="*/ 65 w 138"/>
                  <a:gd name="T23" fmla="*/ 159 h 180"/>
                  <a:gd name="T24" fmla="*/ 62 w 138"/>
                  <a:gd name="T25" fmla="*/ 171 h 180"/>
                  <a:gd name="T26" fmla="*/ 100 w 138"/>
                  <a:gd name="T27" fmla="*/ 150 h 180"/>
                  <a:gd name="T28" fmla="*/ 135 w 138"/>
                  <a:gd name="T29" fmla="*/ 51 h 180"/>
                  <a:gd name="T30" fmla="*/ 95 w 138"/>
                  <a:gd name="T31" fmla="*/ 127 h 180"/>
                  <a:gd name="T32" fmla="*/ 89 w 138"/>
                  <a:gd name="T33" fmla="*/ 147 h 180"/>
                  <a:gd name="T34" fmla="*/ 73 w 138"/>
                  <a:gd name="T35" fmla="*/ 162 h 180"/>
                  <a:gd name="T36" fmla="*/ 103 w 138"/>
                  <a:gd name="T37" fmla="*/ 59 h 180"/>
                  <a:gd name="T38" fmla="*/ 44 w 138"/>
                  <a:gd name="T39" fmla="*/ 82 h 180"/>
                  <a:gd name="T40" fmla="*/ 21 w 138"/>
                  <a:gd name="T41" fmla="*/ 77 h 180"/>
                  <a:gd name="T42" fmla="*/ 31 w 138"/>
                  <a:gd name="T43" fmla="*/ 48 h 180"/>
                  <a:gd name="T44" fmla="*/ 34 w 138"/>
                  <a:gd name="T45" fmla="*/ 48 h 180"/>
                  <a:gd name="T46" fmla="*/ 123 w 138"/>
                  <a:gd name="T47" fmla="*/ 56 h 180"/>
                  <a:gd name="T48" fmla="*/ 95 w 138"/>
                  <a:gd name="T49" fmla="*/ 12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8" h="180">
                    <a:moveTo>
                      <a:pt x="135" y="51"/>
                    </a:moveTo>
                    <a:cubicBezTo>
                      <a:pt x="130" y="0"/>
                      <a:pt x="61" y="25"/>
                      <a:pt x="33" y="42"/>
                    </a:cubicBezTo>
                    <a:cubicBezTo>
                      <a:pt x="32" y="40"/>
                      <a:pt x="30" y="39"/>
                      <a:pt x="28" y="40"/>
                    </a:cubicBezTo>
                    <a:cubicBezTo>
                      <a:pt x="11" y="47"/>
                      <a:pt x="0" y="67"/>
                      <a:pt x="11" y="84"/>
                    </a:cubicBezTo>
                    <a:cubicBezTo>
                      <a:pt x="19" y="96"/>
                      <a:pt x="33" y="98"/>
                      <a:pt x="44" y="91"/>
                    </a:cubicBezTo>
                    <a:cubicBezTo>
                      <a:pt x="46" y="93"/>
                      <a:pt x="49" y="94"/>
                      <a:pt x="50" y="91"/>
                    </a:cubicBezTo>
                    <a:cubicBezTo>
                      <a:pt x="50" y="89"/>
                      <a:pt x="51" y="87"/>
                      <a:pt x="51" y="85"/>
                    </a:cubicBezTo>
                    <a:cubicBezTo>
                      <a:pt x="51" y="85"/>
                      <a:pt x="51" y="85"/>
                      <a:pt x="51" y="85"/>
                    </a:cubicBezTo>
                    <a:cubicBezTo>
                      <a:pt x="52" y="84"/>
                      <a:pt x="52" y="83"/>
                      <a:pt x="52" y="82"/>
                    </a:cubicBezTo>
                    <a:cubicBezTo>
                      <a:pt x="57" y="67"/>
                      <a:pt x="66" y="52"/>
                      <a:pt x="84" y="55"/>
                    </a:cubicBezTo>
                    <a:cubicBezTo>
                      <a:pt x="108" y="59"/>
                      <a:pt x="98" y="92"/>
                      <a:pt x="90" y="104"/>
                    </a:cubicBezTo>
                    <a:cubicBezTo>
                      <a:pt x="79" y="122"/>
                      <a:pt x="63" y="139"/>
                      <a:pt x="65" y="159"/>
                    </a:cubicBezTo>
                    <a:cubicBezTo>
                      <a:pt x="58" y="157"/>
                      <a:pt x="55" y="168"/>
                      <a:pt x="62" y="171"/>
                    </a:cubicBezTo>
                    <a:cubicBezTo>
                      <a:pt x="85" y="180"/>
                      <a:pt x="96" y="174"/>
                      <a:pt x="100" y="150"/>
                    </a:cubicBezTo>
                    <a:cubicBezTo>
                      <a:pt x="107" y="115"/>
                      <a:pt x="138" y="89"/>
                      <a:pt x="135" y="51"/>
                    </a:cubicBezTo>
                    <a:close/>
                    <a:moveTo>
                      <a:pt x="95" y="127"/>
                    </a:moveTo>
                    <a:cubicBezTo>
                      <a:pt x="92" y="134"/>
                      <a:pt x="90" y="140"/>
                      <a:pt x="89" y="147"/>
                    </a:cubicBezTo>
                    <a:cubicBezTo>
                      <a:pt x="87" y="160"/>
                      <a:pt x="83" y="163"/>
                      <a:pt x="73" y="162"/>
                    </a:cubicBezTo>
                    <a:cubicBezTo>
                      <a:pt x="74" y="124"/>
                      <a:pt x="127" y="100"/>
                      <a:pt x="103" y="59"/>
                    </a:cubicBezTo>
                    <a:cubicBezTo>
                      <a:pt x="86" y="31"/>
                      <a:pt x="50" y="57"/>
                      <a:pt x="44" y="82"/>
                    </a:cubicBezTo>
                    <a:cubicBezTo>
                      <a:pt x="36" y="86"/>
                      <a:pt x="26" y="85"/>
                      <a:pt x="21" y="77"/>
                    </a:cubicBezTo>
                    <a:cubicBezTo>
                      <a:pt x="13" y="65"/>
                      <a:pt x="22" y="55"/>
                      <a:pt x="31" y="48"/>
                    </a:cubicBezTo>
                    <a:cubicBezTo>
                      <a:pt x="31" y="49"/>
                      <a:pt x="32" y="49"/>
                      <a:pt x="34" y="48"/>
                    </a:cubicBezTo>
                    <a:cubicBezTo>
                      <a:pt x="56" y="36"/>
                      <a:pt x="120" y="12"/>
                      <a:pt x="123" y="56"/>
                    </a:cubicBezTo>
                    <a:cubicBezTo>
                      <a:pt x="124" y="81"/>
                      <a:pt x="106" y="106"/>
                      <a:pt x="95" y="1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9" name="Freeform 495"/>
              <p:cNvSpPr>
                <a:spLocks noEditPoints="1"/>
              </p:cNvSpPr>
              <p:nvPr/>
            </p:nvSpPr>
            <p:spPr bwMode="auto">
              <a:xfrm>
                <a:off x="4435" y="1982"/>
                <a:ext cx="99" cy="93"/>
              </a:xfrm>
              <a:custGeom>
                <a:avLst/>
                <a:gdLst>
                  <a:gd name="T0" fmla="*/ 41 w 49"/>
                  <a:gd name="T1" fmla="*/ 3 h 46"/>
                  <a:gd name="T2" fmla="*/ 23 w 49"/>
                  <a:gd name="T3" fmla="*/ 3 h 46"/>
                  <a:gd name="T4" fmla="*/ 2 w 49"/>
                  <a:gd name="T5" fmla="*/ 35 h 46"/>
                  <a:gd name="T6" fmla="*/ 5 w 49"/>
                  <a:gd name="T7" fmla="*/ 40 h 46"/>
                  <a:gd name="T8" fmla="*/ 35 w 49"/>
                  <a:gd name="T9" fmla="*/ 41 h 46"/>
                  <a:gd name="T10" fmla="*/ 49 w 49"/>
                  <a:gd name="T11" fmla="*/ 21 h 46"/>
                  <a:gd name="T12" fmla="*/ 41 w 49"/>
                  <a:gd name="T13" fmla="*/ 3 h 46"/>
                  <a:gd name="T14" fmla="*/ 36 w 49"/>
                  <a:gd name="T15" fmla="*/ 20 h 46"/>
                  <a:gd name="T16" fmla="*/ 29 w 49"/>
                  <a:gd name="T17" fmla="*/ 30 h 46"/>
                  <a:gd name="T18" fmla="*/ 13 w 49"/>
                  <a:gd name="T19" fmla="*/ 30 h 46"/>
                  <a:gd name="T20" fmla="*/ 16 w 49"/>
                  <a:gd name="T21" fmla="*/ 17 h 46"/>
                  <a:gd name="T22" fmla="*/ 17 w 49"/>
                  <a:gd name="T23" fmla="*/ 15 h 46"/>
                  <a:gd name="T24" fmla="*/ 20 w 49"/>
                  <a:gd name="T25" fmla="*/ 15 h 46"/>
                  <a:gd name="T26" fmla="*/ 30 w 49"/>
                  <a:gd name="T27" fmla="*/ 13 h 46"/>
                  <a:gd name="T28" fmla="*/ 34 w 49"/>
                  <a:gd name="T29" fmla="*/ 13 h 46"/>
                  <a:gd name="T30" fmla="*/ 36 w 49"/>
                  <a:gd name="T31" fmla="*/ 15 h 46"/>
                  <a:gd name="T32" fmla="*/ 36 w 49"/>
                  <a:gd name="T33" fmla="*/ 2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46">
                    <a:moveTo>
                      <a:pt x="41" y="3"/>
                    </a:moveTo>
                    <a:cubicBezTo>
                      <a:pt x="36" y="0"/>
                      <a:pt x="29" y="0"/>
                      <a:pt x="23" y="3"/>
                    </a:cubicBezTo>
                    <a:cubicBezTo>
                      <a:pt x="8" y="4"/>
                      <a:pt x="0" y="19"/>
                      <a:pt x="2" y="35"/>
                    </a:cubicBezTo>
                    <a:cubicBezTo>
                      <a:pt x="2" y="37"/>
                      <a:pt x="3" y="39"/>
                      <a:pt x="5" y="40"/>
                    </a:cubicBezTo>
                    <a:cubicBezTo>
                      <a:pt x="15" y="44"/>
                      <a:pt x="25" y="46"/>
                      <a:pt x="35" y="41"/>
                    </a:cubicBezTo>
                    <a:cubicBezTo>
                      <a:pt x="43" y="37"/>
                      <a:pt x="47" y="29"/>
                      <a:pt x="49" y="21"/>
                    </a:cubicBezTo>
                    <a:cubicBezTo>
                      <a:pt x="49" y="14"/>
                      <a:pt x="47" y="7"/>
                      <a:pt x="41" y="3"/>
                    </a:cubicBezTo>
                    <a:close/>
                    <a:moveTo>
                      <a:pt x="36" y="20"/>
                    </a:moveTo>
                    <a:cubicBezTo>
                      <a:pt x="35" y="24"/>
                      <a:pt x="33" y="28"/>
                      <a:pt x="29" y="30"/>
                    </a:cubicBezTo>
                    <a:cubicBezTo>
                      <a:pt x="24" y="32"/>
                      <a:pt x="19" y="32"/>
                      <a:pt x="13" y="30"/>
                    </a:cubicBezTo>
                    <a:cubicBezTo>
                      <a:pt x="13" y="26"/>
                      <a:pt x="14" y="21"/>
                      <a:pt x="16" y="17"/>
                    </a:cubicBezTo>
                    <a:cubicBezTo>
                      <a:pt x="16" y="16"/>
                      <a:pt x="17" y="15"/>
                      <a:pt x="17" y="15"/>
                    </a:cubicBezTo>
                    <a:cubicBezTo>
                      <a:pt x="18" y="15"/>
                      <a:pt x="19" y="15"/>
                      <a:pt x="20" y="15"/>
                    </a:cubicBezTo>
                    <a:cubicBezTo>
                      <a:pt x="24" y="15"/>
                      <a:pt x="27" y="13"/>
                      <a:pt x="30" y="13"/>
                    </a:cubicBezTo>
                    <a:cubicBezTo>
                      <a:pt x="32" y="12"/>
                      <a:pt x="34" y="12"/>
                      <a:pt x="34" y="13"/>
                    </a:cubicBezTo>
                    <a:cubicBezTo>
                      <a:pt x="35" y="13"/>
                      <a:pt x="36" y="14"/>
                      <a:pt x="36" y="15"/>
                    </a:cubicBezTo>
                    <a:cubicBezTo>
                      <a:pt x="36" y="17"/>
                      <a:pt x="36" y="19"/>
                      <a:pt x="36"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0" name="Freeform 496"/>
              <p:cNvSpPr>
                <a:spLocks noEditPoints="1"/>
              </p:cNvSpPr>
              <p:nvPr/>
            </p:nvSpPr>
            <p:spPr bwMode="auto">
              <a:xfrm>
                <a:off x="4626" y="1592"/>
                <a:ext cx="154" cy="319"/>
              </a:xfrm>
              <a:custGeom>
                <a:avLst/>
                <a:gdLst>
                  <a:gd name="T0" fmla="*/ 27 w 76"/>
                  <a:gd name="T1" fmla="*/ 3 h 158"/>
                  <a:gd name="T2" fmla="*/ 3 w 76"/>
                  <a:gd name="T3" fmla="*/ 59 h 158"/>
                  <a:gd name="T4" fmla="*/ 16 w 76"/>
                  <a:gd name="T5" fmla="*/ 118 h 158"/>
                  <a:gd name="T6" fmla="*/ 25 w 76"/>
                  <a:gd name="T7" fmla="*/ 142 h 158"/>
                  <a:gd name="T8" fmla="*/ 24 w 76"/>
                  <a:gd name="T9" fmla="*/ 150 h 158"/>
                  <a:gd name="T10" fmla="*/ 28 w 76"/>
                  <a:gd name="T11" fmla="*/ 155 h 158"/>
                  <a:gd name="T12" fmla="*/ 30 w 76"/>
                  <a:gd name="T13" fmla="*/ 157 h 158"/>
                  <a:gd name="T14" fmla="*/ 35 w 76"/>
                  <a:gd name="T15" fmla="*/ 152 h 158"/>
                  <a:gd name="T16" fmla="*/ 35 w 76"/>
                  <a:gd name="T17" fmla="*/ 151 h 158"/>
                  <a:gd name="T18" fmla="*/ 27 w 76"/>
                  <a:gd name="T19" fmla="*/ 3 h 158"/>
                  <a:gd name="T20" fmla="*/ 15 w 76"/>
                  <a:gd name="T21" fmla="*/ 38 h 158"/>
                  <a:gd name="T22" fmla="*/ 39 w 76"/>
                  <a:gd name="T23" fmla="*/ 27 h 158"/>
                  <a:gd name="T24" fmla="*/ 38 w 76"/>
                  <a:gd name="T25" fmla="*/ 76 h 158"/>
                  <a:gd name="T26" fmla="*/ 29 w 76"/>
                  <a:gd name="T27" fmla="*/ 119 h 158"/>
                  <a:gd name="T28" fmla="*/ 15 w 76"/>
                  <a:gd name="T29" fmla="*/ 3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8">
                    <a:moveTo>
                      <a:pt x="27" y="3"/>
                    </a:moveTo>
                    <a:cubicBezTo>
                      <a:pt x="0" y="4"/>
                      <a:pt x="0" y="40"/>
                      <a:pt x="3" y="59"/>
                    </a:cubicBezTo>
                    <a:cubicBezTo>
                      <a:pt x="5" y="79"/>
                      <a:pt x="11" y="99"/>
                      <a:pt x="16" y="118"/>
                    </a:cubicBezTo>
                    <a:cubicBezTo>
                      <a:pt x="17" y="120"/>
                      <a:pt x="22" y="132"/>
                      <a:pt x="25" y="142"/>
                    </a:cubicBezTo>
                    <a:cubicBezTo>
                      <a:pt x="25" y="145"/>
                      <a:pt x="24" y="147"/>
                      <a:pt x="24" y="150"/>
                    </a:cubicBezTo>
                    <a:cubicBezTo>
                      <a:pt x="24" y="152"/>
                      <a:pt x="26" y="154"/>
                      <a:pt x="28" y="155"/>
                    </a:cubicBezTo>
                    <a:cubicBezTo>
                      <a:pt x="28" y="156"/>
                      <a:pt x="28" y="158"/>
                      <a:pt x="30" y="157"/>
                    </a:cubicBezTo>
                    <a:cubicBezTo>
                      <a:pt x="33" y="156"/>
                      <a:pt x="34" y="154"/>
                      <a:pt x="35" y="152"/>
                    </a:cubicBezTo>
                    <a:cubicBezTo>
                      <a:pt x="35" y="152"/>
                      <a:pt x="35" y="152"/>
                      <a:pt x="35" y="151"/>
                    </a:cubicBezTo>
                    <a:cubicBezTo>
                      <a:pt x="40" y="128"/>
                      <a:pt x="76" y="0"/>
                      <a:pt x="27" y="3"/>
                    </a:cubicBezTo>
                    <a:close/>
                    <a:moveTo>
                      <a:pt x="15" y="38"/>
                    </a:moveTo>
                    <a:cubicBezTo>
                      <a:pt x="15" y="22"/>
                      <a:pt x="34" y="3"/>
                      <a:pt x="39" y="27"/>
                    </a:cubicBezTo>
                    <a:cubicBezTo>
                      <a:pt x="43" y="42"/>
                      <a:pt x="40" y="60"/>
                      <a:pt x="38" y="76"/>
                    </a:cubicBezTo>
                    <a:cubicBezTo>
                      <a:pt x="36" y="90"/>
                      <a:pt x="32" y="105"/>
                      <a:pt x="29" y="119"/>
                    </a:cubicBezTo>
                    <a:cubicBezTo>
                      <a:pt x="22" y="92"/>
                      <a:pt x="14" y="65"/>
                      <a:pt x="1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1" name="Freeform 497"/>
              <p:cNvSpPr>
                <a:spLocks noEditPoints="1"/>
              </p:cNvSpPr>
              <p:nvPr/>
            </p:nvSpPr>
            <p:spPr bwMode="auto">
              <a:xfrm>
                <a:off x="4675" y="1941"/>
                <a:ext cx="87" cy="73"/>
              </a:xfrm>
              <a:custGeom>
                <a:avLst/>
                <a:gdLst>
                  <a:gd name="T0" fmla="*/ 33 w 43"/>
                  <a:gd name="T1" fmla="*/ 5 h 36"/>
                  <a:gd name="T2" fmla="*/ 18 w 43"/>
                  <a:gd name="T3" fmla="*/ 1 h 36"/>
                  <a:gd name="T4" fmla="*/ 17 w 43"/>
                  <a:gd name="T5" fmla="*/ 1 h 36"/>
                  <a:gd name="T6" fmla="*/ 14 w 43"/>
                  <a:gd name="T7" fmla="*/ 1 h 36"/>
                  <a:gd name="T8" fmla="*/ 11 w 43"/>
                  <a:gd name="T9" fmla="*/ 3 h 36"/>
                  <a:gd name="T10" fmla="*/ 1 w 43"/>
                  <a:gd name="T11" fmla="*/ 12 h 36"/>
                  <a:gd name="T12" fmla="*/ 2 w 43"/>
                  <a:gd name="T13" fmla="*/ 15 h 36"/>
                  <a:gd name="T14" fmla="*/ 4 w 43"/>
                  <a:gd name="T15" fmla="*/ 30 h 36"/>
                  <a:gd name="T16" fmla="*/ 23 w 43"/>
                  <a:gd name="T17" fmla="*/ 36 h 36"/>
                  <a:gd name="T18" fmla="*/ 37 w 43"/>
                  <a:gd name="T19" fmla="*/ 31 h 36"/>
                  <a:gd name="T20" fmla="*/ 33 w 43"/>
                  <a:gd name="T21" fmla="*/ 5 h 36"/>
                  <a:gd name="T22" fmla="*/ 29 w 43"/>
                  <a:gd name="T23" fmla="*/ 23 h 36"/>
                  <a:gd name="T24" fmla="*/ 25 w 43"/>
                  <a:gd name="T25" fmla="*/ 25 h 36"/>
                  <a:gd name="T26" fmla="*/ 12 w 43"/>
                  <a:gd name="T27" fmla="*/ 23 h 36"/>
                  <a:gd name="T28" fmla="*/ 10 w 43"/>
                  <a:gd name="T29" fmla="*/ 17 h 36"/>
                  <a:gd name="T30" fmla="*/ 25 w 43"/>
                  <a:gd name="T31" fmla="*/ 14 h 36"/>
                  <a:gd name="T32" fmla="*/ 29 w 43"/>
                  <a:gd name="T33"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36">
                    <a:moveTo>
                      <a:pt x="33" y="5"/>
                    </a:moveTo>
                    <a:cubicBezTo>
                      <a:pt x="29" y="2"/>
                      <a:pt x="24" y="0"/>
                      <a:pt x="18" y="1"/>
                    </a:cubicBezTo>
                    <a:cubicBezTo>
                      <a:pt x="18" y="1"/>
                      <a:pt x="18" y="1"/>
                      <a:pt x="17" y="1"/>
                    </a:cubicBezTo>
                    <a:cubicBezTo>
                      <a:pt x="16" y="0"/>
                      <a:pt x="15" y="0"/>
                      <a:pt x="14" y="1"/>
                    </a:cubicBezTo>
                    <a:cubicBezTo>
                      <a:pt x="13" y="1"/>
                      <a:pt x="12" y="2"/>
                      <a:pt x="11" y="3"/>
                    </a:cubicBezTo>
                    <a:cubicBezTo>
                      <a:pt x="7" y="4"/>
                      <a:pt x="2" y="7"/>
                      <a:pt x="1" y="12"/>
                    </a:cubicBezTo>
                    <a:cubicBezTo>
                      <a:pt x="1" y="13"/>
                      <a:pt x="1" y="14"/>
                      <a:pt x="2" y="15"/>
                    </a:cubicBezTo>
                    <a:cubicBezTo>
                      <a:pt x="0" y="20"/>
                      <a:pt x="0" y="25"/>
                      <a:pt x="4" y="30"/>
                    </a:cubicBezTo>
                    <a:cubicBezTo>
                      <a:pt x="9" y="36"/>
                      <a:pt x="17" y="36"/>
                      <a:pt x="23" y="36"/>
                    </a:cubicBezTo>
                    <a:cubicBezTo>
                      <a:pt x="28" y="36"/>
                      <a:pt x="34" y="35"/>
                      <a:pt x="37" y="31"/>
                    </a:cubicBezTo>
                    <a:cubicBezTo>
                      <a:pt x="43" y="23"/>
                      <a:pt x="41" y="11"/>
                      <a:pt x="33" y="5"/>
                    </a:cubicBezTo>
                    <a:close/>
                    <a:moveTo>
                      <a:pt x="29" y="23"/>
                    </a:moveTo>
                    <a:cubicBezTo>
                      <a:pt x="28" y="24"/>
                      <a:pt x="27" y="25"/>
                      <a:pt x="25" y="25"/>
                    </a:cubicBezTo>
                    <a:cubicBezTo>
                      <a:pt x="20" y="25"/>
                      <a:pt x="16" y="26"/>
                      <a:pt x="12" y="23"/>
                    </a:cubicBezTo>
                    <a:cubicBezTo>
                      <a:pt x="10" y="22"/>
                      <a:pt x="10" y="20"/>
                      <a:pt x="10" y="17"/>
                    </a:cubicBezTo>
                    <a:cubicBezTo>
                      <a:pt x="15" y="15"/>
                      <a:pt x="20" y="11"/>
                      <a:pt x="25" y="14"/>
                    </a:cubicBezTo>
                    <a:cubicBezTo>
                      <a:pt x="28" y="16"/>
                      <a:pt x="29" y="21"/>
                      <a:pt x="2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2" name="Freeform 498"/>
              <p:cNvSpPr>
                <a:spLocks noEditPoints="1"/>
              </p:cNvSpPr>
              <p:nvPr/>
            </p:nvSpPr>
            <p:spPr bwMode="auto">
              <a:xfrm>
                <a:off x="3755" y="2583"/>
                <a:ext cx="605" cy="534"/>
              </a:xfrm>
              <a:custGeom>
                <a:avLst/>
                <a:gdLst>
                  <a:gd name="T0" fmla="*/ 291 w 300"/>
                  <a:gd name="T1" fmla="*/ 49 h 265"/>
                  <a:gd name="T2" fmla="*/ 273 w 300"/>
                  <a:gd name="T3" fmla="*/ 27 h 265"/>
                  <a:gd name="T4" fmla="*/ 249 w 300"/>
                  <a:gd name="T5" fmla="*/ 2 h 265"/>
                  <a:gd name="T6" fmla="*/ 110 w 300"/>
                  <a:gd name="T7" fmla="*/ 102 h 265"/>
                  <a:gd name="T8" fmla="*/ 14 w 300"/>
                  <a:gd name="T9" fmla="*/ 174 h 265"/>
                  <a:gd name="T10" fmla="*/ 14 w 300"/>
                  <a:gd name="T11" fmla="*/ 179 h 265"/>
                  <a:gd name="T12" fmla="*/ 138 w 300"/>
                  <a:gd name="T13" fmla="*/ 203 h 265"/>
                  <a:gd name="T14" fmla="*/ 295 w 300"/>
                  <a:gd name="T15" fmla="*/ 53 h 265"/>
                  <a:gd name="T16" fmla="*/ 201 w 300"/>
                  <a:gd name="T17" fmla="*/ 120 h 265"/>
                  <a:gd name="T18" fmla="*/ 70 w 300"/>
                  <a:gd name="T19" fmla="*/ 219 h 265"/>
                  <a:gd name="T20" fmla="*/ 282 w 300"/>
                  <a:gd name="T21" fmla="*/ 69 h 265"/>
                  <a:gd name="T22" fmla="*/ 96 w 300"/>
                  <a:gd name="T23" fmla="*/ 218 h 265"/>
                  <a:gd name="T24" fmla="*/ 19 w 300"/>
                  <a:gd name="T25" fmla="*/ 184 h 265"/>
                  <a:gd name="T26" fmla="*/ 31 w 300"/>
                  <a:gd name="T27" fmla="*/ 199 h 265"/>
                  <a:gd name="T28" fmla="*/ 62 w 300"/>
                  <a:gd name="T29" fmla="*/ 218 h 265"/>
                  <a:gd name="T30" fmla="*/ 36 w 300"/>
                  <a:gd name="T31" fmla="*/ 191 h 265"/>
                  <a:gd name="T32" fmla="*/ 32 w 300"/>
                  <a:gd name="T33" fmla="*/ 168 h 265"/>
                  <a:gd name="T34" fmla="*/ 38 w 300"/>
                  <a:gd name="T35" fmla="*/ 174 h 265"/>
                  <a:gd name="T36" fmla="*/ 53 w 300"/>
                  <a:gd name="T37" fmla="*/ 193 h 265"/>
                  <a:gd name="T38" fmla="*/ 47 w 300"/>
                  <a:gd name="T39" fmla="*/ 175 h 265"/>
                  <a:gd name="T40" fmla="*/ 33 w 300"/>
                  <a:gd name="T41" fmla="*/ 168 h 265"/>
                  <a:gd name="T42" fmla="*/ 71 w 300"/>
                  <a:gd name="T43" fmla="*/ 178 h 265"/>
                  <a:gd name="T44" fmla="*/ 66 w 300"/>
                  <a:gd name="T45" fmla="*/ 164 h 265"/>
                  <a:gd name="T46" fmla="*/ 58 w 300"/>
                  <a:gd name="T47" fmla="*/ 150 h 265"/>
                  <a:gd name="T48" fmla="*/ 77 w 300"/>
                  <a:gd name="T49" fmla="*/ 151 h 265"/>
                  <a:gd name="T50" fmla="*/ 90 w 300"/>
                  <a:gd name="T51" fmla="*/ 155 h 265"/>
                  <a:gd name="T52" fmla="*/ 89 w 300"/>
                  <a:gd name="T53" fmla="*/ 131 h 265"/>
                  <a:gd name="T54" fmla="*/ 99 w 300"/>
                  <a:gd name="T55" fmla="*/ 140 h 265"/>
                  <a:gd name="T56" fmla="*/ 113 w 300"/>
                  <a:gd name="T57" fmla="*/ 146 h 265"/>
                  <a:gd name="T58" fmla="*/ 114 w 300"/>
                  <a:gd name="T59" fmla="*/ 116 h 265"/>
                  <a:gd name="T60" fmla="*/ 132 w 300"/>
                  <a:gd name="T61" fmla="*/ 135 h 265"/>
                  <a:gd name="T62" fmla="*/ 126 w 300"/>
                  <a:gd name="T63" fmla="*/ 121 h 265"/>
                  <a:gd name="T64" fmla="*/ 125 w 300"/>
                  <a:gd name="T65" fmla="*/ 109 h 265"/>
                  <a:gd name="T66" fmla="*/ 129 w 300"/>
                  <a:gd name="T67" fmla="*/ 106 h 265"/>
                  <a:gd name="T68" fmla="*/ 153 w 300"/>
                  <a:gd name="T69" fmla="*/ 124 h 265"/>
                  <a:gd name="T70" fmla="*/ 146 w 300"/>
                  <a:gd name="T71" fmla="*/ 110 h 265"/>
                  <a:gd name="T72" fmla="*/ 151 w 300"/>
                  <a:gd name="T73" fmla="*/ 90 h 265"/>
                  <a:gd name="T74" fmla="*/ 161 w 300"/>
                  <a:gd name="T75" fmla="*/ 98 h 265"/>
                  <a:gd name="T76" fmla="*/ 175 w 300"/>
                  <a:gd name="T77" fmla="*/ 102 h 265"/>
                  <a:gd name="T78" fmla="*/ 172 w 300"/>
                  <a:gd name="T79" fmla="*/ 73 h 265"/>
                  <a:gd name="T80" fmla="*/ 197 w 300"/>
                  <a:gd name="T81" fmla="*/ 81 h 265"/>
                  <a:gd name="T82" fmla="*/ 187 w 300"/>
                  <a:gd name="T83" fmla="*/ 61 h 265"/>
                  <a:gd name="T84" fmla="*/ 191 w 300"/>
                  <a:gd name="T85" fmla="*/ 63 h 265"/>
                  <a:gd name="T86" fmla="*/ 211 w 300"/>
                  <a:gd name="T87" fmla="*/ 75 h 265"/>
                  <a:gd name="T88" fmla="*/ 199 w 300"/>
                  <a:gd name="T89" fmla="*/ 58 h 265"/>
                  <a:gd name="T90" fmla="*/ 202 w 300"/>
                  <a:gd name="T91" fmla="*/ 49 h 265"/>
                  <a:gd name="T92" fmla="*/ 218 w 300"/>
                  <a:gd name="T93" fmla="*/ 65 h 265"/>
                  <a:gd name="T94" fmla="*/ 213 w 300"/>
                  <a:gd name="T95" fmla="*/ 47 h 265"/>
                  <a:gd name="T96" fmla="*/ 221 w 300"/>
                  <a:gd name="T97" fmla="*/ 34 h 265"/>
                  <a:gd name="T98" fmla="*/ 240 w 300"/>
                  <a:gd name="T99" fmla="*/ 50 h 265"/>
                  <a:gd name="T100" fmla="*/ 234 w 300"/>
                  <a:gd name="T101" fmla="*/ 37 h 265"/>
                  <a:gd name="T102" fmla="*/ 236 w 300"/>
                  <a:gd name="T103" fmla="*/ 23 h 265"/>
                  <a:gd name="T104" fmla="*/ 256 w 300"/>
                  <a:gd name="T105" fmla="*/ 45 h 265"/>
                  <a:gd name="T106" fmla="*/ 252 w 300"/>
                  <a:gd name="T107" fmla="*/ 30 h 265"/>
                  <a:gd name="T108" fmla="*/ 249 w 300"/>
                  <a:gd name="T109" fmla="*/ 14 h 265"/>
                  <a:gd name="T110" fmla="*/ 264 w 300"/>
                  <a:gd name="T111" fmla="*/ 31 h 265"/>
                  <a:gd name="T112" fmla="*/ 283 w 300"/>
                  <a:gd name="T113" fmla="*/ 5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265">
                    <a:moveTo>
                      <a:pt x="295" y="53"/>
                    </a:moveTo>
                    <a:cubicBezTo>
                      <a:pt x="294" y="51"/>
                      <a:pt x="293" y="50"/>
                      <a:pt x="291" y="49"/>
                    </a:cubicBezTo>
                    <a:cubicBezTo>
                      <a:pt x="291" y="49"/>
                      <a:pt x="291" y="49"/>
                      <a:pt x="291" y="48"/>
                    </a:cubicBezTo>
                    <a:cubicBezTo>
                      <a:pt x="288" y="40"/>
                      <a:pt x="279" y="33"/>
                      <a:pt x="273" y="27"/>
                    </a:cubicBezTo>
                    <a:cubicBezTo>
                      <a:pt x="266" y="19"/>
                      <a:pt x="259" y="11"/>
                      <a:pt x="253" y="3"/>
                    </a:cubicBezTo>
                    <a:cubicBezTo>
                      <a:pt x="252" y="2"/>
                      <a:pt x="250" y="2"/>
                      <a:pt x="249" y="2"/>
                    </a:cubicBezTo>
                    <a:cubicBezTo>
                      <a:pt x="247" y="1"/>
                      <a:pt x="245" y="0"/>
                      <a:pt x="242" y="2"/>
                    </a:cubicBezTo>
                    <a:cubicBezTo>
                      <a:pt x="195" y="32"/>
                      <a:pt x="156" y="71"/>
                      <a:pt x="110" y="102"/>
                    </a:cubicBezTo>
                    <a:cubicBezTo>
                      <a:pt x="79" y="124"/>
                      <a:pt x="36" y="141"/>
                      <a:pt x="16" y="174"/>
                    </a:cubicBezTo>
                    <a:cubicBezTo>
                      <a:pt x="15" y="174"/>
                      <a:pt x="15" y="174"/>
                      <a:pt x="14" y="174"/>
                    </a:cubicBezTo>
                    <a:cubicBezTo>
                      <a:pt x="13" y="174"/>
                      <a:pt x="12" y="176"/>
                      <a:pt x="13" y="177"/>
                    </a:cubicBezTo>
                    <a:cubicBezTo>
                      <a:pt x="13" y="178"/>
                      <a:pt x="13" y="178"/>
                      <a:pt x="14" y="179"/>
                    </a:cubicBezTo>
                    <a:cubicBezTo>
                      <a:pt x="0" y="196"/>
                      <a:pt x="26" y="235"/>
                      <a:pt x="39" y="245"/>
                    </a:cubicBezTo>
                    <a:cubicBezTo>
                      <a:pt x="66" y="265"/>
                      <a:pt x="117" y="215"/>
                      <a:pt x="138" y="203"/>
                    </a:cubicBezTo>
                    <a:cubicBezTo>
                      <a:pt x="174" y="181"/>
                      <a:pt x="211" y="159"/>
                      <a:pt x="243" y="132"/>
                    </a:cubicBezTo>
                    <a:cubicBezTo>
                      <a:pt x="266" y="114"/>
                      <a:pt x="300" y="85"/>
                      <a:pt x="295" y="53"/>
                    </a:cubicBezTo>
                    <a:close/>
                    <a:moveTo>
                      <a:pt x="283" y="54"/>
                    </a:moveTo>
                    <a:cubicBezTo>
                      <a:pt x="250" y="64"/>
                      <a:pt x="225" y="97"/>
                      <a:pt x="201" y="120"/>
                    </a:cubicBezTo>
                    <a:cubicBezTo>
                      <a:pt x="161" y="156"/>
                      <a:pt x="109" y="180"/>
                      <a:pt x="66" y="211"/>
                    </a:cubicBezTo>
                    <a:cubicBezTo>
                      <a:pt x="61" y="214"/>
                      <a:pt x="65" y="222"/>
                      <a:pt x="70" y="219"/>
                    </a:cubicBezTo>
                    <a:cubicBezTo>
                      <a:pt x="112" y="195"/>
                      <a:pt x="154" y="170"/>
                      <a:pt x="193" y="142"/>
                    </a:cubicBezTo>
                    <a:cubicBezTo>
                      <a:pt x="225" y="119"/>
                      <a:pt x="249" y="89"/>
                      <a:pt x="282" y="69"/>
                    </a:cubicBezTo>
                    <a:cubicBezTo>
                      <a:pt x="271" y="117"/>
                      <a:pt x="193" y="156"/>
                      <a:pt x="157" y="178"/>
                    </a:cubicBezTo>
                    <a:cubicBezTo>
                      <a:pt x="137" y="191"/>
                      <a:pt x="116" y="204"/>
                      <a:pt x="96" y="218"/>
                    </a:cubicBezTo>
                    <a:cubicBezTo>
                      <a:pt x="78" y="232"/>
                      <a:pt x="51" y="253"/>
                      <a:pt x="32" y="226"/>
                    </a:cubicBezTo>
                    <a:cubicBezTo>
                      <a:pt x="23" y="214"/>
                      <a:pt x="19" y="199"/>
                      <a:pt x="19" y="184"/>
                    </a:cubicBezTo>
                    <a:cubicBezTo>
                      <a:pt x="19" y="185"/>
                      <a:pt x="20" y="186"/>
                      <a:pt x="20" y="186"/>
                    </a:cubicBezTo>
                    <a:cubicBezTo>
                      <a:pt x="24" y="190"/>
                      <a:pt x="28" y="195"/>
                      <a:pt x="31" y="199"/>
                    </a:cubicBezTo>
                    <a:cubicBezTo>
                      <a:pt x="38" y="207"/>
                      <a:pt x="47" y="221"/>
                      <a:pt x="57" y="224"/>
                    </a:cubicBezTo>
                    <a:cubicBezTo>
                      <a:pt x="60" y="225"/>
                      <a:pt x="63" y="221"/>
                      <a:pt x="62" y="218"/>
                    </a:cubicBezTo>
                    <a:cubicBezTo>
                      <a:pt x="59" y="213"/>
                      <a:pt x="54" y="210"/>
                      <a:pt x="50" y="206"/>
                    </a:cubicBezTo>
                    <a:cubicBezTo>
                      <a:pt x="45" y="202"/>
                      <a:pt x="40" y="196"/>
                      <a:pt x="36" y="191"/>
                    </a:cubicBezTo>
                    <a:cubicBezTo>
                      <a:pt x="32" y="188"/>
                      <a:pt x="28" y="181"/>
                      <a:pt x="22" y="177"/>
                    </a:cubicBezTo>
                    <a:cubicBezTo>
                      <a:pt x="26" y="174"/>
                      <a:pt x="29" y="171"/>
                      <a:pt x="32" y="168"/>
                    </a:cubicBezTo>
                    <a:cubicBezTo>
                      <a:pt x="32" y="169"/>
                      <a:pt x="32" y="170"/>
                      <a:pt x="33" y="170"/>
                    </a:cubicBezTo>
                    <a:cubicBezTo>
                      <a:pt x="35" y="171"/>
                      <a:pt x="36" y="173"/>
                      <a:pt x="38" y="174"/>
                    </a:cubicBezTo>
                    <a:cubicBezTo>
                      <a:pt x="40" y="177"/>
                      <a:pt x="42" y="178"/>
                      <a:pt x="44" y="181"/>
                    </a:cubicBezTo>
                    <a:cubicBezTo>
                      <a:pt x="47" y="185"/>
                      <a:pt x="50" y="189"/>
                      <a:pt x="53" y="193"/>
                    </a:cubicBezTo>
                    <a:cubicBezTo>
                      <a:pt x="56" y="196"/>
                      <a:pt x="60" y="192"/>
                      <a:pt x="58" y="189"/>
                    </a:cubicBezTo>
                    <a:cubicBezTo>
                      <a:pt x="56" y="184"/>
                      <a:pt x="52" y="179"/>
                      <a:pt x="47" y="175"/>
                    </a:cubicBezTo>
                    <a:cubicBezTo>
                      <a:pt x="43" y="171"/>
                      <a:pt x="39" y="169"/>
                      <a:pt x="34" y="168"/>
                    </a:cubicBezTo>
                    <a:cubicBezTo>
                      <a:pt x="34" y="167"/>
                      <a:pt x="34" y="168"/>
                      <a:pt x="33" y="168"/>
                    </a:cubicBezTo>
                    <a:cubicBezTo>
                      <a:pt x="40" y="162"/>
                      <a:pt x="46" y="158"/>
                      <a:pt x="53" y="153"/>
                    </a:cubicBezTo>
                    <a:cubicBezTo>
                      <a:pt x="56" y="163"/>
                      <a:pt x="62" y="174"/>
                      <a:pt x="71" y="178"/>
                    </a:cubicBezTo>
                    <a:cubicBezTo>
                      <a:pt x="74" y="179"/>
                      <a:pt x="76" y="177"/>
                      <a:pt x="75" y="175"/>
                    </a:cubicBezTo>
                    <a:cubicBezTo>
                      <a:pt x="73" y="171"/>
                      <a:pt x="69" y="168"/>
                      <a:pt x="66" y="164"/>
                    </a:cubicBezTo>
                    <a:cubicBezTo>
                      <a:pt x="63" y="160"/>
                      <a:pt x="60" y="156"/>
                      <a:pt x="58" y="151"/>
                    </a:cubicBezTo>
                    <a:cubicBezTo>
                      <a:pt x="58" y="151"/>
                      <a:pt x="58" y="150"/>
                      <a:pt x="58" y="150"/>
                    </a:cubicBezTo>
                    <a:cubicBezTo>
                      <a:pt x="62" y="147"/>
                      <a:pt x="66" y="145"/>
                      <a:pt x="70" y="142"/>
                    </a:cubicBezTo>
                    <a:cubicBezTo>
                      <a:pt x="73" y="145"/>
                      <a:pt x="75" y="148"/>
                      <a:pt x="77" y="151"/>
                    </a:cubicBezTo>
                    <a:cubicBezTo>
                      <a:pt x="80" y="154"/>
                      <a:pt x="82" y="157"/>
                      <a:pt x="86" y="159"/>
                    </a:cubicBezTo>
                    <a:cubicBezTo>
                      <a:pt x="88" y="161"/>
                      <a:pt x="91" y="158"/>
                      <a:pt x="90" y="155"/>
                    </a:cubicBezTo>
                    <a:cubicBezTo>
                      <a:pt x="87" y="149"/>
                      <a:pt x="81" y="144"/>
                      <a:pt x="76" y="139"/>
                    </a:cubicBezTo>
                    <a:cubicBezTo>
                      <a:pt x="80" y="136"/>
                      <a:pt x="85" y="133"/>
                      <a:pt x="89" y="131"/>
                    </a:cubicBezTo>
                    <a:cubicBezTo>
                      <a:pt x="89" y="132"/>
                      <a:pt x="90" y="132"/>
                      <a:pt x="90" y="133"/>
                    </a:cubicBezTo>
                    <a:cubicBezTo>
                      <a:pt x="94" y="135"/>
                      <a:pt x="97" y="138"/>
                      <a:pt x="99" y="140"/>
                    </a:cubicBezTo>
                    <a:cubicBezTo>
                      <a:pt x="102" y="143"/>
                      <a:pt x="104" y="147"/>
                      <a:pt x="107" y="149"/>
                    </a:cubicBezTo>
                    <a:cubicBezTo>
                      <a:pt x="109" y="152"/>
                      <a:pt x="114" y="149"/>
                      <a:pt x="113" y="146"/>
                    </a:cubicBezTo>
                    <a:cubicBezTo>
                      <a:pt x="109" y="138"/>
                      <a:pt x="102" y="132"/>
                      <a:pt x="95" y="128"/>
                    </a:cubicBezTo>
                    <a:cubicBezTo>
                      <a:pt x="101" y="124"/>
                      <a:pt x="108" y="120"/>
                      <a:pt x="114" y="116"/>
                    </a:cubicBezTo>
                    <a:cubicBezTo>
                      <a:pt x="121" y="123"/>
                      <a:pt x="121" y="123"/>
                      <a:pt x="121" y="123"/>
                    </a:cubicBezTo>
                    <a:cubicBezTo>
                      <a:pt x="124" y="127"/>
                      <a:pt x="127" y="132"/>
                      <a:pt x="132" y="135"/>
                    </a:cubicBezTo>
                    <a:cubicBezTo>
                      <a:pt x="134" y="136"/>
                      <a:pt x="138" y="133"/>
                      <a:pt x="136" y="131"/>
                    </a:cubicBezTo>
                    <a:cubicBezTo>
                      <a:pt x="133" y="127"/>
                      <a:pt x="129" y="124"/>
                      <a:pt x="126" y="121"/>
                    </a:cubicBezTo>
                    <a:cubicBezTo>
                      <a:pt x="123" y="118"/>
                      <a:pt x="120" y="116"/>
                      <a:pt x="118" y="114"/>
                    </a:cubicBezTo>
                    <a:cubicBezTo>
                      <a:pt x="120" y="112"/>
                      <a:pt x="122" y="111"/>
                      <a:pt x="125" y="109"/>
                    </a:cubicBezTo>
                    <a:cubicBezTo>
                      <a:pt x="126" y="108"/>
                      <a:pt x="128" y="107"/>
                      <a:pt x="129" y="106"/>
                    </a:cubicBezTo>
                    <a:cubicBezTo>
                      <a:pt x="129" y="106"/>
                      <a:pt x="129" y="106"/>
                      <a:pt x="129" y="106"/>
                    </a:cubicBezTo>
                    <a:cubicBezTo>
                      <a:pt x="134" y="110"/>
                      <a:pt x="138" y="114"/>
                      <a:pt x="142" y="117"/>
                    </a:cubicBezTo>
                    <a:cubicBezTo>
                      <a:pt x="145" y="120"/>
                      <a:pt x="149" y="124"/>
                      <a:pt x="153" y="124"/>
                    </a:cubicBezTo>
                    <a:cubicBezTo>
                      <a:pt x="156" y="123"/>
                      <a:pt x="157" y="121"/>
                      <a:pt x="156" y="118"/>
                    </a:cubicBezTo>
                    <a:cubicBezTo>
                      <a:pt x="154" y="115"/>
                      <a:pt x="149" y="112"/>
                      <a:pt x="146" y="110"/>
                    </a:cubicBezTo>
                    <a:cubicBezTo>
                      <a:pt x="142" y="107"/>
                      <a:pt x="139" y="104"/>
                      <a:pt x="135" y="102"/>
                    </a:cubicBezTo>
                    <a:cubicBezTo>
                      <a:pt x="141" y="98"/>
                      <a:pt x="146" y="94"/>
                      <a:pt x="151" y="90"/>
                    </a:cubicBezTo>
                    <a:cubicBezTo>
                      <a:pt x="151" y="90"/>
                      <a:pt x="151" y="90"/>
                      <a:pt x="152" y="90"/>
                    </a:cubicBezTo>
                    <a:cubicBezTo>
                      <a:pt x="154" y="93"/>
                      <a:pt x="158" y="96"/>
                      <a:pt x="161" y="98"/>
                    </a:cubicBezTo>
                    <a:cubicBezTo>
                      <a:pt x="164" y="101"/>
                      <a:pt x="167" y="104"/>
                      <a:pt x="171" y="106"/>
                    </a:cubicBezTo>
                    <a:cubicBezTo>
                      <a:pt x="173" y="107"/>
                      <a:pt x="176" y="104"/>
                      <a:pt x="175" y="102"/>
                    </a:cubicBezTo>
                    <a:cubicBezTo>
                      <a:pt x="171" y="94"/>
                      <a:pt x="160" y="92"/>
                      <a:pt x="154" y="87"/>
                    </a:cubicBezTo>
                    <a:cubicBezTo>
                      <a:pt x="160" y="83"/>
                      <a:pt x="166" y="78"/>
                      <a:pt x="172" y="73"/>
                    </a:cubicBezTo>
                    <a:cubicBezTo>
                      <a:pt x="178" y="78"/>
                      <a:pt x="186" y="82"/>
                      <a:pt x="192" y="87"/>
                    </a:cubicBezTo>
                    <a:cubicBezTo>
                      <a:pt x="196" y="90"/>
                      <a:pt x="199" y="84"/>
                      <a:pt x="197" y="81"/>
                    </a:cubicBezTo>
                    <a:cubicBezTo>
                      <a:pt x="192" y="75"/>
                      <a:pt x="185" y="72"/>
                      <a:pt x="178" y="68"/>
                    </a:cubicBezTo>
                    <a:cubicBezTo>
                      <a:pt x="181" y="66"/>
                      <a:pt x="184" y="64"/>
                      <a:pt x="187" y="61"/>
                    </a:cubicBezTo>
                    <a:cubicBezTo>
                      <a:pt x="187" y="61"/>
                      <a:pt x="187" y="61"/>
                      <a:pt x="188" y="61"/>
                    </a:cubicBezTo>
                    <a:cubicBezTo>
                      <a:pt x="189" y="61"/>
                      <a:pt x="190" y="62"/>
                      <a:pt x="191" y="63"/>
                    </a:cubicBezTo>
                    <a:cubicBezTo>
                      <a:pt x="193" y="64"/>
                      <a:pt x="195" y="65"/>
                      <a:pt x="197" y="67"/>
                    </a:cubicBezTo>
                    <a:cubicBezTo>
                      <a:pt x="202" y="70"/>
                      <a:pt x="206" y="75"/>
                      <a:pt x="211" y="75"/>
                    </a:cubicBezTo>
                    <a:cubicBezTo>
                      <a:pt x="213" y="75"/>
                      <a:pt x="215" y="73"/>
                      <a:pt x="215" y="71"/>
                    </a:cubicBezTo>
                    <a:cubicBezTo>
                      <a:pt x="212" y="64"/>
                      <a:pt x="204" y="61"/>
                      <a:pt x="199" y="58"/>
                    </a:cubicBezTo>
                    <a:cubicBezTo>
                      <a:pt x="197" y="57"/>
                      <a:pt x="195" y="56"/>
                      <a:pt x="193" y="56"/>
                    </a:cubicBezTo>
                    <a:cubicBezTo>
                      <a:pt x="196" y="54"/>
                      <a:pt x="199" y="51"/>
                      <a:pt x="202" y="49"/>
                    </a:cubicBezTo>
                    <a:cubicBezTo>
                      <a:pt x="204" y="50"/>
                      <a:pt x="206" y="53"/>
                      <a:pt x="208" y="54"/>
                    </a:cubicBezTo>
                    <a:cubicBezTo>
                      <a:pt x="211" y="57"/>
                      <a:pt x="214" y="61"/>
                      <a:pt x="218" y="65"/>
                    </a:cubicBezTo>
                    <a:cubicBezTo>
                      <a:pt x="221" y="67"/>
                      <a:pt x="226" y="65"/>
                      <a:pt x="225" y="61"/>
                    </a:cubicBezTo>
                    <a:cubicBezTo>
                      <a:pt x="223" y="55"/>
                      <a:pt x="218" y="51"/>
                      <a:pt x="213" y="47"/>
                    </a:cubicBezTo>
                    <a:cubicBezTo>
                      <a:pt x="212" y="46"/>
                      <a:pt x="210" y="45"/>
                      <a:pt x="208" y="44"/>
                    </a:cubicBezTo>
                    <a:cubicBezTo>
                      <a:pt x="213" y="40"/>
                      <a:pt x="217" y="37"/>
                      <a:pt x="221" y="34"/>
                    </a:cubicBezTo>
                    <a:cubicBezTo>
                      <a:pt x="224" y="36"/>
                      <a:pt x="226" y="38"/>
                      <a:pt x="228" y="41"/>
                    </a:cubicBezTo>
                    <a:cubicBezTo>
                      <a:pt x="232" y="44"/>
                      <a:pt x="235" y="48"/>
                      <a:pt x="240" y="50"/>
                    </a:cubicBezTo>
                    <a:cubicBezTo>
                      <a:pt x="242" y="51"/>
                      <a:pt x="244" y="48"/>
                      <a:pt x="243" y="46"/>
                    </a:cubicBezTo>
                    <a:cubicBezTo>
                      <a:pt x="241" y="42"/>
                      <a:pt x="237" y="39"/>
                      <a:pt x="234" y="37"/>
                    </a:cubicBezTo>
                    <a:cubicBezTo>
                      <a:pt x="231" y="35"/>
                      <a:pt x="228" y="33"/>
                      <a:pt x="226" y="31"/>
                    </a:cubicBezTo>
                    <a:cubicBezTo>
                      <a:pt x="229" y="28"/>
                      <a:pt x="233" y="25"/>
                      <a:pt x="236" y="23"/>
                    </a:cubicBezTo>
                    <a:cubicBezTo>
                      <a:pt x="240" y="27"/>
                      <a:pt x="242" y="31"/>
                      <a:pt x="245" y="35"/>
                    </a:cubicBezTo>
                    <a:cubicBezTo>
                      <a:pt x="248" y="39"/>
                      <a:pt x="251" y="43"/>
                      <a:pt x="256" y="45"/>
                    </a:cubicBezTo>
                    <a:cubicBezTo>
                      <a:pt x="259" y="47"/>
                      <a:pt x="262" y="44"/>
                      <a:pt x="260" y="41"/>
                    </a:cubicBezTo>
                    <a:cubicBezTo>
                      <a:pt x="258" y="36"/>
                      <a:pt x="255" y="33"/>
                      <a:pt x="252" y="30"/>
                    </a:cubicBezTo>
                    <a:cubicBezTo>
                      <a:pt x="248" y="26"/>
                      <a:pt x="245" y="23"/>
                      <a:pt x="241" y="20"/>
                    </a:cubicBezTo>
                    <a:cubicBezTo>
                      <a:pt x="244" y="18"/>
                      <a:pt x="246" y="16"/>
                      <a:pt x="249" y="14"/>
                    </a:cubicBezTo>
                    <a:cubicBezTo>
                      <a:pt x="249" y="14"/>
                      <a:pt x="250" y="14"/>
                      <a:pt x="250" y="13"/>
                    </a:cubicBezTo>
                    <a:cubicBezTo>
                      <a:pt x="255" y="19"/>
                      <a:pt x="259" y="25"/>
                      <a:pt x="264" y="31"/>
                    </a:cubicBezTo>
                    <a:cubicBezTo>
                      <a:pt x="270" y="38"/>
                      <a:pt x="276" y="48"/>
                      <a:pt x="284" y="53"/>
                    </a:cubicBezTo>
                    <a:cubicBezTo>
                      <a:pt x="284" y="53"/>
                      <a:pt x="283" y="54"/>
                      <a:pt x="283"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3" name="Freeform 499"/>
              <p:cNvSpPr>
                <a:spLocks noEditPoints="1"/>
              </p:cNvSpPr>
              <p:nvPr/>
            </p:nvSpPr>
            <p:spPr bwMode="auto">
              <a:xfrm>
                <a:off x="1827" y="3246"/>
                <a:ext cx="879" cy="636"/>
              </a:xfrm>
              <a:custGeom>
                <a:avLst/>
                <a:gdLst>
                  <a:gd name="T0" fmla="*/ 423 w 436"/>
                  <a:gd name="T1" fmla="*/ 129 h 315"/>
                  <a:gd name="T2" fmla="*/ 411 w 436"/>
                  <a:gd name="T3" fmla="*/ 115 h 315"/>
                  <a:gd name="T4" fmla="*/ 389 w 436"/>
                  <a:gd name="T5" fmla="*/ 101 h 315"/>
                  <a:gd name="T6" fmla="*/ 349 w 436"/>
                  <a:gd name="T7" fmla="*/ 47 h 315"/>
                  <a:gd name="T8" fmla="*/ 295 w 436"/>
                  <a:gd name="T9" fmla="*/ 4 h 315"/>
                  <a:gd name="T10" fmla="*/ 8 w 436"/>
                  <a:gd name="T11" fmla="*/ 159 h 315"/>
                  <a:gd name="T12" fmla="*/ 9 w 436"/>
                  <a:gd name="T13" fmla="*/ 166 h 315"/>
                  <a:gd name="T14" fmla="*/ 4 w 436"/>
                  <a:gd name="T15" fmla="*/ 195 h 315"/>
                  <a:gd name="T16" fmla="*/ 198 w 436"/>
                  <a:gd name="T17" fmla="*/ 285 h 315"/>
                  <a:gd name="T18" fmla="*/ 304 w 436"/>
                  <a:gd name="T19" fmla="*/ 214 h 315"/>
                  <a:gd name="T20" fmla="*/ 161 w 436"/>
                  <a:gd name="T21" fmla="*/ 87 h 315"/>
                  <a:gd name="T22" fmla="*/ 265 w 436"/>
                  <a:gd name="T23" fmla="*/ 32 h 315"/>
                  <a:gd name="T24" fmla="*/ 272 w 436"/>
                  <a:gd name="T25" fmla="*/ 44 h 315"/>
                  <a:gd name="T26" fmla="*/ 215 w 436"/>
                  <a:gd name="T27" fmla="*/ 114 h 315"/>
                  <a:gd name="T28" fmla="*/ 288 w 436"/>
                  <a:gd name="T29" fmla="*/ 69 h 315"/>
                  <a:gd name="T30" fmla="*/ 295 w 436"/>
                  <a:gd name="T31" fmla="*/ 79 h 315"/>
                  <a:gd name="T32" fmla="*/ 255 w 436"/>
                  <a:gd name="T33" fmla="*/ 147 h 315"/>
                  <a:gd name="T34" fmla="*/ 320 w 436"/>
                  <a:gd name="T35" fmla="*/ 110 h 315"/>
                  <a:gd name="T36" fmla="*/ 316 w 436"/>
                  <a:gd name="T37" fmla="*/ 126 h 315"/>
                  <a:gd name="T38" fmla="*/ 289 w 436"/>
                  <a:gd name="T39" fmla="*/ 182 h 315"/>
                  <a:gd name="T40" fmla="*/ 362 w 436"/>
                  <a:gd name="T41" fmla="*/ 147 h 315"/>
                  <a:gd name="T42" fmla="*/ 360 w 436"/>
                  <a:gd name="T43" fmla="*/ 168 h 315"/>
                  <a:gd name="T44" fmla="*/ 313 w 436"/>
                  <a:gd name="T45" fmla="*/ 215 h 315"/>
                  <a:gd name="T46" fmla="*/ 434 w 436"/>
                  <a:gd name="T47" fmla="*/ 154 h 315"/>
                  <a:gd name="T48" fmla="*/ 43 w 436"/>
                  <a:gd name="T49" fmla="*/ 154 h 315"/>
                  <a:gd name="T50" fmla="*/ 14 w 436"/>
                  <a:gd name="T51" fmla="*/ 164 h 315"/>
                  <a:gd name="T52" fmla="*/ 60 w 436"/>
                  <a:gd name="T53" fmla="*/ 177 h 315"/>
                  <a:gd name="T54" fmla="*/ 75 w 436"/>
                  <a:gd name="T55" fmla="*/ 193 h 315"/>
                  <a:gd name="T56" fmla="*/ 93 w 436"/>
                  <a:gd name="T57" fmla="*/ 216 h 315"/>
                  <a:gd name="T58" fmla="*/ 45 w 436"/>
                  <a:gd name="T59" fmla="*/ 184 h 315"/>
                  <a:gd name="T60" fmla="*/ 56 w 436"/>
                  <a:gd name="T61" fmla="*/ 171 h 315"/>
                  <a:gd name="T62" fmla="*/ 184 w 436"/>
                  <a:gd name="T63" fmla="*/ 283 h 315"/>
                  <a:gd name="T64" fmla="*/ 12 w 436"/>
                  <a:gd name="T65" fmla="*/ 170 h 315"/>
                  <a:gd name="T66" fmla="*/ 25 w 436"/>
                  <a:gd name="T67" fmla="*/ 184 h 315"/>
                  <a:gd name="T68" fmla="*/ 41 w 436"/>
                  <a:gd name="T69" fmla="*/ 194 h 315"/>
                  <a:gd name="T70" fmla="*/ 171 w 436"/>
                  <a:gd name="T71" fmla="*/ 277 h 315"/>
                  <a:gd name="T72" fmla="*/ 99 w 436"/>
                  <a:gd name="T73" fmla="*/ 220 h 315"/>
                  <a:gd name="T74" fmla="*/ 124 w 436"/>
                  <a:gd name="T75" fmla="*/ 236 h 315"/>
                  <a:gd name="T76" fmla="*/ 130 w 436"/>
                  <a:gd name="T77" fmla="*/ 238 h 315"/>
                  <a:gd name="T78" fmla="*/ 129 w 436"/>
                  <a:gd name="T79" fmla="*/ 240 h 315"/>
                  <a:gd name="T80" fmla="*/ 154 w 436"/>
                  <a:gd name="T81" fmla="*/ 260 h 315"/>
                  <a:gd name="T82" fmla="*/ 167 w 436"/>
                  <a:gd name="T83" fmla="*/ 259 h 315"/>
                  <a:gd name="T84" fmla="*/ 253 w 436"/>
                  <a:gd name="T85" fmla="*/ 201 h 315"/>
                  <a:gd name="T86" fmla="*/ 138 w 436"/>
                  <a:gd name="T87" fmla="*/ 229 h 315"/>
                  <a:gd name="T88" fmla="*/ 132 w 436"/>
                  <a:gd name="T89" fmla="*/ 225 h 315"/>
                  <a:gd name="T90" fmla="*/ 216 w 436"/>
                  <a:gd name="T91" fmla="*/ 152 h 315"/>
                  <a:gd name="T92" fmla="*/ 176 w 436"/>
                  <a:gd name="T93" fmla="*/ 140 h 315"/>
                  <a:gd name="T94" fmla="*/ 67 w 436"/>
                  <a:gd name="T95" fmla="*/ 170 h 315"/>
                  <a:gd name="T96" fmla="*/ 62 w 436"/>
                  <a:gd name="T97" fmla="*/ 165 h 315"/>
                  <a:gd name="T98" fmla="*/ 134 w 436"/>
                  <a:gd name="T99" fmla="*/ 96 h 315"/>
                  <a:gd name="T100" fmla="*/ 74 w 436"/>
                  <a:gd name="T101" fmla="*/ 109 h 315"/>
                  <a:gd name="T102" fmla="*/ 292 w 436"/>
                  <a:gd name="T103" fmla="*/ 209 h 315"/>
                  <a:gd name="T104" fmla="*/ 295 w 436"/>
                  <a:gd name="T105" fmla="*/ 16 h 315"/>
                  <a:gd name="T106" fmla="*/ 289 w 436"/>
                  <a:gd name="T107" fmla="*/ 53 h 315"/>
                  <a:gd name="T108" fmla="*/ 307 w 436"/>
                  <a:gd name="T109" fmla="*/ 34 h 315"/>
                  <a:gd name="T110" fmla="*/ 316 w 436"/>
                  <a:gd name="T111" fmla="*/ 87 h 315"/>
                  <a:gd name="T112" fmla="*/ 343 w 436"/>
                  <a:gd name="T113" fmla="*/ 77 h 315"/>
                  <a:gd name="T114" fmla="*/ 323 w 436"/>
                  <a:gd name="T115" fmla="*/ 95 h 315"/>
                  <a:gd name="T116" fmla="*/ 357 w 436"/>
                  <a:gd name="T117" fmla="*/ 91 h 315"/>
                  <a:gd name="T118" fmla="*/ 366 w 436"/>
                  <a:gd name="T119" fmla="*/ 98 h 315"/>
                  <a:gd name="T120" fmla="*/ 339 w 436"/>
                  <a:gd name="T121" fmla="*/ 112 h 315"/>
                  <a:gd name="T122" fmla="*/ 385 w 436"/>
                  <a:gd name="T123" fmla="*/ 113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6" h="315">
                    <a:moveTo>
                      <a:pt x="434" y="154"/>
                    </a:moveTo>
                    <a:cubicBezTo>
                      <a:pt x="429" y="146"/>
                      <a:pt x="425" y="138"/>
                      <a:pt x="418" y="132"/>
                    </a:cubicBezTo>
                    <a:cubicBezTo>
                      <a:pt x="419" y="131"/>
                      <a:pt x="421" y="130"/>
                      <a:pt x="423" y="129"/>
                    </a:cubicBezTo>
                    <a:cubicBezTo>
                      <a:pt x="427" y="126"/>
                      <a:pt x="425" y="120"/>
                      <a:pt x="420" y="120"/>
                    </a:cubicBezTo>
                    <a:cubicBezTo>
                      <a:pt x="418" y="120"/>
                      <a:pt x="416" y="120"/>
                      <a:pt x="414" y="120"/>
                    </a:cubicBezTo>
                    <a:cubicBezTo>
                      <a:pt x="414" y="118"/>
                      <a:pt x="413" y="116"/>
                      <a:pt x="411" y="115"/>
                    </a:cubicBezTo>
                    <a:cubicBezTo>
                      <a:pt x="405" y="112"/>
                      <a:pt x="400" y="109"/>
                      <a:pt x="395" y="105"/>
                    </a:cubicBezTo>
                    <a:cubicBezTo>
                      <a:pt x="395" y="103"/>
                      <a:pt x="393" y="101"/>
                      <a:pt x="390" y="101"/>
                    </a:cubicBezTo>
                    <a:cubicBezTo>
                      <a:pt x="390" y="101"/>
                      <a:pt x="389" y="101"/>
                      <a:pt x="389" y="101"/>
                    </a:cubicBezTo>
                    <a:cubicBezTo>
                      <a:pt x="372" y="89"/>
                      <a:pt x="356" y="75"/>
                      <a:pt x="341" y="59"/>
                    </a:cubicBezTo>
                    <a:cubicBezTo>
                      <a:pt x="344" y="58"/>
                      <a:pt x="347" y="57"/>
                      <a:pt x="351" y="56"/>
                    </a:cubicBezTo>
                    <a:cubicBezTo>
                      <a:pt x="355" y="54"/>
                      <a:pt x="355" y="47"/>
                      <a:pt x="349" y="47"/>
                    </a:cubicBezTo>
                    <a:cubicBezTo>
                      <a:pt x="344" y="48"/>
                      <a:pt x="338" y="49"/>
                      <a:pt x="332" y="50"/>
                    </a:cubicBezTo>
                    <a:cubicBezTo>
                      <a:pt x="321" y="37"/>
                      <a:pt x="310" y="24"/>
                      <a:pt x="300" y="11"/>
                    </a:cubicBezTo>
                    <a:cubicBezTo>
                      <a:pt x="300" y="8"/>
                      <a:pt x="299" y="5"/>
                      <a:pt x="295" y="4"/>
                    </a:cubicBezTo>
                    <a:cubicBezTo>
                      <a:pt x="269" y="0"/>
                      <a:pt x="233" y="11"/>
                      <a:pt x="209" y="22"/>
                    </a:cubicBezTo>
                    <a:cubicBezTo>
                      <a:pt x="183" y="34"/>
                      <a:pt x="159" y="53"/>
                      <a:pt x="154" y="83"/>
                    </a:cubicBezTo>
                    <a:cubicBezTo>
                      <a:pt x="107" y="47"/>
                      <a:pt x="30" y="123"/>
                      <a:pt x="8" y="159"/>
                    </a:cubicBezTo>
                    <a:cubicBezTo>
                      <a:pt x="7" y="160"/>
                      <a:pt x="7" y="161"/>
                      <a:pt x="8" y="163"/>
                    </a:cubicBezTo>
                    <a:cubicBezTo>
                      <a:pt x="7" y="163"/>
                      <a:pt x="7" y="164"/>
                      <a:pt x="8" y="165"/>
                    </a:cubicBezTo>
                    <a:cubicBezTo>
                      <a:pt x="8" y="165"/>
                      <a:pt x="8" y="165"/>
                      <a:pt x="9" y="166"/>
                    </a:cubicBezTo>
                    <a:cubicBezTo>
                      <a:pt x="7" y="166"/>
                      <a:pt x="6" y="167"/>
                      <a:pt x="6" y="168"/>
                    </a:cubicBezTo>
                    <a:cubicBezTo>
                      <a:pt x="5" y="173"/>
                      <a:pt x="4" y="184"/>
                      <a:pt x="2" y="188"/>
                    </a:cubicBezTo>
                    <a:cubicBezTo>
                      <a:pt x="0" y="190"/>
                      <a:pt x="1" y="194"/>
                      <a:pt x="4" y="195"/>
                    </a:cubicBezTo>
                    <a:cubicBezTo>
                      <a:pt x="35" y="216"/>
                      <a:pt x="66" y="239"/>
                      <a:pt x="94" y="263"/>
                    </a:cubicBezTo>
                    <a:cubicBezTo>
                      <a:pt x="112" y="279"/>
                      <a:pt x="128" y="300"/>
                      <a:pt x="151" y="309"/>
                    </a:cubicBezTo>
                    <a:cubicBezTo>
                      <a:pt x="167" y="315"/>
                      <a:pt x="188" y="294"/>
                      <a:pt x="198" y="285"/>
                    </a:cubicBezTo>
                    <a:cubicBezTo>
                      <a:pt x="229" y="260"/>
                      <a:pt x="261" y="235"/>
                      <a:pt x="300" y="222"/>
                    </a:cubicBezTo>
                    <a:cubicBezTo>
                      <a:pt x="302" y="221"/>
                      <a:pt x="303" y="219"/>
                      <a:pt x="303" y="217"/>
                    </a:cubicBezTo>
                    <a:cubicBezTo>
                      <a:pt x="304" y="216"/>
                      <a:pt x="304" y="215"/>
                      <a:pt x="304" y="214"/>
                    </a:cubicBezTo>
                    <a:cubicBezTo>
                      <a:pt x="304" y="213"/>
                      <a:pt x="304" y="211"/>
                      <a:pt x="303" y="210"/>
                    </a:cubicBezTo>
                    <a:cubicBezTo>
                      <a:pt x="259" y="165"/>
                      <a:pt x="213" y="123"/>
                      <a:pt x="160" y="88"/>
                    </a:cubicBezTo>
                    <a:cubicBezTo>
                      <a:pt x="160" y="87"/>
                      <a:pt x="161" y="87"/>
                      <a:pt x="161" y="87"/>
                    </a:cubicBezTo>
                    <a:cubicBezTo>
                      <a:pt x="171" y="56"/>
                      <a:pt x="197" y="40"/>
                      <a:pt x="226" y="30"/>
                    </a:cubicBezTo>
                    <a:cubicBezTo>
                      <a:pt x="237" y="26"/>
                      <a:pt x="249" y="25"/>
                      <a:pt x="260" y="23"/>
                    </a:cubicBezTo>
                    <a:cubicBezTo>
                      <a:pt x="262" y="26"/>
                      <a:pt x="263" y="29"/>
                      <a:pt x="265" y="32"/>
                    </a:cubicBezTo>
                    <a:cubicBezTo>
                      <a:pt x="231" y="42"/>
                      <a:pt x="197" y="67"/>
                      <a:pt x="184" y="94"/>
                    </a:cubicBezTo>
                    <a:cubicBezTo>
                      <a:pt x="183" y="97"/>
                      <a:pt x="187" y="99"/>
                      <a:pt x="188" y="97"/>
                    </a:cubicBezTo>
                    <a:cubicBezTo>
                      <a:pt x="210" y="66"/>
                      <a:pt x="239" y="52"/>
                      <a:pt x="272" y="44"/>
                    </a:cubicBezTo>
                    <a:cubicBezTo>
                      <a:pt x="274" y="48"/>
                      <a:pt x="277" y="52"/>
                      <a:pt x="280" y="56"/>
                    </a:cubicBezTo>
                    <a:cubicBezTo>
                      <a:pt x="251" y="66"/>
                      <a:pt x="225" y="88"/>
                      <a:pt x="211" y="111"/>
                    </a:cubicBezTo>
                    <a:cubicBezTo>
                      <a:pt x="210" y="114"/>
                      <a:pt x="213" y="116"/>
                      <a:pt x="215" y="114"/>
                    </a:cubicBezTo>
                    <a:cubicBezTo>
                      <a:pt x="228" y="96"/>
                      <a:pt x="246" y="83"/>
                      <a:pt x="266" y="73"/>
                    </a:cubicBezTo>
                    <a:cubicBezTo>
                      <a:pt x="273" y="70"/>
                      <a:pt x="280" y="68"/>
                      <a:pt x="286" y="66"/>
                    </a:cubicBezTo>
                    <a:cubicBezTo>
                      <a:pt x="287" y="67"/>
                      <a:pt x="288" y="68"/>
                      <a:pt x="288" y="69"/>
                    </a:cubicBezTo>
                    <a:cubicBezTo>
                      <a:pt x="262" y="86"/>
                      <a:pt x="238" y="110"/>
                      <a:pt x="230" y="134"/>
                    </a:cubicBezTo>
                    <a:cubicBezTo>
                      <a:pt x="229" y="137"/>
                      <a:pt x="234" y="139"/>
                      <a:pt x="235" y="136"/>
                    </a:cubicBezTo>
                    <a:cubicBezTo>
                      <a:pt x="247" y="109"/>
                      <a:pt x="270" y="92"/>
                      <a:pt x="295" y="79"/>
                    </a:cubicBezTo>
                    <a:cubicBezTo>
                      <a:pt x="299" y="84"/>
                      <a:pt x="302" y="88"/>
                      <a:pt x="305" y="92"/>
                    </a:cubicBezTo>
                    <a:cubicBezTo>
                      <a:pt x="298" y="96"/>
                      <a:pt x="291" y="101"/>
                      <a:pt x="285" y="105"/>
                    </a:cubicBezTo>
                    <a:cubicBezTo>
                      <a:pt x="271" y="115"/>
                      <a:pt x="255" y="129"/>
                      <a:pt x="255" y="147"/>
                    </a:cubicBezTo>
                    <a:cubicBezTo>
                      <a:pt x="255" y="149"/>
                      <a:pt x="258" y="150"/>
                      <a:pt x="259" y="147"/>
                    </a:cubicBezTo>
                    <a:cubicBezTo>
                      <a:pt x="266" y="124"/>
                      <a:pt x="288" y="110"/>
                      <a:pt x="311" y="100"/>
                    </a:cubicBezTo>
                    <a:cubicBezTo>
                      <a:pt x="314" y="103"/>
                      <a:pt x="317" y="107"/>
                      <a:pt x="320" y="110"/>
                    </a:cubicBezTo>
                    <a:cubicBezTo>
                      <a:pt x="300" y="124"/>
                      <a:pt x="282" y="142"/>
                      <a:pt x="267" y="159"/>
                    </a:cubicBezTo>
                    <a:cubicBezTo>
                      <a:pt x="263" y="162"/>
                      <a:pt x="268" y="167"/>
                      <a:pt x="272" y="164"/>
                    </a:cubicBezTo>
                    <a:cubicBezTo>
                      <a:pt x="286" y="151"/>
                      <a:pt x="300" y="138"/>
                      <a:pt x="316" y="126"/>
                    </a:cubicBezTo>
                    <a:cubicBezTo>
                      <a:pt x="320" y="123"/>
                      <a:pt x="324" y="121"/>
                      <a:pt x="328" y="118"/>
                    </a:cubicBezTo>
                    <a:cubicBezTo>
                      <a:pt x="331" y="121"/>
                      <a:pt x="334" y="124"/>
                      <a:pt x="337" y="127"/>
                    </a:cubicBezTo>
                    <a:cubicBezTo>
                      <a:pt x="317" y="142"/>
                      <a:pt x="299" y="162"/>
                      <a:pt x="289" y="182"/>
                    </a:cubicBezTo>
                    <a:cubicBezTo>
                      <a:pt x="287" y="185"/>
                      <a:pt x="291" y="187"/>
                      <a:pt x="293" y="184"/>
                    </a:cubicBezTo>
                    <a:cubicBezTo>
                      <a:pt x="308" y="163"/>
                      <a:pt x="326" y="148"/>
                      <a:pt x="346" y="135"/>
                    </a:cubicBezTo>
                    <a:cubicBezTo>
                      <a:pt x="351" y="140"/>
                      <a:pt x="357" y="144"/>
                      <a:pt x="362" y="147"/>
                    </a:cubicBezTo>
                    <a:cubicBezTo>
                      <a:pt x="340" y="167"/>
                      <a:pt x="322" y="194"/>
                      <a:pt x="306" y="212"/>
                    </a:cubicBezTo>
                    <a:cubicBezTo>
                      <a:pt x="303" y="216"/>
                      <a:pt x="307" y="220"/>
                      <a:pt x="310" y="217"/>
                    </a:cubicBezTo>
                    <a:cubicBezTo>
                      <a:pt x="328" y="202"/>
                      <a:pt x="344" y="185"/>
                      <a:pt x="360" y="168"/>
                    </a:cubicBezTo>
                    <a:cubicBezTo>
                      <a:pt x="375" y="153"/>
                      <a:pt x="391" y="146"/>
                      <a:pt x="409" y="137"/>
                    </a:cubicBezTo>
                    <a:cubicBezTo>
                      <a:pt x="413" y="143"/>
                      <a:pt x="417" y="148"/>
                      <a:pt x="421" y="154"/>
                    </a:cubicBezTo>
                    <a:cubicBezTo>
                      <a:pt x="383" y="170"/>
                      <a:pt x="343" y="185"/>
                      <a:pt x="313" y="215"/>
                    </a:cubicBezTo>
                    <a:cubicBezTo>
                      <a:pt x="311" y="218"/>
                      <a:pt x="315" y="222"/>
                      <a:pt x="317" y="219"/>
                    </a:cubicBezTo>
                    <a:cubicBezTo>
                      <a:pt x="350" y="191"/>
                      <a:pt x="393" y="178"/>
                      <a:pt x="432" y="161"/>
                    </a:cubicBezTo>
                    <a:cubicBezTo>
                      <a:pt x="435" y="160"/>
                      <a:pt x="436" y="156"/>
                      <a:pt x="434" y="154"/>
                    </a:cubicBezTo>
                    <a:close/>
                    <a:moveTo>
                      <a:pt x="14" y="164"/>
                    </a:moveTo>
                    <a:cubicBezTo>
                      <a:pt x="20" y="156"/>
                      <a:pt x="27" y="149"/>
                      <a:pt x="35" y="142"/>
                    </a:cubicBezTo>
                    <a:cubicBezTo>
                      <a:pt x="37" y="146"/>
                      <a:pt x="40" y="150"/>
                      <a:pt x="43" y="154"/>
                    </a:cubicBezTo>
                    <a:cubicBezTo>
                      <a:pt x="37" y="160"/>
                      <a:pt x="32" y="167"/>
                      <a:pt x="28" y="173"/>
                    </a:cubicBezTo>
                    <a:cubicBezTo>
                      <a:pt x="23" y="170"/>
                      <a:pt x="18" y="167"/>
                      <a:pt x="13" y="164"/>
                    </a:cubicBezTo>
                    <a:cubicBezTo>
                      <a:pt x="14" y="164"/>
                      <a:pt x="14" y="164"/>
                      <a:pt x="14" y="164"/>
                    </a:cubicBezTo>
                    <a:close/>
                    <a:moveTo>
                      <a:pt x="63" y="196"/>
                    </a:moveTo>
                    <a:cubicBezTo>
                      <a:pt x="59" y="193"/>
                      <a:pt x="54" y="190"/>
                      <a:pt x="49" y="187"/>
                    </a:cubicBezTo>
                    <a:cubicBezTo>
                      <a:pt x="53" y="183"/>
                      <a:pt x="56" y="180"/>
                      <a:pt x="60" y="177"/>
                    </a:cubicBezTo>
                    <a:cubicBezTo>
                      <a:pt x="63" y="181"/>
                      <a:pt x="67" y="185"/>
                      <a:pt x="70" y="188"/>
                    </a:cubicBezTo>
                    <a:cubicBezTo>
                      <a:pt x="68" y="191"/>
                      <a:pt x="66" y="194"/>
                      <a:pt x="63" y="196"/>
                    </a:cubicBezTo>
                    <a:close/>
                    <a:moveTo>
                      <a:pt x="75" y="193"/>
                    </a:moveTo>
                    <a:cubicBezTo>
                      <a:pt x="82" y="200"/>
                      <a:pt x="89" y="206"/>
                      <a:pt x="96" y="213"/>
                    </a:cubicBezTo>
                    <a:cubicBezTo>
                      <a:pt x="95" y="214"/>
                      <a:pt x="94" y="215"/>
                      <a:pt x="93" y="216"/>
                    </a:cubicBezTo>
                    <a:cubicBezTo>
                      <a:pt x="93" y="216"/>
                      <a:pt x="93" y="216"/>
                      <a:pt x="93" y="216"/>
                    </a:cubicBezTo>
                    <a:cubicBezTo>
                      <a:pt x="85" y="210"/>
                      <a:pt x="77" y="205"/>
                      <a:pt x="69" y="200"/>
                    </a:cubicBezTo>
                    <a:cubicBezTo>
                      <a:pt x="71" y="198"/>
                      <a:pt x="73" y="195"/>
                      <a:pt x="75" y="193"/>
                    </a:cubicBezTo>
                    <a:close/>
                    <a:moveTo>
                      <a:pt x="45" y="184"/>
                    </a:moveTo>
                    <a:cubicBezTo>
                      <a:pt x="41" y="181"/>
                      <a:pt x="37" y="178"/>
                      <a:pt x="32" y="176"/>
                    </a:cubicBezTo>
                    <a:cubicBezTo>
                      <a:pt x="37" y="171"/>
                      <a:pt x="42" y="166"/>
                      <a:pt x="47" y="161"/>
                    </a:cubicBezTo>
                    <a:cubicBezTo>
                      <a:pt x="50" y="165"/>
                      <a:pt x="53" y="168"/>
                      <a:pt x="56" y="171"/>
                    </a:cubicBezTo>
                    <a:cubicBezTo>
                      <a:pt x="52" y="176"/>
                      <a:pt x="48" y="180"/>
                      <a:pt x="45" y="184"/>
                    </a:cubicBezTo>
                    <a:close/>
                    <a:moveTo>
                      <a:pt x="217" y="255"/>
                    </a:moveTo>
                    <a:cubicBezTo>
                      <a:pt x="206" y="264"/>
                      <a:pt x="195" y="273"/>
                      <a:pt x="184" y="283"/>
                    </a:cubicBezTo>
                    <a:cubicBezTo>
                      <a:pt x="165" y="298"/>
                      <a:pt x="156" y="303"/>
                      <a:pt x="135" y="287"/>
                    </a:cubicBezTo>
                    <a:cubicBezTo>
                      <a:pt x="113" y="269"/>
                      <a:pt x="94" y="249"/>
                      <a:pt x="72" y="232"/>
                    </a:cubicBezTo>
                    <a:cubicBezTo>
                      <a:pt x="48" y="212"/>
                      <a:pt x="18" y="200"/>
                      <a:pt x="12" y="170"/>
                    </a:cubicBezTo>
                    <a:cubicBezTo>
                      <a:pt x="15" y="173"/>
                      <a:pt x="19" y="177"/>
                      <a:pt x="23" y="180"/>
                    </a:cubicBezTo>
                    <a:cubicBezTo>
                      <a:pt x="23" y="181"/>
                      <a:pt x="22" y="182"/>
                      <a:pt x="22" y="182"/>
                    </a:cubicBezTo>
                    <a:cubicBezTo>
                      <a:pt x="21" y="184"/>
                      <a:pt x="23" y="185"/>
                      <a:pt x="25" y="184"/>
                    </a:cubicBezTo>
                    <a:cubicBezTo>
                      <a:pt x="25" y="184"/>
                      <a:pt x="25" y="183"/>
                      <a:pt x="26" y="183"/>
                    </a:cubicBezTo>
                    <a:cubicBezTo>
                      <a:pt x="30" y="186"/>
                      <a:pt x="35" y="189"/>
                      <a:pt x="39" y="193"/>
                    </a:cubicBezTo>
                    <a:cubicBezTo>
                      <a:pt x="39" y="194"/>
                      <a:pt x="40" y="195"/>
                      <a:pt x="41" y="194"/>
                    </a:cubicBezTo>
                    <a:cubicBezTo>
                      <a:pt x="51" y="201"/>
                      <a:pt x="62" y="207"/>
                      <a:pt x="71" y="214"/>
                    </a:cubicBezTo>
                    <a:cubicBezTo>
                      <a:pt x="104" y="235"/>
                      <a:pt x="135" y="256"/>
                      <a:pt x="164" y="281"/>
                    </a:cubicBezTo>
                    <a:cubicBezTo>
                      <a:pt x="167" y="284"/>
                      <a:pt x="172" y="281"/>
                      <a:pt x="171" y="277"/>
                    </a:cubicBezTo>
                    <a:cubicBezTo>
                      <a:pt x="199" y="252"/>
                      <a:pt x="227" y="234"/>
                      <a:pt x="260" y="226"/>
                    </a:cubicBezTo>
                    <a:cubicBezTo>
                      <a:pt x="245" y="234"/>
                      <a:pt x="230" y="245"/>
                      <a:pt x="217" y="255"/>
                    </a:cubicBezTo>
                    <a:close/>
                    <a:moveTo>
                      <a:pt x="99" y="220"/>
                    </a:moveTo>
                    <a:cubicBezTo>
                      <a:pt x="100" y="219"/>
                      <a:pt x="101" y="218"/>
                      <a:pt x="102" y="218"/>
                    </a:cubicBezTo>
                    <a:cubicBezTo>
                      <a:pt x="110" y="224"/>
                      <a:pt x="117" y="230"/>
                      <a:pt x="125" y="235"/>
                    </a:cubicBezTo>
                    <a:cubicBezTo>
                      <a:pt x="125" y="235"/>
                      <a:pt x="124" y="236"/>
                      <a:pt x="124" y="236"/>
                    </a:cubicBezTo>
                    <a:cubicBezTo>
                      <a:pt x="116" y="231"/>
                      <a:pt x="108" y="225"/>
                      <a:pt x="99" y="220"/>
                    </a:cubicBezTo>
                    <a:close/>
                    <a:moveTo>
                      <a:pt x="129" y="240"/>
                    </a:moveTo>
                    <a:cubicBezTo>
                      <a:pt x="129" y="239"/>
                      <a:pt x="130" y="239"/>
                      <a:pt x="130" y="238"/>
                    </a:cubicBezTo>
                    <a:cubicBezTo>
                      <a:pt x="138" y="243"/>
                      <a:pt x="145" y="248"/>
                      <a:pt x="153" y="252"/>
                    </a:cubicBezTo>
                    <a:cubicBezTo>
                      <a:pt x="152" y="254"/>
                      <a:pt x="151" y="255"/>
                      <a:pt x="150" y="257"/>
                    </a:cubicBezTo>
                    <a:cubicBezTo>
                      <a:pt x="143" y="251"/>
                      <a:pt x="136" y="245"/>
                      <a:pt x="129" y="240"/>
                    </a:cubicBezTo>
                    <a:close/>
                    <a:moveTo>
                      <a:pt x="292" y="209"/>
                    </a:moveTo>
                    <a:cubicBezTo>
                      <a:pt x="241" y="207"/>
                      <a:pt x="199" y="234"/>
                      <a:pt x="166" y="271"/>
                    </a:cubicBezTo>
                    <a:cubicBezTo>
                      <a:pt x="162" y="267"/>
                      <a:pt x="158" y="264"/>
                      <a:pt x="154" y="260"/>
                    </a:cubicBezTo>
                    <a:cubicBezTo>
                      <a:pt x="155" y="260"/>
                      <a:pt x="155" y="260"/>
                      <a:pt x="155" y="260"/>
                    </a:cubicBezTo>
                    <a:cubicBezTo>
                      <a:pt x="156" y="258"/>
                      <a:pt x="157" y="257"/>
                      <a:pt x="159" y="255"/>
                    </a:cubicBezTo>
                    <a:cubicBezTo>
                      <a:pt x="162" y="257"/>
                      <a:pt x="164" y="258"/>
                      <a:pt x="167" y="259"/>
                    </a:cubicBezTo>
                    <a:cubicBezTo>
                      <a:pt x="172" y="262"/>
                      <a:pt x="176" y="256"/>
                      <a:pt x="171" y="253"/>
                    </a:cubicBezTo>
                    <a:cubicBezTo>
                      <a:pt x="169" y="251"/>
                      <a:pt x="167" y="249"/>
                      <a:pt x="164" y="248"/>
                    </a:cubicBezTo>
                    <a:cubicBezTo>
                      <a:pt x="187" y="223"/>
                      <a:pt x="220" y="208"/>
                      <a:pt x="253" y="201"/>
                    </a:cubicBezTo>
                    <a:cubicBezTo>
                      <a:pt x="256" y="200"/>
                      <a:pt x="255" y="195"/>
                      <a:pt x="252" y="195"/>
                    </a:cubicBezTo>
                    <a:cubicBezTo>
                      <a:pt x="218" y="194"/>
                      <a:pt x="181" y="216"/>
                      <a:pt x="159" y="244"/>
                    </a:cubicBezTo>
                    <a:cubicBezTo>
                      <a:pt x="152" y="239"/>
                      <a:pt x="145" y="234"/>
                      <a:pt x="138" y="229"/>
                    </a:cubicBezTo>
                    <a:cubicBezTo>
                      <a:pt x="162" y="205"/>
                      <a:pt x="193" y="196"/>
                      <a:pt x="225" y="181"/>
                    </a:cubicBezTo>
                    <a:cubicBezTo>
                      <a:pt x="229" y="180"/>
                      <a:pt x="226" y="174"/>
                      <a:pt x="222" y="175"/>
                    </a:cubicBezTo>
                    <a:cubicBezTo>
                      <a:pt x="189" y="182"/>
                      <a:pt x="155" y="199"/>
                      <a:pt x="132" y="225"/>
                    </a:cubicBezTo>
                    <a:cubicBezTo>
                      <a:pt x="126" y="220"/>
                      <a:pt x="119" y="215"/>
                      <a:pt x="112" y="210"/>
                    </a:cubicBezTo>
                    <a:cubicBezTo>
                      <a:pt x="144" y="186"/>
                      <a:pt x="177" y="168"/>
                      <a:pt x="217" y="160"/>
                    </a:cubicBezTo>
                    <a:cubicBezTo>
                      <a:pt x="221" y="159"/>
                      <a:pt x="220" y="152"/>
                      <a:pt x="216" y="152"/>
                    </a:cubicBezTo>
                    <a:cubicBezTo>
                      <a:pt x="175" y="156"/>
                      <a:pt x="136" y="177"/>
                      <a:pt x="105" y="204"/>
                    </a:cubicBezTo>
                    <a:cubicBezTo>
                      <a:pt x="98" y="198"/>
                      <a:pt x="91" y="192"/>
                      <a:pt x="84" y="186"/>
                    </a:cubicBezTo>
                    <a:cubicBezTo>
                      <a:pt x="111" y="165"/>
                      <a:pt x="145" y="155"/>
                      <a:pt x="176" y="140"/>
                    </a:cubicBezTo>
                    <a:cubicBezTo>
                      <a:pt x="180" y="138"/>
                      <a:pt x="177" y="132"/>
                      <a:pt x="173" y="133"/>
                    </a:cubicBezTo>
                    <a:cubicBezTo>
                      <a:pt x="140" y="146"/>
                      <a:pt x="105" y="158"/>
                      <a:pt x="78" y="181"/>
                    </a:cubicBezTo>
                    <a:cubicBezTo>
                      <a:pt x="74" y="178"/>
                      <a:pt x="71" y="174"/>
                      <a:pt x="67" y="170"/>
                    </a:cubicBezTo>
                    <a:cubicBezTo>
                      <a:pt x="96" y="147"/>
                      <a:pt x="126" y="131"/>
                      <a:pt x="167" y="126"/>
                    </a:cubicBezTo>
                    <a:cubicBezTo>
                      <a:pt x="172" y="125"/>
                      <a:pt x="172" y="119"/>
                      <a:pt x="167" y="118"/>
                    </a:cubicBezTo>
                    <a:cubicBezTo>
                      <a:pt x="127" y="116"/>
                      <a:pt x="89" y="137"/>
                      <a:pt x="62" y="165"/>
                    </a:cubicBezTo>
                    <a:cubicBezTo>
                      <a:pt x="59" y="162"/>
                      <a:pt x="56" y="159"/>
                      <a:pt x="53" y="156"/>
                    </a:cubicBezTo>
                    <a:cubicBezTo>
                      <a:pt x="78" y="135"/>
                      <a:pt x="106" y="120"/>
                      <a:pt x="138" y="104"/>
                    </a:cubicBezTo>
                    <a:cubicBezTo>
                      <a:pt x="142" y="102"/>
                      <a:pt x="139" y="95"/>
                      <a:pt x="134" y="96"/>
                    </a:cubicBezTo>
                    <a:cubicBezTo>
                      <a:pt x="103" y="106"/>
                      <a:pt x="71" y="125"/>
                      <a:pt x="47" y="150"/>
                    </a:cubicBezTo>
                    <a:cubicBezTo>
                      <a:pt x="44" y="146"/>
                      <a:pt x="41" y="142"/>
                      <a:pt x="38" y="138"/>
                    </a:cubicBezTo>
                    <a:cubicBezTo>
                      <a:pt x="49" y="128"/>
                      <a:pt x="61" y="118"/>
                      <a:pt x="74" y="109"/>
                    </a:cubicBezTo>
                    <a:cubicBezTo>
                      <a:pt x="100" y="92"/>
                      <a:pt x="122" y="89"/>
                      <a:pt x="152" y="93"/>
                    </a:cubicBezTo>
                    <a:cubicBezTo>
                      <a:pt x="153" y="93"/>
                      <a:pt x="154" y="93"/>
                      <a:pt x="155" y="93"/>
                    </a:cubicBezTo>
                    <a:cubicBezTo>
                      <a:pt x="202" y="130"/>
                      <a:pt x="247" y="169"/>
                      <a:pt x="292" y="209"/>
                    </a:cubicBezTo>
                    <a:close/>
                    <a:moveTo>
                      <a:pt x="272" y="30"/>
                    </a:moveTo>
                    <a:cubicBezTo>
                      <a:pt x="271" y="28"/>
                      <a:pt x="269" y="25"/>
                      <a:pt x="267" y="22"/>
                    </a:cubicBezTo>
                    <a:cubicBezTo>
                      <a:pt x="277" y="21"/>
                      <a:pt x="286" y="19"/>
                      <a:pt x="295" y="16"/>
                    </a:cubicBezTo>
                    <a:cubicBezTo>
                      <a:pt x="298" y="20"/>
                      <a:pt x="300" y="24"/>
                      <a:pt x="303" y="28"/>
                    </a:cubicBezTo>
                    <a:cubicBezTo>
                      <a:pt x="293" y="27"/>
                      <a:pt x="283" y="28"/>
                      <a:pt x="272" y="30"/>
                    </a:cubicBezTo>
                    <a:close/>
                    <a:moveTo>
                      <a:pt x="289" y="53"/>
                    </a:moveTo>
                    <a:cubicBezTo>
                      <a:pt x="286" y="49"/>
                      <a:pt x="283" y="45"/>
                      <a:pt x="280" y="41"/>
                    </a:cubicBezTo>
                    <a:cubicBezTo>
                      <a:pt x="288" y="40"/>
                      <a:pt x="296" y="38"/>
                      <a:pt x="304" y="36"/>
                    </a:cubicBezTo>
                    <a:cubicBezTo>
                      <a:pt x="306" y="36"/>
                      <a:pt x="306" y="35"/>
                      <a:pt x="307" y="34"/>
                    </a:cubicBezTo>
                    <a:cubicBezTo>
                      <a:pt x="311" y="39"/>
                      <a:pt x="315" y="45"/>
                      <a:pt x="319" y="50"/>
                    </a:cubicBezTo>
                    <a:cubicBezTo>
                      <a:pt x="309" y="49"/>
                      <a:pt x="299" y="50"/>
                      <a:pt x="289" y="53"/>
                    </a:cubicBezTo>
                    <a:close/>
                    <a:moveTo>
                      <a:pt x="316" y="87"/>
                    </a:moveTo>
                    <a:cubicBezTo>
                      <a:pt x="313" y="83"/>
                      <a:pt x="309" y="79"/>
                      <a:pt x="305" y="74"/>
                    </a:cubicBezTo>
                    <a:cubicBezTo>
                      <a:pt x="314" y="70"/>
                      <a:pt x="322" y="67"/>
                      <a:pt x="330" y="64"/>
                    </a:cubicBezTo>
                    <a:cubicBezTo>
                      <a:pt x="334" y="68"/>
                      <a:pt x="339" y="73"/>
                      <a:pt x="343" y="77"/>
                    </a:cubicBezTo>
                    <a:cubicBezTo>
                      <a:pt x="334" y="79"/>
                      <a:pt x="325" y="83"/>
                      <a:pt x="316" y="87"/>
                    </a:cubicBezTo>
                    <a:close/>
                    <a:moveTo>
                      <a:pt x="331" y="103"/>
                    </a:moveTo>
                    <a:cubicBezTo>
                      <a:pt x="328" y="100"/>
                      <a:pt x="326" y="98"/>
                      <a:pt x="323" y="95"/>
                    </a:cubicBezTo>
                    <a:cubicBezTo>
                      <a:pt x="331" y="91"/>
                      <a:pt x="339" y="88"/>
                      <a:pt x="347" y="84"/>
                    </a:cubicBezTo>
                    <a:cubicBezTo>
                      <a:pt x="347" y="84"/>
                      <a:pt x="348" y="83"/>
                      <a:pt x="348" y="83"/>
                    </a:cubicBezTo>
                    <a:cubicBezTo>
                      <a:pt x="351" y="86"/>
                      <a:pt x="354" y="88"/>
                      <a:pt x="357" y="91"/>
                    </a:cubicBezTo>
                    <a:cubicBezTo>
                      <a:pt x="348" y="94"/>
                      <a:pt x="339" y="98"/>
                      <a:pt x="331" y="103"/>
                    </a:cubicBezTo>
                    <a:close/>
                    <a:moveTo>
                      <a:pt x="339" y="112"/>
                    </a:moveTo>
                    <a:cubicBezTo>
                      <a:pt x="348" y="107"/>
                      <a:pt x="357" y="103"/>
                      <a:pt x="366" y="98"/>
                    </a:cubicBezTo>
                    <a:cubicBezTo>
                      <a:pt x="369" y="101"/>
                      <a:pt x="372" y="103"/>
                      <a:pt x="375" y="106"/>
                    </a:cubicBezTo>
                    <a:cubicBezTo>
                      <a:pt x="365" y="110"/>
                      <a:pt x="356" y="115"/>
                      <a:pt x="347" y="120"/>
                    </a:cubicBezTo>
                    <a:cubicBezTo>
                      <a:pt x="344" y="118"/>
                      <a:pt x="341" y="115"/>
                      <a:pt x="339" y="112"/>
                    </a:cubicBezTo>
                    <a:close/>
                    <a:moveTo>
                      <a:pt x="368" y="142"/>
                    </a:moveTo>
                    <a:cubicBezTo>
                      <a:pt x="364" y="138"/>
                      <a:pt x="360" y="134"/>
                      <a:pt x="356" y="130"/>
                    </a:cubicBezTo>
                    <a:cubicBezTo>
                      <a:pt x="365" y="124"/>
                      <a:pt x="375" y="119"/>
                      <a:pt x="385" y="113"/>
                    </a:cubicBezTo>
                    <a:cubicBezTo>
                      <a:pt x="390" y="116"/>
                      <a:pt x="396" y="120"/>
                      <a:pt x="401" y="123"/>
                    </a:cubicBezTo>
                    <a:cubicBezTo>
                      <a:pt x="389" y="126"/>
                      <a:pt x="378" y="133"/>
                      <a:pt x="368"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4" name="Freeform 500"/>
              <p:cNvSpPr>
                <a:spLocks noEditPoints="1"/>
              </p:cNvSpPr>
              <p:nvPr/>
            </p:nvSpPr>
            <p:spPr bwMode="auto">
              <a:xfrm>
                <a:off x="577" y="1389"/>
                <a:ext cx="562" cy="504"/>
              </a:xfrm>
              <a:custGeom>
                <a:avLst/>
                <a:gdLst>
                  <a:gd name="T0" fmla="*/ 273 w 279"/>
                  <a:gd name="T1" fmla="*/ 101 h 250"/>
                  <a:gd name="T2" fmla="*/ 171 w 279"/>
                  <a:gd name="T3" fmla="*/ 84 h 250"/>
                  <a:gd name="T4" fmla="*/ 190 w 279"/>
                  <a:gd name="T5" fmla="*/ 10 h 250"/>
                  <a:gd name="T6" fmla="*/ 181 w 279"/>
                  <a:gd name="T7" fmla="*/ 6 h 250"/>
                  <a:gd name="T8" fmla="*/ 157 w 279"/>
                  <a:gd name="T9" fmla="*/ 81 h 250"/>
                  <a:gd name="T10" fmla="*/ 124 w 279"/>
                  <a:gd name="T11" fmla="*/ 74 h 250"/>
                  <a:gd name="T12" fmla="*/ 139 w 279"/>
                  <a:gd name="T13" fmla="*/ 12 h 250"/>
                  <a:gd name="T14" fmla="*/ 129 w 279"/>
                  <a:gd name="T15" fmla="*/ 8 h 250"/>
                  <a:gd name="T16" fmla="*/ 108 w 279"/>
                  <a:gd name="T17" fmla="*/ 72 h 250"/>
                  <a:gd name="T18" fmla="*/ 24 w 279"/>
                  <a:gd name="T19" fmla="*/ 63 h 250"/>
                  <a:gd name="T20" fmla="*/ 24 w 279"/>
                  <a:gd name="T21" fmla="*/ 71 h 250"/>
                  <a:gd name="T22" fmla="*/ 106 w 279"/>
                  <a:gd name="T23" fmla="*/ 83 h 250"/>
                  <a:gd name="T24" fmla="*/ 101 w 279"/>
                  <a:gd name="T25" fmla="*/ 115 h 250"/>
                  <a:gd name="T26" fmla="*/ 95 w 279"/>
                  <a:gd name="T27" fmla="*/ 146 h 250"/>
                  <a:gd name="T28" fmla="*/ 6 w 279"/>
                  <a:gd name="T29" fmla="*/ 127 h 250"/>
                  <a:gd name="T30" fmla="*/ 3 w 279"/>
                  <a:gd name="T31" fmla="*/ 133 h 250"/>
                  <a:gd name="T32" fmla="*/ 93 w 279"/>
                  <a:gd name="T33" fmla="*/ 156 h 250"/>
                  <a:gd name="T34" fmla="*/ 82 w 279"/>
                  <a:gd name="T35" fmla="*/ 227 h 250"/>
                  <a:gd name="T36" fmla="*/ 88 w 279"/>
                  <a:gd name="T37" fmla="*/ 229 h 250"/>
                  <a:gd name="T38" fmla="*/ 108 w 279"/>
                  <a:gd name="T39" fmla="*/ 157 h 250"/>
                  <a:gd name="T40" fmla="*/ 142 w 279"/>
                  <a:gd name="T41" fmla="*/ 159 h 250"/>
                  <a:gd name="T42" fmla="*/ 136 w 279"/>
                  <a:gd name="T43" fmla="*/ 247 h 250"/>
                  <a:gd name="T44" fmla="*/ 141 w 279"/>
                  <a:gd name="T45" fmla="*/ 247 h 250"/>
                  <a:gd name="T46" fmla="*/ 153 w 279"/>
                  <a:gd name="T47" fmla="*/ 159 h 250"/>
                  <a:gd name="T48" fmla="*/ 254 w 279"/>
                  <a:gd name="T49" fmla="*/ 171 h 250"/>
                  <a:gd name="T50" fmla="*/ 258 w 279"/>
                  <a:gd name="T51" fmla="*/ 163 h 250"/>
                  <a:gd name="T52" fmla="*/ 155 w 279"/>
                  <a:gd name="T53" fmla="*/ 146 h 250"/>
                  <a:gd name="T54" fmla="*/ 160 w 279"/>
                  <a:gd name="T55" fmla="*/ 122 h 250"/>
                  <a:gd name="T56" fmla="*/ 167 w 279"/>
                  <a:gd name="T57" fmla="*/ 96 h 250"/>
                  <a:gd name="T58" fmla="*/ 273 w 279"/>
                  <a:gd name="T59" fmla="*/ 111 h 250"/>
                  <a:gd name="T60" fmla="*/ 273 w 279"/>
                  <a:gd name="T61" fmla="*/ 101 h 250"/>
                  <a:gd name="T62" fmla="*/ 121 w 279"/>
                  <a:gd name="T63" fmla="*/ 86 h 250"/>
                  <a:gd name="T64" fmla="*/ 153 w 279"/>
                  <a:gd name="T65" fmla="*/ 93 h 250"/>
                  <a:gd name="T66" fmla="*/ 153 w 279"/>
                  <a:gd name="T67" fmla="*/ 93 h 250"/>
                  <a:gd name="T68" fmla="*/ 132 w 279"/>
                  <a:gd name="T69" fmla="*/ 110 h 250"/>
                  <a:gd name="T70" fmla="*/ 125 w 279"/>
                  <a:gd name="T71" fmla="*/ 95 h 250"/>
                  <a:gd name="T72" fmla="*/ 120 w 279"/>
                  <a:gd name="T73" fmla="*/ 93 h 250"/>
                  <a:gd name="T74" fmla="*/ 121 w 279"/>
                  <a:gd name="T75" fmla="*/ 86 h 250"/>
                  <a:gd name="T76" fmla="*/ 124 w 279"/>
                  <a:gd name="T77" fmla="*/ 117 h 250"/>
                  <a:gd name="T78" fmla="*/ 114 w 279"/>
                  <a:gd name="T79" fmla="*/ 123 h 250"/>
                  <a:gd name="T80" fmla="*/ 118 w 279"/>
                  <a:gd name="T81" fmla="*/ 98 h 250"/>
                  <a:gd name="T82" fmla="*/ 124 w 279"/>
                  <a:gd name="T83" fmla="*/ 117 h 250"/>
                  <a:gd name="T84" fmla="*/ 144 w 279"/>
                  <a:gd name="T85" fmla="*/ 146 h 250"/>
                  <a:gd name="T86" fmla="*/ 110 w 279"/>
                  <a:gd name="T87" fmla="*/ 146 h 250"/>
                  <a:gd name="T88" fmla="*/ 112 w 279"/>
                  <a:gd name="T89" fmla="*/ 133 h 250"/>
                  <a:gd name="T90" fmla="*/ 128 w 279"/>
                  <a:gd name="T91" fmla="*/ 126 h 250"/>
                  <a:gd name="T92" fmla="*/ 138 w 279"/>
                  <a:gd name="T93" fmla="*/ 140 h 250"/>
                  <a:gd name="T94" fmla="*/ 145 w 279"/>
                  <a:gd name="T95" fmla="*/ 139 h 250"/>
                  <a:gd name="T96" fmla="*/ 144 w 279"/>
                  <a:gd name="T97" fmla="*/ 146 h 250"/>
                  <a:gd name="T98" fmla="*/ 146 w 279"/>
                  <a:gd name="T99" fmla="*/ 137 h 250"/>
                  <a:gd name="T100" fmla="*/ 145 w 279"/>
                  <a:gd name="T101" fmla="*/ 136 h 250"/>
                  <a:gd name="T102" fmla="*/ 137 w 279"/>
                  <a:gd name="T103" fmla="*/ 120 h 250"/>
                  <a:gd name="T104" fmla="*/ 152 w 279"/>
                  <a:gd name="T105" fmla="*/ 107 h 250"/>
                  <a:gd name="T106" fmla="*/ 149 w 279"/>
                  <a:gd name="T107" fmla="*/ 119 h 250"/>
                  <a:gd name="T108" fmla="*/ 146 w 279"/>
                  <a:gd name="T109" fmla="*/ 13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9" h="250">
                    <a:moveTo>
                      <a:pt x="273" y="101"/>
                    </a:moveTo>
                    <a:cubicBezTo>
                      <a:pt x="238" y="97"/>
                      <a:pt x="205" y="90"/>
                      <a:pt x="171" y="84"/>
                    </a:cubicBezTo>
                    <a:cubicBezTo>
                      <a:pt x="178" y="59"/>
                      <a:pt x="186" y="35"/>
                      <a:pt x="190" y="10"/>
                    </a:cubicBezTo>
                    <a:cubicBezTo>
                      <a:pt x="190" y="5"/>
                      <a:pt x="183" y="0"/>
                      <a:pt x="181" y="6"/>
                    </a:cubicBezTo>
                    <a:cubicBezTo>
                      <a:pt x="170" y="29"/>
                      <a:pt x="163" y="55"/>
                      <a:pt x="157" y="81"/>
                    </a:cubicBezTo>
                    <a:cubicBezTo>
                      <a:pt x="146" y="79"/>
                      <a:pt x="135" y="76"/>
                      <a:pt x="124" y="74"/>
                    </a:cubicBezTo>
                    <a:cubicBezTo>
                      <a:pt x="129" y="54"/>
                      <a:pt x="134" y="33"/>
                      <a:pt x="139" y="12"/>
                    </a:cubicBezTo>
                    <a:cubicBezTo>
                      <a:pt x="141" y="6"/>
                      <a:pt x="132" y="2"/>
                      <a:pt x="129" y="8"/>
                    </a:cubicBezTo>
                    <a:cubicBezTo>
                      <a:pt x="118" y="27"/>
                      <a:pt x="113" y="49"/>
                      <a:pt x="108" y="72"/>
                    </a:cubicBezTo>
                    <a:cubicBezTo>
                      <a:pt x="81" y="67"/>
                      <a:pt x="53" y="63"/>
                      <a:pt x="24" y="63"/>
                    </a:cubicBezTo>
                    <a:cubicBezTo>
                      <a:pt x="19" y="62"/>
                      <a:pt x="19" y="71"/>
                      <a:pt x="24" y="71"/>
                    </a:cubicBezTo>
                    <a:cubicBezTo>
                      <a:pt x="52" y="73"/>
                      <a:pt x="79" y="77"/>
                      <a:pt x="106" y="83"/>
                    </a:cubicBezTo>
                    <a:cubicBezTo>
                      <a:pt x="104" y="94"/>
                      <a:pt x="103" y="104"/>
                      <a:pt x="101" y="115"/>
                    </a:cubicBezTo>
                    <a:cubicBezTo>
                      <a:pt x="99" y="125"/>
                      <a:pt x="97" y="135"/>
                      <a:pt x="95" y="146"/>
                    </a:cubicBezTo>
                    <a:cubicBezTo>
                      <a:pt x="65" y="144"/>
                      <a:pt x="35" y="141"/>
                      <a:pt x="6" y="127"/>
                    </a:cubicBezTo>
                    <a:cubicBezTo>
                      <a:pt x="3" y="126"/>
                      <a:pt x="0" y="131"/>
                      <a:pt x="3" y="133"/>
                    </a:cubicBezTo>
                    <a:cubicBezTo>
                      <a:pt x="32" y="147"/>
                      <a:pt x="62" y="153"/>
                      <a:pt x="93" y="156"/>
                    </a:cubicBezTo>
                    <a:cubicBezTo>
                      <a:pt x="88" y="180"/>
                      <a:pt x="83" y="204"/>
                      <a:pt x="82" y="227"/>
                    </a:cubicBezTo>
                    <a:cubicBezTo>
                      <a:pt x="81" y="231"/>
                      <a:pt x="86" y="232"/>
                      <a:pt x="88" y="229"/>
                    </a:cubicBezTo>
                    <a:cubicBezTo>
                      <a:pt x="101" y="209"/>
                      <a:pt x="105" y="182"/>
                      <a:pt x="108" y="157"/>
                    </a:cubicBezTo>
                    <a:cubicBezTo>
                      <a:pt x="119" y="158"/>
                      <a:pt x="131" y="158"/>
                      <a:pt x="142" y="159"/>
                    </a:cubicBezTo>
                    <a:cubicBezTo>
                      <a:pt x="137" y="188"/>
                      <a:pt x="134" y="217"/>
                      <a:pt x="136" y="247"/>
                    </a:cubicBezTo>
                    <a:cubicBezTo>
                      <a:pt x="136" y="250"/>
                      <a:pt x="141" y="250"/>
                      <a:pt x="141" y="247"/>
                    </a:cubicBezTo>
                    <a:cubicBezTo>
                      <a:pt x="144" y="217"/>
                      <a:pt x="148" y="188"/>
                      <a:pt x="153" y="159"/>
                    </a:cubicBezTo>
                    <a:cubicBezTo>
                      <a:pt x="187" y="160"/>
                      <a:pt x="222" y="162"/>
                      <a:pt x="254" y="171"/>
                    </a:cubicBezTo>
                    <a:cubicBezTo>
                      <a:pt x="259" y="172"/>
                      <a:pt x="262" y="165"/>
                      <a:pt x="258" y="163"/>
                    </a:cubicBezTo>
                    <a:cubicBezTo>
                      <a:pt x="225" y="149"/>
                      <a:pt x="191" y="146"/>
                      <a:pt x="155" y="146"/>
                    </a:cubicBezTo>
                    <a:cubicBezTo>
                      <a:pt x="157" y="138"/>
                      <a:pt x="159" y="130"/>
                      <a:pt x="160" y="122"/>
                    </a:cubicBezTo>
                    <a:cubicBezTo>
                      <a:pt x="162" y="113"/>
                      <a:pt x="165" y="104"/>
                      <a:pt x="167" y="96"/>
                    </a:cubicBezTo>
                    <a:cubicBezTo>
                      <a:pt x="202" y="103"/>
                      <a:pt x="237" y="110"/>
                      <a:pt x="273" y="111"/>
                    </a:cubicBezTo>
                    <a:cubicBezTo>
                      <a:pt x="279" y="111"/>
                      <a:pt x="279" y="101"/>
                      <a:pt x="273" y="101"/>
                    </a:cubicBezTo>
                    <a:close/>
                    <a:moveTo>
                      <a:pt x="121" y="86"/>
                    </a:moveTo>
                    <a:cubicBezTo>
                      <a:pt x="132" y="88"/>
                      <a:pt x="142" y="90"/>
                      <a:pt x="153" y="93"/>
                    </a:cubicBezTo>
                    <a:cubicBezTo>
                      <a:pt x="153" y="93"/>
                      <a:pt x="153" y="93"/>
                      <a:pt x="153" y="93"/>
                    </a:cubicBezTo>
                    <a:cubicBezTo>
                      <a:pt x="146" y="99"/>
                      <a:pt x="139" y="105"/>
                      <a:pt x="132" y="110"/>
                    </a:cubicBezTo>
                    <a:cubicBezTo>
                      <a:pt x="130" y="105"/>
                      <a:pt x="128" y="100"/>
                      <a:pt x="125" y="95"/>
                    </a:cubicBezTo>
                    <a:cubicBezTo>
                      <a:pt x="124" y="92"/>
                      <a:pt x="122" y="92"/>
                      <a:pt x="120" y="93"/>
                    </a:cubicBezTo>
                    <a:cubicBezTo>
                      <a:pt x="120" y="91"/>
                      <a:pt x="121" y="88"/>
                      <a:pt x="121" y="86"/>
                    </a:cubicBezTo>
                    <a:close/>
                    <a:moveTo>
                      <a:pt x="124" y="117"/>
                    </a:moveTo>
                    <a:cubicBezTo>
                      <a:pt x="121" y="119"/>
                      <a:pt x="117" y="121"/>
                      <a:pt x="114" y="123"/>
                    </a:cubicBezTo>
                    <a:cubicBezTo>
                      <a:pt x="115" y="115"/>
                      <a:pt x="117" y="107"/>
                      <a:pt x="118" y="98"/>
                    </a:cubicBezTo>
                    <a:cubicBezTo>
                      <a:pt x="120" y="104"/>
                      <a:pt x="122" y="110"/>
                      <a:pt x="124" y="117"/>
                    </a:cubicBezTo>
                    <a:close/>
                    <a:moveTo>
                      <a:pt x="144" y="146"/>
                    </a:moveTo>
                    <a:cubicBezTo>
                      <a:pt x="132" y="146"/>
                      <a:pt x="121" y="146"/>
                      <a:pt x="110" y="146"/>
                    </a:cubicBezTo>
                    <a:cubicBezTo>
                      <a:pt x="111" y="142"/>
                      <a:pt x="111" y="137"/>
                      <a:pt x="112" y="133"/>
                    </a:cubicBezTo>
                    <a:cubicBezTo>
                      <a:pt x="118" y="131"/>
                      <a:pt x="123" y="129"/>
                      <a:pt x="128" y="126"/>
                    </a:cubicBezTo>
                    <a:cubicBezTo>
                      <a:pt x="131" y="131"/>
                      <a:pt x="134" y="137"/>
                      <a:pt x="138" y="140"/>
                    </a:cubicBezTo>
                    <a:cubicBezTo>
                      <a:pt x="140" y="143"/>
                      <a:pt x="144" y="142"/>
                      <a:pt x="145" y="139"/>
                    </a:cubicBezTo>
                    <a:cubicBezTo>
                      <a:pt x="145" y="142"/>
                      <a:pt x="144" y="144"/>
                      <a:pt x="144" y="146"/>
                    </a:cubicBezTo>
                    <a:close/>
                    <a:moveTo>
                      <a:pt x="146" y="137"/>
                    </a:moveTo>
                    <a:cubicBezTo>
                      <a:pt x="145" y="137"/>
                      <a:pt x="146" y="136"/>
                      <a:pt x="145" y="136"/>
                    </a:cubicBezTo>
                    <a:cubicBezTo>
                      <a:pt x="144" y="130"/>
                      <a:pt x="140" y="125"/>
                      <a:pt x="137" y="120"/>
                    </a:cubicBezTo>
                    <a:cubicBezTo>
                      <a:pt x="142" y="116"/>
                      <a:pt x="147" y="112"/>
                      <a:pt x="152" y="107"/>
                    </a:cubicBezTo>
                    <a:cubicBezTo>
                      <a:pt x="151" y="111"/>
                      <a:pt x="150" y="115"/>
                      <a:pt x="149" y="119"/>
                    </a:cubicBezTo>
                    <a:cubicBezTo>
                      <a:pt x="148" y="125"/>
                      <a:pt x="147" y="131"/>
                      <a:pt x="146"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5" name="Freeform 501"/>
              <p:cNvSpPr/>
              <p:nvPr/>
            </p:nvSpPr>
            <p:spPr bwMode="auto">
              <a:xfrm>
                <a:off x="619" y="1707"/>
                <a:ext cx="121" cy="130"/>
              </a:xfrm>
              <a:custGeom>
                <a:avLst/>
                <a:gdLst>
                  <a:gd name="T0" fmla="*/ 51 w 60"/>
                  <a:gd name="T1" fmla="*/ 11 h 64"/>
                  <a:gd name="T2" fmla="*/ 32 w 60"/>
                  <a:gd name="T3" fmla="*/ 21 h 64"/>
                  <a:gd name="T4" fmla="*/ 14 w 60"/>
                  <a:gd name="T5" fmla="*/ 5 h 64"/>
                  <a:gd name="T6" fmla="*/ 7 w 60"/>
                  <a:gd name="T7" fmla="*/ 12 h 64"/>
                  <a:gd name="T8" fmla="*/ 20 w 60"/>
                  <a:gd name="T9" fmla="*/ 27 h 64"/>
                  <a:gd name="T10" fmla="*/ 5 w 60"/>
                  <a:gd name="T11" fmla="*/ 33 h 64"/>
                  <a:gd name="T12" fmla="*/ 6 w 60"/>
                  <a:gd name="T13" fmla="*/ 42 h 64"/>
                  <a:gd name="T14" fmla="*/ 28 w 60"/>
                  <a:gd name="T15" fmla="*/ 37 h 64"/>
                  <a:gd name="T16" fmla="*/ 43 w 60"/>
                  <a:gd name="T17" fmla="*/ 59 h 64"/>
                  <a:gd name="T18" fmla="*/ 53 w 60"/>
                  <a:gd name="T19" fmla="*/ 53 h 64"/>
                  <a:gd name="T20" fmla="*/ 40 w 60"/>
                  <a:gd name="T21" fmla="*/ 31 h 64"/>
                  <a:gd name="T22" fmla="*/ 56 w 60"/>
                  <a:gd name="T23" fmla="*/ 20 h 64"/>
                  <a:gd name="T24" fmla="*/ 51 w 60"/>
                  <a:gd name="T25" fmla="*/ 1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64">
                    <a:moveTo>
                      <a:pt x="51" y="11"/>
                    </a:moveTo>
                    <a:cubicBezTo>
                      <a:pt x="44" y="13"/>
                      <a:pt x="38" y="17"/>
                      <a:pt x="32" y="21"/>
                    </a:cubicBezTo>
                    <a:cubicBezTo>
                      <a:pt x="26" y="15"/>
                      <a:pt x="20" y="9"/>
                      <a:pt x="14" y="5"/>
                    </a:cubicBezTo>
                    <a:cubicBezTo>
                      <a:pt x="9" y="0"/>
                      <a:pt x="2" y="8"/>
                      <a:pt x="7" y="12"/>
                    </a:cubicBezTo>
                    <a:cubicBezTo>
                      <a:pt x="12" y="17"/>
                      <a:pt x="16" y="22"/>
                      <a:pt x="20" y="27"/>
                    </a:cubicBezTo>
                    <a:cubicBezTo>
                      <a:pt x="15" y="29"/>
                      <a:pt x="10" y="32"/>
                      <a:pt x="5" y="33"/>
                    </a:cubicBezTo>
                    <a:cubicBezTo>
                      <a:pt x="0" y="35"/>
                      <a:pt x="1" y="42"/>
                      <a:pt x="6" y="42"/>
                    </a:cubicBezTo>
                    <a:cubicBezTo>
                      <a:pt x="13" y="42"/>
                      <a:pt x="21" y="40"/>
                      <a:pt x="28" y="37"/>
                    </a:cubicBezTo>
                    <a:cubicBezTo>
                      <a:pt x="33" y="44"/>
                      <a:pt x="37" y="52"/>
                      <a:pt x="43" y="59"/>
                    </a:cubicBezTo>
                    <a:cubicBezTo>
                      <a:pt x="47" y="64"/>
                      <a:pt x="56" y="59"/>
                      <a:pt x="53" y="53"/>
                    </a:cubicBezTo>
                    <a:cubicBezTo>
                      <a:pt x="50" y="45"/>
                      <a:pt x="46" y="38"/>
                      <a:pt x="40" y="31"/>
                    </a:cubicBezTo>
                    <a:cubicBezTo>
                      <a:pt x="46" y="27"/>
                      <a:pt x="51" y="23"/>
                      <a:pt x="56" y="20"/>
                    </a:cubicBezTo>
                    <a:cubicBezTo>
                      <a:pt x="60" y="16"/>
                      <a:pt x="55" y="9"/>
                      <a:pt x="5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6" name="Freeform 502"/>
              <p:cNvSpPr/>
              <p:nvPr/>
            </p:nvSpPr>
            <p:spPr bwMode="auto">
              <a:xfrm>
                <a:off x="986" y="1409"/>
                <a:ext cx="153" cy="137"/>
              </a:xfrm>
              <a:custGeom>
                <a:avLst/>
                <a:gdLst>
                  <a:gd name="T0" fmla="*/ 64 w 76"/>
                  <a:gd name="T1" fmla="*/ 13 h 68"/>
                  <a:gd name="T2" fmla="*/ 41 w 76"/>
                  <a:gd name="T3" fmla="*/ 26 h 68"/>
                  <a:gd name="T4" fmla="*/ 22 w 76"/>
                  <a:gd name="T5" fmla="*/ 4 h 68"/>
                  <a:gd name="T6" fmla="*/ 15 w 76"/>
                  <a:gd name="T7" fmla="*/ 12 h 68"/>
                  <a:gd name="T8" fmla="*/ 31 w 76"/>
                  <a:gd name="T9" fmla="*/ 33 h 68"/>
                  <a:gd name="T10" fmla="*/ 6 w 76"/>
                  <a:gd name="T11" fmla="*/ 47 h 68"/>
                  <a:gd name="T12" fmla="*/ 11 w 76"/>
                  <a:gd name="T13" fmla="*/ 56 h 68"/>
                  <a:gd name="T14" fmla="*/ 37 w 76"/>
                  <a:gd name="T15" fmla="*/ 43 h 68"/>
                  <a:gd name="T16" fmla="*/ 51 w 76"/>
                  <a:gd name="T17" fmla="*/ 63 h 68"/>
                  <a:gd name="T18" fmla="*/ 61 w 76"/>
                  <a:gd name="T19" fmla="*/ 58 h 68"/>
                  <a:gd name="T20" fmla="*/ 49 w 76"/>
                  <a:gd name="T21" fmla="*/ 37 h 68"/>
                  <a:gd name="T22" fmla="*/ 70 w 76"/>
                  <a:gd name="T23" fmla="*/ 23 h 68"/>
                  <a:gd name="T24" fmla="*/ 64 w 76"/>
                  <a:gd name="T25" fmla="*/ 1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68">
                    <a:moveTo>
                      <a:pt x="64" y="13"/>
                    </a:moveTo>
                    <a:cubicBezTo>
                      <a:pt x="56" y="17"/>
                      <a:pt x="49" y="21"/>
                      <a:pt x="41" y="26"/>
                    </a:cubicBezTo>
                    <a:cubicBezTo>
                      <a:pt x="36" y="18"/>
                      <a:pt x="29" y="11"/>
                      <a:pt x="22" y="4"/>
                    </a:cubicBezTo>
                    <a:cubicBezTo>
                      <a:pt x="17" y="0"/>
                      <a:pt x="10" y="7"/>
                      <a:pt x="15" y="12"/>
                    </a:cubicBezTo>
                    <a:cubicBezTo>
                      <a:pt x="21" y="18"/>
                      <a:pt x="26" y="25"/>
                      <a:pt x="31" y="33"/>
                    </a:cubicBezTo>
                    <a:cubicBezTo>
                      <a:pt x="23" y="38"/>
                      <a:pt x="14" y="43"/>
                      <a:pt x="6" y="47"/>
                    </a:cubicBezTo>
                    <a:cubicBezTo>
                      <a:pt x="0" y="51"/>
                      <a:pt x="5" y="59"/>
                      <a:pt x="11" y="56"/>
                    </a:cubicBezTo>
                    <a:cubicBezTo>
                      <a:pt x="20" y="52"/>
                      <a:pt x="29" y="48"/>
                      <a:pt x="37" y="43"/>
                    </a:cubicBezTo>
                    <a:cubicBezTo>
                      <a:pt x="42" y="50"/>
                      <a:pt x="45" y="57"/>
                      <a:pt x="51" y="63"/>
                    </a:cubicBezTo>
                    <a:cubicBezTo>
                      <a:pt x="55" y="68"/>
                      <a:pt x="62" y="63"/>
                      <a:pt x="61" y="58"/>
                    </a:cubicBezTo>
                    <a:cubicBezTo>
                      <a:pt x="58" y="50"/>
                      <a:pt x="54" y="43"/>
                      <a:pt x="49" y="37"/>
                    </a:cubicBezTo>
                    <a:cubicBezTo>
                      <a:pt x="56" y="32"/>
                      <a:pt x="63" y="28"/>
                      <a:pt x="70" y="23"/>
                    </a:cubicBezTo>
                    <a:cubicBezTo>
                      <a:pt x="76" y="18"/>
                      <a:pt x="71" y="10"/>
                      <a:pt x="6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7" name="Freeform 503"/>
              <p:cNvSpPr>
                <a:spLocks noEditPoints="1"/>
              </p:cNvSpPr>
              <p:nvPr/>
            </p:nvSpPr>
            <p:spPr bwMode="auto">
              <a:xfrm>
                <a:off x="686" y="1373"/>
                <a:ext cx="94" cy="129"/>
              </a:xfrm>
              <a:custGeom>
                <a:avLst/>
                <a:gdLst>
                  <a:gd name="T0" fmla="*/ 46 w 47"/>
                  <a:gd name="T1" fmla="*/ 34 h 64"/>
                  <a:gd name="T2" fmla="*/ 24 w 47"/>
                  <a:gd name="T3" fmla="*/ 2 h 64"/>
                  <a:gd name="T4" fmla="*/ 8 w 47"/>
                  <a:gd name="T5" fmla="*/ 4 h 64"/>
                  <a:gd name="T6" fmla="*/ 2 w 47"/>
                  <a:gd name="T7" fmla="*/ 25 h 64"/>
                  <a:gd name="T8" fmla="*/ 2 w 47"/>
                  <a:gd name="T9" fmla="*/ 26 h 64"/>
                  <a:gd name="T10" fmla="*/ 5 w 47"/>
                  <a:gd name="T11" fmla="*/ 30 h 64"/>
                  <a:gd name="T12" fmla="*/ 13 w 47"/>
                  <a:gd name="T13" fmla="*/ 58 h 64"/>
                  <a:gd name="T14" fmla="*/ 46 w 47"/>
                  <a:gd name="T15" fmla="*/ 34 h 64"/>
                  <a:gd name="T16" fmla="*/ 22 w 47"/>
                  <a:gd name="T17" fmla="*/ 47 h 64"/>
                  <a:gd name="T18" fmla="*/ 13 w 47"/>
                  <a:gd name="T19" fmla="*/ 40 h 64"/>
                  <a:gd name="T20" fmla="*/ 19 w 47"/>
                  <a:gd name="T21" fmla="*/ 27 h 64"/>
                  <a:gd name="T22" fmla="*/ 16 w 47"/>
                  <a:gd name="T23" fmla="*/ 20 h 64"/>
                  <a:gd name="T24" fmla="*/ 12 w 47"/>
                  <a:gd name="T25" fmla="*/ 22 h 64"/>
                  <a:gd name="T26" fmla="*/ 15 w 47"/>
                  <a:gd name="T27" fmla="*/ 12 h 64"/>
                  <a:gd name="T28" fmla="*/ 17 w 47"/>
                  <a:gd name="T29" fmla="*/ 11 h 64"/>
                  <a:gd name="T30" fmla="*/ 20 w 47"/>
                  <a:gd name="T31" fmla="*/ 12 h 64"/>
                  <a:gd name="T32" fmla="*/ 33 w 47"/>
                  <a:gd name="T33" fmla="*/ 32 h 64"/>
                  <a:gd name="T34" fmla="*/ 22 w 47"/>
                  <a:gd name="T35"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64">
                    <a:moveTo>
                      <a:pt x="46" y="34"/>
                    </a:moveTo>
                    <a:cubicBezTo>
                      <a:pt x="45" y="22"/>
                      <a:pt x="36" y="8"/>
                      <a:pt x="24" y="2"/>
                    </a:cubicBezTo>
                    <a:cubicBezTo>
                      <a:pt x="19" y="0"/>
                      <a:pt x="13" y="0"/>
                      <a:pt x="8" y="4"/>
                    </a:cubicBezTo>
                    <a:cubicBezTo>
                      <a:pt x="3" y="8"/>
                      <a:pt x="2" y="18"/>
                      <a:pt x="2" y="25"/>
                    </a:cubicBezTo>
                    <a:cubicBezTo>
                      <a:pt x="2" y="25"/>
                      <a:pt x="2" y="26"/>
                      <a:pt x="2" y="26"/>
                    </a:cubicBezTo>
                    <a:cubicBezTo>
                      <a:pt x="3" y="28"/>
                      <a:pt x="4" y="29"/>
                      <a:pt x="5" y="30"/>
                    </a:cubicBezTo>
                    <a:cubicBezTo>
                      <a:pt x="0" y="40"/>
                      <a:pt x="1" y="54"/>
                      <a:pt x="13" y="58"/>
                    </a:cubicBezTo>
                    <a:cubicBezTo>
                      <a:pt x="29" y="64"/>
                      <a:pt x="47" y="51"/>
                      <a:pt x="46" y="34"/>
                    </a:cubicBezTo>
                    <a:close/>
                    <a:moveTo>
                      <a:pt x="22" y="47"/>
                    </a:moveTo>
                    <a:cubicBezTo>
                      <a:pt x="17" y="47"/>
                      <a:pt x="13" y="45"/>
                      <a:pt x="13" y="40"/>
                    </a:cubicBezTo>
                    <a:cubicBezTo>
                      <a:pt x="13" y="36"/>
                      <a:pt x="15" y="30"/>
                      <a:pt x="19" y="27"/>
                    </a:cubicBezTo>
                    <a:cubicBezTo>
                      <a:pt x="22" y="25"/>
                      <a:pt x="20" y="18"/>
                      <a:pt x="16" y="20"/>
                    </a:cubicBezTo>
                    <a:cubicBezTo>
                      <a:pt x="14" y="20"/>
                      <a:pt x="13" y="21"/>
                      <a:pt x="12" y="22"/>
                    </a:cubicBezTo>
                    <a:cubicBezTo>
                      <a:pt x="12" y="18"/>
                      <a:pt x="13" y="14"/>
                      <a:pt x="15" y="12"/>
                    </a:cubicBezTo>
                    <a:cubicBezTo>
                      <a:pt x="16" y="11"/>
                      <a:pt x="16" y="11"/>
                      <a:pt x="17" y="11"/>
                    </a:cubicBezTo>
                    <a:cubicBezTo>
                      <a:pt x="18" y="11"/>
                      <a:pt x="18" y="11"/>
                      <a:pt x="20" y="12"/>
                    </a:cubicBezTo>
                    <a:cubicBezTo>
                      <a:pt x="27" y="15"/>
                      <a:pt x="31" y="24"/>
                      <a:pt x="33" y="32"/>
                    </a:cubicBezTo>
                    <a:cubicBezTo>
                      <a:pt x="35" y="39"/>
                      <a:pt x="32" y="46"/>
                      <a:pt x="2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8" name="Freeform 504"/>
              <p:cNvSpPr>
                <a:spLocks noEditPoints="1"/>
              </p:cNvSpPr>
              <p:nvPr/>
            </p:nvSpPr>
            <p:spPr bwMode="auto">
              <a:xfrm>
                <a:off x="930" y="1722"/>
                <a:ext cx="109" cy="155"/>
              </a:xfrm>
              <a:custGeom>
                <a:avLst/>
                <a:gdLst>
                  <a:gd name="T0" fmla="*/ 52 w 54"/>
                  <a:gd name="T1" fmla="*/ 37 h 77"/>
                  <a:gd name="T2" fmla="*/ 40 w 54"/>
                  <a:gd name="T3" fmla="*/ 8 h 77"/>
                  <a:gd name="T4" fmla="*/ 21 w 54"/>
                  <a:gd name="T5" fmla="*/ 3 h 77"/>
                  <a:gd name="T6" fmla="*/ 5 w 54"/>
                  <a:gd name="T7" fmla="*/ 26 h 77"/>
                  <a:gd name="T8" fmla="*/ 4 w 54"/>
                  <a:gd name="T9" fmla="*/ 27 h 77"/>
                  <a:gd name="T10" fmla="*/ 1 w 54"/>
                  <a:gd name="T11" fmla="*/ 45 h 77"/>
                  <a:gd name="T12" fmla="*/ 20 w 54"/>
                  <a:gd name="T13" fmla="*/ 69 h 77"/>
                  <a:gd name="T14" fmla="*/ 48 w 54"/>
                  <a:gd name="T15" fmla="*/ 67 h 77"/>
                  <a:gd name="T16" fmla="*/ 52 w 54"/>
                  <a:gd name="T17" fmla="*/ 37 h 77"/>
                  <a:gd name="T18" fmla="*/ 39 w 54"/>
                  <a:gd name="T19" fmla="*/ 50 h 77"/>
                  <a:gd name="T20" fmla="*/ 37 w 54"/>
                  <a:gd name="T21" fmla="*/ 60 h 77"/>
                  <a:gd name="T22" fmla="*/ 37 w 54"/>
                  <a:gd name="T23" fmla="*/ 60 h 77"/>
                  <a:gd name="T24" fmla="*/ 36 w 54"/>
                  <a:gd name="T25" fmla="*/ 61 h 77"/>
                  <a:gd name="T26" fmla="*/ 36 w 54"/>
                  <a:gd name="T27" fmla="*/ 61 h 77"/>
                  <a:gd name="T28" fmla="*/ 35 w 54"/>
                  <a:gd name="T29" fmla="*/ 61 h 77"/>
                  <a:gd name="T30" fmla="*/ 34 w 54"/>
                  <a:gd name="T31" fmla="*/ 61 h 77"/>
                  <a:gd name="T32" fmla="*/ 34 w 54"/>
                  <a:gd name="T33" fmla="*/ 61 h 77"/>
                  <a:gd name="T34" fmla="*/ 20 w 54"/>
                  <a:gd name="T35" fmla="*/ 51 h 77"/>
                  <a:gd name="T36" fmla="*/ 12 w 54"/>
                  <a:gd name="T37" fmla="*/ 38 h 77"/>
                  <a:gd name="T38" fmla="*/ 13 w 54"/>
                  <a:gd name="T39" fmla="*/ 33 h 77"/>
                  <a:gd name="T40" fmla="*/ 14 w 54"/>
                  <a:gd name="T41" fmla="*/ 31 h 77"/>
                  <a:gd name="T42" fmla="*/ 17 w 54"/>
                  <a:gd name="T43" fmla="*/ 26 h 77"/>
                  <a:gd name="T44" fmla="*/ 18 w 54"/>
                  <a:gd name="T45" fmla="*/ 25 h 77"/>
                  <a:gd name="T46" fmla="*/ 19 w 54"/>
                  <a:gd name="T47" fmla="*/ 23 h 77"/>
                  <a:gd name="T48" fmla="*/ 25 w 54"/>
                  <a:gd name="T49" fmla="*/ 15 h 77"/>
                  <a:gd name="T50" fmla="*/ 27 w 54"/>
                  <a:gd name="T51" fmla="*/ 14 h 77"/>
                  <a:gd name="T52" fmla="*/ 27 w 54"/>
                  <a:gd name="T53" fmla="*/ 14 h 77"/>
                  <a:gd name="T54" fmla="*/ 27 w 54"/>
                  <a:gd name="T55" fmla="*/ 14 h 77"/>
                  <a:gd name="T56" fmla="*/ 28 w 54"/>
                  <a:gd name="T57" fmla="*/ 14 h 77"/>
                  <a:gd name="T58" fmla="*/ 29 w 54"/>
                  <a:gd name="T59" fmla="*/ 15 h 77"/>
                  <a:gd name="T60" fmla="*/ 29 w 54"/>
                  <a:gd name="T61" fmla="*/ 15 h 77"/>
                  <a:gd name="T62" fmla="*/ 30 w 54"/>
                  <a:gd name="T63" fmla="*/ 16 h 77"/>
                  <a:gd name="T64" fmla="*/ 31 w 54"/>
                  <a:gd name="T65" fmla="*/ 17 h 77"/>
                  <a:gd name="T66" fmla="*/ 34 w 54"/>
                  <a:gd name="T67" fmla="*/ 22 h 77"/>
                  <a:gd name="T68" fmla="*/ 36 w 54"/>
                  <a:gd name="T69" fmla="*/ 28 h 77"/>
                  <a:gd name="T70" fmla="*/ 38 w 54"/>
                  <a:gd name="T71" fmla="*/ 36 h 77"/>
                  <a:gd name="T72" fmla="*/ 39 w 54"/>
                  <a:gd name="T73" fmla="*/ 5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4" h="77">
                    <a:moveTo>
                      <a:pt x="52" y="37"/>
                    </a:moveTo>
                    <a:cubicBezTo>
                      <a:pt x="50" y="27"/>
                      <a:pt x="47" y="16"/>
                      <a:pt x="40" y="8"/>
                    </a:cubicBezTo>
                    <a:cubicBezTo>
                      <a:pt x="36" y="2"/>
                      <a:pt x="28" y="0"/>
                      <a:pt x="21" y="3"/>
                    </a:cubicBezTo>
                    <a:cubicBezTo>
                      <a:pt x="13" y="7"/>
                      <a:pt x="8" y="17"/>
                      <a:pt x="5" y="26"/>
                    </a:cubicBezTo>
                    <a:cubicBezTo>
                      <a:pt x="5" y="26"/>
                      <a:pt x="4" y="27"/>
                      <a:pt x="4" y="27"/>
                    </a:cubicBezTo>
                    <a:cubicBezTo>
                      <a:pt x="0" y="33"/>
                      <a:pt x="0" y="39"/>
                      <a:pt x="1" y="45"/>
                    </a:cubicBezTo>
                    <a:cubicBezTo>
                      <a:pt x="3" y="55"/>
                      <a:pt x="13" y="63"/>
                      <a:pt x="20" y="69"/>
                    </a:cubicBezTo>
                    <a:cubicBezTo>
                      <a:pt x="29" y="75"/>
                      <a:pt x="41" y="77"/>
                      <a:pt x="48" y="67"/>
                    </a:cubicBezTo>
                    <a:cubicBezTo>
                      <a:pt x="54" y="59"/>
                      <a:pt x="53" y="46"/>
                      <a:pt x="52" y="37"/>
                    </a:cubicBezTo>
                    <a:close/>
                    <a:moveTo>
                      <a:pt x="39" y="50"/>
                    </a:moveTo>
                    <a:cubicBezTo>
                      <a:pt x="39" y="54"/>
                      <a:pt x="38" y="57"/>
                      <a:pt x="37" y="60"/>
                    </a:cubicBezTo>
                    <a:cubicBezTo>
                      <a:pt x="37" y="60"/>
                      <a:pt x="37" y="60"/>
                      <a:pt x="37" y="60"/>
                    </a:cubicBezTo>
                    <a:cubicBezTo>
                      <a:pt x="36" y="60"/>
                      <a:pt x="36" y="60"/>
                      <a:pt x="36" y="61"/>
                    </a:cubicBezTo>
                    <a:cubicBezTo>
                      <a:pt x="36" y="61"/>
                      <a:pt x="36" y="61"/>
                      <a:pt x="36" y="61"/>
                    </a:cubicBezTo>
                    <a:cubicBezTo>
                      <a:pt x="36" y="61"/>
                      <a:pt x="35" y="61"/>
                      <a:pt x="35" y="61"/>
                    </a:cubicBezTo>
                    <a:cubicBezTo>
                      <a:pt x="35" y="61"/>
                      <a:pt x="35" y="61"/>
                      <a:pt x="34" y="61"/>
                    </a:cubicBezTo>
                    <a:cubicBezTo>
                      <a:pt x="34" y="61"/>
                      <a:pt x="34" y="61"/>
                      <a:pt x="34" y="61"/>
                    </a:cubicBezTo>
                    <a:cubicBezTo>
                      <a:pt x="30" y="60"/>
                      <a:pt x="24" y="55"/>
                      <a:pt x="20" y="51"/>
                    </a:cubicBezTo>
                    <a:cubicBezTo>
                      <a:pt x="16" y="47"/>
                      <a:pt x="12" y="44"/>
                      <a:pt x="12" y="38"/>
                    </a:cubicBezTo>
                    <a:cubicBezTo>
                      <a:pt x="12" y="36"/>
                      <a:pt x="12" y="34"/>
                      <a:pt x="13" y="33"/>
                    </a:cubicBezTo>
                    <a:cubicBezTo>
                      <a:pt x="13" y="32"/>
                      <a:pt x="14" y="32"/>
                      <a:pt x="14" y="31"/>
                    </a:cubicBezTo>
                    <a:cubicBezTo>
                      <a:pt x="15" y="29"/>
                      <a:pt x="16" y="28"/>
                      <a:pt x="17" y="26"/>
                    </a:cubicBezTo>
                    <a:cubicBezTo>
                      <a:pt x="17" y="26"/>
                      <a:pt x="18" y="25"/>
                      <a:pt x="18" y="25"/>
                    </a:cubicBezTo>
                    <a:cubicBezTo>
                      <a:pt x="19" y="25"/>
                      <a:pt x="20" y="23"/>
                      <a:pt x="19" y="23"/>
                    </a:cubicBezTo>
                    <a:cubicBezTo>
                      <a:pt x="21" y="20"/>
                      <a:pt x="23" y="17"/>
                      <a:pt x="25" y="15"/>
                    </a:cubicBezTo>
                    <a:cubicBezTo>
                      <a:pt x="24" y="16"/>
                      <a:pt x="26" y="15"/>
                      <a:pt x="27" y="14"/>
                    </a:cubicBezTo>
                    <a:cubicBezTo>
                      <a:pt x="26" y="15"/>
                      <a:pt x="28" y="14"/>
                      <a:pt x="27" y="14"/>
                    </a:cubicBezTo>
                    <a:cubicBezTo>
                      <a:pt x="28" y="14"/>
                      <a:pt x="28" y="14"/>
                      <a:pt x="27" y="14"/>
                    </a:cubicBezTo>
                    <a:cubicBezTo>
                      <a:pt x="28" y="14"/>
                      <a:pt x="28" y="14"/>
                      <a:pt x="28" y="14"/>
                    </a:cubicBezTo>
                    <a:cubicBezTo>
                      <a:pt x="28" y="14"/>
                      <a:pt x="28" y="15"/>
                      <a:pt x="29" y="15"/>
                    </a:cubicBezTo>
                    <a:cubicBezTo>
                      <a:pt x="29" y="15"/>
                      <a:pt x="29" y="15"/>
                      <a:pt x="29" y="15"/>
                    </a:cubicBezTo>
                    <a:cubicBezTo>
                      <a:pt x="29" y="15"/>
                      <a:pt x="29" y="15"/>
                      <a:pt x="30" y="16"/>
                    </a:cubicBezTo>
                    <a:cubicBezTo>
                      <a:pt x="30" y="16"/>
                      <a:pt x="31" y="17"/>
                      <a:pt x="31" y="17"/>
                    </a:cubicBezTo>
                    <a:cubicBezTo>
                      <a:pt x="32" y="19"/>
                      <a:pt x="33" y="21"/>
                      <a:pt x="34" y="22"/>
                    </a:cubicBezTo>
                    <a:cubicBezTo>
                      <a:pt x="35" y="24"/>
                      <a:pt x="35" y="25"/>
                      <a:pt x="36" y="28"/>
                    </a:cubicBezTo>
                    <a:cubicBezTo>
                      <a:pt x="37" y="31"/>
                      <a:pt x="38" y="33"/>
                      <a:pt x="38" y="36"/>
                    </a:cubicBezTo>
                    <a:cubicBezTo>
                      <a:pt x="39" y="40"/>
                      <a:pt x="39" y="45"/>
                      <a:pt x="3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9" name="Freeform 505"/>
              <p:cNvSpPr>
                <a:spLocks noEditPoints="1"/>
              </p:cNvSpPr>
              <p:nvPr/>
            </p:nvSpPr>
            <p:spPr bwMode="auto">
              <a:xfrm>
                <a:off x="2352" y="1925"/>
                <a:ext cx="615" cy="622"/>
              </a:xfrm>
              <a:custGeom>
                <a:avLst/>
                <a:gdLst>
                  <a:gd name="T0" fmla="*/ 143 w 305"/>
                  <a:gd name="T1" fmla="*/ 38 h 308"/>
                  <a:gd name="T2" fmla="*/ 110 w 305"/>
                  <a:gd name="T3" fmla="*/ 82 h 308"/>
                  <a:gd name="T4" fmla="*/ 129 w 305"/>
                  <a:gd name="T5" fmla="*/ 186 h 308"/>
                  <a:gd name="T6" fmla="*/ 124 w 305"/>
                  <a:gd name="T7" fmla="*/ 173 h 308"/>
                  <a:gd name="T8" fmla="*/ 109 w 305"/>
                  <a:gd name="T9" fmla="*/ 172 h 308"/>
                  <a:gd name="T10" fmla="*/ 77 w 305"/>
                  <a:gd name="T11" fmla="*/ 182 h 308"/>
                  <a:gd name="T12" fmla="*/ 70 w 305"/>
                  <a:gd name="T13" fmla="*/ 187 h 308"/>
                  <a:gd name="T14" fmla="*/ 9 w 305"/>
                  <a:gd name="T15" fmla="*/ 259 h 308"/>
                  <a:gd name="T16" fmla="*/ 74 w 305"/>
                  <a:gd name="T17" fmla="*/ 277 h 308"/>
                  <a:gd name="T18" fmla="*/ 127 w 305"/>
                  <a:gd name="T19" fmla="*/ 220 h 308"/>
                  <a:gd name="T20" fmla="*/ 147 w 305"/>
                  <a:gd name="T21" fmla="*/ 183 h 308"/>
                  <a:gd name="T22" fmla="*/ 287 w 305"/>
                  <a:gd name="T23" fmla="*/ 161 h 308"/>
                  <a:gd name="T24" fmla="*/ 87 w 305"/>
                  <a:gd name="T25" fmla="*/ 190 h 308"/>
                  <a:gd name="T26" fmla="*/ 88 w 305"/>
                  <a:gd name="T27" fmla="*/ 188 h 308"/>
                  <a:gd name="T28" fmla="*/ 88 w 305"/>
                  <a:gd name="T29" fmla="*/ 187 h 308"/>
                  <a:gd name="T30" fmla="*/ 89 w 305"/>
                  <a:gd name="T31" fmla="*/ 187 h 308"/>
                  <a:gd name="T32" fmla="*/ 90 w 305"/>
                  <a:gd name="T33" fmla="*/ 185 h 308"/>
                  <a:gd name="T34" fmla="*/ 102 w 305"/>
                  <a:gd name="T35" fmla="*/ 181 h 308"/>
                  <a:gd name="T36" fmla="*/ 101 w 305"/>
                  <a:gd name="T37" fmla="*/ 199 h 308"/>
                  <a:gd name="T38" fmla="*/ 119 w 305"/>
                  <a:gd name="T39" fmla="*/ 212 h 308"/>
                  <a:gd name="T40" fmla="*/ 116 w 305"/>
                  <a:gd name="T41" fmla="*/ 216 h 308"/>
                  <a:gd name="T42" fmla="*/ 113 w 305"/>
                  <a:gd name="T43" fmla="*/ 217 h 308"/>
                  <a:gd name="T44" fmla="*/ 110 w 305"/>
                  <a:gd name="T45" fmla="*/ 217 h 308"/>
                  <a:gd name="T46" fmla="*/ 96 w 305"/>
                  <a:gd name="T47" fmla="*/ 207 h 308"/>
                  <a:gd name="T48" fmla="*/ 89 w 305"/>
                  <a:gd name="T49" fmla="*/ 197 h 308"/>
                  <a:gd name="T50" fmla="*/ 88 w 305"/>
                  <a:gd name="T51" fmla="*/ 194 h 308"/>
                  <a:gd name="T52" fmla="*/ 87 w 305"/>
                  <a:gd name="T53" fmla="*/ 192 h 308"/>
                  <a:gd name="T54" fmla="*/ 36 w 305"/>
                  <a:gd name="T55" fmla="*/ 292 h 308"/>
                  <a:gd name="T56" fmla="*/ 33 w 305"/>
                  <a:gd name="T57" fmla="*/ 244 h 308"/>
                  <a:gd name="T58" fmla="*/ 81 w 305"/>
                  <a:gd name="T59" fmla="*/ 208 h 308"/>
                  <a:gd name="T60" fmla="*/ 36 w 305"/>
                  <a:gd name="T61" fmla="*/ 292 h 308"/>
                  <a:gd name="T62" fmla="*/ 256 w 305"/>
                  <a:gd name="T63" fmla="*/ 141 h 308"/>
                  <a:gd name="T64" fmla="*/ 134 w 305"/>
                  <a:gd name="T65" fmla="*/ 133 h 308"/>
                  <a:gd name="T66" fmla="*/ 192 w 305"/>
                  <a:gd name="T67" fmla="*/ 51 h 308"/>
                  <a:gd name="T68" fmla="*/ 230 w 305"/>
                  <a:gd name="T69" fmla="*/ 52 h 308"/>
                  <a:gd name="T70" fmla="*/ 137 w 305"/>
                  <a:gd name="T71" fmla="*/ 52 h 308"/>
                  <a:gd name="T72" fmla="*/ 212 w 305"/>
                  <a:gd name="T73" fmla="*/ 40 h 308"/>
                  <a:gd name="T74" fmla="*/ 123 w 305"/>
                  <a:gd name="T75" fmla="*/ 88 h 308"/>
                  <a:gd name="T76" fmla="*/ 273 w 305"/>
                  <a:gd name="T77" fmla="*/ 160 h 308"/>
                  <a:gd name="T78" fmla="*/ 121 w 305"/>
                  <a:gd name="T79" fmla="*/ 142 h 308"/>
                  <a:gd name="T80" fmla="*/ 276 w 305"/>
                  <a:gd name="T81" fmla="*/ 10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5" h="308">
                    <a:moveTo>
                      <a:pt x="267" y="78"/>
                    </a:moveTo>
                    <a:cubicBezTo>
                      <a:pt x="242" y="30"/>
                      <a:pt x="170" y="0"/>
                      <a:pt x="143" y="38"/>
                    </a:cubicBezTo>
                    <a:cubicBezTo>
                      <a:pt x="131" y="37"/>
                      <a:pt x="120" y="50"/>
                      <a:pt x="116" y="60"/>
                    </a:cubicBezTo>
                    <a:cubicBezTo>
                      <a:pt x="112" y="67"/>
                      <a:pt x="111" y="74"/>
                      <a:pt x="110" y="82"/>
                    </a:cubicBezTo>
                    <a:cubicBezTo>
                      <a:pt x="89" y="117"/>
                      <a:pt x="108" y="153"/>
                      <a:pt x="139" y="177"/>
                    </a:cubicBezTo>
                    <a:cubicBezTo>
                      <a:pt x="136" y="180"/>
                      <a:pt x="133" y="184"/>
                      <a:pt x="129" y="186"/>
                    </a:cubicBezTo>
                    <a:cubicBezTo>
                      <a:pt x="123" y="190"/>
                      <a:pt x="117" y="191"/>
                      <a:pt x="110" y="190"/>
                    </a:cubicBezTo>
                    <a:cubicBezTo>
                      <a:pt x="114" y="183"/>
                      <a:pt x="117" y="177"/>
                      <a:pt x="124" y="173"/>
                    </a:cubicBezTo>
                    <a:cubicBezTo>
                      <a:pt x="129" y="169"/>
                      <a:pt x="125" y="162"/>
                      <a:pt x="119" y="165"/>
                    </a:cubicBezTo>
                    <a:cubicBezTo>
                      <a:pt x="115" y="167"/>
                      <a:pt x="112" y="169"/>
                      <a:pt x="109" y="172"/>
                    </a:cubicBezTo>
                    <a:cubicBezTo>
                      <a:pt x="109" y="172"/>
                      <a:pt x="108" y="172"/>
                      <a:pt x="108" y="172"/>
                    </a:cubicBezTo>
                    <a:cubicBezTo>
                      <a:pt x="97" y="170"/>
                      <a:pt x="83" y="172"/>
                      <a:pt x="77" y="182"/>
                    </a:cubicBezTo>
                    <a:cubicBezTo>
                      <a:pt x="77" y="183"/>
                      <a:pt x="77" y="183"/>
                      <a:pt x="77" y="184"/>
                    </a:cubicBezTo>
                    <a:cubicBezTo>
                      <a:pt x="70" y="187"/>
                      <a:pt x="70" y="187"/>
                      <a:pt x="70" y="187"/>
                    </a:cubicBezTo>
                    <a:cubicBezTo>
                      <a:pt x="69" y="187"/>
                      <a:pt x="69" y="189"/>
                      <a:pt x="71" y="189"/>
                    </a:cubicBezTo>
                    <a:cubicBezTo>
                      <a:pt x="47" y="209"/>
                      <a:pt x="22" y="232"/>
                      <a:pt x="9" y="259"/>
                    </a:cubicBezTo>
                    <a:cubicBezTo>
                      <a:pt x="2" y="272"/>
                      <a:pt x="0" y="304"/>
                      <a:pt x="21" y="306"/>
                    </a:cubicBezTo>
                    <a:cubicBezTo>
                      <a:pt x="41" y="308"/>
                      <a:pt x="60" y="289"/>
                      <a:pt x="74" y="277"/>
                    </a:cubicBezTo>
                    <a:cubicBezTo>
                      <a:pt x="91" y="261"/>
                      <a:pt x="109" y="243"/>
                      <a:pt x="123" y="224"/>
                    </a:cubicBezTo>
                    <a:cubicBezTo>
                      <a:pt x="124" y="223"/>
                      <a:pt x="125" y="221"/>
                      <a:pt x="127" y="220"/>
                    </a:cubicBezTo>
                    <a:cubicBezTo>
                      <a:pt x="131" y="214"/>
                      <a:pt x="133" y="203"/>
                      <a:pt x="130" y="196"/>
                    </a:cubicBezTo>
                    <a:cubicBezTo>
                      <a:pt x="137" y="193"/>
                      <a:pt x="143" y="189"/>
                      <a:pt x="147" y="183"/>
                    </a:cubicBezTo>
                    <a:cubicBezTo>
                      <a:pt x="163" y="194"/>
                      <a:pt x="181" y="201"/>
                      <a:pt x="199" y="203"/>
                    </a:cubicBezTo>
                    <a:cubicBezTo>
                      <a:pt x="234" y="207"/>
                      <a:pt x="268" y="192"/>
                      <a:pt x="287" y="161"/>
                    </a:cubicBezTo>
                    <a:cubicBezTo>
                      <a:pt x="305" y="133"/>
                      <a:pt x="293" y="96"/>
                      <a:pt x="267" y="78"/>
                    </a:cubicBezTo>
                    <a:close/>
                    <a:moveTo>
                      <a:pt x="87" y="190"/>
                    </a:moveTo>
                    <a:cubicBezTo>
                      <a:pt x="87" y="190"/>
                      <a:pt x="88" y="188"/>
                      <a:pt x="88" y="188"/>
                    </a:cubicBezTo>
                    <a:cubicBezTo>
                      <a:pt x="88" y="188"/>
                      <a:pt x="88" y="188"/>
                      <a:pt x="88" y="188"/>
                    </a:cubicBezTo>
                    <a:cubicBezTo>
                      <a:pt x="88" y="188"/>
                      <a:pt x="88" y="188"/>
                      <a:pt x="88" y="188"/>
                    </a:cubicBezTo>
                    <a:cubicBezTo>
                      <a:pt x="88" y="188"/>
                      <a:pt x="88" y="187"/>
                      <a:pt x="88" y="187"/>
                    </a:cubicBezTo>
                    <a:cubicBezTo>
                      <a:pt x="89" y="187"/>
                      <a:pt x="89" y="187"/>
                      <a:pt x="89" y="187"/>
                    </a:cubicBezTo>
                    <a:cubicBezTo>
                      <a:pt x="89" y="187"/>
                      <a:pt x="89" y="187"/>
                      <a:pt x="89" y="187"/>
                    </a:cubicBezTo>
                    <a:cubicBezTo>
                      <a:pt x="89" y="186"/>
                      <a:pt x="89" y="186"/>
                      <a:pt x="90" y="186"/>
                    </a:cubicBezTo>
                    <a:cubicBezTo>
                      <a:pt x="90" y="186"/>
                      <a:pt x="90" y="185"/>
                      <a:pt x="90" y="185"/>
                    </a:cubicBezTo>
                    <a:cubicBezTo>
                      <a:pt x="91" y="185"/>
                      <a:pt x="91" y="185"/>
                      <a:pt x="92" y="184"/>
                    </a:cubicBezTo>
                    <a:cubicBezTo>
                      <a:pt x="95" y="183"/>
                      <a:pt x="98" y="182"/>
                      <a:pt x="102" y="181"/>
                    </a:cubicBezTo>
                    <a:cubicBezTo>
                      <a:pt x="100" y="184"/>
                      <a:pt x="99" y="187"/>
                      <a:pt x="97" y="190"/>
                    </a:cubicBezTo>
                    <a:cubicBezTo>
                      <a:pt x="96" y="193"/>
                      <a:pt x="97" y="198"/>
                      <a:pt x="101" y="199"/>
                    </a:cubicBezTo>
                    <a:cubicBezTo>
                      <a:pt x="108" y="200"/>
                      <a:pt x="115" y="200"/>
                      <a:pt x="122" y="198"/>
                    </a:cubicBezTo>
                    <a:cubicBezTo>
                      <a:pt x="121" y="203"/>
                      <a:pt x="121" y="208"/>
                      <a:pt x="119" y="212"/>
                    </a:cubicBezTo>
                    <a:cubicBezTo>
                      <a:pt x="118" y="214"/>
                      <a:pt x="118" y="214"/>
                      <a:pt x="116" y="216"/>
                    </a:cubicBezTo>
                    <a:cubicBezTo>
                      <a:pt x="116" y="216"/>
                      <a:pt x="116" y="216"/>
                      <a:pt x="116" y="216"/>
                    </a:cubicBezTo>
                    <a:cubicBezTo>
                      <a:pt x="117" y="215"/>
                      <a:pt x="115" y="216"/>
                      <a:pt x="115" y="216"/>
                    </a:cubicBezTo>
                    <a:cubicBezTo>
                      <a:pt x="116" y="216"/>
                      <a:pt x="114" y="217"/>
                      <a:pt x="113" y="217"/>
                    </a:cubicBezTo>
                    <a:cubicBezTo>
                      <a:pt x="113" y="217"/>
                      <a:pt x="112" y="217"/>
                      <a:pt x="112" y="217"/>
                    </a:cubicBezTo>
                    <a:cubicBezTo>
                      <a:pt x="110" y="217"/>
                      <a:pt x="111" y="217"/>
                      <a:pt x="110" y="217"/>
                    </a:cubicBezTo>
                    <a:cubicBezTo>
                      <a:pt x="107" y="216"/>
                      <a:pt x="107" y="216"/>
                      <a:pt x="105" y="215"/>
                    </a:cubicBezTo>
                    <a:cubicBezTo>
                      <a:pt x="101" y="213"/>
                      <a:pt x="99" y="211"/>
                      <a:pt x="96" y="207"/>
                    </a:cubicBezTo>
                    <a:cubicBezTo>
                      <a:pt x="93" y="204"/>
                      <a:pt x="91" y="202"/>
                      <a:pt x="89" y="198"/>
                    </a:cubicBezTo>
                    <a:cubicBezTo>
                      <a:pt x="89" y="198"/>
                      <a:pt x="89" y="197"/>
                      <a:pt x="89" y="197"/>
                    </a:cubicBezTo>
                    <a:cubicBezTo>
                      <a:pt x="89" y="197"/>
                      <a:pt x="88" y="197"/>
                      <a:pt x="88" y="196"/>
                    </a:cubicBezTo>
                    <a:cubicBezTo>
                      <a:pt x="88" y="195"/>
                      <a:pt x="88" y="195"/>
                      <a:pt x="88" y="194"/>
                    </a:cubicBezTo>
                    <a:cubicBezTo>
                      <a:pt x="87" y="193"/>
                      <a:pt x="87" y="193"/>
                      <a:pt x="87" y="193"/>
                    </a:cubicBezTo>
                    <a:cubicBezTo>
                      <a:pt x="87" y="193"/>
                      <a:pt x="87" y="193"/>
                      <a:pt x="87" y="192"/>
                    </a:cubicBezTo>
                    <a:cubicBezTo>
                      <a:pt x="87" y="191"/>
                      <a:pt x="87" y="191"/>
                      <a:pt x="87" y="190"/>
                    </a:cubicBezTo>
                    <a:close/>
                    <a:moveTo>
                      <a:pt x="36" y="292"/>
                    </a:moveTo>
                    <a:cubicBezTo>
                      <a:pt x="28" y="296"/>
                      <a:pt x="19" y="298"/>
                      <a:pt x="16" y="287"/>
                    </a:cubicBezTo>
                    <a:cubicBezTo>
                      <a:pt x="11" y="272"/>
                      <a:pt x="24" y="255"/>
                      <a:pt x="33" y="244"/>
                    </a:cubicBezTo>
                    <a:cubicBezTo>
                      <a:pt x="45" y="228"/>
                      <a:pt x="64" y="215"/>
                      <a:pt x="76" y="199"/>
                    </a:cubicBezTo>
                    <a:cubicBezTo>
                      <a:pt x="77" y="202"/>
                      <a:pt x="79" y="205"/>
                      <a:pt x="81" y="208"/>
                    </a:cubicBezTo>
                    <a:cubicBezTo>
                      <a:pt x="86" y="216"/>
                      <a:pt x="95" y="224"/>
                      <a:pt x="105" y="226"/>
                    </a:cubicBezTo>
                    <a:cubicBezTo>
                      <a:pt x="83" y="249"/>
                      <a:pt x="65" y="276"/>
                      <a:pt x="36" y="292"/>
                    </a:cubicBezTo>
                    <a:close/>
                    <a:moveTo>
                      <a:pt x="230" y="52"/>
                    </a:moveTo>
                    <a:cubicBezTo>
                      <a:pt x="256" y="75"/>
                      <a:pt x="272" y="111"/>
                      <a:pt x="256" y="141"/>
                    </a:cubicBezTo>
                    <a:cubicBezTo>
                      <a:pt x="230" y="185"/>
                      <a:pt x="161" y="171"/>
                      <a:pt x="133" y="136"/>
                    </a:cubicBezTo>
                    <a:cubicBezTo>
                      <a:pt x="134" y="135"/>
                      <a:pt x="134" y="134"/>
                      <a:pt x="134" y="133"/>
                    </a:cubicBezTo>
                    <a:cubicBezTo>
                      <a:pt x="121" y="106"/>
                      <a:pt x="133" y="80"/>
                      <a:pt x="157" y="64"/>
                    </a:cubicBezTo>
                    <a:cubicBezTo>
                      <a:pt x="167" y="57"/>
                      <a:pt x="180" y="52"/>
                      <a:pt x="192" y="51"/>
                    </a:cubicBezTo>
                    <a:cubicBezTo>
                      <a:pt x="205" y="50"/>
                      <a:pt x="214" y="56"/>
                      <a:pt x="225" y="58"/>
                    </a:cubicBezTo>
                    <a:cubicBezTo>
                      <a:pt x="229" y="59"/>
                      <a:pt x="231" y="56"/>
                      <a:pt x="230" y="52"/>
                    </a:cubicBezTo>
                    <a:close/>
                    <a:moveTo>
                      <a:pt x="124" y="78"/>
                    </a:moveTo>
                    <a:cubicBezTo>
                      <a:pt x="126" y="65"/>
                      <a:pt x="130" y="58"/>
                      <a:pt x="137" y="52"/>
                    </a:cubicBezTo>
                    <a:cubicBezTo>
                      <a:pt x="139" y="54"/>
                      <a:pt x="143" y="54"/>
                      <a:pt x="145" y="52"/>
                    </a:cubicBezTo>
                    <a:cubicBezTo>
                      <a:pt x="163" y="28"/>
                      <a:pt x="189" y="28"/>
                      <a:pt x="212" y="40"/>
                    </a:cubicBezTo>
                    <a:cubicBezTo>
                      <a:pt x="191" y="34"/>
                      <a:pt x="161" y="45"/>
                      <a:pt x="146" y="57"/>
                    </a:cubicBezTo>
                    <a:cubicBezTo>
                      <a:pt x="136" y="66"/>
                      <a:pt x="127" y="76"/>
                      <a:pt x="123" y="88"/>
                    </a:cubicBezTo>
                    <a:cubicBezTo>
                      <a:pt x="123" y="85"/>
                      <a:pt x="123" y="81"/>
                      <a:pt x="124" y="78"/>
                    </a:cubicBezTo>
                    <a:close/>
                    <a:moveTo>
                      <a:pt x="273" y="160"/>
                    </a:moveTo>
                    <a:cubicBezTo>
                      <a:pt x="258" y="186"/>
                      <a:pt x="223" y="195"/>
                      <a:pt x="194" y="190"/>
                    </a:cubicBezTo>
                    <a:cubicBezTo>
                      <a:pt x="167" y="185"/>
                      <a:pt x="137" y="167"/>
                      <a:pt x="121" y="142"/>
                    </a:cubicBezTo>
                    <a:cubicBezTo>
                      <a:pt x="146" y="180"/>
                      <a:pt x="219" y="196"/>
                      <a:pt x="251" y="165"/>
                    </a:cubicBezTo>
                    <a:cubicBezTo>
                      <a:pt x="270" y="146"/>
                      <a:pt x="277" y="127"/>
                      <a:pt x="276" y="108"/>
                    </a:cubicBezTo>
                    <a:cubicBezTo>
                      <a:pt x="284" y="124"/>
                      <a:pt x="285" y="140"/>
                      <a:pt x="273" y="1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0" name="Freeform 506"/>
              <p:cNvSpPr/>
              <p:nvPr/>
            </p:nvSpPr>
            <p:spPr bwMode="auto">
              <a:xfrm>
                <a:off x="2638" y="2075"/>
                <a:ext cx="85" cy="137"/>
              </a:xfrm>
              <a:custGeom>
                <a:avLst/>
                <a:gdLst>
                  <a:gd name="T0" fmla="*/ 37 w 42"/>
                  <a:gd name="T1" fmla="*/ 5 h 68"/>
                  <a:gd name="T2" fmla="*/ 6 w 42"/>
                  <a:gd name="T3" fmla="*/ 22 h 68"/>
                  <a:gd name="T4" fmla="*/ 12 w 42"/>
                  <a:gd name="T5" fmla="*/ 63 h 68"/>
                  <a:gd name="T6" fmla="*/ 23 w 42"/>
                  <a:gd name="T7" fmla="*/ 56 h 68"/>
                  <a:gd name="T8" fmla="*/ 21 w 42"/>
                  <a:gd name="T9" fmla="*/ 31 h 68"/>
                  <a:gd name="T10" fmla="*/ 39 w 42"/>
                  <a:gd name="T11" fmla="*/ 17 h 68"/>
                  <a:gd name="T12" fmla="*/ 37 w 42"/>
                  <a:gd name="T13" fmla="*/ 5 h 68"/>
                </a:gdLst>
                <a:ahLst/>
                <a:cxnLst>
                  <a:cxn ang="0">
                    <a:pos x="T0" y="T1"/>
                  </a:cxn>
                  <a:cxn ang="0">
                    <a:pos x="T2" y="T3"/>
                  </a:cxn>
                  <a:cxn ang="0">
                    <a:pos x="T4" y="T5"/>
                  </a:cxn>
                  <a:cxn ang="0">
                    <a:pos x="T6" y="T7"/>
                  </a:cxn>
                  <a:cxn ang="0">
                    <a:pos x="T8" y="T9"/>
                  </a:cxn>
                  <a:cxn ang="0">
                    <a:pos x="T10" y="T11"/>
                  </a:cxn>
                  <a:cxn ang="0">
                    <a:pos x="T12" y="T13"/>
                  </a:cxn>
                </a:cxnLst>
                <a:rect l="0" t="0" r="r" b="b"/>
                <a:pathLst>
                  <a:path w="42" h="68">
                    <a:moveTo>
                      <a:pt x="37" y="5"/>
                    </a:moveTo>
                    <a:cubicBezTo>
                      <a:pt x="24" y="0"/>
                      <a:pt x="12" y="11"/>
                      <a:pt x="6" y="22"/>
                    </a:cubicBezTo>
                    <a:cubicBezTo>
                      <a:pt x="0" y="36"/>
                      <a:pt x="2" y="51"/>
                      <a:pt x="12" y="63"/>
                    </a:cubicBezTo>
                    <a:cubicBezTo>
                      <a:pt x="16" y="68"/>
                      <a:pt x="25" y="62"/>
                      <a:pt x="23" y="56"/>
                    </a:cubicBezTo>
                    <a:cubicBezTo>
                      <a:pt x="19" y="48"/>
                      <a:pt x="18" y="39"/>
                      <a:pt x="21" y="31"/>
                    </a:cubicBezTo>
                    <a:cubicBezTo>
                      <a:pt x="25" y="23"/>
                      <a:pt x="33" y="23"/>
                      <a:pt x="39" y="17"/>
                    </a:cubicBezTo>
                    <a:cubicBezTo>
                      <a:pt x="42" y="14"/>
                      <a:pt x="42" y="7"/>
                      <a:pt x="3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1" name="Freeform 507"/>
              <p:cNvSpPr>
                <a:spLocks noEditPoints="1"/>
              </p:cNvSpPr>
              <p:nvPr/>
            </p:nvSpPr>
            <p:spPr bwMode="auto">
              <a:xfrm>
                <a:off x="3816" y="-1135"/>
                <a:ext cx="461" cy="224"/>
              </a:xfrm>
              <a:custGeom>
                <a:avLst/>
                <a:gdLst>
                  <a:gd name="T0" fmla="*/ 226 w 229"/>
                  <a:gd name="T1" fmla="*/ 90 h 111"/>
                  <a:gd name="T2" fmla="*/ 175 w 229"/>
                  <a:gd name="T3" fmla="*/ 33 h 111"/>
                  <a:gd name="T4" fmla="*/ 123 w 229"/>
                  <a:gd name="T5" fmla="*/ 0 h 111"/>
                  <a:gd name="T6" fmla="*/ 5 w 229"/>
                  <a:gd name="T7" fmla="*/ 94 h 111"/>
                  <a:gd name="T8" fmla="*/ 12 w 229"/>
                  <a:gd name="T9" fmla="*/ 101 h 111"/>
                  <a:gd name="T10" fmla="*/ 14 w 229"/>
                  <a:gd name="T11" fmla="*/ 99 h 111"/>
                  <a:gd name="T12" fmla="*/ 215 w 229"/>
                  <a:gd name="T13" fmla="*/ 99 h 111"/>
                  <a:gd name="T14" fmla="*/ 220 w 229"/>
                  <a:gd name="T15" fmla="*/ 96 h 111"/>
                  <a:gd name="T16" fmla="*/ 226 w 229"/>
                  <a:gd name="T17" fmla="*/ 90 h 111"/>
                  <a:gd name="T18" fmla="*/ 20 w 229"/>
                  <a:gd name="T19" fmla="*/ 93 h 111"/>
                  <a:gd name="T20" fmla="*/ 40 w 229"/>
                  <a:gd name="T21" fmla="*/ 74 h 111"/>
                  <a:gd name="T22" fmla="*/ 48 w 229"/>
                  <a:gd name="T23" fmla="*/ 81 h 111"/>
                  <a:gd name="T24" fmla="*/ 54 w 229"/>
                  <a:gd name="T25" fmla="*/ 94 h 111"/>
                  <a:gd name="T26" fmla="*/ 20 w 229"/>
                  <a:gd name="T27" fmla="*/ 93 h 111"/>
                  <a:gd name="T28" fmla="*/ 170 w 229"/>
                  <a:gd name="T29" fmla="*/ 82 h 111"/>
                  <a:gd name="T30" fmla="*/ 60 w 229"/>
                  <a:gd name="T31" fmla="*/ 93 h 111"/>
                  <a:gd name="T32" fmla="*/ 56 w 229"/>
                  <a:gd name="T33" fmla="*/ 79 h 111"/>
                  <a:gd name="T34" fmla="*/ 46 w 229"/>
                  <a:gd name="T35" fmla="*/ 67 h 111"/>
                  <a:gd name="T36" fmla="*/ 114 w 229"/>
                  <a:gd name="T37" fmla="*/ 15 h 111"/>
                  <a:gd name="T38" fmla="*/ 177 w 229"/>
                  <a:gd name="T39" fmla="*/ 53 h 111"/>
                  <a:gd name="T40" fmla="*/ 180 w 229"/>
                  <a:gd name="T41" fmla="*/ 56 h 111"/>
                  <a:gd name="T42" fmla="*/ 170 w 229"/>
                  <a:gd name="T43" fmla="*/ 82 h 111"/>
                  <a:gd name="T44" fmla="*/ 181 w 229"/>
                  <a:gd name="T45" fmla="*/ 82 h 111"/>
                  <a:gd name="T46" fmla="*/ 181 w 229"/>
                  <a:gd name="T47" fmla="*/ 78 h 111"/>
                  <a:gd name="T48" fmla="*/ 188 w 229"/>
                  <a:gd name="T49" fmla="*/ 64 h 111"/>
                  <a:gd name="T50" fmla="*/ 209 w 229"/>
                  <a:gd name="T51" fmla="*/ 85 h 111"/>
                  <a:gd name="T52" fmla="*/ 181 w 229"/>
                  <a:gd name="T53" fmla="*/ 8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9" h="111">
                    <a:moveTo>
                      <a:pt x="226" y="90"/>
                    </a:moveTo>
                    <a:cubicBezTo>
                      <a:pt x="210" y="69"/>
                      <a:pt x="193" y="50"/>
                      <a:pt x="175" y="33"/>
                    </a:cubicBezTo>
                    <a:cubicBezTo>
                      <a:pt x="162" y="21"/>
                      <a:pt x="142" y="0"/>
                      <a:pt x="123" y="0"/>
                    </a:cubicBezTo>
                    <a:cubicBezTo>
                      <a:pt x="73" y="2"/>
                      <a:pt x="38" y="64"/>
                      <a:pt x="5" y="94"/>
                    </a:cubicBezTo>
                    <a:cubicBezTo>
                      <a:pt x="0" y="98"/>
                      <a:pt x="7" y="105"/>
                      <a:pt x="12" y="101"/>
                    </a:cubicBezTo>
                    <a:cubicBezTo>
                      <a:pt x="12" y="100"/>
                      <a:pt x="13" y="100"/>
                      <a:pt x="14" y="99"/>
                    </a:cubicBezTo>
                    <a:cubicBezTo>
                      <a:pt x="81" y="111"/>
                      <a:pt x="148" y="91"/>
                      <a:pt x="215" y="99"/>
                    </a:cubicBezTo>
                    <a:cubicBezTo>
                      <a:pt x="217" y="99"/>
                      <a:pt x="219" y="98"/>
                      <a:pt x="220" y="96"/>
                    </a:cubicBezTo>
                    <a:cubicBezTo>
                      <a:pt x="224" y="100"/>
                      <a:pt x="229" y="94"/>
                      <a:pt x="226" y="90"/>
                    </a:cubicBezTo>
                    <a:close/>
                    <a:moveTo>
                      <a:pt x="20" y="93"/>
                    </a:moveTo>
                    <a:cubicBezTo>
                      <a:pt x="27" y="87"/>
                      <a:pt x="33" y="81"/>
                      <a:pt x="40" y="74"/>
                    </a:cubicBezTo>
                    <a:cubicBezTo>
                      <a:pt x="42" y="76"/>
                      <a:pt x="46" y="78"/>
                      <a:pt x="48" y="81"/>
                    </a:cubicBezTo>
                    <a:cubicBezTo>
                      <a:pt x="51" y="85"/>
                      <a:pt x="53" y="89"/>
                      <a:pt x="54" y="94"/>
                    </a:cubicBezTo>
                    <a:cubicBezTo>
                      <a:pt x="42" y="94"/>
                      <a:pt x="31" y="94"/>
                      <a:pt x="20" y="93"/>
                    </a:cubicBezTo>
                    <a:close/>
                    <a:moveTo>
                      <a:pt x="170" y="82"/>
                    </a:moveTo>
                    <a:cubicBezTo>
                      <a:pt x="134" y="82"/>
                      <a:pt x="97" y="91"/>
                      <a:pt x="60" y="93"/>
                    </a:cubicBezTo>
                    <a:cubicBezTo>
                      <a:pt x="60" y="88"/>
                      <a:pt x="58" y="83"/>
                      <a:pt x="56" y="79"/>
                    </a:cubicBezTo>
                    <a:cubicBezTo>
                      <a:pt x="54" y="75"/>
                      <a:pt x="50" y="70"/>
                      <a:pt x="46" y="67"/>
                    </a:cubicBezTo>
                    <a:cubicBezTo>
                      <a:pt x="67" y="45"/>
                      <a:pt x="88" y="24"/>
                      <a:pt x="114" y="15"/>
                    </a:cubicBezTo>
                    <a:cubicBezTo>
                      <a:pt x="136" y="7"/>
                      <a:pt x="163" y="40"/>
                      <a:pt x="177" y="53"/>
                    </a:cubicBezTo>
                    <a:cubicBezTo>
                      <a:pt x="178" y="54"/>
                      <a:pt x="179" y="55"/>
                      <a:pt x="180" y="56"/>
                    </a:cubicBezTo>
                    <a:cubicBezTo>
                      <a:pt x="171" y="61"/>
                      <a:pt x="169" y="72"/>
                      <a:pt x="170" y="82"/>
                    </a:cubicBezTo>
                    <a:close/>
                    <a:moveTo>
                      <a:pt x="181" y="82"/>
                    </a:moveTo>
                    <a:cubicBezTo>
                      <a:pt x="181" y="81"/>
                      <a:pt x="181" y="79"/>
                      <a:pt x="181" y="78"/>
                    </a:cubicBezTo>
                    <a:cubicBezTo>
                      <a:pt x="182" y="72"/>
                      <a:pt x="186" y="69"/>
                      <a:pt x="188" y="64"/>
                    </a:cubicBezTo>
                    <a:cubicBezTo>
                      <a:pt x="195" y="71"/>
                      <a:pt x="202" y="78"/>
                      <a:pt x="209" y="85"/>
                    </a:cubicBezTo>
                    <a:cubicBezTo>
                      <a:pt x="200" y="84"/>
                      <a:pt x="190" y="83"/>
                      <a:pt x="181"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2" name="Freeform 508"/>
              <p:cNvSpPr/>
              <p:nvPr/>
            </p:nvSpPr>
            <p:spPr bwMode="auto">
              <a:xfrm>
                <a:off x="4009" y="-1252"/>
                <a:ext cx="105" cy="115"/>
              </a:xfrm>
              <a:custGeom>
                <a:avLst/>
                <a:gdLst>
                  <a:gd name="T0" fmla="*/ 50 w 52"/>
                  <a:gd name="T1" fmla="*/ 13 h 57"/>
                  <a:gd name="T2" fmla="*/ 20 w 52"/>
                  <a:gd name="T3" fmla="*/ 4 h 57"/>
                  <a:gd name="T4" fmla="*/ 4 w 52"/>
                  <a:gd name="T5" fmla="*/ 21 h 57"/>
                  <a:gd name="T6" fmla="*/ 29 w 52"/>
                  <a:gd name="T7" fmla="*/ 51 h 57"/>
                  <a:gd name="T8" fmla="*/ 46 w 52"/>
                  <a:gd name="T9" fmla="*/ 37 h 57"/>
                  <a:gd name="T10" fmla="*/ 39 w 52"/>
                  <a:gd name="T11" fmla="*/ 29 h 57"/>
                  <a:gd name="T12" fmla="*/ 31 w 52"/>
                  <a:gd name="T13" fmla="*/ 35 h 57"/>
                  <a:gd name="T14" fmla="*/ 26 w 52"/>
                  <a:gd name="T15" fmla="*/ 39 h 57"/>
                  <a:gd name="T16" fmla="*/ 26 w 52"/>
                  <a:gd name="T17" fmla="*/ 39 h 57"/>
                  <a:gd name="T18" fmla="*/ 25 w 52"/>
                  <a:gd name="T19" fmla="*/ 39 h 57"/>
                  <a:gd name="T20" fmla="*/ 23 w 52"/>
                  <a:gd name="T21" fmla="*/ 39 h 57"/>
                  <a:gd name="T22" fmla="*/ 22 w 52"/>
                  <a:gd name="T23" fmla="*/ 39 h 57"/>
                  <a:gd name="T24" fmla="*/ 20 w 52"/>
                  <a:gd name="T25" fmla="*/ 39 h 57"/>
                  <a:gd name="T26" fmla="*/ 20 w 52"/>
                  <a:gd name="T27" fmla="*/ 39 h 57"/>
                  <a:gd name="T28" fmla="*/ 19 w 52"/>
                  <a:gd name="T29" fmla="*/ 39 h 57"/>
                  <a:gd name="T30" fmla="*/ 19 w 52"/>
                  <a:gd name="T31" fmla="*/ 38 h 57"/>
                  <a:gd name="T32" fmla="*/ 18 w 52"/>
                  <a:gd name="T33" fmla="*/ 37 h 57"/>
                  <a:gd name="T34" fmla="*/ 17 w 52"/>
                  <a:gd name="T35" fmla="*/ 36 h 57"/>
                  <a:gd name="T36" fmla="*/ 17 w 52"/>
                  <a:gd name="T37" fmla="*/ 35 h 57"/>
                  <a:gd name="T38" fmla="*/ 17 w 52"/>
                  <a:gd name="T39" fmla="*/ 35 h 57"/>
                  <a:gd name="T40" fmla="*/ 16 w 52"/>
                  <a:gd name="T41" fmla="*/ 32 h 57"/>
                  <a:gd name="T42" fmla="*/ 16 w 52"/>
                  <a:gd name="T43" fmla="*/ 31 h 57"/>
                  <a:gd name="T44" fmla="*/ 16 w 52"/>
                  <a:gd name="T45" fmla="*/ 29 h 57"/>
                  <a:gd name="T46" fmla="*/ 16 w 52"/>
                  <a:gd name="T47" fmla="*/ 26 h 57"/>
                  <a:gd name="T48" fmla="*/ 16 w 52"/>
                  <a:gd name="T49" fmla="*/ 25 h 57"/>
                  <a:gd name="T50" fmla="*/ 17 w 52"/>
                  <a:gd name="T51" fmla="*/ 21 h 57"/>
                  <a:gd name="T52" fmla="*/ 18 w 52"/>
                  <a:gd name="T53" fmla="*/ 19 h 57"/>
                  <a:gd name="T54" fmla="*/ 19 w 52"/>
                  <a:gd name="T55" fmla="*/ 18 h 57"/>
                  <a:gd name="T56" fmla="*/ 20 w 52"/>
                  <a:gd name="T57" fmla="*/ 16 h 57"/>
                  <a:gd name="T58" fmla="*/ 20 w 52"/>
                  <a:gd name="T59" fmla="*/ 16 h 57"/>
                  <a:gd name="T60" fmla="*/ 21 w 52"/>
                  <a:gd name="T61" fmla="*/ 15 h 57"/>
                  <a:gd name="T62" fmla="*/ 31 w 52"/>
                  <a:gd name="T63" fmla="*/ 13 h 57"/>
                  <a:gd name="T64" fmla="*/ 48 w 52"/>
                  <a:gd name="T65" fmla="*/ 17 h 57"/>
                  <a:gd name="T66" fmla="*/ 50 w 52"/>
                  <a:gd name="T67" fmla="*/ 1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 h="57">
                    <a:moveTo>
                      <a:pt x="50" y="13"/>
                    </a:moveTo>
                    <a:cubicBezTo>
                      <a:pt x="42" y="6"/>
                      <a:pt x="31" y="0"/>
                      <a:pt x="20" y="4"/>
                    </a:cubicBezTo>
                    <a:cubicBezTo>
                      <a:pt x="12" y="6"/>
                      <a:pt x="6" y="13"/>
                      <a:pt x="4" y="21"/>
                    </a:cubicBezTo>
                    <a:cubicBezTo>
                      <a:pt x="0" y="37"/>
                      <a:pt x="10" y="57"/>
                      <a:pt x="29" y="51"/>
                    </a:cubicBezTo>
                    <a:cubicBezTo>
                      <a:pt x="36" y="48"/>
                      <a:pt x="42" y="43"/>
                      <a:pt x="46" y="37"/>
                    </a:cubicBezTo>
                    <a:cubicBezTo>
                      <a:pt x="48" y="32"/>
                      <a:pt x="43" y="26"/>
                      <a:pt x="39" y="29"/>
                    </a:cubicBezTo>
                    <a:cubicBezTo>
                      <a:pt x="36" y="31"/>
                      <a:pt x="34" y="33"/>
                      <a:pt x="31" y="35"/>
                    </a:cubicBezTo>
                    <a:cubicBezTo>
                      <a:pt x="30" y="36"/>
                      <a:pt x="28" y="37"/>
                      <a:pt x="26" y="39"/>
                    </a:cubicBezTo>
                    <a:cubicBezTo>
                      <a:pt x="26" y="39"/>
                      <a:pt x="26" y="39"/>
                      <a:pt x="26" y="39"/>
                    </a:cubicBezTo>
                    <a:cubicBezTo>
                      <a:pt x="25" y="39"/>
                      <a:pt x="25" y="39"/>
                      <a:pt x="25" y="39"/>
                    </a:cubicBezTo>
                    <a:cubicBezTo>
                      <a:pt x="24" y="39"/>
                      <a:pt x="23" y="39"/>
                      <a:pt x="23" y="39"/>
                    </a:cubicBezTo>
                    <a:cubicBezTo>
                      <a:pt x="23" y="39"/>
                      <a:pt x="22" y="39"/>
                      <a:pt x="22" y="39"/>
                    </a:cubicBezTo>
                    <a:cubicBezTo>
                      <a:pt x="22" y="39"/>
                      <a:pt x="21" y="39"/>
                      <a:pt x="20" y="39"/>
                    </a:cubicBezTo>
                    <a:cubicBezTo>
                      <a:pt x="20" y="39"/>
                      <a:pt x="20" y="39"/>
                      <a:pt x="20" y="39"/>
                    </a:cubicBezTo>
                    <a:cubicBezTo>
                      <a:pt x="19" y="39"/>
                      <a:pt x="19" y="39"/>
                      <a:pt x="19" y="39"/>
                    </a:cubicBezTo>
                    <a:cubicBezTo>
                      <a:pt x="19" y="38"/>
                      <a:pt x="19" y="38"/>
                      <a:pt x="19" y="38"/>
                    </a:cubicBezTo>
                    <a:cubicBezTo>
                      <a:pt x="19" y="38"/>
                      <a:pt x="18" y="38"/>
                      <a:pt x="18" y="37"/>
                    </a:cubicBezTo>
                    <a:cubicBezTo>
                      <a:pt x="18" y="37"/>
                      <a:pt x="17" y="36"/>
                      <a:pt x="17" y="36"/>
                    </a:cubicBezTo>
                    <a:cubicBezTo>
                      <a:pt x="17" y="35"/>
                      <a:pt x="17" y="35"/>
                      <a:pt x="17" y="35"/>
                    </a:cubicBezTo>
                    <a:cubicBezTo>
                      <a:pt x="17" y="35"/>
                      <a:pt x="17" y="35"/>
                      <a:pt x="17" y="35"/>
                    </a:cubicBezTo>
                    <a:cubicBezTo>
                      <a:pt x="16" y="34"/>
                      <a:pt x="16" y="33"/>
                      <a:pt x="16" y="32"/>
                    </a:cubicBezTo>
                    <a:cubicBezTo>
                      <a:pt x="16" y="32"/>
                      <a:pt x="16" y="31"/>
                      <a:pt x="16" y="31"/>
                    </a:cubicBezTo>
                    <a:cubicBezTo>
                      <a:pt x="16" y="30"/>
                      <a:pt x="16" y="29"/>
                      <a:pt x="16" y="29"/>
                    </a:cubicBezTo>
                    <a:cubicBezTo>
                      <a:pt x="16" y="28"/>
                      <a:pt x="16" y="27"/>
                      <a:pt x="16" y="26"/>
                    </a:cubicBezTo>
                    <a:cubicBezTo>
                      <a:pt x="16" y="26"/>
                      <a:pt x="16" y="25"/>
                      <a:pt x="16" y="25"/>
                    </a:cubicBezTo>
                    <a:cubicBezTo>
                      <a:pt x="16" y="24"/>
                      <a:pt x="16" y="22"/>
                      <a:pt x="17" y="21"/>
                    </a:cubicBezTo>
                    <a:cubicBezTo>
                      <a:pt x="17" y="20"/>
                      <a:pt x="17" y="19"/>
                      <a:pt x="18" y="19"/>
                    </a:cubicBezTo>
                    <a:cubicBezTo>
                      <a:pt x="18" y="19"/>
                      <a:pt x="18" y="18"/>
                      <a:pt x="19" y="18"/>
                    </a:cubicBezTo>
                    <a:cubicBezTo>
                      <a:pt x="19" y="17"/>
                      <a:pt x="19" y="17"/>
                      <a:pt x="20" y="16"/>
                    </a:cubicBezTo>
                    <a:cubicBezTo>
                      <a:pt x="20" y="16"/>
                      <a:pt x="20" y="16"/>
                      <a:pt x="20" y="16"/>
                    </a:cubicBezTo>
                    <a:cubicBezTo>
                      <a:pt x="20" y="16"/>
                      <a:pt x="21" y="15"/>
                      <a:pt x="21" y="15"/>
                    </a:cubicBezTo>
                    <a:cubicBezTo>
                      <a:pt x="24" y="14"/>
                      <a:pt x="27" y="13"/>
                      <a:pt x="31" y="13"/>
                    </a:cubicBezTo>
                    <a:cubicBezTo>
                      <a:pt x="37" y="13"/>
                      <a:pt x="42" y="15"/>
                      <a:pt x="48" y="17"/>
                    </a:cubicBezTo>
                    <a:cubicBezTo>
                      <a:pt x="50" y="17"/>
                      <a:pt x="52" y="14"/>
                      <a:pt x="5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3" name="Freeform 509"/>
              <p:cNvSpPr>
                <a:spLocks noEditPoints="1"/>
              </p:cNvSpPr>
              <p:nvPr/>
            </p:nvSpPr>
            <p:spPr bwMode="auto">
              <a:xfrm>
                <a:off x="3715" y="-1034"/>
                <a:ext cx="89" cy="148"/>
              </a:xfrm>
              <a:custGeom>
                <a:avLst/>
                <a:gdLst>
                  <a:gd name="T0" fmla="*/ 39 w 44"/>
                  <a:gd name="T1" fmla="*/ 36 h 73"/>
                  <a:gd name="T2" fmla="*/ 28 w 44"/>
                  <a:gd name="T3" fmla="*/ 4 h 73"/>
                  <a:gd name="T4" fmla="*/ 20 w 44"/>
                  <a:gd name="T5" fmla="*/ 4 h 73"/>
                  <a:gd name="T6" fmla="*/ 1 w 44"/>
                  <a:gd name="T7" fmla="*/ 66 h 73"/>
                  <a:gd name="T8" fmla="*/ 8 w 44"/>
                  <a:gd name="T9" fmla="*/ 69 h 73"/>
                  <a:gd name="T10" fmla="*/ 15 w 44"/>
                  <a:gd name="T11" fmla="*/ 50 h 73"/>
                  <a:gd name="T12" fmla="*/ 29 w 44"/>
                  <a:gd name="T13" fmla="*/ 50 h 73"/>
                  <a:gd name="T14" fmla="*/ 31 w 44"/>
                  <a:gd name="T15" fmla="*/ 49 h 73"/>
                  <a:gd name="T16" fmla="*/ 37 w 44"/>
                  <a:gd name="T17" fmla="*/ 62 h 73"/>
                  <a:gd name="T18" fmla="*/ 42 w 44"/>
                  <a:gd name="T19" fmla="*/ 61 h 73"/>
                  <a:gd name="T20" fmla="*/ 39 w 44"/>
                  <a:gd name="T21" fmla="*/ 36 h 73"/>
                  <a:gd name="T22" fmla="*/ 29 w 44"/>
                  <a:gd name="T23" fmla="*/ 45 h 73"/>
                  <a:gd name="T24" fmla="*/ 16 w 44"/>
                  <a:gd name="T25" fmla="*/ 46 h 73"/>
                  <a:gd name="T26" fmla="*/ 18 w 44"/>
                  <a:gd name="T27" fmla="*/ 40 h 73"/>
                  <a:gd name="T28" fmla="*/ 25 w 44"/>
                  <a:gd name="T29" fmla="*/ 19 h 73"/>
                  <a:gd name="T30" fmla="*/ 29 w 44"/>
                  <a:gd name="T31" fmla="*/ 38 h 73"/>
                  <a:gd name="T32" fmla="*/ 30 w 44"/>
                  <a:gd name="T33" fmla="*/ 45 h 73"/>
                  <a:gd name="T34" fmla="*/ 29 w 44"/>
                  <a:gd name="T35"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73">
                    <a:moveTo>
                      <a:pt x="39" y="36"/>
                    </a:moveTo>
                    <a:cubicBezTo>
                      <a:pt x="37" y="24"/>
                      <a:pt x="33" y="14"/>
                      <a:pt x="28" y="4"/>
                    </a:cubicBezTo>
                    <a:cubicBezTo>
                      <a:pt x="27" y="0"/>
                      <a:pt x="22" y="1"/>
                      <a:pt x="20" y="4"/>
                    </a:cubicBezTo>
                    <a:cubicBezTo>
                      <a:pt x="9" y="22"/>
                      <a:pt x="7" y="46"/>
                      <a:pt x="1" y="66"/>
                    </a:cubicBezTo>
                    <a:cubicBezTo>
                      <a:pt x="0" y="70"/>
                      <a:pt x="6" y="73"/>
                      <a:pt x="8" y="69"/>
                    </a:cubicBezTo>
                    <a:cubicBezTo>
                      <a:pt x="11" y="63"/>
                      <a:pt x="13" y="56"/>
                      <a:pt x="15" y="50"/>
                    </a:cubicBezTo>
                    <a:cubicBezTo>
                      <a:pt x="20" y="50"/>
                      <a:pt x="24" y="50"/>
                      <a:pt x="29" y="50"/>
                    </a:cubicBezTo>
                    <a:cubicBezTo>
                      <a:pt x="30" y="50"/>
                      <a:pt x="31" y="50"/>
                      <a:pt x="31" y="49"/>
                    </a:cubicBezTo>
                    <a:cubicBezTo>
                      <a:pt x="32" y="54"/>
                      <a:pt x="33" y="59"/>
                      <a:pt x="37" y="62"/>
                    </a:cubicBezTo>
                    <a:cubicBezTo>
                      <a:pt x="38" y="64"/>
                      <a:pt x="41" y="63"/>
                      <a:pt x="42" y="61"/>
                    </a:cubicBezTo>
                    <a:cubicBezTo>
                      <a:pt x="44" y="53"/>
                      <a:pt x="40" y="44"/>
                      <a:pt x="39" y="36"/>
                    </a:cubicBezTo>
                    <a:close/>
                    <a:moveTo>
                      <a:pt x="29" y="45"/>
                    </a:moveTo>
                    <a:cubicBezTo>
                      <a:pt x="25" y="45"/>
                      <a:pt x="21" y="45"/>
                      <a:pt x="16" y="46"/>
                    </a:cubicBezTo>
                    <a:cubicBezTo>
                      <a:pt x="17" y="44"/>
                      <a:pt x="17" y="42"/>
                      <a:pt x="18" y="40"/>
                    </a:cubicBezTo>
                    <a:cubicBezTo>
                      <a:pt x="20" y="33"/>
                      <a:pt x="22" y="26"/>
                      <a:pt x="25" y="19"/>
                    </a:cubicBezTo>
                    <a:cubicBezTo>
                      <a:pt x="27" y="25"/>
                      <a:pt x="28" y="32"/>
                      <a:pt x="29" y="38"/>
                    </a:cubicBezTo>
                    <a:cubicBezTo>
                      <a:pt x="30" y="41"/>
                      <a:pt x="30" y="43"/>
                      <a:pt x="30" y="45"/>
                    </a:cubicBezTo>
                    <a:cubicBezTo>
                      <a:pt x="30" y="45"/>
                      <a:pt x="30" y="45"/>
                      <a:pt x="29"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4" name="Freeform 510"/>
              <p:cNvSpPr>
                <a:spLocks noEditPoints="1"/>
              </p:cNvSpPr>
              <p:nvPr/>
            </p:nvSpPr>
            <p:spPr bwMode="auto">
              <a:xfrm>
                <a:off x="4292" y="-999"/>
                <a:ext cx="92" cy="141"/>
              </a:xfrm>
              <a:custGeom>
                <a:avLst/>
                <a:gdLst>
                  <a:gd name="T0" fmla="*/ 44 w 46"/>
                  <a:gd name="T1" fmla="*/ 42 h 70"/>
                  <a:gd name="T2" fmla="*/ 13 w 46"/>
                  <a:gd name="T3" fmla="*/ 24 h 70"/>
                  <a:gd name="T4" fmla="*/ 10 w 46"/>
                  <a:gd name="T5" fmla="*/ 6 h 70"/>
                  <a:gd name="T6" fmla="*/ 1 w 46"/>
                  <a:gd name="T7" fmla="*/ 6 h 70"/>
                  <a:gd name="T8" fmla="*/ 7 w 46"/>
                  <a:gd name="T9" fmla="*/ 62 h 70"/>
                  <a:gd name="T10" fmla="*/ 11 w 46"/>
                  <a:gd name="T11" fmla="*/ 66 h 70"/>
                  <a:gd name="T12" fmla="*/ 44 w 46"/>
                  <a:gd name="T13" fmla="*/ 42 h 70"/>
                  <a:gd name="T14" fmla="*/ 19 w 46"/>
                  <a:gd name="T15" fmla="*/ 54 h 70"/>
                  <a:gd name="T16" fmla="*/ 15 w 46"/>
                  <a:gd name="T17" fmla="*/ 35 h 70"/>
                  <a:gd name="T18" fmla="*/ 33 w 46"/>
                  <a:gd name="T19" fmla="*/ 42 h 70"/>
                  <a:gd name="T20" fmla="*/ 19 w 46"/>
                  <a:gd name="T21" fmla="*/ 5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0">
                    <a:moveTo>
                      <a:pt x="44" y="42"/>
                    </a:moveTo>
                    <a:cubicBezTo>
                      <a:pt x="42" y="27"/>
                      <a:pt x="26" y="19"/>
                      <a:pt x="13" y="24"/>
                    </a:cubicBezTo>
                    <a:cubicBezTo>
                      <a:pt x="12" y="18"/>
                      <a:pt x="11" y="12"/>
                      <a:pt x="10" y="6"/>
                    </a:cubicBezTo>
                    <a:cubicBezTo>
                      <a:pt x="10" y="0"/>
                      <a:pt x="2" y="0"/>
                      <a:pt x="1" y="6"/>
                    </a:cubicBezTo>
                    <a:cubicBezTo>
                      <a:pt x="0" y="25"/>
                      <a:pt x="4" y="43"/>
                      <a:pt x="7" y="62"/>
                    </a:cubicBezTo>
                    <a:cubicBezTo>
                      <a:pt x="7" y="64"/>
                      <a:pt x="10" y="66"/>
                      <a:pt x="11" y="66"/>
                    </a:cubicBezTo>
                    <a:cubicBezTo>
                      <a:pt x="28" y="70"/>
                      <a:pt x="46" y="61"/>
                      <a:pt x="44" y="42"/>
                    </a:cubicBezTo>
                    <a:close/>
                    <a:moveTo>
                      <a:pt x="19" y="54"/>
                    </a:moveTo>
                    <a:cubicBezTo>
                      <a:pt x="18" y="48"/>
                      <a:pt x="16" y="41"/>
                      <a:pt x="15" y="35"/>
                    </a:cubicBezTo>
                    <a:cubicBezTo>
                      <a:pt x="23" y="34"/>
                      <a:pt x="32" y="32"/>
                      <a:pt x="33" y="42"/>
                    </a:cubicBezTo>
                    <a:cubicBezTo>
                      <a:pt x="33" y="51"/>
                      <a:pt x="26" y="55"/>
                      <a:pt x="19"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5" name="Freeform 511"/>
              <p:cNvSpPr>
                <a:spLocks noEditPoints="1"/>
              </p:cNvSpPr>
              <p:nvPr/>
            </p:nvSpPr>
            <p:spPr bwMode="auto">
              <a:xfrm>
                <a:off x="2946" y="3242"/>
                <a:ext cx="595" cy="491"/>
              </a:xfrm>
              <a:custGeom>
                <a:avLst/>
                <a:gdLst>
                  <a:gd name="T0" fmla="*/ 274 w 295"/>
                  <a:gd name="T1" fmla="*/ 139 h 243"/>
                  <a:gd name="T2" fmla="*/ 13 w 295"/>
                  <a:gd name="T3" fmla="*/ 209 h 243"/>
                  <a:gd name="T4" fmla="*/ 18 w 295"/>
                  <a:gd name="T5" fmla="*/ 212 h 243"/>
                  <a:gd name="T6" fmla="*/ 99 w 295"/>
                  <a:gd name="T7" fmla="*/ 224 h 243"/>
                  <a:gd name="T8" fmla="*/ 272 w 295"/>
                  <a:gd name="T9" fmla="*/ 144 h 243"/>
                  <a:gd name="T10" fmla="*/ 81 w 295"/>
                  <a:gd name="T11" fmla="*/ 44 h 243"/>
                  <a:gd name="T12" fmla="*/ 260 w 295"/>
                  <a:gd name="T13" fmla="*/ 140 h 243"/>
                  <a:gd name="T14" fmla="*/ 254 w 295"/>
                  <a:gd name="T15" fmla="*/ 142 h 243"/>
                  <a:gd name="T16" fmla="*/ 245 w 295"/>
                  <a:gd name="T17" fmla="*/ 134 h 243"/>
                  <a:gd name="T18" fmla="*/ 209 w 295"/>
                  <a:gd name="T19" fmla="*/ 160 h 243"/>
                  <a:gd name="T20" fmla="*/ 208 w 295"/>
                  <a:gd name="T21" fmla="*/ 136 h 243"/>
                  <a:gd name="T22" fmla="*/ 220 w 295"/>
                  <a:gd name="T23" fmla="*/ 123 h 243"/>
                  <a:gd name="T24" fmla="*/ 100 w 295"/>
                  <a:gd name="T25" fmla="*/ 66 h 243"/>
                  <a:gd name="T26" fmla="*/ 51 w 295"/>
                  <a:gd name="T27" fmla="*/ 159 h 243"/>
                  <a:gd name="T28" fmla="*/ 57 w 295"/>
                  <a:gd name="T29" fmla="*/ 153 h 243"/>
                  <a:gd name="T30" fmla="*/ 147 w 295"/>
                  <a:gd name="T31" fmla="*/ 75 h 243"/>
                  <a:gd name="T32" fmla="*/ 207 w 295"/>
                  <a:gd name="T33" fmla="*/ 124 h 243"/>
                  <a:gd name="T34" fmla="*/ 41 w 295"/>
                  <a:gd name="T35" fmla="*/ 172 h 243"/>
                  <a:gd name="T36" fmla="*/ 204 w 295"/>
                  <a:gd name="T37" fmla="*/ 139 h 243"/>
                  <a:gd name="T38" fmla="*/ 200 w 295"/>
                  <a:gd name="T39" fmla="*/ 157 h 243"/>
                  <a:gd name="T40" fmla="*/ 159 w 295"/>
                  <a:gd name="T41" fmla="*/ 174 h 243"/>
                  <a:gd name="T42" fmla="*/ 154 w 295"/>
                  <a:gd name="T43" fmla="*/ 166 h 243"/>
                  <a:gd name="T44" fmla="*/ 132 w 295"/>
                  <a:gd name="T45" fmla="*/ 181 h 243"/>
                  <a:gd name="T46" fmla="*/ 127 w 295"/>
                  <a:gd name="T47" fmla="*/ 171 h 243"/>
                  <a:gd name="T48" fmla="*/ 101 w 295"/>
                  <a:gd name="T49" fmla="*/ 187 h 243"/>
                  <a:gd name="T50" fmla="*/ 102 w 295"/>
                  <a:gd name="T51" fmla="*/ 174 h 243"/>
                  <a:gd name="T52" fmla="*/ 78 w 295"/>
                  <a:gd name="T53" fmla="*/ 192 h 243"/>
                  <a:gd name="T54" fmla="*/ 74 w 295"/>
                  <a:gd name="T55" fmla="*/ 183 h 243"/>
                  <a:gd name="T56" fmla="*/ 29 w 295"/>
                  <a:gd name="T57" fmla="*/ 202 h 243"/>
                  <a:gd name="T58" fmla="*/ 22 w 295"/>
                  <a:gd name="T59" fmla="*/ 190 h 243"/>
                  <a:gd name="T60" fmla="*/ 18 w 295"/>
                  <a:gd name="T61" fmla="*/ 205 h 243"/>
                  <a:gd name="T62" fmla="*/ 23 w 295"/>
                  <a:gd name="T63" fmla="*/ 211 h 243"/>
                  <a:gd name="T64" fmla="*/ 172 w 295"/>
                  <a:gd name="T65" fmla="*/ 19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5" h="243">
                    <a:moveTo>
                      <a:pt x="272" y="144"/>
                    </a:moveTo>
                    <a:cubicBezTo>
                      <a:pt x="274" y="143"/>
                      <a:pt x="275" y="141"/>
                      <a:pt x="274" y="139"/>
                    </a:cubicBezTo>
                    <a:cubicBezTo>
                      <a:pt x="255" y="55"/>
                      <a:pt x="175" y="6"/>
                      <a:pt x="92" y="28"/>
                    </a:cubicBezTo>
                    <a:cubicBezTo>
                      <a:pt x="17" y="48"/>
                      <a:pt x="0" y="144"/>
                      <a:pt x="13" y="209"/>
                    </a:cubicBezTo>
                    <a:cubicBezTo>
                      <a:pt x="13" y="211"/>
                      <a:pt x="15" y="211"/>
                      <a:pt x="16" y="211"/>
                    </a:cubicBezTo>
                    <a:cubicBezTo>
                      <a:pt x="17" y="211"/>
                      <a:pt x="17" y="212"/>
                      <a:pt x="18" y="212"/>
                    </a:cubicBezTo>
                    <a:cubicBezTo>
                      <a:pt x="17" y="213"/>
                      <a:pt x="17" y="214"/>
                      <a:pt x="18" y="215"/>
                    </a:cubicBezTo>
                    <a:cubicBezTo>
                      <a:pt x="40" y="237"/>
                      <a:pt x="72" y="231"/>
                      <a:pt x="99" y="224"/>
                    </a:cubicBezTo>
                    <a:cubicBezTo>
                      <a:pt x="130" y="217"/>
                      <a:pt x="160" y="207"/>
                      <a:pt x="191" y="201"/>
                    </a:cubicBezTo>
                    <a:cubicBezTo>
                      <a:pt x="213" y="197"/>
                      <a:pt x="295" y="180"/>
                      <a:pt x="272" y="144"/>
                    </a:cubicBezTo>
                    <a:close/>
                    <a:moveTo>
                      <a:pt x="18" y="205"/>
                    </a:moveTo>
                    <a:cubicBezTo>
                      <a:pt x="15" y="144"/>
                      <a:pt x="23" y="76"/>
                      <a:pt x="81" y="44"/>
                    </a:cubicBezTo>
                    <a:cubicBezTo>
                      <a:pt x="159" y="0"/>
                      <a:pt x="237" y="65"/>
                      <a:pt x="262" y="137"/>
                    </a:cubicBezTo>
                    <a:cubicBezTo>
                      <a:pt x="261" y="138"/>
                      <a:pt x="260" y="139"/>
                      <a:pt x="260" y="140"/>
                    </a:cubicBezTo>
                    <a:cubicBezTo>
                      <a:pt x="259" y="140"/>
                      <a:pt x="259" y="140"/>
                      <a:pt x="259" y="140"/>
                    </a:cubicBezTo>
                    <a:cubicBezTo>
                      <a:pt x="257" y="141"/>
                      <a:pt x="255" y="142"/>
                      <a:pt x="254" y="142"/>
                    </a:cubicBezTo>
                    <a:cubicBezTo>
                      <a:pt x="254" y="139"/>
                      <a:pt x="255" y="137"/>
                      <a:pt x="254" y="134"/>
                    </a:cubicBezTo>
                    <a:cubicBezTo>
                      <a:pt x="252" y="130"/>
                      <a:pt x="246" y="130"/>
                      <a:pt x="245" y="134"/>
                    </a:cubicBezTo>
                    <a:cubicBezTo>
                      <a:pt x="243" y="138"/>
                      <a:pt x="244" y="142"/>
                      <a:pt x="245" y="146"/>
                    </a:cubicBezTo>
                    <a:cubicBezTo>
                      <a:pt x="233" y="151"/>
                      <a:pt x="221" y="156"/>
                      <a:pt x="209" y="160"/>
                    </a:cubicBezTo>
                    <a:cubicBezTo>
                      <a:pt x="214" y="153"/>
                      <a:pt x="218" y="142"/>
                      <a:pt x="210" y="137"/>
                    </a:cubicBezTo>
                    <a:cubicBezTo>
                      <a:pt x="209" y="136"/>
                      <a:pt x="209" y="136"/>
                      <a:pt x="208" y="136"/>
                    </a:cubicBezTo>
                    <a:cubicBezTo>
                      <a:pt x="213" y="135"/>
                      <a:pt x="217" y="134"/>
                      <a:pt x="221" y="133"/>
                    </a:cubicBezTo>
                    <a:cubicBezTo>
                      <a:pt x="226" y="131"/>
                      <a:pt x="226" y="123"/>
                      <a:pt x="220" y="123"/>
                    </a:cubicBezTo>
                    <a:cubicBezTo>
                      <a:pt x="220" y="123"/>
                      <a:pt x="220" y="123"/>
                      <a:pt x="220" y="123"/>
                    </a:cubicBezTo>
                    <a:cubicBezTo>
                      <a:pt x="196" y="75"/>
                      <a:pt x="152" y="51"/>
                      <a:pt x="100" y="66"/>
                    </a:cubicBezTo>
                    <a:cubicBezTo>
                      <a:pt x="64" y="76"/>
                      <a:pt x="27" y="125"/>
                      <a:pt x="44" y="162"/>
                    </a:cubicBezTo>
                    <a:cubicBezTo>
                      <a:pt x="46" y="166"/>
                      <a:pt x="52" y="163"/>
                      <a:pt x="51" y="159"/>
                    </a:cubicBezTo>
                    <a:cubicBezTo>
                      <a:pt x="45" y="126"/>
                      <a:pt x="68" y="94"/>
                      <a:pt x="97" y="80"/>
                    </a:cubicBezTo>
                    <a:cubicBezTo>
                      <a:pt x="71" y="97"/>
                      <a:pt x="51" y="125"/>
                      <a:pt x="57" y="153"/>
                    </a:cubicBezTo>
                    <a:cubicBezTo>
                      <a:pt x="57" y="156"/>
                      <a:pt x="62" y="155"/>
                      <a:pt x="62" y="152"/>
                    </a:cubicBezTo>
                    <a:cubicBezTo>
                      <a:pt x="64" y="109"/>
                      <a:pt x="107" y="79"/>
                      <a:pt x="147" y="75"/>
                    </a:cubicBezTo>
                    <a:cubicBezTo>
                      <a:pt x="147" y="75"/>
                      <a:pt x="148" y="75"/>
                      <a:pt x="148" y="74"/>
                    </a:cubicBezTo>
                    <a:cubicBezTo>
                      <a:pt x="173" y="81"/>
                      <a:pt x="193" y="101"/>
                      <a:pt x="207" y="124"/>
                    </a:cubicBezTo>
                    <a:cubicBezTo>
                      <a:pt x="151" y="129"/>
                      <a:pt x="93" y="152"/>
                      <a:pt x="39" y="166"/>
                    </a:cubicBezTo>
                    <a:cubicBezTo>
                      <a:pt x="35" y="167"/>
                      <a:pt x="37" y="173"/>
                      <a:pt x="41" y="172"/>
                    </a:cubicBezTo>
                    <a:cubicBezTo>
                      <a:pt x="96" y="163"/>
                      <a:pt x="152" y="152"/>
                      <a:pt x="206" y="137"/>
                    </a:cubicBezTo>
                    <a:cubicBezTo>
                      <a:pt x="205" y="138"/>
                      <a:pt x="204" y="138"/>
                      <a:pt x="204" y="139"/>
                    </a:cubicBezTo>
                    <a:cubicBezTo>
                      <a:pt x="203" y="142"/>
                      <a:pt x="204" y="145"/>
                      <a:pt x="204" y="148"/>
                    </a:cubicBezTo>
                    <a:cubicBezTo>
                      <a:pt x="203" y="151"/>
                      <a:pt x="202" y="154"/>
                      <a:pt x="200" y="157"/>
                    </a:cubicBezTo>
                    <a:cubicBezTo>
                      <a:pt x="198" y="159"/>
                      <a:pt x="199" y="161"/>
                      <a:pt x="200" y="163"/>
                    </a:cubicBezTo>
                    <a:cubicBezTo>
                      <a:pt x="187" y="167"/>
                      <a:pt x="173" y="171"/>
                      <a:pt x="159" y="174"/>
                    </a:cubicBezTo>
                    <a:cubicBezTo>
                      <a:pt x="160" y="172"/>
                      <a:pt x="161" y="169"/>
                      <a:pt x="160" y="166"/>
                    </a:cubicBezTo>
                    <a:cubicBezTo>
                      <a:pt x="159" y="163"/>
                      <a:pt x="155" y="163"/>
                      <a:pt x="154" y="166"/>
                    </a:cubicBezTo>
                    <a:cubicBezTo>
                      <a:pt x="153" y="170"/>
                      <a:pt x="152" y="173"/>
                      <a:pt x="151" y="176"/>
                    </a:cubicBezTo>
                    <a:cubicBezTo>
                      <a:pt x="144" y="178"/>
                      <a:pt x="138" y="179"/>
                      <a:pt x="132" y="181"/>
                    </a:cubicBezTo>
                    <a:cubicBezTo>
                      <a:pt x="133" y="179"/>
                      <a:pt x="134" y="177"/>
                      <a:pt x="134" y="175"/>
                    </a:cubicBezTo>
                    <a:cubicBezTo>
                      <a:pt x="135" y="172"/>
                      <a:pt x="130" y="168"/>
                      <a:pt x="127" y="171"/>
                    </a:cubicBezTo>
                    <a:cubicBezTo>
                      <a:pt x="124" y="175"/>
                      <a:pt x="121" y="179"/>
                      <a:pt x="119" y="184"/>
                    </a:cubicBezTo>
                    <a:cubicBezTo>
                      <a:pt x="113" y="185"/>
                      <a:pt x="107" y="186"/>
                      <a:pt x="101" y="187"/>
                    </a:cubicBezTo>
                    <a:cubicBezTo>
                      <a:pt x="102" y="184"/>
                      <a:pt x="104" y="181"/>
                      <a:pt x="106" y="178"/>
                    </a:cubicBezTo>
                    <a:cubicBezTo>
                      <a:pt x="107" y="176"/>
                      <a:pt x="104" y="173"/>
                      <a:pt x="102" y="174"/>
                    </a:cubicBezTo>
                    <a:cubicBezTo>
                      <a:pt x="97" y="177"/>
                      <a:pt x="96" y="183"/>
                      <a:pt x="96" y="188"/>
                    </a:cubicBezTo>
                    <a:cubicBezTo>
                      <a:pt x="90" y="190"/>
                      <a:pt x="84" y="191"/>
                      <a:pt x="78" y="192"/>
                    </a:cubicBezTo>
                    <a:cubicBezTo>
                      <a:pt x="79" y="189"/>
                      <a:pt x="80" y="186"/>
                      <a:pt x="79" y="183"/>
                    </a:cubicBezTo>
                    <a:cubicBezTo>
                      <a:pt x="78" y="181"/>
                      <a:pt x="75" y="181"/>
                      <a:pt x="74" y="183"/>
                    </a:cubicBezTo>
                    <a:cubicBezTo>
                      <a:pt x="73" y="187"/>
                      <a:pt x="73" y="190"/>
                      <a:pt x="73" y="193"/>
                    </a:cubicBezTo>
                    <a:cubicBezTo>
                      <a:pt x="58" y="196"/>
                      <a:pt x="43" y="199"/>
                      <a:pt x="29" y="202"/>
                    </a:cubicBezTo>
                    <a:cubicBezTo>
                      <a:pt x="29" y="198"/>
                      <a:pt x="30" y="194"/>
                      <a:pt x="28" y="190"/>
                    </a:cubicBezTo>
                    <a:cubicBezTo>
                      <a:pt x="27" y="188"/>
                      <a:pt x="23" y="188"/>
                      <a:pt x="22" y="190"/>
                    </a:cubicBezTo>
                    <a:cubicBezTo>
                      <a:pt x="21" y="194"/>
                      <a:pt x="22" y="199"/>
                      <a:pt x="22" y="204"/>
                    </a:cubicBezTo>
                    <a:cubicBezTo>
                      <a:pt x="21" y="204"/>
                      <a:pt x="20" y="204"/>
                      <a:pt x="18" y="205"/>
                    </a:cubicBezTo>
                    <a:close/>
                    <a:moveTo>
                      <a:pt x="172" y="195"/>
                    </a:moveTo>
                    <a:cubicBezTo>
                      <a:pt x="130" y="203"/>
                      <a:pt x="61" y="243"/>
                      <a:pt x="23" y="211"/>
                    </a:cubicBezTo>
                    <a:cubicBezTo>
                      <a:pt x="104" y="199"/>
                      <a:pt x="191" y="191"/>
                      <a:pt x="264" y="150"/>
                    </a:cubicBezTo>
                    <a:cubicBezTo>
                      <a:pt x="272" y="182"/>
                      <a:pt x="194" y="191"/>
                      <a:pt x="172" y="1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6" name="Freeform 512"/>
              <p:cNvSpPr/>
              <p:nvPr/>
            </p:nvSpPr>
            <p:spPr bwMode="auto">
              <a:xfrm>
                <a:off x="3043" y="3599"/>
                <a:ext cx="20" cy="41"/>
              </a:xfrm>
              <a:custGeom>
                <a:avLst/>
                <a:gdLst>
                  <a:gd name="T0" fmla="*/ 7 w 10"/>
                  <a:gd name="T1" fmla="*/ 3 h 20"/>
                  <a:gd name="T2" fmla="*/ 1 w 10"/>
                  <a:gd name="T3" fmla="*/ 5 h 20"/>
                  <a:gd name="T4" fmla="*/ 4 w 10"/>
                  <a:gd name="T5" fmla="*/ 17 h 20"/>
                  <a:gd name="T6" fmla="*/ 9 w 10"/>
                  <a:gd name="T7" fmla="*/ 17 h 20"/>
                  <a:gd name="T8" fmla="*/ 7 w 10"/>
                  <a:gd name="T9" fmla="*/ 3 h 20"/>
                </a:gdLst>
                <a:ahLst/>
                <a:cxnLst>
                  <a:cxn ang="0">
                    <a:pos x="T0" y="T1"/>
                  </a:cxn>
                  <a:cxn ang="0">
                    <a:pos x="T2" y="T3"/>
                  </a:cxn>
                  <a:cxn ang="0">
                    <a:pos x="T4" y="T5"/>
                  </a:cxn>
                  <a:cxn ang="0">
                    <a:pos x="T6" y="T7"/>
                  </a:cxn>
                  <a:cxn ang="0">
                    <a:pos x="T8" y="T9"/>
                  </a:cxn>
                </a:cxnLst>
                <a:rect l="0" t="0" r="r" b="b"/>
                <a:pathLst>
                  <a:path w="10" h="20">
                    <a:moveTo>
                      <a:pt x="7" y="3"/>
                    </a:moveTo>
                    <a:cubicBezTo>
                      <a:pt x="5" y="0"/>
                      <a:pt x="0" y="2"/>
                      <a:pt x="1" y="5"/>
                    </a:cubicBezTo>
                    <a:cubicBezTo>
                      <a:pt x="2" y="9"/>
                      <a:pt x="3" y="13"/>
                      <a:pt x="4" y="17"/>
                    </a:cubicBezTo>
                    <a:cubicBezTo>
                      <a:pt x="4" y="20"/>
                      <a:pt x="9" y="20"/>
                      <a:pt x="9" y="17"/>
                    </a:cubicBezTo>
                    <a:cubicBezTo>
                      <a:pt x="10" y="12"/>
                      <a:pt x="10" y="7"/>
                      <a:pt x="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7" name="Freeform 513"/>
              <p:cNvSpPr/>
              <p:nvPr/>
            </p:nvSpPr>
            <p:spPr bwMode="auto">
              <a:xfrm>
                <a:off x="3291" y="3537"/>
                <a:ext cx="33" cy="50"/>
              </a:xfrm>
              <a:custGeom>
                <a:avLst/>
                <a:gdLst>
                  <a:gd name="T0" fmla="*/ 14 w 16"/>
                  <a:gd name="T1" fmla="*/ 3 h 25"/>
                  <a:gd name="T2" fmla="*/ 9 w 16"/>
                  <a:gd name="T3" fmla="*/ 0 h 25"/>
                  <a:gd name="T4" fmla="*/ 1 w 16"/>
                  <a:gd name="T5" fmla="*/ 19 h 25"/>
                  <a:gd name="T6" fmla="*/ 10 w 16"/>
                  <a:gd name="T7" fmla="*/ 19 h 25"/>
                  <a:gd name="T8" fmla="*/ 14 w 16"/>
                  <a:gd name="T9" fmla="*/ 3 h 25"/>
                </a:gdLst>
                <a:ahLst/>
                <a:cxnLst>
                  <a:cxn ang="0">
                    <a:pos x="T0" y="T1"/>
                  </a:cxn>
                  <a:cxn ang="0">
                    <a:pos x="T2" y="T3"/>
                  </a:cxn>
                  <a:cxn ang="0">
                    <a:pos x="T4" y="T5"/>
                  </a:cxn>
                  <a:cxn ang="0">
                    <a:pos x="T6" y="T7"/>
                  </a:cxn>
                  <a:cxn ang="0">
                    <a:pos x="T8" y="T9"/>
                  </a:cxn>
                </a:cxnLst>
                <a:rect l="0" t="0" r="r" b="b"/>
                <a:pathLst>
                  <a:path w="16" h="25">
                    <a:moveTo>
                      <a:pt x="14" y="3"/>
                    </a:moveTo>
                    <a:cubicBezTo>
                      <a:pt x="13" y="1"/>
                      <a:pt x="11" y="0"/>
                      <a:pt x="9" y="0"/>
                    </a:cubicBezTo>
                    <a:cubicBezTo>
                      <a:pt x="2" y="3"/>
                      <a:pt x="0" y="12"/>
                      <a:pt x="1" y="19"/>
                    </a:cubicBezTo>
                    <a:cubicBezTo>
                      <a:pt x="1" y="25"/>
                      <a:pt x="9" y="24"/>
                      <a:pt x="10" y="19"/>
                    </a:cubicBezTo>
                    <a:cubicBezTo>
                      <a:pt x="10" y="13"/>
                      <a:pt x="16" y="9"/>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8" name="Freeform 514"/>
              <p:cNvSpPr/>
              <p:nvPr/>
            </p:nvSpPr>
            <p:spPr bwMode="auto">
              <a:xfrm>
                <a:off x="3388" y="3511"/>
                <a:ext cx="34" cy="40"/>
              </a:xfrm>
              <a:custGeom>
                <a:avLst/>
                <a:gdLst>
                  <a:gd name="T0" fmla="*/ 10 w 17"/>
                  <a:gd name="T1" fmla="*/ 3 h 20"/>
                  <a:gd name="T2" fmla="*/ 7 w 17"/>
                  <a:gd name="T3" fmla="*/ 8 h 20"/>
                  <a:gd name="T4" fmla="*/ 3 w 17"/>
                  <a:gd name="T5" fmla="*/ 15 h 20"/>
                  <a:gd name="T6" fmla="*/ 13 w 17"/>
                  <a:gd name="T7" fmla="*/ 17 h 20"/>
                  <a:gd name="T8" fmla="*/ 17 w 17"/>
                  <a:gd name="T9" fmla="*/ 5 h 20"/>
                  <a:gd name="T10" fmla="*/ 10 w 17"/>
                  <a:gd name="T11" fmla="*/ 3 h 20"/>
                </a:gdLst>
                <a:ahLst/>
                <a:cxnLst>
                  <a:cxn ang="0">
                    <a:pos x="T0" y="T1"/>
                  </a:cxn>
                  <a:cxn ang="0">
                    <a:pos x="T2" y="T3"/>
                  </a:cxn>
                  <a:cxn ang="0">
                    <a:pos x="T4" y="T5"/>
                  </a:cxn>
                  <a:cxn ang="0">
                    <a:pos x="T6" y="T7"/>
                  </a:cxn>
                  <a:cxn ang="0">
                    <a:pos x="T8" y="T9"/>
                  </a:cxn>
                  <a:cxn ang="0">
                    <a:pos x="T10" y="T11"/>
                  </a:cxn>
                </a:cxnLst>
                <a:rect l="0" t="0" r="r" b="b"/>
                <a:pathLst>
                  <a:path w="17" h="20">
                    <a:moveTo>
                      <a:pt x="10" y="3"/>
                    </a:moveTo>
                    <a:cubicBezTo>
                      <a:pt x="9" y="4"/>
                      <a:pt x="8" y="6"/>
                      <a:pt x="7" y="8"/>
                    </a:cubicBezTo>
                    <a:cubicBezTo>
                      <a:pt x="3" y="7"/>
                      <a:pt x="0" y="11"/>
                      <a:pt x="3" y="15"/>
                    </a:cubicBezTo>
                    <a:cubicBezTo>
                      <a:pt x="6" y="18"/>
                      <a:pt x="10" y="20"/>
                      <a:pt x="13" y="17"/>
                    </a:cubicBezTo>
                    <a:cubicBezTo>
                      <a:pt x="17" y="14"/>
                      <a:pt x="17" y="9"/>
                      <a:pt x="17" y="5"/>
                    </a:cubicBezTo>
                    <a:cubicBezTo>
                      <a:pt x="17" y="1"/>
                      <a:pt x="12" y="0"/>
                      <a:pt x="1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9" name="Freeform 515"/>
              <p:cNvSpPr>
                <a:spLocks noEditPoints="1"/>
              </p:cNvSpPr>
              <p:nvPr/>
            </p:nvSpPr>
            <p:spPr bwMode="auto">
              <a:xfrm>
                <a:off x="3235" y="2551"/>
                <a:ext cx="147" cy="155"/>
              </a:xfrm>
              <a:custGeom>
                <a:avLst/>
                <a:gdLst>
                  <a:gd name="T0" fmla="*/ 60 w 73"/>
                  <a:gd name="T1" fmla="*/ 14 h 77"/>
                  <a:gd name="T2" fmla="*/ 11 w 73"/>
                  <a:gd name="T3" fmla="*/ 23 h 77"/>
                  <a:gd name="T4" fmla="*/ 11 w 73"/>
                  <a:gd name="T5" fmla="*/ 63 h 77"/>
                  <a:gd name="T6" fmla="*/ 55 w 73"/>
                  <a:gd name="T7" fmla="*/ 50 h 77"/>
                  <a:gd name="T8" fmla="*/ 59 w 73"/>
                  <a:gd name="T9" fmla="*/ 68 h 77"/>
                  <a:gd name="T10" fmla="*/ 62 w 73"/>
                  <a:gd name="T11" fmla="*/ 67 h 77"/>
                  <a:gd name="T12" fmla="*/ 60 w 73"/>
                  <a:gd name="T13" fmla="*/ 14 h 77"/>
                  <a:gd name="T14" fmla="*/ 51 w 73"/>
                  <a:gd name="T15" fmla="*/ 42 h 77"/>
                  <a:gd name="T16" fmla="*/ 17 w 73"/>
                  <a:gd name="T17" fmla="*/ 55 h 77"/>
                  <a:gd name="T18" fmla="*/ 22 w 73"/>
                  <a:gd name="T19" fmla="*/ 27 h 77"/>
                  <a:gd name="T20" fmla="*/ 55 w 73"/>
                  <a:gd name="T21" fmla="*/ 28 h 77"/>
                  <a:gd name="T22" fmla="*/ 56 w 73"/>
                  <a:gd name="T23" fmla="*/ 42 h 77"/>
                  <a:gd name="T24" fmla="*/ 51 w 73"/>
                  <a:gd name="T25" fmla="*/ 4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77">
                    <a:moveTo>
                      <a:pt x="60" y="14"/>
                    </a:moveTo>
                    <a:cubicBezTo>
                      <a:pt x="48" y="0"/>
                      <a:pt x="21" y="10"/>
                      <a:pt x="11" y="23"/>
                    </a:cubicBezTo>
                    <a:cubicBezTo>
                      <a:pt x="3" y="34"/>
                      <a:pt x="0" y="52"/>
                      <a:pt x="11" y="63"/>
                    </a:cubicBezTo>
                    <a:cubicBezTo>
                      <a:pt x="24" y="77"/>
                      <a:pt x="46" y="62"/>
                      <a:pt x="55" y="50"/>
                    </a:cubicBezTo>
                    <a:cubicBezTo>
                      <a:pt x="56" y="56"/>
                      <a:pt x="57" y="61"/>
                      <a:pt x="59" y="68"/>
                    </a:cubicBezTo>
                    <a:cubicBezTo>
                      <a:pt x="60" y="69"/>
                      <a:pt x="62" y="69"/>
                      <a:pt x="62" y="67"/>
                    </a:cubicBezTo>
                    <a:cubicBezTo>
                      <a:pt x="61" y="51"/>
                      <a:pt x="73" y="28"/>
                      <a:pt x="60" y="14"/>
                    </a:cubicBezTo>
                    <a:close/>
                    <a:moveTo>
                      <a:pt x="51" y="42"/>
                    </a:moveTo>
                    <a:cubicBezTo>
                      <a:pt x="43" y="47"/>
                      <a:pt x="28" y="66"/>
                      <a:pt x="17" y="55"/>
                    </a:cubicBezTo>
                    <a:cubicBezTo>
                      <a:pt x="10" y="47"/>
                      <a:pt x="16" y="33"/>
                      <a:pt x="22" y="27"/>
                    </a:cubicBezTo>
                    <a:cubicBezTo>
                      <a:pt x="30" y="18"/>
                      <a:pt x="51" y="13"/>
                      <a:pt x="55" y="28"/>
                    </a:cubicBezTo>
                    <a:cubicBezTo>
                      <a:pt x="56" y="32"/>
                      <a:pt x="56" y="37"/>
                      <a:pt x="56" y="42"/>
                    </a:cubicBezTo>
                    <a:cubicBezTo>
                      <a:pt x="54" y="41"/>
                      <a:pt x="53" y="41"/>
                      <a:pt x="5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0" name="Freeform 516"/>
              <p:cNvSpPr/>
              <p:nvPr/>
            </p:nvSpPr>
            <p:spPr bwMode="auto">
              <a:xfrm>
                <a:off x="3356" y="2508"/>
                <a:ext cx="72" cy="81"/>
              </a:xfrm>
              <a:custGeom>
                <a:avLst/>
                <a:gdLst>
                  <a:gd name="T0" fmla="*/ 29 w 36"/>
                  <a:gd name="T1" fmla="*/ 26 h 40"/>
                  <a:gd name="T2" fmla="*/ 34 w 36"/>
                  <a:gd name="T3" fmla="*/ 11 h 40"/>
                  <a:gd name="T4" fmla="*/ 25 w 36"/>
                  <a:gd name="T5" fmla="*/ 2 h 40"/>
                  <a:gd name="T6" fmla="*/ 4 w 36"/>
                  <a:gd name="T7" fmla="*/ 8 h 40"/>
                  <a:gd name="T8" fmla="*/ 7 w 36"/>
                  <a:gd name="T9" fmla="*/ 13 h 40"/>
                  <a:gd name="T10" fmla="*/ 22 w 36"/>
                  <a:gd name="T11" fmla="*/ 10 h 40"/>
                  <a:gd name="T12" fmla="*/ 25 w 36"/>
                  <a:gd name="T13" fmla="*/ 13 h 40"/>
                  <a:gd name="T14" fmla="*/ 8 w 36"/>
                  <a:gd name="T15" fmla="*/ 23 h 40"/>
                  <a:gd name="T16" fmla="*/ 7 w 36"/>
                  <a:gd name="T17" fmla="*/ 36 h 40"/>
                  <a:gd name="T18" fmla="*/ 21 w 36"/>
                  <a:gd name="T19" fmla="*/ 39 h 40"/>
                  <a:gd name="T20" fmla="*/ 34 w 36"/>
                  <a:gd name="T21" fmla="*/ 35 h 40"/>
                  <a:gd name="T22" fmla="*/ 29 w 36"/>
                  <a:gd name="T23"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40">
                    <a:moveTo>
                      <a:pt x="29" y="26"/>
                    </a:moveTo>
                    <a:cubicBezTo>
                      <a:pt x="33" y="22"/>
                      <a:pt x="35" y="17"/>
                      <a:pt x="34" y="11"/>
                    </a:cubicBezTo>
                    <a:cubicBezTo>
                      <a:pt x="33" y="6"/>
                      <a:pt x="29" y="3"/>
                      <a:pt x="25" y="2"/>
                    </a:cubicBezTo>
                    <a:cubicBezTo>
                      <a:pt x="17" y="0"/>
                      <a:pt x="10" y="4"/>
                      <a:pt x="4" y="8"/>
                    </a:cubicBezTo>
                    <a:cubicBezTo>
                      <a:pt x="0" y="10"/>
                      <a:pt x="3" y="15"/>
                      <a:pt x="7" y="13"/>
                    </a:cubicBezTo>
                    <a:cubicBezTo>
                      <a:pt x="11" y="11"/>
                      <a:pt x="17" y="9"/>
                      <a:pt x="22" y="10"/>
                    </a:cubicBezTo>
                    <a:cubicBezTo>
                      <a:pt x="24" y="10"/>
                      <a:pt x="25" y="11"/>
                      <a:pt x="25" y="13"/>
                    </a:cubicBezTo>
                    <a:cubicBezTo>
                      <a:pt x="25" y="19"/>
                      <a:pt x="14" y="23"/>
                      <a:pt x="8" y="23"/>
                    </a:cubicBezTo>
                    <a:cubicBezTo>
                      <a:pt x="3" y="24"/>
                      <a:pt x="2" y="34"/>
                      <a:pt x="7" y="36"/>
                    </a:cubicBezTo>
                    <a:cubicBezTo>
                      <a:pt x="11" y="38"/>
                      <a:pt x="16" y="39"/>
                      <a:pt x="21" y="39"/>
                    </a:cubicBezTo>
                    <a:cubicBezTo>
                      <a:pt x="26" y="39"/>
                      <a:pt x="31" y="40"/>
                      <a:pt x="34" y="35"/>
                    </a:cubicBezTo>
                    <a:cubicBezTo>
                      <a:pt x="36" y="31"/>
                      <a:pt x="33" y="28"/>
                      <a:pt x="29"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1" name="Freeform 517"/>
              <p:cNvSpPr/>
              <p:nvPr/>
            </p:nvSpPr>
            <p:spPr bwMode="auto">
              <a:xfrm>
                <a:off x="3418" y="2579"/>
                <a:ext cx="89" cy="89"/>
              </a:xfrm>
              <a:custGeom>
                <a:avLst/>
                <a:gdLst>
                  <a:gd name="T0" fmla="*/ 39 w 44"/>
                  <a:gd name="T1" fmla="*/ 14 h 44"/>
                  <a:gd name="T2" fmla="*/ 30 w 44"/>
                  <a:gd name="T3" fmla="*/ 14 h 44"/>
                  <a:gd name="T4" fmla="*/ 29 w 44"/>
                  <a:gd name="T5" fmla="*/ 4 h 44"/>
                  <a:gd name="T6" fmla="*/ 21 w 44"/>
                  <a:gd name="T7" fmla="*/ 4 h 44"/>
                  <a:gd name="T8" fmla="*/ 20 w 44"/>
                  <a:gd name="T9" fmla="*/ 14 h 44"/>
                  <a:gd name="T10" fmla="*/ 17 w 44"/>
                  <a:gd name="T11" fmla="*/ 14 h 44"/>
                  <a:gd name="T12" fmla="*/ 6 w 44"/>
                  <a:gd name="T13" fmla="*/ 15 h 44"/>
                  <a:gd name="T14" fmla="*/ 2 w 44"/>
                  <a:gd name="T15" fmla="*/ 16 h 44"/>
                  <a:gd name="T16" fmla="*/ 2 w 44"/>
                  <a:gd name="T17" fmla="*/ 17 h 44"/>
                  <a:gd name="T18" fmla="*/ 0 w 44"/>
                  <a:gd name="T19" fmla="*/ 19 h 44"/>
                  <a:gd name="T20" fmla="*/ 2 w 44"/>
                  <a:gd name="T21" fmla="*/ 22 h 44"/>
                  <a:gd name="T22" fmla="*/ 2 w 44"/>
                  <a:gd name="T23" fmla="*/ 22 h 44"/>
                  <a:gd name="T24" fmla="*/ 6 w 44"/>
                  <a:gd name="T25" fmla="*/ 24 h 44"/>
                  <a:gd name="T26" fmla="*/ 17 w 44"/>
                  <a:gd name="T27" fmla="*/ 24 h 44"/>
                  <a:gd name="T28" fmla="*/ 19 w 44"/>
                  <a:gd name="T29" fmla="*/ 24 h 44"/>
                  <a:gd name="T30" fmla="*/ 19 w 44"/>
                  <a:gd name="T31" fmla="*/ 39 h 44"/>
                  <a:gd name="T32" fmla="*/ 27 w 44"/>
                  <a:gd name="T33" fmla="*/ 39 h 44"/>
                  <a:gd name="T34" fmla="*/ 29 w 44"/>
                  <a:gd name="T35" fmla="*/ 25 h 44"/>
                  <a:gd name="T36" fmla="*/ 39 w 44"/>
                  <a:gd name="T37" fmla="*/ 24 h 44"/>
                  <a:gd name="T38" fmla="*/ 39 w 44"/>
                  <a:gd name="T39" fmla="*/ 1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44">
                    <a:moveTo>
                      <a:pt x="39" y="14"/>
                    </a:moveTo>
                    <a:cubicBezTo>
                      <a:pt x="36" y="14"/>
                      <a:pt x="33" y="14"/>
                      <a:pt x="30" y="14"/>
                    </a:cubicBezTo>
                    <a:cubicBezTo>
                      <a:pt x="31" y="10"/>
                      <a:pt x="31" y="7"/>
                      <a:pt x="29" y="4"/>
                    </a:cubicBezTo>
                    <a:cubicBezTo>
                      <a:pt x="28" y="0"/>
                      <a:pt x="23" y="0"/>
                      <a:pt x="21" y="4"/>
                    </a:cubicBezTo>
                    <a:cubicBezTo>
                      <a:pt x="20" y="7"/>
                      <a:pt x="20" y="11"/>
                      <a:pt x="20" y="14"/>
                    </a:cubicBezTo>
                    <a:cubicBezTo>
                      <a:pt x="19" y="14"/>
                      <a:pt x="18" y="14"/>
                      <a:pt x="17" y="14"/>
                    </a:cubicBezTo>
                    <a:cubicBezTo>
                      <a:pt x="14" y="14"/>
                      <a:pt x="10" y="15"/>
                      <a:pt x="6" y="15"/>
                    </a:cubicBezTo>
                    <a:cubicBezTo>
                      <a:pt x="5" y="15"/>
                      <a:pt x="3" y="15"/>
                      <a:pt x="2" y="16"/>
                    </a:cubicBezTo>
                    <a:cubicBezTo>
                      <a:pt x="2" y="17"/>
                      <a:pt x="2" y="17"/>
                      <a:pt x="2" y="17"/>
                    </a:cubicBezTo>
                    <a:cubicBezTo>
                      <a:pt x="1" y="17"/>
                      <a:pt x="0" y="18"/>
                      <a:pt x="0" y="19"/>
                    </a:cubicBezTo>
                    <a:cubicBezTo>
                      <a:pt x="0" y="20"/>
                      <a:pt x="1" y="21"/>
                      <a:pt x="2" y="22"/>
                    </a:cubicBezTo>
                    <a:cubicBezTo>
                      <a:pt x="2" y="22"/>
                      <a:pt x="2" y="22"/>
                      <a:pt x="2" y="22"/>
                    </a:cubicBezTo>
                    <a:cubicBezTo>
                      <a:pt x="3" y="23"/>
                      <a:pt x="5" y="24"/>
                      <a:pt x="6" y="24"/>
                    </a:cubicBezTo>
                    <a:cubicBezTo>
                      <a:pt x="10" y="24"/>
                      <a:pt x="14" y="24"/>
                      <a:pt x="17" y="24"/>
                    </a:cubicBezTo>
                    <a:cubicBezTo>
                      <a:pt x="18" y="24"/>
                      <a:pt x="19" y="24"/>
                      <a:pt x="19" y="24"/>
                    </a:cubicBezTo>
                    <a:cubicBezTo>
                      <a:pt x="19" y="29"/>
                      <a:pt x="19" y="34"/>
                      <a:pt x="19" y="39"/>
                    </a:cubicBezTo>
                    <a:cubicBezTo>
                      <a:pt x="19" y="44"/>
                      <a:pt x="27" y="44"/>
                      <a:pt x="27" y="39"/>
                    </a:cubicBezTo>
                    <a:cubicBezTo>
                      <a:pt x="27" y="34"/>
                      <a:pt x="28" y="30"/>
                      <a:pt x="29" y="25"/>
                    </a:cubicBezTo>
                    <a:cubicBezTo>
                      <a:pt x="32" y="25"/>
                      <a:pt x="36" y="25"/>
                      <a:pt x="39" y="24"/>
                    </a:cubicBezTo>
                    <a:cubicBezTo>
                      <a:pt x="44" y="23"/>
                      <a:pt x="44" y="15"/>
                      <a:pt x="3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2" name="Freeform 518"/>
              <p:cNvSpPr>
                <a:spLocks noEditPoints="1"/>
              </p:cNvSpPr>
              <p:nvPr/>
            </p:nvSpPr>
            <p:spPr bwMode="auto">
              <a:xfrm>
                <a:off x="3547" y="2482"/>
                <a:ext cx="99" cy="206"/>
              </a:xfrm>
              <a:custGeom>
                <a:avLst/>
                <a:gdLst>
                  <a:gd name="T0" fmla="*/ 16 w 49"/>
                  <a:gd name="T1" fmla="*/ 47 h 102"/>
                  <a:gd name="T2" fmla="*/ 18 w 49"/>
                  <a:gd name="T3" fmla="*/ 4 h 102"/>
                  <a:gd name="T4" fmla="*/ 12 w 49"/>
                  <a:gd name="T5" fmla="*/ 4 h 102"/>
                  <a:gd name="T6" fmla="*/ 2 w 49"/>
                  <a:gd name="T7" fmla="*/ 97 h 102"/>
                  <a:gd name="T8" fmla="*/ 8 w 49"/>
                  <a:gd name="T9" fmla="*/ 102 h 102"/>
                  <a:gd name="T10" fmla="*/ 48 w 49"/>
                  <a:gd name="T11" fmla="*/ 65 h 102"/>
                  <a:gd name="T12" fmla="*/ 16 w 49"/>
                  <a:gd name="T13" fmla="*/ 47 h 102"/>
                  <a:gd name="T14" fmla="*/ 37 w 49"/>
                  <a:gd name="T15" fmla="*/ 71 h 102"/>
                  <a:gd name="T16" fmla="*/ 13 w 49"/>
                  <a:gd name="T17" fmla="*/ 90 h 102"/>
                  <a:gd name="T18" fmla="*/ 15 w 49"/>
                  <a:gd name="T19" fmla="*/ 59 h 102"/>
                  <a:gd name="T20" fmla="*/ 37 w 49"/>
                  <a:gd name="T21" fmla="*/ 7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02">
                    <a:moveTo>
                      <a:pt x="16" y="47"/>
                    </a:moveTo>
                    <a:cubicBezTo>
                      <a:pt x="18" y="33"/>
                      <a:pt x="19" y="19"/>
                      <a:pt x="18" y="4"/>
                    </a:cubicBezTo>
                    <a:cubicBezTo>
                      <a:pt x="18" y="0"/>
                      <a:pt x="12" y="0"/>
                      <a:pt x="12" y="4"/>
                    </a:cubicBezTo>
                    <a:cubicBezTo>
                      <a:pt x="9" y="35"/>
                      <a:pt x="0" y="66"/>
                      <a:pt x="2" y="97"/>
                    </a:cubicBezTo>
                    <a:cubicBezTo>
                      <a:pt x="2" y="100"/>
                      <a:pt x="4" y="102"/>
                      <a:pt x="8" y="102"/>
                    </a:cubicBezTo>
                    <a:cubicBezTo>
                      <a:pt x="29" y="102"/>
                      <a:pt x="49" y="88"/>
                      <a:pt x="48" y="65"/>
                    </a:cubicBezTo>
                    <a:cubicBezTo>
                      <a:pt x="48" y="47"/>
                      <a:pt x="30" y="43"/>
                      <a:pt x="16" y="47"/>
                    </a:cubicBezTo>
                    <a:close/>
                    <a:moveTo>
                      <a:pt x="37" y="71"/>
                    </a:moveTo>
                    <a:cubicBezTo>
                      <a:pt x="35" y="83"/>
                      <a:pt x="24" y="89"/>
                      <a:pt x="13" y="90"/>
                    </a:cubicBezTo>
                    <a:cubicBezTo>
                      <a:pt x="13" y="80"/>
                      <a:pt x="14" y="69"/>
                      <a:pt x="15" y="59"/>
                    </a:cubicBezTo>
                    <a:cubicBezTo>
                      <a:pt x="26" y="57"/>
                      <a:pt x="39" y="54"/>
                      <a:pt x="37"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3" name="Freeform 519"/>
              <p:cNvSpPr/>
              <p:nvPr/>
            </p:nvSpPr>
            <p:spPr bwMode="auto">
              <a:xfrm>
                <a:off x="3640" y="2482"/>
                <a:ext cx="89" cy="101"/>
              </a:xfrm>
              <a:custGeom>
                <a:avLst/>
                <a:gdLst>
                  <a:gd name="T0" fmla="*/ 37 w 44"/>
                  <a:gd name="T1" fmla="*/ 35 h 50"/>
                  <a:gd name="T2" fmla="*/ 30 w 44"/>
                  <a:gd name="T3" fmla="*/ 35 h 50"/>
                  <a:gd name="T4" fmla="*/ 33 w 44"/>
                  <a:gd name="T5" fmla="*/ 7 h 50"/>
                  <a:gd name="T6" fmla="*/ 27 w 44"/>
                  <a:gd name="T7" fmla="*/ 0 h 50"/>
                  <a:gd name="T8" fmla="*/ 2 w 44"/>
                  <a:gd name="T9" fmla="*/ 13 h 50"/>
                  <a:gd name="T10" fmla="*/ 8 w 44"/>
                  <a:gd name="T11" fmla="*/ 20 h 50"/>
                  <a:gd name="T12" fmla="*/ 21 w 44"/>
                  <a:gd name="T13" fmla="*/ 13 h 50"/>
                  <a:gd name="T14" fmla="*/ 13 w 44"/>
                  <a:gd name="T15" fmla="*/ 38 h 50"/>
                  <a:gd name="T16" fmla="*/ 18 w 44"/>
                  <a:gd name="T17" fmla="*/ 50 h 50"/>
                  <a:gd name="T18" fmla="*/ 40 w 44"/>
                  <a:gd name="T19" fmla="*/ 45 h 50"/>
                  <a:gd name="T20" fmla="*/ 37 w 44"/>
                  <a:gd name="T21"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0">
                    <a:moveTo>
                      <a:pt x="37" y="35"/>
                    </a:moveTo>
                    <a:cubicBezTo>
                      <a:pt x="35" y="35"/>
                      <a:pt x="32" y="35"/>
                      <a:pt x="30" y="35"/>
                    </a:cubicBezTo>
                    <a:cubicBezTo>
                      <a:pt x="33" y="26"/>
                      <a:pt x="34" y="17"/>
                      <a:pt x="33" y="7"/>
                    </a:cubicBezTo>
                    <a:cubicBezTo>
                      <a:pt x="33" y="3"/>
                      <a:pt x="31" y="0"/>
                      <a:pt x="27" y="0"/>
                    </a:cubicBezTo>
                    <a:cubicBezTo>
                      <a:pt x="17" y="1"/>
                      <a:pt x="9" y="5"/>
                      <a:pt x="2" y="13"/>
                    </a:cubicBezTo>
                    <a:cubicBezTo>
                      <a:pt x="0" y="17"/>
                      <a:pt x="3" y="23"/>
                      <a:pt x="8" y="20"/>
                    </a:cubicBezTo>
                    <a:cubicBezTo>
                      <a:pt x="12" y="17"/>
                      <a:pt x="16" y="15"/>
                      <a:pt x="21" y="13"/>
                    </a:cubicBezTo>
                    <a:cubicBezTo>
                      <a:pt x="21" y="22"/>
                      <a:pt x="20" y="31"/>
                      <a:pt x="13" y="38"/>
                    </a:cubicBezTo>
                    <a:cubicBezTo>
                      <a:pt x="9" y="42"/>
                      <a:pt x="12" y="50"/>
                      <a:pt x="18" y="50"/>
                    </a:cubicBezTo>
                    <a:cubicBezTo>
                      <a:pt x="25" y="50"/>
                      <a:pt x="34" y="50"/>
                      <a:pt x="40" y="45"/>
                    </a:cubicBezTo>
                    <a:cubicBezTo>
                      <a:pt x="44" y="42"/>
                      <a:pt x="43" y="35"/>
                      <a:pt x="37"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4" name="Freeform 520"/>
              <p:cNvSpPr/>
              <p:nvPr/>
            </p:nvSpPr>
            <p:spPr bwMode="auto">
              <a:xfrm>
                <a:off x="3725" y="2625"/>
                <a:ext cx="73" cy="30"/>
              </a:xfrm>
              <a:custGeom>
                <a:avLst/>
                <a:gdLst>
                  <a:gd name="T0" fmla="*/ 34 w 36"/>
                  <a:gd name="T1" fmla="*/ 3 h 15"/>
                  <a:gd name="T2" fmla="*/ 20 w 36"/>
                  <a:gd name="T3" fmla="*/ 4 h 15"/>
                  <a:gd name="T4" fmla="*/ 5 w 36"/>
                  <a:gd name="T5" fmla="*/ 7 h 15"/>
                  <a:gd name="T6" fmla="*/ 5 w 36"/>
                  <a:gd name="T7" fmla="*/ 15 h 15"/>
                  <a:gd name="T8" fmla="*/ 21 w 36"/>
                  <a:gd name="T9" fmla="*/ 14 h 15"/>
                  <a:gd name="T10" fmla="*/ 35 w 36"/>
                  <a:gd name="T11" fmla="*/ 7 h 15"/>
                  <a:gd name="T12" fmla="*/ 34 w 36"/>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36" h="15">
                    <a:moveTo>
                      <a:pt x="34" y="3"/>
                    </a:moveTo>
                    <a:cubicBezTo>
                      <a:pt x="30" y="0"/>
                      <a:pt x="24" y="3"/>
                      <a:pt x="20" y="4"/>
                    </a:cubicBezTo>
                    <a:cubicBezTo>
                      <a:pt x="15" y="5"/>
                      <a:pt x="10" y="7"/>
                      <a:pt x="5" y="7"/>
                    </a:cubicBezTo>
                    <a:cubicBezTo>
                      <a:pt x="0" y="7"/>
                      <a:pt x="0" y="15"/>
                      <a:pt x="5" y="15"/>
                    </a:cubicBezTo>
                    <a:cubicBezTo>
                      <a:pt x="10" y="15"/>
                      <a:pt x="16" y="15"/>
                      <a:pt x="21" y="14"/>
                    </a:cubicBezTo>
                    <a:cubicBezTo>
                      <a:pt x="26" y="13"/>
                      <a:pt x="33" y="13"/>
                      <a:pt x="35" y="7"/>
                    </a:cubicBezTo>
                    <a:cubicBezTo>
                      <a:pt x="36" y="5"/>
                      <a:pt x="35" y="4"/>
                      <a:pt x="3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5" name="Freeform 521"/>
              <p:cNvSpPr/>
              <p:nvPr/>
            </p:nvSpPr>
            <p:spPr bwMode="auto">
              <a:xfrm>
                <a:off x="3737" y="2597"/>
                <a:ext cx="69" cy="30"/>
              </a:xfrm>
              <a:custGeom>
                <a:avLst/>
                <a:gdLst>
                  <a:gd name="T0" fmla="*/ 32 w 34"/>
                  <a:gd name="T1" fmla="*/ 4 h 15"/>
                  <a:gd name="T2" fmla="*/ 15 w 34"/>
                  <a:gd name="T3" fmla="*/ 2 h 15"/>
                  <a:gd name="T4" fmla="*/ 0 w 34"/>
                  <a:gd name="T5" fmla="*/ 6 h 15"/>
                  <a:gd name="T6" fmla="*/ 0 w 34"/>
                  <a:gd name="T7" fmla="*/ 6 h 15"/>
                  <a:gd name="T8" fmla="*/ 0 w 34"/>
                  <a:gd name="T9" fmla="*/ 6 h 15"/>
                  <a:gd name="T10" fmla="*/ 0 w 34"/>
                  <a:gd name="T11" fmla="*/ 6 h 15"/>
                  <a:gd name="T12" fmla="*/ 0 w 34"/>
                  <a:gd name="T13" fmla="*/ 10 h 15"/>
                  <a:gd name="T14" fmla="*/ 0 w 34"/>
                  <a:gd name="T15" fmla="*/ 10 h 15"/>
                  <a:gd name="T16" fmla="*/ 0 w 34"/>
                  <a:gd name="T17" fmla="*/ 10 h 15"/>
                  <a:gd name="T18" fmla="*/ 0 w 34"/>
                  <a:gd name="T19" fmla="*/ 10 h 15"/>
                  <a:gd name="T20" fmla="*/ 15 w 34"/>
                  <a:gd name="T21" fmla="*/ 14 h 15"/>
                  <a:gd name="T22" fmla="*/ 32 w 34"/>
                  <a:gd name="T23" fmla="*/ 12 h 15"/>
                  <a:gd name="T24" fmla="*/ 32 w 34"/>
                  <a:gd name="T25"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5">
                    <a:moveTo>
                      <a:pt x="32" y="4"/>
                    </a:moveTo>
                    <a:cubicBezTo>
                      <a:pt x="27" y="0"/>
                      <a:pt x="21" y="2"/>
                      <a:pt x="15" y="2"/>
                    </a:cubicBezTo>
                    <a:cubicBezTo>
                      <a:pt x="11" y="2"/>
                      <a:pt x="3" y="1"/>
                      <a:pt x="0" y="6"/>
                    </a:cubicBezTo>
                    <a:cubicBezTo>
                      <a:pt x="0" y="6"/>
                      <a:pt x="0" y="6"/>
                      <a:pt x="0" y="6"/>
                    </a:cubicBezTo>
                    <a:cubicBezTo>
                      <a:pt x="0" y="6"/>
                      <a:pt x="0" y="6"/>
                      <a:pt x="0" y="6"/>
                    </a:cubicBezTo>
                    <a:cubicBezTo>
                      <a:pt x="0" y="6"/>
                      <a:pt x="0" y="6"/>
                      <a:pt x="0" y="6"/>
                    </a:cubicBezTo>
                    <a:cubicBezTo>
                      <a:pt x="0" y="7"/>
                      <a:pt x="0" y="9"/>
                      <a:pt x="0" y="10"/>
                    </a:cubicBezTo>
                    <a:cubicBezTo>
                      <a:pt x="0" y="10"/>
                      <a:pt x="0" y="10"/>
                      <a:pt x="0" y="10"/>
                    </a:cubicBezTo>
                    <a:cubicBezTo>
                      <a:pt x="0" y="10"/>
                      <a:pt x="0" y="10"/>
                      <a:pt x="0" y="10"/>
                    </a:cubicBezTo>
                    <a:cubicBezTo>
                      <a:pt x="0" y="10"/>
                      <a:pt x="0" y="10"/>
                      <a:pt x="0" y="10"/>
                    </a:cubicBezTo>
                    <a:cubicBezTo>
                      <a:pt x="3" y="15"/>
                      <a:pt x="11" y="13"/>
                      <a:pt x="15" y="14"/>
                    </a:cubicBezTo>
                    <a:cubicBezTo>
                      <a:pt x="21" y="14"/>
                      <a:pt x="27" y="15"/>
                      <a:pt x="32" y="12"/>
                    </a:cubicBezTo>
                    <a:cubicBezTo>
                      <a:pt x="34" y="10"/>
                      <a:pt x="34" y="6"/>
                      <a:pt x="3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6" name="Freeform 522"/>
              <p:cNvSpPr/>
              <p:nvPr/>
            </p:nvSpPr>
            <p:spPr bwMode="auto">
              <a:xfrm>
                <a:off x="3834" y="2524"/>
                <a:ext cx="109" cy="146"/>
              </a:xfrm>
              <a:custGeom>
                <a:avLst/>
                <a:gdLst>
                  <a:gd name="T0" fmla="*/ 44 w 54"/>
                  <a:gd name="T1" fmla="*/ 45 h 72"/>
                  <a:gd name="T2" fmla="*/ 18 w 54"/>
                  <a:gd name="T3" fmla="*/ 39 h 72"/>
                  <a:gd name="T4" fmla="*/ 47 w 54"/>
                  <a:gd name="T5" fmla="*/ 12 h 72"/>
                  <a:gd name="T6" fmla="*/ 46 w 54"/>
                  <a:gd name="T7" fmla="*/ 3 h 72"/>
                  <a:gd name="T8" fmla="*/ 4 w 54"/>
                  <a:gd name="T9" fmla="*/ 43 h 72"/>
                  <a:gd name="T10" fmla="*/ 50 w 54"/>
                  <a:gd name="T11" fmla="*/ 55 h 72"/>
                  <a:gd name="T12" fmla="*/ 44 w 54"/>
                  <a:gd name="T13" fmla="*/ 45 h 72"/>
                </a:gdLst>
                <a:ahLst/>
                <a:cxnLst>
                  <a:cxn ang="0">
                    <a:pos x="T0" y="T1"/>
                  </a:cxn>
                  <a:cxn ang="0">
                    <a:pos x="T2" y="T3"/>
                  </a:cxn>
                  <a:cxn ang="0">
                    <a:pos x="T4" y="T5"/>
                  </a:cxn>
                  <a:cxn ang="0">
                    <a:pos x="T6" y="T7"/>
                  </a:cxn>
                  <a:cxn ang="0">
                    <a:pos x="T8" y="T9"/>
                  </a:cxn>
                  <a:cxn ang="0">
                    <a:pos x="T10" y="T11"/>
                  </a:cxn>
                  <a:cxn ang="0">
                    <a:pos x="T12" y="T13"/>
                  </a:cxn>
                </a:cxnLst>
                <a:rect l="0" t="0" r="r" b="b"/>
                <a:pathLst>
                  <a:path w="54" h="72">
                    <a:moveTo>
                      <a:pt x="44" y="45"/>
                    </a:moveTo>
                    <a:cubicBezTo>
                      <a:pt x="33" y="49"/>
                      <a:pt x="21" y="54"/>
                      <a:pt x="18" y="39"/>
                    </a:cubicBezTo>
                    <a:cubicBezTo>
                      <a:pt x="15" y="22"/>
                      <a:pt x="34" y="15"/>
                      <a:pt x="47" y="12"/>
                    </a:cubicBezTo>
                    <a:cubicBezTo>
                      <a:pt x="53" y="11"/>
                      <a:pt x="51" y="3"/>
                      <a:pt x="46" y="3"/>
                    </a:cubicBezTo>
                    <a:cubicBezTo>
                      <a:pt x="23" y="0"/>
                      <a:pt x="0" y="19"/>
                      <a:pt x="4" y="43"/>
                    </a:cubicBezTo>
                    <a:cubicBezTo>
                      <a:pt x="8" y="66"/>
                      <a:pt x="35" y="72"/>
                      <a:pt x="50" y="55"/>
                    </a:cubicBezTo>
                    <a:cubicBezTo>
                      <a:pt x="54" y="51"/>
                      <a:pt x="50" y="43"/>
                      <a:pt x="44"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7" name="Freeform 523"/>
              <p:cNvSpPr/>
              <p:nvPr/>
            </p:nvSpPr>
            <p:spPr bwMode="auto">
              <a:xfrm>
                <a:off x="3937" y="2482"/>
                <a:ext cx="94" cy="111"/>
              </a:xfrm>
              <a:custGeom>
                <a:avLst/>
                <a:gdLst>
                  <a:gd name="T0" fmla="*/ 43 w 47"/>
                  <a:gd name="T1" fmla="*/ 38 h 55"/>
                  <a:gd name="T2" fmla="*/ 29 w 47"/>
                  <a:gd name="T3" fmla="*/ 34 h 55"/>
                  <a:gd name="T4" fmla="*/ 26 w 47"/>
                  <a:gd name="T5" fmla="*/ 33 h 55"/>
                  <a:gd name="T6" fmla="*/ 34 w 47"/>
                  <a:gd name="T7" fmla="*/ 20 h 55"/>
                  <a:gd name="T8" fmla="*/ 16 w 47"/>
                  <a:gd name="T9" fmla="*/ 1 h 55"/>
                  <a:gd name="T10" fmla="*/ 13 w 47"/>
                  <a:gd name="T11" fmla="*/ 12 h 55"/>
                  <a:gd name="T12" fmla="*/ 20 w 47"/>
                  <a:gd name="T13" fmla="*/ 20 h 55"/>
                  <a:gd name="T14" fmla="*/ 6 w 47"/>
                  <a:gd name="T15" fmla="*/ 30 h 55"/>
                  <a:gd name="T16" fmla="*/ 7 w 47"/>
                  <a:gd name="T17" fmla="*/ 42 h 55"/>
                  <a:gd name="T18" fmla="*/ 42 w 47"/>
                  <a:gd name="T19" fmla="*/ 49 h 55"/>
                  <a:gd name="T20" fmla="*/ 43 w 47"/>
                  <a:gd name="T21" fmla="*/ 3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55">
                    <a:moveTo>
                      <a:pt x="43" y="38"/>
                    </a:moveTo>
                    <a:cubicBezTo>
                      <a:pt x="39" y="35"/>
                      <a:pt x="34" y="35"/>
                      <a:pt x="29" y="34"/>
                    </a:cubicBezTo>
                    <a:cubicBezTo>
                      <a:pt x="28" y="33"/>
                      <a:pt x="27" y="33"/>
                      <a:pt x="26" y="33"/>
                    </a:cubicBezTo>
                    <a:cubicBezTo>
                      <a:pt x="30" y="29"/>
                      <a:pt x="33" y="25"/>
                      <a:pt x="34" y="20"/>
                    </a:cubicBezTo>
                    <a:cubicBezTo>
                      <a:pt x="37" y="9"/>
                      <a:pt x="25" y="3"/>
                      <a:pt x="16" y="1"/>
                    </a:cubicBezTo>
                    <a:cubicBezTo>
                      <a:pt x="9" y="0"/>
                      <a:pt x="6" y="9"/>
                      <a:pt x="13" y="12"/>
                    </a:cubicBezTo>
                    <a:cubicBezTo>
                      <a:pt x="17" y="13"/>
                      <a:pt x="23" y="15"/>
                      <a:pt x="20" y="20"/>
                    </a:cubicBezTo>
                    <a:cubicBezTo>
                      <a:pt x="17" y="25"/>
                      <a:pt x="11" y="27"/>
                      <a:pt x="6" y="30"/>
                    </a:cubicBezTo>
                    <a:cubicBezTo>
                      <a:pt x="0" y="32"/>
                      <a:pt x="2" y="41"/>
                      <a:pt x="7" y="42"/>
                    </a:cubicBezTo>
                    <a:cubicBezTo>
                      <a:pt x="16" y="45"/>
                      <a:pt x="33" y="55"/>
                      <a:pt x="42" y="49"/>
                    </a:cubicBezTo>
                    <a:cubicBezTo>
                      <a:pt x="45" y="47"/>
                      <a:pt x="47" y="41"/>
                      <a:pt x="4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8" name="Freeform 524"/>
              <p:cNvSpPr>
                <a:spLocks noEditPoints="1"/>
              </p:cNvSpPr>
              <p:nvPr/>
            </p:nvSpPr>
            <p:spPr bwMode="auto">
              <a:xfrm>
                <a:off x="2993" y="2855"/>
                <a:ext cx="627" cy="341"/>
              </a:xfrm>
              <a:custGeom>
                <a:avLst/>
                <a:gdLst>
                  <a:gd name="T0" fmla="*/ 256 w 311"/>
                  <a:gd name="T1" fmla="*/ 81 h 169"/>
                  <a:gd name="T2" fmla="*/ 179 w 311"/>
                  <a:gd name="T3" fmla="*/ 113 h 169"/>
                  <a:gd name="T4" fmla="*/ 132 w 311"/>
                  <a:gd name="T5" fmla="*/ 77 h 169"/>
                  <a:gd name="T6" fmla="*/ 133 w 311"/>
                  <a:gd name="T7" fmla="*/ 86 h 169"/>
                  <a:gd name="T8" fmla="*/ 118 w 311"/>
                  <a:gd name="T9" fmla="*/ 103 h 169"/>
                  <a:gd name="T10" fmla="*/ 104 w 311"/>
                  <a:gd name="T11" fmla="*/ 95 h 169"/>
                  <a:gd name="T12" fmla="*/ 84 w 311"/>
                  <a:gd name="T13" fmla="*/ 94 h 169"/>
                  <a:gd name="T14" fmla="*/ 81 w 311"/>
                  <a:gd name="T15" fmla="*/ 81 h 169"/>
                  <a:gd name="T16" fmla="*/ 72 w 311"/>
                  <a:gd name="T17" fmla="*/ 80 h 169"/>
                  <a:gd name="T18" fmla="*/ 70 w 311"/>
                  <a:gd name="T19" fmla="*/ 70 h 169"/>
                  <a:gd name="T20" fmla="*/ 99 w 311"/>
                  <a:gd name="T21" fmla="*/ 56 h 169"/>
                  <a:gd name="T22" fmla="*/ 187 w 311"/>
                  <a:gd name="T23" fmla="*/ 61 h 169"/>
                  <a:gd name="T24" fmla="*/ 196 w 311"/>
                  <a:gd name="T25" fmla="*/ 57 h 169"/>
                  <a:gd name="T26" fmla="*/ 65 w 311"/>
                  <a:gd name="T27" fmla="*/ 61 h 169"/>
                  <a:gd name="T28" fmla="*/ 44 w 311"/>
                  <a:gd name="T29" fmla="*/ 52 h 169"/>
                  <a:gd name="T30" fmla="*/ 1 w 311"/>
                  <a:gd name="T31" fmla="*/ 103 h 169"/>
                  <a:gd name="T32" fmla="*/ 48 w 311"/>
                  <a:gd name="T33" fmla="*/ 138 h 169"/>
                  <a:gd name="T34" fmla="*/ 83 w 311"/>
                  <a:gd name="T35" fmla="*/ 101 h 169"/>
                  <a:gd name="T36" fmla="*/ 97 w 311"/>
                  <a:gd name="T37" fmla="*/ 103 h 169"/>
                  <a:gd name="T38" fmla="*/ 110 w 311"/>
                  <a:gd name="T39" fmla="*/ 109 h 169"/>
                  <a:gd name="T40" fmla="*/ 113 w 311"/>
                  <a:gd name="T41" fmla="*/ 112 h 169"/>
                  <a:gd name="T42" fmla="*/ 110 w 311"/>
                  <a:gd name="T43" fmla="*/ 130 h 169"/>
                  <a:gd name="T44" fmla="*/ 160 w 311"/>
                  <a:gd name="T45" fmla="*/ 158 h 169"/>
                  <a:gd name="T46" fmla="*/ 179 w 311"/>
                  <a:gd name="T47" fmla="*/ 126 h 169"/>
                  <a:gd name="T48" fmla="*/ 236 w 311"/>
                  <a:gd name="T49" fmla="*/ 100 h 169"/>
                  <a:gd name="T50" fmla="*/ 269 w 311"/>
                  <a:gd name="T51" fmla="*/ 94 h 169"/>
                  <a:gd name="T52" fmla="*/ 283 w 311"/>
                  <a:gd name="T53" fmla="*/ 111 h 169"/>
                  <a:gd name="T54" fmla="*/ 292 w 311"/>
                  <a:gd name="T55" fmla="*/ 114 h 169"/>
                  <a:gd name="T56" fmla="*/ 256 w 311"/>
                  <a:gd name="T57" fmla="*/ 81 h 169"/>
                  <a:gd name="T58" fmla="*/ 65 w 311"/>
                  <a:gd name="T59" fmla="*/ 109 h 169"/>
                  <a:gd name="T60" fmla="*/ 48 w 311"/>
                  <a:gd name="T61" fmla="*/ 123 h 169"/>
                  <a:gd name="T62" fmla="*/ 16 w 311"/>
                  <a:gd name="T63" fmla="*/ 106 h 169"/>
                  <a:gd name="T64" fmla="*/ 40 w 311"/>
                  <a:gd name="T65" fmla="*/ 65 h 169"/>
                  <a:gd name="T66" fmla="*/ 55 w 311"/>
                  <a:gd name="T67" fmla="*/ 66 h 169"/>
                  <a:gd name="T68" fmla="*/ 19 w 311"/>
                  <a:gd name="T69" fmla="*/ 84 h 169"/>
                  <a:gd name="T70" fmla="*/ 21 w 311"/>
                  <a:gd name="T71" fmla="*/ 89 h 169"/>
                  <a:gd name="T72" fmla="*/ 62 w 311"/>
                  <a:gd name="T73" fmla="*/ 74 h 169"/>
                  <a:gd name="T74" fmla="*/ 63 w 311"/>
                  <a:gd name="T75" fmla="*/ 98 h 169"/>
                  <a:gd name="T76" fmla="*/ 68 w 311"/>
                  <a:gd name="T77" fmla="*/ 102 h 169"/>
                  <a:gd name="T78" fmla="*/ 65 w 311"/>
                  <a:gd name="T79" fmla="*/ 109 h 169"/>
                  <a:gd name="T80" fmla="*/ 156 w 311"/>
                  <a:gd name="T81" fmla="*/ 143 h 169"/>
                  <a:gd name="T82" fmla="*/ 124 w 311"/>
                  <a:gd name="T83" fmla="*/ 128 h 169"/>
                  <a:gd name="T84" fmla="*/ 153 w 311"/>
                  <a:gd name="T85" fmla="*/ 87 h 169"/>
                  <a:gd name="T86" fmla="*/ 164 w 311"/>
                  <a:gd name="T87" fmla="*/ 103 h 169"/>
                  <a:gd name="T88" fmla="*/ 156 w 311"/>
                  <a:gd name="T89" fmla="*/ 14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1" h="169">
                    <a:moveTo>
                      <a:pt x="256" y="81"/>
                    </a:moveTo>
                    <a:cubicBezTo>
                      <a:pt x="233" y="84"/>
                      <a:pt x="199" y="95"/>
                      <a:pt x="179" y="113"/>
                    </a:cubicBezTo>
                    <a:cubicBezTo>
                      <a:pt x="177" y="85"/>
                      <a:pt x="158" y="60"/>
                      <a:pt x="132" y="77"/>
                    </a:cubicBezTo>
                    <a:cubicBezTo>
                      <a:pt x="128" y="80"/>
                      <a:pt x="129" y="85"/>
                      <a:pt x="133" y="86"/>
                    </a:cubicBezTo>
                    <a:cubicBezTo>
                      <a:pt x="127" y="90"/>
                      <a:pt x="122" y="96"/>
                      <a:pt x="118" y="103"/>
                    </a:cubicBezTo>
                    <a:cubicBezTo>
                      <a:pt x="114" y="99"/>
                      <a:pt x="109" y="97"/>
                      <a:pt x="104" y="95"/>
                    </a:cubicBezTo>
                    <a:cubicBezTo>
                      <a:pt x="98" y="93"/>
                      <a:pt x="91" y="93"/>
                      <a:pt x="84" y="94"/>
                    </a:cubicBezTo>
                    <a:cubicBezTo>
                      <a:pt x="83" y="90"/>
                      <a:pt x="83" y="86"/>
                      <a:pt x="81" y="81"/>
                    </a:cubicBezTo>
                    <a:cubicBezTo>
                      <a:pt x="79" y="78"/>
                      <a:pt x="75" y="78"/>
                      <a:pt x="72" y="80"/>
                    </a:cubicBezTo>
                    <a:cubicBezTo>
                      <a:pt x="72" y="77"/>
                      <a:pt x="71" y="73"/>
                      <a:pt x="70" y="70"/>
                    </a:cubicBezTo>
                    <a:cubicBezTo>
                      <a:pt x="80" y="65"/>
                      <a:pt x="89" y="60"/>
                      <a:pt x="99" y="56"/>
                    </a:cubicBezTo>
                    <a:cubicBezTo>
                      <a:pt x="131" y="44"/>
                      <a:pt x="162" y="31"/>
                      <a:pt x="187" y="61"/>
                    </a:cubicBezTo>
                    <a:cubicBezTo>
                      <a:pt x="189" y="65"/>
                      <a:pt x="196" y="62"/>
                      <a:pt x="196" y="57"/>
                    </a:cubicBezTo>
                    <a:cubicBezTo>
                      <a:pt x="189" y="0"/>
                      <a:pt x="117" y="34"/>
                      <a:pt x="65" y="61"/>
                    </a:cubicBezTo>
                    <a:cubicBezTo>
                      <a:pt x="60" y="56"/>
                      <a:pt x="54" y="52"/>
                      <a:pt x="44" y="52"/>
                    </a:cubicBezTo>
                    <a:cubicBezTo>
                      <a:pt x="16" y="50"/>
                      <a:pt x="0" y="78"/>
                      <a:pt x="1" y="103"/>
                    </a:cubicBezTo>
                    <a:cubicBezTo>
                      <a:pt x="2" y="128"/>
                      <a:pt x="24" y="143"/>
                      <a:pt x="48" y="138"/>
                    </a:cubicBezTo>
                    <a:cubicBezTo>
                      <a:pt x="65" y="135"/>
                      <a:pt x="80" y="119"/>
                      <a:pt x="83" y="101"/>
                    </a:cubicBezTo>
                    <a:cubicBezTo>
                      <a:pt x="88" y="101"/>
                      <a:pt x="92" y="102"/>
                      <a:pt x="97" y="103"/>
                    </a:cubicBezTo>
                    <a:cubicBezTo>
                      <a:pt x="102" y="104"/>
                      <a:pt x="106" y="106"/>
                      <a:pt x="110" y="109"/>
                    </a:cubicBezTo>
                    <a:cubicBezTo>
                      <a:pt x="111" y="110"/>
                      <a:pt x="112" y="111"/>
                      <a:pt x="113" y="112"/>
                    </a:cubicBezTo>
                    <a:cubicBezTo>
                      <a:pt x="111" y="118"/>
                      <a:pt x="110" y="125"/>
                      <a:pt x="110" y="130"/>
                    </a:cubicBezTo>
                    <a:cubicBezTo>
                      <a:pt x="109" y="157"/>
                      <a:pt x="138" y="169"/>
                      <a:pt x="160" y="158"/>
                    </a:cubicBezTo>
                    <a:cubicBezTo>
                      <a:pt x="172" y="152"/>
                      <a:pt x="177" y="139"/>
                      <a:pt x="179" y="126"/>
                    </a:cubicBezTo>
                    <a:cubicBezTo>
                      <a:pt x="193" y="112"/>
                      <a:pt x="218" y="105"/>
                      <a:pt x="236" y="100"/>
                    </a:cubicBezTo>
                    <a:cubicBezTo>
                      <a:pt x="247" y="97"/>
                      <a:pt x="258" y="95"/>
                      <a:pt x="269" y="94"/>
                    </a:cubicBezTo>
                    <a:cubicBezTo>
                      <a:pt x="282" y="94"/>
                      <a:pt x="283" y="99"/>
                      <a:pt x="283" y="111"/>
                    </a:cubicBezTo>
                    <a:cubicBezTo>
                      <a:pt x="282" y="117"/>
                      <a:pt x="289" y="118"/>
                      <a:pt x="292" y="114"/>
                    </a:cubicBezTo>
                    <a:cubicBezTo>
                      <a:pt x="311" y="86"/>
                      <a:pt x="276" y="78"/>
                      <a:pt x="256" y="81"/>
                    </a:cubicBezTo>
                    <a:close/>
                    <a:moveTo>
                      <a:pt x="65" y="109"/>
                    </a:moveTo>
                    <a:cubicBezTo>
                      <a:pt x="62" y="116"/>
                      <a:pt x="55" y="121"/>
                      <a:pt x="48" y="123"/>
                    </a:cubicBezTo>
                    <a:cubicBezTo>
                      <a:pt x="33" y="129"/>
                      <a:pt x="19" y="122"/>
                      <a:pt x="16" y="106"/>
                    </a:cubicBezTo>
                    <a:cubicBezTo>
                      <a:pt x="11" y="88"/>
                      <a:pt x="22" y="69"/>
                      <a:pt x="40" y="65"/>
                    </a:cubicBezTo>
                    <a:cubicBezTo>
                      <a:pt x="46" y="63"/>
                      <a:pt x="51" y="64"/>
                      <a:pt x="55" y="66"/>
                    </a:cubicBezTo>
                    <a:cubicBezTo>
                      <a:pt x="39" y="75"/>
                      <a:pt x="26" y="82"/>
                      <a:pt x="19" y="84"/>
                    </a:cubicBezTo>
                    <a:cubicBezTo>
                      <a:pt x="16" y="85"/>
                      <a:pt x="17" y="90"/>
                      <a:pt x="21" y="89"/>
                    </a:cubicBezTo>
                    <a:cubicBezTo>
                      <a:pt x="35" y="86"/>
                      <a:pt x="48" y="80"/>
                      <a:pt x="62" y="74"/>
                    </a:cubicBezTo>
                    <a:cubicBezTo>
                      <a:pt x="65" y="81"/>
                      <a:pt x="65" y="90"/>
                      <a:pt x="63" y="98"/>
                    </a:cubicBezTo>
                    <a:cubicBezTo>
                      <a:pt x="62" y="101"/>
                      <a:pt x="66" y="103"/>
                      <a:pt x="68" y="102"/>
                    </a:cubicBezTo>
                    <a:cubicBezTo>
                      <a:pt x="67" y="104"/>
                      <a:pt x="67" y="106"/>
                      <a:pt x="65" y="109"/>
                    </a:cubicBezTo>
                    <a:close/>
                    <a:moveTo>
                      <a:pt x="156" y="143"/>
                    </a:moveTo>
                    <a:cubicBezTo>
                      <a:pt x="143" y="156"/>
                      <a:pt x="124" y="144"/>
                      <a:pt x="124" y="128"/>
                    </a:cubicBezTo>
                    <a:cubicBezTo>
                      <a:pt x="124" y="111"/>
                      <a:pt x="136" y="93"/>
                      <a:pt x="153" y="87"/>
                    </a:cubicBezTo>
                    <a:cubicBezTo>
                      <a:pt x="158" y="90"/>
                      <a:pt x="161" y="95"/>
                      <a:pt x="164" y="103"/>
                    </a:cubicBezTo>
                    <a:cubicBezTo>
                      <a:pt x="167" y="116"/>
                      <a:pt x="166" y="133"/>
                      <a:pt x="156"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9" name="Freeform 525"/>
              <p:cNvSpPr/>
              <p:nvPr/>
            </p:nvSpPr>
            <p:spPr bwMode="auto">
              <a:xfrm>
                <a:off x="1855" y="2859"/>
                <a:ext cx="142" cy="242"/>
              </a:xfrm>
              <a:custGeom>
                <a:avLst/>
                <a:gdLst>
                  <a:gd name="T0" fmla="*/ 68 w 70"/>
                  <a:gd name="T1" fmla="*/ 11 h 120"/>
                  <a:gd name="T2" fmla="*/ 60 w 70"/>
                  <a:gd name="T3" fmla="*/ 9 h 120"/>
                  <a:gd name="T4" fmla="*/ 53 w 70"/>
                  <a:gd name="T5" fmla="*/ 49 h 120"/>
                  <a:gd name="T6" fmla="*/ 52 w 70"/>
                  <a:gd name="T7" fmla="*/ 60 h 120"/>
                  <a:gd name="T8" fmla="*/ 37 w 70"/>
                  <a:gd name="T9" fmla="*/ 58 h 120"/>
                  <a:gd name="T10" fmla="*/ 23 w 70"/>
                  <a:gd name="T11" fmla="*/ 62 h 120"/>
                  <a:gd name="T12" fmla="*/ 23 w 70"/>
                  <a:gd name="T13" fmla="*/ 62 h 120"/>
                  <a:gd name="T14" fmla="*/ 41 w 70"/>
                  <a:gd name="T15" fmla="*/ 8 h 120"/>
                  <a:gd name="T16" fmla="*/ 33 w 70"/>
                  <a:gd name="T17" fmla="*/ 4 h 120"/>
                  <a:gd name="T18" fmla="*/ 2 w 70"/>
                  <a:gd name="T19" fmla="*/ 100 h 120"/>
                  <a:gd name="T20" fmla="*/ 8 w 70"/>
                  <a:gd name="T21" fmla="*/ 103 h 120"/>
                  <a:gd name="T22" fmla="*/ 20 w 70"/>
                  <a:gd name="T23" fmla="*/ 72 h 120"/>
                  <a:gd name="T24" fmla="*/ 25 w 70"/>
                  <a:gd name="T25" fmla="*/ 71 h 120"/>
                  <a:gd name="T26" fmla="*/ 25 w 70"/>
                  <a:gd name="T27" fmla="*/ 71 h 120"/>
                  <a:gd name="T28" fmla="*/ 27 w 70"/>
                  <a:gd name="T29" fmla="*/ 70 h 120"/>
                  <a:gd name="T30" fmla="*/ 39 w 70"/>
                  <a:gd name="T31" fmla="*/ 69 h 120"/>
                  <a:gd name="T32" fmla="*/ 50 w 70"/>
                  <a:gd name="T33" fmla="*/ 70 h 120"/>
                  <a:gd name="T34" fmla="*/ 37 w 70"/>
                  <a:gd name="T35" fmla="*/ 115 h 120"/>
                  <a:gd name="T36" fmla="*/ 41 w 70"/>
                  <a:gd name="T37" fmla="*/ 117 h 120"/>
                  <a:gd name="T38" fmla="*/ 60 w 70"/>
                  <a:gd name="T39" fmla="*/ 70 h 120"/>
                  <a:gd name="T40" fmla="*/ 68 w 70"/>
                  <a:gd name="T41" fmla="*/ 1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 h="120">
                    <a:moveTo>
                      <a:pt x="68" y="11"/>
                    </a:moveTo>
                    <a:cubicBezTo>
                      <a:pt x="68" y="7"/>
                      <a:pt x="62" y="5"/>
                      <a:pt x="60" y="9"/>
                    </a:cubicBezTo>
                    <a:cubicBezTo>
                      <a:pt x="54" y="21"/>
                      <a:pt x="54" y="36"/>
                      <a:pt x="53" y="49"/>
                    </a:cubicBezTo>
                    <a:cubicBezTo>
                      <a:pt x="52" y="53"/>
                      <a:pt x="52" y="56"/>
                      <a:pt x="52" y="60"/>
                    </a:cubicBezTo>
                    <a:cubicBezTo>
                      <a:pt x="47" y="58"/>
                      <a:pt x="42" y="58"/>
                      <a:pt x="37" y="58"/>
                    </a:cubicBezTo>
                    <a:cubicBezTo>
                      <a:pt x="32" y="58"/>
                      <a:pt x="27" y="59"/>
                      <a:pt x="23" y="62"/>
                    </a:cubicBezTo>
                    <a:cubicBezTo>
                      <a:pt x="23" y="62"/>
                      <a:pt x="23" y="62"/>
                      <a:pt x="23" y="62"/>
                    </a:cubicBezTo>
                    <a:cubicBezTo>
                      <a:pt x="28" y="44"/>
                      <a:pt x="36" y="26"/>
                      <a:pt x="41" y="8"/>
                    </a:cubicBezTo>
                    <a:cubicBezTo>
                      <a:pt x="43" y="3"/>
                      <a:pt x="36" y="0"/>
                      <a:pt x="33" y="4"/>
                    </a:cubicBezTo>
                    <a:cubicBezTo>
                      <a:pt x="15" y="32"/>
                      <a:pt x="11" y="69"/>
                      <a:pt x="2" y="100"/>
                    </a:cubicBezTo>
                    <a:cubicBezTo>
                      <a:pt x="0" y="104"/>
                      <a:pt x="7" y="107"/>
                      <a:pt x="8" y="103"/>
                    </a:cubicBezTo>
                    <a:cubicBezTo>
                      <a:pt x="13" y="93"/>
                      <a:pt x="17" y="82"/>
                      <a:pt x="20" y="72"/>
                    </a:cubicBezTo>
                    <a:cubicBezTo>
                      <a:pt x="21" y="73"/>
                      <a:pt x="24" y="73"/>
                      <a:pt x="25" y="71"/>
                    </a:cubicBezTo>
                    <a:cubicBezTo>
                      <a:pt x="25" y="71"/>
                      <a:pt x="25" y="71"/>
                      <a:pt x="25" y="71"/>
                    </a:cubicBezTo>
                    <a:cubicBezTo>
                      <a:pt x="26" y="71"/>
                      <a:pt x="27" y="71"/>
                      <a:pt x="27" y="70"/>
                    </a:cubicBezTo>
                    <a:cubicBezTo>
                      <a:pt x="31" y="69"/>
                      <a:pt x="35" y="69"/>
                      <a:pt x="39" y="69"/>
                    </a:cubicBezTo>
                    <a:cubicBezTo>
                      <a:pt x="43" y="69"/>
                      <a:pt x="47" y="70"/>
                      <a:pt x="50" y="70"/>
                    </a:cubicBezTo>
                    <a:cubicBezTo>
                      <a:pt x="48" y="85"/>
                      <a:pt x="44" y="100"/>
                      <a:pt x="37" y="115"/>
                    </a:cubicBezTo>
                    <a:cubicBezTo>
                      <a:pt x="36" y="117"/>
                      <a:pt x="40" y="120"/>
                      <a:pt x="41" y="117"/>
                    </a:cubicBezTo>
                    <a:cubicBezTo>
                      <a:pt x="52" y="103"/>
                      <a:pt x="57" y="87"/>
                      <a:pt x="60" y="70"/>
                    </a:cubicBezTo>
                    <a:cubicBezTo>
                      <a:pt x="64" y="52"/>
                      <a:pt x="70" y="30"/>
                      <a:pt x="6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0" name="Freeform 526"/>
              <p:cNvSpPr/>
              <p:nvPr/>
            </p:nvSpPr>
            <p:spPr bwMode="auto">
              <a:xfrm>
                <a:off x="1984" y="3000"/>
                <a:ext cx="95" cy="99"/>
              </a:xfrm>
              <a:custGeom>
                <a:avLst/>
                <a:gdLst>
                  <a:gd name="T0" fmla="*/ 45 w 47"/>
                  <a:gd name="T1" fmla="*/ 37 h 49"/>
                  <a:gd name="T2" fmla="*/ 29 w 47"/>
                  <a:gd name="T3" fmla="*/ 33 h 49"/>
                  <a:gd name="T4" fmla="*/ 21 w 47"/>
                  <a:gd name="T5" fmla="*/ 32 h 49"/>
                  <a:gd name="T6" fmla="*/ 23 w 47"/>
                  <a:gd name="T7" fmla="*/ 24 h 49"/>
                  <a:gd name="T8" fmla="*/ 18 w 47"/>
                  <a:gd name="T9" fmla="*/ 3 h 49"/>
                  <a:gd name="T10" fmla="*/ 14 w 47"/>
                  <a:gd name="T11" fmla="*/ 0 h 49"/>
                  <a:gd name="T12" fmla="*/ 5 w 47"/>
                  <a:gd name="T13" fmla="*/ 4 h 49"/>
                  <a:gd name="T14" fmla="*/ 2 w 47"/>
                  <a:gd name="T15" fmla="*/ 10 h 49"/>
                  <a:gd name="T16" fmla="*/ 7 w 47"/>
                  <a:gd name="T17" fmla="*/ 14 h 49"/>
                  <a:gd name="T18" fmla="*/ 11 w 47"/>
                  <a:gd name="T19" fmla="*/ 9 h 49"/>
                  <a:gd name="T20" fmla="*/ 12 w 47"/>
                  <a:gd name="T21" fmla="*/ 19 h 49"/>
                  <a:gd name="T22" fmla="*/ 5 w 47"/>
                  <a:gd name="T23" fmla="*/ 34 h 49"/>
                  <a:gd name="T24" fmla="*/ 9 w 47"/>
                  <a:gd name="T25" fmla="*/ 45 h 49"/>
                  <a:gd name="T26" fmla="*/ 29 w 47"/>
                  <a:gd name="T27" fmla="*/ 47 h 49"/>
                  <a:gd name="T28" fmla="*/ 45 w 47"/>
                  <a:gd name="T29" fmla="*/ 45 h 49"/>
                  <a:gd name="T30" fmla="*/ 45 w 47"/>
                  <a:gd name="T31" fmla="*/ 3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 h="49">
                    <a:moveTo>
                      <a:pt x="45" y="37"/>
                    </a:moveTo>
                    <a:cubicBezTo>
                      <a:pt x="40" y="33"/>
                      <a:pt x="35" y="34"/>
                      <a:pt x="29" y="33"/>
                    </a:cubicBezTo>
                    <a:cubicBezTo>
                      <a:pt x="26" y="33"/>
                      <a:pt x="23" y="33"/>
                      <a:pt x="21" y="32"/>
                    </a:cubicBezTo>
                    <a:cubicBezTo>
                      <a:pt x="22" y="30"/>
                      <a:pt x="22" y="27"/>
                      <a:pt x="23" y="24"/>
                    </a:cubicBezTo>
                    <a:cubicBezTo>
                      <a:pt x="23" y="17"/>
                      <a:pt x="20" y="10"/>
                      <a:pt x="18" y="3"/>
                    </a:cubicBezTo>
                    <a:cubicBezTo>
                      <a:pt x="18" y="2"/>
                      <a:pt x="16" y="0"/>
                      <a:pt x="14" y="0"/>
                    </a:cubicBezTo>
                    <a:cubicBezTo>
                      <a:pt x="11" y="1"/>
                      <a:pt x="7" y="1"/>
                      <a:pt x="5" y="4"/>
                    </a:cubicBezTo>
                    <a:cubicBezTo>
                      <a:pt x="3" y="6"/>
                      <a:pt x="3" y="8"/>
                      <a:pt x="2" y="10"/>
                    </a:cubicBezTo>
                    <a:cubicBezTo>
                      <a:pt x="0" y="13"/>
                      <a:pt x="4" y="17"/>
                      <a:pt x="7" y="14"/>
                    </a:cubicBezTo>
                    <a:cubicBezTo>
                      <a:pt x="9" y="12"/>
                      <a:pt x="9" y="10"/>
                      <a:pt x="11" y="9"/>
                    </a:cubicBezTo>
                    <a:cubicBezTo>
                      <a:pt x="11" y="13"/>
                      <a:pt x="12" y="16"/>
                      <a:pt x="12" y="19"/>
                    </a:cubicBezTo>
                    <a:cubicBezTo>
                      <a:pt x="13" y="26"/>
                      <a:pt x="9" y="30"/>
                      <a:pt x="5" y="34"/>
                    </a:cubicBezTo>
                    <a:cubicBezTo>
                      <a:pt x="0" y="38"/>
                      <a:pt x="4" y="45"/>
                      <a:pt x="9" y="45"/>
                    </a:cubicBezTo>
                    <a:cubicBezTo>
                      <a:pt x="16" y="46"/>
                      <a:pt x="22" y="46"/>
                      <a:pt x="29" y="47"/>
                    </a:cubicBezTo>
                    <a:cubicBezTo>
                      <a:pt x="35" y="48"/>
                      <a:pt x="40" y="49"/>
                      <a:pt x="45" y="45"/>
                    </a:cubicBezTo>
                    <a:cubicBezTo>
                      <a:pt x="47" y="43"/>
                      <a:pt x="46" y="39"/>
                      <a:pt x="4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1" name="Freeform 527"/>
              <p:cNvSpPr>
                <a:spLocks noEditPoints="1"/>
              </p:cNvSpPr>
              <p:nvPr/>
            </p:nvSpPr>
            <p:spPr bwMode="auto">
              <a:xfrm>
                <a:off x="2033" y="2873"/>
                <a:ext cx="169" cy="212"/>
              </a:xfrm>
              <a:custGeom>
                <a:avLst/>
                <a:gdLst>
                  <a:gd name="T0" fmla="*/ 43 w 84"/>
                  <a:gd name="T1" fmla="*/ 14 h 105"/>
                  <a:gd name="T2" fmla="*/ 42 w 84"/>
                  <a:gd name="T3" fmla="*/ 15 h 105"/>
                  <a:gd name="T4" fmla="*/ 50 w 84"/>
                  <a:gd name="T5" fmla="*/ 96 h 105"/>
                  <a:gd name="T6" fmla="*/ 84 w 84"/>
                  <a:gd name="T7" fmla="*/ 44 h 105"/>
                  <a:gd name="T8" fmla="*/ 43 w 84"/>
                  <a:gd name="T9" fmla="*/ 14 h 105"/>
                  <a:gd name="T10" fmla="*/ 50 w 84"/>
                  <a:gd name="T11" fmla="*/ 80 h 105"/>
                  <a:gd name="T12" fmla="*/ 31 w 84"/>
                  <a:gd name="T13" fmla="*/ 53 h 105"/>
                  <a:gd name="T14" fmla="*/ 47 w 84"/>
                  <a:gd name="T15" fmla="*/ 25 h 105"/>
                  <a:gd name="T16" fmla="*/ 63 w 84"/>
                  <a:gd name="T17" fmla="*/ 29 h 105"/>
                  <a:gd name="T18" fmla="*/ 69 w 84"/>
                  <a:gd name="T19" fmla="*/ 44 h 105"/>
                  <a:gd name="T20" fmla="*/ 50 w 84"/>
                  <a:gd name="T21" fmla="*/ 8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5">
                    <a:moveTo>
                      <a:pt x="43" y="14"/>
                    </a:moveTo>
                    <a:cubicBezTo>
                      <a:pt x="43" y="14"/>
                      <a:pt x="42" y="15"/>
                      <a:pt x="42" y="15"/>
                    </a:cubicBezTo>
                    <a:cubicBezTo>
                      <a:pt x="10" y="34"/>
                      <a:pt x="0" y="105"/>
                      <a:pt x="50" y="96"/>
                    </a:cubicBezTo>
                    <a:cubicBezTo>
                      <a:pt x="72" y="92"/>
                      <a:pt x="83" y="64"/>
                      <a:pt x="84" y="44"/>
                    </a:cubicBezTo>
                    <a:cubicBezTo>
                      <a:pt x="84" y="25"/>
                      <a:pt x="64" y="0"/>
                      <a:pt x="43" y="14"/>
                    </a:cubicBezTo>
                    <a:close/>
                    <a:moveTo>
                      <a:pt x="50" y="80"/>
                    </a:moveTo>
                    <a:cubicBezTo>
                      <a:pt x="31" y="91"/>
                      <a:pt x="27" y="65"/>
                      <a:pt x="31" y="53"/>
                    </a:cubicBezTo>
                    <a:cubicBezTo>
                      <a:pt x="33" y="43"/>
                      <a:pt x="39" y="33"/>
                      <a:pt x="47" y="25"/>
                    </a:cubicBezTo>
                    <a:cubicBezTo>
                      <a:pt x="53" y="26"/>
                      <a:pt x="58" y="25"/>
                      <a:pt x="63" y="29"/>
                    </a:cubicBezTo>
                    <a:cubicBezTo>
                      <a:pt x="68" y="32"/>
                      <a:pt x="68" y="39"/>
                      <a:pt x="69" y="44"/>
                    </a:cubicBezTo>
                    <a:cubicBezTo>
                      <a:pt x="69" y="58"/>
                      <a:pt x="62" y="73"/>
                      <a:pt x="50"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2" name="Freeform 528"/>
              <p:cNvSpPr>
                <a:spLocks noEditPoints="1"/>
              </p:cNvSpPr>
              <p:nvPr/>
            </p:nvSpPr>
            <p:spPr bwMode="auto">
              <a:xfrm>
                <a:off x="3035" y="1885"/>
                <a:ext cx="339" cy="575"/>
              </a:xfrm>
              <a:custGeom>
                <a:avLst/>
                <a:gdLst>
                  <a:gd name="T0" fmla="*/ 11 w 168"/>
                  <a:gd name="T1" fmla="*/ 4 h 285"/>
                  <a:gd name="T2" fmla="*/ 4 w 168"/>
                  <a:gd name="T3" fmla="*/ 17 h 285"/>
                  <a:gd name="T4" fmla="*/ 24 w 168"/>
                  <a:gd name="T5" fmla="*/ 46 h 285"/>
                  <a:gd name="T6" fmla="*/ 31 w 168"/>
                  <a:gd name="T7" fmla="*/ 57 h 285"/>
                  <a:gd name="T8" fmla="*/ 25 w 168"/>
                  <a:gd name="T9" fmla="*/ 60 h 285"/>
                  <a:gd name="T10" fmla="*/ 22 w 168"/>
                  <a:gd name="T11" fmla="*/ 62 h 285"/>
                  <a:gd name="T12" fmla="*/ 17 w 168"/>
                  <a:gd name="T13" fmla="*/ 73 h 285"/>
                  <a:gd name="T14" fmla="*/ 23 w 168"/>
                  <a:gd name="T15" fmla="*/ 95 h 285"/>
                  <a:gd name="T16" fmla="*/ 37 w 168"/>
                  <a:gd name="T17" fmla="*/ 106 h 285"/>
                  <a:gd name="T18" fmla="*/ 33 w 168"/>
                  <a:gd name="T19" fmla="*/ 114 h 285"/>
                  <a:gd name="T20" fmla="*/ 21 w 168"/>
                  <a:gd name="T21" fmla="*/ 154 h 285"/>
                  <a:gd name="T22" fmla="*/ 40 w 168"/>
                  <a:gd name="T23" fmla="*/ 158 h 285"/>
                  <a:gd name="T24" fmla="*/ 58 w 168"/>
                  <a:gd name="T25" fmla="*/ 281 h 285"/>
                  <a:gd name="T26" fmla="*/ 72 w 168"/>
                  <a:gd name="T27" fmla="*/ 278 h 285"/>
                  <a:gd name="T28" fmla="*/ 66 w 168"/>
                  <a:gd name="T29" fmla="*/ 150 h 285"/>
                  <a:gd name="T30" fmla="*/ 89 w 168"/>
                  <a:gd name="T31" fmla="*/ 165 h 285"/>
                  <a:gd name="T32" fmla="*/ 167 w 168"/>
                  <a:gd name="T33" fmla="*/ 235 h 285"/>
                  <a:gd name="T34" fmla="*/ 116 w 168"/>
                  <a:gd name="T35" fmla="*/ 129 h 285"/>
                  <a:gd name="T36" fmla="*/ 94 w 168"/>
                  <a:gd name="T37" fmla="*/ 124 h 285"/>
                  <a:gd name="T38" fmla="*/ 67 w 168"/>
                  <a:gd name="T39" fmla="*/ 101 h 285"/>
                  <a:gd name="T40" fmla="*/ 71 w 168"/>
                  <a:gd name="T41" fmla="*/ 89 h 285"/>
                  <a:gd name="T42" fmla="*/ 59 w 168"/>
                  <a:gd name="T43" fmla="*/ 45 h 285"/>
                  <a:gd name="T44" fmla="*/ 45 w 168"/>
                  <a:gd name="T45" fmla="*/ 49 h 285"/>
                  <a:gd name="T46" fmla="*/ 32 w 168"/>
                  <a:gd name="T47" fmla="*/ 22 h 285"/>
                  <a:gd name="T48" fmla="*/ 23 w 168"/>
                  <a:gd name="T49" fmla="*/ 7 h 285"/>
                  <a:gd name="T50" fmla="*/ 58 w 168"/>
                  <a:gd name="T51" fmla="*/ 275 h 285"/>
                  <a:gd name="T52" fmla="*/ 54 w 168"/>
                  <a:gd name="T53" fmla="*/ 154 h 285"/>
                  <a:gd name="T54" fmla="*/ 65 w 168"/>
                  <a:gd name="T55" fmla="*/ 135 h 285"/>
                  <a:gd name="T56" fmla="*/ 50 w 168"/>
                  <a:gd name="T57" fmla="*/ 106 h 285"/>
                  <a:gd name="T58" fmla="*/ 67 w 168"/>
                  <a:gd name="T59" fmla="*/ 135 h 285"/>
                  <a:gd name="T60" fmla="*/ 84 w 168"/>
                  <a:gd name="T61" fmla="*/ 143 h 285"/>
                  <a:gd name="T62" fmla="*/ 152 w 168"/>
                  <a:gd name="T63" fmla="*/ 218 h 285"/>
                  <a:gd name="T64" fmla="*/ 75 w 168"/>
                  <a:gd name="T65" fmla="*/ 131 h 285"/>
                  <a:gd name="T66" fmla="*/ 80 w 168"/>
                  <a:gd name="T67" fmla="*/ 129 h 285"/>
                  <a:gd name="T68" fmla="*/ 59 w 168"/>
                  <a:gd name="T69" fmla="*/ 83 h 285"/>
                  <a:gd name="T70" fmla="*/ 34 w 168"/>
                  <a:gd name="T71" fmla="*/ 87 h 285"/>
                  <a:gd name="T72" fmla="*/ 28 w 168"/>
                  <a:gd name="T73" fmla="*/ 71 h 285"/>
                  <a:gd name="T74" fmla="*/ 42 w 168"/>
                  <a:gd name="T75" fmla="*/ 64 h 285"/>
                  <a:gd name="T76" fmla="*/ 59 w 168"/>
                  <a:gd name="T77" fmla="*/ 8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8" h="285">
                    <a:moveTo>
                      <a:pt x="23" y="7"/>
                    </a:moveTo>
                    <a:cubicBezTo>
                      <a:pt x="22" y="2"/>
                      <a:pt x="15" y="0"/>
                      <a:pt x="11" y="4"/>
                    </a:cubicBezTo>
                    <a:cubicBezTo>
                      <a:pt x="11" y="5"/>
                      <a:pt x="11" y="5"/>
                      <a:pt x="10" y="6"/>
                    </a:cubicBezTo>
                    <a:cubicBezTo>
                      <a:pt x="5" y="6"/>
                      <a:pt x="0" y="11"/>
                      <a:pt x="4" y="17"/>
                    </a:cubicBezTo>
                    <a:cubicBezTo>
                      <a:pt x="10" y="24"/>
                      <a:pt x="15" y="30"/>
                      <a:pt x="20" y="38"/>
                    </a:cubicBezTo>
                    <a:cubicBezTo>
                      <a:pt x="21" y="40"/>
                      <a:pt x="23" y="43"/>
                      <a:pt x="24" y="46"/>
                    </a:cubicBezTo>
                    <a:cubicBezTo>
                      <a:pt x="26" y="48"/>
                      <a:pt x="27" y="51"/>
                      <a:pt x="29" y="54"/>
                    </a:cubicBezTo>
                    <a:cubicBezTo>
                      <a:pt x="29" y="55"/>
                      <a:pt x="30" y="56"/>
                      <a:pt x="31" y="57"/>
                    </a:cubicBezTo>
                    <a:cubicBezTo>
                      <a:pt x="31" y="57"/>
                      <a:pt x="31" y="57"/>
                      <a:pt x="31" y="57"/>
                    </a:cubicBezTo>
                    <a:cubicBezTo>
                      <a:pt x="29" y="58"/>
                      <a:pt x="27" y="59"/>
                      <a:pt x="25" y="60"/>
                    </a:cubicBezTo>
                    <a:cubicBezTo>
                      <a:pt x="24" y="60"/>
                      <a:pt x="23" y="60"/>
                      <a:pt x="22" y="61"/>
                    </a:cubicBezTo>
                    <a:cubicBezTo>
                      <a:pt x="22" y="61"/>
                      <a:pt x="22" y="62"/>
                      <a:pt x="22" y="62"/>
                    </a:cubicBezTo>
                    <a:cubicBezTo>
                      <a:pt x="20" y="62"/>
                      <a:pt x="19" y="63"/>
                      <a:pt x="18" y="64"/>
                    </a:cubicBezTo>
                    <a:cubicBezTo>
                      <a:pt x="14" y="66"/>
                      <a:pt x="14" y="71"/>
                      <a:pt x="17" y="73"/>
                    </a:cubicBezTo>
                    <a:cubicBezTo>
                      <a:pt x="17" y="75"/>
                      <a:pt x="17" y="77"/>
                      <a:pt x="17" y="79"/>
                    </a:cubicBezTo>
                    <a:cubicBezTo>
                      <a:pt x="18" y="85"/>
                      <a:pt x="20" y="90"/>
                      <a:pt x="23" y="95"/>
                    </a:cubicBezTo>
                    <a:cubicBezTo>
                      <a:pt x="27" y="99"/>
                      <a:pt x="31" y="102"/>
                      <a:pt x="36" y="104"/>
                    </a:cubicBezTo>
                    <a:cubicBezTo>
                      <a:pt x="36" y="105"/>
                      <a:pt x="36" y="105"/>
                      <a:pt x="37" y="106"/>
                    </a:cubicBezTo>
                    <a:cubicBezTo>
                      <a:pt x="37" y="106"/>
                      <a:pt x="37" y="107"/>
                      <a:pt x="37" y="108"/>
                    </a:cubicBezTo>
                    <a:cubicBezTo>
                      <a:pt x="35" y="108"/>
                      <a:pt x="32" y="110"/>
                      <a:pt x="33" y="114"/>
                    </a:cubicBezTo>
                    <a:cubicBezTo>
                      <a:pt x="35" y="124"/>
                      <a:pt x="36" y="135"/>
                      <a:pt x="38" y="146"/>
                    </a:cubicBezTo>
                    <a:cubicBezTo>
                      <a:pt x="32" y="148"/>
                      <a:pt x="27" y="151"/>
                      <a:pt x="21" y="154"/>
                    </a:cubicBezTo>
                    <a:cubicBezTo>
                      <a:pt x="19" y="155"/>
                      <a:pt x="20" y="160"/>
                      <a:pt x="23" y="160"/>
                    </a:cubicBezTo>
                    <a:cubicBezTo>
                      <a:pt x="29" y="160"/>
                      <a:pt x="34" y="159"/>
                      <a:pt x="40" y="158"/>
                    </a:cubicBezTo>
                    <a:cubicBezTo>
                      <a:pt x="44" y="199"/>
                      <a:pt x="46" y="240"/>
                      <a:pt x="52" y="281"/>
                    </a:cubicBezTo>
                    <a:cubicBezTo>
                      <a:pt x="52" y="285"/>
                      <a:pt x="57" y="285"/>
                      <a:pt x="58" y="281"/>
                    </a:cubicBezTo>
                    <a:cubicBezTo>
                      <a:pt x="61" y="282"/>
                      <a:pt x="63" y="282"/>
                      <a:pt x="66" y="282"/>
                    </a:cubicBezTo>
                    <a:cubicBezTo>
                      <a:pt x="69" y="283"/>
                      <a:pt x="71" y="281"/>
                      <a:pt x="72" y="278"/>
                    </a:cubicBezTo>
                    <a:cubicBezTo>
                      <a:pt x="81" y="237"/>
                      <a:pt x="77" y="192"/>
                      <a:pt x="66" y="150"/>
                    </a:cubicBezTo>
                    <a:cubicBezTo>
                      <a:pt x="66" y="150"/>
                      <a:pt x="66" y="150"/>
                      <a:pt x="66" y="150"/>
                    </a:cubicBezTo>
                    <a:cubicBezTo>
                      <a:pt x="69" y="149"/>
                      <a:pt x="72" y="148"/>
                      <a:pt x="75" y="147"/>
                    </a:cubicBezTo>
                    <a:cubicBezTo>
                      <a:pt x="80" y="153"/>
                      <a:pt x="84" y="159"/>
                      <a:pt x="89" y="165"/>
                    </a:cubicBezTo>
                    <a:cubicBezTo>
                      <a:pt x="110" y="192"/>
                      <a:pt x="134" y="215"/>
                      <a:pt x="157" y="240"/>
                    </a:cubicBezTo>
                    <a:cubicBezTo>
                      <a:pt x="161" y="244"/>
                      <a:pt x="168" y="241"/>
                      <a:pt x="167" y="235"/>
                    </a:cubicBezTo>
                    <a:cubicBezTo>
                      <a:pt x="163" y="193"/>
                      <a:pt x="134" y="164"/>
                      <a:pt x="104" y="137"/>
                    </a:cubicBezTo>
                    <a:cubicBezTo>
                      <a:pt x="109" y="135"/>
                      <a:pt x="113" y="133"/>
                      <a:pt x="116" y="129"/>
                    </a:cubicBezTo>
                    <a:cubicBezTo>
                      <a:pt x="119" y="125"/>
                      <a:pt x="116" y="120"/>
                      <a:pt x="112" y="119"/>
                    </a:cubicBezTo>
                    <a:cubicBezTo>
                      <a:pt x="105" y="118"/>
                      <a:pt x="100" y="121"/>
                      <a:pt x="94" y="124"/>
                    </a:cubicBezTo>
                    <a:cubicBezTo>
                      <a:pt x="93" y="124"/>
                      <a:pt x="92" y="124"/>
                      <a:pt x="91" y="125"/>
                    </a:cubicBezTo>
                    <a:cubicBezTo>
                      <a:pt x="83" y="117"/>
                      <a:pt x="75" y="109"/>
                      <a:pt x="67" y="101"/>
                    </a:cubicBezTo>
                    <a:cubicBezTo>
                      <a:pt x="67" y="100"/>
                      <a:pt x="66" y="99"/>
                      <a:pt x="64" y="99"/>
                    </a:cubicBezTo>
                    <a:cubicBezTo>
                      <a:pt x="67" y="96"/>
                      <a:pt x="69" y="93"/>
                      <a:pt x="71" y="89"/>
                    </a:cubicBezTo>
                    <a:cubicBezTo>
                      <a:pt x="72" y="83"/>
                      <a:pt x="72" y="77"/>
                      <a:pt x="71" y="70"/>
                    </a:cubicBezTo>
                    <a:cubicBezTo>
                      <a:pt x="69" y="62"/>
                      <a:pt x="65" y="51"/>
                      <a:pt x="59" y="45"/>
                    </a:cubicBezTo>
                    <a:cubicBezTo>
                      <a:pt x="57" y="43"/>
                      <a:pt x="54" y="44"/>
                      <a:pt x="52" y="45"/>
                    </a:cubicBezTo>
                    <a:cubicBezTo>
                      <a:pt x="49" y="46"/>
                      <a:pt x="47" y="47"/>
                      <a:pt x="45" y="49"/>
                    </a:cubicBezTo>
                    <a:cubicBezTo>
                      <a:pt x="44" y="48"/>
                      <a:pt x="44" y="48"/>
                      <a:pt x="44" y="47"/>
                    </a:cubicBezTo>
                    <a:cubicBezTo>
                      <a:pt x="40" y="39"/>
                      <a:pt x="36" y="30"/>
                      <a:pt x="32" y="22"/>
                    </a:cubicBezTo>
                    <a:cubicBezTo>
                      <a:pt x="30" y="18"/>
                      <a:pt x="28" y="14"/>
                      <a:pt x="26" y="10"/>
                    </a:cubicBezTo>
                    <a:cubicBezTo>
                      <a:pt x="25" y="8"/>
                      <a:pt x="22" y="1"/>
                      <a:pt x="23" y="7"/>
                    </a:cubicBezTo>
                    <a:close/>
                    <a:moveTo>
                      <a:pt x="60" y="185"/>
                    </a:moveTo>
                    <a:cubicBezTo>
                      <a:pt x="63" y="201"/>
                      <a:pt x="74" y="262"/>
                      <a:pt x="58" y="275"/>
                    </a:cubicBezTo>
                    <a:cubicBezTo>
                      <a:pt x="57" y="235"/>
                      <a:pt x="55" y="195"/>
                      <a:pt x="50" y="155"/>
                    </a:cubicBezTo>
                    <a:cubicBezTo>
                      <a:pt x="52" y="155"/>
                      <a:pt x="53" y="154"/>
                      <a:pt x="54" y="154"/>
                    </a:cubicBezTo>
                    <a:cubicBezTo>
                      <a:pt x="56" y="164"/>
                      <a:pt x="59" y="175"/>
                      <a:pt x="60" y="185"/>
                    </a:cubicBezTo>
                    <a:close/>
                    <a:moveTo>
                      <a:pt x="65" y="135"/>
                    </a:moveTo>
                    <a:cubicBezTo>
                      <a:pt x="64" y="136"/>
                      <a:pt x="63" y="136"/>
                      <a:pt x="62" y="137"/>
                    </a:cubicBezTo>
                    <a:cubicBezTo>
                      <a:pt x="58" y="126"/>
                      <a:pt x="54" y="116"/>
                      <a:pt x="50" y="106"/>
                    </a:cubicBezTo>
                    <a:cubicBezTo>
                      <a:pt x="52" y="106"/>
                      <a:pt x="54" y="105"/>
                      <a:pt x="56" y="105"/>
                    </a:cubicBezTo>
                    <a:cubicBezTo>
                      <a:pt x="57" y="115"/>
                      <a:pt x="61" y="125"/>
                      <a:pt x="67" y="135"/>
                    </a:cubicBezTo>
                    <a:cubicBezTo>
                      <a:pt x="66" y="135"/>
                      <a:pt x="65" y="135"/>
                      <a:pt x="65" y="135"/>
                    </a:cubicBezTo>
                    <a:close/>
                    <a:moveTo>
                      <a:pt x="84" y="143"/>
                    </a:moveTo>
                    <a:cubicBezTo>
                      <a:pt x="87" y="143"/>
                      <a:pt x="90" y="142"/>
                      <a:pt x="92" y="141"/>
                    </a:cubicBezTo>
                    <a:cubicBezTo>
                      <a:pt x="117" y="163"/>
                      <a:pt x="142" y="187"/>
                      <a:pt x="152" y="218"/>
                    </a:cubicBezTo>
                    <a:cubicBezTo>
                      <a:pt x="129" y="195"/>
                      <a:pt x="104" y="170"/>
                      <a:pt x="84" y="143"/>
                    </a:cubicBezTo>
                    <a:close/>
                    <a:moveTo>
                      <a:pt x="75" y="131"/>
                    </a:moveTo>
                    <a:cubicBezTo>
                      <a:pt x="72" y="126"/>
                      <a:pt x="69" y="121"/>
                      <a:pt x="66" y="116"/>
                    </a:cubicBezTo>
                    <a:cubicBezTo>
                      <a:pt x="71" y="120"/>
                      <a:pt x="75" y="125"/>
                      <a:pt x="80" y="129"/>
                    </a:cubicBezTo>
                    <a:cubicBezTo>
                      <a:pt x="79" y="130"/>
                      <a:pt x="77" y="130"/>
                      <a:pt x="75" y="131"/>
                    </a:cubicBezTo>
                    <a:close/>
                    <a:moveTo>
                      <a:pt x="59" y="83"/>
                    </a:moveTo>
                    <a:cubicBezTo>
                      <a:pt x="59" y="89"/>
                      <a:pt x="54" y="93"/>
                      <a:pt x="49" y="93"/>
                    </a:cubicBezTo>
                    <a:cubicBezTo>
                      <a:pt x="43" y="94"/>
                      <a:pt x="37" y="91"/>
                      <a:pt x="34" y="87"/>
                    </a:cubicBezTo>
                    <a:cubicBezTo>
                      <a:pt x="31" y="84"/>
                      <a:pt x="30" y="81"/>
                      <a:pt x="29" y="78"/>
                    </a:cubicBezTo>
                    <a:cubicBezTo>
                      <a:pt x="28" y="75"/>
                      <a:pt x="28" y="73"/>
                      <a:pt x="28" y="71"/>
                    </a:cubicBezTo>
                    <a:cubicBezTo>
                      <a:pt x="28" y="71"/>
                      <a:pt x="28" y="71"/>
                      <a:pt x="28" y="71"/>
                    </a:cubicBezTo>
                    <a:cubicBezTo>
                      <a:pt x="33" y="69"/>
                      <a:pt x="37" y="67"/>
                      <a:pt x="42" y="64"/>
                    </a:cubicBezTo>
                    <a:cubicBezTo>
                      <a:pt x="45" y="63"/>
                      <a:pt x="49" y="61"/>
                      <a:pt x="53" y="59"/>
                    </a:cubicBezTo>
                    <a:cubicBezTo>
                      <a:pt x="56" y="67"/>
                      <a:pt x="61" y="74"/>
                      <a:pt x="59"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3" name="Freeform 529"/>
              <p:cNvSpPr>
                <a:spLocks noEditPoints="1"/>
              </p:cNvSpPr>
              <p:nvPr/>
            </p:nvSpPr>
            <p:spPr bwMode="auto">
              <a:xfrm>
                <a:off x="5344" y="721"/>
                <a:ext cx="484" cy="462"/>
              </a:xfrm>
              <a:custGeom>
                <a:avLst/>
                <a:gdLst>
                  <a:gd name="T0" fmla="*/ 232 w 240"/>
                  <a:gd name="T1" fmla="*/ 1 h 229"/>
                  <a:gd name="T2" fmla="*/ 174 w 240"/>
                  <a:gd name="T3" fmla="*/ 34 h 229"/>
                  <a:gd name="T4" fmla="*/ 127 w 240"/>
                  <a:gd name="T5" fmla="*/ 8 h 229"/>
                  <a:gd name="T6" fmla="*/ 108 w 240"/>
                  <a:gd name="T7" fmla="*/ 36 h 229"/>
                  <a:gd name="T8" fmla="*/ 108 w 240"/>
                  <a:gd name="T9" fmla="*/ 55 h 229"/>
                  <a:gd name="T10" fmla="*/ 95 w 240"/>
                  <a:gd name="T11" fmla="*/ 73 h 229"/>
                  <a:gd name="T12" fmla="*/ 40 w 240"/>
                  <a:gd name="T13" fmla="*/ 103 h 229"/>
                  <a:gd name="T14" fmla="*/ 61 w 240"/>
                  <a:gd name="T15" fmla="*/ 123 h 229"/>
                  <a:gd name="T16" fmla="*/ 21 w 240"/>
                  <a:gd name="T17" fmla="*/ 201 h 229"/>
                  <a:gd name="T18" fmla="*/ 72 w 240"/>
                  <a:gd name="T19" fmla="*/ 176 h 229"/>
                  <a:gd name="T20" fmla="*/ 105 w 240"/>
                  <a:gd name="T21" fmla="*/ 205 h 229"/>
                  <a:gd name="T22" fmla="*/ 125 w 240"/>
                  <a:gd name="T23" fmla="*/ 163 h 229"/>
                  <a:gd name="T24" fmla="*/ 165 w 240"/>
                  <a:gd name="T25" fmla="*/ 162 h 229"/>
                  <a:gd name="T26" fmla="*/ 176 w 240"/>
                  <a:gd name="T27" fmla="*/ 134 h 229"/>
                  <a:gd name="T28" fmla="*/ 178 w 240"/>
                  <a:gd name="T29" fmla="*/ 119 h 229"/>
                  <a:gd name="T30" fmla="*/ 209 w 240"/>
                  <a:gd name="T31" fmla="*/ 109 h 229"/>
                  <a:gd name="T32" fmla="*/ 228 w 240"/>
                  <a:gd name="T33" fmla="*/ 69 h 229"/>
                  <a:gd name="T34" fmla="*/ 190 w 240"/>
                  <a:gd name="T35" fmla="*/ 41 h 229"/>
                  <a:gd name="T36" fmla="*/ 237 w 240"/>
                  <a:gd name="T37" fmla="*/ 10 h 229"/>
                  <a:gd name="T38" fmla="*/ 232 w 240"/>
                  <a:gd name="T39" fmla="*/ 1 h 229"/>
                  <a:gd name="T40" fmla="*/ 177 w 240"/>
                  <a:gd name="T41" fmla="*/ 51 h 229"/>
                  <a:gd name="T42" fmla="*/ 205 w 240"/>
                  <a:gd name="T43" fmla="*/ 60 h 229"/>
                  <a:gd name="T44" fmla="*/ 200 w 240"/>
                  <a:gd name="T45" fmla="*/ 102 h 229"/>
                  <a:gd name="T46" fmla="*/ 188 w 240"/>
                  <a:gd name="T47" fmla="*/ 104 h 229"/>
                  <a:gd name="T48" fmla="*/ 159 w 240"/>
                  <a:gd name="T49" fmla="*/ 117 h 229"/>
                  <a:gd name="T50" fmla="*/ 158 w 240"/>
                  <a:gd name="T51" fmla="*/ 126 h 229"/>
                  <a:gd name="T52" fmla="*/ 161 w 240"/>
                  <a:gd name="T53" fmla="*/ 152 h 229"/>
                  <a:gd name="T54" fmla="*/ 111 w 240"/>
                  <a:gd name="T55" fmla="*/ 151 h 229"/>
                  <a:gd name="T56" fmla="*/ 100 w 240"/>
                  <a:gd name="T57" fmla="*/ 172 h 229"/>
                  <a:gd name="T58" fmla="*/ 100 w 240"/>
                  <a:gd name="T59" fmla="*/ 189 h 229"/>
                  <a:gd name="T60" fmla="*/ 79 w 240"/>
                  <a:gd name="T61" fmla="*/ 182 h 229"/>
                  <a:gd name="T62" fmla="*/ 77 w 240"/>
                  <a:gd name="T63" fmla="*/ 167 h 229"/>
                  <a:gd name="T64" fmla="*/ 77 w 240"/>
                  <a:gd name="T65" fmla="*/ 165 h 229"/>
                  <a:gd name="T66" fmla="*/ 77 w 240"/>
                  <a:gd name="T67" fmla="*/ 165 h 229"/>
                  <a:gd name="T68" fmla="*/ 72 w 240"/>
                  <a:gd name="T69" fmla="*/ 163 h 229"/>
                  <a:gd name="T70" fmla="*/ 26 w 240"/>
                  <a:gd name="T71" fmla="*/ 179 h 229"/>
                  <a:gd name="T72" fmla="*/ 78 w 240"/>
                  <a:gd name="T73" fmla="*/ 121 h 229"/>
                  <a:gd name="T74" fmla="*/ 74 w 240"/>
                  <a:gd name="T75" fmla="*/ 114 h 229"/>
                  <a:gd name="T76" fmla="*/ 55 w 240"/>
                  <a:gd name="T77" fmla="*/ 102 h 229"/>
                  <a:gd name="T78" fmla="*/ 76 w 240"/>
                  <a:gd name="T79" fmla="*/ 88 h 229"/>
                  <a:gd name="T80" fmla="*/ 95 w 240"/>
                  <a:gd name="T81" fmla="*/ 81 h 229"/>
                  <a:gd name="T82" fmla="*/ 119 w 240"/>
                  <a:gd name="T83" fmla="*/ 50 h 229"/>
                  <a:gd name="T84" fmla="*/ 133 w 240"/>
                  <a:gd name="T85" fmla="*/ 19 h 229"/>
                  <a:gd name="T86" fmla="*/ 163 w 240"/>
                  <a:gd name="T87" fmla="*/ 39 h 229"/>
                  <a:gd name="T88" fmla="*/ 164 w 240"/>
                  <a:gd name="T89" fmla="*/ 43 h 229"/>
                  <a:gd name="T90" fmla="*/ 154 w 240"/>
                  <a:gd name="T91" fmla="*/ 52 h 229"/>
                  <a:gd name="T92" fmla="*/ 83 w 240"/>
                  <a:gd name="T93" fmla="*/ 143 h 229"/>
                  <a:gd name="T94" fmla="*/ 90 w 240"/>
                  <a:gd name="T95" fmla="*/ 147 h 229"/>
                  <a:gd name="T96" fmla="*/ 156 w 240"/>
                  <a:gd name="T97" fmla="*/ 66 h 229"/>
                  <a:gd name="T98" fmla="*/ 176 w 240"/>
                  <a:gd name="T99" fmla="*/ 51 h 229"/>
                  <a:gd name="T100" fmla="*/ 177 w 240"/>
                  <a:gd name="T101" fmla="*/ 5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0" h="229">
                    <a:moveTo>
                      <a:pt x="232" y="1"/>
                    </a:moveTo>
                    <a:cubicBezTo>
                      <a:pt x="212" y="3"/>
                      <a:pt x="191" y="18"/>
                      <a:pt x="174" y="34"/>
                    </a:cubicBezTo>
                    <a:cubicBezTo>
                      <a:pt x="179" y="13"/>
                      <a:pt x="144" y="2"/>
                      <a:pt x="127" y="8"/>
                    </a:cubicBezTo>
                    <a:cubicBezTo>
                      <a:pt x="115" y="13"/>
                      <a:pt x="109" y="24"/>
                      <a:pt x="108" y="36"/>
                    </a:cubicBezTo>
                    <a:cubicBezTo>
                      <a:pt x="108" y="42"/>
                      <a:pt x="108" y="49"/>
                      <a:pt x="108" y="55"/>
                    </a:cubicBezTo>
                    <a:cubicBezTo>
                      <a:pt x="107" y="66"/>
                      <a:pt x="103" y="68"/>
                      <a:pt x="95" y="73"/>
                    </a:cubicBezTo>
                    <a:cubicBezTo>
                      <a:pt x="73" y="78"/>
                      <a:pt x="52" y="81"/>
                      <a:pt x="40" y="103"/>
                    </a:cubicBezTo>
                    <a:cubicBezTo>
                      <a:pt x="31" y="119"/>
                      <a:pt x="47" y="123"/>
                      <a:pt x="61" y="123"/>
                    </a:cubicBezTo>
                    <a:cubicBezTo>
                      <a:pt x="36" y="144"/>
                      <a:pt x="0" y="162"/>
                      <a:pt x="21" y="201"/>
                    </a:cubicBezTo>
                    <a:cubicBezTo>
                      <a:pt x="32" y="223"/>
                      <a:pt x="60" y="195"/>
                      <a:pt x="72" y="176"/>
                    </a:cubicBezTo>
                    <a:cubicBezTo>
                      <a:pt x="74" y="196"/>
                      <a:pt x="89" y="229"/>
                      <a:pt x="105" y="205"/>
                    </a:cubicBezTo>
                    <a:cubicBezTo>
                      <a:pt x="112" y="195"/>
                      <a:pt x="108" y="148"/>
                      <a:pt x="125" y="163"/>
                    </a:cubicBezTo>
                    <a:cubicBezTo>
                      <a:pt x="134" y="171"/>
                      <a:pt x="155" y="167"/>
                      <a:pt x="165" y="162"/>
                    </a:cubicBezTo>
                    <a:cubicBezTo>
                      <a:pt x="171" y="158"/>
                      <a:pt x="177" y="141"/>
                      <a:pt x="176" y="134"/>
                    </a:cubicBezTo>
                    <a:cubicBezTo>
                      <a:pt x="175" y="129"/>
                      <a:pt x="164" y="123"/>
                      <a:pt x="178" y="119"/>
                    </a:cubicBezTo>
                    <a:cubicBezTo>
                      <a:pt x="187" y="117"/>
                      <a:pt x="200" y="113"/>
                      <a:pt x="209" y="109"/>
                    </a:cubicBezTo>
                    <a:cubicBezTo>
                      <a:pt x="225" y="102"/>
                      <a:pt x="231" y="85"/>
                      <a:pt x="228" y="69"/>
                    </a:cubicBezTo>
                    <a:cubicBezTo>
                      <a:pt x="224" y="53"/>
                      <a:pt x="205" y="45"/>
                      <a:pt x="190" y="41"/>
                    </a:cubicBezTo>
                    <a:cubicBezTo>
                      <a:pt x="206" y="31"/>
                      <a:pt x="222" y="22"/>
                      <a:pt x="237" y="10"/>
                    </a:cubicBezTo>
                    <a:cubicBezTo>
                      <a:pt x="240" y="7"/>
                      <a:pt x="237" y="0"/>
                      <a:pt x="232" y="1"/>
                    </a:cubicBezTo>
                    <a:close/>
                    <a:moveTo>
                      <a:pt x="177" y="51"/>
                    </a:moveTo>
                    <a:cubicBezTo>
                      <a:pt x="188" y="53"/>
                      <a:pt x="196" y="55"/>
                      <a:pt x="205" y="60"/>
                    </a:cubicBezTo>
                    <a:cubicBezTo>
                      <a:pt x="203" y="74"/>
                      <a:pt x="202" y="88"/>
                      <a:pt x="200" y="102"/>
                    </a:cubicBezTo>
                    <a:cubicBezTo>
                      <a:pt x="196" y="102"/>
                      <a:pt x="192" y="103"/>
                      <a:pt x="188" y="104"/>
                    </a:cubicBezTo>
                    <a:cubicBezTo>
                      <a:pt x="179" y="106"/>
                      <a:pt x="166" y="110"/>
                      <a:pt x="159" y="117"/>
                    </a:cubicBezTo>
                    <a:cubicBezTo>
                      <a:pt x="157" y="119"/>
                      <a:pt x="157" y="124"/>
                      <a:pt x="158" y="126"/>
                    </a:cubicBezTo>
                    <a:cubicBezTo>
                      <a:pt x="165" y="137"/>
                      <a:pt x="165" y="140"/>
                      <a:pt x="161" y="152"/>
                    </a:cubicBezTo>
                    <a:cubicBezTo>
                      <a:pt x="153" y="173"/>
                      <a:pt x="124" y="139"/>
                      <a:pt x="111" y="151"/>
                    </a:cubicBezTo>
                    <a:cubicBezTo>
                      <a:pt x="103" y="158"/>
                      <a:pt x="101" y="162"/>
                      <a:pt x="100" y="172"/>
                    </a:cubicBezTo>
                    <a:cubicBezTo>
                      <a:pt x="100" y="178"/>
                      <a:pt x="100" y="184"/>
                      <a:pt x="100" y="189"/>
                    </a:cubicBezTo>
                    <a:cubicBezTo>
                      <a:pt x="87" y="199"/>
                      <a:pt x="80" y="197"/>
                      <a:pt x="79" y="182"/>
                    </a:cubicBezTo>
                    <a:cubicBezTo>
                      <a:pt x="77" y="177"/>
                      <a:pt x="77" y="172"/>
                      <a:pt x="77" y="167"/>
                    </a:cubicBezTo>
                    <a:cubicBezTo>
                      <a:pt x="77" y="166"/>
                      <a:pt x="77" y="166"/>
                      <a:pt x="77" y="165"/>
                    </a:cubicBezTo>
                    <a:cubicBezTo>
                      <a:pt x="77" y="165"/>
                      <a:pt x="77" y="165"/>
                      <a:pt x="77" y="165"/>
                    </a:cubicBezTo>
                    <a:cubicBezTo>
                      <a:pt x="78" y="162"/>
                      <a:pt x="74" y="161"/>
                      <a:pt x="72" y="163"/>
                    </a:cubicBezTo>
                    <a:cubicBezTo>
                      <a:pt x="60" y="173"/>
                      <a:pt x="30" y="223"/>
                      <a:pt x="26" y="179"/>
                    </a:cubicBezTo>
                    <a:cubicBezTo>
                      <a:pt x="24" y="153"/>
                      <a:pt x="63" y="138"/>
                      <a:pt x="78" y="121"/>
                    </a:cubicBezTo>
                    <a:cubicBezTo>
                      <a:pt x="80" y="119"/>
                      <a:pt x="79" y="113"/>
                      <a:pt x="74" y="114"/>
                    </a:cubicBezTo>
                    <a:cubicBezTo>
                      <a:pt x="69" y="114"/>
                      <a:pt x="41" y="119"/>
                      <a:pt x="55" y="102"/>
                    </a:cubicBezTo>
                    <a:cubicBezTo>
                      <a:pt x="61" y="95"/>
                      <a:pt x="68" y="91"/>
                      <a:pt x="76" y="88"/>
                    </a:cubicBezTo>
                    <a:cubicBezTo>
                      <a:pt x="83" y="86"/>
                      <a:pt x="89" y="84"/>
                      <a:pt x="95" y="81"/>
                    </a:cubicBezTo>
                    <a:cubicBezTo>
                      <a:pt x="114" y="83"/>
                      <a:pt x="119" y="64"/>
                      <a:pt x="119" y="50"/>
                    </a:cubicBezTo>
                    <a:cubicBezTo>
                      <a:pt x="120" y="38"/>
                      <a:pt x="120" y="25"/>
                      <a:pt x="133" y="19"/>
                    </a:cubicBezTo>
                    <a:cubicBezTo>
                      <a:pt x="146" y="15"/>
                      <a:pt x="169" y="23"/>
                      <a:pt x="163" y="39"/>
                    </a:cubicBezTo>
                    <a:cubicBezTo>
                      <a:pt x="163" y="41"/>
                      <a:pt x="163" y="42"/>
                      <a:pt x="164" y="43"/>
                    </a:cubicBezTo>
                    <a:cubicBezTo>
                      <a:pt x="161" y="46"/>
                      <a:pt x="157" y="49"/>
                      <a:pt x="154" y="52"/>
                    </a:cubicBezTo>
                    <a:cubicBezTo>
                      <a:pt x="126" y="78"/>
                      <a:pt x="98" y="108"/>
                      <a:pt x="83" y="143"/>
                    </a:cubicBezTo>
                    <a:cubicBezTo>
                      <a:pt x="81" y="147"/>
                      <a:pt x="88" y="151"/>
                      <a:pt x="90" y="147"/>
                    </a:cubicBezTo>
                    <a:cubicBezTo>
                      <a:pt x="105" y="115"/>
                      <a:pt x="131" y="89"/>
                      <a:pt x="156" y="66"/>
                    </a:cubicBezTo>
                    <a:cubicBezTo>
                      <a:pt x="163" y="60"/>
                      <a:pt x="169" y="55"/>
                      <a:pt x="176" y="51"/>
                    </a:cubicBezTo>
                    <a:cubicBezTo>
                      <a:pt x="176" y="51"/>
                      <a:pt x="177" y="51"/>
                      <a:pt x="177"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4" name="Freeform 530"/>
              <p:cNvSpPr>
                <a:spLocks noEditPoints="1"/>
              </p:cNvSpPr>
              <p:nvPr/>
            </p:nvSpPr>
            <p:spPr bwMode="auto">
              <a:xfrm>
                <a:off x="4386" y="2169"/>
                <a:ext cx="551" cy="357"/>
              </a:xfrm>
              <a:custGeom>
                <a:avLst/>
                <a:gdLst>
                  <a:gd name="T0" fmla="*/ 258 w 273"/>
                  <a:gd name="T1" fmla="*/ 37 h 177"/>
                  <a:gd name="T2" fmla="*/ 250 w 273"/>
                  <a:gd name="T3" fmla="*/ 37 h 177"/>
                  <a:gd name="T4" fmla="*/ 247 w 273"/>
                  <a:gd name="T5" fmla="*/ 38 h 177"/>
                  <a:gd name="T6" fmla="*/ 246 w 273"/>
                  <a:gd name="T7" fmla="*/ 38 h 177"/>
                  <a:gd name="T8" fmla="*/ 174 w 273"/>
                  <a:gd name="T9" fmla="*/ 44 h 177"/>
                  <a:gd name="T10" fmla="*/ 126 w 273"/>
                  <a:gd name="T11" fmla="*/ 4 h 177"/>
                  <a:gd name="T12" fmla="*/ 114 w 273"/>
                  <a:gd name="T13" fmla="*/ 3 h 177"/>
                  <a:gd name="T14" fmla="*/ 79 w 273"/>
                  <a:gd name="T15" fmla="*/ 40 h 177"/>
                  <a:gd name="T16" fmla="*/ 60 w 273"/>
                  <a:gd name="T17" fmla="*/ 60 h 177"/>
                  <a:gd name="T18" fmla="*/ 55 w 273"/>
                  <a:gd name="T19" fmla="*/ 67 h 177"/>
                  <a:gd name="T20" fmla="*/ 56 w 273"/>
                  <a:gd name="T21" fmla="*/ 71 h 177"/>
                  <a:gd name="T22" fmla="*/ 55 w 273"/>
                  <a:gd name="T23" fmla="*/ 71 h 177"/>
                  <a:gd name="T24" fmla="*/ 55 w 273"/>
                  <a:gd name="T25" fmla="*/ 72 h 177"/>
                  <a:gd name="T26" fmla="*/ 55 w 273"/>
                  <a:gd name="T27" fmla="*/ 74 h 177"/>
                  <a:gd name="T28" fmla="*/ 115 w 273"/>
                  <a:gd name="T29" fmla="*/ 25 h 177"/>
                  <a:gd name="T30" fmla="*/ 116 w 273"/>
                  <a:gd name="T31" fmla="*/ 62 h 177"/>
                  <a:gd name="T32" fmla="*/ 115 w 273"/>
                  <a:gd name="T33" fmla="*/ 101 h 177"/>
                  <a:gd name="T34" fmla="*/ 16 w 273"/>
                  <a:gd name="T35" fmla="*/ 61 h 177"/>
                  <a:gd name="T36" fmla="*/ 29 w 273"/>
                  <a:gd name="T37" fmla="*/ 62 h 177"/>
                  <a:gd name="T38" fmla="*/ 58 w 273"/>
                  <a:gd name="T39" fmla="*/ 61 h 177"/>
                  <a:gd name="T40" fmla="*/ 58 w 273"/>
                  <a:gd name="T41" fmla="*/ 54 h 177"/>
                  <a:gd name="T42" fmla="*/ 33 w 273"/>
                  <a:gd name="T43" fmla="*/ 53 h 177"/>
                  <a:gd name="T44" fmla="*/ 6 w 273"/>
                  <a:gd name="T45" fmla="*/ 51 h 177"/>
                  <a:gd name="T46" fmla="*/ 3 w 273"/>
                  <a:gd name="T47" fmla="*/ 59 h 177"/>
                  <a:gd name="T48" fmla="*/ 3 w 273"/>
                  <a:gd name="T49" fmla="*/ 60 h 177"/>
                  <a:gd name="T50" fmla="*/ 0 w 273"/>
                  <a:gd name="T51" fmla="*/ 63 h 177"/>
                  <a:gd name="T52" fmla="*/ 45 w 273"/>
                  <a:gd name="T53" fmla="*/ 162 h 177"/>
                  <a:gd name="T54" fmla="*/ 52 w 273"/>
                  <a:gd name="T55" fmla="*/ 166 h 177"/>
                  <a:gd name="T56" fmla="*/ 204 w 273"/>
                  <a:gd name="T57" fmla="*/ 156 h 177"/>
                  <a:gd name="T58" fmla="*/ 270 w 273"/>
                  <a:gd name="T59" fmla="*/ 43 h 177"/>
                  <a:gd name="T60" fmla="*/ 258 w 273"/>
                  <a:gd name="T61" fmla="*/ 37 h 177"/>
                  <a:gd name="T62" fmla="*/ 224 w 273"/>
                  <a:gd name="T63" fmla="*/ 52 h 177"/>
                  <a:gd name="T64" fmla="*/ 200 w 273"/>
                  <a:gd name="T65" fmla="*/ 69 h 177"/>
                  <a:gd name="T66" fmla="*/ 199 w 273"/>
                  <a:gd name="T67" fmla="*/ 68 h 177"/>
                  <a:gd name="T68" fmla="*/ 184 w 273"/>
                  <a:gd name="T69" fmla="*/ 54 h 177"/>
                  <a:gd name="T70" fmla="*/ 224 w 273"/>
                  <a:gd name="T71" fmla="*/ 52 h 177"/>
                  <a:gd name="T72" fmla="*/ 131 w 273"/>
                  <a:gd name="T73" fmla="*/ 62 h 177"/>
                  <a:gd name="T74" fmla="*/ 131 w 273"/>
                  <a:gd name="T75" fmla="*/ 21 h 177"/>
                  <a:gd name="T76" fmla="*/ 191 w 273"/>
                  <a:gd name="T77" fmla="*/ 76 h 177"/>
                  <a:gd name="T78" fmla="*/ 129 w 273"/>
                  <a:gd name="T79" fmla="*/ 102 h 177"/>
                  <a:gd name="T80" fmla="*/ 125 w 273"/>
                  <a:gd name="T81" fmla="*/ 102 h 177"/>
                  <a:gd name="T82" fmla="*/ 131 w 273"/>
                  <a:gd name="T83" fmla="*/ 62 h 177"/>
                  <a:gd name="T84" fmla="*/ 54 w 273"/>
                  <a:gd name="T85" fmla="*/ 148 h 177"/>
                  <a:gd name="T86" fmla="*/ 40 w 273"/>
                  <a:gd name="T87" fmla="*/ 121 h 177"/>
                  <a:gd name="T88" fmla="*/ 7 w 273"/>
                  <a:gd name="T89" fmla="*/ 65 h 177"/>
                  <a:gd name="T90" fmla="*/ 89 w 273"/>
                  <a:gd name="T91" fmla="*/ 108 h 177"/>
                  <a:gd name="T92" fmla="*/ 54 w 273"/>
                  <a:gd name="T93" fmla="*/ 147 h 177"/>
                  <a:gd name="T94" fmla="*/ 54 w 273"/>
                  <a:gd name="T95" fmla="*/ 148 h 177"/>
                  <a:gd name="T96" fmla="*/ 225 w 273"/>
                  <a:gd name="T97" fmla="*/ 114 h 177"/>
                  <a:gd name="T98" fmla="*/ 215 w 273"/>
                  <a:gd name="T99" fmla="*/ 128 h 177"/>
                  <a:gd name="T100" fmla="*/ 202 w 273"/>
                  <a:gd name="T101" fmla="*/ 105 h 177"/>
                  <a:gd name="T102" fmla="*/ 190 w 273"/>
                  <a:gd name="T103" fmla="*/ 110 h 177"/>
                  <a:gd name="T104" fmla="*/ 207 w 273"/>
                  <a:gd name="T105" fmla="*/ 135 h 177"/>
                  <a:gd name="T106" fmla="*/ 140 w 273"/>
                  <a:gd name="T107" fmla="*/ 152 h 177"/>
                  <a:gd name="T108" fmla="*/ 59 w 273"/>
                  <a:gd name="T109" fmla="*/ 153 h 177"/>
                  <a:gd name="T110" fmla="*/ 59 w 273"/>
                  <a:gd name="T111" fmla="*/ 153 h 177"/>
                  <a:gd name="T112" fmla="*/ 96 w 273"/>
                  <a:gd name="T113" fmla="*/ 111 h 177"/>
                  <a:gd name="T114" fmla="*/ 97 w 273"/>
                  <a:gd name="T115" fmla="*/ 110 h 177"/>
                  <a:gd name="T116" fmla="*/ 129 w 273"/>
                  <a:gd name="T117" fmla="*/ 116 h 177"/>
                  <a:gd name="T118" fmla="*/ 251 w 273"/>
                  <a:gd name="T119" fmla="*/ 53 h 177"/>
                  <a:gd name="T120" fmla="*/ 225 w 273"/>
                  <a:gd name="T121" fmla="*/ 114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3" h="177">
                    <a:moveTo>
                      <a:pt x="258" y="37"/>
                    </a:moveTo>
                    <a:cubicBezTo>
                      <a:pt x="255" y="36"/>
                      <a:pt x="253" y="35"/>
                      <a:pt x="250" y="37"/>
                    </a:cubicBezTo>
                    <a:cubicBezTo>
                      <a:pt x="249" y="37"/>
                      <a:pt x="248" y="37"/>
                      <a:pt x="247" y="38"/>
                    </a:cubicBezTo>
                    <a:cubicBezTo>
                      <a:pt x="247" y="38"/>
                      <a:pt x="247" y="38"/>
                      <a:pt x="246" y="38"/>
                    </a:cubicBezTo>
                    <a:cubicBezTo>
                      <a:pt x="222" y="39"/>
                      <a:pt x="199" y="46"/>
                      <a:pt x="174" y="44"/>
                    </a:cubicBezTo>
                    <a:cubicBezTo>
                      <a:pt x="159" y="30"/>
                      <a:pt x="142" y="16"/>
                      <a:pt x="126" y="4"/>
                    </a:cubicBezTo>
                    <a:cubicBezTo>
                      <a:pt x="123" y="1"/>
                      <a:pt x="118" y="0"/>
                      <a:pt x="114" y="3"/>
                    </a:cubicBezTo>
                    <a:cubicBezTo>
                      <a:pt x="101" y="14"/>
                      <a:pt x="90" y="28"/>
                      <a:pt x="79" y="40"/>
                    </a:cubicBezTo>
                    <a:cubicBezTo>
                      <a:pt x="73" y="47"/>
                      <a:pt x="66" y="54"/>
                      <a:pt x="60" y="60"/>
                    </a:cubicBezTo>
                    <a:cubicBezTo>
                      <a:pt x="58" y="62"/>
                      <a:pt x="56" y="64"/>
                      <a:pt x="55" y="67"/>
                    </a:cubicBezTo>
                    <a:cubicBezTo>
                      <a:pt x="54" y="70"/>
                      <a:pt x="55" y="71"/>
                      <a:pt x="56" y="71"/>
                    </a:cubicBezTo>
                    <a:cubicBezTo>
                      <a:pt x="55" y="71"/>
                      <a:pt x="55" y="71"/>
                      <a:pt x="55" y="71"/>
                    </a:cubicBezTo>
                    <a:cubicBezTo>
                      <a:pt x="55" y="72"/>
                      <a:pt x="55" y="72"/>
                      <a:pt x="55" y="72"/>
                    </a:cubicBezTo>
                    <a:cubicBezTo>
                      <a:pt x="55" y="73"/>
                      <a:pt x="55" y="73"/>
                      <a:pt x="55" y="74"/>
                    </a:cubicBezTo>
                    <a:cubicBezTo>
                      <a:pt x="64" y="84"/>
                      <a:pt x="97" y="45"/>
                      <a:pt x="115" y="25"/>
                    </a:cubicBezTo>
                    <a:cubicBezTo>
                      <a:pt x="117" y="37"/>
                      <a:pt x="116" y="50"/>
                      <a:pt x="116" y="62"/>
                    </a:cubicBezTo>
                    <a:cubicBezTo>
                      <a:pt x="115" y="74"/>
                      <a:pt x="110" y="90"/>
                      <a:pt x="115" y="101"/>
                    </a:cubicBezTo>
                    <a:cubicBezTo>
                      <a:pt x="81" y="97"/>
                      <a:pt x="48" y="73"/>
                      <a:pt x="16" y="61"/>
                    </a:cubicBezTo>
                    <a:cubicBezTo>
                      <a:pt x="21" y="61"/>
                      <a:pt x="25" y="62"/>
                      <a:pt x="29" y="62"/>
                    </a:cubicBezTo>
                    <a:cubicBezTo>
                      <a:pt x="38" y="63"/>
                      <a:pt x="49" y="64"/>
                      <a:pt x="58" y="61"/>
                    </a:cubicBezTo>
                    <a:cubicBezTo>
                      <a:pt x="61" y="60"/>
                      <a:pt x="61" y="55"/>
                      <a:pt x="58" y="54"/>
                    </a:cubicBezTo>
                    <a:cubicBezTo>
                      <a:pt x="50" y="52"/>
                      <a:pt x="41" y="53"/>
                      <a:pt x="33" y="53"/>
                    </a:cubicBezTo>
                    <a:cubicBezTo>
                      <a:pt x="24" y="53"/>
                      <a:pt x="15" y="52"/>
                      <a:pt x="6" y="51"/>
                    </a:cubicBezTo>
                    <a:cubicBezTo>
                      <a:pt x="2" y="51"/>
                      <a:pt x="0" y="57"/>
                      <a:pt x="3" y="59"/>
                    </a:cubicBezTo>
                    <a:cubicBezTo>
                      <a:pt x="3" y="59"/>
                      <a:pt x="3" y="59"/>
                      <a:pt x="3" y="60"/>
                    </a:cubicBezTo>
                    <a:cubicBezTo>
                      <a:pt x="1" y="60"/>
                      <a:pt x="0" y="61"/>
                      <a:pt x="0" y="63"/>
                    </a:cubicBezTo>
                    <a:cubicBezTo>
                      <a:pt x="6" y="100"/>
                      <a:pt x="34" y="127"/>
                      <a:pt x="45" y="162"/>
                    </a:cubicBezTo>
                    <a:cubicBezTo>
                      <a:pt x="46" y="164"/>
                      <a:pt x="49" y="167"/>
                      <a:pt x="52" y="166"/>
                    </a:cubicBezTo>
                    <a:cubicBezTo>
                      <a:pt x="99" y="165"/>
                      <a:pt x="159" y="177"/>
                      <a:pt x="204" y="156"/>
                    </a:cubicBezTo>
                    <a:cubicBezTo>
                      <a:pt x="242" y="139"/>
                      <a:pt x="261" y="80"/>
                      <a:pt x="270" y="43"/>
                    </a:cubicBezTo>
                    <a:cubicBezTo>
                      <a:pt x="273" y="34"/>
                      <a:pt x="262" y="31"/>
                      <a:pt x="258" y="37"/>
                    </a:cubicBezTo>
                    <a:close/>
                    <a:moveTo>
                      <a:pt x="224" y="52"/>
                    </a:moveTo>
                    <a:cubicBezTo>
                      <a:pt x="216" y="58"/>
                      <a:pt x="208" y="64"/>
                      <a:pt x="200" y="69"/>
                    </a:cubicBezTo>
                    <a:cubicBezTo>
                      <a:pt x="200" y="69"/>
                      <a:pt x="200" y="69"/>
                      <a:pt x="199" y="68"/>
                    </a:cubicBezTo>
                    <a:cubicBezTo>
                      <a:pt x="194" y="63"/>
                      <a:pt x="189" y="58"/>
                      <a:pt x="184" y="54"/>
                    </a:cubicBezTo>
                    <a:cubicBezTo>
                      <a:pt x="198" y="55"/>
                      <a:pt x="211" y="54"/>
                      <a:pt x="224" y="52"/>
                    </a:cubicBezTo>
                    <a:close/>
                    <a:moveTo>
                      <a:pt x="131" y="62"/>
                    </a:moveTo>
                    <a:cubicBezTo>
                      <a:pt x="132" y="48"/>
                      <a:pt x="133" y="35"/>
                      <a:pt x="131" y="21"/>
                    </a:cubicBezTo>
                    <a:cubicBezTo>
                      <a:pt x="150" y="40"/>
                      <a:pt x="171" y="57"/>
                      <a:pt x="191" y="76"/>
                    </a:cubicBezTo>
                    <a:cubicBezTo>
                      <a:pt x="171" y="89"/>
                      <a:pt x="151" y="101"/>
                      <a:pt x="129" y="102"/>
                    </a:cubicBezTo>
                    <a:cubicBezTo>
                      <a:pt x="127" y="102"/>
                      <a:pt x="126" y="102"/>
                      <a:pt x="125" y="102"/>
                    </a:cubicBezTo>
                    <a:cubicBezTo>
                      <a:pt x="131" y="91"/>
                      <a:pt x="129" y="74"/>
                      <a:pt x="131" y="62"/>
                    </a:cubicBezTo>
                    <a:close/>
                    <a:moveTo>
                      <a:pt x="54" y="148"/>
                    </a:moveTo>
                    <a:cubicBezTo>
                      <a:pt x="48" y="140"/>
                      <a:pt x="42" y="124"/>
                      <a:pt x="40" y="121"/>
                    </a:cubicBezTo>
                    <a:cubicBezTo>
                      <a:pt x="28" y="102"/>
                      <a:pt x="16" y="85"/>
                      <a:pt x="7" y="65"/>
                    </a:cubicBezTo>
                    <a:cubicBezTo>
                      <a:pt x="34" y="79"/>
                      <a:pt x="61" y="97"/>
                      <a:pt x="89" y="108"/>
                    </a:cubicBezTo>
                    <a:cubicBezTo>
                      <a:pt x="76" y="120"/>
                      <a:pt x="65" y="134"/>
                      <a:pt x="54" y="147"/>
                    </a:cubicBezTo>
                    <a:cubicBezTo>
                      <a:pt x="54" y="148"/>
                      <a:pt x="54" y="148"/>
                      <a:pt x="54" y="148"/>
                    </a:cubicBezTo>
                    <a:close/>
                    <a:moveTo>
                      <a:pt x="225" y="114"/>
                    </a:moveTo>
                    <a:cubicBezTo>
                      <a:pt x="222" y="119"/>
                      <a:pt x="219" y="124"/>
                      <a:pt x="215" y="128"/>
                    </a:cubicBezTo>
                    <a:cubicBezTo>
                      <a:pt x="209" y="121"/>
                      <a:pt x="206" y="112"/>
                      <a:pt x="202" y="105"/>
                    </a:cubicBezTo>
                    <a:cubicBezTo>
                      <a:pt x="198" y="99"/>
                      <a:pt x="188" y="103"/>
                      <a:pt x="190" y="110"/>
                    </a:cubicBezTo>
                    <a:cubicBezTo>
                      <a:pt x="194" y="119"/>
                      <a:pt x="200" y="128"/>
                      <a:pt x="207" y="135"/>
                    </a:cubicBezTo>
                    <a:cubicBezTo>
                      <a:pt x="189" y="149"/>
                      <a:pt x="166" y="150"/>
                      <a:pt x="140" y="152"/>
                    </a:cubicBezTo>
                    <a:cubicBezTo>
                      <a:pt x="113" y="153"/>
                      <a:pt x="86" y="152"/>
                      <a:pt x="59" y="153"/>
                    </a:cubicBezTo>
                    <a:cubicBezTo>
                      <a:pt x="59" y="153"/>
                      <a:pt x="59" y="153"/>
                      <a:pt x="59" y="153"/>
                    </a:cubicBezTo>
                    <a:cubicBezTo>
                      <a:pt x="71" y="139"/>
                      <a:pt x="84" y="125"/>
                      <a:pt x="96" y="111"/>
                    </a:cubicBezTo>
                    <a:cubicBezTo>
                      <a:pt x="96" y="111"/>
                      <a:pt x="96" y="111"/>
                      <a:pt x="97" y="110"/>
                    </a:cubicBezTo>
                    <a:cubicBezTo>
                      <a:pt x="107" y="113"/>
                      <a:pt x="118" y="116"/>
                      <a:pt x="129" y="116"/>
                    </a:cubicBezTo>
                    <a:cubicBezTo>
                      <a:pt x="171" y="119"/>
                      <a:pt x="214" y="74"/>
                      <a:pt x="251" y="53"/>
                    </a:cubicBezTo>
                    <a:cubicBezTo>
                      <a:pt x="243" y="74"/>
                      <a:pt x="236" y="94"/>
                      <a:pt x="225"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5" name="Freeform 531"/>
              <p:cNvSpPr>
                <a:spLocks noEditPoints="1"/>
              </p:cNvSpPr>
              <p:nvPr/>
            </p:nvSpPr>
            <p:spPr bwMode="auto">
              <a:xfrm>
                <a:off x="2739" y="1118"/>
                <a:ext cx="195" cy="529"/>
              </a:xfrm>
              <a:custGeom>
                <a:avLst/>
                <a:gdLst>
                  <a:gd name="T0" fmla="*/ 29 w 97"/>
                  <a:gd name="T1" fmla="*/ 2 h 262"/>
                  <a:gd name="T2" fmla="*/ 19 w 97"/>
                  <a:gd name="T3" fmla="*/ 5 h 262"/>
                  <a:gd name="T4" fmla="*/ 5 w 97"/>
                  <a:gd name="T5" fmla="*/ 70 h 262"/>
                  <a:gd name="T6" fmla="*/ 4 w 97"/>
                  <a:gd name="T7" fmla="*/ 71 h 262"/>
                  <a:gd name="T8" fmla="*/ 4 w 97"/>
                  <a:gd name="T9" fmla="*/ 81 h 262"/>
                  <a:gd name="T10" fmla="*/ 0 w 97"/>
                  <a:gd name="T11" fmla="*/ 86 h 262"/>
                  <a:gd name="T12" fmla="*/ 26 w 97"/>
                  <a:gd name="T13" fmla="*/ 240 h 262"/>
                  <a:gd name="T14" fmla="*/ 33 w 97"/>
                  <a:gd name="T15" fmla="*/ 242 h 262"/>
                  <a:gd name="T16" fmla="*/ 34 w 97"/>
                  <a:gd name="T17" fmla="*/ 239 h 262"/>
                  <a:gd name="T18" fmla="*/ 95 w 97"/>
                  <a:gd name="T19" fmla="*/ 244 h 262"/>
                  <a:gd name="T20" fmla="*/ 95 w 97"/>
                  <a:gd name="T21" fmla="*/ 237 h 262"/>
                  <a:gd name="T22" fmla="*/ 95 w 97"/>
                  <a:gd name="T23" fmla="*/ 237 h 262"/>
                  <a:gd name="T24" fmla="*/ 63 w 97"/>
                  <a:gd name="T25" fmla="*/ 85 h 262"/>
                  <a:gd name="T26" fmla="*/ 62 w 97"/>
                  <a:gd name="T27" fmla="*/ 84 h 262"/>
                  <a:gd name="T28" fmla="*/ 29 w 97"/>
                  <a:gd name="T29" fmla="*/ 2 h 262"/>
                  <a:gd name="T30" fmla="*/ 89 w 97"/>
                  <a:gd name="T31" fmla="*/ 237 h 262"/>
                  <a:gd name="T32" fmla="*/ 37 w 97"/>
                  <a:gd name="T33" fmla="*/ 234 h 262"/>
                  <a:gd name="T34" fmla="*/ 36 w 97"/>
                  <a:gd name="T35" fmla="*/ 233 h 262"/>
                  <a:gd name="T36" fmla="*/ 38 w 97"/>
                  <a:gd name="T37" fmla="*/ 216 h 262"/>
                  <a:gd name="T38" fmla="*/ 60 w 97"/>
                  <a:gd name="T39" fmla="*/ 223 h 262"/>
                  <a:gd name="T40" fmla="*/ 85 w 97"/>
                  <a:gd name="T41" fmla="*/ 211 h 262"/>
                  <a:gd name="T42" fmla="*/ 89 w 97"/>
                  <a:gd name="T43" fmla="*/ 237 h 262"/>
                  <a:gd name="T44" fmla="*/ 42 w 97"/>
                  <a:gd name="T45" fmla="*/ 148 h 262"/>
                  <a:gd name="T46" fmla="*/ 51 w 97"/>
                  <a:gd name="T47" fmla="*/ 148 h 262"/>
                  <a:gd name="T48" fmla="*/ 61 w 97"/>
                  <a:gd name="T49" fmla="*/ 156 h 262"/>
                  <a:gd name="T50" fmla="*/ 57 w 97"/>
                  <a:gd name="T51" fmla="*/ 175 h 262"/>
                  <a:gd name="T52" fmla="*/ 42 w 97"/>
                  <a:gd name="T53" fmla="*/ 148 h 262"/>
                  <a:gd name="T54" fmla="*/ 65 w 97"/>
                  <a:gd name="T55" fmla="*/ 144 h 262"/>
                  <a:gd name="T56" fmla="*/ 39 w 97"/>
                  <a:gd name="T57" fmla="*/ 139 h 262"/>
                  <a:gd name="T58" fmla="*/ 32 w 97"/>
                  <a:gd name="T59" fmla="*/ 141 h 262"/>
                  <a:gd name="T60" fmla="*/ 63 w 97"/>
                  <a:gd name="T61" fmla="*/ 186 h 262"/>
                  <a:gd name="T62" fmla="*/ 74 w 97"/>
                  <a:gd name="T63" fmla="*/ 171 h 262"/>
                  <a:gd name="T64" fmla="*/ 83 w 97"/>
                  <a:gd name="T65" fmla="*/ 203 h 262"/>
                  <a:gd name="T66" fmla="*/ 79 w 97"/>
                  <a:gd name="T67" fmla="*/ 203 h 262"/>
                  <a:gd name="T68" fmla="*/ 61 w 97"/>
                  <a:gd name="T69" fmla="*/ 214 h 262"/>
                  <a:gd name="T70" fmla="*/ 38 w 97"/>
                  <a:gd name="T71" fmla="*/ 208 h 262"/>
                  <a:gd name="T72" fmla="*/ 14 w 97"/>
                  <a:gd name="T73" fmla="*/ 105 h 262"/>
                  <a:gd name="T74" fmla="*/ 55 w 97"/>
                  <a:gd name="T75" fmla="*/ 104 h 262"/>
                  <a:gd name="T76" fmla="*/ 65 w 97"/>
                  <a:gd name="T77" fmla="*/ 144 h 262"/>
                  <a:gd name="T78" fmla="*/ 54 w 97"/>
                  <a:gd name="T79" fmla="*/ 85 h 262"/>
                  <a:gd name="T80" fmla="*/ 53 w 97"/>
                  <a:gd name="T81" fmla="*/ 87 h 262"/>
                  <a:gd name="T82" fmla="*/ 54 w 97"/>
                  <a:gd name="T83" fmla="*/ 95 h 262"/>
                  <a:gd name="T84" fmla="*/ 13 w 97"/>
                  <a:gd name="T85" fmla="*/ 98 h 262"/>
                  <a:gd name="T86" fmla="*/ 10 w 97"/>
                  <a:gd name="T87" fmla="*/ 85 h 262"/>
                  <a:gd name="T88" fmla="*/ 10 w 97"/>
                  <a:gd name="T89" fmla="*/ 84 h 262"/>
                  <a:gd name="T90" fmla="*/ 11 w 97"/>
                  <a:gd name="T91" fmla="*/ 78 h 262"/>
                  <a:gd name="T92" fmla="*/ 30 w 97"/>
                  <a:gd name="T93" fmla="*/ 84 h 262"/>
                  <a:gd name="T94" fmla="*/ 54 w 97"/>
                  <a:gd name="T95" fmla="*/ 80 h 262"/>
                  <a:gd name="T96" fmla="*/ 54 w 97"/>
                  <a:gd name="T97" fmla="*/ 85 h 262"/>
                  <a:gd name="T98" fmla="*/ 52 w 97"/>
                  <a:gd name="T99" fmla="*/ 71 h 262"/>
                  <a:gd name="T100" fmla="*/ 32 w 97"/>
                  <a:gd name="T101" fmla="*/ 75 h 262"/>
                  <a:gd name="T102" fmla="*/ 13 w 97"/>
                  <a:gd name="T103" fmla="*/ 71 h 262"/>
                  <a:gd name="T104" fmla="*/ 27 w 97"/>
                  <a:gd name="T105" fmla="*/ 17 h 262"/>
                  <a:gd name="T106" fmla="*/ 52 w 97"/>
                  <a:gd name="T107" fmla="*/ 7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262">
                    <a:moveTo>
                      <a:pt x="29" y="2"/>
                    </a:moveTo>
                    <a:cubicBezTo>
                      <a:pt x="26" y="0"/>
                      <a:pt x="20" y="0"/>
                      <a:pt x="19" y="5"/>
                    </a:cubicBezTo>
                    <a:cubicBezTo>
                      <a:pt x="13" y="25"/>
                      <a:pt x="6" y="48"/>
                      <a:pt x="5" y="70"/>
                    </a:cubicBezTo>
                    <a:cubicBezTo>
                      <a:pt x="4" y="70"/>
                      <a:pt x="4" y="71"/>
                      <a:pt x="4" y="71"/>
                    </a:cubicBezTo>
                    <a:cubicBezTo>
                      <a:pt x="4" y="75"/>
                      <a:pt x="4" y="78"/>
                      <a:pt x="4" y="81"/>
                    </a:cubicBezTo>
                    <a:cubicBezTo>
                      <a:pt x="2" y="82"/>
                      <a:pt x="0" y="83"/>
                      <a:pt x="0" y="86"/>
                    </a:cubicBezTo>
                    <a:cubicBezTo>
                      <a:pt x="0" y="138"/>
                      <a:pt x="38" y="187"/>
                      <a:pt x="26" y="240"/>
                    </a:cubicBezTo>
                    <a:cubicBezTo>
                      <a:pt x="25" y="244"/>
                      <a:pt x="32" y="246"/>
                      <a:pt x="33" y="242"/>
                    </a:cubicBezTo>
                    <a:cubicBezTo>
                      <a:pt x="34" y="241"/>
                      <a:pt x="34" y="240"/>
                      <a:pt x="34" y="239"/>
                    </a:cubicBezTo>
                    <a:cubicBezTo>
                      <a:pt x="44" y="262"/>
                      <a:pt x="79" y="261"/>
                      <a:pt x="95" y="244"/>
                    </a:cubicBezTo>
                    <a:cubicBezTo>
                      <a:pt x="97" y="241"/>
                      <a:pt x="96" y="239"/>
                      <a:pt x="95" y="237"/>
                    </a:cubicBezTo>
                    <a:cubicBezTo>
                      <a:pt x="95" y="237"/>
                      <a:pt x="95" y="237"/>
                      <a:pt x="95" y="237"/>
                    </a:cubicBezTo>
                    <a:cubicBezTo>
                      <a:pt x="96" y="187"/>
                      <a:pt x="80" y="132"/>
                      <a:pt x="63" y="85"/>
                    </a:cubicBezTo>
                    <a:cubicBezTo>
                      <a:pt x="63" y="85"/>
                      <a:pt x="62" y="84"/>
                      <a:pt x="62" y="84"/>
                    </a:cubicBezTo>
                    <a:cubicBezTo>
                      <a:pt x="61" y="53"/>
                      <a:pt x="51" y="25"/>
                      <a:pt x="29" y="2"/>
                    </a:cubicBezTo>
                    <a:close/>
                    <a:moveTo>
                      <a:pt x="89" y="237"/>
                    </a:moveTo>
                    <a:cubicBezTo>
                      <a:pt x="71" y="244"/>
                      <a:pt x="51" y="254"/>
                      <a:pt x="37" y="234"/>
                    </a:cubicBezTo>
                    <a:cubicBezTo>
                      <a:pt x="37" y="234"/>
                      <a:pt x="36" y="233"/>
                      <a:pt x="36" y="233"/>
                    </a:cubicBezTo>
                    <a:cubicBezTo>
                      <a:pt x="37" y="227"/>
                      <a:pt x="37" y="222"/>
                      <a:pt x="38" y="216"/>
                    </a:cubicBezTo>
                    <a:cubicBezTo>
                      <a:pt x="44" y="221"/>
                      <a:pt x="51" y="224"/>
                      <a:pt x="60" y="223"/>
                    </a:cubicBezTo>
                    <a:cubicBezTo>
                      <a:pt x="68" y="223"/>
                      <a:pt x="80" y="218"/>
                      <a:pt x="85" y="211"/>
                    </a:cubicBezTo>
                    <a:cubicBezTo>
                      <a:pt x="87" y="219"/>
                      <a:pt x="88" y="228"/>
                      <a:pt x="89" y="237"/>
                    </a:cubicBezTo>
                    <a:close/>
                    <a:moveTo>
                      <a:pt x="42" y="148"/>
                    </a:moveTo>
                    <a:cubicBezTo>
                      <a:pt x="45" y="148"/>
                      <a:pt x="48" y="147"/>
                      <a:pt x="51" y="148"/>
                    </a:cubicBezTo>
                    <a:cubicBezTo>
                      <a:pt x="56" y="149"/>
                      <a:pt x="59" y="152"/>
                      <a:pt x="61" y="156"/>
                    </a:cubicBezTo>
                    <a:cubicBezTo>
                      <a:pt x="63" y="159"/>
                      <a:pt x="63" y="177"/>
                      <a:pt x="57" y="175"/>
                    </a:cubicBezTo>
                    <a:cubicBezTo>
                      <a:pt x="48" y="170"/>
                      <a:pt x="44" y="158"/>
                      <a:pt x="42" y="148"/>
                    </a:cubicBezTo>
                    <a:close/>
                    <a:moveTo>
                      <a:pt x="65" y="144"/>
                    </a:moveTo>
                    <a:cubicBezTo>
                      <a:pt x="58" y="138"/>
                      <a:pt x="47" y="135"/>
                      <a:pt x="39" y="139"/>
                    </a:cubicBezTo>
                    <a:cubicBezTo>
                      <a:pt x="37" y="138"/>
                      <a:pt x="33" y="139"/>
                      <a:pt x="32" y="141"/>
                    </a:cubicBezTo>
                    <a:cubicBezTo>
                      <a:pt x="27" y="156"/>
                      <a:pt x="43" y="195"/>
                      <a:pt x="63" y="186"/>
                    </a:cubicBezTo>
                    <a:cubicBezTo>
                      <a:pt x="69" y="183"/>
                      <a:pt x="72" y="178"/>
                      <a:pt x="74" y="171"/>
                    </a:cubicBezTo>
                    <a:cubicBezTo>
                      <a:pt x="77" y="182"/>
                      <a:pt x="80" y="192"/>
                      <a:pt x="83" y="203"/>
                    </a:cubicBezTo>
                    <a:cubicBezTo>
                      <a:pt x="82" y="202"/>
                      <a:pt x="81" y="202"/>
                      <a:pt x="79" y="203"/>
                    </a:cubicBezTo>
                    <a:cubicBezTo>
                      <a:pt x="73" y="207"/>
                      <a:pt x="69" y="213"/>
                      <a:pt x="61" y="214"/>
                    </a:cubicBezTo>
                    <a:cubicBezTo>
                      <a:pt x="52" y="216"/>
                      <a:pt x="45" y="213"/>
                      <a:pt x="38" y="208"/>
                    </a:cubicBezTo>
                    <a:cubicBezTo>
                      <a:pt x="37" y="174"/>
                      <a:pt x="23" y="139"/>
                      <a:pt x="14" y="105"/>
                    </a:cubicBezTo>
                    <a:cubicBezTo>
                      <a:pt x="27" y="111"/>
                      <a:pt x="43" y="111"/>
                      <a:pt x="55" y="104"/>
                    </a:cubicBezTo>
                    <a:cubicBezTo>
                      <a:pt x="58" y="117"/>
                      <a:pt x="61" y="131"/>
                      <a:pt x="65" y="144"/>
                    </a:cubicBezTo>
                    <a:close/>
                    <a:moveTo>
                      <a:pt x="54" y="85"/>
                    </a:moveTo>
                    <a:cubicBezTo>
                      <a:pt x="54" y="85"/>
                      <a:pt x="53" y="86"/>
                      <a:pt x="53" y="87"/>
                    </a:cubicBezTo>
                    <a:cubicBezTo>
                      <a:pt x="54" y="89"/>
                      <a:pt x="54" y="92"/>
                      <a:pt x="54" y="95"/>
                    </a:cubicBezTo>
                    <a:cubicBezTo>
                      <a:pt x="40" y="101"/>
                      <a:pt x="28" y="106"/>
                      <a:pt x="13" y="98"/>
                    </a:cubicBezTo>
                    <a:cubicBezTo>
                      <a:pt x="12" y="94"/>
                      <a:pt x="11" y="89"/>
                      <a:pt x="10" y="85"/>
                    </a:cubicBezTo>
                    <a:cubicBezTo>
                      <a:pt x="10" y="85"/>
                      <a:pt x="10" y="84"/>
                      <a:pt x="10" y="84"/>
                    </a:cubicBezTo>
                    <a:cubicBezTo>
                      <a:pt x="10" y="82"/>
                      <a:pt x="11" y="80"/>
                      <a:pt x="11" y="78"/>
                    </a:cubicBezTo>
                    <a:cubicBezTo>
                      <a:pt x="17" y="81"/>
                      <a:pt x="23" y="84"/>
                      <a:pt x="30" y="84"/>
                    </a:cubicBezTo>
                    <a:cubicBezTo>
                      <a:pt x="37" y="85"/>
                      <a:pt x="47" y="85"/>
                      <a:pt x="54" y="80"/>
                    </a:cubicBezTo>
                    <a:cubicBezTo>
                      <a:pt x="54" y="82"/>
                      <a:pt x="54" y="83"/>
                      <a:pt x="54" y="85"/>
                    </a:cubicBezTo>
                    <a:close/>
                    <a:moveTo>
                      <a:pt x="52" y="71"/>
                    </a:moveTo>
                    <a:cubicBezTo>
                      <a:pt x="45" y="71"/>
                      <a:pt x="39" y="75"/>
                      <a:pt x="32" y="75"/>
                    </a:cubicBezTo>
                    <a:cubicBezTo>
                      <a:pt x="26" y="76"/>
                      <a:pt x="19" y="74"/>
                      <a:pt x="13" y="71"/>
                    </a:cubicBezTo>
                    <a:cubicBezTo>
                      <a:pt x="18" y="53"/>
                      <a:pt x="22" y="35"/>
                      <a:pt x="27" y="17"/>
                    </a:cubicBezTo>
                    <a:cubicBezTo>
                      <a:pt x="40" y="33"/>
                      <a:pt x="48" y="51"/>
                      <a:pt x="52"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6" name="Freeform 532"/>
              <p:cNvSpPr>
                <a:spLocks noEditPoints="1"/>
              </p:cNvSpPr>
              <p:nvPr/>
            </p:nvSpPr>
            <p:spPr bwMode="auto">
              <a:xfrm>
                <a:off x="4027" y="874"/>
                <a:ext cx="525" cy="527"/>
              </a:xfrm>
              <a:custGeom>
                <a:avLst/>
                <a:gdLst>
                  <a:gd name="T0" fmla="*/ 182 w 260"/>
                  <a:gd name="T1" fmla="*/ 108 h 261"/>
                  <a:gd name="T2" fmla="*/ 214 w 260"/>
                  <a:gd name="T3" fmla="*/ 24 h 261"/>
                  <a:gd name="T4" fmla="*/ 159 w 260"/>
                  <a:gd name="T5" fmla="*/ 49 h 261"/>
                  <a:gd name="T6" fmla="*/ 111 w 260"/>
                  <a:gd name="T7" fmla="*/ 7 h 261"/>
                  <a:gd name="T8" fmla="*/ 107 w 260"/>
                  <a:gd name="T9" fmla="*/ 82 h 261"/>
                  <a:gd name="T10" fmla="*/ 7 w 260"/>
                  <a:gd name="T11" fmla="*/ 10 h 261"/>
                  <a:gd name="T12" fmla="*/ 64 w 260"/>
                  <a:gd name="T13" fmla="*/ 60 h 261"/>
                  <a:gd name="T14" fmla="*/ 25 w 260"/>
                  <a:gd name="T15" fmla="*/ 129 h 261"/>
                  <a:gd name="T16" fmla="*/ 107 w 260"/>
                  <a:gd name="T17" fmla="*/ 136 h 261"/>
                  <a:gd name="T18" fmla="*/ 133 w 260"/>
                  <a:gd name="T19" fmla="*/ 249 h 261"/>
                  <a:gd name="T20" fmla="*/ 250 w 260"/>
                  <a:gd name="T21" fmla="*/ 219 h 261"/>
                  <a:gd name="T22" fmla="*/ 226 w 260"/>
                  <a:gd name="T23" fmla="*/ 125 h 261"/>
                  <a:gd name="T24" fmla="*/ 50 w 260"/>
                  <a:gd name="T25" fmla="*/ 147 h 261"/>
                  <a:gd name="T26" fmla="*/ 85 w 260"/>
                  <a:gd name="T27" fmla="*/ 116 h 261"/>
                  <a:gd name="T28" fmla="*/ 60 w 260"/>
                  <a:gd name="T29" fmla="*/ 124 h 261"/>
                  <a:gd name="T30" fmla="*/ 108 w 260"/>
                  <a:gd name="T31" fmla="*/ 122 h 261"/>
                  <a:gd name="T32" fmla="*/ 182 w 260"/>
                  <a:gd name="T33" fmla="*/ 53 h 261"/>
                  <a:gd name="T34" fmla="*/ 161 w 260"/>
                  <a:gd name="T35" fmla="*/ 75 h 261"/>
                  <a:gd name="T36" fmla="*/ 197 w 260"/>
                  <a:gd name="T37" fmla="*/ 78 h 261"/>
                  <a:gd name="T38" fmla="*/ 149 w 260"/>
                  <a:gd name="T39" fmla="*/ 114 h 261"/>
                  <a:gd name="T40" fmla="*/ 151 w 260"/>
                  <a:gd name="T41" fmla="*/ 100 h 261"/>
                  <a:gd name="T42" fmla="*/ 182 w 260"/>
                  <a:gd name="T43" fmla="*/ 53 h 261"/>
                  <a:gd name="T44" fmla="*/ 130 w 260"/>
                  <a:gd name="T45" fmla="*/ 18 h 261"/>
                  <a:gd name="T46" fmla="*/ 132 w 260"/>
                  <a:gd name="T47" fmla="*/ 99 h 261"/>
                  <a:gd name="T48" fmla="*/ 127 w 260"/>
                  <a:gd name="T49" fmla="*/ 32 h 261"/>
                  <a:gd name="T50" fmla="*/ 126 w 260"/>
                  <a:gd name="T51" fmla="*/ 92 h 261"/>
                  <a:gd name="T52" fmla="*/ 137 w 260"/>
                  <a:gd name="T53" fmla="*/ 232 h 261"/>
                  <a:gd name="T54" fmla="*/ 104 w 260"/>
                  <a:gd name="T55" fmla="*/ 187 h 261"/>
                  <a:gd name="T56" fmla="*/ 118 w 260"/>
                  <a:gd name="T57" fmla="*/ 204 h 261"/>
                  <a:gd name="T58" fmla="*/ 123 w 260"/>
                  <a:gd name="T59" fmla="*/ 128 h 261"/>
                  <a:gd name="T60" fmla="*/ 126 w 260"/>
                  <a:gd name="T61" fmla="*/ 123 h 261"/>
                  <a:gd name="T62" fmla="*/ 131 w 260"/>
                  <a:gd name="T63" fmla="*/ 124 h 261"/>
                  <a:gd name="T64" fmla="*/ 146 w 260"/>
                  <a:gd name="T65" fmla="*/ 140 h 261"/>
                  <a:gd name="T66" fmla="*/ 212 w 260"/>
                  <a:gd name="T67" fmla="*/ 186 h 261"/>
                  <a:gd name="T68" fmla="*/ 214 w 260"/>
                  <a:gd name="T69" fmla="*/ 187 h 261"/>
                  <a:gd name="T70" fmla="*/ 145 w 260"/>
                  <a:gd name="T71" fmla="*/ 134 h 261"/>
                  <a:gd name="T72" fmla="*/ 222 w 260"/>
                  <a:gd name="T73" fmla="*/ 136 h 261"/>
                  <a:gd name="T74" fmla="*/ 214 w 260"/>
                  <a:gd name="T75" fmla="*/ 187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0" h="261">
                    <a:moveTo>
                      <a:pt x="226" y="125"/>
                    </a:moveTo>
                    <a:cubicBezTo>
                      <a:pt x="213" y="113"/>
                      <a:pt x="198" y="108"/>
                      <a:pt x="182" y="108"/>
                    </a:cubicBezTo>
                    <a:cubicBezTo>
                      <a:pt x="190" y="102"/>
                      <a:pt x="197" y="95"/>
                      <a:pt x="204" y="87"/>
                    </a:cubicBezTo>
                    <a:cubicBezTo>
                      <a:pt x="216" y="71"/>
                      <a:pt x="228" y="43"/>
                      <a:pt x="214" y="24"/>
                    </a:cubicBezTo>
                    <a:cubicBezTo>
                      <a:pt x="200" y="6"/>
                      <a:pt x="179" y="12"/>
                      <a:pt x="169" y="28"/>
                    </a:cubicBezTo>
                    <a:cubicBezTo>
                      <a:pt x="164" y="35"/>
                      <a:pt x="161" y="42"/>
                      <a:pt x="159" y="49"/>
                    </a:cubicBezTo>
                    <a:cubicBezTo>
                      <a:pt x="159" y="46"/>
                      <a:pt x="158" y="43"/>
                      <a:pt x="158" y="41"/>
                    </a:cubicBezTo>
                    <a:cubicBezTo>
                      <a:pt x="156" y="19"/>
                      <a:pt x="133" y="0"/>
                      <a:pt x="111" y="7"/>
                    </a:cubicBezTo>
                    <a:cubicBezTo>
                      <a:pt x="92" y="12"/>
                      <a:pt x="94" y="40"/>
                      <a:pt x="97" y="55"/>
                    </a:cubicBezTo>
                    <a:cubicBezTo>
                      <a:pt x="99" y="63"/>
                      <a:pt x="102" y="73"/>
                      <a:pt x="107" y="82"/>
                    </a:cubicBezTo>
                    <a:cubicBezTo>
                      <a:pt x="99" y="74"/>
                      <a:pt x="90" y="67"/>
                      <a:pt x="82" y="61"/>
                    </a:cubicBezTo>
                    <a:cubicBezTo>
                      <a:pt x="59" y="42"/>
                      <a:pt x="33" y="26"/>
                      <a:pt x="7" y="10"/>
                    </a:cubicBezTo>
                    <a:cubicBezTo>
                      <a:pt x="4" y="8"/>
                      <a:pt x="0" y="13"/>
                      <a:pt x="3" y="16"/>
                    </a:cubicBezTo>
                    <a:cubicBezTo>
                      <a:pt x="22" y="32"/>
                      <a:pt x="44" y="45"/>
                      <a:pt x="64" y="60"/>
                    </a:cubicBezTo>
                    <a:cubicBezTo>
                      <a:pt x="81" y="73"/>
                      <a:pt x="94" y="89"/>
                      <a:pt x="108" y="104"/>
                    </a:cubicBezTo>
                    <a:cubicBezTo>
                      <a:pt x="76" y="100"/>
                      <a:pt x="27" y="101"/>
                      <a:pt x="25" y="129"/>
                    </a:cubicBezTo>
                    <a:cubicBezTo>
                      <a:pt x="24" y="152"/>
                      <a:pt x="47" y="161"/>
                      <a:pt x="66" y="157"/>
                    </a:cubicBezTo>
                    <a:cubicBezTo>
                      <a:pt x="81" y="153"/>
                      <a:pt x="95" y="144"/>
                      <a:pt x="107" y="136"/>
                    </a:cubicBezTo>
                    <a:cubicBezTo>
                      <a:pt x="108" y="136"/>
                      <a:pt x="109" y="135"/>
                      <a:pt x="110" y="134"/>
                    </a:cubicBezTo>
                    <a:cubicBezTo>
                      <a:pt x="92" y="180"/>
                      <a:pt x="65" y="261"/>
                      <a:pt x="133" y="249"/>
                    </a:cubicBezTo>
                    <a:cubicBezTo>
                      <a:pt x="166" y="243"/>
                      <a:pt x="161" y="203"/>
                      <a:pt x="151" y="167"/>
                    </a:cubicBezTo>
                    <a:cubicBezTo>
                      <a:pt x="175" y="192"/>
                      <a:pt x="222" y="190"/>
                      <a:pt x="250" y="219"/>
                    </a:cubicBezTo>
                    <a:cubicBezTo>
                      <a:pt x="253" y="222"/>
                      <a:pt x="258" y="220"/>
                      <a:pt x="258" y="215"/>
                    </a:cubicBezTo>
                    <a:cubicBezTo>
                      <a:pt x="260" y="182"/>
                      <a:pt x="252" y="148"/>
                      <a:pt x="226" y="125"/>
                    </a:cubicBezTo>
                    <a:close/>
                    <a:moveTo>
                      <a:pt x="84" y="138"/>
                    </a:moveTo>
                    <a:cubicBezTo>
                      <a:pt x="74" y="144"/>
                      <a:pt x="62" y="149"/>
                      <a:pt x="50" y="147"/>
                    </a:cubicBezTo>
                    <a:cubicBezTo>
                      <a:pt x="43" y="146"/>
                      <a:pt x="33" y="134"/>
                      <a:pt x="39" y="126"/>
                    </a:cubicBezTo>
                    <a:cubicBezTo>
                      <a:pt x="48" y="115"/>
                      <a:pt x="73" y="116"/>
                      <a:pt x="85" y="116"/>
                    </a:cubicBezTo>
                    <a:cubicBezTo>
                      <a:pt x="88" y="116"/>
                      <a:pt x="91" y="116"/>
                      <a:pt x="94" y="115"/>
                    </a:cubicBezTo>
                    <a:cubicBezTo>
                      <a:pt x="83" y="118"/>
                      <a:pt x="71" y="121"/>
                      <a:pt x="60" y="124"/>
                    </a:cubicBezTo>
                    <a:cubicBezTo>
                      <a:pt x="56" y="125"/>
                      <a:pt x="57" y="132"/>
                      <a:pt x="61" y="132"/>
                    </a:cubicBezTo>
                    <a:cubicBezTo>
                      <a:pt x="77" y="132"/>
                      <a:pt x="93" y="128"/>
                      <a:pt x="108" y="122"/>
                    </a:cubicBezTo>
                    <a:cubicBezTo>
                      <a:pt x="100" y="128"/>
                      <a:pt x="92" y="134"/>
                      <a:pt x="84" y="138"/>
                    </a:cubicBezTo>
                    <a:close/>
                    <a:moveTo>
                      <a:pt x="182" y="53"/>
                    </a:moveTo>
                    <a:cubicBezTo>
                      <a:pt x="174" y="65"/>
                      <a:pt x="167" y="76"/>
                      <a:pt x="157" y="86"/>
                    </a:cubicBezTo>
                    <a:cubicBezTo>
                      <a:pt x="158" y="82"/>
                      <a:pt x="160" y="79"/>
                      <a:pt x="161" y="75"/>
                    </a:cubicBezTo>
                    <a:cubicBezTo>
                      <a:pt x="166" y="59"/>
                      <a:pt x="176" y="15"/>
                      <a:pt x="200" y="27"/>
                    </a:cubicBezTo>
                    <a:cubicBezTo>
                      <a:pt x="219" y="36"/>
                      <a:pt x="204" y="67"/>
                      <a:pt x="197" y="78"/>
                    </a:cubicBezTo>
                    <a:cubicBezTo>
                      <a:pt x="188" y="93"/>
                      <a:pt x="175" y="105"/>
                      <a:pt x="160" y="111"/>
                    </a:cubicBezTo>
                    <a:cubicBezTo>
                      <a:pt x="156" y="112"/>
                      <a:pt x="153" y="113"/>
                      <a:pt x="149" y="114"/>
                    </a:cubicBezTo>
                    <a:cubicBezTo>
                      <a:pt x="147" y="114"/>
                      <a:pt x="145" y="115"/>
                      <a:pt x="143" y="115"/>
                    </a:cubicBezTo>
                    <a:cubicBezTo>
                      <a:pt x="146" y="110"/>
                      <a:pt x="149" y="105"/>
                      <a:pt x="151" y="100"/>
                    </a:cubicBezTo>
                    <a:cubicBezTo>
                      <a:pt x="167" y="90"/>
                      <a:pt x="180" y="73"/>
                      <a:pt x="188" y="57"/>
                    </a:cubicBezTo>
                    <a:cubicBezTo>
                      <a:pt x="191" y="52"/>
                      <a:pt x="185" y="49"/>
                      <a:pt x="182" y="53"/>
                    </a:cubicBezTo>
                    <a:close/>
                    <a:moveTo>
                      <a:pt x="110" y="21"/>
                    </a:moveTo>
                    <a:cubicBezTo>
                      <a:pt x="114" y="14"/>
                      <a:pt x="124" y="16"/>
                      <a:pt x="130" y="18"/>
                    </a:cubicBezTo>
                    <a:cubicBezTo>
                      <a:pt x="144" y="23"/>
                      <a:pt x="148" y="36"/>
                      <a:pt x="148" y="48"/>
                    </a:cubicBezTo>
                    <a:cubicBezTo>
                      <a:pt x="149" y="67"/>
                      <a:pt x="139" y="83"/>
                      <a:pt x="132" y="99"/>
                    </a:cubicBezTo>
                    <a:cubicBezTo>
                      <a:pt x="131" y="98"/>
                      <a:pt x="130" y="97"/>
                      <a:pt x="129" y="96"/>
                    </a:cubicBezTo>
                    <a:cubicBezTo>
                      <a:pt x="134" y="75"/>
                      <a:pt x="131" y="53"/>
                      <a:pt x="127" y="32"/>
                    </a:cubicBezTo>
                    <a:cubicBezTo>
                      <a:pt x="127" y="29"/>
                      <a:pt x="121" y="29"/>
                      <a:pt x="121" y="33"/>
                    </a:cubicBezTo>
                    <a:cubicBezTo>
                      <a:pt x="123" y="53"/>
                      <a:pt x="127" y="72"/>
                      <a:pt x="126" y="92"/>
                    </a:cubicBezTo>
                    <a:cubicBezTo>
                      <a:pt x="111" y="73"/>
                      <a:pt x="100" y="39"/>
                      <a:pt x="110" y="21"/>
                    </a:cubicBezTo>
                    <a:close/>
                    <a:moveTo>
                      <a:pt x="137" y="232"/>
                    </a:moveTo>
                    <a:cubicBezTo>
                      <a:pt x="128" y="242"/>
                      <a:pt x="106" y="238"/>
                      <a:pt x="101" y="226"/>
                    </a:cubicBezTo>
                    <a:cubicBezTo>
                      <a:pt x="97" y="214"/>
                      <a:pt x="101" y="199"/>
                      <a:pt x="104" y="187"/>
                    </a:cubicBezTo>
                    <a:cubicBezTo>
                      <a:pt x="107" y="175"/>
                      <a:pt x="111" y="165"/>
                      <a:pt x="115" y="154"/>
                    </a:cubicBezTo>
                    <a:cubicBezTo>
                      <a:pt x="114" y="171"/>
                      <a:pt x="115" y="188"/>
                      <a:pt x="118" y="204"/>
                    </a:cubicBezTo>
                    <a:cubicBezTo>
                      <a:pt x="118" y="210"/>
                      <a:pt x="127" y="208"/>
                      <a:pt x="127" y="203"/>
                    </a:cubicBezTo>
                    <a:cubicBezTo>
                      <a:pt x="126" y="178"/>
                      <a:pt x="125" y="153"/>
                      <a:pt x="123" y="128"/>
                    </a:cubicBezTo>
                    <a:cubicBezTo>
                      <a:pt x="124" y="126"/>
                      <a:pt x="124" y="125"/>
                      <a:pt x="125" y="123"/>
                    </a:cubicBezTo>
                    <a:cubicBezTo>
                      <a:pt x="125" y="123"/>
                      <a:pt x="125" y="123"/>
                      <a:pt x="126" y="123"/>
                    </a:cubicBezTo>
                    <a:cubicBezTo>
                      <a:pt x="127" y="123"/>
                      <a:pt x="127" y="123"/>
                      <a:pt x="128" y="122"/>
                    </a:cubicBezTo>
                    <a:cubicBezTo>
                      <a:pt x="129" y="123"/>
                      <a:pt x="130" y="123"/>
                      <a:pt x="131" y="124"/>
                    </a:cubicBezTo>
                    <a:cubicBezTo>
                      <a:pt x="137" y="155"/>
                      <a:pt x="158" y="206"/>
                      <a:pt x="137" y="232"/>
                    </a:cubicBezTo>
                    <a:close/>
                    <a:moveTo>
                      <a:pt x="146" y="140"/>
                    </a:moveTo>
                    <a:cubicBezTo>
                      <a:pt x="174" y="148"/>
                      <a:pt x="193" y="164"/>
                      <a:pt x="212" y="186"/>
                    </a:cubicBezTo>
                    <a:cubicBezTo>
                      <a:pt x="212" y="186"/>
                      <a:pt x="212" y="186"/>
                      <a:pt x="212" y="186"/>
                    </a:cubicBezTo>
                    <a:cubicBezTo>
                      <a:pt x="185" y="176"/>
                      <a:pt x="156" y="169"/>
                      <a:pt x="146" y="140"/>
                    </a:cubicBezTo>
                    <a:close/>
                    <a:moveTo>
                      <a:pt x="214" y="187"/>
                    </a:moveTo>
                    <a:cubicBezTo>
                      <a:pt x="217" y="187"/>
                      <a:pt x="219" y="184"/>
                      <a:pt x="217" y="182"/>
                    </a:cubicBezTo>
                    <a:cubicBezTo>
                      <a:pt x="200" y="160"/>
                      <a:pt x="174" y="138"/>
                      <a:pt x="145" y="134"/>
                    </a:cubicBezTo>
                    <a:cubicBezTo>
                      <a:pt x="144" y="132"/>
                      <a:pt x="144" y="130"/>
                      <a:pt x="144" y="128"/>
                    </a:cubicBezTo>
                    <a:cubicBezTo>
                      <a:pt x="171" y="118"/>
                      <a:pt x="199" y="115"/>
                      <a:pt x="222" y="136"/>
                    </a:cubicBezTo>
                    <a:cubicBezTo>
                      <a:pt x="242" y="152"/>
                      <a:pt x="248" y="180"/>
                      <a:pt x="249" y="204"/>
                    </a:cubicBezTo>
                    <a:cubicBezTo>
                      <a:pt x="239" y="197"/>
                      <a:pt x="227" y="191"/>
                      <a:pt x="214" y="1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7" name="Freeform 533"/>
              <p:cNvSpPr>
                <a:spLocks noEditPoints="1"/>
              </p:cNvSpPr>
              <p:nvPr/>
            </p:nvSpPr>
            <p:spPr bwMode="auto">
              <a:xfrm>
                <a:off x="2047" y="1344"/>
                <a:ext cx="565" cy="605"/>
              </a:xfrm>
              <a:custGeom>
                <a:avLst/>
                <a:gdLst>
                  <a:gd name="T0" fmla="*/ 276 w 280"/>
                  <a:gd name="T1" fmla="*/ 57 h 300"/>
                  <a:gd name="T2" fmla="*/ 143 w 280"/>
                  <a:gd name="T3" fmla="*/ 9 h 300"/>
                  <a:gd name="T4" fmla="*/ 86 w 280"/>
                  <a:gd name="T5" fmla="*/ 18 h 300"/>
                  <a:gd name="T6" fmla="*/ 37 w 280"/>
                  <a:gd name="T7" fmla="*/ 119 h 300"/>
                  <a:gd name="T8" fmla="*/ 1 w 280"/>
                  <a:gd name="T9" fmla="*/ 247 h 300"/>
                  <a:gd name="T10" fmla="*/ 2 w 280"/>
                  <a:gd name="T11" fmla="*/ 251 h 300"/>
                  <a:gd name="T12" fmla="*/ 3 w 280"/>
                  <a:gd name="T13" fmla="*/ 253 h 300"/>
                  <a:gd name="T14" fmla="*/ 147 w 280"/>
                  <a:gd name="T15" fmla="*/ 296 h 300"/>
                  <a:gd name="T16" fmla="*/ 189 w 280"/>
                  <a:gd name="T17" fmla="*/ 282 h 300"/>
                  <a:gd name="T18" fmla="*/ 241 w 280"/>
                  <a:gd name="T19" fmla="*/ 185 h 300"/>
                  <a:gd name="T20" fmla="*/ 278 w 280"/>
                  <a:gd name="T21" fmla="*/ 65 h 300"/>
                  <a:gd name="T22" fmla="*/ 276 w 280"/>
                  <a:gd name="T23" fmla="*/ 57 h 300"/>
                  <a:gd name="T24" fmla="*/ 215 w 280"/>
                  <a:gd name="T25" fmla="*/ 208 h 300"/>
                  <a:gd name="T26" fmla="*/ 212 w 280"/>
                  <a:gd name="T27" fmla="*/ 204 h 300"/>
                  <a:gd name="T28" fmla="*/ 104 w 280"/>
                  <a:gd name="T29" fmla="*/ 157 h 300"/>
                  <a:gd name="T30" fmla="*/ 102 w 280"/>
                  <a:gd name="T31" fmla="*/ 162 h 300"/>
                  <a:gd name="T32" fmla="*/ 208 w 280"/>
                  <a:gd name="T33" fmla="*/ 212 h 300"/>
                  <a:gd name="T34" fmla="*/ 213 w 280"/>
                  <a:gd name="T35" fmla="*/ 212 h 300"/>
                  <a:gd name="T36" fmla="*/ 200 w 280"/>
                  <a:gd name="T37" fmla="*/ 234 h 300"/>
                  <a:gd name="T38" fmla="*/ 98 w 280"/>
                  <a:gd name="T39" fmla="*/ 172 h 300"/>
                  <a:gd name="T40" fmla="*/ 94 w 280"/>
                  <a:gd name="T41" fmla="*/ 176 h 300"/>
                  <a:gd name="T42" fmla="*/ 196 w 280"/>
                  <a:gd name="T43" fmla="*/ 243 h 300"/>
                  <a:gd name="T44" fmla="*/ 187 w 280"/>
                  <a:gd name="T45" fmla="*/ 261 h 300"/>
                  <a:gd name="T46" fmla="*/ 122 w 280"/>
                  <a:gd name="T47" fmla="*/ 277 h 300"/>
                  <a:gd name="T48" fmla="*/ 9 w 280"/>
                  <a:gd name="T49" fmla="*/ 251 h 300"/>
                  <a:gd name="T50" fmla="*/ 11 w 280"/>
                  <a:gd name="T51" fmla="*/ 248 h 300"/>
                  <a:gd name="T52" fmla="*/ 79 w 280"/>
                  <a:gd name="T53" fmla="*/ 53 h 300"/>
                  <a:gd name="T54" fmla="*/ 109 w 280"/>
                  <a:gd name="T55" fmla="*/ 16 h 300"/>
                  <a:gd name="T56" fmla="*/ 148 w 280"/>
                  <a:gd name="T57" fmla="*/ 23 h 300"/>
                  <a:gd name="T58" fmla="*/ 264 w 280"/>
                  <a:gd name="T59" fmla="*/ 64 h 300"/>
                  <a:gd name="T60" fmla="*/ 264 w 280"/>
                  <a:gd name="T61" fmla="*/ 65 h 300"/>
                  <a:gd name="T62" fmla="*/ 262 w 280"/>
                  <a:gd name="T63" fmla="*/ 101 h 300"/>
                  <a:gd name="T64" fmla="*/ 129 w 280"/>
                  <a:gd name="T65" fmla="*/ 45 h 300"/>
                  <a:gd name="T66" fmla="*/ 126 w 280"/>
                  <a:gd name="T67" fmla="*/ 51 h 300"/>
                  <a:gd name="T68" fmla="*/ 259 w 280"/>
                  <a:gd name="T69" fmla="*/ 113 h 300"/>
                  <a:gd name="T70" fmla="*/ 215 w 280"/>
                  <a:gd name="T71" fmla="*/ 20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0" h="300">
                    <a:moveTo>
                      <a:pt x="276" y="57"/>
                    </a:moveTo>
                    <a:cubicBezTo>
                      <a:pt x="234" y="36"/>
                      <a:pt x="188" y="24"/>
                      <a:pt x="143" y="9"/>
                    </a:cubicBezTo>
                    <a:cubicBezTo>
                      <a:pt x="121" y="2"/>
                      <a:pt x="102" y="0"/>
                      <a:pt x="86" y="18"/>
                    </a:cubicBezTo>
                    <a:cubicBezTo>
                      <a:pt x="62" y="44"/>
                      <a:pt x="50" y="87"/>
                      <a:pt x="37" y="119"/>
                    </a:cubicBezTo>
                    <a:cubicBezTo>
                      <a:pt x="20" y="160"/>
                      <a:pt x="6" y="203"/>
                      <a:pt x="1" y="247"/>
                    </a:cubicBezTo>
                    <a:cubicBezTo>
                      <a:pt x="0" y="249"/>
                      <a:pt x="1" y="250"/>
                      <a:pt x="2" y="251"/>
                    </a:cubicBezTo>
                    <a:cubicBezTo>
                      <a:pt x="2" y="252"/>
                      <a:pt x="2" y="253"/>
                      <a:pt x="3" y="253"/>
                    </a:cubicBezTo>
                    <a:cubicBezTo>
                      <a:pt x="52" y="265"/>
                      <a:pt x="98" y="283"/>
                      <a:pt x="147" y="296"/>
                    </a:cubicBezTo>
                    <a:cubicBezTo>
                      <a:pt x="164" y="300"/>
                      <a:pt x="178" y="297"/>
                      <a:pt x="189" y="282"/>
                    </a:cubicBezTo>
                    <a:cubicBezTo>
                      <a:pt x="208" y="252"/>
                      <a:pt x="223" y="216"/>
                      <a:pt x="241" y="185"/>
                    </a:cubicBezTo>
                    <a:cubicBezTo>
                      <a:pt x="261" y="149"/>
                      <a:pt x="278" y="108"/>
                      <a:pt x="278" y="65"/>
                    </a:cubicBezTo>
                    <a:cubicBezTo>
                      <a:pt x="280" y="63"/>
                      <a:pt x="280" y="59"/>
                      <a:pt x="276" y="57"/>
                    </a:cubicBezTo>
                    <a:close/>
                    <a:moveTo>
                      <a:pt x="215" y="208"/>
                    </a:moveTo>
                    <a:cubicBezTo>
                      <a:pt x="215" y="207"/>
                      <a:pt x="214" y="205"/>
                      <a:pt x="212" y="204"/>
                    </a:cubicBezTo>
                    <a:cubicBezTo>
                      <a:pt x="178" y="185"/>
                      <a:pt x="142" y="166"/>
                      <a:pt x="104" y="157"/>
                    </a:cubicBezTo>
                    <a:cubicBezTo>
                      <a:pt x="101" y="156"/>
                      <a:pt x="99" y="161"/>
                      <a:pt x="102" y="162"/>
                    </a:cubicBezTo>
                    <a:cubicBezTo>
                      <a:pt x="140" y="173"/>
                      <a:pt x="172" y="196"/>
                      <a:pt x="208" y="212"/>
                    </a:cubicBezTo>
                    <a:cubicBezTo>
                      <a:pt x="210" y="213"/>
                      <a:pt x="211" y="212"/>
                      <a:pt x="213" y="212"/>
                    </a:cubicBezTo>
                    <a:cubicBezTo>
                      <a:pt x="208" y="219"/>
                      <a:pt x="204" y="227"/>
                      <a:pt x="200" y="234"/>
                    </a:cubicBezTo>
                    <a:cubicBezTo>
                      <a:pt x="166" y="213"/>
                      <a:pt x="130" y="197"/>
                      <a:pt x="98" y="172"/>
                    </a:cubicBezTo>
                    <a:cubicBezTo>
                      <a:pt x="95" y="170"/>
                      <a:pt x="91" y="174"/>
                      <a:pt x="94" y="176"/>
                    </a:cubicBezTo>
                    <a:cubicBezTo>
                      <a:pt x="124" y="202"/>
                      <a:pt x="159" y="227"/>
                      <a:pt x="196" y="243"/>
                    </a:cubicBezTo>
                    <a:cubicBezTo>
                      <a:pt x="192" y="249"/>
                      <a:pt x="189" y="255"/>
                      <a:pt x="187" y="261"/>
                    </a:cubicBezTo>
                    <a:cubicBezTo>
                      <a:pt x="172" y="294"/>
                      <a:pt x="153" y="287"/>
                      <a:pt x="122" y="277"/>
                    </a:cubicBezTo>
                    <a:cubicBezTo>
                      <a:pt x="85" y="266"/>
                      <a:pt x="48" y="253"/>
                      <a:pt x="9" y="251"/>
                    </a:cubicBezTo>
                    <a:cubicBezTo>
                      <a:pt x="10" y="250"/>
                      <a:pt x="10" y="250"/>
                      <a:pt x="11" y="248"/>
                    </a:cubicBezTo>
                    <a:cubicBezTo>
                      <a:pt x="21" y="181"/>
                      <a:pt x="49" y="115"/>
                      <a:pt x="79" y="53"/>
                    </a:cubicBezTo>
                    <a:cubicBezTo>
                      <a:pt x="86" y="39"/>
                      <a:pt x="93" y="21"/>
                      <a:pt x="109" y="16"/>
                    </a:cubicBezTo>
                    <a:cubicBezTo>
                      <a:pt x="120" y="12"/>
                      <a:pt x="137" y="20"/>
                      <a:pt x="148" y="23"/>
                    </a:cubicBezTo>
                    <a:cubicBezTo>
                      <a:pt x="187" y="37"/>
                      <a:pt x="226" y="48"/>
                      <a:pt x="264" y="64"/>
                    </a:cubicBezTo>
                    <a:cubicBezTo>
                      <a:pt x="264" y="65"/>
                      <a:pt x="264" y="65"/>
                      <a:pt x="264" y="65"/>
                    </a:cubicBezTo>
                    <a:cubicBezTo>
                      <a:pt x="265" y="77"/>
                      <a:pt x="264" y="89"/>
                      <a:pt x="262" y="101"/>
                    </a:cubicBezTo>
                    <a:cubicBezTo>
                      <a:pt x="218" y="81"/>
                      <a:pt x="173" y="64"/>
                      <a:pt x="129" y="45"/>
                    </a:cubicBezTo>
                    <a:cubicBezTo>
                      <a:pt x="125" y="43"/>
                      <a:pt x="122" y="48"/>
                      <a:pt x="126" y="51"/>
                    </a:cubicBezTo>
                    <a:cubicBezTo>
                      <a:pt x="168" y="74"/>
                      <a:pt x="213" y="99"/>
                      <a:pt x="259" y="113"/>
                    </a:cubicBezTo>
                    <a:cubicBezTo>
                      <a:pt x="250" y="146"/>
                      <a:pt x="232" y="177"/>
                      <a:pt x="215" y="2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8" name="Freeform 534"/>
              <p:cNvSpPr/>
              <p:nvPr/>
            </p:nvSpPr>
            <p:spPr bwMode="auto">
              <a:xfrm>
                <a:off x="2107" y="1728"/>
                <a:ext cx="57" cy="64"/>
              </a:xfrm>
              <a:custGeom>
                <a:avLst/>
                <a:gdLst>
                  <a:gd name="T0" fmla="*/ 22 w 28"/>
                  <a:gd name="T1" fmla="*/ 2 h 32"/>
                  <a:gd name="T2" fmla="*/ 17 w 28"/>
                  <a:gd name="T3" fmla="*/ 3 h 32"/>
                  <a:gd name="T4" fmla="*/ 17 w 28"/>
                  <a:gd name="T5" fmla="*/ 16 h 32"/>
                  <a:gd name="T6" fmla="*/ 10 w 28"/>
                  <a:gd name="T7" fmla="*/ 21 h 32"/>
                  <a:gd name="T8" fmla="*/ 10 w 28"/>
                  <a:gd name="T9" fmla="*/ 20 h 32"/>
                  <a:gd name="T10" fmla="*/ 11 w 28"/>
                  <a:gd name="T11" fmla="*/ 16 h 32"/>
                  <a:gd name="T12" fmla="*/ 4 w 28"/>
                  <a:gd name="T13" fmla="*/ 15 h 32"/>
                  <a:gd name="T14" fmla="*/ 1 w 28"/>
                  <a:gd name="T15" fmla="*/ 20 h 32"/>
                  <a:gd name="T16" fmla="*/ 3 w 28"/>
                  <a:gd name="T17" fmla="*/ 27 h 32"/>
                  <a:gd name="T18" fmla="*/ 20 w 28"/>
                  <a:gd name="T19" fmla="*/ 27 h 32"/>
                  <a:gd name="T20" fmla="*/ 22 w 28"/>
                  <a:gd name="T21"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2">
                    <a:moveTo>
                      <a:pt x="22" y="2"/>
                    </a:moveTo>
                    <a:cubicBezTo>
                      <a:pt x="21" y="0"/>
                      <a:pt x="17" y="0"/>
                      <a:pt x="17" y="3"/>
                    </a:cubicBezTo>
                    <a:cubicBezTo>
                      <a:pt x="15" y="7"/>
                      <a:pt x="17" y="12"/>
                      <a:pt x="17" y="16"/>
                    </a:cubicBezTo>
                    <a:cubicBezTo>
                      <a:pt x="16" y="20"/>
                      <a:pt x="13" y="20"/>
                      <a:pt x="10" y="21"/>
                    </a:cubicBezTo>
                    <a:cubicBezTo>
                      <a:pt x="10" y="21"/>
                      <a:pt x="10" y="21"/>
                      <a:pt x="10" y="20"/>
                    </a:cubicBezTo>
                    <a:cubicBezTo>
                      <a:pt x="11" y="19"/>
                      <a:pt x="11" y="17"/>
                      <a:pt x="11" y="16"/>
                    </a:cubicBezTo>
                    <a:cubicBezTo>
                      <a:pt x="11" y="12"/>
                      <a:pt x="5" y="11"/>
                      <a:pt x="4" y="15"/>
                    </a:cubicBezTo>
                    <a:cubicBezTo>
                      <a:pt x="4" y="17"/>
                      <a:pt x="2" y="18"/>
                      <a:pt x="1" y="20"/>
                    </a:cubicBezTo>
                    <a:cubicBezTo>
                      <a:pt x="0" y="23"/>
                      <a:pt x="1" y="25"/>
                      <a:pt x="3" y="27"/>
                    </a:cubicBezTo>
                    <a:cubicBezTo>
                      <a:pt x="7" y="32"/>
                      <a:pt x="15" y="30"/>
                      <a:pt x="20" y="27"/>
                    </a:cubicBezTo>
                    <a:cubicBezTo>
                      <a:pt x="28" y="23"/>
                      <a:pt x="27" y="9"/>
                      <a:pt x="2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9" name="Freeform 535"/>
              <p:cNvSpPr/>
              <p:nvPr/>
            </p:nvSpPr>
            <p:spPr bwMode="auto">
              <a:xfrm>
                <a:off x="2174" y="1607"/>
                <a:ext cx="44" cy="44"/>
              </a:xfrm>
              <a:custGeom>
                <a:avLst/>
                <a:gdLst>
                  <a:gd name="T0" fmla="*/ 19 w 22"/>
                  <a:gd name="T1" fmla="*/ 4 h 22"/>
                  <a:gd name="T2" fmla="*/ 12 w 22"/>
                  <a:gd name="T3" fmla="*/ 5 h 22"/>
                  <a:gd name="T4" fmla="*/ 12 w 22"/>
                  <a:gd name="T5" fmla="*/ 12 h 22"/>
                  <a:gd name="T6" fmla="*/ 12 w 22"/>
                  <a:gd name="T7" fmla="*/ 12 h 22"/>
                  <a:gd name="T8" fmla="*/ 12 w 22"/>
                  <a:gd name="T9" fmla="*/ 12 h 22"/>
                  <a:gd name="T10" fmla="*/ 9 w 22"/>
                  <a:gd name="T11" fmla="*/ 13 h 22"/>
                  <a:gd name="T12" fmla="*/ 10 w 22"/>
                  <a:gd name="T13" fmla="*/ 7 h 22"/>
                  <a:gd name="T14" fmla="*/ 7 w 22"/>
                  <a:gd name="T15" fmla="*/ 3 h 22"/>
                  <a:gd name="T16" fmla="*/ 1 w 22"/>
                  <a:gd name="T17" fmla="*/ 10 h 22"/>
                  <a:gd name="T18" fmla="*/ 2 w 22"/>
                  <a:gd name="T19" fmla="*/ 19 h 22"/>
                  <a:gd name="T20" fmla="*/ 11 w 22"/>
                  <a:gd name="T21" fmla="*/ 22 h 22"/>
                  <a:gd name="T22" fmla="*/ 21 w 22"/>
                  <a:gd name="T23" fmla="*/ 14 h 22"/>
                  <a:gd name="T24" fmla="*/ 19 w 22"/>
                  <a:gd name="T2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19" y="4"/>
                    </a:moveTo>
                    <a:cubicBezTo>
                      <a:pt x="19" y="0"/>
                      <a:pt x="12" y="1"/>
                      <a:pt x="12" y="5"/>
                    </a:cubicBezTo>
                    <a:cubicBezTo>
                      <a:pt x="12" y="7"/>
                      <a:pt x="12" y="10"/>
                      <a:pt x="12" y="12"/>
                    </a:cubicBezTo>
                    <a:cubicBezTo>
                      <a:pt x="12" y="12"/>
                      <a:pt x="12" y="12"/>
                      <a:pt x="12" y="12"/>
                    </a:cubicBezTo>
                    <a:cubicBezTo>
                      <a:pt x="12" y="12"/>
                      <a:pt x="12" y="12"/>
                      <a:pt x="12" y="12"/>
                    </a:cubicBezTo>
                    <a:cubicBezTo>
                      <a:pt x="11" y="12"/>
                      <a:pt x="10" y="13"/>
                      <a:pt x="9" y="13"/>
                    </a:cubicBezTo>
                    <a:cubicBezTo>
                      <a:pt x="8" y="11"/>
                      <a:pt x="8" y="9"/>
                      <a:pt x="10" y="7"/>
                    </a:cubicBezTo>
                    <a:cubicBezTo>
                      <a:pt x="13" y="5"/>
                      <a:pt x="10" y="2"/>
                      <a:pt x="7" y="3"/>
                    </a:cubicBezTo>
                    <a:cubicBezTo>
                      <a:pt x="4" y="4"/>
                      <a:pt x="2" y="7"/>
                      <a:pt x="1" y="10"/>
                    </a:cubicBezTo>
                    <a:cubicBezTo>
                      <a:pt x="0" y="13"/>
                      <a:pt x="1" y="16"/>
                      <a:pt x="2" y="19"/>
                    </a:cubicBezTo>
                    <a:cubicBezTo>
                      <a:pt x="3" y="22"/>
                      <a:pt x="7" y="22"/>
                      <a:pt x="11" y="22"/>
                    </a:cubicBezTo>
                    <a:cubicBezTo>
                      <a:pt x="15" y="21"/>
                      <a:pt x="20" y="19"/>
                      <a:pt x="21" y="14"/>
                    </a:cubicBezTo>
                    <a:cubicBezTo>
                      <a:pt x="22" y="11"/>
                      <a:pt x="20" y="8"/>
                      <a:pt x="1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40" name="Freeform 536"/>
              <p:cNvSpPr/>
              <p:nvPr/>
            </p:nvSpPr>
            <p:spPr bwMode="auto">
              <a:xfrm>
                <a:off x="2224" y="1437"/>
                <a:ext cx="61" cy="47"/>
              </a:xfrm>
              <a:custGeom>
                <a:avLst/>
                <a:gdLst>
                  <a:gd name="T0" fmla="*/ 28 w 30"/>
                  <a:gd name="T1" fmla="*/ 3 h 23"/>
                  <a:gd name="T2" fmla="*/ 23 w 30"/>
                  <a:gd name="T3" fmla="*/ 0 h 23"/>
                  <a:gd name="T4" fmla="*/ 18 w 30"/>
                  <a:gd name="T5" fmla="*/ 1 h 23"/>
                  <a:gd name="T6" fmla="*/ 15 w 30"/>
                  <a:gd name="T7" fmla="*/ 6 h 23"/>
                  <a:gd name="T8" fmla="*/ 18 w 30"/>
                  <a:gd name="T9" fmla="*/ 9 h 23"/>
                  <a:gd name="T10" fmla="*/ 19 w 30"/>
                  <a:gd name="T11" fmla="*/ 9 h 23"/>
                  <a:gd name="T12" fmla="*/ 15 w 30"/>
                  <a:gd name="T13" fmla="*/ 14 h 23"/>
                  <a:gd name="T14" fmla="*/ 7 w 30"/>
                  <a:gd name="T15" fmla="*/ 11 h 23"/>
                  <a:gd name="T16" fmla="*/ 4 w 30"/>
                  <a:gd name="T17" fmla="*/ 17 h 23"/>
                  <a:gd name="T18" fmla="*/ 16 w 30"/>
                  <a:gd name="T19" fmla="*/ 23 h 23"/>
                  <a:gd name="T20" fmla="*/ 29 w 30"/>
                  <a:gd name="T21" fmla="*/ 9 h 23"/>
                  <a:gd name="T22" fmla="*/ 28 w 30"/>
                  <a:gd name="T23"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3">
                    <a:moveTo>
                      <a:pt x="28" y="3"/>
                    </a:moveTo>
                    <a:cubicBezTo>
                      <a:pt x="27" y="1"/>
                      <a:pt x="25" y="0"/>
                      <a:pt x="23" y="0"/>
                    </a:cubicBezTo>
                    <a:cubicBezTo>
                      <a:pt x="22" y="0"/>
                      <a:pt x="18" y="1"/>
                      <a:pt x="18" y="1"/>
                    </a:cubicBezTo>
                    <a:cubicBezTo>
                      <a:pt x="16" y="0"/>
                      <a:pt x="13" y="3"/>
                      <a:pt x="15" y="6"/>
                    </a:cubicBezTo>
                    <a:cubicBezTo>
                      <a:pt x="16" y="7"/>
                      <a:pt x="17" y="8"/>
                      <a:pt x="18" y="9"/>
                    </a:cubicBezTo>
                    <a:cubicBezTo>
                      <a:pt x="18" y="9"/>
                      <a:pt x="19" y="9"/>
                      <a:pt x="19" y="9"/>
                    </a:cubicBezTo>
                    <a:cubicBezTo>
                      <a:pt x="17" y="11"/>
                      <a:pt x="16" y="14"/>
                      <a:pt x="15" y="14"/>
                    </a:cubicBezTo>
                    <a:cubicBezTo>
                      <a:pt x="12" y="14"/>
                      <a:pt x="9" y="12"/>
                      <a:pt x="7" y="11"/>
                    </a:cubicBezTo>
                    <a:cubicBezTo>
                      <a:pt x="3" y="8"/>
                      <a:pt x="0" y="14"/>
                      <a:pt x="4" y="17"/>
                    </a:cubicBezTo>
                    <a:cubicBezTo>
                      <a:pt x="7" y="20"/>
                      <a:pt x="11" y="23"/>
                      <a:pt x="16" y="23"/>
                    </a:cubicBezTo>
                    <a:cubicBezTo>
                      <a:pt x="23" y="22"/>
                      <a:pt x="26" y="15"/>
                      <a:pt x="29" y="9"/>
                    </a:cubicBezTo>
                    <a:cubicBezTo>
                      <a:pt x="30" y="7"/>
                      <a:pt x="30" y="5"/>
                      <a:pt x="2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grpSp>
        <p:sp>
          <p:nvSpPr>
            <p:cNvPr id="15" name="Freeform 538"/>
            <p:cNvSpPr/>
            <p:nvPr/>
          </p:nvSpPr>
          <p:spPr bwMode="auto">
            <a:xfrm>
              <a:off x="2180" y="1814"/>
              <a:ext cx="218" cy="91"/>
            </a:xfrm>
            <a:custGeom>
              <a:avLst/>
              <a:gdLst>
                <a:gd name="T0" fmla="*/ 105 w 108"/>
                <a:gd name="T1" fmla="*/ 38 h 45"/>
                <a:gd name="T2" fmla="*/ 6 w 108"/>
                <a:gd name="T3" fmla="*/ 1 h 45"/>
                <a:gd name="T4" fmla="*/ 5 w 108"/>
                <a:gd name="T5" fmla="*/ 8 h 45"/>
                <a:gd name="T6" fmla="*/ 102 w 108"/>
                <a:gd name="T7" fmla="*/ 44 h 45"/>
                <a:gd name="T8" fmla="*/ 105 w 108"/>
                <a:gd name="T9" fmla="*/ 38 h 45"/>
              </a:gdLst>
              <a:ahLst/>
              <a:cxnLst>
                <a:cxn ang="0">
                  <a:pos x="T0" y="T1"/>
                </a:cxn>
                <a:cxn ang="0">
                  <a:pos x="T2" y="T3"/>
                </a:cxn>
                <a:cxn ang="0">
                  <a:pos x="T4" y="T5"/>
                </a:cxn>
                <a:cxn ang="0">
                  <a:pos x="T6" y="T7"/>
                </a:cxn>
                <a:cxn ang="0">
                  <a:pos x="T8" y="T9"/>
                </a:cxn>
              </a:cxnLst>
              <a:rect l="0" t="0" r="r" b="b"/>
              <a:pathLst>
                <a:path w="108" h="45">
                  <a:moveTo>
                    <a:pt x="105" y="38"/>
                  </a:moveTo>
                  <a:cubicBezTo>
                    <a:pt x="74" y="24"/>
                    <a:pt x="40" y="8"/>
                    <a:pt x="6" y="1"/>
                  </a:cubicBezTo>
                  <a:cubicBezTo>
                    <a:pt x="2" y="0"/>
                    <a:pt x="0" y="6"/>
                    <a:pt x="5" y="8"/>
                  </a:cubicBezTo>
                  <a:cubicBezTo>
                    <a:pt x="38" y="17"/>
                    <a:pt x="68" y="37"/>
                    <a:pt x="102" y="44"/>
                  </a:cubicBezTo>
                  <a:cubicBezTo>
                    <a:pt x="106" y="45"/>
                    <a:pt x="108" y="39"/>
                    <a:pt x="10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 name="Freeform 539"/>
            <p:cNvSpPr/>
            <p:nvPr/>
          </p:nvSpPr>
          <p:spPr bwMode="auto">
            <a:xfrm>
              <a:off x="2220" y="1770"/>
              <a:ext cx="204" cy="93"/>
            </a:xfrm>
            <a:custGeom>
              <a:avLst/>
              <a:gdLst>
                <a:gd name="T0" fmla="*/ 96 w 101"/>
                <a:gd name="T1" fmla="*/ 37 h 46"/>
                <a:gd name="T2" fmla="*/ 6 w 101"/>
                <a:gd name="T3" fmla="*/ 2 h 46"/>
                <a:gd name="T4" fmla="*/ 3 w 101"/>
                <a:gd name="T5" fmla="*/ 7 h 46"/>
                <a:gd name="T6" fmla="*/ 94 w 101"/>
                <a:gd name="T7" fmla="*/ 45 h 46"/>
                <a:gd name="T8" fmla="*/ 96 w 101"/>
                <a:gd name="T9" fmla="*/ 37 h 46"/>
              </a:gdLst>
              <a:ahLst/>
              <a:cxnLst>
                <a:cxn ang="0">
                  <a:pos x="T0" y="T1"/>
                </a:cxn>
                <a:cxn ang="0">
                  <a:pos x="T2" y="T3"/>
                </a:cxn>
                <a:cxn ang="0">
                  <a:pos x="T4" y="T5"/>
                </a:cxn>
                <a:cxn ang="0">
                  <a:pos x="T6" y="T7"/>
                </a:cxn>
                <a:cxn ang="0">
                  <a:pos x="T8" y="T9"/>
                </a:cxn>
              </a:cxnLst>
              <a:rect l="0" t="0" r="r" b="b"/>
              <a:pathLst>
                <a:path w="101" h="46">
                  <a:moveTo>
                    <a:pt x="96" y="37"/>
                  </a:moveTo>
                  <a:cubicBezTo>
                    <a:pt x="66" y="25"/>
                    <a:pt x="34" y="20"/>
                    <a:pt x="6" y="2"/>
                  </a:cubicBezTo>
                  <a:cubicBezTo>
                    <a:pt x="3" y="0"/>
                    <a:pt x="0" y="4"/>
                    <a:pt x="3" y="7"/>
                  </a:cubicBezTo>
                  <a:cubicBezTo>
                    <a:pt x="27" y="28"/>
                    <a:pt x="63" y="37"/>
                    <a:pt x="94" y="45"/>
                  </a:cubicBezTo>
                  <a:cubicBezTo>
                    <a:pt x="99" y="46"/>
                    <a:pt x="101" y="39"/>
                    <a:pt x="96"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 name="Freeform 540"/>
            <p:cNvSpPr/>
            <p:nvPr/>
          </p:nvSpPr>
          <p:spPr bwMode="auto">
            <a:xfrm>
              <a:off x="2273" y="1576"/>
              <a:ext cx="230" cy="121"/>
            </a:xfrm>
            <a:custGeom>
              <a:avLst/>
              <a:gdLst>
                <a:gd name="T0" fmla="*/ 110 w 114"/>
                <a:gd name="T1" fmla="*/ 51 h 60"/>
                <a:gd name="T2" fmla="*/ 7 w 114"/>
                <a:gd name="T3" fmla="*/ 2 h 60"/>
                <a:gd name="T4" fmla="*/ 5 w 114"/>
                <a:gd name="T5" fmla="*/ 9 h 60"/>
                <a:gd name="T6" fmla="*/ 107 w 114"/>
                <a:gd name="T7" fmla="*/ 58 h 60"/>
                <a:gd name="T8" fmla="*/ 110 w 114"/>
                <a:gd name="T9" fmla="*/ 51 h 60"/>
              </a:gdLst>
              <a:ahLst/>
              <a:cxnLst>
                <a:cxn ang="0">
                  <a:pos x="T0" y="T1"/>
                </a:cxn>
                <a:cxn ang="0">
                  <a:pos x="T2" y="T3"/>
                </a:cxn>
                <a:cxn ang="0">
                  <a:pos x="T4" y="T5"/>
                </a:cxn>
                <a:cxn ang="0">
                  <a:pos x="T6" y="T7"/>
                </a:cxn>
                <a:cxn ang="0">
                  <a:pos x="T8" y="T9"/>
                </a:cxn>
              </a:cxnLst>
              <a:rect l="0" t="0" r="r" b="b"/>
              <a:pathLst>
                <a:path w="114" h="60">
                  <a:moveTo>
                    <a:pt x="110" y="51"/>
                  </a:moveTo>
                  <a:cubicBezTo>
                    <a:pt x="77" y="32"/>
                    <a:pt x="43" y="14"/>
                    <a:pt x="7" y="2"/>
                  </a:cubicBezTo>
                  <a:cubicBezTo>
                    <a:pt x="2" y="0"/>
                    <a:pt x="0" y="8"/>
                    <a:pt x="5" y="9"/>
                  </a:cubicBezTo>
                  <a:cubicBezTo>
                    <a:pt x="40" y="22"/>
                    <a:pt x="71" y="46"/>
                    <a:pt x="107" y="58"/>
                  </a:cubicBezTo>
                  <a:cubicBezTo>
                    <a:pt x="111" y="60"/>
                    <a:pt x="114" y="53"/>
                    <a:pt x="11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 name="Freeform 541"/>
            <p:cNvSpPr/>
            <p:nvPr/>
          </p:nvSpPr>
          <p:spPr bwMode="auto">
            <a:xfrm>
              <a:off x="2285" y="1512"/>
              <a:ext cx="250" cy="115"/>
            </a:xfrm>
            <a:custGeom>
              <a:avLst/>
              <a:gdLst>
                <a:gd name="T0" fmla="*/ 121 w 124"/>
                <a:gd name="T1" fmla="*/ 49 h 57"/>
                <a:gd name="T2" fmla="*/ 42 w 124"/>
                <a:gd name="T3" fmla="*/ 17 h 57"/>
                <a:gd name="T4" fmla="*/ 0 w 124"/>
                <a:gd name="T5" fmla="*/ 11 h 57"/>
                <a:gd name="T6" fmla="*/ 4 w 124"/>
                <a:gd name="T7" fmla="*/ 11 h 57"/>
                <a:gd name="T8" fmla="*/ 58 w 124"/>
                <a:gd name="T9" fmla="*/ 34 h 57"/>
                <a:gd name="T10" fmla="*/ 119 w 124"/>
                <a:gd name="T11" fmla="*/ 56 h 57"/>
                <a:gd name="T12" fmla="*/ 121 w 124"/>
                <a:gd name="T13" fmla="*/ 49 h 57"/>
              </a:gdLst>
              <a:ahLst/>
              <a:cxnLst>
                <a:cxn ang="0">
                  <a:pos x="T0" y="T1"/>
                </a:cxn>
                <a:cxn ang="0">
                  <a:pos x="T2" y="T3"/>
                </a:cxn>
                <a:cxn ang="0">
                  <a:pos x="T4" y="T5"/>
                </a:cxn>
                <a:cxn ang="0">
                  <a:pos x="T6" y="T7"/>
                </a:cxn>
                <a:cxn ang="0">
                  <a:pos x="T8" y="T9"/>
                </a:cxn>
                <a:cxn ang="0">
                  <a:pos x="T10" y="T11"/>
                </a:cxn>
                <a:cxn ang="0">
                  <a:pos x="T12" y="T13"/>
                </a:cxn>
              </a:cxnLst>
              <a:rect l="0" t="0" r="r" b="b"/>
              <a:pathLst>
                <a:path w="124" h="57">
                  <a:moveTo>
                    <a:pt x="121" y="49"/>
                  </a:moveTo>
                  <a:cubicBezTo>
                    <a:pt x="100" y="33"/>
                    <a:pt x="67" y="26"/>
                    <a:pt x="42" y="17"/>
                  </a:cubicBezTo>
                  <a:cubicBezTo>
                    <a:pt x="39" y="16"/>
                    <a:pt x="0" y="0"/>
                    <a:pt x="0" y="11"/>
                  </a:cubicBezTo>
                  <a:cubicBezTo>
                    <a:pt x="0" y="14"/>
                    <a:pt x="4" y="14"/>
                    <a:pt x="4" y="11"/>
                  </a:cubicBezTo>
                  <a:cubicBezTo>
                    <a:pt x="4" y="16"/>
                    <a:pt x="52" y="32"/>
                    <a:pt x="58" y="34"/>
                  </a:cubicBezTo>
                  <a:cubicBezTo>
                    <a:pt x="77" y="42"/>
                    <a:pt x="98" y="55"/>
                    <a:pt x="119" y="56"/>
                  </a:cubicBezTo>
                  <a:cubicBezTo>
                    <a:pt x="123" y="57"/>
                    <a:pt x="124" y="51"/>
                    <a:pt x="12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 name="Freeform 542"/>
            <p:cNvSpPr>
              <a:spLocks noEditPoints="1"/>
            </p:cNvSpPr>
            <p:nvPr/>
          </p:nvSpPr>
          <p:spPr bwMode="auto">
            <a:xfrm>
              <a:off x="1615" y="1962"/>
              <a:ext cx="589" cy="821"/>
            </a:xfrm>
            <a:custGeom>
              <a:avLst/>
              <a:gdLst>
                <a:gd name="T0" fmla="*/ 212 w 292"/>
                <a:gd name="T1" fmla="*/ 74 h 407"/>
                <a:gd name="T2" fmla="*/ 216 w 292"/>
                <a:gd name="T3" fmla="*/ 34 h 407"/>
                <a:gd name="T4" fmla="*/ 82 w 292"/>
                <a:gd name="T5" fmla="*/ 21 h 407"/>
                <a:gd name="T6" fmla="*/ 78 w 292"/>
                <a:gd name="T7" fmla="*/ 36 h 407"/>
                <a:gd name="T8" fmla="*/ 82 w 292"/>
                <a:gd name="T9" fmla="*/ 71 h 407"/>
                <a:gd name="T10" fmla="*/ 23 w 292"/>
                <a:gd name="T11" fmla="*/ 139 h 407"/>
                <a:gd name="T12" fmla="*/ 128 w 292"/>
                <a:gd name="T13" fmla="*/ 258 h 407"/>
                <a:gd name="T14" fmla="*/ 78 w 292"/>
                <a:gd name="T15" fmla="*/ 291 h 407"/>
                <a:gd name="T16" fmla="*/ 55 w 292"/>
                <a:gd name="T17" fmla="*/ 327 h 407"/>
                <a:gd name="T18" fmla="*/ 227 w 292"/>
                <a:gd name="T19" fmla="*/ 340 h 407"/>
                <a:gd name="T20" fmla="*/ 197 w 292"/>
                <a:gd name="T21" fmla="*/ 287 h 407"/>
                <a:gd name="T22" fmla="*/ 152 w 292"/>
                <a:gd name="T23" fmla="*/ 261 h 407"/>
                <a:gd name="T24" fmla="*/ 207 w 292"/>
                <a:gd name="T25" fmla="*/ 194 h 407"/>
                <a:gd name="T26" fmla="*/ 291 w 292"/>
                <a:gd name="T27" fmla="*/ 100 h 407"/>
                <a:gd name="T28" fmla="*/ 28 w 292"/>
                <a:gd name="T29" fmla="*/ 88 h 407"/>
                <a:gd name="T30" fmla="*/ 68 w 292"/>
                <a:gd name="T31" fmla="*/ 162 h 407"/>
                <a:gd name="T32" fmla="*/ 70 w 292"/>
                <a:gd name="T33" fmla="*/ 176 h 407"/>
                <a:gd name="T34" fmla="*/ 46 w 292"/>
                <a:gd name="T35" fmla="*/ 79 h 407"/>
                <a:gd name="T36" fmla="*/ 94 w 292"/>
                <a:gd name="T37" fmla="*/ 29 h 407"/>
                <a:gd name="T38" fmla="*/ 195 w 292"/>
                <a:gd name="T39" fmla="*/ 36 h 407"/>
                <a:gd name="T40" fmla="*/ 95 w 292"/>
                <a:gd name="T41" fmla="*/ 36 h 407"/>
                <a:gd name="T42" fmla="*/ 84 w 292"/>
                <a:gd name="T43" fmla="*/ 42 h 407"/>
                <a:gd name="T44" fmla="*/ 212 w 292"/>
                <a:gd name="T45" fmla="*/ 43 h 407"/>
                <a:gd name="T46" fmla="*/ 119 w 292"/>
                <a:gd name="T47" fmla="*/ 66 h 407"/>
                <a:gd name="T48" fmla="*/ 88 w 292"/>
                <a:gd name="T49" fmla="*/ 306 h 407"/>
                <a:gd name="T50" fmla="*/ 136 w 292"/>
                <a:gd name="T51" fmla="*/ 346 h 407"/>
                <a:gd name="T52" fmla="*/ 211 w 292"/>
                <a:gd name="T53" fmla="*/ 345 h 407"/>
                <a:gd name="T54" fmla="*/ 80 w 292"/>
                <a:gd name="T55" fmla="*/ 327 h 407"/>
                <a:gd name="T56" fmla="*/ 85 w 292"/>
                <a:gd name="T57" fmla="*/ 335 h 407"/>
                <a:gd name="T58" fmla="*/ 165 w 292"/>
                <a:gd name="T59" fmla="*/ 355 h 407"/>
                <a:gd name="T60" fmla="*/ 188 w 292"/>
                <a:gd name="T61" fmla="*/ 314 h 407"/>
                <a:gd name="T62" fmla="*/ 184 w 292"/>
                <a:gd name="T63" fmla="*/ 326 h 407"/>
                <a:gd name="T64" fmla="*/ 146 w 292"/>
                <a:gd name="T65" fmla="*/ 312 h 407"/>
                <a:gd name="T66" fmla="*/ 164 w 292"/>
                <a:gd name="T67" fmla="*/ 284 h 407"/>
                <a:gd name="T68" fmla="*/ 141 w 292"/>
                <a:gd name="T69" fmla="*/ 300 h 407"/>
                <a:gd name="T70" fmla="*/ 105 w 292"/>
                <a:gd name="T71" fmla="*/ 281 h 407"/>
                <a:gd name="T72" fmla="*/ 164 w 292"/>
                <a:gd name="T73" fmla="*/ 284 h 407"/>
                <a:gd name="T74" fmla="*/ 155 w 292"/>
                <a:gd name="T75" fmla="*/ 275 h 407"/>
                <a:gd name="T76" fmla="*/ 157 w 292"/>
                <a:gd name="T77" fmla="*/ 277 h 407"/>
                <a:gd name="T78" fmla="*/ 153 w 292"/>
                <a:gd name="T79" fmla="*/ 278 h 407"/>
                <a:gd name="T80" fmla="*/ 149 w 292"/>
                <a:gd name="T81" fmla="*/ 279 h 407"/>
                <a:gd name="T82" fmla="*/ 128 w 292"/>
                <a:gd name="T83" fmla="*/ 279 h 407"/>
                <a:gd name="T84" fmla="*/ 127 w 292"/>
                <a:gd name="T85" fmla="*/ 279 h 407"/>
                <a:gd name="T86" fmla="*/ 116 w 292"/>
                <a:gd name="T87" fmla="*/ 276 h 407"/>
                <a:gd name="T88" fmla="*/ 114 w 292"/>
                <a:gd name="T89" fmla="*/ 275 h 407"/>
                <a:gd name="T90" fmla="*/ 116 w 292"/>
                <a:gd name="T91" fmla="*/ 273 h 407"/>
                <a:gd name="T92" fmla="*/ 129 w 292"/>
                <a:gd name="T93" fmla="*/ 265 h 407"/>
                <a:gd name="T94" fmla="*/ 146 w 292"/>
                <a:gd name="T95" fmla="*/ 269 h 407"/>
                <a:gd name="T96" fmla="*/ 153 w 292"/>
                <a:gd name="T97" fmla="*/ 274 h 407"/>
                <a:gd name="T98" fmla="*/ 145 w 292"/>
                <a:gd name="T99" fmla="*/ 255 h 407"/>
                <a:gd name="T100" fmla="*/ 137 w 292"/>
                <a:gd name="T101" fmla="*/ 245 h 407"/>
                <a:gd name="T102" fmla="*/ 146 w 292"/>
                <a:gd name="T103" fmla="*/ 78 h 407"/>
                <a:gd name="T104" fmla="*/ 137 w 292"/>
                <a:gd name="T105" fmla="*/ 233 h 407"/>
                <a:gd name="T106" fmla="*/ 217 w 292"/>
                <a:gd name="T107" fmla="*/ 146 h 407"/>
                <a:gd name="T108" fmla="*/ 259 w 292"/>
                <a:gd name="T109" fmla="*/ 85 h 407"/>
                <a:gd name="T110" fmla="*/ 256 w 292"/>
                <a:gd name="T111" fmla="*/ 95 h 407"/>
                <a:gd name="T112" fmla="*/ 215 w 292"/>
                <a:gd name="T113" fmla="*/ 87 h 407"/>
                <a:gd name="T114" fmla="*/ 270 w 292"/>
                <a:gd name="T115" fmla="*/ 119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2" h="407">
                  <a:moveTo>
                    <a:pt x="268" y="66"/>
                  </a:moveTo>
                  <a:cubicBezTo>
                    <a:pt x="250" y="61"/>
                    <a:pt x="229" y="74"/>
                    <a:pt x="214" y="83"/>
                  </a:cubicBezTo>
                  <a:cubicBezTo>
                    <a:pt x="214" y="80"/>
                    <a:pt x="213" y="77"/>
                    <a:pt x="212" y="74"/>
                  </a:cubicBezTo>
                  <a:cubicBezTo>
                    <a:pt x="211" y="71"/>
                    <a:pt x="209" y="70"/>
                    <a:pt x="207" y="70"/>
                  </a:cubicBezTo>
                  <a:cubicBezTo>
                    <a:pt x="213" y="69"/>
                    <a:pt x="219" y="67"/>
                    <a:pt x="224" y="64"/>
                  </a:cubicBezTo>
                  <a:cubicBezTo>
                    <a:pt x="246" y="54"/>
                    <a:pt x="233" y="40"/>
                    <a:pt x="216" y="34"/>
                  </a:cubicBezTo>
                  <a:cubicBezTo>
                    <a:pt x="214" y="33"/>
                    <a:pt x="212" y="34"/>
                    <a:pt x="211" y="35"/>
                  </a:cubicBezTo>
                  <a:cubicBezTo>
                    <a:pt x="218" y="16"/>
                    <a:pt x="185" y="3"/>
                    <a:pt x="172" y="2"/>
                  </a:cubicBezTo>
                  <a:cubicBezTo>
                    <a:pt x="146" y="0"/>
                    <a:pt x="102" y="3"/>
                    <a:pt x="82" y="21"/>
                  </a:cubicBezTo>
                  <a:cubicBezTo>
                    <a:pt x="79" y="23"/>
                    <a:pt x="80" y="26"/>
                    <a:pt x="82" y="28"/>
                  </a:cubicBezTo>
                  <a:cubicBezTo>
                    <a:pt x="81" y="29"/>
                    <a:pt x="80" y="29"/>
                    <a:pt x="79" y="30"/>
                  </a:cubicBezTo>
                  <a:cubicBezTo>
                    <a:pt x="78" y="32"/>
                    <a:pt x="77" y="34"/>
                    <a:pt x="78" y="36"/>
                  </a:cubicBezTo>
                  <a:cubicBezTo>
                    <a:pt x="71" y="35"/>
                    <a:pt x="64" y="36"/>
                    <a:pt x="61" y="43"/>
                  </a:cubicBezTo>
                  <a:cubicBezTo>
                    <a:pt x="56" y="50"/>
                    <a:pt x="58" y="58"/>
                    <a:pt x="65" y="63"/>
                  </a:cubicBezTo>
                  <a:cubicBezTo>
                    <a:pt x="70" y="66"/>
                    <a:pt x="76" y="69"/>
                    <a:pt x="82" y="71"/>
                  </a:cubicBezTo>
                  <a:cubicBezTo>
                    <a:pt x="81" y="74"/>
                    <a:pt x="80" y="76"/>
                    <a:pt x="79" y="79"/>
                  </a:cubicBezTo>
                  <a:cubicBezTo>
                    <a:pt x="59" y="73"/>
                    <a:pt x="13" y="47"/>
                    <a:pt x="5" y="78"/>
                  </a:cubicBezTo>
                  <a:cubicBezTo>
                    <a:pt x="0" y="98"/>
                    <a:pt x="14" y="123"/>
                    <a:pt x="23" y="139"/>
                  </a:cubicBezTo>
                  <a:cubicBezTo>
                    <a:pt x="34" y="158"/>
                    <a:pt x="52" y="183"/>
                    <a:pt x="73" y="190"/>
                  </a:cubicBezTo>
                  <a:cubicBezTo>
                    <a:pt x="80" y="219"/>
                    <a:pt x="98" y="241"/>
                    <a:pt x="131" y="244"/>
                  </a:cubicBezTo>
                  <a:cubicBezTo>
                    <a:pt x="129" y="249"/>
                    <a:pt x="128" y="254"/>
                    <a:pt x="128" y="258"/>
                  </a:cubicBezTo>
                  <a:cubicBezTo>
                    <a:pt x="121" y="260"/>
                    <a:pt x="108" y="264"/>
                    <a:pt x="104" y="270"/>
                  </a:cubicBezTo>
                  <a:cubicBezTo>
                    <a:pt x="95" y="273"/>
                    <a:pt x="88" y="277"/>
                    <a:pt x="80" y="282"/>
                  </a:cubicBezTo>
                  <a:cubicBezTo>
                    <a:pt x="77" y="283"/>
                    <a:pt x="76" y="288"/>
                    <a:pt x="78" y="291"/>
                  </a:cubicBezTo>
                  <a:cubicBezTo>
                    <a:pt x="77" y="295"/>
                    <a:pt x="78" y="299"/>
                    <a:pt x="78" y="303"/>
                  </a:cubicBezTo>
                  <a:cubicBezTo>
                    <a:pt x="78" y="307"/>
                    <a:pt x="79" y="311"/>
                    <a:pt x="79" y="315"/>
                  </a:cubicBezTo>
                  <a:cubicBezTo>
                    <a:pt x="70" y="317"/>
                    <a:pt x="63" y="322"/>
                    <a:pt x="55" y="327"/>
                  </a:cubicBezTo>
                  <a:cubicBezTo>
                    <a:pt x="52" y="330"/>
                    <a:pt x="51" y="333"/>
                    <a:pt x="53" y="337"/>
                  </a:cubicBezTo>
                  <a:cubicBezTo>
                    <a:pt x="89" y="407"/>
                    <a:pt x="175" y="397"/>
                    <a:pt x="227" y="351"/>
                  </a:cubicBezTo>
                  <a:cubicBezTo>
                    <a:pt x="230" y="348"/>
                    <a:pt x="229" y="343"/>
                    <a:pt x="227" y="340"/>
                  </a:cubicBezTo>
                  <a:cubicBezTo>
                    <a:pt x="219" y="331"/>
                    <a:pt x="210" y="323"/>
                    <a:pt x="200" y="319"/>
                  </a:cubicBezTo>
                  <a:cubicBezTo>
                    <a:pt x="203" y="310"/>
                    <a:pt x="203" y="300"/>
                    <a:pt x="201" y="290"/>
                  </a:cubicBezTo>
                  <a:cubicBezTo>
                    <a:pt x="200" y="288"/>
                    <a:pt x="199" y="287"/>
                    <a:pt x="197" y="287"/>
                  </a:cubicBezTo>
                  <a:cubicBezTo>
                    <a:pt x="197" y="286"/>
                    <a:pt x="196" y="285"/>
                    <a:pt x="195" y="285"/>
                  </a:cubicBezTo>
                  <a:cubicBezTo>
                    <a:pt x="185" y="277"/>
                    <a:pt x="175" y="270"/>
                    <a:pt x="163" y="269"/>
                  </a:cubicBezTo>
                  <a:cubicBezTo>
                    <a:pt x="160" y="266"/>
                    <a:pt x="155" y="263"/>
                    <a:pt x="152" y="261"/>
                  </a:cubicBezTo>
                  <a:cubicBezTo>
                    <a:pt x="152" y="261"/>
                    <a:pt x="152" y="260"/>
                    <a:pt x="152" y="260"/>
                  </a:cubicBezTo>
                  <a:cubicBezTo>
                    <a:pt x="154" y="256"/>
                    <a:pt x="155" y="249"/>
                    <a:pt x="153" y="244"/>
                  </a:cubicBezTo>
                  <a:cubicBezTo>
                    <a:pt x="180" y="239"/>
                    <a:pt x="198" y="220"/>
                    <a:pt x="207" y="194"/>
                  </a:cubicBezTo>
                  <a:cubicBezTo>
                    <a:pt x="207" y="194"/>
                    <a:pt x="207" y="194"/>
                    <a:pt x="207" y="194"/>
                  </a:cubicBezTo>
                  <a:cubicBezTo>
                    <a:pt x="224" y="182"/>
                    <a:pt x="241" y="167"/>
                    <a:pt x="256" y="152"/>
                  </a:cubicBezTo>
                  <a:cubicBezTo>
                    <a:pt x="270" y="139"/>
                    <a:pt x="288" y="120"/>
                    <a:pt x="291" y="100"/>
                  </a:cubicBezTo>
                  <a:cubicBezTo>
                    <a:pt x="292" y="84"/>
                    <a:pt x="284" y="70"/>
                    <a:pt x="268" y="66"/>
                  </a:cubicBezTo>
                  <a:close/>
                  <a:moveTo>
                    <a:pt x="75" y="95"/>
                  </a:moveTo>
                  <a:cubicBezTo>
                    <a:pt x="60" y="90"/>
                    <a:pt x="45" y="84"/>
                    <a:pt x="28" y="88"/>
                  </a:cubicBezTo>
                  <a:cubicBezTo>
                    <a:pt x="26" y="89"/>
                    <a:pt x="25" y="91"/>
                    <a:pt x="25" y="92"/>
                  </a:cubicBezTo>
                  <a:cubicBezTo>
                    <a:pt x="24" y="122"/>
                    <a:pt x="45" y="145"/>
                    <a:pt x="64" y="164"/>
                  </a:cubicBezTo>
                  <a:cubicBezTo>
                    <a:pt x="66" y="166"/>
                    <a:pt x="69" y="164"/>
                    <a:pt x="68" y="162"/>
                  </a:cubicBezTo>
                  <a:cubicBezTo>
                    <a:pt x="53" y="142"/>
                    <a:pt x="34" y="122"/>
                    <a:pt x="34" y="96"/>
                  </a:cubicBezTo>
                  <a:cubicBezTo>
                    <a:pt x="47" y="94"/>
                    <a:pt x="60" y="99"/>
                    <a:pt x="73" y="103"/>
                  </a:cubicBezTo>
                  <a:cubicBezTo>
                    <a:pt x="69" y="126"/>
                    <a:pt x="67" y="152"/>
                    <a:pt x="70" y="176"/>
                  </a:cubicBezTo>
                  <a:cubicBezTo>
                    <a:pt x="60" y="165"/>
                    <a:pt x="49" y="156"/>
                    <a:pt x="40" y="144"/>
                  </a:cubicBezTo>
                  <a:cubicBezTo>
                    <a:pt x="28" y="127"/>
                    <a:pt x="19" y="107"/>
                    <a:pt x="17" y="87"/>
                  </a:cubicBezTo>
                  <a:cubicBezTo>
                    <a:pt x="15" y="69"/>
                    <a:pt x="36" y="76"/>
                    <a:pt x="46" y="79"/>
                  </a:cubicBezTo>
                  <a:cubicBezTo>
                    <a:pt x="57" y="82"/>
                    <a:pt x="67" y="84"/>
                    <a:pt x="77" y="85"/>
                  </a:cubicBezTo>
                  <a:cubicBezTo>
                    <a:pt x="77" y="88"/>
                    <a:pt x="76" y="92"/>
                    <a:pt x="75" y="95"/>
                  </a:cubicBezTo>
                  <a:close/>
                  <a:moveTo>
                    <a:pt x="94" y="29"/>
                  </a:moveTo>
                  <a:cubicBezTo>
                    <a:pt x="108" y="26"/>
                    <a:pt x="123" y="19"/>
                    <a:pt x="136" y="17"/>
                  </a:cubicBezTo>
                  <a:cubicBezTo>
                    <a:pt x="149" y="14"/>
                    <a:pt x="162" y="14"/>
                    <a:pt x="175" y="16"/>
                  </a:cubicBezTo>
                  <a:cubicBezTo>
                    <a:pt x="182" y="17"/>
                    <a:pt x="207" y="27"/>
                    <a:pt x="195" y="36"/>
                  </a:cubicBezTo>
                  <a:cubicBezTo>
                    <a:pt x="180" y="46"/>
                    <a:pt x="155" y="45"/>
                    <a:pt x="138" y="44"/>
                  </a:cubicBezTo>
                  <a:cubicBezTo>
                    <a:pt x="128" y="44"/>
                    <a:pt x="118" y="42"/>
                    <a:pt x="108" y="40"/>
                  </a:cubicBezTo>
                  <a:cubicBezTo>
                    <a:pt x="104" y="39"/>
                    <a:pt x="99" y="38"/>
                    <a:pt x="95" y="36"/>
                  </a:cubicBezTo>
                  <a:cubicBezTo>
                    <a:pt x="89" y="33"/>
                    <a:pt x="90" y="31"/>
                    <a:pt x="94" y="29"/>
                  </a:cubicBezTo>
                  <a:close/>
                  <a:moveTo>
                    <a:pt x="80" y="59"/>
                  </a:moveTo>
                  <a:cubicBezTo>
                    <a:pt x="67" y="55"/>
                    <a:pt x="75" y="45"/>
                    <a:pt x="84" y="42"/>
                  </a:cubicBezTo>
                  <a:cubicBezTo>
                    <a:pt x="100" y="55"/>
                    <a:pt x="128" y="56"/>
                    <a:pt x="147" y="56"/>
                  </a:cubicBezTo>
                  <a:cubicBezTo>
                    <a:pt x="165" y="57"/>
                    <a:pt x="198" y="57"/>
                    <a:pt x="209" y="39"/>
                  </a:cubicBezTo>
                  <a:cubicBezTo>
                    <a:pt x="209" y="41"/>
                    <a:pt x="210" y="42"/>
                    <a:pt x="212" y="43"/>
                  </a:cubicBezTo>
                  <a:cubicBezTo>
                    <a:pt x="233" y="54"/>
                    <a:pt x="210" y="58"/>
                    <a:pt x="198" y="61"/>
                  </a:cubicBezTo>
                  <a:cubicBezTo>
                    <a:pt x="182" y="64"/>
                    <a:pt x="167" y="66"/>
                    <a:pt x="151" y="67"/>
                  </a:cubicBezTo>
                  <a:cubicBezTo>
                    <a:pt x="140" y="68"/>
                    <a:pt x="130" y="67"/>
                    <a:pt x="119" y="66"/>
                  </a:cubicBezTo>
                  <a:cubicBezTo>
                    <a:pt x="110" y="65"/>
                    <a:pt x="100" y="63"/>
                    <a:pt x="91" y="61"/>
                  </a:cubicBezTo>
                  <a:cubicBezTo>
                    <a:pt x="87" y="61"/>
                    <a:pt x="84" y="60"/>
                    <a:pt x="80" y="59"/>
                  </a:cubicBezTo>
                  <a:close/>
                  <a:moveTo>
                    <a:pt x="88" y="306"/>
                  </a:moveTo>
                  <a:cubicBezTo>
                    <a:pt x="88" y="303"/>
                    <a:pt x="88" y="300"/>
                    <a:pt x="88" y="297"/>
                  </a:cubicBezTo>
                  <a:cubicBezTo>
                    <a:pt x="103" y="305"/>
                    <a:pt x="119" y="312"/>
                    <a:pt x="136" y="312"/>
                  </a:cubicBezTo>
                  <a:cubicBezTo>
                    <a:pt x="134" y="324"/>
                    <a:pt x="134" y="335"/>
                    <a:pt x="136" y="346"/>
                  </a:cubicBezTo>
                  <a:cubicBezTo>
                    <a:pt x="118" y="345"/>
                    <a:pt x="100" y="337"/>
                    <a:pt x="86" y="326"/>
                  </a:cubicBezTo>
                  <a:cubicBezTo>
                    <a:pt x="87" y="320"/>
                    <a:pt x="87" y="313"/>
                    <a:pt x="88" y="306"/>
                  </a:cubicBezTo>
                  <a:close/>
                  <a:moveTo>
                    <a:pt x="211" y="345"/>
                  </a:moveTo>
                  <a:cubicBezTo>
                    <a:pt x="189" y="363"/>
                    <a:pt x="163" y="373"/>
                    <a:pt x="135" y="374"/>
                  </a:cubicBezTo>
                  <a:cubicBezTo>
                    <a:pt x="109" y="375"/>
                    <a:pt x="49" y="348"/>
                    <a:pt x="79" y="322"/>
                  </a:cubicBezTo>
                  <a:cubicBezTo>
                    <a:pt x="80" y="324"/>
                    <a:pt x="80" y="325"/>
                    <a:pt x="80" y="327"/>
                  </a:cubicBezTo>
                  <a:cubicBezTo>
                    <a:pt x="79" y="328"/>
                    <a:pt x="79" y="329"/>
                    <a:pt x="80" y="331"/>
                  </a:cubicBezTo>
                  <a:cubicBezTo>
                    <a:pt x="80" y="332"/>
                    <a:pt x="80" y="332"/>
                    <a:pt x="80" y="333"/>
                  </a:cubicBezTo>
                  <a:cubicBezTo>
                    <a:pt x="80" y="336"/>
                    <a:pt x="83" y="337"/>
                    <a:pt x="85" y="335"/>
                  </a:cubicBezTo>
                  <a:cubicBezTo>
                    <a:pt x="100" y="348"/>
                    <a:pt x="119" y="356"/>
                    <a:pt x="139" y="357"/>
                  </a:cubicBezTo>
                  <a:cubicBezTo>
                    <a:pt x="140" y="358"/>
                    <a:pt x="141" y="358"/>
                    <a:pt x="142" y="357"/>
                  </a:cubicBezTo>
                  <a:cubicBezTo>
                    <a:pt x="149" y="358"/>
                    <a:pt x="157" y="357"/>
                    <a:pt x="165" y="355"/>
                  </a:cubicBezTo>
                  <a:cubicBezTo>
                    <a:pt x="178" y="352"/>
                    <a:pt x="188" y="343"/>
                    <a:pt x="195" y="332"/>
                  </a:cubicBezTo>
                  <a:cubicBezTo>
                    <a:pt x="200" y="336"/>
                    <a:pt x="206" y="340"/>
                    <a:pt x="211" y="345"/>
                  </a:cubicBezTo>
                  <a:close/>
                  <a:moveTo>
                    <a:pt x="188" y="314"/>
                  </a:moveTo>
                  <a:cubicBezTo>
                    <a:pt x="187" y="314"/>
                    <a:pt x="185" y="314"/>
                    <a:pt x="184" y="313"/>
                  </a:cubicBezTo>
                  <a:cubicBezTo>
                    <a:pt x="178" y="312"/>
                    <a:pt x="174" y="320"/>
                    <a:pt x="180" y="324"/>
                  </a:cubicBezTo>
                  <a:cubicBezTo>
                    <a:pt x="181" y="324"/>
                    <a:pt x="182" y="325"/>
                    <a:pt x="184" y="326"/>
                  </a:cubicBezTo>
                  <a:cubicBezTo>
                    <a:pt x="179" y="335"/>
                    <a:pt x="171" y="341"/>
                    <a:pt x="157" y="345"/>
                  </a:cubicBezTo>
                  <a:cubicBezTo>
                    <a:pt x="154" y="346"/>
                    <a:pt x="150" y="346"/>
                    <a:pt x="146" y="347"/>
                  </a:cubicBezTo>
                  <a:cubicBezTo>
                    <a:pt x="144" y="335"/>
                    <a:pt x="145" y="324"/>
                    <a:pt x="146" y="312"/>
                  </a:cubicBezTo>
                  <a:cubicBezTo>
                    <a:pt x="161" y="310"/>
                    <a:pt x="176" y="303"/>
                    <a:pt x="189" y="297"/>
                  </a:cubicBezTo>
                  <a:cubicBezTo>
                    <a:pt x="189" y="303"/>
                    <a:pt x="189" y="309"/>
                    <a:pt x="188" y="314"/>
                  </a:cubicBezTo>
                  <a:close/>
                  <a:moveTo>
                    <a:pt x="164" y="284"/>
                  </a:moveTo>
                  <a:cubicBezTo>
                    <a:pt x="165" y="283"/>
                    <a:pt x="166" y="282"/>
                    <a:pt x="167" y="281"/>
                  </a:cubicBezTo>
                  <a:cubicBezTo>
                    <a:pt x="171" y="284"/>
                    <a:pt x="176" y="286"/>
                    <a:pt x="180" y="289"/>
                  </a:cubicBezTo>
                  <a:cubicBezTo>
                    <a:pt x="168" y="294"/>
                    <a:pt x="155" y="299"/>
                    <a:pt x="141" y="300"/>
                  </a:cubicBezTo>
                  <a:cubicBezTo>
                    <a:pt x="125" y="302"/>
                    <a:pt x="109" y="294"/>
                    <a:pt x="94" y="286"/>
                  </a:cubicBezTo>
                  <a:cubicBezTo>
                    <a:pt x="97" y="284"/>
                    <a:pt x="101" y="281"/>
                    <a:pt x="104" y="279"/>
                  </a:cubicBezTo>
                  <a:cubicBezTo>
                    <a:pt x="104" y="279"/>
                    <a:pt x="105" y="280"/>
                    <a:pt x="105" y="281"/>
                  </a:cubicBezTo>
                  <a:cubicBezTo>
                    <a:pt x="108" y="285"/>
                    <a:pt x="114" y="287"/>
                    <a:pt x="118" y="288"/>
                  </a:cubicBezTo>
                  <a:cubicBezTo>
                    <a:pt x="124" y="289"/>
                    <a:pt x="131" y="290"/>
                    <a:pt x="137" y="290"/>
                  </a:cubicBezTo>
                  <a:cubicBezTo>
                    <a:pt x="146" y="290"/>
                    <a:pt x="157" y="290"/>
                    <a:pt x="164" y="284"/>
                  </a:cubicBezTo>
                  <a:close/>
                  <a:moveTo>
                    <a:pt x="153" y="274"/>
                  </a:moveTo>
                  <a:cubicBezTo>
                    <a:pt x="154" y="274"/>
                    <a:pt x="154" y="274"/>
                    <a:pt x="154" y="274"/>
                  </a:cubicBezTo>
                  <a:cubicBezTo>
                    <a:pt x="154" y="275"/>
                    <a:pt x="154" y="275"/>
                    <a:pt x="155" y="275"/>
                  </a:cubicBezTo>
                  <a:cubicBezTo>
                    <a:pt x="155" y="276"/>
                    <a:pt x="156" y="276"/>
                    <a:pt x="156" y="276"/>
                  </a:cubicBezTo>
                  <a:cubicBezTo>
                    <a:pt x="156" y="277"/>
                    <a:pt x="156" y="277"/>
                    <a:pt x="156" y="277"/>
                  </a:cubicBezTo>
                  <a:cubicBezTo>
                    <a:pt x="157" y="277"/>
                    <a:pt x="157" y="277"/>
                    <a:pt x="157" y="277"/>
                  </a:cubicBezTo>
                  <a:cubicBezTo>
                    <a:pt x="156" y="277"/>
                    <a:pt x="156" y="278"/>
                    <a:pt x="156" y="278"/>
                  </a:cubicBezTo>
                  <a:cubicBezTo>
                    <a:pt x="155" y="278"/>
                    <a:pt x="155" y="278"/>
                    <a:pt x="155" y="278"/>
                  </a:cubicBezTo>
                  <a:cubicBezTo>
                    <a:pt x="154" y="278"/>
                    <a:pt x="154" y="278"/>
                    <a:pt x="153" y="278"/>
                  </a:cubicBezTo>
                  <a:cubicBezTo>
                    <a:pt x="152" y="279"/>
                    <a:pt x="151" y="279"/>
                    <a:pt x="150" y="279"/>
                  </a:cubicBezTo>
                  <a:cubicBezTo>
                    <a:pt x="149" y="279"/>
                    <a:pt x="149" y="279"/>
                    <a:pt x="149" y="279"/>
                  </a:cubicBezTo>
                  <a:cubicBezTo>
                    <a:pt x="149" y="279"/>
                    <a:pt x="149" y="279"/>
                    <a:pt x="149" y="279"/>
                  </a:cubicBezTo>
                  <a:cubicBezTo>
                    <a:pt x="148" y="279"/>
                    <a:pt x="147" y="279"/>
                    <a:pt x="147" y="280"/>
                  </a:cubicBezTo>
                  <a:cubicBezTo>
                    <a:pt x="144" y="280"/>
                    <a:pt x="141" y="280"/>
                    <a:pt x="138" y="280"/>
                  </a:cubicBezTo>
                  <a:cubicBezTo>
                    <a:pt x="134" y="280"/>
                    <a:pt x="131" y="279"/>
                    <a:pt x="128" y="279"/>
                  </a:cubicBezTo>
                  <a:cubicBezTo>
                    <a:pt x="128" y="279"/>
                    <a:pt x="128" y="279"/>
                    <a:pt x="128" y="279"/>
                  </a:cubicBezTo>
                  <a:cubicBezTo>
                    <a:pt x="128" y="279"/>
                    <a:pt x="128" y="279"/>
                    <a:pt x="128" y="279"/>
                  </a:cubicBezTo>
                  <a:cubicBezTo>
                    <a:pt x="128" y="279"/>
                    <a:pt x="128" y="279"/>
                    <a:pt x="127" y="279"/>
                  </a:cubicBezTo>
                  <a:cubicBezTo>
                    <a:pt x="126" y="279"/>
                    <a:pt x="126" y="279"/>
                    <a:pt x="125" y="279"/>
                  </a:cubicBezTo>
                  <a:cubicBezTo>
                    <a:pt x="124" y="278"/>
                    <a:pt x="122" y="278"/>
                    <a:pt x="121" y="278"/>
                  </a:cubicBezTo>
                  <a:cubicBezTo>
                    <a:pt x="119" y="277"/>
                    <a:pt x="118" y="277"/>
                    <a:pt x="116" y="276"/>
                  </a:cubicBezTo>
                  <a:cubicBezTo>
                    <a:pt x="116" y="276"/>
                    <a:pt x="116" y="276"/>
                    <a:pt x="115" y="276"/>
                  </a:cubicBezTo>
                  <a:cubicBezTo>
                    <a:pt x="115" y="275"/>
                    <a:pt x="114" y="275"/>
                    <a:pt x="114" y="275"/>
                  </a:cubicBezTo>
                  <a:cubicBezTo>
                    <a:pt x="114" y="275"/>
                    <a:pt x="114" y="275"/>
                    <a:pt x="114" y="275"/>
                  </a:cubicBezTo>
                  <a:cubicBezTo>
                    <a:pt x="114" y="275"/>
                    <a:pt x="114" y="275"/>
                    <a:pt x="114" y="275"/>
                  </a:cubicBezTo>
                  <a:cubicBezTo>
                    <a:pt x="114" y="275"/>
                    <a:pt x="114" y="274"/>
                    <a:pt x="114" y="274"/>
                  </a:cubicBezTo>
                  <a:cubicBezTo>
                    <a:pt x="114" y="274"/>
                    <a:pt x="115" y="273"/>
                    <a:pt x="116" y="273"/>
                  </a:cubicBezTo>
                  <a:cubicBezTo>
                    <a:pt x="116" y="273"/>
                    <a:pt x="116" y="272"/>
                    <a:pt x="117" y="272"/>
                  </a:cubicBezTo>
                  <a:cubicBezTo>
                    <a:pt x="116" y="273"/>
                    <a:pt x="117" y="272"/>
                    <a:pt x="117" y="271"/>
                  </a:cubicBezTo>
                  <a:cubicBezTo>
                    <a:pt x="121" y="269"/>
                    <a:pt x="125" y="267"/>
                    <a:pt x="129" y="265"/>
                  </a:cubicBezTo>
                  <a:cubicBezTo>
                    <a:pt x="130" y="267"/>
                    <a:pt x="131" y="270"/>
                    <a:pt x="132" y="272"/>
                  </a:cubicBezTo>
                  <a:cubicBezTo>
                    <a:pt x="134" y="275"/>
                    <a:pt x="136" y="275"/>
                    <a:pt x="139" y="274"/>
                  </a:cubicBezTo>
                  <a:cubicBezTo>
                    <a:pt x="142" y="273"/>
                    <a:pt x="144" y="271"/>
                    <a:pt x="146" y="269"/>
                  </a:cubicBezTo>
                  <a:cubicBezTo>
                    <a:pt x="146" y="269"/>
                    <a:pt x="146" y="269"/>
                    <a:pt x="146" y="269"/>
                  </a:cubicBezTo>
                  <a:cubicBezTo>
                    <a:pt x="148" y="271"/>
                    <a:pt x="150" y="272"/>
                    <a:pt x="151" y="273"/>
                  </a:cubicBezTo>
                  <a:cubicBezTo>
                    <a:pt x="152" y="273"/>
                    <a:pt x="153" y="274"/>
                    <a:pt x="153" y="274"/>
                  </a:cubicBezTo>
                  <a:close/>
                  <a:moveTo>
                    <a:pt x="137" y="245"/>
                  </a:moveTo>
                  <a:cubicBezTo>
                    <a:pt x="140" y="245"/>
                    <a:pt x="142" y="245"/>
                    <a:pt x="145" y="245"/>
                  </a:cubicBezTo>
                  <a:cubicBezTo>
                    <a:pt x="145" y="248"/>
                    <a:pt x="146" y="252"/>
                    <a:pt x="145" y="255"/>
                  </a:cubicBezTo>
                  <a:cubicBezTo>
                    <a:pt x="144" y="259"/>
                    <a:pt x="142" y="262"/>
                    <a:pt x="139" y="264"/>
                  </a:cubicBezTo>
                  <a:cubicBezTo>
                    <a:pt x="137" y="258"/>
                    <a:pt x="137" y="252"/>
                    <a:pt x="137" y="246"/>
                  </a:cubicBezTo>
                  <a:cubicBezTo>
                    <a:pt x="137" y="245"/>
                    <a:pt x="137" y="245"/>
                    <a:pt x="137" y="245"/>
                  </a:cubicBezTo>
                  <a:close/>
                  <a:moveTo>
                    <a:pt x="137" y="233"/>
                  </a:moveTo>
                  <a:cubicBezTo>
                    <a:pt x="64" y="236"/>
                    <a:pt x="78" y="120"/>
                    <a:pt x="87" y="72"/>
                  </a:cubicBezTo>
                  <a:cubicBezTo>
                    <a:pt x="106" y="78"/>
                    <a:pt x="128" y="79"/>
                    <a:pt x="146" y="78"/>
                  </a:cubicBezTo>
                  <a:cubicBezTo>
                    <a:pt x="164" y="78"/>
                    <a:pt x="185" y="76"/>
                    <a:pt x="204" y="71"/>
                  </a:cubicBezTo>
                  <a:cubicBezTo>
                    <a:pt x="203" y="72"/>
                    <a:pt x="201" y="74"/>
                    <a:pt x="202" y="77"/>
                  </a:cubicBezTo>
                  <a:cubicBezTo>
                    <a:pt x="215" y="131"/>
                    <a:pt x="210" y="230"/>
                    <a:pt x="137" y="233"/>
                  </a:cubicBezTo>
                  <a:close/>
                  <a:moveTo>
                    <a:pt x="270" y="119"/>
                  </a:moveTo>
                  <a:cubicBezTo>
                    <a:pt x="255" y="141"/>
                    <a:pt x="233" y="157"/>
                    <a:pt x="213" y="174"/>
                  </a:cubicBezTo>
                  <a:cubicBezTo>
                    <a:pt x="215" y="165"/>
                    <a:pt x="217" y="155"/>
                    <a:pt x="217" y="146"/>
                  </a:cubicBezTo>
                  <a:cubicBezTo>
                    <a:pt x="227" y="147"/>
                    <a:pt x="239" y="136"/>
                    <a:pt x="245" y="131"/>
                  </a:cubicBezTo>
                  <a:cubicBezTo>
                    <a:pt x="257" y="121"/>
                    <a:pt x="268" y="105"/>
                    <a:pt x="265" y="89"/>
                  </a:cubicBezTo>
                  <a:cubicBezTo>
                    <a:pt x="265" y="86"/>
                    <a:pt x="262" y="85"/>
                    <a:pt x="259" y="85"/>
                  </a:cubicBezTo>
                  <a:cubicBezTo>
                    <a:pt x="243" y="88"/>
                    <a:pt x="225" y="92"/>
                    <a:pt x="219" y="109"/>
                  </a:cubicBezTo>
                  <a:cubicBezTo>
                    <a:pt x="218" y="112"/>
                    <a:pt x="222" y="113"/>
                    <a:pt x="224" y="111"/>
                  </a:cubicBezTo>
                  <a:cubicBezTo>
                    <a:pt x="232" y="100"/>
                    <a:pt x="244" y="97"/>
                    <a:pt x="256" y="95"/>
                  </a:cubicBezTo>
                  <a:cubicBezTo>
                    <a:pt x="255" y="106"/>
                    <a:pt x="244" y="114"/>
                    <a:pt x="238" y="120"/>
                  </a:cubicBezTo>
                  <a:cubicBezTo>
                    <a:pt x="233" y="125"/>
                    <a:pt x="225" y="131"/>
                    <a:pt x="218" y="133"/>
                  </a:cubicBezTo>
                  <a:cubicBezTo>
                    <a:pt x="218" y="116"/>
                    <a:pt x="217" y="100"/>
                    <a:pt x="215" y="87"/>
                  </a:cubicBezTo>
                  <a:cubicBezTo>
                    <a:pt x="215" y="87"/>
                    <a:pt x="215" y="87"/>
                    <a:pt x="215" y="87"/>
                  </a:cubicBezTo>
                  <a:cubicBezTo>
                    <a:pt x="229" y="81"/>
                    <a:pt x="244" y="76"/>
                    <a:pt x="259" y="75"/>
                  </a:cubicBezTo>
                  <a:cubicBezTo>
                    <a:pt x="287" y="74"/>
                    <a:pt x="280" y="105"/>
                    <a:pt x="27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 name="Freeform 543"/>
            <p:cNvSpPr>
              <a:spLocks noEditPoints="1"/>
            </p:cNvSpPr>
            <p:nvPr/>
          </p:nvSpPr>
          <p:spPr bwMode="auto">
            <a:xfrm>
              <a:off x="1845" y="2143"/>
              <a:ext cx="131" cy="222"/>
            </a:xfrm>
            <a:custGeom>
              <a:avLst/>
              <a:gdLst>
                <a:gd name="T0" fmla="*/ 65 w 65"/>
                <a:gd name="T1" fmla="*/ 12 h 110"/>
                <a:gd name="T2" fmla="*/ 61 w 65"/>
                <a:gd name="T3" fmla="*/ 7 h 110"/>
                <a:gd name="T4" fmla="*/ 21 w 65"/>
                <a:gd name="T5" fmla="*/ 2 h 110"/>
                <a:gd name="T6" fmla="*/ 4 w 65"/>
                <a:gd name="T7" fmla="*/ 35 h 110"/>
                <a:gd name="T8" fmla="*/ 4 w 65"/>
                <a:gd name="T9" fmla="*/ 43 h 110"/>
                <a:gd name="T10" fmla="*/ 26 w 65"/>
                <a:gd name="T11" fmla="*/ 46 h 110"/>
                <a:gd name="T12" fmla="*/ 17 w 65"/>
                <a:gd name="T13" fmla="*/ 98 h 110"/>
                <a:gd name="T14" fmla="*/ 19 w 65"/>
                <a:gd name="T15" fmla="*/ 105 h 110"/>
                <a:gd name="T16" fmla="*/ 48 w 65"/>
                <a:gd name="T17" fmla="*/ 101 h 110"/>
                <a:gd name="T18" fmla="*/ 49 w 65"/>
                <a:gd name="T19" fmla="*/ 96 h 110"/>
                <a:gd name="T20" fmla="*/ 56 w 65"/>
                <a:gd name="T21" fmla="*/ 62 h 110"/>
                <a:gd name="T22" fmla="*/ 65 w 65"/>
                <a:gd name="T23" fmla="*/ 12 h 110"/>
                <a:gd name="T24" fmla="*/ 45 w 65"/>
                <a:gd name="T25" fmla="*/ 59 h 110"/>
                <a:gd name="T26" fmla="*/ 40 w 65"/>
                <a:gd name="T27" fmla="*/ 93 h 110"/>
                <a:gd name="T28" fmla="*/ 29 w 65"/>
                <a:gd name="T29" fmla="*/ 95 h 110"/>
                <a:gd name="T30" fmla="*/ 33 w 65"/>
                <a:gd name="T31" fmla="*/ 46 h 110"/>
                <a:gd name="T32" fmla="*/ 35 w 65"/>
                <a:gd name="T33" fmla="*/ 46 h 110"/>
                <a:gd name="T34" fmla="*/ 35 w 65"/>
                <a:gd name="T35" fmla="*/ 36 h 110"/>
                <a:gd name="T36" fmla="*/ 21 w 65"/>
                <a:gd name="T37" fmla="*/ 37 h 110"/>
                <a:gd name="T38" fmla="*/ 14 w 65"/>
                <a:gd name="T39" fmla="*/ 36 h 110"/>
                <a:gd name="T40" fmla="*/ 25 w 65"/>
                <a:gd name="T41" fmla="*/ 14 h 110"/>
                <a:gd name="T42" fmla="*/ 53 w 65"/>
                <a:gd name="T43" fmla="*/ 16 h 110"/>
                <a:gd name="T44" fmla="*/ 45 w 65"/>
                <a:gd name="T45" fmla="*/ 5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110">
                  <a:moveTo>
                    <a:pt x="65" y="12"/>
                  </a:moveTo>
                  <a:cubicBezTo>
                    <a:pt x="65" y="10"/>
                    <a:pt x="63" y="7"/>
                    <a:pt x="61" y="7"/>
                  </a:cubicBezTo>
                  <a:cubicBezTo>
                    <a:pt x="47" y="4"/>
                    <a:pt x="35" y="0"/>
                    <a:pt x="21" y="2"/>
                  </a:cubicBezTo>
                  <a:cubicBezTo>
                    <a:pt x="13" y="3"/>
                    <a:pt x="6" y="26"/>
                    <a:pt x="4" y="35"/>
                  </a:cubicBezTo>
                  <a:cubicBezTo>
                    <a:pt x="1" y="36"/>
                    <a:pt x="0" y="42"/>
                    <a:pt x="4" y="43"/>
                  </a:cubicBezTo>
                  <a:cubicBezTo>
                    <a:pt x="11" y="45"/>
                    <a:pt x="19" y="46"/>
                    <a:pt x="26" y="46"/>
                  </a:cubicBezTo>
                  <a:cubicBezTo>
                    <a:pt x="24" y="64"/>
                    <a:pt x="19" y="81"/>
                    <a:pt x="17" y="98"/>
                  </a:cubicBezTo>
                  <a:cubicBezTo>
                    <a:pt x="16" y="101"/>
                    <a:pt x="17" y="104"/>
                    <a:pt x="19" y="105"/>
                  </a:cubicBezTo>
                  <a:cubicBezTo>
                    <a:pt x="29" y="109"/>
                    <a:pt x="41" y="110"/>
                    <a:pt x="48" y="101"/>
                  </a:cubicBezTo>
                  <a:cubicBezTo>
                    <a:pt x="49" y="99"/>
                    <a:pt x="49" y="97"/>
                    <a:pt x="49" y="96"/>
                  </a:cubicBezTo>
                  <a:cubicBezTo>
                    <a:pt x="54" y="86"/>
                    <a:pt x="55" y="73"/>
                    <a:pt x="56" y="62"/>
                  </a:cubicBezTo>
                  <a:cubicBezTo>
                    <a:pt x="60" y="46"/>
                    <a:pt x="63" y="29"/>
                    <a:pt x="65" y="12"/>
                  </a:cubicBezTo>
                  <a:close/>
                  <a:moveTo>
                    <a:pt x="45" y="59"/>
                  </a:moveTo>
                  <a:cubicBezTo>
                    <a:pt x="43" y="70"/>
                    <a:pt x="39" y="82"/>
                    <a:pt x="40" y="93"/>
                  </a:cubicBezTo>
                  <a:cubicBezTo>
                    <a:pt x="36" y="94"/>
                    <a:pt x="33" y="96"/>
                    <a:pt x="29" y="95"/>
                  </a:cubicBezTo>
                  <a:cubicBezTo>
                    <a:pt x="31" y="79"/>
                    <a:pt x="33" y="63"/>
                    <a:pt x="33" y="46"/>
                  </a:cubicBezTo>
                  <a:cubicBezTo>
                    <a:pt x="33" y="46"/>
                    <a:pt x="34" y="46"/>
                    <a:pt x="35" y="46"/>
                  </a:cubicBezTo>
                  <a:cubicBezTo>
                    <a:pt x="41" y="46"/>
                    <a:pt x="41" y="37"/>
                    <a:pt x="35" y="36"/>
                  </a:cubicBezTo>
                  <a:cubicBezTo>
                    <a:pt x="30" y="36"/>
                    <a:pt x="26" y="37"/>
                    <a:pt x="21" y="37"/>
                  </a:cubicBezTo>
                  <a:cubicBezTo>
                    <a:pt x="19" y="37"/>
                    <a:pt x="16" y="37"/>
                    <a:pt x="14" y="36"/>
                  </a:cubicBezTo>
                  <a:cubicBezTo>
                    <a:pt x="17" y="29"/>
                    <a:pt x="21" y="21"/>
                    <a:pt x="25" y="14"/>
                  </a:cubicBezTo>
                  <a:cubicBezTo>
                    <a:pt x="28" y="9"/>
                    <a:pt x="44" y="13"/>
                    <a:pt x="53" y="16"/>
                  </a:cubicBezTo>
                  <a:cubicBezTo>
                    <a:pt x="51" y="31"/>
                    <a:pt x="48" y="45"/>
                    <a:pt x="45"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 name="Freeform 544"/>
            <p:cNvSpPr>
              <a:spLocks noEditPoints="1"/>
            </p:cNvSpPr>
            <p:nvPr/>
          </p:nvSpPr>
          <p:spPr bwMode="auto">
            <a:xfrm>
              <a:off x="3013" y="1060"/>
              <a:ext cx="976" cy="710"/>
            </a:xfrm>
            <a:custGeom>
              <a:avLst/>
              <a:gdLst>
                <a:gd name="T0" fmla="*/ 471 w 484"/>
                <a:gd name="T1" fmla="*/ 300 h 352"/>
                <a:gd name="T2" fmla="*/ 460 w 484"/>
                <a:gd name="T3" fmla="*/ 295 h 352"/>
                <a:gd name="T4" fmla="*/ 468 w 484"/>
                <a:gd name="T5" fmla="*/ 25 h 352"/>
                <a:gd name="T6" fmla="*/ 460 w 484"/>
                <a:gd name="T7" fmla="*/ 17 h 352"/>
                <a:gd name="T8" fmla="*/ 248 w 484"/>
                <a:gd name="T9" fmla="*/ 18 h 352"/>
                <a:gd name="T10" fmla="*/ 18 w 484"/>
                <a:gd name="T11" fmla="*/ 26 h 352"/>
                <a:gd name="T12" fmla="*/ 358 w 484"/>
                <a:gd name="T13" fmla="*/ 32 h 352"/>
                <a:gd name="T14" fmla="*/ 461 w 484"/>
                <a:gd name="T15" fmla="*/ 193 h 352"/>
                <a:gd name="T16" fmla="*/ 459 w 484"/>
                <a:gd name="T17" fmla="*/ 291 h 352"/>
                <a:gd name="T18" fmla="*/ 458 w 484"/>
                <a:gd name="T19" fmla="*/ 295 h 352"/>
                <a:gd name="T20" fmla="*/ 444 w 484"/>
                <a:gd name="T21" fmla="*/ 49 h 352"/>
                <a:gd name="T22" fmla="*/ 431 w 484"/>
                <a:gd name="T23" fmla="*/ 44 h 352"/>
                <a:gd name="T24" fmla="*/ 49 w 484"/>
                <a:gd name="T25" fmla="*/ 42 h 352"/>
                <a:gd name="T26" fmla="*/ 41 w 484"/>
                <a:gd name="T27" fmla="*/ 47 h 352"/>
                <a:gd name="T28" fmla="*/ 37 w 484"/>
                <a:gd name="T29" fmla="*/ 250 h 352"/>
                <a:gd name="T30" fmla="*/ 17 w 484"/>
                <a:gd name="T31" fmla="*/ 304 h 352"/>
                <a:gd name="T32" fmla="*/ 6 w 484"/>
                <a:gd name="T33" fmla="*/ 27 h 352"/>
                <a:gd name="T34" fmla="*/ 5 w 484"/>
                <a:gd name="T35" fmla="*/ 307 h 352"/>
                <a:gd name="T36" fmla="*/ 9 w 484"/>
                <a:gd name="T37" fmla="*/ 336 h 352"/>
                <a:gd name="T38" fmla="*/ 11 w 484"/>
                <a:gd name="T39" fmla="*/ 342 h 352"/>
                <a:gd name="T40" fmla="*/ 104 w 484"/>
                <a:gd name="T41" fmla="*/ 343 h 352"/>
                <a:gd name="T42" fmla="*/ 471 w 484"/>
                <a:gd name="T43" fmla="*/ 336 h 352"/>
                <a:gd name="T44" fmla="*/ 475 w 484"/>
                <a:gd name="T45" fmla="*/ 329 h 352"/>
                <a:gd name="T46" fmla="*/ 48 w 484"/>
                <a:gd name="T47" fmla="*/ 51 h 352"/>
                <a:gd name="T48" fmla="*/ 250 w 484"/>
                <a:gd name="T49" fmla="*/ 56 h 352"/>
                <a:gd name="T50" fmla="*/ 433 w 484"/>
                <a:gd name="T51" fmla="*/ 55 h 352"/>
                <a:gd name="T52" fmla="*/ 354 w 484"/>
                <a:gd name="T53" fmla="*/ 299 h 352"/>
                <a:gd name="T54" fmla="*/ 289 w 484"/>
                <a:gd name="T55" fmla="*/ 271 h 352"/>
                <a:gd name="T56" fmla="*/ 199 w 484"/>
                <a:gd name="T57" fmla="*/ 292 h 352"/>
                <a:gd name="T58" fmla="*/ 43 w 484"/>
                <a:gd name="T59" fmla="*/ 300 h 352"/>
                <a:gd name="T60" fmla="*/ 275 w 484"/>
                <a:gd name="T61" fmla="*/ 295 h 352"/>
                <a:gd name="T62" fmla="*/ 206 w 484"/>
                <a:gd name="T63" fmla="*/ 292 h 352"/>
                <a:gd name="T64" fmla="*/ 275 w 484"/>
                <a:gd name="T65" fmla="*/ 295 h 352"/>
                <a:gd name="T66" fmla="*/ 115 w 484"/>
                <a:gd name="T67" fmla="*/ 333 h 352"/>
                <a:gd name="T68" fmla="*/ 17 w 484"/>
                <a:gd name="T69" fmla="*/ 310 h 352"/>
                <a:gd name="T70" fmla="*/ 233 w 484"/>
                <a:gd name="T71" fmla="*/ 303 h 352"/>
                <a:gd name="T72" fmla="*/ 458 w 484"/>
                <a:gd name="T73" fmla="*/ 305 h 352"/>
                <a:gd name="T74" fmla="*/ 227 w 484"/>
                <a:gd name="T75" fmla="*/ 32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4" h="352">
                  <a:moveTo>
                    <a:pt x="475" y="329"/>
                  </a:moveTo>
                  <a:cubicBezTo>
                    <a:pt x="467" y="322"/>
                    <a:pt x="471" y="309"/>
                    <a:pt x="471" y="300"/>
                  </a:cubicBezTo>
                  <a:cubicBezTo>
                    <a:pt x="471" y="295"/>
                    <a:pt x="465" y="293"/>
                    <a:pt x="461" y="296"/>
                  </a:cubicBezTo>
                  <a:cubicBezTo>
                    <a:pt x="461" y="295"/>
                    <a:pt x="461" y="295"/>
                    <a:pt x="460" y="295"/>
                  </a:cubicBezTo>
                  <a:cubicBezTo>
                    <a:pt x="460" y="295"/>
                    <a:pt x="460" y="295"/>
                    <a:pt x="460" y="295"/>
                  </a:cubicBezTo>
                  <a:cubicBezTo>
                    <a:pt x="484" y="297"/>
                    <a:pt x="468" y="36"/>
                    <a:pt x="468" y="25"/>
                  </a:cubicBezTo>
                  <a:cubicBezTo>
                    <a:pt x="468" y="23"/>
                    <a:pt x="467" y="21"/>
                    <a:pt x="465" y="21"/>
                  </a:cubicBezTo>
                  <a:cubicBezTo>
                    <a:pt x="464" y="19"/>
                    <a:pt x="462" y="17"/>
                    <a:pt x="460" y="17"/>
                  </a:cubicBezTo>
                  <a:cubicBezTo>
                    <a:pt x="427" y="14"/>
                    <a:pt x="392" y="18"/>
                    <a:pt x="358" y="18"/>
                  </a:cubicBezTo>
                  <a:cubicBezTo>
                    <a:pt x="321" y="18"/>
                    <a:pt x="285" y="18"/>
                    <a:pt x="248" y="18"/>
                  </a:cubicBezTo>
                  <a:cubicBezTo>
                    <a:pt x="171" y="19"/>
                    <a:pt x="92" y="0"/>
                    <a:pt x="17" y="19"/>
                  </a:cubicBezTo>
                  <a:cubicBezTo>
                    <a:pt x="13" y="20"/>
                    <a:pt x="14" y="27"/>
                    <a:pt x="18" y="26"/>
                  </a:cubicBezTo>
                  <a:cubicBezTo>
                    <a:pt x="94" y="17"/>
                    <a:pt x="171" y="33"/>
                    <a:pt x="248" y="31"/>
                  </a:cubicBezTo>
                  <a:cubicBezTo>
                    <a:pt x="285" y="30"/>
                    <a:pt x="321" y="31"/>
                    <a:pt x="358" y="32"/>
                  </a:cubicBezTo>
                  <a:cubicBezTo>
                    <a:pt x="390" y="32"/>
                    <a:pt x="426" y="35"/>
                    <a:pt x="458" y="29"/>
                  </a:cubicBezTo>
                  <a:cubicBezTo>
                    <a:pt x="458" y="83"/>
                    <a:pt x="462" y="138"/>
                    <a:pt x="461" y="193"/>
                  </a:cubicBezTo>
                  <a:cubicBezTo>
                    <a:pt x="461" y="212"/>
                    <a:pt x="460" y="232"/>
                    <a:pt x="459" y="252"/>
                  </a:cubicBezTo>
                  <a:cubicBezTo>
                    <a:pt x="459" y="257"/>
                    <a:pt x="461" y="288"/>
                    <a:pt x="459" y="291"/>
                  </a:cubicBezTo>
                  <a:cubicBezTo>
                    <a:pt x="457" y="292"/>
                    <a:pt x="458" y="294"/>
                    <a:pt x="460" y="295"/>
                  </a:cubicBezTo>
                  <a:cubicBezTo>
                    <a:pt x="459" y="295"/>
                    <a:pt x="459" y="295"/>
                    <a:pt x="458" y="295"/>
                  </a:cubicBezTo>
                  <a:cubicBezTo>
                    <a:pt x="450" y="295"/>
                    <a:pt x="442" y="296"/>
                    <a:pt x="435" y="296"/>
                  </a:cubicBezTo>
                  <a:cubicBezTo>
                    <a:pt x="436" y="214"/>
                    <a:pt x="445" y="132"/>
                    <a:pt x="444" y="49"/>
                  </a:cubicBezTo>
                  <a:cubicBezTo>
                    <a:pt x="444" y="44"/>
                    <a:pt x="438" y="43"/>
                    <a:pt x="435" y="46"/>
                  </a:cubicBezTo>
                  <a:cubicBezTo>
                    <a:pt x="434" y="45"/>
                    <a:pt x="433" y="44"/>
                    <a:pt x="431" y="44"/>
                  </a:cubicBezTo>
                  <a:cubicBezTo>
                    <a:pt x="372" y="37"/>
                    <a:pt x="309" y="43"/>
                    <a:pt x="250" y="42"/>
                  </a:cubicBezTo>
                  <a:cubicBezTo>
                    <a:pt x="183" y="41"/>
                    <a:pt x="116" y="39"/>
                    <a:pt x="49" y="42"/>
                  </a:cubicBezTo>
                  <a:cubicBezTo>
                    <a:pt x="47" y="42"/>
                    <a:pt x="46" y="44"/>
                    <a:pt x="45" y="45"/>
                  </a:cubicBezTo>
                  <a:cubicBezTo>
                    <a:pt x="43" y="45"/>
                    <a:pt x="42" y="45"/>
                    <a:pt x="41" y="47"/>
                  </a:cubicBezTo>
                  <a:cubicBezTo>
                    <a:pt x="22" y="86"/>
                    <a:pt x="33" y="142"/>
                    <a:pt x="33" y="183"/>
                  </a:cubicBezTo>
                  <a:cubicBezTo>
                    <a:pt x="33" y="206"/>
                    <a:pt x="36" y="228"/>
                    <a:pt x="37" y="250"/>
                  </a:cubicBezTo>
                  <a:cubicBezTo>
                    <a:pt x="37" y="268"/>
                    <a:pt x="34" y="284"/>
                    <a:pt x="33" y="301"/>
                  </a:cubicBezTo>
                  <a:cubicBezTo>
                    <a:pt x="27" y="302"/>
                    <a:pt x="22" y="303"/>
                    <a:pt x="17" y="304"/>
                  </a:cubicBezTo>
                  <a:cubicBezTo>
                    <a:pt x="22" y="212"/>
                    <a:pt x="12" y="120"/>
                    <a:pt x="14" y="27"/>
                  </a:cubicBezTo>
                  <a:cubicBezTo>
                    <a:pt x="15" y="22"/>
                    <a:pt x="6" y="22"/>
                    <a:pt x="6" y="27"/>
                  </a:cubicBezTo>
                  <a:cubicBezTo>
                    <a:pt x="0" y="119"/>
                    <a:pt x="7" y="211"/>
                    <a:pt x="13" y="303"/>
                  </a:cubicBezTo>
                  <a:cubicBezTo>
                    <a:pt x="10" y="301"/>
                    <a:pt x="5" y="303"/>
                    <a:pt x="5" y="307"/>
                  </a:cubicBezTo>
                  <a:cubicBezTo>
                    <a:pt x="5" y="312"/>
                    <a:pt x="6" y="318"/>
                    <a:pt x="7" y="323"/>
                  </a:cubicBezTo>
                  <a:cubicBezTo>
                    <a:pt x="8" y="328"/>
                    <a:pt x="8" y="332"/>
                    <a:pt x="9" y="336"/>
                  </a:cubicBezTo>
                  <a:cubicBezTo>
                    <a:pt x="7" y="337"/>
                    <a:pt x="7" y="341"/>
                    <a:pt x="9" y="342"/>
                  </a:cubicBezTo>
                  <a:cubicBezTo>
                    <a:pt x="10" y="342"/>
                    <a:pt x="10" y="342"/>
                    <a:pt x="11" y="342"/>
                  </a:cubicBezTo>
                  <a:cubicBezTo>
                    <a:pt x="11" y="342"/>
                    <a:pt x="12" y="342"/>
                    <a:pt x="13" y="342"/>
                  </a:cubicBezTo>
                  <a:cubicBezTo>
                    <a:pt x="42" y="350"/>
                    <a:pt x="75" y="345"/>
                    <a:pt x="104" y="343"/>
                  </a:cubicBezTo>
                  <a:cubicBezTo>
                    <a:pt x="145" y="341"/>
                    <a:pt x="186" y="337"/>
                    <a:pt x="227" y="336"/>
                  </a:cubicBezTo>
                  <a:cubicBezTo>
                    <a:pt x="308" y="333"/>
                    <a:pt x="390" y="352"/>
                    <a:pt x="471" y="336"/>
                  </a:cubicBezTo>
                  <a:cubicBezTo>
                    <a:pt x="472" y="336"/>
                    <a:pt x="473" y="335"/>
                    <a:pt x="473" y="335"/>
                  </a:cubicBezTo>
                  <a:cubicBezTo>
                    <a:pt x="475" y="334"/>
                    <a:pt x="477" y="331"/>
                    <a:pt x="475" y="329"/>
                  </a:cubicBezTo>
                  <a:close/>
                  <a:moveTo>
                    <a:pt x="47" y="210"/>
                  </a:moveTo>
                  <a:cubicBezTo>
                    <a:pt x="44" y="156"/>
                    <a:pt x="47" y="104"/>
                    <a:pt x="48" y="51"/>
                  </a:cubicBezTo>
                  <a:cubicBezTo>
                    <a:pt x="49" y="51"/>
                    <a:pt x="49" y="51"/>
                    <a:pt x="49" y="52"/>
                  </a:cubicBezTo>
                  <a:cubicBezTo>
                    <a:pt x="116" y="55"/>
                    <a:pt x="183" y="55"/>
                    <a:pt x="250" y="56"/>
                  </a:cubicBezTo>
                  <a:cubicBezTo>
                    <a:pt x="309" y="57"/>
                    <a:pt x="373" y="63"/>
                    <a:pt x="433" y="55"/>
                  </a:cubicBezTo>
                  <a:cubicBezTo>
                    <a:pt x="433" y="55"/>
                    <a:pt x="433" y="55"/>
                    <a:pt x="433" y="55"/>
                  </a:cubicBezTo>
                  <a:cubicBezTo>
                    <a:pt x="430" y="135"/>
                    <a:pt x="418" y="216"/>
                    <a:pt x="427" y="297"/>
                  </a:cubicBezTo>
                  <a:cubicBezTo>
                    <a:pt x="403" y="298"/>
                    <a:pt x="379" y="300"/>
                    <a:pt x="354" y="299"/>
                  </a:cubicBezTo>
                  <a:cubicBezTo>
                    <a:pt x="332" y="299"/>
                    <a:pt x="310" y="297"/>
                    <a:pt x="288" y="296"/>
                  </a:cubicBezTo>
                  <a:cubicBezTo>
                    <a:pt x="290" y="288"/>
                    <a:pt x="289" y="279"/>
                    <a:pt x="289" y="271"/>
                  </a:cubicBezTo>
                  <a:cubicBezTo>
                    <a:pt x="288" y="268"/>
                    <a:pt x="286" y="265"/>
                    <a:pt x="283" y="265"/>
                  </a:cubicBezTo>
                  <a:cubicBezTo>
                    <a:pt x="265" y="265"/>
                    <a:pt x="187" y="253"/>
                    <a:pt x="199" y="292"/>
                  </a:cubicBezTo>
                  <a:cubicBezTo>
                    <a:pt x="172" y="292"/>
                    <a:pt x="146" y="294"/>
                    <a:pt x="119" y="296"/>
                  </a:cubicBezTo>
                  <a:cubicBezTo>
                    <a:pt x="95" y="298"/>
                    <a:pt x="69" y="297"/>
                    <a:pt x="43" y="300"/>
                  </a:cubicBezTo>
                  <a:cubicBezTo>
                    <a:pt x="56" y="280"/>
                    <a:pt x="48" y="225"/>
                    <a:pt x="47" y="210"/>
                  </a:cubicBezTo>
                  <a:close/>
                  <a:moveTo>
                    <a:pt x="275" y="295"/>
                  </a:moveTo>
                  <a:cubicBezTo>
                    <a:pt x="261" y="294"/>
                    <a:pt x="247" y="293"/>
                    <a:pt x="233" y="292"/>
                  </a:cubicBezTo>
                  <a:cubicBezTo>
                    <a:pt x="224" y="292"/>
                    <a:pt x="215" y="292"/>
                    <a:pt x="206" y="292"/>
                  </a:cubicBezTo>
                  <a:cubicBezTo>
                    <a:pt x="208" y="266"/>
                    <a:pt x="254" y="274"/>
                    <a:pt x="276" y="276"/>
                  </a:cubicBezTo>
                  <a:cubicBezTo>
                    <a:pt x="276" y="282"/>
                    <a:pt x="275" y="289"/>
                    <a:pt x="275" y="295"/>
                  </a:cubicBezTo>
                  <a:close/>
                  <a:moveTo>
                    <a:pt x="227" y="327"/>
                  </a:moveTo>
                  <a:cubicBezTo>
                    <a:pt x="189" y="328"/>
                    <a:pt x="152" y="332"/>
                    <a:pt x="115" y="333"/>
                  </a:cubicBezTo>
                  <a:cubicBezTo>
                    <a:pt x="83" y="334"/>
                    <a:pt x="49" y="332"/>
                    <a:pt x="17" y="335"/>
                  </a:cubicBezTo>
                  <a:cubicBezTo>
                    <a:pt x="18" y="327"/>
                    <a:pt x="19" y="318"/>
                    <a:pt x="17" y="310"/>
                  </a:cubicBezTo>
                  <a:cubicBezTo>
                    <a:pt x="46" y="316"/>
                    <a:pt x="80" y="309"/>
                    <a:pt x="109" y="307"/>
                  </a:cubicBezTo>
                  <a:cubicBezTo>
                    <a:pt x="150" y="304"/>
                    <a:pt x="192" y="302"/>
                    <a:pt x="233" y="303"/>
                  </a:cubicBezTo>
                  <a:cubicBezTo>
                    <a:pt x="274" y="305"/>
                    <a:pt x="314" y="310"/>
                    <a:pt x="354" y="312"/>
                  </a:cubicBezTo>
                  <a:cubicBezTo>
                    <a:pt x="387" y="314"/>
                    <a:pt x="426" y="317"/>
                    <a:pt x="458" y="305"/>
                  </a:cubicBezTo>
                  <a:cubicBezTo>
                    <a:pt x="458" y="313"/>
                    <a:pt x="459" y="322"/>
                    <a:pt x="464" y="328"/>
                  </a:cubicBezTo>
                  <a:cubicBezTo>
                    <a:pt x="385" y="339"/>
                    <a:pt x="306" y="326"/>
                    <a:pt x="227" y="3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 name="Freeform 545"/>
            <p:cNvSpPr>
              <a:spLocks noEditPoints="1"/>
            </p:cNvSpPr>
            <p:nvPr/>
          </p:nvSpPr>
          <p:spPr bwMode="auto">
            <a:xfrm>
              <a:off x="3188" y="1252"/>
              <a:ext cx="69" cy="147"/>
            </a:xfrm>
            <a:custGeom>
              <a:avLst/>
              <a:gdLst>
                <a:gd name="T0" fmla="*/ 31 w 34"/>
                <a:gd name="T1" fmla="*/ 14 h 73"/>
                <a:gd name="T2" fmla="*/ 13 w 34"/>
                <a:gd name="T3" fmla="*/ 8 h 73"/>
                <a:gd name="T4" fmla="*/ 13 w 34"/>
                <a:gd name="T5" fmla="*/ 5 h 73"/>
                <a:gd name="T6" fmla="*/ 4 w 34"/>
                <a:gd name="T7" fmla="*/ 5 h 73"/>
                <a:gd name="T8" fmla="*/ 5 w 34"/>
                <a:gd name="T9" fmla="*/ 28 h 73"/>
                <a:gd name="T10" fmla="*/ 6 w 34"/>
                <a:gd name="T11" fmla="*/ 34 h 73"/>
                <a:gd name="T12" fmla="*/ 6 w 34"/>
                <a:gd name="T13" fmla="*/ 56 h 73"/>
                <a:gd name="T14" fmla="*/ 5 w 34"/>
                <a:gd name="T15" fmla="*/ 57 h 73"/>
                <a:gd name="T16" fmla="*/ 3 w 34"/>
                <a:gd name="T17" fmla="*/ 65 h 73"/>
                <a:gd name="T18" fmla="*/ 31 w 34"/>
                <a:gd name="T19" fmla="*/ 57 h 73"/>
                <a:gd name="T20" fmla="*/ 23 w 34"/>
                <a:gd name="T21" fmla="*/ 31 h 73"/>
                <a:gd name="T22" fmla="*/ 31 w 34"/>
                <a:gd name="T23" fmla="*/ 14 h 73"/>
                <a:gd name="T24" fmla="*/ 14 w 34"/>
                <a:gd name="T25" fmla="*/ 13 h 73"/>
                <a:gd name="T26" fmla="*/ 23 w 34"/>
                <a:gd name="T27" fmla="*/ 16 h 73"/>
                <a:gd name="T28" fmla="*/ 14 w 34"/>
                <a:gd name="T29" fmla="*/ 23 h 73"/>
                <a:gd name="T30" fmla="*/ 13 w 34"/>
                <a:gd name="T31" fmla="*/ 13 h 73"/>
                <a:gd name="T32" fmla="*/ 14 w 34"/>
                <a:gd name="T33" fmla="*/ 13 h 73"/>
                <a:gd name="T34" fmla="*/ 12 w 34"/>
                <a:gd name="T35" fmla="*/ 56 h 73"/>
                <a:gd name="T36" fmla="*/ 14 w 34"/>
                <a:gd name="T37" fmla="*/ 38 h 73"/>
                <a:gd name="T38" fmla="*/ 21 w 34"/>
                <a:gd name="T39" fmla="*/ 50 h 73"/>
                <a:gd name="T40" fmla="*/ 12 w 34"/>
                <a:gd name="T41"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73">
                  <a:moveTo>
                    <a:pt x="31" y="14"/>
                  </a:moveTo>
                  <a:cubicBezTo>
                    <a:pt x="29" y="6"/>
                    <a:pt x="19" y="3"/>
                    <a:pt x="13" y="8"/>
                  </a:cubicBezTo>
                  <a:cubicBezTo>
                    <a:pt x="13" y="7"/>
                    <a:pt x="13" y="6"/>
                    <a:pt x="13" y="5"/>
                  </a:cubicBezTo>
                  <a:cubicBezTo>
                    <a:pt x="12" y="0"/>
                    <a:pt x="5" y="0"/>
                    <a:pt x="4" y="5"/>
                  </a:cubicBezTo>
                  <a:cubicBezTo>
                    <a:pt x="4" y="13"/>
                    <a:pt x="5" y="21"/>
                    <a:pt x="5" y="28"/>
                  </a:cubicBezTo>
                  <a:cubicBezTo>
                    <a:pt x="4" y="30"/>
                    <a:pt x="4" y="32"/>
                    <a:pt x="6" y="34"/>
                  </a:cubicBezTo>
                  <a:cubicBezTo>
                    <a:pt x="7" y="41"/>
                    <a:pt x="7" y="49"/>
                    <a:pt x="6" y="56"/>
                  </a:cubicBezTo>
                  <a:cubicBezTo>
                    <a:pt x="6" y="57"/>
                    <a:pt x="5" y="57"/>
                    <a:pt x="5" y="57"/>
                  </a:cubicBezTo>
                  <a:cubicBezTo>
                    <a:pt x="1" y="58"/>
                    <a:pt x="0" y="62"/>
                    <a:pt x="3" y="65"/>
                  </a:cubicBezTo>
                  <a:cubicBezTo>
                    <a:pt x="11" y="73"/>
                    <a:pt x="28" y="68"/>
                    <a:pt x="31" y="57"/>
                  </a:cubicBezTo>
                  <a:cubicBezTo>
                    <a:pt x="34" y="47"/>
                    <a:pt x="30" y="38"/>
                    <a:pt x="23" y="31"/>
                  </a:cubicBezTo>
                  <a:cubicBezTo>
                    <a:pt x="30" y="27"/>
                    <a:pt x="34" y="22"/>
                    <a:pt x="31" y="14"/>
                  </a:cubicBezTo>
                  <a:close/>
                  <a:moveTo>
                    <a:pt x="14" y="13"/>
                  </a:moveTo>
                  <a:cubicBezTo>
                    <a:pt x="18" y="12"/>
                    <a:pt x="22" y="12"/>
                    <a:pt x="23" y="16"/>
                  </a:cubicBezTo>
                  <a:cubicBezTo>
                    <a:pt x="25" y="21"/>
                    <a:pt x="19" y="22"/>
                    <a:pt x="14" y="23"/>
                  </a:cubicBezTo>
                  <a:cubicBezTo>
                    <a:pt x="14" y="20"/>
                    <a:pt x="14" y="16"/>
                    <a:pt x="13" y="13"/>
                  </a:cubicBezTo>
                  <a:cubicBezTo>
                    <a:pt x="14" y="13"/>
                    <a:pt x="14" y="13"/>
                    <a:pt x="14" y="13"/>
                  </a:cubicBezTo>
                  <a:close/>
                  <a:moveTo>
                    <a:pt x="12" y="56"/>
                  </a:moveTo>
                  <a:cubicBezTo>
                    <a:pt x="14" y="51"/>
                    <a:pt x="14" y="45"/>
                    <a:pt x="14" y="38"/>
                  </a:cubicBezTo>
                  <a:cubicBezTo>
                    <a:pt x="18" y="41"/>
                    <a:pt x="21" y="45"/>
                    <a:pt x="21" y="50"/>
                  </a:cubicBezTo>
                  <a:cubicBezTo>
                    <a:pt x="21" y="56"/>
                    <a:pt x="17" y="56"/>
                    <a:pt x="12"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 name="Freeform 546"/>
            <p:cNvSpPr>
              <a:spLocks noEditPoints="1"/>
            </p:cNvSpPr>
            <p:nvPr/>
          </p:nvSpPr>
          <p:spPr bwMode="auto">
            <a:xfrm>
              <a:off x="3267" y="1256"/>
              <a:ext cx="73" cy="137"/>
            </a:xfrm>
            <a:custGeom>
              <a:avLst/>
              <a:gdLst>
                <a:gd name="T0" fmla="*/ 30 w 36"/>
                <a:gd name="T1" fmla="*/ 12 h 68"/>
                <a:gd name="T2" fmla="*/ 12 w 36"/>
                <a:gd name="T3" fmla="*/ 1 h 68"/>
                <a:gd name="T4" fmla="*/ 3 w 36"/>
                <a:gd name="T5" fmla="*/ 13 h 68"/>
                <a:gd name="T6" fmla="*/ 9 w 36"/>
                <a:gd name="T7" fmla="*/ 14 h 68"/>
                <a:gd name="T8" fmla="*/ 21 w 36"/>
                <a:gd name="T9" fmla="*/ 16 h 68"/>
                <a:gd name="T10" fmla="*/ 23 w 36"/>
                <a:gd name="T11" fmla="*/ 30 h 68"/>
                <a:gd name="T12" fmla="*/ 23 w 36"/>
                <a:gd name="T13" fmla="*/ 30 h 68"/>
                <a:gd name="T14" fmla="*/ 0 w 36"/>
                <a:gd name="T15" fmla="*/ 45 h 68"/>
                <a:gd name="T16" fmla="*/ 8 w 36"/>
                <a:gd name="T17" fmla="*/ 56 h 68"/>
                <a:gd name="T18" fmla="*/ 20 w 36"/>
                <a:gd name="T19" fmla="*/ 58 h 68"/>
                <a:gd name="T20" fmla="*/ 21 w 36"/>
                <a:gd name="T21" fmla="*/ 64 h 68"/>
                <a:gd name="T22" fmla="*/ 28 w 36"/>
                <a:gd name="T23" fmla="*/ 66 h 68"/>
                <a:gd name="T24" fmla="*/ 35 w 36"/>
                <a:gd name="T25" fmla="*/ 42 h 68"/>
                <a:gd name="T26" fmla="*/ 30 w 36"/>
                <a:gd name="T27" fmla="*/ 12 h 68"/>
                <a:gd name="T28" fmla="*/ 14 w 36"/>
                <a:gd name="T29" fmla="*/ 47 h 68"/>
                <a:gd name="T30" fmla="*/ 11 w 36"/>
                <a:gd name="T31" fmla="*/ 46 h 68"/>
                <a:gd name="T32" fmla="*/ 10 w 36"/>
                <a:gd name="T33" fmla="*/ 44 h 68"/>
                <a:gd name="T34" fmla="*/ 10 w 36"/>
                <a:gd name="T35" fmla="*/ 42 h 68"/>
                <a:gd name="T36" fmla="*/ 12 w 36"/>
                <a:gd name="T37" fmla="*/ 40 h 68"/>
                <a:gd name="T38" fmla="*/ 23 w 36"/>
                <a:gd name="T39" fmla="*/ 36 h 68"/>
                <a:gd name="T40" fmla="*/ 23 w 36"/>
                <a:gd name="T41" fmla="*/ 36 h 68"/>
                <a:gd name="T42" fmla="*/ 22 w 36"/>
                <a:gd name="T43" fmla="*/ 47 h 68"/>
                <a:gd name="T44" fmla="*/ 14 w 36"/>
                <a:gd name="T45" fmla="*/ 4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68">
                  <a:moveTo>
                    <a:pt x="30" y="12"/>
                  </a:moveTo>
                  <a:cubicBezTo>
                    <a:pt x="27" y="5"/>
                    <a:pt x="20" y="0"/>
                    <a:pt x="12" y="1"/>
                  </a:cubicBezTo>
                  <a:cubicBezTo>
                    <a:pt x="7" y="3"/>
                    <a:pt x="4" y="8"/>
                    <a:pt x="3" y="13"/>
                  </a:cubicBezTo>
                  <a:cubicBezTo>
                    <a:pt x="3" y="17"/>
                    <a:pt x="8" y="17"/>
                    <a:pt x="9" y="14"/>
                  </a:cubicBezTo>
                  <a:cubicBezTo>
                    <a:pt x="11" y="6"/>
                    <a:pt x="19" y="11"/>
                    <a:pt x="21" y="16"/>
                  </a:cubicBezTo>
                  <a:cubicBezTo>
                    <a:pt x="24" y="20"/>
                    <a:pt x="24" y="25"/>
                    <a:pt x="23" y="30"/>
                  </a:cubicBezTo>
                  <a:cubicBezTo>
                    <a:pt x="23" y="30"/>
                    <a:pt x="23" y="30"/>
                    <a:pt x="23" y="30"/>
                  </a:cubicBezTo>
                  <a:cubicBezTo>
                    <a:pt x="13" y="29"/>
                    <a:pt x="0" y="33"/>
                    <a:pt x="0" y="45"/>
                  </a:cubicBezTo>
                  <a:cubicBezTo>
                    <a:pt x="0" y="50"/>
                    <a:pt x="4" y="54"/>
                    <a:pt x="8" y="56"/>
                  </a:cubicBezTo>
                  <a:cubicBezTo>
                    <a:pt x="11" y="57"/>
                    <a:pt x="15" y="58"/>
                    <a:pt x="20" y="58"/>
                  </a:cubicBezTo>
                  <a:cubicBezTo>
                    <a:pt x="19" y="60"/>
                    <a:pt x="20" y="62"/>
                    <a:pt x="21" y="64"/>
                  </a:cubicBezTo>
                  <a:cubicBezTo>
                    <a:pt x="23" y="67"/>
                    <a:pt x="25" y="68"/>
                    <a:pt x="28" y="66"/>
                  </a:cubicBezTo>
                  <a:cubicBezTo>
                    <a:pt x="35" y="62"/>
                    <a:pt x="34" y="49"/>
                    <a:pt x="35" y="42"/>
                  </a:cubicBezTo>
                  <a:cubicBezTo>
                    <a:pt x="36" y="32"/>
                    <a:pt x="35" y="21"/>
                    <a:pt x="30" y="12"/>
                  </a:cubicBezTo>
                  <a:close/>
                  <a:moveTo>
                    <a:pt x="14" y="47"/>
                  </a:moveTo>
                  <a:cubicBezTo>
                    <a:pt x="13" y="47"/>
                    <a:pt x="11" y="46"/>
                    <a:pt x="11" y="46"/>
                  </a:cubicBezTo>
                  <a:cubicBezTo>
                    <a:pt x="10" y="45"/>
                    <a:pt x="10" y="44"/>
                    <a:pt x="10" y="44"/>
                  </a:cubicBezTo>
                  <a:cubicBezTo>
                    <a:pt x="10" y="43"/>
                    <a:pt x="10" y="43"/>
                    <a:pt x="10" y="42"/>
                  </a:cubicBezTo>
                  <a:cubicBezTo>
                    <a:pt x="10" y="42"/>
                    <a:pt x="11" y="41"/>
                    <a:pt x="12" y="40"/>
                  </a:cubicBezTo>
                  <a:cubicBezTo>
                    <a:pt x="15" y="37"/>
                    <a:pt x="19" y="36"/>
                    <a:pt x="23" y="36"/>
                  </a:cubicBezTo>
                  <a:cubicBezTo>
                    <a:pt x="23" y="36"/>
                    <a:pt x="23" y="36"/>
                    <a:pt x="23" y="36"/>
                  </a:cubicBezTo>
                  <a:cubicBezTo>
                    <a:pt x="23" y="40"/>
                    <a:pt x="22" y="43"/>
                    <a:pt x="22" y="47"/>
                  </a:cubicBezTo>
                  <a:cubicBezTo>
                    <a:pt x="19" y="47"/>
                    <a:pt x="16" y="48"/>
                    <a:pt x="14"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4" name="Freeform 547"/>
            <p:cNvSpPr/>
            <p:nvPr/>
          </p:nvSpPr>
          <p:spPr bwMode="auto">
            <a:xfrm>
              <a:off x="3340" y="1268"/>
              <a:ext cx="78" cy="80"/>
            </a:xfrm>
            <a:custGeom>
              <a:avLst/>
              <a:gdLst>
                <a:gd name="T0" fmla="*/ 32 w 39"/>
                <a:gd name="T1" fmla="*/ 22 h 40"/>
                <a:gd name="T2" fmla="*/ 12 w 39"/>
                <a:gd name="T3" fmla="*/ 26 h 40"/>
                <a:gd name="T4" fmla="*/ 14 w 39"/>
                <a:gd name="T5" fmla="*/ 15 h 40"/>
                <a:gd name="T6" fmla="*/ 27 w 39"/>
                <a:gd name="T7" fmla="*/ 9 h 40"/>
                <a:gd name="T8" fmla="*/ 26 w 39"/>
                <a:gd name="T9" fmla="*/ 1 h 40"/>
                <a:gd name="T10" fmla="*/ 6 w 39"/>
                <a:gd name="T11" fmla="*/ 9 h 40"/>
                <a:gd name="T12" fmla="*/ 0 w 39"/>
                <a:gd name="T13" fmla="*/ 32 h 40"/>
                <a:gd name="T14" fmla="*/ 5 w 39"/>
                <a:gd name="T15" fmla="*/ 37 h 40"/>
                <a:gd name="T16" fmla="*/ 36 w 39"/>
                <a:gd name="T17" fmla="*/ 30 h 40"/>
                <a:gd name="T18" fmla="*/ 32 w 39"/>
                <a:gd name="T19"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0">
                  <a:moveTo>
                    <a:pt x="32" y="22"/>
                  </a:moveTo>
                  <a:cubicBezTo>
                    <a:pt x="25" y="25"/>
                    <a:pt x="19" y="27"/>
                    <a:pt x="12" y="26"/>
                  </a:cubicBezTo>
                  <a:cubicBezTo>
                    <a:pt x="12" y="22"/>
                    <a:pt x="12" y="19"/>
                    <a:pt x="14" y="15"/>
                  </a:cubicBezTo>
                  <a:cubicBezTo>
                    <a:pt x="17" y="11"/>
                    <a:pt x="23" y="10"/>
                    <a:pt x="27" y="9"/>
                  </a:cubicBezTo>
                  <a:cubicBezTo>
                    <a:pt x="31" y="8"/>
                    <a:pt x="30" y="0"/>
                    <a:pt x="26" y="1"/>
                  </a:cubicBezTo>
                  <a:cubicBezTo>
                    <a:pt x="19" y="2"/>
                    <a:pt x="11" y="4"/>
                    <a:pt x="6" y="9"/>
                  </a:cubicBezTo>
                  <a:cubicBezTo>
                    <a:pt x="0" y="15"/>
                    <a:pt x="0" y="24"/>
                    <a:pt x="0" y="32"/>
                  </a:cubicBezTo>
                  <a:cubicBezTo>
                    <a:pt x="1" y="34"/>
                    <a:pt x="2" y="37"/>
                    <a:pt x="5" y="37"/>
                  </a:cubicBezTo>
                  <a:cubicBezTo>
                    <a:pt x="16" y="40"/>
                    <a:pt x="28" y="38"/>
                    <a:pt x="36" y="30"/>
                  </a:cubicBezTo>
                  <a:cubicBezTo>
                    <a:pt x="39" y="27"/>
                    <a:pt x="36" y="21"/>
                    <a:pt x="3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5" name="Freeform 548"/>
            <p:cNvSpPr/>
            <p:nvPr/>
          </p:nvSpPr>
          <p:spPr bwMode="auto">
            <a:xfrm>
              <a:off x="3426" y="1195"/>
              <a:ext cx="83" cy="176"/>
            </a:xfrm>
            <a:custGeom>
              <a:avLst/>
              <a:gdLst>
                <a:gd name="T0" fmla="*/ 23 w 41"/>
                <a:gd name="T1" fmla="*/ 67 h 87"/>
                <a:gd name="T2" fmla="*/ 13 w 41"/>
                <a:gd name="T3" fmla="*/ 60 h 87"/>
                <a:gd name="T4" fmla="*/ 13 w 41"/>
                <a:gd name="T5" fmla="*/ 57 h 87"/>
                <a:gd name="T6" fmla="*/ 15 w 41"/>
                <a:gd name="T7" fmla="*/ 55 h 87"/>
                <a:gd name="T8" fmla="*/ 25 w 41"/>
                <a:gd name="T9" fmla="*/ 49 h 87"/>
                <a:gd name="T10" fmla="*/ 40 w 41"/>
                <a:gd name="T11" fmla="*/ 35 h 87"/>
                <a:gd name="T12" fmla="*/ 35 w 41"/>
                <a:gd name="T13" fmla="*/ 30 h 87"/>
                <a:gd name="T14" fmla="*/ 19 w 41"/>
                <a:gd name="T15" fmla="*/ 40 h 87"/>
                <a:gd name="T16" fmla="*/ 14 w 41"/>
                <a:gd name="T17" fmla="*/ 44 h 87"/>
                <a:gd name="T18" fmla="*/ 17 w 41"/>
                <a:gd name="T19" fmla="*/ 7 h 87"/>
                <a:gd name="T20" fmla="*/ 7 w 41"/>
                <a:gd name="T21" fmla="*/ 5 h 87"/>
                <a:gd name="T22" fmla="*/ 3 w 41"/>
                <a:gd name="T23" fmla="*/ 72 h 87"/>
                <a:gd name="T24" fmla="*/ 12 w 41"/>
                <a:gd name="T25" fmla="*/ 72 h 87"/>
                <a:gd name="T26" fmla="*/ 12 w 41"/>
                <a:gd name="T27" fmla="*/ 67 h 87"/>
                <a:gd name="T28" fmla="*/ 19 w 41"/>
                <a:gd name="T29" fmla="*/ 74 h 87"/>
                <a:gd name="T30" fmla="*/ 35 w 41"/>
                <a:gd name="T31" fmla="*/ 86 h 87"/>
                <a:gd name="T32" fmla="*/ 40 w 41"/>
                <a:gd name="T33" fmla="*/ 80 h 87"/>
                <a:gd name="T34" fmla="*/ 23 w 41"/>
                <a:gd name="T35"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87">
                  <a:moveTo>
                    <a:pt x="23" y="67"/>
                  </a:moveTo>
                  <a:cubicBezTo>
                    <a:pt x="19" y="64"/>
                    <a:pt x="16" y="62"/>
                    <a:pt x="13" y="60"/>
                  </a:cubicBezTo>
                  <a:cubicBezTo>
                    <a:pt x="13" y="59"/>
                    <a:pt x="13" y="58"/>
                    <a:pt x="13" y="57"/>
                  </a:cubicBezTo>
                  <a:cubicBezTo>
                    <a:pt x="14" y="56"/>
                    <a:pt x="15" y="56"/>
                    <a:pt x="15" y="55"/>
                  </a:cubicBezTo>
                  <a:cubicBezTo>
                    <a:pt x="19" y="53"/>
                    <a:pt x="22" y="51"/>
                    <a:pt x="25" y="49"/>
                  </a:cubicBezTo>
                  <a:cubicBezTo>
                    <a:pt x="31" y="45"/>
                    <a:pt x="38" y="41"/>
                    <a:pt x="40" y="35"/>
                  </a:cubicBezTo>
                  <a:cubicBezTo>
                    <a:pt x="41" y="32"/>
                    <a:pt x="38" y="29"/>
                    <a:pt x="35" y="30"/>
                  </a:cubicBezTo>
                  <a:cubicBezTo>
                    <a:pt x="29" y="32"/>
                    <a:pt x="24" y="36"/>
                    <a:pt x="19" y="40"/>
                  </a:cubicBezTo>
                  <a:cubicBezTo>
                    <a:pt x="18" y="41"/>
                    <a:pt x="16" y="42"/>
                    <a:pt x="14" y="44"/>
                  </a:cubicBezTo>
                  <a:cubicBezTo>
                    <a:pt x="15" y="31"/>
                    <a:pt x="16" y="19"/>
                    <a:pt x="17" y="7"/>
                  </a:cubicBezTo>
                  <a:cubicBezTo>
                    <a:pt x="17" y="1"/>
                    <a:pt x="9" y="0"/>
                    <a:pt x="7" y="5"/>
                  </a:cubicBezTo>
                  <a:cubicBezTo>
                    <a:pt x="0" y="26"/>
                    <a:pt x="1" y="51"/>
                    <a:pt x="3" y="72"/>
                  </a:cubicBezTo>
                  <a:cubicBezTo>
                    <a:pt x="3" y="78"/>
                    <a:pt x="11" y="78"/>
                    <a:pt x="12" y="72"/>
                  </a:cubicBezTo>
                  <a:cubicBezTo>
                    <a:pt x="12" y="71"/>
                    <a:pt x="12" y="69"/>
                    <a:pt x="12" y="67"/>
                  </a:cubicBezTo>
                  <a:cubicBezTo>
                    <a:pt x="14" y="69"/>
                    <a:pt x="17" y="72"/>
                    <a:pt x="19" y="74"/>
                  </a:cubicBezTo>
                  <a:cubicBezTo>
                    <a:pt x="24" y="78"/>
                    <a:pt x="29" y="85"/>
                    <a:pt x="35" y="86"/>
                  </a:cubicBezTo>
                  <a:cubicBezTo>
                    <a:pt x="39" y="87"/>
                    <a:pt x="41" y="83"/>
                    <a:pt x="40" y="80"/>
                  </a:cubicBezTo>
                  <a:cubicBezTo>
                    <a:pt x="37" y="74"/>
                    <a:pt x="28" y="70"/>
                    <a:pt x="23"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6" name="Freeform 549"/>
            <p:cNvSpPr/>
            <p:nvPr/>
          </p:nvSpPr>
          <p:spPr bwMode="auto">
            <a:xfrm>
              <a:off x="3529" y="1237"/>
              <a:ext cx="105" cy="115"/>
            </a:xfrm>
            <a:custGeom>
              <a:avLst/>
              <a:gdLst>
                <a:gd name="T0" fmla="*/ 46 w 52"/>
                <a:gd name="T1" fmla="*/ 8 h 57"/>
                <a:gd name="T2" fmla="*/ 33 w 52"/>
                <a:gd name="T3" fmla="*/ 9 h 57"/>
                <a:gd name="T4" fmla="*/ 30 w 52"/>
                <a:gd name="T5" fmla="*/ 3 h 57"/>
                <a:gd name="T6" fmla="*/ 23 w 52"/>
                <a:gd name="T7" fmla="*/ 4 h 57"/>
                <a:gd name="T8" fmla="*/ 22 w 52"/>
                <a:gd name="T9" fmla="*/ 11 h 57"/>
                <a:gd name="T10" fmla="*/ 3 w 52"/>
                <a:gd name="T11" fmla="*/ 17 h 57"/>
                <a:gd name="T12" fmla="*/ 6 w 52"/>
                <a:gd name="T13" fmla="*/ 23 h 57"/>
                <a:gd name="T14" fmla="*/ 23 w 52"/>
                <a:gd name="T15" fmla="*/ 20 h 57"/>
                <a:gd name="T16" fmla="*/ 24 w 52"/>
                <a:gd name="T17" fmla="*/ 25 h 57"/>
                <a:gd name="T18" fmla="*/ 25 w 52"/>
                <a:gd name="T19" fmla="*/ 51 h 57"/>
                <a:gd name="T20" fmla="*/ 33 w 52"/>
                <a:gd name="T21" fmla="*/ 51 h 57"/>
                <a:gd name="T22" fmla="*/ 34 w 52"/>
                <a:gd name="T23" fmla="*/ 25 h 57"/>
                <a:gd name="T24" fmla="*/ 34 w 52"/>
                <a:gd name="T25" fmla="*/ 20 h 57"/>
                <a:gd name="T26" fmla="*/ 47 w 52"/>
                <a:gd name="T27" fmla="*/ 17 h 57"/>
                <a:gd name="T28" fmla="*/ 46 w 52"/>
                <a:gd name="T29" fmla="*/ 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57">
                  <a:moveTo>
                    <a:pt x="46" y="8"/>
                  </a:moveTo>
                  <a:cubicBezTo>
                    <a:pt x="42" y="8"/>
                    <a:pt x="37" y="8"/>
                    <a:pt x="33" y="9"/>
                  </a:cubicBezTo>
                  <a:cubicBezTo>
                    <a:pt x="32" y="7"/>
                    <a:pt x="31" y="5"/>
                    <a:pt x="30" y="3"/>
                  </a:cubicBezTo>
                  <a:cubicBezTo>
                    <a:pt x="29" y="0"/>
                    <a:pt x="23" y="0"/>
                    <a:pt x="23" y="4"/>
                  </a:cubicBezTo>
                  <a:cubicBezTo>
                    <a:pt x="22" y="6"/>
                    <a:pt x="22" y="9"/>
                    <a:pt x="22" y="11"/>
                  </a:cubicBezTo>
                  <a:cubicBezTo>
                    <a:pt x="15" y="12"/>
                    <a:pt x="9" y="13"/>
                    <a:pt x="3" y="17"/>
                  </a:cubicBezTo>
                  <a:cubicBezTo>
                    <a:pt x="0" y="19"/>
                    <a:pt x="2" y="24"/>
                    <a:pt x="6" y="23"/>
                  </a:cubicBezTo>
                  <a:cubicBezTo>
                    <a:pt x="11" y="21"/>
                    <a:pt x="17" y="21"/>
                    <a:pt x="23" y="20"/>
                  </a:cubicBezTo>
                  <a:cubicBezTo>
                    <a:pt x="23" y="22"/>
                    <a:pt x="23" y="23"/>
                    <a:pt x="24" y="25"/>
                  </a:cubicBezTo>
                  <a:cubicBezTo>
                    <a:pt x="24" y="34"/>
                    <a:pt x="25" y="43"/>
                    <a:pt x="25" y="51"/>
                  </a:cubicBezTo>
                  <a:cubicBezTo>
                    <a:pt x="25" y="57"/>
                    <a:pt x="33" y="57"/>
                    <a:pt x="33" y="51"/>
                  </a:cubicBezTo>
                  <a:cubicBezTo>
                    <a:pt x="34" y="43"/>
                    <a:pt x="34" y="34"/>
                    <a:pt x="34" y="25"/>
                  </a:cubicBezTo>
                  <a:cubicBezTo>
                    <a:pt x="34" y="23"/>
                    <a:pt x="34" y="21"/>
                    <a:pt x="34" y="20"/>
                  </a:cubicBezTo>
                  <a:cubicBezTo>
                    <a:pt x="38" y="19"/>
                    <a:pt x="43" y="19"/>
                    <a:pt x="47" y="17"/>
                  </a:cubicBezTo>
                  <a:cubicBezTo>
                    <a:pt x="52" y="15"/>
                    <a:pt x="52" y="8"/>
                    <a:pt x="4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7" name="Freeform 550"/>
            <p:cNvSpPr>
              <a:spLocks noEditPoints="1"/>
            </p:cNvSpPr>
            <p:nvPr/>
          </p:nvSpPr>
          <p:spPr bwMode="auto">
            <a:xfrm>
              <a:off x="3612" y="1237"/>
              <a:ext cx="109" cy="130"/>
            </a:xfrm>
            <a:custGeom>
              <a:avLst/>
              <a:gdLst>
                <a:gd name="T0" fmla="*/ 51 w 54"/>
                <a:gd name="T1" fmla="*/ 17 h 64"/>
                <a:gd name="T2" fmla="*/ 16 w 54"/>
                <a:gd name="T3" fmla="*/ 11 h 64"/>
                <a:gd name="T4" fmla="*/ 16 w 54"/>
                <a:gd name="T5" fmla="*/ 18 h 64"/>
                <a:gd name="T6" fmla="*/ 5 w 54"/>
                <a:gd name="T7" fmla="*/ 48 h 64"/>
                <a:gd name="T8" fmla="*/ 40 w 54"/>
                <a:gd name="T9" fmla="*/ 52 h 64"/>
                <a:gd name="T10" fmla="*/ 51 w 54"/>
                <a:gd name="T11" fmla="*/ 17 h 64"/>
                <a:gd name="T12" fmla="*/ 32 w 54"/>
                <a:gd name="T13" fmla="*/ 40 h 64"/>
                <a:gd name="T14" fmla="*/ 18 w 54"/>
                <a:gd name="T15" fmla="*/ 46 h 64"/>
                <a:gd name="T16" fmla="*/ 18 w 54"/>
                <a:gd name="T17" fmla="*/ 30 h 64"/>
                <a:gd name="T18" fmla="*/ 35 w 54"/>
                <a:gd name="T19" fmla="*/ 17 h 64"/>
                <a:gd name="T20" fmla="*/ 35 w 54"/>
                <a:gd name="T21" fmla="*/ 17 h 64"/>
                <a:gd name="T22" fmla="*/ 38 w 54"/>
                <a:gd name="T23" fmla="*/ 20 h 64"/>
                <a:gd name="T24" fmla="*/ 32 w 54"/>
                <a:gd name="T25" fmla="*/ 4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64">
                  <a:moveTo>
                    <a:pt x="51" y="17"/>
                  </a:moveTo>
                  <a:cubicBezTo>
                    <a:pt x="46" y="0"/>
                    <a:pt x="27" y="3"/>
                    <a:pt x="16" y="11"/>
                  </a:cubicBezTo>
                  <a:cubicBezTo>
                    <a:pt x="13" y="13"/>
                    <a:pt x="14" y="17"/>
                    <a:pt x="16" y="18"/>
                  </a:cubicBezTo>
                  <a:cubicBezTo>
                    <a:pt x="7" y="25"/>
                    <a:pt x="0" y="37"/>
                    <a:pt x="5" y="48"/>
                  </a:cubicBezTo>
                  <a:cubicBezTo>
                    <a:pt x="11" y="64"/>
                    <a:pt x="30" y="62"/>
                    <a:pt x="40" y="52"/>
                  </a:cubicBezTo>
                  <a:cubicBezTo>
                    <a:pt x="49" y="43"/>
                    <a:pt x="54" y="29"/>
                    <a:pt x="51" y="17"/>
                  </a:cubicBezTo>
                  <a:close/>
                  <a:moveTo>
                    <a:pt x="32" y="40"/>
                  </a:moveTo>
                  <a:cubicBezTo>
                    <a:pt x="29" y="44"/>
                    <a:pt x="24" y="49"/>
                    <a:pt x="18" y="46"/>
                  </a:cubicBezTo>
                  <a:cubicBezTo>
                    <a:pt x="11" y="43"/>
                    <a:pt x="15" y="34"/>
                    <a:pt x="18" y="30"/>
                  </a:cubicBezTo>
                  <a:cubicBezTo>
                    <a:pt x="21" y="24"/>
                    <a:pt x="28" y="18"/>
                    <a:pt x="35" y="17"/>
                  </a:cubicBezTo>
                  <a:cubicBezTo>
                    <a:pt x="35" y="17"/>
                    <a:pt x="35" y="17"/>
                    <a:pt x="35" y="17"/>
                  </a:cubicBezTo>
                  <a:cubicBezTo>
                    <a:pt x="37" y="18"/>
                    <a:pt x="37" y="18"/>
                    <a:pt x="38" y="20"/>
                  </a:cubicBezTo>
                  <a:cubicBezTo>
                    <a:pt x="39" y="26"/>
                    <a:pt x="36" y="34"/>
                    <a:pt x="32"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8" name="Freeform 551"/>
            <p:cNvSpPr/>
            <p:nvPr/>
          </p:nvSpPr>
          <p:spPr bwMode="auto">
            <a:xfrm>
              <a:off x="3184" y="1411"/>
              <a:ext cx="89" cy="129"/>
            </a:xfrm>
            <a:custGeom>
              <a:avLst/>
              <a:gdLst>
                <a:gd name="T0" fmla="*/ 42 w 44"/>
                <a:gd name="T1" fmla="*/ 12 h 64"/>
                <a:gd name="T2" fmla="*/ 2 w 44"/>
                <a:gd name="T3" fmla="*/ 15 h 64"/>
                <a:gd name="T4" fmla="*/ 3 w 44"/>
                <a:gd name="T5" fmla="*/ 23 h 64"/>
                <a:gd name="T6" fmla="*/ 22 w 44"/>
                <a:gd name="T7" fmla="*/ 44 h 64"/>
                <a:gd name="T8" fmla="*/ 4 w 44"/>
                <a:gd name="T9" fmla="*/ 52 h 64"/>
                <a:gd name="T10" fmla="*/ 2 w 44"/>
                <a:gd name="T11" fmla="*/ 57 h 64"/>
                <a:gd name="T12" fmla="*/ 24 w 44"/>
                <a:gd name="T13" fmla="*/ 60 h 64"/>
                <a:gd name="T14" fmla="*/ 33 w 44"/>
                <a:gd name="T15" fmla="*/ 47 h 64"/>
                <a:gd name="T16" fmla="*/ 14 w 44"/>
                <a:gd name="T17" fmla="*/ 18 h 64"/>
                <a:gd name="T18" fmla="*/ 38 w 44"/>
                <a:gd name="T19" fmla="*/ 16 h 64"/>
                <a:gd name="T20" fmla="*/ 42 w 44"/>
                <a:gd name="T21"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4">
                  <a:moveTo>
                    <a:pt x="42" y="12"/>
                  </a:moveTo>
                  <a:cubicBezTo>
                    <a:pt x="29" y="0"/>
                    <a:pt x="13" y="2"/>
                    <a:pt x="2" y="15"/>
                  </a:cubicBezTo>
                  <a:cubicBezTo>
                    <a:pt x="0" y="18"/>
                    <a:pt x="0" y="22"/>
                    <a:pt x="3" y="23"/>
                  </a:cubicBezTo>
                  <a:cubicBezTo>
                    <a:pt x="11" y="27"/>
                    <a:pt x="19" y="35"/>
                    <a:pt x="22" y="44"/>
                  </a:cubicBezTo>
                  <a:cubicBezTo>
                    <a:pt x="26" y="55"/>
                    <a:pt x="8" y="49"/>
                    <a:pt x="4" y="52"/>
                  </a:cubicBezTo>
                  <a:cubicBezTo>
                    <a:pt x="2" y="53"/>
                    <a:pt x="1" y="56"/>
                    <a:pt x="2" y="57"/>
                  </a:cubicBezTo>
                  <a:cubicBezTo>
                    <a:pt x="7" y="64"/>
                    <a:pt x="17" y="63"/>
                    <a:pt x="24" y="60"/>
                  </a:cubicBezTo>
                  <a:cubicBezTo>
                    <a:pt x="30" y="58"/>
                    <a:pt x="32" y="53"/>
                    <a:pt x="33" y="47"/>
                  </a:cubicBezTo>
                  <a:cubicBezTo>
                    <a:pt x="34" y="35"/>
                    <a:pt x="24" y="24"/>
                    <a:pt x="14" y="18"/>
                  </a:cubicBezTo>
                  <a:cubicBezTo>
                    <a:pt x="21" y="12"/>
                    <a:pt x="29" y="11"/>
                    <a:pt x="38" y="16"/>
                  </a:cubicBezTo>
                  <a:cubicBezTo>
                    <a:pt x="41" y="18"/>
                    <a:pt x="44" y="14"/>
                    <a:pt x="4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9" name="Freeform 552"/>
            <p:cNvSpPr/>
            <p:nvPr/>
          </p:nvSpPr>
          <p:spPr bwMode="auto">
            <a:xfrm>
              <a:off x="3261" y="1433"/>
              <a:ext cx="83" cy="93"/>
            </a:xfrm>
            <a:custGeom>
              <a:avLst/>
              <a:gdLst>
                <a:gd name="T0" fmla="*/ 31 w 41"/>
                <a:gd name="T1" fmla="*/ 25 h 46"/>
                <a:gd name="T2" fmla="*/ 16 w 41"/>
                <a:gd name="T3" fmla="*/ 32 h 46"/>
                <a:gd name="T4" fmla="*/ 13 w 41"/>
                <a:gd name="T5" fmla="*/ 28 h 46"/>
                <a:gd name="T6" fmla="*/ 32 w 41"/>
                <a:gd name="T7" fmla="*/ 6 h 46"/>
                <a:gd name="T8" fmla="*/ 31 w 41"/>
                <a:gd name="T9" fmla="*/ 0 h 46"/>
                <a:gd name="T10" fmla="*/ 2 w 41"/>
                <a:gd name="T11" fmla="*/ 29 h 46"/>
                <a:gd name="T12" fmla="*/ 13 w 41"/>
                <a:gd name="T13" fmla="*/ 43 h 46"/>
                <a:gd name="T14" fmla="*/ 37 w 41"/>
                <a:gd name="T15" fmla="*/ 33 h 46"/>
                <a:gd name="T16" fmla="*/ 31 w 41"/>
                <a:gd name="T17" fmla="*/ 2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6">
                  <a:moveTo>
                    <a:pt x="31" y="25"/>
                  </a:moveTo>
                  <a:cubicBezTo>
                    <a:pt x="26" y="28"/>
                    <a:pt x="21" y="32"/>
                    <a:pt x="16" y="32"/>
                  </a:cubicBezTo>
                  <a:cubicBezTo>
                    <a:pt x="15" y="32"/>
                    <a:pt x="13" y="30"/>
                    <a:pt x="13" y="28"/>
                  </a:cubicBezTo>
                  <a:cubicBezTo>
                    <a:pt x="12" y="17"/>
                    <a:pt x="22" y="9"/>
                    <a:pt x="32" y="6"/>
                  </a:cubicBezTo>
                  <a:cubicBezTo>
                    <a:pt x="35" y="5"/>
                    <a:pt x="34" y="0"/>
                    <a:pt x="31" y="0"/>
                  </a:cubicBezTo>
                  <a:cubicBezTo>
                    <a:pt x="15" y="1"/>
                    <a:pt x="0" y="12"/>
                    <a:pt x="2" y="29"/>
                  </a:cubicBezTo>
                  <a:cubicBezTo>
                    <a:pt x="2" y="36"/>
                    <a:pt x="6" y="42"/>
                    <a:pt x="13" y="43"/>
                  </a:cubicBezTo>
                  <a:cubicBezTo>
                    <a:pt x="22" y="46"/>
                    <a:pt x="31" y="40"/>
                    <a:pt x="37" y="33"/>
                  </a:cubicBezTo>
                  <a:cubicBezTo>
                    <a:pt x="41" y="29"/>
                    <a:pt x="36" y="22"/>
                    <a:pt x="31"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0" name="Freeform 553"/>
            <p:cNvSpPr>
              <a:spLocks noEditPoints="1"/>
            </p:cNvSpPr>
            <p:nvPr/>
          </p:nvSpPr>
          <p:spPr bwMode="auto">
            <a:xfrm>
              <a:off x="3364" y="1367"/>
              <a:ext cx="232" cy="161"/>
            </a:xfrm>
            <a:custGeom>
              <a:avLst/>
              <a:gdLst>
                <a:gd name="T0" fmla="*/ 109 w 115"/>
                <a:gd name="T1" fmla="*/ 32 h 80"/>
                <a:gd name="T2" fmla="*/ 103 w 115"/>
                <a:gd name="T3" fmla="*/ 45 h 80"/>
                <a:gd name="T4" fmla="*/ 102 w 115"/>
                <a:gd name="T5" fmla="*/ 50 h 80"/>
                <a:gd name="T6" fmla="*/ 101 w 115"/>
                <a:gd name="T7" fmla="*/ 51 h 80"/>
                <a:gd name="T8" fmla="*/ 100 w 115"/>
                <a:gd name="T9" fmla="*/ 52 h 80"/>
                <a:gd name="T10" fmla="*/ 99 w 115"/>
                <a:gd name="T11" fmla="*/ 52 h 80"/>
                <a:gd name="T12" fmla="*/ 96 w 115"/>
                <a:gd name="T13" fmla="*/ 53 h 80"/>
                <a:gd name="T14" fmla="*/ 95 w 115"/>
                <a:gd name="T15" fmla="*/ 53 h 80"/>
                <a:gd name="T16" fmla="*/ 92 w 115"/>
                <a:gd name="T17" fmla="*/ 53 h 80"/>
                <a:gd name="T18" fmla="*/ 90 w 115"/>
                <a:gd name="T19" fmla="*/ 52 h 80"/>
                <a:gd name="T20" fmla="*/ 88 w 115"/>
                <a:gd name="T21" fmla="*/ 50 h 80"/>
                <a:gd name="T22" fmla="*/ 87 w 115"/>
                <a:gd name="T23" fmla="*/ 49 h 80"/>
                <a:gd name="T24" fmla="*/ 88 w 115"/>
                <a:gd name="T25" fmla="*/ 39 h 80"/>
                <a:gd name="T26" fmla="*/ 95 w 115"/>
                <a:gd name="T27" fmla="*/ 24 h 80"/>
                <a:gd name="T28" fmla="*/ 64 w 115"/>
                <a:gd name="T29" fmla="*/ 38 h 80"/>
                <a:gd name="T30" fmla="*/ 61 w 115"/>
                <a:gd name="T31" fmla="*/ 31 h 80"/>
                <a:gd name="T32" fmla="*/ 32 w 115"/>
                <a:gd name="T33" fmla="*/ 37 h 80"/>
                <a:gd name="T34" fmla="*/ 15 w 115"/>
                <a:gd name="T35" fmla="*/ 4 h 80"/>
                <a:gd name="T36" fmla="*/ 0 w 115"/>
                <a:gd name="T37" fmla="*/ 73 h 80"/>
                <a:gd name="T38" fmla="*/ 28 w 115"/>
                <a:gd name="T39" fmla="*/ 52 h 80"/>
                <a:gd name="T40" fmla="*/ 46 w 115"/>
                <a:gd name="T41" fmla="*/ 72 h 80"/>
                <a:gd name="T42" fmla="*/ 51 w 115"/>
                <a:gd name="T43" fmla="*/ 65 h 80"/>
                <a:gd name="T44" fmla="*/ 80 w 115"/>
                <a:gd name="T45" fmla="*/ 59 h 80"/>
                <a:gd name="T46" fmla="*/ 88 w 115"/>
                <a:gd name="T47" fmla="*/ 62 h 80"/>
                <a:gd name="T48" fmla="*/ 111 w 115"/>
                <a:gd name="T49" fmla="*/ 35 h 80"/>
                <a:gd name="T50" fmla="*/ 74 w 115"/>
                <a:gd name="T51" fmla="*/ 49 h 80"/>
                <a:gd name="T52" fmla="*/ 70 w 115"/>
                <a:gd name="T53" fmla="*/ 52 h 80"/>
                <a:gd name="T54" fmla="*/ 67 w 115"/>
                <a:gd name="T55" fmla="*/ 53 h 80"/>
                <a:gd name="T56" fmla="*/ 60 w 115"/>
                <a:gd name="T57" fmla="*/ 55 h 80"/>
                <a:gd name="T58" fmla="*/ 58 w 115"/>
                <a:gd name="T59" fmla="*/ 55 h 80"/>
                <a:gd name="T60" fmla="*/ 56 w 115"/>
                <a:gd name="T61" fmla="*/ 55 h 80"/>
                <a:gd name="T62" fmla="*/ 54 w 115"/>
                <a:gd name="T63" fmla="*/ 54 h 80"/>
                <a:gd name="T64" fmla="*/ 54 w 115"/>
                <a:gd name="T65" fmla="*/ 54 h 80"/>
                <a:gd name="T66" fmla="*/ 55 w 115"/>
                <a:gd name="T67" fmla="*/ 52 h 80"/>
                <a:gd name="T68" fmla="*/ 60 w 115"/>
                <a:gd name="T69" fmla="*/ 42 h 80"/>
                <a:gd name="T70" fmla="*/ 73 w 115"/>
                <a:gd name="T71" fmla="*/ 48 h 80"/>
                <a:gd name="T72" fmla="*/ 75 w 115"/>
                <a:gd name="T73" fmla="*/ 4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80">
                  <a:moveTo>
                    <a:pt x="111" y="35"/>
                  </a:moveTo>
                  <a:cubicBezTo>
                    <a:pt x="110" y="34"/>
                    <a:pt x="110" y="33"/>
                    <a:pt x="109" y="32"/>
                  </a:cubicBezTo>
                  <a:cubicBezTo>
                    <a:pt x="108" y="29"/>
                    <a:pt x="102" y="30"/>
                    <a:pt x="103" y="34"/>
                  </a:cubicBezTo>
                  <a:cubicBezTo>
                    <a:pt x="103" y="38"/>
                    <a:pt x="104" y="41"/>
                    <a:pt x="103" y="45"/>
                  </a:cubicBezTo>
                  <a:cubicBezTo>
                    <a:pt x="103" y="46"/>
                    <a:pt x="103" y="47"/>
                    <a:pt x="103" y="49"/>
                  </a:cubicBezTo>
                  <a:cubicBezTo>
                    <a:pt x="103" y="49"/>
                    <a:pt x="102" y="50"/>
                    <a:pt x="102" y="50"/>
                  </a:cubicBezTo>
                  <a:cubicBezTo>
                    <a:pt x="102" y="50"/>
                    <a:pt x="102" y="50"/>
                    <a:pt x="102" y="50"/>
                  </a:cubicBezTo>
                  <a:cubicBezTo>
                    <a:pt x="102" y="50"/>
                    <a:pt x="102" y="50"/>
                    <a:pt x="101" y="51"/>
                  </a:cubicBezTo>
                  <a:cubicBezTo>
                    <a:pt x="101" y="51"/>
                    <a:pt x="101" y="51"/>
                    <a:pt x="101" y="51"/>
                  </a:cubicBezTo>
                  <a:cubicBezTo>
                    <a:pt x="100" y="52"/>
                    <a:pt x="100" y="52"/>
                    <a:pt x="100" y="52"/>
                  </a:cubicBezTo>
                  <a:cubicBezTo>
                    <a:pt x="99" y="52"/>
                    <a:pt x="99" y="52"/>
                    <a:pt x="99" y="52"/>
                  </a:cubicBezTo>
                  <a:cubicBezTo>
                    <a:pt x="99" y="52"/>
                    <a:pt x="99" y="52"/>
                    <a:pt x="99" y="52"/>
                  </a:cubicBezTo>
                  <a:cubicBezTo>
                    <a:pt x="98" y="52"/>
                    <a:pt x="98" y="53"/>
                    <a:pt x="97" y="53"/>
                  </a:cubicBezTo>
                  <a:cubicBezTo>
                    <a:pt x="97" y="53"/>
                    <a:pt x="97" y="53"/>
                    <a:pt x="96" y="53"/>
                  </a:cubicBezTo>
                  <a:cubicBezTo>
                    <a:pt x="96" y="53"/>
                    <a:pt x="96" y="53"/>
                    <a:pt x="96" y="53"/>
                  </a:cubicBezTo>
                  <a:cubicBezTo>
                    <a:pt x="96" y="53"/>
                    <a:pt x="95" y="53"/>
                    <a:pt x="95" y="53"/>
                  </a:cubicBezTo>
                  <a:cubicBezTo>
                    <a:pt x="94" y="53"/>
                    <a:pt x="94" y="53"/>
                    <a:pt x="93" y="53"/>
                  </a:cubicBezTo>
                  <a:cubicBezTo>
                    <a:pt x="93" y="53"/>
                    <a:pt x="92" y="53"/>
                    <a:pt x="92" y="53"/>
                  </a:cubicBezTo>
                  <a:cubicBezTo>
                    <a:pt x="92" y="52"/>
                    <a:pt x="91" y="52"/>
                    <a:pt x="91" y="52"/>
                  </a:cubicBezTo>
                  <a:cubicBezTo>
                    <a:pt x="91" y="52"/>
                    <a:pt x="90" y="52"/>
                    <a:pt x="90" y="52"/>
                  </a:cubicBezTo>
                  <a:cubicBezTo>
                    <a:pt x="90" y="51"/>
                    <a:pt x="89" y="51"/>
                    <a:pt x="89" y="51"/>
                  </a:cubicBezTo>
                  <a:cubicBezTo>
                    <a:pt x="89" y="51"/>
                    <a:pt x="88" y="50"/>
                    <a:pt x="88" y="50"/>
                  </a:cubicBezTo>
                  <a:cubicBezTo>
                    <a:pt x="88" y="50"/>
                    <a:pt x="87" y="50"/>
                    <a:pt x="87" y="49"/>
                  </a:cubicBezTo>
                  <a:cubicBezTo>
                    <a:pt x="87" y="49"/>
                    <a:pt x="87" y="49"/>
                    <a:pt x="87" y="49"/>
                  </a:cubicBezTo>
                  <a:cubicBezTo>
                    <a:pt x="87" y="48"/>
                    <a:pt x="86" y="47"/>
                    <a:pt x="86" y="46"/>
                  </a:cubicBezTo>
                  <a:cubicBezTo>
                    <a:pt x="86" y="44"/>
                    <a:pt x="87" y="42"/>
                    <a:pt x="88" y="39"/>
                  </a:cubicBezTo>
                  <a:cubicBezTo>
                    <a:pt x="91" y="35"/>
                    <a:pt x="95" y="32"/>
                    <a:pt x="98" y="28"/>
                  </a:cubicBezTo>
                  <a:cubicBezTo>
                    <a:pt x="101" y="26"/>
                    <a:pt x="98" y="23"/>
                    <a:pt x="95" y="24"/>
                  </a:cubicBezTo>
                  <a:cubicBezTo>
                    <a:pt x="89" y="27"/>
                    <a:pt x="82" y="33"/>
                    <a:pt x="79" y="40"/>
                  </a:cubicBezTo>
                  <a:cubicBezTo>
                    <a:pt x="74" y="38"/>
                    <a:pt x="68" y="38"/>
                    <a:pt x="64" y="38"/>
                  </a:cubicBezTo>
                  <a:cubicBezTo>
                    <a:pt x="64" y="37"/>
                    <a:pt x="65" y="36"/>
                    <a:pt x="65" y="35"/>
                  </a:cubicBezTo>
                  <a:cubicBezTo>
                    <a:pt x="67" y="33"/>
                    <a:pt x="64" y="29"/>
                    <a:pt x="61" y="31"/>
                  </a:cubicBezTo>
                  <a:cubicBezTo>
                    <a:pt x="56" y="34"/>
                    <a:pt x="50" y="40"/>
                    <a:pt x="46" y="47"/>
                  </a:cubicBezTo>
                  <a:cubicBezTo>
                    <a:pt x="44" y="41"/>
                    <a:pt x="39" y="37"/>
                    <a:pt x="32" y="37"/>
                  </a:cubicBezTo>
                  <a:cubicBezTo>
                    <a:pt x="24" y="38"/>
                    <a:pt x="18" y="42"/>
                    <a:pt x="13" y="48"/>
                  </a:cubicBezTo>
                  <a:cubicBezTo>
                    <a:pt x="14" y="34"/>
                    <a:pt x="15" y="19"/>
                    <a:pt x="15" y="4"/>
                  </a:cubicBezTo>
                  <a:cubicBezTo>
                    <a:pt x="15" y="0"/>
                    <a:pt x="8" y="0"/>
                    <a:pt x="8" y="4"/>
                  </a:cubicBezTo>
                  <a:cubicBezTo>
                    <a:pt x="7" y="27"/>
                    <a:pt x="1" y="50"/>
                    <a:pt x="0" y="73"/>
                  </a:cubicBezTo>
                  <a:cubicBezTo>
                    <a:pt x="0" y="80"/>
                    <a:pt x="10" y="80"/>
                    <a:pt x="12" y="74"/>
                  </a:cubicBezTo>
                  <a:cubicBezTo>
                    <a:pt x="16" y="66"/>
                    <a:pt x="20" y="57"/>
                    <a:pt x="28" y="52"/>
                  </a:cubicBezTo>
                  <a:cubicBezTo>
                    <a:pt x="39" y="44"/>
                    <a:pt x="35" y="65"/>
                    <a:pt x="35" y="70"/>
                  </a:cubicBezTo>
                  <a:cubicBezTo>
                    <a:pt x="35" y="76"/>
                    <a:pt x="44" y="77"/>
                    <a:pt x="46" y="72"/>
                  </a:cubicBezTo>
                  <a:cubicBezTo>
                    <a:pt x="47" y="69"/>
                    <a:pt x="47" y="66"/>
                    <a:pt x="47" y="63"/>
                  </a:cubicBezTo>
                  <a:cubicBezTo>
                    <a:pt x="48" y="64"/>
                    <a:pt x="49" y="64"/>
                    <a:pt x="51" y="65"/>
                  </a:cubicBezTo>
                  <a:cubicBezTo>
                    <a:pt x="56" y="67"/>
                    <a:pt x="61" y="66"/>
                    <a:pt x="66" y="65"/>
                  </a:cubicBezTo>
                  <a:cubicBezTo>
                    <a:pt x="71" y="64"/>
                    <a:pt x="76" y="62"/>
                    <a:pt x="80" y="59"/>
                  </a:cubicBezTo>
                  <a:cubicBezTo>
                    <a:pt x="81" y="59"/>
                    <a:pt x="82" y="58"/>
                    <a:pt x="82" y="58"/>
                  </a:cubicBezTo>
                  <a:cubicBezTo>
                    <a:pt x="84" y="60"/>
                    <a:pt x="86" y="61"/>
                    <a:pt x="88" y="62"/>
                  </a:cubicBezTo>
                  <a:cubicBezTo>
                    <a:pt x="95" y="65"/>
                    <a:pt x="102" y="63"/>
                    <a:pt x="108" y="59"/>
                  </a:cubicBezTo>
                  <a:cubicBezTo>
                    <a:pt x="114" y="53"/>
                    <a:pt x="115" y="42"/>
                    <a:pt x="111" y="35"/>
                  </a:cubicBezTo>
                  <a:close/>
                  <a:moveTo>
                    <a:pt x="74" y="49"/>
                  </a:moveTo>
                  <a:cubicBezTo>
                    <a:pt x="74" y="49"/>
                    <a:pt x="74" y="49"/>
                    <a:pt x="74" y="49"/>
                  </a:cubicBezTo>
                  <a:cubicBezTo>
                    <a:pt x="74" y="50"/>
                    <a:pt x="73" y="50"/>
                    <a:pt x="73" y="50"/>
                  </a:cubicBezTo>
                  <a:cubicBezTo>
                    <a:pt x="72" y="51"/>
                    <a:pt x="71" y="51"/>
                    <a:pt x="70" y="52"/>
                  </a:cubicBezTo>
                  <a:cubicBezTo>
                    <a:pt x="70" y="52"/>
                    <a:pt x="69" y="52"/>
                    <a:pt x="69" y="52"/>
                  </a:cubicBezTo>
                  <a:cubicBezTo>
                    <a:pt x="68" y="52"/>
                    <a:pt x="68" y="53"/>
                    <a:pt x="67" y="53"/>
                  </a:cubicBezTo>
                  <a:cubicBezTo>
                    <a:pt x="65" y="54"/>
                    <a:pt x="62" y="54"/>
                    <a:pt x="60" y="55"/>
                  </a:cubicBezTo>
                  <a:cubicBezTo>
                    <a:pt x="60" y="55"/>
                    <a:pt x="60" y="55"/>
                    <a:pt x="60" y="55"/>
                  </a:cubicBezTo>
                  <a:cubicBezTo>
                    <a:pt x="60" y="55"/>
                    <a:pt x="60" y="55"/>
                    <a:pt x="60" y="55"/>
                  </a:cubicBezTo>
                  <a:cubicBezTo>
                    <a:pt x="59" y="55"/>
                    <a:pt x="58" y="55"/>
                    <a:pt x="58" y="55"/>
                  </a:cubicBezTo>
                  <a:cubicBezTo>
                    <a:pt x="57" y="55"/>
                    <a:pt x="57" y="55"/>
                    <a:pt x="56" y="55"/>
                  </a:cubicBezTo>
                  <a:cubicBezTo>
                    <a:pt x="56" y="55"/>
                    <a:pt x="56" y="55"/>
                    <a:pt x="56" y="55"/>
                  </a:cubicBezTo>
                  <a:cubicBezTo>
                    <a:pt x="55" y="55"/>
                    <a:pt x="55" y="54"/>
                    <a:pt x="54" y="54"/>
                  </a:cubicBezTo>
                  <a:cubicBezTo>
                    <a:pt x="54" y="54"/>
                    <a:pt x="54" y="54"/>
                    <a:pt x="54" y="54"/>
                  </a:cubicBezTo>
                  <a:cubicBezTo>
                    <a:pt x="54" y="54"/>
                    <a:pt x="54" y="54"/>
                    <a:pt x="54" y="54"/>
                  </a:cubicBezTo>
                  <a:cubicBezTo>
                    <a:pt x="54" y="54"/>
                    <a:pt x="54" y="54"/>
                    <a:pt x="54" y="54"/>
                  </a:cubicBezTo>
                  <a:cubicBezTo>
                    <a:pt x="54" y="53"/>
                    <a:pt x="54" y="53"/>
                    <a:pt x="54" y="53"/>
                  </a:cubicBezTo>
                  <a:cubicBezTo>
                    <a:pt x="54" y="53"/>
                    <a:pt x="54" y="52"/>
                    <a:pt x="55" y="52"/>
                  </a:cubicBezTo>
                  <a:cubicBezTo>
                    <a:pt x="55" y="52"/>
                    <a:pt x="55" y="51"/>
                    <a:pt x="55" y="51"/>
                  </a:cubicBezTo>
                  <a:cubicBezTo>
                    <a:pt x="56" y="48"/>
                    <a:pt x="58" y="45"/>
                    <a:pt x="60" y="42"/>
                  </a:cubicBezTo>
                  <a:cubicBezTo>
                    <a:pt x="60" y="43"/>
                    <a:pt x="61" y="44"/>
                    <a:pt x="62" y="44"/>
                  </a:cubicBezTo>
                  <a:cubicBezTo>
                    <a:pt x="66" y="45"/>
                    <a:pt x="69" y="46"/>
                    <a:pt x="73" y="48"/>
                  </a:cubicBezTo>
                  <a:cubicBezTo>
                    <a:pt x="73" y="48"/>
                    <a:pt x="74" y="48"/>
                    <a:pt x="74" y="49"/>
                  </a:cubicBezTo>
                  <a:cubicBezTo>
                    <a:pt x="74" y="49"/>
                    <a:pt x="75" y="49"/>
                    <a:pt x="75" y="49"/>
                  </a:cubicBezTo>
                  <a:cubicBezTo>
                    <a:pt x="75" y="49"/>
                    <a:pt x="74" y="49"/>
                    <a:pt x="74"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1" name="Freeform 554"/>
            <p:cNvSpPr/>
            <p:nvPr/>
          </p:nvSpPr>
          <p:spPr bwMode="auto">
            <a:xfrm>
              <a:off x="3586" y="1379"/>
              <a:ext cx="80" cy="117"/>
            </a:xfrm>
            <a:custGeom>
              <a:avLst/>
              <a:gdLst>
                <a:gd name="T0" fmla="*/ 31 w 40"/>
                <a:gd name="T1" fmla="*/ 37 h 58"/>
                <a:gd name="T2" fmla="*/ 13 w 40"/>
                <a:gd name="T3" fmla="*/ 45 h 58"/>
                <a:gd name="T4" fmla="*/ 22 w 40"/>
                <a:gd name="T5" fmla="*/ 7 h 58"/>
                <a:gd name="T6" fmla="*/ 14 w 40"/>
                <a:gd name="T7" fmla="*/ 5 h 58"/>
                <a:gd name="T8" fmla="*/ 1 w 40"/>
                <a:gd name="T9" fmla="*/ 51 h 58"/>
                <a:gd name="T10" fmla="*/ 6 w 40"/>
                <a:gd name="T11" fmla="*/ 57 h 58"/>
                <a:gd name="T12" fmla="*/ 37 w 40"/>
                <a:gd name="T13" fmla="*/ 46 h 58"/>
                <a:gd name="T14" fmla="*/ 31 w 40"/>
                <a:gd name="T15" fmla="*/ 37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58">
                  <a:moveTo>
                    <a:pt x="31" y="37"/>
                  </a:moveTo>
                  <a:cubicBezTo>
                    <a:pt x="25" y="39"/>
                    <a:pt x="19" y="42"/>
                    <a:pt x="13" y="45"/>
                  </a:cubicBezTo>
                  <a:cubicBezTo>
                    <a:pt x="17" y="32"/>
                    <a:pt x="20" y="20"/>
                    <a:pt x="22" y="7"/>
                  </a:cubicBezTo>
                  <a:cubicBezTo>
                    <a:pt x="23" y="2"/>
                    <a:pt x="15" y="0"/>
                    <a:pt x="14" y="5"/>
                  </a:cubicBezTo>
                  <a:cubicBezTo>
                    <a:pt x="11" y="20"/>
                    <a:pt x="7" y="36"/>
                    <a:pt x="1" y="51"/>
                  </a:cubicBezTo>
                  <a:cubicBezTo>
                    <a:pt x="0" y="54"/>
                    <a:pt x="3" y="57"/>
                    <a:pt x="6" y="57"/>
                  </a:cubicBezTo>
                  <a:cubicBezTo>
                    <a:pt x="17" y="58"/>
                    <a:pt x="29" y="54"/>
                    <a:pt x="37" y="46"/>
                  </a:cubicBezTo>
                  <a:cubicBezTo>
                    <a:pt x="40" y="42"/>
                    <a:pt x="37" y="35"/>
                    <a:pt x="31"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2" name="Freeform 555"/>
            <p:cNvSpPr/>
            <p:nvPr/>
          </p:nvSpPr>
          <p:spPr bwMode="auto">
            <a:xfrm>
              <a:off x="3687" y="1363"/>
              <a:ext cx="34" cy="102"/>
            </a:xfrm>
            <a:custGeom>
              <a:avLst/>
              <a:gdLst>
                <a:gd name="T0" fmla="*/ 14 w 17"/>
                <a:gd name="T1" fmla="*/ 23 h 51"/>
                <a:gd name="T2" fmla="*/ 12 w 17"/>
                <a:gd name="T3" fmla="*/ 9 h 51"/>
                <a:gd name="T4" fmla="*/ 11 w 17"/>
                <a:gd name="T5" fmla="*/ 4 h 51"/>
                <a:gd name="T6" fmla="*/ 10 w 17"/>
                <a:gd name="T7" fmla="*/ 3 h 51"/>
                <a:gd name="T8" fmla="*/ 4 w 17"/>
                <a:gd name="T9" fmla="*/ 3 h 51"/>
                <a:gd name="T10" fmla="*/ 3 w 17"/>
                <a:gd name="T11" fmla="*/ 4 h 51"/>
                <a:gd name="T12" fmla="*/ 2 w 17"/>
                <a:gd name="T13" fmla="*/ 9 h 51"/>
                <a:gd name="T14" fmla="*/ 1 w 17"/>
                <a:gd name="T15" fmla="*/ 23 h 51"/>
                <a:gd name="T16" fmla="*/ 6 w 17"/>
                <a:gd name="T17" fmla="*/ 49 h 51"/>
                <a:gd name="T18" fmla="*/ 14 w 17"/>
                <a:gd name="T19" fmla="*/ 48 h 51"/>
                <a:gd name="T20" fmla="*/ 14 w 17"/>
                <a:gd name="T21" fmla="*/ 2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51">
                  <a:moveTo>
                    <a:pt x="14" y="23"/>
                  </a:moveTo>
                  <a:cubicBezTo>
                    <a:pt x="13" y="18"/>
                    <a:pt x="13" y="14"/>
                    <a:pt x="12" y="9"/>
                  </a:cubicBezTo>
                  <a:cubicBezTo>
                    <a:pt x="12" y="8"/>
                    <a:pt x="12" y="6"/>
                    <a:pt x="11" y="4"/>
                  </a:cubicBezTo>
                  <a:cubicBezTo>
                    <a:pt x="10" y="3"/>
                    <a:pt x="10" y="3"/>
                    <a:pt x="10" y="3"/>
                  </a:cubicBezTo>
                  <a:cubicBezTo>
                    <a:pt x="9" y="0"/>
                    <a:pt x="5" y="0"/>
                    <a:pt x="4" y="3"/>
                  </a:cubicBezTo>
                  <a:cubicBezTo>
                    <a:pt x="4" y="3"/>
                    <a:pt x="4" y="3"/>
                    <a:pt x="3" y="4"/>
                  </a:cubicBezTo>
                  <a:cubicBezTo>
                    <a:pt x="2" y="6"/>
                    <a:pt x="2" y="8"/>
                    <a:pt x="2" y="9"/>
                  </a:cubicBezTo>
                  <a:cubicBezTo>
                    <a:pt x="1" y="14"/>
                    <a:pt x="1" y="18"/>
                    <a:pt x="1" y="23"/>
                  </a:cubicBezTo>
                  <a:cubicBezTo>
                    <a:pt x="1" y="30"/>
                    <a:pt x="0" y="44"/>
                    <a:pt x="6" y="49"/>
                  </a:cubicBezTo>
                  <a:cubicBezTo>
                    <a:pt x="8" y="51"/>
                    <a:pt x="12" y="51"/>
                    <a:pt x="14" y="48"/>
                  </a:cubicBezTo>
                  <a:cubicBezTo>
                    <a:pt x="17" y="41"/>
                    <a:pt x="14" y="30"/>
                    <a:pt x="14"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3" name="Freeform 556"/>
            <p:cNvSpPr/>
            <p:nvPr/>
          </p:nvSpPr>
          <p:spPr bwMode="auto">
            <a:xfrm>
              <a:off x="3687" y="1484"/>
              <a:ext cx="30" cy="36"/>
            </a:xfrm>
            <a:custGeom>
              <a:avLst/>
              <a:gdLst>
                <a:gd name="T0" fmla="*/ 7 w 15"/>
                <a:gd name="T1" fmla="*/ 0 h 18"/>
                <a:gd name="T2" fmla="*/ 0 w 15"/>
                <a:gd name="T3" fmla="*/ 7 h 18"/>
                <a:gd name="T4" fmla="*/ 2 w 15"/>
                <a:gd name="T5" fmla="*/ 13 h 18"/>
                <a:gd name="T6" fmla="*/ 4 w 15"/>
                <a:gd name="T7" fmla="*/ 15 h 18"/>
                <a:gd name="T8" fmla="*/ 10 w 15"/>
                <a:gd name="T9" fmla="*/ 15 h 18"/>
                <a:gd name="T10" fmla="*/ 12 w 15"/>
                <a:gd name="T11" fmla="*/ 13 h 18"/>
                <a:gd name="T12" fmla="*/ 15 w 15"/>
                <a:gd name="T13" fmla="*/ 7 h 18"/>
                <a:gd name="T14" fmla="*/ 7 w 15"/>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8">
                  <a:moveTo>
                    <a:pt x="7" y="0"/>
                  </a:moveTo>
                  <a:cubicBezTo>
                    <a:pt x="3" y="0"/>
                    <a:pt x="0" y="3"/>
                    <a:pt x="0" y="7"/>
                  </a:cubicBezTo>
                  <a:cubicBezTo>
                    <a:pt x="0" y="9"/>
                    <a:pt x="0" y="11"/>
                    <a:pt x="2" y="13"/>
                  </a:cubicBezTo>
                  <a:cubicBezTo>
                    <a:pt x="3" y="14"/>
                    <a:pt x="4" y="14"/>
                    <a:pt x="4" y="15"/>
                  </a:cubicBezTo>
                  <a:cubicBezTo>
                    <a:pt x="5" y="18"/>
                    <a:pt x="9" y="18"/>
                    <a:pt x="10" y="15"/>
                  </a:cubicBezTo>
                  <a:cubicBezTo>
                    <a:pt x="10" y="14"/>
                    <a:pt x="11" y="14"/>
                    <a:pt x="12" y="13"/>
                  </a:cubicBezTo>
                  <a:cubicBezTo>
                    <a:pt x="14" y="11"/>
                    <a:pt x="15" y="9"/>
                    <a:pt x="15" y="7"/>
                  </a:cubicBezTo>
                  <a:cubicBezTo>
                    <a:pt x="15" y="3"/>
                    <a:pt x="11"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4" name="Freeform 557"/>
            <p:cNvSpPr>
              <a:spLocks noEditPoints="1"/>
            </p:cNvSpPr>
            <p:nvPr/>
          </p:nvSpPr>
          <p:spPr bwMode="auto">
            <a:xfrm>
              <a:off x="3523" y="1958"/>
              <a:ext cx="694" cy="383"/>
            </a:xfrm>
            <a:custGeom>
              <a:avLst/>
              <a:gdLst>
                <a:gd name="T0" fmla="*/ 190 w 344"/>
                <a:gd name="T1" fmla="*/ 7 h 190"/>
                <a:gd name="T2" fmla="*/ 37 w 344"/>
                <a:gd name="T3" fmla="*/ 92 h 190"/>
                <a:gd name="T4" fmla="*/ 6 w 344"/>
                <a:gd name="T5" fmla="*/ 157 h 190"/>
                <a:gd name="T6" fmla="*/ 32 w 344"/>
                <a:gd name="T7" fmla="*/ 167 h 190"/>
                <a:gd name="T8" fmla="*/ 87 w 344"/>
                <a:gd name="T9" fmla="*/ 170 h 190"/>
                <a:gd name="T10" fmla="*/ 258 w 344"/>
                <a:gd name="T11" fmla="*/ 159 h 190"/>
                <a:gd name="T12" fmla="*/ 257 w 344"/>
                <a:gd name="T13" fmla="*/ 169 h 190"/>
                <a:gd name="T14" fmla="*/ 302 w 344"/>
                <a:gd name="T15" fmla="*/ 163 h 190"/>
                <a:gd name="T16" fmla="*/ 318 w 344"/>
                <a:gd name="T17" fmla="*/ 162 h 190"/>
                <a:gd name="T18" fmla="*/ 325 w 344"/>
                <a:gd name="T19" fmla="*/ 154 h 190"/>
                <a:gd name="T20" fmla="*/ 68 w 344"/>
                <a:gd name="T21" fmla="*/ 66 h 190"/>
                <a:gd name="T22" fmla="*/ 64 w 344"/>
                <a:gd name="T23" fmla="*/ 80 h 190"/>
                <a:gd name="T24" fmla="*/ 31 w 344"/>
                <a:gd name="T25" fmla="*/ 109 h 190"/>
                <a:gd name="T26" fmla="*/ 16 w 344"/>
                <a:gd name="T27" fmla="*/ 125 h 190"/>
                <a:gd name="T28" fmla="*/ 80 w 344"/>
                <a:gd name="T29" fmla="*/ 159 h 190"/>
                <a:gd name="T30" fmla="*/ 70 w 344"/>
                <a:gd name="T31" fmla="*/ 145 h 190"/>
                <a:gd name="T32" fmla="*/ 78 w 344"/>
                <a:gd name="T33" fmla="*/ 141 h 190"/>
                <a:gd name="T34" fmla="*/ 80 w 344"/>
                <a:gd name="T35" fmla="*/ 159 h 190"/>
                <a:gd name="T36" fmla="*/ 268 w 344"/>
                <a:gd name="T37" fmla="*/ 166 h 190"/>
                <a:gd name="T38" fmla="*/ 288 w 344"/>
                <a:gd name="T39" fmla="*/ 154 h 190"/>
                <a:gd name="T40" fmla="*/ 318 w 344"/>
                <a:gd name="T41" fmla="*/ 153 h 190"/>
                <a:gd name="T42" fmla="*/ 318 w 344"/>
                <a:gd name="T43" fmla="*/ 154 h 190"/>
                <a:gd name="T44" fmla="*/ 301 w 344"/>
                <a:gd name="T45" fmla="*/ 157 h 190"/>
                <a:gd name="T46" fmla="*/ 266 w 344"/>
                <a:gd name="T47" fmla="*/ 137 h 190"/>
                <a:gd name="T48" fmla="*/ 263 w 344"/>
                <a:gd name="T49" fmla="*/ 151 h 190"/>
                <a:gd name="T50" fmla="*/ 96 w 344"/>
                <a:gd name="T51" fmla="*/ 151 h 190"/>
                <a:gd name="T52" fmla="*/ 63 w 344"/>
                <a:gd name="T53" fmla="*/ 138 h 190"/>
                <a:gd name="T54" fmla="*/ 34 w 344"/>
                <a:gd name="T55" fmla="*/ 154 h 190"/>
                <a:gd name="T56" fmla="*/ 13 w 344"/>
                <a:gd name="T57" fmla="*/ 133 h 190"/>
                <a:gd name="T58" fmla="*/ 40 w 344"/>
                <a:gd name="T59" fmla="*/ 105 h 190"/>
                <a:gd name="T60" fmla="*/ 40 w 344"/>
                <a:gd name="T61" fmla="*/ 103 h 190"/>
                <a:gd name="T62" fmla="*/ 315 w 344"/>
                <a:gd name="T63" fmla="*/ 92 h 190"/>
                <a:gd name="T64" fmla="*/ 50 w 344"/>
                <a:gd name="T65" fmla="*/ 97 h 190"/>
                <a:gd name="T66" fmla="*/ 92 w 344"/>
                <a:gd name="T67" fmla="*/ 72 h 190"/>
                <a:gd name="T68" fmla="*/ 190 w 344"/>
                <a:gd name="T69" fmla="*/ 18 h 190"/>
                <a:gd name="T70" fmla="*/ 318 w 344"/>
                <a:gd name="T71" fmla="*/ 15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4" h="190">
                  <a:moveTo>
                    <a:pt x="314" y="31"/>
                  </a:moveTo>
                  <a:cubicBezTo>
                    <a:pt x="285" y="0"/>
                    <a:pt x="228" y="7"/>
                    <a:pt x="190" y="7"/>
                  </a:cubicBezTo>
                  <a:cubicBezTo>
                    <a:pt x="144" y="6"/>
                    <a:pt x="91" y="4"/>
                    <a:pt x="64" y="48"/>
                  </a:cubicBezTo>
                  <a:cubicBezTo>
                    <a:pt x="54" y="65"/>
                    <a:pt x="59" y="80"/>
                    <a:pt x="37" y="92"/>
                  </a:cubicBezTo>
                  <a:cubicBezTo>
                    <a:pt x="26" y="98"/>
                    <a:pt x="19" y="102"/>
                    <a:pt x="11" y="113"/>
                  </a:cubicBezTo>
                  <a:cubicBezTo>
                    <a:pt x="0" y="127"/>
                    <a:pt x="1" y="141"/>
                    <a:pt x="6" y="157"/>
                  </a:cubicBezTo>
                  <a:cubicBezTo>
                    <a:pt x="4" y="160"/>
                    <a:pt x="4" y="166"/>
                    <a:pt x="10" y="166"/>
                  </a:cubicBezTo>
                  <a:cubicBezTo>
                    <a:pt x="17" y="167"/>
                    <a:pt x="25" y="167"/>
                    <a:pt x="32" y="167"/>
                  </a:cubicBezTo>
                  <a:cubicBezTo>
                    <a:pt x="37" y="167"/>
                    <a:pt x="45" y="168"/>
                    <a:pt x="50" y="166"/>
                  </a:cubicBezTo>
                  <a:cubicBezTo>
                    <a:pt x="57" y="180"/>
                    <a:pt x="77" y="180"/>
                    <a:pt x="87" y="170"/>
                  </a:cubicBezTo>
                  <a:cubicBezTo>
                    <a:pt x="90" y="167"/>
                    <a:pt x="93" y="162"/>
                    <a:pt x="94" y="158"/>
                  </a:cubicBezTo>
                  <a:cubicBezTo>
                    <a:pt x="147" y="171"/>
                    <a:pt x="205" y="157"/>
                    <a:pt x="258" y="159"/>
                  </a:cubicBezTo>
                  <a:cubicBezTo>
                    <a:pt x="258" y="159"/>
                    <a:pt x="259" y="159"/>
                    <a:pt x="259" y="159"/>
                  </a:cubicBezTo>
                  <a:cubicBezTo>
                    <a:pt x="257" y="162"/>
                    <a:pt x="257" y="165"/>
                    <a:pt x="257" y="169"/>
                  </a:cubicBezTo>
                  <a:cubicBezTo>
                    <a:pt x="256" y="185"/>
                    <a:pt x="274" y="190"/>
                    <a:pt x="287" y="184"/>
                  </a:cubicBezTo>
                  <a:cubicBezTo>
                    <a:pt x="296" y="180"/>
                    <a:pt x="301" y="172"/>
                    <a:pt x="302" y="163"/>
                  </a:cubicBezTo>
                  <a:cubicBezTo>
                    <a:pt x="304" y="163"/>
                    <a:pt x="306" y="163"/>
                    <a:pt x="308" y="163"/>
                  </a:cubicBezTo>
                  <a:cubicBezTo>
                    <a:pt x="311" y="162"/>
                    <a:pt x="315" y="164"/>
                    <a:pt x="318" y="162"/>
                  </a:cubicBezTo>
                  <a:cubicBezTo>
                    <a:pt x="321" y="161"/>
                    <a:pt x="322" y="158"/>
                    <a:pt x="320" y="156"/>
                  </a:cubicBezTo>
                  <a:cubicBezTo>
                    <a:pt x="322" y="157"/>
                    <a:pt x="324" y="156"/>
                    <a:pt x="325" y="154"/>
                  </a:cubicBezTo>
                  <a:cubicBezTo>
                    <a:pt x="332" y="115"/>
                    <a:pt x="344" y="63"/>
                    <a:pt x="314" y="31"/>
                  </a:cubicBezTo>
                  <a:close/>
                  <a:moveTo>
                    <a:pt x="68" y="66"/>
                  </a:moveTo>
                  <a:cubicBezTo>
                    <a:pt x="72" y="54"/>
                    <a:pt x="78" y="45"/>
                    <a:pt x="85" y="38"/>
                  </a:cubicBezTo>
                  <a:cubicBezTo>
                    <a:pt x="87" y="57"/>
                    <a:pt x="85" y="78"/>
                    <a:pt x="64" y="80"/>
                  </a:cubicBezTo>
                  <a:cubicBezTo>
                    <a:pt x="66" y="75"/>
                    <a:pt x="67" y="71"/>
                    <a:pt x="68" y="66"/>
                  </a:cubicBezTo>
                  <a:close/>
                  <a:moveTo>
                    <a:pt x="31" y="109"/>
                  </a:moveTo>
                  <a:cubicBezTo>
                    <a:pt x="31" y="114"/>
                    <a:pt x="31" y="118"/>
                    <a:pt x="29" y="122"/>
                  </a:cubicBezTo>
                  <a:cubicBezTo>
                    <a:pt x="26" y="126"/>
                    <a:pt x="21" y="126"/>
                    <a:pt x="16" y="125"/>
                  </a:cubicBezTo>
                  <a:cubicBezTo>
                    <a:pt x="20" y="119"/>
                    <a:pt x="24" y="114"/>
                    <a:pt x="31" y="109"/>
                  </a:cubicBezTo>
                  <a:close/>
                  <a:moveTo>
                    <a:pt x="80" y="159"/>
                  </a:moveTo>
                  <a:cubicBezTo>
                    <a:pt x="76" y="163"/>
                    <a:pt x="67" y="166"/>
                    <a:pt x="64" y="160"/>
                  </a:cubicBezTo>
                  <a:cubicBezTo>
                    <a:pt x="60" y="155"/>
                    <a:pt x="64" y="147"/>
                    <a:pt x="70" y="145"/>
                  </a:cubicBezTo>
                  <a:cubicBezTo>
                    <a:pt x="70" y="145"/>
                    <a:pt x="70" y="144"/>
                    <a:pt x="71" y="144"/>
                  </a:cubicBezTo>
                  <a:cubicBezTo>
                    <a:pt x="73" y="143"/>
                    <a:pt x="76" y="142"/>
                    <a:pt x="78" y="141"/>
                  </a:cubicBezTo>
                  <a:cubicBezTo>
                    <a:pt x="81" y="141"/>
                    <a:pt x="82" y="142"/>
                    <a:pt x="83" y="143"/>
                  </a:cubicBezTo>
                  <a:cubicBezTo>
                    <a:pt x="85" y="148"/>
                    <a:pt x="83" y="155"/>
                    <a:pt x="80" y="159"/>
                  </a:cubicBezTo>
                  <a:close/>
                  <a:moveTo>
                    <a:pt x="284" y="172"/>
                  </a:moveTo>
                  <a:cubicBezTo>
                    <a:pt x="277" y="176"/>
                    <a:pt x="268" y="175"/>
                    <a:pt x="268" y="166"/>
                  </a:cubicBezTo>
                  <a:cubicBezTo>
                    <a:pt x="268" y="159"/>
                    <a:pt x="273" y="151"/>
                    <a:pt x="279" y="147"/>
                  </a:cubicBezTo>
                  <a:cubicBezTo>
                    <a:pt x="283" y="147"/>
                    <a:pt x="286" y="149"/>
                    <a:pt x="288" y="154"/>
                  </a:cubicBezTo>
                  <a:cubicBezTo>
                    <a:pt x="293" y="161"/>
                    <a:pt x="291" y="168"/>
                    <a:pt x="284" y="172"/>
                  </a:cubicBezTo>
                  <a:close/>
                  <a:moveTo>
                    <a:pt x="318" y="153"/>
                  </a:moveTo>
                  <a:cubicBezTo>
                    <a:pt x="318" y="154"/>
                    <a:pt x="318" y="154"/>
                    <a:pt x="318" y="154"/>
                  </a:cubicBezTo>
                  <a:cubicBezTo>
                    <a:pt x="318" y="154"/>
                    <a:pt x="318" y="154"/>
                    <a:pt x="318" y="154"/>
                  </a:cubicBezTo>
                  <a:cubicBezTo>
                    <a:pt x="314" y="153"/>
                    <a:pt x="311" y="154"/>
                    <a:pt x="308" y="155"/>
                  </a:cubicBezTo>
                  <a:cubicBezTo>
                    <a:pt x="306" y="156"/>
                    <a:pt x="304" y="157"/>
                    <a:pt x="301" y="157"/>
                  </a:cubicBezTo>
                  <a:cubicBezTo>
                    <a:pt x="301" y="155"/>
                    <a:pt x="301" y="153"/>
                    <a:pt x="300" y="152"/>
                  </a:cubicBezTo>
                  <a:cubicBezTo>
                    <a:pt x="295" y="140"/>
                    <a:pt x="278" y="130"/>
                    <a:pt x="266" y="137"/>
                  </a:cubicBezTo>
                  <a:cubicBezTo>
                    <a:pt x="262" y="140"/>
                    <a:pt x="264" y="145"/>
                    <a:pt x="268" y="145"/>
                  </a:cubicBezTo>
                  <a:cubicBezTo>
                    <a:pt x="266" y="147"/>
                    <a:pt x="264" y="149"/>
                    <a:pt x="263" y="151"/>
                  </a:cubicBezTo>
                  <a:cubicBezTo>
                    <a:pt x="262" y="149"/>
                    <a:pt x="260" y="148"/>
                    <a:pt x="258" y="148"/>
                  </a:cubicBezTo>
                  <a:cubicBezTo>
                    <a:pt x="204" y="142"/>
                    <a:pt x="150" y="155"/>
                    <a:pt x="96" y="151"/>
                  </a:cubicBezTo>
                  <a:cubicBezTo>
                    <a:pt x="96" y="146"/>
                    <a:pt x="95" y="142"/>
                    <a:pt x="93" y="138"/>
                  </a:cubicBezTo>
                  <a:cubicBezTo>
                    <a:pt x="87" y="125"/>
                    <a:pt x="70" y="129"/>
                    <a:pt x="63" y="138"/>
                  </a:cubicBezTo>
                  <a:cubicBezTo>
                    <a:pt x="55" y="141"/>
                    <a:pt x="49" y="147"/>
                    <a:pt x="48" y="155"/>
                  </a:cubicBezTo>
                  <a:cubicBezTo>
                    <a:pt x="44" y="154"/>
                    <a:pt x="39" y="154"/>
                    <a:pt x="34" y="154"/>
                  </a:cubicBezTo>
                  <a:cubicBezTo>
                    <a:pt x="27" y="154"/>
                    <a:pt x="19" y="154"/>
                    <a:pt x="12" y="155"/>
                  </a:cubicBezTo>
                  <a:cubicBezTo>
                    <a:pt x="11" y="146"/>
                    <a:pt x="11" y="139"/>
                    <a:pt x="13" y="133"/>
                  </a:cubicBezTo>
                  <a:cubicBezTo>
                    <a:pt x="21" y="135"/>
                    <a:pt x="28" y="134"/>
                    <a:pt x="34" y="129"/>
                  </a:cubicBezTo>
                  <a:cubicBezTo>
                    <a:pt x="41" y="123"/>
                    <a:pt x="42" y="113"/>
                    <a:pt x="40" y="105"/>
                  </a:cubicBezTo>
                  <a:cubicBezTo>
                    <a:pt x="39" y="104"/>
                    <a:pt x="39" y="104"/>
                    <a:pt x="39" y="104"/>
                  </a:cubicBezTo>
                  <a:cubicBezTo>
                    <a:pt x="39" y="103"/>
                    <a:pt x="40" y="103"/>
                    <a:pt x="40" y="103"/>
                  </a:cubicBezTo>
                  <a:cubicBezTo>
                    <a:pt x="130" y="124"/>
                    <a:pt x="228" y="120"/>
                    <a:pt x="318" y="102"/>
                  </a:cubicBezTo>
                  <a:cubicBezTo>
                    <a:pt x="325" y="101"/>
                    <a:pt x="322" y="91"/>
                    <a:pt x="315" y="92"/>
                  </a:cubicBezTo>
                  <a:cubicBezTo>
                    <a:pt x="228" y="109"/>
                    <a:pt x="137" y="111"/>
                    <a:pt x="48" y="98"/>
                  </a:cubicBezTo>
                  <a:cubicBezTo>
                    <a:pt x="49" y="98"/>
                    <a:pt x="50" y="98"/>
                    <a:pt x="50" y="97"/>
                  </a:cubicBezTo>
                  <a:cubicBezTo>
                    <a:pt x="55" y="95"/>
                    <a:pt x="59" y="91"/>
                    <a:pt x="61" y="86"/>
                  </a:cubicBezTo>
                  <a:cubicBezTo>
                    <a:pt x="74" y="87"/>
                    <a:pt x="85" y="84"/>
                    <a:pt x="92" y="72"/>
                  </a:cubicBezTo>
                  <a:cubicBezTo>
                    <a:pt x="98" y="61"/>
                    <a:pt x="97" y="45"/>
                    <a:pt x="91" y="34"/>
                  </a:cubicBezTo>
                  <a:cubicBezTo>
                    <a:pt x="118" y="16"/>
                    <a:pt x="160" y="18"/>
                    <a:pt x="190" y="18"/>
                  </a:cubicBezTo>
                  <a:cubicBezTo>
                    <a:pt x="226" y="17"/>
                    <a:pt x="265" y="14"/>
                    <a:pt x="298" y="30"/>
                  </a:cubicBezTo>
                  <a:cubicBezTo>
                    <a:pt x="337" y="48"/>
                    <a:pt x="323" y="119"/>
                    <a:pt x="318" y="1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5" name="Freeform 558"/>
            <p:cNvSpPr>
              <a:spLocks noEditPoints="1"/>
            </p:cNvSpPr>
            <p:nvPr/>
          </p:nvSpPr>
          <p:spPr bwMode="auto">
            <a:xfrm>
              <a:off x="3727" y="2010"/>
              <a:ext cx="115" cy="137"/>
            </a:xfrm>
            <a:custGeom>
              <a:avLst/>
              <a:gdLst>
                <a:gd name="T0" fmla="*/ 48 w 57"/>
                <a:gd name="T1" fmla="*/ 7 h 68"/>
                <a:gd name="T2" fmla="*/ 18 w 57"/>
                <a:gd name="T3" fmla="*/ 6 h 68"/>
                <a:gd name="T4" fmla="*/ 14 w 57"/>
                <a:gd name="T5" fmla="*/ 7 h 68"/>
                <a:gd name="T6" fmla="*/ 1 w 57"/>
                <a:gd name="T7" fmla="*/ 50 h 68"/>
                <a:gd name="T8" fmla="*/ 4 w 57"/>
                <a:gd name="T9" fmla="*/ 57 h 68"/>
                <a:gd name="T10" fmla="*/ 55 w 57"/>
                <a:gd name="T11" fmla="*/ 33 h 68"/>
                <a:gd name="T12" fmla="*/ 48 w 57"/>
                <a:gd name="T13" fmla="*/ 7 h 68"/>
                <a:gd name="T14" fmla="*/ 43 w 57"/>
                <a:gd name="T15" fmla="*/ 31 h 68"/>
                <a:gd name="T16" fmla="*/ 13 w 57"/>
                <a:gd name="T17" fmla="*/ 48 h 68"/>
                <a:gd name="T18" fmla="*/ 18 w 57"/>
                <a:gd name="T19" fmla="*/ 14 h 68"/>
                <a:gd name="T20" fmla="*/ 19 w 57"/>
                <a:gd name="T21" fmla="*/ 14 h 68"/>
                <a:gd name="T22" fmla="*/ 40 w 57"/>
                <a:gd name="T23" fmla="*/ 16 h 68"/>
                <a:gd name="T24" fmla="*/ 43 w 57"/>
                <a:gd name="T25"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8">
                  <a:moveTo>
                    <a:pt x="48" y="7"/>
                  </a:moveTo>
                  <a:cubicBezTo>
                    <a:pt x="40" y="0"/>
                    <a:pt x="26" y="0"/>
                    <a:pt x="18" y="6"/>
                  </a:cubicBezTo>
                  <a:cubicBezTo>
                    <a:pt x="17" y="5"/>
                    <a:pt x="15" y="5"/>
                    <a:pt x="14" y="7"/>
                  </a:cubicBezTo>
                  <a:cubicBezTo>
                    <a:pt x="7" y="20"/>
                    <a:pt x="4" y="35"/>
                    <a:pt x="1" y="50"/>
                  </a:cubicBezTo>
                  <a:cubicBezTo>
                    <a:pt x="0" y="53"/>
                    <a:pt x="1" y="56"/>
                    <a:pt x="4" y="57"/>
                  </a:cubicBezTo>
                  <a:cubicBezTo>
                    <a:pt x="26" y="68"/>
                    <a:pt x="50" y="58"/>
                    <a:pt x="55" y="33"/>
                  </a:cubicBezTo>
                  <a:cubicBezTo>
                    <a:pt x="57" y="24"/>
                    <a:pt x="55" y="14"/>
                    <a:pt x="48" y="7"/>
                  </a:cubicBezTo>
                  <a:close/>
                  <a:moveTo>
                    <a:pt x="43" y="31"/>
                  </a:moveTo>
                  <a:cubicBezTo>
                    <a:pt x="40" y="47"/>
                    <a:pt x="27" y="53"/>
                    <a:pt x="13" y="48"/>
                  </a:cubicBezTo>
                  <a:cubicBezTo>
                    <a:pt x="15" y="37"/>
                    <a:pt x="16" y="26"/>
                    <a:pt x="18" y="14"/>
                  </a:cubicBezTo>
                  <a:cubicBezTo>
                    <a:pt x="18" y="14"/>
                    <a:pt x="18" y="14"/>
                    <a:pt x="19" y="14"/>
                  </a:cubicBezTo>
                  <a:cubicBezTo>
                    <a:pt x="26" y="15"/>
                    <a:pt x="34" y="11"/>
                    <a:pt x="40" y="16"/>
                  </a:cubicBezTo>
                  <a:cubicBezTo>
                    <a:pt x="44" y="20"/>
                    <a:pt x="44" y="26"/>
                    <a:pt x="4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6" name="Freeform 559"/>
            <p:cNvSpPr>
              <a:spLocks noEditPoints="1"/>
            </p:cNvSpPr>
            <p:nvPr/>
          </p:nvSpPr>
          <p:spPr bwMode="auto">
            <a:xfrm>
              <a:off x="3860" y="2010"/>
              <a:ext cx="135" cy="139"/>
            </a:xfrm>
            <a:custGeom>
              <a:avLst/>
              <a:gdLst>
                <a:gd name="T0" fmla="*/ 46 w 67"/>
                <a:gd name="T1" fmla="*/ 9 h 69"/>
                <a:gd name="T2" fmla="*/ 12 w 67"/>
                <a:gd name="T3" fmla="*/ 9 h 69"/>
                <a:gd name="T4" fmla="*/ 12 w 67"/>
                <a:gd name="T5" fmla="*/ 10 h 69"/>
                <a:gd name="T6" fmla="*/ 10 w 67"/>
                <a:gd name="T7" fmla="*/ 11 h 69"/>
                <a:gd name="T8" fmla="*/ 14 w 67"/>
                <a:gd name="T9" fmla="*/ 58 h 69"/>
                <a:gd name="T10" fmla="*/ 60 w 67"/>
                <a:gd name="T11" fmla="*/ 39 h 69"/>
                <a:gd name="T12" fmla="*/ 46 w 67"/>
                <a:gd name="T13" fmla="*/ 9 h 69"/>
                <a:gd name="T14" fmla="*/ 50 w 67"/>
                <a:gd name="T15" fmla="*/ 32 h 69"/>
                <a:gd name="T16" fmla="*/ 21 w 67"/>
                <a:gd name="T17" fmla="*/ 48 h 69"/>
                <a:gd name="T18" fmla="*/ 14 w 67"/>
                <a:gd name="T19" fmla="*/ 35 h 69"/>
                <a:gd name="T20" fmla="*/ 16 w 67"/>
                <a:gd name="T21" fmla="*/ 18 h 69"/>
                <a:gd name="T22" fmla="*/ 17 w 67"/>
                <a:gd name="T23" fmla="*/ 18 h 69"/>
                <a:gd name="T24" fmla="*/ 50 w 67"/>
                <a:gd name="T25" fmla="*/ 3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69">
                  <a:moveTo>
                    <a:pt x="46" y="9"/>
                  </a:moveTo>
                  <a:cubicBezTo>
                    <a:pt x="37" y="5"/>
                    <a:pt x="20" y="0"/>
                    <a:pt x="12" y="9"/>
                  </a:cubicBezTo>
                  <a:cubicBezTo>
                    <a:pt x="12" y="9"/>
                    <a:pt x="12" y="9"/>
                    <a:pt x="12" y="10"/>
                  </a:cubicBezTo>
                  <a:cubicBezTo>
                    <a:pt x="11" y="10"/>
                    <a:pt x="11" y="10"/>
                    <a:pt x="10" y="11"/>
                  </a:cubicBezTo>
                  <a:cubicBezTo>
                    <a:pt x="2" y="24"/>
                    <a:pt x="0" y="47"/>
                    <a:pt x="14" y="58"/>
                  </a:cubicBezTo>
                  <a:cubicBezTo>
                    <a:pt x="30" y="69"/>
                    <a:pt x="52" y="53"/>
                    <a:pt x="60" y="39"/>
                  </a:cubicBezTo>
                  <a:cubicBezTo>
                    <a:pt x="67" y="26"/>
                    <a:pt x="58" y="14"/>
                    <a:pt x="46" y="9"/>
                  </a:cubicBezTo>
                  <a:close/>
                  <a:moveTo>
                    <a:pt x="50" y="32"/>
                  </a:moveTo>
                  <a:cubicBezTo>
                    <a:pt x="47" y="41"/>
                    <a:pt x="31" y="54"/>
                    <a:pt x="21" y="48"/>
                  </a:cubicBezTo>
                  <a:cubicBezTo>
                    <a:pt x="17" y="46"/>
                    <a:pt x="15" y="39"/>
                    <a:pt x="14" y="35"/>
                  </a:cubicBezTo>
                  <a:cubicBezTo>
                    <a:pt x="14" y="29"/>
                    <a:pt x="15" y="24"/>
                    <a:pt x="16" y="18"/>
                  </a:cubicBezTo>
                  <a:cubicBezTo>
                    <a:pt x="16" y="18"/>
                    <a:pt x="17" y="18"/>
                    <a:pt x="17" y="18"/>
                  </a:cubicBezTo>
                  <a:cubicBezTo>
                    <a:pt x="24" y="15"/>
                    <a:pt x="53" y="18"/>
                    <a:pt x="5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7" name="Freeform 560"/>
            <p:cNvSpPr>
              <a:spLocks noEditPoints="1"/>
            </p:cNvSpPr>
            <p:nvPr/>
          </p:nvSpPr>
          <p:spPr bwMode="auto">
            <a:xfrm>
              <a:off x="4003" y="2004"/>
              <a:ext cx="147" cy="119"/>
            </a:xfrm>
            <a:custGeom>
              <a:avLst/>
              <a:gdLst>
                <a:gd name="T0" fmla="*/ 52 w 73"/>
                <a:gd name="T1" fmla="*/ 17 h 59"/>
                <a:gd name="T2" fmla="*/ 14 w 73"/>
                <a:gd name="T3" fmla="*/ 4 h 59"/>
                <a:gd name="T4" fmla="*/ 13 w 73"/>
                <a:gd name="T5" fmla="*/ 13 h 59"/>
                <a:gd name="T6" fmla="*/ 13 w 73"/>
                <a:gd name="T7" fmla="*/ 13 h 59"/>
                <a:gd name="T8" fmla="*/ 10 w 73"/>
                <a:gd name="T9" fmla="*/ 14 h 59"/>
                <a:gd name="T10" fmla="*/ 1 w 73"/>
                <a:gd name="T11" fmla="*/ 50 h 59"/>
                <a:gd name="T12" fmla="*/ 4 w 73"/>
                <a:gd name="T13" fmla="*/ 55 h 59"/>
                <a:gd name="T14" fmla="*/ 41 w 73"/>
                <a:gd name="T15" fmla="*/ 59 h 59"/>
                <a:gd name="T16" fmla="*/ 68 w 73"/>
                <a:gd name="T17" fmla="*/ 47 h 59"/>
                <a:gd name="T18" fmla="*/ 52 w 73"/>
                <a:gd name="T19" fmla="*/ 17 h 59"/>
                <a:gd name="T20" fmla="*/ 57 w 73"/>
                <a:gd name="T21" fmla="*/ 44 h 59"/>
                <a:gd name="T22" fmla="*/ 11 w 73"/>
                <a:gd name="T23" fmla="*/ 46 h 59"/>
                <a:gd name="T24" fmla="*/ 16 w 73"/>
                <a:gd name="T25" fmla="*/ 17 h 59"/>
                <a:gd name="T26" fmla="*/ 15 w 73"/>
                <a:gd name="T27" fmla="*/ 14 h 59"/>
                <a:gd name="T28" fmla="*/ 37 w 73"/>
                <a:gd name="T29" fmla="*/ 21 h 59"/>
                <a:gd name="T30" fmla="*/ 57 w 73"/>
                <a:gd name="T31" fmla="*/ 4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 h="59">
                  <a:moveTo>
                    <a:pt x="52" y="17"/>
                  </a:moveTo>
                  <a:cubicBezTo>
                    <a:pt x="44" y="11"/>
                    <a:pt x="24" y="0"/>
                    <a:pt x="14" y="4"/>
                  </a:cubicBezTo>
                  <a:cubicBezTo>
                    <a:pt x="11" y="5"/>
                    <a:pt x="9" y="11"/>
                    <a:pt x="13" y="13"/>
                  </a:cubicBezTo>
                  <a:cubicBezTo>
                    <a:pt x="13" y="13"/>
                    <a:pt x="13" y="13"/>
                    <a:pt x="13" y="13"/>
                  </a:cubicBezTo>
                  <a:cubicBezTo>
                    <a:pt x="12" y="13"/>
                    <a:pt x="11" y="13"/>
                    <a:pt x="10" y="14"/>
                  </a:cubicBezTo>
                  <a:cubicBezTo>
                    <a:pt x="4" y="25"/>
                    <a:pt x="1" y="38"/>
                    <a:pt x="1" y="50"/>
                  </a:cubicBezTo>
                  <a:cubicBezTo>
                    <a:pt x="0" y="52"/>
                    <a:pt x="2" y="54"/>
                    <a:pt x="4" y="55"/>
                  </a:cubicBezTo>
                  <a:cubicBezTo>
                    <a:pt x="16" y="59"/>
                    <a:pt x="29" y="59"/>
                    <a:pt x="41" y="59"/>
                  </a:cubicBezTo>
                  <a:cubicBezTo>
                    <a:pt x="51" y="59"/>
                    <a:pt x="63" y="58"/>
                    <a:pt x="68" y="47"/>
                  </a:cubicBezTo>
                  <a:cubicBezTo>
                    <a:pt x="73" y="35"/>
                    <a:pt x="60" y="23"/>
                    <a:pt x="52" y="17"/>
                  </a:cubicBezTo>
                  <a:close/>
                  <a:moveTo>
                    <a:pt x="57" y="44"/>
                  </a:moveTo>
                  <a:cubicBezTo>
                    <a:pt x="55" y="52"/>
                    <a:pt x="23" y="48"/>
                    <a:pt x="11" y="46"/>
                  </a:cubicBezTo>
                  <a:cubicBezTo>
                    <a:pt x="11" y="36"/>
                    <a:pt x="13" y="26"/>
                    <a:pt x="16" y="17"/>
                  </a:cubicBezTo>
                  <a:cubicBezTo>
                    <a:pt x="16" y="15"/>
                    <a:pt x="16" y="14"/>
                    <a:pt x="15" y="14"/>
                  </a:cubicBezTo>
                  <a:cubicBezTo>
                    <a:pt x="22" y="17"/>
                    <a:pt x="30" y="18"/>
                    <a:pt x="37" y="21"/>
                  </a:cubicBezTo>
                  <a:cubicBezTo>
                    <a:pt x="45" y="25"/>
                    <a:pt x="60" y="33"/>
                    <a:pt x="57"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8" name="Freeform 561"/>
            <p:cNvSpPr>
              <a:spLocks noEditPoints="1"/>
            </p:cNvSpPr>
            <p:nvPr/>
          </p:nvSpPr>
          <p:spPr bwMode="auto">
            <a:xfrm>
              <a:off x="4447" y="-973"/>
              <a:ext cx="1010" cy="647"/>
            </a:xfrm>
            <a:custGeom>
              <a:avLst/>
              <a:gdLst>
                <a:gd name="T0" fmla="*/ 484 w 501"/>
                <a:gd name="T1" fmla="*/ 181 h 321"/>
                <a:gd name="T2" fmla="*/ 477 w 501"/>
                <a:gd name="T3" fmla="*/ 177 h 321"/>
                <a:gd name="T4" fmla="*/ 360 w 501"/>
                <a:gd name="T5" fmla="*/ 113 h 321"/>
                <a:gd name="T6" fmla="*/ 260 w 501"/>
                <a:gd name="T7" fmla="*/ 15 h 321"/>
                <a:gd name="T8" fmla="*/ 201 w 501"/>
                <a:gd name="T9" fmla="*/ 12 h 321"/>
                <a:gd name="T10" fmla="*/ 74 w 501"/>
                <a:gd name="T11" fmla="*/ 90 h 321"/>
                <a:gd name="T12" fmla="*/ 72 w 501"/>
                <a:gd name="T13" fmla="*/ 91 h 321"/>
                <a:gd name="T14" fmla="*/ 72 w 501"/>
                <a:gd name="T15" fmla="*/ 91 h 321"/>
                <a:gd name="T16" fmla="*/ 70 w 501"/>
                <a:gd name="T17" fmla="*/ 97 h 321"/>
                <a:gd name="T18" fmla="*/ 69 w 501"/>
                <a:gd name="T19" fmla="*/ 98 h 321"/>
                <a:gd name="T20" fmla="*/ 234 w 501"/>
                <a:gd name="T21" fmla="*/ 291 h 321"/>
                <a:gd name="T22" fmla="*/ 310 w 501"/>
                <a:gd name="T23" fmla="*/ 317 h 321"/>
                <a:gd name="T24" fmla="*/ 393 w 501"/>
                <a:gd name="T25" fmla="*/ 287 h 321"/>
                <a:gd name="T26" fmla="*/ 484 w 501"/>
                <a:gd name="T27" fmla="*/ 181 h 321"/>
                <a:gd name="T28" fmla="*/ 467 w 501"/>
                <a:gd name="T29" fmla="*/ 179 h 321"/>
                <a:gd name="T30" fmla="*/ 465 w 501"/>
                <a:gd name="T31" fmla="*/ 182 h 321"/>
                <a:gd name="T32" fmla="*/ 323 w 501"/>
                <a:gd name="T33" fmla="*/ 296 h 321"/>
                <a:gd name="T34" fmla="*/ 322 w 501"/>
                <a:gd name="T35" fmla="*/ 296 h 321"/>
                <a:gd name="T36" fmla="*/ 322 w 501"/>
                <a:gd name="T37" fmla="*/ 296 h 321"/>
                <a:gd name="T38" fmla="*/ 156 w 501"/>
                <a:gd name="T39" fmla="*/ 212 h 321"/>
                <a:gd name="T40" fmla="*/ 143 w 501"/>
                <a:gd name="T41" fmla="*/ 199 h 321"/>
                <a:gd name="T42" fmla="*/ 311 w 501"/>
                <a:gd name="T43" fmla="*/ 94 h 321"/>
                <a:gd name="T44" fmla="*/ 314 w 501"/>
                <a:gd name="T45" fmla="*/ 92 h 321"/>
                <a:gd name="T46" fmla="*/ 467 w 501"/>
                <a:gd name="T47" fmla="*/ 179 h 321"/>
                <a:gd name="T48" fmla="*/ 185 w 501"/>
                <a:gd name="T49" fmla="*/ 32 h 321"/>
                <a:gd name="T50" fmla="*/ 232 w 501"/>
                <a:gd name="T51" fmla="*/ 15 h 321"/>
                <a:gd name="T52" fmla="*/ 283 w 501"/>
                <a:gd name="T53" fmla="*/ 59 h 321"/>
                <a:gd name="T54" fmla="*/ 303 w 501"/>
                <a:gd name="T55" fmla="*/ 82 h 321"/>
                <a:gd name="T56" fmla="*/ 136 w 501"/>
                <a:gd name="T57" fmla="*/ 192 h 321"/>
                <a:gd name="T58" fmla="*/ 77 w 501"/>
                <a:gd name="T59" fmla="*/ 98 h 321"/>
                <a:gd name="T60" fmla="*/ 185 w 501"/>
                <a:gd name="T61" fmla="*/ 32 h 321"/>
                <a:gd name="T62" fmla="*/ 378 w 501"/>
                <a:gd name="T63" fmla="*/ 283 h 321"/>
                <a:gd name="T64" fmla="*/ 297 w 501"/>
                <a:gd name="T65" fmla="*/ 305 h 321"/>
                <a:gd name="T66" fmla="*/ 230 w 501"/>
                <a:gd name="T67" fmla="*/ 279 h 321"/>
                <a:gd name="T68" fmla="*/ 70 w 501"/>
                <a:gd name="T69" fmla="*/ 111 h 321"/>
                <a:gd name="T70" fmla="*/ 128 w 501"/>
                <a:gd name="T71" fmla="*/ 196 h 321"/>
                <a:gd name="T72" fmla="*/ 131 w 501"/>
                <a:gd name="T73" fmla="*/ 204 h 321"/>
                <a:gd name="T74" fmla="*/ 134 w 501"/>
                <a:gd name="T75" fmla="*/ 202 h 321"/>
                <a:gd name="T76" fmla="*/ 142 w 501"/>
                <a:gd name="T77" fmla="*/ 211 h 321"/>
                <a:gd name="T78" fmla="*/ 319 w 501"/>
                <a:gd name="T79" fmla="*/ 304 h 321"/>
                <a:gd name="T80" fmla="*/ 322 w 501"/>
                <a:gd name="T81" fmla="*/ 303 h 321"/>
                <a:gd name="T82" fmla="*/ 326 w 501"/>
                <a:gd name="T83" fmla="*/ 303 h 321"/>
                <a:gd name="T84" fmla="*/ 474 w 501"/>
                <a:gd name="T85" fmla="*/ 193 h 321"/>
                <a:gd name="T86" fmla="*/ 378 w 501"/>
                <a:gd name="T87" fmla="*/ 283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1" h="321">
                  <a:moveTo>
                    <a:pt x="484" y="181"/>
                  </a:moveTo>
                  <a:cubicBezTo>
                    <a:pt x="483" y="178"/>
                    <a:pt x="479" y="177"/>
                    <a:pt x="477" y="177"/>
                  </a:cubicBezTo>
                  <a:cubicBezTo>
                    <a:pt x="441" y="151"/>
                    <a:pt x="399" y="133"/>
                    <a:pt x="360" y="113"/>
                  </a:cubicBezTo>
                  <a:cubicBezTo>
                    <a:pt x="314" y="90"/>
                    <a:pt x="297" y="47"/>
                    <a:pt x="260" y="15"/>
                  </a:cubicBezTo>
                  <a:cubicBezTo>
                    <a:pt x="243" y="0"/>
                    <a:pt x="221" y="3"/>
                    <a:pt x="201" y="12"/>
                  </a:cubicBezTo>
                  <a:cubicBezTo>
                    <a:pt x="155" y="32"/>
                    <a:pt x="119" y="68"/>
                    <a:pt x="74" y="90"/>
                  </a:cubicBezTo>
                  <a:cubicBezTo>
                    <a:pt x="73" y="90"/>
                    <a:pt x="73" y="91"/>
                    <a:pt x="72" y="91"/>
                  </a:cubicBezTo>
                  <a:cubicBezTo>
                    <a:pt x="72" y="91"/>
                    <a:pt x="72" y="91"/>
                    <a:pt x="72" y="91"/>
                  </a:cubicBezTo>
                  <a:cubicBezTo>
                    <a:pt x="69" y="92"/>
                    <a:pt x="69" y="95"/>
                    <a:pt x="70" y="97"/>
                  </a:cubicBezTo>
                  <a:cubicBezTo>
                    <a:pt x="70" y="97"/>
                    <a:pt x="70" y="97"/>
                    <a:pt x="69" y="98"/>
                  </a:cubicBezTo>
                  <a:cubicBezTo>
                    <a:pt x="0" y="178"/>
                    <a:pt x="183" y="266"/>
                    <a:pt x="234" y="291"/>
                  </a:cubicBezTo>
                  <a:cubicBezTo>
                    <a:pt x="258" y="303"/>
                    <a:pt x="283" y="314"/>
                    <a:pt x="310" y="317"/>
                  </a:cubicBezTo>
                  <a:cubicBezTo>
                    <a:pt x="340" y="321"/>
                    <a:pt x="369" y="302"/>
                    <a:pt x="393" y="287"/>
                  </a:cubicBezTo>
                  <a:cubicBezTo>
                    <a:pt x="430" y="265"/>
                    <a:pt x="501" y="236"/>
                    <a:pt x="484" y="181"/>
                  </a:cubicBezTo>
                  <a:close/>
                  <a:moveTo>
                    <a:pt x="467" y="179"/>
                  </a:moveTo>
                  <a:cubicBezTo>
                    <a:pt x="466" y="180"/>
                    <a:pt x="465" y="181"/>
                    <a:pt x="465" y="182"/>
                  </a:cubicBezTo>
                  <a:cubicBezTo>
                    <a:pt x="436" y="239"/>
                    <a:pt x="376" y="266"/>
                    <a:pt x="323" y="296"/>
                  </a:cubicBezTo>
                  <a:cubicBezTo>
                    <a:pt x="322" y="296"/>
                    <a:pt x="322" y="296"/>
                    <a:pt x="322" y="296"/>
                  </a:cubicBezTo>
                  <a:cubicBezTo>
                    <a:pt x="322" y="296"/>
                    <a:pt x="322" y="296"/>
                    <a:pt x="322" y="296"/>
                  </a:cubicBezTo>
                  <a:cubicBezTo>
                    <a:pt x="267" y="269"/>
                    <a:pt x="201" y="255"/>
                    <a:pt x="156" y="212"/>
                  </a:cubicBezTo>
                  <a:cubicBezTo>
                    <a:pt x="152" y="208"/>
                    <a:pt x="147" y="204"/>
                    <a:pt x="143" y="199"/>
                  </a:cubicBezTo>
                  <a:cubicBezTo>
                    <a:pt x="204" y="173"/>
                    <a:pt x="252" y="123"/>
                    <a:pt x="311" y="94"/>
                  </a:cubicBezTo>
                  <a:cubicBezTo>
                    <a:pt x="312" y="93"/>
                    <a:pt x="313" y="92"/>
                    <a:pt x="314" y="92"/>
                  </a:cubicBezTo>
                  <a:cubicBezTo>
                    <a:pt x="357" y="130"/>
                    <a:pt x="416" y="152"/>
                    <a:pt x="467" y="179"/>
                  </a:cubicBezTo>
                  <a:close/>
                  <a:moveTo>
                    <a:pt x="185" y="32"/>
                  </a:moveTo>
                  <a:cubicBezTo>
                    <a:pt x="200" y="24"/>
                    <a:pt x="215" y="16"/>
                    <a:pt x="232" y="15"/>
                  </a:cubicBezTo>
                  <a:cubicBezTo>
                    <a:pt x="255" y="15"/>
                    <a:pt x="272" y="44"/>
                    <a:pt x="283" y="59"/>
                  </a:cubicBezTo>
                  <a:cubicBezTo>
                    <a:pt x="289" y="67"/>
                    <a:pt x="296" y="75"/>
                    <a:pt x="303" y="82"/>
                  </a:cubicBezTo>
                  <a:cubicBezTo>
                    <a:pt x="243" y="111"/>
                    <a:pt x="196" y="161"/>
                    <a:pt x="136" y="192"/>
                  </a:cubicBezTo>
                  <a:cubicBezTo>
                    <a:pt x="110" y="166"/>
                    <a:pt x="82" y="131"/>
                    <a:pt x="77" y="98"/>
                  </a:cubicBezTo>
                  <a:cubicBezTo>
                    <a:pt x="116" y="81"/>
                    <a:pt x="148" y="52"/>
                    <a:pt x="185" y="32"/>
                  </a:cubicBezTo>
                  <a:close/>
                  <a:moveTo>
                    <a:pt x="378" y="283"/>
                  </a:moveTo>
                  <a:cubicBezTo>
                    <a:pt x="352" y="300"/>
                    <a:pt x="328" y="311"/>
                    <a:pt x="297" y="305"/>
                  </a:cubicBezTo>
                  <a:cubicBezTo>
                    <a:pt x="273" y="301"/>
                    <a:pt x="251" y="289"/>
                    <a:pt x="230" y="279"/>
                  </a:cubicBezTo>
                  <a:cubicBezTo>
                    <a:pt x="174" y="251"/>
                    <a:pt x="44" y="190"/>
                    <a:pt x="70" y="111"/>
                  </a:cubicBezTo>
                  <a:cubicBezTo>
                    <a:pt x="75" y="140"/>
                    <a:pt x="106" y="173"/>
                    <a:pt x="128" y="196"/>
                  </a:cubicBezTo>
                  <a:cubicBezTo>
                    <a:pt x="124" y="198"/>
                    <a:pt x="127" y="205"/>
                    <a:pt x="131" y="204"/>
                  </a:cubicBezTo>
                  <a:cubicBezTo>
                    <a:pt x="132" y="203"/>
                    <a:pt x="133" y="203"/>
                    <a:pt x="134" y="202"/>
                  </a:cubicBezTo>
                  <a:cubicBezTo>
                    <a:pt x="137" y="206"/>
                    <a:pt x="140" y="209"/>
                    <a:pt x="142" y="211"/>
                  </a:cubicBezTo>
                  <a:cubicBezTo>
                    <a:pt x="187" y="259"/>
                    <a:pt x="259" y="280"/>
                    <a:pt x="319" y="304"/>
                  </a:cubicBezTo>
                  <a:cubicBezTo>
                    <a:pt x="320" y="304"/>
                    <a:pt x="321" y="304"/>
                    <a:pt x="322" y="303"/>
                  </a:cubicBezTo>
                  <a:cubicBezTo>
                    <a:pt x="323" y="303"/>
                    <a:pt x="324" y="304"/>
                    <a:pt x="326" y="303"/>
                  </a:cubicBezTo>
                  <a:cubicBezTo>
                    <a:pt x="381" y="285"/>
                    <a:pt x="447" y="247"/>
                    <a:pt x="474" y="193"/>
                  </a:cubicBezTo>
                  <a:cubicBezTo>
                    <a:pt x="479" y="237"/>
                    <a:pt x="409" y="264"/>
                    <a:pt x="378" y="2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9" name="Freeform 562"/>
            <p:cNvSpPr>
              <a:spLocks noEditPoints="1"/>
            </p:cNvSpPr>
            <p:nvPr/>
          </p:nvSpPr>
          <p:spPr bwMode="auto">
            <a:xfrm>
              <a:off x="4651" y="-905"/>
              <a:ext cx="332" cy="257"/>
            </a:xfrm>
            <a:custGeom>
              <a:avLst/>
              <a:gdLst>
                <a:gd name="T0" fmla="*/ 160 w 165"/>
                <a:gd name="T1" fmla="*/ 34 h 127"/>
                <a:gd name="T2" fmla="*/ 160 w 165"/>
                <a:gd name="T3" fmla="*/ 33 h 127"/>
                <a:gd name="T4" fmla="*/ 142 w 165"/>
                <a:gd name="T5" fmla="*/ 4 h 127"/>
                <a:gd name="T6" fmla="*/ 134 w 165"/>
                <a:gd name="T7" fmla="*/ 1 h 127"/>
                <a:gd name="T8" fmla="*/ 4 w 165"/>
                <a:gd name="T9" fmla="*/ 73 h 127"/>
                <a:gd name="T10" fmla="*/ 2 w 165"/>
                <a:gd name="T11" fmla="*/ 81 h 127"/>
                <a:gd name="T12" fmla="*/ 29 w 165"/>
                <a:gd name="T13" fmla="*/ 115 h 127"/>
                <a:gd name="T14" fmla="*/ 31 w 165"/>
                <a:gd name="T15" fmla="*/ 116 h 127"/>
                <a:gd name="T16" fmla="*/ 26 w 165"/>
                <a:gd name="T17" fmla="*/ 119 h 127"/>
                <a:gd name="T18" fmla="*/ 31 w 165"/>
                <a:gd name="T19" fmla="*/ 125 h 127"/>
                <a:gd name="T20" fmla="*/ 90 w 165"/>
                <a:gd name="T21" fmla="*/ 82 h 127"/>
                <a:gd name="T22" fmla="*/ 161 w 165"/>
                <a:gd name="T23" fmla="*/ 44 h 127"/>
                <a:gd name="T24" fmla="*/ 160 w 165"/>
                <a:gd name="T25" fmla="*/ 34 h 127"/>
                <a:gd name="T26" fmla="*/ 35 w 165"/>
                <a:gd name="T27" fmla="*/ 112 h 127"/>
                <a:gd name="T28" fmla="*/ 34 w 165"/>
                <a:gd name="T29" fmla="*/ 109 h 127"/>
                <a:gd name="T30" fmla="*/ 15 w 165"/>
                <a:gd name="T31" fmla="*/ 80 h 127"/>
                <a:gd name="T32" fmla="*/ 82 w 165"/>
                <a:gd name="T33" fmla="*/ 40 h 127"/>
                <a:gd name="T34" fmla="*/ 128 w 165"/>
                <a:gd name="T35" fmla="*/ 18 h 127"/>
                <a:gd name="T36" fmla="*/ 150 w 165"/>
                <a:gd name="T37" fmla="*/ 35 h 127"/>
                <a:gd name="T38" fmla="*/ 35 w 165"/>
                <a:gd name="T39" fmla="*/ 11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5" h="127">
                  <a:moveTo>
                    <a:pt x="160" y="34"/>
                  </a:moveTo>
                  <a:cubicBezTo>
                    <a:pt x="160" y="34"/>
                    <a:pt x="160" y="33"/>
                    <a:pt x="160" y="33"/>
                  </a:cubicBezTo>
                  <a:cubicBezTo>
                    <a:pt x="156" y="22"/>
                    <a:pt x="148" y="15"/>
                    <a:pt x="142" y="4"/>
                  </a:cubicBezTo>
                  <a:cubicBezTo>
                    <a:pt x="140" y="1"/>
                    <a:pt x="137" y="0"/>
                    <a:pt x="134" y="1"/>
                  </a:cubicBezTo>
                  <a:cubicBezTo>
                    <a:pt x="87" y="19"/>
                    <a:pt x="46" y="45"/>
                    <a:pt x="4" y="73"/>
                  </a:cubicBezTo>
                  <a:cubicBezTo>
                    <a:pt x="1" y="75"/>
                    <a:pt x="0" y="78"/>
                    <a:pt x="2" y="81"/>
                  </a:cubicBezTo>
                  <a:cubicBezTo>
                    <a:pt x="9" y="95"/>
                    <a:pt x="17" y="104"/>
                    <a:pt x="29" y="115"/>
                  </a:cubicBezTo>
                  <a:cubicBezTo>
                    <a:pt x="29" y="115"/>
                    <a:pt x="30" y="115"/>
                    <a:pt x="31" y="116"/>
                  </a:cubicBezTo>
                  <a:cubicBezTo>
                    <a:pt x="29" y="117"/>
                    <a:pt x="28" y="118"/>
                    <a:pt x="26" y="119"/>
                  </a:cubicBezTo>
                  <a:cubicBezTo>
                    <a:pt x="24" y="122"/>
                    <a:pt x="27" y="127"/>
                    <a:pt x="31" y="125"/>
                  </a:cubicBezTo>
                  <a:cubicBezTo>
                    <a:pt x="51" y="111"/>
                    <a:pt x="70" y="96"/>
                    <a:pt x="90" y="82"/>
                  </a:cubicBezTo>
                  <a:cubicBezTo>
                    <a:pt x="113" y="67"/>
                    <a:pt x="137" y="57"/>
                    <a:pt x="161" y="44"/>
                  </a:cubicBezTo>
                  <a:cubicBezTo>
                    <a:pt x="165" y="41"/>
                    <a:pt x="164" y="36"/>
                    <a:pt x="160" y="34"/>
                  </a:cubicBezTo>
                  <a:close/>
                  <a:moveTo>
                    <a:pt x="35" y="112"/>
                  </a:moveTo>
                  <a:cubicBezTo>
                    <a:pt x="35" y="111"/>
                    <a:pt x="35" y="110"/>
                    <a:pt x="34" y="109"/>
                  </a:cubicBezTo>
                  <a:cubicBezTo>
                    <a:pt x="26" y="100"/>
                    <a:pt x="20" y="91"/>
                    <a:pt x="15" y="80"/>
                  </a:cubicBezTo>
                  <a:cubicBezTo>
                    <a:pt x="37" y="66"/>
                    <a:pt x="59" y="52"/>
                    <a:pt x="82" y="40"/>
                  </a:cubicBezTo>
                  <a:cubicBezTo>
                    <a:pt x="97" y="32"/>
                    <a:pt x="112" y="24"/>
                    <a:pt x="128" y="18"/>
                  </a:cubicBezTo>
                  <a:cubicBezTo>
                    <a:pt x="136" y="15"/>
                    <a:pt x="144" y="28"/>
                    <a:pt x="150" y="35"/>
                  </a:cubicBezTo>
                  <a:cubicBezTo>
                    <a:pt x="108" y="45"/>
                    <a:pt x="67" y="82"/>
                    <a:pt x="35"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0" name="Freeform 563"/>
            <p:cNvSpPr>
              <a:spLocks noEditPoints="1"/>
            </p:cNvSpPr>
            <p:nvPr/>
          </p:nvSpPr>
          <p:spPr bwMode="auto">
            <a:xfrm>
              <a:off x="4876" y="-739"/>
              <a:ext cx="458" cy="335"/>
            </a:xfrm>
            <a:custGeom>
              <a:avLst/>
              <a:gdLst>
                <a:gd name="T0" fmla="*/ 117 w 227"/>
                <a:gd name="T1" fmla="*/ 6 h 166"/>
                <a:gd name="T2" fmla="*/ 72 w 227"/>
                <a:gd name="T3" fmla="*/ 23 h 166"/>
                <a:gd name="T4" fmla="*/ 38 w 227"/>
                <a:gd name="T5" fmla="*/ 73 h 166"/>
                <a:gd name="T6" fmla="*/ 51 w 227"/>
                <a:gd name="T7" fmla="*/ 123 h 166"/>
                <a:gd name="T8" fmla="*/ 85 w 227"/>
                <a:gd name="T9" fmla="*/ 139 h 166"/>
                <a:gd name="T10" fmla="*/ 113 w 227"/>
                <a:gd name="T11" fmla="*/ 155 h 166"/>
                <a:gd name="T12" fmla="*/ 114 w 227"/>
                <a:gd name="T13" fmla="*/ 165 h 166"/>
                <a:gd name="T14" fmla="*/ 148 w 227"/>
                <a:gd name="T15" fmla="*/ 129 h 166"/>
                <a:gd name="T16" fmla="*/ 141 w 227"/>
                <a:gd name="T17" fmla="*/ 125 h 166"/>
                <a:gd name="T18" fmla="*/ 112 w 227"/>
                <a:gd name="T19" fmla="*/ 121 h 166"/>
                <a:gd name="T20" fmla="*/ 122 w 227"/>
                <a:gd name="T21" fmla="*/ 98 h 166"/>
                <a:gd name="T22" fmla="*/ 135 w 227"/>
                <a:gd name="T23" fmla="*/ 98 h 166"/>
                <a:gd name="T24" fmla="*/ 194 w 227"/>
                <a:gd name="T25" fmla="*/ 85 h 166"/>
                <a:gd name="T26" fmla="*/ 224 w 227"/>
                <a:gd name="T27" fmla="*/ 54 h 166"/>
                <a:gd name="T28" fmla="*/ 16 w 227"/>
                <a:gd name="T29" fmla="*/ 103 h 166"/>
                <a:gd name="T30" fmla="*/ 50 w 227"/>
                <a:gd name="T31" fmla="*/ 116 h 166"/>
                <a:gd name="T32" fmla="*/ 46 w 227"/>
                <a:gd name="T33" fmla="*/ 68 h 166"/>
                <a:gd name="T34" fmla="*/ 47 w 227"/>
                <a:gd name="T35" fmla="*/ 59 h 166"/>
                <a:gd name="T36" fmla="*/ 48 w 227"/>
                <a:gd name="T37" fmla="*/ 57 h 166"/>
                <a:gd name="T38" fmla="*/ 54 w 227"/>
                <a:gd name="T39" fmla="*/ 56 h 166"/>
                <a:gd name="T40" fmla="*/ 70 w 227"/>
                <a:gd name="T41" fmla="*/ 86 h 166"/>
                <a:gd name="T42" fmla="*/ 81 w 227"/>
                <a:gd name="T43" fmla="*/ 128 h 166"/>
                <a:gd name="T44" fmla="*/ 69 w 227"/>
                <a:gd name="T45" fmla="*/ 101 h 166"/>
                <a:gd name="T46" fmla="*/ 111 w 227"/>
                <a:gd name="T47" fmla="*/ 101 h 166"/>
                <a:gd name="T48" fmla="*/ 93 w 227"/>
                <a:gd name="T49" fmla="*/ 85 h 166"/>
                <a:gd name="T50" fmla="*/ 139 w 227"/>
                <a:gd name="T51" fmla="*/ 81 h 166"/>
                <a:gd name="T52" fmla="*/ 112 w 227"/>
                <a:gd name="T53" fmla="*/ 76 h 166"/>
                <a:gd name="T54" fmla="*/ 134 w 227"/>
                <a:gd name="T55" fmla="*/ 69 h 166"/>
                <a:gd name="T56" fmla="*/ 143 w 227"/>
                <a:gd name="T57" fmla="*/ 97 h 166"/>
                <a:gd name="T58" fmla="*/ 147 w 227"/>
                <a:gd name="T59" fmla="*/ 89 h 166"/>
                <a:gd name="T60" fmla="*/ 117 w 227"/>
                <a:gd name="T61" fmla="*/ 54 h 166"/>
                <a:gd name="T62" fmla="*/ 97 w 227"/>
                <a:gd name="T63" fmla="*/ 73 h 166"/>
                <a:gd name="T64" fmla="*/ 91 w 227"/>
                <a:gd name="T65" fmla="*/ 64 h 166"/>
                <a:gd name="T66" fmla="*/ 67 w 227"/>
                <a:gd name="T67" fmla="*/ 47 h 166"/>
                <a:gd name="T68" fmla="*/ 121 w 227"/>
                <a:gd name="T69" fmla="*/ 45 h 166"/>
                <a:gd name="T70" fmla="*/ 112 w 227"/>
                <a:gd name="T71" fmla="*/ 34 h 166"/>
                <a:gd name="T72" fmla="*/ 119 w 227"/>
                <a:gd name="T73" fmla="*/ 21 h 166"/>
                <a:gd name="T74" fmla="*/ 128 w 227"/>
                <a:gd name="T75" fmla="*/ 41 h 166"/>
                <a:gd name="T76" fmla="*/ 159 w 227"/>
                <a:gd name="T77" fmla="*/ 76 h 166"/>
                <a:gd name="T78" fmla="*/ 142 w 227"/>
                <a:gd name="T79" fmla="*/ 60 h 166"/>
                <a:gd name="T80" fmla="*/ 160 w 227"/>
                <a:gd name="T81" fmla="*/ 88 h 166"/>
                <a:gd name="T82" fmla="*/ 131 w 227"/>
                <a:gd name="T83" fmla="*/ 42 h 166"/>
                <a:gd name="T84" fmla="*/ 144 w 227"/>
                <a:gd name="T85" fmla="*/ 3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7" h="166">
                  <a:moveTo>
                    <a:pt x="224" y="54"/>
                  </a:moveTo>
                  <a:cubicBezTo>
                    <a:pt x="213" y="49"/>
                    <a:pt x="164" y="19"/>
                    <a:pt x="140" y="23"/>
                  </a:cubicBezTo>
                  <a:cubicBezTo>
                    <a:pt x="134" y="16"/>
                    <a:pt x="124" y="9"/>
                    <a:pt x="117" y="6"/>
                  </a:cubicBezTo>
                  <a:cubicBezTo>
                    <a:pt x="104" y="0"/>
                    <a:pt x="95" y="7"/>
                    <a:pt x="88" y="18"/>
                  </a:cubicBezTo>
                  <a:cubicBezTo>
                    <a:pt x="87" y="19"/>
                    <a:pt x="87" y="20"/>
                    <a:pt x="87" y="21"/>
                  </a:cubicBezTo>
                  <a:cubicBezTo>
                    <a:pt x="82" y="20"/>
                    <a:pt x="76" y="21"/>
                    <a:pt x="72" y="23"/>
                  </a:cubicBezTo>
                  <a:cubicBezTo>
                    <a:pt x="65" y="26"/>
                    <a:pt x="54" y="39"/>
                    <a:pt x="55" y="47"/>
                  </a:cubicBezTo>
                  <a:cubicBezTo>
                    <a:pt x="47" y="46"/>
                    <a:pt x="41" y="48"/>
                    <a:pt x="38" y="57"/>
                  </a:cubicBezTo>
                  <a:cubicBezTo>
                    <a:pt x="36" y="62"/>
                    <a:pt x="36" y="68"/>
                    <a:pt x="38" y="73"/>
                  </a:cubicBezTo>
                  <a:cubicBezTo>
                    <a:pt x="33" y="68"/>
                    <a:pt x="31" y="64"/>
                    <a:pt x="22" y="67"/>
                  </a:cubicBezTo>
                  <a:cubicBezTo>
                    <a:pt x="11" y="71"/>
                    <a:pt x="2" y="79"/>
                    <a:pt x="1" y="91"/>
                  </a:cubicBezTo>
                  <a:cubicBezTo>
                    <a:pt x="0" y="115"/>
                    <a:pt x="33" y="129"/>
                    <a:pt x="51" y="123"/>
                  </a:cubicBezTo>
                  <a:cubicBezTo>
                    <a:pt x="52" y="123"/>
                    <a:pt x="52" y="123"/>
                    <a:pt x="52" y="123"/>
                  </a:cubicBezTo>
                  <a:cubicBezTo>
                    <a:pt x="54" y="129"/>
                    <a:pt x="58" y="133"/>
                    <a:pt x="63" y="137"/>
                  </a:cubicBezTo>
                  <a:cubicBezTo>
                    <a:pt x="69" y="141"/>
                    <a:pt x="78" y="142"/>
                    <a:pt x="85" y="139"/>
                  </a:cubicBezTo>
                  <a:cubicBezTo>
                    <a:pt x="90" y="137"/>
                    <a:pt x="96" y="131"/>
                    <a:pt x="99" y="124"/>
                  </a:cubicBezTo>
                  <a:cubicBezTo>
                    <a:pt x="106" y="131"/>
                    <a:pt x="116" y="136"/>
                    <a:pt x="125" y="140"/>
                  </a:cubicBezTo>
                  <a:cubicBezTo>
                    <a:pt x="123" y="147"/>
                    <a:pt x="120" y="153"/>
                    <a:pt x="113" y="155"/>
                  </a:cubicBezTo>
                  <a:cubicBezTo>
                    <a:pt x="104" y="158"/>
                    <a:pt x="97" y="148"/>
                    <a:pt x="92" y="142"/>
                  </a:cubicBezTo>
                  <a:cubicBezTo>
                    <a:pt x="89" y="139"/>
                    <a:pt x="85" y="143"/>
                    <a:pt x="87" y="146"/>
                  </a:cubicBezTo>
                  <a:cubicBezTo>
                    <a:pt x="91" y="156"/>
                    <a:pt x="102" y="166"/>
                    <a:pt x="114" y="165"/>
                  </a:cubicBezTo>
                  <a:cubicBezTo>
                    <a:pt x="126" y="163"/>
                    <a:pt x="133" y="151"/>
                    <a:pt x="135" y="140"/>
                  </a:cubicBezTo>
                  <a:cubicBezTo>
                    <a:pt x="137" y="141"/>
                    <a:pt x="140" y="142"/>
                    <a:pt x="142" y="139"/>
                  </a:cubicBezTo>
                  <a:cubicBezTo>
                    <a:pt x="144" y="136"/>
                    <a:pt x="146" y="132"/>
                    <a:pt x="148" y="129"/>
                  </a:cubicBezTo>
                  <a:cubicBezTo>
                    <a:pt x="150" y="126"/>
                    <a:pt x="153" y="123"/>
                    <a:pt x="155" y="119"/>
                  </a:cubicBezTo>
                  <a:cubicBezTo>
                    <a:pt x="156" y="114"/>
                    <a:pt x="151" y="112"/>
                    <a:pt x="147" y="115"/>
                  </a:cubicBezTo>
                  <a:cubicBezTo>
                    <a:pt x="144" y="117"/>
                    <a:pt x="143" y="121"/>
                    <a:pt x="141" y="125"/>
                  </a:cubicBezTo>
                  <a:cubicBezTo>
                    <a:pt x="139" y="128"/>
                    <a:pt x="137" y="131"/>
                    <a:pt x="135" y="134"/>
                  </a:cubicBezTo>
                  <a:cubicBezTo>
                    <a:pt x="135" y="134"/>
                    <a:pt x="134" y="133"/>
                    <a:pt x="134" y="133"/>
                  </a:cubicBezTo>
                  <a:cubicBezTo>
                    <a:pt x="126" y="129"/>
                    <a:pt x="119" y="125"/>
                    <a:pt x="112" y="121"/>
                  </a:cubicBezTo>
                  <a:cubicBezTo>
                    <a:pt x="110" y="120"/>
                    <a:pt x="108" y="118"/>
                    <a:pt x="106" y="117"/>
                  </a:cubicBezTo>
                  <a:cubicBezTo>
                    <a:pt x="114" y="116"/>
                    <a:pt x="120" y="111"/>
                    <a:pt x="122" y="98"/>
                  </a:cubicBezTo>
                  <a:cubicBezTo>
                    <a:pt x="122" y="98"/>
                    <a:pt x="122" y="98"/>
                    <a:pt x="122" y="98"/>
                  </a:cubicBezTo>
                  <a:cubicBezTo>
                    <a:pt x="122" y="98"/>
                    <a:pt x="122" y="98"/>
                    <a:pt x="122" y="98"/>
                  </a:cubicBezTo>
                  <a:cubicBezTo>
                    <a:pt x="123" y="100"/>
                    <a:pt x="125" y="101"/>
                    <a:pt x="127" y="101"/>
                  </a:cubicBezTo>
                  <a:cubicBezTo>
                    <a:pt x="130" y="100"/>
                    <a:pt x="133" y="99"/>
                    <a:pt x="135" y="98"/>
                  </a:cubicBezTo>
                  <a:cubicBezTo>
                    <a:pt x="135" y="99"/>
                    <a:pt x="135" y="100"/>
                    <a:pt x="136" y="101"/>
                  </a:cubicBezTo>
                  <a:cubicBezTo>
                    <a:pt x="144" y="111"/>
                    <a:pt x="158" y="118"/>
                    <a:pt x="171" y="116"/>
                  </a:cubicBezTo>
                  <a:cubicBezTo>
                    <a:pt x="186" y="113"/>
                    <a:pt x="192" y="97"/>
                    <a:pt x="194" y="85"/>
                  </a:cubicBezTo>
                  <a:cubicBezTo>
                    <a:pt x="194" y="84"/>
                    <a:pt x="194" y="84"/>
                    <a:pt x="194" y="83"/>
                  </a:cubicBezTo>
                  <a:cubicBezTo>
                    <a:pt x="208" y="84"/>
                    <a:pt x="219" y="78"/>
                    <a:pt x="226" y="61"/>
                  </a:cubicBezTo>
                  <a:cubicBezTo>
                    <a:pt x="227" y="59"/>
                    <a:pt x="226" y="55"/>
                    <a:pt x="224" y="54"/>
                  </a:cubicBezTo>
                  <a:close/>
                  <a:moveTo>
                    <a:pt x="50" y="116"/>
                  </a:moveTo>
                  <a:cubicBezTo>
                    <a:pt x="50" y="116"/>
                    <a:pt x="50" y="117"/>
                    <a:pt x="50" y="117"/>
                  </a:cubicBezTo>
                  <a:cubicBezTo>
                    <a:pt x="38" y="118"/>
                    <a:pt x="24" y="113"/>
                    <a:pt x="16" y="103"/>
                  </a:cubicBezTo>
                  <a:cubicBezTo>
                    <a:pt x="3" y="89"/>
                    <a:pt x="16" y="79"/>
                    <a:pt x="28" y="73"/>
                  </a:cubicBezTo>
                  <a:cubicBezTo>
                    <a:pt x="37" y="82"/>
                    <a:pt x="46" y="91"/>
                    <a:pt x="56" y="98"/>
                  </a:cubicBezTo>
                  <a:cubicBezTo>
                    <a:pt x="53" y="103"/>
                    <a:pt x="50" y="109"/>
                    <a:pt x="50" y="116"/>
                  </a:cubicBezTo>
                  <a:close/>
                  <a:moveTo>
                    <a:pt x="56" y="81"/>
                  </a:moveTo>
                  <a:cubicBezTo>
                    <a:pt x="54" y="79"/>
                    <a:pt x="51" y="77"/>
                    <a:pt x="49" y="75"/>
                  </a:cubicBezTo>
                  <a:cubicBezTo>
                    <a:pt x="47" y="72"/>
                    <a:pt x="47" y="71"/>
                    <a:pt x="46" y="68"/>
                  </a:cubicBezTo>
                  <a:cubicBezTo>
                    <a:pt x="45" y="66"/>
                    <a:pt x="45" y="63"/>
                    <a:pt x="46" y="61"/>
                  </a:cubicBezTo>
                  <a:cubicBezTo>
                    <a:pt x="46" y="61"/>
                    <a:pt x="46" y="60"/>
                    <a:pt x="46" y="59"/>
                  </a:cubicBezTo>
                  <a:cubicBezTo>
                    <a:pt x="46" y="61"/>
                    <a:pt x="47" y="59"/>
                    <a:pt x="47" y="59"/>
                  </a:cubicBezTo>
                  <a:cubicBezTo>
                    <a:pt x="47" y="58"/>
                    <a:pt x="47" y="58"/>
                    <a:pt x="47" y="58"/>
                  </a:cubicBezTo>
                  <a:cubicBezTo>
                    <a:pt x="47" y="58"/>
                    <a:pt x="47" y="58"/>
                    <a:pt x="48" y="58"/>
                  </a:cubicBezTo>
                  <a:cubicBezTo>
                    <a:pt x="48" y="58"/>
                    <a:pt x="48" y="57"/>
                    <a:pt x="48" y="57"/>
                  </a:cubicBezTo>
                  <a:cubicBezTo>
                    <a:pt x="48" y="57"/>
                    <a:pt x="48" y="57"/>
                    <a:pt x="48" y="57"/>
                  </a:cubicBezTo>
                  <a:cubicBezTo>
                    <a:pt x="48" y="57"/>
                    <a:pt x="48" y="57"/>
                    <a:pt x="48" y="57"/>
                  </a:cubicBezTo>
                  <a:cubicBezTo>
                    <a:pt x="50" y="56"/>
                    <a:pt x="52" y="56"/>
                    <a:pt x="54" y="56"/>
                  </a:cubicBezTo>
                  <a:cubicBezTo>
                    <a:pt x="56" y="56"/>
                    <a:pt x="58" y="57"/>
                    <a:pt x="59" y="58"/>
                  </a:cubicBezTo>
                  <a:cubicBezTo>
                    <a:pt x="65" y="66"/>
                    <a:pt x="75" y="73"/>
                    <a:pt x="82" y="77"/>
                  </a:cubicBezTo>
                  <a:cubicBezTo>
                    <a:pt x="78" y="80"/>
                    <a:pt x="73" y="82"/>
                    <a:pt x="70" y="86"/>
                  </a:cubicBezTo>
                  <a:cubicBezTo>
                    <a:pt x="70" y="84"/>
                    <a:pt x="70" y="83"/>
                    <a:pt x="68" y="83"/>
                  </a:cubicBezTo>
                  <a:cubicBezTo>
                    <a:pt x="64" y="83"/>
                    <a:pt x="60" y="82"/>
                    <a:pt x="56" y="81"/>
                  </a:cubicBezTo>
                  <a:close/>
                  <a:moveTo>
                    <a:pt x="81" y="128"/>
                  </a:moveTo>
                  <a:cubicBezTo>
                    <a:pt x="77" y="130"/>
                    <a:pt x="73" y="129"/>
                    <a:pt x="69" y="127"/>
                  </a:cubicBezTo>
                  <a:cubicBezTo>
                    <a:pt x="60" y="122"/>
                    <a:pt x="60" y="111"/>
                    <a:pt x="64" y="102"/>
                  </a:cubicBezTo>
                  <a:cubicBezTo>
                    <a:pt x="65" y="103"/>
                    <a:pt x="67" y="102"/>
                    <a:pt x="69" y="101"/>
                  </a:cubicBezTo>
                  <a:cubicBezTo>
                    <a:pt x="75" y="106"/>
                    <a:pt x="83" y="112"/>
                    <a:pt x="91" y="115"/>
                  </a:cubicBezTo>
                  <a:cubicBezTo>
                    <a:pt x="87" y="118"/>
                    <a:pt x="86" y="125"/>
                    <a:pt x="81" y="128"/>
                  </a:cubicBezTo>
                  <a:close/>
                  <a:moveTo>
                    <a:pt x="111" y="101"/>
                  </a:moveTo>
                  <a:cubicBezTo>
                    <a:pt x="108" y="117"/>
                    <a:pt x="86" y="105"/>
                    <a:pt x="75" y="98"/>
                  </a:cubicBezTo>
                  <a:cubicBezTo>
                    <a:pt x="77" y="96"/>
                    <a:pt x="79" y="93"/>
                    <a:pt x="81" y="91"/>
                  </a:cubicBezTo>
                  <a:cubicBezTo>
                    <a:pt x="84" y="88"/>
                    <a:pt x="89" y="86"/>
                    <a:pt x="93" y="85"/>
                  </a:cubicBezTo>
                  <a:cubicBezTo>
                    <a:pt x="105" y="81"/>
                    <a:pt x="113" y="89"/>
                    <a:pt x="111" y="101"/>
                  </a:cubicBezTo>
                  <a:close/>
                  <a:moveTo>
                    <a:pt x="140" y="79"/>
                  </a:moveTo>
                  <a:cubicBezTo>
                    <a:pt x="140" y="79"/>
                    <a:pt x="139" y="81"/>
                    <a:pt x="139" y="81"/>
                  </a:cubicBezTo>
                  <a:cubicBezTo>
                    <a:pt x="138" y="83"/>
                    <a:pt x="138" y="83"/>
                    <a:pt x="136" y="85"/>
                  </a:cubicBezTo>
                  <a:cubicBezTo>
                    <a:pt x="134" y="87"/>
                    <a:pt x="131" y="88"/>
                    <a:pt x="128" y="90"/>
                  </a:cubicBezTo>
                  <a:cubicBezTo>
                    <a:pt x="123" y="84"/>
                    <a:pt x="117" y="81"/>
                    <a:pt x="112" y="76"/>
                  </a:cubicBezTo>
                  <a:cubicBezTo>
                    <a:pt x="113" y="73"/>
                    <a:pt x="113" y="70"/>
                    <a:pt x="115" y="68"/>
                  </a:cubicBezTo>
                  <a:cubicBezTo>
                    <a:pt x="116" y="66"/>
                    <a:pt x="118" y="65"/>
                    <a:pt x="119" y="65"/>
                  </a:cubicBezTo>
                  <a:cubicBezTo>
                    <a:pt x="125" y="64"/>
                    <a:pt x="129" y="66"/>
                    <a:pt x="134" y="69"/>
                  </a:cubicBezTo>
                  <a:cubicBezTo>
                    <a:pt x="135" y="70"/>
                    <a:pt x="137" y="72"/>
                    <a:pt x="138" y="74"/>
                  </a:cubicBezTo>
                  <a:cubicBezTo>
                    <a:pt x="139" y="76"/>
                    <a:pt x="140" y="77"/>
                    <a:pt x="140" y="79"/>
                  </a:cubicBezTo>
                  <a:close/>
                  <a:moveTo>
                    <a:pt x="143" y="97"/>
                  </a:moveTo>
                  <a:cubicBezTo>
                    <a:pt x="142" y="97"/>
                    <a:pt x="141" y="96"/>
                    <a:pt x="140" y="95"/>
                  </a:cubicBezTo>
                  <a:cubicBezTo>
                    <a:pt x="140" y="95"/>
                    <a:pt x="140" y="95"/>
                    <a:pt x="140" y="95"/>
                  </a:cubicBezTo>
                  <a:cubicBezTo>
                    <a:pt x="142" y="93"/>
                    <a:pt x="145" y="92"/>
                    <a:pt x="147" y="89"/>
                  </a:cubicBezTo>
                  <a:cubicBezTo>
                    <a:pt x="145" y="92"/>
                    <a:pt x="144" y="95"/>
                    <a:pt x="143" y="97"/>
                  </a:cubicBezTo>
                  <a:close/>
                  <a:moveTo>
                    <a:pt x="142" y="60"/>
                  </a:moveTo>
                  <a:cubicBezTo>
                    <a:pt x="135" y="55"/>
                    <a:pt x="126" y="51"/>
                    <a:pt x="117" y="54"/>
                  </a:cubicBezTo>
                  <a:cubicBezTo>
                    <a:pt x="110" y="57"/>
                    <a:pt x="104" y="63"/>
                    <a:pt x="102" y="71"/>
                  </a:cubicBezTo>
                  <a:cubicBezTo>
                    <a:pt x="102" y="71"/>
                    <a:pt x="101" y="72"/>
                    <a:pt x="101" y="73"/>
                  </a:cubicBezTo>
                  <a:cubicBezTo>
                    <a:pt x="100" y="73"/>
                    <a:pt x="98" y="73"/>
                    <a:pt x="97" y="73"/>
                  </a:cubicBezTo>
                  <a:cubicBezTo>
                    <a:pt x="95" y="73"/>
                    <a:pt x="93" y="73"/>
                    <a:pt x="90" y="74"/>
                  </a:cubicBezTo>
                  <a:cubicBezTo>
                    <a:pt x="92" y="72"/>
                    <a:pt x="93" y="70"/>
                    <a:pt x="95" y="68"/>
                  </a:cubicBezTo>
                  <a:cubicBezTo>
                    <a:pt x="96" y="66"/>
                    <a:pt x="93" y="62"/>
                    <a:pt x="91" y="64"/>
                  </a:cubicBezTo>
                  <a:cubicBezTo>
                    <a:pt x="89" y="65"/>
                    <a:pt x="88" y="66"/>
                    <a:pt x="87" y="67"/>
                  </a:cubicBezTo>
                  <a:cubicBezTo>
                    <a:pt x="84" y="63"/>
                    <a:pt x="78" y="58"/>
                    <a:pt x="73" y="54"/>
                  </a:cubicBezTo>
                  <a:cubicBezTo>
                    <a:pt x="71" y="52"/>
                    <a:pt x="69" y="49"/>
                    <a:pt x="67" y="47"/>
                  </a:cubicBezTo>
                  <a:cubicBezTo>
                    <a:pt x="72" y="38"/>
                    <a:pt x="78" y="29"/>
                    <a:pt x="89" y="33"/>
                  </a:cubicBezTo>
                  <a:cubicBezTo>
                    <a:pt x="99" y="36"/>
                    <a:pt x="106" y="46"/>
                    <a:pt x="114" y="51"/>
                  </a:cubicBezTo>
                  <a:cubicBezTo>
                    <a:pt x="118" y="54"/>
                    <a:pt x="123" y="49"/>
                    <a:pt x="121" y="45"/>
                  </a:cubicBezTo>
                  <a:cubicBezTo>
                    <a:pt x="120" y="44"/>
                    <a:pt x="120" y="43"/>
                    <a:pt x="119" y="42"/>
                  </a:cubicBezTo>
                  <a:cubicBezTo>
                    <a:pt x="122" y="42"/>
                    <a:pt x="122" y="38"/>
                    <a:pt x="120" y="37"/>
                  </a:cubicBezTo>
                  <a:cubicBezTo>
                    <a:pt x="117" y="36"/>
                    <a:pt x="114" y="35"/>
                    <a:pt x="112" y="34"/>
                  </a:cubicBezTo>
                  <a:cubicBezTo>
                    <a:pt x="110" y="32"/>
                    <a:pt x="107" y="30"/>
                    <a:pt x="105" y="28"/>
                  </a:cubicBezTo>
                  <a:cubicBezTo>
                    <a:pt x="103" y="26"/>
                    <a:pt x="101" y="23"/>
                    <a:pt x="99" y="21"/>
                  </a:cubicBezTo>
                  <a:cubicBezTo>
                    <a:pt x="105" y="14"/>
                    <a:pt x="111" y="14"/>
                    <a:pt x="119" y="21"/>
                  </a:cubicBezTo>
                  <a:cubicBezTo>
                    <a:pt x="123" y="24"/>
                    <a:pt x="126" y="27"/>
                    <a:pt x="129" y="30"/>
                  </a:cubicBezTo>
                  <a:cubicBezTo>
                    <a:pt x="128" y="32"/>
                    <a:pt x="127" y="34"/>
                    <a:pt x="127" y="36"/>
                  </a:cubicBezTo>
                  <a:cubicBezTo>
                    <a:pt x="126" y="38"/>
                    <a:pt x="127" y="40"/>
                    <a:pt x="128" y="41"/>
                  </a:cubicBezTo>
                  <a:cubicBezTo>
                    <a:pt x="126" y="41"/>
                    <a:pt x="124" y="46"/>
                    <a:pt x="127" y="48"/>
                  </a:cubicBezTo>
                  <a:cubicBezTo>
                    <a:pt x="137" y="55"/>
                    <a:pt x="151" y="66"/>
                    <a:pt x="166" y="74"/>
                  </a:cubicBezTo>
                  <a:cubicBezTo>
                    <a:pt x="164" y="74"/>
                    <a:pt x="161" y="75"/>
                    <a:pt x="159" y="76"/>
                  </a:cubicBezTo>
                  <a:cubicBezTo>
                    <a:pt x="156" y="78"/>
                    <a:pt x="152" y="81"/>
                    <a:pt x="149" y="85"/>
                  </a:cubicBezTo>
                  <a:cubicBezTo>
                    <a:pt x="150" y="84"/>
                    <a:pt x="150" y="83"/>
                    <a:pt x="151" y="81"/>
                  </a:cubicBezTo>
                  <a:cubicBezTo>
                    <a:pt x="153" y="73"/>
                    <a:pt x="148" y="65"/>
                    <a:pt x="142" y="60"/>
                  </a:cubicBezTo>
                  <a:close/>
                  <a:moveTo>
                    <a:pt x="169" y="106"/>
                  </a:moveTo>
                  <a:cubicBezTo>
                    <a:pt x="163" y="108"/>
                    <a:pt x="156" y="106"/>
                    <a:pt x="151" y="103"/>
                  </a:cubicBezTo>
                  <a:cubicBezTo>
                    <a:pt x="154" y="98"/>
                    <a:pt x="156" y="93"/>
                    <a:pt x="160" y="88"/>
                  </a:cubicBezTo>
                  <a:cubicBezTo>
                    <a:pt x="167" y="81"/>
                    <a:pt x="176" y="82"/>
                    <a:pt x="184" y="86"/>
                  </a:cubicBezTo>
                  <a:cubicBezTo>
                    <a:pt x="182" y="95"/>
                    <a:pt x="178" y="103"/>
                    <a:pt x="169" y="106"/>
                  </a:cubicBezTo>
                  <a:close/>
                  <a:moveTo>
                    <a:pt x="131" y="42"/>
                  </a:moveTo>
                  <a:cubicBezTo>
                    <a:pt x="132" y="42"/>
                    <a:pt x="133" y="42"/>
                    <a:pt x="133" y="41"/>
                  </a:cubicBezTo>
                  <a:cubicBezTo>
                    <a:pt x="136" y="40"/>
                    <a:pt x="138" y="38"/>
                    <a:pt x="141" y="38"/>
                  </a:cubicBezTo>
                  <a:cubicBezTo>
                    <a:pt x="142" y="38"/>
                    <a:pt x="143" y="37"/>
                    <a:pt x="144" y="37"/>
                  </a:cubicBezTo>
                  <a:cubicBezTo>
                    <a:pt x="166" y="32"/>
                    <a:pt x="193" y="52"/>
                    <a:pt x="214" y="62"/>
                  </a:cubicBezTo>
                  <a:cubicBezTo>
                    <a:pt x="198" y="92"/>
                    <a:pt x="151" y="55"/>
                    <a:pt x="13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grpSp>
      <p:sp>
        <p:nvSpPr>
          <p:cNvPr id="241" name="Freeform 41"/>
          <p:cNvSpPr>
            <a:spLocks noChangeArrowheads="1"/>
          </p:cNvSpPr>
          <p:nvPr userDrawn="1"/>
        </p:nvSpPr>
        <p:spPr bwMode="auto">
          <a:xfrm>
            <a:off x="169863" y="231775"/>
            <a:ext cx="1316037" cy="720725"/>
          </a:xfrm>
          <a:custGeom>
            <a:avLst/>
            <a:gdLst>
              <a:gd name="T0" fmla="*/ 519 w 616"/>
              <a:gd name="T1" fmla="*/ 100 h 402"/>
              <a:gd name="T2" fmla="*/ 509 w 616"/>
              <a:gd name="T3" fmla="*/ 99 h 402"/>
              <a:gd name="T4" fmla="*/ 427 w 616"/>
              <a:gd name="T5" fmla="*/ 40 h 402"/>
              <a:gd name="T6" fmla="*/ 353 w 616"/>
              <a:gd name="T7" fmla="*/ 60 h 402"/>
              <a:gd name="T8" fmla="*/ 266 w 616"/>
              <a:gd name="T9" fmla="*/ 7 h 402"/>
              <a:gd name="T10" fmla="*/ 133 w 616"/>
              <a:gd name="T11" fmla="*/ 113 h 402"/>
              <a:gd name="T12" fmla="*/ 133 w 616"/>
              <a:gd name="T13" fmla="*/ 114 h 402"/>
              <a:gd name="T14" fmla="*/ 119 w 616"/>
              <a:gd name="T15" fmla="*/ 112 h 402"/>
              <a:gd name="T16" fmla="*/ 6 w 616"/>
              <a:gd name="T17" fmla="*/ 202 h 402"/>
              <a:gd name="T18" fmla="*/ 96 w 616"/>
              <a:gd name="T19" fmla="*/ 316 h 402"/>
              <a:gd name="T20" fmla="*/ 167 w 616"/>
              <a:gd name="T21" fmla="*/ 298 h 402"/>
              <a:gd name="T22" fmla="*/ 258 w 616"/>
              <a:gd name="T23" fmla="*/ 398 h 402"/>
              <a:gd name="T24" fmla="*/ 351 w 616"/>
              <a:gd name="T25" fmla="*/ 358 h 402"/>
              <a:gd name="T26" fmla="*/ 362 w 616"/>
              <a:gd name="T27" fmla="*/ 360 h 402"/>
              <a:gd name="T28" fmla="*/ 469 w 616"/>
              <a:gd name="T29" fmla="*/ 296 h 402"/>
              <a:gd name="T30" fmla="*/ 496 w 616"/>
              <a:gd name="T31" fmla="*/ 304 h 402"/>
              <a:gd name="T32" fmla="*/ 610 w 616"/>
              <a:gd name="T33" fmla="*/ 213 h 402"/>
              <a:gd name="T34" fmla="*/ 519 w 616"/>
              <a:gd name="T35" fmla="*/ 10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6" h="402">
                <a:moveTo>
                  <a:pt x="519" y="100"/>
                </a:moveTo>
                <a:cubicBezTo>
                  <a:pt x="516" y="99"/>
                  <a:pt x="512" y="99"/>
                  <a:pt x="509" y="99"/>
                </a:cubicBezTo>
                <a:cubicBezTo>
                  <a:pt x="494" y="67"/>
                  <a:pt x="464" y="44"/>
                  <a:pt x="427" y="40"/>
                </a:cubicBezTo>
                <a:cubicBezTo>
                  <a:pt x="399" y="36"/>
                  <a:pt x="373" y="44"/>
                  <a:pt x="353" y="60"/>
                </a:cubicBezTo>
                <a:cubicBezTo>
                  <a:pt x="334" y="32"/>
                  <a:pt x="303" y="11"/>
                  <a:pt x="266" y="7"/>
                </a:cubicBezTo>
                <a:cubicBezTo>
                  <a:pt x="200" y="0"/>
                  <a:pt x="141" y="47"/>
                  <a:pt x="133" y="113"/>
                </a:cubicBezTo>
                <a:cubicBezTo>
                  <a:pt x="133" y="114"/>
                  <a:pt x="133" y="114"/>
                  <a:pt x="133" y="114"/>
                </a:cubicBezTo>
                <a:cubicBezTo>
                  <a:pt x="129" y="113"/>
                  <a:pt x="124" y="112"/>
                  <a:pt x="119" y="112"/>
                </a:cubicBezTo>
                <a:cubicBezTo>
                  <a:pt x="63" y="105"/>
                  <a:pt x="12" y="146"/>
                  <a:pt x="6" y="202"/>
                </a:cubicBezTo>
                <a:cubicBezTo>
                  <a:pt x="0" y="258"/>
                  <a:pt x="40" y="309"/>
                  <a:pt x="96" y="316"/>
                </a:cubicBezTo>
                <a:cubicBezTo>
                  <a:pt x="122" y="319"/>
                  <a:pt x="147" y="311"/>
                  <a:pt x="167" y="298"/>
                </a:cubicBezTo>
                <a:cubicBezTo>
                  <a:pt x="168" y="348"/>
                  <a:pt x="206" y="392"/>
                  <a:pt x="258" y="398"/>
                </a:cubicBezTo>
                <a:cubicBezTo>
                  <a:pt x="295" y="402"/>
                  <a:pt x="330" y="386"/>
                  <a:pt x="351" y="358"/>
                </a:cubicBezTo>
                <a:cubicBezTo>
                  <a:pt x="355" y="359"/>
                  <a:pt x="358" y="359"/>
                  <a:pt x="362" y="360"/>
                </a:cubicBezTo>
                <a:cubicBezTo>
                  <a:pt x="409" y="365"/>
                  <a:pt x="452" y="338"/>
                  <a:pt x="469" y="296"/>
                </a:cubicBezTo>
                <a:cubicBezTo>
                  <a:pt x="477" y="300"/>
                  <a:pt x="487" y="303"/>
                  <a:pt x="496" y="304"/>
                </a:cubicBezTo>
                <a:cubicBezTo>
                  <a:pt x="553" y="310"/>
                  <a:pt x="604" y="270"/>
                  <a:pt x="610" y="213"/>
                </a:cubicBezTo>
                <a:cubicBezTo>
                  <a:pt x="616" y="157"/>
                  <a:pt x="576" y="106"/>
                  <a:pt x="519" y="100"/>
                </a:cubicBezTo>
                <a:close/>
              </a:path>
            </a:pathLst>
          </a:custGeom>
          <a:solidFill>
            <a:srgbClr val="EAFFFC"/>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sp>
        <p:nvSpPr>
          <p:cNvPr id="242" name="页脚占位符 1"/>
          <p:cNvSpPr>
            <a:spLocks noGrp="1"/>
          </p:cNvSpPr>
          <p:nvPr>
            <p:ph type="ftr" sz="quarter" idx="10"/>
          </p:nvPr>
        </p:nvSpPr>
        <p:spPr>
          <a:xfrm>
            <a:off x="839788" y="6419850"/>
            <a:ext cx="4114800" cy="365125"/>
          </a:xfrm>
        </p:spPr>
        <p:txBody>
          <a:bodyPr/>
          <a:lstStyle>
            <a:lvl1pPr>
              <a:defRPr/>
            </a:lvl1pPr>
          </a:lstStyle>
          <a:p>
            <a:pPr>
              <a:defRPr/>
            </a:pPr>
            <a:r>
              <a:rPr lang="en-US" altLang="zh-TW"/>
              <a:t>YOUR COMPANY SLOGAN GOES HERE</a:t>
            </a:r>
            <a:endParaRPr lang="zh-TW" altLang="en-US"/>
          </a:p>
        </p:txBody>
      </p:sp>
      <p:sp>
        <p:nvSpPr>
          <p:cNvPr id="243" name="灯片编号占位符 1"/>
          <p:cNvSpPr>
            <a:spLocks noGrp="1"/>
          </p:cNvSpPr>
          <p:nvPr>
            <p:ph type="sldNum" sz="quarter" idx="11"/>
          </p:nvPr>
        </p:nvSpPr>
        <p:spPr/>
        <p:txBody>
          <a:bodyPr/>
          <a:lstStyle>
            <a:lvl1pPr>
              <a:defRPr/>
            </a:lvl1pPr>
          </a:lstStyle>
          <a:p>
            <a:fld id="{7A1580C3-8CF4-4781-8A32-252425A612CE}" type="slidenum">
              <a:rPr lang="zh-TW" altLang="en-US"/>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空白2">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 name="图片 7"/>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336"/>
          <p:cNvGrpSpPr>
            <a:grpSpLocks noChangeAspect="1"/>
          </p:cNvGrpSpPr>
          <p:nvPr/>
        </p:nvGrpSpPr>
        <p:grpSpPr bwMode="auto">
          <a:xfrm>
            <a:off x="158376" y="175750"/>
            <a:ext cx="11875246" cy="6523873"/>
            <a:chOff x="476" y="-2056"/>
            <a:chExt cx="5923" cy="5986"/>
          </a:xfrm>
          <a:solidFill>
            <a:schemeClr val="tx1">
              <a:lumMod val="50000"/>
              <a:lumOff val="50000"/>
              <a:alpha val="4000"/>
            </a:schemeClr>
          </a:solidFill>
        </p:grpSpPr>
        <p:grpSp>
          <p:nvGrpSpPr>
            <p:cNvPr id="4" name="Group 537"/>
            <p:cNvGrpSpPr/>
            <p:nvPr/>
          </p:nvGrpSpPr>
          <p:grpSpPr bwMode="auto">
            <a:xfrm>
              <a:off x="476" y="-2056"/>
              <a:ext cx="5923" cy="5986"/>
              <a:chOff x="476" y="-2056"/>
              <a:chExt cx="5923" cy="5986"/>
            </a:xfrm>
            <a:grpFill/>
          </p:grpSpPr>
          <p:sp>
            <p:nvSpPr>
              <p:cNvPr id="31" name="Freeform 337"/>
              <p:cNvSpPr/>
              <p:nvPr/>
            </p:nvSpPr>
            <p:spPr bwMode="auto">
              <a:xfrm>
                <a:off x="758" y="-1754"/>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2" name="Freeform 338"/>
              <p:cNvSpPr>
                <a:spLocks noEditPoints="1"/>
              </p:cNvSpPr>
              <p:nvPr/>
            </p:nvSpPr>
            <p:spPr bwMode="auto">
              <a:xfrm>
                <a:off x="524" y="-1941"/>
                <a:ext cx="884" cy="1030"/>
              </a:xfrm>
              <a:custGeom>
                <a:avLst/>
                <a:gdLst>
                  <a:gd name="T0" fmla="*/ 306 w 438"/>
                  <a:gd name="T1" fmla="*/ 26 h 511"/>
                  <a:gd name="T2" fmla="*/ 147 w 438"/>
                  <a:gd name="T3" fmla="*/ 7 h 511"/>
                  <a:gd name="T4" fmla="*/ 67 w 438"/>
                  <a:gd name="T5" fmla="*/ 331 h 511"/>
                  <a:gd name="T6" fmla="*/ 88 w 438"/>
                  <a:gd name="T7" fmla="*/ 342 h 511"/>
                  <a:gd name="T8" fmla="*/ 328 w 438"/>
                  <a:gd name="T9" fmla="*/ 49 h 511"/>
                  <a:gd name="T10" fmla="*/ 155 w 438"/>
                  <a:gd name="T11" fmla="*/ 392 h 511"/>
                  <a:gd name="T12" fmla="*/ 151 w 438"/>
                  <a:gd name="T13" fmla="*/ 404 h 511"/>
                  <a:gd name="T14" fmla="*/ 227 w 438"/>
                  <a:gd name="T15" fmla="*/ 482 h 511"/>
                  <a:gd name="T16" fmla="*/ 368 w 438"/>
                  <a:gd name="T17" fmla="*/ 321 h 511"/>
                  <a:gd name="T18" fmla="*/ 313 w 438"/>
                  <a:gd name="T19" fmla="*/ 40 h 511"/>
                  <a:gd name="T20" fmla="*/ 311 w 438"/>
                  <a:gd name="T21" fmla="*/ 55 h 511"/>
                  <a:gd name="T22" fmla="*/ 214 w 438"/>
                  <a:gd name="T23" fmla="*/ 22 h 511"/>
                  <a:gd name="T24" fmla="*/ 277 w 438"/>
                  <a:gd name="T25" fmla="*/ 75 h 511"/>
                  <a:gd name="T26" fmla="*/ 342 w 438"/>
                  <a:gd name="T27" fmla="*/ 184 h 511"/>
                  <a:gd name="T28" fmla="*/ 277 w 438"/>
                  <a:gd name="T29" fmla="*/ 273 h 511"/>
                  <a:gd name="T30" fmla="*/ 132 w 438"/>
                  <a:gd name="T31" fmla="*/ 153 h 511"/>
                  <a:gd name="T32" fmla="*/ 209 w 438"/>
                  <a:gd name="T33" fmla="*/ 138 h 511"/>
                  <a:gd name="T34" fmla="*/ 252 w 438"/>
                  <a:gd name="T35" fmla="*/ 102 h 511"/>
                  <a:gd name="T36" fmla="*/ 267 w 438"/>
                  <a:gd name="T37" fmla="*/ 55 h 511"/>
                  <a:gd name="T38" fmla="*/ 244 w 438"/>
                  <a:gd name="T39" fmla="*/ 83 h 511"/>
                  <a:gd name="T40" fmla="*/ 197 w 438"/>
                  <a:gd name="T41" fmla="*/ 133 h 511"/>
                  <a:gd name="T42" fmla="*/ 125 w 438"/>
                  <a:gd name="T43" fmla="*/ 157 h 511"/>
                  <a:gd name="T44" fmla="*/ 166 w 438"/>
                  <a:gd name="T45" fmla="*/ 213 h 511"/>
                  <a:gd name="T46" fmla="*/ 108 w 438"/>
                  <a:gd name="T47" fmla="*/ 153 h 511"/>
                  <a:gd name="T48" fmla="*/ 117 w 438"/>
                  <a:gd name="T49" fmla="*/ 121 h 511"/>
                  <a:gd name="T50" fmla="*/ 111 w 438"/>
                  <a:gd name="T51" fmla="*/ 115 h 511"/>
                  <a:gd name="T52" fmla="*/ 114 w 438"/>
                  <a:gd name="T53" fmla="*/ 92 h 511"/>
                  <a:gd name="T54" fmla="*/ 120 w 438"/>
                  <a:gd name="T55" fmla="*/ 66 h 511"/>
                  <a:gd name="T56" fmla="*/ 261 w 438"/>
                  <a:gd name="T57" fmla="*/ 326 h 511"/>
                  <a:gd name="T58" fmla="*/ 107 w 438"/>
                  <a:gd name="T59" fmla="*/ 320 h 511"/>
                  <a:gd name="T60" fmla="*/ 133 w 438"/>
                  <a:gd name="T61" fmla="*/ 249 h 511"/>
                  <a:gd name="T62" fmla="*/ 177 w 438"/>
                  <a:gd name="T63" fmla="*/ 233 h 511"/>
                  <a:gd name="T64" fmla="*/ 257 w 438"/>
                  <a:gd name="T65" fmla="*/ 307 h 511"/>
                  <a:gd name="T66" fmla="*/ 101 w 438"/>
                  <a:gd name="T67" fmla="*/ 169 h 511"/>
                  <a:gd name="T68" fmla="*/ 129 w 438"/>
                  <a:gd name="T69" fmla="*/ 235 h 511"/>
                  <a:gd name="T70" fmla="*/ 109 w 438"/>
                  <a:gd name="T71" fmla="*/ 309 h 511"/>
                  <a:gd name="T72" fmla="*/ 285 w 438"/>
                  <a:gd name="T73" fmla="*/ 286 h 511"/>
                  <a:gd name="T74" fmla="*/ 281 w 438"/>
                  <a:gd name="T75" fmla="*/ 297 h 511"/>
                  <a:gd name="T76" fmla="*/ 341 w 438"/>
                  <a:gd name="T77" fmla="*/ 193 h 511"/>
                  <a:gd name="T78" fmla="*/ 287 w 438"/>
                  <a:gd name="T79" fmla="*/ 276 h 511"/>
                  <a:gd name="T80" fmla="*/ 90 w 438"/>
                  <a:gd name="T81" fmla="*/ 79 h 511"/>
                  <a:gd name="T82" fmla="*/ 143 w 438"/>
                  <a:gd name="T83" fmla="*/ 21 h 511"/>
                  <a:gd name="T84" fmla="*/ 67 w 438"/>
                  <a:gd name="T85" fmla="*/ 67 h 511"/>
                  <a:gd name="T86" fmla="*/ 79 w 438"/>
                  <a:gd name="T87" fmla="*/ 289 h 511"/>
                  <a:gd name="T88" fmla="*/ 86 w 438"/>
                  <a:gd name="T89" fmla="*/ 334 h 511"/>
                  <a:gd name="T90" fmla="*/ 82 w 438"/>
                  <a:gd name="T91" fmla="*/ 322 h 511"/>
                  <a:gd name="T92" fmla="*/ 376 w 438"/>
                  <a:gd name="T93" fmla="*/ 184 h 511"/>
                  <a:gd name="T94" fmla="*/ 91 w 438"/>
                  <a:gd name="T95" fmla="*/ 339 h 511"/>
                  <a:gd name="T96" fmla="*/ 153 w 438"/>
                  <a:gd name="T97" fmla="*/ 349 h 511"/>
                  <a:gd name="T98" fmla="*/ 315 w 438"/>
                  <a:gd name="T99" fmla="*/ 67 h 511"/>
                  <a:gd name="T100" fmla="*/ 141 w 438"/>
                  <a:gd name="T101" fmla="*/ 495 h 511"/>
                  <a:gd name="T102" fmla="*/ 219 w 438"/>
                  <a:gd name="T103" fmla="*/ 467 h 511"/>
                  <a:gd name="T104" fmla="*/ 216 w 438"/>
                  <a:gd name="T105" fmla="*/ 455 h 511"/>
                  <a:gd name="T106" fmla="*/ 160 w 438"/>
                  <a:gd name="T107" fmla="*/ 40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8" h="511">
                    <a:moveTo>
                      <a:pt x="326" y="34"/>
                    </a:moveTo>
                    <a:cubicBezTo>
                      <a:pt x="323" y="29"/>
                      <a:pt x="319" y="25"/>
                      <a:pt x="312" y="23"/>
                    </a:cubicBezTo>
                    <a:cubicBezTo>
                      <a:pt x="309" y="22"/>
                      <a:pt x="307" y="24"/>
                      <a:pt x="306" y="26"/>
                    </a:cubicBezTo>
                    <a:cubicBezTo>
                      <a:pt x="305" y="26"/>
                      <a:pt x="305" y="26"/>
                      <a:pt x="305" y="27"/>
                    </a:cubicBezTo>
                    <a:cubicBezTo>
                      <a:pt x="300" y="32"/>
                      <a:pt x="294" y="37"/>
                      <a:pt x="289" y="42"/>
                    </a:cubicBezTo>
                    <a:cubicBezTo>
                      <a:pt x="254" y="6"/>
                      <a:pt x="194" y="0"/>
                      <a:pt x="147" y="7"/>
                    </a:cubicBezTo>
                    <a:cubicBezTo>
                      <a:pt x="92" y="16"/>
                      <a:pt x="51" y="53"/>
                      <a:pt x="30" y="103"/>
                    </a:cubicBezTo>
                    <a:cubicBezTo>
                      <a:pt x="0" y="175"/>
                      <a:pt x="18" y="270"/>
                      <a:pt x="77" y="318"/>
                    </a:cubicBezTo>
                    <a:cubicBezTo>
                      <a:pt x="73" y="322"/>
                      <a:pt x="67" y="325"/>
                      <a:pt x="67" y="331"/>
                    </a:cubicBezTo>
                    <a:cubicBezTo>
                      <a:pt x="67" y="334"/>
                      <a:pt x="67" y="338"/>
                      <a:pt x="69" y="340"/>
                    </a:cubicBezTo>
                    <a:cubicBezTo>
                      <a:pt x="71" y="342"/>
                      <a:pt x="76" y="343"/>
                      <a:pt x="79" y="343"/>
                    </a:cubicBezTo>
                    <a:cubicBezTo>
                      <a:pt x="82" y="344"/>
                      <a:pt x="85" y="343"/>
                      <a:pt x="88" y="342"/>
                    </a:cubicBezTo>
                    <a:cubicBezTo>
                      <a:pt x="176" y="395"/>
                      <a:pt x="280" y="399"/>
                      <a:pt x="349" y="314"/>
                    </a:cubicBezTo>
                    <a:cubicBezTo>
                      <a:pt x="409" y="240"/>
                      <a:pt x="400" y="116"/>
                      <a:pt x="325" y="56"/>
                    </a:cubicBezTo>
                    <a:cubicBezTo>
                      <a:pt x="327" y="54"/>
                      <a:pt x="327" y="51"/>
                      <a:pt x="328" y="49"/>
                    </a:cubicBezTo>
                    <a:cubicBezTo>
                      <a:pt x="413" y="109"/>
                      <a:pt x="421" y="221"/>
                      <a:pt x="364" y="308"/>
                    </a:cubicBezTo>
                    <a:cubicBezTo>
                      <a:pt x="320" y="375"/>
                      <a:pt x="232" y="409"/>
                      <a:pt x="156" y="392"/>
                    </a:cubicBezTo>
                    <a:cubicBezTo>
                      <a:pt x="156" y="392"/>
                      <a:pt x="156" y="392"/>
                      <a:pt x="155" y="392"/>
                    </a:cubicBezTo>
                    <a:cubicBezTo>
                      <a:pt x="125" y="384"/>
                      <a:pt x="97" y="369"/>
                      <a:pt x="75" y="344"/>
                    </a:cubicBezTo>
                    <a:cubicBezTo>
                      <a:pt x="72" y="341"/>
                      <a:pt x="67" y="345"/>
                      <a:pt x="69" y="348"/>
                    </a:cubicBezTo>
                    <a:cubicBezTo>
                      <a:pt x="90" y="379"/>
                      <a:pt x="119" y="397"/>
                      <a:pt x="151" y="404"/>
                    </a:cubicBezTo>
                    <a:cubicBezTo>
                      <a:pt x="146" y="428"/>
                      <a:pt x="116" y="445"/>
                      <a:pt x="107" y="467"/>
                    </a:cubicBezTo>
                    <a:cubicBezTo>
                      <a:pt x="96" y="493"/>
                      <a:pt x="128" y="506"/>
                      <a:pt x="148" y="508"/>
                    </a:cubicBezTo>
                    <a:cubicBezTo>
                      <a:pt x="176" y="511"/>
                      <a:pt x="211" y="507"/>
                      <a:pt x="227" y="482"/>
                    </a:cubicBezTo>
                    <a:cubicBezTo>
                      <a:pt x="234" y="471"/>
                      <a:pt x="233" y="457"/>
                      <a:pt x="225" y="448"/>
                    </a:cubicBezTo>
                    <a:cubicBezTo>
                      <a:pt x="214" y="433"/>
                      <a:pt x="198" y="423"/>
                      <a:pt x="186" y="408"/>
                    </a:cubicBezTo>
                    <a:cubicBezTo>
                      <a:pt x="254" y="409"/>
                      <a:pt x="328" y="371"/>
                      <a:pt x="368" y="321"/>
                    </a:cubicBezTo>
                    <a:cubicBezTo>
                      <a:pt x="438" y="234"/>
                      <a:pt x="429" y="89"/>
                      <a:pt x="326" y="34"/>
                    </a:cubicBezTo>
                    <a:close/>
                    <a:moveTo>
                      <a:pt x="310" y="35"/>
                    </a:moveTo>
                    <a:cubicBezTo>
                      <a:pt x="310" y="37"/>
                      <a:pt x="311" y="39"/>
                      <a:pt x="313" y="40"/>
                    </a:cubicBezTo>
                    <a:cubicBezTo>
                      <a:pt x="315" y="41"/>
                      <a:pt x="316" y="42"/>
                      <a:pt x="318" y="43"/>
                    </a:cubicBezTo>
                    <a:cubicBezTo>
                      <a:pt x="318" y="43"/>
                      <a:pt x="318" y="43"/>
                      <a:pt x="318" y="43"/>
                    </a:cubicBezTo>
                    <a:cubicBezTo>
                      <a:pt x="318" y="48"/>
                      <a:pt x="314" y="52"/>
                      <a:pt x="311" y="55"/>
                    </a:cubicBezTo>
                    <a:cubicBezTo>
                      <a:pt x="305" y="61"/>
                      <a:pt x="296" y="65"/>
                      <a:pt x="287" y="65"/>
                    </a:cubicBezTo>
                    <a:cubicBezTo>
                      <a:pt x="292" y="53"/>
                      <a:pt x="302" y="45"/>
                      <a:pt x="310" y="35"/>
                    </a:cubicBezTo>
                    <a:close/>
                    <a:moveTo>
                      <a:pt x="214" y="22"/>
                    </a:moveTo>
                    <a:cubicBezTo>
                      <a:pt x="237" y="28"/>
                      <a:pt x="259" y="38"/>
                      <a:pt x="280" y="51"/>
                    </a:cubicBezTo>
                    <a:cubicBezTo>
                      <a:pt x="277" y="56"/>
                      <a:pt x="274" y="61"/>
                      <a:pt x="273" y="68"/>
                    </a:cubicBezTo>
                    <a:cubicBezTo>
                      <a:pt x="273" y="71"/>
                      <a:pt x="274" y="74"/>
                      <a:pt x="277" y="75"/>
                    </a:cubicBezTo>
                    <a:cubicBezTo>
                      <a:pt x="287" y="78"/>
                      <a:pt x="297" y="76"/>
                      <a:pt x="306" y="72"/>
                    </a:cubicBezTo>
                    <a:cubicBezTo>
                      <a:pt x="306" y="74"/>
                      <a:pt x="306" y="76"/>
                      <a:pt x="307" y="78"/>
                    </a:cubicBezTo>
                    <a:cubicBezTo>
                      <a:pt x="331" y="110"/>
                      <a:pt x="342" y="147"/>
                      <a:pt x="342" y="184"/>
                    </a:cubicBezTo>
                    <a:cubicBezTo>
                      <a:pt x="340" y="183"/>
                      <a:pt x="338" y="183"/>
                      <a:pt x="337" y="185"/>
                    </a:cubicBezTo>
                    <a:cubicBezTo>
                      <a:pt x="312" y="214"/>
                      <a:pt x="279" y="217"/>
                      <a:pt x="276" y="259"/>
                    </a:cubicBezTo>
                    <a:cubicBezTo>
                      <a:pt x="276" y="265"/>
                      <a:pt x="277" y="269"/>
                      <a:pt x="277" y="273"/>
                    </a:cubicBezTo>
                    <a:cubicBezTo>
                      <a:pt x="242" y="263"/>
                      <a:pt x="208" y="242"/>
                      <a:pt x="178" y="221"/>
                    </a:cubicBezTo>
                    <a:cubicBezTo>
                      <a:pt x="176" y="212"/>
                      <a:pt x="171" y="204"/>
                      <a:pt x="165" y="195"/>
                    </a:cubicBezTo>
                    <a:cubicBezTo>
                      <a:pt x="156" y="181"/>
                      <a:pt x="146" y="163"/>
                      <a:pt x="132" y="153"/>
                    </a:cubicBezTo>
                    <a:cubicBezTo>
                      <a:pt x="135" y="153"/>
                      <a:pt x="137" y="151"/>
                      <a:pt x="136" y="148"/>
                    </a:cubicBezTo>
                    <a:cubicBezTo>
                      <a:pt x="131" y="136"/>
                      <a:pt x="177" y="142"/>
                      <a:pt x="180" y="143"/>
                    </a:cubicBezTo>
                    <a:cubicBezTo>
                      <a:pt x="191" y="145"/>
                      <a:pt x="199" y="142"/>
                      <a:pt x="209" y="138"/>
                    </a:cubicBezTo>
                    <a:cubicBezTo>
                      <a:pt x="214" y="136"/>
                      <a:pt x="217" y="131"/>
                      <a:pt x="218" y="126"/>
                    </a:cubicBezTo>
                    <a:cubicBezTo>
                      <a:pt x="220" y="121"/>
                      <a:pt x="240" y="104"/>
                      <a:pt x="246" y="105"/>
                    </a:cubicBezTo>
                    <a:cubicBezTo>
                      <a:pt x="249" y="106"/>
                      <a:pt x="251" y="105"/>
                      <a:pt x="252" y="102"/>
                    </a:cubicBezTo>
                    <a:cubicBezTo>
                      <a:pt x="256" y="90"/>
                      <a:pt x="251" y="87"/>
                      <a:pt x="251" y="76"/>
                    </a:cubicBezTo>
                    <a:cubicBezTo>
                      <a:pt x="252" y="74"/>
                      <a:pt x="250" y="72"/>
                      <a:pt x="250" y="70"/>
                    </a:cubicBezTo>
                    <a:cubicBezTo>
                      <a:pt x="244" y="58"/>
                      <a:pt x="256" y="56"/>
                      <a:pt x="267" y="55"/>
                    </a:cubicBezTo>
                    <a:cubicBezTo>
                      <a:pt x="270" y="55"/>
                      <a:pt x="271" y="50"/>
                      <a:pt x="268" y="49"/>
                    </a:cubicBezTo>
                    <a:cubicBezTo>
                      <a:pt x="258" y="47"/>
                      <a:pt x="234" y="45"/>
                      <a:pt x="239" y="62"/>
                    </a:cubicBezTo>
                    <a:cubicBezTo>
                      <a:pt x="240" y="69"/>
                      <a:pt x="242" y="76"/>
                      <a:pt x="244" y="83"/>
                    </a:cubicBezTo>
                    <a:cubicBezTo>
                      <a:pt x="248" y="100"/>
                      <a:pt x="246" y="95"/>
                      <a:pt x="233" y="102"/>
                    </a:cubicBezTo>
                    <a:cubicBezTo>
                      <a:pt x="227" y="105"/>
                      <a:pt x="216" y="110"/>
                      <a:pt x="213" y="116"/>
                    </a:cubicBezTo>
                    <a:cubicBezTo>
                      <a:pt x="208" y="124"/>
                      <a:pt x="209" y="128"/>
                      <a:pt x="197" y="133"/>
                    </a:cubicBezTo>
                    <a:cubicBezTo>
                      <a:pt x="189" y="136"/>
                      <a:pt x="169" y="130"/>
                      <a:pt x="157" y="130"/>
                    </a:cubicBezTo>
                    <a:cubicBezTo>
                      <a:pt x="146" y="130"/>
                      <a:pt x="113" y="135"/>
                      <a:pt x="130" y="151"/>
                    </a:cubicBezTo>
                    <a:cubicBezTo>
                      <a:pt x="126" y="149"/>
                      <a:pt x="123" y="154"/>
                      <a:pt x="125" y="157"/>
                    </a:cubicBezTo>
                    <a:cubicBezTo>
                      <a:pt x="136" y="168"/>
                      <a:pt x="145" y="181"/>
                      <a:pt x="154" y="194"/>
                    </a:cubicBezTo>
                    <a:cubicBezTo>
                      <a:pt x="158" y="200"/>
                      <a:pt x="162" y="206"/>
                      <a:pt x="166" y="212"/>
                    </a:cubicBezTo>
                    <a:cubicBezTo>
                      <a:pt x="166" y="213"/>
                      <a:pt x="166" y="213"/>
                      <a:pt x="166" y="213"/>
                    </a:cubicBezTo>
                    <a:cubicBezTo>
                      <a:pt x="166" y="213"/>
                      <a:pt x="165" y="213"/>
                      <a:pt x="165" y="212"/>
                    </a:cubicBezTo>
                    <a:cubicBezTo>
                      <a:pt x="141" y="195"/>
                      <a:pt x="122" y="175"/>
                      <a:pt x="108" y="153"/>
                    </a:cubicBezTo>
                    <a:cubicBezTo>
                      <a:pt x="108" y="153"/>
                      <a:pt x="108" y="153"/>
                      <a:pt x="108" y="153"/>
                    </a:cubicBezTo>
                    <a:cubicBezTo>
                      <a:pt x="109" y="153"/>
                      <a:pt x="109" y="152"/>
                      <a:pt x="109" y="152"/>
                    </a:cubicBezTo>
                    <a:cubicBezTo>
                      <a:pt x="114" y="148"/>
                      <a:pt x="116" y="142"/>
                      <a:pt x="118" y="136"/>
                    </a:cubicBezTo>
                    <a:cubicBezTo>
                      <a:pt x="119" y="131"/>
                      <a:pt x="117" y="126"/>
                      <a:pt x="117" y="121"/>
                    </a:cubicBezTo>
                    <a:cubicBezTo>
                      <a:pt x="116" y="113"/>
                      <a:pt x="118" y="106"/>
                      <a:pt x="120" y="99"/>
                    </a:cubicBezTo>
                    <a:cubicBezTo>
                      <a:pt x="121" y="97"/>
                      <a:pt x="118" y="96"/>
                      <a:pt x="117" y="97"/>
                    </a:cubicBezTo>
                    <a:cubicBezTo>
                      <a:pt x="112" y="102"/>
                      <a:pt x="111" y="108"/>
                      <a:pt x="111" y="115"/>
                    </a:cubicBezTo>
                    <a:cubicBezTo>
                      <a:pt x="110" y="123"/>
                      <a:pt x="114" y="142"/>
                      <a:pt x="103" y="146"/>
                    </a:cubicBezTo>
                    <a:cubicBezTo>
                      <a:pt x="96" y="133"/>
                      <a:pt x="90" y="120"/>
                      <a:pt x="86" y="106"/>
                    </a:cubicBezTo>
                    <a:cubicBezTo>
                      <a:pt x="96" y="108"/>
                      <a:pt x="107" y="98"/>
                      <a:pt x="114" y="92"/>
                    </a:cubicBezTo>
                    <a:cubicBezTo>
                      <a:pt x="115" y="91"/>
                      <a:pt x="114" y="90"/>
                      <a:pt x="113" y="90"/>
                    </a:cubicBezTo>
                    <a:cubicBezTo>
                      <a:pt x="99" y="102"/>
                      <a:pt x="77" y="102"/>
                      <a:pt x="96" y="85"/>
                    </a:cubicBezTo>
                    <a:cubicBezTo>
                      <a:pt x="103" y="78"/>
                      <a:pt x="112" y="71"/>
                      <a:pt x="120" y="66"/>
                    </a:cubicBezTo>
                    <a:cubicBezTo>
                      <a:pt x="148" y="46"/>
                      <a:pt x="184" y="39"/>
                      <a:pt x="213" y="22"/>
                    </a:cubicBezTo>
                    <a:cubicBezTo>
                      <a:pt x="214" y="22"/>
                      <a:pt x="214" y="22"/>
                      <a:pt x="214" y="22"/>
                    </a:cubicBezTo>
                    <a:close/>
                    <a:moveTo>
                      <a:pt x="261" y="326"/>
                    </a:moveTo>
                    <a:cubicBezTo>
                      <a:pt x="230" y="343"/>
                      <a:pt x="193" y="347"/>
                      <a:pt x="156" y="341"/>
                    </a:cubicBezTo>
                    <a:cubicBezTo>
                      <a:pt x="155" y="340"/>
                      <a:pt x="155" y="340"/>
                      <a:pt x="154" y="340"/>
                    </a:cubicBezTo>
                    <a:cubicBezTo>
                      <a:pt x="137" y="334"/>
                      <a:pt x="121" y="328"/>
                      <a:pt x="107" y="320"/>
                    </a:cubicBezTo>
                    <a:cubicBezTo>
                      <a:pt x="118" y="318"/>
                      <a:pt x="126" y="306"/>
                      <a:pt x="129" y="296"/>
                    </a:cubicBezTo>
                    <a:cubicBezTo>
                      <a:pt x="132" y="287"/>
                      <a:pt x="132" y="277"/>
                      <a:pt x="133" y="268"/>
                    </a:cubicBezTo>
                    <a:cubicBezTo>
                      <a:pt x="133" y="262"/>
                      <a:pt x="133" y="255"/>
                      <a:pt x="133" y="249"/>
                    </a:cubicBezTo>
                    <a:cubicBezTo>
                      <a:pt x="133" y="241"/>
                      <a:pt x="133" y="245"/>
                      <a:pt x="141" y="246"/>
                    </a:cubicBezTo>
                    <a:cubicBezTo>
                      <a:pt x="151" y="247"/>
                      <a:pt x="173" y="250"/>
                      <a:pt x="177" y="236"/>
                    </a:cubicBezTo>
                    <a:cubicBezTo>
                      <a:pt x="177" y="235"/>
                      <a:pt x="177" y="234"/>
                      <a:pt x="177" y="233"/>
                    </a:cubicBezTo>
                    <a:cubicBezTo>
                      <a:pt x="208" y="254"/>
                      <a:pt x="242" y="274"/>
                      <a:pt x="277" y="284"/>
                    </a:cubicBezTo>
                    <a:cubicBezTo>
                      <a:pt x="276" y="287"/>
                      <a:pt x="274" y="291"/>
                      <a:pt x="271" y="295"/>
                    </a:cubicBezTo>
                    <a:cubicBezTo>
                      <a:pt x="267" y="300"/>
                      <a:pt x="260" y="302"/>
                      <a:pt x="257" y="307"/>
                    </a:cubicBezTo>
                    <a:cubicBezTo>
                      <a:pt x="254" y="315"/>
                      <a:pt x="257" y="320"/>
                      <a:pt x="261" y="326"/>
                    </a:cubicBezTo>
                    <a:close/>
                    <a:moveTo>
                      <a:pt x="86" y="276"/>
                    </a:moveTo>
                    <a:cubicBezTo>
                      <a:pt x="84" y="244"/>
                      <a:pt x="85" y="199"/>
                      <a:pt x="101" y="169"/>
                    </a:cubicBezTo>
                    <a:cubicBezTo>
                      <a:pt x="112" y="184"/>
                      <a:pt x="125" y="196"/>
                      <a:pt x="140" y="207"/>
                    </a:cubicBezTo>
                    <a:cubicBezTo>
                      <a:pt x="149" y="214"/>
                      <a:pt x="160" y="221"/>
                      <a:pt x="170" y="228"/>
                    </a:cubicBezTo>
                    <a:cubicBezTo>
                      <a:pt x="168" y="242"/>
                      <a:pt x="137" y="237"/>
                      <a:pt x="129" y="235"/>
                    </a:cubicBezTo>
                    <a:cubicBezTo>
                      <a:pt x="127" y="235"/>
                      <a:pt x="124" y="236"/>
                      <a:pt x="124" y="239"/>
                    </a:cubicBezTo>
                    <a:cubicBezTo>
                      <a:pt x="124" y="251"/>
                      <a:pt x="124" y="263"/>
                      <a:pt x="123" y="275"/>
                    </a:cubicBezTo>
                    <a:cubicBezTo>
                      <a:pt x="123" y="288"/>
                      <a:pt x="121" y="300"/>
                      <a:pt x="109" y="309"/>
                    </a:cubicBezTo>
                    <a:cubicBezTo>
                      <a:pt x="89" y="324"/>
                      <a:pt x="87" y="282"/>
                      <a:pt x="86" y="276"/>
                    </a:cubicBezTo>
                    <a:close/>
                    <a:moveTo>
                      <a:pt x="281" y="297"/>
                    </a:moveTo>
                    <a:cubicBezTo>
                      <a:pt x="283" y="294"/>
                      <a:pt x="284" y="290"/>
                      <a:pt x="285" y="286"/>
                    </a:cubicBezTo>
                    <a:cubicBezTo>
                      <a:pt x="292" y="287"/>
                      <a:pt x="299" y="289"/>
                      <a:pt x="305" y="289"/>
                    </a:cubicBezTo>
                    <a:cubicBezTo>
                      <a:pt x="295" y="303"/>
                      <a:pt x="282" y="314"/>
                      <a:pt x="268" y="322"/>
                    </a:cubicBezTo>
                    <a:cubicBezTo>
                      <a:pt x="259" y="307"/>
                      <a:pt x="276" y="308"/>
                      <a:pt x="281" y="297"/>
                    </a:cubicBezTo>
                    <a:close/>
                    <a:moveTo>
                      <a:pt x="287" y="276"/>
                    </a:moveTo>
                    <a:cubicBezTo>
                      <a:pt x="287" y="274"/>
                      <a:pt x="287" y="272"/>
                      <a:pt x="287" y="270"/>
                    </a:cubicBezTo>
                    <a:cubicBezTo>
                      <a:pt x="280" y="226"/>
                      <a:pt x="318" y="219"/>
                      <a:pt x="341" y="193"/>
                    </a:cubicBezTo>
                    <a:cubicBezTo>
                      <a:pt x="340" y="217"/>
                      <a:pt x="333" y="241"/>
                      <a:pt x="322" y="264"/>
                    </a:cubicBezTo>
                    <a:cubicBezTo>
                      <a:pt x="319" y="270"/>
                      <a:pt x="315" y="275"/>
                      <a:pt x="312" y="281"/>
                    </a:cubicBezTo>
                    <a:cubicBezTo>
                      <a:pt x="303" y="280"/>
                      <a:pt x="295" y="278"/>
                      <a:pt x="287" y="276"/>
                    </a:cubicBezTo>
                    <a:close/>
                    <a:moveTo>
                      <a:pt x="143" y="21"/>
                    </a:moveTo>
                    <a:cubicBezTo>
                      <a:pt x="163" y="16"/>
                      <a:pt x="182" y="16"/>
                      <a:pt x="200" y="19"/>
                    </a:cubicBezTo>
                    <a:cubicBezTo>
                      <a:pt x="162" y="39"/>
                      <a:pt x="122" y="50"/>
                      <a:pt x="90" y="79"/>
                    </a:cubicBezTo>
                    <a:cubicBezTo>
                      <a:pt x="88" y="81"/>
                      <a:pt x="84" y="84"/>
                      <a:pt x="81" y="88"/>
                    </a:cubicBezTo>
                    <a:cubicBezTo>
                      <a:pt x="79" y="78"/>
                      <a:pt x="77" y="68"/>
                      <a:pt x="76" y="57"/>
                    </a:cubicBezTo>
                    <a:cubicBezTo>
                      <a:pt x="94" y="40"/>
                      <a:pt x="117" y="27"/>
                      <a:pt x="143" y="21"/>
                    </a:cubicBezTo>
                    <a:close/>
                    <a:moveTo>
                      <a:pt x="45" y="256"/>
                    </a:moveTo>
                    <a:cubicBezTo>
                      <a:pt x="23" y="213"/>
                      <a:pt x="26" y="161"/>
                      <a:pt x="40" y="116"/>
                    </a:cubicBezTo>
                    <a:cubicBezTo>
                      <a:pt x="46" y="97"/>
                      <a:pt x="56" y="81"/>
                      <a:pt x="67" y="67"/>
                    </a:cubicBezTo>
                    <a:cubicBezTo>
                      <a:pt x="66" y="101"/>
                      <a:pt x="77" y="135"/>
                      <a:pt x="97" y="163"/>
                    </a:cubicBezTo>
                    <a:cubicBezTo>
                      <a:pt x="86" y="177"/>
                      <a:pt x="82" y="195"/>
                      <a:pt x="80" y="214"/>
                    </a:cubicBezTo>
                    <a:cubicBezTo>
                      <a:pt x="77" y="237"/>
                      <a:pt x="75" y="266"/>
                      <a:pt x="79" y="289"/>
                    </a:cubicBezTo>
                    <a:cubicBezTo>
                      <a:pt x="80" y="294"/>
                      <a:pt x="81" y="299"/>
                      <a:pt x="82" y="303"/>
                    </a:cubicBezTo>
                    <a:cubicBezTo>
                      <a:pt x="67" y="291"/>
                      <a:pt x="55" y="276"/>
                      <a:pt x="45" y="256"/>
                    </a:cubicBezTo>
                    <a:close/>
                    <a:moveTo>
                      <a:pt x="86" y="334"/>
                    </a:moveTo>
                    <a:cubicBezTo>
                      <a:pt x="84" y="337"/>
                      <a:pt x="80" y="336"/>
                      <a:pt x="76" y="334"/>
                    </a:cubicBezTo>
                    <a:cubicBezTo>
                      <a:pt x="76" y="332"/>
                      <a:pt x="76" y="330"/>
                      <a:pt x="78" y="328"/>
                    </a:cubicBezTo>
                    <a:cubicBezTo>
                      <a:pt x="79" y="326"/>
                      <a:pt x="80" y="324"/>
                      <a:pt x="82" y="322"/>
                    </a:cubicBezTo>
                    <a:cubicBezTo>
                      <a:pt x="84" y="324"/>
                      <a:pt x="87" y="326"/>
                      <a:pt x="89" y="327"/>
                    </a:cubicBezTo>
                    <a:cubicBezTo>
                      <a:pt x="88" y="329"/>
                      <a:pt x="87" y="332"/>
                      <a:pt x="86" y="334"/>
                    </a:cubicBezTo>
                    <a:close/>
                    <a:moveTo>
                      <a:pt x="376" y="184"/>
                    </a:moveTo>
                    <a:cubicBezTo>
                      <a:pt x="381" y="231"/>
                      <a:pt x="363" y="278"/>
                      <a:pt x="334" y="314"/>
                    </a:cubicBezTo>
                    <a:cubicBezTo>
                      <a:pt x="269" y="396"/>
                      <a:pt x="173" y="379"/>
                      <a:pt x="91" y="339"/>
                    </a:cubicBezTo>
                    <a:cubicBezTo>
                      <a:pt x="91" y="339"/>
                      <a:pt x="91" y="339"/>
                      <a:pt x="91" y="339"/>
                    </a:cubicBezTo>
                    <a:cubicBezTo>
                      <a:pt x="93" y="337"/>
                      <a:pt x="94" y="334"/>
                      <a:pt x="96" y="331"/>
                    </a:cubicBezTo>
                    <a:cubicBezTo>
                      <a:pt x="112" y="341"/>
                      <a:pt x="131" y="347"/>
                      <a:pt x="153" y="349"/>
                    </a:cubicBezTo>
                    <a:cubicBezTo>
                      <a:pt x="153" y="349"/>
                      <a:pt x="153" y="349"/>
                      <a:pt x="153" y="349"/>
                    </a:cubicBezTo>
                    <a:cubicBezTo>
                      <a:pt x="223" y="370"/>
                      <a:pt x="292" y="339"/>
                      <a:pt x="331" y="277"/>
                    </a:cubicBezTo>
                    <a:cubicBezTo>
                      <a:pt x="372" y="213"/>
                      <a:pt x="365" y="128"/>
                      <a:pt x="318" y="69"/>
                    </a:cubicBezTo>
                    <a:cubicBezTo>
                      <a:pt x="317" y="68"/>
                      <a:pt x="316" y="67"/>
                      <a:pt x="315" y="67"/>
                    </a:cubicBezTo>
                    <a:cubicBezTo>
                      <a:pt x="316" y="66"/>
                      <a:pt x="318" y="64"/>
                      <a:pt x="320" y="63"/>
                    </a:cubicBezTo>
                    <a:cubicBezTo>
                      <a:pt x="349" y="100"/>
                      <a:pt x="372" y="135"/>
                      <a:pt x="376" y="184"/>
                    </a:cubicBezTo>
                    <a:close/>
                    <a:moveTo>
                      <a:pt x="141" y="495"/>
                    </a:moveTo>
                    <a:cubicBezTo>
                      <a:pt x="127" y="492"/>
                      <a:pt x="111" y="485"/>
                      <a:pt x="120" y="469"/>
                    </a:cubicBezTo>
                    <a:cubicBezTo>
                      <a:pt x="120" y="468"/>
                      <a:pt x="121" y="468"/>
                      <a:pt x="122" y="467"/>
                    </a:cubicBezTo>
                    <a:cubicBezTo>
                      <a:pt x="150" y="486"/>
                      <a:pt x="188" y="479"/>
                      <a:pt x="219" y="467"/>
                    </a:cubicBezTo>
                    <a:cubicBezTo>
                      <a:pt x="219" y="467"/>
                      <a:pt x="219" y="467"/>
                      <a:pt x="220" y="467"/>
                    </a:cubicBezTo>
                    <a:cubicBezTo>
                      <a:pt x="220" y="499"/>
                      <a:pt x="161" y="501"/>
                      <a:pt x="141" y="495"/>
                    </a:cubicBezTo>
                    <a:close/>
                    <a:moveTo>
                      <a:pt x="216" y="455"/>
                    </a:moveTo>
                    <a:cubicBezTo>
                      <a:pt x="187" y="466"/>
                      <a:pt x="154" y="475"/>
                      <a:pt x="126" y="461"/>
                    </a:cubicBezTo>
                    <a:cubicBezTo>
                      <a:pt x="131" y="455"/>
                      <a:pt x="136" y="449"/>
                      <a:pt x="141" y="443"/>
                    </a:cubicBezTo>
                    <a:cubicBezTo>
                      <a:pt x="151" y="432"/>
                      <a:pt x="159" y="420"/>
                      <a:pt x="160" y="406"/>
                    </a:cubicBezTo>
                    <a:cubicBezTo>
                      <a:pt x="165" y="407"/>
                      <a:pt x="170" y="408"/>
                      <a:pt x="175" y="408"/>
                    </a:cubicBezTo>
                    <a:cubicBezTo>
                      <a:pt x="177" y="431"/>
                      <a:pt x="206" y="438"/>
                      <a:pt x="216" y="4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3" name="Freeform 339"/>
              <p:cNvSpPr/>
              <p:nvPr/>
            </p:nvSpPr>
            <p:spPr bwMode="auto">
              <a:xfrm>
                <a:off x="1071" y="-1770"/>
                <a:ext cx="79" cy="131"/>
              </a:xfrm>
              <a:custGeom>
                <a:avLst/>
                <a:gdLst>
                  <a:gd name="T0" fmla="*/ 29 w 39"/>
                  <a:gd name="T1" fmla="*/ 2 h 65"/>
                  <a:gd name="T2" fmla="*/ 25 w 39"/>
                  <a:gd name="T3" fmla="*/ 4 h 65"/>
                  <a:gd name="T4" fmla="*/ 30 w 39"/>
                  <a:gd name="T5" fmla="*/ 32 h 65"/>
                  <a:gd name="T6" fmla="*/ 15 w 39"/>
                  <a:gd name="T7" fmla="*/ 54 h 65"/>
                  <a:gd name="T8" fmla="*/ 21 w 39"/>
                  <a:gd name="T9" fmla="*/ 16 h 65"/>
                  <a:gd name="T10" fmla="*/ 15 w 39"/>
                  <a:gd name="T11" fmla="*/ 10 h 65"/>
                  <a:gd name="T12" fmla="*/ 6 w 39"/>
                  <a:gd name="T13" fmla="*/ 61 h 65"/>
                  <a:gd name="T14" fmla="*/ 10 w 39"/>
                  <a:gd name="T15" fmla="*/ 65 h 65"/>
                  <a:gd name="T16" fmla="*/ 35 w 39"/>
                  <a:gd name="T17" fmla="*/ 42 h 65"/>
                  <a:gd name="T18" fmla="*/ 29 w 39"/>
                  <a:gd name="T19"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65">
                    <a:moveTo>
                      <a:pt x="29" y="2"/>
                    </a:moveTo>
                    <a:cubicBezTo>
                      <a:pt x="27" y="0"/>
                      <a:pt x="24" y="2"/>
                      <a:pt x="25" y="4"/>
                    </a:cubicBezTo>
                    <a:cubicBezTo>
                      <a:pt x="27" y="14"/>
                      <a:pt x="31" y="21"/>
                      <a:pt x="30" y="32"/>
                    </a:cubicBezTo>
                    <a:cubicBezTo>
                      <a:pt x="30" y="42"/>
                      <a:pt x="25" y="52"/>
                      <a:pt x="15" y="54"/>
                    </a:cubicBezTo>
                    <a:cubicBezTo>
                      <a:pt x="12" y="41"/>
                      <a:pt x="14" y="27"/>
                      <a:pt x="21" y="16"/>
                    </a:cubicBezTo>
                    <a:cubicBezTo>
                      <a:pt x="24" y="11"/>
                      <a:pt x="18" y="7"/>
                      <a:pt x="15" y="10"/>
                    </a:cubicBezTo>
                    <a:cubicBezTo>
                      <a:pt x="3" y="24"/>
                      <a:pt x="0" y="44"/>
                      <a:pt x="6" y="61"/>
                    </a:cubicBezTo>
                    <a:cubicBezTo>
                      <a:pt x="6" y="63"/>
                      <a:pt x="8" y="65"/>
                      <a:pt x="10" y="65"/>
                    </a:cubicBezTo>
                    <a:cubicBezTo>
                      <a:pt x="23" y="63"/>
                      <a:pt x="32" y="54"/>
                      <a:pt x="35" y="42"/>
                    </a:cubicBezTo>
                    <a:cubicBezTo>
                      <a:pt x="39" y="31"/>
                      <a:pt x="39" y="10"/>
                      <a:pt x="2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4" name="Freeform 340"/>
              <p:cNvSpPr>
                <a:spLocks noEditPoints="1"/>
              </p:cNvSpPr>
              <p:nvPr/>
            </p:nvSpPr>
            <p:spPr bwMode="auto">
              <a:xfrm>
                <a:off x="1051" y="-1088"/>
                <a:ext cx="605" cy="637"/>
              </a:xfrm>
              <a:custGeom>
                <a:avLst/>
                <a:gdLst>
                  <a:gd name="T0" fmla="*/ 196 w 300"/>
                  <a:gd name="T1" fmla="*/ 6 h 316"/>
                  <a:gd name="T2" fmla="*/ 12 w 300"/>
                  <a:gd name="T3" fmla="*/ 72 h 316"/>
                  <a:gd name="T4" fmla="*/ 36 w 300"/>
                  <a:gd name="T5" fmla="*/ 175 h 316"/>
                  <a:gd name="T6" fmla="*/ 271 w 300"/>
                  <a:gd name="T7" fmla="*/ 222 h 316"/>
                  <a:gd name="T8" fmla="*/ 255 w 300"/>
                  <a:gd name="T9" fmla="*/ 129 h 316"/>
                  <a:gd name="T10" fmla="*/ 248 w 300"/>
                  <a:gd name="T11" fmla="*/ 159 h 316"/>
                  <a:gd name="T12" fmla="*/ 250 w 300"/>
                  <a:gd name="T13" fmla="*/ 140 h 316"/>
                  <a:gd name="T14" fmla="*/ 227 w 300"/>
                  <a:gd name="T15" fmla="*/ 77 h 316"/>
                  <a:gd name="T16" fmla="*/ 240 w 300"/>
                  <a:gd name="T17" fmla="*/ 143 h 316"/>
                  <a:gd name="T18" fmla="*/ 237 w 300"/>
                  <a:gd name="T19" fmla="*/ 109 h 316"/>
                  <a:gd name="T20" fmla="*/ 231 w 300"/>
                  <a:gd name="T21" fmla="*/ 90 h 316"/>
                  <a:gd name="T22" fmla="*/ 215 w 300"/>
                  <a:gd name="T23" fmla="*/ 80 h 316"/>
                  <a:gd name="T24" fmla="*/ 211 w 300"/>
                  <a:gd name="T25" fmla="*/ 68 h 316"/>
                  <a:gd name="T26" fmla="*/ 208 w 300"/>
                  <a:gd name="T27" fmla="*/ 40 h 316"/>
                  <a:gd name="T28" fmla="*/ 199 w 300"/>
                  <a:gd name="T29" fmla="*/ 34 h 316"/>
                  <a:gd name="T30" fmla="*/ 190 w 300"/>
                  <a:gd name="T31" fmla="*/ 17 h 316"/>
                  <a:gd name="T32" fmla="*/ 177 w 300"/>
                  <a:gd name="T33" fmla="*/ 36 h 316"/>
                  <a:gd name="T34" fmla="*/ 182 w 300"/>
                  <a:gd name="T35" fmla="*/ 18 h 316"/>
                  <a:gd name="T36" fmla="*/ 167 w 300"/>
                  <a:gd name="T37" fmla="*/ 38 h 316"/>
                  <a:gd name="T38" fmla="*/ 168 w 300"/>
                  <a:gd name="T39" fmla="*/ 20 h 316"/>
                  <a:gd name="T40" fmla="*/ 144 w 300"/>
                  <a:gd name="T41" fmla="*/ 47 h 316"/>
                  <a:gd name="T42" fmla="*/ 142 w 300"/>
                  <a:gd name="T43" fmla="*/ 29 h 316"/>
                  <a:gd name="T44" fmla="*/ 121 w 300"/>
                  <a:gd name="T45" fmla="*/ 56 h 316"/>
                  <a:gd name="T46" fmla="*/ 119 w 300"/>
                  <a:gd name="T47" fmla="*/ 37 h 316"/>
                  <a:gd name="T48" fmla="*/ 109 w 300"/>
                  <a:gd name="T49" fmla="*/ 39 h 316"/>
                  <a:gd name="T50" fmla="*/ 82 w 300"/>
                  <a:gd name="T51" fmla="*/ 72 h 316"/>
                  <a:gd name="T52" fmla="*/ 58 w 300"/>
                  <a:gd name="T53" fmla="*/ 50 h 316"/>
                  <a:gd name="T54" fmla="*/ 59 w 300"/>
                  <a:gd name="T55" fmla="*/ 75 h 316"/>
                  <a:gd name="T56" fmla="*/ 53 w 300"/>
                  <a:gd name="T57" fmla="*/ 76 h 316"/>
                  <a:gd name="T58" fmla="*/ 48 w 300"/>
                  <a:gd name="T59" fmla="*/ 58 h 316"/>
                  <a:gd name="T60" fmla="*/ 58 w 300"/>
                  <a:gd name="T61" fmla="*/ 50 h 316"/>
                  <a:gd name="T62" fmla="*/ 56 w 300"/>
                  <a:gd name="T63" fmla="*/ 194 h 316"/>
                  <a:gd name="T64" fmla="*/ 71 w 300"/>
                  <a:gd name="T65" fmla="*/ 182 h 316"/>
                  <a:gd name="T66" fmla="*/ 63 w 300"/>
                  <a:gd name="T67" fmla="*/ 165 h 316"/>
                  <a:gd name="T68" fmla="*/ 59 w 300"/>
                  <a:gd name="T69" fmla="*/ 150 h 316"/>
                  <a:gd name="T70" fmla="*/ 34 w 300"/>
                  <a:gd name="T71" fmla="*/ 129 h 316"/>
                  <a:gd name="T72" fmla="*/ 52 w 300"/>
                  <a:gd name="T73" fmla="*/ 120 h 316"/>
                  <a:gd name="T74" fmla="*/ 18 w 300"/>
                  <a:gd name="T75" fmla="*/ 79 h 316"/>
                  <a:gd name="T76" fmla="*/ 199 w 300"/>
                  <a:gd name="T77" fmla="*/ 61 h 316"/>
                  <a:gd name="T78" fmla="*/ 208 w 300"/>
                  <a:gd name="T79" fmla="*/ 93 h 316"/>
                  <a:gd name="T80" fmla="*/ 270 w 300"/>
                  <a:gd name="T81" fmla="*/ 213 h 316"/>
                  <a:gd name="T82" fmla="*/ 271 w 300"/>
                  <a:gd name="T83" fmla="*/ 166 h 316"/>
                  <a:gd name="T84" fmla="*/ 268 w 300"/>
                  <a:gd name="T85" fmla="*/ 187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0" h="316">
                    <a:moveTo>
                      <a:pt x="254" y="106"/>
                    </a:moveTo>
                    <a:cubicBezTo>
                      <a:pt x="242" y="82"/>
                      <a:pt x="232" y="59"/>
                      <a:pt x="226" y="33"/>
                    </a:cubicBezTo>
                    <a:cubicBezTo>
                      <a:pt x="222" y="17"/>
                      <a:pt x="212" y="9"/>
                      <a:pt x="196" y="6"/>
                    </a:cubicBezTo>
                    <a:cubicBezTo>
                      <a:pt x="171" y="0"/>
                      <a:pt x="144" y="16"/>
                      <a:pt x="121" y="24"/>
                    </a:cubicBezTo>
                    <a:cubicBezTo>
                      <a:pt x="104" y="31"/>
                      <a:pt x="85" y="33"/>
                      <a:pt x="67" y="38"/>
                    </a:cubicBezTo>
                    <a:cubicBezTo>
                      <a:pt x="58" y="40"/>
                      <a:pt x="0" y="51"/>
                      <a:pt x="12" y="72"/>
                    </a:cubicBezTo>
                    <a:cubicBezTo>
                      <a:pt x="12" y="72"/>
                      <a:pt x="12" y="72"/>
                      <a:pt x="12" y="72"/>
                    </a:cubicBezTo>
                    <a:cubicBezTo>
                      <a:pt x="11" y="72"/>
                      <a:pt x="10" y="73"/>
                      <a:pt x="11" y="74"/>
                    </a:cubicBezTo>
                    <a:cubicBezTo>
                      <a:pt x="15" y="109"/>
                      <a:pt x="25" y="142"/>
                      <a:pt x="36" y="175"/>
                    </a:cubicBezTo>
                    <a:cubicBezTo>
                      <a:pt x="47" y="209"/>
                      <a:pt x="59" y="247"/>
                      <a:pt x="79" y="277"/>
                    </a:cubicBezTo>
                    <a:cubicBezTo>
                      <a:pt x="106" y="316"/>
                      <a:pt x="156" y="303"/>
                      <a:pt x="192" y="288"/>
                    </a:cubicBezTo>
                    <a:cubicBezTo>
                      <a:pt x="218" y="276"/>
                      <a:pt x="269" y="257"/>
                      <a:pt x="271" y="222"/>
                    </a:cubicBezTo>
                    <a:cubicBezTo>
                      <a:pt x="273" y="224"/>
                      <a:pt x="277" y="224"/>
                      <a:pt x="279" y="221"/>
                    </a:cubicBezTo>
                    <a:cubicBezTo>
                      <a:pt x="300" y="186"/>
                      <a:pt x="269" y="137"/>
                      <a:pt x="254" y="106"/>
                    </a:cubicBezTo>
                    <a:close/>
                    <a:moveTo>
                      <a:pt x="255" y="129"/>
                    </a:moveTo>
                    <a:cubicBezTo>
                      <a:pt x="259" y="137"/>
                      <a:pt x="263" y="145"/>
                      <a:pt x="266" y="153"/>
                    </a:cubicBezTo>
                    <a:cubicBezTo>
                      <a:pt x="262" y="159"/>
                      <a:pt x="259" y="165"/>
                      <a:pt x="253" y="170"/>
                    </a:cubicBezTo>
                    <a:cubicBezTo>
                      <a:pt x="251" y="166"/>
                      <a:pt x="250" y="162"/>
                      <a:pt x="248" y="159"/>
                    </a:cubicBezTo>
                    <a:cubicBezTo>
                      <a:pt x="247" y="157"/>
                      <a:pt x="246" y="155"/>
                      <a:pt x="245" y="154"/>
                    </a:cubicBezTo>
                    <a:cubicBezTo>
                      <a:pt x="246" y="154"/>
                      <a:pt x="246" y="153"/>
                      <a:pt x="246" y="153"/>
                    </a:cubicBezTo>
                    <a:cubicBezTo>
                      <a:pt x="247" y="149"/>
                      <a:pt x="248" y="144"/>
                      <a:pt x="250" y="140"/>
                    </a:cubicBezTo>
                    <a:cubicBezTo>
                      <a:pt x="252" y="137"/>
                      <a:pt x="254" y="133"/>
                      <a:pt x="255" y="129"/>
                    </a:cubicBezTo>
                    <a:close/>
                    <a:moveTo>
                      <a:pt x="206" y="24"/>
                    </a:moveTo>
                    <a:cubicBezTo>
                      <a:pt x="218" y="36"/>
                      <a:pt x="220" y="62"/>
                      <a:pt x="227" y="77"/>
                    </a:cubicBezTo>
                    <a:cubicBezTo>
                      <a:pt x="232" y="89"/>
                      <a:pt x="243" y="106"/>
                      <a:pt x="252" y="125"/>
                    </a:cubicBezTo>
                    <a:cubicBezTo>
                      <a:pt x="251" y="124"/>
                      <a:pt x="250" y="125"/>
                      <a:pt x="250" y="125"/>
                    </a:cubicBezTo>
                    <a:cubicBezTo>
                      <a:pt x="244" y="129"/>
                      <a:pt x="242" y="137"/>
                      <a:pt x="240" y="143"/>
                    </a:cubicBezTo>
                    <a:cubicBezTo>
                      <a:pt x="238" y="138"/>
                      <a:pt x="236" y="133"/>
                      <a:pt x="234" y="129"/>
                    </a:cubicBezTo>
                    <a:cubicBezTo>
                      <a:pt x="237" y="123"/>
                      <a:pt x="241" y="118"/>
                      <a:pt x="243" y="111"/>
                    </a:cubicBezTo>
                    <a:cubicBezTo>
                      <a:pt x="244" y="108"/>
                      <a:pt x="239" y="106"/>
                      <a:pt x="237" y="109"/>
                    </a:cubicBezTo>
                    <a:cubicBezTo>
                      <a:pt x="235" y="113"/>
                      <a:pt x="233" y="117"/>
                      <a:pt x="231" y="121"/>
                    </a:cubicBezTo>
                    <a:cubicBezTo>
                      <a:pt x="229" y="116"/>
                      <a:pt x="226" y="111"/>
                      <a:pt x="224" y="105"/>
                    </a:cubicBezTo>
                    <a:cubicBezTo>
                      <a:pt x="225" y="100"/>
                      <a:pt x="228" y="95"/>
                      <a:pt x="231" y="90"/>
                    </a:cubicBezTo>
                    <a:cubicBezTo>
                      <a:pt x="233" y="87"/>
                      <a:pt x="228" y="84"/>
                      <a:pt x="225" y="86"/>
                    </a:cubicBezTo>
                    <a:cubicBezTo>
                      <a:pt x="223" y="88"/>
                      <a:pt x="221" y="91"/>
                      <a:pt x="220" y="93"/>
                    </a:cubicBezTo>
                    <a:cubicBezTo>
                      <a:pt x="218" y="89"/>
                      <a:pt x="217" y="85"/>
                      <a:pt x="215" y="80"/>
                    </a:cubicBezTo>
                    <a:cubicBezTo>
                      <a:pt x="216" y="76"/>
                      <a:pt x="217" y="72"/>
                      <a:pt x="219" y="69"/>
                    </a:cubicBezTo>
                    <a:cubicBezTo>
                      <a:pt x="221" y="64"/>
                      <a:pt x="214" y="60"/>
                      <a:pt x="212" y="65"/>
                    </a:cubicBezTo>
                    <a:cubicBezTo>
                      <a:pt x="212" y="66"/>
                      <a:pt x="211" y="67"/>
                      <a:pt x="211" y="68"/>
                    </a:cubicBezTo>
                    <a:cubicBezTo>
                      <a:pt x="210" y="65"/>
                      <a:pt x="209" y="63"/>
                      <a:pt x="208" y="60"/>
                    </a:cubicBezTo>
                    <a:cubicBezTo>
                      <a:pt x="210" y="54"/>
                      <a:pt x="213" y="49"/>
                      <a:pt x="215" y="44"/>
                    </a:cubicBezTo>
                    <a:cubicBezTo>
                      <a:pt x="216" y="40"/>
                      <a:pt x="211" y="37"/>
                      <a:pt x="208" y="40"/>
                    </a:cubicBezTo>
                    <a:cubicBezTo>
                      <a:pt x="206" y="41"/>
                      <a:pt x="205" y="43"/>
                      <a:pt x="203" y="45"/>
                    </a:cubicBezTo>
                    <a:cubicBezTo>
                      <a:pt x="202" y="42"/>
                      <a:pt x="202" y="39"/>
                      <a:pt x="201" y="36"/>
                    </a:cubicBezTo>
                    <a:cubicBezTo>
                      <a:pt x="200" y="35"/>
                      <a:pt x="200" y="34"/>
                      <a:pt x="199" y="34"/>
                    </a:cubicBezTo>
                    <a:cubicBezTo>
                      <a:pt x="201" y="31"/>
                      <a:pt x="204" y="27"/>
                      <a:pt x="206" y="24"/>
                    </a:cubicBezTo>
                    <a:close/>
                    <a:moveTo>
                      <a:pt x="190" y="19"/>
                    </a:moveTo>
                    <a:cubicBezTo>
                      <a:pt x="190" y="18"/>
                      <a:pt x="190" y="18"/>
                      <a:pt x="190" y="17"/>
                    </a:cubicBezTo>
                    <a:cubicBezTo>
                      <a:pt x="193" y="17"/>
                      <a:pt x="195" y="18"/>
                      <a:pt x="197" y="19"/>
                    </a:cubicBezTo>
                    <a:cubicBezTo>
                      <a:pt x="194" y="23"/>
                      <a:pt x="192" y="29"/>
                      <a:pt x="188" y="34"/>
                    </a:cubicBezTo>
                    <a:cubicBezTo>
                      <a:pt x="185" y="34"/>
                      <a:pt x="181" y="35"/>
                      <a:pt x="177" y="36"/>
                    </a:cubicBezTo>
                    <a:cubicBezTo>
                      <a:pt x="183" y="31"/>
                      <a:pt x="188" y="25"/>
                      <a:pt x="190" y="19"/>
                    </a:cubicBezTo>
                    <a:close/>
                    <a:moveTo>
                      <a:pt x="168" y="20"/>
                    </a:moveTo>
                    <a:cubicBezTo>
                      <a:pt x="173" y="19"/>
                      <a:pt x="177" y="18"/>
                      <a:pt x="182" y="18"/>
                    </a:cubicBezTo>
                    <a:cubicBezTo>
                      <a:pt x="180" y="20"/>
                      <a:pt x="178" y="23"/>
                      <a:pt x="176" y="26"/>
                    </a:cubicBezTo>
                    <a:cubicBezTo>
                      <a:pt x="174" y="29"/>
                      <a:pt x="170" y="33"/>
                      <a:pt x="167" y="36"/>
                    </a:cubicBezTo>
                    <a:cubicBezTo>
                      <a:pt x="166" y="37"/>
                      <a:pt x="166" y="38"/>
                      <a:pt x="167" y="38"/>
                    </a:cubicBezTo>
                    <a:cubicBezTo>
                      <a:pt x="161" y="40"/>
                      <a:pt x="156" y="42"/>
                      <a:pt x="151" y="44"/>
                    </a:cubicBezTo>
                    <a:cubicBezTo>
                      <a:pt x="159" y="38"/>
                      <a:pt x="167" y="30"/>
                      <a:pt x="168" y="21"/>
                    </a:cubicBezTo>
                    <a:cubicBezTo>
                      <a:pt x="168" y="20"/>
                      <a:pt x="168" y="20"/>
                      <a:pt x="168" y="20"/>
                    </a:cubicBezTo>
                    <a:close/>
                    <a:moveTo>
                      <a:pt x="159" y="23"/>
                    </a:moveTo>
                    <a:cubicBezTo>
                      <a:pt x="155" y="31"/>
                      <a:pt x="150" y="38"/>
                      <a:pt x="143" y="43"/>
                    </a:cubicBezTo>
                    <a:cubicBezTo>
                      <a:pt x="142" y="44"/>
                      <a:pt x="142" y="46"/>
                      <a:pt x="144" y="47"/>
                    </a:cubicBezTo>
                    <a:cubicBezTo>
                      <a:pt x="139" y="49"/>
                      <a:pt x="134" y="51"/>
                      <a:pt x="129" y="53"/>
                    </a:cubicBezTo>
                    <a:cubicBezTo>
                      <a:pt x="134" y="47"/>
                      <a:pt x="139" y="39"/>
                      <a:pt x="143" y="31"/>
                    </a:cubicBezTo>
                    <a:cubicBezTo>
                      <a:pt x="143" y="30"/>
                      <a:pt x="143" y="29"/>
                      <a:pt x="142" y="29"/>
                    </a:cubicBezTo>
                    <a:cubicBezTo>
                      <a:pt x="148" y="27"/>
                      <a:pt x="153" y="25"/>
                      <a:pt x="159" y="23"/>
                    </a:cubicBezTo>
                    <a:close/>
                    <a:moveTo>
                      <a:pt x="136" y="31"/>
                    </a:moveTo>
                    <a:cubicBezTo>
                      <a:pt x="131" y="39"/>
                      <a:pt x="126" y="48"/>
                      <a:pt x="121" y="56"/>
                    </a:cubicBezTo>
                    <a:cubicBezTo>
                      <a:pt x="121" y="56"/>
                      <a:pt x="121" y="57"/>
                      <a:pt x="121" y="57"/>
                    </a:cubicBezTo>
                    <a:cubicBezTo>
                      <a:pt x="115" y="60"/>
                      <a:pt x="109" y="62"/>
                      <a:pt x="102" y="65"/>
                    </a:cubicBezTo>
                    <a:cubicBezTo>
                      <a:pt x="109" y="56"/>
                      <a:pt x="115" y="47"/>
                      <a:pt x="119" y="37"/>
                    </a:cubicBezTo>
                    <a:cubicBezTo>
                      <a:pt x="125" y="35"/>
                      <a:pt x="131" y="33"/>
                      <a:pt x="136" y="31"/>
                    </a:cubicBezTo>
                    <a:close/>
                    <a:moveTo>
                      <a:pt x="99" y="41"/>
                    </a:moveTo>
                    <a:cubicBezTo>
                      <a:pt x="102" y="41"/>
                      <a:pt x="106" y="40"/>
                      <a:pt x="109" y="39"/>
                    </a:cubicBezTo>
                    <a:cubicBezTo>
                      <a:pt x="109" y="39"/>
                      <a:pt x="110" y="39"/>
                      <a:pt x="110" y="39"/>
                    </a:cubicBezTo>
                    <a:cubicBezTo>
                      <a:pt x="104" y="48"/>
                      <a:pt x="99" y="59"/>
                      <a:pt x="94" y="68"/>
                    </a:cubicBezTo>
                    <a:cubicBezTo>
                      <a:pt x="90" y="69"/>
                      <a:pt x="86" y="71"/>
                      <a:pt x="82" y="72"/>
                    </a:cubicBezTo>
                    <a:cubicBezTo>
                      <a:pt x="89" y="63"/>
                      <a:pt x="94" y="54"/>
                      <a:pt x="99" y="44"/>
                    </a:cubicBezTo>
                    <a:cubicBezTo>
                      <a:pt x="100" y="43"/>
                      <a:pt x="99" y="42"/>
                      <a:pt x="99" y="41"/>
                    </a:cubicBezTo>
                    <a:close/>
                    <a:moveTo>
                      <a:pt x="58" y="50"/>
                    </a:moveTo>
                    <a:cubicBezTo>
                      <a:pt x="69" y="47"/>
                      <a:pt x="81" y="45"/>
                      <a:pt x="92" y="42"/>
                    </a:cubicBezTo>
                    <a:cubicBezTo>
                      <a:pt x="86" y="53"/>
                      <a:pt x="81" y="64"/>
                      <a:pt x="73" y="74"/>
                    </a:cubicBezTo>
                    <a:cubicBezTo>
                      <a:pt x="68" y="75"/>
                      <a:pt x="64" y="75"/>
                      <a:pt x="59" y="75"/>
                    </a:cubicBezTo>
                    <a:cubicBezTo>
                      <a:pt x="66" y="68"/>
                      <a:pt x="71" y="60"/>
                      <a:pt x="74" y="50"/>
                    </a:cubicBezTo>
                    <a:cubicBezTo>
                      <a:pt x="75" y="48"/>
                      <a:pt x="71" y="46"/>
                      <a:pt x="70" y="48"/>
                    </a:cubicBezTo>
                    <a:cubicBezTo>
                      <a:pt x="65" y="58"/>
                      <a:pt x="59" y="67"/>
                      <a:pt x="53" y="76"/>
                    </a:cubicBezTo>
                    <a:cubicBezTo>
                      <a:pt x="49" y="76"/>
                      <a:pt x="46" y="75"/>
                      <a:pt x="43" y="75"/>
                    </a:cubicBezTo>
                    <a:cubicBezTo>
                      <a:pt x="46" y="70"/>
                      <a:pt x="49" y="66"/>
                      <a:pt x="52" y="61"/>
                    </a:cubicBezTo>
                    <a:cubicBezTo>
                      <a:pt x="53" y="58"/>
                      <a:pt x="50" y="56"/>
                      <a:pt x="48" y="58"/>
                    </a:cubicBezTo>
                    <a:cubicBezTo>
                      <a:pt x="44" y="63"/>
                      <a:pt x="40" y="68"/>
                      <a:pt x="37" y="74"/>
                    </a:cubicBezTo>
                    <a:cubicBezTo>
                      <a:pt x="35" y="73"/>
                      <a:pt x="33" y="73"/>
                      <a:pt x="31" y="72"/>
                    </a:cubicBezTo>
                    <a:cubicBezTo>
                      <a:pt x="5" y="64"/>
                      <a:pt x="50" y="52"/>
                      <a:pt x="58" y="50"/>
                    </a:cubicBezTo>
                    <a:close/>
                    <a:moveTo>
                      <a:pt x="233" y="250"/>
                    </a:moveTo>
                    <a:cubicBezTo>
                      <a:pt x="204" y="268"/>
                      <a:pt x="168" y="286"/>
                      <a:pt x="134" y="289"/>
                    </a:cubicBezTo>
                    <a:cubicBezTo>
                      <a:pt x="85" y="294"/>
                      <a:pt x="70" y="229"/>
                      <a:pt x="56" y="194"/>
                    </a:cubicBezTo>
                    <a:cubicBezTo>
                      <a:pt x="55" y="190"/>
                      <a:pt x="53" y="186"/>
                      <a:pt x="52" y="183"/>
                    </a:cubicBezTo>
                    <a:cubicBezTo>
                      <a:pt x="56" y="185"/>
                      <a:pt x="60" y="187"/>
                      <a:pt x="63" y="190"/>
                    </a:cubicBezTo>
                    <a:cubicBezTo>
                      <a:pt x="68" y="195"/>
                      <a:pt x="76" y="187"/>
                      <a:pt x="71" y="182"/>
                    </a:cubicBezTo>
                    <a:cubicBezTo>
                      <a:pt x="68" y="179"/>
                      <a:pt x="64" y="177"/>
                      <a:pt x="60" y="176"/>
                    </a:cubicBezTo>
                    <a:cubicBezTo>
                      <a:pt x="62" y="174"/>
                      <a:pt x="64" y="173"/>
                      <a:pt x="65" y="171"/>
                    </a:cubicBezTo>
                    <a:cubicBezTo>
                      <a:pt x="66" y="169"/>
                      <a:pt x="66" y="166"/>
                      <a:pt x="63" y="165"/>
                    </a:cubicBezTo>
                    <a:cubicBezTo>
                      <a:pt x="57" y="165"/>
                      <a:pt x="53" y="169"/>
                      <a:pt x="48" y="172"/>
                    </a:cubicBezTo>
                    <a:cubicBezTo>
                      <a:pt x="46" y="167"/>
                      <a:pt x="44" y="162"/>
                      <a:pt x="43" y="156"/>
                    </a:cubicBezTo>
                    <a:cubicBezTo>
                      <a:pt x="48" y="154"/>
                      <a:pt x="54" y="153"/>
                      <a:pt x="59" y="150"/>
                    </a:cubicBezTo>
                    <a:cubicBezTo>
                      <a:pt x="63" y="148"/>
                      <a:pt x="60" y="143"/>
                      <a:pt x="56" y="144"/>
                    </a:cubicBezTo>
                    <a:cubicBezTo>
                      <a:pt x="51" y="145"/>
                      <a:pt x="46" y="148"/>
                      <a:pt x="41" y="151"/>
                    </a:cubicBezTo>
                    <a:cubicBezTo>
                      <a:pt x="38" y="144"/>
                      <a:pt x="36" y="136"/>
                      <a:pt x="34" y="129"/>
                    </a:cubicBezTo>
                    <a:cubicBezTo>
                      <a:pt x="34" y="129"/>
                      <a:pt x="35" y="130"/>
                      <a:pt x="35" y="130"/>
                    </a:cubicBezTo>
                    <a:cubicBezTo>
                      <a:pt x="42" y="130"/>
                      <a:pt x="48" y="128"/>
                      <a:pt x="54" y="125"/>
                    </a:cubicBezTo>
                    <a:cubicBezTo>
                      <a:pt x="56" y="123"/>
                      <a:pt x="54" y="120"/>
                      <a:pt x="52" y="120"/>
                    </a:cubicBezTo>
                    <a:cubicBezTo>
                      <a:pt x="47" y="122"/>
                      <a:pt x="41" y="125"/>
                      <a:pt x="35" y="125"/>
                    </a:cubicBezTo>
                    <a:cubicBezTo>
                      <a:pt x="34" y="126"/>
                      <a:pt x="33" y="127"/>
                      <a:pt x="33" y="128"/>
                    </a:cubicBezTo>
                    <a:cubicBezTo>
                      <a:pt x="28" y="112"/>
                      <a:pt x="23" y="95"/>
                      <a:pt x="18" y="79"/>
                    </a:cubicBezTo>
                    <a:cubicBezTo>
                      <a:pt x="43" y="102"/>
                      <a:pt x="101" y="77"/>
                      <a:pt x="123" y="66"/>
                    </a:cubicBezTo>
                    <a:cubicBezTo>
                      <a:pt x="139" y="59"/>
                      <a:pt x="155" y="51"/>
                      <a:pt x="172" y="46"/>
                    </a:cubicBezTo>
                    <a:cubicBezTo>
                      <a:pt x="187" y="41"/>
                      <a:pt x="195" y="50"/>
                      <a:pt x="199" y="61"/>
                    </a:cubicBezTo>
                    <a:cubicBezTo>
                      <a:pt x="199" y="62"/>
                      <a:pt x="199" y="63"/>
                      <a:pt x="199" y="64"/>
                    </a:cubicBezTo>
                    <a:cubicBezTo>
                      <a:pt x="199" y="66"/>
                      <a:pt x="200" y="67"/>
                      <a:pt x="201" y="68"/>
                    </a:cubicBezTo>
                    <a:cubicBezTo>
                      <a:pt x="204" y="76"/>
                      <a:pt x="206" y="86"/>
                      <a:pt x="208" y="93"/>
                    </a:cubicBezTo>
                    <a:cubicBezTo>
                      <a:pt x="217" y="126"/>
                      <a:pt x="231" y="156"/>
                      <a:pt x="246" y="187"/>
                    </a:cubicBezTo>
                    <a:cubicBezTo>
                      <a:pt x="259" y="215"/>
                      <a:pt x="260" y="232"/>
                      <a:pt x="233" y="250"/>
                    </a:cubicBezTo>
                    <a:close/>
                    <a:moveTo>
                      <a:pt x="270" y="213"/>
                    </a:moveTo>
                    <a:cubicBezTo>
                      <a:pt x="268" y="200"/>
                      <a:pt x="263" y="188"/>
                      <a:pt x="257" y="177"/>
                    </a:cubicBezTo>
                    <a:cubicBezTo>
                      <a:pt x="262" y="173"/>
                      <a:pt x="267" y="169"/>
                      <a:pt x="270" y="163"/>
                    </a:cubicBezTo>
                    <a:cubicBezTo>
                      <a:pt x="270" y="164"/>
                      <a:pt x="270" y="165"/>
                      <a:pt x="271" y="166"/>
                    </a:cubicBezTo>
                    <a:cubicBezTo>
                      <a:pt x="271" y="166"/>
                      <a:pt x="270" y="166"/>
                      <a:pt x="270" y="167"/>
                    </a:cubicBezTo>
                    <a:cubicBezTo>
                      <a:pt x="270" y="173"/>
                      <a:pt x="270" y="179"/>
                      <a:pt x="265" y="185"/>
                    </a:cubicBezTo>
                    <a:cubicBezTo>
                      <a:pt x="264" y="187"/>
                      <a:pt x="266" y="189"/>
                      <a:pt x="268" y="187"/>
                    </a:cubicBezTo>
                    <a:cubicBezTo>
                      <a:pt x="270" y="185"/>
                      <a:pt x="272" y="183"/>
                      <a:pt x="274" y="180"/>
                    </a:cubicBezTo>
                    <a:cubicBezTo>
                      <a:pt x="276" y="192"/>
                      <a:pt x="275" y="203"/>
                      <a:pt x="270" y="2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5" name="Freeform 341"/>
              <p:cNvSpPr>
                <a:spLocks noEditPoints="1"/>
              </p:cNvSpPr>
              <p:nvPr/>
            </p:nvSpPr>
            <p:spPr bwMode="auto">
              <a:xfrm>
                <a:off x="1218" y="-921"/>
                <a:ext cx="291" cy="293"/>
              </a:xfrm>
              <a:custGeom>
                <a:avLst/>
                <a:gdLst>
                  <a:gd name="T0" fmla="*/ 105 w 144"/>
                  <a:gd name="T1" fmla="*/ 21 h 145"/>
                  <a:gd name="T2" fmla="*/ 7 w 144"/>
                  <a:gd name="T3" fmla="*/ 51 h 145"/>
                  <a:gd name="T4" fmla="*/ 7 w 144"/>
                  <a:gd name="T5" fmla="*/ 63 h 145"/>
                  <a:gd name="T6" fmla="*/ 38 w 144"/>
                  <a:gd name="T7" fmla="*/ 141 h 145"/>
                  <a:gd name="T8" fmla="*/ 82 w 144"/>
                  <a:gd name="T9" fmla="*/ 133 h 145"/>
                  <a:gd name="T10" fmla="*/ 123 w 144"/>
                  <a:gd name="T11" fmla="*/ 113 h 145"/>
                  <a:gd name="T12" fmla="*/ 105 w 144"/>
                  <a:gd name="T13" fmla="*/ 21 h 145"/>
                  <a:gd name="T14" fmla="*/ 114 w 144"/>
                  <a:gd name="T15" fmla="*/ 102 h 145"/>
                  <a:gd name="T16" fmla="*/ 83 w 144"/>
                  <a:gd name="T17" fmla="*/ 119 h 145"/>
                  <a:gd name="T18" fmla="*/ 47 w 144"/>
                  <a:gd name="T19" fmla="*/ 129 h 145"/>
                  <a:gd name="T20" fmla="*/ 15 w 144"/>
                  <a:gd name="T21" fmla="*/ 61 h 145"/>
                  <a:gd name="T22" fmla="*/ 82 w 144"/>
                  <a:gd name="T23" fmla="*/ 30 h 145"/>
                  <a:gd name="T24" fmla="*/ 114 w 144"/>
                  <a:gd name="T25" fmla="*/ 10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45">
                    <a:moveTo>
                      <a:pt x="105" y="21"/>
                    </a:moveTo>
                    <a:cubicBezTo>
                      <a:pt x="79" y="0"/>
                      <a:pt x="31" y="43"/>
                      <a:pt x="7" y="51"/>
                    </a:cubicBezTo>
                    <a:cubicBezTo>
                      <a:pt x="0" y="53"/>
                      <a:pt x="2" y="62"/>
                      <a:pt x="7" y="63"/>
                    </a:cubicBezTo>
                    <a:cubicBezTo>
                      <a:pt x="8" y="88"/>
                      <a:pt x="16" y="132"/>
                      <a:pt x="38" y="141"/>
                    </a:cubicBezTo>
                    <a:cubicBezTo>
                      <a:pt x="51" y="145"/>
                      <a:pt x="70" y="137"/>
                      <a:pt x="82" y="133"/>
                    </a:cubicBezTo>
                    <a:cubicBezTo>
                      <a:pt x="95" y="129"/>
                      <a:pt x="113" y="123"/>
                      <a:pt x="123" y="113"/>
                    </a:cubicBezTo>
                    <a:cubicBezTo>
                      <a:pt x="144" y="91"/>
                      <a:pt x="125" y="38"/>
                      <a:pt x="105" y="21"/>
                    </a:cubicBezTo>
                    <a:close/>
                    <a:moveTo>
                      <a:pt x="114" y="102"/>
                    </a:moveTo>
                    <a:cubicBezTo>
                      <a:pt x="109" y="110"/>
                      <a:pt x="90" y="116"/>
                      <a:pt x="83" y="119"/>
                    </a:cubicBezTo>
                    <a:cubicBezTo>
                      <a:pt x="71" y="123"/>
                      <a:pt x="59" y="127"/>
                      <a:pt x="47" y="129"/>
                    </a:cubicBezTo>
                    <a:cubicBezTo>
                      <a:pt x="28" y="131"/>
                      <a:pt x="18" y="83"/>
                      <a:pt x="15" y="61"/>
                    </a:cubicBezTo>
                    <a:cubicBezTo>
                      <a:pt x="38" y="54"/>
                      <a:pt x="58" y="38"/>
                      <a:pt x="82" y="30"/>
                    </a:cubicBezTo>
                    <a:cubicBezTo>
                      <a:pt x="111" y="21"/>
                      <a:pt x="122" y="83"/>
                      <a:pt x="114"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6" name="Freeform 342"/>
              <p:cNvSpPr/>
              <p:nvPr/>
            </p:nvSpPr>
            <p:spPr bwMode="auto">
              <a:xfrm>
                <a:off x="1269" y="-828"/>
                <a:ext cx="116" cy="53"/>
              </a:xfrm>
              <a:custGeom>
                <a:avLst/>
                <a:gdLst>
                  <a:gd name="T0" fmla="*/ 54 w 58"/>
                  <a:gd name="T1" fmla="*/ 0 h 26"/>
                  <a:gd name="T2" fmla="*/ 25 w 58"/>
                  <a:gd name="T3" fmla="*/ 11 h 26"/>
                  <a:gd name="T4" fmla="*/ 10 w 58"/>
                  <a:gd name="T5" fmla="*/ 17 h 26"/>
                  <a:gd name="T6" fmla="*/ 5 w 58"/>
                  <a:gd name="T7" fmla="*/ 19 h 26"/>
                  <a:gd name="T8" fmla="*/ 2 w 58"/>
                  <a:gd name="T9" fmla="*/ 21 h 26"/>
                  <a:gd name="T10" fmla="*/ 2 w 58"/>
                  <a:gd name="T11" fmla="*/ 25 h 26"/>
                  <a:gd name="T12" fmla="*/ 27 w 58"/>
                  <a:gd name="T13" fmla="*/ 20 h 26"/>
                  <a:gd name="T14" fmla="*/ 57 w 58"/>
                  <a:gd name="T15" fmla="*/ 5 h 26"/>
                  <a:gd name="T16" fmla="*/ 54 w 58"/>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26">
                    <a:moveTo>
                      <a:pt x="54" y="0"/>
                    </a:moveTo>
                    <a:cubicBezTo>
                      <a:pt x="44" y="1"/>
                      <a:pt x="34" y="8"/>
                      <a:pt x="25" y="11"/>
                    </a:cubicBezTo>
                    <a:cubicBezTo>
                      <a:pt x="20" y="13"/>
                      <a:pt x="15" y="15"/>
                      <a:pt x="10" y="17"/>
                    </a:cubicBezTo>
                    <a:cubicBezTo>
                      <a:pt x="8" y="17"/>
                      <a:pt x="7" y="18"/>
                      <a:pt x="5" y="19"/>
                    </a:cubicBezTo>
                    <a:cubicBezTo>
                      <a:pt x="4" y="19"/>
                      <a:pt x="3" y="20"/>
                      <a:pt x="2" y="21"/>
                    </a:cubicBezTo>
                    <a:cubicBezTo>
                      <a:pt x="0" y="21"/>
                      <a:pt x="0" y="25"/>
                      <a:pt x="2" y="25"/>
                    </a:cubicBezTo>
                    <a:cubicBezTo>
                      <a:pt x="11" y="26"/>
                      <a:pt x="19" y="23"/>
                      <a:pt x="27" y="20"/>
                    </a:cubicBezTo>
                    <a:cubicBezTo>
                      <a:pt x="36" y="17"/>
                      <a:pt x="51" y="14"/>
                      <a:pt x="57" y="5"/>
                    </a:cubicBezTo>
                    <a:cubicBezTo>
                      <a:pt x="58" y="3"/>
                      <a:pt x="56"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7" name="Freeform 343"/>
              <p:cNvSpPr/>
              <p:nvPr/>
            </p:nvSpPr>
            <p:spPr bwMode="auto">
              <a:xfrm>
                <a:off x="1271" y="-775"/>
                <a:ext cx="123" cy="44"/>
              </a:xfrm>
              <a:custGeom>
                <a:avLst/>
                <a:gdLst>
                  <a:gd name="T0" fmla="*/ 54 w 61"/>
                  <a:gd name="T1" fmla="*/ 1 h 22"/>
                  <a:gd name="T2" fmla="*/ 3 w 61"/>
                  <a:gd name="T3" fmla="*/ 16 h 22"/>
                  <a:gd name="T4" fmla="*/ 4 w 61"/>
                  <a:gd name="T5" fmla="*/ 22 h 22"/>
                  <a:gd name="T6" fmla="*/ 57 w 61"/>
                  <a:gd name="T7" fmla="*/ 7 h 22"/>
                  <a:gd name="T8" fmla="*/ 54 w 61"/>
                  <a:gd name="T9" fmla="*/ 1 h 22"/>
                </a:gdLst>
                <a:ahLst/>
                <a:cxnLst>
                  <a:cxn ang="0">
                    <a:pos x="T0" y="T1"/>
                  </a:cxn>
                  <a:cxn ang="0">
                    <a:pos x="T2" y="T3"/>
                  </a:cxn>
                  <a:cxn ang="0">
                    <a:pos x="T4" y="T5"/>
                  </a:cxn>
                  <a:cxn ang="0">
                    <a:pos x="T6" y="T7"/>
                  </a:cxn>
                  <a:cxn ang="0">
                    <a:pos x="T8" y="T9"/>
                  </a:cxn>
                </a:cxnLst>
                <a:rect l="0" t="0" r="r" b="b"/>
                <a:pathLst>
                  <a:path w="61" h="22">
                    <a:moveTo>
                      <a:pt x="54" y="1"/>
                    </a:moveTo>
                    <a:cubicBezTo>
                      <a:pt x="37" y="5"/>
                      <a:pt x="21" y="13"/>
                      <a:pt x="3" y="16"/>
                    </a:cubicBezTo>
                    <a:cubicBezTo>
                      <a:pt x="0" y="17"/>
                      <a:pt x="1" y="22"/>
                      <a:pt x="4" y="22"/>
                    </a:cubicBezTo>
                    <a:cubicBezTo>
                      <a:pt x="22" y="20"/>
                      <a:pt x="42" y="16"/>
                      <a:pt x="57" y="7"/>
                    </a:cubicBezTo>
                    <a:cubicBezTo>
                      <a:pt x="61" y="5"/>
                      <a:pt x="58" y="0"/>
                      <a:pt x="5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8" name="Freeform 344"/>
              <p:cNvSpPr/>
              <p:nvPr/>
            </p:nvSpPr>
            <p:spPr bwMode="auto">
              <a:xfrm>
                <a:off x="1297" y="-745"/>
                <a:ext cx="119" cy="52"/>
              </a:xfrm>
              <a:custGeom>
                <a:avLst/>
                <a:gdLst>
                  <a:gd name="T0" fmla="*/ 54 w 59"/>
                  <a:gd name="T1" fmla="*/ 1 h 26"/>
                  <a:gd name="T2" fmla="*/ 5 w 59"/>
                  <a:gd name="T3" fmla="*/ 17 h 26"/>
                  <a:gd name="T4" fmla="*/ 7 w 59"/>
                  <a:gd name="T5" fmla="*/ 24 h 26"/>
                  <a:gd name="T6" fmla="*/ 56 w 59"/>
                  <a:gd name="T7" fmla="*/ 7 h 26"/>
                  <a:gd name="T8" fmla="*/ 54 w 59"/>
                  <a:gd name="T9" fmla="*/ 1 h 26"/>
                </a:gdLst>
                <a:ahLst/>
                <a:cxnLst>
                  <a:cxn ang="0">
                    <a:pos x="T0" y="T1"/>
                  </a:cxn>
                  <a:cxn ang="0">
                    <a:pos x="T2" y="T3"/>
                  </a:cxn>
                  <a:cxn ang="0">
                    <a:pos x="T4" y="T5"/>
                  </a:cxn>
                  <a:cxn ang="0">
                    <a:pos x="T6" y="T7"/>
                  </a:cxn>
                  <a:cxn ang="0">
                    <a:pos x="T8" y="T9"/>
                  </a:cxn>
                </a:cxnLst>
                <a:rect l="0" t="0" r="r" b="b"/>
                <a:pathLst>
                  <a:path w="59" h="26">
                    <a:moveTo>
                      <a:pt x="54" y="1"/>
                    </a:moveTo>
                    <a:cubicBezTo>
                      <a:pt x="37" y="4"/>
                      <a:pt x="21" y="12"/>
                      <a:pt x="5" y="17"/>
                    </a:cubicBezTo>
                    <a:cubicBezTo>
                      <a:pt x="0" y="19"/>
                      <a:pt x="2" y="26"/>
                      <a:pt x="7" y="24"/>
                    </a:cubicBezTo>
                    <a:cubicBezTo>
                      <a:pt x="23" y="20"/>
                      <a:pt x="42" y="16"/>
                      <a:pt x="56" y="7"/>
                    </a:cubicBezTo>
                    <a:cubicBezTo>
                      <a:pt x="59" y="5"/>
                      <a:pt x="57" y="0"/>
                      <a:pt x="5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9" name="Freeform 345"/>
              <p:cNvSpPr/>
              <p:nvPr/>
            </p:nvSpPr>
            <p:spPr bwMode="auto">
              <a:xfrm>
                <a:off x="1117" y="-878"/>
                <a:ext cx="55" cy="12"/>
              </a:xfrm>
              <a:custGeom>
                <a:avLst/>
                <a:gdLst>
                  <a:gd name="T0" fmla="*/ 24 w 27"/>
                  <a:gd name="T1" fmla="*/ 0 h 6"/>
                  <a:gd name="T2" fmla="*/ 2 w 27"/>
                  <a:gd name="T3" fmla="*/ 3 h 6"/>
                  <a:gd name="T4" fmla="*/ 2 w 27"/>
                  <a:gd name="T5" fmla="*/ 6 h 6"/>
                  <a:gd name="T6" fmla="*/ 25 w 27"/>
                  <a:gd name="T7" fmla="*/ 3 h 6"/>
                  <a:gd name="T8" fmla="*/ 24 w 27"/>
                  <a:gd name="T9" fmla="*/ 0 h 6"/>
                </a:gdLst>
                <a:ahLst/>
                <a:cxnLst>
                  <a:cxn ang="0">
                    <a:pos x="T0" y="T1"/>
                  </a:cxn>
                  <a:cxn ang="0">
                    <a:pos x="T2" y="T3"/>
                  </a:cxn>
                  <a:cxn ang="0">
                    <a:pos x="T4" y="T5"/>
                  </a:cxn>
                  <a:cxn ang="0">
                    <a:pos x="T6" y="T7"/>
                  </a:cxn>
                  <a:cxn ang="0">
                    <a:pos x="T8" y="T9"/>
                  </a:cxn>
                </a:cxnLst>
                <a:rect l="0" t="0" r="r" b="b"/>
                <a:pathLst>
                  <a:path w="27" h="6">
                    <a:moveTo>
                      <a:pt x="24" y="0"/>
                    </a:moveTo>
                    <a:cubicBezTo>
                      <a:pt x="17" y="3"/>
                      <a:pt x="9" y="3"/>
                      <a:pt x="2" y="3"/>
                    </a:cubicBezTo>
                    <a:cubicBezTo>
                      <a:pt x="0" y="3"/>
                      <a:pt x="0" y="6"/>
                      <a:pt x="2" y="6"/>
                    </a:cubicBezTo>
                    <a:cubicBezTo>
                      <a:pt x="10" y="6"/>
                      <a:pt x="18" y="6"/>
                      <a:pt x="25" y="3"/>
                    </a:cubicBezTo>
                    <a:cubicBezTo>
                      <a:pt x="27" y="2"/>
                      <a:pt x="26"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0" name="Freeform 346"/>
              <p:cNvSpPr>
                <a:spLocks noEditPoints="1"/>
              </p:cNvSpPr>
              <p:nvPr/>
            </p:nvSpPr>
            <p:spPr bwMode="auto">
              <a:xfrm>
                <a:off x="1557" y="-1818"/>
                <a:ext cx="591" cy="702"/>
              </a:xfrm>
              <a:custGeom>
                <a:avLst/>
                <a:gdLst>
                  <a:gd name="T0" fmla="*/ 247 w 293"/>
                  <a:gd name="T1" fmla="*/ 272 h 348"/>
                  <a:gd name="T2" fmla="*/ 292 w 293"/>
                  <a:gd name="T3" fmla="*/ 160 h 348"/>
                  <a:gd name="T4" fmla="*/ 136 w 293"/>
                  <a:gd name="T5" fmla="*/ 42 h 348"/>
                  <a:gd name="T6" fmla="*/ 131 w 293"/>
                  <a:gd name="T7" fmla="*/ 29 h 348"/>
                  <a:gd name="T8" fmla="*/ 129 w 293"/>
                  <a:gd name="T9" fmla="*/ 18 h 348"/>
                  <a:gd name="T10" fmla="*/ 130 w 293"/>
                  <a:gd name="T11" fmla="*/ 18 h 348"/>
                  <a:gd name="T12" fmla="*/ 140 w 293"/>
                  <a:gd name="T13" fmla="*/ 11 h 348"/>
                  <a:gd name="T14" fmla="*/ 129 w 293"/>
                  <a:gd name="T15" fmla="*/ 4 h 348"/>
                  <a:gd name="T16" fmla="*/ 117 w 293"/>
                  <a:gd name="T17" fmla="*/ 9 h 348"/>
                  <a:gd name="T18" fmla="*/ 104 w 293"/>
                  <a:gd name="T19" fmla="*/ 15 h 348"/>
                  <a:gd name="T20" fmla="*/ 106 w 293"/>
                  <a:gd name="T21" fmla="*/ 21 h 348"/>
                  <a:gd name="T22" fmla="*/ 116 w 293"/>
                  <a:gd name="T23" fmla="*/ 20 h 348"/>
                  <a:gd name="T24" fmla="*/ 119 w 293"/>
                  <a:gd name="T25" fmla="*/ 32 h 348"/>
                  <a:gd name="T26" fmla="*/ 126 w 293"/>
                  <a:gd name="T27" fmla="*/ 43 h 348"/>
                  <a:gd name="T28" fmla="*/ 2 w 293"/>
                  <a:gd name="T29" fmla="*/ 195 h 348"/>
                  <a:gd name="T30" fmla="*/ 73 w 293"/>
                  <a:gd name="T31" fmla="*/ 308 h 348"/>
                  <a:gd name="T32" fmla="*/ 57 w 293"/>
                  <a:gd name="T33" fmla="*/ 340 h 348"/>
                  <a:gd name="T34" fmla="*/ 62 w 293"/>
                  <a:gd name="T35" fmla="*/ 347 h 348"/>
                  <a:gd name="T36" fmla="*/ 86 w 293"/>
                  <a:gd name="T37" fmla="*/ 337 h 348"/>
                  <a:gd name="T38" fmla="*/ 98 w 293"/>
                  <a:gd name="T39" fmla="*/ 318 h 348"/>
                  <a:gd name="T40" fmla="*/ 154 w 293"/>
                  <a:gd name="T41" fmla="*/ 322 h 348"/>
                  <a:gd name="T42" fmla="*/ 228 w 293"/>
                  <a:gd name="T43" fmla="*/ 290 h 348"/>
                  <a:gd name="T44" fmla="*/ 258 w 293"/>
                  <a:gd name="T45" fmla="*/ 319 h 348"/>
                  <a:gd name="T46" fmla="*/ 264 w 293"/>
                  <a:gd name="T47" fmla="*/ 316 h 348"/>
                  <a:gd name="T48" fmla="*/ 261 w 293"/>
                  <a:gd name="T49" fmla="*/ 291 h 348"/>
                  <a:gd name="T50" fmla="*/ 247 w 293"/>
                  <a:gd name="T51" fmla="*/ 272 h 348"/>
                  <a:gd name="T52" fmla="*/ 69 w 293"/>
                  <a:gd name="T53" fmla="*/ 336 h 348"/>
                  <a:gd name="T54" fmla="*/ 80 w 293"/>
                  <a:gd name="T55" fmla="*/ 312 h 348"/>
                  <a:gd name="T56" fmla="*/ 80 w 293"/>
                  <a:gd name="T57" fmla="*/ 311 h 348"/>
                  <a:gd name="T58" fmla="*/ 88 w 293"/>
                  <a:gd name="T59" fmla="*/ 315 h 348"/>
                  <a:gd name="T60" fmla="*/ 69 w 293"/>
                  <a:gd name="T61" fmla="*/ 336 h 348"/>
                  <a:gd name="T62" fmla="*/ 151 w 293"/>
                  <a:gd name="T63" fmla="*/ 310 h 348"/>
                  <a:gd name="T64" fmla="*/ 100 w 293"/>
                  <a:gd name="T65" fmla="*/ 307 h 348"/>
                  <a:gd name="T66" fmla="*/ 94 w 293"/>
                  <a:gd name="T67" fmla="*/ 306 h 348"/>
                  <a:gd name="T68" fmla="*/ 15 w 293"/>
                  <a:gd name="T69" fmla="*/ 188 h 348"/>
                  <a:gd name="T70" fmla="*/ 128 w 293"/>
                  <a:gd name="T71" fmla="*/ 52 h 348"/>
                  <a:gd name="T72" fmla="*/ 135 w 293"/>
                  <a:gd name="T73" fmla="*/ 54 h 348"/>
                  <a:gd name="T74" fmla="*/ 283 w 293"/>
                  <a:gd name="T75" fmla="*/ 180 h 348"/>
                  <a:gd name="T76" fmla="*/ 151 w 293"/>
                  <a:gd name="T77" fmla="*/ 310 h 348"/>
                  <a:gd name="T78" fmla="*/ 232 w 293"/>
                  <a:gd name="T79" fmla="*/ 287 h 348"/>
                  <a:gd name="T80" fmla="*/ 232 w 293"/>
                  <a:gd name="T81" fmla="*/ 286 h 348"/>
                  <a:gd name="T82" fmla="*/ 241 w 293"/>
                  <a:gd name="T83" fmla="*/ 278 h 348"/>
                  <a:gd name="T84" fmla="*/ 250 w 293"/>
                  <a:gd name="T85" fmla="*/ 293 h 348"/>
                  <a:gd name="T86" fmla="*/ 254 w 293"/>
                  <a:gd name="T87" fmla="*/ 308 h 348"/>
                  <a:gd name="T88" fmla="*/ 232 w 293"/>
                  <a:gd name="T89" fmla="*/ 287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348">
                    <a:moveTo>
                      <a:pt x="247" y="272"/>
                    </a:moveTo>
                    <a:cubicBezTo>
                      <a:pt x="275" y="242"/>
                      <a:pt x="292" y="201"/>
                      <a:pt x="292" y="160"/>
                    </a:cubicBezTo>
                    <a:cubicBezTo>
                      <a:pt x="291" y="90"/>
                      <a:pt x="203" y="19"/>
                      <a:pt x="136" y="42"/>
                    </a:cubicBezTo>
                    <a:cubicBezTo>
                      <a:pt x="134" y="38"/>
                      <a:pt x="132" y="33"/>
                      <a:pt x="131" y="29"/>
                    </a:cubicBezTo>
                    <a:cubicBezTo>
                      <a:pt x="130" y="25"/>
                      <a:pt x="130" y="21"/>
                      <a:pt x="129" y="18"/>
                    </a:cubicBezTo>
                    <a:cubicBezTo>
                      <a:pt x="130" y="18"/>
                      <a:pt x="130" y="18"/>
                      <a:pt x="130" y="18"/>
                    </a:cubicBezTo>
                    <a:cubicBezTo>
                      <a:pt x="135" y="19"/>
                      <a:pt x="140" y="16"/>
                      <a:pt x="140" y="11"/>
                    </a:cubicBezTo>
                    <a:cubicBezTo>
                      <a:pt x="140" y="5"/>
                      <a:pt x="134" y="0"/>
                      <a:pt x="129" y="4"/>
                    </a:cubicBezTo>
                    <a:cubicBezTo>
                      <a:pt x="125" y="6"/>
                      <a:pt x="121" y="7"/>
                      <a:pt x="117" y="9"/>
                    </a:cubicBezTo>
                    <a:cubicBezTo>
                      <a:pt x="113" y="11"/>
                      <a:pt x="108" y="13"/>
                      <a:pt x="104" y="15"/>
                    </a:cubicBezTo>
                    <a:cubicBezTo>
                      <a:pt x="101" y="16"/>
                      <a:pt x="102" y="22"/>
                      <a:pt x="106" y="21"/>
                    </a:cubicBezTo>
                    <a:cubicBezTo>
                      <a:pt x="109" y="21"/>
                      <a:pt x="113" y="21"/>
                      <a:pt x="116" y="20"/>
                    </a:cubicBezTo>
                    <a:cubicBezTo>
                      <a:pt x="116" y="24"/>
                      <a:pt x="118" y="28"/>
                      <a:pt x="119" y="32"/>
                    </a:cubicBezTo>
                    <a:cubicBezTo>
                      <a:pt x="121" y="36"/>
                      <a:pt x="124" y="40"/>
                      <a:pt x="126" y="43"/>
                    </a:cubicBezTo>
                    <a:cubicBezTo>
                      <a:pt x="51" y="43"/>
                      <a:pt x="5" y="128"/>
                      <a:pt x="2" y="195"/>
                    </a:cubicBezTo>
                    <a:cubicBezTo>
                      <a:pt x="0" y="247"/>
                      <a:pt x="31" y="288"/>
                      <a:pt x="73" y="308"/>
                    </a:cubicBezTo>
                    <a:cubicBezTo>
                      <a:pt x="66" y="318"/>
                      <a:pt x="60" y="328"/>
                      <a:pt x="57" y="340"/>
                    </a:cubicBezTo>
                    <a:cubicBezTo>
                      <a:pt x="56" y="344"/>
                      <a:pt x="59" y="346"/>
                      <a:pt x="62" y="347"/>
                    </a:cubicBezTo>
                    <a:cubicBezTo>
                      <a:pt x="71" y="348"/>
                      <a:pt x="79" y="344"/>
                      <a:pt x="86" y="337"/>
                    </a:cubicBezTo>
                    <a:cubicBezTo>
                      <a:pt x="91" y="332"/>
                      <a:pt x="95" y="325"/>
                      <a:pt x="98" y="318"/>
                    </a:cubicBezTo>
                    <a:cubicBezTo>
                      <a:pt x="116" y="323"/>
                      <a:pt x="135" y="324"/>
                      <a:pt x="154" y="322"/>
                    </a:cubicBezTo>
                    <a:cubicBezTo>
                      <a:pt x="182" y="318"/>
                      <a:pt x="207" y="306"/>
                      <a:pt x="228" y="290"/>
                    </a:cubicBezTo>
                    <a:cubicBezTo>
                      <a:pt x="232" y="305"/>
                      <a:pt x="242" y="316"/>
                      <a:pt x="258" y="319"/>
                    </a:cubicBezTo>
                    <a:cubicBezTo>
                      <a:pt x="260" y="320"/>
                      <a:pt x="263" y="319"/>
                      <a:pt x="264" y="316"/>
                    </a:cubicBezTo>
                    <a:cubicBezTo>
                      <a:pt x="265" y="307"/>
                      <a:pt x="264" y="299"/>
                      <a:pt x="261" y="291"/>
                    </a:cubicBezTo>
                    <a:cubicBezTo>
                      <a:pt x="258" y="284"/>
                      <a:pt x="254" y="275"/>
                      <a:pt x="247" y="272"/>
                    </a:cubicBezTo>
                    <a:close/>
                    <a:moveTo>
                      <a:pt x="69" y="336"/>
                    </a:moveTo>
                    <a:cubicBezTo>
                      <a:pt x="72" y="327"/>
                      <a:pt x="75" y="319"/>
                      <a:pt x="80" y="312"/>
                    </a:cubicBezTo>
                    <a:cubicBezTo>
                      <a:pt x="80" y="312"/>
                      <a:pt x="80" y="311"/>
                      <a:pt x="80" y="311"/>
                    </a:cubicBezTo>
                    <a:cubicBezTo>
                      <a:pt x="82" y="313"/>
                      <a:pt x="85" y="314"/>
                      <a:pt x="88" y="315"/>
                    </a:cubicBezTo>
                    <a:cubicBezTo>
                      <a:pt x="83" y="323"/>
                      <a:pt x="79" y="333"/>
                      <a:pt x="69" y="336"/>
                    </a:cubicBezTo>
                    <a:close/>
                    <a:moveTo>
                      <a:pt x="151" y="310"/>
                    </a:moveTo>
                    <a:cubicBezTo>
                      <a:pt x="133" y="313"/>
                      <a:pt x="116" y="312"/>
                      <a:pt x="100" y="307"/>
                    </a:cubicBezTo>
                    <a:cubicBezTo>
                      <a:pt x="99" y="306"/>
                      <a:pt x="96" y="305"/>
                      <a:pt x="94" y="306"/>
                    </a:cubicBezTo>
                    <a:cubicBezTo>
                      <a:pt x="47" y="290"/>
                      <a:pt x="12" y="241"/>
                      <a:pt x="15" y="188"/>
                    </a:cubicBezTo>
                    <a:cubicBezTo>
                      <a:pt x="17" y="123"/>
                      <a:pt x="66" y="66"/>
                      <a:pt x="128" y="52"/>
                    </a:cubicBezTo>
                    <a:cubicBezTo>
                      <a:pt x="129" y="54"/>
                      <a:pt x="132" y="56"/>
                      <a:pt x="135" y="54"/>
                    </a:cubicBezTo>
                    <a:cubicBezTo>
                      <a:pt x="206" y="22"/>
                      <a:pt x="293" y="110"/>
                      <a:pt x="283" y="180"/>
                    </a:cubicBezTo>
                    <a:cubicBezTo>
                      <a:pt x="274" y="245"/>
                      <a:pt x="213" y="298"/>
                      <a:pt x="151" y="310"/>
                    </a:cubicBezTo>
                    <a:close/>
                    <a:moveTo>
                      <a:pt x="232" y="287"/>
                    </a:moveTo>
                    <a:cubicBezTo>
                      <a:pt x="232" y="287"/>
                      <a:pt x="232" y="287"/>
                      <a:pt x="232" y="286"/>
                    </a:cubicBezTo>
                    <a:cubicBezTo>
                      <a:pt x="235" y="284"/>
                      <a:pt x="238" y="281"/>
                      <a:pt x="241" y="278"/>
                    </a:cubicBezTo>
                    <a:cubicBezTo>
                      <a:pt x="243" y="283"/>
                      <a:pt x="247" y="287"/>
                      <a:pt x="250" y="293"/>
                    </a:cubicBezTo>
                    <a:cubicBezTo>
                      <a:pt x="253" y="297"/>
                      <a:pt x="254" y="303"/>
                      <a:pt x="254" y="308"/>
                    </a:cubicBezTo>
                    <a:cubicBezTo>
                      <a:pt x="244" y="305"/>
                      <a:pt x="237" y="298"/>
                      <a:pt x="232" y="2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1" name="Freeform 347"/>
              <p:cNvSpPr/>
              <p:nvPr/>
            </p:nvSpPr>
            <p:spPr bwMode="auto">
              <a:xfrm>
                <a:off x="1597" y="-1709"/>
                <a:ext cx="531" cy="488"/>
              </a:xfrm>
              <a:custGeom>
                <a:avLst/>
                <a:gdLst>
                  <a:gd name="T0" fmla="*/ 161 w 263"/>
                  <a:gd name="T1" fmla="*/ 16 h 242"/>
                  <a:gd name="T2" fmla="*/ 161 w 263"/>
                  <a:gd name="T3" fmla="*/ 28 h 242"/>
                  <a:gd name="T4" fmla="*/ 229 w 263"/>
                  <a:gd name="T5" fmla="*/ 151 h 242"/>
                  <a:gd name="T6" fmla="*/ 179 w 263"/>
                  <a:gd name="T7" fmla="*/ 208 h 242"/>
                  <a:gd name="T8" fmla="*/ 177 w 263"/>
                  <a:gd name="T9" fmla="*/ 202 h 242"/>
                  <a:gd name="T10" fmla="*/ 174 w 263"/>
                  <a:gd name="T11" fmla="*/ 192 h 242"/>
                  <a:gd name="T12" fmla="*/ 168 w 263"/>
                  <a:gd name="T13" fmla="*/ 192 h 242"/>
                  <a:gd name="T14" fmla="*/ 169 w 263"/>
                  <a:gd name="T15" fmla="*/ 203 h 242"/>
                  <a:gd name="T16" fmla="*/ 173 w 263"/>
                  <a:gd name="T17" fmla="*/ 212 h 242"/>
                  <a:gd name="T18" fmla="*/ 123 w 263"/>
                  <a:gd name="T19" fmla="*/ 228 h 242"/>
                  <a:gd name="T20" fmla="*/ 19 w 263"/>
                  <a:gd name="T21" fmla="*/ 125 h 242"/>
                  <a:gd name="T22" fmla="*/ 64 w 263"/>
                  <a:gd name="T23" fmla="*/ 40 h 242"/>
                  <a:gd name="T24" fmla="*/ 151 w 263"/>
                  <a:gd name="T25" fmla="*/ 18 h 242"/>
                  <a:gd name="T26" fmla="*/ 152 w 263"/>
                  <a:gd name="T27" fmla="*/ 12 h 242"/>
                  <a:gd name="T28" fmla="*/ 9 w 263"/>
                  <a:gd name="T29" fmla="*/ 109 h 242"/>
                  <a:gd name="T30" fmla="*/ 116 w 263"/>
                  <a:gd name="T31" fmla="*/ 241 h 242"/>
                  <a:gd name="T32" fmla="*/ 244 w 263"/>
                  <a:gd name="T33" fmla="*/ 143 h 242"/>
                  <a:gd name="T34" fmla="*/ 161 w 263"/>
                  <a:gd name="T35"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42">
                    <a:moveTo>
                      <a:pt x="161" y="16"/>
                    </a:moveTo>
                    <a:cubicBezTo>
                      <a:pt x="154" y="16"/>
                      <a:pt x="154" y="27"/>
                      <a:pt x="161" y="28"/>
                    </a:cubicBezTo>
                    <a:cubicBezTo>
                      <a:pt x="224" y="34"/>
                      <a:pt x="252" y="97"/>
                      <a:pt x="229" y="151"/>
                    </a:cubicBezTo>
                    <a:cubicBezTo>
                      <a:pt x="219" y="175"/>
                      <a:pt x="201" y="195"/>
                      <a:pt x="179" y="208"/>
                    </a:cubicBezTo>
                    <a:cubicBezTo>
                      <a:pt x="179" y="206"/>
                      <a:pt x="178" y="204"/>
                      <a:pt x="177" y="202"/>
                    </a:cubicBezTo>
                    <a:cubicBezTo>
                      <a:pt x="176" y="199"/>
                      <a:pt x="174" y="196"/>
                      <a:pt x="174" y="192"/>
                    </a:cubicBezTo>
                    <a:cubicBezTo>
                      <a:pt x="174" y="188"/>
                      <a:pt x="168" y="188"/>
                      <a:pt x="168" y="192"/>
                    </a:cubicBezTo>
                    <a:cubicBezTo>
                      <a:pt x="168" y="196"/>
                      <a:pt x="168" y="199"/>
                      <a:pt x="169" y="203"/>
                    </a:cubicBezTo>
                    <a:cubicBezTo>
                      <a:pt x="170" y="206"/>
                      <a:pt x="170" y="210"/>
                      <a:pt x="173" y="212"/>
                    </a:cubicBezTo>
                    <a:cubicBezTo>
                      <a:pt x="158" y="221"/>
                      <a:pt x="141" y="226"/>
                      <a:pt x="123" y="228"/>
                    </a:cubicBezTo>
                    <a:cubicBezTo>
                      <a:pt x="61" y="235"/>
                      <a:pt x="18" y="184"/>
                      <a:pt x="19" y="125"/>
                    </a:cubicBezTo>
                    <a:cubicBezTo>
                      <a:pt x="19" y="91"/>
                      <a:pt x="36" y="59"/>
                      <a:pt x="64" y="40"/>
                    </a:cubicBezTo>
                    <a:cubicBezTo>
                      <a:pt x="90" y="23"/>
                      <a:pt x="122" y="22"/>
                      <a:pt x="151" y="18"/>
                    </a:cubicBezTo>
                    <a:cubicBezTo>
                      <a:pt x="155" y="18"/>
                      <a:pt x="156" y="12"/>
                      <a:pt x="152" y="12"/>
                    </a:cubicBezTo>
                    <a:cubicBezTo>
                      <a:pt x="86" y="0"/>
                      <a:pt x="18" y="41"/>
                      <a:pt x="9" y="109"/>
                    </a:cubicBezTo>
                    <a:cubicBezTo>
                      <a:pt x="0" y="180"/>
                      <a:pt x="44" y="239"/>
                      <a:pt x="116" y="241"/>
                    </a:cubicBezTo>
                    <a:cubicBezTo>
                      <a:pt x="174" y="242"/>
                      <a:pt x="226" y="196"/>
                      <a:pt x="244" y="143"/>
                    </a:cubicBezTo>
                    <a:cubicBezTo>
                      <a:pt x="263" y="85"/>
                      <a:pt x="221" y="22"/>
                      <a:pt x="16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2" name="Freeform 348"/>
              <p:cNvSpPr/>
              <p:nvPr/>
            </p:nvSpPr>
            <p:spPr bwMode="auto">
              <a:xfrm>
                <a:off x="1787" y="-1308"/>
                <a:ext cx="28" cy="50"/>
              </a:xfrm>
              <a:custGeom>
                <a:avLst/>
                <a:gdLst>
                  <a:gd name="T0" fmla="*/ 5 w 14"/>
                  <a:gd name="T1" fmla="*/ 4 h 25"/>
                  <a:gd name="T2" fmla="*/ 1 w 14"/>
                  <a:gd name="T3" fmla="*/ 20 h 25"/>
                  <a:gd name="T4" fmla="*/ 7 w 14"/>
                  <a:gd name="T5" fmla="*/ 21 h 25"/>
                  <a:gd name="T6" fmla="*/ 13 w 14"/>
                  <a:gd name="T7" fmla="*/ 7 h 25"/>
                  <a:gd name="T8" fmla="*/ 5 w 14"/>
                  <a:gd name="T9" fmla="*/ 4 h 25"/>
                </a:gdLst>
                <a:ahLst/>
                <a:cxnLst>
                  <a:cxn ang="0">
                    <a:pos x="T0" y="T1"/>
                  </a:cxn>
                  <a:cxn ang="0">
                    <a:pos x="T2" y="T3"/>
                  </a:cxn>
                  <a:cxn ang="0">
                    <a:pos x="T4" y="T5"/>
                  </a:cxn>
                  <a:cxn ang="0">
                    <a:pos x="T6" y="T7"/>
                  </a:cxn>
                  <a:cxn ang="0">
                    <a:pos x="T8" y="T9"/>
                  </a:cxn>
                </a:cxnLst>
                <a:rect l="0" t="0" r="r" b="b"/>
                <a:pathLst>
                  <a:path w="14" h="25">
                    <a:moveTo>
                      <a:pt x="5" y="4"/>
                    </a:moveTo>
                    <a:cubicBezTo>
                      <a:pt x="2" y="9"/>
                      <a:pt x="0" y="14"/>
                      <a:pt x="1" y="20"/>
                    </a:cubicBezTo>
                    <a:cubicBezTo>
                      <a:pt x="1" y="24"/>
                      <a:pt x="7" y="25"/>
                      <a:pt x="7" y="21"/>
                    </a:cubicBezTo>
                    <a:cubicBezTo>
                      <a:pt x="8" y="16"/>
                      <a:pt x="11" y="11"/>
                      <a:pt x="13" y="7"/>
                    </a:cubicBezTo>
                    <a:cubicBezTo>
                      <a:pt x="14" y="2"/>
                      <a:pt x="8" y="0"/>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3" name="Freeform 349"/>
              <p:cNvSpPr/>
              <p:nvPr/>
            </p:nvSpPr>
            <p:spPr bwMode="auto">
              <a:xfrm>
                <a:off x="1666" y="-1379"/>
                <a:ext cx="44" cy="39"/>
              </a:xfrm>
              <a:custGeom>
                <a:avLst/>
                <a:gdLst>
                  <a:gd name="T0" fmla="*/ 12 w 22"/>
                  <a:gd name="T1" fmla="*/ 4 h 19"/>
                  <a:gd name="T2" fmla="*/ 3 w 22"/>
                  <a:gd name="T3" fmla="*/ 11 h 19"/>
                  <a:gd name="T4" fmla="*/ 8 w 22"/>
                  <a:gd name="T5" fmla="*/ 16 h 19"/>
                  <a:gd name="T6" fmla="*/ 18 w 22"/>
                  <a:gd name="T7" fmla="*/ 9 h 19"/>
                  <a:gd name="T8" fmla="*/ 12 w 22"/>
                  <a:gd name="T9" fmla="*/ 4 h 19"/>
                </a:gdLst>
                <a:ahLst/>
                <a:cxnLst>
                  <a:cxn ang="0">
                    <a:pos x="T0" y="T1"/>
                  </a:cxn>
                  <a:cxn ang="0">
                    <a:pos x="T2" y="T3"/>
                  </a:cxn>
                  <a:cxn ang="0">
                    <a:pos x="T4" y="T5"/>
                  </a:cxn>
                  <a:cxn ang="0">
                    <a:pos x="T6" y="T7"/>
                  </a:cxn>
                  <a:cxn ang="0">
                    <a:pos x="T8" y="T9"/>
                  </a:cxn>
                </a:cxnLst>
                <a:rect l="0" t="0" r="r" b="b"/>
                <a:pathLst>
                  <a:path w="22" h="19">
                    <a:moveTo>
                      <a:pt x="12" y="4"/>
                    </a:moveTo>
                    <a:cubicBezTo>
                      <a:pt x="10" y="7"/>
                      <a:pt x="6" y="9"/>
                      <a:pt x="3" y="11"/>
                    </a:cubicBezTo>
                    <a:cubicBezTo>
                      <a:pt x="0" y="15"/>
                      <a:pt x="5" y="19"/>
                      <a:pt x="8" y="16"/>
                    </a:cubicBezTo>
                    <a:cubicBezTo>
                      <a:pt x="11" y="14"/>
                      <a:pt x="15" y="12"/>
                      <a:pt x="18" y="9"/>
                    </a:cubicBezTo>
                    <a:cubicBezTo>
                      <a:pt x="22" y="6"/>
                      <a:pt x="16" y="0"/>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4" name="Freeform 350"/>
              <p:cNvSpPr/>
              <p:nvPr/>
            </p:nvSpPr>
            <p:spPr bwMode="auto">
              <a:xfrm>
                <a:off x="1644" y="-1465"/>
                <a:ext cx="38" cy="14"/>
              </a:xfrm>
              <a:custGeom>
                <a:avLst/>
                <a:gdLst>
                  <a:gd name="T0" fmla="*/ 14 w 19"/>
                  <a:gd name="T1" fmla="*/ 0 h 7"/>
                  <a:gd name="T2" fmla="*/ 4 w 19"/>
                  <a:gd name="T3" fmla="*/ 0 h 7"/>
                  <a:gd name="T4" fmla="*/ 4 w 19"/>
                  <a:gd name="T5" fmla="*/ 7 h 7"/>
                  <a:gd name="T6" fmla="*/ 14 w 19"/>
                  <a:gd name="T7" fmla="*/ 7 h 7"/>
                  <a:gd name="T8" fmla="*/ 14 w 19"/>
                  <a:gd name="T9" fmla="*/ 0 h 7"/>
                </a:gdLst>
                <a:ahLst/>
                <a:cxnLst>
                  <a:cxn ang="0">
                    <a:pos x="T0" y="T1"/>
                  </a:cxn>
                  <a:cxn ang="0">
                    <a:pos x="T2" y="T3"/>
                  </a:cxn>
                  <a:cxn ang="0">
                    <a:pos x="T4" y="T5"/>
                  </a:cxn>
                  <a:cxn ang="0">
                    <a:pos x="T6" y="T7"/>
                  </a:cxn>
                  <a:cxn ang="0">
                    <a:pos x="T8" y="T9"/>
                  </a:cxn>
                </a:cxnLst>
                <a:rect l="0" t="0" r="r" b="b"/>
                <a:pathLst>
                  <a:path w="19" h="7">
                    <a:moveTo>
                      <a:pt x="14" y="0"/>
                    </a:moveTo>
                    <a:cubicBezTo>
                      <a:pt x="11" y="0"/>
                      <a:pt x="8" y="0"/>
                      <a:pt x="4" y="0"/>
                    </a:cubicBezTo>
                    <a:cubicBezTo>
                      <a:pt x="0" y="0"/>
                      <a:pt x="0" y="6"/>
                      <a:pt x="4" y="7"/>
                    </a:cubicBezTo>
                    <a:cubicBezTo>
                      <a:pt x="8" y="7"/>
                      <a:pt x="11" y="7"/>
                      <a:pt x="14" y="7"/>
                    </a:cubicBezTo>
                    <a:cubicBezTo>
                      <a:pt x="19" y="7"/>
                      <a:pt x="19"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5" name="Freeform 351"/>
              <p:cNvSpPr/>
              <p:nvPr/>
            </p:nvSpPr>
            <p:spPr bwMode="auto">
              <a:xfrm>
                <a:off x="1686" y="-1556"/>
                <a:ext cx="22" cy="28"/>
              </a:xfrm>
              <a:custGeom>
                <a:avLst/>
                <a:gdLst>
                  <a:gd name="T0" fmla="*/ 8 w 11"/>
                  <a:gd name="T1" fmla="*/ 5 h 14"/>
                  <a:gd name="T2" fmla="*/ 6 w 11"/>
                  <a:gd name="T3" fmla="*/ 4 h 14"/>
                  <a:gd name="T4" fmla="*/ 0 w 11"/>
                  <a:gd name="T5" fmla="*/ 5 h 14"/>
                  <a:gd name="T6" fmla="*/ 5 w 11"/>
                  <a:gd name="T7" fmla="*/ 13 h 14"/>
                  <a:gd name="T8" fmla="*/ 10 w 11"/>
                  <a:gd name="T9" fmla="*/ 11 h 14"/>
                  <a:gd name="T10" fmla="*/ 8 w 11"/>
                  <a:gd name="T11" fmla="*/ 5 h 14"/>
                </a:gdLst>
                <a:ahLst/>
                <a:cxnLst>
                  <a:cxn ang="0">
                    <a:pos x="T0" y="T1"/>
                  </a:cxn>
                  <a:cxn ang="0">
                    <a:pos x="T2" y="T3"/>
                  </a:cxn>
                  <a:cxn ang="0">
                    <a:pos x="T4" y="T5"/>
                  </a:cxn>
                  <a:cxn ang="0">
                    <a:pos x="T6" y="T7"/>
                  </a:cxn>
                  <a:cxn ang="0">
                    <a:pos x="T8" y="T9"/>
                  </a:cxn>
                  <a:cxn ang="0">
                    <a:pos x="T10" y="T11"/>
                  </a:cxn>
                </a:cxnLst>
                <a:rect l="0" t="0" r="r" b="b"/>
                <a:pathLst>
                  <a:path w="11" h="14">
                    <a:moveTo>
                      <a:pt x="8" y="5"/>
                    </a:moveTo>
                    <a:cubicBezTo>
                      <a:pt x="8" y="4"/>
                      <a:pt x="7" y="4"/>
                      <a:pt x="6" y="4"/>
                    </a:cubicBezTo>
                    <a:cubicBezTo>
                      <a:pt x="5" y="0"/>
                      <a:pt x="0" y="1"/>
                      <a:pt x="0" y="5"/>
                    </a:cubicBezTo>
                    <a:cubicBezTo>
                      <a:pt x="0" y="8"/>
                      <a:pt x="2" y="11"/>
                      <a:pt x="5" y="13"/>
                    </a:cubicBezTo>
                    <a:cubicBezTo>
                      <a:pt x="7" y="14"/>
                      <a:pt x="10" y="14"/>
                      <a:pt x="10" y="11"/>
                    </a:cubicBezTo>
                    <a:cubicBezTo>
                      <a:pt x="11" y="9"/>
                      <a:pt x="10" y="7"/>
                      <a:pt x="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6" name="Freeform 352"/>
              <p:cNvSpPr/>
              <p:nvPr/>
            </p:nvSpPr>
            <p:spPr bwMode="auto">
              <a:xfrm>
                <a:off x="1775" y="-1643"/>
                <a:ext cx="30" cy="47"/>
              </a:xfrm>
              <a:custGeom>
                <a:avLst/>
                <a:gdLst>
                  <a:gd name="T0" fmla="*/ 12 w 15"/>
                  <a:gd name="T1" fmla="*/ 16 h 23"/>
                  <a:gd name="T2" fmla="*/ 5 w 15"/>
                  <a:gd name="T3" fmla="*/ 4 h 23"/>
                  <a:gd name="T4" fmla="*/ 0 w 15"/>
                  <a:gd name="T5" fmla="*/ 4 h 23"/>
                  <a:gd name="T6" fmla="*/ 8 w 15"/>
                  <a:gd name="T7" fmla="*/ 21 h 23"/>
                  <a:gd name="T8" fmla="*/ 12 w 15"/>
                  <a:gd name="T9" fmla="*/ 16 h 23"/>
                </a:gdLst>
                <a:ahLst/>
                <a:cxnLst>
                  <a:cxn ang="0">
                    <a:pos x="T0" y="T1"/>
                  </a:cxn>
                  <a:cxn ang="0">
                    <a:pos x="T2" y="T3"/>
                  </a:cxn>
                  <a:cxn ang="0">
                    <a:pos x="T4" y="T5"/>
                  </a:cxn>
                  <a:cxn ang="0">
                    <a:pos x="T6" y="T7"/>
                  </a:cxn>
                  <a:cxn ang="0">
                    <a:pos x="T8" y="T9"/>
                  </a:cxn>
                </a:cxnLst>
                <a:rect l="0" t="0" r="r" b="b"/>
                <a:pathLst>
                  <a:path w="15" h="23">
                    <a:moveTo>
                      <a:pt x="12" y="16"/>
                    </a:moveTo>
                    <a:cubicBezTo>
                      <a:pt x="8" y="13"/>
                      <a:pt x="6" y="8"/>
                      <a:pt x="5" y="4"/>
                    </a:cubicBezTo>
                    <a:cubicBezTo>
                      <a:pt x="5" y="0"/>
                      <a:pt x="0" y="0"/>
                      <a:pt x="0" y="4"/>
                    </a:cubicBezTo>
                    <a:cubicBezTo>
                      <a:pt x="0" y="10"/>
                      <a:pt x="2" y="18"/>
                      <a:pt x="8" y="21"/>
                    </a:cubicBezTo>
                    <a:cubicBezTo>
                      <a:pt x="12" y="23"/>
                      <a:pt x="15" y="18"/>
                      <a:pt x="1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7" name="Freeform 353"/>
              <p:cNvSpPr/>
              <p:nvPr/>
            </p:nvSpPr>
            <p:spPr bwMode="auto">
              <a:xfrm>
                <a:off x="1940" y="-1631"/>
                <a:ext cx="34" cy="27"/>
              </a:xfrm>
              <a:custGeom>
                <a:avLst/>
                <a:gdLst>
                  <a:gd name="T0" fmla="*/ 10 w 17"/>
                  <a:gd name="T1" fmla="*/ 1 h 13"/>
                  <a:gd name="T2" fmla="*/ 3 w 17"/>
                  <a:gd name="T3" fmla="*/ 5 h 13"/>
                  <a:gd name="T4" fmla="*/ 8 w 17"/>
                  <a:gd name="T5" fmla="*/ 10 h 13"/>
                  <a:gd name="T6" fmla="*/ 9 w 17"/>
                  <a:gd name="T7" fmla="*/ 10 h 13"/>
                  <a:gd name="T8" fmla="*/ 11 w 17"/>
                  <a:gd name="T9" fmla="*/ 9 h 13"/>
                  <a:gd name="T10" fmla="*/ 10 w 17"/>
                  <a:gd name="T11" fmla="*/ 1 h 13"/>
                </a:gdLst>
                <a:ahLst/>
                <a:cxnLst>
                  <a:cxn ang="0">
                    <a:pos x="T0" y="T1"/>
                  </a:cxn>
                  <a:cxn ang="0">
                    <a:pos x="T2" y="T3"/>
                  </a:cxn>
                  <a:cxn ang="0">
                    <a:pos x="T4" y="T5"/>
                  </a:cxn>
                  <a:cxn ang="0">
                    <a:pos x="T6" y="T7"/>
                  </a:cxn>
                  <a:cxn ang="0">
                    <a:pos x="T8" y="T9"/>
                  </a:cxn>
                  <a:cxn ang="0">
                    <a:pos x="T10" y="T11"/>
                  </a:cxn>
                </a:cxnLst>
                <a:rect l="0" t="0" r="r" b="b"/>
                <a:pathLst>
                  <a:path w="17" h="13">
                    <a:moveTo>
                      <a:pt x="10" y="1"/>
                    </a:moveTo>
                    <a:cubicBezTo>
                      <a:pt x="7" y="1"/>
                      <a:pt x="5" y="3"/>
                      <a:pt x="3" y="5"/>
                    </a:cubicBezTo>
                    <a:cubicBezTo>
                      <a:pt x="0" y="9"/>
                      <a:pt x="5" y="13"/>
                      <a:pt x="8" y="10"/>
                    </a:cubicBezTo>
                    <a:cubicBezTo>
                      <a:pt x="7" y="11"/>
                      <a:pt x="9" y="10"/>
                      <a:pt x="9" y="10"/>
                    </a:cubicBezTo>
                    <a:cubicBezTo>
                      <a:pt x="10" y="10"/>
                      <a:pt x="10" y="9"/>
                      <a:pt x="11" y="9"/>
                    </a:cubicBezTo>
                    <a:cubicBezTo>
                      <a:pt x="17" y="9"/>
                      <a:pt x="16" y="0"/>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8" name="Freeform 354"/>
              <p:cNvSpPr/>
              <p:nvPr/>
            </p:nvSpPr>
            <p:spPr bwMode="auto">
              <a:xfrm>
                <a:off x="1988" y="-1562"/>
                <a:ext cx="41" cy="30"/>
              </a:xfrm>
              <a:custGeom>
                <a:avLst/>
                <a:gdLst>
                  <a:gd name="T0" fmla="*/ 13 w 20"/>
                  <a:gd name="T1" fmla="*/ 3 h 15"/>
                  <a:gd name="T2" fmla="*/ 4 w 20"/>
                  <a:gd name="T3" fmla="*/ 8 h 15"/>
                  <a:gd name="T4" fmla="*/ 2 w 20"/>
                  <a:gd name="T5" fmla="*/ 12 h 15"/>
                  <a:gd name="T6" fmla="*/ 19 w 20"/>
                  <a:gd name="T7" fmla="*/ 6 h 15"/>
                  <a:gd name="T8" fmla="*/ 13 w 20"/>
                  <a:gd name="T9" fmla="*/ 3 h 15"/>
                </a:gdLst>
                <a:ahLst/>
                <a:cxnLst>
                  <a:cxn ang="0">
                    <a:pos x="T0" y="T1"/>
                  </a:cxn>
                  <a:cxn ang="0">
                    <a:pos x="T2" y="T3"/>
                  </a:cxn>
                  <a:cxn ang="0">
                    <a:pos x="T4" y="T5"/>
                  </a:cxn>
                  <a:cxn ang="0">
                    <a:pos x="T6" y="T7"/>
                  </a:cxn>
                  <a:cxn ang="0">
                    <a:pos x="T8" y="T9"/>
                  </a:cxn>
                </a:cxnLst>
                <a:rect l="0" t="0" r="r" b="b"/>
                <a:pathLst>
                  <a:path w="20" h="15">
                    <a:moveTo>
                      <a:pt x="13" y="3"/>
                    </a:moveTo>
                    <a:cubicBezTo>
                      <a:pt x="11" y="5"/>
                      <a:pt x="9" y="9"/>
                      <a:pt x="4" y="8"/>
                    </a:cubicBezTo>
                    <a:cubicBezTo>
                      <a:pt x="2" y="7"/>
                      <a:pt x="0" y="11"/>
                      <a:pt x="2" y="12"/>
                    </a:cubicBezTo>
                    <a:cubicBezTo>
                      <a:pt x="8" y="15"/>
                      <a:pt x="18" y="14"/>
                      <a:pt x="19" y="6"/>
                    </a:cubicBezTo>
                    <a:cubicBezTo>
                      <a:pt x="20" y="3"/>
                      <a:pt x="16" y="0"/>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49" name="Freeform 355"/>
              <p:cNvSpPr/>
              <p:nvPr/>
            </p:nvSpPr>
            <p:spPr bwMode="auto">
              <a:xfrm>
                <a:off x="2029" y="-1475"/>
                <a:ext cx="44" cy="28"/>
              </a:xfrm>
              <a:custGeom>
                <a:avLst/>
                <a:gdLst>
                  <a:gd name="T0" fmla="*/ 20 w 22"/>
                  <a:gd name="T1" fmla="*/ 3 h 14"/>
                  <a:gd name="T2" fmla="*/ 3 w 22"/>
                  <a:gd name="T3" fmla="*/ 6 h 14"/>
                  <a:gd name="T4" fmla="*/ 7 w 22"/>
                  <a:gd name="T5" fmla="*/ 12 h 14"/>
                  <a:gd name="T6" fmla="*/ 20 w 22"/>
                  <a:gd name="T7" fmla="*/ 9 h 14"/>
                  <a:gd name="T8" fmla="*/ 20 w 22"/>
                  <a:gd name="T9" fmla="*/ 3 h 14"/>
                </a:gdLst>
                <a:ahLst/>
                <a:cxnLst>
                  <a:cxn ang="0">
                    <a:pos x="T0" y="T1"/>
                  </a:cxn>
                  <a:cxn ang="0">
                    <a:pos x="T2" y="T3"/>
                  </a:cxn>
                  <a:cxn ang="0">
                    <a:pos x="T4" y="T5"/>
                  </a:cxn>
                  <a:cxn ang="0">
                    <a:pos x="T6" y="T7"/>
                  </a:cxn>
                  <a:cxn ang="0">
                    <a:pos x="T8" y="T9"/>
                  </a:cxn>
                </a:cxnLst>
                <a:rect l="0" t="0" r="r" b="b"/>
                <a:pathLst>
                  <a:path w="22" h="14">
                    <a:moveTo>
                      <a:pt x="20" y="3"/>
                    </a:moveTo>
                    <a:cubicBezTo>
                      <a:pt x="15" y="0"/>
                      <a:pt x="7" y="2"/>
                      <a:pt x="3" y="6"/>
                    </a:cubicBezTo>
                    <a:cubicBezTo>
                      <a:pt x="0" y="9"/>
                      <a:pt x="4" y="14"/>
                      <a:pt x="7" y="12"/>
                    </a:cubicBezTo>
                    <a:cubicBezTo>
                      <a:pt x="11" y="9"/>
                      <a:pt x="16" y="11"/>
                      <a:pt x="20" y="9"/>
                    </a:cubicBezTo>
                    <a:cubicBezTo>
                      <a:pt x="22" y="8"/>
                      <a:pt x="22" y="4"/>
                      <a:pt x="2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0" name="Freeform 356"/>
              <p:cNvSpPr/>
              <p:nvPr/>
            </p:nvSpPr>
            <p:spPr bwMode="auto">
              <a:xfrm>
                <a:off x="1997" y="-1397"/>
                <a:ext cx="36" cy="24"/>
              </a:xfrm>
              <a:custGeom>
                <a:avLst/>
                <a:gdLst>
                  <a:gd name="T0" fmla="*/ 5 w 18"/>
                  <a:gd name="T1" fmla="*/ 0 h 12"/>
                  <a:gd name="T2" fmla="*/ 4 w 18"/>
                  <a:gd name="T3" fmla="*/ 7 h 12"/>
                  <a:gd name="T4" fmla="*/ 9 w 18"/>
                  <a:gd name="T5" fmla="*/ 9 h 12"/>
                  <a:gd name="T6" fmla="*/ 14 w 18"/>
                  <a:gd name="T7" fmla="*/ 12 h 12"/>
                  <a:gd name="T8" fmla="*/ 18 w 18"/>
                  <a:gd name="T9" fmla="*/ 8 h 12"/>
                  <a:gd name="T10" fmla="*/ 5 w 18"/>
                  <a:gd name="T11" fmla="*/ 0 h 12"/>
                </a:gdLst>
                <a:ahLst/>
                <a:cxnLst>
                  <a:cxn ang="0">
                    <a:pos x="T0" y="T1"/>
                  </a:cxn>
                  <a:cxn ang="0">
                    <a:pos x="T2" y="T3"/>
                  </a:cxn>
                  <a:cxn ang="0">
                    <a:pos x="T4" y="T5"/>
                  </a:cxn>
                  <a:cxn ang="0">
                    <a:pos x="T6" y="T7"/>
                  </a:cxn>
                  <a:cxn ang="0">
                    <a:pos x="T8" y="T9"/>
                  </a:cxn>
                  <a:cxn ang="0">
                    <a:pos x="T10" y="T11"/>
                  </a:cxn>
                </a:cxnLst>
                <a:rect l="0" t="0" r="r" b="b"/>
                <a:pathLst>
                  <a:path w="18" h="12">
                    <a:moveTo>
                      <a:pt x="5" y="0"/>
                    </a:moveTo>
                    <a:cubicBezTo>
                      <a:pt x="1" y="0"/>
                      <a:pt x="0" y="6"/>
                      <a:pt x="4" y="7"/>
                    </a:cubicBezTo>
                    <a:cubicBezTo>
                      <a:pt x="6" y="7"/>
                      <a:pt x="7" y="8"/>
                      <a:pt x="9" y="9"/>
                    </a:cubicBezTo>
                    <a:cubicBezTo>
                      <a:pt x="11" y="10"/>
                      <a:pt x="12" y="12"/>
                      <a:pt x="14" y="12"/>
                    </a:cubicBezTo>
                    <a:cubicBezTo>
                      <a:pt x="16" y="12"/>
                      <a:pt x="18" y="10"/>
                      <a:pt x="18" y="8"/>
                    </a:cubicBezTo>
                    <a:cubicBezTo>
                      <a:pt x="18" y="3"/>
                      <a:pt x="9"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1" name="Freeform 357"/>
              <p:cNvSpPr>
                <a:spLocks noEditPoints="1"/>
              </p:cNvSpPr>
              <p:nvPr/>
            </p:nvSpPr>
            <p:spPr bwMode="auto">
              <a:xfrm>
                <a:off x="1730" y="-1639"/>
                <a:ext cx="178" cy="273"/>
              </a:xfrm>
              <a:custGeom>
                <a:avLst/>
                <a:gdLst>
                  <a:gd name="T0" fmla="*/ 81 w 88"/>
                  <a:gd name="T1" fmla="*/ 2 h 135"/>
                  <a:gd name="T2" fmla="*/ 76 w 88"/>
                  <a:gd name="T3" fmla="*/ 1 h 135"/>
                  <a:gd name="T4" fmla="*/ 60 w 88"/>
                  <a:gd name="T5" fmla="*/ 82 h 135"/>
                  <a:gd name="T6" fmla="*/ 61 w 88"/>
                  <a:gd name="T7" fmla="*/ 84 h 135"/>
                  <a:gd name="T8" fmla="*/ 60 w 88"/>
                  <a:gd name="T9" fmla="*/ 85 h 135"/>
                  <a:gd name="T10" fmla="*/ 59 w 88"/>
                  <a:gd name="T11" fmla="*/ 86 h 135"/>
                  <a:gd name="T12" fmla="*/ 2 w 88"/>
                  <a:gd name="T13" fmla="*/ 122 h 135"/>
                  <a:gd name="T14" fmla="*/ 4 w 88"/>
                  <a:gd name="T15" fmla="*/ 131 h 135"/>
                  <a:gd name="T16" fmla="*/ 69 w 88"/>
                  <a:gd name="T17" fmla="*/ 98 h 135"/>
                  <a:gd name="T18" fmla="*/ 70 w 88"/>
                  <a:gd name="T19" fmla="*/ 98 h 135"/>
                  <a:gd name="T20" fmla="*/ 70 w 88"/>
                  <a:gd name="T21" fmla="*/ 97 h 135"/>
                  <a:gd name="T22" fmla="*/ 72 w 88"/>
                  <a:gd name="T23" fmla="*/ 94 h 135"/>
                  <a:gd name="T24" fmla="*/ 73 w 88"/>
                  <a:gd name="T25" fmla="*/ 91 h 135"/>
                  <a:gd name="T26" fmla="*/ 73 w 88"/>
                  <a:gd name="T27" fmla="*/ 91 h 135"/>
                  <a:gd name="T28" fmla="*/ 74 w 88"/>
                  <a:gd name="T29" fmla="*/ 87 h 135"/>
                  <a:gd name="T30" fmla="*/ 74 w 88"/>
                  <a:gd name="T31" fmla="*/ 85 h 135"/>
                  <a:gd name="T32" fmla="*/ 83 w 88"/>
                  <a:gd name="T33" fmla="*/ 37 h 135"/>
                  <a:gd name="T34" fmla="*/ 81 w 88"/>
                  <a:gd name="T35" fmla="*/ 2 h 135"/>
                  <a:gd name="T36" fmla="*/ 16 w 88"/>
                  <a:gd name="T37" fmla="*/ 123 h 135"/>
                  <a:gd name="T38" fmla="*/ 57 w 88"/>
                  <a:gd name="T39" fmla="*/ 93 h 135"/>
                  <a:gd name="T40" fmla="*/ 60 w 88"/>
                  <a:gd name="T41" fmla="*/ 97 h 135"/>
                  <a:gd name="T42" fmla="*/ 16 w 88"/>
                  <a:gd name="T43" fmla="*/ 123 h 135"/>
                  <a:gd name="T44" fmla="*/ 76 w 88"/>
                  <a:gd name="T45" fmla="*/ 42 h 135"/>
                  <a:gd name="T46" fmla="*/ 68 w 88"/>
                  <a:gd name="T47" fmla="*/ 80 h 135"/>
                  <a:gd name="T48" fmla="*/ 67 w 88"/>
                  <a:gd name="T49" fmla="*/ 80 h 135"/>
                  <a:gd name="T50" fmla="*/ 78 w 88"/>
                  <a:gd name="T51" fmla="*/ 10 h 135"/>
                  <a:gd name="T52" fmla="*/ 76 w 88"/>
                  <a:gd name="T53" fmla="*/ 4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5">
                    <a:moveTo>
                      <a:pt x="81" y="2"/>
                    </a:moveTo>
                    <a:cubicBezTo>
                      <a:pt x="80" y="1"/>
                      <a:pt x="78" y="0"/>
                      <a:pt x="76" y="1"/>
                    </a:cubicBezTo>
                    <a:cubicBezTo>
                      <a:pt x="51" y="17"/>
                      <a:pt x="59" y="58"/>
                      <a:pt x="60" y="82"/>
                    </a:cubicBezTo>
                    <a:cubicBezTo>
                      <a:pt x="60" y="83"/>
                      <a:pt x="60" y="83"/>
                      <a:pt x="61" y="84"/>
                    </a:cubicBezTo>
                    <a:cubicBezTo>
                      <a:pt x="60" y="84"/>
                      <a:pt x="60" y="84"/>
                      <a:pt x="60" y="85"/>
                    </a:cubicBezTo>
                    <a:cubicBezTo>
                      <a:pt x="59" y="85"/>
                      <a:pt x="59" y="86"/>
                      <a:pt x="59" y="86"/>
                    </a:cubicBezTo>
                    <a:cubicBezTo>
                      <a:pt x="38" y="94"/>
                      <a:pt x="16" y="105"/>
                      <a:pt x="2" y="122"/>
                    </a:cubicBezTo>
                    <a:cubicBezTo>
                      <a:pt x="0" y="125"/>
                      <a:pt x="0" y="130"/>
                      <a:pt x="4" y="131"/>
                    </a:cubicBezTo>
                    <a:cubicBezTo>
                      <a:pt x="30" y="135"/>
                      <a:pt x="55" y="119"/>
                      <a:pt x="69" y="98"/>
                    </a:cubicBezTo>
                    <a:cubicBezTo>
                      <a:pt x="70" y="98"/>
                      <a:pt x="70" y="98"/>
                      <a:pt x="70" y="98"/>
                    </a:cubicBezTo>
                    <a:cubicBezTo>
                      <a:pt x="70" y="97"/>
                      <a:pt x="70" y="97"/>
                      <a:pt x="70" y="97"/>
                    </a:cubicBezTo>
                    <a:cubicBezTo>
                      <a:pt x="71" y="96"/>
                      <a:pt x="71" y="95"/>
                      <a:pt x="72" y="94"/>
                    </a:cubicBezTo>
                    <a:cubicBezTo>
                      <a:pt x="72" y="93"/>
                      <a:pt x="73" y="92"/>
                      <a:pt x="73" y="91"/>
                    </a:cubicBezTo>
                    <a:cubicBezTo>
                      <a:pt x="73" y="91"/>
                      <a:pt x="73" y="91"/>
                      <a:pt x="73" y="91"/>
                    </a:cubicBezTo>
                    <a:cubicBezTo>
                      <a:pt x="73" y="90"/>
                      <a:pt x="73" y="88"/>
                      <a:pt x="74" y="87"/>
                    </a:cubicBezTo>
                    <a:cubicBezTo>
                      <a:pt x="74" y="87"/>
                      <a:pt x="74" y="86"/>
                      <a:pt x="74" y="85"/>
                    </a:cubicBezTo>
                    <a:cubicBezTo>
                      <a:pt x="77" y="69"/>
                      <a:pt x="81" y="53"/>
                      <a:pt x="83" y="37"/>
                    </a:cubicBezTo>
                    <a:cubicBezTo>
                      <a:pt x="85" y="26"/>
                      <a:pt x="88" y="10"/>
                      <a:pt x="81" y="2"/>
                    </a:cubicBezTo>
                    <a:close/>
                    <a:moveTo>
                      <a:pt x="16" y="123"/>
                    </a:moveTo>
                    <a:cubicBezTo>
                      <a:pt x="29" y="112"/>
                      <a:pt x="44" y="104"/>
                      <a:pt x="57" y="93"/>
                    </a:cubicBezTo>
                    <a:cubicBezTo>
                      <a:pt x="57" y="95"/>
                      <a:pt x="58" y="96"/>
                      <a:pt x="60" y="97"/>
                    </a:cubicBezTo>
                    <a:cubicBezTo>
                      <a:pt x="49" y="110"/>
                      <a:pt x="33" y="123"/>
                      <a:pt x="16" y="123"/>
                    </a:cubicBezTo>
                    <a:close/>
                    <a:moveTo>
                      <a:pt x="76" y="42"/>
                    </a:moveTo>
                    <a:cubicBezTo>
                      <a:pt x="74" y="54"/>
                      <a:pt x="71" y="67"/>
                      <a:pt x="68" y="80"/>
                    </a:cubicBezTo>
                    <a:cubicBezTo>
                      <a:pt x="68" y="80"/>
                      <a:pt x="67" y="80"/>
                      <a:pt x="67" y="80"/>
                    </a:cubicBezTo>
                    <a:cubicBezTo>
                      <a:pt x="68" y="59"/>
                      <a:pt x="63" y="27"/>
                      <a:pt x="78" y="10"/>
                    </a:cubicBezTo>
                    <a:cubicBezTo>
                      <a:pt x="81" y="18"/>
                      <a:pt x="76" y="36"/>
                      <a:pt x="76"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2" name="Freeform 358"/>
              <p:cNvSpPr>
                <a:spLocks noEditPoints="1"/>
              </p:cNvSpPr>
              <p:nvPr/>
            </p:nvSpPr>
            <p:spPr bwMode="auto">
              <a:xfrm>
                <a:off x="1509" y="-1804"/>
                <a:ext cx="209" cy="173"/>
              </a:xfrm>
              <a:custGeom>
                <a:avLst/>
                <a:gdLst>
                  <a:gd name="T0" fmla="*/ 102 w 104"/>
                  <a:gd name="T1" fmla="*/ 33 h 86"/>
                  <a:gd name="T2" fmla="*/ 58 w 104"/>
                  <a:gd name="T3" fmla="*/ 1 h 86"/>
                  <a:gd name="T4" fmla="*/ 20 w 104"/>
                  <a:gd name="T5" fmla="*/ 23 h 86"/>
                  <a:gd name="T6" fmla="*/ 35 w 104"/>
                  <a:gd name="T7" fmla="*/ 86 h 86"/>
                  <a:gd name="T8" fmla="*/ 39 w 104"/>
                  <a:gd name="T9" fmla="*/ 84 h 86"/>
                  <a:gd name="T10" fmla="*/ 41 w 104"/>
                  <a:gd name="T11" fmla="*/ 85 h 86"/>
                  <a:gd name="T12" fmla="*/ 65 w 104"/>
                  <a:gd name="T13" fmla="*/ 69 h 86"/>
                  <a:gd name="T14" fmla="*/ 101 w 104"/>
                  <a:gd name="T15" fmla="*/ 39 h 86"/>
                  <a:gd name="T16" fmla="*/ 102 w 104"/>
                  <a:gd name="T17" fmla="*/ 33 h 86"/>
                  <a:gd name="T18" fmla="*/ 63 w 104"/>
                  <a:gd name="T19" fmla="*/ 58 h 86"/>
                  <a:gd name="T20" fmla="*/ 39 w 104"/>
                  <a:gd name="T21" fmla="*/ 80 h 86"/>
                  <a:gd name="T22" fmla="*/ 36 w 104"/>
                  <a:gd name="T23" fmla="*/ 77 h 86"/>
                  <a:gd name="T24" fmla="*/ 28 w 104"/>
                  <a:gd name="T25" fmla="*/ 29 h 86"/>
                  <a:gd name="T26" fmla="*/ 56 w 104"/>
                  <a:gd name="T27" fmla="*/ 11 h 86"/>
                  <a:gd name="T28" fmla="*/ 91 w 104"/>
                  <a:gd name="T29" fmla="*/ 34 h 86"/>
                  <a:gd name="T30" fmla="*/ 63 w 104"/>
                  <a:gd name="T31"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86">
                    <a:moveTo>
                      <a:pt x="102" y="33"/>
                    </a:moveTo>
                    <a:cubicBezTo>
                      <a:pt x="92" y="17"/>
                      <a:pt x="78" y="2"/>
                      <a:pt x="58" y="1"/>
                    </a:cubicBezTo>
                    <a:cubicBezTo>
                      <a:pt x="42" y="0"/>
                      <a:pt x="29" y="11"/>
                      <a:pt x="20" y="23"/>
                    </a:cubicBezTo>
                    <a:cubicBezTo>
                      <a:pt x="6" y="42"/>
                      <a:pt x="0" y="86"/>
                      <a:pt x="35" y="86"/>
                    </a:cubicBezTo>
                    <a:cubicBezTo>
                      <a:pt x="37" y="86"/>
                      <a:pt x="38" y="85"/>
                      <a:pt x="39" y="84"/>
                    </a:cubicBezTo>
                    <a:cubicBezTo>
                      <a:pt x="39" y="85"/>
                      <a:pt x="40" y="85"/>
                      <a:pt x="41" y="85"/>
                    </a:cubicBezTo>
                    <a:cubicBezTo>
                      <a:pt x="48" y="86"/>
                      <a:pt x="59" y="73"/>
                      <a:pt x="65" y="69"/>
                    </a:cubicBezTo>
                    <a:cubicBezTo>
                      <a:pt x="77" y="59"/>
                      <a:pt x="88" y="49"/>
                      <a:pt x="101" y="39"/>
                    </a:cubicBezTo>
                    <a:cubicBezTo>
                      <a:pt x="103" y="38"/>
                      <a:pt x="104" y="35"/>
                      <a:pt x="102" y="33"/>
                    </a:cubicBezTo>
                    <a:close/>
                    <a:moveTo>
                      <a:pt x="63" y="58"/>
                    </a:moveTo>
                    <a:cubicBezTo>
                      <a:pt x="57" y="63"/>
                      <a:pt x="43" y="72"/>
                      <a:pt x="39" y="80"/>
                    </a:cubicBezTo>
                    <a:cubicBezTo>
                      <a:pt x="39" y="78"/>
                      <a:pt x="38" y="77"/>
                      <a:pt x="36" y="77"/>
                    </a:cubicBezTo>
                    <a:cubicBezTo>
                      <a:pt x="11" y="73"/>
                      <a:pt x="17" y="46"/>
                      <a:pt x="28" y="29"/>
                    </a:cubicBezTo>
                    <a:cubicBezTo>
                      <a:pt x="34" y="20"/>
                      <a:pt x="44" y="12"/>
                      <a:pt x="56" y="11"/>
                    </a:cubicBezTo>
                    <a:cubicBezTo>
                      <a:pt x="71" y="10"/>
                      <a:pt x="83" y="23"/>
                      <a:pt x="91" y="34"/>
                    </a:cubicBezTo>
                    <a:cubicBezTo>
                      <a:pt x="82" y="42"/>
                      <a:pt x="72" y="50"/>
                      <a:pt x="6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3" name="Freeform 359"/>
              <p:cNvSpPr/>
              <p:nvPr/>
            </p:nvSpPr>
            <p:spPr bwMode="auto">
              <a:xfrm>
                <a:off x="1575" y="-1756"/>
                <a:ext cx="50" cy="67"/>
              </a:xfrm>
              <a:custGeom>
                <a:avLst/>
                <a:gdLst>
                  <a:gd name="T0" fmla="*/ 15 w 25"/>
                  <a:gd name="T1" fmla="*/ 3 h 33"/>
                  <a:gd name="T2" fmla="*/ 11 w 25"/>
                  <a:gd name="T3" fmla="*/ 5 h 33"/>
                  <a:gd name="T4" fmla="*/ 2 w 25"/>
                  <a:gd name="T5" fmla="*/ 6 h 33"/>
                  <a:gd name="T6" fmla="*/ 1 w 25"/>
                  <a:gd name="T7" fmla="*/ 28 h 33"/>
                  <a:gd name="T8" fmla="*/ 8 w 25"/>
                  <a:gd name="T9" fmla="*/ 28 h 33"/>
                  <a:gd name="T10" fmla="*/ 8 w 25"/>
                  <a:gd name="T11" fmla="*/ 26 h 33"/>
                  <a:gd name="T12" fmla="*/ 15 w 25"/>
                  <a:gd name="T13" fmla="*/ 21 h 33"/>
                  <a:gd name="T14" fmla="*/ 20 w 25"/>
                  <a:gd name="T15" fmla="*/ 13 h 33"/>
                  <a:gd name="T16" fmla="*/ 15 w 25"/>
                  <a:gd name="T17"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3">
                    <a:moveTo>
                      <a:pt x="15" y="3"/>
                    </a:moveTo>
                    <a:cubicBezTo>
                      <a:pt x="14" y="4"/>
                      <a:pt x="13" y="4"/>
                      <a:pt x="11" y="5"/>
                    </a:cubicBezTo>
                    <a:cubicBezTo>
                      <a:pt x="10" y="0"/>
                      <a:pt x="1" y="0"/>
                      <a:pt x="2" y="6"/>
                    </a:cubicBezTo>
                    <a:cubicBezTo>
                      <a:pt x="2" y="14"/>
                      <a:pt x="0" y="21"/>
                      <a:pt x="1" y="28"/>
                    </a:cubicBezTo>
                    <a:cubicBezTo>
                      <a:pt x="1" y="33"/>
                      <a:pt x="8" y="33"/>
                      <a:pt x="8" y="28"/>
                    </a:cubicBezTo>
                    <a:cubicBezTo>
                      <a:pt x="8" y="27"/>
                      <a:pt x="8" y="27"/>
                      <a:pt x="8" y="26"/>
                    </a:cubicBezTo>
                    <a:cubicBezTo>
                      <a:pt x="11" y="26"/>
                      <a:pt x="14" y="25"/>
                      <a:pt x="15" y="21"/>
                    </a:cubicBezTo>
                    <a:cubicBezTo>
                      <a:pt x="15" y="17"/>
                      <a:pt x="18" y="15"/>
                      <a:pt x="20" y="13"/>
                    </a:cubicBezTo>
                    <a:cubicBezTo>
                      <a:pt x="25" y="9"/>
                      <a:pt x="20" y="2"/>
                      <a:pt x="1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4" name="Freeform 360"/>
              <p:cNvSpPr/>
              <p:nvPr/>
            </p:nvSpPr>
            <p:spPr bwMode="auto">
              <a:xfrm>
                <a:off x="1577" y="-1994"/>
                <a:ext cx="575" cy="333"/>
              </a:xfrm>
              <a:custGeom>
                <a:avLst/>
                <a:gdLst>
                  <a:gd name="T0" fmla="*/ 260 w 285"/>
                  <a:gd name="T1" fmla="*/ 81 h 165"/>
                  <a:gd name="T2" fmla="*/ 224 w 285"/>
                  <a:gd name="T3" fmla="*/ 71 h 165"/>
                  <a:gd name="T4" fmla="*/ 222 w 285"/>
                  <a:gd name="T5" fmla="*/ 66 h 165"/>
                  <a:gd name="T6" fmla="*/ 177 w 285"/>
                  <a:gd name="T7" fmla="*/ 11 h 165"/>
                  <a:gd name="T8" fmla="*/ 108 w 285"/>
                  <a:gd name="T9" fmla="*/ 10 h 165"/>
                  <a:gd name="T10" fmla="*/ 48 w 285"/>
                  <a:gd name="T11" fmla="*/ 28 h 165"/>
                  <a:gd name="T12" fmla="*/ 3 w 285"/>
                  <a:gd name="T13" fmla="*/ 93 h 165"/>
                  <a:gd name="T14" fmla="*/ 7 w 285"/>
                  <a:gd name="T15" fmla="*/ 98 h 165"/>
                  <a:gd name="T16" fmla="*/ 32 w 285"/>
                  <a:gd name="T17" fmla="*/ 67 h 165"/>
                  <a:gd name="T18" fmla="*/ 94 w 285"/>
                  <a:gd name="T19" fmla="*/ 25 h 165"/>
                  <a:gd name="T20" fmla="*/ 165 w 285"/>
                  <a:gd name="T21" fmla="*/ 22 h 165"/>
                  <a:gd name="T22" fmla="*/ 213 w 285"/>
                  <a:gd name="T23" fmla="*/ 75 h 165"/>
                  <a:gd name="T24" fmla="*/ 186 w 285"/>
                  <a:gd name="T25" fmla="*/ 97 h 165"/>
                  <a:gd name="T26" fmla="*/ 195 w 285"/>
                  <a:gd name="T27" fmla="*/ 103 h 165"/>
                  <a:gd name="T28" fmla="*/ 254 w 285"/>
                  <a:gd name="T29" fmla="*/ 91 h 165"/>
                  <a:gd name="T30" fmla="*/ 253 w 285"/>
                  <a:gd name="T31" fmla="*/ 150 h 165"/>
                  <a:gd name="T32" fmla="*/ 218 w 285"/>
                  <a:gd name="T33" fmla="*/ 119 h 165"/>
                  <a:gd name="T34" fmla="*/ 187 w 285"/>
                  <a:gd name="T35" fmla="*/ 111 h 165"/>
                  <a:gd name="T36" fmla="*/ 189 w 285"/>
                  <a:gd name="T37" fmla="*/ 114 h 165"/>
                  <a:gd name="T38" fmla="*/ 221 w 285"/>
                  <a:gd name="T39" fmla="*/ 135 h 165"/>
                  <a:gd name="T40" fmla="*/ 250 w 285"/>
                  <a:gd name="T41" fmla="*/ 162 h 165"/>
                  <a:gd name="T42" fmla="*/ 258 w 285"/>
                  <a:gd name="T43" fmla="*/ 162 h 165"/>
                  <a:gd name="T44" fmla="*/ 260 w 285"/>
                  <a:gd name="T45" fmla="*/ 81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5" h="165">
                    <a:moveTo>
                      <a:pt x="260" y="81"/>
                    </a:moveTo>
                    <a:cubicBezTo>
                      <a:pt x="249" y="71"/>
                      <a:pt x="236" y="68"/>
                      <a:pt x="224" y="71"/>
                    </a:cubicBezTo>
                    <a:cubicBezTo>
                      <a:pt x="224" y="70"/>
                      <a:pt x="223" y="68"/>
                      <a:pt x="222" y="66"/>
                    </a:cubicBezTo>
                    <a:cubicBezTo>
                      <a:pt x="205" y="48"/>
                      <a:pt x="199" y="25"/>
                      <a:pt x="177" y="11"/>
                    </a:cubicBezTo>
                    <a:cubicBezTo>
                      <a:pt x="159" y="0"/>
                      <a:pt x="127" y="7"/>
                      <a:pt x="108" y="10"/>
                    </a:cubicBezTo>
                    <a:cubicBezTo>
                      <a:pt x="86" y="12"/>
                      <a:pt x="66" y="16"/>
                      <a:pt x="48" y="28"/>
                    </a:cubicBezTo>
                    <a:cubicBezTo>
                      <a:pt x="22" y="45"/>
                      <a:pt x="25" y="76"/>
                      <a:pt x="3" y="93"/>
                    </a:cubicBezTo>
                    <a:cubicBezTo>
                      <a:pt x="0" y="95"/>
                      <a:pt x="4" y="100"/>
                      <a:pt x="7" y="98"/>
                    </a:cubicBezTo>
                    <a:cubicBezTo>
                      <a:pt x="22" y="90"/>
                      <a:pt x="26" y="81"/>
                      <a:pt x="32" y="67"/>
                    </a:cubicBezTo>
                    <a:cubicBezTo>
                      <a:pt x="42" y="42"/>
                      <a:pt x="69" y="30"/>
                      <a:pt x="94" y="25"/>
                    </a:cubicBezTo>
                    <a:cubicBezTo>
                      <a:pt x="116" y="21"/>
                      <a:pt x="142" y="18"/>
                      <a:pt x="165" y="22"/>
                    </a:cubicBezTo>
                    <a:cubicBezTo>
                      <a:pt x="188" y="25"/>
                      <a:pt x="198" y="60"/>
                      <a:pt x="213" y="75"/>
                    </a:cubicBezTo>
                    <a:cubicBezTo>
                      <a:pt x="202" y="80"/>
                      <a:pt x="193" y="88"/>
                      <a:pt x="186" y="97"/>
                    </a:cubicBezTo>
                    <a:cubicBezTo>
                      <a:pt x="182" y="103"/>
                      <a:pt x="191" y="108"/>
                      <a:pt x="195" y="103"/>
                    </a:cubicBezTo>
                    <a:cubicBezTo>
                      <a:pt x="210" y="84"/>
                      <a:pt x="234" y="72"/>
                      <a:pt x="254" y="91"/>
                    </a:cubicBezTo>
                    <a:cubicBezTo>
                      <a:pt x="271" y="108"/>
                      <a:pt x="266" y="132"/>
                      <a:pt x="253" y="150"/>
                    </a:cubicBezTo>
                    <a:cubicBezTo>
                      <a:pt x="242" y="139"/>
                      <a:pt x="231" y="128"/>
                      <a:pt x="218" y="119"/>
                    </a:cubicBezTo>
                    <a:cubicBezTo>
                      <a:pt x="211" y="113"/>
                      <a:pt x="195" y="101"/>
                      <a:pt x="187" y="111"/>
                    </a:cubicBezTo>
                    <a:cubicBezTo>
                      <a:pt x="185" y="112"/>
                      <a:pt x="187" y="115"/>
                      <a:pt x="189" y="114"/>
                    </a:cubicBezTo>
                    <a:cubicBezTo>
                      <a:pt x="196" y="110"/>
                      <a:pt x="216" y="131"/>
                      <a:pt x="221" y="135"/>
                    </a:cubicBezTo>
                    <a:cubicBezTo>
                      <a:pt x="231" y="144"/>
                      <a:pt x="240" y="153"/>
                      <a:pt x="250" y="162"/>
                    </a:cubicBezTo>
                    <a:cubicBezTo>
                      <a:pt x="252" y="165"/>
                      <a:pt x="256" y="165"/>
                      <a:pt x="258" y="162"/>
                    </a:cubicBezTo>
                    <a:cubicBezTo>
                      <a:pt x="278" y="139"/>
                      <a:pt x="285" y="104"/>
                      <a:pt x="260"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5" name="Freeform 361"/>
              <p:cNvSpPr/>
              <p:nvPr/>
            </p:nvSpPr>
            <p:spPr bwMode="auto">
              <a:xfrm>
                <a:off x="1993" y="-1814"/>
                <a:ext cx="58" cy="58"/>
              </a:xfrm>
              <a:custGeom>
                <a:avLst/>
                <a:gdLst>
                  <a:gd name="T0" fmla="*/ 28 w 29"/>
                  <a:gd name="T1" fmla="*/ 22 h 29"/>
                  <a:gd name="T2" fmla="*/ 23 w 29"/>
                  <a:gd name="T3" fmla="*/ 14 h 29"/>
                  <a:gd name="T4" fmla="*/ 15 w 29"/>
                  <a:gd name="T5" fmla="*/ 8 h 29"/>
                  <a:gd name="T6" fmla="*/ 12 w 29"/>
                  <a:gd name="T7" fmla="*/ 8 h 29"/>
                  <a:gd name="T8" fmla="*/ 11 w 29"/>
                  <a:gd name="T9" fmla="*/ 6 h 29"/>
                  <a:gd name="T10" fmla="*/ 2 w 29"/>
                  <a:gd name="T11" fmla="*/ 5 h 29"/>
                  <a:gd name="T12" fmla="*/ 0 w 29"/>
                  <a:gd name="T13" fmla="*/ 18 h 29"/>
                  <a:gd name="T14" fmla="*/ 4 w 29"/>
                  <a:gd name="T15" fmla="*/ 22 h 29"/>
                  <a:gd name="T16" fmla="*/ 14 w 29"/>
                  <a:gd name="T17" fmla="*/ 22 h 29"/>
                  <a:gd name="T18" fmla="*/ 22 w 29"/>
                  <a:gd name="T19" fmla="*/ 27 h 29"/>
                  <a:gd name="T20" fmla="*/ 28 w 29"/>
                  <a:gd name="T21" fmla="*/ 2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29">
                    <a:moveTo>
                      <a:pt x="28" y="22"/>
                    </a:moveTo>
                    <a:cubicBezTo>
                      <a:pt x="27" y="19"/>
                      <a:pt x="25" y="17"/>
                      <a:pt x="23" y="14"/>
                    </a:cubicBezTo>
                    <a:cubicBezTo>
                      <a:pt x="21" y="12"/>
                      <a:pt x="18" y="9"/>
                      <a:pt x="15" y="8"/>
                    </a:cubicBezTo>
                    <a:cubicBezTo>
                      <a:pt x="14" y="7"/>
                      <a:pt x="13" y="8"/>
                      <a:pt x="12" y="8"/>
                    </a:cubicBezTo>
                    <a:cubicBezTo>
                      <a:pt x="12" y="7"/>
                      <a:pt x="12" y="7"/>
                      <a:pt x="11" y="6"/>
                    </a:cubicBezTo>
                    <a:cubicBezTo>
                      <a:pt x="11" y="0"/>
                      <a:pt x="4" y="0"/>
                      <a:pt x="2" y="5"/>
                    </a:cubicBezTo>
                    <a:cubicBezTo>
                      <a:pt x="0" y="9"/>
                      <a:pt x="0" y="13"/>
                      <a:pt x="0" y="18"/>
                    </a:cubicBezTo>
                    <a:cubicBezTo>
                      <a:pt x="1" y="20"/>
                      <a:pt x="2" y="22"/>
                      <a:pt x="4" y="22"/>
                    </a:cubicBezTo>
                    <a:cubicBezTo>
                      <a:pt x="5" y="27"/>
                      <a:pt x="13" y="27"/>
                      <a:pt x="14" y="22"/>
                    </a:cubicBezTo>
                    <a:cubicBezTo>
                      <a:pt x="17" y="24"/>
                      <a:pt x="19" y="26"/>
                      <a:pt x="22" y="27"/>
                    </a:cubicBezTo>
                    <a:cubicBezTo>
                      <a:pt x="25" y="29"/>
                      <a:pt x="29" y="25"/>
                      <a:pt x="2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6" name="Freeform 362"/>
              <p:cNvSpPr/>
              <p:nvPr/>
            </p:nvSpPr>
            <p:spPr bwMode="auto">
              <a:xfrm>
                <a:off x="5988" y="2478"/>
                <a:ext cx="357" cy="331"/>
              </a:xfrm>
              <a:custGeom>
                <a:avLst/>
                <a:gdLst>
                  <a:gd name="T0" fmla="*/ 165 w 177"/>
                  <a:gd name="T1" fmla="*/ 13 h 164"/>
                  <a:gd name="T2" fmla="*/ 126 w 177"/>
                  <a:gd name="T3" fmla="*/ 36 h 164"/>
                  <a:gd name="T4" fmla="*/ 40 w 177"/>
                  <a:gd name="T5" fmla="*/ 45 h 164"/>
                  <a:gd name="T6" fmla="*/ 46 w 177"/>
                  <a:gd name="T7" fmla="*/ 159 h 164"/>
                  <a:gd name="T8" fmla="*/ 50 w 177"/>
                  <a:gd name="T9" fmla="*/ 153 h 164"/>
                  <a:gd name="T10" fmla="*/ 46 w 177"/>
                  <a:gd name="T11" fmla="*/ 59 h 164"/>
                  <a:gd name="T12" fmla="*/ 83 w 177"/>
                  <a:gd name="T13" fmla="*/ 27 h 164"/>
                  <a:gd name="T14" fmla="*/ 118 w 177"/>
                  <a:gd name="T15" fmla="*/ 43 h 164"/>
                  <a:gd name="T16" fmla="*/ 65 w 177"/>
                  <a:gd name="T17" fmla="*/ 121 h 164"/>
                  <a:gd name="T18" fmla="*/ 69 w 177"/>
                  <a:gd name="T19" fmla="*/ 124 h 164"/>
                  <a:gd name="T20" fmla="*/ 124 w 177"/>
                  <a:gd name="T21" fmla="*/ 55 h 164"/>
                  <a:gd name="T22" fmla="*/ 128 w 177"/>
                  <a:gd name="T23" fmla="*/ 57 h 164"/>
                  <a:gd name="T24" fmla="*/ 130 w 177"/>
                  <a:gd name="T25" fmla="*/ 132 h 164"/>
                  <a:gd name="T26" fmla="*/ 64 w 177"/>
                  <a:gd name="T27" fmla="*/ 157 h 164"/>
                  <a:gd name="T28" fmla="*/ 70 w 177"/>
                  <a:gd name="T29" fmla="*/ 160 h 164"/>
                  <a:gd name="T30" fmla="*/ 133 w 177"/>
                  <a:gd name="T31" fmla="*/ 143 h 164"/>
                  <a:gd name="T32" fmla="*/ 166 w 177"/>
                  <a:gd name="T33" fmla="*/ 113 h 164"/>
                  <a:gd name="T34" fmla="*/ 134 w 177"/>
                  <a:gd name="T35" fmla="*/ 47 h 164"/>
                  <a:gd name="T36" fmla="*/ 169 w 177"/>
                  <a:gd name="T37" fmla="*/ 26 h 164"/>
                  <a:gd name="T38" fmla="*/ 165 w 177"/>
                  <a:gd name="T39" fmla="*/ 1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164">
                    <a:moveTo>
                      <a:pt x="165" y="13"/>
                    </a:moveTo>
                    <a:cubicBezTo>
                      <a:pt x="150" y="19"/>
                      <a:pt x="138" y="27"/>
                      <a:pt x="126" y="36"/>
                    </a:cubicBezTo>
                    <a:cubicBezTo>
                      <a:pt x="108" y="0"/>
                      <a:pt x="62" y="19"/>
                      <a:pt x="40" y="45"/>
                    </a:cubicBezTo>
                    <a:cubicBezTo>
                      <a:pt x="14" y="77"/>
                      <a:pt x="0" y="137"/>
                      <a:pt x="46" y="159"/>
                    </a:cubicBezTo>
                    <a:cubicBezTo>
                      <a:pt x="49" y="161"/>
                      <a:pt x="53" y="156"/>
                      <a:pt x="50" y="153"/>
                    </a:cubicBezTo>
                    <a:cubicBezTo>
                      <a:pt x="20" y="126"/>
                      <a:pt x="24" y="90"/>
                      <a:pt x="46" y="59"/>
                    </a:cubicBezTo>
                    <a:cubicBezTo>
                      <a:pt x="55" y="45"/>
                      <a:pt x="68" y="33"/>
                      <a:pt x="83" y="27"/>
                    </a:cubicBezTo>
                    <a:cubicBezTo>
                      <a:pt x="100" y="22"/>
                      <a:pt x="110" y="31"/>
                      <a:pt x="118" y="43"/>
                    </a:cubicBezTo>
                    <a:cubicBezTo>
                      <a:pt x="95" y="65"/>
                      <a:pt x="78" y="92"/>
                      <a:pt x="65" y="121"/>
                    </a:cubicBezTo>
                    <a:cubicBezTo>
                      <a:pt x="64" y="123"/>
                      <a:pt x="67" y="126"/>
                      <a:pt x="69" y="124"/>
                    </a:cubicBezTo>
                    <a:cubicBezTo>
                      <a:pt x="88" y="101"/>
                      <a:pt x="104" y="75"/>
                      <a:pt x="124" y="55"/>
                    </a:cubicBezTo>
                    <a:cubicBezTo>
                      <a:pt x="125" y="56"/>
                      <a:pt x="126" y="57"/>
                      <a:pt x="128" y="57"/>
                    </a:cubicBezTo>
                    <a:cubicBezTo>
                      <a:pt x="167" y="62"/>
                      <a:pt x="165" y="121"/>
                      <a:pt x="130" y="132"/>
                    </a:cubicBezTo>
                    <a:cubicBezTo>
                      <a:pt x="106" y="139"/>
                      <a:pt x="77" y="128"/>
                      <a:pt x="64" y="157"/>
                    </a:cubicBezTo>
                    <a:cubicBezTo>
                      <a:pt x="62" y="161"/>
                      <a:pt x="67" y="164"/>
                      <a:pt x="70" y="160"/>
                    </a:cubicBezTo>
                    <a:cubicBezTo>
                      <a:pt x="85" y="139"/>
                      <a:pt x="111" y="147"/>
                      <a:pt x="133" y="143"/>
                    </a:cubicBezTo>
                    <a:cubicBezTo>
                      <a:pt x="148" y="140"/>
                      <a:pt x="161" y="127"/>
                      <a:pt x="166" y="113"/>
                    </a:cubicBezTo>
                    <a:cubicBezTo>
                      <a:pt x="176" y="84"/>
                      <a:pt x="164" y="53"/>
                      <a:pt x="134" y="47"/>
                    </a:cubicBezTo>
                    <a:cubicBezTo>
                      <a:pt x="144" y="38"/>
                      <a:pt x="155" y="31"/>
                      <a:pt x="169" y="26"/>
                    </a:cubicBezTo>
                    <a:cubicBezTo>
                      <a:pt x="177" y="23"/>
                      <a:pt x="173" y="10"/>
                      <a:pt x="16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7" name="Freeform 363"/>
              <p:cNvSpPr/>
              <p:nvPr/>
            </p:nvSpPr>
            <p:spPr bwMode="auto">
              <a:xfrm>
                <a:off x="6232" y="2617"/>
                <a:ext cx="40" cy="89"/>
              </a:xfrm>
              <a:custGeom>
                <a:avLst/>
                <a:gdLst>
                  <a:gd name="T0" fmla="*/ 12 w 20"/>
                  <a:gd name="T1" fmla="*/ 18 h 44"/>
                  <a:gd name="T2" fmla="*/ 7 w 20"/>
                  <a:gd name="T3" fmla="*/ 6 h 44"/>
                  <a:gd name="T4" fmla="*/ 5 w 20"/>
                  <a:gd name="T5" fmla="*/ 3 h 44"/>
                  <a:gd name="T6" fmla="*/ 3 w 20"/>
                  <a:gd name="T7" fmla="*/ 2 h 44"/>
                  <a:gd name="T8" fmla="*/ 3 w 20"/>
                  <a:gd name="T9" fmla="*/ 1 h 44"/>
                  <a:gd name="T10" fmla="*/ 2 w 20"/>
                  <a:gd name="T11" fmla="*/ 0 h 44"/>
                  <a:gd name="T12" fmla="*/ 0 w 20"/>
                  <a:gd name="T13" fmla="*/ 1 h 44"/>
                  <a:gd name="T14" fmla="*/ 3 w 20"/>
                  <a:gd name="T15" fmla="*/ 15 h 44"/>
                  <a:gd name="T16" fmla="*/ 8 w 20"/>
                  <a:gd name="T17" fmla="*/ 29 h 44"/>
                  <a:gd name="T18" fmla="*/ 11 w 20"/>
                  <a:gd name="T19" fmla="*/ 40 h 44"/>
                  <a:gd name="T20" fmla="*/ 18 w 20"/>
                  <a:gd name="T21" fmla="*/ 39 h 44"/>
                  <a:gd name="T22" fmla="*/ 12 w 20"/>
                  <a:gd name="T23"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44">
                    <a:moveTo>
                      <a:pt x="12" y="18"/>
                    </a:moveTo>
                    <a:cubicBezTo>
                      <a:pt x="11" y="14"/>
                      <a:pt x="9" y="10"/>
                      <a:pt x="7" y="6"/>
                    </a:cubicBezTo>
                    <a:cubicBezTo>
                      <a:pt x="6" y="5"/>
                      <a:pt x="6" y="3"/>
                      <a:pt x="5" y="3"/>
                    </a:cubicBezTo>
                    <a:cubicBezTo>
                      <a:pt x="4" y="2"/>
                      <a:pt x="4" y="2"/>
                      <a:pt x="3" y="2"/>
                    </a:cubicBezTo>
                    <a:cubicBezTo>
                      <a:pt x="3" y="2"/>
                      <a:pt x="3" y="1"/>
                      <a:pt x="3" y="1"/>
                    </a:cubicBezTo>
                    <a:cubicBezTo>
                      <a:pt x="3" y="0"/>
                      <a:pt x="2" y="0"/>
                      <a:pt x="2" y="0"/>
                    </a:cubicBezTo>
                    <a:cubicBezTo>
                      <a:pt x="1" y="0"/>
                      <a:pt x="0" y="1"/>
                      <a:pt x="0" y="1"/>
                    </a:cubicBezTo>
                    <a:cubicBezTo>
                      <a:pt x="0" y="5"/>
                      <a:pt x="2" y="10"/>
                      <a:pt x="3" y="15"/>
                    </a:cubicBezTo>
                    <a:cubicBezTo>
                      <a:pt x="5" y="20"/>
                      <a:pt x="6" y="24"/>
                      <a:pt x="8" y="29"/>
                    </a:cubicBezTo>
                    <a:cubicBezTo>
                      <a:pt x="9" y="32"/>
                      <a:pt x="9" y="37"/>
                      <a:pt x="11" y="40"/>
                    </a:cubicBezTo>
                    <a:cubicBezTo>
                      <a:pt x="12" y="44"/>
                      <a:pt x="17" y="42"/>
                      <a:pt x="18" y="39"/>
                    </a:cubicBezTo>
                    <a:cubicBezTo>
                      <a:pt x="20" y="33"/>
                      <a:pt x="15" y="24"/>
                      <a:pt x="1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8" name="Freeform 364"/>
              <p:cNvSpPr/>
              <p:nvPr/>
            </p:nvSpPr>
            <p:spPr bwMode="auto">
              <a:xfrm>
                <a:off x="6195" y="2647"/>
                <a:ext cx="25" cy="79"/>
              </a:xfrm>
              <a:custGeom>
                <a:avLst/>
                <a:gdLst>
                  <a:gd name="T0" fmla="*/ 10 w 12"/>
                  <a:gd name="T1" fmla="*/ 22 h 39"/>
                  <a:gd name="T2" fmla="*/ 5 w 12"/>
                  <a:gd name="T3" fmla="*/ 3 h 39"/>
                  <a:gd name="T4" fmla="*/ 1 w 12"/>
                  <a:gd name="T5" fmla="*/ 4 h 39"/>
                  <a:gd name="T6" fmla="*/ 3 w 12"/>
                  <a:gd name="T7" fmla="*/ 21 h 39"/>
                  <a:gd name="T8" fmla="*/ 5 w 12"/>
                  <a:gd name="T9" fmla="*/ 36 h 39"/>
                  <a:gd name="T10" fmla="*/ 11 w 12"/>
                  <a:gd name="T11" fmla="*/ 36 h 39"/>
                  <a:gd name="T12" fmla="*/ 10 w 12"/>
                  <a:gd name="T13" fmla="*/ 22 h 39"/>
                </a:gdLst>
                <a:ahLst/>
                <a:cxnLst>
                  <a:cxn ang="0">
                    <a:pos x="T0" y="T1"/>
                  </a:cxn>
                  <a:cxn ang="0">
                    <a:pos x="T2" y="T3"/>
                  </a:cxn>
                  <a:cxn ang="0">
                    <a:pos x="T4" y="T5"/>
                  </a:cxn>
                  <a:cxn ang="0">
                    <a:pos x="T6" y="T7"/>
                  </a:cxn>
                  <a:cxn ang="0">
                    <a:pos x="T8" y="T9"/>
                  </a:cxn>
                  <a:cxn ang="0">
                    <a:pos x="T10" y="T11"/>
                  </a:cxn>
                  <a:cxn ang="0">
                    <a:pos x="T12" y="T13"/>
                  </a:cxn>
                </a:cxnLst>
                <a:rect l="0" t="0" r="r" b="b"/>
                <a:pathLst>
                  <a:path w="12" h="39">
                    <a:moveTo>
                      <a:pt x="10" y="22"/>
                    </a:moveTo>
                    <a:cubicBezTo>
                      <a:pt x="9" y="16"/>
                      <a:pt x="7" y="9"/>
                      <a:pt x="5" y="3"/>
                    </a:cubicBezTo>
                    <a:cubicBezTo>
                      <a:pt x="4" y="0"/>
                      <a:pt x="0" y="2"/>
                      <a:pt x="1" y="4"/>
                    </a:cubicBezTo>
                    <a:cubicBezTo>
                      <a:pt x="2" y="10"/>
                      <a:pt x="3" y="15"/>
                      <a:pt x="3" y="21"/>
                    </a:cubicBezTo>
                    <a:cubicBezTo>
                      <a:pt x="4" y="26"/>
                      <a:pt x="3" y="31"/>
                      <a:pt x="5" y="36"/>
                    </a:cubicBezTo>
                    <a:cubicBezTo>
                      <a:pt x="6" y="39"/>
                      <a:pt x="10" y="39"/>
                      <a:pt x="11" y="36"/>
                    </a:cubicBezTo>
                    <a:cubicBezTo>
                      <a:pt x="12" y="32"/>
                      <a:pt x="11" y="27"/>
                      <a:pt x="10"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59" name="Freeform 365"/>
              <p:cNvSpPr/>
              <p:nvPr/>
            </p:nvSpPr>
            <p:spPr bwMode="auto">
              <a:xfrm>
                <a:off x="6163" y="2678"/>
                <a:ext cx="18" cy="68"/>
              </a:xfrm>
              <a:custGeom>
                <a:avLst/>
                <a:gdLst>
                  <a:gd name="T0" fmla="*/ 7 w 9"/>
                  <a:gd name="T1" fmla="*/ 3 h 34"/>
                  <a:gd name="T2" fmla="*/ 2 w 9"/>
                  <a:gd name="T3" fmla="*/ 3 h 34"/>
                  <a:gd name="T4" fmla="*/ 2 w 9"/>
                  <a:gd name="T5" fmla="*/ 31 h 34"/>
                  <a:gd name="T6" fmla="*/ 7 w 9"/>
                  <a:gd name="T7" fmla="*/ 31 h 34"/>
                  <a:gd name="T8" fmla="*/ 7 w 9"/>
                  <a:gd name="T9" fmla="*/ 3 h 34"/>
                </a:gdLst>
                <a:ahLst/>
                <a:cxnLst>
                  <a:cxn ang="0">
                    <a:pos x="T0" y="T1"/>
                  </a:cxn>
                  <a:cxn ang="0">
                    <a:pos x="T2" y="T3"/>
                  </a:cxn>
                  <a:cxn ang="0">
                    <a:pos x="T4" y="T5"/>
                  </a:cxn>
                  <a:cxn ang="0">
                    <a:pos x="T6" y="T7"/>
                  </a:cxn>
                  <a:cxn ang="0">
                    <a:pos x="T8" y="T9"/>
                  </a:cxn>
                </a:cxnLst>
                <a:rect l="0" t="0" r="r" b="b"/>
                <a:pathLst>
                  <a:path w="9" h="34">
                    <a:moveTo>
                      <a:pt x="7" y="3"/>
                    </a:moveTo>
                    <a:cubicBezTo>
                      <a:pt x="7" y="0"/>
                      <a:pt x="2" y="0"/>
                      <a:pt x="2" y="3"/>
                    </a:cubicBezTo>
                    <a:cubicBezTo>
                      <a:pt x="2" y="12"/>
                      <a:pt x="0" y="22"/>
                      <a:pt x="2" y="31"/>
                    </a:cubicBezTo>
                    <a:cubicBezTo>
                      <a:pt x="2" y="34"/>
                      <a:pt x="7" y="34"/>
                      <a:pt x="7" y="31"/>
                    </a:cubicBezTo>
                    <a:cubicBezTo>
                      <a:pt x="9" y="22"/>
                      <a:pt x="7" y="12"/>
                      <a:pt x="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0" name="Freeform 366"/>
              <p:cNvSpPr/>
              <p:nvPr/>
            </p:nvSpPr>
            <p:spPr bwMode="auto">
              <a:xfrm>
                <a:off x="6103" y="2557"/>
                <a:ext cx="105" cy="32"/>
              </a:xfrm>
              <a:custGeom>
                <a:avLst/>
                <a:gdLst>
                  <a:gd name="T0" fmla="*/ 47 w 52"/>
                  <a:gd name="T1" fmla="*/ 2 h 16"/>
                  <a:gd name="T2" fmla="*/ 2 w 52"/>
                  <a:gd name="T3" fmla="*/ 10 h 16"/>
                  <a:gd name="T4" fmla="*/ 5 w 52"/>
                  <a:gd name="T5" fmla="*/ 16 h 16"/>
                  <a:gd name="T6" fmla="*/ 23 w 52"/>
                  <a:gd name="T7" fmla="*/ 12 h 16"/>
                  <a:gd name="T8" fmla="*/ 47 w 52"/>
                  <a:gd name="T9" fmla="*/ 8 h 16"/>
                  <a:gd name="T10" fmla="*/ 47 w 52"/>
                  <a:gd name="T11" fmla="*/ 2 h 16"/>
                </a:gdLst>
                <a:ahLst/>
                <a:cxnLst>
                  <a:cxn ang="0">
                    <a:pos x="T0" y="T1"/>
                  </a:cxn>
                  <a:cxn ang="0">
                    <a:pos x="T2" y="T3"/>
                  </a:cxn>
                  <a:cxn ang="0">
                    <a:pos x="T4" y="T5"/>
                  </a:cxn>
                  <a:cxn ang="0">
                    <a:pos x="T6" y="T7"/>
                  </a:cxn>
                  <a:cxn ang="0">
                    <a:pos x="T8" y="T9"/>
                  </a:cxn>
                  <a:cxn ang="0">
                    <a:pos x="T10" y="T11"/>
                  </a:cxn>
                </a:cxnLst>
                <a:rect l="0" t="0" r="r" b="b"/>
                <a:pathLst>
                  <a:path w="52" h="16">
                    <a:moveTo>
                      <a:pt x="47" y="2"/>
                    </a:moveTo>
                    <a:cubicBezTo>
                      <a:pt x="34" y="0"/>
                      <a:pt x="13" y="1"/>
                      <a:pt x="2" y="10"/>
                    </a:cubicBezTo>
                    <a:cubicBezTo>
                      <a:pt x="0" y="12"/>
                      <a:pt x="2" y="16"/>
                      <a:pt x="5" y="16"/>
                    </a:cubicBezTo>
                    <a:cubicBezTo>
                      <a:pt x="11" y="16"/>
                      <a:pt x="17" y="14"/>
                      <a:pt x="23" y="12"/>
                    </a:cubicBezTo>
                    <a:cubicBezTo>
                      <a:pt x="31" y="10"/>
                      <a:pt x="39" y="9"/>
                      <a:pt x="47" y="8"/>
                    </a:cubicBezTo>
                    <a:cubicBezTo>
                      <a:pt x="52" y="8"/>
                      <a:pt x="50"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1" name="Freeform 367"/>
              <p:cNvSpPr/>
              <p:nvPr/>
            </p:nvSpPr>
            <p:spPr bwMode="auto">
              <a:xfrm>
                <a:off x="6082" y="2607"/>
                <a:ext cx="75" cy="28"/>
              </a:xfrm>
              <a:custGeom>
                <a:avLst/>
                <a:gdLst>
                  <a:gd name="T0" fmla="*/ 32 w 37"/>
                  <a:gd name="T1" fmla="*/ 3 h 14"/>
                  <a:gd name="T2" fmla="*/ 3 w 37"/>
                  <a:gd name="T3" fmla="*/ 5 h 14"/>
                  <a:gd name="T4" fmla="*/ 4 w 37"/>
                  <a:gd name="T5" fmla="*/ 14 h 14"/>
                  <a:gd name="T6" fmla="*/ 18 w 37"/>
                  <a:gd name="T7" fmla="*/ 12 h 14"/>
                  <a:gd name="T8" fmla="*/ 32 w 37"/>
                  <a:gd name="T9" fmla="*/ 10 h 14"/>
                  <a:gd name="T10" fmla="*/ 32 w 37"/>
                  <a:gd name="T11" fmla="*/ 3 h 14"/>
                </a:gdLst>
                <a:ahLst/>
                <a:cxnLst>
                  <a:cxn ang="0">
                    <a:pos x="T0" y="T1"/>
                  </a:cxn>
                  <a:cxn ang="0">
                    <a:pos x="T2" y="T3"/>
                  </a:cxn>
                  <a:cxn ang="0">
                    <a:pos x="T4" y="T5"/>
                  </a:cxn>
                  <a:cxn ang="0">
                    <a:pos x="T6" y="T7"/>
                  </a:cxn>
                  <a:cxn ang="0">
                    <a:pos x="T8" y="T9"/>
                  </a:cxn>
                  <a:cxn ang="0">
                    <a:pos x="T10" y="T11"/>
                  </a:cxn>
                </a:cxnLst>
                <a:rect l="0" t="0" r="r" b="b"/>
                <a:pathLst>
                  <a:path w="37" h="14">
                    <a:moveTo>
                      <a:pt x="32" y="3"/>
                    </a:moveTo>
                    <a:cubicBezTo>
                      <a:pt x="24" y="3"/>
                      <a:pt x="10" y="0"/>
                      <a:pt x="3" y="5"/>
                    </a:cubicBezTo>
                    <a:cubicBezTo>
                      <a:pt x="0" y="7"/>
                      <a:pt x="0" y="13"/>
                      <a:pt x="4" y="14"/>
                    </a:cubicBezTo>
                    <a:cubicBezTo>
                      <a:pt x="9" y="14"/>
                      <a:pt x="13" y="13"/>
                      <a:pt x="18" y="12"/>
                    </a:cubicBezTo>
                    <a:cubicBezTo>
                      <a:pt x="22" y="11"/>
                      <a:pt x="27" y="11"/>
                      <a:pt x="32" y="10"/>
                    </a:cubicBezTo>
                    <a:cubicBezTo>
                      <a:pt x="37" y="10"/>
                      <a:pt x="37" y="4"/>
                      <a:pt x="3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2" name="Freeform 368"/>
              <p:cNvSpPr/>
              <p:nvPr/>
            </p:nvSpPr>
            <p:spPr bwMode="auto">
              <a:xfrm>
                <a:off x="6056" y="2661"/>
                <a:ext cx="63" cy="33"/>
              </a:xfrm>
              <a:custGeom>
                <a:avLst/>
                <a:gdLst>
                  <a:gd name="T0" fmla="*/ 26 w 31"/>
                  <a:gd name="T1" fmla="*/ 0 h 16"/>
                  <a:gd name="T2" fmla="*/ 4 w 31"/>
                  <a:gd name="T3" fmla="*/ 8 h 16"/>
                  <a:gd name="T4" fmla="*/ 7 w 31"/>
                  <a:gd name="T5" fmla="*/ 16 h 16"/>
                  <a:gd name="T6" fmla="*/ 28 w 31"/>
                  <a:gd name="T7" fmla="*/ 8 h 16"/>
                  <a:gd name="T8" fmla="*/ 26 w 31"/>
                  <a:gd name="T9" fmla="*/ 0 h 16"/>
                </a:gdLst>
                <a:ahLst/>
                <a:cxnLst>
                  <a:cxn ang="0">
                    <a:pos x="T0" y="T1"/>
                  </a:cxn>
                  <a:cxn ang="0">
                    <a:pos x="T2" y="T3"/>
                  </a:cxn>
                  <a:cxn ang="0">
                    <a:pos x="T4" y="T5"/>
                  </a:cxn>
                  <a:cxn ang="0">
                    <a:pos x="T6" y="T7"/>
                  </a:cxn>
                  <a:cxn ang="0">
                    <a:pos x="T8" y="T9"/>
                  </a:cxn>
                </a:cxnLst>
                <a:rect l="0" t="0" r="r" b="b"/>
                <a:pathLst>
                  <a:path w="31" h="16">
                    <a:moveTo>
                      <a:pt x="26" y="0"/>
                    </a:moveTo>
                    <a:cubicBezTo>
                      <a:pt x="18" y="1"/>
                      <a:pt x="11" y="4"/>
                      <a:pt x="4" y="8"/>
                    </a:cubicBezTo>
                    <a:cubicBezTo>
                      <a:pt x="0" y="10"/>
                      <a:pt x="3" y="16"/>
                      <a:pt x="7" y="16"/>
                    </a:cubicBezTo>
                    <a:cubicBezTo>
                      <a:pt x="15" y="15"/>
                      <a:pt x="22" y="11"/>
                      <a:pt x="28" y="8"/>
                    </a:cubicBezTo>
                    <a:cubicBezTo>
                      <a:pt x="31" y="6"/>
                      <a:pt x="30" y="0"/>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3" name="Freeform 369"/>
              <p:cNvSpPr>
                <a:spLocks noEditPoints="1"/>
              </p:cNvSpPr>
              <p:nvPr/>
            </p:nvSpPr>
            <p:spPr bwMode="auto">
              <a:xfrm>
                <a:off x="5492" y="-1921"/>
                <a:ext cx="762" cy="645"/>
              </a:xfrm>
              <a:custGeom>
                <a:avLst/>
                <a:gdLst>
                  <a:gd name="T0" fmla="*/ 272 w 378"/>
                  <a:gd name="T1" fmla="*/ 68 h 320"/>
                  <a:gd name="T2" fmla="*/ 225 w 378"/>
                  <a:gd name="T3" fmla="*/ 18 h 320"/>
                  <a:gd name="T4" fmla="*/ 106 w 378"/>
                  <a:gd name="T5" fmla="*/ 35 h 320"/>
                  <a:gd name="T6" fmla="*/ 26 w 378"/>
                  <a:gd name="T7" fmla="*/ 183 h 320"/>
                  <a:gd name="T8" fmla="*/ 121 w 378"/>
                  <a:gd name="T9" fmla="*/ 295 h 320"/>
                  <a:gd name="T10" fmla="*/ 294 w 378"/>
                  <a:gd name="T11" fmla="*/ 309 h 320"/>
                  <a:gd name="T12" fmla="*/ 356 w 378"/>
                  <a:gd name="T13" fmla="*/ 312 h 320"/>
                  <a:gd name="T14" fmla="*/ 377 w 378"/>
                  <a:gd name="T15" fmla="*/ 192 h 320"/>
                  <a:gd name="T16" fmla="*/ 174 w 378"/>
                  <a:gd name="T17" fmla="*/ 22 h 320"/>
                  <a:gd name="T18" fmla="*/ 247 w 378"/>
                  <a:gd name="T19" fmla="*/ 34 h 320"/>
                  <a:gd name="T20" fmla="*/ 253 w 378"/>
                  <a:gd name="T21" fmla="*/ 66 h 320"/>
                  <a:gd name="T22" fmla="*/ 169 w 378"/>
                  <a:gd name="T23" fmla="*/ 51 h 320"/>
                  <a:gd name="T24" fmla="*/ 241 w 378"/>
                  <a:gd name="T25" fmla="*/ 65 h 320"/>
                  <a:gd name="T26" fmla="*/ 147 w 378"/>
                  <a:gd name="T27" fmla="*/ 49 h 320"/>
                  <a:gd name="T28" fmla="*/ 301 w 378"/>
                  <a:gd name="T29" fmla="*/ 249 h 320"/>
                  <a:gd name="T30" fmla="*/ 248 w 378"/>
                  <a:gd name="T31" fmla="*/ 302 h 320"/>
                  <a:gd name="T32" fmla="*/ 29 w 378"/>
                  <a:gd name="T33" fmla="*/ 239 h 320"/>
                  <a:gd name="T34" fmla="*/ 117 w 378"/>
                  <a:gd name="T35" fmla="*/ 192 h 320"/>
                  <a:gd name="T36" fmla="*/ 129 w 378"/>
                  <a:gd name="T37" fmla="*/ 191 h 320"/>
                  <a:gd name="T38" fmla="*/ 118 w 378"/>
                  <a:gd name="T39" fmla="*/ 235 h 320"/>
                  <a:gd name="T40" fmla="*/ 157 w 378"/>
                  <a:gd name="T41" fmla="*/ 207 h 320"/>
                  <a:gd name="T42" fmla="*/ 158 w 378"/>
                  <a:gd name="T43" fmla="*/ 192 h 320"/>
                  <a:gd name="T44" fmla="*/ 171 w 378"/>
                  <a:gd name="T45" fmla="*/ 152 h 320"/>
                  <a:gd name="T46" fmla="*/ 116 w 378"/>
                  <a:gd name="T47" fmla="*/ 181 h 320"/>
                  <a:gd name="T48" fmla="*/ 64 w 378"/>
                  <a:gd name="T49" fmla="*/ 179 h 320"/>
                  <a:gd name="T50" fmla="*/ 60 w 378"/>
                  <a:gd name="T51" fmla="*/ 60 h 320"/>
                  <a:gd name="T52" fmla="*/ 325 w 378"/>
                  <a:gd name="T53" fmla="*/ 96 h 320"/>
                  <a:gd name="T54" fmla="*/ 314 w 378"/>
                  <a:gd name="T55" fmla="*/ 105 h 320"/>
                  <a:gd name="T56" fmla="*/ 276 w 378"/>
                  <a:gd name="T57" fmla="*/ 199 h 320"/>
                  <a:gd name="T58" fmla="*/ 163 w 378"/>
                  <a:gd name="T59" fmla="*/ 197 h 320"/>
                  <a:gd name="T60" fmla="*/ 268 w 378"/>
                  <a:gd name="T61" fmla="*/ 227 h 320"/>
                  <a:gd name="T62" fmla="*/ 301 w 378"/>
                  <a:gd name="T63" fmla="*/ 249 h 320"/>
                  <a:gd name="T64" fmla="*/ 160 w 378"/>
                  <a:gd name="T65" fmla="*/ 157 h 320"/>
                  <a:gd name="T66" fmla="*/ 159 w 378"/>
                  <a:gd name="T67" fmla="*/ 184 h 320"/>
                  <a:gd name="T68" fmla="*/ 149 w 378"/>
                  <a:gd name="T69" fmla="*/ 193 h 320"/>
                  <a:gd name="T70" fmla="*/ 145 w 378"/>
                  <a:gd name="T71" fmla="*/ 214 h 320"/>
                  <a:gd name="T72" fmla="*/ 134 w 378"/>
                  <a:gd name="T73" fmla="*/ 229 h 320"/>
                  <a:gd name="T74" fmla="*/ 133 w 378"/>
                  <a:gd name="T75" fmla="*/ 229 h 320"/>
                  <a:gd name="T76" fmla="*/ 130 w 378"/>
                  <a:gd name="T77" fmla="*/ 230 h 320"/>
                  <a:gd name="T78" fmla="*/ 129 w 378"/>
                  <a:gd name="T79" fmla="*/ 230 h 320"/>
                  <a:gd name="T80" fmla="*/ 128 w 378"/>
                  <a:gd name="T81" fmla="*/ 229 h 320"/>
                  <a:gd name="T82" fmla="*/ 126 w 378"/>
                  <a:gd name="T83" fmla="*/ 228 h 320"/>
                  <a:gd name="T84" fmla="*/ 125 w 378"/>
                  <a:gd name="T85" fmla="*/ 228 h 320"/>
                  <a:gd name="T86" fmla="*/ 123 w 378"/>
                  <a:gd name="T87" fmla="*/ 225 h 320"/>
                  <a:gd name="T88" fmla="*/ 121 w 378"/>
                  <a:gd name="T89" fmla="*/ 221 h 320"/>
                  <a:gd name="T90" fmla="*/ 121 w 378"/>
                  <a:gd name="T91" fmla="*/ 217 h 320"/>
                  <a:gd name="T92" fmla="*/ 122 w 378"/>
                  <a:gd name="T93" fmla="*/ 210 h 320"/>
                  <a:gd name="T94" fmla="*/ 136 w 378"/>
                  <a:gd name="T95" fmla="*/ 193 h 320"/>
                  <a:gd name="T96" fmla="*/ 149 w 378"/>
                  <a:gd name="T97" fmla="*/ 193 h 320"/>
                  <a:gd name="T98" fmla="*/ 307 w 378"/>
                  <a:gd name="T99" fmla="*/ 295 h 320"/>
                  <a:gd name="T100" fmla="*/ 313 w 378"/>
                  <a:gd name="T101" fmla="*/ 240 h 320"/>
                  <a:gd name="T102" fmla="*/ 335 w 378"/>
                  <a:gd name="T103" fmla="*/ 104 h 320"/>
                  <a:gd name="T104" fmla="*/ 357 w 378"/>
                  <a:gd name="T105" fmla="*/ 134 h 320"/>
                  <a:gd name="T106" fmla="*/ 357 w 378"/>
                  <a:gd name="T107" fmla="*/ 146 h 320"/>
                  <a:gd name="T108" fmla="*/ 349 w 378"/>
                  <a:gd name="T109" fmla="*/ 272 h 320"/>
                  <a:gd name="T110" fmla="*/ 356 w 378"/>
                  <a:gd name="T111" fmla="*/ 29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8" h="320">
                    <a:moveTo>
                      <a:pt x="358" y="103"/>
                    </a:moveTo>
                    <a:cubicBezTo>
                      <a:pt x="340" y="76"/>
                      <a:pt x="301" y="71"/>
                      <a:pt x="272" y="68"/>
                    </a:cubicBezTo>
                    <a:cubicBezTo>
                      <a:pt x="272" y="68"/>
                      <a:pt x="272" y="68"/>
                      <a:pt x="271" y="68"/>
                    </a:cubicBezTo>
                    <a:cubicBezTo>
                      <a:pt x="290" y="38"/>
                      <a:pt x="253" y="22"/>
                      <a:pt x="225" y="18"/>
                    </a:cubicBezTo>
                    <a:cubicBezTo>
                      <a:pt x="192" y="14"/>
                      <a:pt x="143" y="0"/>
                      <a:pt x="142" y="48"/>
                    </a:cubicBezTo>
                    <a:cubicBezTo>
                      <a:pt x="130" y="44"/>
                      <a:pt x="118" y="39"/>
                      <a:pt x="106" y="35"/>
                    </a:cubicBezTo>
                    <a:cubicBezTo>
                      <a:pt x="52" y="18"/>
                      <a:pt x="13" y="100"/>
                      <a:pt x="5" y="141"/>
                    </a:cubicBezTo>
                    <a:cubicBezTo>
                      <a:pt x="0" y="163"/>
                      <a:pt x="10" y="176"/>
                      <a:pt x="26" y="183"/>
                    </a:cubicBezTo>
                    <a:cubicBezTo>
                      <a:pt x="17" y="211"/>
                      <a:pt x="7" y="248"/>
                      <a:pt x="35" y="268"/>
                    </a:cubicBezTo>
                    <a:cubicBezTo>
                      <a:pt x="60" y="285"/>
                      <a:pt x="92" y="289"/>
                      <a:pt x="121" y="295"/>
                    </a:cubicBezTo>
                    <a:cubicBezTo>
                      <a:pt x="157" y="303"/>
                      <a:pt x="195" y="307"/>
                      <a:pt x="231" y="312"/>
                    </a:cubicBezTo>
                    <a:cubicBezTo>
                      <a:pt x="251" y="315"/>
                      <a:pt x="277" y="320"/>
                      <a:pt x="294" y="309"/>
                    </a:cubicBezTo>
                    <a:cubicBezTo>
                      <a:pt x="315" y="304"/>
                      <a:pt x="334" y="298"/>
                      <a:pt x="353" y="311"/>
                    </a:cubicBezTo>
                    <a:cubicBezTo>
                      <a:pt x="354" y="311"/>
                      <a:pt x="355" y="312"/>
                      <a:pt x="356" y="312"/>
                    </a:cubicBezTo>
                    <a:cubicBezTo>
                      <a:pt x="357" y="316"/>
                      <a:pt x="364" y="317"/>
                      <a:pt x="365" y="312"/>
                    </a:cubicBezTo>
                    <a:cubicBezTo>
                      <a:pt x="375" y="273"/>
                      <a:pt x="376" y="232"/>
                      <a:pt x="377" y="192"/>
                    </a:cubicBezTo>
                    <a:cubicBezTo>
                      <a:pt x="378" y="161"/>
                      <a:pt x="376" y="129"/>
                      <a:pt x="358" y="103"/>
                    </a:cubicBezTo>
                    <a:close/>
                    <a:moveTo>
                      <a:pt x="174" y="22"/>
                    </a:moveTo>
                    <a:cubicBezTo>
                      <a:pt x="187" y="22"/>
                      <a:pt x="201" y="25"/>
                      <a:pt x="213" y="27"/>
                    </a:cubicBezTo>
                    <a:cubicBezTo>
                      <a:pt x="225" y="29"/>
                      <a:pt x="236" y="30"/>
                      <a:pt x="247" y="34"/>
                    </a:cubicBezTo>
                    <a:cubicBezTo>
                      <a:pt x="267" y="39"/>
                      <a:pt x="265" y="52"/>
                      <a:pt x="261" y="67"/>
                    </a:cubicBezTo>
                    <a:cubicBezTo>
                      <a:pt x="258" y="67"/>
                      <a:pt x="255" y="66"/>
                      <a:pt x="253" y="66"/>
                    </a:cubicBezTo>
                    <a:cubicBezTo>
                      <a:pt x="260" y="21"/>
                      <a:pt x="163" y="15"/>
                      <a:pt x="163" y="50"/>
                    </a:cubicBezTo>
                    <a:cubicBezTo>
                      <a:pt x="163" y="54"/>
                      <a:pt x="168" y="55"/>
                      <a:pt x="169" y="51"/>
                    </a:cubicBezTo>
                    <a:cubicBezTo>
                      <a:pt x="174" y="38"/>
                      <a:pt x="197" y="38"/>
                      <a:pt x="208" y="39"/>
                    </a:cubicBezTo>
                    <a:cubicBezTo>
                      <a:pt x="225" y="40"/>
                      <a:pt x="242" y="47"/>
                      <a:pt x="241" y="65"/>
                    </a:cubicBezTo>
                    <a:cubicBezTo>
                      <a:pt x="222" y="63"/>
                      <a:pt x="204" y="61"/>
                      <a:pt x="186" y="59"/>
                    </a:cubicBezTo>
                    <a:cubicBezTo>
                      <a:pt x="172" y="57"/>
                      <a:pt x="159" y="54"/>
                      <a:pt x="147" y="49"/>
                    </a:cubicBezTo>
                    <a:cubicBezTo>
                      <a:pt x="150" y="34"/>
                      <a:pt x="155" y="22"/>
                      <a:pt x="174" y="22"/>
                    </a:cubicBezTo>
                    <a:close/>
                    <a:moveTo>
                      <a:pt x="301" y="249"/>
                    </a:moveTo>
                    <a:cubicBezTo>
                      <a:pt x="301" y="264"/>
                      <a:pt x="302" y="284"/>
                      <a:pt x="291" y="297"/>
                    </a:cubicBezTo>
                    <a:cubicBezTo>
                      <a:pt x="282" y="307"/>
                      <a:pt x="260" y="303"/>
                      <a:pt x="248" y="302"/>
                    </a:cubicBezTo>
                    <a:cubicBezTo>
                      <a:pt x="195" y="298"/>
                      <a:pt x="142" y="288"/>
                      <a:pt x="90" y="276"/>
                    </a:cubicBezTo>
                    <a:cubicBezTo>
                      <a:pt x="67" y="271"/>
                      <a:pt x="37" y="265"/>
                      <a:pt x="29" y="239"/>
                    </a:cubicBezTo>
                    <a:cubicBezTo>
                      <a:pt x="24" y="224"/>
                      <a:pt x="30" y="203"/>
                      <a:pt x="34" y="186"/>
                    </a:cubicBezTo>
                    <a:cubicBezTo>
                      <a:pt x="60" y="194"/>
                      <a:pt x="97" y="192"/>
                      <a:pt x="117" y="192"/>
                    </a:cubicBezTo>
                    <a:cubicBezTo>
                      <a:pt x="119" y="192"/>
                      <a:pt x="121" y="191"/>
                      <a:pt x="121" y="189"/>
                    </a:cubicBezTo>
                    <a:cubicBezTo>
                      <a:pt x="123" y="190"/>
                      <a:pt x="126" y="191"/>
                      <a:pt x="129" y="191"/>
                    </a:cubicBezTo>
                    <a:cubicBezTo>
                      <a:pt x="121" y="196"/>
                      <a:pt x="114" y="202"/>
                      <a:pt x="112" y="212"/>
                    </a:cubicBezTo>
                    <a:cubicBezTo>
                      <a:pt x="109" y="220"/>
                      <a:pt x="112" y="229"/>
                      <a:pt x="118" y="235"/>
                    </a:cubicBezTo>
                    <a:cubicBezTo>
                      <a:pt x="124" y="241"/>
                      <a:pt x="133" y="242"/>
                      <a:pt x="140" y="238"/>
                    </a:cubicBezTo>
                    <a:cubicBezTo>
                      <a:pt x="151" y="232"/>
                      <a:pt x="155" y="218"/>
                      <a:pt x="157" y="207"/>
                    </a:cubicBezTo>
                    <a:cubicBezTo>
                      <a:pt x="158" y="202"/>
                      <a:pt x="159" y="197"/>
                      <a:pt x="158" y="192"/>
                    </a:cubicBezTo>
                    <a:cubicBezTo>
                      <a:pt x="158" y="192"/>
                      <a:pt x="158" y="192"/>
                      <a:pt x="158" y="192"/>
                    </a:cubicBezTo>
                    <a:cubicBezTo>
                      <a:pt x="162" y="191"/>
                      <a:pt x="165" y="191"/>
                      <a:pt x="168" y="190"/>
                    </a:cubicBezTo>
                    <a:cubicBezTo>
                      <a:pt x="189" y="185"/>
                      <a:pt x="180" y="164"/>
                      <a:pt x="171" y="152"/>
                    </a:cubicBezTo>
                    <a:cubicBezTo>
                      <a:pt x="159" y="135"/>
                      <a:pt x="140" y="136"/>
                      <a:pt x="128" y="152"/>
                    </a:cubicBezTo>
                    <a:cubicBezTo>
                      <a:pt x="122" y="160"/>
                      <a:pt x="116" y="171"/>
                      <a:pt x="116" y="181"/>
                    </a:cubicBezTo>
                    <a:cubicBezTo>
                      <a:pt x="115" y="182"/>
                      <a:pt x="115" y="183"/>
                      <a:pt x="116" y="185"/>
                    </a:cubicBezTo>
                    <a:cubicBezTo>
                      <a:pt x="98" y="182"/>
                      <a:pt x="81" y="180"/>
                      <a:pt x="64" y="179"/>
                    </a:cubicBezTo>
                    <a:cubicBezTo>
                      <a:pt x="33" y="176"/>
                      <a:pt x="8" y="165"/>
                      <a:pt x="20" y="130"/>
                    </a:cubicBezTo>
                    <a:cubicBezTo>
                      <a:pt x="29" y="106"/>
                      <a:pt x="43" y="80"/>
                      <a:pt x="60" y="60"/>
                    </a:cubicBezTo>
                    <a:cubicBezTo>
                      <a:pt x="86" y="28"/>
                      <a:pt x="141" y="62"/>
                      <a:pt x="172" y="69"/>
                    </a:cubicBezTo>
                    <a:cubicBezTo>
                      <a:pt x="215" y="78"/>
                      <a:pt x="283" y="72"/>
                      <a:pt x="325" y="96"/>
                    </a:cubicBezTo>
                    <a:cubicBezTo>
                      <a:pt x="323" y="97"/>
                      <a:pt x="321" y="99"/>
                      <a:pt x="319" y="101"/>
                    </a:cubicBezTo>
                    <a:cubicBezTo>
                      <a:pt x="317" y="101"/>
                      <a:pt x="315" y="102"/>
                      <a:pt x="314" y="105"/>
                    </a:cubicBezTo>
                    <a:cubicBezTo>
                      <a:pt x="314" y="105"/>
                      <a:pt x="314" y="106"/>
                      <a:pt x="314" y="106"/>
                    </a:cubicBezTo>
                    <a:cubicBezTo>
                      <a:pt x="292" y="131"/>
                      <a:pt x="291" y="169"/>
                      <a:pt x="276" y="199"/>
                    </a:cubicBezTo>
                    <a:cubicBezTo>
                      <a:pt x="255" y="245"/>
                      <a:pt x="195" y="185"/>
                      <a:pt x="163" y="195"/>
                    </a:cubicBezTo>
                    <a:cubicBezTo>
                      <a:pt x="162" y="195"/>
                      <a:pt x="162" y="196"/>
                      <a:pt x="163" y="197"/>
                    </a:cubicBezTo>
                    <a:cubicBezTo>
                      <a:pt x="175" y="208"/>
                      <a:pt x="197" y="213"/>
                      <a:pt x="212" y="218"/>
                    </a:cubicBezTo>
                    <a:cubicBezTo>
                      <a:pt x="229" y="224"/>
                      <a:pt x="250" y="233"/>
                      <a:pt x="268" y="227"/>
                    </a:cubicBezTo>
                    <a:cubicBezTo>
                      <a:pt x="289" y="219"/>
                      <a:pt x="296" y="197"/>
                      <a:pt x="302" y="172"/>
                    </a:cubicBezTo>
                    <a:cubicBezTo>
                      <a:pt x="300" y="197"/>
                      <a:pt x="301" y="223"/>
                      <a:pt x="301" y="249"/>
                    </a:cubicBezTo>
                    <a:close/>
                    <a:moveTo>
                      <a:pt x="127" y="180"/>
                    </a:moveTo>
                    <a:cubicBezTo>
                      <a:pt x="135" y="166"/>
                      <a:pt x="143" y="142"/>
                      <a:pt x="160" y="157"/>
                    </a:cubicBezTo>
                    <a:cubicBezTo>
                      <a:pt x="165" y="161"/>
                      <a:pt x="174" y="171"/>
                      <a:pt x="173" y="178"/>
                    </a:cubicBezTo>
                    <a:cubicBezTo>
                      <a:pt x="172" y="184"/>
                      <a:pt x="164" y="184"/>
                      <a:pt x="159" y="184"/>
                    </a:cubicBezTo>
                    <a:cubicBezTo>
                      <a:pt x="148" y="184"/>
                      <a:pt x="138" y="182"/>
                      <a:pt x="127" y="180"/>
                    </a:cubicBezTo>
                    <a:close/>
                    <a:moveTo>
                      <a:pt x="149" y="193"/>
                    </a:moveTo>
                    <a:cubicBezTo>
                      <a:pt x="148" y="196"/>
                      <a:pt x="148" y="201"/>
                      <a:pt x="147" y="204"/>
                    </a:cubicBezTo>
                    <a:cubicBezTo>
                      <a:pt x="146" y="208"/>
                      <a:pt x="146" y="211"/>
                      <a:pt x="145" y="214"/>
                    </a:cubicBezTo>
                    <a:cubicBezTo>
                      <a:pt x="143" y="219"/>
                      <a:pt x="141" y="223"/>
                      <a:pt x="138" y="226"/>
                    </a:cubicBezTo>
                    <a:cubicBezTo>
                      <a:pt x="136" y="228"/>
                      <a:pt x="136" y="228"/>
                      <a:pt x="134" y="229"/>
                    </a:cubicBezTo>
                    <a:cubicBezTo>
                      <a:pt x="134" y="229"/>
                      <a:pt x="134" y="229"/>
                      <a:pt x="134" y="229"/>
                    </a:cubicBezTo>
                    <a:cubicBezTo>
                      <a:pt x="134" y="229"/>
                      <a:pt x="134" y="229"/>
                      <a:pt x="133" y="229"/>
                    </a:cubicBezTo>
                    <a:cubicBezTo>
                      <a:pt x="133" y="230"/>
                      <a:pt x="132" y="230"/>
                      <a:pt x="132" y="230"/>
                    </a:cubicBezTo>
                    <a:cubicBezTo>
                      <a:pt x="131" y="230"/>
                      <a:pt x="131" y="230"/>
                      <a:pt x="130" y="230"/>
                    </a:cubicBezTo>
                    <a:cubicBezTo>
                      <a:pt x="130" y="230"/>
                      <a:pt x="130" y="230"/>
                      <a:pt x="130" y="230"/>
                    </a:cubicBezTo>
                    <a:cubicBezTo>
                      <a:pt x="130" y="230"/>
                      <a:pt x="129" y="230"/>
                      <a:pt x="129" y="230"/>
                    </a:cubicBezTo>
                    <a:cubicBezTo>
                      <a:pt x="129" y="230"/>
                      <a:pt x="128" y="229"/>
                      <a:pt x="128" y="229"/>
                    </a:cubicBezTo>
                    <a:cubicBezTo>
                      <a:pt x="128" y="229"/>
                      <a:pt x="128" y="229"/>
                      <a:pt x="128" y="229"/>
                    </a:cubicBezTo>
                    <a:cubicBezTo>
                      <a:pt x="128" y="229"/>
                      <a:pt x="128" y="229"/>
                      <a:pt x="128" y="229"/>
                    </a:cubicBezTo>
                    <a:cubicBezTo>
                      <a:pt x="127" y="229"/>
                      <a:pt x="127" y="229"/>
                      <a:pt x="126" y="228"/>
                    </a:cubicBezTo>
                    <a:cubicBezTo>
                      <a:pt x="126" y="228"/>
                      <a:pt x="126" y="228"/>
                      <a:pt x="126" y="228"/>
                    </a:cubicBezTo>
                    <a:cubicBezTo>
                      <a:pt x="126" y="228"/>
                      <a:pt x="125" y="228"/>
                      <a:pt x="125" y="228"/>
                    </a:cubicBezTo>
                    <a:cubicBezTo>
                      <a:pt x="125" y="227"/>
                      <a:pt x="124" y="227"/>
                      <a:pt x="124" y="226"/>
                    </a:cubicBezTo>
                    <a:cubicBezTo>
                      <a:pt x="124" y="226"/>
                      <a:pt x="123" y="225"/>
                      <a:pt x="123" y="225"/>
                    </a:cubicBezTo>
                    <a:cubicBezTo>
                      <a:pt x="123" y="224"/>
                      <a:pt x="122" y="224"/>
                      <a:pt x="122" y="223"/>
                    </a:cubicBezTo>
                    <a:cubicBezTo>
                      <a:pt x="122" y="223"/>
                      <a:pt x="121" y="222"/>
                      <a:pt x="121" y="221"/>
                    </a:cubicBezTo>
                    <a:cubicBezTo>
                      <a:pt x="121" y="221"/>
                      <a:pt x="121" y="220"/>
                      <a:pt x="121" y="219"/>
                    </a:cubicBezTo>
                    <a:cubicBezTo>
                      <a:pt x="121" y="219"/>
                      <a:pt x="121" y="218"/>
                      <a:pt x="121" y="217"/>
                    </a:cubicBezTo>
                    <a:cubicBezTo>
                      <a:pt x="121" y="216"/>
                      <a:pt x="121" y="215"/>
                      <a:pt x="121" y="214"/>
                    </a:cubicBezTo>
                    <a:cubicBezTo>
                      <a:pt x="121" y="213"/>
                      <a:pt x="121" y="211"/>
                      <a:pt x="122" y="210"/>
                    </a:cubicBezTo>
                    <a:cubicBezTo>
                      <a:pt x="122" y="208"/>
                      <a:pt x="123" y="206"/>
                      <a:pt x="124" y="205"/>
                    </a:cubicBezTo>
                    <a:cubicBezTo>
                      <a:pt x="127" y="200"/>
                      <a:pt x="131" y="196"/>
                      <a:pt x="136" y="193"/>
                    </a:cubicBezTo>
                    <a:cubicBezTo>
                      <a:pt x="136" y="193"/>
                      <a:pt x="136" y="193"/>
                      <a:pt x="136" y="192"/>
                    </a:cubicBezTo>
                    <a:cubicBezTo>
                      <a:pt x="141" y="193"/>
                      <a:pt x="145" y="193"/>
                      <a:pt x="149" y="193"/>
                    </a:cubicBezTo>
                    <a:close/>
                    <a:moveTo>
                      <a:pt x="356" y="297"/>
                    </a:moveTo>
                    <a:cubicBezTo>
                      <a:pt x="342" y="286"/>
                      <a:pt x="323" y="289"/>
                      <a:pt x="307" y="295"/>
                    </a:cubicBezTo>
                    <a:cubicBezTo>
                      <a:pt x="307" y="295"/>
                      <a:pt x="307" y="295"/>
                      <a:pt x="307" y="295"/>
                    </a:cubicBezTo>
                    <a:cubicBezTo>
                      <a:pt x="315" y="278"/>
                      <a:pt x="313" y="257"/>
                      <a:pt x="313" y="240"/>
                    </a:cubicBezTo>
                    <a:cubicBezTo>
                      <a:pt x="314" y="197"/>
                      <a:pt x="313" y="155"/>
                      <a:pt x="323" y="114"/>
                    </a:cubicBezTo>
                    <a:cubicBezTo>
                      <a:pt x="326" y="110"/>
                      <a:pt x="330" y="107"/>
                      <a:pt x="335" y="104"/>
                    </a:cubicBezTo>
                    <a:cubicBezTo>
                      <a:pt x="335" y="104"/>
                      <a:pt x="335" y="103"/>
                      <a:pt x="336" y="103"/>
                    </a:cubicBezTo>
                    <a:cubicBezTo>
                      <a:pt x="345" y="111"/>
                      <a:pt x="353" y="121"/>
                      <a:pt x="357" y="134"/>
                    </a:cubicBezTo>
                    <a:cubicBezTo>
                      <a:pt x="358" y="137"/>
                      <a:pt x="359" y="141"/>
                      <a:pt x="360" y="144"/>
                    </a:cubicBezTo>
                    <a:cubicBezTo>
                      <a:pt x="359" y="144"/>
                      <a:pt x="358" y="145"/>
                      <a:pt x="357" y="146"/>
                    </a:cubicBezTo>
                    <a:cubicBezTo>
                      <a:pt x="348" y="187"/>
                      <a:pt x="348" y="230"/>
                      <a:pt x="343" y="271"/>
                    </a:cubicBezTo>
                    <a:cubicBezTo>
                      <a:pt x="343" y="275"/>
                      <a:pt x="348" y="275"/>
                      <a:pt x="349" y="272"/>
                    </a:cubicBezTo>
                    <a:cubicBezTo>
                      <a:pt x="357" y="236"/>
                      <a:pt x="360" y="198"/>
                      <a:pt x="363" y="161"/>
                    </a:cubicBezTo>
                    <a:cubicBezTo>
                      <a:pt x="369" y="205"/>
                      <a:pt x="357" y="253"/>
                      <a:pt x="356" y="2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4" name="Freeform 370"/>
              <p:cNvSpPr/>
              <p:nvPr/>
            </p:nvSpPr>
            <p:spPr bwMode="auto">
              <a:xfrm>
                <a:off x="6129" y="-1627"/>
                <a:ext cx="42" cy="285"/>
              </a:xfrm>
              <a:custGeom>
                <a:avLst/>
                <a:gdLst>
                  <a:gd name="T0" fmla="*/ 15 w 21"/>
                  <a:gd name="T1" fmla="*/ 3 h 141"/>
                  <a:gd name="T2" fmla="*/ 1 w 21"/>
                  <a:gd name="T3" fmla="*/ 137 h 141"/>
                  <a:gd name="T4" fmla="*/ 6 w 21"/>
                  <a:gd name="T5" fmla="*/ 138 h 141"/>
                  <a:gd name="T6" fmla="*/ 21 w 21"/>
                  <a:gd name="T7" fmla="*/ 4 h 141"/>
                  <a:gd name="T8" fmla="*/ 15 w 21"/>
                  <a:gd name="T9" fmla="*/ 3 h 141"/>
                </a:gdLst>
                <a:ahLst/>
                <a:cxnLst>
                  <a:cxn ang="0">
                    <a:pos x="T0" y="T1"/>
                  </a:cxn>
                  <a:cxn ang="0">
                    <a:pos x="T2" y="T3"/>
                  </a:cxn>
                  <a:cxn ang="0">
                    <a:pos x="T4" y="T5"/>
                  </a:cxn>
                  <a:cxn ang="0">
                    <a:pos x="T6" y="T7"/>
                  </a:cxn>
                  <a:cxn ang="0">
                    <a:pos x="T8" y="T9"/>
                  </a:cxn>
                </a:cxnLst>
                <a:rect l="0" t="0" r="r" b="b"/>
                <a:pathLst>
                  <a:path w="21" h="141">
                    <a:moveTo>
                      <a:pt x="15" y="3"/>
                    </a:moveTo>
                    <a:cubicBezTo>
                      <a:pt x="8" y="47"/>
                      <a:pt x="10" y="93"/>
                      <a:pt x="1" y="137"/>
                    </a:cubicBezTo>
                    <a:cubicBezTo>
                      <a:pt x="0" y="140"/>
                      <a:pt x="5" y="141"/>
                      <a:pt x="6" y="138"/>
                    </a:cubicBezTo>
                    <a:cubicBezTo>
                      <a:pt x="20" y="96"/>
                      <a:pt x="19" y="48"/>
                      <a:pt x="21" y="4"/>
                    </a:cubicBezTo>
                    <a:cubicBezTo>
                      <a:pt x="21" y="1"/>
                      <a:pt x="16" y="0"/>
                      <a:pt x="1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5" name="Freeform 371"/>
              <p:cNvSpPr/>
              <p:nvPr/>
            </p:nvSpPr>
            <p:spPr bwMode="auto">
              <a:xfrm>
                <a:off x="5439" y="3261"/>
                <a:ext cx="345" cy="165"/>
              </a:xfrm>
              <a:custGeom>
                <a:avLst/>
                <a:gdLst>
                  <a:gd name="T0" fmla="*/ 6 w 171"/>
                  <a:gd name="T1" fmla="*/ 15 h 82"/>
                  <a:gd name="T2" fmla="*/ 4 w 171"/>
                  <a:gd name="T3" fmla="*/ 21 h 82"/>
                  <a:gd name="T4" fmla="*/ 162 w 171"/>
                  <a:gd name="T5" fmla="*/ 76 h 82"/>
                  <a:gd name="T6" fmla="*/ 170 w 171"/>
                  <a:gd name="T7" fmla="*/ 73 h 82"/>
                  <a:gd name="T8" fmla="*/ 6 w 171"/>
                  <a:gd name="T9" fmla="*/ 15 h 82"/>
                </a:gdLst>
                <a:ahLst/>
                <a:cxnLst>
                  <a:cxn ang="0">
                    <a:pos x="T0" y="T1"/>
                  </a:cxn>
                  <a:cxn ang="0">
                    <a:pos x="T2" y="T3"/>
                  </a:cxn>
                  <a:cxn ang="0">
                    <a:pos x="T4" y="T5"/>
                  </a:cxn>
                  <a:cxn ang="0">
                    <a:pos x="T6" y="T7"/>
                  </a:cxn>
                  <a:cxn ang="0">
                    <a:pos x="T8" y="T9"/>
                  </a:cxn>
                </a:cxnLst>
                <a:rect l="0" t="0" r="r" b="b"/>
                <a:pathLst>
                  <a:path w="171" h="82">
                    <a:moveTo>
                      <a:pt x="6" y="15"/>
                    </a:moveTo>
                    <a:cubicBezTo>
                      <a:pt x="2" y="14"/>
                      <a:pt x="0" y="20"/>
                      <a:pt x="4" y="21"/>
                    </a:cubicBezTo>
                    <a:cubicBezTo>
                      <a:pt x="61" y="38"/>
                      <a:pt x="132" y="9"/>
                      <a:pt x="162" y="76"/>
                    </a:cubicBezTo>
                    <a:cubicBezTo>
                      <a:pt x="164" y="82"/>
                      <a:pt x="171" y="78"/>
                      <a:pt x="170" y="73"/>
                    </a:cubicBezTo>
                    <a:cubicBezTo>
                      <a:pt x="159" y="0"/>
                      <a:pt x="56" y="22"/>
                      <a:pt x="6"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6" name="Freeform 372"/>
              <p:cNvSpPr>
                <a:spLocks noEditPoints="1"/>
              </p:cNvSpPr>
              <p:nvPr/>
            </p:nvSpPr>
            <p:spPr bwMode="auto">
              <a:xfrm>
                <a:off x="5407" y="3539"/>
                <a:ext cx="448" cy="292"/>
              </a:xfrm>
              <a:custGeom>
                <a:avLst/>
                <a:gdLst>
                  <a:gd name="T0" fmla="*/ 209 w 222"/>
                  <a:gd name="T1" fmla="*/ 23 h 145"/>
                  <a:gd name="T2" fmla="*/ 209 w 222"/>
                  <a:gd name="T3" fmla="*/ 23 h 145"/>
                  <a:gd name="T4" fmla="*/ 207 w 222"/>
                  <a:gd name="T5" fmla="*/ 14 h 145"/>
                  <a:gd name="T6" fmla="*/ 30 w 222"/>
                  <a:gd name="T7" fmla="*/ 10 h 145"/>
                  <a:gd name="T8" fmla="*/ 27 w 222"/>
                  <a:gd name="T9" fmla="*/ 9 h 145"/>
                  <a:gd name="T10" fmla="*/ 26 w 222"/>
                  <a:gd name="T11" fmla="*/ 10 h 145"/>
                  <a:gd name="T12" fmla="*/ 21 w 222"/>
                  <a:gd name="T13" fmla="*/ 10 h 145"/>
                  <a:gd name="T14" fmla="*/ 18 w 222"/>
                  <a:gd name="T15" fmla="*/ 16 h 145"/>
                  <a:gd name="T16" fmla="*/ 10 w 222"/>
                  <a:gd name="T17" fmla="*/ 100 h 145"/>
                  <a:gd name="T18" fmla="*/ 74 w 222"/>
                  <a:gd name="T19" fmla="*/ 138 h 145"/>
                  <a:gd name="T20" fmla="*/ 188 w 222"/>
                  <a:gd name="T21" fmla="*/ 123 h 145"/>
                  <a:gd name="T22" fmla="*/ 209 w 222"/>
                  <a:gd name="T23" fmla="*/ 23 h 145"/>
                  <a:gd name="T24" fmla="*/ 174 w 222"/>
                  <a:gd name="T25" fmla="*/ 116 h 145"/>
                  <a:gd name="T26" fmla="*/ 89 w 222"/>
                  <a:gd name="T27" fmla="*/ 124 h 145"/>
                  <a:gd name="T28" fmla="*/ 23 w 222"/>
                  <a:gd name="T29" fmla="*/ 103 h 145"/>
                  <a:gd name="T30" fmla="*/ 29 w 222"/>
                  <a:gd name="T31" fmla="*/ 17 h 145"/>
                  <a:gd name="T32" fmla="*/ 199 w 222"/>
                  <a:gd name="T33" fmla="*/ 23 h 145"/>
                  <a:gd name="T34" fmla="*/ 198 w 222"/>
                  <a:gd name="T35" fmla="*/ 28 h 145"/>
                  <a:gd name="T36" fmla="*/ 174 w 222"/>
                  <a:gd name="T37" fmla="*/ 11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2" h="145">
                    <a:moveTo>
                      <a:pt x="209" y="23"/>
                    </a:moveTo>
                    <a:cubicBezTo>
                      <a:pt x="209" y="23"/>
                      <a:pt x="209" y="23"/>
                      <a:pt x="209" y="23"/>
                    </a:cubicBezTo>
                    <a:cubicBezTo>
                      <a:pt x="212" y="21"/>
                      <a:pt x="213" y="15"/>
                      <a:pt x="207" y="14"/>
                    </a:cubicBezTo>
                    <a:cubicBezTo>
                      <a:pt x="150" y="0"/>
                      <a:pt x="89" y="8"/>
                      <a:pt x="30" y="10"/>
                    </a:cubicBezTo>
                    <a:cubicBezTo>
                      <a:pt x="30" y="9"/>
                      <a:pt x="29" y="9"/>
                      <a:pt x="27" y="9"/>
                    </a:cubicBezTo>
                    <a:cubicBezTo>
                      <a:pt x="27" y="10"/>
                      <a:pt x="26" y="10"/>
                      <a:pt x="26" y="10"/>
                    </a:cubicBezTo>
                    <a:cubicBezTo>
                      <a:pt x="24" y="10"/>
                      <a:pt x="23" y="10"/>
                      <a:pt x="21" y="10"/>
                    </a:cubicBezTo>
                    <a:cubicBezTo>
                      <a:pt x="18" y="10"/>
                      <a:pt x="17" y="14"/>
                      <a:pt x="18" y="16"/>
                    </a:cubicBezTo>
                    <a:cubicBezTo>
                      <a:pt x="0" y="35"/>
                      <a:pt x="6" y="78"/>
                      <a:pt x="10" y="100"/>
                    </a:cubicBezTo>
                    <a:cubicBezTo>
                      <a:pt x="15" y="133"/>
                      <a:pt x="45" y="139"/>
                      <a:pt x="74" y="138"/>
                    </a:cubicBezTo>
                    <a:cubicBezTo>
                      <a:pt x="107" y="137"/>
                      <a:pt x="160" y="145"/>
                      <a:pt x="188" y="123"/>
                    </a:cubicBezTo>
                    <a:cubicBezTo>
                      <a:pt x="216" y="101"/>
                      <a:pt x="222" y="54"/>
                      <a:pt x="209" y="23"/>
                    </a:cubicBezTo>
                    <a:close/>
                    <a:moveTo>
                      <a:pt x="174" y="116"/>
                    </a:moveTo>
                    <a:cubicBezTo>
                      <a:pt x="151" y="130"/>
                      <a:pt x="115" y="123"/>
                      <a:pt x="89" y="124"/>
                    </a:cubicBezTo>
                    <a:cubicBezTo>
                      <a:pt x="64" y="125"/>
                      <a:pt x="34" y="133"/>
                      <a:pt x="23" y="103"/>
                    </a:cubicBezTo>
                    <a:cubicBezTo>
                      <a:pt x="14" y="77"/>
                      <a:pt x="17" y="42"/>
                      <a:pt x="29" y="17"/>
                    </a:cubicBezTo>
                    <a:cubicBezTo>
                      <a:pt x="86" y="18"/>
                      <a:pt x="142" y="15"/>
                      <a:pt x="199" y="23"/>
                    </a:cubicBezTo>
                    <a:cubicBezTo>
                      <a:pt x="198" y="24"/>
                      <a:pt x="197" y="26"/>
                      <a:pt x="198" y="28"/>
                    </a:cubicBezTo>
                    <a:cubicBezTo>
                      <a:pt x="207" y="56"/>
                      <a:pt x="202" y="100"/>
                      <a:pt x="174"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7" name="Freeform 373"/>
              <p:cNvSpPr/>
              <p:nvPr/>
            </p:nvSpPr>
            <p:spPr bwMode="auto">
              <a:xfrm>
                <a:off x="5451" y="3593"/>
                <a:ext cx="323" cy="63"/>
              </a:xfrm>
              <a:custGeom>
                <a:avLst/>
                <a:gdLst>
                  <a:gd name="T0" fmla="*/ 154 w 160"/>
                  <a:gd name="T1" fmla="*/ 18 h 31"/>
                  <a:gd name="T2" fmla="*/ 8 w 160"/>
                  <a:gd name="T3" fmla="*/ 7 h 31"/>
                  <a:gd name="T4" fmla="*/ 5 w 160"/>
                  <a:gd name="T5" fmla="*/ 15 h 31"/>
                  <a:gd name="T6" fmla="*/ 151 w 160"/>
                  <a:gd name="T7" fmla="*/ 28 h 31"/>
                  <a:gd name="T8" fmla="*/ 154 w 160"/>
                  <a:gd name="T9" fmla="*/ 18 h 31"/>
                </a:gdLst>
                <a:ahLst/>
                <a:cxnLst>
                  <a:cxn ang="0">
                    <a:pos x="T0" y="T1"/>
                  </a:cxn>
                  <a:cxn ang="0">
                    <a:pos x="T2" y="T3"/>
                  </a:cxn>
                  <a:cxn ang="0">
                    <a:pos x="T4" y="T5"/>
                  </a:cxn>
                  <a:cxn ang="0">
                    <a:pos x="T6" y="T7"/>
                  </a:cxn>
                  <a:cxn ang="0">
                    <a:pos x="T8" y="T9"/>
                  </a:cxn>
                </a:cxnLst>
                <a:rect l="0" t="0" r="r" b="b"/>
                <a:pathLst>
                  <a:path w="160" h="31">
                    <a:moveTo>
                      <a:pt x="154" y="18"/>
                    </a:moveTo>
                    <a:cubicBezTo>
                      <a:pt x="109" y="0"/>
                      <a:pt x="55" y="17"/>
                      <a:pt x="8" y="7"/>
                    </a:cubicBezTo>
                    <a:cubicBezTo>
                      <a:pt x="2" y="6"/>
                      <a:pt x="0" y="14"/>
                      <a:pt x="5" y="15"/>
                    </a:cubicBezTo>
                    <a:cubicBezTo>
                      <a:pt x="52" y="31"/>
                      <a:pt x="103" y="20"/>
                      <a:pt x="151" y="28"/>
                    </a:cubicBezTo>
                    <a:cubicBezTo>
                      <a:pt x="158" y="29"/>
                      <a:pt x="160" y="21"/>
                      <a:pt x="15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8" name="Freeform 374"/>
              <p:cNvSpPr>
                <a:spLocks noEditPoints="1"/>
              </p:cNvSpPr>
              <p:nvPr/>
            </p:nvSpPr>
            <p:spPr bwMode="auto">
              <a:xfrm>
                <a:off x="5266" y="2875"/>
                <a:ext cx="1026" cy="1055"/>
              </a:xfrm>
              <a:custGeom>
                <a:avLst/>
                <a:gdLst>
                  <a:gd name="T0" fmla="*/ 347 w 509"/>
                  <a:gd name="T1" fmla="*/ 68 h 523"/>
                  <a:gd name="T2" fmla="*/ 185 w 509"/>
                  <a:gd name="T3" fmla="*/ 73 h 523"/>
                  <a:gd name="T4" fmla="*/ 216 w 509"/>
                  <a:gd name="T5" fmla="*/ 70 h 523"/>
                  <a:gd name="T6" fmla="*/ 303 w 509"/>
                  <a:gd name="T7" fmla="*/ 107 h 523"/>
                  <a:gd name="T8" fmla="*/ 339 w 509"/>
                  <a:gd name="T9" fmla="*/ 98 h 523"/>
                  <a:gd name="T10" fmla="*/ 399 w 509"/>
                  <a:gd name="T11" fmla="*/ 128 h 523"/>
                  <a:gd name="T12" fmla="*/ 406 w 509"/>
                  <a:gd name="T13" fmla="*/ 265 h 523"/>
                  <a:gd name="T14" fmla="*/ 335 w 509"/>
                  <a:gd name="T15" fmla="*/ 483 h 523"/>
                  <a:gd name="T16" fmla="*/ 346 w 509"/>
                  <a:gd name="T17" fmla="*/ 360 h 523"/>
                  <a:gd name="T18" fmla="*/ 266 w 509"/>
                  <a:gd name="T19" fmla="*/ 114 h 523"/>
                  <a:gd name="T20" fmla="*/ 180 w 509"/>
                  <a:gd name="T21" fmla="*/ 66 h 523"/>
                  <a:gd name="T22" fmla="*/ 114 w 509"/>
                  <a:gd name="T23" fmla="*/ 80 h 523"/>
                  <a:gd name="T24" fmla="*/ 41 w 509"/>
                  <a:gd name="T25" fmla="*/ 228 h 523"/>
                  <a:gd name="T26" fmla="*/ 15 w 509"/>
                  <a:gd name="T27" fmla="*/ 444 h 523"/>
                  <a:gd name="T28" fmla="*/ 72 w 509"/>
                  <a:gd name="T29" fmla="*/ 491 h 523"/>
                  <a:gd name="T30" fmla="*/ 310 w 509"/>
                  <a:gd name="T31" fmla="*/ 500 h 523"/>
                  <a:gd name="T32" fmla="*/ 338 w 509"/>
                  <a:gd name="T33" fmla="*/ 494 h 523"/>
                  <a:gd name="T34" fmla="*/ 439 w 509"/>
                  <a:gd name="T35" fmla="*/ 450 h 523"/>
                  <a:gd name="T36" fmla="*/ 445 w 509"/>
                  <a:gd name="T37" fmla="*/ 358 h 523"/>
                  <a:gd name="T38" fmla="*/ 205 w 509"/>
                  <a:gd name="T39" fmla="*/ 66 h 523"/>
                  <a:gd name="T40" fmla="*/ 199 w 509"/>
                  <a:gd name="T41" fmla="*/ 31 h 523"/>
                  <a:gd name="T42" fmla="*/ 216 w 509"/>
                  <a:gd name="T43" fmla="*/ 51 h 523"/>
                  <a:gd name="T44" fmla="*/ 263 w 509"/>
                  <a:gd name="T45" fmla="*/ 37 h 523"/>
                  <a:gd name="T46" fmla="*/ 334 w 509"/>
                  <a:gd name="T47" fmla="*/ 88 h 523"/>
                  <a:gd name="T48" fmla="*/ 308 w 509"/>
                  <a:gd name="T49" fmla="*/ 64 h 523"/>
                  <a:gd name="T50" fmla="*/ 204 w 509"/>
                  <a:gd name="T51" fmla="*/ 26 h 523"/>
                  <a:gd name="T52" fmla="*/ 329 w 509"/>
                  <a:gd name="T53" fmla="*/ 41 h 523"/>
                  <a:gd name="T54" fmla="*/ 55 w 509"/>
                  <a:gd name="T55" fmla="*/ 234 h 523"/>
                  <a:gd name="T56" fmla="*/ 254 w 509"/>
                  <a:gd name="T57" fmla="*/ 316 h 523"/>
                  <a:gd name="T58" fmla="*/ 66 w 509"/>
                  <a:gd name="T59" fmla="*/ 215 h 523"/>
                  <a:gd name="T60" fmla="*/ 75 w 509"/>
                  <a:gd name="T61" fmla="*/ 210 h 523"/>
                  <a:gd name="T62" fmla="*/ 256 w 509"/>
                  <a:gd name="T63" fmla="*/ 319 h 523"/>
                  <a:gd name="T64" fmla="*/ 65 w 509"/>
                  <a:gd name="T65" fmla="*/ 318 h 523"/>
                  <a:gd name="T66" fmla="*/ 46 w 509"/>
                  <a:gd name="T67" fmla="*/ 449 h 523"/>
                  <a:gd name="T68" fmla="*/ 50 w 509"/>
                  <a:gd name="T69" fmla="*/ 313 h 523"/>
                  <a:gd name="T70" fmla="*/ 46 w 509"/>
                  <a:gd name="T71" fmla="*/ 449 h 523"/>
                  <a:gd name="T72" fmla="*/ 95 w 509"/>
                  <a:gd name="T73" fmla="*/ 489 h 523"/>
                  <a:gd name="T74" fmla="*/ 259 w 509"/>
                  <a:gd name="T75" fmla="*/ 325 h 523"/>
                  <a:gd name="T76" fmla="*/ 74 w 509"/>
                  <a:gd name="T77" fmla="*/ 198 h 523"/>
                  <a:gd name="T78" fmla="*/ 290 w 509"/>
                  <a:gd name="T79" fmla="*/ 225 h 523"/>
                  <a:gd name="T80" fmla="*/ 300 w 509"/>
                  <a:gd name="T81" fmla="*/ 490 h 523"/>
                  <a:gd name="T82" fmla="*/ 407 w 509"/>
                  <a:gd name="T83" fmla="*/ 328 h 523"/>
                  <a:gd name="T84" fmla="*/ 380 w 509"/>
                  <a:gd name="T85" fmla="*/ 468 h 523"/>
                  <a:gd name="T86" fmla="*/ 418 w 509"/>
                  <a:gd name="T87" fmla="*/ 252 h 523"/>
                  <a:gd name="T88" fmla="*/ 432 w 509"/>
                  <a:gd name="T89" fmla="*/ 334 h 523"/>
                  <a:gd name="T90" fmla="*/ 434 w 509"/>
                  <a:gd name="T91" fmla="*/ 442 h 523"/>
                  <a:gd name="T92" fmla="*/ 386 w 509"/>
                  <a:gd name="T93" fmla="*/ 466 h 523"/>
                  <a:gd name="T94" fmla="*/ 434 w 509"/>
                  <a:gd name="T95" fmla="*/ 442 h 523"/>
                  <a:gd name="T96" fmla="*/ 439 w 509"/>
                  <a:gd name="T97" fmla="*/ 347 h 523"/>
                  <a:gd name="T98" fmla="*/ 473 w 509"/>
                  <a:gd name="T99" fmla="*/ 214 h 523"/>
                  <a:gd name="T100" fmla="*/ 411 w 509"/>
                  <a:gd name="T101" fmla="*/ 131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9" h="523">
                    <a:moveTo>
                      <a:pt x="496" y="207"/>
                    </a:moveTo>
                    <a:cubicBezTo>
                      <a:pt x="487" y="159"/>
                      <a:pt x="463" y="108"/>
                      <a:pt x="409" y="123"/>
                    </a:cubicBezTo>
                    <a:cubicBezTo>
                      <a:pt x="398" y="96"/>
                      <a:pt x="379" y="74"/>
                      <a:pt x="347" y="68"/>
                    </a:cubicBezTo>
                    <a:cubicBezTo>
                      <a:pt x="343" y="34"/>
                      <a:pt x="319" y="9"/>
                      <a:pt x="280" y="6"/>
                    </a:cubicBezTo>
                    <a:cubicBezTo>
                      <a:pt x="225" y="0"/>
                      <a:pt x="182" y="10"/>
                      <a:pt x="182" y="73"/>
                    </a:cubicBezTo>
                    <a:cubicBezTo>
                      <a:pt x="182" y="74"/>
                      <a:pt x="185" y="75"/>
                      <a:pt x="185" y="73"/>
                    </a:cubicBezTo>
                    <a:cubicBezTo>
                      <a:pt x="186" y="75"/>
                      <a:pt x="187" y="76"/>
                      <a:pt x="189" y="76"/>
                    </a:cubicBezTo>
                    <a:cubicBezTo>
                      <a:pt x="195" y="77"/>
                      <a:pt x="202" y="74"/>
                      <a:pt x="209" y="75"/>
                    </a:cubicBezTo>
                    <a:cubicBezTo>
                      <a:pt x="212" y="76"/>
                      <a:pt x="216" y="74"/>
                      <a:pt x="216" y="70"/>
                    </a:cubicBezTo>
                    <a:cubicBezTo>
                      <a:pt x="216" y="67"/>
                      <a:pt x="216" y="63"/>
                      <a:pt x="216" y="59"/>
                    </a:cubicBezTo>
                    <a:cubicBezTo>
                      <a:pt x="243" y="66"/>
                      <a:pt x="271" y="68"/>
                      <a:pt x="299" y="72"/>
                    </a:cubicBezTo>
                    <a:cubicBezTo>
                      <a:pt x="302" y="83"/>
                      <a:pt x="303" y="95"/>
                      <a:pt x="303" y="107"/>
                    </a:cubicBezTo>
                    <a:cubicBezTo>
                      <a:pt x="303" y="110"/>
                      <a:pt x="306" y="112"/>
                      <a:pt x="309" y="111"/>
                    </a:cubicBezTo>
                    <a:cubicBezTo>
                      <a:pt x="321" y="109"/>
                      <a:pt x="330" y="105"/>
                      <a:pt x="339" y="98"/>
                    </a:cubicBezTo>
                    <a:cubicBezTo>
                      <a:pt x="339" y="98"/>
                      <a:pt x="339" y="98"/>
                      <a:pt x="339" y="98"/>
                    </a:cubicBezTo>
                    <a:cubicBezTo>
                      <a:pt x="339" y="101"/>
                      <a:pt x="344" y="101"/>
                      <a:pt x="345" y="98"/>
                    </a:cubicBezTo>
                    <a:cubicBezTo>
                      <a:pt x="347" y="90"/>
                      <a:pt x="347" y="83"/>
                      <a:pt x="347" y="76"/>
                    </a:cubicBezTo>
                    <a:cubicBezTo>
                      <a:pt x="375" y="85"/>
                      <a:pt x="391" y="104"/>
                      <a:pt x="399" y="128"/>
                    </a:cubicBezTo>
                    <a:cubicBezTo>
                      <a:pt x="399" y="129"/>
                      <a:pt x="399" y="131"/>
                      <a:pt x="401" y="132"/>
                    </a:cubicBezTo>
                    <a:cubicBezTo>
                      <a:pt x="407" y="152"/>
                      <a:pt x="409" y="175"/>
                      <a:pt x="409" y="197"/>
                    </a:cubicBezTo>
                    <a:cubicBezTo>
                      <a:pt x="410" y="220"/>
                      <a:pt x="408" y="243"/>
                      <a:pt x="406" y="265"/>
                    </a:cubicBezTo>
                    <a:cubicBezTo>
                      <a:pt x="404" y="282"/>
                      <a:pt x="399" y="303"/>
                      <a:pt x="403" y="321"/>
                    </a:cubicBezTo>
                    <a:cubicBezTo>
                      <a:pt x="330" y="318"/>
                      <a:pt x="345" y="429"/>
                      <a:pt x="350" y="475"/>
                    </a:cubicBezTo>
                    <a:cubicBezTo>
                      <a:pt x="345" y="478"/>
                      <a:pt x="341" y="481"/>
                      <a:pt x="335" y="483"/>
                    </a:cubicBezTo>
                    <a:cubicBezTo>
                      <a:pt x="331" y="485"/>
                      <a:pt x="324" y="485"/>
                      <a:pt x="320" y="488"/>
                    </a:cubicBezTo>
                    <a:cubicBezTo>
                      <a:pt x="320" y="488"/>
                      <a:pt x="320" y="488"/>
                      <a:pt x="319" y="488"/>
                    </a:cubicBezTo>
                    <a:cubicBezTo>
                      <a:pt x="344" y="454"/>
                      <a:pt x="344" y="399"/>
                      <a:pt x="346" y="360"/>
                    </a:cubicBezTo>
                    <a:cubicBezTo>
                      <a:pt x="347" y="330"/>
                      <a:pt x="344" y="301"/>
                      <a:pt x="334" y="273"/>
                    </a:cubicBezTo>
                    <a:cubicBezTo>
                      <a:pt x="322" y="242"/>
                      <a:pt x="294" y="221"/>
                      <a:pt x="286" y="188"/>
                    </a:cubicBezTo>
                    <a:cubicBezTo>
                      <a:pt x="279" y="159"/>
                      <a:pt x="288" y="138"/>
                      <a:pt x="266" y="114"/>
                    </a:cubicBezTo>
                    <a:cubicBezTo>
                      <a:pt x="251" y="97"/>
                      <a:pt x="224" y="92"/>
                      <a:pt x="202" y="89"/>
                    </a:cubicBezTo>
                    <a:cubicBezTo>
                      <a:pt x="189" y="87"/>
                      <a:pt x="171" y="83"/>
                      <a:pt x="153" y="81"/>
                    </a:cubicBezTo>
                    <a:cubicBezTo>
                      <a:pt x="163" y="77"/>
                      <a:pt x="172" y="73"/>
                      <a:pt x="180" y="66"/>
                    </a:cubicBezTo>
                    <a:cubicBezTo>
                      <a:pt x="184" y="63"/>
                      <a:pt x="180" y="57"/>
                      <a:pt x="175" y="58"/>
                    </a:cubicBezTo>
                    <a:cubicBezTo>
                      <a:pt x="163" y="62"/>
                      <a:pt x="151" y="68"/>
                      <a:pt x="139" y="72"/>
                    </a:cubicBezTo>
                    <a:cubicBezTo>
                      <a:pt x="131" y="75"/>
                      <a:pt x="123" y="78"/>
                      <a:pt x="114" y="80"/>
                    </a:cubicBezTo>
                    <a:cubicBezTo>
                      <a:pt x="102" y="81"/>
                      <a:pt x="90" y="85"/>
                      <a:pt x="82" y="92"/>
                    </a:cubicBezTo>
                    <a:cubicBezTo>
                      <a:pt x="55" y="114"/>
                      <a:pt x="52" y="170"/>
                      <a:pt x="63" y="205"/>
                    </a:cubicBezTo>
                    <a:cubicBezTo>
                      <a:pt x="55" y="211"/>
                      <a:pt x="47" y="219"/>
                      <a:pt x="41" y="228"/>
                    </a:cubicBezTo>
                    <a:cubicBezTo>
                      <a:pt x="35" y="231"/>
                      <a:pt x="31" y="235"/>
                      <a:pt x="28" y="240"/>
                    </a:cubicBezTo>
                    <a:cubicBezTo>
                      <a:pt x="16" y="261"/>
                      <a:pt x="30" y="287"/>
                      <a:pt x="45" y="307"/>
                    </a:cubicBezTo>
                    <a:cubicBezTo>
                      <a:pt x="0" y="325"/>
                      <a:pt x="8" y="408"/>
                      <a:pt x="15" y="444"/>
                    </a:cubicBezTo>
                    <a:cubicBezTo>
                      <a:pt x="16" y="446"/>
                      <a:pt x="17" y="447"/>
                      <a:pt x="19" y="448"/>
                    </a:cubicBezTo>
                    <a:cubicBezTo>
                      <a:pt x="29" y="450"/>
                      <a:pt x="38" y="454"/>
                      <a:pt x="47" y="455"/>
                    </a:cubicBezTo>
                    <a:cubicBezTo>
                      <a:pt x="52" y="469"/>
                      <a:pt x="59" y="482"/>
                      <a:pt x="72" y="491"/>
                    </a:cubicBezTo>
                    <a:cubicBezTo>
                      <a:pt x="85" y="502"/>
                      <a:pt x="104" y="502"/>
                      <a:pt x="121" y="502"/>
                    </a:cubicBezTo>
                    <a:cubicBezTo>
                      <a:pt x="152" y="501"/>
                      <a:pt x="179" y="496"/>
                      <a:pt x="210" y="503"/>
                    </a:cubicBezTo>
                    <a:cubicBezTo>
                      <a:pt x="239" y="509"/>
                      <a:pt x="284" y="523"/>
                      <a:pt x="310" y="500"/>
                    </a:cubicBezTo>
                    <a:cubicBezTo>
                      <a:pt x="312" y="497"/>
                      <a:pt x="314" y="495"/>
                      <a:pt x="316" y="492"/>
                    </a:cubicBezTo>
                    <a:cubicBezTo>
                      <a:pt x="317" y="494"/>
                      <a:pt x="318" y="495"/>
                      <a:pt x="319" y="496"/>
                    </a:cubicBezTo>
                    <a:cubicBezTo>
                      <a:pt x="323" y="500"/>
                      <a:pt x="333" y="496"/>
                      <a:pt x="338" y="494"/>
                    </a:cubicBezTo>
                    <a:cubicBezTo>
                      <a:pt x="345" y="492"/>
                      <a:pt x="356" y="488"/>
                      <a:pt x="362" y="482"/>
                    </a:cubicBezTo>
                    <a:cubicBezTo>
                      <a:pt x="388" y="477"/>
                      <a:pt x="415" y="467"/>
                      <a:pt x="437" y="452"/>
                    </a:cubicBezTo>
                    <a:cubicBezTo>
                      <a:pt x="438" y="451"/>
                      <a:pt x="438" y="451"/>
                      <a:pt x="439" y="450"/>
                    </a:cubicBezTo>
                    <a:cubicBezTo>
                      <a:pt x="442" y="450"/>
                      <a:pt x="445" y="449"/>
                      <a:pt x="444" y="445"/>
                    </a:cubicBezTo>
                    <a:cubicBezTo>
                      <a:pt x="444" y="427"/>
                      <a:pt x="449" y="389"/>
                      <a:pt x="443" y="360"/>
                    </a:cubicBezTo>
                    <a:cubicBezTo>
                      <a:pt x="444" y="360"/>
                      <a:pt x="444" y="359"/>
                      <a:pt x="445" y="358"/>
                    </a:cubicBezTo>
                    <a:cubicBezTo>
                      <a:pt x="464" y="340"/>
                      <a:pt x="489" y="320"/>
                      <a:pt x="499" y="294"/>
                    </a:cubicBezTo>
                    <a:cubicBezTo>
                      <a:pt x="509" y="265"/>
                      <a:pt x="502" y="236"/>
                      <a:pt x="496" y="207"/>
                    </a:cubicBezTo>
                    <a:close/>
                    <a:moveTo>
                      <a:pt x="205" y="66"/>
                    </a:moveTo>
                    <a:cubicBezTo>
                      <a:pt x="199" y="67"/>
                      <a:pt x="193" y="68"/>
                      <a:pt x="188" y="69"/>
                    </a:cubicBezTo>
                    <a:cubicBezTo>
                      <a:pt x="187" y="69"/>
                      <a:pt x="186" y="70"/>
                      <a:pt x="186" y="70"/>
                    </a:cubicBezTo>
                    <a:cubicBezTo>
                      <a:pt x="188" y="56"/>
                      <a:pt x="191" y="42"/>
                      <a:pt x="199" y="31"/>
                    </a:cubicBezTo>
                    <a:cubicBezTo>
                      <a:pt x="202" y="32"/>
                      <a:pt x="205" y="33"/>
                      <a:pt x="208" y="33"/>
                    </a:cubicBezTo>
                    <a:cubicBezTo>
                      <a:pt x="204" y="43"/>
                      <a:pt x="205" y="55"/>
                      <a:pt x="205" y="66"/>
                    </a:cubicBezTo>
                    <a:close/>
                    <a:moveTo>
                      <a:pt x="216" y="51"/>
                    </a:moveTo>
                    <a:cubicBezTo>
                      <a:pt x="216" y="51"/>
                      <a:pt x="216" y="51"/>
                      <a:pt x="216" y="51"/>
                    </a:cubicBezTo>
                    <a:cubicBezTo>
                      <a:pt x="217" y="45"/>
                      <a:pt x="217" y="40"/>
                      <a:pt x="217" y="34"/>
                    </a:cubicBezTo>
                    <a:cubicBezTo>
                      <a:pt x="232" y="35"/>
                      <a:pt x="248" y="34"/>
                      <a:pt x="263" y="37"/>
                    </a:cubicBezTo>
                    <a:cubicBezTo>
                      <a:pt x="277" y="40"/>
                      <a:pt x="286" y="48"/>
                      <a:pt x="292" y="57"/>
                    </a:cubicBezTo>
                    <a:cubicBezTo>
                      <a:pt x="269" y="50"/>
                      <a:pt x="241" y="55"/>
                      <a:pt x="216" y="51"/>
                    </a:cubicBezTo>
                    <a:close/>
                    <a:moveTo>
                      <a:pt x="334" y="88"/>
                    </a:moveTo>
                    <a:cubicBezTo>
                      <a:pt x="327" y="93"/>
                      <a:pt x="320" y="97"/>
                      <a:pt x="313" y="100"/>
                    </a:cubicBezTo>
                    <a:cubicBezTo>
                      <a:pt x="313" y="90"/>
                      <a:pt x="312" y="80"/>
                      <a:pt x="309" y="70"/>
                    </a:cubicBezTo>
                    <a:cubicBezTo>
                      <a:pt x="311" y="68"/>
                      <a:pt x="310" y="65"/>
                      <a:pt x="308" y="64"/>
                    </a:cubicBezTo>
                    <a:cubicBezTo>
                      <a:pt x="308" y="64"/>
                      <a:pt x="307" y="64"/>
                      <a:pt x="307" y="64"/>
                    </a:cubicBezTo>
                    <a:cubicBezTo>
                      <a:pt x="303" y="51"/>
                      <a:pt x="294" y="39"/>
                      <a:pt x="280" y="32"/>
                    </a:cubicBezTo>
                    <a:cubicBezTo>
                      <a:pt x="260" y="23"/>
                      <a:pt x="228" y="22"/>
                      <a:pt x="204" y="26"/>
                    </a:cubicBezTo>
                    <a:cubicBezTo>
                      <a:pt x="206" y="25"/>
                      <a:pt x="207" y="23"/>
                      <a:pt x="209" y="22"/>
                    </a:cubicBezTo>
                    <a:cubicBezTo>
                      <a:pt x="225" y="10"/>
                      <a:pt x="252" y="13"/>
                      <a:pt x="271" y="14"/>
                    </a:cubicBezTo>
                    <a:cubicBezTo>
                      <a:pt x="293" y="16"/>
                      <a:pt x="316" y="21"/>
                      <a:pt x="329" y="41"/>
                    </a:cubicBezTo>
                    <a:cubicBezTo>
                      <a:pt x="337" y="54"/>
                      <a:pt x="337" y="71"/>
                      <a:pt x="338" y="87"/>
                    </a:cubicBezTo>
                    <a:cubicBezTo>
                      <a:pt x="336" y="87"/>
                      <a:pt x="335" y="87"/>
                      <a:pt x="334" y="88"/>
                    </a:cubicBezTo>
                    <a:close/>
                    <a:moveTo>
                      <a:pt x="55" y="234"/>
                    </a:moveTo>
                    <a:cubicBezTo>
                      <a:pt x="77" y="227"/>
                      <a:pt x="107" y="233"/>
                      <a:pt x="131" y="233"/>
                    </a:cubicBezTo>
                    <a:cubicBezTo>
                      <a:pt x="190" y="234"/>
                      <a:pt x="244" y="246"/>
                      <a:pt x="245" y="316"/>
                    </a:cubicBezTo>
                    <a:cubicBezTo>
                      <a:pt x="245" y="322"/>
                      <a:pt x="253" y="322"/>
                      <a:pt x="254" y="316"/>
                    </a:cubicBezTo>
                    <a:cubicBezTo>
                      <a:pt x="263" y="233"/>
                      <a:pt x="181" y="223"/>
                      <a:pt x="117" y="224"/>
                    </a:cubicBezTo>
                    <a:cubicBezTo>
                      <a:pt x="101" y="224"/>
                      <a:pt x="77" y="219"/>
                      <a:pt x="57" y="223"/>
                    </a:cubicBezTo>
                    <a:cubicBezTo>
                      <a:pt x="60" y="220"/>
                      <a:pt x="63" y="218"/>
                      <a:pt x="66" y="215"/>
                    </a:cubicBezTo>
                    <a:cubicBezTo>
                      <a:pt x="67" y="216"/>
                      <a:pt x="67" y="218"/>
                      <a:pt x="68" y="219"/>
                    </a:cubicBezTo>
                    <a:cubicBezTo>
                      <a:pt x="70" y="224"/>
                      <a:pt x="77" y="220"/>
                      <a:pt x="76" y="215"/>
                    </a:cubicBezTo>
                    <a:cubicBezTo>
                      <a:pt x="76" y="213"/>
                      <a:pt x="76" y="212"/>
                      <a:pt x="75" y="210"/>
                    </a:cubicBezTo>
                    <a:cubicBezTo>
                      <a:pt x="107" y="192"/>
                      <a:pt x="146" y="195"/>
                      <a:pt x="187" y="198"/>
                    </a:cubicBezTo>
                    <a:cubicBezTo>
                      <a:pt x="219" y="200"/>
                      <a:pt x="250" y="204"/>
                      <a:pt x="259" y="240"/>
                    </a:cubicBezTo>
                    <a:cubicBezTo>
                      <a:pt x="265" y="265"/>
                      <a:pt x="263" y="295"/>
                      <a:pt x="256" y="319"/>
                    </a:cubicBezTo>
                    <a:cubicBezTo>
                      <a:pt x="256" y="320"/>
                      <a:pt x="256" y="320"/>
                      <a:pt x="256" y="321"/>
                    </a:cubicBezTo>
                    <a:cubicBezTo>
                      <a:pt x="256" y="321"/>
                      <a:pt x="255" y="320"/>
                      <a:pt x="254" y="320"/>
                    </a:cubicBezTo>
                    <a:cubicBezTo>
                      <a:pt x="192" y="319"/>
                      <a:pt x="127" y="314"/>
                      <a:pt x="65" y="318"/>
                    </a:cubicBezTo>
                    <a:cubicBezTo>
                      <a:pt x="64" y="315"/>
                      <a:pt x="61" y="315"/>
                      <a:pt x="60" y="316"/>
                    </a:cubicBezTo>
                    <a:cubicBezTo>
                      <a:pt x="46" y="293"/>
                      <a:pt x="16" y="247"/>
                      <a:pt x="55" y="234"/>
                    </a:cubicBezTo>
                    <a:close/>
                    <a:moveTo>
                      <a:pt x="46" y="449"/>
                    </a:moveTo>
                    <a:cubicBezTo>
                      <a:pt x="30" y="444"/>
                      <a:pt x="25" y="437"/>
                      <a:pt x="23" y="421"/>
                    </a:cubicBezTo>
                    <a:cubicBezTo>
                      <a:pt x="21" y="408"/>
                      <a:pt x="21" y="396"/>
                      <a:pt x="21" y="383"/>
                    </a:cubicBezTo>
                    <a:cubicBezTo>
                      <a:pt x="22" y="354"/>
                      <a:pt x="30" y="332"/>
                      <a:pt x="50" y="313"/>
                    </a:cubicBezTo>
                    <a:cubicBezTo>
                      <a:pt x="53" y="317"/>
                      <a:pt x="56" y="320"/>
                      <a:pt x="58" y="322"/>
                    </a:cubicBezTo>
                    <a:cubicBezTo>
                      <a:pt x="58" y="322"/>
                      <a:pt x="58" y="322"/>
                      <a:pt x="58" y="322"/>
                    </a:cubicBezTo>
                    <a:cubicBezTo>
                      <a:pt x="50" y="359"/>
                      <a:pt x="36" y="409"/>
                      <a:pt x="46" y="449"/>
                    </a:cubicBezTo>
                    <a:close/>
                    <a:moveTo>
                      <a:pt x="300" y="490"/>
                    </a:moveTo>
                    <a:cubicBezTo>
                      <a:pt x="276" y="513"/>
                      <a:pt x="224" y="494"/>
                      <a:pt x="197" y="488"/>
                    </a:cubicBezTo>
                    <a:cubicBezTo>
                      <a:pt x="163" y="481"/>
                      <a:pt x="129" y="495"/>
                      <a:pt x="95" y="489"/>
                    </a:cubicBezTo>
                    <a:cubicBezTo>
                      <a:pt x="30" y="479"/>
                      <a:pt x="60" y="372"/>
                      <a:pt x="65" y="324"/>
                    </a:cubicBezTo>
                    <a:cubicBezTo>
                      <a:pt x="127" y="329"/>
                      <a:pt x="192" y="336"/>
                      <a:pt x="254" y="331"/>
                    </a:cubicBezTo>
                    <a:cubicBezTo>
                      <a:pt x="258" y="331"/>
                      <a:pt x="259" y="328"/>
                      <a:pt x="259" y="325"/>
                    </a:cubicBezTo>
                    <a:cubicBezTo>
                      <a:pt x="262" y="326"/>
                      <a:pt x="265" y="326"/>
                      <a:pt x="267" y="322"/>
                    </a:cubicBezTo>
                    <a:cubicBezTo>
                      <a:pt x="285" y="271"/>
                      <a:pt x="277" y="194"/>
                      <a:pt x="212" y="188"/>
                    </a:cubicBezTo>
                    <a:cubicBezTo>
                      <a:pt x="165" y="184"/>
                      <a:pt x="113" y="178"/>
                      <a:pt x="74" y="198"/>
                    </a:cubicBezTo>
                    <a:cubicBezTo>
                      <a:pt x="69" y="159"/>
                      <a:pt x="67" y="101"/>
                      <a:pt x="112" y="96"/>
                    </a:cubicBezTo>
                    <a:cubicBezTo>
                      <a:pt x="148" y="92"/>
                      <a:pt x="194" y="98"/>
                      <a:pt x="229" y="107"/>
                    </a:cubicBezTo>
                    <a:cubicBezTo>
                      <a:pt x="287" y="122"/>
                      <a:pt x="265" y="184"/>
                      <a:pt x="290" y="225"/>
                    </a:cubicBezTo>
                    <a:cubicBezTo>
                      <a:pt x="302" y="245"/>
                      <a:pt x="317" y="261"/>
                      <a:pt x="325" y="285"/>
                    </a:cubicBezTo>
                    <a:cubicBezTo>
                      <a:pt x="334" y="312"/>
                      <a:pt x="333" y="342"/>
                      <a:pt x="331" y="369"/>
                    </a:cubicBezTo>
                    <a:cubicBezTo>
                      <a:pt x="329" y="406"/>
                      <a:pt x="328" y="462"/>
                      <a:pt x="300" y="490"/>
                    </a:cubicBezTo>
                    <a:close/>
                    <a:moveTo>
                      <a:pt x="364" y="474"/>
                    </a:moveTo>
                    <a:cubicBezTo>
                      <a:pt x="363" y="472"/>
                      <a:pt x="360" y="471"/>
                      <a:pt x="357" y="471"/>
                    </a:cubicBezTo>
                    <a:cubicBezTo>
                      <a:pt x="355" y="424"/>
                      <a:pt x="340" y="328"/>
                      <a:pt x="407" y="328"/>
                    </a:cubicBezTo>
                    <a:cubicBezTo>
                      <a:pt x="417" y="328"/>
                      <a:pt x="424" y="334"/>
                      <a:pt x="428" y="342"/>
                    </a:cubicBezTo>
                    <a:cubicBezTo>
                      <a:pt x="428" y="343"/>
                      <a:pt x="428" y="343"/>
                      <a:pt x="428" y="343"/>
                    </a:cubicBezTo>
                    <a:cubicBezTo>
                      <a:pt x="371" y="353"/>
                      <a:pt x="364" y="421"/>
                      <a:pt x="380" y="468"/>
                    </a:cubicBezTo>
                    <a:cubicBezTo>
                      <a:pt x="380" y="468"/>
                      <a:pt x="380" y="469"/>
                      <a:pt x="380" y="469"/>
                    </a:cubicBezTo>
                    <a:cubicBezTo>
                      <a:pt x="375" y="471"/>
                      <a:pt x="369" y="473"/>
                      <a:pt x="364" y="474"/>
                    </a:cubicBezTo>
                    <a:close/>
                    <a:moveTo>
                      <a:pt x="418" y="252"/>
                    </a:moveTo>
                    <a:cubicBezTo>
                      <a:pt x="420" y="226"/>
                      <a:pt x="421" y="200"/>
                      <a:pt x="419" y="175"/>
                    </a:cubicBezTo>
                    <a:cubicBezTo>
                      <a:pt x="460" y="154"/>
                      <a:pt x="467" y="230"/>
                      <a:pt x="468" y="255"/>
                    </a:cubicBezTo>
                    <a:cubicBezTo>
                      <a:pt x="470" y="285"/>
                      <a:pt x="447" y="309"/>
                      <a:pt x="432" y="334"/>
                    </a:cubicBezTo>
                    <a:cubicBezTo>
                      <a:pt x="427" y="327"/>
                      <a:pt x="421" y="323"/>
                      <a:pt x="412" y="321"/>
                    </a:cubicBezTo>
                    <a:cubicBezTo>
                      <a:pt x="418" y="300"/>
                      <a:pt x="416" y="274"/>
                      <a:pt x="418" y="252"/>
                    </a:cubicBezTo>
                    <a:close/>
                    <a:moveTo>
                      <a:pt x="434" y="442"/>
                    </a:moveTo>
                    <a:cubicBezTo>
                      <a:pt x="433" y="442"/>
                      <a:pt x="432" y="442"/>
                      <a:pt x="431" y="443"/>
                    </a:cubicBezTo>
                    <a:cubicBezTo>
                      <a:pt x="417" y="452"/>
                      <a:pt x="402" y="460"/>
                      <a:pt x="386" y="467"/>
                    </a:cubicBezTo>
                    <a:cubicBezTo>
                      <a:pt x="386" y="466"/>
                      <a:pt x="386" y="466"/>
                      <a:pt x="386" y="466"/>
                    </a:cubicBezTo>
                    <a:cubicBezTo>
                      <a:pt x="379" y="424"/>
                      <a:pt x="376" y="360"/>
                      <a:pt x="432" y="353"/>
                    </a:cubicBezTo>
                    <a:cubicBezTo>
                      <a:pt x="432" y="353"/>
                      <a:pt x="432" y="353"/>
                      <a:pt x="432" y="353"/>
                    </a:cubicBezTo>
                    <a:cubicBezTo>
                      <a:pt x="439" y="380"/>
                      <a:pt x="433" y="423"/>
                      <a:pt x="434" y="442"/>
                    </a:cubicBezTo>
                    <a:close/>
                    <a:moveTo>
                      <a:pt x="483" y="301"/>
                    </a:moveTo>
                    <a:cubicBezTo>
                      <a:pt x="472" y="319"/>
                      <a:pt x="454" y="334"/>
                      <a:pt x="440" y="349"/>
                    </a:cubicBezTo>
                    <a:cubicBezTo>
                      <a:pt x="440" y="348"/>
                      <a:pt x="439" y="348"/>
                      <a:pt x="439" y="347"/>
                    </a:cubicBezTo>
                    <a:cubicBezTo>
                      <a:pt x="439" y="346"/>
                      <a:pt x="440" y="346"/>
                      <a:pt x="440" y="346"/>
                    </a:cubicBezTo>
                    <a:cubicBezTo>
                      <a:pt x="452" y="325"/>
                      <a:pt x="467" y="306"/>
                      <a:pt x="476" y="283"/>
                    </a:cubicBezTo>
                    <a:cubicBezTo>
                      <a:pt x="484" y="261"/>
                      <a:pt x="479" y="236"/>
                      <a:pt x="473" y="214"/>
                    </a:cubicBezTo>
                    <a:cubicBezTo>
                      <a:pt x="467" y="189"/>
                      <a:pt x="448" y="135"/>
                      <a:pt x="418" y="167"/>
                    </a:cubicBezTo>
                    <a:cubicBezTo>
                      <a:pt x="418" y="166"/>
                      <a:pt x="418" y="164"/>
                      <a:pt x="418" y="163"/>
                    </a:cubicBezTo>
                    <a:cubicBezTo>
                      <a:pt x="417" y="152"/>
                      <a:pt x="415" y="141"/>
                      <a:pt x="411" y="131"/>
                    </a:cubicBezTo>
                    <a:cubicBezTo>
                      <a:pt x="468" y="122"/>
                      <a:pt x="480" y="179"/>
                      <a:pt x="489" y="225"/>
                    </a:cubicBezTo>
                    <a:cubicBezTo>
                      <a:pt x="494" y="252"/>
                      <a:pt x="497" y="276"/>
                      <a:pt x="483" y="3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9" name="Freeform 375"/>
              <p:cNvSpPr>
                <a:spLocks noEditPoints="1"/>
              </p:cNvSpPr>
              <p:nvPr/>
            </p:nvSpPr>
            <p:spPr bwMode="auto">
              <a:xfrm>
                <a:off x="476" y="-439"/>
                <a:ext cx="1004" cy="682"/>
              </a:xfrm>
              <a:custGeom>
                <a:avLst/>
                <a:gdLst>
                  <a:gd name="T0" fmla="*/ 456 w 498"/>
                  <a:gd name="T1" fmla="*/ 199 h 338"/>
                  <a:gd name="T2" fmla="*/ 449 w 498"/>
                  <a:gd name="T3" fmla="*/ 184 h 338"/>
                  <a:gd name="T4" fmla="*/ 441 w 498"/>
                  <a:gd name="T5" fmla="*/ 156 h 338"/>
                  <a:gd name="T6" fmla="*/ 432 w 498"/>
                  <a:gd name="T7" fmla="*/ 112 h 338"/>
                  <a:gd name="T8" fmla="*/ 294 w 498"/>
                  <a:gd name="T9" fmla="*/ 0 h 338"/>
                  <a:gd name="T10" fmla="*/ 66 w 498"/>
                  <a:gd name="T11" fmla="*/ 70 h 338"/>
                  <a:gd name="T12" fmla="*/ 30 w 498"/>
                  <a:gd name="T13" fmla="*/ 76 h 338"/>
                  <a:gd name="T14" fmla="*/ 29 w 498"/>
                  <a:gd name="T15" fmla="*/ 166 h 338"/>
                  <a:gd name="T16" fmla="*/ 130 w 498"/>
                  <a:gd name="T17" fmla="*/ 122 h 338"/>
                  <a:gd name="T18" fmla="*/ 244 w 498"/>
                  <a:gd name="T19" fmla="*/ 189 h 338"/>
                  <a:gd name="T20" fmla="*/ 242 w 498"/>
                  <a:gd name="T21" fmla="*/ 198 h 338"/>
                  <a:gd name="T22" fmla="*/ 235 w 498"/>
                  <a:gd name="T23" fmla="*/ 204 h 338"/>
                  <a:gd name="T24" fmla="*/ 243 w 498"/>
                  <a:gd name="T25" fmla="*/ 251 h 338"/>
                  <a:gd name="T26" fmla="*/ 300 w 498"/>
                  <a:gd name="T27" fmla="*/ 247 h 338"/>
                  <a:gd name="T28" fmla="*/ 306 w 498"/>
                  <a:gd name="T29" fmla="*/ 258 h 338"/>
                  <a:gd name="T30" fmla="*/ 230 w 498"/>
                  <a:gd name="T31" fmla="*/ 264 h 338"/>
                  <a:gd name="T32" fmla="*/ 227 w 498"/>
                  <a:gd name="T33" fmla="*/ 265 h 338"/>
                  <a:gd name="T34" fmla="*/ 232 w 498"/>
                  <a:gd name="T35" fmla="*/ 185 h 338"/>
                  <a:gd name="T36" fmla="*/ 61 w 498"/>
                  <a:gd name="T37" fmla="*/ 109 h 338"/>
                  <a:gd name="T38" fmla="*/ 198 w 498"/>
                  <a:gd name="T39" fmla="*/ 248 h 338"/>
                  <a:gd name="T40" fmla="*/ 15 w 498"/>
                  <a:gd name="T41" fmla="*/ 170 h 338"/>
                  <a:gd name="T42" fmla="*/ 220 w 498"/>
                  <a:gd name="T43" fmla="*/ 273 h 338"/>
                  <a:gd name="T44" fmla="*/ 230 w 498"/>
                  <a:gd name="T45" fmla="*/ 273 h 338"/>
                  <a:gd name="T46" fmla="*/ 306 w 498"/>
                  <a:gd name="T47" fmla="*/ 265 h 338"/>
                  <a:gd name="T48" fmla="*/ 369 w 498"/>
                  <a:gd name="T49" fmla="*/ 311 h 338"/>
                  <a:gd name="T50" fmla="*/ 483 w 498"/>
                  <a:gd name="T51" fmla="*/ 212 h 338"/>
                  <a:gd name="T52" fmla="*/ 72 w 498"/>
                  <a:gd name="T53" fmla="*/ 75 h 338"/>
                  <a:gd name="T54" fmla="*/ 187 w 498"/>
                  <a:gd name="T55" fmla="*/ 29 h 338"/>
                  <a:gd name="T56" fmla="*/ 332 w 498"/>
                  <a:gd name="T57" fmla="*/ 30 h 338"/>
                  <a:gd name="T58" fmla="*/ 433 w 498"/>
                  <a:gd name="T59" fmla="*/ 127 h 338"/>
                  <a:gd name="T60" fmla="*/ 430 w 498"/>
                  <a:gd name="T61" fmla="*/ 151 h 338"/>
                  <a:gd name="T62" fmla="*/ 255 w 498"/>
                  <a:gd name="T63" fmla="*/ 188 h 338"/>
                  <a:gd name="T64" fmla="*/ 125 w 498"/>
                  <a:gd name="T65" fmla="*/ 108 h 338"/>
                  <a:gd name="T66" fmla="*/ 292 w 498"/>
                  <a:gd name="T67" fmla="*/ 238 h 338"/>
                  <a:gd name="T68" fmla="*/ 243 w 498"/>
                  <a:gd name="T69" fmla="*/ 207 h 338"/>
                  <a:gd name="T70" fmla="*/ 379 w 498"/>
                  <a:gd name="T71" fmla="*/ 185 h 338"/>
                  <a:gd name="T72" fmla="*/ 438 w 498"/>
                  <a:gd name="T73" fmla="*/ 184 h 338"/>
                  <a:gd name="T74" fmla="*/ 281 w 498"/>
                  <a:gd name="T75" fmla="*/ 223 h 338"/>
                  <a:gd name="T76" fmla="*/ 447 w 498"/>
                  <a:gd name="T77" fmla="*/ 199 h 338"/>
                  <a:gd name="T78" fmla="*/ 318 w 498"/>
                  <a:gd name="T79" fmla="*/ 234 h 338"/>
                  <a:gd name="T80" fmla="*/ 359 w 498"/>
                  <a:gd name="T81" fmla="*/ 296 h 338"/>
                  <a:gd name="T82" fmla="*/ 322 w 498"/>
                  <a:gd name="T83" fmla="*/ 266 h 338"/>
                  <a:gd name="T84" fmla="*/ 302 w 498"/>
                  <a:gd name="T85" fmla="*/ 238 h 338"/>
                  <a:gd name="T86" fmla="*/ 316 w 498"/>
                  <a:gd name="T87" fmla="*/ 244 h 338"/>
                  <a:gd name="T88" fmla="*/ 359 w 498"/>
                  <a:gd name="T89" fmla="*/ 296 h 338"/>
                  <a:gd name="T90" fmla="*/ 405 w 498"/>
                  <a:gd name="T91" fmla="*/ 242 h 338"/>
                  <a:gd name="T92" fmla="*/ 340 w 498"/>
                  <a:gd name="T93" fmla="*/ 253 h 338"/>
                  <a:gd name="T94" fmla="*/ 465 w 498"/>
                  <a:gd name="T95" fmla="*/ 212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8" h="338">
                    <a:moveTo>
                      <a:pt x="483" y="212"/>
                    </a:moveTo>
                    <a:cubicBezTo>
                      <a:pt x="478" y="202"/>
                      <a:pt x="468" y="199"/>
                      <a:pt x="456" y="199"/>
                    </a:cubicBezTo>
                    <a:cubicBezTo>
                      <a:pt x="455" y="197"/>
                      <a:pt x="454" y="194"/>
                      <a:pt x="453" y="192"/>
                    </a:cubicBezTo>
                    <a:cubicBezTo>
                      <a:pt x="455" y="189"/>
                      <a:pt x="453" y="184"/>
                      <a:pt x="449" y="184"/>
                    </a:cubicBezTo>
                    <a:cubicBezTo>
                      <a:pt x="448" y="180"/>
                      <a:pt x="447" y="177"/>
                      <a:pt x="445" y="174"/>
                    </a:cubicBezTo>
                    <a:cubicBezTo>
                      <a:pt x="443" y="168"/>
                      <a:pt x="443" y="162"/>
                      <a:pt x="441" y="156"/>
                    </a:cubicBezTo>
                    <a:cubicBezTo>
                      <a:pt x="443" y="154"/>
                      <a:pt x="444" y="152"/>
                      <a:pt x="445" y="149"/>
                    </a:cubicBezTo>
                    <a:cubicBezTo>
                      <a:pt x="451" y="136"/>
                      <a:pt x="440" y="121"/>
                      <a:pt x="432" y="112"/>
                    </a:cubicBezTo>
                    <a:cubicBezTo>
                      <a:pt x="411" y="86"/>
                      <a:pt x="381" y="67"/>
                      <a:pt x="359" y="43"/>
                    </a:cubicBezTo>
                    <a:cubicBezTo>
                      <a:pt x="342" y="25"/>
                      <a:pt x="321" y="0"/>
                      <a:pt x="294" y="0"/>
                    </a:cubicBezTo>
                    <a:cubicBezTo>
                      <a:pt x="267" y="0"/>
                      <a:pt x="239" y="8"/>
                      <a:pt x="212" y="13"/>
                    </a:cubicBezTo>
                    <a:cubicBezTo>
                      <a:pt x="167" y="22"/>
                      <a:pt x="95" y="28"/>
                      <a:pt x="66" y="70"/>
                    </a:cubicBezTo>
                    <a:cubicBezTo>
                      <a:pt x="65" y="71"/>
                      <a:pt x="65" y="72"/>
                      <a:pt x="66" y="73"/>
                    </a:cubicBezTo>
                    <a:cubicBezTo>
                      <a:pt x="54" y="70"/>
                      <a:pt x="42" y="70"/>
                      <a:pt x="30" y="76"/>
                    </a:cubicBezTo>
                    <a:cubicBezTo>
                      <a:pt x="0" y="92"/>
                      <a:pt x="10" y="145"/>
                      <a:pt x="22" y="168"/>
                    </a:cubicBezTo>
                    <a:cubicBezTo>
                      <a:pt x="24" y="172"/>
                      <a:pt x="31" y="170"/>
                      <a:pt x="29" y="166"/>
                    </a:cubicBezTo>
                    <a:cubicBezTo>
                      <a:pt x="21" y="141"/>
                      <a:pt x="9" y="82"/>
                      <a:pt x="53" y="79"/>
                    </a:cubicBezTo>
                    <a:cubicBezTo>
                      <a:pt x="79" y="78"/>
                      <a:pt x="110" y="109"/>
                      <a:pt x="130" y="122"/>
                    </a:cubicBezTo>
                    <a:cubicBezTo>
                      <a:pt x="154" y="137"/>
                      <a:pt x="180" y="149"/>
                      <a:pt x="205" y="162"/>
                    </a:cubicBezTo>
                    <a:cubicBezTo>
                      <a:pt x="215" y="166"/>
                      <a:pt x="241" y="177"/>
                      <a:pt x="244" y="189"/>
                    </a:cubicBezTo>
                    <a:cubicBezTo>
                      <a:pt x="242" y="191"/>
                      <a:pt x="242" y="194"/>
                      <a:pt x="243" y="196"/>
                    </a:cubicBezTo>
                    <a:cubicBezTo>
                      <a:pt x="243" y="197"/>
                      <a:pt x="242" y="197"/>
                      <a:pt x="242" y="198"/>
                    </a:cubicBezTo>
                    <a:cubicBezTo>
                      <a:pt x="240" y="196"/>
                      <a:pt x="237" y="197"/>
                      <a:pt x="236" y="200"/>
                    </a:cubicBezTo>
                    <a:cubicBezTo>
                      <a:pt x="236" y="201"/>
                      <a:pt x="236" y="202"/>
                      <a:pt x="235" y="204"/>
                    </a:cubicBezTo>
                    <a:cubicBezTo>
                      <a:pt x="235" y="204"/>
                      <a:pt x="235" y="205"/>
                      <a:pt x="235" y="206"/>
                    </a:cubicBezTo>
                    <a:cubicBezTo>
                      <a:pt x="231" y="222"/>
                      <a:pt x="228" y="241"/>
                      <a:pt x="243" y="251"/>
                    </a:cubicBezTo>
                    <a:cubicBezTo>
                      <a:pt x="258" y="261"/>
                      <a:pt x="284" y="251"/>
                      <a:pt x="300" y="247"/>
                    </a:cubicBezTo>
                    <a:cubicBezTo>
                      <a:pt x="300" y="247"/>
                      <a:pt x="300" y="247"/>
                      <a:pt x="300" y="247"/>
                    </a:cubicBezTo>
                    <a:cubicBezTo>
                      <a:pt x="303" y="250"/>
                      <a:pt x="305" y="254"/>
                      <a:pt x="308" y="258"/>
                    </a:cubicBezTo>
                    <a:cubicBezTo>
                      <a:pt x="307" y="258"/>
                      <a:pt x="307" y="258"/>
                      <a:pt x="306" y="258"/>
                    </a:cubicBezTo>
                    <a:cubicBezTo>
                      <a:pt x="296" y="256"/>
                      <a:pt x="286" y="259"/>
                      <a:pt x="276" y="260"/>
                    </a:cubicBezTo>
                    <a:cubicBezTo>
                      <a:pt x="261" y="263"/>
                      <a:pt x="246" y="265"/>
                      <a:pt x="230" y="264"/>
                    </a:cubicBezTo>
                    <a:cubicBezTo>
                      <a:pt x="229" y="264"/>
                      <a:pt x="228" y="265"/>
                      <a:pt x="227" y="265"/>
                    </a:cubicBezTo>
                    <a:cubicBezTo>
                      <a:pt x="227" y="265"/>
                      <a:pt x="227" y="265"/>
                      <a:pt x="227" y="265"/>
                    </a:cubicBezTo>
                    <a:cubicBezTo>
                      <a:pt x="198" y="243"/>
                      <a:pt x="215" y="216"/>
                      <a:pt x="235" y="195"/>
                    </a:cubicBezTo>
                    <a:cubicBezTo>
                      <a:pt x="238" y="192"/>
                      <a:pt x="236" y="186"/>
                      <a:pt x="232" y="185"/>
                    </a:cubicBezTo>
                    <a:cubicBezTo>
                      <a:pt x="174" y="168"/>
                      <a:pt x="114" y="142"/>
                      <a:pt x="68" y="103"/>
                    </a:cubicBezTo>
                    <a:cubicBezTo>
                      <a:pt x="63" y="99"/>
                      <a:pt x="57" y="105"/>
                      <a:pt x="61" y="109"/>
                    </a:cubicBezTo>
                    <a:cubicBezTo>
                      <a:pt x="102" y="151"/>
                      <a:pt x="164" y="174"/>
                      <a:pt x="218" y="193"/>
                    </a:cubicBezTo>
                    <a:cubicBezTo>
                      <a:pt x="205" y="209"/>
                      <a:pt x="194" y="230"/>
                      <a:pt x="198" y="248"/>
                    </a:cubicBezTo>
                    <a:cubicBezTo>
                      <a:pt x="142" y="215"/>
                      <a:pt x="76" y="192"/>
                      <a:pt x="16" y="167"/>
                    </a:cubicBezTo>
                    <a:cubicBezTo>
                      <a:pt x="15" y="167"/>
                      <a:pt x="14" y="169"/>
                      <a:pt x="15" y="170"/>
                    </a:cubicBezTo>
                    <a:cubicBezTo>
                      <a:pt x="79" y="204"/>
                      <a:pt x="144" y="239"/>
                      <a:pt x="211" y="268"/>
                    </a:cubicBezTo>
                    <a:cubicBezTo>
                      <a:pt x="214" y="270"/>
                      <a:pt x="216" y="272"/>
                      <a:pt x="220" y="273"/>
                    </a:cubicBezTo>
                    <a:cubicBezTo>
                      <a:pt x="223" y="274"/>
                      <a:pt x="225" y="273"/>
                      <a:pt x="227" y="271"/>
                    </a:cubicBezTo>
                    <a:cubicBezTo>
                      <a:pt x="228" y="272"/>
                      <a:pt x="229" y="273"/>
                      <a:pt x="230" y="273"/>
                    </a:cubicBezTo>
                    <a:cubicBezTo>
                      <a:pt x="242" y="275"/>
                      <a:pt x="255" y="273"/>
                      <a:pt x="267" y="272"/>
                    </a:cubicBezTo>
                    <a:cubicBezTo>
                      <a:pt x="280" y="270"/>
                      <a:pt x="294" y="270"/>
                      <a:pt x="306" y="265"/>
                    </a:cubicBezTo>
                    <a:cubicBezTo>
                      <a:pt x="308" y="265"/>
                      <a:pt x="309" y="263"/>
                      <a:pt x="309" y="261"/>
                    </a:cubicBezTo>
                    <a:cubicBezTo>
                      <a:pt x="326" y="289"/>
                      <a:pt x="349" y="338"/>
                      <a:pt x="369" y="311"/>
                    </a:cubicBezTo>
                    <a:cubicBezTo>
                      <a:pt x="378" y="298"/>
                      <a:pt x="361" y="277"/>
                      <a:pt x="350" y="265"/>
                    </a:cubicBezTo>
                    <a:cubicBezTo>
                      <a:pt x="386" y="260"/>
                      <a:pt x="498" y="243"/>
                      <a:pt x="483" y="212"/>
                    </a:cubicBezTo>
                    <a:close/>
                    <a:moveTo>
                      <a:pt x="125" y="108"/>
                    </a:moveTo>
                    <a:cubicBezTo>
                      <a:pt x="109" y="98"/>
                      <a:pt x="91" y="83"/>
                      <a:pt x="72" y="75"/>
                    </a:cubicBezTo>
                    <a:cubicBezTo>
                      <a:pt x="72" y="75"/>
                      <a:pt x="72" y="75"/>
                      <a:pt x="72" y="75"/>
                    </a:cubicBezTo>
                    <a:cubicBezTo>
                      <a:pt x="98" y="43"/>
                      <a:pt x="150" y="36"/>
                      <a:pt x="187" y="29"/>
                    </a:cubicBezTo>
                    <a:cubicBezTo>
                      <a:pt x="204" y="26"/>
                      <a:pt x="221" y="23"/>
                      <a:pt x="238" y="20"/>
                    </a:cubicBezTo>
                    <a:cubicBezTo>
                      <a:pt x="275" y="14"/>
                      <a:pt x="301" y="3"/>
                      <a:pt x="332" y="30"/>
                    </a:cubicBezTo>
                    <a:cubicBezTo>
                      <a:pt x="349" y="45"/>
                      <a:pt x="364" y="63"/>
                      <a:pt x="381" y="78"/>
                    </a:cubicBezTo>
                    <a:cubicBezTo>
                      <a:pt x="399" y="93"/>
                      <a:pt x="418" y="108"/>
                      <a:pt x="433" y="127"/>
                    </a:cubicBezTo>
                    <a:cubicBezTo>
                      <a:pt x="438" y="134"/>
                      <a:pt x="438" y="141"/>
                      <a:pt x="435" y="147"/>
                    </a:cubicBezTo>
                    <a:cubicBezTo>
                      <a:pt x="432" y="147"/>
                      <a:pt x="430" y="148"/>
                      <a:pt x="430" y="151"/>
                    </a:cubicBezTo>
                    <a:cubicBezTo>
                      <a:pt x="430" y="151"/>
                      <a:pt x="430" y="152"/>
                      <a:pt x="429" y="153"/>
                    </a:cubicBezTo>
                    <a:cubicBezTo>
                      <a:pt x="399" y="178"/>
                      <a:pt x="291" y="187"/>
                      <a:pt x="255" y="188"/>
                    </a:cubicBezTo>
                    <a:cubicBezTo>
                      <a:pt x="254" y="183"/>
                      <a:pt x="250" y="178"/>
                      <a:pt x="245" y="174"/>
                    </a:cubicBezTo>
                    <a:cubicBezTo>
                      <a:pt x="211" y="145"/>
                      <a:pt x="163" y="131"/>
                      <a:pt x="125" y="108"/>
                    </a:cubicBezTo>
                    <a:close/>
                    <a:moveTo>
                      <a:pt x="293" y="230"/>
                    </a:moveTo>
                    <a:cubicBezTo>
                      <a:pt x="290" y="232"/>
                      <a:pt x="290" y="235"/>
                      <a:pt x="292" y="238"/>
                    </a:cubicBezTo>
                    <a:cubicBezTo>
                      <a:pt x="279" y="241"/>
                      <a:pt x="264" y="246"/>
                      <a:pt x="251" y="242"/>
                    </a:cubicBezTo>
                    <a:cubicBezTo>
                      <a:pt x="240" y="239"/>
                      <a:pt x="241" y="219"/>
                      <a:pt x="243" y="207"/>
                    </a:cubicBezTo>
                    <a:cubicBezTo>
                      <a:pt x="249" y="205"/>
                      <a:pt x="253" y="202"/>
                      <a:pt x="255" y="198"/>
                    </a:cubicBezTo>
                    <a:cubicBezTo>
                      <a:pt x="297" y="199"/>
                      <a:pt x="338" y="195"/>
                      <a:pt x="379" y="185"/>
                    </a:cubicBezTo>
                    <a:cubicBezTo>
                      <a:pt x="395" y="181"/>
                      <a:pt x="416" y="177"/>
                      <a:pt x="431" y="166"/>
                    </a:cubicBezTo>
                    <a:cubicBezTo>
                      <a:pt x="432" y="172"/>
                      <a:pt x="435" y="178"/>
                      <a:pt x="438" y="184"/>
                    </a:cubicBezTo>
                    <a:cubicBezTo>
                      <a:pt x="384" y="187"/>
                      <a:pt x="336" y="218"/>
                      <a:pt x="281" y="217"/>
                    </a:cubicBezTo>
                    <a:cubicBezTo>
                      <a:pt x="278" y="217"/>
                      <a:pt x="278" y="222"/>
                      <a:pt x="281" y="223"/>
                    </a:cubicBezTo>
                    <a:cubicBezTo>
                      <a:pt x="336" y="227"/>
                      <a:pt x="390" y="205"/>
                      <a:pt x="444" y="194"/>
                    </a:cubicBezTo>
                    <a:cubicBezTo>
                      <a:pt x="445" y="196"/>
                      <a:pt x="446" y="198"/>
                      <a:pt x="447" y="199"/>
                    </a:cubicBezTo>
                    <a:cubicBezTo>
                      <a:pt x="436" y="200"/>
                      <a:pt x="424" y="203"/>
                      <a:pt x="417" y="204"/>
                    </a:cubicBezTo>
                    <a:cubicBezTo>
                      <a:pt x="383" y="211"/>
                      <a:pt x="351" y="223"/>
                      <a:pt x="318" y="234"/>
                    </a:cubicBezTo>
                    <a:cubicBezTo>
                      <a:pt x="310" y="229"/>
                      <a:pt x="301" y="226"/>
                      <a:pt x="293" y="230"/>
                    </a:cubicBezTo>
                    <a:close/>
                    <a:moveTo>
                      <a:pt x="359" y="296"/>
                    </a:moveTo>
                    <a:cubicBezTo>
                      <a:pt x="361" y="300"/>
                      <a:pt x="363" y="310"/>
                      <a:pt x="354" y="307"/>
                    </a:cubicBezTo>
                    <a:cubicBezTo>
                      <a:pt x="340" y="300"/>
                      <a:pt x="330" y="278"/>
                      <a:pt x="322" y="266"/>
                    </a:cubicBezTo>
                    <a:cubicBezTo>
                      <a:pt x="318" y="259"/>
                      <a:pt x="311" y="246"/>
                      <a:pt x="303" y="240"/>
                    </a:cubicBezTo>
                    <a:cubicBezTo>
                      <a:pt x="303" y="239"/>
                      <a:pt x="303" y="239"/>
                      <a:pt x="302" y="238"/>
                    </a:cubicBezTo>
                    <a:cubicBezTo>
                      <a:pt x="305" y="238"/>
                      <a:pt x="308" y="239"/>
                      <a:pt x="311" y="241"/>
                    </a:cubicBezTo>
                    <a:cubicBezTo>
                      <a:pt x="312" y="243"/>
                      <a:pt x="313" y="244"/>
                      <a:pt x="316" y="244"/>
                    </a:cubicBezTo>
                    <a:cubicBezTo>
                      <a:pt x="327" y="252"/>
                      <a:pt x="338" y="266"/>
                      <a:pt x="342" y="271"/>
                    </a:cubicBezTo>
                    <a:cubicBezTo>
                      <a:pt x="348" y="279"/>
                      <a:pt x="354" y="287"/>
                      <a:pt x="359" y="296"/>
                    </a:cubicBezTo>
                    <a:close/>
                    <a:moveTo>
                      <a:pt x="449" y="231"/>
                    </a:moveTo>
                    <a:cubicBezTo>
                      <a:pt x="435" y="236"/>
                      <a:pt x="420" y="239"/>
                      <a:pt x="405" y="242"/>
                    </a:cubicBezTo>
                    <a:cubicBezTo>
                      <a:pt x="384" y="247"/>
                      <a:pt x="362" y="249"/>
                      <a:pt x="340" y="253"/>
                    </a:cubicBezTo>
                    <a:cubicBezTo>
                      <a:pt x="340" y="253"/>
                      <a:pt x="340" y="253"/>
                      <a:pt x="340" y="253"/>
                    </a:cubicBezTo>
                    <a:cubicBezTo>
                      <a:pt x="336" y="249"/>
                      <a:pt x="332" y="244"/>
                      <a:pt x="327" y="240"/>
                    </a:cubicBezTo>
                    <a:cubicBezTo>
                      <a:pt x="370" y="227"/>
                      <a:pt x="421" y="206"/>
                      <a:pt x="465" y="212"/>
                    </a:cubicBezTo>
                    <a:cubicBezTo>
                      <a:pt x="485" y="215"/>
                      <a:pt x="453" y="230"/>
                      <a:pt x="449" y="2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0" name="Freeform 376"/>
              <p:cNvSpPr>
                <a:spLocks noEditPoints="1"/>
              </p:cNvSpPr>
              <p:nvPr/>
            </p:nvSpPr>
            <p:spPr bwMode="auto">
              <a:xfrm>
                <a:off x="5052" y="2042"/>
                <a:ext cx="1041" cy="728"/>
              </a:xfrm>
              <a:custGeom>
                <a:avLst/>
                <a:gdLst>
                  <a:gd name="T0" fmla="*/ 478 w 516"/>
                  <a:gd name="T1" fmla="*/ 125 h 361"/>
                  <a:gd name="T2" fmla="*/ 415 w 516"/>
                  <a:gd name="T3" fmla="*/ 126 h 361"/>
                  <a:gd name="T4" fmla="*/ 372 w 516"/>
                  <a:gd name="T5" fmla="*/ 113 h 361"/>
                  <a:gd name="T6" fmla="*/ 374 w 516"/>
                  <a:gd name="T7" fmla="*/ 102 h 361"/>
                  <a:gd name="T8" fmla="*/ 314 w 516"/>
                  <a:gd name="T9" fmla="*/ 46 h 361"/>
                  <a:gd name="T10" fmla="*/ 363 w 516"/>
                  <a:gd name="T11" fmla="*/ 112 h 361"/>
                  <a:gd name="T12" fmla="*/ 330 w 516"/>
                  <a:gd name="T13" fmla="*/ 120 h 361"/>
                  <a:gd name="T14" fmla="*/ 404 w 516"/>
                  <a:gd name="T15" fmla="*/ 179 h 361"/>
                  <a:gd name="T16" fmla="*/ 385 w 516"/>
                  <a:gd name="T17" fmla="*/ 267 h 361"/>
                  <a:gd name="T18" fmla="*/ 396 w 516"/>
                  <a:gd name="T19" fmla="*/ 239 h 361"/>
                  <a:gd name="T20" fmla="*/ 333 w 516"/>
                  <a:gd name="T21" fmla="*/ 136 h 361"/>
                  <a:gd name="T22" fmla="*/ 321 w 516"/>
                  <a:gd name="T23" fmla="*/ 127 h 361"/>
                  <a:gd name="T24" fmla="*/ 265 w 516"/>
                  <a:gd name="T25" fmla="*/ 153 h 361"/>
                  <a:gd name="T26" fmla="*/ 257 w 516"/>
                  <a:gd name="T27" fmla="*/ 140 h 361"/>
                  <a:gd name="T28" fmla="*/ 239 w 516"/>
                  <a:gd name="T29" fmla="*/ 147 h 361"/>
                  <a:gd name="T30" fmla="*/ 232 w 516"/>
                  <a:gd name="T31" fmla="*/ 163 h 361"/>
                  <a:gd name="T32" fmla="*/ 165 w 516"/>
                  <a:gd name="T33" fmla="*/ 157 h 361"/>
                  <a:gd name="T34" fmla="*/ 176 w 516"/>
                  <a:gd name="T35" fmla="*/ 78 h 361"/>
                  <a:gd name="T36" fmla="*/ 217 w 516"/>
                  <a:gd name="T37" fmla="*/ 91 h 361"/>
                  <a:gd name="T38" fmla="*/ 216 w 516"/>
                  <a:gd name="T39" fmla="*/ 69 h 361"/>
                  <a:gd name="T40" fmla="*/ 215 w 516"/>
                  <a:gd name="T41" fmla="*/ 49 h 361"/>
                  <a:gd name="T42" fmla="*/ 164 w 516"/>
                  <a:gd name="T43" fmla="*/ 65 h 361"/>
                  <a:gd name="T44" fmla="*/ 73 w 516"/>
                  <a:gd name="T45" fmla="*/ 105 h 361"/>
                  <a:gd name="T46" fmla="*/ 14 w 516"/>
                  <a:gd name="T47" fmla="*/ 109 h 361"/>
                  <a:gd name="T48" fmla="*/ 23 w 516"/>
                  <a:gd name="T49" fmla="*/ 132 h 361"/>
                  <a:gd name="T50" fmla="*/ 58 w 516"/>
                  <a:gd name="T51" fmla="*/ 118 h 361"/>
                  <a:gd name="T52" fmla="*/ 71 w 516"/>
                  <a:gd name="T53" fmla="*/ 117 h 361"/>
                  <a:gd name="T54" fmla="*/ 111 w 516"/>
                  <a:gd name="T55" fmla="*/ 185 h 361"/>
                  <a:gd name="T56" fmla="*/ 48 w 516"/>
                  <a:gd name="T57" fmla="*/ 157 h 361"/>
                  <a:gd name="T58" fmla="*/ 31 w 516"/>
                  <a:gd name="T59" fmla="*/ 179 h 361"/>
                  <a:gd name="T60" fmla="*/ 29 w 516"/>
                  <a:gd name="T61" fmla="*/ 197 h 361"/>
                  <a:gd name="T62" fmla="*/ 110 w 516"/>
                  <a:gd name="T63" fmla="*/ 193 h 361"/>
                  <a:gd name="T64" fmla="*/ 146 w 516"/>
                  <a:gd name="T65" fmla="*/ 287 h 361"/>
                  <a:gd name="T66" fmla="*/ 123 w 516"/>
                  <a:gd name="T67" fmla="*/ 351 h 361"/>
                  <a:gd name="T68" fmla="*/ 154 w 516"/>
                  <a:gd name="T69" fmla="*/ 285 h 361"/>
                  <a:gd name="T70" fmla="*/ 204 w 516"/>
                  <a:gd name="T71" fmla="*/ 356 h 361"/>
                  <a:gd name="T72" fmla="*/ 227 w 516"/>
                  <a:gd name="T73" fmla="*/ 329 h 361"/>
                  <a:gd name="T74" fmla="*/ 227 w 516"/>
                  <a:gd name="T75" fmla="*/ 256 h 361"/>
                  <a:gd name="T76" fmla="*/ 243 w 516"/>
                  <a:gd name="T77" fmla="*/ 171 h 361"/>
                  <a:gd name="T78" fmla="*/ 270 w 516"/>
                  <a:gd name="T79" fmla="*/ 164 h 361"/>
                  <a:gd name="T80" fmla="*/ 324 w 516"/>
                  <a:gd name="T81" fmla="*/ 143 h 361"/>
                  <a:gd name="T82" fmla="*/ 354 w 516"/>
                  <a:gd name="T83" fmla="*/ 299 h 361"/>
                  <a:gd name="T84" fmla="*/ 349 w 516"/>
                  <a:gd name="T85" fmla="*/ 317 h 361"/>
                  <a:gd name="T86" fmla="*/ 349 w 516"/>
                  <a:gd name="T87" fmla="*/ 334 h 361"/>
                  <a:gd name="T88" fmla="*/ 362 w 516"/>
                  <a:gd name="T89" fmla="*/ 300 h 361"/>
                  <a:gd name="T90" fmla="*/ 393 w 516"/>
                  <a:gd name="T91" fmla="*/ 293 h 361"/>
                  <a:gd name="T92" fmla="*/ 398 w 516"/>
                  <a:gd name="T93" fmla="*/ 332 h 361"/>
                  <a:gd name="T94" fmla="*/ 400 w 516"/>
                  <a:gd name="T95" fmla="*/ 316 h 361"/>
                  <a:gd name="T96" fmla="*/ 399 w 516"/>
                  <a:gd name="T97" fmla="*/ 292 h 361"/>
                  <a:gd name="T98" fmla="*/ 415 w 516"/>
                  <a:gd name="T99" fmla="*/ 131 h 361"/>
                  <a:gd name="T100" fmla="*/ 492 w 516"/>
                  <a:gd name="T101" fmla="*/ 150 h 361"/>
                  <a:gd name="T102" fmla="*/ 500 w 516"/>
                  <a:gd name="T103" fmla="*/ 126 h 361"/>
                  <a:gd name="T104" fmla="*/ 499 w 516"/>
                  <a:gd name="T105" fmla="*/ 125 h 361"/>
                  <a:gd name="T106" fmla="*/ 503 w 516"/>
                  <a:gd name="T107" fmla="*/ 108 h 361"/>
                  <a:gd name="T108" fmla="*/ 356 w 516"/>
                  <a:gd name="T109" fmla="*/ 24 h 361"/>
                  <a:gd name="T110" fmla="*/ 355 w 516"/>
                  <a:gd name="T111" fmla="*/ 90 h 361"/>
                  <a:gd name="T112" fmla="*/ 137 w 516"/>
                  <a:gd name="T113" fmla="*/ 71 h 361"/>
                  <a:gd name="T114" fmla="*/ 85 w 516"/>
                  <a:gd name="T115" fmla="*/ 120 h 361"/>
                  <a:gd name="T116" fmla="*/ 120 w 516"/>
                  <a:gd name="T117" fmla="*/ 179 h 361"/>
                  <a:gd name="T118" fmla="*/ 156 w 516"/>
                  <a:gd name="T119" fmla="*/ 166 h 361"/>
                  <a:gd name="T120" fmla="*/ 373 w 516"/>
                  <a:gd name="T121" fmla="*/ 263 h 361"/>
                  <a:gd name="T122" fmla="*/ 339 w 516"/>
                  <a:gd name="T123" fmla="*/ 238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6" h="361">
                    <a:moveTo>
                      <a:pt x="503" y="108"/>
                    </a:moveTo>
                    <a:cubicBezTo>
                      <a:pt x="495" y="112"/>
                      <a:pt x="488" y="116"/>
                      <a:pt x="481" y="121"/>
                    </a:cubicBezTo>
                    <a:cubicBezTo>
                      <a:pt x="479" y="122"/>
                      <a:pt x="478" y="123"/>
                      <a:pt x="478" y="125"/>
                    </a:cubicBezTo>
                    <a:cubicBezTo>
                      <a:pt x="478" y="125"/>
                      <a:pt x="477" y="125"/>
                      <a:pt x="477" y="125"/>
                    </a:cubicBezTo>
                    <a:cubicBezTo>
                      <a:pt x="456" y="127"/>
                      <a:pt x="437" y="128"/>
                      <a:pt x="417" y="125"/>
                    </a:cubicBezTo>
                    <a:cubicBezTo>
                      <a:pt x="416" y="125"/>
                      <a:pt x="415" y="125"/>
                      <a:pt x="415" y="126"/>
                    </a:cubicBezTo>
                    <a:cubicBezTo>
                      <a:pt x="414" y="124"/>
                      <a:pt x="414" y="122"/>
                      <a:pt x="414" y="121"/>
                    </a:cubicBezTo>
                    <a:cubicBezTo>
                      <a:pt x="414" y="119"/>
                      <a:pt x="413" y="116"/>
                      <a:pt x="410" y="115"/>
                    </a:cubicBezTo>
                    <a:cubicBezTo>
                      <a:pt x="397" y="114"/>
                      <a:pt x="385" y="113"/>
                      <a:pt x="372" y="113"/>
                    </a:cubicBezTo>
                    <a:cubicBezTo>
                      <a:pt x="372" y="112"/>
                      <a:pt x="373" y="110"/>
                      <a:pt x="373" y="109"/>
                    </a:cubicBezTo>
                    <a:cubicBezTo>
                      <a:pt x="373" y="108"/>
                      <a:pt x="373" y="108"/>
                      <a:pt x="373" y="108"/>
                    </a:cubicBezTo>
                    <a:cubicBezTo>
                      <a:pt x="374" y="106"/>
                      <a:pt x="374" y="104"/>
                      <a:pt x="374" y="102"/>
                    </a:cubicBezTo>
                    <a:cubicBezTo>
                      <a:pt x="396" y="96"/>
                      <a:pt x="413" y="77"/>
                      <a:pt x="409" y="51"/>
                    </a:cubicBezTo>
                    <a:cubicBezTo>
                      <a:pt x="406" y="28"/>
                      <a:pt x="378" y="0"/>
                      <a:pt x="354" y="11"/>
                    </a:cubicBezTo>
                    <a:cubicBezTo>
                      <a:pt x="336" y="12"/>
                      <a:pt x="319" y="28"/>
                      <a:pt x="314" y="46"/>
                    </a:cubicBezTo>
                    <a:cubicBezTo>
                      <a:pt x="304" y="75"/>
                      <a:pt x="323" y="101"/>
                      <a:pt x="352" y="104"/>
                    </a:cubicBezTo>
                    <a:cubicBezTo>
                      <a:pt x="356" y="105"/>
                      <a:pt x="360" y="105"/>
                      <a:pt x="364" y="104"/>
                    </a:cubicBezTo>
                    <a:cubicBezTo>
                      <a:pt x="364" y="107"/>
                      <a:pt x="363" y="109"/>
                      <a:pt x="363" y="112"/>
                    </a:cubicBezTo>
                    <a:cubicBezTo>
                      <a:pt x="363" y="112"/>
                      <a:pt x="364" y="113"/>
                      <a:pt x="364" y="113"/>
                    </a:cubicBezTo>
                    <a:cubicBezTo>
                      <a:pt x="353" y="113"/>
                      <a:pt x="342" y="113"/>
                      <a:pt x="331" y="112"/>
                    </a:cubicBezTo>
                    <a:cubicBezTo>
                      <a:pt x="326" y="112"/>
                      <a:pt x="325" y="119"/>
                      <a:pt x="330" y="120"/>
                    </a:cubicBezTo>
                    <a:cubicBezTo>
                      <a:pt x="344" y="123"/>
                      <a:pt x="359" y="124"/>
                      <a:pt x="374" y="124"/>
                    </a:cubicBezTo>
                    <a:cubicBezTo>
                      <a:pt x="391" y="124"/>
                      <a:pt x="403" y="125"/>
                      <a:pt x="404" y="144"/>
                    </a:cubicBezTo>
                    <a:cubicBezTo>
                      <a:pt x="405" y="156"/>
                      <a:pt x="405" y="167"/>
                      <a:pt x="404" y="179"/>
                    </a:cubicBezTo>
                    <a:cubicBezTo>
                      <a:pt x="404" y="202"/>
                      <a:pt x="404" y="226"/>
                      <a:pt x="404" y="249"/>
                    </a:cubicBezTo>
                    <a:cubicBezTo>
                      <a:pt x="405" y="275"/>
                      <a:pt x="410" y="279"/>
                      <a:pt x="385" y="282"/>
                    </a:cubicBezTo>
                    <a:cubicBezTo>
                      <a:pt x="385" y="277"/>
                      <a:pt x="385" y="272"/>
                      <a:pt x="385" y="267"/>
                    </a:cubicBezTo>
                    <a:cubicBezTo>
                      <a:pt x="385" y="258"/>
                      <a:pt x="387" y="248"/>
                      <a:pt x="384" y="239"/>
                    </a:cubicBezTo>
                    <a:cubicBezTo>
                      <a:pt x="384" y="239"/>
                      <a:pt x="383" y="239"/>
                      <a:pt x="383" y="239"/>
                    </a:cubicBezTo>
                    <a:cubicBezTo>
                      <a:pt x="388" y="239"/>
                      <a:pt x="392" y="239"/>
                      <a:pt x="396" y="239"/>
                    </a:cubicBezTo>
                    <a:cubicBezTo>
                      <a:pt x="404" y="239"/>
                      <a:pt x="404" y="227"/>
                      <a:pt x="396" y="227"/>
                    </a:cubicBezTo>
                    <a:cubicBezTo>
                      <a:pt x="377" y="227"/>
                      <a:pt x="358" y="228"/>
                      <a:pt x="339" y="232"/>
                    </a:cubicBezTo>
                    <a:cubicBezTo>
                      <a:pt x="339" y="199"/>
                      <a:pt x="341" y="167"/>
                      <a:pt x="333" y="136"/>
                    </a:cubicBezTo>
                    <a:cubicBezTo>
                      <a:pt x="335" y="133"/>
                      <a:pt x="334" y="128"/>
                      <a:pt x="331" y="127"/>
                    </a:cubicBezTo>
                    <a:cubicBezTo>
                      <a:pt x="331" y="126"/>
                      <a:pt x="330" y="125"/>
                      <a:pt x="330" y="125"/>
                    </a:cubicBezTo>
                    <a:cubicBezTo>
                      <a:pt x="328" y="119"/>
                      <a:pt x="320" y="121"/>
                      <a:pt x="321" y="127"/>
                    </a:cubicBezTo>
                    <a:cubicBezTo>
                      <a:pt x="321" y="127"/>
                      <a:pt x="322" y="128"/>
                      <a:pt x="322" y="128"/>
                    </a:cubicBezTo>
                    <a:cubicBezTo>
                      <a:pt x="313" y="130"/>
                      <a:pt x="304" y="135"/>
                      <a:pt x="296" y="139"/>
                    </a:cubicBezTo>
                    <a:cubicBezTo>
                      <a:pt x="285" y="144"/>
                      <a:pt x="275" y="148"/>
                      <a:pt x="265" y="153"/>
                    </a:cubicBezTo>
                    <a:cubicBezTo>
                      <a:pt x="264" y="152"/>
                      <a:pt x="262" y="151"/>
                      <a:pt x="260" y="151"/>
                    </a:cubicBezTo>
                    <a:cubicBezTo>
                      <a:pt x="259" y="151"/>
                      <a:pt x="258" y="151"/>
                      <a:pt x="257" y="151"/>
                    </a:cubicBezTo>
                    <a:cubicBezTo>
                      <a:pt x="257" y="147"/>
                      <a:pt x="257" y="144"/>
                      <a:pt x="257" y="140"/>
                    </a:cubicBezTo>
                    <a:cubicBezTo>
                      <a:pt x="257" y="132"/>
                      <a:pt x="245" y="132"/>
                      <a:pt x="244" y="140"/>
                    </a:cubicBezTo>
                    <a:cubicBezTo>
                      <a:pt x="244" y="143"/>
                      <a:pt x="242" y="146"/>
                      <a:pt x="241" y="148"/>
                    </a:cubicBezTo>
                    <a:cubicBezTo>
                      <a:pt x="240" y="148"/>
                      <a:pt x="239" y="147"/>
                      <a:pt x="239" y="147"/>
                    </a:cubicBezTo>
                    <a:cubicBezTo>
                      <a:pt x="235" y="147"/>
                      <a:pt x="234" y="152"/>
                      <a:pt x="237" y="153"/>
                    </a:cubicBezTo>
                    <a:cubicBezTo>
                      <a:pt x="237" y="154"/>
                      <a:pt x="237" y="155"/>
                      <a:pt x="237" y="156"/>
                    </a:cubicBezTo>
                    <a:cubicBezTo>
                      <a:pt x="234" y="157"/>
                      <a:pt x="232" y="160"/>
                      <a:pt x="232" y="163"/>
                    </a:cubicBezTo>
                    <a:cubicBezTo>
                      <a:pt x="224" y="163"/>
                      <a:pt x="215" y="164"/>
                      <a:pt x="206" y="165"/>
                    </a:cubicBezTo>
                    <a:cubicBezTo>
                      <a:pt x="195" y="166"/>
                      <a:pt x="183" y="167"/>
                      <a:pt x="172" y="167"/>
                    </a:cubicBezTo>
                    <a:cubicBezTo>
                      <a:pt x="170" y="164"/>
                      <a:pt x="168" y="160"/>
                      <a:pt x="165" y="157"/>
                    </a:cubicBezTo>
                    <a:cubicBezTo>
                      <a:pt x="165" y="157"/>
                      <a:pt x="165" y="157"/>
                      <a:pt x="165" y="156"/>
                    </a:cubicBezTo>
                    <a:cubicBezTo>
                      <a:pt x="181" y="134"/>
                      <a:pt x="186" y="100"/>
                      <a:pt x="175" y="78"/>
                    </a:cubicBezTo>
                    <a:cubicBezTo>
                      <a:pt x="175" y="78"/>
                      <a:pt x="176" y="78"/>
                      <a:pt x="176" y="78"/>
                    </a:cubicBezTo>
                    <a:cubicBezTo>
                      <a:pt x="176" y="79"/>
                      <a:pt x="177" y="79"/>
                      <a:pt x="178" y="79"/>
                    </a:cubicBezTo>
                    <a:cubicBezTo>
                      <a:pt x="185" y="80"/>
                      <a:pt x="192" y="81"/>
                      <a:pt x="199" y="83"/>
                    </a:cubicBezTo>
                    <a:cubicBezTo>
                      <a:pt x="206" y="85"/>
                      <a:pt x="211" y="88"/>
                      <a:pt x="217" y="91"/>
                    </a:cubicBezTo>
                    <a:cubicBezTo>
                      <a:pt x="223" y="93"/>
                      <a:pt x="228" y="84"/>
                      <a:pt x="223" y="80"/>
                    </a:cubicBezTo>
                    <a:cubicBezTo>
                      <a:pt x="220" y="76"/>
                      <a:pt x="214" y="73"/>
                      <a:pt x="209" y="71"/>
                    </a:cubicBezTo>
                    <a:cubicBezTo>
                      <a:pt x="211" y="70"/>
                      <a:pt x="213" y="70"/>
                      <a:pt x="216" y="69"/>
                    </a:cubicBezTo>
                    <a:cubicBezTo>
                      <a:pt x="223" y="67"/>
                      <a:pt x="222" y="55"/>
                      <a:pt x="214" y="56"/>
                    </a:cubicBezTo>
                    <a:cubicBezTo>
                      <a:pt x="210" y="56"/>
                      <a:pt x="206" y="56"/>
                      <a:pt x="202" y="57"/>
                    </a:cubicBezTo>
                    <a:cubicBezTo>
                      <a:pt x="207" y="54"/>
                      <a:pt x="211" y="51"/>
                      <a:pt x="215" y="49"/>
                    </a:cubicBezTo>
                    <a:cubicBezTo>
                      <a:pt x="221" y="44"/>
                      <a:pt x="217" y="35"/>
                      <a:pt x="210" y="37"/>
                    </a:cubicBezTo>
                    <a:cubicBezTo>
                      <a:pt x="192" y="40"/>
                      <a:pt x="173" y="49"/>
                      <a:pt x="164" y="65"/>
                    </a:cubicBezTo>
                    <a:cubicBezTo>
                      <a:pt x="164" y="65"/>
                      <a:pt x="164" y="65"/>
                      <a:pt x="164" y="65"/>
                    </a:cubicBezTo>
                    <a:cubicBezTo>
                      <a:pt x="157" y="61"/>
                      <a:pt x="149" y="58"/>
                      <a:pt x="138" y="59"/>
                    </a:cubicBezTo>
                    <a:cubicBezTo>
                      <a:pt x="136" y="59"/>
                      <a:pt x="135" y="60"/>
                      <a:pt x="134" y="61"/>
                    </a:cubicBezTo>
                    <a:cubicBezTo>
                      <a:pt x="105" y="51"/>
                      <a:pt x="80" y="77"/>
                      <a:pt x="73" y="105"/>
                    </a:cubicBezTo>
                    <a:cubicBezTo>
                      <a:pt x="56" y="86"/>
                      <a:pt x="28" y="80"/>
                      <a:pt x="6" y="95"/>
                    </a:cubicBezTo>
                    <a:cubicBezTo>
                      <a:pt x="0" y="99"/>
                      <a:pt x="2" y="109"/>
                      <a:pt x="9" y="109"/>
                    </a:cubicBezTo>
                    <a:cubicBezTo>
                      <a:pt x="11" y="109"/>
                      <a:pt x="12" y="109"/>
                      <a:pt x="14" y="109"/>
                    </a:cubicBezTo>
                    <a:cubicBezTo>
                      <a:pt x="9" y="111"/>
                      <a:pt x="11" y="119"/>
                      <a:pt x="17" y="119"/>
                    </a:cubicBezTo>
                    <a:cubicBezTo>
                      <a:pt x="23" y="119"/>
                      <a:pt x="29" y="119"/>
                      <a:pt x="35" y="118"/>
                    </a:cubicBezTo>
                    <a:cubicBezTo>
                      <a:pt x="31" y="122"/>
                      <a:pt x="27" y="127"/>
                      <a:pt x="23" y="132"/>
                    </a:cubicBezTo>
                    <a:cubicBezTo>
                      <a:pt x="19" y="139"/>
                      <a:pt x="28" y="145"/>
                      <a:pt x="34" y="140"/>
                    </a:cubicBezTo>
                    <a:cubicBezTo>
                      <a:pt x="42" y="133"/>
                      <a:pt x="52" y="128"/>
                      <a:pt x="57" y="118"/>
                    </a:cubicBezTo>
                    <a:cubicBezTo>
                      <a:pt x="58" y="118"/>
                      <a:pt x="58" y="118"/>
                      <a:pt x="58" y="118"/>
                    </a:cubicBezTo>
                    <a:cubicBezTo>
                      <a:pt x="60" y="116"/>
                      <a:pt x="62" y="115"/>
                      <a:pt x="64" y="114"/>
                    </a:cubicBezTo>
                    <a:cubicBezTo>
                      <a:pt x="65" y="115"/>
                      <a:pt x="65" y="115"/>
                      <a:pt x="66" y="116"/>
                    </a:cubicBezTo>
                    <a:cubicBezTo>
                      <a:pt x="67" y="118"/>
                      <a:pt x="69" y="118"/>
                      <a:pt x="71" y="117"/>
                    </a:cubicBezTo>
                    <a:cubicBezTo>
                      <a:pt x="71" y="145"/>
                      <a:pt x="89" y="171"/>
                      <a:pt x="115" y="176"/>
                    </a:cubicBezTo>
                    <a:cubicBezTo>
                      <a:pt x="114" y="177"/>
                      <a:pt x="113" y="177"/>
                      <a:pt x="113" y="178"/>
                    </a:cubicBezTo>
                    <a:cubicBezTo>
                      <a:pt x="113" y="181"/>
                      <a:pt x="112" y="183"/>
                      <a:pt x="111" y="185"/>
                    </a:cubicBezTo>
                    <a:cubicBezTo>
                      <a:pt x="111" y="185"/>
                      <a:pt x="111" y="185"/>
                      <a:pt x="110" y="185"/>
                    </a:cubicBezTo>
                    <a:cubicBezTo>
                      <a:pt x="92" y="181"/>
                      <a:pt x="73" y="176"/>
                      <a:pt x="56" y="180"/>
                    </a:cubicBezTo>
                    <a:cubicBezTo>
                      <a:pt x="55" y="172"/>
                      <a:pt x="53" y="164"/>
                      <a:pt x="48" y="157"/>
                    </a:cubicBezTo>
                    <a:cubicBezTo>
                      <a:pt x="44" y="152"/>
                      <a:pt x="37" y="157"/>
                      <a:pt x="39" y="162"/>
                    </a:cubicBezTo>
                    <a:cubicBezTo>
                      <a:pt x="42" y="167"/>
                      <a:pt x="44" y="172"/>
                      <a:pt x="45" y="177"/>
                    </a:cubicBezTo>
                    <a:cubicBezTo>
                      <a:pt x="40" y="178"/>
                      <a:pt x="36" y="179"/>
                      <a:pt x="31" y="179"/>
                    </a:cubicBezTo>
                    <a:cubicBezTo>
                      <a:pt x="25" y="179"/>
                      <a:pt x="25" y="190"/>
                      <a:pt x="31" y="189"/>
                    </a:cubicBezTo>
                    <a:cubicBezTo>
                      <a:pt x="33" y="189"/>
                      <a:pt x="35" y="189"/>
                      <a:pt x="37" y="189"/>
                    </a:cubicBezTo>
                    <a:cubicBezTo>
                      <a:pt x="34" y="191"/>
                      <a:pt x="32" y="194"/>
                      <a:pt x="29" y="197"/>
                    </a:cubicBezTo>
                    <a:cubicBezTo>
                      <a:pt x="24" y="203"/>
                      <a:pt x="32" y="211"/>
                      <a:pt x="38" y="206"/>
                    </a:cubicBezTo>
                    <a:cubicBezTo>
                      <a:pt x="60" y="187"/>
                      <a:pt x="83" y="193"/>
                      <a:pt x="109" y="193"/>
                    </a:cubicBezTo>
                    <a:cubicBezTo>
                      <a:pt x="109" y="193"/>
                      <a:pt x="109" y="193"/>
                      <a:pt x="110" y="193"/>
                    </a:cubicBezTo>
                    <a:cubicBezTo>
                      <a:pt x="103" y="223"/>
                      <a:pt x="102" y="254"/>
                      <a:pt x="98" y="284"/>
                    </a:cubicBezTo>
                    <a:cubicBezTo>
                      <a:pt x="97" y="289"/>
                      <a:pt x="99" y="293"/>
                      <a:pt x="104" y="293"/>
                    </a:cubicBezTo>
                    <a:cubicBezTo>
                      <a:pt x="118" y="293"/>
                      <a:pt x="132" y="290"/>
                      <a:pt x="146" y="287"/>
                    </a:cubicBezTo>
                    <a:cubicBezTo>
                      <a:pt x="143" y="304"/>
                      <a:pt x="140" y="319"/>
                      <a:pt x="135" y="335"/>
                    </a:cubicBezTo>
                    <a:cubicBezTo>
                      <a:pt x="126" y="334"/>
                      <a:pt x="114" y="333"/>
                      <a:pt x="117" y="345"/>
                    </a:cubicBezTo>
                    <a:cubicBezTo>
                      <a:pt x="118" y="348"/>
                      <a:pt x="120" y="350"/>
                      <a:pt x="123" y="351"/>
                    </a:cubicBezTo>
                    <a:cubicBezTo>
                      <a:pt x="129" y="353"/>
                      <a:pt x="135" y="353"/>
                      <a:pt x="141" y="353"/>
                    </a:cubicBezTo>
                    <a:cubicBezTo>
                      <a:pt x="146" y="353"/>
                      <a:pt x="149" y="349"/>
                      <a:pt x="150" y="345"/>
                    </a:cubicBezTo>
                    <a:cubicBezTo>
                      <a:pt x="151" y="325"/>
                      <a:pt x="153" y="305"/>
                      <a:pt x="154" y="285"/>
                    </a:cubicBezTo>
                    <a:cubicBezTo>
                      <a:pt x="159" y="284"/>
                      <a:pt x="165" y="282"/>
                      <a:pt x="170" y="280"/>
                    </a:cubicBezTo>
                    <a:cubicBezTo>
                      <a:pt x="170" y="280"/>
                      <a:pt x="170" y="280"/>
                      <a:pt x="170" y="280"/>
                    </a:cubicBezTo>
                    <a:cubicBezTo>
                      <a:pt x="180" y="306"/>
                      <a:pt x="193" y="331"/>
                      <a:pt x="204" y="356"/>
                    </a:cubicBezTo>
                    <a:cubicBezTo>
                      <a:pt x="207" y="361"/>
                      <a:pt x="214" y="361"/>
                      <a:pt x="217" y="358"/>
                    </a:cubicBezTo>
                    <a:cubicBezTo>
                      <a:pt x="224" y="352"/>
                      <a:pt x="232" y="347"/>
                      <a:pt x="240" y="341"/>
                    </a:cubicBezTo>
                    <a:cubicBezTo>
                      <a:pt x="248" y="334"/>
                      <a:pt x="235" y="320"/>
                      <a:pt x="227" y="329"/>
                    </a:cubicBezTo>
                    <a:cubicBezTo>
                      <a:pt x="223" y="333"/>
                      <a:pt x="219" y="336"/>
                      <a:pt x="214" y="339"/>
                    </a:cubicBezTo>
                    <a:cubicBezTo>
                      <a:pt x="204" y="318"/>
                      <a:pt x="195" y="294"/>
                      <a:pt x="180" y="277"/>
                    </a:cubicBezTo>
                    <a:cubicBezTo>
                      <a:pt x="196" y="271"/>
                      <a:pt x="212" y="263"/>
                      <a:pt x="227" y="256"/>
                    </a:cubicBezTo>
                    <a:cubicBezTo>
                      <a:pt x="231" y="254"/>
                      <a:pt x="232" y="249"/>
                      <a:pt x="230" y="246"/>
                    </a:cubicBezTo>
                    <a:cubicBezTo>
                      <a:pt x="214" y="222"/>
                      <a:pt x="195" y="201"/>
                      <a:pt x="179" y="177"/>
                    </a:cubicBezTo>
                    <a:cubicBezTo>
                      <a:pt x="200" y="179"/>
                      <a:pt x="225" y="181"/>
                      <a:pt x="243" y="171"/>
                    </a:cubicBezTo>
                    <a:cubicBezTo>
                      <a:pt x="244" y="170"/>
                      <a:pt x="244" y="169"/>
                      <a:pt x="245" y="168"/>
                    </a:cubicBezTo>
                    <a:cubicBezTo>
                      <a:pt x="249" y="168"/>
                      <a:pt x="253" y="168"/>
                      <a:pt x="257" y="168"/>
                    </a:cubicBezTo>
                    <a:cubicBezTo>
                      <a:pt x="261" y="168"/>
                      <a:pt x="267" y="167"/>
                      <a:pt x="270" y="164"/>
                    </a:cubicBezTo>
                    <a:cubicBezTo>
                      <a:pt x="272" y="163"/>
                      <a:pt x="273" y="161"/>
                      <a:pt x="273" y="160"/>
                    </a:cubicBezTo>
                    <a:cubicBezTo>
                      <a:pt x="281" y="158"/>
                      <a:pt x="289" y="155"/>
                      <a:pt x="296" y="153"/>
                    </a:cubicBezTo>
                    <a:cubicBezTo>
                      <a:pt x="305" y="150"/>
                      <a:pt x="316" y="147"/>
                      <a:pt x="324" y="143"/>
                    </a:cubicBezTo>
                    <a:cubicBezTo>
                      <a:pt x="332" y="192"/>
                      <a:pt x="323" y="243"/>
                      <a:pt x="332" y="293"/>
                    </a:cubicBezTo>
                    <a:cubicBezTo>
                      <a:pt x="333" y="298"/>
                      <a:pt x="338" y="298"/>
                      <a:pt x="341" y="296"/>
                    </a:cubicBezTo>
                    <a:cubicBezTo>
                      <a:pt x="346" y="297"/>
                      <a:pt x="350" y="298"/>
                      <a:pt x="354" y="299"/>
                    </a:cubicBezTo>
                    <a:cubicBezTo>
                      <a:pt x="354" y="299"/>
                      <a:pt x="355" y="300"/>
                      <a:pt x="355" y="300"/>
                    </a:cubicBezTo>
                    <a:cubicBezTo>
                      <a:pt x="358" y="305"/>
                      <a:pt x="358" y="311"/>
                      <a:pt x="358" y="317"/>
                    </a:cubicBezTo>
                    <a:cubicBezTo>
                      <a:pt x="355" y="317"/>
                      <a:pt x="352" y="317"/>
                      <a:pt x="349" y="317"/>
                    </a:cubicBezTo>
                    <a:cubicBezTo>
                      <a:pt x="344" y="316"/>
                      <a:pt x="340" y="316"/>
                      <a:pt x="336" y="319"/>
                    </a:cubicBezTo>
                    <a:cubicBezTo>
                      <a:pt x="332" y="322"/>
                      <a:pt x="332" y="329"/>
                      <a:pt x="336" y="331"/>
                    </a:cubicBezTo>
                    <a:cubicBezTo>
                      <a:pt x="340" y="335"/>
                      <a:pt x="344" y="334"/>
                      <a:pt x="349" y="334"/>
                    </a:cubicBezTo>
                    <a:cubicBezTo>
                      <a:pt x="354" y="333"/>
                      <a:pt x="359" y="333"/>
                      <a:pt x="364" y="333"/>
                    </a:cubicBezTo>
                    <a:cubicBezTo>
                      <a:pt x="371" y="331"/>
                      <a:pt x="371" y="322"/>
                      <a:pt x="366" y="319"/>
                    </a:cubicBezTo>
                    <a:cubicBezTo>
                      <a:pt x="365" y="312"/>
                      <a:pt x="365" y="306"/>
                      <a:pt x="362" y="300"/>
                    </a:cubicBezTo>
                    <a:cubicBezTo>
                      <a:pt x="367" y="300"/>
                      <a:pt x="373" y="300"/>
                      <a:pt x="379" y="299"/>
                    </a:cubicBezTo>
                    <a:cubicBezTo>
                      <a:pt x="382" y="299"/>
                      <a:pt x="384" y="297"/>
                      <a:pt x="385" y="294"/>
                    </a:cubicBezTo>
                    <a:cubicBezTo>
                      <a:pt x="387" y="294"/>
                      <a:pt x="390" y="294"/>
                      <a:pt x="393" y="293"/>
                    </a:cubicBezTo>
                    <a:cubicBezTo>
                      <a:pt x="390" y="302"/>
                      <a:pt x="392" y="312"/>
                      <a:pt x="391" y="321"/>
                    </a:cubicBezTo>
                    <a:cubicBezTo>
                      <a:pt x="390" y="322"/>
                      <a:pt x="390" y="322"/>
                      <a:pt x="390" y="323"/>
                    </a:cubicBezTo>
                    <a:cubicBezTo>
                      <a:pt x="388" y="328"/>
                      <a:pt x="393" y="333"/>
                      <a:pt x="398" y="332"/>
                    </a:cubicBezTo>
                    <a:cubicBezTo>
                      <a:pt x="404" y="330"/>
                      <a:pt x="414" y="330"/>
                      <a:pt x="418" y="325"/>
                    </a:cubicBezTo>
                    <a:cubicBezTo>
                      <a:pt x="422" y="320"/>
                      <a:pt x="419" y="314"/>
                      <a:pt x="413" y="314"/>
                    </a:cubicBezTo>
                    <a:cubicBezTo>
                      <a:pt x="410" y="313"/>
                      <a:pt x="405" y="315"/>
                      <a:pt x="400" y="316"/>
                    </a:cubicBezTo>
                    <a:cubicBezTo>
                      <a:pt x="400" y="314"/>
                      <a:pt x="400" y="312"/>
                      <a:pt x="400" y="310"/>
                    </a:cubicBezTo>
                    <a:cubicBezTo>
                      <a:pt x="399" y="305"/>
                      <a:pt x="398" y="300"/>
                      <a:pt x="400" y="295"/>
                    </a:cubicBezTo>
                    <a:cubicBezTo>
                      <a:pt x="400" y="293"/>
                      <a:pt x="400" y="293"/>
                      <a:pt x="399" y="292"/>
                    </a:cubicBezTo>
                    <a:cubicBezTo>
                      <a:pt x="404" y="291"/>
                      <a:pt x="409" y="290"/>
                      <a:pt x="413" y="290"/>
                    </a:cubicBezTo>
                    <a:cubicBezTo>
                      <a:pt x="416" y="290"/>
                      <a:pt x="420" y="287"/>
                      <a:pt x="419" y="284"/>
                    </a:cubicBezTo>
                    <a:cubicBezTo>
                      <a:pt x="413" y="233"/>
                      <a:pt x="417" y="182"/>
                      <a:pt x="415" y="131"/>
                    </a:cubicBezTo>
                    <a:cubicBezTo>
                      <a:pt x="415" y="131"/>
                      <a:pt x="415" y="131"/>
                      <a:pt x="415" y="131"/>
                    </a:cubicBezTo>
                    <a:cubicBezTo>
                      <a:pt x="427" y="135"/>
                      <a:pt x="440" y="135"/>
                      <a:pt x="452" y="136"/>
                    </a:cubicBezTo>
                    <a:cubicBezTo>
                      <a:pt x="470" y="136"/>
                      <a:pt x="478" y="137"/>
                      <a:pt x="492" y="150"/>
                    </a:cubicBezTo>
                    <a:cubicBezTo>
                      <a:pt x="497" y="154"/>
                      <a:pt x="505" y="148"/>
                      <a:pt x="501" y="142"/>
                    </a:cubicBezTo>
                    <a:cubicBezTo>
                      <a:pt x="500" y="140"/>
                      <a:pt x="498" y="138"/>
                      <a:pt x="497" y="136"/>
                    </a:cubicBezTo>
                    <a:cubicBezTo>
                      <a:pt x="501" y="136"/>
                      <a:pt x="504" y="130"/>
                      <a:pt x="500" y="126"/>
                    </a:cubicBezTo>
                    <a:cubicBezTo>
                      <a:pt x="500" y="126"/>
                      <a:pt x="499" y="126"/>
                      <a:pt x="499" y="125"/>
                    </a:cubicBezTo>
                    <a:cubicBezTo>
                      <a:pt x="499" y="125"/>
                      <a:pt x="499" y="125"/>
                      <a:pt x="499" y="125"/>
                    </a:cubicBezTo>
                    <a:cubicBezTo>
                      <a:pt x="499" y="125"/>
                      <a:pt x="499" y="125"/>
                      <a:pt x="499" y="125"/>
                    </a:cubicBezTo>
                    <a:cubicBezTo>
                      <a:pt x="499" y="125"/>
                      <a:pt x="498" y="125"/>
                      <a:pt x="498" y="125"/>
                    </a:cubicBezTo>
                    <a:cubicBezTo>
                      <a:pt x="502" y="123"/>
                      <a:pt x="505" y="121"/>
                      <a:pt x="509" y="119"/>
                    </a:cubicBezTo>
                    <a:cubicBezTo>
                      <a:pt x="516" y="115"/>
                      <a:pt x="510" y="105"/>
                      <a:pt x="503" y="108"/>
                    </a:cubicBezTo>
                    <a:close/>
                    <a:moveTo>
                      <a:pt x="355" y="90"/>
                    </a:moveTo>
                    <a:cubicBezTo>
                      <a:pt x="333" y="89"/>
                      <a:pt x="323" y="70"/>
                      <a:pt x="329" y="51"/>
                    </a:cubicBezTo>
                    <a:cubicBezTo>
                      <a:pt x="333" y="36"/>
                      <a:pt x="343" y="28"/>
                      <a:pt x="356" y="24"/>
                    </a:cubicBezTo>
                    <a:cubicBezTo>
                      <a:pt x="364" y="24"/>
                      <a:pt x="371" y="23"/>
                      <a:pt x="379" y="27"/>
                    </a:cubicBezTo>
                    <a:cubicBezTo>
                      <a:pt x="388" y="32"/>
                      <a:pt x="393" y="41"/>
                      <a:pt x="395" y="50"/>
                    </a:cubicBezTo>
                    <a:cubicBezTo>
                      <a:pt x="401" y="77"/>
                      <a:pt x="378" y="90"/>
                      <a:pt x="355" y="90"/>
                    </a:cubicBezTo>
                    <a:close/>
                    <a:moveTo>
                      <a:pt x="85" y="120"/>
                    </a:moveTo>
                    <a:cubicBezTo>
                      <a:pt x="85" y="91"/>
                      <a:pt x="107" y="72"/>
                      <a:pt x="133" y="68"/>
                    </a:cubicBezTo>
                    <a:cubicBezTo>
                      <a:pt x="133" y="69"/>
                      <a:pt x="135" y="70"/>
                      <a:pt x="137" y="71"/>
                    </a:cubicBezTo>
                    <a:cubicBezTo>
                      <a:pt x="160" y="75"/>
                      <a:pt x="170" y="89"/>
                      <a:pt x="169" y="112"/>
                    </a:cubicBezTo>
                    <a:cubicBezTo>
                      <a:pt x="168" y="132"/>
                      <a:pt x="156" y="156"/>
                      <a:pt x="137" y="164"/>
                    </a:cubicBezTo>
                    <a:cubicBezTo>
                      <a:pt x="110" y="175"/>
                      <a:pt x="86" y="145"/>
                      <a:pt x="85" y="120"/>
                    </a:cubicBezTo>
                    <a:close/>
                    <a:moveTo>
                      <a:pt x="213" y="247"/>
                    </a:moveTo>
                    <a:cubicBezTo>
                      <a:pt x="182" y="262"/>
                      <a:pt x="146" y="276"/>
                      <a:pt x="112" y="279"/>
                    </a:cubicBezTo>
                    <a:cubicBezTo>
                      <a:pt x="116" y="246"/>
                      <a:pt x="116" y="212"/>
                      <a:pt x="120" y="179"/>
                    </a:cubicBezTo>
                    <a:cubicBezTo>
                      <a:pt x="120" y="178"/>
                      <a:pt x="120" y="178"/>
                      <a:pt x="119" y="177"/>
                    </a:cubicBezTo>
                    <a:cubicBezTo>
                      <a:pt x="123" y="178"/>
                      <a:pt x="127" y="178"/>
                      <a:pt x="130" y="177"/>
                    </a:cubicBezTo>
                    <a:cubicBezTo>
                      <a:pt x="140" y="177"/>
                      <a:pt x="149" y="172"/>
                      <a:pt x="156" y="166"/>
                    </a:cubicBezTo>
                    <a:cubicBezTo>
                      <a:pt x="166" y="197"/>
                      <a:pt x="194" y="221"/>
                      <a:pt x="213" y="247"/>
                    </a:cubicBezTo>
                    <a:close/>
                    <a:moveTo>
                      <a:pt x="375" y="239"/>
                    </a:moveTo>
                    <a:cubicBezTo>
                      <a:pt x="372" y="246"/>
                      <a:pt x="373" y="255"/>
                      <a:pt x="373" y="263"/>
                    </a:cubicBezTo>
                    <a:cubicBezTo>
                      <a:pt x="373" y="272"/>
                      <a:pt x="373" y="280"/>
                      <a:pt x="374" y="289"/>
                    </a:cubicBezTo>
                    <a:cubicBezTo>
                      <a:pt x="363" y="290"/>
                      <a:pt x="354" y="291"/>
                      <a:pt x="343" y="288"/>
                    </a:cubicBezTo>
                    <a:cubicBezTo>
                      <a:pt x="340" y="271"/>
                      <a:pt x="339" y="255"/>
                      <a:pt x="339" y="238"/>
                    </a:cubicBezTo>
                    <a:cubicBezTo>
                      <a:pt x="351" y="238"/>
                      <a:pt x="363" y="238"/>
                      <a:pt x="375" y="238"/>
                    </a:cubicBezTo>
                    <a:cubicBezTo>
                      <a:pt x="375" y="239"/>
                      <a:pt x="375" y="239"/>
                      <a:pt x="375"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1" name="Freeform 377"/>
              <p:cNvSpPr>
                <a:spLocks noEditPoints="1"/>
              </p:cNvSpPr>
              <p:nvPr/>
            </p:nvSpPr>
            <p:spPr bwMode="auto">
              <a:xfrm>
                <a:off x="5697" y="-1044"/>
                <a:ext cx="611" cy="652"/>
              </a:xfrm>
              <a:custGeom>
                <a:avLst/>
                <a:gdLst>
                  <a:gd name="T0" fmla="*/ 197 w 303"/>
                  <a:gd name="T1" fmla="*/ 276 h 323"/>
                  <a:gd name="T2" fmla="*/ 239 w 303"/>
                  <a:gd name="T3" fmla="*/ 7 h 323"/>
                  <a:gd name="T4" fmla="*/ 239 w 303"/>
                  <a:gd name="T5" fmla="*/ 5 h 323"/>
                  <a:gd name="T6" fmla="*/ 233 w 303"/>
                  <a:gd name="T7" fmla="*/ 1 h 323"/>
                  <a:gd name="T8" fmla="*/ 232 w 303"/>
                  <a:gd name="T9" fmla="*/ 1 h 323"/>
                  <a:gd name="T10" fmla="*/ 231 w 303"/>
                  <a:gd name="T11" fmla="*/ 1 h 323"/>
                  <a:gd name="T12" fmla="*/ 55 w 303"/>
                  <a:gd name="T13" fmla="*/ 143 h 323"/>
                  <a:gd name="T14" fmla="*/ 50 w 303"/>
                  <a:gd name="T15" fmla="*/ 143 h 323"/>
                  <a:gd name="T16" fmla="*/ 51 w 303"/>
                  <a:gd name="T17" fmla="*/ 147 h 323"/>
                  <a:gd name="T18" fmla="*/ 50 w 303"/>
                  <a:gd name="T19" fmla="*/ 148 h 323"/>
                  <a:gd name="T20" fmla="*/ 49 w 303"/>
                  <a:gd name="T21" fmla="*/ 149 h 323"/>
                  <a:gd name="T22" fmla="*/ 48 w 303"/>
                  <a:gd name="T23" fmla="*/ 148 h 323"/>
                  <a:gd name="T24" fmla="*/ 8 w 303"/>
                  <a:gd name="T25" fmla="*/ 191 h 323"/>
                  <a:gd name="T26" fmla="*/ 108 w 303"/>
                  <a:gd name="T27" fmla="*/ 300 h 323"/>
                  <a:gd name="T28" fmla="*/ 196 w 303"/>
                  <a:gd name="T29" fmla="*/ 277 h 323"/>
                  <a:gd name="T30" fmla="*/ 197 w 303"/>
                  <a:gd name="T31" fmla="*/ 276 h 323"/>
                  <a:gd name="T32" fmla="*/ 228 w 303"/>
                  <a:gd name="T33" fmla="*/ 16 h 323"/>
                  <a:gd name="T34" fmla="*/ 174 w 303"/>
                  <a:gd name="T35" fmla="*/ 254 h 323"/>
                  <a:gd name="T36" fmla="*/ 140 w 303"/>
                  <a:gd name="T37" fmla="*/ 250 h 323"/>
                  <a:gd name="T38" fmla="*/ 57 w 303"/>
                  <a:gd name="T39" fmla="*/ 153 h 323"/>
                  <a:gd name="T40" fmla="*/ 228 w 303"/>
                  <a:gd name="T41" fmla="*/ 16 h 323"/>
                  <a:gd name="T42" fmla="*/ 161 w 303"/>
                  <a:gd name="T43" fmla="*/ 300 h 323"/>
                  <a:gd name="T44" fmla="*/ 37 w 303"/>
                  <a:gd name="T45" fmla="*/ 234 h 323"/>
                  <a:gd name="T46" fmla="*/ 42 w 303"/>
                  <a:gd name="T47" fmla="*/ 158 h 323"/>
                  <a:gd name="T48" fmla="*/ 51 w 303"/>
                  <a:gd name="T49" fmla="*/ 155 h 323"/>
                  <a:gd name="T50" fmla="*/ 52 w 303"/>
                  <a:gd name="T51" fmla="*/ 155 h 323"/>
                  <a:gd name="T52" fmla="*/ 99 w 303"/>
                  <a:gd name="T53" fmla="*/ 239 h 323"/>
                  <a:gd name="T54" fmla="*/ 137 w 303"/>
                  <a:gd name="T55" fmla="*/ 260 h 323"/>
                  <a:gd name="T56" fmla="*/ 158 w 303"/>
                  <a:gd name="T57" fmla="*/ 263 h 323"/>
                  <a:gd name="T58" fmla="*/ 173 w 303"/>
                  <a:gd name="T59" fmla="*/ 266 h 323"/>
                  <a:gd name="T60" fmla="*/ 178 w 303"/>
                  <a:gd name="T61" fmla="*/ 267 h 323"/>
                  <a:gd name="T62" fmla="*/ 179 w 303"/>
                  <a:gd name="T63" fmla="*/ 268 h 323"/>
                  <a:gd name="T64" fmla="*/ 161 w 303"/>
                  <a:gd name="T65" fmla="*/ 300 h 323"/>
                  <a:gd name="T66" fmla="*/ 244 w 303"/>
                  <a:gd name="T67" fmla="*/ 46 h 323"/>
                  <a:gd name="T68" fmla="*/ 235 w 303"/>
                  <a:gd name="T69" fmla="*/ 140 h 323"/>
                  <a:gd name="T70" fmla="*/ 189 w 303"/>
                  <a:gd name="T71" fmla="*/ 261 h 323"/>
                  <a:gd name="T72" fmla="*/ 183 w 303"/>
                  <a:gd name="T73" fmla="*/ 257 h 323"/>
                  <a:gd name="T74" fmla="*/ 244 w 303"/>
                  <a:gd name="T75" fmla="*/ 4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3" h="323">
                    <a:moveTo>
                      <a:pt x="197" y="276"/>
                    </a:moveTo>
                    <a:cubicBezTo>
                      <a:pt x="216" y="201"/>
                      <a:pt x="303" y="80"/>
                      <a:pt x="239" y="7"/>
                    </a:cubicBezTo>
                    <a:cubicBezTo>
                      <a:pt x="239" y="6"/>
                      <a:pt x="239" y="6"/>
                      <a:pt x="239" y="5"/>
                    </a:cubicBezTo>
                    <a:cubicBezTo>
                      <a:pt x="238" y="3"/>
                      <a:pt x="236" y="1"/>
                      <a:pt x="233" y="1"/>
                    </a:cubicBezTo>
                    <a:cubicBezTo>
                      <a:pt x="233" y="0"/>
                      <a:pt x="232" y="0"/>
                      <a:pt x="232" y="1"/>
                    </a:cubicBezTo>
                    <a:cubicBezTo>
                      <a:pt x="231" y="1"/>
                      <a:pt x="231" y="1"/>
                      <a:pt x="231" y="1"/>
                    </a:cubicBezTo>
                    <a:cubicBezTo>
                      <a:pt x="158" y="17"/>
                      <a:pt x="105" y="91"/>
                      <a:pt x="55" y="143"/>
                    </a:cubicBezTo>
                    <a:cubicBezTo>
                      <a:pt x="54" y="141"/>
                      <a:pt x="50" y="141"/>
                      <a:pt x="50" y="143"/>
                    </a:cubicBezTo>
                    <a:cubicBezTo>
                      <a:pt x="50" y="145"/>
                      <a:pt x="51" y="146"/>
                      <a:pt x="51" y="147"/>
                    </a:cubicBezTo>
                    <a:cubicBezTo>
                      <a:pt x="50" y="147"/>
                      <a:pt x="50" y="147"/>
                      <a:pt x="50" y="148"/>
                    </a:cubicBezTo>
                    <a:cubicBezTo>
                      <a:pt x="49" y="148"/>
                      <a:pt x="49" y="148"/>
                      <a:pt x="49" y="149"/>
                    </a:cubicBezTo>
                    <a:cubicBezTo>
                      <a:pt x="49" y="149"/>
                      <a:pt x="48" y="148"/>
                      <a:pt x="48" y="148"/>
                    </a:cubicBezTo>
                    <a:cubicBezTo>
                      <a:pt x="11" y="127"/>
                      <a:pt x="2" y="159"/>
                      <a:pt x="8" y="191"/>
                    </a:cubicBezTo>
                    <a:cubicBezTo>
                      <a:pt x="17" y="245"/>
                      <a:pt x="60" y="278"/>
                      <a:pt x="108" y="300"/>
                    </a:cubicBezTo>
                    <a:cubicBezTo>
                      <a:pt x="136" y="313"/>
                      <a:pt x="204" y="323"/>
                      <a:pt x="196" y="277"/>
                    </a:cubicBezTo>
                    <a:cubicBezTo>
                      <a:pt x="197" y="277"/>
                      <a:pt x="197" y="277"/>
                      <a:pt x="197" y="276"/>
                    </a:cubicBezTo>
                    <a:close/>
                    <a:moveTo>
                      <a:pt x="228" y="16"/>
                    </a:moveTo>
                    <a:cubicBezTo>
                      <a:pt x="244" y="95"/>
                      <a:pt x="191" y="178"/>
                      <a:pt x="174" y="254"/>
                    </a:cubicBezTo>
                    <a:cubicBezTo>
                      <a:pt x="162" y="251"/>
                      <a:pt x="148" y="252"/>
                      <a:pt x="140" y="250"/>
                    </a:cubicBezTo>
                    <a:cubicBezTo>
                      <a:pt x="97" y="241"/>
                      <a:pt x="69" y="193"/>
                      <a:pt x="57" y="153"/>
                    </a:cubicBezTo>
                    <a:cubicBezTo>
                      <a:pt x="118" y="112"/>
                      <a:pt x="156" y="40"/>
                      <a:pt x="228" y="16"/>
                    </a:cubicBezTo>
                    <a:close/>
                    <a:moveTo>
                      <a:pt x="161" y="300"/>
                    </a:moveTo>
                    <a:cubicBezTo>
                      <a:pt x="116" y="303"/>
                      <a:pt x="65" y="266"/>
                      <a:pt x="37" y="234"/>
                    </a:cubicBezTo>
                    <a:cubicBezTo>
                      <a:pt x="23" y="218"/>
                      <a:pt x="0" y="136"/>
                      <a:pt x="42" y="158"/>
                    </a:cubicBezTo>
                    <a:cubicBezTo>
                      <a:pt x="46" y="160"/>
                      <a:pt x="50" y="158"/>
                      <a:pt x="51" y="155"/>
                    </a:cubicBezTo>
                    <a:cubicBezTo>
                      <a:pt x="51" y="155"/>
                      <a:pt x="51" y="155"/>
                      <a:pt x="52" y="155"/>
                    </a:cubicBezTo>
                    <a:cubicBezTo>
                      <a:pt x="56" y="188"/>
                      <a:pt x="74" y="216"/>
                      <a:pt x="99" y="239"/>
                    </a:cubicBezTo>
                    <a:cubicBezTo>
                      <a:pt x="110" y="249"/>
                      <a:pt x="123" y="255"/>
                      <a:pt x="137" y="260"/>
                    </a:cubicBezTo>
                    <a:cubicBezTo>
                      <a:pt x="143" y="263"/>
                      <a:pt x="151" y="263"/>
                      <a:pt x="158" y="263"/>
                    </a:cubicBezTo>
                    <a:cubicBezTo>
                      <a:pt x="163" y="264"/>
                      <a:pt x="168" y="264"/>
                      <a:pt x="173" y="266"/>
                    </a:cubicBezTo>
                    <a:cubicBezTo>
                      <a:pt x="175" y="267"/>
                      <a:pt x="176" y="268"/>
                      <a:pt x="178" y="267"/>
                    </a:cubicBezTo>
                    <a:cubicBezTo>
                      <a:pt x="178" y="267"/>
                      <a:pt x="179" y="268"/>
                      <a:pt x="179" y="268"/>
                    </a:cubicBezTo>
                    <a:cubicBezTo>
                      <a:pt x="184" y="291"/>
                      <a:pt x="179" y="302"/>
                      <a:pt x="161" y="300"/>
                    </a:cubicBezTo>
                    <a:close/>
                    <a:moveTo>
                      <a:pt x="244" y="46"/>
                    </a:moveTo>
                    <a:cubicBezTo>
                      <a:pt x="249" y="77"/>
                      <a:pt x="246" y="106"/>
                      <a:pt x="235" y="140"/>
                    </a:cubicBezTo>
                    <a:cubicBezTo>
                      <a:pt x="221" y="181"/>
                      <a:pt x="201" y="219"/>
                      <a:pt x="189" y="261"/>
                    </a:cubicBezTo>
                    <a:cubicBezTo>
                      <a:pt x="187" y="259"/>
                      <a:pt x="185" y="258"/>
                      <a:pt x="183" y="257"/>
                    </a:cubicBezTo>
                    <a:cubicBezTo>
                      <a:pt x="197" y="187"/>
                      <a:pt x="243" y="118"/>
                      <a:pt x="244"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2" name="Freeform 378"/>
              <p:cNvSpPr>
                <a:spLocks noEditPoints="1"/>
              </p:cNvSpPr>
              <p:nvPr/>
            </p:nvSpPr>
            <p:spPr bwMode="auto">
              <a:xfrm>
                <a:off x="5919" y="-866"/>
                <a:ext cx="163" cy="177"/>
              </a:xfrm>
              <a:custGeom>
                <a:avLst/>
                <a:gdLst>
                  <a:gd name="T0" fmla="*/ 73 w 81"/>
                  <a:gd name="T1" fmla="*/ 30 h 88"/>
                  <a:gd name="T2" fmla="*/ 26 w 81"/>
                  <a:gd name="T3" fmla="*/ 10 h 88"/>
                  <a:gd name="T4" fmla="*/ 47 w 81"/>
                  <a:gd name="T5" fmla="*/ 81 h 88"/>
                  <a:gd name="T6" fmla="*/ 73 w 81"/>
                  <a:gd name="T7" fmla="*/ 30 h 88"/>
                  <a:gd name="T8" fmla="*/ 44 w 81"/>
                  <a:gd name="T9" fmla="*/ 68 h 88"/>
                  <a:gd name="T10" fmla="*/ 21 w 81"/>
                  <a:gd name="T11" fmla="*/ 44 h 88"/>
                  <a:gd name="T12" fmla="*/ 32 w 81"/>
                  <a:gd name="T13" fmla="*/ 18 h 88"/>
                  <a:gd name="T14" fmla="*/ 61 w 81"/>
                  <a:gd name="T15" fmla="*/ 33 h 88"/>
                  <a:gd name="T16" fmla="*/ 44 w 81"/>
                  <a:gd name="T17" fmla="*/ 6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88">
                    <a:moveTo>
                      <a:pt x="73" y="30"/>
                    </a:moveTo>
                    <a:cubicBezTo>
                      <a:pt x="65" y="12"/>
                      <a:pt x="43" y="0"/>
                      <a:pt x="26" y="10"/>
                    </a:cubicBezTo>
                    <a:cubicBezTo>
                      <a:pt x="0" y="20"/>
                      <a:pt x="2" y="88"/>
                      <a:pt x="47" y="81"/>
                    </a:cubicBezTo>
                    <a:cubicBezTo>
                      <a:pt x="72" y="77"/>
                      <a:pt x="81" y="51"/>
                      <a:pt x="73" y="30"/>
                    </a:cubicBezTo>
                    <a:close/>
                    <a:moveTo>
                      <a:pt x="44" y="68"/>
                    </a:moveTo>
                    <a:cubicBezTo>
                      <a:pt x="29" y="71"/>
                      <a:pt x="22" y="55"/>
                      <a:pt x="21" y="44"/>
                    </a:cubicBezTo>
                    <a:cubicBezTo>
                      <a:pt x="20" y="32"/>
                      <a:pt x="24" y="24"/>
                      <a:pt x="32" y="18"/>
                    </a:cubicBezTo>
                    <a:cubicBezTo>
                      <a:pt x="44" y="15"/>
                      <a:pt x="54" y="20"/>
                      <a:pt x="61" y="33"/>
                    </a:cubicBezTo>
                    <a:cubicBezTo>
                      <a:pt x="69" y="49"/>
                      <a:pt x="61" y="64"/>
                      <a:pt x="44"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3" name="Freeform 379"/>
              <p:cNvSpPr>
                <a:spLocks noEditPoints="1"/>
              </p:cNvSpPr>
              <p:nvPr/>
            </p:nvSpPr>
            <p:spPr bwMode="auto">
              <a:xfrm>
                <a:off x="6048" y="-925"/>
                <a:ext cx="79" cy="63"/>
              </a:xfrm>
              <a:custGeom>
                <a:avLst/>
                <a:gdLst>
                  <a:gd name="T0" fmla="*/ 31 w 39"/>
                  <a:gd name="T1" fmla="*/ 2 h 31"/>
                  <a:gd name="T2" fmla="*/ 22 w 39"/>
                  <a:gd name="T3" fmla="*/ 0 h 31"/>
                  <a:gd name="T4" fmla="*/ 8 w 39"/>
                  <a:gd name="T5" fmla="*/ 3 h 31"/>
                  <a:gd name="T6" fmla="*/ 6 w 39"/>
                  <a:gd name="T7" fmla="*/ 8 h 31"/>
                  <a:gd name="T8" fmla="*/ 0 w 39"/>
                  <a:gd name="T9" fmla="*/ 23 h 31"/>
                  <a:gd name="T10" fmla="*/ 10 w 39"/>
                  <a:gd name="T11" fmla="*/ 31 h 31"/>
                  <a:gd name="T12" fmla="*/ 25 w 39"/>
                  <a:gd name="T13" fmla="*/ 25 h 31"/>
                  <a:gd name="T14" fmla="*/ 36 w 39"/>
                  <a:gd name="T15" fmla="*/ 15 h 31"/>
                  <a:gd name="T16" fmla="*/ 31 w 39"/>
                  <a:gd name="T17" fmla="*/ 2 h 31"/>
                  <a:gd name="T18" fmla="*/ 24 w 39"/>
                  <a:gd name="T19" fmla="*/ 13 h 31"/>
                  <a:gd name="T20" fmla="*/ 22 w 39"/>
                  <a:gd name="T21" fmla="*/ 16 h 31"/>
                  <a:gd name="T22" fmla="*/ 21 w 39"/>
                  <a:gd name="T23" fmla="*/ 16 h 31"/>
                  <a:gd name="T24" fmla="*/ 19 w 39"/>
                  <a:gd name="T25" fmla="*/ 17 h 31"/>
                  <a:gd name="T26" fmla="*/ 13 w 39"/>
                  <a:gd name="T27" fmla="*/ 21 h 31"/>
                  <a:gd name="T28" fmla="*/ 12 w 39"/>
                  <a:gd name="T29" fmla="*/ 21 h 31"/>
                  <a:gd name="T30" fmla="*/ 10 w 39"/>
                  <a:gd name="T31" fmla="*/ 22 h 31"/>
                  <a:gd name="T32" fmla="*/ 9 w 39"/>
                  <a:gd name="T33" fmla="*/ 22 h 31"/>
                  <a:gd name="T34" fmla="*/ 8 w 39"/>
                  <a:gd name="T35" fmla="*/ 22 h 31"/>
                  <a:gd name="T36" fmla="*/ 8 w 39"/>
                  <a:gd name="T37" fmla="*/ 22 h 31"/>
                  <a:gd name="T38" fmla="*/ 8 w 39"/>
                  <a:gd name="T39" fmla="*/ 21 h 31"/>
                  <a:gd name="T40" fmla="*/ 8 w 39"/>
                  <a:gd name="T41" fmla="*/ 21 h 31"/>
                  <a:gd name="T42" fmla="*/ 8 w 39"/>
                  <a:gd name="T43" fmla="*/ 20 h 31"/>
                  <a:gd name="T44" fmla="*/ 9 w 39"/>
                  <a:gd name="T45" fmla="*/ 18 h 31"/>
                  <a:gd name="T46" fmla="*/ 12 w 39"/>
                  <a:gd name="T47" fmla="*/ 11 h 31"/>
                  <a:gd name="T48" fmla="*/ 17 w 39"/>
                  <a:gd name="T49" fmla="*/ 11 h 31"/>
                  <a:gd name="T50" fmla="*/ 23 w 39"/>
                  <a:gd name="T51" fmla="*/ 11 h 31"/>
                  <a:gd name="T52" fmla="*/ 25 w 39"/>
                  <a:gd name="T53" fmla="*/ 11 h 31"/>
                  <a:gd name="T54" fmla="*/ 26 w 39"/>
                  <a:gd name="T55" fmla="*/ 11 h 31"/>
                  <a:gd name="T56" fmla="*/ 26 w 39"/>
                  <a:gd name="T57" fmla="*/ 12 h 31"/>
                  <a:gd name="T58" fmla="*/ 25 w 39"/>
                  <a:gd name="T59" fmla="*/ 12 h 31"/>
                  <a:gd name="T60" fmla="*/ 24 w 39"/>
                  <a:gd name="T61"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 h="31">
                    <a:moveTo>
                      <a:pt x="31" y="2"/>
                    </a:moveTo>
                    <a:cubicBezTo>
                      <a:pt x="28" y="0"/>
                      <a:pt x="25" y="0"/>
                      <a:pt x="22" y="0"/>
                    </a:cubicBezTo>
                    <a:cubicBezTo>
                      <a:pt x="18" y="0"/>
                      <a:pt x="11" y="0"/>
                      <a:pt x="8" y="3"/>
                    </a:cubicBezTo>
                    <a:cubicBezTo>
                      <a:pt x="6" y="4"/>
                      <a:pt x="5" y="6"/>
                      <a:pt x="6" y="8"/>
                    </a:cubicBezTo>
                    <a:cubicBezTo>
                      <a:pt x="3" y="12"/>
                      <a:pt x="0" y="17"/>
                      <a:pt x="0" y="23"/>
                    </a:cubicBezTo>
                    <a:cubicBezTo>
                      <a:pt x="0" y="28"/>
                      <a:pt x="5" y="31"/>
                      <a:pt x="10" y="31"/>
                    </a:cubicBezTo>
                    <a:cubicBezTo>
                      <a:pt x="15" y="31"/>
                      <a:pt x="20" y="28"/>
                      <a:pt x="25" y="25"/>
                    </a:cubicBezTo>
                    <a:cubicBezTo>
                      <a:pt x="29" y="23"/>
                      <a:pt x="34" y="19"/>
                      <a:pt x="36" y="15"/>
                    </a:cubicBezTo>
                    <a:cubicBezTo>
                      <a:pt x="39" y="9"/>
                      <a:pt x="36" y="4"/>
                      <a:pt x="31" y="2"/>
                    </a:cubicBezTo>
                    <a:close/>
                    <a:moveTo>
                      <a:pt x="24" y="13"/>
                    </a:moveTo>
                    <a:cubicBezTo>
                      <a:pt x="23" y="14"/>
                      <a:pt x="22" y="15"/>
                      <a:pt x="22" y="16"/>
                    </a:cubicBezTo>
                    <a:cubicBezTo>
                      <a:pt x="21" y="16"/>
                      <a:pt x="21" y="16"/>
                      <a:pt x="21" y="16"/>
                    </a:cubicBezTo>
                    <a:cubicBezTo>
                      <a:pt x="20" y="17"/>
                      <a:pt x="19" y="17"/>
                      <a:pt x="19" y="17"/>
                    </a:cubicBezTo>
                    <a:cubicBezTo>
                      <a:pt x="17" y="19"/>
                      <a:pt x="15" y="20"/>
                      <a:pt x="13" y="21"/>
                    </a:cubicBezTo>
                    <a:cubicBezTo>
                      <a:pt x="12" y="21"/>
                      <a:pt x="12" y="21"/>
                      <a:pt x="12" y="21"/>
                    </a:cubicBezTo>
                    <a:cubicBezTo>
                      <a:pt x="11" y="21"/>
                      <a:pt x="11" y="22"/>
                      <a:pt x="10" y="22"/>
                    </a:cubicBezTo>
                    <a:cubicBezTo>
                      <a:pt x="10" y="22"/>
                      <a:pt x="9" y="22"/>
                      <a:pt x="9" y="22"/>
                    </a:cubicBezTo>
                    <a:cubicBezTo>
                      <a:pt x="9" y="22"/>
                      <a:pt x="8" y="22"/>
                      <a:pt x="8" y="22"/>
                    </a:cubicBezTo>
                    <a:cubicBezTo>
                      <a:pt x="8" y="22"/>
                      <a:pt x="8" y="22"/>
                      <a:pt x="8" y="22"/>
                    </a:cubicBezTo>
                    <a:cubicBezTo>
                      <a:pt x="8" y="22"/>
                      <a:pt x="8" y="21"/>
                      <a:pt x="8" y="21"/>
                    </a:cubicBezTo>
                    <a:cubicBezTo>
                      <a:pt x="8" y="21"/>
                      <a:pt x="8" y="21"/>
                      <a:pt x="8" y="21"/>
                    </a:cubicBezTo>
                    <a:cubicBezTo>
                      <a:pt x="8" y="21"/>
                      <a:pt x="8" y="20"/>
                      <a:pt x="8" y="20"/>
                    </a:cubicBezTo>
                    <a:cubicBezTo>
                      <a:pt x="9" y="19"/>
                      <a:pt x="9" y="19"/>
                      <a:pt x="9" y="18"/>
                    </a:cubicBezTo>
                    <a:cubicBezTo>
                      <a:pt x="10" y="16"/>
                      <a:pt x="11" y="14"/>
                      <a:pt x="12" y="11"/>
                    </a:cubicBezTo>
                    <a:cubicBezTo>
                      <a:pt x="14" y="11"/>
                      <a:pt x="15" y="11"/>
                      <a:pt x="17" y="11"/>
                    </a:cubicBezTo>
                    <a:cubicBezTo>
                      <a:pt x="19" y="11"/>
                      <a:pt x="21" y="11"/>
                      <a:pt x="23" y="11"/>
                    </a:cubicBezTo>
                    <a:cubicBezTo>
                      <a:pt x="24" y="11"/>
                      <a:pt x="25" y="11"/>
                      <a:pt x="25" y="11"/>
                    </a:cubicBezTo>
                    <a:cubicBezTo>
                      <a:pt x="26" y="11"/>
                      <a:pt x="26" y="11"/>
                      <a:pt x="26" y="11"/>
                    </a:cubicBezTo>
                    <a:cubicBezTo>
                      <a:pt x="26" y="11"/>
                      <a:pt x="26" y="11"/>
                      <a:pt x="26" y="12"/>
                    </a:cubicBezTo>
                    <a:cubicBezTo>
                      <a:pt x="26" y="12"/>
                      <a:pt x="25" y="12"/>
                      <a:pt x="25" y="12"/>
                    </a:cubicBezTo>
                    <a:cubicBezTo>
                      <a:pt x="25" y="13"/>
                      <a:pt x="24" y="13"/>
                      <a:pt x="2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4" name="Freeform 380"/>
              <p:cNvSpPr>
                <a:spLocks noEditPoints="1"/>
              </p:cNvSpPr>
              <p:nvPr/>
            </p:nvSpPr>
            <p:spPr bwMode="auto">
              <a:xfrm>
                <a:off x="5957" y="-681"/>
                <a:ext cx="83" cy="107"/>
              </a:xfrm>
              <a:custGeom>
                <a:avLst/>
                <a:gdLst>
                  <a:gd name="T0" fmla="*/ 34 w 41"/>
                  <a:gd name="T1" fmla="*/ 10 h 53"/>
                  <a:gd name="T2" fmla="*/ 5 w 41"/>
                  <a:gd name="T3" fmla="*/ 21 h 53"/>
                  <a:gd name="T4" fmla="*/ 3 w 41"/>
                  <a:gd name="T5" fmla="*/ 24 h 53"/>
                  <a:gd name="T6" fmla="*/ 1 w 41"/>
                  <a:gd name="T7" fmla="*/ 38 h 53"/>
                  <a:gd name="T8" fmla="*/ 32 w 41"/>
                  <a:gd name="T9" fmla="*/ 38 h 53"/>
                  <a:gd name="T10" fmla="*/ 34 w 41"/>
                  <a:gd name="T11" fmla="*/ 10 h 53"/>
                  <a:gd name="T12" fmla="*/ 24 w 41"/>
                  <a:gd name="T13" fmla="*/ 30 h 53"/>
                  <a:gd name="T14" fmla="*/ 13 w 41"/>
                  <a:gd name="T15" fmla="*/ 36 h 53"/>
                  <a:gd name="T16" fmla="*/ 10 w 41"/>
                  <a:gd name="T17" fmla="*/ 34 h 53"/>
                  <a:gd name="T18" fmla="*/ 11 w 41"/>
                  <a:gd name="T19" fmla="*/ 28 h 53"/>
                  <a:gd name="T20" fmla="*/ 12 w 41"/>
                  <a:gd name="T21" fmla="*/ 27 h 53"/>
                  <a:gd name="T22" fmla="*/ 22 w 41"/>
                  <a:gd name="T23" fmla="*/ 18 h 53"/>
                  <a:gd name="T24" fmla="*/ 25 w 41"/>
                  <a:gd name="T25" fmla="*/ 17 h 53"/>
                  <a:gd name="T26" fmla="*/ 25 w 41"/>
                  <a:gd name="T27" fmla="*/ 18 h 53"/>
                  <a:gd name="T28" fmla="*/ 26 w 41"/>
                  <a:gd name="T29" fmla="*/ 18 h 53"/>
                  <a:gd name="T30" fmla="*/ 27 w 41"/>
                  <a:gd name="T31" fmla="*/ 23 h 53"/>
                  <a:gd name="T32" fmla="*/ 24 w 41"/>
                  <a:gd name="T33" fmla="*/ 3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53">
                    <a:moveTo>
                      <a:pt x="34" y="10"/>
                    </a:moveTo>
                    <a:cubicBezTo>
                      <a:pt x="24" y="0"/>
                      <a:pt x="10" y="11"/>
                      <a:pt x="5" y="21"/>
                    </a:cubicBezTo>
                    <a:cubicBezTo>
                      <a:pt x="5" y="22"/>
                      <a:pt x="4" y="23"/>
                      <a:pt x="3" y="24"/>
                    </a:cubicBezTo>
                    <a:cubicBezTo>
                      <a:pt x="1" y="28"/>
                      <a:pt x="0" y="33"/>
                      <a:pt x="1" y="38"/>
                    </a:cubicBezTo>
                    <a:cubicBezTo>
                      <a:pt x="4" y="53"/>
                      <a:pt x="25" y="45"/>
                      <a:pt x="32" y="38"/>
                    </a:cubicBezTo>
                    <a:cubicBezTo>
                      <a:pt x="40" y="31"/>
                      <a:pt x="41" y="18"/>
                      <a:pt x="34" y="10"/>
                    </a:cubicBezTo>
                    <a:close/>
                    <a:moveTo>
                      <a:pt x="24" y="30"/>
                    </a:moveTo>
                    <a:cubicBezTo>
                      <a:pt x="21" y="33"/>
                      <a:pt x="17" y="35"/>
                      <a:pt x="13" y="36"/>
                    </a:cubicBezTo>
                    <a:cubicBezTo>
                      <a:pt x="10" y="36"/>
                      <a:pt x="11" y="36"/>
                      <a:pt x="10" y="34"/>
                    </a:cubicBezTo>
                    <a:cubicBezTo>
                      <a:pt x="10" y="32"/>
                      <a:pt x="10" y="30"/>
                      <a:pt x="11" y="28"/>
                    </a:cubicBezTo>
                    <a:cubicBezTo>
                      <a:pt x="11" y="28"/>
                      <a:pt x="11" y="28"/>
                      <a:pt x="12" y="27"/>
                    </a:cubicBezTo>
                    <a:cubicBezTo>
                      <a:pt x="15" y="24"/>
                      <a:pt x="18" y="20"/>
                      <a:pt x="22" y="18"/>
                    </a:cubicBezTo>
                    <a:cubicBezTo>
                      <a:pt x="23" y="17"/>
                      <a:pt x="24" y="17"/>
                      <a:pt x="25" y="17"/>
                    </a:cubicBezTo>
                    <a:cubicBezTo>
                      <a:pt x="24" y="17"/>
                      <a:pt x="25" y="18"/>
                      <a:pt x="25" y="18"/>
                    </a:cubicBezTo>
                    <a:cubicBezTo>
                      <a:pt x="25" y="17"/>
                      <a:pt x="25" y="18"/>
                      <a:pt x="26" y="18"/>
                    </a:cubicBezTo>
                    <a:cubicBezTo>
                      <a:pt x="27" y="19"/>
                      <a:pt x="27" y="21"/>
                      <a:pt x="27" y="23"/>
                    </a:cubicBezTo>
                    <a:cubicBezTo>
                      <a:pt x="27" y="26"/>
                      <a:pt x="26" y="28"/>
                      <a:pt x="2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5" name="Freeform 381"/>
              <p:cNvSpPr>
                <a:spLocks noEditPoints="1"/>
              </p:cNvSpPr>
              <p:nvPr/>
            </p:nvSpPr>
            <p:spPr bwMode="auto">
              <a:xfrm>
                <a:off x="5857" y="-733"/>
                <a:ext cx="64" cy="81"/>
              </a:xfrm>
              <a:custGeom>
                <a:avLst/>
                <a:gdLst>
                  <a:gd name="T0" fmla="*/ 31 w 32"/>
                  <a:gd name="T1" fmla="*/ 11 h 40"/>
                  <a:gd name="T2" fmla="*/ 9 w 32"/>
                  <a:gd name="T3" fmla="*/ 4 h 40"/>
                  <a:gd name="T4" fmla="*/ 7 w 32"/>
                  <a:gd name="T5" fmla="*/ 8 h 40"/>
                  <a:gd name="T6" fmla="*/ 4 w 32"/>
                  <a:gd name="T7" fmla="*/ 28 h 40"/>
                  <a:gd name="T8" fmla="*/ 23 w 32"/>
                  <a:gd name="T9" fmla="*/ 37 h 40"/>
                  <a:gd name="T10" fmla="*/ 30 w 32"/>
                  <a:gd name="T11" fmla="*/ 26 h 40"/>
                  <a:gd name="T12" fmla="*/ 31 w 32"/>
                  <a:gd name="T13" fmla="*/ 11 h 40"/>
                  <a:gd name="T14" fmla="*/ 20 w 32"/>
                  <a:gd name="T15" fmla="*/ 21 h 40"/>
                  <a:gd name="T16" fmla="*/ 19 w 32"/>
                  <a:gd name="T17" fmla="*/ 26 h 40"/>
                  <a:gd name="T18" fmla="*/ 18 w 32"/>
                  <a:gd name="T19" fmla="*/ 27 h 40"/>
                  <a:gd name="T20" fmla="*/ 17 w 32"/>
                  <a:gd name="T21" fmla="*/ 27 h 40"/>
                  <a:gd name="T22" fmla="*/ 13 w 32"/>
                  <a:gd name="T23" fmla="*/ 23 h 40"/>
                  <a:gd name="T24" fmla="*/ 14 w 32"/>
                  <a:gd name="T25" fmla="*/ 10 h 40"/>
                  <a:gd name="T26" fmla="*/ 21 w 32"/>
                  <a:gd name="T27" fmla="*/ 14 h 40"/>
                  <a:gd name="T28" fmla="*/ 20 w 32"/>
                  <a:gd name="T29"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40">
                    <a:moveTo>
                      <a:pt x="31" y="11"/>
                    </a:moveTo>
                    <a:cubicBezTo>
                      <a:pt x="28" y="2"/>
                      <a:pt x="17" y="0"/>
                      <a:pt x="9" y="4"/>
                    </a:cubicBezTo>
                    <a:cubicBezTo>
                      <a:pt x="7" y="4"/>
                      <a:pt x="7" y="6"/>
                      <a:pt x="7" y="8"/>
                    </a:cubicBezTo>
                    <a:cubicBezTo>
                      <a:pt x="2" y="13"/>
                      <a:pt x="0" y="21"/>
                      <a:pt x="4" y="28"/>
                    </a:cubicBezTo>
                    <a:cubicBezTo>
                      <a:pt x="8" y="34"/>
                      <a:pt x="16" y="40"/>
                      <a:pt x="23" y="37"/>
                    </a:cubicBezTo>
                    <a:cubicBezTo>
                      <a:pt x="27" y="35"/>
                      <a:pt x="29" y="30"/>
                      <a:pt x="30" y="26"/>
                    </a:cubicBezTo>
                    <a:cubicBezTo>
                      <a:pt x="31" y="21"/>
                      <a:pt x="32" y="16"/>
                      <a:pt x="31" y="11"/>
                    </a:cubicBezTo>
                    <a:close/>
                    <a:moveTo>
                      <a:pt x="20" y="21"/>
                    </a:moveTo>
                    <a:cubicBezTo>
                      <a:pt x="20" y="22"/>
                      <a:pt x="19" y="24"/>
                      <a:pt x="19" y="26"/>
                    </a:cubicBezTo>
                    <a:cubicBezTo>
                      <a:pt x="18" y="26"/>
                      <a:pt x="18" y="27"/>
                      <a:pt x="18" y="27"/>
                    </a:cubicBezTo>
                    <a:cubicBezTo>
                      <a:pt x="18" y="27"/>
                      <a:pt x="17" y="27"/>
                      <a:pt x="17" y="27"/>
                    </a:cubicBezTo>
                    <a:cubicBezTo>
                      <a:pt x="15" y="26"/>
                      <a:pt x="14" y="25"/>
                      <a:pt x="13" y="23"/>
                    </a:cubicBezTo>
                    <a:cubicBezTo>
                      <a:pt x="9" y="19"/>
                      <a:pt x="11" y="14"/>
                      <a:pt x="14" y="10"/>
                    </a:cubicBezTo>
                    <a:cubicBezTo>
                      <a:pt x="17" y="10"/>
                      <a:pt x="20" y="11"/>
                      <a:pt x="21" y="14"/>
                    </a:cubicBezTo>
                    <a:cubicBezTo>
                      <a:pt x="21" y="16"/>
                      <a:pt x="21" y="19"/>
                      <a:pt x="2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6" name="Freeform 382"/>
              <p:cNvSpPr/>
              <p:nvPr/>
            </p:nvSpPr>
            <p:spPr bwMode="auto">
              <a:xfrm>
                <a:off x="5988" y="2004"/>
                <a:ext cx="135" cy="73"/>
              </a:xfrm>
              <a:custGeom>
                <a:avLst/>
                <a:gdLst>
                  <a:gd name="T0" fmla="*/ 63 w 67"/>
                  <a:gd name="T1" fmla="*/ 28 h 36"/>
                  <a:gd name="T2" fmla="*/ 37 w 67"/>
                  <a:gd name="T3" fmla="*/ 16 h 36"/>
                  <a:gd name="T4" fmla="*/ 7 w 67"/>
                  <a:gd name="T5" fmla="*/ 2 h 36"/>
                  <a:gd name="T6" fmla="*/ 4 w 67"/>
                  <a:gd name="T7" fmla="*/ 8 h 36"/>
                  <a:gd name="T8" fmla="*/ 32 w 67"/>
                  <a:gd name="T9" fmla="*/ 24 h 36"/>
                  <a:gd name="T10" fmla="*/ 61 w 67"/>
                  <a:gd name="T11" fmla="*/ 35 h 36"/>
                  <a:gd name="T12" fmla="*/ 63 w 67"/>
                  <a:gd name="T13" fmla="*/ 28 h 36"/>
                </a:gdLst>
                <a:ahLst/>
                <a:cxnLst>
                  <a:cxn ang="0">
                    <a:pos x="T0" y="T1"/>
                  </a:cxn>
                  <a:cxn ang="0">
                    <a:pos x="T2" y="T3"/>
                  </a:cxn>
                  <a:cxn ang="0">
                    <a:pos x="T4" y="T5"/>
                  </a:cxn>
                  <a:cxn ang="0">
                    <a:pos x="T6" y="T7"/>
                  </a:cxn>
                  <a:cxn ang="0">
                    <a:pos x="T8" y="T9"/>
                  </a:cxn>
                  <a:cxn ang="0">
                    <a:pos x="T10" y="T11"/>
                  </a:cxn>
                  <a:cxn ang="0">
                    <a:pos x="T12" y="T13"/>
                  </a:cxn>
                </a:cxnLst>
                <a:rect l="0" t="0" r="r" b="b"/>
                <a:pathLst>
                  <a:path w="67" h="36">
                    <a:moveTo>
                      <a:pt x="63" y="28"/>
                    </a:moveTo>
                    <a:cubicBezTo>
                      <a:pt x="55" y="23"/>
                      <a:pt x="46" y="20"/>
                      <a:pt x="37" y="16"/>
                    </a:cubicBezTo>
                    <a:cubicBezTo>
                      <a:pt x="27" y="11"/>
                      <a:pt x="17" y="6"/>
                      <a:pt x="7" y="2"/>
                    </a:cubicBezTo>
                    <a:cubicBezTo>
                      <a:pt x="3" y="0"/>
                      <a:pt x="0" y="5"/>
                      <a:pt x="4" y="8"/>
                    </a:cubicBezTo>
                    <a:cubicBezTo>
                      <a:pt x="13" y="14"/>
                      <a:pt x="22" y="19"/>
                      <a:pt x="32" y="24"/>
                    </a:cubicBezTo>
                    <a:cubicBezTo>
                      <a:pt x="41" y="28"/>
                      <a:pt x="51" y="34"/>
                      <a:pt x="61" y="35"/>
                    </a:cubicBezTo>
                    <a:cubicBezTo>
                      <a:pt x="65" y="36"/>
                      <a:pt x="67" y="31"/>
                      <a:pt x="6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7" name="Freeform 383"/>
              <p:cNvSpPr>
                <a:spLocks noEditPoints="1"/>
              </p:cNvSpPr>
              <p:nvPr/>
            </p:nvSpPr>
            <p:spPr bwMode="auto">
              <a:xfrm>
                <a:off x="5998" y="1849"/>
                <a:ext cx="391" cy="224"/>
              </a:xfrm>
              <a:custGeom>
                <a:avLst/>
                <a:gdLst>
                  <a:gd name="T0" fmla="*/ 185 w 194"/>
                  <a:gd name="T1" fmla="*/ 25 h 111"/>
                  <a:gd name="T2" fmla="*/ 123 w 194"/>
                  <a:gd name="T3" fmla="*/ 4 h 111"/>
                  <a:gd name="T4" fmla="*/ 31 w 194"/>
                  <a:gd name="T5" fmla="*/ 42 h 111"/>
                  <a:gd name="T6" fmla="*/ 34 w 194"/>
                  <a:gd name="T7" fmla="*/ 48 h 111"/>
                  <a:gd name="T8" fmla="*/ 108 w 194"/>
                  <a:gd name="T9" fmla="*/ 18 h 111"/>
                  <a:gd name="T10" fmla="*/ 173 w 194"/>
                  <a:gd name="T11" fmla="*/ 30 h 111"/>
                  <a:gd name="T12" fmla="*/ 81 w 194"/>
                  <a:gd name="T13" fmla="*/ 72 h 111"/>
                  <a:gd name="T14" fmla="*/ 75 w 194"/>
                  <a:gd name="T15" fmla="*/ 62 h 111"/>
                  <a:gd name="T16" fmla="*/ 25 w 194"/>
                  <a:gd name="T17" fmla="*/ 49 h 111"/>
                  <a:gd name="T18" fmla="*/ 25 w 194"/>
                  <a:gd name="T19" fmla="*/ 49 h 111"/>
                  <a:gd name="T20" fmla="*/ 23 w 194"/>
                  <a:gd name="T21" fmla="*/ 46 h 111"/>
                  <a:gd name="T22" fmla="*/ 19 w 194"/>
                  <a:gd name="T23" fmla="*/ 44 h 111"/>
                  <a:gd name="T24" fmla="*/ 15 w 194"/>
                  <a:gd name="T25" fmla="*/ 47 h 111"/>
                  <a:gd name="T26" fmla="*/ 1 w 194"/>
                  <a:gd name="T27" fmla="*/ 73 h 111"/>
                  <a:gd name="T28" fmla="*/ 9 w 194"/>
                  <a:gd name="T29" fmla="*/ 76 h 111"/>
                  <a:gd name="T30" fmla="*/ 22 w 194"/>
                  <a:gd name="T31" fmla="*/ 55 h 111"/>
                  <a:gd name="T32" fmla="*/ 25 w 194"/>
                  <a:gd name="T33" fmla="*/ 56 h 111"/>
                  <a:gd name="T34" fmla="*/ 64 w 194"/>
                  <a:gd name="T35" fmla="*/ 66 h 111"/>
                  <a:gd name="T36" fmla="*/ 63 w 194"/>
                  <a:gd name="T37" fmla="*/ 100 h 111"/>
                  <a:gd name="T38" fmla="*/ 71 w 194"/>
                  <a:gd name="T39" fmla="*/ 109 h 111"/>
                  <a:gd name="T40" fmla="*/ 76 w 194"/>
                  <a:gd name="T41" fmla="*/ 110 h 111"/>
                  <a:gd name="T42" fmla="*/ 186 w 194"/>
                  <a:gd name="T43" fmla="*/ 39 h 111"/>
                  <a:gd name="T44" fmla="*/ 187 w 194"/>
                  <a:gd name="T45" fmla="*/ 36 h 111"/>
                  <a:gd name="T46" fmla="*/ 188 w 194"/>
                  <a:gd name="T47" fmla="*/ 35 h 111"/>
                  <a:gd name="T48" fmla="*/ 185 w 194"/>
                  <a:gd name="T49" fmla="*/ 25 h 111"/>
                  <a:gd name="T50" fmla="*/ 79 w 194"/>
                  <a:gd name="T51" fmla="*/ 97 h 111"/>
                  <a:gd name="T52" fmla="*/ 83 w 194"/>
                  <a:gd name="T53" fmla="*/ 81 h 111"/>
                  <a:gd name="T54" fmla="*/ 171 w 194"/>
                  <a:gd name="T55" fmla="*/ 44 h 111"/>
                  <a:gd name="T56" fmla="*/ 79 w 194"/>
                  <a:gd name="T57" fmla="*/ 9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4" h="111">
                    <a:moveTo>
                      <a:pt x="185" y="25"/>
                    </a:moveTo>
                    <a:cubicBezTo>
                      <a:pt x="166" y="13"/>
                      <a:pt x="146" y="0"/>
                      <a:pt x="123" y="4"/>
                    </a:cubicBezTo>
                    <a:cubicBezTo>
                      <a:pt x="89" y="10"/>
                      <a:pt x="58" y="22"/>
                      <a:pt x="31" y="42"/>
                    </a:cubicBezTo>
                    <a:cubicBezTo>
                      <a:pt x="27" y="45"/>
                      <a:pt x="30" y="50"/>
                      <a:pt x="34" y="48"/>
                    </a:cubicBezTo>
                    <a:cubicBezTo>
                      <a:pt x="57" y="35"/>
                      <a:pt x="82" y="25"/>
                      <a:pt x="108" y="18"/>
                    </a:cubicBezTo>
                    <a:cubicBezTo>
                      <a:pt x="136" y="11"/>
                      <a:pt x="151" y="21"/>
                      <a:pt x="173" y="30"/>
                    </a:cubicBezTo>
                    <a:cubicBezTo>
                      <a:pt x="143" y="42"/>
                      <a:pt x="106" y="51"/>
                      <a:pt x="81" y="72"/>
                    </a:cubicBezTo>
                    <a:cubicBezTo>
                      <a:pt x="80" y="69"/>
                      <a:pt x="78" y="65"/>
                      <a:pt x="75" y="62"/>
                    </a:cubicBezTo>
                    <a:cubicBezTo>
                      <a:pt x="63" y="50"/>
                      <a:pt x="41" y="49"/>
                      <a:pt x="25" y="49"/>
                    </a:cubicBezTo>
                    <a:cubicBezTo>
                      <a:pt x="25" y="49"/>
                      <a:pt x="25" y="49"/>
                      <a:pt x="25" y="49"/>
                    </a:cubicBezTo>
                    <a:cubicBezTo>
                      <a:pt x="24" y="48"/>
                      <a:pt x="24" y="47"/>
                      <a:pt x="23" y="46"/>
                    </a:cubicBezTo>
                    <a:cubicBezTo>
                      <a:pt x="22" y="44"/>
                      <a:pt x="21" y="44"/>
                      <a:pt x="19" y="44"/>
                    </a:cubicBezTo>
                    <a:cubicBezTo>
                      <a:pt x="17" y="44"/>
                      <a:pt x="15" y="45"/>
                      <a:pt x="15" y="47"/>
                    </a:cubicBezTo>
                    <a:cubicBezTo>
                      <a:pt x="10" y="55"/>
                      <a:pt x="5" y="64"/>
                      <a:pt x="1" y="73"/>
                    </a:cubicBezTo>
                    <a:cubicBezTo>
                      <a:pt x="0" y="78"/>
                      <a:pt x="7" y="80"/>
                      <a:pt x="9" y="76"/>
                    </a:cubicBezTo>
                    <a:cubicBezTo>
                      <a:pt x="14" y="69"/>
                      <a:pt x="18" y="62"/>
                      <a:pt x="22" y="55"/>
                    </a:cubicBezTo>
                    <a:cubicBezTo>
                      <a:pt x="23" y="55"/>
                      <a:pt x="24" y="56"/>
                      <a:pt x="25" y="56"/>
                    </a:cubicBezTo>
                    <a:cubicBezTo>
                      <a:pt x="39" y="57"/>
                      <a:pt x="51" y="59"/>
                      <a:pt x="64" y="66"/>
                    </a:cubicBezTo>
                    <a:cubicBezTo>
                      <a:pt x="79" y="75"/>
                      <a:pt x="71" y="89"/>
                      <a:pt x="63" y="100"/>
                    </a:cubicBezTo>
                    <a:cubicBezTo>
                      <a:pt x="60" y="106"/>
                      <a:pt x="66" y="111"/>
                      <a:pt x="71" y="109"/>
                    </a:cubicBezTo>
                    <a:cubicBezTo>
                      <a:pt x="72" y="110"/>
                      <a:pt x="74" y="111"/>
                      <a:pt x="76" y="110"/>
                    </a:cubicBezTo>
                    <a:cubicBezTo>
                      <a:pt x="111" y="88"/>
                      <a:pt x="172" y="86"/>
                      <a:pt x="186" y="39"/>
                    </a:cubicBezTo>
                    <a:cubicBezTo>
                      <a:pt x="187" y="38"/>
                      <a:pt x="187" y="37"/>
                      <a:pt x="187" y="36"/>
                    </a:cubicBezTo>
                    <a:cubicBezTo>
                      <a:pt x="187" y="36"/>
                      <a:pt x="188" y="36"/>
                      <a:pt x="188" y="35"/>
                    </a:cubicBezTo>
                    <a:cubicBezTo>
                      <a:pt x="194" y="32"/>
                      <a:pt x="190" y="25"/>
                      <a:pt x="185" y="25"/>
                    </a:cubicBezTo>
                    <a:close/>
                    <a:moveTo>
                      <a:pt x="79" y="97"/>
                    </a:moveTo>
                    <a:cubicBezTo>
                      <a:pt x="82" y="92"/>
                      <a:pt x="83" y="86"/>
                      <a:pt x="83" y="81"/>
                    </a:cubicBezTo>
                    <a:cubicBezTo>
                      <a:pt x="110" y="63"/>
                      <a:pt x="142" y="56"/>
                      <a:pt x="171" y="44"/>
                    </a:cubicBezTo>
                    <a:cubicBezTo>
                      <a:pt x="153" y="75"/>
                      <a:pt x="110" y="80"/>
                      <a:pt x="79" y="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8" name="Freeform 384"/>
              <p:cNvSpPr>
                <a:spLocks noEditPoints="1"/>
              </p:cNvSpPr>
              <p:nvPr/>
            </p:nvSpPr>
            <p:spPr bwMode="auto">
              <a:xfrm>
                <a:off x="2214" y="-2056"/>
                <a:ext cx="684" cy="651"/>
              </a:xfrm>
              <a:custGeom>
                <a:avLst/>
                <a:gdLst>
                  <a:gd name="T0" fmla="*/ 298 w 339"/>
                  <a:gd name="T1" fmla="*/ 84 h 323"/>
                  <a:gd name="T2" fmla="*/ 105 w 339"/>
                  <a:gd name="T3" fmla="*/ 53 h 323"/>
                  <a:gd name="T4" fmla="*/ 57 w 339"/>
                  <a:gd name="T5" fmla="*/ 250 h 323"/>
                  <a:gd name="T6" fmla="*/ 262 w 339"/>
                  <a:gd name="T7" fmla="*/ 269 h 323"/>
                  <a:gd name="T8" fmla="*/ 298 w 339"/>
                  <a:gd name="T9" fmla="*/ 84 h 323"/>
                  <a:gd name="T10" fmla="*/ 170 w 339"/>
                  <a:gd name="T11" fmla="*/ 38 h 323"/>
                  <a:gd name="T12" fmla="*/ 261 w 339"/>
                  <a:gd name="T13" fmla="*/ 66 h 323"/>
                  <a:gd name="T14" fmla="*/ 163 w 339"/>
                  <a:gd name="T15" fmla="*/ 84 h 323"/>
                  <a:gd name="T16" fmla="*/ 170 w 339"/>
                  <a:gd name="T17" fmla="*/ 38 h 323"/>
                  <a:gd name="T18" fmla="*/ 105 w 339"/>
                  <a:gd name="T19" fmla="*/ 63 h 323"/>
                  <a:gd name="T20" fmla="*/ 112 w 339"/>
                  <a:gd name="T21" fmla="*/ 63 h 323"/>
                  <a:gd name="T22" fmla="*/ 160 w 339"/>
                  <a:gd name="T23" fmla="*/ 39 h 323"/>
                  <a:gd name="T24" fmla="*/ 153 w 339"/>
                  <a:gd name="T25" fmla="*/ 89 h 323"/>
                  <a:gd name="T26" fmla="*/ 118 w 339"/>
                  <a:gd name="T27" fmla="*/ 116 h 323"/>
                  <a:gd name="T28" fmla="*/ 105 w 339"/>
                  <a:gd name="T29" fmla="*/ 63 h 323"/>
                  <a:gd name="T30" fmla="*/ 105 w 339"/>
                  <a:gd name="T31" fmla="*/ 63 h 323"/>
                  <a:gd name="T32" fmla="*/ 98 w 339"/>
                  <a:gd name="T33" fmla="*/ 69 h 323"/>
                  <a:gd name="T34" fmla="*/ 110 w 339"/>
                  <a:gd name="T35" fmla="*/ 123 h 323"/>
                  <a:gd name="T36" fmla="*/ 93 w 339"/>
                  <a:gd name="T37" fmla="*/ 143 h 323"/>
                  <a:gd name="T38" fmla="*/ 48 w 339"/>
                  <a:gd name="T39" fmla="*/ 133 h 323"/>
                  <a:gd name="T40" fmla="*/ 98 w 339"/>
                  <a:gd name="T41" fmla="*/ 69 h 323"/>
                  <a:gd name="T42" fmla="*/ 46 w 339"/>
                  <a:gd name="T43" fmla="*/ 139 h 323"/>
                  <a:gd name="T44" fmla="*/ 47 w 339"/>
                  <a:gd name="T45" fmla="*/ 140 h 323"/>
                  <a:gd name="T46" fmla="*/ 87 w 339"/>
                  <a:gd name="T47" fmla="*/ 152 h 323"/>
                  <a:gd name="T48" fmla="*/ 60 w 339"/>
                  <a:gd name="T49" fmla="*/ 233 h 323"/>
                  <a:gd name="T50" fmla="*/ 46 w 339"/>
                  <a:gd name="T51" fmla="*/ 139 h 323"/>
                  <a:gd name="T52" fmla="*/ 67 w 339"/>
                  <a:gd name="T53" fmla="*/ 242 h 323"/>
                  <a:gd name="T54" fmla="*/ 68 w 339"/>
                  <a:gd name="T55" fmla="*/ 239 h 323"/>
                  <a:gd name="T56" fmla="*/ 96 w 339"/>
                  <a:gd name="T57" fmla="*/ 167 h 323"/>
                  <a:gd name="T58" fmla="*/ 101 w 339"/>
                  <a:gd name="T59" fmla="*/ 206 h 323"/>
                  <a:gd name="T60" fmla="*/ 107 w 339"/>
                  <a:gd name="T61" fmla="*/ 276 h 323"/>
                  <a:gd name="T62" fmla="*/ 78 w 339"/>
                  <a:gd name="T63" fmla="*/ 254 h 323"/>
                  <a:gd name="T64" fmla="*/ 67 w 339"/>
                  <a:gd name="T65" fmla="*/ 242 h 323"/>
                  <a:gd name="T66" fmla="*/ 123 w 339"/>
                  <a:gd name="T67" fmla="*/ 283 h 323"/>
                  <a:gd name="T68" fmla="*/ 103 w 339"/>
                  <a:gd name="T69" fmla="*/ 156 h 323"/>
                  <a:gd name="T70" fmla="*/ 116 w 339"/>
                  <a:gd name="T71" fmla="*/ 139 h 323"/>
                  <a:gd name="T72" fmla="*/ 241 w 339"/>
                  <a:gd name="T73" fmla="*/ 268 h 323"/>
                  <a:gd name="T74" fmla="*/ 123 w 339"/>
                  <a:gd name="T75" fmla="*/ 283 h 323"/>
                  <a:gd name="T76" fmla="*/ 257 w 339"/>
                  <a:gd name="T77" fmla="*/ 254 h 323"/>
                  <a:gd name="T78" fmla="*/ 250 w 339"/>
                  <a:gd name="T79" fmla="*/ 261 h 323"/>
                  <a:gd name="T80" fmla="*/ 152 w 339"/>
                  <a:gd name="T81" fmla="*/ 184 h 323"/>
                  <a:gd name="T82" fmla="*/ 123 w 339"/>
                  <a:gd name="T83" fmla="*/ 131 h 323"/>
                  <a:gd name="T84" fmla="*/ 160 w 339"/>
                  <a:gd name="T85" fmla="*/ 99 h 323"/>
                  <a:gd name="T86" fmla="*/ 176 w 339"/>
                  <a:gd name="T87" fmla="*/ 111 h 323"/>
                  <a:gd name="T88" fmla="*/ 299 w 339"/>
                  <a:gd name="T89" fmla="*/ 177 h 323"/>
                  <a:gd name="T90" fmla="*/ 302 w 339"/>
                  <a:gd name="T91" fmla="*/ 179 h 323"/>
                  <a:gd name="T92" fmla="*/ 257 w 339"/>
                  <a:gd name="T93" fmla="*/ 254 h 323"/>
                  <a:gd name="T94" fmla="*/ 228 w 339"/>
                  <a:gd name="T95" fmla="*/ 118 h 323"/>
                  <a:gd name="T96" fmla="*/ 175 w 339"/>
                  <a:gd name="T97" fmla="*/ 97 h 323"/>
                  <a:gd name="T98" fmla="*/ 170 w 339"/>
                  <a:gd name="T99" fmla="*/ 93 h 323"/>
                  <a:gd name="T100" fmla="*/ 274 w 339"/>
                  <a:gd name="T101" fmla="*/ 81 h 323"/>
                  <a:gd name="T102" fmla="*/ 278 w 339"/>
                  <a:gd name="T103" fmla="*/ 80 h 323"/>
                  <a:gd name="T104" fmla="*/ 291 w 339"/>
                  <a:gd name="T105" fmla="*/ 96 h 323"/>
                  <a:gd name="T106" fmla="*/ 304 w 339"/>
                  <a:gd name="T107" fmla="*/ 168 h 323"/>
                  <a:gd name="T108" fmla="*/ 228 w 339"/>
                  <a:gd name="T109" fmla="*/ 118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9" h="323">
                    <a:moveTo>
                      <a:pt x="298" y="84"/>
                    </a:moveTo>
                    <a:cubicBezTo>
                      <a:pt x="261" y="31"/>
                      <a:pt x="153" y="0"/>
                      <a:pt x="105" y="53"/>
                    </a:cubicBezTo>
                    <a:cubicBezTo>
                      <a:pt x="35" y="93"/>
                      <a:pt x="0" y="182"/>
                      <a:pt x="57" y="250"/>
                    </a:cubicBezTo>
                    <a:cubicBezTo>
                      <a:pt x="112" y="315"/>
                      <a:pt x="197" y="323"/>
                      <a:pt x="262" y="269"/>
                    </a:cubicBezTo>
                    <a:cubicBezTo>
                      <a:pt x="314" y="225"/>
                      <a:pt x="339" y="143"/>
                      <a:pt x="298" y="84"/>
                    </a:cubicBezTo>
                    <a:close/>
                    <a:moveTo>
                      <a:pt x="170" y="38"/>
                    </a:moveTo>
                    <a:cubicBezTo>
                      <a:pt x="201" y="36"/>
                      <a:pt x="235" y="47"/>
                      <a:pt x="261" y="66"/>
                    </a:cubicBezTo>
                    <a:cubicBezTo>
                      <a:pt x="228" y="60"/>
                      <a:pt x="194" y="67"/>
                      <a:pt x="163" y="84"/>
                    </a:cubicBezTo>
                    <a:cubicBezTo>
                      <a:pt x="157" y="70"/>
                      <a:pt x="163" y="53"/>
                      <a:pt x="170" y="38"/>
                    </a:cubicBezTo>
                    <a:close/>
                    <a:moveTo>
                      <a:pt x="105" y="63"/>
                    </a:moveTo>
                    <a:cubicBezTo>
                      <a:pt x="107" y="65"/>
                      <a:pt x="110" y="65"/>
                      <a:pt x="112" y="63"/>
                    </a:cubicBezTo>
                    <a:cubicBezTo>
                      <a:pt x="125" y="49"/>
                      <a:pt x="142" y="42"/>
                      <a:pt x="160" y="39"/>
                    </a:cubicBezTo>
                    <a:cubicBezTo>
                      <a:pt x="149" y="56"/>
                      <a:pt x="146" y="74"/>
                      <a:pt x="153" y="89"/>
                    </a:cubicBezTo>
                    <a:cubicBezTo>
                      <a:pt x="141" y="97"/>
                      <a:pt x="129" y="106"/>
                      <a:pt x="118" y="116"/>
                    </a:cubicBezTo>
                    <a:cubicBezTo>
                      <a:pt x="112" y="99"/>
                      <a:pt x="108" y="81"/>
                      <a:pt x="105" y="63"/>
                    </a:cubicBezTo>
                    <a:cubicBezTo>
                      <a:pt x="105" y="63"/>
                      <a:pt x="105" y="63"/>
                      <a:pt x="105" y="63"/>
                    </a:cubicBezTo>
                    <a:close/>
                    <a:moveTo>
                      <a:pt x="98" y="69"/>
                    </a:moveTo>
                    <a:cubicBezTo>
                      <a:pt x="100" y="87"/>
                      <a:pt x="105" y="106"/>
                      <a:pt x="110" y="123"/>
                    </a:cubicBezTo>
                    <a:cubicBezTo>
                      <a:pt x="104" y="130"/>
                      <a:pt x="99" y="136"/>
                      <a:pt x="93" y="143"/>
                    </a:cubicBezTo>
                    <a:cubicBezTo>
                      <a:pt x="84" y="134"/>
                      <a:pt x="69" y="130"/>
                      <a:pt x="48" y="133"/>
                    </a:cubicBezTo>
                    <a:cubicBezTo>
                      <a:pt x="57" y="106"/>
                      <a:pt x="78" y="87"/>
                      <a:pt x="98" y="69"/>
                    </a:cubicBezTo>
                    <a:close/>
                    <a:moveTo>
                      <a:pt x="46" y="139"/>
                    </a:moveTo>
                    <a:cubicBezTo>
                      <a:pt x="46" y="139"/>
                      <a:pt x="47" y="140"/>
                      <a:pt x="47" y="140"/>
                    </a:cubicBezTo>
                    <a:cubicBezTo>
                      <a:pt x="67" y="138"/>
                      <a:pt x="79" y="143"/>
                      <a:pt x="87" y="152"/>
                    </a:cubicBezTo>
                    <a:cubicBezTo>
                      <a:pt x="71" y="177"/>
                      <a:pt x="61" y="205"/>
                      <a:pt x="60" y="233"/>
                    </a:cubicBezTo>
                    <a:cubicBezTo>
                      <a:pt x="42" y="205"/>
                      <a:pt x="37" y="171"/>
                      <a:pt x="46" y="139"/>
                    </a:cubicBezTo>
                    <a:close/>
                    <a:moveTo>
                      <a:pt x="67" y="242"/>
                    </a:moveTo>
                    <a:cubicBezTo>
                      <a:pt x="67" y="242"/>
                      <a:pt x="68" y="241"/>
                      <a:pt x="68" y="239"/>
                    </a:cubicBezTo>
                    <a:cubicBezTo>
                      <a:pt x="73" y="215"/>
                      <a:pt x="82" y="190"/>
                      <a:pt x="96" y="167"/>
                    </a:cubicBezTo>
                    <a:cubicBezTo>
                      <a:pt x="100" y="178"/>
                      <a:pt x="101" y="192"/>
                      <a:pt x="101" y="206"/>
                    </a:cubicBezTo>
                    <a:cubicBezTo>
                      <a:pt x="102" y="230"/>
                      <a:pt x="101" y="253"/>
                      <a:pt x="107" y="276"/>
                    </a:cubicBezTo>
                    <a:cubicBezTo>
                      <a:pt x="97" y="270"/>
                      <a:pt x="87" y="263"/>
                      <a:pt x="78" y="254"/>
                    </a:cubicBezTo>
                    <a:cubicBezTo>
                      <a:pt x="74" y="250"/>
                      <a:pt x="70" y="246"/>
                      <a:pt x="67" y="242"/>
                    </a:cubicBezTo>
                    <a:close/>
                    <a:moveTo>
                      <a:pt x="123" y="283"/>
                    </a:moveTo>
                    <a:cubicBezTo>
                      <a:pt x="110" y="248"/>
                      <a:pt x="120" y="190"/>
                      <a:pt x="103" y="156"/>
                    </a:cubicBezTo>
                    <a:cubicBezTo>
                      <a:pt x="107" y="150"/>
                      <a:pt x="112" y="144"/>
                      <a:pt x="116" y="139"/>
                    </a:cubicBezTo>
                    <a:cubicBezTo>
                      <a:pt x="140" y="196"/>
                      <a:pt x="183" y="245"/>
                      <a:pt x="241" y="268"/>
                    </a:cubicBezTo>
                    <a:cubicBezTo>
                      <a:pt x="205" y="295"/>
                      <a:pt x="162" y="299"/>
                      <a:pt x="123" y="283"/>
                    </a:cubicBezTo>
                    <a:close/>
                    <a:moveTo>
                      <a:pt x="257" y="254"/>
                    </a:moveTo>
                    <a:cubicBezTo>
                      <a:pt x="255" y="257"/>
                      <a:pt x="252" y="259"/>
                      <a:pt x="250" y="261"/>
                    </a:cubicBezTo>
                    <a:cubicBezTo>
                      <a:pt x="213" y="240"/>
                      <a:pt x="179" y="219"/>
                      <a:pt x="152" y="184"/>
                    </a:cubicBezTo>
                    <a:cubicBezTo>
                      <a:pt x="140" y="168"/>
                      <a:pt x="131" y="150"/>
                      <a:pt x="123" y="131"/>
                    </a:cubicBezTo>
                    <a:cubicBezTo>
                      <a:pt x="134" y="119"/>
                      <a:pt x="147" y="108"/>
                      <a:pt x="160" y="99"/>
                    </a:cubicBezTo>
                    <a:cubicBezTo>
                      <a:pt x="164" y="104"/>
                      <a:pt x="169" y="108"/>
                      <a:pt x="176" y="111"/>
                    </a:cubicBezTo>
                    <a:cubicBezTo>
                      <a:pt x="218" y="133"/>
                      <a:pt x="272" y="133"/>
                      <a:pt x="299" y="177"/>
                    </a:cubicBezTo>
                    <a:cubicBezTo>
                      <a:pt x="300" y="178"/>
                      <a:pt x="301" y="179"/>
                      <a:pt x="302" y="179"/>
                    </a:cubicBezTo>
                    <a:cubicBezTo>
                      <a:pt x="294" y="208"/>
                      <a:pt x="277" y="235"/>
                      <a:pt x="257" y="254"/>
                    </a:cubicBezTo>
                    <a:close/>
                    <a:moveTo>
                      <a:pt x="228" y="118"/>
                    </a:moveTo>
                    <a:cubicBezTo>
                      <a:pt x="210" y="112"/>
                      <a:pt x="192" y="107"/>
                      <a:pt x="175" y="97"/>
                    </a:cubicBezTo>
                    <a:cubicBezTo>
                      <a:pt x="173" y="96"/>
                      <a:pt x="172" y="94"/>
                      <a:pt x="170" y="93"/>
                    </a:cubicBezTo>
                    <a:cubicBezTo>
                      <a:pt x="201" y="76"/>
                      <a:pt x="237" y="70"/>
                      <a:pt x="274" y="81"/>
                    </a:cubicBezTo>
                    <a:cubicBezTo>
                      <a:pt x="276" y="81"/>
                      <a:pt x="277" y="81"/>
                      <a:pt x="278" y="80"/>
                    </a:cubicBezTo>
                    <a:cubicBezTo>
                      <a:pt x="283" y="85"/>
                      <a:pt x="287" y="90"/>
                      <a:pt x="291" y="96"/>
                    </a:cubicBezTo>
                    <a:cubicBezTo>
                      <a:pt x="306" y="118"/>
                      <a:pt x="309" y="143"/>
                      <a:pt x="304" y="168"/>
                    </a:cubicBezTo>
                    <a:cubicBezTo>
                      <a:pt x="291" y="139"/>
                      <a:pt x="257" y="127"/>
                      <a:pt x="22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9" name="Freeform 385"/>
              <p:cNvSpPr>
                <a:spLocks noEditPoints="1"/>
              </p:cNvSpPr>
              <p:nvPr/>
            </p:nvSpPr>
            <p:spPr bwMode="auto">
              <a:xfrm>
                <a:off x="1083" y="3240"/>
                <a:ext cx="670" cy="553"/>
              </a:xfrm>
              <a:custGeom>
                <a:avLst/>
                <a:gdLst>
                  <a:gd name="T0" fmla="*/ 210 w 332"/>
                  <a:gd name="T1" fmla="*/ 33 h 274"/>
                  <a:gd name="T2" fmla="*/ 202 w 332"/>
                  <a:gd name="T3" fmla="*/ 29 h 274"/>
                  <a:gd name="T4" fmla="*/ 190 w 332"/>
                  <a:gd name="T5" fmla="*/ 31 h 274"/>
                  <a:gd name="T6" fmla="*/ 103 w 332"/>
                  <a:gd name="T7" fmla="*/ 237 h 274"/>
                  <a:gd name="T8" fmla="*/ 296 w 332"/>
                  <a:gd name="T9" fmla="*/ 190 h 274"/>
                  <a:gd name="T10" fmla="*/ 210 w 332"/>
                  <a:gd name="T11" fmla="*/ 33 h 274"/>
                  <a:gd name="T12" fmla="*/ 268 w 332"/>
                  <a:gd name="T13" fmla="*/ 207 h 274"/>
                  <a:gd name="T14" fmla="*/ 93 w 332"/>
                  <a:gd name="T15" fmla="*/ 214 h 274"/>
                  <a:gd name="T16" fmla="*/ 79 w 332"/>
                  <a:gd name="T17" fmla="*/ 94 h 274"/>
                  <a:gd name="T18" fmla="*/ 178 w 332"/>
                  <a:gd name="T19" fmla="*/ 40 h 274"/>
                  <a:gd name="T20" fmla="*/ 178 w 332"/>
                  <a:gd name="T21" fmla="*/ 44 h 274"/>
                  <a:gd name="T22" fmla="*/ 187 w 332"/>
                  <a:gd name="T23" fmla="*/ 85 h 274"/>
                  <a:gd name="T24" fmla="*/ 158 w 332"/>
                  <a:gd name="T25" fmla="*/ 71 h 274"/>
                  <a:gd name="T26" fmla="*/ 156 w 332"/>
                  <a:gd name="T27" fmla="*/ 77 h 274"/>
                  <a:gd name="T28" fmla="*/ 188 w 332"/>
                  <a:gd name="T29" fmla="*/ 96 h 274"/>
                  <a:gd name="T30" fmla="*/ 188 w 332"/>
                  <a:gd name="T31" fmla="*/ 98 h 274"/>
                  <a:gd name="T32" fmla="*/ 195 w 332"/>
                  <a:gd name="T33" fmla="*/ 104 h 274"/>
                  <a:gd name="T34" fmla="*/ 196 w 332"/>
                  <a:gd name="T35" fmla="*/ 106 h 274"/>
                  <a:gd name="T36" fmla="*/ 198 w 332"/>
                  <a:gd name="T37" fmla="*/ 109 h 274"/>
                  <a:gd name="T38" fmla="*/ 208 w 332"/>
                  <a:gd name="T39" fmla="*/ 110 h 274"/>
                  <a:gd name="T40" fmla="*/ 236 w 332"/>
                  <a:gd name="T41" fmla="*/ 96 h 274"/>
                  <a:gd name="T42" fmla="*/ 231 w 332"/>
                  <a:gd name="T43" fmla="*/ 85 h 274"/>
                  <a:gd name="T44" fmla="*/ 203 w 332"/>
                  <a:gd name="T45" fmla="*/ 97 h 274"/>
                  <a:gd name="T46" fmla="*/ 201 w 332"/>
                  <a:gd name="T47" fmla="*/ 95 h 274"/>
                  <a:gd name="T48" fmla="*/ 200 w 332"/>
                  <a:gd name="T49" fmla="*/ 92 h 274"/>
                  <a:gd name="T50" fmla="*/ 207 w 332"/>
                  <a:gd name="T51" fmla="*/ 46 h 274"/>
                  <a:gd name="T52" fmla="*/ 268 w 332"/>
                  <a:gd name="T53" fmla="*/ 207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2" h="274">
                    <a:moveTo>
                      <a:pt x="210" y="33"/>
                    </a:moveTo>
                    <a:cubicBezTo>
                      <a:pt x="209" y="30"/>
                      <a:pt x="205" y="28"/>
                      <a:pt x="202" y="29"/>
                    </a:cubicBezTo>
                    <a:cubicBezTo>
                      <a:pt x="198" y="29"/>
                      <a:pt x="194" y="31"/>
                      <a:pt x="190" y="31"/>
                    </a:cubicBezTo>
                    <a:cubicBezTo>
                      <a:pt x="76" y="0"/>
                      <a:pt x="0" y="174"/>
                      <a:pt x="103" y="237"/>
                    </a:cubicBezTo>
                    <a:cubicBezTo>
                      <a:pt x="164" y="274"/>
                      <a:pt x="260" y="253"/>
                      <a:pt x="296" y="190"/>
                    </a:cubicBezTo>
                    <a:cubicBezTo>
                      <a:pt x="332" y="126"/>
                      <a:pt x="283" y="34"/>
                      <a:pt x="210" y="33"/>
                    </a:cubicBezTo>
                    <a:close/>
                    <a:moveTo>
                      <a:pt x="268" y="207"/>
                    </a:moveTo>
                    <a:cubicBezTo>
                      <a:pt x="227" y="252"/>
                      <a:pt x="137" y="254"/>
                      <a:pt x="93" y="214"/>
                    </a:cubicBezTo>
                    <a:cubicBezTo>
                      <a:pt x="59" y="184"/>
                      <a:pt x="60" y="132"/>
                      <a:pt x="79" y="94"/>
                    </a:cubicBezTo>
                    <a:cubicBezTo>
                      <a:pt x="100" y="54"/>
                      <a:pt x="137" y="40"/>
                      <a:pt x="178" y="40"/>
                    </a:cubicBezTo>
                    <a:cubicBezTo>
                      <a:pt x="178" y="41"/>
                      <a:pt x="178" y="43"/>
                      <a:pt x="178" y="44"/>
                    </a:cubicBezTo>
                    <a:cubicBezTo>
                      <a:pt x="182" y="57"/>
                      <a:pt x="186" y="71"/>
                      <a:pt x="187" y="85"/>
                    </a:cubicBezTo>
                    <a:cubicBezTo>
                      <a:pt x="179" y="79"/>
                      <a:pt x="170" y="74"/>
                      <a:pt x="158" y="71"/>
                    </a:cubicBezTo>
                    <a:cubicBezTo>
                      <a:pt x="154" y="69"/>
                      <a:pt x="152" y="76"/>
                      <a:pt x="156" y="77"/>
                    </a:cubicBezTo>
                    <a:cubicBezTo>
                      <a:pt x="167" y="81"/>
                      <a:pt x="179" y="88"/>
                      <a:pt x="188" y="96"/>
                    </a:cubicBezTo>
                    <a:cubicBezTo>
                      <a:pt x="188" y="97"/>
                      <a:pt x="188" y="97"/>
                      <a:pt x="188" y="98"/>
                    </a:cubicBezTo>
                    <a:cubicBezTo>
                      <a:pt x="188" y="103"/>
                      <a:pt x="192" y="104"/>
                      <a:pt x="195" y="104"/>
                    </a:cubicBezTo>
                    <a:cubicBezTo>
                      <a:pt x="195" y="105"/>
                      <a:pt x="195" y="105"/>
                      <a:pt x="196" y="106"/>
                    </a:cubicBezTo>
                    <a:cubicBezTo>
                      <a:pt x="196" y="108"/>
                      <a:pt x="197" y="108"/>
                      <a:pt x="198" y="109"/>
                    </a:cubicBezTo>
                    <a:cubicBezTo>
                      <a:pt x="200" y="112"/>
                      <a:pt x="205" y="113"/>
                      <a:pt x="208" y="110"/>
                    </a:cubicBezTo>
                    <a:cubicBezTo>
                      <a:pt x="215" y="101"/>
                      <a:pt x="227" y="102"/>
                      <a:pt x="236" y="96"/>
                    </a:cubicBezTo>
                    <a:cubicBezTo>
                      <a:pt x="242" y="93"/>
                      <a:pt x="238" y="82"/>
                      <a:pt x="231" y="85"/>
                    </a:cubicBezTo>
                    <a:cubicBezTo>
                      <a:pt x="221" y="89"/>
                      <a:pt x="210" y="90"/>
                      <a:pt x="203" y="97"/>
                    </a:cubicBezTo>
                    <a:cubicBezTo>
                      <a:pt x="202" y="96"/>
                      <a:pt x="201" y="96"/>
                      <a:pt x="201" y="95"/>
                    </a:cubicBezTo>
                    <a:cubicBezTo>
                      <a:pt x="201" y="94"/>
                      <a:pt x="201" y="93"/>
                      <a:pt x="200" y="92"/>
                    </a:cubicBezTo>
                    <a:cubicBezTo>
                      <a:pt x="202" y="76"/>
                      <a:pt x="203" y="61"/>
                      <a:pt x="207" y="46"/>
                    </a:cubicBezTo>
                    <a:cubicBezTo>
                      <a:pt x="288" y="47"/>
                      <a:pt x="318" y="150"/>
                      <a:pt x="268" y="2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0" name="Freeform 386"/>
              <p:cNvSpPr/>
              <p:nvPr/>
            </p:nvSpPr>
            <p:spPr bwMode="auto">
              <a:xfrm>
                <a:off x="1248" y="3388"/>
                <a:ext cx="148" cy="264"/>
              </a:xfrm>
              <a:custGeom>
                <a:avLst/>
                <a:gdLst>
                  <a:gd name="T0" fmla="*/ 69 w 73"/>
                  <a:gd name="T1" fmla="*/ 99 h 131"/>
                  <a:gd name="T2" fmla="*/ 60 w 73"/>
                  <a:gd name="T3" fmla="*/ 97 h 131"/>
                  <a:gd name="T4" fmla="*/ 55 w 73"/>
                  <a:gd name="T5" fmla="*/ 77 h 131"/>
                  <a:gd name="T6" fmla="*/ 45 w 73"/>
                  <a:gd name="T7" fmla="*/ 73 h 131"/>
                  <a:gd name="T8" fmla="*/ 43 w 73"/>
                  <a:gd name="T9" fmla="*/ 65 h 131"/>
                  <a:gd name="T10" fmla="*/ 31 w 73"/>
                  <a:gd name="T11" fmla="*/ 63 h 131"/>
                  <a:gd name="T12" fmla="*/ 27 w 73"/>
                  <a:gd name="T13" fmla="*/ 70 h 131"/>
                  <a:gd name="T14" fmla="*/ 28 w 73"/>
                  <a:gd name="T15" fmla="*/ 40 h 131"/>
                  <a:gd name="T16" fmla="*/ 20 w 73"/>
                  <a:gd name="T17" fmla="*/ 34 h 131"/>
                  <a:gd name="T18" fmla="*/ 22 w 73"/>
                  <a:gd name="T19" fmla="*/ 8 h 131"/>
                  <a:gd name="T20" fmla="*/ 12 w 73"/>
                  <a:gd name="T21" fmla="*/ 5 h 131"/>
                  <a:gd name="T22" fmla="*/ 1 w 73"/>
                  <a:gd name="T23" fmla="*/ 71 h 131"/>
                  <a:gd name="T24" fmla="*/ 3 w 73"/>
                  <a:gd name="T25" fmla="*/ 75 h 131"/>
                  <a:gd name="T26" fmla="*/ 3 w 73"/>
                  <a:gd name="T27" fmla="*/ 79 h 131"/>
                  <a:gd name="T28" fmla="*/ 14 w 73"/>
                  <a:gd name="T29" fmla="*/ 84 h 131"/>
                  <a:gd name="T30" fmla="*/ 13 w 73"/>
                  <a:gd name="T31" fmla="*/ 108 h 131"/>
                  <a:gd name="T32" fmla="*/ 26 w 73"/>
                  <a:gd name="T33" fmla="*/ 110 h 131"/>
                  <a:gd name="T34" fmla="*/ 34 w 73"/>
                  <a:gd name="T35" fmla="*/ 88 h 131"/>
                  <a:gd name="T36" fmla="*/ 35 w 73"/>
                  <a:gd name="T37" fmla="*/ 118 h 131"/>
                  <a:gd name="T38" fmla="*/ 48 w 73"/>
                  <a:gd name="T39" fmla="*/ 119 h 131"/>
                  <a:gd name="T40" fmla="*/ 49 w 73"/>
                  <a:gd name="T41" fmla="*/ 110 h 131"/>
                  <a:gd name="T42" fmla="*/ 50 w 73"/>
                  <a:gd name="T43" fmla="*/ 113 h 131"/>
                  <a:gd name="T44" fmla="*/ 60 w 73"/>
                  <a:gd name="T45" fmla="*/ 117 h 131"/>
                  <a:gd name="T46" fmla="*/ 62 w 73"/>
                  <a:gd name="T47" fmla="*/ 116 h 131"/>
                  <a:gd name="T48" fmla="*/ 64 w 73"/>
                  <a:gd name="T49" fmla="*/ 126 h 131"/>
                  <a:gd name="T50" fmla="*/ 72 w 73"/>
                  <a:gd name="T51" fmla="*/ 125 h 131"/>
                  <a:gd name="T52" fmla="*/ 69 w 73"/>
                  <a:gd name="T53" fmla="*/ 9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131">
                    <a:moveTo>
                      <a:pt x="69" y="99"/>
                    </a:moveTo>
                    <a:cubicBezTo>
                      <a:pt x="67" y="95"/>
                      <a:pt x="63" y="94"/>
                      <a:pt x="60" y="97"/>
                    </a:cubicBezTo>
                    <a:cubicBezTo>
                      <a:pt x="58" y="90"/>
                      <a:pt x="57" y="84"/>
                      <a:pt x="55" y="77"/>
                    </a:cubicBezTo>
                    <a:cubicBezTo>
                      <a:pt x="54" y="72"/>
                      <a:pt x="48" y="71"/>
                      <a:pt x="45" y="73"/>
                    </a:cubicBezTo>
                    <a:cubicBezTo>
                      <a:pt x="44" y="71"/>
                      <a:pt x="44" y="68"/>
                      <a:pt x="43" y="65"/>
                    </a:cubicBezTo>
                    <a:cubicBezTo>
                      <a:pt x="41" y="59"/>
                      <a:pt x="34" y="58"/>
                      <a:pt x="31" y="63"/>
                    </a:cubicBezTo>
                    <a:cubicBezTo>
                      <a:pt x="30" y="65"/>
                      <a:pt x="28" y="67"/>
                      <a:pt x="27" y="70"/>
                    </a:cubicBezTo>
                    <a:cubicBezTo>
                      <a:pt x="28" y="60"/>
                      <a:pt x="28" y="50"/>
                      <a:pt x="28" y="40"/>
                    </a:cubicBezTo>
                    <a:cubicBezTo>
                      <a:pt x="28" y="35"/>
                      <a:pt x="24" y="33"/>
                      <a:pt x="20" y="34"/>
                    </a:cubicBezTo>
                    <a:cubicBezTo>
                      <a:pt x="21" y="25"/>
                      <a:pt x="22" y="17"/>
                      <a:pt x="22" y="8"/>
                    </a:cubicBezTo>
                    <a:cubicBezTo>
                      <a:pt x="23" y="3"/>
                      <a:pt x="14" y="0"/>
                      <a:pt x="12" y="5"/>
                    </a:cubicBezTo>
                    <a:cubicBezTo>
                      <a:pt x="3" y="27"/>
                      <a:pt x="0" y="48"/>
                      <a:pt x="1" y="71"/>
                    </a:cubicBezTo>
                    <a:cubicBezTo>
                      <a:pt x="1" y="73"/>
                      <a:pt x="2" y="74"/>
                      <a:pt x="3" y="75"/>
                    </a:cubicBezTo>
                    <a:cubicBezTo>
                      <a:pt x="3" y="76"/>
                      <a:pt x="3" y="77"/>
                      <a:pt x="3" y="79"/>
                    </a:cubicBezTo>
                    <a:cubicBezTo>
                      <a:pt x="2" y="85"/>
                      <a:pt x="9" y="87"/>
                      <a:pt x="14" y="84"/>
                    </a:cubicBezTo>
                    <a:cubicBezTo>
                      <a:pt x="13" y="92"/>
                      <a:pt x="13" y="100"/>
                      <a:pt x="13" y="108"/>
                    </a:cubicBezTo>
                    <a:cubicBezTo>
                      <a:pt x="12" y="116"/>
                      <a:pt x="24" y="117"/>
                      <a:pt x="26" y="110"/>
                    </a:cubicBezTo>
                    <a:cubicBezTo>
                      <a:pt x="28" y="102"/>
                      <a:pt x="31" y="95"/>
                      <a:pt x="34" y="88"/>
                    </a:cubicBezTo>
                    <a:cubicBezTo>
                      <a:pt x="35" y="98"/>
                      <a:pt x="35" y="108"/>
                      <a:pt x="35" y="118"/>
                    </a:cubicBezTo>
                    <a:cubicBezTo>
                      <a:pt x="35" y="125"/>
                      <a:pt x="46" y="127"/>
                      <a:pt x="48" y="119"/>
                    </a:cubicBezTo>
                    <a:cubicBezTo>
                      <a:pt x="48" y="116"/>
                      <a:pt x="49" y="113"/>
                      <a:pt x="49" y="110"/>
                    </a:cubicBezTo>
                    <a:cubicBezTo>
                      <a:pt x="49" y="111"/>
                      <a:pt x="50" y="112"/>
                      <a:pt x="50" y="113"/>
                    </a:cubicBezTo>
                    <a:cubicBezTo>
                      <a:pt x="50" y="118"/>
                      <a:pt x="56" y="122"/>
                      <a:pt x="60" y="117"/>
                    </a:cubicBezTo>
                    <a:cubicBezTo>
                      <a:pt x="61" y="117"/>
                      <a:pt x="61" y="116"/>
                      <a:pt x="62" y="116"/>
                    </a:cubicBezTo>
                    <a:cubicBezTo>
                      <a:pt x="62" y="119"/>
                      <a:pt x="63" y="123"/>
                      <a:pt x="64" y="126"/>
                    </a:cubicBezTo>
                    <a:cubicBezTo>
                      <a:pt x="65" y="131"/>
                      <a:pt x="72" y="129"/>
                      <a:pt x="72" y="125"/>
                    </a:cubicBezTo>
                    <a:cubicBezTo>
                      <a:pt x="73" y="116"/>
                      <a:pt x="71" y="108"/>
                      <a:pt x="69"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1" name="Freeform 387"/>
              <p:cNvSpPr/>
              <p:nvPr/>
            </p:nvSpPr>
            <p:spPr bwMode="auto">
              <a:xfrm>
                <a:off x="1527" y="3517"/>
                <a:ext cx="131" cy="135"/>
              </a:xfrm>
              <a:custGeom>
                <a:avLst/>
                <a:gdLst>
                  <a:gd name="T0" fmla="*/ 65 w 65"/>
                  <a:gd name="T1" fmla="*/ 22 h 67"/>
                  <a:gd name="T2" fmla="*/ 64 w 65"/>
                  <a:gd name="T3" fmla="*/ 10 h 67"/>
                  <a:gd name="T4" fmla="*/ 49 w 65"/>
                  <a:gd name="T5" fmla="*/ 10 h 67"/>
                  <a:gd name="T6" fmla="*/ 49 w 65"/>
                  <a:gd name="T7" fmla="*/ 10 h 67"/>
                  <a:gd name="T8" fmla="*/ 49 w 65"/>
                  <a:gd name="T9" fmla="*/ 10 h 67"/>
                  <a:gd name="T10" fmla="*/ 40 w 65"/>
                  <a:gd name="T11" fmla="*/ 17 h 67"/>
                  <a:gd name="T12" fmla="*/ 39 w 65"/>
                  <a:gd name="T13" fmla="*/ 20 h 67"/>
                  <a:gd name="T14" fmla="*/ 39 w 65"/>
                  <a:gd name="T15" fmla="*/ 20 h 67"/>
                  <a:gd name="T16" fmla="*/ 25 w 65"/>
                  <a:gd name="T17" fmla="*/ 22 h 67"/>
                  <a:gd name="T18" fmla="*/ 25 w 65"/>
                  <a:gd name="T19" fmla="*/ 27 h 67"/>
                  <a:gd name="T20" fmla="*/ 24 w 65"/>
                  <a:gd name="T21" fmla="*/ 25 h 67"/>
                  <a:gd name="T22" fmla="*/ 11 w 65"/>
                  <a:gd name="T23" fmla="*/ 27 h 67"/>
                  <a:gd name="T24" fmla="*/ 10 w 65"/>
                  <a:gd name="T25" fmla="*/ 33 h 67"/>
                  <a:gd name="T26" fmla="*/ 2 w 65"/>
                  <a:gd name="T27" fmla="*/ 39 h 67"/>
                  <a:gd name="T28" fmla="*/ 0 w 65"/>
                  <a:gd name="T29" fmla="*/ 51 h 67"/>
                  <a:gd name="T30" fmla="*/ 5 w 65"/>
                  <a:gd name="T31" fmla="*/ 56 h 67"/>
                  <a:gd name="T32" fmla="*/ 6 w 65"/>
                  <a:gd name="T33" fmla="*/ 60 h 67"/>
                  <a:gd name="T34" fmla="*/ 19 w 65"/>
                  <a:gd name="T35" fmla="*/ 58 h 67"/>
                  <a:gd name="T36" fmla="*/ 21 w 65"/>
                  <a:gd name="T37" fmla="*/ 49 h 67"/>
                  <a:gd name="T38" fmla="*/ 23 w 65"/>
                  <a:gd name="T39" fmla="*/ 58 h 67"/>
                  <a:gd name="T40" fmla="*/ 37 w 65"/>
                  <a:gd name="T41" fmla="*/ 56 h 67"/>
                  <a:gd name="T42" fmla="*/ 37 w 65"/>
                  <a:gd name="T43" fmla="*/ 49 h 67"/>
                  <a:gd name="T44" fmla="*/ 49 w 65"/>
                  <a:gd name="T45" fmla="*/ 44 h 67"/>
                  <a:gd name="T46" fmla="*/ 51 w 65"/>
                  <a:gd name="T47" fmla="*/ 32 h 67"/>
                  <a:gd name="T48" fmla="*/ 51 w 65"/>
                  <a:gd name="T49" fmla="*/ 32 h 67"/>
                  <a:gd name="T50" fmla="*/ 64 w 65"/>
                  <a:gd name="T51" fmla="*/ 27 h 67"/>
                  <a:gd name="T52" fmla="*/ 64 w 65"/>
                  <a:gd name="T53" fmla="*/ 25 h 67"/>
                  <a:gd name="T54" fmla="*/ 65 w 65"/>
                  <a:gd name="T55" fmla="*/ 2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67">
                    <a:moveTo>
                      <a:pt x="65" y="22"/>
                    </a:moveTo>
                    <a:cubicBezTo>
                      <a:pt x="65" y="18"/>
                      <a:pt x="64" y="14"/>
                      <a:pt x="64" y="10"/>
                    </a:cubicBezTo>
                    <a:cubicBezTo>
                      <a:pt x="63" y="1"/>
                      <a:pt x="50" y="0"/>
                      <a:pt x="49" y="10"/>
                    </a:cubicBezTo>
                    <a:cubicBezTo>
                      <a:pt x="49" y="10"/>
                      <a:pt x="49" y="10"/>
                      <a:pt x="49" y="10"/>
                    </a:cubicBezTo>
                    <a:cubicBezTo>
                      <a:pt x="49" y="10"/>
                      <a:pt x="49" y="10"/>
                      <a:pt x="49" y="10"/>
                    </a:cubicBezTo>
                    <a:cubicBezTo>
                      <a:pt x="44" y="9"/>
                      <a:pt x="40" y="12"/>
                      <a:pt x="40" y="17"/>
                    </a:cubicBezTo>
                    <a:cubicBezTo>
                      <a:pt x="40" y="18"/>
                      <a:pt x="39" y="19"/>
                      <a:pt x="39" y="20"/>
                    </a:cubicBezTo>
                    <a:cubicBezTo>
                      <a:pt x="39" y="20"/>
                      <a:pt x="39" y="20"/>
                      <a:pt x="39" y="20"/>
                    </a:cubicBezTo>
                    <a:cubicBezTo>
                      <a:pt x="36" y="13"/>
                      <a:pt x="25" y="14"/>
                      <a:pt x="25" y="22"/>
                    </a:cubicBezTo>
                    <a:cubicBezTo>
                      <a:pt x="25" y="24"/>
                      <a:pt x="25" y="25"/>
                      <a:pt x="25" y="27"/>
                    </a:cubicBezTo>
                    <a:cubicBezTo>
                      <a:pt x="25" y="26"/>
                      <a:pt x="24" y="26"/>
                      <a:pt x="24" y="25"/>
                    </a:cubicBezTo>
                    <a:cubicBezTo>
                      <a:pt x="22" y="18"/>
                      <a:pt x="11" y="19"/>
                      <a:pt x="11" y="27"/>
                    </a:cubicBezTo>
                    <a:cubicBezTo>
                      <a:pt x="11" y="29"/>
                      <a:pt x="10" y="31"/>
                      <a:pt x="10" y="33"/>
                    </a:cubicBezTo>
                    <a:cubicBezTo>
                      <a:pt x="7" y="32"/>
                      <a:pt x="2" y="34"/>
                      <a:pt x="2" y="39"/>
                    </a:cubicBezTo>
                    <a:cubicBezTo>
                      <a:pt x="1" y="43"/>
                      <a:pt x="0" y="47"/>
                      <a:pt x="0" y="51"/>
                    </a:cubicBezTo>
                    <a:cubicBezTo>
                      <a:pt x="0" y="54"/>
                      <a:pt x="3" y="56"/>
                      <a:pt x="5" y="56"/>
                    </a:cubicBezTo>
                    <a:cubicBezTo>
                      <a:pt x="6" y="58"/>
                      <a:pt x="6" y="59"/>
                      <a:pt x="6" y="60"/>
                    </a:cubicBezTo>
                    <a:cubicBezTo>
                      <a:pt x="9" y="67"/>
                      <a:pt x="19" y="66"/>
                      <a:pt x="19" y="58"/>
                    </a:cubicBezTo>
                    <a:cubicBezTo>
                      <a:pt x="19" y="55"/>
                      <a:pt x="20" y="52"/>
                      <a:pt x="21" y="49"/>
                    </a:cubicBezTo>
                    <a:cubicBezTo>
                      <a:pt x="22" y="52"/>
                      <a:pt x="23" y="55"/>
                      <a:pt x="23" y="58"/>
                    </a:cubicBezTo>
                    <a:cubicBezTo>
                      <a:pt x="25" y="66"/>
                      <a:pt x="36" y="63"/>
                      <a:pt x="37" y="56"/>
                    </a:cubicBezTo>
                    <a:cubicBezTo>
                      <a:pt x="37" y="54"/>
                      <a:pt x="37" y="51"/>
                      <a:pt x="37" y="49"/>
                    </a:cubicBezTo>
                    <a:cubicBezTo>
                      <a:pt x="41" y="53"/>
                      <a:pt x="49" y="51"/>
                      <a:pt x="49" y="44"/>
                    </a:cubicBezTo>
                    <a:cubicBezTo>
                      <a:pt x="49" y="40"/>
                      <a:pt x="50" y="36"/>
                      <a:pt x="51" y="32"/>
                    </a:cubicBezTo>
                    <a:cubicBezTo>
                      <a:pt x="51" y="32"/>
                      <a:pt x="51" y="32"/>
                      <a:pt x="51" y="32"/>
                    </a:cubicBezTo>
                    <a:cubicBezTo>
                      <a:pt x="56" y="37"/>
                      <a:pt x="64" y="33"/>
                      <a:pt x="64" y="27"/>
                    </a:cubicBezTo>
                    <a:cubicBezTo>
                      <a:pt x="64" y="26"/>
                      <a:pt x="64" y="26"/>
                      <a:pt x="64" y="25"/>
                    </a:cubicBezTo>
                    <a:cubicBezTo>
                      <a:pt x="64" y="24"/>
                      <a:pt x="65" y="23"/>
                      <a:pt x="65"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2" name="Freeform 388"/>
              <p:cNvSpPr>
                <a:spLocks noEditPoints="1"/>
              </p:cNvSpPr>
              <p:nvPr/>
            </p:nvSpPr>
            <p:spPr bwMode="auto">
              <a:xfrm>
                <a:off x="4417" y="-1746"/>
                <a:ext cx="945" cy="696"/>
              </a:xfrm>
              <a:custGeom>
                <a:avLst/>
                <a:gdLst>
                  <a:gd name="T0" fmla="*/ 456 w 469"/>
                  <a:gd name="T1" fmla="*/ 95 h 345"/>
                  <a:gd name="T2" fmla="*/ 274 w 469"/>
                  <a:gd name="T3" fmla="*/ 18 h 345"/>
                  <a:gd name="T4" fmla="*/ 131 w 469"/>
                  <a:gd name="T5" fmla="*/ 55 h 345"/>
                  <a:gd name="T6" fmla="*/ 146 w 469"/>
                  <a:gd name="T7" fmla="*/ 67 h 345"/>
                  <a:gd name="T8" fmla="*/ 447 w 469"/>
                  <a:gd name="T9" fmla="*/ 98 h 345"/>
                  <a:gd name="T10" fmla="*/ 225 w 469"/>
                  <a:gd name="T11" fmla="*/ 220 h 345"/>
                  <a:gd name="T12" fmla="*/ 99 w 469"/>
                  <a:gd name="T13" fmla="*/ 166 h 345"/>
                  <a:gd name="T14" fmla="*/ 211 w 469"/>
                  <a:gd name="T15" fmla="*/ 105 h 345"/>
                  <a:gd name="T16" fmla="*/ 79 w 469"/>
                  <a:gd name="T17" fmla="*/ 156 h 345"/>
                  <a:gd name="T18" fmla="*/ 11 w 469"/>
                  <a:gd name="T19" fmla="*/ 116 h 345"/>
                  <a:gd name="T20" fmla="*/ 1 w 469"/>
                  <a:gd name="T21" fmla="*/ 148 h 345"/>
                  <a:gd name="T22" fmla="*/ 53 w 469"/>
                  <a:gd name="T23" fmla="*/ 253 h 345"/>
                  <a:gd name="T24" fmla="*/ 59 w 469"/>
                  <a:gd name="T25" fmla="*/ 290 h 345"/>
                  <a:gd name="T26" fmla="*/ 53 w 469"/>
                  <a:gd name="T27" fmla="*/ 329 h 345"/>
                  <a:gd name="T28" fmla="*/ 69 w 469"/>
                  <a:gd name="T29" fmla="*/ 326 h 345"/>
                  <a:gd name="T30" fmla="*/ 89 w 469"/>
                  <a:gd name="T31" fmla="*/ 331 h 345"/>
                  <a:gd name="T32" fmla="*/ 89 w 469"/>
                  <a:gd name="T33" fmla="*/ 276 h 345"/>
                  <a:gd name="T34" fmla="*/ 81 w 469"/>
                  <a:gd name="T35" fmla="*/ 204 h 345"/>
                  <a:gd name="T36" fmla="*/ 107 w 469"/>
                  <a:gd name="T37" fmla="*/ 259 h 345"/>
                  <a:gd name="T38" fmla="*/ 381 w 469"/>
                  <a:gd name="T39" fmla="*/ 264 h 345"/>
                  <a:gd name="T40" fmla="*/ 467 w 469"/>
                  <a:gd name="T41" fmla="*/ 97 h 345"/>
                  <a:gd name="T42" fmla="*/ 72 w 469"/>
                  <a:gd name="T43" fmla="*/ 165 h 345"/>
                  <a:gd name="T44" fmla="*/ 78 w 469"/>
                  <a:gd name="T45" fmla="*/ 271 h 345"/>
                  <a:gd name="T46" fmla="*/ 69 w 469"/>
                  <a:gd name="T47" fmla="*/ 261 h 345"/>
                  <a:gd name="T48" fmla="*/ 78 w 469"/>
                  <a:gd name="T49" fmla="*/ 271 h 345"/>
                  <a:gd name="T50" fmla="*/ 91 w 469"/>
                  <a:gd name="T51" fmla="*/ 175 h 345"/>
                  <a:gd name="T52" fmla="*/ 120 w 469"/>
                  <a:gd name="T53" fmla="*/ 214 h 345"/>
                  <a:gd name="T54" fmla="*/ 119 w 469"/>
                  <a:gd name="T55" fmla="*/ 229 h 345"/>
                  <a:gd name="T56" fmla="*/ 219 w 469"/>
                  <a:gd name="T57" fmla="*/ 256 h 345"/>
                  <a:gd name="T58" fmla="*/ 283 w 469"/>
                  <a:gd name="T59" fmla="*/ 265 h 345"/>
                  <a:gd name="T60" fmla="*/ 300 w 469"/>
                  <a:gd name="T61" fmla="*/ 263 h 345"/>
                  <a:gd name="T62" fmla="*/ 312 w 469"/>
                  <a:gd name="T63" fmla="*/ 256 h 345"/>
                  <a:gd name="T64" fmla="*/ 326 w 469"/>
                  <a:gd name="T65" fmla="*/ 259 h 345"/>
                  <a:gd name="T66" fmla="*/ 349 w 469"/>
                  <a:gd name="T67" fmla="*/ 259 h 345"/>
                  <a:gd name="T68" fmla="*/ 378 w 469"/>
                  <a:gd name="T69" fmla="*/ 205 h 345"/>
                  <a:gd name="T70" fmla="*/ 378 w 469"/>
                  <a:gd name="T71" fmla="*/ 205 h 345"/>
                  <a:gd name="T72" fmla="*/ 357 w 469"/>
                  <a:gd name="T73" fmla="*/ 219 h 345"/>
                  <a:gd name="T74" fmla="*/ 335 w 469"/>
                  <a:gd name="T75" fmla="*/ 227 h 345"/>
                  <a:gd name="T76" fmla="*/ 322 w 469"/>
                  <a:gd name="T77" fmla="*/ 239 h 345"/>
                  <a:gd name="T78" fmla="*/ 305 w 469"/>
                  <a:gd name="T79" fmla="*/ 242 h 345"/>
                  <a:gd name="T80" fmla="*/ 331 w 469"/>
                  <a:gd name="T81" fmla="*/ 220 h 345"/>
                  <a:gd name="T82" fmla="*/ 360 w 469"/>
                  <a:gd name="T83" fmla="*/ 259 h 345"/>
                  <a:gd name="T84" fmla="*/ 372 w 469"/>
                  <a:gd name="T85" fmla="*/ 246 h 345"/>
                  <a:gd name="T86" fmla="*/ 375 w 469"/>
                  <a:gd name="T87" fmla="*/ 236 h 345"/>
                  <a:gd name="T88" fmla="*/ 331 w 469"/>
                  <a:gd name="T89" fmla="*/ 206 h 345"/>
                  <a:gd name="T90" fmla="*/ 226 w 469"/>
                  <a:gd name="T91" fmla="*/ 233 h 345"/>
                  <a:gd name="T92" fmla="*/ 226 w 469"/>
                  <a:gd name="T93" fmla="*/ 231 h 345"/>
                  <a:gd name="T94" fmla="*/ 232 w 469"/>
                  <a:gd name="T95" fmla="*/ 230 h 345"/>
                  <a:gd name="T96" fmla="*/ 331 w 469"/>
                  <a:gd name="T97" fmla="*/ 20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9" h="345">
                    <a:moveTo>
                      <a:pt x="467" y="97"/>
                    </a:moveTo>
                    <a:cubicBezTo>
                      <a:pt x="467" y="91"/>
                      <a:pt x="459" y="91"/>
                      <a:pt x="457" y="95"/>
                    </a:cubicBezTo>
                    <a:cubicBezTo>
                      <a:pt x="456" y="95"/>
                      <a:pt x="456" y="95"/>
                      <a:pt x="456" y="95"/>
                    </a:cubicBezTo>
                    <a:cubicBezTo>
                      <a:pt x="459" y="91"/>
                      <a:pt x="458" y="84"/>
                      <a:pt x="452" y="82"/>
                    </a:cubicBezTo>
                    <a:cubicBezTo>
                      <a:pt x="413" y="68"/>
                      <a:pt x="373" y="59"/>
                      <a:pt x="334" y="46"/>
                    </a:cubicBezTo>
                    <a:cubicBezTo>
                      <a:pt x="313" y="38"/>
                      <a:pt x="293" y="29"/>
                      <a:pt x="274" y="18"/>
                    </a:cubicBezTo>
                    <a:cubicBezTo>
                      <a:pt x="265" y="12"/>
                      <a:pt x="256" y="0"/>
                      <a:pt x="245" y="0"/>
                    </a:cubicBezTo>
                    <a:cubicBezTo>
                      <a:pt x="234" y="0"/>
                      <a:pt x="215" y="18"/>
                      <a:pt x="205" y="23"/>
                    </a:cubicBezTo>
                    <a:cubicBezTo>
                      <a:pt x="182" y="36"/>
                      <a:pt x="157" y="46"/>
                      <a:pt x="131" y="55"/>
                    </a:cubicBezTo>
                    <a:cubicBezTo>
                      <a:pt x="92" y="70"/>
                      <a:pt x="53" y="84"/>
                      <a:pt x="16" y="106"/>
                    </a:cubicBezTo>
                    <a:cubicBezTo>
                      <a:pt x="11" y="109"/>
                      <a:pt x="16" y="116"/>
                      <a:pt x="21" y="114"/>
                    </a:cubicBezTo>
                    <a:cubicBezTo>
                      <a:pt x="62" y="96"/>
                      <a:pt x="104" y="83"/>
                      <a:pt x="146" y="67"/>
                    </a:cubicBezTo>
                    <a:cubicBezTo>
                      <a:pt x="162" y="61"/>
                      <a:pt x="179" y="54"/>
                      <a:pt x="195" y="47"/>
                    </a:cubicBezTo>
                    <a:cubicBezTo>
                      <a:pt x="203" y="43"/>
                      <a:pt x="244" y="14"/>
                      <a:pt x="250" y="19"/>
                    </a:cubicBezTo>
                    <a:cubicBezTo>
                      <a:pt x="306" y="62"/>
                      <a:pt x="381" y="77"/>
                      <a:pt x="447" y="98"/>
                    </a:cubicBezTo>
                    <a:cubicBezTo>
                      <a:pt x="448" y="99"/>
                      <a:pt x="448" y="99"/>
                      <a:pt x="449" y="99"/>
                    </a:cubicBezTo>
                    <a:cubicBezTo>
                      <a:pt x="403" y="124"/>
                      <a:pt x="361" y="156"/>
                      <a:pt x="313" y="179"/>
                    </a:cubicBezTo>
                    <a:cubicBezTo>
                      <a:pt x="285" y="192"/>
                      <a:pt x="248" y="199"/>
                      <a:pt x="225" y="220"/>
                    </a:cubicBezTo>
                    <a:cubicBezTo>
                      <a:pt x="225" y="221"/>
                      <a:pt x="224" y="221"/>
                      <a:pt x="224" y="222"/>
                    </a:cubicBezTo>
                    <a:cubicBezTo>
                      <a:pt x="224" y="222"/>
                      <a:pt x="224" y="222"/>
                      <a:pt x="224" y="221"/>
                    </a:cubicBezTo>
                    <a:cubicBezTo>
                      <a:pt x="183" y="201"/>
                      <a:pt x="140" y="185"/>
                      <a:pt x="99" y="166"/>
                    </a:cubicBezTo>
                    <a:cubicBezTo>
                      <a:pt x="102" y="163"/>
                      <a:pt x="105" y="161"/>
                      <a:pt x="109" y="158"/>
                    </a:cubicBezTo>
                    <a:cubicBezTo>
                      <a:pt x="131" y="142"/>
                      <a:pt x="156" y="128"/>
                      <a:pt x="181" y="117"/>
                    </a:cubicBezTo>
                    <a:cubicBezTo>
                      <a:pt x="193" y="112"/>
                      <a:pt x="203" y="109"/>
                      <a:pt x="211" y="105"/>
                    </a:cubicBezTo>
                    <a:cubicBezTo>
                      <a:pt x="220" y="102"/>
                      <a:pt x="217" y="86"/>
                      <a:pt x="206" y="90"/>
                    </a:cubicBezTo>
                    <a:cubicBezTo>
                      <a:pt x="165" y="101"/>
                      <a:pt x="124" y="120"/>
                      <a:pt x="90" y="147"/>
                    </a:cubicBezTo>
                    <a:cubicBezTo>
                      <a:pt x="86" y="150"/>
                      <a:pt x="83" y="153"/>
                      <a:pt x="79" y="156"/>
                    </a:cubicBezTo>
                    <a:cubicBezTo>
                      <a:pt x="58" y="146"/>
                      <a:pt x="36" y="134"/>
                      <a:pt x="16" y="120"/>
                    </a:cubicBezTo>
                    <a:cubicBezTo>
                      <a:pt x="16" y="119"/>
                      <a:pt x="15" y="118"/>
                      <a:pt x="15" y="117"/>
                    </a:cubicBezTo>
                    <a:cubicBezTo>
                      <a:pt x="13" y="116"/>
                      <a:pt x="12" y="116"/>
                      <a:pt x="11" y="116"/>
                    </a:cubicBezTo>
                    <a:cubicBezTo>
                      <a:pt x="10" y="116"/>
                      <a:pt x="9" y="116"/>
                      <a:pt x="9" y="116"/>
                    </a:cubicBezTo>
                    <a:cubicBezTo>
                      <a:pt x="7" y="116"/>
                      <a:pt x="6" y="118"/>
                      <a:pt x="6" y="120"/>
                    </a:cubicBezTo>
                    <a:cubicBezTo>
                      <a:pt x="3" y="129"/>
                      <a:pt x="2" y="138"/>
                      <a:pt x="1" y="148"/>
                    </a:cubicBezTo>
                    <a:cubicBezTo>
                      <a:pt x="0" y="151"/>
                      <a:pt x="3" y="153"/>
                      <a:pt x="5" y="152"/>
                    </a:cubicBezTo>
                    <a:cubicBezTo>
                      <a:pt x="23" y="163"/>
                      <a:pt x="41" y="176"/>
                      <a:pt x="59" y="189"/>
                    </a:cubicBezTo>
                    <a:cubicBezTo>
                      <a:pt x="53" y="208"/>
                      <a:pt x="53" y="229"/>
                      <a:pt x="53" y="253"/>
                    </a:cubicBezTo>
                    <a:cubicBezTo>
                      <a:pt x="53" y="256"/>
                      <a:pt x="54" y="258"/>
                      <a:pt x="55" y="259"/>
                    </a:cubicBezTo>
                    <a:cubicBezTo>
                      <a:pt x="51" y="262"/>
                      <a:pt x="48" y="266"/>
                      <a:pt x="48" y="273"/>
                    </a:cubicBezTo>
                    <a:cubicBezTo>
                      <a:pt x="48" y="280"/>
                      <a:pt x="53" y="287"/>
                      <a:pt x="59" y="290"/>
                    </a:cubicBezTo>
                    <a:cubicBezTo>
                      <a:pt x="53" y="303"/>
                      <a:pt x="48" y="316"/>
                      <a:pt x="41" y="328"/>
                    </a:cubicBezTo>
                    <a:cubicBezTo>
                      <a:pt x="37" y="334"/>
                      <a:pt x="46" y="340"/>
                      <a:pt x="50" y="334"/>
                    </a:cubicBezTo>
                    <a:cubicBezTo>
                      <a:pt x="51" y="332"/>
                      <a:pt x="52" y="331"/>
                      <a:pt x="53" y="329"/>
                    </a:cubicBezTo>
                    <a:cubicBezTo>
                      <a:pt x="53" y="331"/>
                      <a:pt x="52" y="333"/>
                      <a:pt x="52" y="334"/>
                    </a:cubicBezTo>
                    <a:cubicBezTo>
                      <a:pt x="51" y="340"/>
                      <a:pt x="59" y="345"/>
                      <a:pt x="63" y="339"/>
                    </a:cubicBezTo>
                    <a:cubicBezTo>
                      <a:pt x="65" y="334"/>
                      <a:pt x="67" y="330"/>
                      <a:pt x="69" y="326"/>
                    </a:cubicBezTo>
                    <a:cubicBezTo>
                      <a:pt x="70" y="329"/>
                      <a:pt x="71" y="332"/>
                      <a:pt x="72" y="335"/>
                    </a:cubicBezTo>
                    <a:cubicBezTo>
                      <a:pt x="74" y="340"/>
                      <a:pt x="81" y="340"/>
                      <a:pt x="82" y="335"/>
                    </a:cubicBezTo>
                    <a:cubicBezTo>
                      <a:pt x="85" y="337"/>
                      <a:pt x="90" y="335"/>
                      <a:pt x="89" y="331"/>
                    </a:cubicBezTo>
                    <a:cubicBezTo>
                      <a:pt x="88" y="318"/>
                      <a:pt x="85" y="306"/>
                      <a:pt x="82" y="293"/>
                    </a:cubicBezTo>
                    <a:cubicBezTo>
                      <a:pt x="82" y="291"/>
                      <a:pt x="80" y="289"/>
                      <a:pt x="78" y="289"/>
                    </a:cubicBezTo>
                    <a:cubicBezTo>
                      <a:pt x="83" y="286"/>
                      <a:pt x="87" y="281"/>
                      <a:pt x="89" y="276"/>
                    </a:cubicBezTo>
                    <a:cubicBezTo>
                      <a:pt x="92" y="265"/>
                      <a:pt x="83" y="252"/>
                      <a:pt x="72" y="251"/>
                    </a:cubicBezTo>
                    <a:cubicBezTo>
                      <a:pt x="72" y="250"/>
                      <a:pt x="72" y="250"/>
                      <a:pt x="72" y="249"/>
                    </a:cubicBezTo>
                    <a:cubicBezTo>
                      <a:pt x="80" y="237"/>
                      <a:pt x="80" y="220"/>
                      <a:pt x="81" y="204"/>
                    </a:cubicBezTo>
                    <a:cubicBezTo>
                      <a:pt x="92" y="212"/>
                      <a:pt x="103" y="219"/>
                      <a:pt x="115" y="226"/>
                    </a:cubicBezTo>
                    <a:cubicBezTo>
                      <a:pt x="114" y="226"/>
                      <a:pt x="113" y="227"/>
                      <a:pt x="113" y="228"/>
                    </a:cubicBezTo>
                    <a:cubicBezTo>
                      <a:pt x="112" y="236"/>
                      <a:pt x="109" y="253"/>
                      <a:pt x="107" y="259"/>
                    </a:cubicBezTo>
                    <a:cubicBezTo>
                      <a:pt x="106" y="261"/>
                      <a:pt x="107" y="264"/>
                      <a:pt x="109" y="265"/>
                    </a:cubicBezTo>
                    <a:cubicBezTo>
                      <a:pt x="161" y="309"/>
                      <a:pt x="236" y="307"/>
                      <a:pt x="299" y="294"/>
                    </a:cubicBezTo>
                    <a:cubicBezTo>
                      <a:pt x="327" y="288"/>
                      <a:pt x="357" y="282"/>
                      <a:pt x="381" y="264"/>
                    </a:cubicBezTo>
                    <a:cubicBezTo>
                      <a:pt x="396" y="252"/>
                      <a:pt x="398" y="214"/>
                      <a:pt x="396" y="197"/>
                    </a:cubicBezTo>
                    <a:cubicBezTo>
                      <a:pt x="395" y="195"/>
                      <a:pt x="394" y="193"/>
                      <a:pt x="393" y="192"/>
                    </a:cubicBezTo>
                    <a:cubicBezTo>
                      <a:pt x="433" y="172"/>
                      <a:pt x="469" y="143"/>
                      <a:pt x="467" y="97"/>
                    </a:cubicBezTo>
                    <a:close/>
                    <a:moveTo>
                      <a:pt x="8" y="148"/>
                    </a:moveTo>
                    <a:cubicBezTo>
                      <a:pt x="10" y="141"/>
                      <a:pt x="12" y="134"/>
                      <a:pt x="14" y="127"/>
                    </a:cubicBezTo>
                    <a:cubicBezTo>
                      <a:pt x="32" y="142"/>
                      <a:pt x="52" y="154"/>
                      <a:pt x="72" y="165"/>
                    </a:cubicBezTo>
                    <a:cubicBezTo>
                      <a:pt x="69" y="169"/>
                      <a:pt x="66" y="173"/>
                      <a:pt x="64" y="178"/>
                    </a:cubicBezTo>
                    <a:cubicBezTo>
                      <a:pt x="46" y="166"/>
                      <a:pt x="28" y="156"/>
                      <a:pt x="8" y="148"/>
                    </a:cubicBezTo>
                    <a:close/>
                    <a:moveTo>
                      <a:pt x="78" y="271"/>
                    </a:moveTo>
                    <a:cubicBezTo>
                      <a:pt x="77" y="276"/>
                      <a:pt x="71" y="281"/>
                      <a:pt x="66" y="279"/>
                    </a:cubicBezTo>
                    <a:cubicBezTo>
                      <a:pt x="63" y="278"/>
                      <a:pt x="61" y="275"/>
                      <a:pt x="60" y="272"/>
                    </a:cubicBezTo>
                    <a:cubicBezTo>
                      <a:pt x="59" y="267"/>
                      <a:pt x="66" y="263"/>
                      <a:pt x="69" y="261"/>
                    </a:cubicBezTo>
                    <a:cubicBezTo>
                      <a:pt x="70" y="260"/>
                      <a:pt x="71" y="259"/>
                      <a:pt x="71" y="258"/>
                    </a:cubicBezTo>
                    <a:cubicBezTo>
                      <a:pt x="71" y="258"/>
                      <a:pt x="71" y="258"/>
                      <a:pt x="71" y="258"/>
                    </a:cubicBezTo>
                    <a:cubicBezTo>
                      <a:pt x="75" y="261"/>
                      <a:pt x="80" y="265"/>
                      <a:pt x="78" y="271"/>
                    </a:cubicBezTo>
                    <a:close/>
                    <a:moveTo>
                      <a:pt x="83" y="191"/>
                    </a:moveTo>
                    <a:cubicBezTo>
                      <a:pt x="84" y="187"/>
                      <a:pt x="85" y="183"/>
                      <a:pt x="87" y="180"/>
                    </a:cubicBezTo>
                    <a:cubicBezTo>
                      <a:pt x="88" y="178"/>
                      <a:pt x="89" y="176"/>
                      <a:pt x="91" y="175"/>
                    </a:cubicBezTo>
                    <a:cubicBezTo>
                      <a:pt x="131" y="194"/>
                      <a:pt x="174" y="210"/>
                      <a:pt x="214" y="230"/>
                    </a:cubicBezTo>
                    <a:cubicBezTo>
                      <a:pt x="205" y="246"/>
                      <a:pt x="215" y="249"/>
                      <a:pt x="188" y="243"/>
                    </a:cubicBezTo>
                    <a:cubicBezTo>
                      <a:pt x="164" y="239"/>
                      <a:pt x="141" y="227"/>
                      <a:pt x="120" y="214"/>
                    </a:cubicBezTo>
                    <a:cubicBezTo>
                      <a:pt x="108" y="207"/>
                      <a:pt x="95" y="199"/>
                      <a:pt x="83" y="191"/>
                    </a:cubicBezTo>
                    <a:close/>
                    <a:moveTo>
                      <a:pt x="294" y="278"/>
                    </a:moveTo>
                    <a:cubicBezTo>
                      <a:pt x="249" y="288"/>
                      <a:pt x="115" y="304"/>
                      <a:pt x="119" y="229"/>
                    </a:cubicBezTo>
                    <a:cubicBezTo>
                      <a:pt x="119" y="229"/>
                      <a:pt x="119" y="228"/>
                      <a:pt x="119" y="228"/>
                    </a:cubicBezTo>
                    <a:cubicBezTo>
                      <a:pt x="149" y="245"/>
                      <a:pt x="179" y="257"/>
                      <a:pt x="213" y="260"/>
                    </a:cubicBezTo>
                    <a:cubicBezTo>
                      <a:pt x="216" y="260"/>
                      <a:pt x="218" y="258"/>
                      <a:pt x="219" y="256"/>
                    </a:cubicBezTo>
                    <a:cubicBezTo>
                      <a:pt x="234" y="262"/>
                      <a:pt x="262" y="252"/>
                      <a:pt x="287" y="241"/>
                    </a:cubicBezTo>
                    <a:cubicBezTo>
                      <a:pt x="287" y="241"/>
                      <a:pt x="286" y="242"/>
                      <a:pt x="286" y="242"/>
                    </a:cubicBezTo>
                    <a:cubicBezTo>
                      <a:pt x="284" y="250"/>
                      <a:pt x="283" y="257"/>
                      <a:pt x="283" y="265"/>
                    </a:cubicBezTo>
                    <a:cubicBezTo>
                      <a:pt x="283" y="269"/>
                      <a:pt x="288" y="270"/>
                      <a:pt x="289" y="267"/>
                    </a:cubicBezTo>
                    <a:cubicBezTo>
                      <a:pt x="292" y="270"/>
                      <a:pt x="298" y="269"/>
                      <a:pt x="299" y="264"/>
                    </a:cubicBezTo>
                    <a:cubicBezTo>
                      <a:pt x="300" y="264"/>
                      <a:pt x="300" y="263"/>
                      <a:pt x="300" y="263"/>
                    </a:cubicBezTo>
                    <a:cubicBezTo>
                      <a:pt x="303" y="265"/>
                      <a:pt x="307" y="264"/>
                      <a:pt x="308" y="261"/>
                    </a:cubicBezTo>
                    <a:cubicBezTo>
                      <a:pt x="309" y="259"/>
                      <a:pt x="311" y="257"/>
                      <a:pt x="312" y="255"/>
                    </a:cubicBezTo>
                    <a:cubicBezTo>
                      <a:pt x="312" y="255"/>
                      <a:pt x="312" y="255"/>
                      <a:pt x="312" y="256"/>
                    </a:cubicBezTo>
                    <a:cubicBezTo>
                      <a:pt x="312" y="261"/>
                      <a:pt x="320" y="265"/>
                      <a:pt x="323" y="259"/>
                    </a:cubicBezTo>
                    <a:cubicBezTo>
                      <a:pt x="324" y="257"/>
                      <a:pt x="325" y="255"/>
                      <a:pt x="327" y="254"/>
                    </a:cubicBezTo>
                    <a:cubicBezTo>
                      <a:pt x="326" y="255"/>
                      <a:pt x="326" y="257"/>
                      <a:pt x="326" y="259"/>
                    </a:cubicBezTo>
                    <a:cubicBezTo>
                      <a:pt x="324" y="267"/>
                      <a:pt x="337" y="271"/>
                      <a:pt x="339" y="262"/>
                    </a:cubicBezTo>
                    <a:cubicBezTo>
                      <a:pt x="339" y="261"/>
                      <a:pt x="340" y="260"/>
                      <a:pt x="340" y="259"/>
                    </a:cubicBezTo>
                    <a:cubicBezTo>
                      <a:pt x="343" y="261"/>
                      <a:pt x="347" y="261"/>
                      <a:pt x="349" y="259"/>
                    </a:cubicBezTo>
                    <a:cubicBezTo>
                      <a:pt x="351" y="260"/>
                      <a:pt x="354" y="261"/>
                      <a:pt x="357" y="260"/>
                    </a:cubicBezTo>
                    <a:cubicBezTo>
                      <a:pt x="338" y="271"/>
                      <a:pt x="308" y="275"/>
                      <a:pt x="294" y="278"/>
                    </a:cubicBezTo>
                    <a:close/>
                    <a:moveTo>
                      <a:pt x="378" y="205"/>
                    </a:moveTo>
                    <a:cubicBezTo>
                      <a:pt x="376" y="203"/>
                      <a:pt x="375" y="202"/>
                      <a:pt x="373" y="202"/>
                    </a:cubicBezTo>
                    <a:cubicBezTo>
                      <a:pt x="375" y="201"/>
                      <a:pt x="377" y="200"/>
                      <a:pt x="379" y="199"/>
                    </a:cubicBezTo>
                    <a:cubicBezTo>
                      <a:pt x="379" y="201"/>
                      <a:pt x="378" y="203"/>
                      <a:pt x="378" y="205"/>
                    </a:cubicBezTo>
                    <a:close/>
                    <a:moveTo>
                      <a:pt x="364" y="207"/>
                    </a:moveTo>
                    <a:cubicBezTo>
                      <a:pt x="363" y="209"/>
                      <a:pt x="363" y="211"/>
                      <a:pt x="362" y="214"/>
                    </a:cubicBezTo>
                    <a:cubicBezTo>
                      <a:pt x="360" y="214"/>
                      <a:pt x="357" y="216"/>
                      <a:pt x="357" y="219"/>
                    </a:cubicBezTo>
                    <a:cubicBezTo>
                      <a:pt x="354" y="219"/>
                      <a:pt x="352" y="220"/>
                      <a:pt x="350" y="222"/>
                    </a:cubicBezTo>
                    <a:cubicBezTo>
                      <a:pt x="349" y="223"/>
                      <a:pt x="349" y="224"/>
                      <a:pt x="348" y="225"/>
                    </a:cubicBezTo>
                    <a:cubicBezTo>
                      <a:pt x="345" y="220"/>
                      <a:pt x="337" y="220"/>
                      <a:pt x="335" y="227"/>
                    </a:cubicBezTo>
                    <a:cubicBezTo>
                      <a:pt x="335" y="228"/>
                      <a:pt x="335" y="229"/>
                      <a:pt x="334" y="230"/>
                    </a:cubicBezTo>
                    <a:cubicBezTo>
                      <a:pt x="332" y="229"/>
                      <a:pt x="329" y="230"/>
                      <a:pt x="327" y="233"/>
                    </a:cubicBezTo>
                    <a:cubicBezTo>
                      <a:pt x="325" y="235"/>
                      <a:pt x="323" y="237"/>
                      <a:pt x="322" y="239"/>
                    </a:cubicBezTo>
                    <a:cubicBezTo>
                      <a:pt x="322" y="238"/>
                      <a:pt x="321" y="237"/>
                      <a:pt x="321" y="236"/>
                    </a:cubicBezTo>
                    <a:cubicBezTo>
                      <a:pt x="321" y="231"/>
                      <a:pt x="313" y="228"/>
                      <a:pt x="310" y="233"/>
                    </a:cubicBezTo>
                    <a:cubicBezTo>
                      <a:pt x="309" y="236"/>
                      <a:pt x="307" y="239"/>
                      <a:pt x="305" y="242"/>
                    </a:cubicBezTo>
                    <a:cubicBezTo>
                      <a:pt x="303" y="239"/>
                      <a:pt x="298" y="238"/>
                      <a:pt x="296" y="242"/>
                    </a:cubicBezTo>
                    <a:cubicBezTo>
                      <a:pt x="295" y="240"/>
                      <a:pt x="294" y="239"/>
                      <a:pt x="292" y="239"/>
                    </a:cubicBezTo>
                    <a:cubicBezTo>
                      <a:pt x="309" y="231"/>
                      <a:pt x="324" y="223"/>
                      <a:pt x="331" y="220"/>
                    </a:cubicBezTo>
                    <a:cubicBezTo>
                      <a:pt x="341" y="216"/>
                      <a:pt x="352" y="211"/>
                      <a:pt x="364" y="206"/>
                    </a:cubicBezTo>
                    <a:cubicBezTo>
                      <a:pt x="364" y="206"/>
                      <a:pt x="364" y="207"/>
                      <a:pt x="364" y="207"/>
                    </a:cubicBezTo>
                    <a:close/>
                    <a:moveTo>
                      <a:pt x="360" y="259"/>
                    </a:moveTo>
                    <a:cubicBezTo>
                      <a:pt x="361" y="258"/>
                      <a:pt x="361" y="257"/>
                      <a:pt x="362" y="255"/>
                    </a:cubicBezTo>
                    <a:cubicBezTo>
                      <a:pt x="362" y="254"/>
                      <a:pt x="363" y="252"/>
                      <a:pt x="363" y="251"/>
                    </a:cubicBezTo>
                    <a:cubicBezTo>
                      <a:pt x="367" y="252"/>
                      <a:pt x="371" y="250"/>
                      <a:pt x="372" y="246"/>
                    </a:cubicBezTo>
                    <a:cubicBezTo>
                      <a:pt x="372" y="243"/>
                      <a:pt x="373" y="240"/>
                      <a:pt x="374" y="237"/>
                    </a:cubicBezTo>
                    <a:cubicBezTo>
                      <a:pt x="374" y="237"/>
                      <a:pt x="374" y="237"/>
                      <a:pt x="374" y="237"/>
                    </a:cubicBezTo>
                    <a:cubicBezTo>
                      <a:pt x="374" y="236"/>
                      <a:pt x="374" y="236"/>
                      <a:pt x="375" y="236"/>
                    </a:cubicBezTo>
                    <a:cubicBezTo>
                      <a:pt x="374" y="238"/>
                      <a:pt x="374" y="240"/>
                      <a:pt x="374" y="242"/>
                    </a:cubicBezTo>
                    <a:cubicBezTo>
                      <a:pt x="372" y="249"/>
                      <a:pt x="367" y="254"/>
                      <a:pt x="360" y="259"/>
                    </a:cubicBezTo>
                    <a:close/>
                    <a:moveTo>
                      <a:pt x="331" y="206"/>
                    </a:moveTo>
                    <a:cubicBezTo>
                      <a:pt x="313" y="213"/>
                      <a:pt x="294" y="221"/>
                      <a:pt x="276" y="228"/>
                    </a:cubicBezTo>
                    <a:cubicBezTo>
                      <a:pt x="263" y="233"/>
                      <a:pt x="239" y="245"/>
                      <a:pt x="222" y="246"/>
                    </a:cubicBezTo>
                    <a:cubicBezTo>
                      <a:pt x="224" y="242"/>
                      <a:pt x="225" y="237"/>
                      <a:pt x="226" y="233"/>
                    </a:cubicBezTo>
                    <a:cubicBezTo>
                      <a:pt x="226" y="232"/>
                      <a:pt x="226" y="232"/>
                      <a:pt x="226" y="231"/>
                    </a:cubicBezTo>
                    <a:cubicBezTo>
                      <a:pt x="226" y="231"/>
                      <a:pt x="226" y="231"/>
                      <a:pt x="226" y="231"/>
                    </a:cubicBezTo>
                    <a:cubicBezTo>
                      <a:pt x="226" y="231"/>
                      <a:pt x="226" y="231"/>
                      <a:pt x="226" y="231"/>
                    </a:cubicBezTo>
                    <a:cubicBezTo>
                      <a:pt x="226" y="230"/>
                      <a:pt x="226" y="230"/>
                      <a:pt x="226" y="229"/>
                    </a:cubicBezTo>
                    <a:cubicBezTo>
                      <a:pt x="226" y="229"/>
                      <a:pt x="226" y="229"/>
                      <a:pt x="226" y="229"/>
                    </a:cubicBezTo>
                    <a:cubicBezTo>
                      <a:pt x="227" y="231"/>
                      <a:pt x="230" y="231"/>
                      <a:pt x="232" y="230"/>
                    </a:cubicBezTo>
                    <a:cubicBezTo>
                      <a:pt x="260" y="211"/>
                      <a:pt x="294" y="203"/>
                      <a:pt x="324" y="188"/>
                    </a:cubicBezTo>
                    <a:cubicBezTo>
                      <a:pt x="366" y="168"/>
                      <a:pt x="420" y="143"/>
                      <a:pt x="454" y="109"/>
                    </a:cubicBezTo>
                    <a:cubicBezTo>
                      <a:pt x="443" y="165"/>
                      <a:pt x="379" y="185"/>
                      <a:pt x="331"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3" name="Freeform 389"/>
              <p:cNvSpPr>
                <a:spLocks noEditPoints="1"/>
              </p:cNvSpPr>
              <p:nvPr/>
            </p:nvSpPr>
            <p:spPr bwMode="auto">
              <a:xfrm>
                <a:off x="589" y="2839"/>
                <a:ext cx="550" cy="1008"/>
              </a:xfrm>
              <a:custGeom>
                <a:avLst/>
                <a:gdLst>
                  <a:gd name="T0" fmla="*/ 222 w 273"/>
                  <a:gd name="T1" fmla="*/ 182 h 500"/>
                  <a:gd name="T2" fmla="*/ 188 w 273"/>
                  <a:gd name="T3" fmla="*/ 175 h 500"/>
                  <a:gd name="T4" fmla="*/ 185 w 273"/>
                  <a:gd name="T5" fmla="*/ 164 h 500"/>
                  <a:gd name="T6" fmla="*/ 160 w 273"/>
                  <a:gd name="T7" fmla="*/ 117 h 500"/>
                  <a:gd name="T8" fmla="*/ 145 w 273"/>
                  <a:gd name="T9" fmla="*/ 172 h 500"/>
                  <a:gd name="T10" fmla="*/ 138 w 273"/>
                  <a:gd name="T11" fmla="*/ 284 h 500"/>
                  <a:gd name="T12" fmla="*/ 142 w 273"/>
                  <a:gd name="T13" fmla="*/ 62 h 500"/>
                  <a:gd name="T14" fmla="*/ 135 w 273"/>
                  <a:gd name="T15" fmla="*/ 5 h 500"/>
                  <a:gd name="T16" fmla="*/ 119 w 273"/>
                  <a:gd name="T17" fmla="*/ 80 h 500"/>
                  <a:gd name="T18" fmla="*/ 128 w 273"/>
                  <a:gd name="T19" fmla="*/ 196 h 500"/>
                  <a:gd name="T20" fmla="*/ 72 w 273"/>
                  <a:gd name="T21" fmla="*/ 148 h 500"/>
                  <a:gd name="T22" fmla="*/ 71 w 273"/>
                  <a:gd name="T23" fmla="*/ 195 h 500"/>
                  <a:gd name="T24" fmla="*/ 59 w 273"/>
                  <a:gd name="T25" fmla="*/ 153 h 500"/>
                  <a:gd name="T26" fmla="*/ 73 w 273"/>
                  <a:gd name="T27" fmla="*/ 143 h 500"/>
                  <a:gd name="T28" fmla="*/ 64 w 273"/>
                  <a:gd name="T29" fmla="*/ 82 h 500"/>
                  <a:gd name="T30" fmla="*/ 51 w 273"/>
                  <a:gd name="T31" fmla="*/ 85 h 500"/>
                  <a:gd name="T32" fmla="*/ 38 w 273"/>
                  <a:gd name="T33" fmla="*/ 88 h 500"/>
                  <a:gd name="T34" fmla="*/ 33 w 273"/>
                  <a:gd name="T35" fmla="*/ 109 h 500"/>
                  <a:gd name="T36" fmla="*/ 41 w 273"/>
                  <a:gd name="T37" fmla="*/ 146 h 500"/>
                  <a:gd name="T38" fmla="*/ 48 w 273"/>
                  <a:gd name="T39" fmla="*/ 152 h 500"/>
                  <a:gd name="T40" fmla="*/ 65 w 273"/>
                  <a:gd name="T41" fmla="*/ 226 h 500"/>
                  <a:gd name="T42" fmla="*/ 40 w 273"/>
                  <a:gd name="T43" fmla="*/ 201 h 500"/>
                  <a:gd name="T44" fmla="*/ 39 w 273"/>
                  <a:gd name="T45" fmla="*/ 192 h 500"/>
                  <a:gd name="T46" fmla="*/ 5 w 273"/>
                  <a:gd name="T47" fmla="*/ 206 h 500"/>
                  <a:gd name="T48" fmla="*/ 42 w 273"/>
                  <a:gd name="T49" fmla="*/ 310 h 500"/>
                  <a:gd name="T50" fmla="*/ 56 w 273"/>
                  <a:gd name="T51" fmla="*/ 483 h 500"/>
                  <a:gd name="T52" fmla="*/ 45 w 273"/>
                  <a:gd name="T53" fmla="*/ 316 h 500"/>
                  <a:gd name="T54" fmla="*/ 31 w 273"/>
                  <a:gd name="T55" fmla="*/ 207 h 500"/>
                  <a:gd name="T56" fmla="*/ 52 w 273"/>
                  <a:gd name="T57" fmla="*/ 324 h 500"/>
                  <a:gd name="T58" fmla="*/ 104 w 273"/>
                  <a:gd name="T59" fmla="*/ 332 h 500"/>
                  <a:gd name="T60" fmla="*/ 168 w 273"/>
                  <a:gd name="T61" fmla="*/ 472 h 500"/>
                  <a:gd name="T62" fmla="*/ 78 w 273"/>
                  <a:gd name="T63" fmla="*/ 478 h 500"/>
                  <a:gd name="T64" fmla="*/ 181 w 273"/>
                  <a:gd name="T65" fmla="*/ 479 h 500"/>
                  <a:gd name="T66" fmla="*/ 194 w 273"/>
                  <a:gd name="T67" fmla="*/ 306 h 500"/>
                  <a:gd name="T68" fmla="*/ 192 w 273"/>
                  <a:gd name="T69" fmla="*/ 291 h 500"/>
                  <a:gd name="T70" fmla="*/ 272 w 273"/>
                  <a:gd name="T71" fmla="*/ 149 h 500"/>
                  <a:gd name="T72" fmla="*/ 12 w 273"/>
                  <a:gd name="T73" fmla="*/ 202 h 500"/>
                  <a:gd name="T74" fmla="*/ 20 w 273"/>
                  <a:gd name="T75" fmla="*/ 198 h 500"/>
                  <a:gd name="T76" fmla="*/ 77 w 273"/>
                  <a:gd name="T77" fmla="*/ 246 h 500"/>
                  <a:gd name="T78" fmla="*/ 70 w 273"/>
                  <a:gd name="T79" fmla="*/ 205 h 500"/>
                  <a:gd name="T80" fmla="*/ 85 w 273"/>
                  <a:gd name="T81" fmla="*/ 198 h 500"/>
                  <a:gd name="T82" fmla="*/ 166 w 273"/>
                  <a:gd name="T83" fmla="*/ 130 h 500"/>
                  <a:gd name="T84" fmla="*/ 152 w 273"/>
                  <a:gd name="T85" fmla="*/ 167 h 500"/>
                  <a:gd name="T86" fmla="*/ 137 w 273"/>
                  <a:gd name="T87" fmla="*/ 291 h 500"/>
                  <a:gd name="T88" fmla="*/ 154 w 273"/>
                  <a:gd name="T89" fmla="*/ 296 h 500"/>
                  <a:gd name="T90" fmla="*/ 159 w 273"/>
                  <a:gd name="T91" fmla="*/ 318 h 500"/>
                  <a:gd name="T92" fmla="*/ 180 w 273"/>
                  <a:gd name="T93" fmla="*/ 177 h 500"/>
                  <a:gd name="T94" fmla="*/ 185 w 273"/>
                  <a:gd name="T95" fmla="*/ 298 h 500"/>
                  <a:gd name="T96" fmla="*/ 193 w 273"/>
                  <a:gd name="T97" fmla="*/ 280 h 500"/>
                  <a:gd name="T98" fmla="*/ 226 w 273"/>
                  <a:gd name="T99" fmla="*/ 193 h 500"/>
                  <a:gd name="T100" fmla="*/ 231 w 273"/>
                  <a:gd name="T101" fmla="*/ 18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3" h="500">
                    <a:moveTo>
                      <a:pt x="264" y="143"/>
                    </a:moveTo>
                    <a:cubicBezTo>
                      <a:pt x="248" y="153"/>
                      <a:pt x="237" y="168"/>
                      <a:pt x="223" y="180"/>
                    </a:cubicBezTo>
                    <a:cubicBezTo>
                      <a:pt x="222" y="180"/>
                      <a:pt x="222" y="181"/>
                      <a:pt x="222" y="182"/>
                    </a:cubicBezTo>
                    <a:cubicBezTo>
                      <a:pt x="214" y="186"/>
                      <a:pt x="208" y="198"/>
                      <a:pt x="204" y="205"/>
                    </a:cubicBezTo>
                    <a:cubicBezTo>
                      <a:pt x="200" y="211"/>
                      <a:pt x="196" y="218"/>
                      <a:pt x="192" y="225"/>
                    </a:cubicBezTo>
                    <a:cubicBezTo>
                      <a:pt x="191" y="208"/>
                      <a:pt x="190" y="192"/>
                      <a:pt x="188" y="175"/>
                    </a:cubicBezTo>
                    <a:cubicBezTo>
                      <a:pt x="189" y="175"/>
                      <a:pt x="189" y="175"/>
                      <a:pt x="190" y="175"/>
                    </a:cubicBezTo>
                    <a:cubicBezTo>
                      <a:pt x="195" y="172"/>
                      <a:pt x="192" y="165"/>
                      <a:pt x="187" y="164"/>
                    </a:cubicBezTo>
                    <a:cubicBezTo>
                      <a:pt x="187" y="164"/>
                      <a:pt x="186" y="164"/>
                      <a:pt x="185" y="164"/>
                    </a:cubicBezTo>
                    <a:cubicBezTo>
                      <a:pt x="185" y="164"/>
                      <a:pt x="184" y="164"/>
                      <a:pt x="183" y="164"/>
                    </a:cubicBezTo>
                    <a:cubicBezTo>
                      <a:pt x="183" y="147"/>
                      <a:pt x="178" y="130"/>
                      <a:pt x="168" y="116"/>
                    </a:cubicBezTo>
                    <a:cubicBezTo>
                      <a:pt x="166" y="113"/>
                      <a:pt x="161" y="113"/>
                      <a:pt x="160" y="117"/>
                    </a:cubicBezTo>
                    <a:cubicBezTo>
                      <a:pt x="154" y="134"/>
                      <a:pt x="154" y="153"/>
                      <a:pt x="145" y="169"/>
                    </a:cubicBezTo>
                    <a:cubicBezTo>
                      <a:pt x="145" y="169"/>
                      <a:pt x="145" y="170"/>
                      <a:pt x="145" y="171"/>
                    </a:cubicBezTo>
                    <a:cubicBezTo>
                      <a:pt x="145" y="171"/>
                      <a:pt x="145" y="172"/>
                      <a:pt x="145" y="172"/>
                    </a:cubicBezTo>
                    <a:cubicBezTo>
                      <a:pt x="145" y="211"/>
                      <a:pt x="153" y="248"/>
                      <a:pt x="154" y="286"/>
                    </a:cubicBezTo>
                    <a:cubicBezTo>
                      <a:pt x="150" y="285"/>
                      <a:pt x="145" y="285"/>
                      <a:pt x="142" y="284"/>
                    </a:cubicBezTo>
                    <a:cubicBezTo>
                      <a:pt x="140" y="284"/>
                      <a:pt x="139" y="284"/>
                      <a:pt x="138" y="284"/>
                    </a:cubicBezTo>
                    <a:cubicBezTo>
                      <a:pt x="148" y="219"/>
                      <a:pt x="136" y="146"/>
                      <a:pt x="135" y="82"/>
                    </a:cubicBezTo>
                    <a:cubicBezTo>
                      <a:pt x="135" y="80"/>
                      <a:pt x="134" y="78"/>
                      <a:pt x="132" y="77"/>
                    </a:cubicBezTo>
                    <a:cubicBezTo>
                      <a:pt x="137" y="74"/>
                      <a:pt x="140" y="68"/>
                      <a:pt x="142" y="62"/>
                    </a:cubicBezTo>
                    <a:cubicBezTo>
                      <a:pt x="148" y="47"/>
                      <a:pt x="144" y="29"/>
                      <a:pt x="135" y="16"/>
                    </a:cubicBezTo>
                    <a:cubicBezTo>
                      <a:pt x="134" y="15"/>
                      <a:pt x="132" y="14"/>
                      <a:pt x="131" y="14"/>
                    </a:cubicBezTo>
                    <a:cubicBezTo>
                      <a:pt x="132" y="11"/>
                      <a:pt x="133" y="8"/>
                      <a:pt x="135" y="5"/>
                    </a:cubicBezTo>
                    <a:cubicBezTo>
                      <a:pt x="136" y="3"/>
                      <a:pt x="132" y="0"/>
                      <a:pt x="131" y="3"/>
                    </a:cubicBezTo>
                    <a:cubicBezTo>
                      <a:pt x="121" y="17"/>
                      <a:pt x="110" y="31"/>
                      <a:pt x="105" y="48"/>
                    </a:cubicBezTo>
                    <a:cubicBezTo>
                      <a:pt x="102" y="59"/>
                      <a:pt x="105" y="76"/>
                      <a:pt x="119" y="80"/>
                    </a:cubicBezTo>
                    <a:cubicBezTo>
                      <a:pt x="122" y="80"/>
                      <a:pt x="124" y="80"/>
                      <a:pt x="126" y="80"/>
                    </a:cubicBezTo>
                    <a:cubicBezTo>
                      <a:pt x="125" y="81"/>
                      <a:pt x="125" y="81"/>
                      <a:pt x="125" y="82"/>
                    </a:cubicBezTo>
                    <a:cubicBezTo>
                      <a:pt x="125" y="120"/>
                      <a:pt x="126" y="158"/>
                      <a:pt x="128" y="196"/>
                    </a:cubicBezTo>
                    <a:cubicBezTo>
                      <a:pt x="129" y="237"/>
                      <a:pt x="125" y="278"/>
                      <a:pt x="126" y="318"/>
                    </a:cubicBezTo>
                    <a:cubicBezTo>
                      <a:pt x="114" y="260"/>
                      <a:pt x="96" y="203"/>
                      <a:pt x="77" y="147"/>
                    </a:cubicBezTo>
                    <a:cubicBezTo>
                      <a:pt x="76" y="144"/>
                      <a:pt x="71" y="145"/>
                      <a:pt x="72" y="148"/>
                    </a:cubicBezTo>
                    <a:cubicBezTo>
                      <a:pt x="75" y="162"/>
                      <a:pt x="79" y="176"/>
                      <a:pt x="83" y="190"/>
                    </a:cubicBezTo>
                    <a:cubicBezTo>
                      <a:pt x="82" y="190"/>
                      <a:pt x="82" y="190"/>
                      <a:pt x="81" y="190"/>
                    </a:cubicBezTo>
                    <a:cubicBezTo>
                      <a:pt x="78" y="192"/>
                      <a:pt x="74" y="193"/>
                      <a:pt x="71" y="195"/>
                    </a:cubicBezTo>
                    <a:cubicBezTo>
                      <a:pt x="68" y="196"/>
                      <a:pt x="64" y="198"/>
                      <a:pt x="63" y="201"/>
                    </a:cubicBezTo>
                    <a:cubicBezTo>
                      <a:pt x="58" y="184"/>
                      <a:pt x="55" y="167"/>
                      <a:pt x="58" y="153"/>
                    </a:cubicBezTo>
                    <a:cubicBezTo>
                      <a:pt x="58" y="153"/>
                      <a:pt x="58" y="153"/>
                      <a:pt x="59" y="153"/>
                    </a:cubicBezTo>
                    <a:cubicBezTo>
                      <a:pt x="61" y="152"/>
                      <a:pt x="63" y="152"/>
                      <a:pt x="66" y="152"/>
                    </a:cubicBezTo>
                    <a:cubicBezTo>
                      <a:pt x="67" y="151"/>
                      <a:pt x="68" y="150"/>
                      <a:pt x="68" y="149"/>
                    </a:cubicBezTo>
                    <a:cubicBezTo>
                      <a:pt x="71" y="148"/>
                      <a:pt x="73" y="146"/>
                      <a:pt x="73" y="143"/>
                    </a:cubicBezTo>
                    <a:cubicBezTo>
                      <a:pt x="73" y="123"/>
                      <a:pt x="76" y="102"/>
                      <a:pt x="75" y="82"/>
                    </a:cubicBezTo>
                    <a:cubicBezTo>
                      <a:pt x="74" y="75"/>
                      <a:pt x="65" y="75"/>
                      <a:pt x="64" y="82"/>
                    </a:cubicBezTo>
                    <a:cubicBezTo>
                      <a:pt x="64" y="82"/>
                      <a:pt x="64" y="82"/>
                      <a:pt x="64" y="82"/>
                    </a:cubicBezTo>
                    <a:cubicBezTo>
                      <a:pt x="60" y="79"/>
                      <a:pt x="53" y="81"/>
                      <a:pt x="53" y="87"/>
                    </a:cubicBezTo>
                    <a:cubicBezTo>
                      <a:pt x="54" y="89"/>
                      <a:pt x="54" y="91"/>
                      <a:pt x="54" y="93"/>
                    </a:cubicBezTo>
                    <a:cubicBezTo>
                      <a:pt x="53" y="91"/>
                      <a:pt x="52" y="88"/>
                      <a:pt x="51" y="85"/>
                    </a:cubicBezTo>
                    <a:cubicBezTo>
                      <a:pt x="48" y="78"/>
                      <a:pt x="38" y="81"/>
                      <a:pt x="39" y="89"/>
                    </a:cubicBezTo>
                    <a:cubicBezTo>
                      <a:pt x="39" y="90"/>
                      <a:pt x="40" y="91"/>
                      <a:pt x="40" y="92"/>
                    </a:cubicBezTo>
                    <a:cubicBezTo>
                      <a:pt x="39" y="91"/>
                      <a:pt x="39" y="89"/>
                      <a:pt x="38" y="88"/>
                    </a:cubicBezTo>
                    <a:cubicBezTo>
                      <a:pt x="36" y="81"/>
                      <a:pt x="25" y="84"/>
                      <a:pt x="27" y="91"/>
                    </a:cubicBezTo>
                    <a:cubicBezTo>
                      <a:pt x="28" y="93"/>
                      <a:pt x="29" y="96"/>
                      <a:pt x="30" y="98"/>
                    </a:cubicBezTo>
                    <a:cubicBezTo>
                      <a:pt x="31" y="102"/>
                      <a:pt x="32" y="106"/>
                      <a:pt x="33" y="109"/>
                    </a:cubicBezTo>
                    <a:cubicBezTo>
                      <a:pt x="29" y="103"/>
                      <a:pt x="26" y="96"/>
                      <a:pt x="23" y="89"/>
                    </a:cubicBezTo>
                    <a:cubicBezTo>
                      <a:pt x="20" y="83"/>
                      <a:pt x="11" y="88"/>
                      <a:pt x="14" y="94"/>
                    </a:cubicBezTo>
                    <a:cubicBezTo>
                      <a:pt x="22" y="111"/>
                      <a:pt x="29" y="131"/>
                      <a:pt x="41" y="146"/>
                    </a:cubicBezTo>
                    <a:cubicBezTo>
                      <a:pt x="42" y="147"/>
                      <a:pt x="42" y="147"/>
                      <a:pt x="43" y="148"/>
                    </a:cubicBezTo>
                    <a:cubicBezTo>
                      <a:pt x="44" y="149"/>
                      <a:pt x="44" y="150"/>
                      <a:pt x="46" y="150"/>
                    </a:cubicBezTo>
                    <a:cubicBezTo>
                      <a:pt x="46" y="151"/>
                      <a:pt x="47" y="152"/>
                      <a:pt x="48" y="152"/>
                    </a:cubicBezTo>
                    <a:cubicBezTo>
                      <a:pt x="49" y="153"/>
                      <a:pt x="50" y="153"/>
                      <a:pt x="51" y="153"/>
                    </a:cubicBezTo>
                    <a:cubicBezTo>
                      <a:pt x="51" y="154"/>
                      <a:pt x="52" y="155"/>
                      <a:pt x="53" y="156"/>
                    </a:cubicBezTo>
                    <a:cubicBezTo>
                      <a:pt x="46" y="176"/>
                      <a:pt x="60" y="209"/>
                      <a:pt x="65" y="226"/>
                    </a:cubicBezTo>
                    <a:cubicBezTo>
                      <a:pt x="73" y="257"/>
                      <a:pt x="81" y="289"/>
                      <a:pt x="92" y="319"/>
                    </a:cubicBezTo>
                    <a:cubicBezTo>
                      <a:pt x="87" y="318"/>
                      <a:pt x="81" y="318"/>
                      <a:pt x="76" y="318"/>
                    </a:cubicBezTo>
                    <a:cubicBezTo>
                      <a:pt x="73" y="277"/>
                      <a:pt x="57" y="238"/>
                      <a:pt x="40" y="201"/>
                    </a:cubicBezTo>
                    <a:cubicBezTo>
                      <a:pt x="40" y="200"/>
                      <a:pt x="39" y="199"/>
                      <a:pt x="38" y="199"/>
                    </a:cubicBezTo>
                    <a:cubicBezTo>
                      <a:pt x="38" y="198"/>
                      <a:pt x="38" y="197"/>
                      <a:pt x="37" y="197"/>
                    </a:cubicBezTo>
                    <a:cubicBezTo>
                      <a:pt x="39" y="196"/>
                      <a:pt x="40" y="194"/>
                      <a:pt x="39" y="192"/>
                    </a:cubicBezTo>
                    <a:cubicBezTo>
                      <a:pt x="31" y="179"/>
                      <a:pt x="22" y="167"/>
                      <a:pt x="10" y="156"/>
                    </a:cubicBezTo>
                    <a:cubicBezTo>
                      <a:pt x="7" y="154"/>
                      <a:pt x="0" y="155"/>
                      <a:pt x="1" y="160"/>
                    </a:cubicBezTo>
                    <a:cubicBezTo>
                      <a:pt x="3" y="175"/>
                      <a:pt x="3" y="191"/>
                      <a:pt x="5" y="206"/>
                    </a:cubicBezTo>
                    <a:cubicBezTo>
                      <a:pt x="5" y="208"/>
                      <a:pt x="6" y="208"/>
                      <a:pt x="7" y="209"/>
                    </a:cubicBezTo>
                    <a:cubicBezTo>
                      <a:pt x="7" y="209"/>
                      <a:pt x="6" y="210"/>
                      <a:pt x="7" y="210"/>
                    </a:cubicBezTo>
                    <a:cubicBezTo>
                      <a:pt x="15" y="244"/>
                      <a:pt x="28" y="277"/>
                      <a:pt x="42" y="310"/>
                    </a:cubicBezTo>
                    <a:cubicBezTo>
                      <a:pt x="41" y="310"/>
                      <a:pt x="41" y="310"/>
                      <a:pt x="41" y="310"/>
                    </a:cubicBezTo>
                    <a:cubicBezTo>
                      <a:pt x="27" y="330"/>
                      <a:pt x="33" y="368"/>
                      <a:pt x="35" y="391"/>
                    </a:cubicBezTo>
                    <a:cubicBezTo>
                      <a:pt x="37" y="419"/>
                      <a:pt x="39" y="459"/>
                      <a:pt x="56" y="483"/>
                    </a:cubicBezTo>
                    <a:cubicBezTo>
                      <a:pt x="58" y="487"/>
                      <a:pt x="64" y="486"/>
                      <a:pt x="64" y="481"/>
                    </a:cubicBezTo>
                    <a:cubicBezTo>
                      <a:pt x="62" y="456"/>
                      <a:pt x="52" y="431"/>
                      <a:pt x="49" y="406"/>
                    </a:cubicBezTo>
                    <a:cubicBezTo>
                      <a:pt x="44" y="376"/>
                      <a:pt x="46" y="346"/>
                      <a:pt x="45" y="316"/>
                    </a:cubicBezTo>
                    <a:cubicBezTo>
                      <a:pt x="47" y="319"/>
                      <a:pt x="52" y="316"/>
                      <a:pt x="51" y="312"/>
                    </a:cubicBezTo>
                    <a:cubicBezTo>
                      <a:pt x="42" y="279"/>
                      <a:pt x="32" y="244"/>
                      <a:pt x="17" y="212"/>
                    </a:cubicBezTo>
                    <a:cubicBezTo>
                      <a:pt x="22" y="211"/>
                      <a:pt x="26" y="209"/>
                      <a:pt x="31" y="207"/>
                    </a:cubicBezTo>
                    <a:cubicBezTo>
                      <a:pt x="45" y="243"/>
                      <a:pt x="60" y="280"/>
                      <a:pt x="67" y="318"/>
                    </a:cubicBezTo>
                    <a:cubicBezTo>
                      <a:pt x="61" y="319"/>
                      <a:pt x="56" y="320"/>
                      <a:pt x="52" y="322"/>
                    </a:cubicBezTo>
                    <a:cubicBezTo>
                      <a:pt x="51" y="322"/>
                      <a:pt x="51" y="323"/>
                      <a:pt x="52" y="324"/>
                    </a:cubicBezTo>
                    <a:cubicBezTo>
                      <a:pt x="61" y="332"/>
                      <a:pt x="81" y="332"/>
                      <a:pt x="97" y="332"/>
                    </a:cubicBezTo>
                    <a:cubicBezTo>
                      <a:pt x="97" y="333"/>
                      <a:pt x="98" y="333"/>
                      <a:pt x="98" y="334"/>
                    </a:cubicBezTo>
                    <a:cubicBezTo>
                      <a:pt x="99" y="337"/>
                      <a:pt x="105" y="336"/>
                      <a:pt x="104" y="332"/>
                    </a:cubicBezTo>
                    <a:cubicBezTo>
                      <a:pt x="108" y="332"/>
                      <a:pt x="112" y="332"/>
                      <a:pt x="115" y="332"/>
                    </a:cubicBezTo>
                    <a:cubicBezTo>
                      <a:pt x="138" y="332"/>
                      <a:pt x="171" y="334"/>
                      <a:pt x="193" y="323"/>
                    </a:cubicBezTo>
                    <a:cubicBezTo>
                      <a:pt x="189" y="373"/>
                      <a:pt x="181" y="423"/>
                      <a:pt x="168" y="472"/>
                    </a:cubicBezTo>
                    <a:cubicBezTo>
                      <a:pt x="168" y="473"/>
                      <a:pt x="168" y="473"/>
                      <a:pt x="168" y="474"/>
                    </a:cubicBezTo>
                    <a:cubicBezTo>
                      <a:pt x="155" y="479"/>
                      <a:pt x="144" y="485"/>
                      <a:pt x="128" y="485"/>
                    </a:cubicBezTo>
                    <a:cubicBezTo>
                      <a:pt x="112" y="486"/>
                      <a:pt x="93" y="483"/>
                      <a:pt x="78" y="478"/>
                    </a:cubicBezTo>
                    <a:cubicBezTo>
                      <a:pt x="74" y="476"/>
                      <a:pt x="72" y="482"/>
                      <a:pt x="75" y="484"/>
                    </a:cubicBezTo>
                    <a:cubicBezTo>
                      <a:pt x="94" y="495"/>
                      <a:pt x="112" y="500"/>
                      <a:pt x="134" y="499"/>
                    </a:cubicBezTo>
                    <a:cubicBezTo>
                      <a:pt x="150" y="498"/>
                      <a:pt x="172" y="494"/>
                      <a:pt x="181" y="479"/>
                    </a:cubicBezTo>
                    <a:cubicBezTo>
                      <a:pt x="182" y="477"/>
                      <a:pt x="182" y="475"/>
                      <a:pt x="181" y="473"/>
                    </a:cubicBezTo>
                    <a:cubicBezTo>
                      <a:pt x="196" y="419"/>
                      <a:pt x="204" y="363"/>
                      <a:pt x="207" y="306"/>
                    </a:cubicBezTo>
                    <a:cubicBezTo>
                      <a:pt x="207" y="298"/>
                      <a:pt x="195" y="298"/>
                      <a:pt x="194" y="306"/>
                    </a:cubicBezTo>
                    <a:cubicBezTo>
                      <a:pt x="194" y="307"/>
                      <a:pt x="194" y="308"/>
                      <a:pt x="194" y="309"/>
                    </a:cubicBezTo>
                    <a:cubicBezTo>
                      <a:pt x="193" y="309"/>
                      <a:pt x="192" y="309"/>
                      <a:pt x="192" y="310"/>
                    </a:cubicBezTo>
                    <a:cubicBezTo>
                      <a:pt x="192" y="303"/>
                      <a:pt x="192" y="297"/>
                      <a:pt x="192" y="291"/>
                    </a:cubicBezTo>
                    <a:cubicBezTo>
                      <a:pt x="213" y="271"/>
                      <a:pt x="251" y="230"/>
                      <a:pt x="246" y="202"/>
                    </a:cubicBezTo>
                    <a:cubicBezTo>
                      <a:pt x="247" y="201"/>
                      <a:pt x="248" y="201"/>
                      <a:pt x="249" y="199"/>
                    </a:cubicBezTo>
                    <a:cubicBezTo>
                      <a:pt x="259" y="184"/>
                      <a:pt x="269" y="168"/>
                      <a:pt x="272" y="149"/>
                    </a:cubicBezTo>
                    <a:cubicBezTo>
                      <a:pt x="273" y="145"/>
                      <a:pt x="268" y="140"/>
                      <a:pt x="264" y="143"/>
                    </a:cubicBezTo>
                    <a:close/>
                    <a:moveTo>
                      <a:pt x="20" y="198"/>
                    </a:moveTo>
                    <a:cubicBezTo>
                      <a:pt x="17" y="199"/>
                      <a:pt x="15" y="201"/>
                      <a:pt x="12" y="202"/>
                    </a:cubicBezTo>
                    <a:cubicBezTo>
                      <a:pt x="13" y="192"/>
                      <a:pt x="13" y="182"/>
                      <a:pt x="13" y="173"/>
                    </a:cubicBezTo>
                    <a:cubicBezTo>
                      <a:pt x="19" y="179"/>
                      <a:pt x="25" y="186"/>
                      <a:pt x="30" y="194"/>
                    </a:cubicBezTo>
                    <a:cubicBezTo>
                      <a:pt x="27" y="195"/>
                      <a:pt x="24" y="197"/>
                      <a:pt x="20" y="198"/>
                    </a:cubicBezTo>
                    <a:close/>
                    <a:moveTo>
                      <a:pt x="103" y="319"/>
                    </a:moveTo>
                    <a:cubicBezTo>
                      <a:pt x="103" y="319"/>
                      <a:pt x="102" y="319"/>
                      <a:pt x="101" y="319"/>
                    </a:cubicBezTo>
                    <a:cubicBezTo>
                      <a:pt x="95" y="294"/>
                      <a:pt x="84" y="270"/>
                      <a:pt x="77" y="246"/>
                    </a:cubicBezTo>
                    <a:cubicBezTo>
                      <a:pt x="74" y="235"/>
                      <a:pt x="68" y="221"/>
                      <a:pt x="64" y="206"/>
                    </a:cubicBezTo>
                    <a:cubicBezTo>
                      <a:pt x="65" y="206"/>
                      <a:pt x="66" y="206"/>
                      <a:pt x="68" y="206"/>
                    </a:cubicBezTo>
                    <a:cubicBezTo>
                      <a:pt x="68" y="205"/>
                      <a:pt x="69" y="205"/>
                      <a:pt x="70" y="205"/>
                    </a:cubicBezTo>
                    <a:cubicBezTo>
                      <a:pt x="70" y="205"/>
                      <a:pt x="71" y="205"/>
                      <a:pt x="71" y="204"/>
                    </a:cubicBezTo>
                    <a:cubicBezTo>
                      <a:pt x="72" y="204"/>
                      <a:pt x="74" y="203"/>
                      <a:pt x="75" y="202"/>
                    </a:cubicBezTo>
                    <a:cubicBezTo>
                      <a:pt x="79" y="201"/>
                      <a:pt x="82" y="200"/>
                      <a:pt x="85" y="198"/>
                    </a:cubicBezTo>
                    <a:cubicBezTo>
                      <a:pt x="97" y="239"/>
                      <a:pt x="108" y="278"/>
                      <a:pt x="118" y="319"/>
                    </a:cubicBezTo>
                    <a:cubicBezTo>
                      <a:pt x="113" y="319"/>
                      <a:pt x="108" y="319"/>
                      <a:pt x="103" y="319"/>
                    </a:cubicBezTo>
                    <a:close/>
                    <a:moveTo>
                      <a:pt x="166" y="130"/>
                    </a:moveTo>
                    <a:cubicBezTo>
                      <a:pt x="172" y="141"/>
                      <a:pt x="173" y="153"/>
                      <a:pt x="174" y="165"/>
                    </a:cubicBezTo>
                    <a:cubicBezTo>
                      <a:pt x="171" y="166"/>
                      <a:pt x="168" y="166"/>
                      <a:pt x="164" y="167"/>
                    </a:cubicBezTo>
                    <a:cubicBezTo>
                      <a:pt x="161" y="167"/>
                      <a:pt x="156" y="166"/>
                      <a:pt x="152" y="167"/>
                    </a:cubicBezTo>
                    <a:cubicBezTo>
                      <a:pt x="160" y="157"/>
                      <a:pt x="163" y="143"/>
                      <a:pt x="166" y="130"/>
                    </a:cubicBezTo>
                    <a:close/>
                    <a:moveTo>
                      <a:pt x="130" y="319"/>
                    </a:moveTo>
                    <a:cubicBezTo>
                      <a:pt x="133" y="310"/>
                      <a:pt x="135" y="301"/>
                      <a:pt x="137" y="291"/>
                    </a:cubicBezTo>
                    <a:cubicBezTo>
                      <a:pt x="137" y="292"/>
                      <a:pt x="138" y="292"/>
                      <a:pt x="139" y="292"/>
                    </a:cubicBezTo>
                    <a:cubicBezTo>
                      <a:pt x="144" y="293"/>
                      <a:pt x="148" y="294"/>
                      <a:pt x="153" y="296"/>
                    </a:cubicBezTo>
                    <a:cubicBezTo>
                      <a:pt x="153" y="296"/>
                      <a:pt x="153" y="296"/>
                      <a:pt x="154" y="296"/>
                    </a:cubicBezTo>
                    <a:cubicBezTo>
                      <a:pt x="153" y="303"/>
                      <a:pt x="153" y="311"/>
                      <a:pt x="152" y="318"/>
                    </a:cubicBezTo>
                    <a:cubicBezTo>
                      <a:pt x="145" y="319"/>
                      <a:pt x="137" y="319"/>
                      <a:pt x="130" y="319"/>
                    </a:cubicBezTo>
                    <a:close/>
                    <a:moveTo>
                      <a:pt x="159" y="318"/>
                    </a:moveTo>
                    <a:cubicBezTo>
                      <a:pt x="169" y="274"/>
                      <a:pt x="164" y="219"/>
                      <a:pt x="151" y="177"/>
                    </a:cubicBezTo>
                    <a:cubicBezTo>
                      <a:pt x="156" y="178"/>
                      <a:pt x="162" y="177"/>
                      <a:pt x="166" y="177"/>
                    </a:cubicBezTo>
                    <a:cubicBezTo>
                      <a:pt x="170" y="177"/>
                      <a:pt x="175" y="177"/>
                      <a:pt x="180" y="177"/>
                    </a:cubicBezTo>
                    <a:cubicBezTo>
                      <a:pt x="179" y="215"/>
                      <a:pt x="182" y="253"/>
                      <a:pt x="184" y="291"/>
                    </a:cubicBezTo>
                    <a:cubicBezTo>
                      <a:pt x="183" y="293"/>
                      <a:pt x="182" y="294"/>
                      <a:pt x="182" y="295"/>
                    </a:cubicBezTo>
                    <a:cubicBezTo>
                      <a:pt x="181" y="297"/>
                      <a:pt x="183" y="299"/>
                      <a:pt x="185" y="298"/>
                    </a:cubicBezTo>
                    <a:cubicBezTo>
                      <a:pt x="185" y="303"/>
                      <a:pt x="185" y="307"/>
                      <a:pt x="186" y="312"/>
                    </a:cubicBezTo>
                    <a:cubicBezTo>
                      <a:pt x="177" y="315"/>
                      <a:pt x="168" y="317"/>
                      <a:pt x="159" y="318"/>
                    </a:cubicBezTo>
                    <a:close/>
                    <a:moveTo>
                      <a:pt x="193" y="280"/>
                    </a:moveTo>
                    <a:cubicBezTo>
                      <a:pt x="193" y="267"/>
                      <a:pt x="193" y="253"/>
                      <a:pt x="193" y="240"/>
                    </a:cubicBezTo>
                    <a:cubicBezTo>
                      <a:pt x="198" y="231"/>
                      <a:pt x="204" y="222"/>
                      <a:pt x="210" y="213"/>
                    </a:cubicBezTo>
                    <a:cubicBezTo>
                      <a:pt x="214" y="207"/>
                      <a:pt x="221" y="200"/>
                      <a:pt x="226" y="193"/>
                    </a:cubicBezTo>
                    <a:cubicBezTo>
                      <a:pt x="249" y="209"/>
                      <a:pt x="213" y="253"/>
                      <a:pt x="193" y="280"/>
                    </a:cubicBezTo>
                    <a:close/>
                    <a:moveTo>
                      <a:pt x="242" y="191"/>
                    </a:moveTo>
                    <a:cubicBezTo>
                      <a:pt x="239" y="188"/>
                      <a:pt x="236" y="184"/>
                      <a:pt x="231" y="182"/>
                    </a:cubicBezTo>
                    <a:cubicBezTo>
                      <a:pt x="240" y="176"/>
                      <a:pt x="248" y="169"/>
                      <a:pt x="256" y="162"/>
                    </a:cubicBezTo>
                    <a:cubicBezTo>
                      <a:pt x="253" y="172"/>
                      <a:pt x="247" y="182"/>
                      <a:pt x="242"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4" name="Freeform 390"/>
              <p:cNvSpPr>
                <a:spLocks noEditPoints="1"/>
              </p:cNvSpPr>
              <p:nvPr/>
            </p:nvSpPr>
            <p:spPr bwMode="auto">
              <a:xfrm>
                <a:off x="5098" y="-1992"/>
                <a:ext cx="103" cy="234"/>
              </a:xfrm>
              <a:custGeom>
                <a:avLst/>
                <a:gdLst>
                  <a:gd name="T0" fmla="*/ 27 w 51"/>
                  <a:gd name="T1" fmla="*/ 4 h 116"/>
                  <a:gd name="T2" fmla="*/ 16 w 51"/>
                  <a:gd name="T3" fmla="*/ 5 h 116"/>
                  <a:gd name="T4" fmla="*/ 1 w 51"/>
                  <a:gd name="T5" fmla="*/ 108 h 116"/>
                  <a:gd name="T6" fmla="*/ 9 w 51"/>
                  <a:gd name="T7" fmla="*/ 110 h 116"/>
                  <a:gd name="T8" fmla="*/ 17 w 51"/>
                  <a:gd name="T9" fmla="*/ 73 h 116"/>
                  <a:gd name="T10" fmla="*/ 24 w 51"/>
                  <a:gd name="T11" fmla="*/ 73 h 116"/>
                  <a:gd name="T12" fmla="*/ 32 w 51"/>
                  <a:gd name="T13" fmla="*/ 73 h 116"/>
                  <a:gd name="T14" fmla="*/ 36 w 51"/>
                  <a:gd name="T15" fmla="*/ 106 h 116"/>
                  <a:gd name="T16" fmla="*/ 46 w 51"/>
                  <a:gd name="T17" fmla="*/ 106 h 116"/>
                  <a:gd name="T18" fmla="*/ 27 w 51"/>
                  <a:gd name="T19" fmla="*/ 4 h 116"/>
                  <a:gd name="T20" fmla="*/ 26 w 51"/>
                  <a:gd name="T21" fmla="*/ 63 h 116"/>
                  <a:gd name="T22" fmla="*/ 19 w 51"/>
                  <a:gd name="T23" fmla="*/ 63 h 116"/>
                  <a:gd name="T24" fmla="*/ 25 w 51"/>
                  <a:gd name="T25" fmla="*/ 30 h 116"/>
                  <a:gd name="T26" fmla="*/ 31 w 51"/>
                  <a:gd name="T27" fmla="*/ 63 h 116"/>
                  <a:gd name="T28" fmla="*/ 26 w 51"/>
                  <a:gd name="T29" fmla="*/ 6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116">
                    <a:moveTo>
                      <a:pt x="27" y="4"/>
                    </a:moveTo>
                    <a:cubicBezTo>
                      <a:pt x="25" y="0"/>
                      <a:pt x="17" y="0"/>
                      <a:pt x="16" y="5"/>
                    </a:cubicBezTo>
                    <a:cubicBezTo>
                      <a:pt x="11" y="40"/>
                      <a:pt x="7" y="74"/>
                      <a:pt x="1" y="108"/>
                    </a:cubicBezTo>
                    <a:cubicBezTo>
                      <a:pt x="0" y="114"/>
                      <a:pt x="8" y="116"/>
                      <a:pt x="9" y="110"/>
                    </a:cubicBezTo>
                    <a:cubicBezTo>
                      <a:pt x="12" y="98"/>
                      <a:pt x="15" y="85"/>
                      <a:pt x="17" y="73"/>
                    </a:cubicBezTo>
                    <a:cubicBezTo>
                      <a:pt x="24" y="73"/>
                      <a:pt x="24" y="73"/>
                      <a:pt x="24" y="73"/>
                    </a:cubicBezTo>
                    <a:cubicBezTo>
                      <a:pt x="27" y="73"/>
                      <a:pt x="29" y="73"/>
                      <a:pt x="32" y="73"/>
                    </a:cubicBezTo>
                    <a:cubicBezTo>
                      <a:pt x="33" y="84"/>
                      <a:pt x="34" y="95"/>
                      <a:pt x="36" y="106"/>
                    </a:cubicBezTo>
                    <a:cubicBezTo>
                      <a:pt x="37" y="111"/>
                      <a:pt x="46" y="111"/>
                      <a:pt x="46" y="106"/>
                    </a:cubicBezTo>
                    <a:cubicBezTo>
                      <a:pt x="51" y="74"/>
                      <a:pt x="41" y="32"/>
                      <a:pt x="27" y="4"/>
                    </a:cubicBezTo>
                    <a:close/>
                    <a:moveTo>
                      <a:pt x="26" y="63"/>
                    </a:moveTo>
                    <a:cubicBezTo>
                      <a:pt x="24" y="63"/>
                      <a:pt x="21" y="63"/>
                      <a:pt x="19" y="63"/>
                    </a:cubicBezTo>
                    <a:cubicBezTo>
                      <a:pt x="21" y="52"/>
                      <a:pt x="23" y="41"/>
                      <a:pt x="25" y="30"/>
                    </a:cubicBezTo>
                    <a:cubicBezTo>
                      <a:pt x="28" y="41"/>
                      <a:pt x="30" y="52"/>
                      <a:pt x="31" y="63"/>
                    </a:cubicBezTo>
                    <a:cubicBezTo>
                      <a:pt x="29" y="63"/>
                      <a:pt x="28" y="63"/>
                      <a:pt x="26"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5" name="Freeform 391"/>
              <p:cNvSpPr>
                <a:spLocks noEditPoints="1"/>
              </p:cNvSpPr>
              <p:nvPr/>
            </p:nvSpPr>
            <p:spPr bwMode="auto">
              <a:xfrm>
                <a:off x="5209" y="-2030"/>
                <a:ext cx="141" cy="262"/>
              </a:xfrm>
              <a:custGeom>
                <a:avLst/>
                <a:gdLst>
                  <a:gd name="T0" fmla="*/ 36 w 70"/>
                  <a:gd name="T1" fmla="*/ 51 h 130"/>
                  <a:gd name="T2" fmla="*/ 3 w 70"/>
                  <a:gd name="T3" fmla="*/ 21 h 130"/>
                  <a:gd name="T4" fmla="*/ 2 w 70"/>
                  <a:gd name="T5" fmla="*/ 22 h 130"/>
                  <a:gd name="T6" fmla="*/ 0 w 70"/>
                  <a:gd name="T7" fmla="*/ 26 h 130"/>
                  <a:gd name="T8" fmla="*/ 12 w 70"/>
                  <a:gd name="T9" fmla="*/ 121 h 130"/>
                  <a:gd name="T10" fmla="*/ 17 w 70"/>
                  <a:gd name="T11" fmla="*/ 125 h 130"/>
                  <a:gd name="T12" fmla="*/ 18 w 70"/>
                  <a:gd name="T13" fmla="*/ 125 h 130"/>
                  <a:gd name="T14" fmla="*/ 36 w 70"/>
                  <a:gd name="T15" fmla="*/ 51 h 130"/>
                  <a:gd name="T16" fmla="*/ 19 w 70"/>
                  <a:gd name="T17" fmla="*/ 47 h 130"/>
                  <a:gd name="T18" fmla="*/ 15 w 70"/>
                  <a:gd name="T19" fmla="*/ 49 h 130"/>
                  <a:gd name="T20" fmla="*/ 12 w 70"/>
                  <a:gd name="T21" fmla="*/ 26 h 130"/>
                  <a:gd name="T22" fmla="*/ 19 w 70"/>
                  <a:gd name="T23" fmla="*/ 47 h 130"/>
                  <a:gd name="T24" fmla="*/ 20 w 70"/>
                  <a:gd name="T25" fmla="*/ 112 h 130"/>
                  <a:gd name="T26" fmla="*/ 16 w 70"/>
                  <a:gd name="T27" fmla="*/ 57 h 130"/>
                  <a:gd name="T28" fmla="*/ 20 w 70"/>
                  <a:gd name="T29" fmla="*/ 59 h 130"/>
                  <a:gd name="T30" fmla="*/ 47 w 70"/>
                  <a:gd name="T31" fmla="*/ 87 h 130"/>
                  <a:gd name="T32" fmla="*/ 20 w 70"/>
                  <a:gd name="T3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130">
                    <a:moveTo>
                      <a:pt x="36" y="51"/>
                    </a:moveTo>
                    <a:cubicBezTo>
                      <a:pt x="54" y="32"/>
                      <a:pt x="29" y="0"/>
                      <a:pt x="3" y="21"/>
                    </a:cubicBezTo>
                    <a:cubicBezTo>
                      <a:pt x="3" y="21"/>
                      <a:pt x="3" y="21"/>
                      <a:pt x="2" y="22"/>
                    </a:cubicBezTo>
                    <a:cubicBezTo>
                      <a:pt x="1" y="23"/>
                      <a:pt x="0" y="24"/>
                      <a:pt x="0" y="26"/>
                    </a:cubicBezTo>
                    <a:cubicBezTo>
                      <a:pt x="2" y="58"/>
                      <a:pt x="10" y="89"/>
                      <a:pt x="12" y="121"/>
                    </a:cubicBezTo>
                    <a:cubicBezTo>
                      <a:pt x="12" y="124"/>
                      <a:pt x="15" y="125"/>
                      <a:pt x="17" y="125"/>
                    </a:cubicBezTo>
                    <a:cubicBezTo>
                      <a:pt x="17" y="125"/>
                      <a:pt x="18" y="125"/>
                      <a:pt x="18" y="125"/>
                    </a:cubicBezTo>
                    <a:cubicBezTo>
                      <a:pt x="64" y="130"/>
                      <a:pt x="70" y="68"/>
                      <a:pt x="36" y="51"/>
                    </a:cubicBezTo>
                    <a:close/>
                    <a:moveTo>
                      <a:pt x="19" y="47"/>
                    </a:moveTo>
                    <a:cubicBezTo>
                      <a:pt x="17" y="47"/>
                      <a:pt x="16" y="48"/>
                      <a:pt x="15" y="49"/>
                    </a:cubicBezTo>
                    <a:cubicBezTo>
                      <a:pt x="14" y="41"/>
                      <a:pt x="13" y="33"/>
                      <a:pt x="12" y="26"/>
                    </a:cubicBezTo>
                    <a:cubicBezTo>
                      <a:pt x="30" y="20"/>
                      <a:pt x="41" y="42"/>
                      <a:pt x="19" y="47"/>
                    </a:cubicBezTo>
                    <a:close/>
                    <a:moveTo>
                      <a:pt x="20" y="112"/>
                    </a:moveTo>
                    <a:cubicBezTo>
                      <a:pt x="22" y="94"/>
                      <a:pt x="19" y="75"/>
                      <a:pt x="16" y="57"/>
                    </a:cubicBezTo>
                    <a:cubicBezTo>
                      <a:pt x="18" y="58"/>
                      <a:pt x="19" y="59"/>
                      <a:pt x="20" y="59"/>
                    </a:cubicBezTo>
                    <a:cubicBezTo>
                      <a:pt x="36" y="61"/>
                      <a:pt x="46" y="71"/>
                      <a:pt x="47" y="87"/>
                    </a:cubicBezTo>
                    <a:cubicBezTo>
                      <a:pt x="48" y="104"/>
                      <a:pt x="35" y="111"/>
                      <a:pt x="20"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6" name="Freeform 392"/>
              <p:cNvSpPr/>
              <p:nvPr/>
            </p:nvSpPr>
            <p:spPr bwMode="auto">
              <a:xfrm>
                <a:off x="5358" y="-2028"/>
                <a:ext cx="146" cy="202"/>
              </a:xfrm>
              <a:custGeom>
                <a:avLst/>
                <a:gdLst>
                  <a:gd name="T0" fmla="*/ 66 w 72"/>
                  <a:gd name="T1" fmla="*/ 62 h 100"/>
                  <a:gd name="T2" fmla="*/ 56 w 72"/>
                  <a:gd name="T3" fmla="*/ 61 h 100"/>
                  <a:gd name="T4" fmla="*/ 43 w 72"/>
                  <a:gd name="T5" fmla="*/ 86 h 100"/>
                  <a:gd name="T6" fmla="*/ 21 w 72"/>
                  <a:gd name="T7" fmla="*/ 74 h 100"/>
                  <a:gd name="T8" fmla="*/ 18 w 72"/>
                  <a:gd name="T9" fmla="*/ 36 h 100"/>
                  <a:gd name="T10" fmla="*/ 29 w 72"/>
                  <a:gd name="T11" fmla="*/ 19 h 100"/>
                  <a:gd name="T12" fmla="*/ 51 w 72"/>
                  <a:gd name="T13" fmla="*/ 27 h 100"/>
                  <a:gd name="T14" fmla="*/ 56 w 72"/>
                  <a:gd name="T15" fmla="*/ 23 h 100"/>
                  <a:gd name="T16" fmla="*/ 15 w 72"/>
                  <a:gd name="T17" fmla="*/ 17 h 100"/>
                  <a:gd name="T18" fmla="*/ 8 w 72"/>
                  <a:gd name="T19" fmla="*/ 74 h 100"/>
                  <a:gd name="T20" fmla="*/ 43 w 72"/>
                  <a:gd name="T21" fmla="*/ 99 h 100"/>
                  <a:gd name="T22" fmla="*/ 66 w 72"/>
                  <a:gd name="T23" fmla="*/ 6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100">
                    <a:moveTo>
                      <a:pt x="66" y="62"/>
                    </a:moveTo>
                    <a:cubicBezTo>
                      <a:pt x="65" y="59"/>
                      <a:pt x="58" y="56"/>
                      <a:pt x="56" y="61"/>
                    </a:cubicBezTo>
                    <a:cubicBezTo>
                      <a:pt x="52" y="70"/>
                      <a:pt x="55" y="83"/>
                      <a:pt x="43" y="86"/>
                    </a:cubicBezTo>
                    <a:cubicBezTo>
                      <a:pt x="34" y="89"/>
                      <a:pt x="25" y="80"/>
                      <a:pt x="21" y="74"/>
                    </a:cubicBezTo>
                    <a:cubicBezTo>
                      <a:pt x="14" y="63"/>
                      <a:pt x="14" y="48"/>
                      <a:pt x="18" y="36"/>
                    </a:cubicBezTo>
                    <a:cubicBezTo>
                      <a:pt x="20" y="29"/>
                      <a:pt x="23" y="23"/>
                      <a:pt x="29" y="19"/>
                    </a:cubicBezTo>
                    <a:cubicBezTo>
                      <a:pt x="37" y="13"/>
                      <a:pt x="46" y="22"/>
                      <a:pt x="51" y="27"/>
                    </a:cubicBezTo>
                    <a:cubicBezTo>
                      <a:pt x="54" y="30"/>
                      <a:pt x="58" y="27"/>
                      <a:pt x="56" y="23"/>
                    </a:cubicBezTo>
                    <a:cubicBezTo>
                      <a:pt x="46" y="8"/>
                      <a:pt x="29" y="0"/>
                      <a:pt x="15" y="17"/>
                    </a:cubicBezTo>
                    <a:cubicBezTo>
                      <a:pt x="3" y="33"/>
                      <a:pt x="0" y="56"/>
                      <a:pt x="8" y="74"/>
                    </a:cubicBezTo>
                    <a:cubicBezTo>
                      <a:pt x="14" y="88"/>
                      <a:pt x="28" y="100"/>
                      <a:pt x="43" y="99"/>
                    </a:cubicBezTo>
                    <a:cubicBezTo>
                      <a:pt x="59" y="97"/>
                      <a:pt x="72" y="77"/>
                      <a:pt x="66"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7" name="Freeform 393"/>
              <p:cNvSpPr>
                <a:spLocks noEditPoints="1"/>
              </p:cNvSpPr>
              <p:nvPr/>
            </p:nvSpPr>
            <p:spPr bwMode="auto">
              <a:xfrm>
                <a:off x="5227" y="-1282"/>
                <a:ext cx="428" cy="434"/>
              </a:xfrm>
              <a:custGeom>
                <a:avLst/>
                <a:gdLst>
                  <a:gd name="T0" fmla="*/ 206 w 212"/>
                  <a:gd name="T1" fmla="*/ 37 h 215"/>
                  <a:gd name="T2" fmla="*/ 193 w 212"/>
                  <a:gd name="T3" fmla="*/ 34 h 215"/>
                  <a:gd name="T4" fmla="*/ 97 w 212"/>
                  <a:gd name="T5" fmla="*/ 2 h 215"/>
                  <a:gd name="T6" fmla="*/ 7 w 212"/>
                  <a:gd name="T7" fmla="*/ 46 h 215"/>
                  <a:gd name="T8" fmla="*/ 1 w 212"/>
                  <a:gd name="T9" fmla="*/ 54 h 215"/>
                  <a:gd name="T10" fmla="*/ 10 w 212"/>
                  <a:gd name="T11" fmla="*/ 158 h 215"/>
                  <a:gd name="T12" fmla="*/ 203 w 212"/>
                  <a:gd name="T13" fmla="*/ 160 h 215"/>
                  <a:gd name="T14" fmla="*/ 205 w 212"/>
                  <a:gd name="T15" fmla="*/ 148 h 215"/>
                  <a:gd name="T16" fmla="*/ 111 w 212"/>
                  <a:gd name="T17" fmla="*/ 134 h 215"/>
                  <a:gd name="T18" fmla="*/ 115 w 212"/>
                  <a:gd name="T19" fmla="*/ 194 h 215"/>
                  <a:gd name="T20" fmla="*/ 109 w 212"/>
                  <a:gd name="T21" fmla="*/ 196 h 215"/>
                  <a:gd name="T22" fmla="*/ 27 w 212"/>
                  <a:gd name="T23" fmla="*/ 152 h 215"/>
                  <a:gd name="T24" fmla="*/ 39 w 212"/>
                  <a:gd name="T25" fmla="*/ 143 h 215"/>
                  <a:gd name="T26" fmla="*/ 16 w 212"/>
                  <a:gd name="T27" fmla="*/ 150 h 215"/>
                  <a:gd name="T28" fmla="*/ 17 w 212"/>
                  <a:gd name="T29" fmla="*/ 57 h 215"/>
                  <a:gd name="T30" fmla="*/ 91 w 212"/>
                  <a:gd name="T31" fmla="*/ 88 h 215"/>
                  <a:gd name="T32" fmla="*/ 91 w 212"/>
                  <a:gd name="T33" fmla="*/ 109 h 215"/>
                  <a:gd name="T34" fmla="*/ 98 w 212"/>
                  <a:gd name="T35" fmla="*/ 99 h 215"/>
                  <a:gd name="T36" fmla="*/ 104 w 212"/>
                  <a:gd name="T37" fmla="*/ 93 h 215"/>
                  <a:gd name="T38" fmla="*/ 110 w 212"/>
                  <a:gd name="T39" fmla="*/ 122 h 215"/>
                  <a:gd name="T40" fmla="*/ 99 w 212"/>
                  <a:gd name="T41" fmla="*/ 74 h 215"/>
                  <a:gd name="T42" fmla="*/ 101 w 212"/>
                  <a:gd name="T43" fmla="*/ 51 h 215"/>
                  <a:gd name="T44" fmla="*/ 89 w 212"/>
                  <a:gd name="T45" fmla="*/ 63 h 215"/>
                  <a:gd name="T46" fmla="*/ 85 w 212"/>
                  <a:gd name="T47" fmla="*/ 69 h 215"/>
                  <a:gd name="T48" fmla="*/ 89 w 212"/>
                  <a:gd name="T49" fmla="*/ 18 h 215"/>
                  <a:gd name="T50" fmla="*/ 98 w 212"/>
                  <a:gd name="T51" fmla="*/ 32 h 215"/>
                  <a:gd name="T52" fmla="*/ 176 w 212"/>
                  <a:gd name="T53" fmla="*/ 45 h 215"/>
                  <a:gd name="T54" fmla="*/ 99 w 212"/>
                  <a:gd name="T55" fmla="*/ 74 h 215"/>
                  <a:gd name="T56" fmla="*/ 193 w 212"/>
                  <a:gd name="T57" fmla="*/ 53 h 215"/>
                  <a:gd name="T58" fmla="*/ 189 w 212"/>
                  <a:gd name="T59" fmla="*/ 143 h 215"/>
                  <a:gd name="T60" fmla="*/ 184 w 212"/>
                  <a:gd name="T61" fmla="*/ 151 h 215"/>
                  <a:gd name="T62" fmla="*/ 133 w 212"/>
                  <a:gd name="T63" fmla="*/ 14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 h="215">
                    <a:moveTo>
                      <a:pt x="205" y="148"/>
                    </a:moveTo>
                    <a:cubicBezTo>
                      <a:pt x="211" y="112"/>
                      <a:pt x="212" y="73"/>
                      <a:pt x="206" y="37"/>
                    </a:cubicBezTo>
                    <a:cubicBezTo>
                      <a:pt x="205" y="32"/>
                      <a:pt x="199" y="30"/>
                      <a:pt x="195" y="32"/>
                    </a:cubicBezTo>
                    <a:cubicBezTo>
                      <a:pt x="194" y="33"/>
                      <a:pt x="193" y="33"/>
                      <a:pt x="193" y="34"/>
                    </a:cubicBezTo>
                    <a:cubicBezTo>
                      <a:pt x="192" y="33"/>
                      <a:pt x="190" y="32"/>
                      <a:pt x="189" y="31"/>
                    </a:cubicBezTo>
                    <a:cubicBezTo>
                      <a:pt x="157" y="23"/>
                      <a:pt x="129" y="4"/>
                      <a:pt x="97" y="2"/>
                    </a:cubicBezTo>
                    <a:cubicBezTo>
                      <a:pt x="67" y="0"/>
                      <a:pt x="33" y="26"/>
                      <a:pt x="9" y="40"/>
                    </a:cubicBezTo>
                    <a:cubicBezTo>
                      <a:pt x="7" y="41"/>
                      <a:pt x="6" y="44"/>
                      <a:pt x="7" y="46"/>
                    </a:cubicBezTo>
                    <a:cubicBezTo>
                      <a:pt x="7" y="46"/>
                      <a:pt x="7" y="46"/>
                      <a:pt x="7" y="47"/>
                    </a:cubicBezTo>
                    <a:cubicBezTo>
                      <a:pt x="4" y="47"/>
                      <a:pt x="2" y="50"/>
                      <a:pt x="1" y="54"/>
                    </a:cubicBezTo>
                    <a:cubicBezTo>
                      <a:pt x="1" y="87"/>
                      <a:pt x="4" y="120"/>
                      <a:pt x="1" y="153"/>
                    </a:cubicBezTo>
                    <a:cubicBezTo>
                      <a:pt x="0" y="158"/>
                      <a:pt x="6" y="160"/>
                      <a:pt x="10" y="158"/>
                    </a:cubicBezTo>
                    <a:cubicBezTo>
                      <a:pt x="35" y="181"/>
                      <a:pt x="69" y="209"/>
                      <a:pt x="103" y="212"/>
                    </a:cubicBezTo>
                    <a:cubicBezTo>
                      <a:pt x="140" y="215"/>
                      <a:pt x="176" y="181"/>
                      <a:pt x="203" y="160"/>
                    </a:cubicBezTo>
                    <a:cubicBezTo>
                      <a:pt x="206" y="157"/>
                      <a:pt x="207" y="152"/>
                      <a:pt x="205" y="149"/>
                    </a:cubicBezTo>
                    <a:cubicBezTo>
                      <a:pt x="205" y="148"/>
                      <a:pt x="205" y="148"/>
                      <a:pt x="205" y="148"/>
                    </a:cubicBezTo>
                    <a:close/>
                    <a:moveTo>
                      <a:pt x="103" y="126"/>
                    </a:moveTo>
                    <a:cubicBezTo>
                      <a:pt x="104" y="130"/>
                      <a:pt x="107" y="132"/>
                      <a:pt x="111" y="134"/>
                    </a:cubicBezTo>
                    <a:cubicBezTo>
                      <a:pt x="113" y="136"/>
                      <a:pt x="115" y="138"/>
                      <a:pt x="118" y="138"/>
                    </a:cubicBezTo>
                    <a:cubicBezTo>
                      <a:pt x="116" y="159"/>
                      <a:pt x="111" y="180"/>
                      <a:pt x="115" y="194"/>
                    </a:cubicBezTo>
                    <a:cubicBezTo>
                      <a:pt x="115" y="194"/>
                      <a:pt x="115" y="195"/>
                      <a:pt x="115" y="195"/>
                    </a:cubicBezTo>
                    <a:cubicBezTo>
                      <a:pt x="113" y="195"/>
                      <a:pt x="111" y="196"/>
                      <a:pt x="109" y="196"/>
                    </a:cubicBezTo>
                    <a:cubicBezTo>
                      <a:pt x="82" y="198"/>
                      <a:pt x="47" y="172"/>
                      <a:pt x="22" y="154"/>
                    </a:cubicBezTo>
                    <a:cubicBezTo>
                      <a:pt x="24" y="153"/>
                      <a:pt x="25" y="153"/>
                      <a:pt x="27" y="152"/>
                    </a:cubicBezTo>
                    <a:cubicBezTo>
                      <a:pt x="31" y="151"/>
                      <a:pt x="36" y="153"/>
                      <a:pt x="39" y="149"/>
                    </a:cubicBezTo>
                    <a:cubicBezTo>
                      <a:pt x="41" y="147"/>
                      <a:pt x="41" y="145"/>
                      <a:pt x="39" y="143"/>
                    </a:cubicBezTo>
                    <a:cubicBezTo>
                      <a:pt x="35" y="138"/>
                      <a:pt x="28" y="141"/>
                      <a:pt x="23" y="143"/>
                    </a:cubicBezTo>
                    <a:cubicBezTo>
                      <a:pt x="20" y="145"/>
                      <a:pt x="18" y="147"/>
                      <a:pt x="16" y="150"/>
                    </a:cubicBezTo>
                    <a:cubicBezTo>
                      <a:pt x="15" y="150"/>
                      <a:pt x="14" y="149"/>
                      <a:pt x="14" y="149"/>
                    </a:cubicBezTo>
                    <a:cubicBezTo>
                      <a:pt x="21" y="119"/>
                      <a:pt x="18" y="87"/>
                      <a:pt x="17" y="57"/>
                    </a:cubicBezTo>
                    <a:cubicBezTo>
                      <a:pt x="40" y="70"/>
                      <a:pt x="67" y="76"/>
                      <a:pt x="91" y="87"/>
                    </a:cubicBezTo>
                    <a:cubicBezTo>
                      <a:pt x="91" y="88"/>
                      <a:pt x="91" y="88"/>
                      <a:pt x="91" y="88"/>
                    </a:cubicBezTo>
                    <a:cubicBezTo>
                      <a:pt x="89" y="91"/>
                      <a:pt x="90" y="94"/>
                      <a:pt x="90" y="98"/>
                    </a:cubicBezTo>
                    <a:cubicBezTo>
                      <a:pt x="90" y="102"/>
                      <a:pt x="91" y="106"/>
                      <a:pt x="91" y="109"/>
                    </a:cubicBezTo>
                    <a:cubicBezTo>
                      <a:pt x="91" y="114"/>
                      <a:pt x="97" y="114"/>
                      <a:pt x="97" y="109"/>
                    </a:cubicBezTo>
                    <a:cubicBezTo>
                      <a:pt x="98" y="106"/>
                      <a:pt x="98" y="103"/>
                      <a:pt x="98" y="99"/>
                    </a:cubicBezTo>
                    <a:cubicBezTo>
                      <a:pt x="98" y="96"/>
                      <a:pt x="99" y="93"/>
                      <a:pt x="99" y="91"/>
                    </a:cubicBezTo>
                    <a:cubicBezTo>
                      <a:pt x="100" y="92"/>
                      <a:pt x="102" y="92"/>
                      <a:pt x="104" y="93"/>
                    </a:cubicBezTo>
                    <a:cubicBezTo>
                      <a:pt x="116" y="100"/>
                      <a:pt x="119" y="112"/>
                      <a:pt x="119" y="127"/>
                    </a:cubicBezTo>
                    <a:cubicBezTo>
                      <a:pt x="115" y="126"/>
                      <a:pt x="112" y="125"/>
                      <a:pt x="110" y="122"/>
                    </a:cubicBezTo>
                    <a:cubicBezTo>
                      <a:pt x="107" y="117"/>
                      <a:pt x="100" y="121"/>
                      <a:pt x="103" y="126"/>
                    </a:cubicBezTo>
                    <a:close/>
                    <a:moveTo>
                      <a:pt x="99" y="74"/>
                    </a:moveTo>
                    <a:cubicBezTo>
                      <a:pt x="100" y="71"/>
                      <a:pt x="101" y="67"/>
                      <a:pt x="101" y="64"/>
                    </a:cubicBezTo>
                    <a:cubicBezTo>
                      <a:pt x="102" y="60"/>
                      <a:pt x="104" y="55"/>
                      <a:pt x="101" y="51"/>
                    </a:cubicBezTo>
                    <a:cubicBezTo>
                      <a:pt x="99" y="48"/>
                      <a:pt x="95" y="48"/>
                      <a:pt x="92" y="50"/>
                    </a:cubicBezTo>
                    <a:cubicBezTo>
                      <a:pt x="89" y="53"/>
                      <a:pt x="90" y="59"/>
                      <a:pt x="89" y="63"/>
                    </a:cubicBezTo>
                    <a:cubicBezTo>
                      <a:pt x="89" y="65"/>
                      <a:pt x="89" y="67"/>
                      <a:pt x="89" y="70"/>
                    </a:cubicBezTo>
                    <a:cubicBezTo>
                      <a:pt x="88" y="69"/>
                      <a:pt x="86" y="69"/>
                      <a:pt x="85" y="69"/>
                    </a:cubicBezTo>
                    <a:cubicBezTo>
                      <a:pt x="63" y="60"/>
                      <a:pt x="40" y="56"/>
                      <a:pt x="18" y="46"/>
                    </a:cubicBezTo>
                    <a:cubicBezTo>
                      <a:pt x="42" y="38"/>
                      <a:pt x="65" y="23"/>
                      <a:pt x="89" y="18"/>
                    </a:cubicBezTo>
                    <a:cubicBezTo>
                      <a:pt x="89" y="23"/>
                      <a:pt x="90" y="28"/>
                      <a:pt x="90" y="32"/>
                    </a:cubicBezTo>
                    <a:cubicBezTo>
                      <a:pt x="91" y="36"/>
                      <a:pt x="97" y="36"/>
                      <a:pt x="98" y="32"/>
                    </a:cubicBezTo>
                    <a:cubicBezTo>
                      <a:pt x="98" y="27"/>
                      <a:pt x="99" y="22"/>
                      <a:pt x="99" y="17"/>
                    </a:cubicBezTo>
                    <a:cubicBezTo>
                      <a:pt x="126" y="17"/>
                      <a:pt x="150" y="38"/>
                      <a:pt x="176" y="45"/>
                    </a:cubicBezTo>
                    <a:cubicBezTo>
                      <a:pt x="157" y="57"/>
                      <a:pt x="138" y="71"/>
                      <a:pt x="121" y="86"/>
                    </a:cubicBezTo>
                    <a:cubicBezTo>
                      <a:pt x="115" y="81"/>
                      <a:pt x="107" y="77"/>
                      <a:pt x="99" y="74"/>
                    </a:cubicBezTo>
                    <a:close/>
                    <a:moveTo>
                      <a:pt x="127" y="96"/>
                    </a:moveTo>
                    <a:cubicBezTo>
                      <a:pt x="149" y="82"/>
                      <a:pt x="173" y="70"/>
                      <a:pt x="193" y="53"/>
                    </a:cubicBezTo>
                    <a:cubicBezTo>
                      <a:pt x="196" y="83"/>
                      <a:pt x="189" y="113"/>
                      <a:pt x="192" y="142"/>
                    </a:cubicBezTo>
                    <a:cubicBezTo>
                      <a:pt x="191" y="142"/>
                      <a:pt x="190" y="142"/>
                      <a:pt x="189" y="143"/>
                    </a:cubicBezTo>
                    <a:cubicBezTo>
                      <a:pt x="187" y="143"/>
                      <a:pt x="185" y="144"/>
                      <a:pt x="184" y="146"/>
                    </a:cubicBezTo>
                    <a:cubicBezTo>
                      <a:pt x="183" y="147"/>
                      <a:pt x="183" y="149"/>
                      <a:pt x="184" y="151"/>
                    </a:cubicBezTo>
                    <a:cubicBezTo>
                      <a:pt x="164" y="160"/>
                      <a:pt x="149" y="180"/>
                      <a:pt x="128" y="190"/>
                    </a:cubicBezTo>
                    <a:cubicBezTo>
                      <a:pt x="133" y="176"/>
                      <a:pt x="132" y="157"/>
                      <a:pt x="133" y="142"/>
                    </a:cubicBezTo>
                    <a:cubicBezTo>
                      <a:pt x="133" y="127"/>
                      <a:pt x="133" y="110"/>
                      <a:pt x="127"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8" name="Freeform 394"/>
              <p:cNvSpPr/>
              <p:nvPr/>
            </p:nvSpPr>
            <p:spPr bwMode="auto">
              <a:xfrm>
                <a:off x="5332" y="-1034"/>
                <a:ext cx="55" cy="31"/>
              </a:xfrm>
              <a:custGeom>
                <a:avLst/>
                <a:gdLst>
                  <a:gd name="T0" fmla="*/ 24 w 27"/>
                  <a:gd name="T1" fmla="*/ 2 h 15"/>
                  <a:gd name="T2" fmla="*/ 14 w 27"/>
                  <a:gd name="T3" fmla="*/ 4 h 15"/>
                  <a:gd name="T4" fmla="*/ 5 w 27"/>
                  <a:gd name="T5" fmla="*/ 7 h 15"/>
                  <a:gd name="T6" fmla="*/ 6 w 27"/>
                  <a:gd name="T7" fmla="*/ 15 h 15"/>
                  <a:gd name="T8" fmla="*/ 17 w 27"/>
                  <a:gd name="T9" fmla="*/ 13 h 15"/>
                  <a:gd name="T10" fmla="*/ 27 w 27"/>
                  <a:gd name="T11" fmla="*/ 7 h 15"/>
                  <a:gd name="T12" fmla="*/ 24 w 27"/>
                  <a:gd name="T13" fmla="*/ 2 h 15"/>
                </a:gdLst>
                <a:ahLst/>
                <a:cxnLst>
                  <a:cxn ang="0">
                    <a:pos x="T0" y="T1"/>
                  </a:cxn>
                  <a:cxn ang="0">
                    <a:pos x="T2" y="T3"/>
                  </a:cxn>
                  <a:cxn ang="0">
                    <a:pos x="T4" y="T5"/>
                  </a:cxn>
                  <a:cxn ang="0">
                    <a:pos x="T6" y="T7"/>
                  </a:cxn>
                  <a:cxn ang="0">
                    <a:pos x="T8" y="T9"/>
                  </a:cxn>
                  <a:cxn ang="0">
                    <a:pos x="T10" y="T11"/>
                  </a:cxn>
                  <a:cxn ang="0">
                    <a:pos x="T12" y="T13"/>
                  </a:cxn>
                </a:cxnLst>
                <a:rect l="0" t="0" r="r" b="b"/>
                <a:pathLst>
                  <a:path w="27" h="15">
                    <a:moveTo>
                      <a:pt x="24" y="2"/>
                    </a:moveTo>
                    <a:cubicBezTo>
                      <a:pt x="20" y="0"/>
                      <a:pt x="17" y="3"/>
                      <a:pt x="14" y="4"/>
                    </a:cubicBezTo>
                    <a:cubicBezTo>
                      <a:pt x="11" y="6"/>
                      <a:pt x="8" y="7"/>
                      <a:pt x="5" y="7"/>
                    </a:cubicBezTo>
                    <a:cubicBezTo>
                      <a:pt x="0" y="8"/>
                      <a:pt x="2" y="14"/>
                      <a:pt x="6" y="15"/>
                    </a:cubicBezTo>
                    <a:cubicBezTo>
                      <a:pt x="9" y="15"/>
                      <a:pt x="13" y="14"/>
                      <a:pt x="17" y="13"/>
                    </a:cubicBezTo>
                    <a:cubicBezTo>
                      <a:pt x="21" y="13"/>
                      <a:pt x="25" y="12"/>
                      <a:pt x="27" y="7"/>
                    </a:cubicBezTo>
                    <a:cubicBezTo>
                      <a:pt x="27" y="5"/>
                      <a:pt x="26" y="3"/>
                      <a:pt x="2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9" name="Freeform 395"/>
              <p:cNvSpPr/>
              <p:nvPr/>
            </p:nvSpPr>
            <p:spPr bwMode="auto">
              <a:xfrm>
                <a:off x="5534" y="-1011"/>
                <a:ext cx="40" cy="24"/>
              </a:xfrm>
              <a:custGeom>
                <a:avLst/>
                <a:gdLst>
                  <a:gd name="T0" fmla="*/ 5 w 20"/>
                  <a:gd name="T1" fmla="*/ 1 h 12"/>
                  <a:gd name="T2" fmla="*/ 5 w 20"/>
                  <a:gd name="T3" fmla="*/ 8 h 12"/>
                  <a:gd name="T4" fmla="*/ 9 w 20"/>
                  <a:gd name="T5" fmla="*/ 9 h 12"/>
                  <a:gd name="T6" fmla="*/ 15 w 20"/>
                  <a:gd name="T7" fmla="*/ 12 h 12"/>
                  <a:gd name="T8" fmla="*/ 19 w 20"/>
                  <a:gd name="T9" fmla="*/ 6 h 12"/>
                  <a:gd name="T10" fmla="*/ 5 w 20"/>
                  <a:gd name="T11" fmla="*/ 1 h 12"/>
                </a:gdLst>
                <a:ahLst/>
                <a:cxnLst>
                  <a:cxn ang="0">
                    <a:pos x="T0" y="T1"/>
                  </a:cxn>
                  <a:cxn ang="0">
                    <a:pos x="T2" y="T3"/>
                  </a:cxn>
                  <a:cxn ang="0">
                    <a:pos x="T4" y="T5"/>
                  </a:cxn>
                  <a:cxn ang="0">
                    <a:pos x="T6" y="T7"/>
                  </a:cxn>
                  <a:cxn ang="0">
                    <a:pos x="T8" y="T9"/>
                  </a:cxn>
                  <a:cxn ang="0">
                    <a:pos x="T10" y="T11"/>
                  </a:cxn>
                </a:cxnLst>
                <a:rect l="0" t="0" r="r" b="b"/>
                <a:pathLst>
                  <a:path w="20" h="12">
                    <a:moveTo>
                      <a:pt x="5" y="1"/>
                    </a:moveTo>
                    <a:cubicBezTo>
                      <a:pt x="0" y="1"/>
                      <a:pt x="0" y="8"/>
                      <a:pt x="5" y="8"/>
                    </a:cubicBezTo>
                    <a:cubicBezTo>
                      <a:pt x="7" y="9"/>
                      <a:pt x="8" y="9"/>
                      <a:pt x="9" y="9"/>
                    </a:cubicBezTo>
                    <a:cubicBezTo>
                      <a:pt x="12" y="10"/>
                      <a:pt x="13" y="11"/>
                      <a:pt x="15" y="12"/>
                    </a:cubicBezTo>
                    <a:cubicBezTo>
                      <a:pt x="18" y="12"/>
                      <a:pt x="20" y="9"/>
                      <a:pt x="19" y="6"/>
                    </a:cubicBezTo>
                    <a:cubicBezTo>
                      <a:pt x="18" y="0"/>
                      <a:pt x="10"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0" name="Freeform 396"/>
              <p:cNvSpPr>
                <a:spLocks noEditPoints="1"/>
              </p:cNvSpPr>
              <p:nvPr/>
            </p:nvSpPr>
            <p:spPr bwMode="auto">
              <a:xfrm>
                <a:off x="1226" y="2914"/>
                <a:ext cx="397" cy="254"/>
              </a:xfrm>
              <a:custGeom>
                <a:avLst/>
                <a:gdLst>
                  <a:gd name="T0" fmla="*/ 190 w 197"/>
                  <a:gd name="T1" fmla="*/ 30 h 126"/>
                  <a:gd name="T2" fmla="*/ 166 w 197"/>
                  <a:gd name="T3" fmla="*/ 29 h 126"/>
                  <a:gd name="T4" fmla="*/ 148 w 197"/>
                  <a:gd name="T5" fmla="*/ 13 h 126"/>
                  <a:gd name="T6" fmla="*/ 116 w 197"/>
                  <a:gd name="T7" fmla="*/ 4 h 126"/>
                  <a:gd name="T8" fmla="*/ 105 w 197"/>
                  <a:gd name="T9" fmla="*/ 3 h 126"/>
                  <a:gd name="T10" fmla="*/ 78 w 197"/>
                  <a:gd name="T11" fmla="*/ 58 h 126"/>
                  <a:gd name="T12" fmla="*/ 66 w 197"/>
                  <a:gd name="T13" fmla="*/ 79 h 126"/>
                  <a:gd name="T14" fmla="*/ 7 w 197"/>
                  <a:gd name="T15" fmla="*/ 99 h 126"/>
                  <a:gd name="T16" fmla="*/ 62 w 197"/>
                  <a:gd name="T17" fmla="*/ 104 h 126"/>
                  <a:gd name="T18" fmla="*/ 105 w 197"/>
                  <a:gd name="T19" fmla="*/ 35 h 126"/>
                  <a:gd name="T20" fmla="*/ 106 w 197"/>
                  <a:gd name="T21" fmla="*/ 36 h 126"/>
                  <a:gd name="T22" fmla="*/ 153 w 197"/>
                  <a:gd name="T23" fmla="*/ 72 h 126"/>
                  <a:gd name="T24" fmla="*/ 192 w 197"/>
                  <a:gd name="T25" fmla="*/ 47 h 126"/>
                  <a:gd name="T26" fmla="*/ 191 w 197"/>
                  <a:gd name="T27" fmla="*/ 42 h 126"/>
                  <a:gd name="T28" fmla="*/ 195 w 197"/>
                  <a:gd name="T29" fmla="*/ 38 h 126"/>
                  <a:gd name="T30" fmla="*/ 190 w 197"/>
                  <a:gd name="T31" fmla="*/ 30 h 126"/>
                  <a:gd name="T32" fmla="*/ 29 w 197"/>
                  <a:gd name="T33" fmla="*/ 104 h 126"/>
                  <a:gd name="T34" fmla="*/ 34 w 197"/>
                  <a:gd name="T35" fmla="*/ 75 h 126"/>
                  <a:gd name="T36" fmla="*/ 56 w 197"/>
                  <a:gd name="T37" fmla="*/ 92 h 126"/>
                  <a:gd name="T38" fmla="*/ 29 w 197"/>
                  <a:gd name="T39" fmla="*/ 104 h 126"/>
                  <a:gd name="T40" fmla="*/ 163 w 197"/>
                  <a:gd name="T41" fmla="*/ 60 h 126"/>
                  <a:gd name="T42" fmla="*/ 144 w 197"/>
                  <a:gd name="T43" fmla="*/ 51 h 126"/>
                  <a:gd name="T44" fmla="*/ 109 w 197"/>
                  <a:gd name="T45" fmla="*/ 30 h 126"/>
                  <a:gd name="T46" fmla="*/ 108 w 197"/>
                  <a:gd name="T47" fmla="*/ 29 h 126"/>
                  <a:gd name="T48" fmla="*/ 114 w 197"/>
                  <a:gd name="T49" fmla="*/ 12 h 126"/>
                  <a:gd name="T50" fmla="*/ 155 w 197"/>
                  <a:gd name="T51" fmla="*/ 38 h 126"/>
                  <a:gd name="T52" fmla="*/ 177 w 197"/>
                  <a:gd name="T53" fmla="*/ 46 h 126"/>
                  <a:gd name="T54" fmla="*/ 163 w 197"/>
                  <a:gd name="T55" fmla="*/ 6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7" h="126">
                    <a:moveTo>
                      <a:pt x="190" y="30"/>
                    </a:moveTo>
                    <a:cubicBezTo>
                      <a:pt x="181" y="30"/>
                      <a:pt x="175" y="34"/>
                      <a:pt x="166" y="29"/>
                    </a:cubicBezTo>
                    <a:cubicBezTo>
                      <a:pt x="159" y="25"/>
                      <a:pt x="154" y="18"/>
                      <a:pt x="148" y="13"/>
                    </a:cubicBezTo>
                    <a:cubicBezTo>
                      <a:pt x="138" y="4"/>
                      <a:pt x="127" y="0"/>
                      <a:pt x="116" y="4"/>
                    </a:cubicBezTo>
                    <a:cubicBezTo>
                      <a:pt x="114" y="0"/>
                      <a:pt x="108" y="0"/>
                      <a:pt x="105" y="3"/>
                    </a:cubicBezTo>
                    <a:cubicBezTo>
                      <a:pt x="93" y="19"/>
                      <a:pt x="87" y="40"/>
                      <a:pt x="78" y="58"/>
                    </a:cubicBezTo>
                    <a:cubicBezTo>
                      <a:pt x="75" y="64"/>
                      <a:pt x="71" y="72"/>
                      <a:pt x="66" y="79"/>
                    </a:cubicBezTo>
                    <a:cubicBezTo>
                      <a:pt x="67" y="41"/>
                      <a:pt x="0" y="65"/>
                      <a:pt x="7" y="99"/>
                    </a:cubicBezTo>
                    <a:cubicBezTo>
                      <a:pt x="13" y="126"/>
                      <a:pt x="48" y="117"/>
                      <a:pt x="62" y="104"/>
                    </a:cubicBezTo>
                    <a:cubicBezTo>
                      <a:pt x="80" y="87"/>
                      <a:pt x="94" y="61"/>
                      <a:pt x="105" y="35"/>
                    </a:cubicBezTo>
                    <a:cubicBezTo>
                      <a:pt x="105" y="36"/>
                      <a:pt x="106" y="36"/>
                      <a:pt x="106" y="36"/>
                    </a:cubicBezTo>
                    <a:cubicBezTo>
                      <a:pt x="124" y="44"/>
                      <a:pt x="134" y="63"/>
                      <a:pt x="153" y="72"/>
                    </a:cubicBezTo>
                    <a:cubicBezTo>
                      <a:pt x="173" y="81"/>
                      <a:pt x="188" y="66"/>
                      <a:pt x="192" y="47"/>
                    </a:cubicBezTo>
                    <a:cubicBezTo>
                      <a:pt x="193" y="45"/>
                      <a:pt x="192" y="43"/>
                      <a:pt x="191" y="42"/>
                    </a:cubicBezTo>
                    <a:cubicBezTo>
                      <a:pt x="193" y="41"/>
                      <a:pt x="194" y="40"/>
                      <a:pt x="195" y="38"/>
                    </a:cubicBezTo>
                    <a:cubicBezTo>
                      <a:pt x="197" y="35"/>
                      <a:pt x="194" y="30"/>
                      <a:pt x="190" y="30"/>
                    </a:cubicBezTo>
                    <a:close/>
                    <a:moveTo>
                      <a:pt x="29" y="104"/>
                    </a:moveTo>
                    <a:cubicBezTo>
                      <a:pt x="10" y="100"/>
                      <a:pt x="25" y="82"/>
                      <a:pt x="34" y="75"/>
                    </a:cubicBezTo>
                    <a:cubicBezTo>
                      <a:pt x="52" y="62"/>
                      <a:pt x="56" y="76"/>
                      <a:pt x="56" y="92"/>
                    </a:cubicBezTo>
                    <a:cubicBezTo>
                      <a:pt x="49" y="100"/>
                      <a:pt x="40" y="106"/>
                      <a:pt x="29" y="104"/>
                    </a:cubicBezTo>
                    <a:close/>
                    <a:moveTo>
                      <a:pt x="163" y="60"/>
                    </a:moveTo>
                    <a:cubicBezTo>
                      <a:pt x="157" y="60"/>
                      <a:pt x="149" y="55"/>
                      <a:pt x="144" y="51"/>
                    </a:cubicBezTo>
                    <a:cubicBezTo>
                      <a:pt x="133" y="43"/>
                      <a:pt x="122" y="34"/>
                      <a:pt x="109" y="30"/>
                    </a:cubicBezTo>
                    <a:cubicBezTo>
                      <a:pt x="108" y="29"/>
                      <a:pt x="108" y="29"/>
                      <a:pt x="108" y="29"/>
                    </a:cubicBezTo>
                    <a:cubicBezTo>
                      <a:pt x="110" y="23"/>
                      <a:pt x="112" y="17"/>
                      <a:pt x="114" y="12"/>
                    </a:cubicBezTo>
                    <a:cubicBezTo>
                      <a:pt x="133" y="11"/>
                      <a:pt x="142" y="28"/>
                      <a:pt x="155" y="38"/>
                    </a:cubicBezTo>
                    <a:cubicBezTo>
                      <a:pt x="161" y="43"/>
                      <a:pt x="170" y="46"/>
                      <a:pt x="177" y="46"/>
                    </a:cubicBezTo>
                    <a:cubicBezTo>
                      <a:pt x="175" y="53"/>
                      <a:pt x="171" y="60"/>
                      <a:pt x="16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1" name="Freeform 397"/>
              <p:cNvSpPr>
                <a:spLocks noEditPoints="1"/>
              </p:cNvSpPr>
              <p:nvPr/>
            </p:nvSpPr>
            <p:spPr bwMode="auto">
              <a:xfrm>
                <a:off x="1914" y="-741"/>
                <a:ext cx="478" cy="373"/>
              </a:xfrm>
              <a:custGeom>
                <a:avLst/>
                <a:gdLst>
                  <a:gd name="T0" fmla="*/ 233 w 237"/>
                  <a:gd name="T1" fmla="*/ 160 h 185"/>
                  <a:gd name="T2" fmla="*/ 123 w 237"/>
                  <a:gd name="T3" fmla="*/ 82 h 185"/>
                  <a:gd name="T4" fmla="*/ 65 w 237"/>
                  <a:gd name="T5" fmla="*/ 45 h 185"/>
                  <a:gd name="T6" fmla="*/ 12 w 237"/>
                  <a:gd name="T7" fmla="*/ 4 h 185"/>
                  <a:gd name="T8" fmla="*/ 11 w 237"/>
                  <a:gd name="T9" fmla="*/ 4 h 185"/>
                  <a:gd name="T10" fmla="*/ 8 w 237"/>
                  <a:gd name="T11" fmla="*/ 0 h 185"/>
                  <a:gd name="T12" fmla="*/ 5 w 237"/>
                  <a:gd name="T13" fmla="*/ 0 h 185"/>
                  <a:gd name="T14" fmla="*/ 1 w 237"/>
                  <a:gd name="T15" fmla="*/ 5 h 185"/>
                  <a:gd name="T16" fmla="*/ 3 w 237"/>
                  <a:gd name="T17" fmla="*/ 27 h 185"/>
                  <a:gd name="T18" fmla="*/ 2 w 237"/>
                  <a:gd name="T19" fmla="*/ 31 h 185"/>
                  <a:gd name="T20" fmla="*/ 218 w 237"/>
                  <a:gd name="T21" fmla="*/ 184 h 185"/>
                  <a:gd name="T22" fmla="*/ 224 w 237"/>
                  <a:gd name="T23" fmla="*/ 182 h 185"/>
                  <a:gd name="T24" fmla="*/ 228 w 237"/>
                  <a:gd name="T25" fmla="*/ 167 h 185"/>
                  <a:gd name="T26" fmla="*/ 233 w 237"/>
                  <a:gd name="T27" fmla="*/ 160 h 185"/>
                  <a:gd name="T28" fmla="*/ 222 w 237"/>
                  <a:gd name="T29" fmla="*/ 165 h 185"/>
                  <a:gd name="T30" fmla="*/ 171 w 237"/>
                  <a:gd name="T31" fmla="*/ 141 h 185"/>
                  <a:gd name="T32" fmla="*/ 116 w 237"/>
                  <a:gd name="T33" fmla="*/ 107 h 185"/>
                  <a:gd name="T34" fmla="*/ 11 w 237"/>
                  <a:gd name="T35" fmla="*/ 32 h 185"/>
                  <a:gd name="T36" fmla="*/ 12 w 237"/>
                  <a:gd name="T37" fmla="*/ 9 h 185"/>
                  <a:gd name="T38" fmla="*/ 101 w 237"/>
                  <a:gd name="T39" fmla="*/ 79 h 185"/>
                  <a:gd name="T40" fmla="*/ 223 w 237"/>
                  <a:gd name="T41" fmla="*/ 163 h 185"/>
                  <a:gd name="T42" fmla="*/ 222 w 237"/>
                  <a:gd name="T43" fmla="*/ 16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7" h="185">
                    <a:moveTo>
                      <a:pt x="233" y="160"/>
                    </a:moveTo>
                    <a:cubicBezTo>
                      <a:pt x="200" y="130"/>
                      <a:pt x="161" y="106"/>
                      <a:pt x="123" y="82"/>
                    </a:cubicBezTo>
                    <a:cubicBezTo>
                      <a:pt x="103" y="70"/>
                      <a:pt x="84" y="58"/>
                      <a:pt x="65" y="45"/>
                    </a:cubicBezTo>
                    <a:cubicBezTo>
                      <a:pt x="47" y="32"/>
                      <a:pt x="31" y="15"/>
                      <a:pt x="12" y="4"/>
                    </a:cubicBezTo>
                    <a:cubicBezTo>
                      <a:pt x="12" y="4"/>
                      <a:pt x="11" y="4"/>
                      <a:pt x="11" y="4"/>
                    </a:cubicBezTo>
                    <a:cubicBezTo>
                      <a:pt x="11" y="2"/>
                      <a:pt x="10" y="0"/>
                      <a:pt x="8" y="0"/>
                    </a:cubicBezTo>
                    <a:cubicBezTo>
                      <a:pt x="7" y="0"/>
                      <a:pt x="6" y="0"/>
                      <a:pt x="5" y="0"/>
                    </a:cubicBezTo>
                    <a:cubicBezTo>
                      <a:pt x="3" y="0"/>
                      <a:pt x="1" y="3"/>
                      <a:pt x="1" y="5"/>
                    </a:cubicBezTo>
                    <a:cubicBezTo>
                      <a:pt x="1" y="12"/>
                      <a:pt x="1" y="20"/>
                      <a:pt x="3" y="27"/>
                    </a:cubicBezTo>
                    <a:cubicBezTo>
                      <a:pt x="2" y="27"/>
                      <a:pt x="0" y="30"/>
                      <a:pt x="2" y="31"/>
                    </a:cubicBezTo>
                    <a:cubicBezTo>
                      <a:pt x="63" y="96"/>
                      <a:pt x="147" y="133"/>
                      <a:pt x="218" y="184"/>
                    </a:cubicBezTo>
                    <a:cubicBezTo>
                      <a:pt x="220" y="185"/>
                      <a:pt x="223" y="184"/>
                      <a:pt x="224" y="182"/>
                    </a:cubicBezTo>
                    <a:cubicBezTo>
                      <a:pt x="228" y="174"/>
                      <a:pt x="227" y="175"/>
                      <a:pt x="228" y="167"/>
                    </a:cubicBezTo>
                    <a:cubicBezTo>
                      <a:pt x="232" y="169"/>
                      <a:pt x="237" y="164"/>
                      <a:pt x="233" y="160"/>
                    </a:cubicBezTo>
                    <a:close/>
                    <a:moveTo>
                      <a:pt x="222" y="165"/>
                    </a:moveTo>
                    <a:cubicBezTo>
                      <a:pt x="219" y="179"/>
                      <a:pt x="178" y="146"/>
                      <a:pt x="171" y="141"/>
                    </a:cubicBezTo>
                    <a:cubicBezTo>
                      <a:pt x="153" y="130"/>
                      <a:pt x="134" y="119"/>
                      <a:pt x="116" y="107"/>
                    </a:cubicBezTo>
                    <a:cubicBezTo>
                      <a:pt x="80" y="85"/>
                      <a:pt x="44" y="61"/>
                      <a:pt x="11" y="32"/>
                    </a:cubicBezTo>
                    <a:cubicBezTo>
                      <a:pt x="12" y="25"/>
                      <a:pt x="12" y="17"/>
                      <a:pt x="12" y="9"/>
                    </a:cubicBezTo>
                    <a:cubicBezTo>
                      <a:pt x="29" y="39"/>
                      <a:pt x="73" y="61"/>
                      <a:pt x="101" y="79"/>
                    </a:cubicBezTo>
                    <a:cubicBezTo>
                      <a:pt x="143" y="106"/>
                      <a:pt x="185" y="131"/>
                      <a:pt x="223" y="163"/>
                    </a:cubicBezTo>
                    <a:cubicBezTo>
                      <a:pt x="223" y="164"/>
                      <a:pt x="222" y="164"/>
                      <a:pt x="222" y="1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2" name="Freeform 398"/>
              <p:cNvSpPr/>
              <p:nvPr/>
            </p:nvSpPr>
            <p:spPr bwMode="auto">
              <a:xfrm>
                <a:off x="1934" y="-1233"/>
                <a:ext cx="783" cy="815"/>
              </a:xfrm>
              <a:custGeom>
                <a:avLst/>
                <a:gdLst>
                  <a:gd name="T0" fmla="*/ 372 w 388"/>
                  <a:gd name="T1" fmla="*/ 3 h 404"/>
                  <a:gd name="T2" fmla="*/ 64 w 388"/>
                  <a:gd name="T3" fmla="*/ 186 h 404"/>
                  <a:gd name="T4" fmla="*/ 1 w 388"/>
                  <a:gd name="T5" fmla="*/ 236 h 404"/>
                  <a:gd name="T6" fmla="*/ 3 w 388"/>
                  <a:gd name="T7" fmla="*/ 238 h 404"/>
                  <a:gd name="T8" fmla="*/ 11 w 388"/>
                  <a:gd name="T9" fmla="*/ 236 h 404"/>
                  <a:gd name="T10" fmla="*/ 22 w 388"/>
                  <a:gd name="T11" fmla="*/ 237 h 404"/>
                  <a:gd name="T12" fmla="*/ 30 w 388"/>
                  <a:gd name="T13" fmla="*/ 222 h 404"/>
                  <a:gd name="T14" fmla="*/ 45 w 388"/>
                  <a:gd name="T15" fmla="*/ 234 h 404"/>
                  <a:gd name="T16" fmla="*/ 33 w 388"/>
                  <a:gd name="T17" fmla="*/ 219 h 404"/>
                  <a:gd name="T18" fmla="*/ 58 w 388"/>
                  <a:gd name="T19" fmla="*/ 215 h 404"/>
                  <a:gd name="T20" fmla="*/ 56 w 388"/>
                  <a:gd name="T21" fmla="*/ 204 h 404"/>
                  <a:gd name="T22" fmla="*/ 77 w 388"/>
                  <a:gd name="T23" fmla="*/ 205 h 404"/>
                  <a:gd name="T24" fmla="*/ 79 w 388"/>
                  <a:gd name="T25" fmla="*/ 196 h 404"/>
                  <a:gd name="T26" fmla="*/ 72 w 388"/>
                  <a:gd name="T27" fmla="*/ 193 h 404"/>
                  <a:gd name="T28" fmla="*/ 96 w 388"/>
                  <a:gd name="T29" fmla="*/ 196 h 404"/>
                  <a:gd name="T30" fmla="*/ 93 w 388"/>
                  <a:gd name="T31" fmla="*/ 181 h 404"/>
                  <a:gd name="T32" fmla="*/ 104 w 388"/>
                  <a:gd name="T33" fmla="*/ 176 h 404"/>
                  <a:gd name="T34" fmla="*/ 118 w 388"/>
                  <a:gd name="T35" fmla="*/ 182 h 404"/>
                  <a:gd name="T36" fmla="*/ 125 w 388"/>
                  <a:gd name="T37" fmla="*/ 162 h 404"/>
                  <a:gd name="T38" fmla="*/ 129 w 388"/>
                  <a:gd name="T39" fmla="*/ 169 h 404"/>
                  <a:gd name="T40" fmla="*/ 134 w 388"/>
                  <a:gd name="T41" fmla="*/ 163 h 404"/>
                  <a:gd name="T42" fmla="*/ 129 w 388"/>
                  <a:gd name="T43" fmla="*/ 160 h 404"/>
                  <a:gd name="T44" fmla="*/ 145 w 388"/>
                  <a:gd name="T45" fmla="*/ 150 h 404"/>
                  <a:gd name="T46" fmla="*/ 153 w 388"/>
                  <a:gd name="T47" fmla="*/ 155 h 404"/>
                  <a:gd name="T48" fmla="*/ 154 w 388"/>
                  <a:gd name="T49" fmla="*/ 145 h 404"/>
                  <a:gd name="T50" fmla="*/ 179 w 388"/>
                  <a:gd name="T51" fmla="*/ 144 h 404"/>
                  <a:gd name="T52" fmla="*/ 174 w 388"/>
                  <a:gd name="T53" fmla="*/ 133 h 404"/>
                  <a:gd name="T54" fmla="*/ 191 w 388"/>
                  <a:gd name="T55" fmla="*/ 128 h 404"/>
                  <a:gd name="T56" fmla="*/ 206 w 388"/>
                  <a:gd name="T57" fmla="*/ 128 h 404"/>
                  <a:gd name="T58" fmla="*/ 196 w 388"/>
                  <a:gd name="T59" fmla="*/ 120 h 404"/>
                  <a:gd name="T60" fmla="*/ 213 w 388"/>
                  <a:gd name="T61" fmla="*/ 112 h 404"/>
                  <a:gd name="T62" fmla="*/ 226 w 388"/>
                  <a:gd name="T63" fmla="*/ 114 h 404"/>
                  <a:gd name="T64" fmla="*/ 230 w 388"/>
                  <a:gd name="T65" fmla="*/ 100 h 404"/>
                  <a:gd name="T66" fmla="*/ 247 w 388"/>
                  <a:gd name="T67" fmla="*/ 103 h 404"/>
                  <a:gd name="T68" fmla="*/ 237 w 388"/>
                  <a:gd name="T69" fmla="*/ 96 h 404"/>
                  <a:gd name="T70" fmla="*/ 253 w 388"/>
                  <a:gd name="T71" fmla="*/ 90 h 404"/>
                  <a:gd name="T72" fmla="*/ 254 w 388"/>
                  <a:gd name="T73" fmla="*/ 90 h 404"/>
                  <a:gd name="T74" fmla="*/ 262 w 388"/>
                  <a:gd name="T75" fmla="*/ 97 h 404"/>
                  <a:gd name="T76" fmla="*/ 259 w 388"/>
                  <a:gd name="T77" fmla="*/ 84 h 404"/>
                  <a:gd name="T78" fmla="*/ 289 w 388"/>
                  <a:gd name="T79" fmla="*/ 80 h 404"/>
                  <a:gd name="T80" fmla="*/ 285 w 388"/>
                  <a:gd name="T81" fmla="*/ 71 h 404"/>
                  <a:gd name="T82" fmla="*/ 301 w 388"/>
                  <a:gd name="T83" fmla="*/ 59 h 404"/>
                  <a:gd name="T84" fmla="*/ 313 w 388"/>
                  <a:gd name="T85" fmla="*/ 58 h 404"/>
                  <a:gd name="T86" fmla="*/ 312 w 388"/>
                  <a:gd name="T87" fmla="*/ 56 h 404"/>
                  <a:gd name="T88" fmla="*/ 318 w 388"/>
                  <a:gd name="T89" fmla="*/ 49 h 404"/>
                  <a:gd name="T90" fmla="*/ 328 w 388"/>
                  <a:gd name="T91" fmla="*/ 60 h 404"/>
                  <a:gd name="T92" fmla="*/ 324 w 388"/>
                  <a:gd name="T93" fmla="*/ 47 h 404"/>
                  <a:gd name="T94" fmla="*/ 335 w 388"/>
                  <a:gd name="T95" fmla="*/ 40 h 404"/>
                  <a:gd name="T96" fmla="*/ 348 w 388"/>
                  <a:gd name="T97" fmla="*/ 46 h 404"/>
                  <a:gd name="T98" fmla="*/ 344 w 388"/>
                  <a:gd name="T99" fmla="*/ 34 h 404"/>
                  <a:gd name="T100" fmla="*/ 289 w 388"/>
                  <a:gd name="T101" fmla="*/ 248 h 404"/>
                  <a:gd name="T102" fmla="*/ 227 w 388"/>
                  <a:gd name="T103" fmla="*/ 384 h 404"/>
                  <a:gd name="T104" fmla="*/ 224 w 388"/>
                  <a:gd name="T105" fmla="*/ 399 h 404"/>
                  <a:gd name="T106" fmla="*/ 225 w 388"/>
                  <a:gd name="T107" fmla="*/ 404 h 404"/>
                  <a:gd name="T108" fmla="*/ 291 w 388"/>
                  <a:gd name="T109" fmla="*/ 275 h 404"/>
                  <a:gd name="T110" fmla="*/ 382 w 388"/>
                  <a:gd name="T111"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8" h="404">
                    <a:moveTo>
                      <a:pt x="382" y="10"/>
                    </a:moveTo>
                    <a:cubicBezTo>
                      <a:pt x="383" y="5"/>
                      <a:pt x="378" y="0"/>
                      <a:pt x="372" y="3"/>
                    </a:cubicBezTo>
                    <a:cubicBezTo>
                      <a:pt x="308" y="38"/>
                      <a:pt x="245" y="78"/>
                      <a:pt x="182" y="115"/>
                    </a:cubicBezTo>
                    <a:cubicBezTo>
                      <a:pt x="142" y="139"/>
                      <a:pt x="103" y="162"/>
                      <a:pt x="64" y="186"/>
                    </a:cubicBezTo>
                    <a:cubicBezTo>
                      <a:pt x="43" y="200"/>
                      <a:pt x="20" y="212"/>
                      <a:pt x="2" y="230"/>
                    </a:cubicBezTo>
                    <a:cubicBezTo>
                      <a:pt x="1" y="232"/>
                      <a:pt x="0" y="235"/>
                      <a:pt x="1" y="236"/>
                    </a:cubicBezTo>
                    <a:cubicBezTo>
                      <a:pt x="2" y="237"/>
                      <a:pt x="2" y="238"/>
                      <a:pt x="3" y="238"/>
                    </a:cubicBezTo>
                    <a:cubicBezTo>
                      <a:pt x="3" y="238"/>
                      <a:pt x="3" y="238"/>
                      <a:pt x="3" y="238"/>
                    </a:cubicBezTo>
                    <a:cubicBezTo>
                      <a:pt x="5" y="239"/>
                      <a:pt x="8" y="239"/>
                      <a:pt x="9" y="237"/>
                    </a:cubicBezTo>
                    <a:cubicBezTo>
                      <a:pt x="10" y="237"/>
                      <a:pt x="11" y="236"/>
                      <a:pt x="11" y="236"/>
                    </a:cubicBezTo>
                    <a:cubicBezTo>
                      <a:pt x="13" y="239"/>
                      <a:pt x="16" y="242"/>
                      <a:pt x="20" y="243"/>
                    </a:cubicBezTo>
                    <a:cubicBezTo>
                      <a:pt x="23" y="243"/>
                      <a:pt x="26" y="238"/>
                      <a:pt x="22" y="237"/>
                    </a:cubicBezTo>
                    <a:cubicBezTo>
                      <a:pt x="20" y="235"/>
                      <a:pt x="18" y="234"/>
                      <a:pt x="16" y="232"/>
                    </a:cubicBezTo>
                    <a:cubicBezTo>
                      <a:pt x="21" y="229"/>
                      <a:pt x="25" y="225"/>
                      <a:pt x="30" y="222"/>
                    </a:cubicBezTo>
                    <a:cubicBezTo>
                      <a:pt x="34" y="226"/>
                      <a:pt x="36" y="232"/>
                      <a:pt x="40" y="237"/>
                    </a:cubicBezTo>
                    <a:cubicBezTo>
                      <a:pt x="43" y="239"/>
                      <a:pt x="46" y="237"/>
                      <a:pt x="45" y="234"/>
                    </a:cubicBezTo>
                    <a:cubicBezTo>
                      <a:pt x="45" y="230"/>
                      <a:pt x="42" y="227"/>
                      <a:pt x="40" y="224"/>
                    </a:cubicBezTo>
                    <a:cubicBezTo>
                      <a:pt x="38" y="222"/>
                      <a:pt x="36" y="221"/>
                      <a:pt x="33" y="219"/>
                    </a:cubicBezTo>
                    <a:cubicBezTo>
                      <a:pt x="39" y="215"/>
                      <a:pt x="45" y="212"/>
                      <a:pt x="50" y="208"/>
                    </a:cubicBezTo>
                    <a:cubicBezTo>
                      <a:pt x="52" y="211"/>
                      <a:pt x="55" y="214"/>
                      <a:pt x="58" y="215"/>
                    </a:cubicBezTo>
                    <a:cubicBezTo>
                      <a:pt x="61" y="217"/>
                      <a:pt x="64" y="214"/>
                      <a:pt x="62" y="211"/>
                    </a:cubicBezTo>
                    <a:cubicBezTo>
                      <a:pt x="61" y="208"/>
                      <a:pt x="58" y="206"/>
                      <a:pt x="56" y="204"/>
                    </a:cubicBezTo>
                    <a:cubicBezTo>
                      <a:pt x="60" y="201"/>
                      <a:pt x="64" y="198"/>
                      <a:pt x="69" y="196"/>
                    </a:cubicBezTo>
                    <a:cubicBezTo>
                      <a:pt x="72" y="199"/>
                      <a:pt x="74" y="202"/>
                      <a:pt x="77" y="205"/>
                    </a:cubicBezTo>
                    <a:cubicBezTo>
                      <a:pt x="80" y="207"/>
                      <a:pt x="85" y="207"/>
                      <a:pt x="85" y="203"/>
                    </a:cubicBezTo>
                    <a:cubicBezTo>
                      <a:pt x="85" y="200"/>
                      <a:pt x="81" y="197"/>
                      <a:pt x="79" y="196"/>
                    </a:cubicBezTo>
                    <a:cubicBezTo>
                      <a:pt x="78" y="195"/>
                      <a:pt x="76" y="195"/>
                      <a:pt x="75" y="195"/>
                    </a:cubicBezTo>
                    <a:cubicBezTo>
                      <a:pt x="74" y="195"/>
                      <a:pt x="73" y="194"/>
                      <a:pt x="72" y="193"/>
                    </a:cubicBezTo>
                    <a:cubicBezTo>
                      <a:pt x="77" y="190"/>
                      <a:pt x="83" y="187"/>
                      <a:pt x="88" y="184"/>
                    </a:cubicBezTo>
                    <a:cubicBezTo>
                      <a:pt x="92" y="187"/>
                      <a:pt x="93" y="192"/>
                      <a:pt x="96" y="196"/>
                    </a:cubicBezTo>
                    <a:cubicBezTo>
                      <a:pt x="98" y="198"/>
                      <a:pt x="103" y="195"/>
                      <a:pt x="102" y="192"/>
                    </a:cubicBezTo>
                    <a:cubicBezTo>
                      <a:pt x="101" y="188"/>
                      <a:pt x="97" y="183"/>
                      <a:pt x="93" y="181"/>
                    </a:cubicBezTo>
                    <a:cubicBezTo>
                      <a:pt x="97" y="179"/>
                      <a:pt x="100" y="177"/>
                      <a:pt x="103" y="175"/>
                    </a:cubicBezTo>
                    <a:cubicBezTo>
                      <a:pt x="103" y="175"/>
                      <a:pt x="104" y="175"/>
                      <a:pt x="104" y="176"/>
                    </a:cubicBezTo>
                    <a:cubicBezTo>
                      <a:pt x="107" y="179"/>
                      <a:pt x="110" y="183"/>
                      <a:pt x="114" y="186"/>
                    </a:cubicBezTo>
                    <a:cubicBezTo>
                      <a:pt x="116" y="188"/>
                      <a:pt x="120" y="184"/>
                      <a:pt x="118" y="182"/>
                    </a:cubicBezTo>
                    <a:cubicBezTo>
                      <a:pt x="115" y="178"/>
                      <a:pt x="111" y="175"/>
                      <a:pt x="108" y="172"/>
                    </a:cubicBezTo>
                    <a:cubicBezTo>
                      <a:pt x="114" y="169"/>
                      <a:pt x="119" y="165"/>
                      <a:pt x="125" y="162"/>
                    </a:cubicBezTo>
                    <a:cubicBezTo>
                      <a:pt x="125" y="162"/>
                      <a:pt x="125" y="163"/>
                      <a:pt x="125" y="163"/>
                    </a:cubicBezTo>
                    <a:cubicBezTo>
                      <a:pt x="126" y="165"/>
                      <a:pt x="127" y="168"/>
                      <a:pt x="129" y="169"/>
                    </a:cubicBezTo>
                    <a:cubicBezTo>
                      <a:pt x="131" y="169"/>
                      <a:pt x="133" y="169"/>
                      <a:pt x="134" y="167"/>
                    </a:cubicBezTo>
                    <a:cubicBezTo>
                      <a:pt x="134" y="166"/>
                      <a:pt x="134" y="165"/>
                      <a:pt x="134" y="163"/>
                    </a:cubicBezTo>
                    <a:cubicBezTo>
                      <a:pt x="133" y="161"/>
                      <a:pt x="132" y="160"/>
                      <a:pt x="130" y="160"/>
                    </a:cubicBezTo>
                    <a:cubicBezTo>
                      <a:pt x="130" y="160"/>
                      <a:pt x="130" y="160"/>
                      <a:pt x="129" y="160"/>
                    </a:cubicBezTo>
                    <a:cubicBezTo>
                      <a:pt x="129" y="160"/>
                      <a:pt x="129" y="160"/>
                      <a:pt x="129" y="159"/>
                    </a:cubicBezTo>
                    <a:cubicBezTo>
                      <a:pt x="134" y="156"/>
                      <a:pt x="140" y="153"/>
                      <a:pt x="145" y="150"/>
                    </a:cubicBezTo>
                    <a:cubicBezTo>
                      <a:pt x="146" y="150"/>
                      <a:pt x="146" y="150"/>
                      <a:pt x="147" y="151"/>
                    </a:cubicBezTo>
                    <a:cubicBezTo>
                      <a:pt x="149" y="152"/>
                      <a:pt x="151" y="155"/>
                      <a:pt x="153" y="155"/>
                    </a:cubicBezTo>
                    <a:cubicBezTo>
                      <a:pt x="156" y="156"/>
                      <a:pt x="158" y="154"/>
                      <a:pt x="158" y="151"/>
                    </a:cubicBezTo>
                    <a:cubicBezTo>
                      <a:pt x="157" y="149"/>
                      <a:pt x="156" y="147"/>
                      <a:pt x="154" y="145"/>
                    </a:cubicBezTo>
                    <a:cubicBezTo>
                      <a:pt x="158" y="143"/>
                      <a:pt x="162" y="141"/>
                      <a:pt x="165" y="138"/>
                    </a:cubicBezTo>
                    <a:cubicBezTo>
                      <a:pt x="170" y="141"/>
                      <a:pt x="174" y="143"/>
                      <a:pt x="179" y="144"/>
                    </a:cubicBezTo>
                    <a:cubicBezTo>
                      <a:pt x="183" y="144"/>
                      <a:pt x="184" y="138"/>
                      <a:pt x="181" y="136"/>
                    </a:cubicBezTo>
                    <a:cubicBezTo>
                      <a:pt x="179" y="135"/>
                      <a:pt x="176" y="134"/>
                      <a:pt x="174" y="133"/>
                    </a:cubicBezTo>
                    <a:cubicBezTo>
                      <a:pt x="179" y="131"/>
                      <a:pt x="183" y="128"/>
                      <a:pt x="188" y="125"/>
                    </a:cubicBezTo>
                    <a:cubicBezTo>
                      <a:pt x="189" y="126"/>
                      <a:pt x="190" y="127"/>
                      <a:pt x="191" y="128"/>
                    </a:cubicBezTo>
                    <a:cubicBezTo>
                      <a:pt x="195" y="131"/>
                      <a:pt x="198" y="134"/>
                      <a:pt x="203" y="134"/>
                    </a:cubicBezTo>
                    <a:cubicBezTo>
                      <a:pt x="206" y="134"/>
                      <a:pt x="208" y="130"/>
                      <a:pt x="206" y="128"/>
                    </a:cubicBezTo>
                    <a:cubicBezTo>
                      <a:pt x="204" y="124"/>
                      <a:pt x="200" y="122"/>
                      <a:pt x="197" y="120"/>
                    </a:cubicBezTo>
                    <a:cubicBezTo>
                      <a:pt x="197" y="120"/>
                      <a:pt x="197" y="120"/>
                      <a:pt x="196" y="120"/>
                    </a:cubicBezTo>
                    <a:cubicBezTo>
                      <a:pt x="201" y="117"/>
                      <a:pt x="207" y="114"/>
                      <a:pt x="212" y="111"/>
                    </a:cubicBezTo>
                    <a:cubicBezTo>
                      <a:pt x="212" y="112"/>
                      <a:pt x="213" y="112"/>
                      <a:pt x="213" y="112"/>
                    </a:cubicBezTo>
                    <a:cubicBezTo>
                      <a:pt x="216" y="114"/>
                      <a:pt x="218" y="117"/>
                      <a:pt x="221" y="118"/>
                    </a:cubicBezTo>
                    <a:cubicBezTo>
                      <a:pt x="224" y="120"/>
                      <a:pt x="227" y="117"/>
                      <a:pt x="226" y="114"/>
                    </a:cubicBezTo>
                    <a:cubicBezTo>
                      <a:pt x="224" y="111"/>
                      <a:pt x="221" y="109"/>
                      <a:pt x="218" y="107"/>
                    </a:cubicBezTo>
                    <a:cubicBezTo>
                      <a:pt x="222" y="105"/>
                      <a:pt x="226" y="103"/>
                      <a:pt x="230" y="100"/>
                    </a:cubicBezTo>
                    <a:cubicBezTo>
                      <a:pt x="234" y="104"/>
                      <a:pt x="238" y="109"/>
                      <a:pt x="243" y="109"/>
                    </a:cubicBezTo>
                    <a:cubicBezTo>
                      <a:pt x="247" y="110"/>
                      <a:pt x="250" y="106"/>
                      <a:pt x="247" y="103"/>
                    </a:cubicBezTo>
                    <a:cubicBezTo>
                      <a:pt x="245" y="101"/>
                      <a:pt x="242" y="99"/>
                      <a:pt x="240" y="98"/>
                    </a:cubicBezTo>
                    <a:cubicBezTo>
                      <a:pt x="239" y="97"/>
                      <a:pt x="238" y="97"/>
                      <a:pt x="237" y="96"/>
                    </a:cubicBezTo>
                    <a:cubicBezTo>
                      <a:pt x="241" y="94"/>
                      <a:pt x="246" y="91"/>
                      <a:pt x="250" y="89"/>
                    </a:cubicBezTo>
                    <a:cubicBezTo>
                      <a:pt x="250" y="90"/>
                      <a:pt x="252" y="91"/>
                      <a:pt x="253" y="90"/>
                    </a:cubicBezTo>
                    <a:cubicBezTo>
                      <a:pt x="254" y="89"/>
                      <a:pt x="254" y="89"/>
                      <a:pt x="254" y="89"/>
                    </a:cubicBezTo>
                    <a:cubicBezTo>
                      <a:pt x="254" y="89"/>
                      <a:pt x="254" y="90"/>
                      <a:pt x="254" y="90"/>
                    </a:cubicBezTo>
                    <a:cubicBezTo>
                      <a:pt x="255" y="92"/>
                      <a:pt x="256" y="94"/>
                      <a:pt x="257" y="95"/>
                    </a:cubicBezTo>
                    <a:cubicBezTo>
                      <a:pt x="258" y="97"/>
                      <a:pt x="260" y="98"/>
                      <a:pt x="262" y="97"/>
                    </a:cubicBezTo>
                    <a:cubicBezTo>
                      <a:pt x="265" y="97"/>
                      <a:pt x="266" y="94"/>
                      <a:pt x="265" y="92"/>
                    </a:cubicBezTo>
                    <a:cubicBezTo>
                      <a:pt x="264" y="88"/>
                      <a:pt x="262" y="85"/>
                      <a:pt x="259" y="84"/>
                    </a:cubicBezTo>
                    <a:cubicBezTo>
                      <a:pt x="265" y="80"/>
                      <a:pt x="271" y="76"/>
                      <a:pt x="277" y="73"/>
                    </a:cubicBezTo>
                    <a:cubicBezTo>
                      <a:pt x="278" y="78"/>
                      <a:pt x="284" y="82"/>
                      <a:pt x="289" y="80"/>
                    </a:cubicBezTo>
                    <a:cubicBezTo>
                      <a:pt x="292" y="79"/>
                      <a:pt x="293" y="75"/>
                      <a:pt x="290" y="73"/>
                    </a:cubicBezTo>
                    <a:cubicBezTo>
                      <a:pt x="289" y="73"/>
                      <a:pt x="285" y="72"/>
                      <a:pt x="285" y="71"/>
                    </a:cubicBezTo>
                    <a:cubicBezTo>
                      <a:pt x="284" y="70"/>
                      <a:pt x="284" y="69"/>
                      <a:pt x="284" y="69"/>
                    </a:cubicBezTo>
                    <a:cubicBezTo>
                      <a:pt x="289" y="66"/>
                      <a:pt x="295" y="63"/>
                      <a:pt x="301" y="59"/>
                    </a:cubicBezTo>
                    <a:cubicBezTo>
                      <a:pt x="304" y="63"/>
                      <a:pt x="309" y="66"/>
                      <a:pt x="312" y="62"/>
                    </a:cubicBezTo>
                    <a:cubicBezTo>
                      <a:pt x="313" y="61"/>
                      <a:pt x="314" y="59"/>
                      <a:pt x="313" y="58"/>
                    </a:cubicBezTo>
                    <a:cubicBezTo>
                      <a:pt x="313" y="58"/>
                      <a:pt x="313" y="58"/>
                      <a:pt x="313" y="58"/>
                    </a:cubicBezTo>
                    <a:cubicBezTo>
                      <a:pt x="313" y="57"/>
                      <a:pt x="312" y="56"/>
                      <a:pt x="312" y="56"/>
                    </a:cubicBezTo>
                    <a:cubicBezTo>
                      <a:pt x="311" y="55"/>
                      <a:pt x="310" y="55"/>
                      <a:pt x="309" y="54"/>
                    </a:cubicBezTo>
                    <a:cubicBezTo>
                      <a:pt x="312" y="53"/>
                      <a:pt x="315" y="51"/>
                      <a:pt x="318" y="49"/>
                    </a:cubicBezTo>
                    <a:cubicBezTo>
                      <a:pt x="318" y="50"/>
                      <a:pt x="319" y="50"/>
                      <a:pt x="319" y="51"/>
                    </a:cubicBezTo>
                    <a:cubicBezTo>
                      <a:pt x="322" y="54"/>
                      <a:pt x="324" y="58"/>
                      <a:pt x="328" y="60"/>
                    </a:cubicBezTo>
                    <a:cubicBezTo>
                      <a:pt x="331" y="62"/>
                      <a:pt x="334" y="58"/>
                      <a:pt x="333" y="55"/>
                    </a:cubicBezTo>
                    <a:cubicBezTo>
                      <a:pt x="331" y="52"/>
                      <a:pt x="327" y="49"/>
                      <a:pt x="324" y="47"/>
                    </a:cubicBezTo>
                    <a:cubicBezTo>
                      <a:pt x="323" y="46"/>
                      <a:pt x="323" y="46"/>
                      <a:pt x="323" y="46"/>
                    </a:cubicBezTo>
                    <a:cubicBezTo>
                      <a:pt x="327" y="44"/>
                      <a:pt x="331" y="42"/>
                      <a:pt x="335" y="40"/>
                    </a:cubicBezTo>
                    <a:cubicBezTo>
                      <a:pt x="335" y="40"/>
                      <a:pt x="335" y="40"/>
                      <a:pt x="335" y="40"/>
                    </a:cubicBezTo>
                    <a:cubicBezTo>
                      <a:pt x="340" y="38"/>
                      <a:pt x="344" y="44"/>
                      <a:pt x="348" y="46"/>
                    </a:cubicBezTo>
                    <a:cubicBezTo>
                      <a:pt x="350" y="46"/>
                      <a:pt x="353" y="44"/>
                      <a:pt x="352" y="42"/>
                    </a:cubicBezTo>
                    <a:cubicBezTo>
                      <a:pt x="351" y="38"/>
                      <a:pt x="348" y="35"/>
                      <a:pt x="344" y="34"/>
                    </a:cubicBezTo>
                    <a:cubicBezTo>
                      <a:pt x="354" y="29"/>
                      <a:pt x="364" y="23"/>
                      <a:pt x="373" y="17"/>
                    </a:cubicBezTo>
                    <a:cubicBezTo>
                      <a:pt x="339" y="92"/>
                      <a:pt x="322" y="173"/>
                      <a:pt x="289" y="248"/>
                    </a:cubicBezTo>
                    <a:cubicBezTo>
                      <a:pt x="274" y="283"/>
                      <a:pt x="250" y="316"/>
                      <a:pt x="240" y="352"/>
                    </a:cubicBezTo>
                    <a:cubicBezTo>
                      <a:pt x="236" y="363"/>
                      <a:pt x="231" y="374"/>
                      <a:pt x="227" y="384"/>
                    </a:cubicBezTo>
                    <a:cubicBezTo>
                      <a:pt x="225" y="389"/>
                      <a:pt x="224" y="393"/>
                      <a:pt x="222" y="397"/>
                    </a:cubicBezTo>
                    <a:cubicBezTo>
                      <a:pt x="222" y="400"/>
                      <a:pt x="223" y="400"/>
                      <a:pt x="224" y="399"/>
                    </a:cubicBezTo>
                    <a:cubicBezTo>
                      <a:pt x="224" y="399"/>
                      <a:pt x="223" y="399"/>
                      <a:pt x="223" y="400"/>
                    </a:cubicBezTo>
                    <a:cubicBezTo>
                      <a:pt x="222" y="401"/>
                      <a:pt x="223" y="404"/>
                      <a:pt x="225" y="404"/>
                    </a:cubicBezTo>
                    <a:cubicBezTo>
                      <a:pt x="236" y="404"/>
                      <a:pt x="243" y="379"/>
                      <a:pt x="246" y="372"/>
                    </a:cubicBezTo>
                    <a:cubicBezTo>
                      <a:pt x="261" y="340"/>
                      <a:pt x="276" y="307"/>
                      <a:pt x="291" y="275"/>
                    </a:cubicBezTo>
                    <a:cubicBezTo>
                      <a:pt x="331" y="193"/>
                      <a:pt x="348" y="102"/>
                      <a:pt x="386" y="19"/>
                    </a:cubicBezTo>
                    <a:cubicBezTo>
                      <a:pt x="388" y="15"/>
                      <a:pt x="385" y="11"/>
                      <a:pt x="38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3" name="Freeform 399"/>
              <p:cNvSpPr/>
              <p:nvPr/>
            </p:nvSpPr>
            <p:spPr bwMode="auto">
              <a:xfrm>
                <a:off x="2069" y="-1058"/>
                <a:ext cx="504" cy="527"/>
              </a:xfrm>
              <a:custGeom>
                <a:avLst/>
                <a:gdLst>
                  <a:gd name="T0" fmla="*/ 248 w 250"/>
                  <a:gd name="T1" fmla="*/ 18 h 261"/>
                  <a:gd name="T2" fmla="*/ 249 w 250"/>
                  <a:gd name="T3" fmla="*/ 15 h 261"/>
                  <a:gd name="T4" fmla="*/ 247 w 250"/>
                  <a:gd name="T5" fmla="*/ 9 h 261"/>
                  <a:gd name="T6" fmla="*/ 239 w 250"/>
                  <a:gd name="T7" fmla="*/ 0 h 261"/>
                  <a:gd name="T8" fmla="*/ 138 w 250"/>
                  <a:gd name="T9" fmla="*/ 59 h 261"/>
                  <a:gd name="T10" fmla="*/ 3 w 250"/>
                  <a:gd name="T11" fmla="*/ 150 h 261"/>
                  <a:gd name="T12" fmla="*/ 6 w 250"/>
                  <a:gd name="T13" fmla="*/ 155 h 261"/>
                  <a:gd name="T14" fmla="*/ 127 w 250"/>
                  <a:gd name="T15" fmla="*/ 82 h 261"/>
                  <a:gd name="T16" fmla="*/ 237 w 250"/>
                  <a:gd name="T17" fmla="*/ 14 h 261"/>
                  <a:gd name="T18" fmla="*/ 235 w 250"/>
                  <a:gd name="T19" fmla="*/ 18 h 261"/>
                  <a:gd name="T20" fmla="*/ 22 w 250"/>
                  <a:gd name="T21" fmla="*/ 157 h 261"/>
                  <a:gd name="T22" fmla="*/ 26 w 250"/>
                  <a:gd name="T23" fmla="*/ 163 h 261"/>
                  <a:gd name="T24" fmla="*/ 229 w 250"/>
                  <a:gd name="T25" fmla="*/ 36 h 261"/>
                  <a:gd name="T26" fmla="*/ 129 w 250"/>
                  <a:gd name="T27" fmla="*/ 253 h 261"/>
                  <a:gd name="T28" fmla="*/ 128 w 250"/>
                  <a:gd name="T29" fmla="*/ 251 h 261"/>
                  <a:gd name="T30" fmla="*/ 57 w 250"/>
                  <a:gd name="T31" fmla="*/ 191 h 261"/>
                  <a:gd name="T32" fmla="*/ 4 w 250"/>
                  <a:gd name="T33" fmla="*/ 160 h 261"/>
                  <a:gd name="T34" fmla="*/ 2 w 250"/>
                  <a:gd name="T35" fmla="*/ 163 h 261"/>
                  <a:gd name="T36" fmla="*/ 16 w 250"/>
                  <a:gd name="T37" fmla="*/ 176 h 261"/>
                  <a:gd name="T38" fmla="*/ 53 w 250"/>
                  <a:gd name="T39" fmla="*/ 204 h 261"/>
                  <a:gd name="T40" fmla="*/ 121 w 250"/>
                  <a:gd name="T41" fmla="*/ 260 h 261"/>
                  <a:gd name="T42" fmla="*/ 129 w 250"/>
                  <a:gd name="T43" fmla="*/ 256 h 261"/>
                  <a:gd name="T44" fmla="*/ 133 w 250"/>
                  <a:gd name="T45" fmla="*/ 256 h 261"/>
                  <a:gd name="T46" fmla="*/ 245 w 250"/>
                  <a:gd name="T47" fmla="*/ 27 h 261"/>
                  <a:gd name="T48" fmla="*/ 246 w 250"/>
                  <a:gd name="T49" fmla="*/ 26 h 261"/>
                  <a:gd name="T50" fmla="*/ 248 w 250"/>
                  <a:gd name="T51" fmla="*/ 1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0" h="261">
                    <a:moveTo>
                      <a:pt x="248" y="18"/>
                    </a:moveTo>
                    <a:cubicBezTo>
                      <a:pt x="248" y="17"/>
                      <a:pt x="248" y="16"/>
                      <a:pt x="249" y="15"/>
                    </a:cubicBezTo>
                    <a:cubicBezTo>
                      <a:pt x="250" y="13"/>
                      <a:pt x="248" y="10"/>
                      <a:pt x="247" y="9"/>
                    </a:cubicBezTo>
                    <a:cubicBezTo>
                      <a:pt x="248" y="5"/>
                      <a:pt x="245" y="0"/>
                      <a:pt x="239" y="0"/>
                    </a:cubicBezTo>
                    <a:cubicBezTo>
                      <a:pt x="199" y="6"/>
                      <a:pt x="169" y="36"/>
                      <a:pt x="138" y="59"/>
                    </a:cubicBezTo>
                    <a:cubicBezTo>
                      <a:pt x="94" y="91"/>
                      <a:pt x="47" y="118"/>
                      <a:pt x="3" y="150"/>
                    </a:cubicBezTo>
                    <a:cubicBezTo>
                      <a:pt x="0" y="152"/>
                      <a:pt x="3" y="157"/>
                      <a:pt x="6" y="155"/>
                    </a:cubicBezTo>
                    <a:cubicBezTo>
                      <a:pt x="48" y="134"/>
                      <a:pt x="88" y="108"/>
                      <a:pt x="127" y="82"/>
                    </a:cubicBezTo>
                    <a:cubicBezTo>
                      <a:pt x="163" y="59"/>
                      <a:pt x="195" y="26"/>
                      <a:pt x="237" y="14"/>
                    </a:cubicBezTo>
                    <a:cubicBezTo>
                      <a:pt x="236" y="16"/>
                      <a:pt x="236" y="17"/>
                      <a:pt x="235" y="18"/>
                    </a:cubicBezTo>
                    <a:cubicBezTo>
                      <a:pt x="162" y="60"/>
                      <a:pt x="88" y="105"/>
                      <a:pt x="22" y="157"/>
                    </a:cubicBezTo>
                    <a:cubicBezTo>
                      <a:pt x="18" y="160"/>
                      <a:pt x="23" y="165"/>
                      <a:pt x="26" y="163"/>
                    </a:cubicBezTo>
                    <a:cubicBezTo>
                      <a:pt x="94" y="122"/>
                      <a:pt x="159" y="75"/>
                      <a:pt x="229" y="36"/>
                    </a:cubicBezTo>
                    <a:cubicBezTo>
                      <a:pt x="199" y="110"/>
                      <a:pt x="153" y="177"/>
                      <a:pt x="129" y="253"/>
                    </a:cubicBezTo>
                    <a:cubicBezTo>
                      <a:pt x="129" y="252"/>
                      <a:pt x="128" y="251"/>
                      <a:pt x="128" y="251"/>
                    </a:cubicBezTo>
                    <a:cubicBezTo>
                      <a:pt x="110" y="228"/>
                      <a:pt x="80" y="209"/>
                      <a:pt x="57" y="191"/>
                    </a:cubicBezTo>
                    <a:cubicBezTo>
                      <a:pt x="46" y="182"/>
                      <a:pt x="19" y="154"/>
                      <a:pt x="4" y="160"/>
                    </a:cubicBezTo>
                    <a:cubicBezTo>
                      <a:pt x="3" y="160"/>
                      <a:pt x="2" y="161"/>
                      <a:pt x="2" y="163"/>
                    </a:cubicBezTo>
                    <a:cubicBezTo>
                      <a:pt x="4" y="170"/>
                      <a:pt x="11" y="172"/>
                      <a:pt x="16" y="176"/>
                    </a:cubicBezTo>
                    <a:cubicBezTo>
                      <a:pt x="29" y="185"/>
                      <a:pt x="41" y="195"/>
                      <a:pt x="53" y="204"/>
                    </a:cubicBezTo>
                    <a:cubicBezTo>
                      <a:pt x="74" y="222"/>
                      <a:pt x="96" y="248"/>
                      <a:pt x="121" y="260"/>
                    </a:cubicBezTo>
                    <a:cubicBezTo>
                      <a:pt x="125" y="261"/>
                      <a:pt x="128" y="259"/>
                      <a:pt x="129" y="256"/>
                    </a:cubicBezTo>
                    <a:cubicBezTo>
                      <a:pt x="130" y="257"/>
                      <a:pt x="133" y="258"/>
                      <a:pt x="133" y="256"/>
                    </a:cubicBezTo>
                    <a:cubicBezTo>
                      <a:pt x="170" y="180"/>
                      <a:pt x="217" y="107"/>
                      <a:pt x="245" y="27"/>
                    </a:cubicBezTo>
                    <a:cubicBezTo>
                      <a:pt x="245" y="27"/>
                      <a:pt x="246" y="27"/>
                      <a:pt x="246" y="26"/>
                    </a:cubicBezTo>
                    <a:cubicBezTo>
                      <a:pt x="250" y="24"/>
                      <a:pt x="250" y="20"/>
                      <a:pt x="248"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4" name="Freeform 400"/>
              <p:cNvSpPr>
                <a:spLocks noEditPoints="1"/>
              </p:cNvSpPr>
              <p:nvPr/>
            </p:nvSpPr>
            <p:spPr bwMode="auto">
              <a:xfrm>
                <a:off x="5544" y="-418"/>
                <a:ext cx="254" cy="262"/>
              </a:xfrm>
              <a:custGeom>
                <a:avLst/>
                <a:gdLst>
                  <a:gd name="T0" fmla="*/ 75 w 126"/>
                  <a:gd name="T1" fmla="*/ 36 h 130"/>
                  <a:gd name="T2" fmla="*/ 64 w 126"/>
                  <a:gd name="T3" fmla="*/ 5 h 130"/>
                  <a:gd name="T4" fmla="*/ 53 w 126"/>
                  <a:gd name="T5" fmla="*/ 5 h 130"/>
                  <a:gd name="T6" fmla="*/ 45 w 126"/>
                  <a:gd name="T7" fmla="*/ 44 h 130"/>
                  <a:gd name="T8" fmla="*/ 2 w 126"/>
                  <a:gd name="T9" fmla="*/ 93 h 130"/>
                  <a:gd name="T10" fmla="*/ 69 w 126"/>
                  <a:gd name="T11" fmla="*/ 125 h 130"/>
                  <a:gd name="T12" fmla="*/ 125 w 126"/>
                  <a:gd name="T13" fmla="*/ 67 h 130"/>
                  <a:gd name="T14" fmla="*/ 75 w 126"/>
                  <a:gd name="T15" fmla="*/ 36 h 130"/>
                  <a:gd name="T16" fmla="*/ 68 w 126"/>
                  <a:gd name="T17" fmla="*/ 110 h 130"/>
                  <a:gd name="T18" fmla="*/ 14 w 126"/>
                  <a:gd name="T19" fmla="*/ 91 h 130"/>
                  <a:gd name="T20" fmla="*/ 45 w 126"/>
                  <a:gd name="T21" fmla="*/ 53 h 130"/>
                  <a:gd name="T22" fmla="*/ 51 w 126"/>
                  <a:gd name="T23" fmla="*/ 87 h 130"/>
                  <a:gd name="T24" fmla="*/ 61 w 126"/>
                  <a:gd name="T25" fmla="*/ 86 h 130"/>
                  <a:gd name="T26" fmla="*/ 61 w 126"/>
                  <a:gd name="T27" fmla="*/ 27 h 130"/>
                  <a:gd name="T28" fmla="*/ 63 w 126"/>
                  <a:gd name="T29" fmla="*/ 39 h 130"/>
                  <a:gd name="T30" fmla="*/ 64 w 126"/>
                  <a:gd name="T31" fmla="*/ 50 h 130"/>
                  <a:gd name="T32" fmla="*/ 65 w 126"/>
                  <a:gd name="T33" fmla="*/ 81 h 130"/>
                  <a:gd name="T34" fmla="*/ 77 w 126"/>
                  <a:gd name="T35" fmla="*/ 81 h 130"/>
                  <a:gd name="T36" fmla="*/ 77 w 126"/>
                  <a:gd name="T37" fmla="*/ 50 h 130"/>
                  <a:gd name="T38" fmla="*/ 110 w 126"/>
                  <a:gd name="T39" fmla="*/ 69 h 130"/>
                  <a:gd name="T40" fmla="*/ 68 w 126"/>
                  <a:gd name="T41" fmla="*/ 11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6" h="130">
                    <a:moveTo>
                      <a:pt x="75" y="36"/>
                    </a:moveTo>
                    <a:cubicBezTo>
                      <a:pt x="73" y="25"/>
                      <a:pt x="70" y="14"/>
                      <a:pt x="64" y="5"/>
                    </a:cubicBezTo>
                    <a:cubicBezTo>
                      <a:pt x="62" y="1"/>
                      <a:pt x="55" y="0"/>
                      <a:pt x="53" y="5"/>
                    </a:cubicBezTo>
                    <a:cubicBezTo>
                      <a:pt x="48" y="17"/>
                      <a:pt x="45" y="30"/>
                      <a:pt x="45" y="44"/>
                    </a:cubicBezTo>
                    <a:cubicBezTo>
                      <a:pt x="21" y="47"/>
                      <a:pt x="0" y="67"/>
                      <a:pt x="2" y="93"/>
                    </a:cubicBezTo>
                    <a:cubicBezTo>
                      <a:pt x="4" y="126"/>
                      <a:pt x="43" y="130"/>
                      <a:pt x="69" y="125"/>
                    </a:cubicBezTo>
                    <a:cubicBezTo>
                      <a:pt x="97" y="119"/>
                      <a:pt x="123" y="96"/>
                      <a:pt x="125" y="67"/>
                    </a:cubicBezTo>
                    <a:cubicBezTo>
                      <a:pt x="126" y="38"/>
                      <a:pt x="98" y="32"/>
                      <a:pt x="75" y="36"/>
                    </a:cubicBezTo>
                    <a:close/>
                    <a:moveTo>
                      <a:pt x="68" y="110"/>
                    </a:moveTo>
                    <a:cubicBezTo>
                      <a:pt x="50" y="116"/>
                      <a:pt x="16" y="117"/>
                      <a:pt x="14" y="91"/>
                    </a:cubicBezTo>
                    <a:cubicBezTo>
                      <a:pt x="13" y="73"/>
                      <a:pt x="29" y="60"/>
                      <a:pt x="45" y="53"/>
                    </a:cubicBezTo>
                    <a:cubicBezTo>
                      <a:pt x="46" y="65"/>
                      <a:pt x="48" y="76"/>
                      <a:pt x="51" y="87"/>
                    </a:cubicBezTo>
                    <a:cubicBezTo>
                      <a:pt x="53" y="92"/>
                      <a:pt x="61" y="91"/>
                      <a:pt x="61" y="86"/>
                    </a:cubicBezTo>
                    <a:cubicBezTo>
                      <a:pt x="60" y="66"/>
                      <a:pt x="58" y="46"/>
                      <a:pt x="61" y="27"/>
                    </a:cubicBezTo>
                    <a:cubicBezTo>
                      <a:pt x="62" y="31"/>
                      <a:pt x="63" y="35"/>
                      <a:pt x="63" y="39"/>
                    </a:cubicBezTo>
                    <a:cubicBezTo>
                      <a:pt x="60" y="42"/>
                      <a:pt x="61" y="48"/>
                      <a:pt x="64" y="50"/>
                    </a:cubicBezTo>
                    <a:cubicBezTo>
                      <a:pt x="65" y="61"/>
                      <a:pt x="64" y="71"/>
                      <a:pt x="65" y="81"/>
                    </a:cubicBezTo>
                    <a:cubicBezTo>
                      <a:pt x="65" y="89"/>
                      <a:pt x="77" y="89"/>
                      <a:pt x="77" y="81"/>
                    </a:cubicBezTo>
                    <a:cubicBezTo>
                      <a:pt x="77" y="71"/>
                      <a:pt x="77" y="60"/>
                      <a:pt x="77" y="50"/>
                    </a:cubicBezTo>
                    <a:cubicBezTo>
                      <a:pt x="92" y="47"/>
                      <a:pt x="111" y="48"/>
                      <a:pt x="110" y="69"/>
                    </a:cubicBezTo>
                    <a:cubicBezTo>
                      <a:pt x="109" y="90"/>
                      <a:pt x="86" y="105"/>
                      <a:pt x="68"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5" name="Freeform 401"/>
              <p:cNvSpPr>
                <a:spLocks noEditPoints="1"/>
              </p:cNvSpPr>
              <p:nvPr/>
            </p:nvSpPr>
            <p:spPr bwMode="auto">
              <a:xfrm>
                <a:off x="2329" y="11"/>
                <a:ext cx="377" cy="545"/>
              </a:xfrm>
              <a:custGeom>
                <a:avLst/>
                <a:gdLst>
                  <a:gd name="T0" fmla="*/ 113 w 187"/>
                  <a:gd name="T1" fmla="*/ 100 h 270"/>
                  <a:gd name="T2" fmla="*/ 16 w 187"/>
                  <a:gd name="T3" fmla="*/ 40 h 270"/>
                  <a:gd name="T4" fmla="*/ 16 w 187"/>
                  <a:gd name="T5" fmla="*/ 40 h 270"/>
                  <a:gd name="T6" fmla="*/ 13 w 187"/>
                  <a:gd name="T7" fmla="*/ 40 h 270"/>
                  <a:gd name="T8" fmla="*/ 12 w 187"/>
                  <a:gd name="T9" fmla="*/ 44 h 270"/>
                  <a:gd name="T10" fmla="*/ 3 w 187"/>
                  <a:gd name="T11" fmla="*/ 54 h 270"/>
                  <a:gd name="T12" fmla="*/ 10 w 187"/>
                  <a:gd name="T13" fmla="*/ 59 h 270"/>
                  <a:gd name="T14" fmla="*/ 13 w 187"/>
                  <a:gd name="T15" fmla="*/ 149 h 270"/>
                  <a:gd name="T16" fmla="*/ 22 w 187"/>
                  <a:gd name="T17" fmla="*/ 254 h 270"/>
                  <a:gd name="T18" fmla="*/ 30 w 187"/>
                  <a:gd name="T19" fmla="*/ 270 h 270"/>
                  <a:gd name="T20" fmla="*/ 181 w 187"/>
                  <a:gd name="T21" fmla="*/ 187 h 270"/>
                  <a:gd name="T22" fmla="*/ 113 w 187"/>
                  <a:gd name="T23" fmla="*/ 100 h 270"/>
                  <a:gd name="T24" fmla="*/ 150 w 187"/>
                  <a:gd name="T25" fmla="*/ 215 h 270"/>
                  <a:gd name="T26" fmla="*/ 38 w 187"/>
                  <a:gd name="T27" fmla="*/ 249 h 270"/>
                  <a:gd name="T28" fmla="*/ 32 w 187"/>
                  <a:gd name="T29" fmla="*/ 163 h 270"/>
                  <a:gd name="T30" fmla="*/ 20 w 187"/>
                  <a:gd name="T31" fmla="*/ 51 h 270"/>
                  <a:gd name="T32" fmla="*/ 78 w 187"/>
                  <a:gd name="T33" fmla="*/ 42 h 270"/>
                  <a:gd name="T34" fmla="*/ 85 w 187"/>
                  <a:gd name="T35" fmla="*/ 104 h 270"/>
                  <a:gd name="T36" fmla="*/ 91 w 187"/>
                  <a:gd name="T37" fmla="*/ 119 h 270"/>
                  <a:gd name="T38" fmla="*/ 150 w 187"/>
                  <a:gd name="T39" fmla="*/ 21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7" h="270">
                    <a:moveTo>
                      <a:pt x="113" y="100"/>
                    </a:moveTo>
                    <a:cubicBezTo>
                      <a:pt x="149" y="51"/>
                      <a:pt x="66" y="0"/>
                      <a:pt x="16" y="40"/>
                    </a:cubicBezTo>
                    <a:cubicBezTo>
                      <a:pt x="16" y="40"/>
                      <a:pt x="16" y="40"/>
                      <a:pt x="16" y="40"/>
                    </a:cubicBezTo>
                    <a:cubicBezTo>
                      <a:pt x="16" y="38"/>
                      <a:pt x="13" y="38"/>
                      <a:pt x="13" y="40"/>
                    </a:cubicBezTo>
                    <a:cubicBezTo>
                      <a:pt x="12" y="41"/>
                      <a:pt x="12" y="43"/>
                      <a:pt x="12" y="44"/>
                    </a:cubicBezTo>
                    <a:cubicBezTo>
                      <a:pt x="9" y="47"/>
                      <a:pt x="6" y="50"/>
                      <a:pt x="3" y="54"/>
                    </a:cubicBezTo>
                    <a:cubicBezTo>
                      <a:pt x="0" y="58"/>
                      <a:pt x="6" y="62"/>
                      <a:pt x="10" y="59"/>
                    </a:cubicBezTo>
                    <a:cubicBezTo>
                      <a:pt x="7" y="89"/>
                      <a:pt x="11" y="120"/>
                      <a:pt x="13" y="149"/>
                    </a:cubicBezTo>
                    <a:cubicBezTo>
                      <a:pt x="15" y="183"/>
                      <a:pt x="13" y="221"/>
                      <a:pt x="22" y="254"/>
                    </a:cubicBezTo>
                    <a:cubicBezTo>
                      <a:pt x="18" y="261"/>
                      <a:pt x="21" y="270"/>
                      <a:pt x="30" y="270"/>
                    </a:cubicBezTo>
                    <a:cubicBezTo>
                      <a:pt x="87" y="270"/>
                      <a:pt x="173" y="260"/>
                      <a:pt x="181" y="187"/>
                    </a:cubicBezTo>
                    <a:cubicBezTo>
                      <a:pt x="187" y="139"/>
                      <a:pt x="156" y="101"/>
                      <a:pt x="113" y="100"/>
                    </a:cubicBezTo>
                    <a:close/>
                    <a:moveTo>
                      <a:pt x="150" y="215"/>
                    </a:moveTo>
                    <a:cubicBezTo>
                      <a:pt x="126" y="246"/>
                      <a:pt x="76" y="249"/>
                      <a:pt x="38" y="249"/>
                    </a:cubicBezTo>
                    <a:cubicBezTo>
                      <a:pt x="40" y="221"/>
                      <a:pt x="34" y="191"/>
                      <a:pt x="32" y="163"/>
                    </a:cubicBezTo>
                    <a:cubicBezTo>
                      <a:pt x="29" y="127"/>
                      <a:pt x="30" y="86"/>
                      <a:pt x="20" y="51"/>
                    </a:cubicBezTo>
                    <a:cubicBezTo>
                      <a:pt x="37" y="40"/>
                      <a:pt x="57" y="37"/>
                      <a:pt x="78" y="42"/>
                    </a:cubicBezTo>
                    <a:cubicBezTo>
                      <a:pt x="114" y="52"/>
                      <a:pt x="113" y="85"/>
                      <a:pt x="85" y="104"/>
                    </a:cubicBezTo>
                    <a:cubicBezTo>
                      <a:pt x="77" y="109"/>
                      <a:pt x="82" y="121"/>
                      <a:pt x="91" y="119"/>
                    </a:cubicBezTo>
                    <a:cubicBezTo>
                      <a:pt x="152" y="101"/>
                      <a:pt x="187" y="168"/>
                      <a:pt x="150" y="2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6" name="Freeform 402"/>
              <p:cNvSpPr>
                <a:spLocks noEditPoints="1"/>
              </p:cNvSpPr>
              <p:nvPr/>
            </p:nvSpPr>
            <p:spPr bwMode="auto">
              <a:xfrm>
                <a:off x="2464" y="306"/>
                <a:ext cx="132" cy="145"/>
              </a:xfrm>
              <a:custGeom>
                <a:avLst/>
                <a:gdLst>
                  <a:gd name="T0" fmla="*/ 64 w 65"/>
                  <a:gd name="T1" fmla="*/ 31 h 72"/>
                  <a:gd name="T2" fmla="*/ 8 w 65"/>
                  <a:gd name="T3" fmla="*/ 7 h 72"/>
                  <a:gd name="T4" fmla="*/ 2 w 65"/>
                  <a:gd name="T5" fmla="*/ 18 h 72"/>
                  <a:gd name="T6" fmla="*/ 12 w 65"/>
                  <a:gd name="T7" fmla="*/ 64 h 72"/>
                  <a:gd name="T8" fmla="*/ 24 w 65"/>
                  <a:gd name="T9" fmla="*/ 61 h 72"/>
                  <a:gd name="T10" fmla="*/ 64 w 65"/>
                  <a:gd name="T11" fmla="*/ 31 h 72"/>
                  <a:gd name="T12" fmla="*/ 22 w 65"/>
                  <a:gd name="T13" fmla="*/ 42 h 72"/>
                  <a:gd name="T14" fmla="*/ 21 w 65"/>
                  <a:gd name="T15" fmla="*/ 22 h 72"/>
                  <a:gd name="T16" fmla="*/ 47 w 65"/>
                  <a:gd name="T17" fmla="*/ 32 h 72"/>
                  <a:gd name="T18" fmla="*/ 22 w 65"/>
                  <a:gd name="T19"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72">
                    <a:moveTo>
                      <a:pt x="64" y="31"/>
                    </a:moveTo>
                    <a:cubicBezTo>
                      <a:pt x="61" y="3"/>
                      <a:pt x="29" y="0"/>
                      <a:pt x="8" y="7"/>
                    </a:cubicBezTo>
                    <a:cubicBezTo>
                      <a:pt x="3" y="9"/>
                      <a:pt x="0" y="13"/>
                      <a:pt x="2" y="18"/>
                    </a:cubicBezTo>
                    <a:cubicBezTo>
                      <a:pt x="6" y="33"/>
                      <a:pt x="6" y="50"/>
                      <a:pt x="12" y="64"/>
                    </a:cubicBezTo>
                    <a:cubicBezTo>
                      <a:pt x="15" y="72"/>
                      <a:pt x="25" y="69"/>
                      <a:pt x="24" y="61"/>
                    </a:cubicBezTo>
                    <a:cubicBezTo>
                      <a:pt x="43" y="63"/>
                      <a:pt x="65" y="53"/>
                      <a:pt x="64" y="31"/>
                    </a:cubicBezTo>
                    <a:close/>
                    <a:moveTo>
                      <a:pt x="22" y="42"/>
                    </a:moveTo>
                    <a:cubicBezTo>
                      <a:pt x="22" y="36"/>
                      <a:pt x="22" y="29"/>
                      <a:pt x="21" y="22"/>
                    </a:cubicBezTo>
                    <a:cubicBezTo>
                      <a:pt x="31" y="20"/>
                      <a:pt x="44" y="20"/>
                      <a:pt x="47" y="32"/>
                    </a:cubicBezTo>
                    <a:cubicBezTo>
                      <a:pt x="50" y="45"/>
                      <a:pt x="32" y="43"/>
                      <a:pt x="22"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7" name="Freeform 403"/>
              <p:cNvSpPr>
                <a:spLocks noEditPoints="1"/>
              </p:cNvSpPr>
              <p:nvPr/>
            </p:nvSpPr>
            <p:spPr bwMode="auto">
              <a:xfrm>
                <a:off x="2414" y="126"/>
                <a:ext cx="99" cy="91"/>
              </a:xfrm>
              <a:custGeom>
                <a:avLst/>
                <a:gdLst>
                  <a:gd name="T0" fmla="*/ 46 w 49"/>
                  <a:gd name="T1" fmla="*/ 5 h 45"/>
                  <a:gd name="T2" fmla="*/ 39 w 49"/>
                  <a:gd name="T3" fmla="*/ 0 h 45"/>
                  <a:gd name="T4" fmla="*/ 8 w 49"/>
                  <a:gd name="T5" fmla="*/ 4 h 45"/>
                  <a:gd name="T6" fmla="*/ 1 w 49"/>
                  <a:gd name="T7" fmla="*/ 13 h 45"/>
                  <a:gd name="T8" fmla="*/ 18 w 49"/>
                  <a:gd name="T9" fmla="*/ 44 h 45"/>
                  <a:gd name="T10" fmla="*/ 22 w 49"/>
                  <a:gd name="T11" fmla="*/ 42 h 45"/>
                  <a:gd name="T12" fmla="*/ 29 w 49"/>
                  <a:gd name="T13" fmla="*/ 41 h 45"/>
                  <a:gd name="T14" fmla="*/ 44 w 49"/>
                  <a:gd name="T15" fmla="*/ 30 h 45"/>
                  <a:gd name="T16" fmla="*/ 46 w 49"/>
                  <a:gd name="T17" fmla="*/ 5 h 45"/>
                  <a:gd name="T18" fmla="*/ 32 w 49"/>
                  <a:gd name="T19" fmla="*/ 21 h 45"/>
                  <a:gd name="T20" fmla="*/ 20 w 49"/>
                  <a:gd name="T21" fmla="*/ 26 h 45"/>
                  <a:gd name="T22" fmla="*/ 17 w 49"/>
                  <a:gd name="T23" fmla="*/ 29 h 45"/>
                  <a:gd name="T24" fmla="*/ 16 w 49"/>
                  <a:gd name="T25" fmla="*/ 17 h 45"/>
                  <a:gd name="T26" fmla="*/ 33 w 49"/>
                  <a:gd name="T27" fmla="*/ 14 h 45"/>
                  <a:gd name="T28" fmla="*/ 32 w 49"/>
                  <a:gd name="T29"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 h="45">
                    <a:moveTo>
                      <a:pt x="46" y="5"/>
                    </a:moveTo>
                    <a:cubicBezTo>
                      <a:pt x="45" y="2"/>
                      <a:pt x="42" y="0"/>
                      <a:pt x="39" y="0"/>
                    </a:cubicBezTo>
                    <a:cubicBezTo>
                      <a:pt x="28" y="0"/>
                      <a:pt x="18" y="4"/>
                      <a:pt x="8" y="4"/>
                    </a:cubicBezTo>
                    <a:cubicBezTo>
                      <a:pt x="4" y="4"/>
                      <a:pt x="0" y="8"/>
                      <a:pt x="1" y="13"/>
                    </a:cubicBezTo>
                    <a:cubicBezTo>
                      <a:pt x="5" y="23"/>
                      <a:pt x="9" y="36"/>
                      <a:pt x="18" y="44"/>
                    </a:cubicBezTo>
                    <a:cubicBezTo>
                      <a:pt x="19" y="45"/>
                      <a:pt x="22" y="44"/>
                      <a:pt x="22" y="42"/>
                    </a:cubicBezTo>
                    <a:cubicBezTo>
                      <a:pt x="24" y="43"/>
                      <a:pt x="27" y="43"/>
                      <a:pt x="29" y="41"/>
                    </a:cubicBezTo>
                    <a:cubicBezTo>
                      <a:pt x="34" y="37"/>
                      <a:pt x="40" y="35"/>
                      <a:pt x="44" y="30"/>
                    </a:cubicBezTo>
                    <a:cubicBezTo>
                      <a:pt x="49" y="23"/>
                      <a:pt x="47" y="13"/>
                      <a:pt x="46" y="5"/>
                    </a:cubicBezTo>
                    <a:close/>
                    <a:moveTo>
                      <a:pt x="32" y="21"/>
                    </a:moveTo>
                    <a:cubicBezTo>
                      <a:pt x="29" y="23"/>
                      <a:pt x="24" y="24"/>
                      <a:pt x="20" y="26"/>
                    </a:cubicBezTo>
                    <a:cubicBezTo>
                      <a:pt x="19" y="27"/>
                      <a:pt x="18" y="28"/>
                      <a:pt x="17" y="29"/>
                    </a:cubicBezTo>
                    <a:cubicBezTo>
                      <a:pt x="16" y="25"/>
                      <a:pt x="16" y="21"/>
                      <a:pt x="16" y="17"/>
                    </a:cubicBezTo>
                    <a:cubicBezTo>
                      <a:pt x="21" y="16"/>
                      <a:pt x="27" y="15"/>
                      <a:pt x="33" y="14"/>
                    </a:cubicBezTo>
                    <a:cubicBezTo>
                      <a:pt x="33" y="17"/>
                      <a:pt x="33" y="20"/>
                      <a:pt x="3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8" name="Freeform 404"/>
              <p:cNvSpPr>
                <a:spLocks noEditPoints="1"/>
              </p:cNvSpPr>
              <p:nvPr/>
            </p:nvSpPr>
            <p:spPr bwMode="auto">
              <a:xfrm>
                <a:off x="2602" y="21"/>
                <a:ext cx="405" cy="426"/>
              </a:xfrm>
              <a:custGeom>
                <a:avLst/>
                <a:gdLst>
                  <a:gd name="T0" fmla="*/ 124 w 201"/>
                  <a:gd name="T1" fmla="*/ 6 h 211"/>
                  <a:gd name="T2" fmla="*/ 73 w 201"/>
                  <a:gd name="T3" fmla="*/ 86 h 211"/>
                  <a:gd name="T4" fmla="*/ 82 w 201"/>
                  <a:gd name="T5" fmla="*/ 82 h 211"/>
                  <a:gd name="T6" fmla="*/ 114 w 201"/>
                  <a:gd name="T7" fmla="*/ 78 h 211"/>
                  <a:gd name="T8" fmla="*/ 120 w 201"/>
                  <a:gd name="T9" fmla="*/ 109 h 211"/>
                  <a:gd name="T10" fmla="*/ 118 w 201"/>
                  <a:gd name="T11" fmla="*/ 109 h 211"/>
                  <a:gd name="T12" fmla="*/ 71 w 201"/>
                  <a:gd name="T13" fmla="*/ 189 h 211"/>
                  <a:gd name="T14" fmla="*/ 100 w 201"/>
                  <a:gd name="T15" fmla="*/ 211 h 211"/>
                  <a:gd name="T16" fmla="*/ 125 w 201"/>
                  <a:gd name="T17" fmla="*/ 195 h 211"/>
                  <a:gd name="T18" fmla="*/ 125 w 201"/>
                  <a:gd name="T19" fmla="*/ 196 h 211"/>
                  <a:gd name="T20" fmla="*/ 134 w 201"/>
                  <a:gd name="T21" fmla="*/ 205 h 211"/>
                  <a:gd name="T22" fmla="*/ 157 w 201"/>
                  <a:gd name="T23" fmla="*/ 199 h 211"/>
                  <a:gd name="T24" fmla="*/ 170 w 201"/>
                  <a:gd name="T25" fmla="*/ 192 h 211"/>
                  <a:gd name="T26" fmla="*/ 124 w 201"/>
                  <a:gd name="T27" fmla="*/ 6 h 211"/>
                  <a:gd name="T28" fmla="*/ 140 w 201"/>
                  <a:gd name="T29" fmla="*/ 186 h 211"/>
                  <a:gd name="T30" fmla="*/ 135 w 201"/>
                  <a:gd name="T31" fmla="*/ 170 h 211"/>
                  <a:gd name="T32" fmla="*/ 117 w 201"/>
                  <a:gd name="T33" fmla="*/ 170 h 211"/>
                  <a:gd name="T34" fmla="*/ 99 w 201"/>
                  <a:gd name="T35" fmla="*/ 192 h 211"/>
                  <a:gd name="T36" fmla="*/ 87 w 201"/>
                  <a:gd name="T37" fmla="*/ 178 h 211"/>
                  <a:gd name="T38" fmla="*/ 121 w 201"/>
                  <a:gd name="T39" fmla="*/ 118 h 211"/>
                  <a:gd name="T40" fmla="*/ 121 w 201"/>
                  <a:gd name="T41" fmla="*/ 117 h 211"/>
                  <a:gd name="T42" fmla="*/ 132 w 201"/>
                  <a:gd name="T43" fmla="*/ 115 h 211"/>
                  <a:gd name="T44" fmla="*/ 108 w 201"/>
                  <a:gd name="T45" fmla="*/ 45 h 211"/>
                  <a:gd name="T46" fmla="*/ 85 w 201"/>
                  <a:gd name="T47" fmla="*/ 50 h 211"/>
                  <a:gd name="T48" fmla="*/ 66 w 201"/>
                  <a:gd name="T49" fmla="*/ 66 h 211"/>
                  <a:gd name="T50" fmla="*/ 64 w 201"/>
                  <a:gd name="T51" fmla="*/ 39 h 211"/>
                  <a:gd name="T52" fmla="*/ 122 w 201"/>
                  <a:gd name="T53" fmla="*/ 22 h 211"/>
                  <a:gd name="T54" fmla="*/ 157 w 201"/>
                  <a:gd name="T55" fmla="*/ 74 h 211"/>
                  <a:gd name="T56" fmla="*/ 153 w 201"/>
                  <a:gd name="T57" fmla="*/ 184 h 211"/>
                  <a:gd name="T58" fmla="*/ 140 w 201"/>
                  <a:gd name="T59" fmla="*/ 18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1" h="211">
                    <a:moveTo>
                      <a:pt x="124" y="6"/>
                    </a:moveTo>
                    <a:cubicBezTo>
                      <a:pt x="73" y="0"/>
                      <a:pt x="0" y="56"/>
                      <a:pt x="73" y="86"/>
                    </a:cubicBezTo>
                    <a:cubicBezTo>
                      <a:pt x="76" y="87"/>
                      <a:pt x="80" y="85"/>
                      <a:pt x="82" y="82"/>
                    </a:cubicBezTo>
                    <a:cubicBezTo>
                      <a:pt x="89" y="67"/>
                      <a:pt x="106" y="57"/>
                      <a:pt x="114" y="78"/>
                    </a:cubicBezTo>
                    <a:cubicBezTo>
                      <a:pt x="117" y="88"/>
                      <a:pt x="119" y="99"/>
                      <a:pt x="120" y="109"/>
                    </a:cubicBezTo>
                    <a:cubicBezTo>
                      <a:pt x="119" y="109"/>
                      <a:pt x="119" y="109"/>
                      <a:pt x="118" y="109"/>
                    </a:cubicBezTo>
                    <a:cubicBezTo>
                      <a:pt x="80" y="113"/>
                      <a:pt x="57" y="154"/>
                      <a:pt x="71" y="189"/>
                    </a:cubicBezTo>
                    <a:cubicBezTo>
                      <a:pt x="76" y="201"/>
                      <a:pt x="86" y="211"/>
                      <a:pt x="100" y="211"/>
                    </a:cubicBezTo>
                    <a:cubicBezTo>
                      <a:pt x="111" y="211"/>
                      <a:pt x="119" y="204"/>
                      <a:pt x="125" y="195"/>
                    </a:cubicBezTo>
                    <a:cubicBezTo>
                      <a:pt x="125" y="196"/>
                      <a:pt x="125" y="196"/>
                      <a:pt x="125" y="196"/>
                    </a:cubicBezTo>
                    <a:cubicBezTo>
                      <a:pt x="125" y="201"/>
                      <a:pt x="129" y="206"/>
                      <a:pt x="134" y="205"/>
                    </a:cubicBezTo>
                    <a:cubicBezTo>
                      <a:pt x="140" y="205"/>
                      <a:pt x="151" y="204"/>
                      <a:pt x="157" y="199"/>
                    </a:cubicBezTo>
                    <a:cubicBezTo>
                      <a:pt x="162" y="202"/>
                      <a:pt x="170" y="199"/>
                      <a:pt x="170" y="192"/>
                    </a:cubicBezTo>
                    <a:cubicBezTo>
                      <a:pt x="171" y="142"/>
                      <a:pt x="201" y="16"/>
                      <a:pt x="124" y="6"/>
                    </a:cubicBezTo>
                    <a:close/>
                    <a:moveTo>
                      <a:pt x="140" y="186"/>
                    </a:moveTo>
                    <a:cubicBezTo>
                      <a:pt x="138" y="180"/>
                      <a:pt x="136" y="176"/>
                      <a:pt x="135" y="170"/>
                    </a:cubicBezTo>
                    <a:cubicBezTo>
                      <a:pt x="133" y="160"/>
                      <a:pt x="120" y="162"/>
                      <a:pt x="117" y="170"/>
                    </a:cubicBezTo>
                    <a:cubicBezTo>
                      <a:pt x="114" y="177"/>
                      <a:pt x="108" y="192"/>
                      <a:pt x="99" y="192"/>
                    </a:cubicBezTo>
                    <a:cubicBezTo>
                      <a:pt x="92" y="192"/>
                      <a:pt x="89" y="182"/>
                      <a:pt x="87" y="178"/>
                    </a:cubicBezTo>
                    <a:cubicBezTo>
                      <a:pt x="79" y="150"/>
                      <a:pt x="100" y="131"/>
                      <a:pt x="121" y="118"/>
                    </a:cubicBezTo>
                    <a:cubicBezTo>
                      <a:pt x="121" y="118"/>
                      <a:pt x="121" y="117"/>
                      <a:pt x="121" y="117"/>
                    </a:cubicBezTo>
                    <a:cubicBezTo>
                      <a:pt x="124" y="121"/>
                      <a:pt x="131" y="121"/>
                      <a:pt x="132" y="115"/>
                    </a:cubicBezTo>
                    <a:cubicBezTo>
                      <a:pt x="136" y="91"/>
                      <a:pt x="132" y="58"/>
                      <a:pt x="108" y="45"/>
                    </a:cubicBezTo>
                    <a:cubicBezTo>
                      <a:pt x="101" y="41"/>
                      <a:pt x="90" y="44"/>
                      <a:pt x="85" y="50"/>
                    </a:cubicBezTo>
                    <a:cubicBezTo>
                      <a:pt x="81" y="54"/>
                      <a:pt x="73" y="70"/>
                      <a:pt x="66" y="66"/>
                    </a:cubicBezTo>
                    <a:cubicBezTo>
                      <a:pt x="52" y="59"/>
                      <a:pt x="55" y="48"/>
                      <a:pt x="64" y="39"/>
                    </a:cubicBezTo>
                    <a:cubicBezTo>
                      <a:pt x="78" y="25"/>
                      <a:pt x="103" y="20"/>
                      <a:pt x="122" y="22"/>
                    </a:cubicBezTo>
                    <a:cubicBezTo>
                      <a:pt x="148" y="26"/>
                      <a:pt x="154" y="51"/>
                      <a:pt x="157" y="74"/>
                    </a:cubicBezTo>
                    <a:cubicBezTo>
                      <a:pt x="160" y="110"/>
                      <a:pt x="155" y="148"/>
                      <a:pt x="153" y="184"/>
                    </a:cubicBezTo>
                    <a:cubicBezTo>
                      <a:pt x="149" y="184"/>
                      <a:pt x="145" y="185"/>
                      <a:pt x="140" y="1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9" name="Freeform 405"/>
              <p:cNvSpPr/>
              <p:nvPr/>
            </p:nvSpPr>
            <p:spPr bwMode="auto">
              <a:xfrm>
                <a:off x="2811" y="296"/>
                <a:ext cx="59" cy="64"/>
              </a:xfrm>
              <a:custGeom>
                <a:avLst/>
                <a:gdLst>
                  <a:gd name="T0" fmla="*/ 26 w 29"/>
                  <a:gd name="T1" fmla="*/ 5 h 32"/>
                  <a:gd name="T2" fmla="*/ 19 w 29"/>
                  <a:gd name="T3" fmla="*/ 2 h 32"/>
                  <a:gd name="T4" fmla="*/ 4 w 29"/>
                  <a:gd name="T5" fmla="*/ 10 h 32"/>
                  <a:gd name="T6" fmla="*/ 4 w 29"/>
                  <a:gd name="T7" fmla="*/ 14 h 32"/>
                  <a:gd name="T8" fmla="*/ 4 w 29"/>
                  <a:gd name="T9" fmla="*/ 14 h 32"/>
                  <a:gd name="T10" fmla="*/ 2 w 29"/>
                  <a:gd name="T11" fmla="*/ 26 h 32"/>
                  <a:gd name="T12" fmla="*/ 15 w 29"/>
                  <a:gd name="T13" fmla="*/ 29 h 32"/>
                  <a:gd name="T14" fmla="*/ 29 w 29"/>
                  <a:gd name="T15" fmla="*/ 17 h 32"/>
                  <a:gd name="T16" fmla="*/ 26 w 29"/>
                  <a:gd name="T17"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2">
                    <a:moveTo>
                      <a:pt x="26" y="5"/>
                    </a:moveTo>
                    <a:cubicBezTo>
                      <a:pt x="24" y="4"/>
                      <a:pt x="22" y="2"/>
                      <a:pt x="19" y="2"/>
                    </a:cubicBezTo>
                    <a:cubicBezTo>
                      <a:pt x="13" y="0"/>
                      <a:pt x="6" y="4"/>
                      <a:pt x="4" y="10"/>
                    </a:cubicBezTo>
                    <a:cubicBezTo>
                      <a:pt x="4" y="11"/>
                      <a:pt x="4" y="12"/>
                      <a:pt x="4" y="14"/>
                    </a:cubicBezTo>
                    <a:cubicBezTo>
                      <a:pt x="4" y="14"/>
                      <a:pt x="4" y="14"/>
                      <a:pt x="4" y="14"/>
                    </a:cubicBezTo>
                    <a:cubicBezTo>
                      <a:pt x="1" y="17"/>
                      <a:pt x="0" y="22"/>
                      <a:pt x="2" y="26"/>
                    </a:cubicBezTo>
                    <a:cubicBezTo>
                      <a:pt x="5" y="30"/>
                      <a:pt x="11" y="32"/>
                      <a:pt x="15" y="29"/>
                    </a:cubicBezTo>
                    <a:cubicBezTo>
                      <a:pt x="20" y="26"/>
                      <a:pt x="27" y="23"/>
                      <a:pt x="29" y="17"/>
                    </a:cubicBezTo>
                    <a:cubicBezTo>
                      <a:pt x="29" y="13"/>
                      <a:pt x="29" y="8"/>
                      <a:pt x="2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0" name="Freeform 406"/>
              <p:cNvSpPr>
                <a:spLocks noEditPoints="1"/>
              </p:cNvSpPr>
              <p:nvPr/>
            </p:nvSpPr>
            <p:spPr bwMode="auto">
              <a:xfrm>
                <a:off x="2946" y="29"/>
                <a:ext cx="289" cy="398"/>
              </a:xfrm>
              <a:custGeom>
                <a:avLst/>
                <a:gdLst>
                  <a:gd name="T0" fmla="*/ 137 w 143"/>
                  <a:gd name="T1" fmla="*/ 111 h 197"/>
                  <a:gd name="T2" fmla="*/ 93 w 143"/>
                  <a:gd name="T3" fmla="*/ 118 h 197"/>
                  <a:gd name="T4" fmla="*/ 57 w 143"/>
                  <a:gd name="T5" fmla="*/ 110 h 197"/>
                  <a:gd name="T6" fmla="*/ 68 w 143"/>
                  <a:gd name="T7" fmla="*/ 73 h 197"/>
                  <a:gd name="T8" fmla="*/ 100 w 143"/>
                  <a:gd name="T9" fmla="*/ 87 h 197"/>
                  <a:gd name="T10" fmla="*/ 116 w 143"/>
                  <a:gd name="T11" fmla="*/ 87 h 197"/>
                  <a:gd name="T12" fmla="*/ 139 w 143"/>
                  <a:gd name="T13" fmla="*/ 56 h 197"/>
                  <a:gd name="T14" fmla="*/ 135 w 143"/>
                  <a:gd name="T15" fmla="*/ 43 h 197"/>
                  <a:gd name="T16" fmla="*/ 136 w 143"/>
                  <a:gd name="T17" fmla="*/ 37 h 197"/>
                  <a:gd name="T18" fmla="*/ 33 w 143"/>
                  <a:gd name="T19" fmla="*/ 39 h 197"/>
                  <a:gd name="T20" fmla="*/ 20 w 143"/>
                  <a:gd name="T21" fmla="*/ 155 h 197"/>
                  <a:gd name="T22" fmla="*/ 92 w 143"/>
                  <a:gd name="T23" fmla="*/ 192 h 197"/>
                  <a:gd name="T24" fmla="*/ 140 w 143"/>
                  <a:gd name="T25" fmla="*/ 123 h 197"/>
                  <a:gd name="T26" fmla="*/ 137 w 143"/>
                  <a:gd name="T27" fmla="*/ 111 h 197"/>
                  <a:gd name="T28" fmla="*/ 91 w 143"/>
                  <a:gd name="T29" fmla="*/ 175 h 197"/>
                  <a:gd name="T30" fmla="*/ 37 w 143"/>
                  <a:gd name="T31" fmla="*/ 150 h 197"/>
                  <a:gd name="T32" fmla="*/ 37 w 143"/>
                  <a:gd name="T33" fmla="*/ 64 h 197"/>
                  <a:gd name="T34" fmla="*/ 77 w 143"/>
                  <a:gd name="T35" fmla="*/ 29 h 197"/>
                  <a:gd name="T36" fmla="*/ 127 w 143"/>
                  <a:gd name="T37" fmla="*/ 43 h 197"/>
                  <a:gd name="T38" fmla="*/ 123 w 143"/>
                  <a:gd name="T39" fmla="*/ 46 h 197"/>
                  <a:gd name="T40" fmla="*/ 109 w 143"/>
                  <a:gd name="T41" fmla="*/ 66 h 197"/>
                  <a:gd name="T42" fmla="*/ 69 w 143"/>
                  <a:gd name="T43" fmla="*/ 50 h 197"/>
                  <a:gd name="T44" fmla="*/ 39 w 143"/>
                  <a:gd name="T45" fmla="*/ 96 h 197"/>
                  <a:gd name="T46" fmla="*/ 66 w 143"/>
                  <a:gd name="T47" fmla="*/ 143 h 197"/>
                  <a:gd name="T48" fmla="*/ 123 w 143"/>
                  <a:gd name="T49" fmla="*/ 126 h 197"/>
                  <a:gd name="T50" fmla="*/ 91 w 143"/>
                  <a:gd name="T51" fmla="*/ 17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3" h="197">
                    <a:moveTo>
                      <a:pt x="137" y="111"/>
                    </a:moveTo>
                    <a:cubicBezTo>
                      <a:pt x="121" y="106"/>
                      <a:pt x="108" y="111"/>
                      <a:pt x="93" y="118"/>
                    </a:cubicBezTo>
                    <a:cubicBezTo>
                      <a:pt x="78" y="125"/>
                      <a:pt x="62" y="132"/>
                      <a:pt x="57" y="110"/>
                    </a:cubicBezTo>
                    <a:cubicBezTo>
                      <a:pt x="54" y="97"/>
                      <a:pt x="59" y="82"/>
                      <a:pt x="68" y="73"/>
                    </a:cubicBezTo>
                    <a:cubicBezTo>
                      <a:pt x="81" y="57"/>
                      <a:pt x="94" y="74"/>
                      <a:pt x="100" y="87"/>
                    </a:cubicBezTo>
                    <a:cubicBezTo>
                      <a:pt x="103" y="94"/>
                      <a:pt x="112" y="92"/>
                      <a:pt x="116" y="87"/>
                    </a:cubicBezTo>
                    <a:cubicBezTo>
                      <a:pt x="123" y="76"/>
                      <a:pt x="133" y="67"/>
                      <a:pt x="139" y="56"/>
                    </a:cubicBezTo>
                    <a:cubicBezTo>
                      <a:pt x="142" y="50"/>
                      <a:pt x="139" y="45"/>
                      <a:pt x="135" y="43"/>
                    </a:cubicBezTo>
                    <a:cubicBezTo>
                      <a:pt x="137" y="41"/>
                      <a:pt x="138" y="39"/>
                      <a:pt x="136" y="37"/>
                    </a:cubicBezTo>
                    <a:cubicBezTo>
                      <a:pt x="108" y="0"/>
                      <a:pt x="62" y="6"/>
                      <a:pt x="33" y="39"/>
                    </a:cubicBezTo>
                    <a:cubicBezTo>
                      <a:pt x="6" y="69"/>
                      <a:pt x="0" y="119"/>
                      <a:pt x="20" y="155"/>
                    </a:cubicBezTo>
                    <a:cubicBezTo>
                      <a:pt x="34" y="180"/>
                      <a:pt x="64" y="197"/>
                      <a:pt x="92" y="192"/>
                    </a:cubicBezTo>
                    <a:cubicBezTo>
                      <a:pt x="127" y="187"/>
                      <a:pt x="141" y="155"/>
                      <a:pt x="140" y="123"/>
                    </a:cubicBezTo>
                    <a:cubicBezTo>
                      <a:pt x="143" y="120"/>
                      <a:pt x="142" y="113"/>
                      <a:pt x="137" y="111"/>
                    </a:cubicBezTo>
                    <a:close/>
                    <a:moveTo>
                      <a:pt x="91" y="175"/>
                    </a:moveTo>
                    <a:cubicBezTo>
                      <a:pt x="70" y="179"/>
                      <a:pt x="49" y="165"/>
                      <a:pt x="37" y="150"/>
                    </a:cubicBezTo>
                    <a:cubicBezTo>
                      <a:pt x="19" y="125"/>
                      <a:pt x="24" y="89"/>
                      <a:pt x="37" y="64"/>
                    </a:cubicBezTo>
                    <a:cubicBezTo>
                      <a:pt x="45" y="47"/>
                      <a:pt x="59" y="35"/>
                      <a:pt x="77" y="29"/>
                    </a:cubicBezTo>
                    <a:cubicBezTo>
                      <a:pt x="95" y="24"/>
                      <a:pt x="112" y="34"/>
                      <a:pt x="127" y="43"/>
                    </a:cubicBezTo>
                    <a:cubicBezTo>
                      <a:pt x="126" y="44"/>
                      <a:pt x="124" y="45"/>
                      <a:pt x="123" y="46"/>
                    </a:cubicBezTo>
                    <a:cubicBezTo>
                      <a:pt x="119" y="54"/>
                      <a:pt x="114" y="60"/>
                      <a:pt x="109" y="66"/>
                    </a:cubicBezTo>
                    <a:cubicBezTo>
                      <a:pt x="99" y="53"/>
                      <a:pt x="86" y="43"/>
                      <a:pt x="69" y="50"/>
                    </a:cubicBezTo>
                    <a:cubicBezTo>
                      <a:pt x="51" y="57"/>
                      <a:pt x="41" y="78"/>
                      <a:pt x="39" y="96"/>
                    </a:cubicBezTo>
                    <a:cubicBezTo>
                      <a:pt x="36" y="116"/>
                      <a:pt x="44" y="139"/>
                      <a:pt x="66" y="143"/>
                    </a:cubicBezTo>
                    <a:cubicBezTo>
                      <a:pt x="86" y="148"/>
                      <a:pt x="103" y="131"/>
                      <a:pt x="123" y="126"/>
                    </a:cubicBezTo>
                    <a:cubicBezTo>
                      <a:pt x="121" y="148"/>
                      <a:pt x="115" y="169"/>
                      <a:pt x="91"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1" name="Freeform 407"/>
              <p:cNvSpPr>
                <a:spLocks noEditPoints="1"/>
              </p:cNvSpPr>
              <p:nvPr/>
            </p:nvSpPr>
            <p:spPr bwMode="auto">
              <a:xfrm>
                <a:off x="3192" y="-55"/>
                <a:ext cx="339" cy="405"/>
              </a:xfrm>
              <a:custGeom>
                <a:avLst/>
                <a:gdLst>
                  <a:gd name="T0" fmla="*/ 153 w 168"/>
                  <a:gd name="T1" fmla="*/ 137 h 201"/>
                  <a:gd name="T2" fmla="*/ 117 w 168"/>
                  <a:gd name="T3" fmla="*/ 109 h 201"/>
                  <a:gd name="T4" fmla="*/ 133 w 168"/>
                  <a:gd name="T5" fmla="*/ 20 h 201"/>
                  <a:gd name="T6" fmla="*/ 120 w 168"/>
                  <a:gd name="T7" fmla="*/ 20 h 201"/>
                  <a:gd name="T8" fmla="*/ 89 w 168"/>
                  <a:gd name="T9" fmla="*/ 50 h 201"/>
                  <a:gd name="T10" fmla="*/ 89 w 168"/>
                  <a:gd name="T11" fmla="*/ 19 h 201"/>
                  <a:gd name="T12" fmla="*/ 80 w 168"/>
                  <a:gd name="T13" fmla="*/ 10 h 201"/>
                  <a:gd name="T14" fmla="*/ 32 w 168"/>
                  <a:gd name="T15" fmla="*/ 196 h 201"/>
                  <a:gd name="T16" fmla="*/ 36 w 168"/>
                  <a:gd name="T17" fmla="*/ 199 h 201"/>
                  <a:gd name="T18" fmla="*/ 41 w 168"/>
                  <a:gd name="T19" fmla="*/ 201 h 201"/>
                  <a:gd name="T20" fmla="*/ 68 w 168"/>
                  <a:gd name="T21" fmla="*/ 196 h 201"/>
                  <a:gd name="T22" fmla="*/ 76 w 168"/>
                  <a:gd name="T23" fmla="*/ 185 h 201"/>
                  <a:gd name="T24" fmla="*/ 77 w 168"/>
                  <a:gd name="T25" fmla="*/ 157 h 201"/>
                  <a:gd name="T26" fmla="*/ 122 w 168"/>
                  <a:gd name="T27" fmla="*/ 183 h 201"/>
                  <a:gd name="T28" fmla="*/ 134 w 168"/>
                  <a:gd name="T29" fmla="*/ 182 h 201"/>
                  <a:gd name="T30" fmla="*/ 153 w 168"/>
                  <a:gd name="T31" fmla="*/ 151 h 201"/>
                  <a:gd name="T32" fmla="*/ 153 w 168"/>
                  <a:gd name="T33" fmla="*/ 137 h 201"/>
                  <a:gd name="T34" fmla="*/ 71 w 168"/>
                  <a:gd name="T35" fmla="*/ 28 h 201"/>
                  <a:gd name="T36" fmla="*/ 71 w 168"/>
                  <a:gd name="T37" fmla="*/ 66 h 201"/>
                  <a:gd name="T38" fmla="*/ 84 w 168"/>
                  <a:gd name="T39" fmla="*/ 73 h 201"/>
                  <a:gd name="T40" fmla="*/ 127 w 168"/>
                  <a:gd name="T41" fmla="*/ 40 h 201"/>
                  <a:gd name="T42" fmla="*/ 100 w 168"/>
                  <a:gd name="T43" fmla="*/ 98 h 201"/>
                  <a:gd name="T44" fmla="*/ 98 w 168"/>
                  <a:gd name="T45" fmla="*/ 104 h 201"/>
                  <a:gd name="T46" fmla="*/ 98 w 168"/>
                  <a:gd name="T47" fmla="*/ 121 h 201"/>
                  <a:gd name="T48" fmla="*/ 133 w 168"/>
                  <a:gd name="T49" fmla="*/ 146 h 201"/>
                  <a:gd name="T50" fmla="*/ 123 w 168"/>
                  <a:gd name="T51" fmla="*/ 163 h 201"/>
                  <a:gd name="T52" fmla="*/ 73 w 168"/>
                  <a:gd name="T53" fmla="*/ 132 h 201"/>
                  <a:gd name="T54" fmla="*/ 59 w 168"/>
                  <a:gd name="T55" fmla="*/ 142 h 201"/>
                  <a:gd name="T56" fmla="*/ 59 w 168"/>
                  <a:gd name="T57" fmla="*/ 181 h 201"/>
                  <a:gd name="T58" fmla="*/ 41 w 168"/>
                  <a:gd name="T59" fmla="*/ 188 h 201"/>
                  <a:gd name="T60" fmla="*/ 71 w 168"/>
                  <a:gd name="T61" fmla="*/ 2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8" h="201">
                    <a:moveTo>
                      <a:pt x="153" y="137"/>
                    </a:moveTo>
                    <a:cubicBezTo>
                      <a:pt x="142" y="126"/>
                      <a:pt x="130" y="116"/>
                      <a:pt x="117" y="109"/>
                    </a:cubicBezTo>
                    <a:cubicBezTo>
                      <a:pt x="141" y="83"/>
                      <a:pt x="168" y="48"/>
                      <a:pt x="133" y="20"/>
                    </a:cubicBezTo>
                    <a:cubicBezTo>
                      <a:pt x="130" y="17"/>
                      <a:pt x="124" y="16"/>
                      <a:pt x="120" y="20"/>
                    </a:cubicBezTo>
                    <a:cubicBezTo>
                      <a:pt x="111" y="32"/>
                      <a:pt x="101" y="41"/>
                      <a:pt x="89" y="50"/>
                    </a:cubicBezTo>
                    <a:cubicBezTo>
                      <a:pt x="88" y="39"/>
                      <a:pt x="88" y="29"/>
                      <a:pt x="89" y="19"/>
                    </a:cubicBezTo>
                    <a:cubicBezTo>
                      <a:pt x="89" y="13"/>
                      <a:pt x="84" y="10"/>
                      <a:pt x="80" y="10"/>
                    </a:cubicBezTo>
                    <a:cubicBezTo>
                      <a:pt x="0" y="0"/>
                      <a:pt x="21" y="153"/>
                      <a:pt x="32" y="196"/>
                    </a:cubicBezTo>
                    <a:cubicBezTo>
                      <a:pt x="33" y="198"/>
                      <a:pt x="35" y="199"/>
                      <a:pt x="36" y="199"/>
                    </a:cubicBezTo>
                    <a:cubicBezTo>
                      <a:pt x="37" y="200"/>
                      <a:pt x="39" y="201"/>
                      <a:pt x="41" y="201"/>
                    </a:cubicBezTo>
                    <a:cubicBezTo>
                      <a:pt x="50" y="200"/>
                      <a:pt x="59" y="196"/>
                      <a:pt x="68" y="196"/>
                    </a:cubicBezTo>
                    <a:cubicBezTo>
                      <a:pt x="74" y="196"/>
                      <a:pt x="78" y="190"/>
                      <a:pt x="76" y="185"/>
                    </a:cubicBezTo>
                    <a:cubicBezTo>
                      <a:pt x="75" y="176"/>
                      <a:pt x="76" y="167"/>
                      <a:pt x="77" y="157"/>
                    </a:cubicBezTo>
                    <a:cubicBezTo>
                      <a:pt x="91" y="167"/>
                      <a:pt x="106" y="176"/>
                      <a:pt x="122" y="183"/>
                    </a:cubicBezTo>
                    <a:cubicBezTo>
                      <a:pt x="126" y="185"/>
                      <a:pt x="131" y="185"/>
                      <a:pt x="134" y="182"/>
                    </a:cubicBezTo>
                    <a:cubicBezTo>
                      <a:pt x="142" y="173"/>
                      <a:pt x="146" y="160"/>
                      <a:pt x="153" y="151"/>
                    </a:cubicBezTo>
                    <a:cubicBezTo>
                      <a:pt x="157" y="147"/>
                      <a:pt x="158" y="141"/>
                      <a:pt x="153" y="137"/>
                    </a:cubicBezTo>
                    <a:close/>
                    <a:moveTo>
                      <a:pt x="71" y="28"/>
                    </a:moveTo>
                    <a:cubicBezTo>
                      <a:pt x="71" y="40"/>
                      <a:pt x="72" y="53"/>
                      <a:pt x="71" y="66"/>
                    </a:cubicBezTo>
                    <a:cubicBezTo>
                      <a:pt x="71" y="72"/>
                      <a:pt x="79" y="76"/>
                      <a:pt x="84" y="73"/>
                    </a:cubicBezTo>
                    <a:cubicBezTo>
                      <a:pt x="100" y="64"/>
                      <a:pt x="114" y="53"/>
                      <a:pt x="127" y="40"/>
                    </a:cubicBezTo>
                    <a:cubicBezTo>
                      <a:pt x="141" y="61"/>
                      <a:pt x="112" y="84"/>
                      <a:pt x="100" y="98"/>
                    </a:cubicBezTo>
                    <a:cubicBezTo>
                      <a:pt x="99" y="100"/>
                      <a:pt x="98" y="102"/>
                      <a:pt x="98" y="104"/>
                    </a:cubicBezTo>
                    <a:cubicBezTo>
                      <a:pt x="92" y="108"/>
                      <a:pt x="90" y="117"/>
                      <a:pt x="98" y="121"/>
                    </a:cubicBezTo>
                    <a:cubicBezTo>
                      <a:pt x="111" y="129"/>
                      <a:pt x="122" y="136"/>
                      <a:pt x="133" y="146"/>
                    </a:cubicBezTo>
                    <a:cubicBezTo>
                      <a:pt x="130" y="152"/>
                      <a:pt x="127" y="158"/>
                      <a:pt x="123" y="163"/>
                    </a:cubicBezTo>
                    <a:cubicBezTo>
                      <a:pt x="105" y="155"/>
                      <a:pt x="89" y="145"/>
                      <a:pt x="73" y="132"/>
                    </a:cubicBezTo>
                    <a:cubicBezTo>
                      <a:pt x="66" y="127"/>
                      <a:pt x="58" y="136"/>
                      <a:pt x="59" y="142"/>
                    </a:cubicBezTo>
                    <a:cubicBezTo>
                      <a:pt x="62" y="155"/>
                      <a:pt x="58" y="168"/>
                      <a:pt x="59" y="181"/>
                    </a:cubicBezTo>
                    <a:cubicBezTo>
                      <a:pt x="53" y="184"/>
                      <a:pt x="47" y="187"/>
                      <a:pt x="41" y="188"/>
                    </a:cubicBezTo>
                    <a:cubicBezTo>
                      <a:pt x="37" y="148"/>
                      <a:pt x="27" y="36"/>
                      <a:pt x="7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2" name="Freeform 408"/>
              <p:cNvSpPr>
                <a:spLocks noEditPoints="1"/>
              </p:cNvSpPr>
              <p:nvPr/>
            </p:nvSpPr>
            <p:spPr bwMode="auto">
              <a:xfrm>
                <a:off x="3753" y="-102"/>
                <a:ext cx="529" cy="347"/>
              </a:xfrm>
              <a:custGeom>
                <a:avLst/>
                <a:gdLst>
                  <a:gd name="T0" fmla="*/ 241 w 262"/>
                  <a:gd name="T1" fmla="*/ 20 h 172"/>
                  <a:gd name="T2" fmla="*/ 239 w 262"/>
                  <a:gd name="T3" fmla="*/ 14 h 172"/>
                  <a:gd name="T4" fmla="*/ 227 w 262"/>
                  <a:gd name="T5" fmla="*/ 8 h 172"/>
                  <a:gd name="T6" fmla="*/ 215 w 262"/>
                  <a:gd name="T7" fmla="*/ 1 h 172"/>
                  <a:gd name="T8" fmla="*/ 206 w 262"/>
                  <a:gd name="T9" fmla="*/ 4 h 172"/>
                  <a:gd name="T10" fmla="*/ 141 w 262"/>
                  <a:gd name="T11" fmla="*/ 52 h 172"/>
                  <a:gd name="T12" fmla="*/ 136 w 262"/>
                  <a:gd name="T13" fmla="*/ 27 h 172"/>
                  <a:gd name="T14" fmla="*/ 129 w 262"/>
                  <a:gd name="T15" fmla="*/ 21 h 172"/>
                  <a:gd name="T16" fmla="*/ 11 w 262"/>
                  <a:gd name="T17" fmla="*/ 21 h 172"/>
                  <a:gd name="T18" fmla="*/ 4 w 262"/>
                  <a:gd name="T19" fmla="*/ 27 h 172"/>
                  <a:gd name="T20" fmla="*/ 4 w 262"/>
                  <a:gd name="T21" fmla="*/ 87 h 172"/>
                  <a:gd name="T22" fmla="*/ 13 w 262"/>
                  <a:gd name="T23" fmla="*/ 94 h 172"/>
                  <a:gd name="T24" fmla="*/ 48 w 262"/>
                  <a:gd name="T25" fmla="*/ 94 h 172"/>
                  <a:gd name="T26" fmla="*/ 45 w 262"/>
                  <a:gd name="T27" fmla="*/ 101 h 172"/>
                  <a:gd name="T28" fmla="*/ 44 w 262"/>
                  <a:gd name="T29" fmla="*/ 155 h 172"/>
                  <a:gd name="T30" fmla="*/ 50 w 262"/>
                  <a:gd name="T31" fmla="*/ 163 h 172"/>
                  <a:gd name="T32" fmla="*/ 98 w 262"/>
                  <a:gd name="T33" fmla="*/ 168 h 172"/>
                  <a:gd name="T34" fmla="*/ 105 w 262"/>
                  <a:gd name="T35" fmla="*/ 159 h 172"/>
                  <a:gd name="T36" fmla="*/ 109 w 262"/>
                  <a:gd name="T37" fmla="*/ 89 h 172"/>
                  <a:gd name="T38" fmla="*/ 131 w 262"/>
                  <a:gd name="T39" fmla="*/ 87 h 172"/>
                  <a:gd name="T40" fmla="*/ 131 w 262"/>
                  <a:gd name="T41" fmla="*/ 86 h 172"/>
                  <a:gd name="T42" fmla="*/ 174 w 262"/>
                  <a:gd name="T43" fmla="*/ 156 h 172"/>
                  <a:gd name="T44" fmla="*/ 251 w 262"/>
                  <a:gd name="T45" fmla="*/ 105 h 172"/>
                  <a:gd name="T46" fmla="*/ 241 w 262"/>
                  <a:gd name="T47" fmla="*/ 20 h 172"/>
                  <a:gd name="T48" fmla="*/ 122 w 262"/>
                  <a:gd name="T49" fmla="*/ 67 h 172"/>
                  <a:gd name="T50" fmla="*/ 93 w 262"/>
                  <a:gd name="T51" fmla="*/ 71 h 172"/>
                  <a:gd name="T52" fmla="*/ 89 w 262"/>
                  <a:gd name="T53" fmla="*/ 88 h 172"/>
                  <a:gd name="T54" fmla="*/ 86 w 262"/>
                  <a:gd name="T55" fmla="*/ 151 h 172"/>
                  <a:gd name="T56" fmla="*/ 60 w 262"/>
                  <a:gd name="T57" fmla="*/ 148 h 172"/>
                  <a:gd name="T58" fmla="*/ 58 w 262"/>
                  <a:gd name="T59" fmla="*/ 125 h 172"/>
                  <a:gd name="T60" fmla="*/ 55 w 262"/>
                  <a:gd name="T61" fmla="*/ 99 h 172"/>
                  <a:gd name="T62" fmla="*/ 58 w 262"/>
                  <a:gd name="T63" fmla="*/ 95 h 172"/>
                  <a:gd name="T64" fmla="*/ 57 w 262"/>
                  <a:gd name="T65" fmla="*/ 94 h 172"/>
                  <a:gd name="T66" fmla="*/ 58 w 262"/>
                  <a:gd name="T67" fmla="*/ 83 h 172"/>
                  <a:gd name="T68" fmla="*/ 21 w 262"/>
                  <a:gd name="T69" fmla="*/ 76 h 172"/>
                  <a:gd name="T70" fmla="*/ 20 w 262"/>
                  <a:gd name="T71" fmla="*/ 43 h 172"/>
                  <a:gd name="T72" fmla="*/ 70 w 262"/>
                  <a:gd name="T73" fmla="*/ 33 h 172"/>
                  <a:gd name="T74" fmla="*/ 117 w 262"/>
                  <a:gd name="T75" fmla="*/ 37 h 172"/>
                  <a:gd name="T76" fmla="*/ 122 w 262"/>
                  <a:gd name="T77" fmla="*/ 67 h 172"/>
                  <a:gd name="T78" fmla="*/ 235 w 262"/>
                  <a:gd name="T79" fmla="*/ 86 h 172"/>
                  <a:gd name="T80" fmla="*/ 188 w 262"/>
                  <a:gd name="T81" fmla="*/ 139 h 172"/>
                  <a:gd name="T82" fmla="*/ 158 w 262"/>
                  <a:gd name="T83" fmla="*/ 62 h 172"/>
                  <a:gd name="T84" fmla="*/ 210 w 262"/>
                  <a:gd name="T85" fmla="*/ 21 h 172"/>
                  <a:gd name="T86" fmla="*/ 235 w 262"/>
                  <a:gd name="T87" fmla="*/ 8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2" h="172">
                    <a:moveTo>
                      <a:pt x="241" y="20"/>
                    </a:moveTo>
                    <a:cubicBezTo>
                      <a:pt x="241" y="18"/>
                      <a:pt x="241" y="15"/>
                      <a:pt x="239" y="14"/>
                    </a:cubicBezTo>
                    <a:cubicBezTo>
                      <a:pt x="235" y="11"/>
                      <a:pt x="231" y="9"/>
                      <a:pt x="227" y="8"/>
                    </a:cubicBezTo>
                    <a:cubicBezTo>
                      <a:pt x="224" y="5"/>
                      <a:pt x="220" y="3"/>
                      <a:pt x="215" y="1"/>
                    </a:cubicBezTo>
                    <a:cubicBezTo>
                      <a:pt x="212" y="0"/>
                      <a:pt x="209" y="1"/>
                      <a:pt x="206" y="4"/>
                    </a:cubicBezTo>
                    <a:cubicBezTo>
                      <a:pt x="179" y="4"/>
                      <a:pt x="154" y="25"/>
                      <a:pt x="141" y="52"/>
                    </a:cubicBezTo>
                    <a:cubicBezTo>
                      <a:pt x="140" y="44"/>
                      <a:pt x="138" y="35"/>
                      <a:pt x="136" y="27"/>
                    </a:cubicBezTo>
                    <a:cubicBezTo>
                      <a:pt x="135" y="24"/>
                      <a:pt x="133" y="21"/>
                      <a:pt x="129" y="21"/>
                    </a:cubicBezTo>
                    <a:cubicBezTo>
                      <a:pt x="90" y="13"/>
                      <a:pt x="50" y="13"/>
                      <a:pt x="11" y="21"/>
                    </a:cubicBezTo>
                    <a:cubicBezTo>
                      <a:pt x="8" y="21"/>
                      <a:pt x="5" y="24"/>
                      <a:pt x="4" y="27"/>
                    </a:cubicBezTo>
                    <a:cubicBezTo>
                      <a:pt x="0" y="47"/>
                      <a:pt x="0" y="67"/>
                      <a:pt x="4" y="87"/>
                    </a:cubicBezTo>
                    <a:cubicBezTo>
                      <a:pt x="5" y="91"/>
                      <a:pt x="9" y="94"/>
                      <a:pt x="13" y="94"/>
                    </a:cubicBezTo>
                    <a:cubicBezTo>
                      <a:pt x="25" y="94"/>
                      <a:pt x="36" y="95"/>
                      <a:pt x="48" y="94"/>
                    </a:cubicBezTo>
                    <a:cubicBezTo>
                      <a:pt x="47" y="96"/>
                      <a:pt x="45" y="98"/>
                      <a:pt x="45" y="101"/>
                    </a:cubicBezTo>
                    <a:cubicBezTo>
                      <a:pt x="39" y="117"/>
                      <a:pt x="44" y="138"/>
                      <a:pt x="44" y="155"/>
                    </a:cubicBezTo>
                    <a:cubicBezTo>
                      <a:pt x="44" y="159"/>
                      <a:pt x="47" y="162"/>
                      <a:pt x="50" y="163"/>
                    </a:cubicBezTo>
                    <a:cubicBezTo>
                      <a:pt x="65" y="169"/>
                      <a:pt x="82" y="172"/>
                      <a:pt x="98" y="168"/>
                    </a:cubicBezTo>
                    <a:cubicBezTo>
                      <a:pt x="102" y="167"/>
                      <a:pt x="105" y="163"/>
                      <a:pt x="105" y="159"/>
                    </a:cubicBezTo>
                    <a:cubicBezTo>
                      <a:pt x="105" y="136"/>
                      <a:pt x="106" y="112"/>
                      <a:pt x="109" y="89"/>
                    </a:cubicBezTo>
                    <a:cubicBezTo>
                      <a:pt x="116" y="88"/>
                      <a:pt x="123" y="87"/>
                      <a:pt x="131" y="87"/>
                    </a:cubicBezTo>
                    <a:cubicBezTo>
                      <a:pt x="131" y="87"/>
                      <a:pt x="131" y="86"/>
                      <a:pt x="131" y="86"/>
                    </a:cubicBezTo>
                    <a:cubicBezTo>
                      <a:pt x="129" y="115"/>
                      <a:pt x="140" y="143"/>
                      <a:pt x="174" y="156"/>
                    </a:cubicBezTo>
                    <a:cubicBezTo>
                      <a:pt x="210" y="170"/>
                      <a:pt x="239" y="133"/>
                      <a:pt x="251" y="105"/>
                    </a:cubicBezTo>
                    <a:cubicBezTo>
                      <a:pt x="262" y="77"/>
                      <a:pt x="259" y="43"/>
                      <a:pt x="241" y="20"/>
                    </a:cubicBezTo>
                    <a:close/>
                    <a:moveTo>
                      <a:pt x="122" y="67"/>
                    </a:moveTo>
                    <a:cubicBezTo>
                      <a:pt x="112" y="68"/>
                      <a:pt x="102" y="69"/>
                      <a:pt x="93" y="71"/>
                    </a:cubicBezTo>
                    <a:cubicBezTo>
                      <a:pt x="85" y="73"/>
                      <a:pt x="84" y="84"/>
                      <a:pt x="89" y="88"/>
                    </a:cubicBezTo>
                    <a:cubicBezTo>
                      <a:pt x="86" y="109"/>
                      <a:pt x="86" y="130"/>
                      <a:pt x="86" y="151"/>
                    </a:cubicBezTo>
                    <a:cubicBezTo>
                      <a:pt x="77" y="152"/>
                      <a:pt x="69" y="151"/>
                      <a:pt x="60" y="148"/>
                    </a:cubicBezTo>
                    <a:cubicBezTo>
                      <a:pt x="60" y="141"/>
                      <a:pt x="59" y="133"/>
                      <a:pt x="58" y="125"/>
                    </a:cubicBezTo>
                    <a:cubicBezTo>
                      <a:pt x="58" y="122"/>
                      <a:pt x="57" y="100"/>
                      <a:pt x="55" y="99"/>
                    </a:cubicBezTo>
                    <a:cubicBezTo>
                      <a:pt x="57" y="100"/>
                      <a:pt x="60" y="97"/>
                      <a:pt x="58" y="95"/>
                    </a:cubicBezTo>
                    <a:cubicBezTo>
                      <a:pt x="58" y="95"/>
                      <a:pt x="58" y="94"/>
                      <a:pt x="57" y="94"/>
                    </a:cubicBezTo>
                    <a:cubicBezTo>
                      <a:pt x="62" y="92"/>
                      <a:pt x="64" y="84"/>
                      <a:pt x="58" y="83"/>
                    </a:cubicBezTo>
                    <a:cubicBezTo>
                      <a:pt x="46" y="81"/>
                      <a:pt x="34" y="78"/>
                      <a:pt x="21" y="76"/>
                    </a:cubicBezTo>
                    <a:cubicBezTo>
                      <a:pt x="20" y="65"/>
                      <a:pt x="20" y="54"/>
                      <a:pt x="20" y="43"/>
                    </a:cubicBezTo>
                    <a:cubicBezTo>
                      <a:pt x="21" y="30"/>
                      <a:pt x="60" y="33"/>
                      <a:pt x="70" y="33"/>
                    </a:cubicBezTo>
                    <a:cubicBezTo>
                      <a:pt x="86" y="33"/>
                      <a:pt x="101" y="35"/>
                      <a:pt x="117" y="37"/>
                    </a:cubicBezTo>
                    <a:cubicBezTo>
                      <a:pt x="123" y="39"/>
                      <a:pt x="124" y="56"/>
                      <a:pt x="122" y="67"/>
                    </a:cubicBezTo>
                    <a:close/>
                    <a:moveTo>
                      <a:pt x="235" y="86"/>
                    </a:moveTo>
                    <a:cubicBezTo>
                      <a:pt x="230" y="109"/>
                      <a:pt x="214" y="138"/>
                      <a:pt x="188" y="139"/>
                    </a:cubicBezTo>
                    <a:cubicBezTo>
                      <a:pt x="148" y="140"/>
                      <a:pt x="145" y="87"/>
                      <a:pt x="158" y="62"/>
                    </a:cubicBezTo>
                    <a:cubicBezTo>
                      <a:pt x="168" y="42"/>
                      <a:pt x="188" y="24"/>
                      <a:pt x="210" y="21"/>
                    </a:cubicBezTo>
                    <a:cubicBezTo>
                      <a:pt x="231" y="38"/>
                      <a:pt x="240" y="58"/>
                      <a:pt x="235"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3" name="Freeform 409"/>
              <p:cNvSpPr>
                <a:spLocks noEditPoints="1"/>
              </p:cNvSpPr>
              <p:nvPr/>
            </p:nvSpPr>
            <p:spPr bwMode="auto">
              <a:xfrm>
                <a:off x="4088" y="-21"/>
                <a:ext cx="115" cy="141"/>
              </a:xfrm>
              <a:custGeom>
                <a:avLst/>
                <a:gdLst>
                  <a:gd name="T0" fmla="*/ 53 w 57"/>
                  <a:gd name="T1" fmla="*/ 16 h 70"/>
                  <a:gd name="T2" fmla="*/ 10 w 57"/>
                  <a:gd name="T3" fmla="*/ 14 h 70"/>
                  <a:gd name="T4" fmla="*/ 14 w 57"/>
                  <a:gd name="T5" fmla="*/ 23 h 70"/>
                  <a:gd name="T6" fmla="*/ 7 w 57"/>
                  <a:gd name="T7" fmla="*/ 28 h 70"/>
                  <a:gd name="T8" fmla="*/ 13 w 57"/>
                  <a:gd name="T9" fmla="*/ 58 h 70"/>
                  <a:gd name="T10" fmla="*/ 44 w 57"/>
                  <a:gd name="T11" fmla="*/ 51 h 70"/>
                  <a:gd name="T12" fmla="*/ 53 w 57"/>
                  <a:gd name="T13" fmla="*/ 16 h 70"/>
                  <a:gd name="T14" fmla="*/ 37 w 57"/>
                  <a:gd name="T15" fmla="*/ 28 h 70"/>
                  <a:gd name="T16" fmla="*/ 33 w 57"/>
                  <a:gd name="T17" fmla="*/ 38 h 70"/>
                  <a:gd name="T18" fmla="*/ 26 w 57"/>
                  <a:gd name="T19" fmla="*/ 46 h 70"/>
                  <a:gd name="T20" fmla="*/ 25 w 57"/>
                  <a:gd name="T21" fmla="*/ 47 h 70"/>
                  <a:gd name="T22" fmla="*/ 23 w 57"/>
                  <a:gd name="T23" fmla="*/ 42 h 70"/>
                  <a:gd name="T24" fmla="*/ 20 w 57"/>
                  <a:gd name="T25" fmla="*/ 35 h 70"/>
                  <a:gd name="T26" fmla="*/ 24 w 57"/>
                  <a:gd name="T27" fmla="*/ 34 h 70"/>
                  <a:gd name="T28" fmla="*/ 33 w 57"/>
                  <a:gd name="T29" fmla="*/ 28 h 70"/>
                  <a:gd name="T30" fmla="*/ 32 w 57"/>
                  <a:gd name="T31" fmla="*/ 22 h 70"/>
                  <a:gd name="T32" fmla="*/ 33 w 57"/>
                  <a:gd name="T33" fmla="*/ 21 h 70"/>
                  <a:gd name="T34" fmla="*/ 36 w 57"/>
                  <a:gd name="T35" fmla="*/ 21 h 70"/>
                  <a:gd name="T36" fmla="*/ 37 w 57"/>
                  <a:gd name="T37" fmla="*/ 22 h 70"/>
                  <a:gd name="T38" fmla="*/ 37 w 57"/>
                  <a:gd name="T39" fmla="*/ 23 h 70"/>
                  <a:gd name="T40" fmla="*/ 37 w 57"/>
                  <a:gd name="T41" fmla="*/ 23 h 70"/>
                  <a:gd name="T42" fmla="*/ 37 w 57"/>
                  <a:gd name="T43" fmla="*/ 24 h 70"/>
                  <a:gd name="T44" fmla="*/ 37 w 57"/>
                  <a:gd name="T45" fmla="*/ 2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70">
                    <a:moveTo>
                      <a:pt x="53" y="16"/>
                    </a:moveTo>
                    <a:cubicBezTo>
                      <a:pt x="46" y="0"/>
                      <a:pt x="20" y="1"/>
                      <a:pt x="10" y="14"/>
                    </a:cubicBezTo>
                    <a:cubicBezTo>
                      <a:pt x="8" y="17"/>
                      <a:pt x="10" y="22"/>
                      <a:pt x="14" y="23"/>
                    </a:cubicBezTo>
                    <a:cubicBezTo>
                      <a:pt x="11" y="24"/>
                      <a:pt x="9" y="26"/>
                      <a:pt x="7" y="28"/>
                    </a:cubicBezTo>
                    <a:cubicBezTo>
                      <a:pt x="0" y="37"/>
                      <a:pt x="8" y="50"/>
                      <a:pt x="13" y="58"/>
                    </a:cubicBezTo>
                    <a:cubicBezTo>
                      <a:pt x="23" y="70"/>
                      <a:pt x="37" y="61"/>
                      <a:pt x="44" y="51"/>
                    </a:cubicBezTo>
                    <a:cubicBezTo>
                      <a:pt x="51" y="42"/>
                      <a:pt x="57" y="28"/>
                      <a:pt x="53" y="16"/>
                    </a:cubicBezTo>
                    <a:close/>
                    <a:moveTo>
                      <a:pt x="37" y="28"/>
                    </a:moveTo>
                    <a:cubicBezTo>
                      <a:pt x="36" y="32"/>
                      <a:pt x="35" y="34"/>
                      <a:pt x="33" y="38"/>
                    </a:cubicBezTo>
                    <a:cubicBezTo>
                      <a:pt x="30" y="42"/>
                      <a:pt x="29" y="43"/>
                      <a:pt x="26" y="46"/>
                    </a:cubicBezTo>
                    <a:cubicBezTo>
                      <a:pt x="26" y="46"/>
                      <a:pt x="26" y="46"/>
                      <a:pt x="25" y="47"/>
                    </a:cubicBezTo>
                    <a:cubicBezTo>
                      <a:pt x="25" y="45"/>
                      <a:pt x="24" y="44"/>
                      <a:pt x="23" y="42"/>
                    </a:cubicBezTo>
                    <a:cubicBezTo>
                      <a:pt x="22" y="41"/>
                      <a:pt x="20" y="37"/>
                      <a:pt x="20" y="35"/>
                    </a:cubicBezTo>
                    <a:cubicBezTo>
                      <a:pt x="20" y="36"/>
                      <a:pt x="23" y="34"/>
                      <a:pt x="24" y="34"/>
                    </a:cubicBezTo>
                    <a:cubicBezTo>
                      <a:pt x="27" y="32"/>
                      <a:pt x="30" y="30"/>
                      <a:pt x="33" y="28"/>
                    </a:cubicBezTo>
                    <a:cubicBezTo>
                      <a:pt x="36" y="26"/>
                      <a:pt x="35" y="22"/>
                      <a:pt x="32" y="22"/>
                    </a:cubicBezTo>
                    <a:cubicBezTo>
                      <a:pt x="32" y="22"/>
                      <a:pt x="33" y="21"/>
                      <a:pt x="33" y="21"/>
                    </a:cubicBezTo>
                    <a:cubicBezTo>
                      <a:pt x="35" y="21"/>
                      <a:pt x="37" y="22"/>
                      <a:pt x="36" y="21"/>
                    </a:cubicBezTo>
                    <a:cubicBezTo>
                      <a:pt x="36" y="21"/>
                      <a:pt x="37" y="22"/>
                      <a:pt x="37" y="22"/>
                    </a:cubicBezTo>
                    <a:cubicBezTo>
                      <a:pt x="37" y="22"/>
                      <a:pt x="37" y="22"/>
                      <a:pt x="37" y="23"/>
                    </a:cubicBezTo>
                    <a:cubicBezTo>
                      <a:pt x="37" y="23"/>
                      <a:pt x="37" y="23"/>
                      <a:pt x="37" y="23"/>
                    </a:cubicBezTo>
                    <a:cubicBezTo>
                      <a:pt x="37" y="23"/>
                      <a:pt x="37" y="23"/>
                      <a:pt x="37" y="24"/>
                    </a:cubicBezTo>
                    <a:cubicBezTo>
                      <a:pt x="38" y="26"/>
                      <a:pt x="37" y="26"/>
                      <a:pt x="37"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4" name="Freeform 410"/>
              <p:cNvSpPr/>
              <p:nvPr/>
            </p:nvSpPr>
            <p:spPr bwMode="auto">
              <a:xfrm>
                <a:off x="2438" y="630"/>
                <a:ext cx="232" cy="390"/>
              </a:xfrm>
              <a:custGeom>
                <a:avLst/>
                <a:gdLst>
                  <a:gd name="T0" fmla="*/ 109 w 115"/>
                  <a:gd name="T1" fmla="*/ 131 h 193"/>
                  <a:gd name="T2" fmla="*/ 82 w 115"/>
                  <a:gd name="T3" fmla="*/ 90 h 193"/>
                  <a:gd name="T4" fmla="*/ 65 w 115"/>
                  <a:gd name="T5" fmla="*/ 65 h 193"/>
                  <a:gd name="T6" fmla="*/ 86 w 115"/>
                  <a:gd name="T7" fmla="*/ 58 h 193"/>
                  <a:gd name="T8" fmla="*/ 88 w 115"/>
                  <a:gd name="T9" fmla="*/ 44 h 193"/>
                  <a:gd name="T10" fmla="*/ 48 w 115"/>
                  <a:gd name="T11" fmla="*/ 52 h 193"/>
                  <a:gd name="T12" fmla="*/ 63 w 115"/>
                  <a:gd name="T13" fmla="*/ 90 h 193"/>
                  <a:gd name="T14" fmla="*/ 93 w 115"/>
                  <a:gd name="T15" fmla="*/ 133 h 193"/>
                  <a:gd name="T16" fmla="*/ 40 w 115"/>
                  <a:gd name="T17" fmla="*/ 165 h 193"/>
                  <a:gd name="T18" fmla="*/ 39 w 115"/>
                  <a:gd name="T19" fmla="*/ 161 h 193"/>
                  <a:gd name="T20" fmla="*/ 32 w 115"/>
                  <a:gd name="T21" fmla="*/ 139 h 193"/>
                  <a:gd name="T22" fmla="*/ 31 w 115"/>
                  <a:gd name="T23" fmla="*/ 130 h 193"/>
                  <a:gd name="T24" fmla="*/ 35 w 115"/>
                  <a:gd name="T25" fmla="*/ 84 h 193"/>
                  <a:gd name="T26" fmla="*/ 23 w 115"/>
                  <a:gd name="T27" fmla="*/ 40 h 193"/>
                  <a:gd name="T28" fmla="*/ 86 w 115"/>
                  <a:gd name="T29" fmla="*/ 22 h 193"/>
                  <a:gd name="T30" fmla="*/ 91 w 115"/>
                  <a:gd name="T31" fmla="*/ 46 h 193"/>
                  <a:gd name="T32" fmla="*/ 104 w 115"/>
                  <a:gd name="T33" fmla="*/ 41 h 193"/>
                  <a:gd name="T34" fmla="*/ 102 w 115"/>
                  <a:gd name="T35" fmla="*/ 18 h 193"/>
                  <a:gd name="T36" fmla="*/ 94 w 115"/>
                  <a:gd name="T37" fmla="*/ 7 h 193"/>
                  <a:gd name="T38" fmla="*/ 89 w 115"/>
                  <a:gd name="T39" fmla="*/ 8 h 193"/>
                  <a:gd name="T40" fmla="*/ 6 w 115"/>
                  <a:gd name="T41" fmla="*/ 52 h 193"/>
                  <a:gd name="T42" fmla="*/ 22 w 115"/>
                  <a:gd name="T43" fmla="*/ 95 h 193"/>
                  <a:gd name="T44" fmla="*/ 28 w 115"/>
                  <a:gd name="T45" fmla="*/ 118 h 193"/>
                  <a:gd name="T46" fmla="*/ 28 w 115"/>
                  <a:gd name="T47" fmla="*/ 118 h 193"/>
                  <a:gd name="T48" fmla="*/ 18 w 115"/>
                  <a:gd name="T49" fmla="*/ 118 h 193"/>
                  <a:gd name="T50" fmla="*/ 17 w 115"/>
                  <a:gd name="T51" fmla="*/ 121 h 193"/>
                  <a:gd name="T52" fmla="*/ 16 w 115"/>
                  <a:gd name="T53" fmla="*/ 128 h 193"/>
                  <a:gd name="T54" fmla="*/ 19 w 115"/>
                  <a:gd name="T55" fmla="*/ 143 h 193"/>
                  <a:gd name="T56" fmla="*/ 27 w 115"/>
                  <a:gd name="T57" fmla="*/ 162 h 193"/>
                  <a:gd name="T58" fmla="*/ 20 w 115"/>
                  <a:gd name="T59" fmla="*/ 160 h 193"/>
                  <a:gd name="T60" fmla="*/ 16 w 115"/>
                  <a:gd name="T61" fmla="*/ 167 h 193"/>
                  <a:gd name="T62" fmla="*/ 109 w 115"/>
                  <a:gd name="T63" fmla="*/ 13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5" h="193">
                    <a:moveTo>
                      <a:pt x="109" y="131"/>
                    </a:moveTo>
                    <a:cubicBezTo>
                      <a:pt x="108" y="116"/>
                      <a:pt x="91" y="101"/>
                      <a:pt x="82" y="90"/>
                    </a:cubicBezTo>
                    <a:cubicBezTo>
                      <a:pt x="76" y="82"/>
                      <a:pt x="70" y="73"/>
                      <a:pt x="65" y="65"/>
                    </a:cubicBezTo>
                    <a:cubicBezTo>
                      <a:pt x="58" y="51"/>
                      <a:pt x="78" y="57"/>
                      <a:pt x="86" y="58"/>
                    </a:cubicBezTo>
                    <a:cubicBezTo>
                      <a:pt x="94" y="59"/>
                      <a:pt x="95" y="46"/>
                      <a:pt x="88" y="44"/>
                    </a:cubicBezTo>
                    <a:cubicBezTo>
                      <a:pt x="76" y="41"/>
                      <a:pt x="53" y="36"/>
                      <a:pt x="48" y="52"/>
                    </a:cubicBezTo>
                    <a:cubicBezTo>
                      <a:pt x="43" y="65"/>
                      <a:pt x="55" y="80"/>
                      <a:pt x="63" y="90"/>
                    </a:cubicBezTo>
                    <a:cubicBezTo>
                      <a:pt x="71" y="101"/>
                      <a:pt x="92" y="119"/>
                      <a:pt x="93" y="133"/>
                    </a:cubicBezTo>
                    <a:cubicBezTo>
                      <a:pt x="97" y="166"/>
                      <a:pt x="65" y="170"/>
                      <a:pt x="40" y="165"/>
                    </a:cubicBezTo>
                    <a:cubicBezTo>
                      <a:pt x="40" y="164"/>
                      <a:pt x="40" y="163"/>
                      <a:pt x="39" y="161"/>
                    </a:cubicBezTo>
                    <a:cubicBezTo>
                      <a:pt x="36" y="154"/>
                      <a:pt x="34" y="147"/>
                      <a:pt x="32" y="139"/>
                    </a:cubicBezTo>
                    <a:cubicBezTo>
                      <a:pt x="31" y="136"/>
                      <a:pt x="31" y="133"/>
                      <a:pt x="31" y="130"/>
                    </a:cubicBezTo>
                    <a:cubicBezTo>
                      <a:pt x="50" y="126"/>
                      <a:pt x="43" y="102"/>
                      <a:pt x="35" y="84"/>
                    </a:cubicBezTo>
                    <a:cubicBezTo>
                      <a:pt x="29" y="71"/>
                      <a:pt x="20" y="55"/>
                      <a:pt x="23" y="40"/>
                    </a:cubicBezTo>
                    <a:cubicBezTo>
                      <a:pt x="27" y="19"/>
                      <a:pt x="67" y="23"/>
                      <a:pt x="86" y="22"/>
                    </a:cubicBezTo>
                    <a:cubicBezTo>
                      <a:pt x="87" y="31"/>
                      <a:pt x="88" y="39"/>
                      <a:pt x="91" y="46"/>
                    </a:cubicBezTo>
                    <a:cubicBezTo>
                      <a:pt x="95" y="53"/>
                      <a:pt x="107" y="48"/>
                      <a:pt x="104" y="41"/>
                    </a:cubicBezTo>
                    <a:cubicBezTo>
                      <a:pt x="101" y="34"/>
                      <a:pt x="100" y="25"/>
                      <a:pt x="102" y="18"/>
                    </a:cubicBezTo>
                    <a:cubicBezTo>
                      <a:pt x="103" y="12"/>
                      <a:pt x="99" y="7"/>
                      <a:pt x="94" y="7"/>
                    </a:cubicBezTo>
                    <a:cubicBezTo>
                      <a:pt x="92" y="7"/>
                      <a:pt x="90" y="7"/>
                      <a:pt x="89" y="8"/>
                    </a:cubicBezTo>
                    <a:cubicBezTo>
                      <a:pt x="57" y="0"/>
                      <a:pt x="0" y="8"/>
                      <a:pt x="6" y="52"/>
                    </a:cubicBezTo>
                    <a:cubicBezTo>
                      <a:pt x="8" y="67"/>
                      <a:pt x="15" y="81"/>
                      <a:pt x="22" y="95"/>
                    </a:cubicBezTo>
                    <a:cubicBezTo>
                      <a:pt x="27" y="104"/>
                      <a:pt x="34" y="114"/>
                      <a:pt x="28" y="118"/>
                    </a:cubicBezTo>
                    <a:cubicBezTo>
                      <a:pt x="28" y="118"/>
                      <a:pt x="28" y="118"/>
                      <a:pt x="28" y="118"/>
                    </a:cubicBezTo>
                    <a:cubicBezTo>
                      <a:pt x="26" y="115"/>
                      <a:pt x="21" y="115"/>
                      <a:pt x="18" y="118"/>
                    </a:cubicBezTo>
                    <a:cubicBezTo>
                      <a:pt x="18" y="119"/>
                      <a:pt x="17" y="120"/>
                      <a:pt x="17" y="121"/>
                    </a:cubicBezTo>
                    <a:cubicBezTo>
                      <a:pt x="15" y="123"/>
                      <a:pt x="14" y="126"/>
                      <a:pt x="16" y="128"/>
                    </a:cubicBezTo>
                    <a:cubicBezTo>
                      <a:pt x="16" y="133"/>
                      <a:pt x="18" y="139"/>
                      <a:pt x="19" y="143"/>
                    </a:cubicBezTo>
                    <a:cubicBezTo>
                      <a:pt x="21" y="150"/>
                      <a:pt x="23" y="156"/>
                      <a:pt x="27" y="162"/>
                    </a:cubicBezTo>
                    <a:cubicBezTo>
                      <a:pt x="25" y="162"/>
                      <a:pt x="22" y="161"/>
                      <a:pt x="20" y="160"/>
                    </a:cubicBezTo>
                    <a:cubicBezTo>
                      <a:pt x="16" y="158"/>
                      <a:pt x="13" y="165"/>
                      <a:pt x="16" y="167"/>
                    </a:cubicBezTo>
                    <a:cubicBezTo>
                      <a:pt x="49" y="193"/>
                      <a:pt x="115" y="185"/>
                      <a:pt x="109" y="1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5" name="Freeform 411"/>
              <p:cNvSpPr>
                <a:spLocks noEditPoints="1"/>
              </p:cNvSpPr>
              <p:nvPr/>
            </p:nvSpPr>
            <p:spPr bwMode="auto">
              <a:xfrm>
                <a:off x="2624" y="536"/>
                <a:ext cx="296" cy="423"/>
              </a:xfrm>
              <a:custGeom>
                <a:avLst/>
                <a:gdLst>
                  <a:gd name="T0" fmla="*/ 146 w 147"/>
                  <a:gd name="T1" fmla="*/ 139 h 210"/>
                  <a:gd name="T2" fmla="*/ 115 w 147"/>
                  <a:gd name="T3" fmla="*/ 121 h 210"/>
                  <a:gd name="T4" fmla="*/ 105 w 147"/>
                  <a:gd name="T5" fmla="*/ 130 h 210"/>
                  <a:gd name="T6" fmla="*/ 100 w 147"/>
                  <a:gd name="T7" fmla="*/ 134 h 210"/>
                  <a:gd name="T8" fmla="*/ 96 w 147"/>
                  <a:gd name="T9" fmla="*/ 135 h 210"/>
                  <a:gd name="T10" fmla="*/ 94 w 147"/>
                  <a:gd name="T11" fmla="*/ 135 h 210"/>
                  <a:gd name="T12" fmla="*/ 93 w 147"/>
                  <a:gd name="T13" fmla="*/ 134 h 210"/>
                  <a:gd name="T14" fmla="*/ 92 w 147"/>
                  <a:gd name="T15" fmla="*/ 134 h 210"/>
                  <a:gd name="T16" fmla="*/ 88 w 147"/>
                  <a:gd name="T17" fmla="*/ 130 h 210"/>
                  <a:gd name="T18" fmla="*/ 87 w 147"/>
                  <a:gd name="T19" fmla="*/ 130 h 210"/>
                  <a:gd name="T20" fmla="*/ 84 w 147"/>
                  <a:gd name="T21" fmla="*/ 125 h 210"/>
                  <a:gd name="T22" fmla="*/ 84 w 147"/>
                  <a:gd name="T23" fmla="*/ 123 h 210"/>
                  <a:gd name="T24" fmla="*/ 81 w 147"/>
                  <a:gd name="T25" fmla="*/ 114 h 210"/>
                  <a:gd name="T26" fmla="*/ 81 w 147"/>
                  <a:gd name="T27" fmla="*/ 112 h 210"/>
                  <a:gd name="T28" fmla="*/ 81 w 147"/>
                  <a:gd name="T29" fmla="*/ 103 h 210"/>
                  <a:gd name="T30" fmla="*/ 82 w 147"/>
                  <a:gd name="T31" fmla="*/ 99 h 210"/>
                  <a:gd name="T32" fmla="*/ 82 w 147"/>
                  <a:gd name="T33" fmla="*/ 98 h 210"/>
                  <a:gd name="T34" fmla="*/ 84 w 147"/>
                  <a:gd name="T35" fmla="*/ 96 h 210"/>
                  <a:gd name="T36" fmla="*/ 84 w 147"/>
                  <a:gd name="T37" fmla="*/ 95 h 210"/>
                  <a:gd name="T38" fmla="*/ 85 w 147"/>
                  <a:gd name="T39" fmla="*/ 95 h 210"/>
                  <a:gd name="T40" fmla="*/ 88 w 147"/>
                  <a:gd name="T41" fmla="*/ 95 h 210"/>
                  <a:gd name="T42" fmla="*/ 89 w 147"/>
                  <a:gd name="T43" fmla="*/ 95 h 210"/>
                  <a:gd name="T44" fmla="*/ 95 w 147"/>
                  <a:gd name="T45" fmla="*/ 96 h 210"/>
                  <a:gd name="T46" fmla="*/ 97 w 147"/>
                  <a:gd name="T47" fmla="*/ 98 h 210"/>
                  <a:gd name="T48" fmla="*/ 117 w 147"/>
                  <a:gd name="T49" fmla="*/ 108 h 210"/>
                  <a:gd name="T50" fmla="*/ 123 w 147"/>
                  <a:gd name="T51" fmla="*/ 96 h 210"/>
                  <a:gd name="T52" fmla="*/ 134 w 147"/>
                  <a:gd name="T53" fmla="*/ 91 h 210"/>
                  <a:gd name="T54" fmla="*/ 143 w 147"/>
                  <a:gd name="T55" fmla="*/ 83 h 210"/>
                  <a:gd name="T56" fmla="*/ 143 w 147"/>
                  <a:gd name="T57" fmla="*/ 82 h 210"/>
                  <a:gd name="T58" fmla="*/ 143 w 147"/>
                  <a:gd name="T59" fmla="*/ 73 h 210"/>
                  <a:gd name="T60" fmla="*/ 26 w 147"/>
                  <a:gd name="T61" fmla="*/ 147 h 210"/>
                  <a:gd name="T62" fmla="*/ 146 w 147"/>
                  <a:gd name="T63" fmla="*/ 143 h 210"/>
                  <a:gd name="T64" fmla="*/ 61 w 147"/>
                  <a:gd name="T65" fmla="*/ 74 h 210"/>
                  <a:gd name="T66" fmla="*/ 119 w 147"/>
                  <a:gd name="T67" fmla="*/ 85 h 210"/>
                  <a:gd name="T68" fmla="*/ 87 w 147"/>
                  <a:gd name="T69" fmla="*/ 75 h 210"/>
                  <a:gd name="T70" fmla="*/ 79 w 147"/>
                  <a:gd name="T71" fmla="*/ 148 h 210"/>
                  <a:gd name="T72" fmla="*/ 119 w 147"/>
                  <a:gd name="T73" fmla="*/ 127 h 210"/>
                  <a:gd name="T74" fmla="*/ 132 w 147"/>
                  <a:gd name="T75" fmla="*/ 144 h 210"/>
                  <a:gd name="T76" fmla="*/ 46 w 147"/>
                  <a:gd name="T77" fmla="*/ 14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7" h="210">
                    <a:moveTo>
                      <a:pt x="146" y="143"/>
                    </a:moveTo>
                    <a:cubicBezTo>
                      <a:pt x="146" y="141"/>
                      <a:pt x="146" y="140"/>
                      <a:pt x="146" y="139"/>
                    </a:cubicBezTo>
                    <a:cubicBezTo>
                      <a:pt x="142" y="129"/>
                      <a:pt x="130" y="121"/>
                      <a:pt x="120" y="117"/>
                    </a:cubicBezTo>
                    <a:cubicBezTo>
                      <a:pt x="117" y="116"/>
                      <a:pt x="116" y="118"/>
                      <a:pt x="115" y="121"/>
                    </a:cubicBezTo>
                    <a:cubicBezTo>
                      <a:pt x="114" y="120"/>
                      <a:pt x="112" y="121"/>
                      <a:pt x="111" y="123"/>
                    </a:cubicBezTo>
                    <a:cubicBezTo>
                      <a:pt x="109" y="125"/>
                      <a:pt x="107" y="128"/>
                      <a:pt x="105" y="130"/>
                    </a:cubicBezTo>
                    <a:cubicBezTo>
                      <a:pt x="104" y="131"/>
                      <a:pt x="103" y="132"/>
                      <a:pt x="102" y="133"/>
                    </a:cubicBezTo>
                    <a:cubicBezTo>
                      <a:pt x="102" y="132"/>
                      <a:pt x="98" y="134"/>
                      <a:pt x="100" y="134"/>
                    </a:cubicBezTo>
                    <a:cubicBezTo>
                      <a:pt x="99" y="134"/>
                      <a:pt x="98" y="134"/>
                      <a:pt x="97" y="135"/>
                    </a:cubicBezTo>
                    <a:cubicBezTo>
                      <a:pt x="97" y="135"/>
                      <a:pt x="97" y="135"/>
                      <a:pt x="96" y="135"/>
                    </a:cubicBezTo>
                    <a:cubicBezTo>
                      <a:pt x="96" y="135"/>
                      <a:pt x="96" y="135"/>
                      <a:pt x="96" y="135"/>
                    </a:cubicBezTo>
                    <a:cubicBezTo>
                      <a:pt x="95" y="135"/>
                      <a:pt x="94" y="135"/>
                      <a:pt x="94" y="135"/>
                    </a:cubicBezTo>
                    <a:cubicBezTo>
                      <a:pt x="93" y="135"/>
                      <a:pt x="93" y="135"/>
                      <a:pt x="93" y="135"/>
                    </a:cubicBezTo>
                    <a:cubicBezTo>
                      <a:pt x="93" y="135"/>
                      <a:pt x="93" y="135"/>
                      <a:pt x="93" y="134"/>
                    </a:cubicBezTo>
                    <a:cubicBezTo>
                      <a:pt x="93" y="134"/>
                      <a:pt x="93" y="134"/>
                      <a:pt x="92" y="134"/>
                    </a:cubicBezTo>
                    <a:cubicBezTo>
                      <a:pt x="92" y="134"/>
                      <a:pt x="92" y="134"/>
                      <a:pt x="92" y="134"/>
                    </a:cubicBezTo>
                    <a:cubicBezTo>
                      <a:pt x="92" y="134"/>
                      <a:pt x="92" y="134"/>
                      <a:pt x="91" y="134"/>
                    </a:cubicBezTo>
                    <a:cubicBezTo>
                      <a:pt x="90" y="133"/>
                      <a:pt x="89" y="132"/>
                      <a:pt x="88" y="130"/>
                    </a:cubicBezTo>
                    <a:cubicBezTo>
                      <a:pt x="88" y="130"/>
                      <a:pt x="88" y="130"/>
                      <a:pt x="88" y="130"/>
                    </a:cubicBezTo>
                    <a:cubicBezTo>
                      <a:pt x="87" y="130"/>
                      <a:pt x="87" y="130"/>
                      <a:pt x="87" y="130"/>
                    </a:cubicBezTo>
                    <a:cubicBezTo>
                      <a:pt x="87" y="129"/>
                      <a:pt x="86" y="128"/>
                      <a:pt x="86" y="127"/>
                    </a:cubicBezTo>
                    <a:cubicBezTo>
                      <a:pt x="85" y="126"/>
                      <a:pt x="85" y="125"/>
                      <a:pt x="84" y="125"/>
                    </a:cubicBezTo>
                    <a:cubicBezTo>
                      <a:pt x="84" y="124"/>
                      <a:pt x="84" y="124"/>
                      <a:pt x="84" y="124"/>
                    </a:cubicBezTo>
                    <a:cubicBezTo>
                      <a:pt x="84" y="124"/>
                      <a:pt x="84" y="123"/>
                      <a:pt x="84" y="123"/>
                    </a:cubicBezTo>
                    <a:cubicBezTo>
                      <a:pt x="83" y="121"/>
                      <a:pt x="82" y="119"/>
                      <a:pt x="82" y="117"/>
                    </a:cubicBezTo>
                    <a:cubicBezTo>
                      <a:pt x="82" y="116"/>
                      <a:pt x="81" y="115"/>
                      <a:pt x="81" y="114"/>
                    </a:cubicBezTo>
                    <a:cubicBezTo>
                      <a:pt x="81" y="113"/>
                      <a:pt x="81" y="113"/>
                      <a:pt x="81" y="113"/>
                    </a:cubicBezTo>
                    <a:cubicBezTo>
                      <a:pt x="81" y="113"/>
                      <a:pt x="81" y="112"/>
                      <a:pt x="81" y="112"/>
                    </a:cubicBezTo>
                    <a:cubicBezTo>
                      <a:pt x="81" y="110"/>
                      <a:pt x="81" y="108"/>
                      <a:pt x="81" y="106"/>
                    </a:cubicBezTo>
                    <a:cubicBezTo>
                      <a:pt x="81" y="105"/>
                      <a:pt x="81" y="104"/>
                      <a:pt x="81" y="103"/>
                    </a:cubicBezTo>
                    <a:cubicBezTo>
                      <a:pt x="81" y="103"/>
                      <a:pt x="81" y="102"/>
                      <a:pt x="81" y="102"/>
                    </a:cubicBezTo>
                    <a:cubicBezTo>
                      <a:pt x="82" y="101"/>
                      <a:pt x="82" y="100"/>
                      <a:pt x="82" y="99"/>
                    </a:cubicBezTo>
                    <a:cubicBezTo>
                      <a:pt x="82" y="99"/>
                      <a:pt x="82" y="99"/>
                      <a:pt x="82" y="98"/>
                    </a:cubicBezTo>
                    <a:cubicBezTo>
                      <a:pt x="82" y="98"/>
                      <a:pt x="82" y="98"/>
                      <a:pt x="82" y="98"/>
                    </a:cubicBezTo>
                    <a:cubicBezTo>
                      <a:pt x="83" y="98"/>
                      <a:pt x="83" y="97"/>
                      <a:pt x="84" y="96"/>
                    </a:cubicBezTo>
                    <a:cubicBezTo>
                      <a:pt x="84" y="96"/>
                      <a:pt x="84" y="96"/>
                      <a:pt x="84" y="96"/>
                    </a:cubicBezTo>
                    <a:cubicBezTo>
                      <a:pt x="84" y="96"/>
                      <a:pt x="84" y="96"/>
                      <a:pt x="84" y="96"/>
                    </a:cubicBezTo>
                    <a:cubicBezTo>
                      <a:pt x="84" y="95"/>
                      <a:pt x="84" y="96"/>
                      <a:pt x="84" y="95"/>
                    </a:cubicBezTo>
                    <a:cubicBezTo>
                      <a:pt x="84" y="95"/>
                      <a:pt x="84" y="95"/>
                      <a:pt x="84" y="95"/>
                    </a:cubicBezTo>
                    <a:cubicBezTo>
                      <a:pt x="84" y="95"/>
                      <a:pt x="85" y="95"/>
                      <a:pt x="85" y="95"/>
                    </a:cubicBezTo>
                    <a:cubicBezTo>
                      <a:pt x="85" y="95"/>
                      <a:pt x="86" y="95"/>
                      <a:pt x="86" y="95"/>
                    </a:cubicBezTo>
                    <a:cubicBezTo>
                      <a:pt x="86" y="95"/>
                      <a:pt x="88" y="95"/>
                      <a:pt x="88" y="95"/>
                    </a:cubicBezTo>
                    <a:cubicBezTo>
                      <a:pt x="88" y="95"/>
                      <a:pt x="89" y="95"/>
                      <a:pt x="89" y="95"/>
                    </a:cubicBezTo>
                    <a:cubicBezTo>
                      <a:pt x="89" y="95"/>
                      <a:pt x="89" y="95"/>
                      <a:pt x="89" y="95"/>
                    </a:cubicBezTo>
                    <a:cubicBezTo>
                      <a:pt x="90" y="95"/>
                      <a:pt x="91" y="95"/>
                      <a:pt x="92" y="95"/>
                    </a:cubicBezTo>
                    <a:cubicBezTo>
                      <a:pt x="93" y="96"/>
                      <a:pt x="94" y="96"/>
                      <a:pt x="95" y="96"/>
                    </a:cubicBezTo>
                    <a:cubicBezTo>
                      <a:pt x="95" y="96"/>
                      <a:pt x="95" y="97"/>
                      <a:pt x="95" y="97"/>
                    </a:cubicBezTo>
                    <a:cubicBezTo>
                      <a:pt x="96" y="97"/>
                      <a:pt x="97" y="97"/>
                      <a:pt x="97" y="98"/>
                    </a:cubicBezTo>
                    <a:cubicBezTo>
                      <a:pt x="100" y="99"/>
                      <a:pt x="103" y="101"/>
                      <a:pt x="106" y="103"/>
                    </a:cubicBezTo>
                    <a:cubicBezTo>
                      <a:pt x="110" y="105"/>
                      <a:pt x="113" y="107"/>
                      <a:pt x="117" y="108"/>
                    </a:cubicBezTo>
                    <a:cubicBezTo>
                      <a:pt x="123" y="110"/>
                      <a:pt x="127" y="103"/>
                      <a:pt x="125" y="98"/>
                    </a:cubicBezTo>
                    <a:cubicBezTo>
                      <a:pt x="124" y="97"/>
                      <a:pt x="124" y="97"/>
                      <a:pt x="123" y="96"/>
                    </a:cubicBezTo>
                    <a:cubicBezTo>
                      <a:pt x="126" y="97"/>
                      <a:pt x="129" y="96"/>
                      <a:pt x="131" y="94"/>
                    </a:cubicBezTo>
                    <a:cubicBezTo>
                      <a:pt x="131" y="93"/>
                      <a:pt x="132" y="92"/>
                      <a:pt x="134" y="91"/>
                    </a:cubicBezTo>
                    <a:cubicBezTo>
                      <a:pt x="134" y="91"/>
                      <a:pt x="136" y="89"/>
                      <a:pt x="137" y="89"/>
                    </a:cubicBezTo>
                    <a:cubicBezTo>
                      <a:pt x="139" y="87"/>
                      <a:pt x="142" y="86"/>
                      <a:pt x="143" y="83"/>
                    </a:cubicBezTo>
                    <a:cubicBezTo>
                      <a:pt x="143" y="83"/>
                      <a:pt x="143" y="82"/>
                      <a:pt x="143" y="82"/>
                    </a:cubicBezTo>
                    <a:cubicBezTo>
                      <a:pt x="146" y="78"/>
                      <a:pt x="144" y="81"/>
                      <a:pt x="143" y="82"/>
                    </a:cubicBezTo>
                    <a:cubicBezTo>
                      <a:pt x="145" y="80"/>
                      <a:pt x="146" y="77"/>
                      <a:pt x="144" y="74"/>
                    </a:cubicBezTo>
                    <a:cubicBezTo>
                      <a:pt x="144" y="74"/>
                      <a:pt x="143" y="73"/>
                      <a:pt x="143" y="73"/>
                    </a:cubicBezTo>
                    <a:cubicBezTo>
                      <a:pt x="144" y="70"/>
                      <a:pt x="143" y="67"/>
                      <a:pt x="141" y="64"/>
                    </a:cubicBezTo>
                    <a:cubicBezTo>
                      <a:pt x="88" y="0"/>
                      <a:pt x="0" y="81"/>
                      <a:pt x="26" y="147"/>
                    </a:cubicBezTo>
                    <a:cubicBezTo>
                      <a:pt x="47" y="199"/>
                      <a:pt x="138" y="210"/>
                      <a:pt x="146" y="145"/>
                    </a:cubicBezTo>
                    <a:cubicBezTo>
                      <a:pt x="147" y="144"/>
                      <a:pt x="146" y="143"/>
                      <a:pt x="146" y="143"/>
                    </a:cubicBezTo>
                    <a:close/>
                    <a:moveTo>
                      <a:pt x="46" y="143"/>
                    </a:moveTo>
                    <a:cubicBezTo>
                      <a:pt x="33" y="121"/>
                      <a:pt x="46" y="90"/>
                      <a:pt x="61" y="74"/>
                    </a:cubicBezTo>
                    <a:cubicBezTo>
                      <a:pt x="81" y="53"/>
                      <a:pt x="106" y="59"/>
                      <a:pt x="127" y="75"/>
                    </a:cubicBezTo>
                    <a:cubicBezTo>
                      <a:pt x="123" y="78"/>
                      <a:pt x="120" y="82"/>
                      <a:pt x="119" y="85"/>
                    </a:cubicBezTo>
                    <a:cubicBezTo>
                      <a:pt x="118" y="87"/>
                      <a:pt x="118" y="88"/>
                      <a:pt x="118" y="89"/>
                    </a:cubicBezTo>
                    <a:cubicBezTo>
                      <a:pt x="110" y="81"/>
                      <a:pt x="98" y="76"/>
                      <a:pt x="87" y="75"/>
                    </a:cubicBezTo>
                    <a:cubicBezTo>
                      <a:pt x="76" y="75"/>
                      <a:pt x="67" y="83"/>
                      <a:pt x="63" y="93"/>
                    </a:cubicBezTo>
                    <a:cubicBezTo>
                      <a:pt x="57" y="110"/>
                      <a:pt x="63" y="137"/>
                      <a:pt x="79" y="148"/>
                    </a:cubicBezTo>
                    <a:cubicBezTo>
                      <a:pt x="96" y="160"/>
                      <a:pt x="112" y="142"/>
                      <a:pt x="119" y="127"/>
                    </a:cubicBezTo>
                    <a:cubicBezTo>
                      <a:pt x="119" y="127"/>
                      <a:pt x="119" y="127"/>
                      <a:pt x="119" y="127"/>
                    </a:cubicBezTo>
                    <a:cubicBezTo>
                      <a:pt x="122" y="129"/>
                      <a:pt x="124" y="131"/>
                      <a:pt x="126" y="133"/>
                    </a:cubicBezTo>
                    <a:cubicBezTo>
                      <a:pt x="129" y="136"/>
                      <a:pt x="130" y="141"/>
                      <a:pt x="132" y="144"/>
                    </a:cubicBezTo>
                    <a:cubicBezTo>
                      <a:pt x="133" y="146"/>
                      <a:pt x="135" y="147"/>
                      <a:pt x="137" y="147"/>
                    </a:cubicBezTo>
                    <a:cubicBezTo>
                      <a:pt x="119" y="184"/>
                      <a:pt x="65" y="175"/>
                      <a:pt x="46"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6" name="Freeform 412"/>
              <p:cNvSpPr>
                <a:spLocks noEditPoints="1"/>
              </p:cNvSpPr>
              <p:nvPr/>
            </p:nvSpPr>
            <p:spPr bwMode="auto">
              <a:xfrm>
                <a:off x="2938" y="507"/>
                <a:ext cx="289" cy="428"/>
              </a:xfrm>
              <a:custGeom>
                <a:avLst/>
                <a:gdLst>
                  <a:gd name="T0" fmla="*/ 135 w 143"/>
                  <a:gd name="T1" fmla="*/ 74 h 212"/>
                  <a:gd name="T2" fmla="*/ 62 w 143"/>
                  <a:gd name="T3" fmla="*/ 56 h 212"/>
                  <a:gd name="T4" fmla="*/ 62 w 143"/>
                  <a:gd name="T5" fmla="*/ 10 h 212"/>
                  <a:gd name="T6" fmla="*/ 53 w 143"/>
                  <a:gd name="T7" fmla="*/ 1 h 212"/>
                  <a:gd name="T8" fmla="*/ 25 w 143"/>
                  <a:gd name="T9" fmla="*/ 8 h 212"/>
                  <a:gd name="T10" fmla="*/ 22 w 143"/>
                  <a:gd name="T11" fmla="*/ 9 h 212"/>
                  <a:gd name="T12" fmla="*/ 17 w 143"/>
                  <a:gd name="T13" fmla="*/ 12 h 212"/>
                  <a:gd name="T14" fmla="*/ 4 w 143"/>
                  <a:gd name="T15" fmla="*/ 111 h 212"/>
                  <a:gd name="T16" fmla="*/ 6 w 143"/>
                  <a:gd name="T17" fmla="*/ 204 h 212"/>
                  <a:gd name="T18" fmla="*/ 22 w 143"/>
                  <a:gd name="T19" fmla="*/ 204 h 212"/>
                  <a:gd name="T20" fmla="*/ 22 w 143"/>
                  <a:gd name="T21" fmla="*/ 202 h 212"/>
                  <a:gd name="T22" fmla="*/ 25 w 143"/>
                  <a:gd name="T23" fmla="*/ 202 h 212"/>
                  <a:gd name="T24" fmla="*/ 55 w 143"/>
                  <a:gd name="T25" fmla="*/ 198 h 212"/>
                  <a:gd name="T26" fmla="*/ 62 w 143"/>
                  <a:gd name="T27" fmla="*/ 190 h 212"/>
                  <a:gd name="T28" fmla="*/ 62 w 143"/>
                  <a:gd name="T29" fmla="*/ 127 h 212"/>
                  <a:gd name="T30" fmla="*/ 82 w 143"/>
                  <a:gd name="T31" fmla="*/ 126 h 212"/>
                  <a:gd name="T32" fmla="*/ 88 w 143"/>
                  <a:gd name="T33" fmla="*/ 160 h 212"/>
                  <a:gd name="T34" fmla="*/ 94 w 143"/>
                  <a:gd name="T35" fmla="*/ 171 h 212"/>
                  <a:gd name="T36" fmla="*/ 128 w 143"/>
                  <a:gd name="T37" fmla="*/ 166 h 212"/>
                  <a:gd name="T38" fmla="*/ 133 w 143"/>
                  <a:gd name="T39" fmla="*/ 158 h 212"/>
                  <a:gd name="T40" fmla="*/ 141 w 143"/>
                  <a:gd name="T41" fmla="*/ 132 h 212"/>
                  <a:gd name="T42" fmla="*/ 135 w 143"/>
                  <a:gd name="T43" fmla="*/ 74 h 212"/>
                  <a:gd name="T44" fmla="*/ 106 w 143"/>
                  <a:gd name="T45" fmla="*/ 154 h 212"/>
                  <a:gd name="T46" fmla="*/ 65 w 143"/>
                  <a:gd name="T47" fmla="*/ 96 h 212"/>
                  <a:gd name="T48" fmla="*/ 44 w 143"/>
                  <a:gd name="T49" fmla="*/ 184 h 212"/>
                  <a:gd name="T50" fmla="*/ 24 w 143"/>
                  <a:gd name="T51" fmla="*/ 191 h 212"/>
                  <a:gd name="T52" fmla="*/ 23 w 143"/>
                  <a:gd name="T53" fmla="*/ 122 h 212"/>
                  <a:gd name="T54" fmla="*/ 26 w 143"/>
                  <a:gd name="T55" fmla="*/ 21 h 212"/>
                  <a:gd name="T56" fmla="*/ 27 w 143"/>
                  <a:gd name="T57" fmla="*/ 21 h 212"/>
                  <a:gd name="T58" fmla="*/ 44 w 143"/>
                  <a:gd name="T59" fmla="*/ 19 h 212"/>
                  <a:gd name="T60" fmla="*/ 44 w 143"/>
                  <a:gd name="T61" fmla="*/ 76 h 212"/>
                  <a:gd name="T62" fmla="*/ 60 w 143"/>
                  <a:gd name="T63" fmla="*/ 83 h 212"/>
                  <a:gd name="T64" fmla="*/ 67 w 143"/>
                  <a:gd name="T65" fmla="*/ 80 h 212"/>
                  <a:gd name="T66" fmla="*/ 102 w 143"/>
                  <a:gd name="T67" fmla="*/ 66 h 212"/>
                  <a:gd name="T68" fmla="*/ 120 w 143"/>
                  <a:gd name="T69" fmla="*/ 91 h 212"/>
                  <a:gd name="T70" fmla="*/ 123 w 143"/>
                  <a:gd name="T71" fmla="*/ 148 h 212"/>
                  <a:gd name="T72" fmla="*/ 123 w 143"/>
                  <a:gd name="T73" fmla="*/ 150 h 212"/>
                  <a:gd name="T74" fmla="*/ 119 w 143"/>
                  <a:gd name="T75" fmla="*/ 151 h 212"/>
                  <a:gd name="T76" fmla="*/ 106 w 143"/>
                  <a:gd name="T77" fmla="*/ 15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3" h="212">
                    <a:moveTo>
                      <a:pt x="135" y="74"/>
                    </a:moveTo>
                    <a:cubicBezTo>
                      <a:pt x="123" y="45"/>
                      <a:pt x="81" y="34"/>
                      <a:pt x="62" y="56"/>
                    </a:cubicBezTo>
                    <a:cubicBezTo>
                      <a:pt x="63" y="40"/>
                      <a:pt x="63" y="25"/>
                      <a:pt x="62" y="10"/>
                    </a:cubicBezTo>
                    <a:cubicBezTo>
                      <a:pt x="62" y="5"/>
                      <a:pt x="58" y="0"/>
                      <a:pt x="53" y="1"/>
                    </a:cubicBezTo>
                    <a:cubicBezTo>
                      <a:pt x="43" y="2"/>
                      <a:pt x="34" y="5"/>
                      <a:pt x="25" y="8"/>
                    </a:cubicBezTo>
                    <a:cubicBezTo>
                      <a:pt x="24" y="8"/>
                      <a:pt x="23" y="9"/>
                      <a:pt x="22" y="9"/>
                    </a:cubicBezTo>
                    <a:cubicBezTo>
                      <a:pt x="20" y="9"/>
                      <a:pt x="18" y="10"/>
                      <a:pt x="17" y="12"/>
                    </a:cubicBezTo>
                    <a:cubicBezTo>
                      <a:pt x="8" y="44"/>
                      <a:pt x="6" y="78"/>
                      <a:pt x="4" y="111"/>
                    </a:cubicBezTo>
                    <a:cubicBezTo>
                      <a:pt x="3" y="141"/>
                      <a:pt x="0" y="174"/>
                      <a:pt x="6" y="204"/>
                    </a:cubicBezTo>
                    <a:cubicBezTo>
                      <a:pt x="7" y="212"/>
                      <a:pt x="20" y="212"/>
                      <a:pt x="22" y="204"/>
                    </a:cubicBezTo>
                    <a:cubicBezTo>
                      <a:pt x="22" y="203"/>
                      <a:pt x="22" y="202"/>
                      <a:pt x="22" y="202"/>
                    </a:cubicBezTo>
                    <a:cubicBezTo>
                      <a:pt x="23" y="202"/>
                      <a:pt x="24" y="202"/>
                      <a:pt x="25" y="202"/>
                    </a:cubicBezTo>
                    <a:cubicBezTo>
                      <a:pt x="35" y="203"/>
                      <a:pt x="46" y="202"/>
                      <a:pt x="55" y="198"/>
                    </a:cubicBezTo>
                    <a:cubicBezTo>
                      <a:pt x="59" y="197"/>
                      <a:pt x="62" y="194"/>
                      <a:pt x="62" y="190"/>
                    </a:cubicBezTo>
                    <a:cubicBezTo>
                      <a:pt x="63" y="169"/>
                      <a:pt x="59" y="148"/>
                      <a:pt x="62" y="127"/>
                    </a:cubicBezTo>
                    <a:cubicBezTo>
                      <a:pt x="64" y="111"/>
                      <a:pt x="75" y="113"/>
                      <a:pt x="82" y="126"/>
                    </a:cubicBezTo>
                    <a:cubicBezTo>
                      <a:pt x="87" y="135"/>
                      <a:pt x="90" y="150"/>
                      <a:pt x="88" y="160"/>
                    </a:cubicBezTo>
                    <a:cubicBezTo>
                      <a:pt x="87" y="165"/>
                      <a:pt x="89" y="170"/>
                      <a:pt x="94" y="171"/>
                    </a:cubicBezTo>
                    <a:cubicBezTo>
                      <a:pt x="106" y="175"/>
                      <a:pt x="117" y="172"/>
                      <a:pt x="128" y="166"/>
                    </a:cubicBezTo>
                    <a:cubicBezTo>
                      <a:pt x="132" y="165"/>
                      <a:pt x="133" y="161"/>
                      <a:pt x="133" y="158"/>
                    </a:cubicBezTo>
                    <a:cubicBezTo>
                      <a:pt x="141" y="157"/>
                      <a:pt x="141" y="139"/>
                      <a:pt x="141" y="132"/>
                    </a:cubicBezTo>
                    <a:cubicBezTo>
                      <a:pt x="142" y="113"/>
                      <a:pt x="143" y="92"/>
                      <a:pt x="135" y="74"/>
                    </a:cubicBezTo>
                    <a:close/>
                    <a:moveTo>
                      <a:pt x="106" y="154"/>
                    </a:moveTo>
                    <a:cubicBezTo>
                      <a:pt x="105" y="130"/>
                      <a:pt x="93" y="89"/>
                      <a:pt x="65" y="96"/>
                    </a:cubicBezTo>
                    <a:cubicBezTo>
                      <a:pt x="33" y="105"/>
                      <a:pt x="41" y="156"/>
                      <a:pt x="44" y="184"/>
                    </a:cubicBezTo>
                    <a:cubicBezTo>
                      <a:pt x="37" y="187"/>
                      <a:pt x="30" y="188"/>
                      <a:pt x="24" y="191"/>
                    </a:cubicBezTo>
                    <a:cubicBezTo>
                      <a:pt x="26" y="168"/>
                      <a:pt x="23" y="144"/>
                      <a:pt x="23" y="122"/>
                    </a:cubicBezTo>
                    <a:cubicBezTo>
                      <a:pt x="22" y="88"/>
                      <a:pt x="23" y="55"/>
                      <a:pt x="26" y="21"/>
                    </a:cubicBezTo>
                    <a:cubicBezTo>
                      <a:pt x="26" y="21"/>
                      <a:pt x="26" y="21"/>
                      <a:pt x="27" y="21"/>
                    </a:cubicBezTo>
                    <a:cubicBezTo>
                      <a:pt x="32" y="21"/>
                      <a:pt x="38" y="20"/>
                      <a:pt x="44" y="19"/>
                    </a:cubicBezTo>
                    <a:cubicBezTo>
                      <a:pt x="44" y="38"/>
                      <a:pt x="44" y="57"/>
                      <a:pt x="44" y="76"/>
                    </a:cubicBezTo>
                    <a:cubicBezTo>
                      <a:pt x="44" y="85"/>
                      <a:pt x="55" y="87"/>
                      <a:pt x="60" y="83"/>
                    </a:cubicBezTo>
                    <a:cubicBezTo>
                      <a:pt x="62" y="83"/>
                      <a:pt x="65" y="82"/>
                      <a:pt x="67" y="80"/>
                    </a:cubicBezTo>
                    <a:cubicBezTo>
                      <a:pt x="77" y="66"/>
                      <a:pt x="84" y="58"/>
                      <a:pt x="102" y="66"/>
                    </a:cubicBezTo>
                    <a:cubicBezTo>
                      <a:pt x="113" y="71"/>
                      <a:pt x="117" y="80"/>
                      <a:pt x="120" y="91"/>
                    </a:cubicBezTo>
                    <a:cubicBezTo>
                      <a:pt x="125" y="109"/>
                      <a:pt x="123" y="129"/>
                      <a:pt x="123" y="148"/>
                    </a:cubicBezTo>
                    <a:cubicBezTo>
                      <a:pt x="123" y="149"/>
                      <a:pt x="123" y="149"/>
                      <a:pt x="123" y="150"/>
                    </a:cubicBezTo>
                    <a:cubicBezTo>
                      <a:pt x="122" y="150"/>
                      <a:pt x="120" y="150"/>
                      <a:pt x="119" y="151"/>
                    </a:cubicBezTo>
                    <a:cubicBezTo>
                      <a:pt x="115" y="153"/>
                      <a:pt x="110" y="154"/>
                      <a:pt x="106" y="1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7" name="Freeform 413"/>
              <p:cNvSpPr>
                <a:spLocks noEditPoints="1"/>
              </p:cNvSpPr>
              <p:nvPr/>
            </p:nvSpPr>
            <p:spPr bwMode="auto">
              <a:xfrm>
                <a:off x="3192" y="509"/>
                <a:ext cx="339" cy="384"/>
              </a:xfrm>
              <a:custGeom>
                <a:avLst/>
                <a:gdLst>
                  <a:gd name="T0" fmla="*/ 84 w 168"/>
                  <a:gd name="T1" fmla="*/ 0 h 190"/>
                  <a:gd name="T2" fmla="*/ 76 w 168"/>
                  <a:gd name="T3" fmla="*/ 11 h 190"/>
                  <a:gd name="T4" fmla="*/ 102 w 168"/>
                  <a:gd name="T5" fmla="*/ 171 h 190"/>
                  <a:gd name="T6" fmla="*/ 164 w 168"/>
                  <a:gd name="T7" fmla="*/ 79 h 190"/>
                  <a:gd name="T8" fmla="*/ 84 w 168"/>
                  <a:gd name="T9" fmla="*/ 0 h 190"/>
                  <a:gd name="T10" fmla="*/ 112 w 168"/>
                  <a:gd name="T11" fmla="*/ 150 h 190"/>
                  <a:gd name="T12" fmla="*/ 88 w 168"/>
                  <a:gd name="T13" fmla="*/ 21 h 190"/>
                  <a:gd name="T14" fmla="*/ 91 w 168"/>
                  <a:gd name="T15" fmla="*/ 18 h 190"/>
                  <a:gd name="T16" fmla="*/ 112 w 168"/>
                  <a:gd name="T17" fmla="*/ 15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90">
                    <a:moveTo>
                      <a:pt x="84" y="0"/>
                    </a:moveTo>
                    <a:cubicBezTo>
                      <a:pt x="77" y="0"/>
                      <a:pt x="75" y="6"/>
                      <a:pt x="76" y="11"/>
                    </a:cubicBezTo>
                    <a:cubicBezTo>
                      <a:pt x="3" y="8"/>
                      <a:pt x="0" y="187"/>
                      <a:pt x="102" y="171"/>
                    </a:cubicBezTo>
                    <a:cubicBezTo>
                      <a:pt x="146" y="165"/>
                      <a:pt x="165" y="119"/>
                      <a:pt x="164" y="79"/>
                    </a:cubicBezTo>
                    <a:cubicBezTo>
                      <a:pt x="163" y="33"/>
                      <a:pt x="130" y="0"/>
                      <a:pt x="84" y="0"/>
                    </a:cubicBezTo>
                    <a:close/>
                    <a:moveTo>
                      <a:pt x="112" y="150"/>
                    </a:moveTo>
                    <a:cubicBezTo>
                      <a:pt x="38" y="190"/>
                      <a:pt x="9" y="25"/>
                      <a:pt x="88" y="21"/>
                    </a:cubicBezTo>
                    <a:cubicBezTo>
                      <a:pt x="90" y="20"/>
                      <a:pt x="91" y="19"/>
                      <a:pt x="91" y="18"/>
                    </a:cubicBezTo>
                    <a:cubicBezTo>
                      <a:pt x="154" y="25"/>
                      <a:pt x="168" y="120"/>
                      <a:pt x="112"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8" name="Freeform 414"/>
              <p:cNvSpPr>
                <a:spLocks noEditPoints="1"/>
              </p:cNvSpPr>
              <p:nvPr/>
            </p:nvSpPr>
            <p:spPr bwMode="auto">
              <a:xfrm>
                <a:off x="3324" y="582"/>
                <a:ext cx="143" cy="175"/>
              </a:xfrm>
              <a:custGeom>
                <a:avLst/>
                <a:gdLst>
                  <a:gd name="T0" fmla="*/ 62 w 71"/>
                  <a:gd name="T1" fmla="*/ 32 h 87"/>
                  <a:gd name="T2" fmla="*/ 11 w 71"/>
                  <a:gd name="T3" fmla="*/ 16 h 87"/>
                  <a:gd name="T4" fmla="*/ 13 w 71"/>
                  <a:gd name="T5" fmla="*/ 25 h 87"/>
                  <a:gd name="T6" fmla="*/ 14 w 71"/>
                  <a:gd name="T7" fmla="*/ 25 h 87"/>
                  <a:gd name="T8" fmla="*/ 1 w 71"/>
                  <a:gd name="T9" fmla="*/ 57 h 87"/>
                  <a:gd name="T10" fmla="*/ 52 w 71"/>
                  <a:gd name="T11" fmla="*/ 79 h 87"/>
                  <a:gd name="T12" fmla="*/ 62 w 71"/>
                  <a:gd name="T13" fmla="*/ 32 h 87"/>
                  <a:gd name="T14" fmla="*/ 46 w 71"/>
                  <a:gd name="T15" fmla="*/ 62 h 87"/>
                  <a:gd name="T16" fmla="*/ 18 w 71"/>
                  <a:gd name="T17" fmla="*/ 54 h 87"/>
                  <a:gd name="T18" fmla="*/ 31 w 71"/>
                  <a:gd name="T19" fmla="*/ 27 h 87"/>
                  <a:gd name="T20" fmla="*/ 31 w 71"/>
                  <a:gd name="T21" fmla="*/ 27 h 87"/>
                  <a:gd name="T22" fmla="*/ 44 w 71"/>
                  <a:gd name="T23" fmla="*/ 37 h 87"/>
                  <a:gd name="T24" fmla="*/ 46 w 71"/>
                  <a:gd name="T25" fmla="*/ 6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87">
                    <a:moveTo>
                      <a:pt x="62" y="32"/>
                    </a:moveTo>
                    <a:cubicBezTo>
                      <a:pt x="54" y="18"/>
                      <a:pt x="25" y="0"/>
                      <a:pt x="11" y="16"/>
                    </a:cubicBezTo>
                    <a:cubicBezTo>
                      <a:pt x="8" y="19"/>
                      <a:pt x="9" y="24"/>
                      <a:pt x="13" y="25"/>
                    </a:cubicBezTo>
                    <a:cubicBezTo>
                      <a:pt x="14" y="25"/>
                      <a:pt x="14" y="25"/>
                      <a:pt x="14" y="25"/>
                    </a:cubicBezTo>
                    <a:cubicBezTo>
                      <a:pt x="5" y="33"/>
                      <a:pt x="0" y="44"/>
                      <a:pt x="1" y="57"/>
                    </a:cubicBezTo>
                    <a:cubicBezTo>
                      <a:pt x="3" y="82"/>
                      <a:pt x="33" y="87"/>
                      <a:pt x="52" y="79"/>
                    </a:cubicBezTo>
                    <a:cubicBezTo>
                      <a:pt x="70" y="71"/>
                      <a:pt x="71" y="47"/>
                      <a:pt x="62" y="32"/>
                    </a:cubicBezTo>
                    <a:close/>
                    <a:moveTo>
                      <a:pt x="46" y="62"/>
                    </a:moveTo>
                    <a:cubicBezTo>
                      <a:pt x="37" y="69"/>
                      <a:pt x="19" y="67"/>
                      <a:pt x="18" y="54"/>
                    </a:cubicBezTo>
                    <a:cubicBezTo>
                      <a:pt x="17" y="45"/>
                      <a:pt x="23" y="33"/>
                      <a:pt x="31" y="27"/>
                    </a:cubicBezTo>
                    <a:cubicBezTo>
                      <a:pt x="31" y="27"/>
                      <a:pt x="31" y="27"/>
                      <a:pt x="31" y="27"/>
                    </a:cubicBezTo>
                    <a:cubicBezTo>
                      <a:pt x="36" y="29"/>
                      <a:pt x="41" y="32"/>
                      <a:pt x="44" y="37"/>
                    </a:cubicBezTo>
                    <a:cubicBezTo>
                      <a:pt x="50" y="43"/>
                      <a:pt x="54" y="56"/>
                      <a:pt x="46"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9" name="Freeform 415"/>
              <p:cNvSpPr>
                <a:spLocks noEditPoints="1"/>
              </p:cNvSpPr>
              <p:nvPr/>
            </p:nvSpPr>
            <p:spPr bwMode="auto">
              <a:xfrm>
                <a:off x="3469" y="485"/>
                <a:ext cx="393" cy="327"/>
              </a:xfrm>
              <a:custGeom>
                <a:avLst/>
                <a:gdLst>
                  <a:gd name="T0" fmla="*/ 103 w 195"/>
                  <a:gd name="T1" fmla="*/ 1 h 162"/>
                  <a:gd name="T2" fmla="*/ 100 w 195"/>
                  <a:gd name="T3" fmla="*/ 2 h 162"/>
                  <a:gd name="T4" fmla="*/ 94 w 195"/>
                  <a:gd name="T5" fmla="*/ 154 h 162"/>
                  <a:gd name="T6" fmla="*/ 103 w 195"/>
                  <a:gd name="T7" fmla="*/ 1 h 162"/>
                  <a:gd name="T8" fmla="*/ 98 w 195"/>
                  <a:gd name="T9" fmla="*/ 136 h 162"/>
                  <a:gd name="T10" fmla="*/ 102 w 195"/>
                  <a:gd name="T11" fmla="*/ 17 h 162"/>
                  <a:gd name="T12" fmla="*/ 147 w 195"/>
                  <a:gd name="T13" fmla="*/ 78 h 162"/>
                  <a:gd name="T14" fmla="*/ 98 w 195"/>
                  <a:gd name="T15" fmla="*/ 136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162">
                    <a:moveTo>
                      <a:pt x="103" y="1"/>
                    </a:moveTo>
                    <a:cubicBezTo>
                      <a:pt x="102" y="1"/>
                      <a:pt x="101" y="1"/>
                      <a:pt x="100" y="2"/>
                    </a:cubicBezTo>
                    <a:cubicBezTo>
                      <a:pt x="33" y="7"/>
                      <a:pt x="0" y="144"/>
                      <a:pt x="94" y="154"/>
                    </a:cubicBezTo>
                    <a:cubicBezTo>
                      <a:pt x="179" y="162"/>
                      <a:pt x="195" y="0"/>
                      <a:pt x="103" y="1"/>
                    </a:cubicBezTo>
                    <a:close/>
                    <a:moveTo>
                      <a:pt x="98" y="136"/>
                    </a:moveTo>
                    <a:cubicBezTo>
                      <a:pt x="28" y="141"/>
                      <a:pt x="48" y="39"/>
                      <a:pt x="102" y="17"/>
                    </a:cubicBezTo>
                    <a:cubicBezTo>
                      <a:pt x="132" y="28"/>
                      <a:pt x="149" y="44"/>
                      <a:pt x="147" y="78"/>
                    </a:cubicBezTo>
                    <a:cubicBezTo>
                      <a:pt x="146" y="105"/>
                      <a:pt x="127" y="134"/>
                      <a:pt x="98"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0" name="Freeform 416"/>
              <p:cNvSpPr>
                <a:spLocks noEditPoints="1"/>
              </p:cNvSpPr>
              <p:nvPr/>
            </p:nvSpPr>
            <p:spPr bwMode="auto">
              <a:xfrm>
                <a:off x="3612" y="582"/>
                <a:ext cx="117" cy="123"/>
              </a:xfrm>
              <a:custGeom>
                <a:avLst/>
                <a:gdLst>
                  <a:gd name="T0" fmla="*/ 48 w 58"/>
                  <a:gd name="T1" fmla="*/ 5 h 61"/>
                  <a:gd name="T2" fmla="*/ 16 w 58"/>
                  <a:gd name="T3" fmla="*/ 7 h 61"/>
                  <a:gd name="T4" fmla="*/ 15 w 58"/>
                  <a:gd name="T5" fmla="*/ 15 h 61"/>
                  <a:gd name="T6" fmla="*/ 8 w 58"/>
                  <a:gd name="T7" fmla="*/ 20 h 61"/>
                  <a:gd name="T8" fmla="*/ 1 w 58"/>
                  <a:gd name="T9" fmla="*/ 47 h 61"/>
                  <a:gd name="T10" fmla="*/ 7 w 58"/>
                  <a:gd name="T11" fmla="*/ 55 h 61"/>
                  <a:gd name="T12" fmla="*/ 54 w 58"/>
                  <a:gd name="T13" fmla="*/ 36 h 61"/>
                  <a:gd name="T14" fmla="*/ 57 w 58"/>
                  <a:gd name="T15" fmla="*/ 22 h 61"/>
                  <a:gd name="T16" fmla="*/ 48 w 58"/>
                  <a:gd name="T17" fmla="*/ 5 h 61"/>
                  <a:gd name="T18" fmla="*/ 16 w 58"/>
                  <a:gd name="T19" fmla="*/ 41 h 61"/>
                  <a:gd name="T20" fmla="*/ 25 w 58"/>
                  <a:gd name="T21" fmla="*/ 20 h 61"/>
                  <a:gd name="T22" fmla="*/ 29 w 58"/>
                  <a:gd name="T23" fmla="*/ 20 h 61"/>
                  <a:gd name="T24" fmla="*/ 39 w 58"/>
                  <a:gd name="T25" fmla="*/ 21 h 61"/>
                  <a:gd name="T26" fmla="*/ 34 w 58"/>
                  <a:gd name="T27" fmla="*/ 38 h 61"/>
                  <a:gd name="T28" fmla="*/ 16 w 58"/>
                  <a:gd name="T29" fmla="*/ 4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61">
                    <a:moveTo>
                      <a:pt x="48" y="5"/>
                    </a:moveTo>
                    <a:cubicBezTo>
                      <a:pt x="40" y="1"/>
                      <a:pt x="23" y="0"/>
                      <a:pt x="16" y="7"/>
                    </a:cubicBezTo>
                    <a:cubicBezTo>
                      <a:pt x="14" y="9"/>
                      <a:pt x="14" y="13"/>
                      <a:pt x="15" y="15"/>
                    </a:cubicBezTo>
                    <a:cubicBezTo>
                      <a:pt x="12" y="16"/>
                      <a:pt x="10" y="18"/>
                      <a:pt x="8" y="20"/>
                    </a:cubicBezTo>
                    <a:cubicBezTo>
                      <a:pt x="2" y="28"/>
                      <a:pt x="0" y="38"/>
                      <a:pt x="1" y="47"/>
                    </a:cubicBezTo>
                    <a:cubicBezTo>
                      <a:pt x="2" y="51"/>
                      <a:pt x="3" y="53"/>
                      <a:pt x="7" y="55"/>
                    </a:cubicBezTo>
                    <a:cubicBezTo>
                      <a:pt x="27" y="61"/>
                      <a:pt x="46" y="57"/>
                      <a:pt x="54" y="36"/>
                    </a:cubicBezTo>
                    <a:cubicBezTo>
                      <a:pt x="56" y="32"/>
                      <a:pt x="56" y="27"/>
                      <a:pt x="57" y="22"/>
                    </a:cubicBezTo>
                    <a:cubicBezTo>
                      <a:pt x="58" y="13"/>
                      <a:pt x="56" y="10"/>
                      <a:pt x="48" y="5"/>
                    </a:cubicBezTo>
                    <a:close/>
                    <a:moveTo>
                      <a:pt x="16" y="41"/>
                    </a:moveTo>
                    <a:cubicBezTo>
                      <a:pt x="15" y="33"/>
                      <a:pt x="19" y="26"/>
                      <a:pt x="25" y="20"/>
                    </a:cubicBezTo>
                    <a:cubicBezTo>
                      <a:pt x="26" y="20"/>
                      <a:pt x="28" y="20"/>
                      <a:pt x="29" y="20"/>
                    </a:cubicBezTo>
                    <a:cubicBezTo>
                      <a:pt x="33" y="20"/>
                      <a:pt x="36" y="20"/>
                      <a:pt x="39" y="21"/>
                    </a:cubicBezTo>
                    <a:cubicBezTo>
                      <a:pt x="39" y="27"/>
                      <a:pt x="38" y="33"/>
                      <a:pt x="34" y="38"/>
                    </a:cubicBezTo>
                    <a:cubicBezTo>
                      <a:pt x="29" y="42"/>
                      <a:pt x="22" y="42"/>
                      <a:pt x="16"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1" name="Freeform 417"/>
              <p:cNvSpPr>
                <a:spLocks noEditPoints="1"/>
              </p:cNvSpPr>
              <p:nvPr/>
            </p:nvSpPr>
            <p:spPr bwMode="auto">
              <a:xfrm>
                <a:off x="3810" y="386"/>
                <a:ext cx="262" cy="359"/>
              </a:xfrm>
              <a:custGeom>
                <a:avLst/>
                <a:gdLst>
                  <a:gd name="T0" fmla="*/ 116 w 130"/>
                  <a:gd name="T1" fmla="*/ 116 h 178"/>
                  <a:gd name="T2" fmla="*/ 116 w 130"/>
                  <a:gd name="T3" fmla="*/ 117 h 178"/>
                  <a:gd name="T4" fmla="*/ 112 w 130"/>
                  <a:gd name="T5" fmla="*/ 85 h 178"/>
                  <a:gd name="T6" fmla="*/ 98 w 130"/>
                  <a:gd name="T7" fmla="*/ 77 h 178"/>
                  <a:gd name="T8" fmla="*/ 58 w 130"/>
                  <a:gd name="T9" fmla="*/ 93 h 178"/>
                  <a:gd name="T10" fmla="*/ 53 w 130"/>
                  <a:gd name="T11" fmla="*/ 8 h 178"/>
                  <a:gd name="T12" fmla="*/ 39 w 130"/>
                  <a:gd name="T13" fmla="*/ 3 h 178"/>
                  <a:gd name="T14" fmla="*/ 21 w 130"/>
                  <a:gd name="T15" fmla="*/ 8 h 178"/>
                  <a:gd name="T16" fmla="*/ 14 w 130"/>
                  <a:gd name="T17" fmla="*/ 11 h 178"/>
                  <a:gd name="T18" fmla="*/ 13 w 130"/>
                  <a:gd name="T19" fmla="*/ 14 h 178"/>
                  <a:gd name="T20" fmla="*/ 12 w 130"/>
                  <a:gd name="T21" fmla="*/ 14 h 178"/>
                  <a:gd name="T22" fmla="*/ 10 w 130"/>
                  <a:gd name="T23" fmla="*/ 18 h 178"/>
                  <a:gd name="T24" fmla="*/ 11 w 130"/>
                  <a:gd name="T25" fmla="*/ 18 h 178"/>
                  <a:gd name="T26" fmla="*/ 11 w 130"/>
                  <a:gd name="T27" fmla="*/ 19 h 178"/>
                  <a:gd name="T28" fmla="*/ 0 w 130"/>
                  <a:gd name="T29" fmla="*/ 168 h 178"/>
                  <a:gd name="T30" fmla="*/ 11 w 130"/>
                  <a:gd name="T31" fmla="*/ 176 h 178"/>
                  <a:gd name="T32" fmla="*/ 123 w 130"/>
                  <a:gd name="T33" fmla="*/ 132 h 178"/>
                  <a:gd name="T34" fmla="*/ 116 w 130"/>
                  <a:gd name="T35" fmla="*/ 116 h 178"/>
                  <a:gd name="T36" fmla="*/ 23 w 130"/>
                  <a:gd name="T37" fmla="*/ 24 h 178"/>
                  <a:gd name="T38" fmla="*/ 36 w 130"/>
                  <a:gd name="T39" fmla="*/ 23 h 178"/>
                  <a:gd name="T40" fmla="*/ 39 w 130"/>
                  <a:gd name="T41" fmla="*/ 109 h 178"/>
                  <a:gd name="T42" fmla="*/ 53 w 130"/>
                  <a:gd name="T43" fmla="*/ 117 h 178"/>
                  <a:gd name="T44" fmla="*/ 94 w 130"/>
                  <a:gd name="T45" fmla="*/ 100 h 178"/>
                  <a:gd name="T46" fmla="*/ 100 w 130"/>
                  <a:gd name="T47" fmla="*/ 122 h 178"/>
                  <a:gd name="T48" fmla="*/ 18 w 130"/>
                  <a:gd name="T49" fmla="*/ 156 h 178"/>
                  <a:gd name="T50" fmla="*/ 23 w 130"/>
                  <a:gd name="T51" fmla="*/ 2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178">
                    <a:moveTo>
                      <a:pt x="116" y="116"/>
                    </a:moveTo>
                    <a:cubicBezTo>
                      <a:pt x="116" y="117"/>
                      <a:pt x="116" y="117"/>
                      <a:pt x="116" y="117"/>
                    </a:cubicBezTo>
                    <a:cubicBezTo>
                      <a:pt x="118" y="107"/>
                      <a:pt x="113" y="95"/>
                      <a:pt x="112" y="85"/>
                    </a:cubicBezTo>
                    <a:cubicBezTo>
                      <a:pt x="112" y="78"/>
                      <a:pt x="104" y="73"/>
                      <a:pt x="98" y="77"/>
                    </a:cubicBezTo>
                    <a:cubicBezTo>
                      <a:pt x="85" y="84"/>
                      <a:pt x="71" y="88"/>
                      <a:pt x="58" y="93"/>
                    </a:cubicBezTo>
                    <a:cubicBezTo>
                      <a:pt x="59" y="65"/>
                      <a:pt x="60" y="37"/>
                      <a:pt x="53" y="8"/>
                    </a:cubicBezTo>
                    <a:cubicBezTo>
                      <a:pt x="52" y="2"/>
                      <a:pt x="44" y="0"/>
                      <a:pt x="39" y="3"/>
                    </a:cubicBezTo>
                    <a:cubicBezTo>
                      <a:pt x="34" y="5"/>
                      <a:pt x="27" y="6"/>
                      <a:pt x="21" y="8"/>
                    </a:cubicBezTo>
                    <a:cubicBezTo>
                      <a:pt x="19" y="9"/>
                      <a:pt x="16" y="9"/>
                      <a:pt x="14" y="11"/>
                    </a:cubicBezTo>
                    <a:cubicBezTo>
                      <a:pt x="15" y="11"/>
                      <a:pt x="14" y="12"/>
                      <a:pt x="13" y="14"/>
                    </a:cubicBezTo>
                    <a:cubicBezTo>
                      <a:pt x="12" y="14"/>
                      <a:pt x="12" y="14"/>
                      <a:pt x="12" y="14"/>
                    </a:cubicBezTo>
                    <a:cubicBezTo>
                      <a:pt x="10" y="14"/>
                      <a:pt x="10" y="16"/>
                      <a:pt x="10" y="18"/>
                    </a:cubicBezTo>
                    <a:cubicBezTo>
                      <a:pt x="11" y="18"/>
                      <a:pt x="11" y="18"/>
                      <a:pt x="11" y="18"/>
                    </a:cubicBezTo>
                    <a:cubicBezTo>
                      <a:pt x="11" y="18"/>
                      <a:pt x="11" y="19"/>
                      <a:pt x="11" y="19"/>
                    </a:cubicBezTo>
                    <a:cubicBezTo>
                      <a:pt x="5" y="68"/>
                      <a:pt x="1" y="118"/>
                      <a:pt x="0" y="168"/>
                    </a:cubicBezTo>
                    <a:cubicBezTo>
                      <a:pt x="0" y="174"/>
                      <a:pt x="6" y="178"/>
                      <a:pt x="11" y="176"/>
                    </a:cubicBezTo>
                    <a:cubicBezTo>
                      <a:pt x="48" y="168"/>
                      <a:pt x="92" y="154"/>
                      <a:pt x="123" y="132"/>
                    </a:cubicBezTo>
                    <a:cubicBezTo>
                      <a:pt x="130" y="127"/>
                      <a:pt x="126" y="114"/>
                      <a:pt x="116" y="116"/>
                    </a:cubicBezTo>
                    <a:close/>
                    <a:moveTo>
                      <a:pt x="23" y="24"/>
                    </a:moveTo>
                    <a:cubicBezTo>
                      <a:pt x="27" y="25"/>
                      <a:pt x="32" y="24"/>
                      <a:pt x="36" y="23"/>
                    </a:cubicBezTo>
                    <a:cubicBezTo>
                      <a:pt x="41" y="51"/>
                      <a:pt x="38" y="80"/>
                      <a:pt x="39" y="109"/>
                    </a:cubicBezTo>
                    <a:cubicBezTo>
                      <a:pt x="39" y="116"/>
                      <a:pt x="47" y="121"/>
                      <a:pt x="53" y="117"/>
                    </a:cubicBezTo>
                    <a:cubicBezTo>
                      <a:pt x="65" y="109"/>
                      <a:pt x="80" y="105"/>
                      <a:pt x="94" y="100"/>
                    </a:cubicBezTo>
                    <a:cubicBezTo>
                      <a:pt x="94" y="108"/>
                      <a:pt x="96" y="116"/>
                      <a:pt x="100" y="122"/>
                    </a:cubicBezTo>
                    <a:cubicBezTo>
                      <a:pt x="72" y="132"/>
                      <a:pt x="46" y="147"/>
                      <a:pt x="18" y="156"/>
                    </a:cubicBezTo>
                    <a:cubicBezTo>
                      <a:pt x="19" y="112"/>
                      <a:pt x="26" y="68"/>
                      <a:pt x="23"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2" name="Freeform 418"/>
              <p:cNvSpPr>
                <a:spLocks noEditPoints="1"/>
              </p:cNvSpPr>
              <p:nvPr/>
            </p:nvSpPr>
            <p:spPr bwMode="auto">
              <a:xfrm>
                <a:off x="4150" y="289"/>
                <a:ext cx="152" cy="259"/>
              </a:xfrm>
              <a:custGeom>
                <a:avLst/>
                <a:gdLst>
                  <a:gd name="T0" fmla="*/ 69 w 75"/>
                  <a:gd name="T1" fmla="*/ 4 h 128"/>
                  <a:gd name="T2" fmla="*/ 8 w 75"/>
                  <a:gd name="T3" fmla="*/ 9 h 128"/>
                  <a:gd name="T4" fmla="*/ 4 w 75"/>
                  <a:gd name="T5" fmla="*/ 18 h 128"/>
                  <a:gd name="T6" fmla="*/ 10 w 75"/>
                  <a:gd name="T7" fmla="*/ 71 h 128"/>
                  <a:gd name="T8" fmla="*/ 12 w 75"/>
                  <a:gd name="T9" fmla="*/ 98 h 128"/>
                  <a:gd name="T10" fmla="*/ 9 w 75"/>
                  <a:gd name="T11" fmla="*/ 114 h 128"/>
                  <a:gd name="T12" fmla="*/ 13 w 75"/>
                  <a:gd name="T13" fmla="*/ 116 h 128"/>
                  <a:gd name="T14" fmla="*/ 14 w 75"/>
                  <a:gd name="T15" fmla="*/ 115 h 128"/>
                  <a:gd name="T16" fmla="*/ 47 w 75"/>
                  <a:gd name="T17" fmla="*/ 125 h 128"/>
                  <a:gd name="T18" fmla="*/ 60 w 75"/>
                  <a:gd name="T19" fmla="*/ 118 h 128"/>
                  <a:gd name="T20" fmla="*/ 75 w 75"/>
                  <a:gd name="T21" fmla="*/ 12 h 128"/>
                  <a:gd name="T22" fmla="*/ 69 w 75"/>
                  <a:gd name="T23" fmla="*/ 4 h 128"/>
                  <a:gd name="T24" fmla="*/ 45 w 75"/>
                  <a:gd name="T25" fmla="*/ 106 h 128"/>
                  <a:gd name="T26" fmla="*/ 23 w 75"/>
                  <a:gd name="T27" fmla="*/ 100 h 128"/>
                  <a:gd name="T28" fmla="*/ 25 w 75"/>
                  <a:gd name="T29" fmla="*/ 81 h 128"/>
                  <a:gd name="T30" fmla="*/ 21 w 75"/>
                  <a:gd name="T31" fmla="*/ 21 h 128"/>
                  <a:gd name="T32" fmla="*/ 58 w 75"/>
                  <a:gd name="T33" fmla="*/ 19 h 128"/>
                  <a:gd name="T34" fmla="*/ 45 w 75"/>
                  <a:gd name="T35" fmla="*/ 10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128">
                    <a:moveTo>
                      <a:pt x="69" y="4"/>
                    </a:moveTo>
                    <a:cubicBezTo>
                      <a:pt x="48" y="0"/>
                      <a:pt x="28" y="0"/>
                      <a:pt x="8" y="9"/>
                    </a:cubicBezTo>
                    <a:cubicBezTo>
                      <a:pt x="4" y="10"/>
                      <a:pt x="4" y="15"/>
                      <a:pt x="4" y="18"/>
                    </a:cubicBezTo>
                    <a:cubicBezTo>
                      <a:pt x="7" y="36"/>
                      <a:pt x="9" y="53"/>
                      <a:pt x="10" y="71"/>
                    </a:cubicBezTo>
                    <a:cubicBezTo>
                      <a:pt x="11" y="79"/>
                      <a:pt x="13" y="89"/>
                      <a:pt x="12" y="98"/>
                    </a:cubicBezTo>
                    <a:cubicBezTo>
                      <a:pt x="3" y="97"/>
                      <a:pt x="0" y="111"/>
                      <a:pt x="9" y="114"/>
                    </a:cubicBezTo>
                    <a:cubicBezTo>
                      <a:pt x="10" y="116"/>
                      <a:pt x="12" y="117"/>
                      <a:pt x="13" y="116"/>
                    </a:cubicBezTo>
                    <a:cubicBezTo>
                      <a:pt x="14" y="116"/>
                      <a:pt x="14" y="116"/>
                      <a:pt x="14" y="115"/>
                    </a:cubicBezTo>
                    <a:cubicBezTo>
                      <a:pt x="25" y="118"/>
                      <a:pt x="37" y="119"/>
                      <a:pt x="47" y="125"/>
                    </a:cubicBezTo>
                    <a:cubicBezTo>
                      <a:pt x="53" y="128"/>
                      <a:pt x="59" y="124"/>
                      <a:pt x="60" y="118"/>
                    </a:cubicBezTo>
                    <a:cubicBezTo>
                      <a:pt x="64" y="82"/>
                      <a:pt x="74" y="48"/>
                      <a:pt x="75" y="12"/>
                    </a:cubicBezTo>
                    <a:cubicBezTo>
                      <a:pt x="75" y="9"/>
                      <a:pt x="73" y="5"/>
                      <a:pt x="69" y="4"/>
                    </a:cubicBezTo>
                    <a:close/>
                    <a:moveTo>
                      <a:pt x="45" y="106"/>
                    </a:moveTo>
                    <a:cubicBezTo>
                      <a:pt x="38" y="103"/>
                      <a:pt x="30" y="102"/>
                      <a:pt x="23" y="100"/>
                    </a:cubicBezTo>
                    <a:cubicBezTo>
                      <a:pt x="25" y="94"/>
                      <a:pt x="25" y="87"/>
                      <a:pt x="25" y="81"/>
                    </a:cubicBezTo>
                    <a:cubicBezTo>
                      <a:pt x="26" y="61"/>
                      <a:pt x="24" y="41"/>
                      <a:pt x="21" y="21"/>
                    </a:cubicBezTo>
                    <a:cubicBezTo>
                      <a:pt x="33" y="18"/>
                      <a:pt x="46" y="17"/>
                      <a:pt x="58" y="19"/>
                    </a:cubicBezTo>
                    <a:cubicBezTo>
                      <a:pt x="56" y="48"/>
                      <a:pt x="49" y="77"/>
                      <a:pt x="45"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3" name="Freeform 419"/>
              <p:cNvSpPr>
                <a:spLocks noEditPoints="1"/>
              </p:cNvSpPr>
              <p:nvPr/>
            </p:nvSpPr>
            <p:spPr bwMode="auto">
              <a:xfrm>
                <a:off x="4181" y="552"/>
                <a:ext cx="107" cy="105"/>
              </a:xfrm>
              <a:custGeom>
                <a:avLst/>
                <a:gdLst>
                  <a:gd name="T0" fmla="*/ 50 w 53"/>
                  <a:gd name="T1" fmla="*/ 17 h 52"/>
                  <a:gd name="T2" fmla="*/ 24 w 53"/>
                  <a:gd name="T3" fmla="*/ 0 h 52"/>
                  <a:gd name="T4" fmla="*/ 22 w 53"/>
                  <a:gd name="T5" fmla="*/ 1 h 52"/>
                  <a:gd name="T6" fmla="*/ 10 w 53"/>
                  <a:gd name="T7" fmla="*/ 3 h 52"/>
                  <a:gd name="T8" fmla="*/ 2 w 53"/>
                  <a:gd name="T9" fmla="*/ 19 h 52"/>
                  <a:gd name="T10" fmla="*/ 2 w 53"/>
                  <a:gd name="T11" fmla="*/ 31 h 52"/>
                  <a:gd name="T12" fmla="*/ 1 w 53"/>
                  <a:gd name="T13" fmla="*/ 45 h 52"/>
                  <a:gd name="T14" fmla="*/ 15 w 53"/>
                  <a:gd name="T15" fmla="*/ 51 h 52"/>
                  <a:gd name="T16" fmla="*/ 49 w 53"/>
                  <a:gd name="T17" fmla="*/ 36 h 52"/>
                  <a:gd name="T18" fmla="*/ 50 w 53"/>
                  <a:gd name="T19" fmla="*/ 17 h 52"/>
                  <a:gd name="T20" fmla="*/ 35 w 53"/>
                  <a:gd name="T21" fmla="*/ 27 h 52"/>
                  <a:gd name="T22" fmla="*/ 35 w 53"/>
                  <a:gd name="T23" fmla="*/ 27 h 52"/>
                  <a:gd name="T24" fmla="*/ 35 w 53"/>
                  <a:gd name="T25" fmla="*/ 27 h 52"/>
                  <a:gd name="T26" fmla="*/ 35 w 53"/>
                  <a:gd name="T27" fmla="*/ 27 h 52"/>
                  <a:gd name="T28" fmla="*/ 34 w 53"/>
                  <a:gd name="T29" fmla="*/ 27 h 52"/>
                  <a:gd name="T30" fmla="*/ 33 w 53"/>
                  <a:gd name="T31" fmla="*/ 29 h 52"/>
                  <a:gd name="T32" fmla="*/ 28 w 53"/>
                  <a:gd name="T33" fmla="*/ 31 h 52"/>
                  <a:gd name="T34" fmla="*/ 17 w 53"/>
                  <a:gd name="T35" fmla="*/ 34 h 52"/>
                  <a:gd name="T36" fmla="*/ 17 w 53"/>
                  <a:gd name="T37" fmla="*/ 32 h 52"/>
                  <a:gd name="T38" fmla="*/ 17 w 53"/>
                  <a:gd name="T39" fmla="*/ 23 h 52"/>
                  <a:gd name="T40" fmla="*/ 17 w 53"/>
                  <a:gd name="T41" fmla="*/ 16 h 52"/>
                  <a:gd name="T42" fmla="*/ 17 w 53"/>
                  <a:gd name="T43" fmla="*/ 14 h 52"/>
                  <a:gd name="T44" fmla="*/ 20 w 53"/>
                  <a:gd name="T45" fmla="*/ 13 h 52"/>
                  <a:gd name="T46" fmla="*/ 33 w 53"/>
                  <a:gd name="T47" fmla="*/ 24 h 52"/>
                  <a:gd name="T48" fmla="*/ 35 w 53"/>
                  <a:gd name="T49" fmla="*/ 27 h 52"/>
                  <a:gd name="T50" fmla="*/ 35 w 53"/>
                  <a:gd name="T51" fmla="*/ 26 h 52"/>
                  <a:gd name="T52" fmla="*/ 35 w 53"/>
                  <a:gd name="T53" fmla="*/ 27 h 52"/>
                  <a:gd name="T54" fmla="*/ 35 w 53"/>
                  <a:gd name="T55" fmla="*/ 27 h 52"/>
                  <a:gd name="T56" fmla="*/ 35 w 53"/>
                  <a:gd name="T57" fmla="*/ 27 h 52"/>
                  <a:gd name="T58" fmla="*/ 35 w 53"/>
                  <a:gd name="T5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 h="52">
                    <a:moveTo>
                      <a:pt x="50" y="17"/>
                    </a:moveTo>
                    <a:cubicBezTo>
                      <a:pt x="46" y="9"/>
                      <a:pt x="33" y="0"/>
                      <a:pt x="24" y="0"/>
                    </a:cubicBezTo>
                    <a:cubicBezTo>
                      <a:pt x="23" y="0"/>
                      <a:pt x="23" y="0"/>
                      <a:pt x="22" y="1"/>
                    </a:cubicBezTo>
                    <a:cubicBezTo>
                      <a:pt x="18" y="0"/>
                      <a:pt x="14" y="1"/>
                      <a:pt x="10" y="3"/>
                    </a:cubicBezTo>
                    <a:cubicBezTo>
                      <a:pt x="4" y="6"/>
                      <a:pt x="3" y="13"/>
                      <a:pt x="2" y="19"/>
                    </a:cubicBezTo>
                    <a:cubicBezTo>
                      <a:pt x="2" y="23"/>
                      <a:pt x="2" y="27"/>
                      <a:pt x="2" y="31"/>
                    </a:cubicBezTo>
                    <a:cubicBezTo>
                      <a:pt x="2" y="35"/>
                      <a:pt x="0" y="41"/>
                      <a:pt x="1" y="45"/>
                    </a:cubicBezTo>
                    <a:cubicBezTo>
                      <a:pt x="2" y="51"/>
                      <a:pt x="10" y="52"/>
                      <a:pt x="15" y="51"/>
                    </a:cubicBezTo>
                    <a:cubicBezTo>
                      <a:pt x="27" y="50"/>
                      <a:pt x="42" y="46"/>
                      <a:pt x="49" y="36"/>
                    </a:cubicBezTo>
                    <a:cubicBezTo>
                      <a:pt x="53" y="30"/>
                      <a:pt x="53" y="23"/>
                      <a:pt x="50" y="17"/>
                    </a:cubicBezTo>
                    <a:close/>
                    <a:moveTo>
                      <a:pt x="35" y="27"/>
                    </a:moveTo>
                    <a:cubicBezTo>
                      <a:pt x="35" y="27"/>
                      <a:pt x="35" y="27"/>
                      <a:pt x="35" y="27"/>
                    </a:cubicBezTo>
                    <a:cubicBezTo>
                      <a:pt x="35" y="27"/>
                      <a:pt x="35" y="27"/>
                      <a:pt x="35" y="27"/>
                    </a:cubicBezTo>
                    <a:cubicBezTo>
                      <a:pt x="35" y="26"/>
                      <a:pt x="35" y="27"/>
                      <a:pt x="35" y="27"/>
                    </a:cubicBezTo>
                    <a:cubicBezTo>
                      <a:pt x="35" y="27"/>
                      <a:pt x="35" y="27"/>
                      <a:pt x="34" y="27"/>
                    </a:cubicBezTo>
                    <a:cubicBezTo>
                      <a:pt x="35" y="27"/>
                      <a:pt x="33" y="29"/>
                      <a:pt x="33" y="29"/>
                    </a:cubicBezTo>
                    <a:cubicBezTo>
                      <a:pt x="31" y="30"/>
                      <a:pt x="29" y="31"/>
                      <a:pt x="28" y="31"/>
                    </a:cubicBezTo>
                    <a:cubicBezTo>
                      <a:pt x="24" y="33"/>
                      <a:pt x="21" y="34"/>
                      <a:pt x="17" y="34"/>
                    </a:cubicBezTo>
                    <a:cubicBezTo>
                      <a:pt x="17" y="34"/>
                      <a:pt x="17" y="33"/>
                      <a:pt x="17" y="32"/>
                    </a:cubicBezTo>
                    <a:cubicBezTo>
                      <a:pt x="18" y="29"/>
                      <a:pt x="17" y="26"/>
                      <a:pt x="17" y="23"/>
                    </a:cubicBezTo>
                    <a:cubicBezTo>
                      <a:pt x="17" y="21"/>
                      <a:pt x="17" y="18"/>
                      <a:pt x="17" y="16"/>
                    </a:cubicBezTo>
                    <a:cubicBezTo>
                      <a:pt x="17" y="15"/>
                      <a:pt x="17" y="14"/>
                      <a:pt x="17" y="14"/>
                    </a:cubicBezTo>
                    <a:cubicBezTo>
                      <a:pt x="18" y="13"/>
                      <a:pt x="19" y="13"/>
                      <a:pt x="20" y="13"/>
                    </a:cubicBezTo>
                    <a:cubicBezTo>
                      <a:pt x="24" y="17"/>
                      <a:pt x="29" y="20"/>
                      <a:pt x="33" y="24"/>
                    </a:cubicBezTo>
                    <a:cubicBezTo>
                      <a:pt x="34" y="25"/>
                      <a:pt x="35" y="26"/>
                      <a:pt x="35" y="27"/>
                    </a:cubicBezTo>
                    <a:cubicBezTo>
                      <a:pt x="35" y="27"/>
                      <a:pt x="35" y="26"/>
                      <a:pt x="35" y="26"/>
                    </a:cubicBezTo>
                    <a:cubicBezTo>
                      <a:pt x="35" y="26"/>
                      <a:pt x="35" y="26"/>
                      <a:pt x="35" y="27"/>
                    </a:cubicBezTo>
                    <a:cubicBezTo>
                      <a:pt x="35" y="27"/>
                      <a:pt x="35" y="27"/>
                      <a:pt x="35" y="27"/>
                    </a:cubicBezTo>
                    <a:cubicBezTo>
                      <a:pt x="35" y="27"/>
                      <a:pt x="35" y="27"/>
                      <a:pt x="35" y="27"/>
                    </a:cubicBezTo>
                    <a:cubicBezTo>
                      <a:pt x="35" y="27"/>
                      <a:pt x="35" y="27"/>
                      <a:pt x="35"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4" name="Freeform 420"/>
              <p:cNvSpPr/>
              <p:nvPr/>
            </p:nvSpPr>
            <p:spPr bwMode="auto">
              <a:xfrm>
                <a:off x="4251" y="60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5" name="Freeform 421"/>
              <p:cNvSpPr/>
              <p:nvPr/>
            </p:nvSpPr>
            <p:spPr bwMode="auto">
              <a:xfrm>
                <a:off x="4792" y="33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6" name="Freeform 422"/>
              <p:cNvSpPr>
                <a:spLocks noEditPoints="1"/>
              </p:cNvSpPr>
              <p:nvPr/>
            </p:nvSpPr>
            <p:spPr bwMode="auto">
              <a:xfrm>
                <a:off x="4376" y="2645"/>
                <a:ext cx="716" cy="726"/>
              </a:xfrm>
              <a:custGeom>
                <a:avLst/>
                <a:gdLst>
                  <a:gd name="T0" fmla="*/ 190 w 355"/>
                  <a:gd name="T1" fmla="*/ 21 h 360"/>
                  <a:gd name="T2" fmla="*/ 4 w 355"/>
                  <a:gd name="T3" fmla="*/ 209 h 360"/>
                  <a:gd name="T4" fmla="*/ 54 w 355"/>
                  <a:gd name="T5" fmla="*/ 314 h 360"/>
                  <a:gd name="T6" fmla="*/ 205 w 355"/>
                  <a:gd name="T7" fmla="*/ 356 h 360"/>
                  <a:gd name="T8" fmla="*/ 23 w 355"/>
                  <a:gd name="T9" fmla="*/ 243 h 360"/>
                  <a:gd name="T10" fmla="*/ 34 w 355"/>
                  <a:gd name="T11" fmla="*/ 226 h 360"/>
                  <a:gd name="T12" fmla="*/ 44 w 355"/>
                  <a:gd name="T13" fmla="*/ 283 h 360"/>
                  <a:gd name="T14" fmla="*/ 39 w 355"/>
                  <a:gd name="T15" fmla="*/ 247 h 360"/>
                  <a:gd name="T16" fmla="*/ 40 w 355"/>
                  <a:gd name="T17" fmla="*/ 231 h 360"/>
                  <a:gd name="T18" fmla="*/ 175 w 355"/>
                  <a:gd name="T19" fmla="*/ 347 h 360"/>
                  <a:gd name="T20" fmla="*/ 177 w 355"/>
                  <a:gd name="T21" fmla="*/ 331 h 360"/>
                  <a:gd name="T22" fmla="*/ 208 w 355"/>
                  <a:gd name="T23" fmla="*/ 342 h 360"/>
                  <a:gd name="T24" fmla="*/ 204 w 355"/>
                  <a:gd name="T25" fmla="*/ 336 h 360"/>
                  <a:gd name="T26" fmla="*/ 206 w 355"/>
                  <a:gd name="T27" fmla="*/ 332 h 360"/>
                  <a:gd name="T28" fmla="*/ 192 w 355"/>
                  <a:gd name="T29" fmla="*/ 325 h 360"/>
                  <a:gd name="T30" fmla="*/ 173 w 355"/>
                  <a:gd name="T31" fmla="*/ 308 h 360"/>
                  <a:gd name="T32" fmla="*/ 143 w 355"/>
                  <a:gd name="T33" fmla="*/ 330 h 360"/>
                  <a:gd name="T34" fmla="*/ 151 w 355"/>
                  <a:gd name="T35" fmla="*/ 336 h 360"/>
                  <a:gd name="T36" fmla="*/ 132 w 355"/>
                  <a:gd name="T37" fmla="*/ 306 h 360"/>
                  <a:gd name="T38" fmla="*/ 220 w 355"/>
                  <a:gd name="T39" fmla="*/ 338 h 360"/>
                  <a:gd name="T40" fmla="*/ 300 w 355"/>
                  <a:gd name="T41" fmla="*/ 217 h 360"/>
                  <a:gd name="T42" fmla="*/ 305 w 355"/>
                  <a:gd name="T43" fmla="*/ 248 h 360"/>
                  <a:gd name="T44" fmla="*/ 317 w 355"/>
                  <a:gd name="T45" fmla="*/ 256 h 360"/>
                  <a:gd name="T46" fmla="*/ 291 w 355"/>
                  <a:gd name="T47" fmla="*/ 210 h 360"/>
                  <a:gd name="T48" fmla="*/ 327 w 355"/>
                  <a:gd name="T49" fmla="*/ 230 h 360"/>
                  <a:gd name="T50" fmla="*/ 313 w 355"/>
                  <a:gd name="T51" fmla="*/ 211 h 360"/>
                  <a:gd name="T52" fmla="*/ 306 w 355"/>
                  <a:gd name="T53" fmla="*/ 199 h 360"/>
                  <a:gd name="T54" fmla="*/ 327 w 355"/>
                  <a:gd name="T55" fmla="*/ 230 h 360"/>
                  <a:gd name="T56" fmla="*/ 245 w 355"/>
                  <a:gd name="T57" fmla="*/ 196 h 360"/>
                  <a:gd name="T58" fmla="*/ 240 w 355"/>
                  <a:gd name="T59" fmla="*/ 203 h 360"/>
                  <a:gd name="T60" fmla="*/ 297 w 355"/>
                  <a:gd name="T61" fmla="*/ 286 h 360"/>
                  <a:gd name="T62" fmla="*/ 130 w 355"/>
                  <a:gd name="T63" fmla="*/ 294 h 360"/>
                  <a:gd name="T64" fmla="*/ 76 w 355"/>
                  <a:gd name="T65" fmla="*/ 275 h 360"/>
                  <a:gd name="T66" fmla="*/ 119 w 355"/>
                  <a:gd name="T67" fmla="*/ 306 h 360"/>
                  <a:gd name="T68" fmla="*/ 67 w 355"/>
                  <a:gd name="T69" fmla="*/ 243 h 360"/>
                  <a:gd name="T70" fmla="*/ 56 w 355"/>
                  <a:gd name="T71" fmla="*/ 97 h 360"/>
                  <a:gd name="T72" fmla="*/ 89 w 355"/>
                  <a:gd name="T73" fmla="*/ 165 h 360"/>
                  <a:gd name="T74" fmla="*/ 157 w 355"/>
                  <a:gd name="T75" fmla="*/ 207 h 360"/>
                  <a:gd name="T76" fmla="*/ 215 w 355"/>
                  <a:gd name="T77" fmla="*/ 168 h 360"/>
                  <a:gd name="T78" fmla="*/ 104 w 355"/>
                  <a:gd name="T79" fmla="*/ 108 h 360"/>
                  <a:gd name="T80" fmla="*/ 61 w 355"/>
                  <a:gd name="T81" fmla="*/ 90 h 360"/>
                  <a:gd name="T82" fmla="*/ 194 w 355"/>
                  <a:gd name="T83" fmla="*/ 35 h 360"/>
                  <a:gd name="T84" fmla="*/ 284 w 355"/>
                  <a:gd name="T85" fmla="*/ 117 h 360"/>
                  <a:gd name="T86" fmla="*/ 277 w 355"/>
                  <a:gd name="T87" fmla="*/ 120 h 360"/>
                  <a:gd name="T88" fmla="*/ 311 w 355"/>
                  <a:gd name="T89" fmla="*/ 129 h 360"/>
                  <a:gd name="T90" fmla="*/ 335 w 355"/>
                  <a:gd name="T91" fmla="*/ 183 h 360"/>
                  <a:gd name="T92" fmla="*/ 107 w 355"/>
                  <a:gd name="T93" fmla="*/ 146 h 360"/>
                  <a:gd name="T94" fmla="*/ 113 w 355"/>
                  <a:gd name="T95" fmla="*/ 149 h 360"/>
                  <a:gd name="T96" fmla="*/ 110 w 355"/>
                  <a:gd name="T97" fmla="*/ 154 h 360"/>
                  <a:gd name="T98" fmla="*/ 133 w 355"/>
                  <a:gd name="T99" fmla="*/ 160 h 360"/>
                  <a:gd name="T100" fmla="*/ 150 w 355"/>
                  <a:gd name="T101" fmla="*/ 165 h 360"/>
                  <a:gd name="T102" fmla="*/ 173 w 355"/>
                  <a:gd name="T103" fmla="*/ 144 h 360"/>
                  <a:gd name="T104" fmla="*/ 163 w 355"/>
                  <a:gd name="T105" fmla="*/ 130 h 360"/>
                  <a:gd name="T106" fmla="*/ 153 w 355"/>
                  <a:gd name="T107" fmla="*/ 111 h 360"/>
                  <a:gd name="T108" fmla="*/ 179 w 355"/>
                  <a:gd name="T109" fmla="*/ 102 h 360"/>
                  <a:gd name="T110" fmla="*/ 150 w 355"/>
                  <a:gd name="T111" fmla="*/ 197 h 360"/>
                  <a:gd name="T112" fmla="*/ 111 w 355"/>
                  <a:gd name="T113" fmla="*/ 15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5" h="360">
                    <a:moveTo>
                      <a:pt x="348" y="161"/>
                    </a:moveTo>
                    <a:cubicBezTo>
                      <a:pt x="342" y="78"/>
                      <a:pt x="284" y="0"/>
                      <a:pt x="194" y="24"/>
                    </a:cubicBezTo>
                    <a:cubicBezTo>
                      <a:pt x="194" y="23"/>
                      <a:pt x="192" y="21"/>
                      <a:pt x="190" y="21"/>
                    </a:cubicBezTo>
                    <a:cubicBezTo>
                      <a:pt x="93" y="13"/>
                      <a:pt x="1" y="105"/>
                      <a:pt x="4" y="202"/>
                    </a:cubicBezTo>
                    <a:cubicBezTo>
                      <a:pt x="1" y="203"/>
                      <a:pt x="0" y="207"/>
                      <a:pt x="3" y="208"/>
                    </a:cubicBezTo>
                    <a:cubicBezTo>
                      <a:pt x="4" y="209"/>
                      <a:pt x="4" y="209"/>
                      <a:pt x="4" y="209"/>
                    </a:cubicBezTo>
                    <a:cubicBezTo>
                      <a:pt x="4" y="212"/>
                      <a:pt x="4" y="214"/>
                      <a:pt x="5" y="217"/>
                    </a:cubicBezTo>
                    <a:cubicBezTo>
                      <a:pt x="10" y="255"/>
                      <a:pt x="27" y="286"/>
                      <a:pt x="50" y="310"/>
                    </a:cubicBezTo>
                    <a:cubicBezTo>
                      <a:pt x="51" y="312"/>
                      <a:pt x="52" y="313"/>
                      <a:pt x="54" y="314"/>
                    </a:cubicBezTo>
                    <a:cubicBezTo>
                      <a:pt x="86" y="344"/>
                      <a:pt x="131" y="360"/>
                      <a:pt x="179" y="358"/>
                    </a:cubicBezTo>
                    <a:cubicBezTo>
                      <a:pt x="182" y="360"/>
                      <a:pt x="185" y="360"/>
                      <a:pt x="188" y="358"/>
                    </a:cubicBezTo>
                    <a:cubicBezTo>
                      <a:pt x="193" y="357"/>
                      <a:pt x="199" y="357"/>
                      <a:pt x="205" y="356"/>
                    </a:cubicBezTo>
                    <a:cubicBezTo>
                      <a:pt x="301" y="340"/>
                      <a:pt x="355" y="254"/>
                      <a:pt x="348" y="161"/>
                    </a:cubicBezTo>
                    <a:close/>
                    <a:moveTo>
                      <a:pt x="30" y="228"/>
                    </a:moveTo>
                    <a:cubicBezTo>
                      <a:pt x="26" y="232"/>
                      <a:pt x="24" y="237"/>
                      <a:pt x="23" y="243"/>
                    </a:cubicBezTo>
                    <a:cubicBezTo>
                      <a:pt x="22" y="239"/>
                      <a:pt x="20" y="235"/>
                      <a:pt x="19" y="230"/>
                    </a:cubicBezTo>
                    <a:cubicBezTo>
                      <a:pt x="18" y="225"/>
                      <a:pt x="17" y="220"/>
                      <a:pt x="16" y="215"/>
                    </a:cubicBezTo>
                    <a:cubicBezTo>
                      <a:pt x="23" y="219"/>
                      <a:pt x="29" y="222"/>
                      <a:pt x="34" y="226"/>
                    </a:cubicBezTo>
                    <a:cubicBezTo>
                      <a:pt x="33" y="226"/>
                      <a:pt x="31" y="227"/>
                      <a:pt x="30" y="228"/>
                    </a:cubicBezTo>
                    <a:close/>
                    <a:moveTo>
                      <a:pt x="54" y="296"/>
                    </a:moveTo>
                    <a:cubicBezTo>
                      <a:pt x="50" y="292"/>
                      <a:pt x="47" y="287"/>
                      <a:pt x="44" y="283"/>
                    </a:cubicBezTo>
                    <a:cubicBezTo>
                      <a:pt x="44" y="283"/>
                      <a:pt x="44" y="283"/>
                      <a:pt x="44" y="283"/>
                    </a:cubicBezTo>
                    <a:cubicBezTo>
                      <a:pt x="52" y="277"/>
                      <a:pt x="50" y="260"/>
                      <a:pt x="51" y="251"/>
                    </a:cubicBezTo>
                    <a:cubicBezTo>
                      <a:pt x="51" y="245"/>
                      <a:pt x="44" y="243"/>
                      <a:pt x="39" y="247"/>
                    </a:cubicBezTo>
                    <a:cubicBezTo>
                      <a:pt x="39" y="247"/>
                      <a:pt x="38" y="248"/>
                      <a:pt x="37" y="249"/>
                    </a:cubicBezTo>
                    <a:cubicBezTo>
                      <a:pt x="38" y="244"/>
                      <a:pt x="39" y="239"/>
                      <a:pt x="40" y="233"/>
                    </a:cubicBezTo>
                    <a:cubicBezTo>
                      <a:pt x="40" y="232"/>
                      <a:pt x="40" y="232"/>
                      <a:pt x="40" y="231"/>
                    </a:cubicBezTo>
                    <a:cubicBezTo>
                      <a:pt x="44" y="234"/>
                      <a:pt x="47" y="237"/>
                      <a:pt x="50" y="240"/>
                    </a:cubicBezTo>
                    <a:cubicBezTo>
                      <a:pt x="65" y="256"/>
                      <a:pt x="62" y="278"/>
                      <a:pt x="54" y="296"/>
                    </a:cubicBezTo>
                    <a:close/>
                    <a:moveTo>
                      <a:pt x="175" y="347"/>
                    </a:moveTo>
                    <a:cubicBezTo>
                      <a:pt x="170" y="347"/>
                      <a:pt x="166" y="347"/>
                      <a:pt x="161" y="347"/>
                    </a:cubicBezTo>
                    <a:cubicBezTo>
                      <a:pt x="161" y="347"/>
                      <a:pt x="161" y="347"/>
                      <a:pt x="161" y="347"/>
                    </a:cubicBezTo>
                    <a:cubicBezTo>
                      <a:pt x="167" y="342"/>
                      <a:pt x="172" y="336"/>
                      <a:pt x="177" y="331"/>
                    </a:cubicBezTo>
                    <a:cubicBezTo>
                      <a:pt x="176" y="336"/>
                      <a:pt x="176" y="341"/>
                      <a:pt x="175" y="347"/>
                    </a:cubicBezTo>
                    <a:close/>
                    <a:moveTo>
                      <a:pt x="220" y="338"/>
                    </a:moveTo>
                    <a:cubicBezTo>
                      <a:pt x="216" y="340"/>
                      <a:pt x="212" y="341"/>
                      <a:pt x="208" y="342"/>
                    </a:cubicBezTo>
                    <a:cubicBezTo>
                      <a:pt x="205" y="343"/>
                      <a:pt x="201" y="343"/>
                      <a:pt x="198" y="344"/>
                    </a:cubicBezTo>
                    <a:cubicBezTo>
                      <a:pt x="198" y="344"/>
                      <a:pt x="198" y="344"/>
                      <a:pt x="198" y="343"/>
                    </a:cubicBezTo>
                    <a:cubicBezTo>
                      <a:pt x="200" y="341"/>
                      <a:pt x="202" y="339"/>
                      <a:pt x="204" y="336"/>
                    </a:cubicBezTo>
                    <a:cubicBezTo>
                      <a:pt x="204" y="336"/>
                      <a:pt x="205" y="335"/>
                      <a:pt x="205" y="334"/>
                    </a:cubicBezTo>
                    <a:cubicBezTo>
                      <a:pt x="206" y="333"/>
                      <a:pt x="206" y="332"/>
                      <a:pt x="206" y="331"/>
                    </a:cubicBezTo>
                    <a:cubicBezTo>
                      <a:pt x="206" y="331"/>
                      <a:pt x="206" y="331"/>
                      <a:pt x="206" y="332"/>
                    </a:cubicBezTo>
                    <a:cubicBezTo>
                      <a:pt x="206" y="331"/>
                      <a:pt x="206" y="331"/>
                      <a:pt x="206" y="331"/>
                    </a:cubicBezTo>
                    <a:cubicBezTo>
                      <a:pt x="207" y="325"/>
                      <a:pt x="202" y="321"/>
                      <a:pt x="197" y="322"/>
                    </a:cubicBezTo>
                    <a:cubicBezTo>
                      <a:pt x="195" y="323"/>
                      <a:pt x="194" y="324"/>
                      <a:pt x="192" y="325"/>
                    </a:cubicBezTo>
                    <a:cubicBezTo>
                      <a:pt x="192" y="318"/>
                      <a:pt x="191" y="312"/>
                      <a:pt x="190" y="305"/>
                    </a:cubicBezTo>
                    <a:cubicBezTo>
                      <a:pt x="189" y="298"/>
                      <a:pt x="179" y="298"/>
                      <a:pt x="176" y="303"/>
                    </a:cubicBezTo>
                    <a:cubicBezTo>
                      <a:pt x="175" y="305"/>
                      <a:pt x="174" y="306"/>
                      <a:pt x="173" y="308"/>
                    </a:cubicBezTo>
                    <a:cubicBezTo>
                      <a:pt x="173" y="304"/>
                      <a:pt x="173" y="300"/>
                      <a:pt x="171" y="296"/>
                    </a:cubicBezTo>
                    <a:cubicBezTo>
                      <a:pt x="170" y="291"/>
                      <a:pt x="163" y="290"/>
                      <a:pt x="161" y="295"/>
                    </a:cubicBezTo>
                    <a:cubicBezTo>
                      <a:pt x="153" y="306"/>
                      <a:pt x="148" y="318"/>
                      <a:pt x="143" y="330"/>
                    </a:cubicBezTo>
                    <a:cubicBezTo>
                      <a:pt x="140" y="334"/>
                      <a:pt x="147" y="339"/>
                      <a:pt x="150" y="334"/>
                    </a:cubicBezTo>
                    <a:cubicBezTo>
                      <a:pt x="153" y="328"/>
                      <a:pt x="157" y="321"/>
                      <a:pt x="161" y="315"/>
                    </a:cubicBezTo>
                    <a:cubicBezTo>
                      <a:pt x="160" y="323"/>
                      <a:pt x="156" y="330"/>
                      <a:pt x="151" y="336"/>
                    </a:cubicBezTo>
                    <a:cubicBezTo>
                      <a:pt x="148" y="340"/>
                      <a:pt x="148" y="343"/>
                      <a:pt x="150" y="346"/>
                    </a:cubicBezTo>
                    <a:cubicBezTo>
                      <a:pt x="144" y="345"/>
                      <a:pt x="138" y="344"/>
                      <a:pt x="133" y="343"/>
                    </a:cubicBezTo>
                    <a:cubicBezTo>
                      <a:pt x="132" y="334"/>
                      <a:pt x="126" y="310"/>
                      <a:pt x="132" y="306"/>
                    </a:cubicBezTo>
                    <a:cubicBezTo>
                      <a:pt x="144" y="297"/>
                      <a:pt x="156" y="284"/>
                      <a:pt x="171" y="282"/>
                    </a:cubicBezTo>
                    <a:cubicBezTo>
                      <a:pt x="186" y="280"/>
                      <a:pt x="202" y="295"/>
                      <a:pt x="211" y="304"/>
                    </a:cubicBezTo>
                    <a:cubicBezTo>
                      <a:pt x="220" y="313"/>
                      <a:pt x="220" y="326"/>
                      <a:pt x="220" y="338"/>
                    </a:cubicBezTo>
                    <a:close/>
                    <a:moveTo>
                      <a:pt x="291" y="231"/>
                    </a:moveTo>
                    <a:cubicBezTo>
                      <a:pt x="292" y="227"/>
                      <a:pt x="295" y="224"/>
                      <a:pt x="297" y="220"/>
                    </a:cubicBezTo>
                    <a:cubicBezTo>
                      <a:pt x="298" y="219"/>
                      <a:pt x="299" y="218"/>
                      <a:pt x="300" y="217"/>
                    </a:cubicBezTo>
                    <a:cubicBezTo>
                      <a:pt x="300" y="223"/>
                      <a:pt x="299" y="229"/>
                      <a:pt x="296" y="235"/>
                    </a:cubicBezTo>
                    <a:cubicBezTo>
                      <a:pt x="295" y="237"/>
                      <a:pt x="294" y="240"/>
                      <a:pt x="293" y="242"/>
                    </a:cubicBezTo>
                    <a:cubicBezTo>
                      <a:pt x="290" y="249"/>
                      <a:pt x="302" y="255"/>
                      <a:pt x="305" y="248"/>
                    </a:cubicBezTo>
                    <a:cubicBezTo>
                      <a:pt x="307" y="243"/>
                      <a:pt x="310" y="240"/>
                      <a:pt x="313" y="236"/>
                    </a:cubicBezTo>
                    <a:cubicBezTo>
                      <a:pt x="313" y="240"/>
                      <a:pt x="312" y="243"/>
                      <a:pt x="312" y="247"/>
                    </a:cubicBezTo>
                    <a:cubicBezTo>
                      <a:pt x="311" y="251"/>
                      <a:pt x="314" y="254"/>
                      <a:pt x="317" y="256"/>
                    </a:cubicBezTo>
                    <a:cubicBezTo>
                      <a:pt x="313" y="264"/>
                      <a:pt x="308" y="273"/>
                      <a:pt x="302" y="280"/>
                    </a:cubicBezTo>
                    <a:cubicBezTo>
                      <a:pt x="288" y="265"/>
                      <a:pt x="281" y="247"/>
                      <a:pt x="275" y="226"/>
                    </a:cubicBezTo>
                    <a:cubicBezTo>
                      <a:pt x="274" y="223"/>
                      <a:pt x="286" y="214"/>
                      <a:pt x="291" y="210"/>
                    </a:cubicBezTo>
                    <a:cubicBezTo>
                      <a:pt x="287" y="216"/>
                      <a:pt x="284" y="223"/>
                      <a:pt x="284" y="230"/>
                    </a:cubicBezTo>
                    <a:cubicBezTo>
                      <a:pt x="283" y="234"/>
                      <a:pt x="290" y="234"/>
                      <a:pt x="291" y="231"/>
                    </a:cubicBezTo>
                    <a:close/>
                    <a:moveTo>
                      <a:pt x="327" y="230"/>
                    </a:moveTo>
                    <a:cubicBezTo>
                      <a:pt x="327" y="230"/>
                      <a:pt x="327" y="230"/>
                      <a:pt x="327" y="230"/>
                    </a:cubicBezTo>
                    <a:cubicBezTo>
                      <a:pt x="327" y="225"/>
                      <a:pt x="326" y="220"/>
                      <a:pt x="326" y="215"/>
                    </a:cubicBezTo>
                    <a:cubicBezTo>
                      <a:pt x="326" y="207"/>
                      <a:pt x="317" y="205"/>
                      <a:pt x="313" y="211"/>
                    </a:cubicBezTo>
                    <a:cubicBezTo>
                      <a:pt x="312" y="212"/>
                      <a:pt x="312" y="212"/>
                      <a:pt x="312" y="212"/>
                    </a:cubicBezTo>
                    <a:cubicBezTo>
                      <a:pt x="311" y="208"/>
                      <a:pt x="309" y="204"/>
                      <a:pt x="307" y="200"/>
                    </a:cubicBezTo>
                    <a:cubicBezTo>
                      <a:pt x="307" y="199"/>
                      <a:pt x="306" y="199"/>
                      <a:pt x="306" y="199"/>
                    </a:cubicBezTo>
                    <a:cubicBezTo>
                      <a:pt x="314" y="194"/>
                      <a:pt x="322" y="192"/>
                      <a:pt x="333" y="196"/>
                    </a:cubicBezTo>
                    <a:cubicBezTo>
                      <a:pt x="333" y="196"/>
                      <a:pt x="334" y="196"/>
                      <a:pt x="334" y="196"/>
                    </a:cubicBezTo>
                    <a:cubicBezTo>
                      <a:pt x="333" y="208"/>
                      <a:pt x="331" y="219"/>
                      <a:pt x="327" y="230"/>
                    </a:cubicBezTo>
                    <a:close/>
                    <a:moveTo>
                      <a:pt x="335" y="183"/>
                    </a:moveTo>
                    <a:cubicBezTo>
                      <a:pt x="306" y="173"/>
                      <a:pt x="285" y="200"/>
                      <a:pt x="264" y="218"/>
                    </a:cubicBezTo>
                    <a:cubicBezTo>
                      <a:pt x="259" y="210"/>
                      <a:pt x="250" y="204"/>
                      <a:pt x="245" y="196"/>
                    </a:cubicBezTo>
                    <a:cubicBezTo>
                      <a:pt x="239" y="188"/>
                      <a:pt x="233" y="178"/>
                      <a:pt x="227" y="169"/>
                    </a:cubicBezTo>
                    <a:cubicBezTo>
                      <a:pt x="225" y="165"/>
                      <a:pt x="219" y="169"/>
                      <a:pt x="221" y="173"/>
                    </a:cubicBezTo>
                    <a:cubicBezTo>
                      <a:pt x="226" y="184"/>
                      <a:pt x="233" y="194"/>
                      <a:pt x="240" y="203"/>
                    </a:cubicBezTo>
                    <a:cubicBezTo>
                      <a:pt x="245" y="211"/>
                      <a:pt x="250" y="222"/>
                      <a:pt x="258" y="227"/>
                    </a:cubicBezTo>
                    <a:cubicBezTo>
                      <a:pt x="260" y="228"/>
                      <a:pt x="261" y="228"/>
                      <a:pt x="263" y="227"/>
                    </a:cubicBezTo>
                    <a:cubicBezTo>
                      <a:pt x="270" y="250"/>
                      <a:pt x="277" y="271"/>
                      <a:pt x="297" y="286"/>
                    </a:cubicBezTo>
                    <a:cubicBezTo>
                      <a:pt x="281" y="306"/>
                      <a:pt x="259" y="323"/>
                      <a:pt x="233" y="334"/>
                    </a:cubicBezTo>
                    <a:cubicBezTo>
                      <a:pt x="231" y="308"/>
                      <a:pt x="223" y="294"/>
                      <a:pt x="199" y="278"/>
                    </a:cubicBezTo>
                    <a:cubicBezTo>
                      <a:pt x="172" y="260"/>
                      <a:pt x="151" y="277"/>
                      <a:pt x="130" y="294"/>
                    </a:cubicBezTo>
                    <a:cubicBezTo>
                      <a:pt x="126" y="288"/>
                      <a:pt x="116" y="285"/>
                      <a:pt x="110" y="283"/>
                    </a:cubicBezTo>
                    <a:cubicBezTo>
                      <a:pt x="100" y="278"/>
                      <a:pt x="90" y="273"/>
                      <a:pt x="80" y="267"/>
                    </a:cubicBezTo>
                    <a:cubicBezTo>
                      <a:pt x="75" y="264"/>
                      <a:pt x="71" y="271"/>
                      <a:pt x="76" y="275"/>
                    </a:cubicBezTo>
                    <a:cubicBezTo>
                      <a:pt x="84" y="280"/>
                      <a:pt x="93" y="285"/>
                      <a:pt x="102" y="290"/>
                    </a:cubicBezTo>
                    <a:cubicBezTo>
                      <a:pt x="107" y="293"/>
                      <a:pt x="114" y="299"/>
                      <a:pt x="120" y="302"/>
                    </a:cubicBezTo>
                    <a:cubicBezTo>
                      <a:pt x="119" y="303"/>
                      <a:pt x="119" y="304"/>
                      <a:pt x="119" y="306"/>
                    </a:cubicBezTo>
                    <a:cubicBezTo>
                      <a:pt x="121" y="318"/>
                      <a:pt x="122" y="329"/>
                      <a:pt x="125" y="340"/>
                    </a:cubicBezTo>
                    <a:cubicBezTo>
                      <a:pt x="102" y="334"/>
                      <a:pt x="81" y="322"/>
                      <a:pt x="64" y="306"/>
                    </a:cubicBezTo>
                    <a:cubicBezTo>
                      <a:pt x="73" y="285"/>
                      <a:pt x="78" y="265"/>
                      <a:pt x="67" y="243"/>
                    </a:cubicBezTo>
                    <a:cubicBezTo>
                      <a:pt x="58" y="223"/>
                      <a:pt x="36" y="212"/>
                      <a:pt x="15" y="205"/>
                    </a:cubicBezTo>
                    <a:cubicBezTo>
                      <a:pt x="13" y="164"/>
                      <a:pt x="29" y="126"/>
                      <a:pt x="55" y="96"/>
                    </a:cubicBezTo>
                    <a:cubicBezTo>
                      <a:pt x="56" y="96"/>
                      <a:pt x="56" y="97"/>
                      <a:pt x="56" y="97"/>
                    </a:cubicBezTo>
                    <a:cubicBezTo>
                      <a:pt x="69" y="106"/>
                      <a:pt x="82" y="115"/>
                      <a:pt x="95" y="123"/>
                    </a:cubicBezTo>
                    <a:cubicBezTo>
                      <a:pt x="97" y="124"/>
                      <a:pt x="100" y="123"/>
                      <a:pt x="102" y="121"/>
                    </a:cubicBezTo>
                    <a:cubicBezTo>
                      <a:pt x="99" y="136"/>
                      <a:pt x="95" y="151"/>
                      <a:pt x="89" y="165"/>
                    </a:cubicBezTo>
                    <a:cubicBezTo>
                      <a:pt x="88" y="167"/>
                      <a:pt x="90" y="170"/>
                      <a:pt x="92" y="172"/>
                    </a:cubicBezTo>
                    <a:cubicBezTo>
                      <a:pt x="110" y="185"/>
                      <a:pt x="129" y="196"/>
                      <a:pt x="147" y="210"/>
                    </a:cubicBezTo>
                    <a:cubicBezTo>
                      <a:pt x="151" y="213"/>
                      <a:pt x="156" y="211"/>
                      <a:pt x="157" y="207"/>
                    </a:cubicBezTo>
                    <a:cubicBezTo>
                      <a:pt x="158" y="207"/>
                      <a:pt x="158" y="207"/>
                      <a:pt x="158" y="207"/>
                    </a:cubicBezTo>
                    <a:cubicBezTo>
                      <a:pt x="171" y="202"/>
                      <a:pt x="182" y="193"/>
                      <a:pt x="194" y="186"/>
                    </a:cubicBezTo>
                    <a:cubicBezTo>
                      <a:pt x="203" y="180"/>
                      <a:pt x="213" y="179"/>
                      <a:pt x="215" y="168"/>
                    </a:cubicBezTo>
                    <a:cubicBezTo>
                      <a:pt x="217" y="144"/>
                      <a:pt x="206" y="117"/>
                      <a:pt x="192" y="98"/>
                    </a:cubicBezTo>
                    <a:cubicBezTo>
                      <a:pt x="170" y="67"/>
                      <a:pt x="133" y="87"/>
                      <a:pt x="110" y="106"/>
                    </a:cubicBezTo>
                    <a:cubicBezTo>
                      <a:pt x="109" y="104"/>
                      <a:pt x="105" y="105"/>
                      <a:pt x="104" y="108"/>
                    </a:cubicBezTo>
                    <a:cubicBezTo>
                      <a:pt x="104" y="110"/>
                      <a:pt x="103" y="113"/>
                      <a:pt x="103" y="115"/>
                    </a:cubicBezTo>
                    <a:cubicBezTo>
                      <a:pt x="103" y="115"/>
                      <a:pt x="102" y="114"/>
                      <a:pt x="102" y="113"/>
                    </a:cubicBezTo>
                    <a:cubicBezTo>
                      <a:pt x="91" y="103"/>
                      <a:pt x="74" y="96"/>
                      <a:pt x="61" y="90"/>
                    </a:cubicBezTo>
                    <a:cubicBezTo>
                      <a:pt x="61" y="90"/>
                      <a:pt x="61" y="90"/>
                      <a:pt x="61" y="90"/>
                    </a:cubicBezTo>
                    <a:cubicBezTo>
                      <a:pt x="94" y="54"/>
                      <a:pt x="141" y="31"/>
                      <a:pt x="188" y="30"/>
                    </a:cubicBezTo>
                    <a:cubicBezTo>
                      <a:pt x="187" y="33"/>
                      <a:pt x="190" y="36"/>
                      <a:pt x="194" y="35"/>
                    </a:cubicBezTo>
                    <a:cubicBezTo>
                      <a:pt x="265" y="17"/>
                      <a:pt x="310" y="61"/>
                      <a:pt x="327" y="120"/>
                    </a:cubicBezTo>
                    <a:cubicBezTo>
                      <a:pt x="324" y="119"/>
                      <a:pt x="320" y="119"/>
                      <a:pt x="317" y="118"/>
                    </a:cubicBezTo>
                    <a:cubicBezTo>
                      <a:pt x="306" y="117"/>
                      <a:pt x="295" y="116"/>
                      <a:pt x="284" y="117"/>
                    </a:cubicBezTo>
                    <a:cubicBezTo>
                      <a:pt x="288" y="98"/>
                      <a:pt x="289" y="78"/>
                      <a:pt x="290" y="59"/>
                    </a:cubicBezTo>
                    <a:cubicBezTo>
                      <a:pt x="291" y="53"/>
                      <a:pt x="281" y="52"/>
                      <a:pt x="280" y="58"/>
                    </a:cubicBezTo>
                    <a:cubicBezTo>
                      <a:pt x="276" y="78"/>
                      <a:pt x="276" y="100"/>
                      <a:pt x="277" y="120"/>
                    </a:cubicBezTo>
                    <a:cubicBezTo>
                      <a:pt x="277" y="123"/>
                      <a:pt x="280" y="124"/>
                      <a:pt x="282" y="123"/>
                    </a:cubicBezTo>
                    <a:cubicBezTo>
                      <a:pt x="282" y="123"/>
                      <a:pt x="282" y="123"/>
                      <a:pt x="282" y="123"/>
                    </a:cubicBezTo>
                    <a:cubicBezTo>
                      <a:pt x="291" y="124"/>
                      <a:pt x="301" y="126"/>
                      <a:pt x="311" y="129"/>
                    </a:cubicBezTo>
                    <a:cubicBezTo>
                      <a:pt x="316" y="130"/>
                      <a:pt x="325" y="136"/>
                      <a:pt x="331" y="136"/>
                    </a:cubicBezTo>
                    <a:cubicBezTo>
                      <a:pt x="333" y="147"/>
                      <a:pt x="335" y="157"/>
                      <a:pt x="335" y="168"/>
                    </a:cubicBezTo>
                    <a:cubicBezTo>
                      <a:pt x="335" y="173"/>
                      <a:pt x="335" y="178"/>
                      <a:pt x="335" y="183"/>
                    </a:cubicBezTo>
                    <a:close/>
                    <a:moveTo>
                      <a:pt x="111" y="111"/>
                    </a:moveTo>
                    <a:cubicBezTo>
                      <a:pt x="120" y="107"/>
                      <a:pt x="133" y="101"/>
                      <a:pt x="145" y="98"/>
                    </a:cubicBezTo>
                    <a:cubicBezTo>
                      <a:pt x="130" y="111"/>
                      <a:pt x="115" y="127"/>
                      <a:pt x="107" y="146"/>
                    </a:cubicBezTo>
                    <a:cubicBezTo>
                      <a:pt x="110" y="135"/>
                      <a:pt x="111" y="123"/>
                      <a:pt x="111" y="111"/>
                    </a:cubicBezTo>
                    <a:close/>
                    <a:moveTo>
                      <a:pt x="136" y="121"/>
                    </a:moveTo>
                    <a:cubicBezTo>
                      <a:pt x="129" y="131"/>
                      <a:pt x="121" y="140"/>
                      <a:pt x="113" y="149"/>
                    </a:cubicBezTo>
                    <a:cubicBezTo>
                      <a:pt x="120" y="139"/>
                      <a:pt x="127" y="129"/>
                      <a:pt x="136" y="121"/>
                    </a:cubicBezTo>
                    <a:close/>
                    <a:moveTo>
                      <a:pt x="111" y="152"/>
                    </a:moveTo>
                    <a:cubicBezTo>
                      <a:pt x="111" y="153"/>
                      <a:pt x="110" y="153"/>
                      <a:pt x="110" y="154"/>
                    </a:cubicBezTo>
                    <a:cubicBezTo>
                      <a:pt x="104" y="161"/>
                      <a:pt x="113" y="170"/>
                      <a:pt x="120" y="164"/>
                    </a:cubicBezTo>
                    <a:cubicBezTo>
                      <a:pt x="129" y="156"/>
                      <a:pt x="137" y="147"/>
                      <a:pt x="146" y="138"/>
                    </a:cubicBezTo>
                    <a:cubicBezTo>
                      <a:pt x="142" y="146"/>
                      <a:pt x="138" y="153"/>
                      <a:pt x="133" y="160"/>
                    </a:cubicBezTo>
                    <a:cubicBezTo>
                      <a:pt x="128" y="167"/>
                      <a:pt x="138" y="175"/>
                      <a:pt x="144" y="169"/>
                    </a:cubicBezTo>
                    <a:cubicBezTo>
                      <a:pt x="146" y="167"/>
                      <a:pt x="149" y="164"/>
                      <a:pt x="151" y="162"/>
                    </a:cubicBezTo>
                    <a:cubicBezTo>
                      <a:pt x="151" y="163"/>
                      <a:pt x="150" y="164"/>
                      <a:pt x="150" y="165"/>
                    </a:cubicBezTo>
                    <a:cubicBezTo>
                      <a:pt x="147" y="171"/>
                      <a:pt x="153" y="179"/>
                      <a:pt x="160" y="175"/>
                    </a:cubicBezTo>
                    <a:cubicBezTo>
                      <a:pt x="168" y="169"/>
                      <a:pt x="176" y="162"/>
                      <a:pt x="183" y="154"/>
                    </a:cubicBezTo>
                    <a:cubicBezTo>
                      <a:pt x="190" y="147"/>
                      <a:pt x="180" y="138"/>
                      <a:pt x="173" y="144"/>
                    </a:cubicBezTo>
                    <a:cubicBezTo>
                      <a:pt x="172" y="144"/>
                      <a:pt x="172" y="144"/>
                      <a:pt x="172" y="144"/>
                    </a:cubicBezTo>
                    <a:cubicBezTo>
                      <a:pt x="173" y="142"/>
                      <a:pt x="174" y="139"/>
                      <a:pt x="175" y="137"/>
                    </a:cubicBezTo>
                    <a:cubicBezTo>
                      <a:pt x="178" y="130"/>
                      <a:pt x="168" y="125"/>
                      <a:pt x="163" y="130"/>
                    </a:cubicBezTo>
                    <a:cubicBezTo>
                      <a:pt x="163" y="130"/>
                      <a:pt x="163" y="130"/>
                      <a:pt x="162" y="130"/>
                    </a:cubicBezTo>
                    <a:cubicBezTo>
                      <a:pt x="163" y="126"/>
                      <a:pt x="163" y="122"/>
                      <a:pt x="163" y="118"/>
                    </a:cubicBezTo>
                    <a:cubicBezTo>
                      <a:pt x="163" y="112"/>
                      <a:pt x="158" y="110"/>
                      <a:pt x="153" y="111"/>
                    </a:cubicBezTo>
                    <a:cubicBezTo>
                      <a:pt x="155" y="108"/>
                      <a:pt x="156" y="105"/>
                      <a:pt x="156" y="102"/>
                    </a:cubicBezTo>
                    <a:cubicBezTo>
                      <a:pt x="157" y="99"/>
                      <a:pt x="156" y="98"/>
                      <a:pt x="154" y="96"/>
                    </a:cubicBezTo>
                    <a:cubicBezTo>
                      <a:pt x="164" y="95"/>
                      <a:pt x="172" y="96"/>
                      <a:pt x="179" y="102"/>
                    </a:cubicBezTo>
                    <a:cubicBezTo>
                      <a:pt x="193" y="117"/>
                      <a:pt x="201" y="140"/>
                      <a:pt x="202" y="159"/>
                    </a:cubicBezTo>
                    <a:cubicBezTo>
                      <a:pt x="203" y="172"/>
                      <a:pt x="163" y="189"/>
                      <a:pt x="153" y="195"/>
                    </a:cubicBezTo>
                    <a:cubicBezTo>
                      <a:pt x="152" y="195"/>
                      <a:pt x="151" y="196"/>
                      <a:pt x="150" y="197"/>
                    </a:cubicBezTo>
                    <a:cubicBezTo>
                      <a:pt x="135" y="185"/>
                      <a:pt x="119" y="175"/>
                      <a:pt x="103" y="164"/>
                    </a:cubicBezTo>
                    <a:cubicBezTo>
                      <a:pt x="104" y="159"/>
                      <a:pt x="106" y="155"/>
                      <a:pt x="107" y="150"/>
                    </a:cubicBezTo>
                    <a:cubicBezTo>
                      <a:pt x="107" y="152"/>
                      <a:pt x="110" y="153"/>
                      <a:pt x="111" y="1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7" name="Freeform 423"/>
              <p:cNvSpPr/>
              <p:nvPr/>
            </p:nvSpPr>
            <p:spPr bwMode="auto">
              <a:xfrm>
                <a:off x="4806" y="2891"/>
                <a:ext cx="141" cy="49"/>
              </a:xfrm>
              <a:custGeom>
                <a:avLst/>
                <a:gdLst>
                  <a:gd name="T0" fmla="*/ 62 w 70"/>
                  <a:gd name="T1" fmla="*/ 0 h 24"/>
                  <a:gd name="T2" fmla="*/ 44 w 70"/>
                  <a:gd name="T3" fmla="*/ 4 h 24"/>
                  <a:gd name="T4" fmla="*/ 22 w 70"/>
                  <a:gd name="T5" fmla="*/ 9 h 24"/>
                  <a:gd name="T6" fmla="*/ 6 w 70"/>
                  <a:gd name="T7" fmla="*/ 20 h 24"/>
                  <a:gd name="T8" fmla="*/ 30 w 70"/>
                  <a:gd name="T9" fmla="*/ 18 h 24"/>
                  <a:gd name="T10" fmla="*/ 66 w 70"/>
                  <a:gd name="T11" fmla="*/ 9 h 24"/>
                  <a:gd name="T12" fmla="*/ 62 w 70"/>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70" h="24">
                    <a:moveTo>
                      <a:pt x="62" y="0"/>
                    </a:moveTo>
                    <a:cubicBezTo>
                      <a:pt x="56" y="0"/>
                      <a:pt x="49" y="3"/>
                      <a:pt x="44" y="4"/>
                    </a:cubicBezTo>
                    <a:cubicBezTo>
                      <a:pt x="37" y="6"/>
                      <a:pt x="29" y="8"/>
                      <a:pt x="22" y="9"/>
                    </a:cubicBezTo>
                    <a:cubicBezTo>
                      <a:pt x="19" y="10"/>
                      <a:pt x="0" y="13"/>
                      <a:pt x="6" y="20"/>
                    </a:cubicBezTo>
                    <a:cubicBezTo>
                      <a:pt x="11" y="24"/>
                      <a:pt x="25" y="19"/>
                      <a:pt x="30" y="18"/>
                    </a:cubicBezTo>
                    <a:cubicBezTo>
                      <a:pt x="41" y="16"/>
                      <a:pt x="57" y="16"/>
                      <a:pt x="66" y="9"/>
                    </a:cubicBezTo>
                    <a:cubicBezTo>
                      <a:pt x="70" y="6"/>
                      <a:pt x="66" y="1"/>
                      <a:pt x="6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8" name="Freeform 424"/>
              <p:cNvSpPr/>
              <p:nvPr/>
            </p:nvSpPr>
            <p:spPr bwMode="auto">
              <a:xfrm>
                <a:off x="4709" y="2716"/>
                <a:ext cx="32" cy="101"/>
              </a:xfrm>
              <a:custGeom>
                <a:avLst/>
                <a:gdLst>
                  <a:gd name="T0" fmla="*/ 14 w 16"/>
                  <a:gd name="T1" fmla="*/ 16 h 50"/>
                  <a:gd name="T2" fmla="*/ 8 w 16"/>
                  <a:gd name="T3" fmla="*/ 0 h 50"/>
                  <a:gd name="T4" fmla="*/ 2 w 16"/>
                  <a:gd name="T5" fmla="*/ 16 h 50"/>
                  <a:gd name="T6" fmla="*/ 6 w 16"/>
                  <a:gd name="T7" fmla="*/ 45 h 50"/>
                  <a:gd name="T8" fmla="*/ 15 w 16"/>
                  <a:gd name="T9" fmla="*/ 44 h 50"/>
                  <a:gd name="T10" fmla="*/ 14 w 16"/>
                  <a:gd name="T11" fmla="*/ 16 h 50"/>
                </a:gdLst>
                <a:ahLst/>
                <a:cxnLst>
                  <a:cxn ang="0">
                    <a:pos x="T0" y="T1"/>
                  </a:cxn>
                  <a:cxn ang="0">
                    <a:pos x="T2" y="T3"/>
                  </a:cxn>
                  <a:cxn ang="0">
                    <a:pos x="T4" y="T5"/>
                  </a:cxn>
                  <a:cxn ang="0">
                    <a:pos x="T6" y="T7"/>
                  </a:cxn>
                  <a:cxn ang="0">
                    <a:pos x="T8" y="T9"/>
                  </a:cxn>
                  <a:cxn ang="0">
                    <a:pos x="T10" y="T11"/>
                  </a:cxn>
                </a:cxnLst>
                <a:rect l="0" t="0" r="r" b="b"/>
                <a:pathLst>
                  <a:path w="16" h="50">
                    <a:moveTo>
                      <a:pt x="14" y="16"/>
                    </a:moveTo>
                    <a:cubicBezTo>
                      <a:pt x="14" y="11"/>
                      <a:pt x="16" y="0"/>
                      <a:pt x="8" y="0"/>
                    </a:cubicBezTo>
                    <a:cubicBezTo>
                      <a:pt x="0" y="0"/>
                      <a:pt x="2" y="11"/>
                      <a:pt x="2" y="16"/>
                    </a:cubicBezTo>
                    <a:cubicBezTo>
                      <a:pt x="2" y="25"/>
                      <a:pt x="3" y="36"/>
                      <a:pt x="6" y="45"/>
                    </a:cubicBezTo>
                    <a:cubicBezTo>
                      <a:pt x="7" y="50"/>
                      <a:pt x="16" y="49"/>
                      <a:pt x="15" y="44"/>
                    </a:cubicBezTo>
                    <a:cubicBezTo>
                      <a:pt x="14" y="34"/>
                      <a:pt x="14" y="25"/>
                      <a:pt x="1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9" name="Freeform 425"/>
              <p:cNvSpPr/>
              <p:nvPr/>
            </p:nvSpPr>
            <p:spPr bwMode="auto">
              <a:xfrm>
                <a:off x="4481" y="3004"/>
                <a:ext cx="109" cy="73"/>
              </a:xfrm>
              <a:custGeom>
                <a:avLst/>
                <a:gdLst>
                  <a:gd name="T0" fmla="*/ 51 w 54"/>
                  <a:gd name="T1" fmla="*/ 3 h 36"/>
                  <a:gd name="T2" fmla="*/ 38 w 54"/>
                  <a:gd name="T3" fmla="*/ 6 h 36"/>
                  <a:gd name="T4" fmla="*/ 21 w 54"/>
                  <a:gd name="T5" fmla="*/ 16 h 36"/>
                  <a:gd name="T6" fmla="*/ 6 w 54"/>
                  <a:gd name="T7" fmla="*/ 25 h 36"/>
                  <a:gd name="T8" fmla="*/ 1 w 54"/>
                  <a:gd name="T9" fmla="*/ 30 h 36"/>
                  <a:gd name="T10" fmla="*/ 1 w 54"/>
                  <a:gd name="T11" fmla="*/ 32 h 36"/>
                  <a:gd name="T12" fmla="*/ 3 w 54"/>
                  <a:gd name="T13" fmla="*/ 35 h 36"/>
                  <a:gd name="T14" fmla="*/ 5 w 54"/>
                  <a:gd name="T15" fmla="*/ 36 h 36"/>
                  <a:gd name="T16" fmla="*/ 12 w 54"/>
                  <a:gd name="T17" fmla="*/ 33 h 36"/>
                  <a:gd name="T18" fmla="*/ 28 w 54"/>
                  <a:gd name="T19" fmla="*/ 25 h 36"/>
                  <a:gd name="T20" fmla="*/ 43 w 54"/>
                  <a:gd name="T21" fmla="*/ 18 h 36"/>
                  <a:gd name="T22" fmla="*/ 54 w 54"/>
                  <a:gd name="T23" fmla="*/ 10 h 36"/>
                  <a:gd name="T24" fmla="*/ 51 w 54"/>
                  <a:gd name="T2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36">
                    <a:moveTo>
                      <a:pt x="51" y="3"/>
                    </a:moveTo>
                    <a:cubicBezTo>
                      <a:pt x="46" y="0"/>
                      <a:pt x="42" y="3"/>
                      <a:pt x="38" y="6"/>
                    </a:cubicBezTo>
                    <a:cubicBezTo>
                      <a:pt x="32" y="9"/>
                      <a:pt x="26" y="12"/>
                      <a:pt x="21" y="16"/>
                    </a:cubicBezTo>
                    <a:cubicBezTo>
                      <a:pt x="15" y="19"/>
                      <a:pt x="10" y="22"/>
                      <a:pt x="6" y="25"/>
                    </a:cubicBezTo>
                    <a:cubicBezTo>
                      <a:pt x="4" y="26"/>
                      <a:pt x="2" y="28"/>
                      <a:pt x="1" y="30"/>
                    </a:cubicBezTo>
                    <a:cubicBezTo>
                      <a:pt x="0" y="34"/>
                      <a:pt x="2" y="29"/>
                      <a:pt x="1" y="32"/>
                    </a:cubicBezTo>
                    <a:cubicBezTo>
                      <a:pt x="0" y="33"/>
                      <a:pt x="1" y="34"/>
                      <a:pt x="3" y="35"/>
                    </a:cubicBezTo>
                    <a:cubicBezTo>
                      <a:pt x="3" y="35"/>
                      <a:pt x="4" y="36"/>
                      <a:pt x="5" y="36"/>
                    </a:cubicBezTo>
                    <a:cubicBezTo>
                      <a:pt x="8" y="36"/>
                      <a:pt x="10" y="34"/>
                      <a:pt x="12" y="33"/>
                    </a:cubicBezTo>
                    <a:cubicBezTo>
                      <a:pt x="17" y="31"/>
                      <a:pt x="23" y="28"/>
                      <a:pt x="28" y="25"/>
                    </a:cubicBezTo>
                    <a:cubicBezTo>
                      <a:pt x="33" y="23"/>
                      <a:pt x="38" y="20"/>
                      <a:pt x="43" y="18"/>
                    </a:cubicBezTo>
                    <a:cubicBezTo>
                      <a:pt x="47" y="16"/>
                      <a:pt x="53" y="14"/>
                      <a:pt x="54" y="10"/>
                    </a:cubicBezTo>
                    <a:cubicBezTo>
                      <a:pt x="54" y="7"/>
                      <a:pt x="53" y="4"/>
                      <a:pt x="5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0" name="Freeform 426"/>
              <p:cNvSpPr/>
              <p:nvPr/>
            </p:nvSpPr>
            <p:spPr bwMode="auto">
              <a:xfrm>
                <a:off x="4695" y="3071"/>
                <a:ext cx="36" cy="119"/>
              </a:xfrm>
              <a:custGeom>
                <a:avLst/>
                <a:gdLst>
                  <a:gd name="T0" fmla="*/ 16 w 18"/>
                  <a:gd name="T1" fmla="*/ 29 h 59"/>
                  <a:gd name="T2" fmla="*/ 9 w 18"/>
                  <a:gd name="T3" fmla="*/ 4 h 59"/>
                  <a:gd name="T4" fmla="*/ 1 w 18"/>
                  <a:gd name="T5" fmla="*/ 6 h 59"/>
                  <a:gd name="T6" fmla="*/ 6 w 18"/>
                  <a:gd name="T7" fmla="*/ 28 h 59"/>
                  <a:gd name="T8" fmla="*/ 12 w 18"/>
                  <a:gd name="T9" fmla="*/ 56 h 59"/>
                  <a:gd name="T10" fmla="*/ 18 w 18"/>
                  <a:gd name="T11" fmla="*/ 55 h 59"/>
                  <a:gd name="T12" fmla="*/ 16 w 18"/>
                  <a:gd name="T13" fmla="*/ 29 h 59"/>
                </a:gdLst>
                <a:ahLst/>
                <a:cxnLst>
                  <a:cxn ang="0">
                    <a:pos x="T0" y="T1"/>
                  </a:cxn>
                  <a:cxn ang="0">
                    <a:pos x="T2" y="T3"/>
                  </a:cxn>
                  <a:cxn ang="0">
                    <a:pos x="T4" y="T5"/>
                  </a:cxn>
                  <a:cxn ang="0">
                    <a:pos x="T6" y="T7"/>
                  </a:cxn>
                  <a:cxn ang="0">
                    <a:pos x="T8" y="T9"/>
                  </a:cxn>
                  <a:cxn ang="0">
                    <a:pos x="T10" y="T11"/>
                  </a:cxn>
                  <a:cxn ang="0">
                    <a:pos x="T12" y="T13"/>
                  </a:cxn>
                </a:cxnLst>
                <a:rect l="0" t="0" r="r" b="b"/>
                <a:pathLst>
                  <a:path w="18" h="59">
                    <a:moveTo>
                      <a:pt x="16" y="29"/>
                    </a:moveTo>
                    <a:cubicBezTo>
                      <a:pt x="14" y="20"/>
                      <a:pt x="14" y="11"/>
                      <a:pt x="9" y="4"/>
                    </a:cubicBezTo>
                    <a:cubicBezTo>
                      <a:pt x="7" y="0"/>
                      <a:pt x="0" y="2"/>
                      <a:pt x="1" y="6"/>
                    </a:cubicBezTo>
                    <a:cubicBezTo>
                      <a:pt x="1" y="14"/>
                      <a:pt x="4" y="20"/>
                      <a:pt x="6" y="28"/>
                    </a:cubicBezTo>
                    <a:cubicBezTo>
                      <a:pt x="8" y="37"/>
                      <a:pt x="9" y="47"/>
                      <a:pt x="12" y="56"/>
                    </a:cubicBezTo>
                    <a:cubicBezTo>
                      <a:pt x="13" y="59"/>
                      <a:pt x="18" y="58"/>
                      <a:pt x="18" y="55"/>
                    </a:cubicBezTo>
                    <a:cubicBezTo>
                      <a:pt x="18" y="46"/>
                      <a:pt x="17" y="37"/>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1" name="Freeform 427"/>
              <p:cNvSpPr/>
              <p:nvPr/>
            </p:nvSpPr>
            <p:spPr bwMode="auto">
              <a:xfrm>
                <a:off x="4850" y="3152"/>
                <a:ext cx="77" cy="68"/>
              </a:xfrm>
              <a:custGeom>
                <a:avLst/>
                <a:gdLst>
                  <a:gd name="T0" fmla="*/ 31 w 38"/>
                  <a:gd name="T1" fmla="*/ 1 h 34"/>
                  <a:gd name="T2" fmla="*/ 23 w 38"/>
                  <a:gd name="T3" fmla="*/ 8 h 34"/>
                  <a:gd name="T4" fmla="*/ 15 w 38"/>
                  <a:gd name="T5" fmla="*/ 16 h 34"/>
                  <a:gd name="T6" fmla="*/ 7 w 38"/>
                  <a:gd name="T7" fmla="*/ 23 h 34"/>
                  <a:gd name="T8" fmla="*/ 5 w 38"/>
                  <a:gd name="T9" fmla="*/ 25 h 34"/>
                  <a:gd name="T10" fmla="*/ 1 w 38"/>
                  <a:gd name="T11" fmla="*/ 26 h 34"/>
                  <a:gd name="T12" fmla="*/ 4 w 38"/>
                  <a:gd name="T13" fmla="*/ 33 h 34"/>
                  <a:gd name="T14" fmla="*/ 14 w 38"/>
                  <a:gd name="T15" fmla="*/ 30 h 34"/>
                  <a:gd name="T16" fmla="*/ 28 w 38"/>
                  <a:gd name="T17" fmla="*/ 19 h 34"/>
                  <a:gd name="T18" fmla="*/ 38 w 38"/>
                  <a:gd name="T19" fmla="*/ 6 h 34"/>
                  <a:gd name="T20" fmla="*/ 31 w 38"/>
                  <a:gd name="T2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4">
                    <a:moveTo>
                      <a:pt x="31" y="1"/>
                    </a:moveTo>
                    <a:cubicBezTo>
                      <a:pt x="27" y="2"/>
                      <a:pt x="25" y="5"/>
                      <a:pt x="23" y="8"/>
                    </a:cubicBezTo>
                    <a:cubicBezTo>
                      <a:pt x="21" y="10"/>
                      <a:pt x="18" y="13"/>
                      <a:pt x="15" y="16"/>
                    </a:cubicBezTo>
                    <a:cubicBezTo>
                      <a:pt x="13" y="19"/>
                      <a:pt x="10" y="21"/>
                      <a:pt x="7" y="23"/>
                    </a:cubicBezTo>
                    <a:cubicBezTo>
                      <a:pt x="7" y="24"/>
                      <a:pt x="6" y="24"/>
                      <a:pt x="5" y="25"/>
                    </a:cubicBezTo>
                    <a:cubicBezTo>
                      <a:pt x="4" y="24"/>
                      <a:pt x="2" y="24"/>
                      <a:pt x="1" y="26"/>
                    </a:cubicBezTo>
                    <a:cubicBezTo>
                      <a:pt x="0" y="28"/>
                      <a:pt x="0" y="32"/>
                      <a:pt x="4" y="33"/>
                    </a:cubicBezTo>
                    <a:cubicBezTo>
                      <a:pt x="7" y="34"/>
                      <a:pt x="11" y="32"/>
                      <a:pt x="14" y="30"/>
                    </a:cubicBezTo>
                    <a:cubicBezTo>
                      <a:pt x="19" y="27"/>
                      <a:pt x="23" y="23"/>
                      <a:pt x="28" y="19"/>
                    </a:cubicBezTo>
                    <a:cubicBezTo>
                      <a:pt x="32" y="16"/>
                      <a:pt x="38" y="12"/>
                      <a:pt x="38" y="6"/>
                    </a:cubicBezTo>
                    <a:cubicBezTo>
                      <a:pt x="38" y="2"/>
                      <a:pt x="34" y="0"/>
                      <a:pt x="3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2" name="Freeform 428"/>
              <p:cNvSpPr/>
              <p:nvPr/>
            </p:nvSpPr>
            <p:spPr bwMode="auto">
              <a:xfrm>
                <a:off x="5006" y="2855"/>
                <a:ext cx="0" cy="4"/>
              </a:xfrm>
              <a:custGeom>
                <a:avLst/>
                <a:gdLst>
                  <a:gd name="T0" fmla="*/ 0 h 2"/>
                  <a:gd name="T1" fmla="*/ 1 h 2"/>
                  <a:gd name="T2" fmla="*/ 2 h 2"/>
                  <a:gd name="T3" fmla="*/ 1 h 2"/>
                  <a:gd name="T4" fmla="*/ 0 h 2"/>
                </a:gdLst>
                <a:ahLst/>
                <a:cxnLst>
                  <a:cxn ang="0">
                    <a:pos x="0" y="T0"/>
                  </a:cxn>
                  <a:cxn ang="0">
                    <a:pos x="0" y="T1"/>
                  </a:cxn>
                  <a:cxn ang="0">
                    <a:pos x="0" y="T2"/>
                  </a:cxn>
                  <a:cxn ang="0">
                    <a:pos x="0" y="T3"/>
                  </a:cxn>
                  <a:cxn ang="0">
                    <a:pos x="0" y="T4"/>
                  </a:cxn>
                </a:cxnLst>
                <a:rect l="0" t="0" r="r" b="b"/>
                <a:pathLst>
                  <a:path h="2">
                    <a:moveTo>
                      <a:pt x="0" y="0"/>
                    </a:moveTo>
                    <a:cubicBezTo>
                      <a:pt x="0" y="1"/>
                      <a:pt x="0" y="1"/>
                      <a:pt x="0" y="1"/>
                    </a:cubicBezTo>
                    <a:cubicBezTo>
                      <a:pt x="0" y="1"/>
                      <a:pt x="0" y="1"/>
                      <a:pt x="0" y="2"/>
                    </a:cubicBezTo>
                    <a:cubicBezTo>
                      <a:pt x="0" y="2"/>
                      <a:pt x="0" y="2"/>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3" name="Freeform 429"/>
              <p:cNvSpPr/>
              <p:nvPr/>
            </p:nvSpPr>
            <p:spPr bwMode="auto">
              <a:xfrm>
                <a:off x="4961" y="2783"/>
                <a:ext cx="45" cy="88"/>
              </a:xfrm>
              <a:custGeom>
                <a:avLst/>
                <a:gdLst>
                  <a:gd name="T0" fmla="*/ 22 w 22"/>
                  <a:gd name="T1" fmla="*/ 36 h 44"/>
                  <a:gd name="T2" fmla="*/ 22 w 22"/>
                  <a:gd name="T3" fmla="*/ 36 h 44"/>
                  <a:gd name="T4" fmla="*/ 22 w 22"/>
                  <a:gd name="T5" fmla="*/ 35 h 44"/>
                  <a:gd name="T6" fmla="*/ 21 w 22"/>
                  <a:gd name="T7" fmla="*/ 29 h 44"/>
                  <a:gd name="T8" fmla="*/ 21 w 22"/>
                  <a:gd name="T9" fmla="*/ 20 h 44"/>
                  <a:gd name="T10" fmla="*/ 14 w 22"/>
                  <a:gd name="T11" fmla="*/ 14 h 44"/>
                  <a:gd name="T12" fmla="*/ 15 w 22"/>
                  <a:gd name="T13" fmla="*/ 10 h 44"/>
                  <a:gd name="T14" fmla="*/ 6 w 22"/>
                  <a:gd name="T15" fmla="*/ 4 h 44"/>
                  <a:gd name="T16" fmla="*/ 0 w 22"/>
                  <a:gd name="T17" fmla="*/ 23 h 44"/>
                  <a:gd name="T18" fmla="*/ 1 w 22"/>
                  <a:gd name="T19" fmla="*/ 25 h 44"/>
                  <a:gd name="T20" fmla="*/ 1 w 22"/>
                  <a:gd name="T21" fmla="*/ 33 h 44"/>
                  <a:gd name="T22" fmla="*/ 11 w 22"/>
                  <a:gd name="T23" fmla="*/ 38 h 44"/>
                  <a:gd name="T24" fmla="*/ 18 w 22"/>
                  <a:gd name="T25" fmla="*/ 42 h 44"/>
                  <a:gd name="T26" fmla="*/ 22 w 22"/>
                  <a:gd name="T27" fmla="*/ 38 h 44"/>
                  <a:gd name="T28" fmla="*/ 22 w 22"/>
                  <a:gd name="T29" fmla="*/ 37 h 44"/>
                  <a:gd name="T30" fmla="*/ 22 w 22"/>
                  <a:gd name="T31"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44">
                    <a:moveTo>
                      <a:pt x="22" y="36"/>
                    </a:moveTo>
                    <a:cubicBezTo>
                      <a:pt x="22" y="36"/>
                      <a:pt x="22" y="36"/>
                      <a:pt x="22" y="36"/>
                    </a:cubicBezTo>
                    <a:cubicBezTo>
                      <a:pt x="22" y="36"/>
                      <a:pt x="22" y="35"/>
                      <a:pt x="22" y="35"/>
                    </a:cubicBezTo>
                    <a:cubicBezTo>
                      <a:pt x="22" y="33"/>
                      <a:pt x="22" y="31"/>
                      <a:pt x="21" y="29"/>
                    </a:cubicBezTo>
                    <a:cubicBezTo>
                      <a:pt x="21" y="26"/>
                      <a:pt x="21" y="23"/>
                      <a:pt x="21" y="20"/>
                    </a:cubicBezTo>
                    <a:cubicBezTo>
                      <a:pt x="21" y="17"/>
                      <a:pt x="17" y="14"/>
                      <a:pt x="14" y="14"/>
                    </a:cubicBezTo>
                    <a:cubicBezTo>
                      <a:pt x="14" y="13"/>
                      <a:pt x="14" y="11"/>
                      <a:pt x="15" y="10"/>
                    </a:cubicBezTo>
                    <a:cubicBezTo>
                      <a:pt x="16" y="5"/>
                      <a:pt x="9" y="0"/>
                      <a:pt x="6" y="4"/>
                    </a:cubicBezTo>
                    <a:cubicBezTo>
                      <a:pt x="1" y="10"/>
                      <a:pt x="0" y="16"/>
                      <a:pt x="0" y="23"/>
                    </a:cubicBezTo>
                    <a:cubicBezTo>
                      <a:pt x="0" y="24"/>
                      <a:pt x="1" y="24"/>
                      <a:pt x="1" y="25"/>
                    </a:cubicBezTo>
                    <a:cubicBezTo>
                      <a:pt x="1" y="28"/>
                      <a:pt x="1" y="30"/>
                      <a:pt x="1" y="33"/>
                    </a:cubicBezTo>
                    <a:cubicBezTo>
                      <a:pt x="1" y="37"/>
                      <a:pt x="7" y="41"/>
                      <a:pt x="11" y="38"/>
                    </a:cubicBezTo>
                    <a:cubicBezTo>
                      <a:pt x="12" y="41"/>
                      <a:pt x="14" y="44"/>
                      <a:pt x="18" y="42"/>
                    </a:cubicBezTo>
                    <a:cubicBezTo>
                      <a:pt x="21" y="41"/>
                      <a:pt x="22" y="40"/>
                      <a:pt x="22" y="38"/>
                    </a:cubicBezTo>
                    <a:cubicBezTo>
                      <a:pt x="22" y="37"/>
                      <a:pt x="22" y="37"/>
                      <a:pt x="22" y="37"/>
                    </a:cubicBezTo>
                    <a:cubicBezTo>
                      <a:pt x="22" y="37"/>
                      <a:pt x="22" y="36"/>
                      <a:pt x="22"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4" name="Freeform 430"/>
              <p:cNvSpPr>
                <a:spLocks noEditPoints="1"/>
              </p:cNvSpPr>
              <p:nvPr/>
            </p:nvSpPr>
            <p:spPr bwMode="auto">
              <a:xfrm>
                <a:off x="593" y="-784"/>
                <a:ext cx="371" cy="220"/>
              </a:xfrm>
              <a:custGeom>
                <a:avLst/>
                <a:gdLst>
                  <a:gd name="T0" fmla="*/ 182 w 184"/>
                  <a:gd name="T1" fmla="*/ 28 h 109"/>
                  <a:gd name="T2" fmla="*/ 145 w 184"/>
                  <a:gd name="T3" fmla="*/ 3 h 109"/>
                  <a:gd name="T4" fmla="*/ 143 w 184"/>
                  <a:gd name="T5" fmla="*/ 5 h 109"/>
                  <a:gd name="T6" fmla="*/ 142 w 184"/>
                  <a:gd name="T7" fmla="*/ 11 h 109"/>
                  <a:gd name="T8" fmla="*/ 123 w 184"/>
                  <a:gd name="T9" fmla="*/ 35 h 109"/>
                  <a:gd name="T10" fmla="*/ 131 w 184"/>
                  <a:gd name="T11" fmla="*/ 56 h 109"/>
                  <a:gd name="T12" fmla="*/ 113 w 184"/>
                  <a:gd name="T13" fmla="*/ 66 h 109"/>
                  <a:gd name="T14" fmla="*/ 111 w 184"/>
                  <a:gd name="T15" fmla="*/ 69 h 109"/>
                  <a:gd name="T16" fmla="*/ 107 w 184"/>
                  <a:gd name="T17" fmla="*/ 73 h 109"/>
                  <a:gd name="T18" fmla="*/ 94 w 184"/>
                  <a:gd name="T19" fmla="*/ 87 h 109"/>
                  <a:gd name="T20" fmla="*/ 82 w 184"/>
                  <a:gd name="T21" fmla="*/ 84 h 109"/>
                  <a:gd name="T22" fmla="*/ 76 w 184"/>
                  <a:gd name="T23" fmla="*/ 79 h 109"/>
                  <a:gd name="T24" fmla="*/ 73 w 184"/>
                  <a:gd name="T25" fmla="*/ 77 h 109"/>
                  <a:gd name="T26" fmla="*/ 93 w 184"/>
                  <a:gd name="T27" fmla="*/ 39 h 109"/>
                  <a:gd name="T28" fmla="*/ 93 w 184"/>
                  <a:gd name="T29" fmla="*/ 42 h 109"/>
                  <a:gd name="T30" fmla="*/ 83 w 184"/>
                  <a:gd name="T31" fmla="*/ 53 h 109"/>
                  <a:gd name="T32" fmla="*/ 91 w 184"/>
                  <a:gd name="T33" fmla="*/ 76 h 109"/>
                  <a:gd name="T34" fmla="*/ 97 w 184"/>
                  <a:gd name="T35" fmla="*/ 71 h 109"/>
                  <a:gd name="T36" fmla="*/ 93 w 184"/>
                  <a:gd name="T37" fmla="*/ 57 h 109"/>
                  <a:gd name="T38" fmla="*/ 97 w 184"/>
                  <a:gd name="T39" fmla="*/ 47 h 109"/>
                  <a:gd name="T40" fmla="*/ 99 w 184"/>
                  <a:gd name="T41" fmla="*/ 47 h 109"/>
                  <a:gd name="T42" fmla="*/ 108 w 184"/>
                  <a:gd name="T43" fmla="*/ 44 h 109"/>
                  <a:gd name="T44" fmla="*/ 121 w 184"/>
                  <a:gd name="T45" fmla="*/ 39 h 109"/>
                  <a:gd name="T46" fmla="*/ 118 w 184"/>
                  <a:gd name="T47" fmla="*/ 30 h 109"/>
                  <a:gd name="T48" fmla="*/ 105 w 184"/>
                  <a:gd name="T49" fmla="*/ 33 h 109"/>
                  <a:gd name="T50" fmla="*/ 101 w 184"/>
                  <a:gd name="T51" fmla="*/ 35 h 109"/>
                  <a:gd name="T52" fmla="*/ 69 w 184"/>
                  <a:gd name="T53" fmla="*/ 39 h 109"/>
                  <a:gd name="T54" fmla="*/ 60 w 184"/>
                  <a:gd name="T55" fmla="*/ 70 h 109"/>
                  <a:gd name="T56" fmla="*/ 60 w 184"/>
                  <a:gd name="T57" fmla="*/ 70 h 109"/>
                  <a:gd name="T58" fmla="*/ 4 w 184"/>
                  <a:gd name="T59" fmla="*/ 95 h 109"/>
                  <a:gd name="T60" fmla="*/ 10 w 184"/>
                  <a:gd name="T61" fmla="*/ 108 h 109"/>
                  <a:gd name="T62" fmla="*/ 77 w 184"/>
                  <a:gd name="T63" fmla="*/ 93 h 109"/>
                  <a:gd name="T64" fmla="*/ 78 w 184"/>
                  <a:gd name="T65" fmla="*/ 92 h 109"/>
                  <a:gd name="T66" fmla="*/ 117 w 184"/>
                  <a:gd name="T67" fmla="*/ 74 h 109"/>
                  <a:gd name="T68" fmla="*/ 117 w 184"/>
                  <a:gd name="T69" fmla="*/ 73 h 109"/>
                  <a:gd name="T70" fmla="*/ 140 w 184"/>
                  <a:gd name="T71" fmla="*/ 64 h 109"/>
                  <a:gd name="T72" fmla="*/ 141 w 184"/>
                  <a:gd name="T73" fmla="*/ 63 h 109"/>
                  <a:gd name="T74" fmla="*/ 157 w 184"/>
                  <a:gd name="T75" fmla="*/ 64 h 109"/>
                  <a:gd name="T76" fmla="*/ 182 w 184"/>
                  <a:gd name="T77" fmla="*/ 28 h 109"/>
                  <a:gd name="T78" fmla="*/ 63 w 184"/>
                  <a:gd name="T79" fmla="*/ 77 h 109"/>
                  <a:gd name="T80" fmla="*/ 64 w 184"/>
                  <a:gd name="T81" fmla="*/ 79 h 109"/>
                  <a:gd name="T82" fmla="*/ 66 w 184"/>
                  <a:gd name="T83" fmla="*/ 82 h 109"/>
                  <a:gd name="T84" fmla="*/ 46 w 184"/>
                  <a:gd name="T85" fmla="*/ 87 h 109"/>
                  <a:gd name="T86" fmla="*/ 63 w 184"/>
                  <a:gd name="T87" fmla="*/ 77 h 109"/>
                  <a:gd name="T88" fmla="*/ 166 w 184"/>
                  <a:gd name="T89" fmla="*/ 47 h 109"/>
                  <a:gd name="T90" fmla="*/ 135 w 184"/>
                  <a:gd name="T91" fmla="*/ 42 h 109"/>
                  <a:gd name="T92" fmla="*/ 141 w 184"/>
                  <a:gd name="T93" fmla="*/ 16 h 109"/>
                  <a:gd name="T94" fmla="*/ 142 w 184"/>
                  <a:gd name="T95" fmla="*/ 15 h 109"/>
                  <a:gd name="T96" fmla="*/ 165 w 184"/>
                  <a:gd name="T97" fmla="*/ 43 h 109"/>
                  <a:gd name="T98" fmla="*/ 167 w 184"/>
                  <a:gd name="T99" fmla="*/ 37 h 109"/>
                  <a:gd name="T100" fmla="*/ 148 w 184"/>
                  <a:gd name="T101" fmla="*/ 14 h 109"/>
                  <a:gd name="T102" fmla="*/ 166 w 184"/>
                  <a:gd name="T103" fmla="*/ 14 h 109"/>
                  <a:gd name="T104" fmla="*/ 166 w 184"/>
                  <a:gd name="T105"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4" h="109">
                    <a:moveTo>
                      <a:pt x="182" y="28"/>
                    </a:moveTo>
                    <a:cubicBezTo>
                      <a:pt x="179" y="10"/>
                      <a:pt x="162" y="0"/>
                      <a:pt x="145" y="3"/>
                    </a:cubicBezTo>
                    <a:cubicBezTo>
                      <a:pt x="144" y="3"/>
                      <a:pt x="143" y="4"/>
                      <a:pt x="143" y="5"/>
                    </a:cubicBezTo>
                    <a:cubicBezTo>
                      <a:pt x="142" y="7"/>
                      <a:pt x="142" y="9"/>
                      <a:pt x="142" y="11"/>
                    </a:cubicBezTo>
                    <a:cubicBezTo>
                      <a:pt x="129" y="5"/>
                      <a:pt x="123" y="26"/>
                      <a:pt x="123" y="35"/>
                    </a:cubicBezTo>
                    <a:cubicBezTo>
                      <a:pt x="124" y="43"/>
                      <a:pt x="127" y="51"/>
                      <a:pt x="131" y="56"/>
                    </a:cubicBezTo>
                    <a:cubicBezTo>
                      <a:pt x="126" y="60"/>
                      <a:pt x="120" y="64"/>
                      <a:pt x="113" y="66"/>
                    </a:cubicBezTo>
                    <a:cubicBezTo>
                      <a:pt x="112" y="66"/>
                      <a:pt x="111" y="68"/>
                      <a:pt x="111" y="69"/>
                    </a:cubicBezTo>
                    <a:cubicBezTo>
                      <a:pt x="109" y="70"/>
                      <a:pt x="108" y="71"/>
                      <a:pt x="107" y="73"/>
                    </a:cubicBezTo>
                    <a:cubicBezTo>
                      <a:pt x="105" y="80"/>
                      <a:pt x="103" y="87"/>
                      <a:pt x="94" y="87"/>
                    </a:cubicBezTo>
                    <a:cubicBezTo>
                      <a:pt x="89" y="87"/>
                      <a:pt x="85" y="86"/>
                      <a:pt x="82" y="84"/>
                    </a:cubicBezTo>
                    <a:cubicBezTo>
                      <a:pt x="81" y="81"/>
                      <a:pt x="79" y="79"/>
                      <a:pt x="76" y="79"/>
                    </a:cubicBezTo>
                    <a:cubicBezTo>
                      <a:pt x="75" y="78"/>
                      <a:pt x="74" y="78"/>
                      <a:pt x="73" y="77"/>
                    </a:cubicBezTo>
                    <a:cubicBezTo>
                      <a:pt x="59" y="61"/>
                      <a:pt x="75" y="37"/>
                      <a:pt x="93" y="39"/>
                    </a:cubicBezTo>
                    <a:cubicBezTo>
                      <a:pt x="93" y="40"/>
                      <a:pt x="93" y="41"/>
                      <a:pt x="93" y="42"/>
                    </a:cubicBezTo>
                    <a:cubicBezTo>
                      <a:pt x="88" y="45"/>
                      <a:pt x="85" y="48"/>
                      <a:pt x="83" y="53"/>
                    </a:cubicBezTo>
                    <a:cubicBezTo>
                      <a:pt x="81" y="61"/>
                      <a:pt x="83" y="72"/>
                      <a:pt x="91" y="76"/>
                    </a:cubicBezTo>
                    <a:cubicBezTo>
                      <a:pt x="94" y="77"/>
                      <a:pt x="97" y="74"/>
                      <a:pt x="97" y="71"/>
                    </a:cubicBezTo>
                    <a:cubicBezTo>
                      <a:pt x="97" y="66"/>
                      <a:pt x="93" y="63"/>
                      <a:pt x="93" y="57"/>
                    </a:cubicBezTo>
                    <a:cubicBezTo>
                      <a:pt x="93" y="54"/>
                      <a:pt x="95" y="50"/>
                      <a:pt x="97" y="47"/>
                    </a:cubicBezTo>
                    <a:cubicBezTo>
                      <a:pt x="98" y="47"/>
                      <a:pt x="98" y="47"/>
                      <a:pt x="99" y="47"/>
                    </a:cubicBezTo>
                    <a:cubicBezTo>
                      <a:pt x="102" y="46"/>
                      <a:pt x="105" y="45"/>
                      <a:pt x="108" y="44"/>
                    </a:cubicBezTo>
                    <a:cubicBezTo>
                      <a:pt x="112" y="42"/>
                      <a:pt x="118" y="42"/>
                      <a:pt x="121" y="39"/>
                    </a:cubicBezTo>
                    <a:cubicBezTo>
                      <a:pt x="123" y="36"/>
                      <a:pt x="122" y="31"/>
                      <a:pt x="118" y="30"/>
                    </a:cubicBezTo>
                    <a:cubicBezTo>
                      <a:pt x="114" y="29"/>
                      <a:pt x="110" y="31"/>
                      <a:pt x="105" y="33"/>
                    </a:cubicBezTo>
                    <a:cubicBezTo>
                      <a:pt x="104" y="34"/>
                      <a:pt x="102" y="34"/>
                      <a:pt x="101" y="35"/>
                    </a:cubicBezTo>
                    <a:cubicBezTo>
                      <a:pt x="91" y="28"/>
                      <a:pt x="78" y="31"/>
                      <a:pt x="69" y="39"/>
                    </a:cubicBezTo>
                    <a:cubicBezTo>
                      <a:pt x="60" y="47"/>
                      <a:pt x="57" y="59"/>
                      <a:pt x="60" y="70"/>
                    </a:cubicBezTo>
                    <a:cubicBezTo>
                      <a:pt x="60" y="70"/>
                      <a:pt x="60" y="70"/>
                      <a:pt x="60" y="70"/>
                    </a:cubicBezTo>
                    <a:cubicBezTo>
                      <a:pt x="41" y="78"/>
                      <a:pt x="21" y="82"/>
                      <a:pt x="4" y="95"/>
                    </a:cubicBezTo>
                    <a:cubicBezTo>
                      <a:pt x="0" y="99"/>
                      <a:pt x="3" y="109"/>
                      <a:pt x="10" y="108"/>
                    </a:cubicBezTo>
                    <a:cubicBezTo>
                      <a:pt x="33" y="105"/>
                      <a:pt x="56" y="102"/>
                      <a:pt x="77" y="93"/>
                    </a:cubicBezTo>
                    <a:cubicBezTo>
                      <a:pt x="78" y="93"/>
                      <a:pt x="78" y="92"/>
                      <a:pt x="78" y="92"/>
                    </a:cubicBezTo>
                    <a:cubicBezTo>
                      <a:pt x="94" y="100"/>
                      <a:pt x="114" y="96"/>
                      <a:pt x="117" y="74"/>
                    </a:cubicBezTo>
                    <a:cubicBezTo>
                      <a:pt x="117" y="73"/>
                      <a:pt x="117" y="73"/>
                      <a:pt x="117" y="73"/>
                    </a:cubicBezTo>
                    <a:cubicBezTo>
                      <a:pt x="125" y="73"/>
                      <a:pt x="134" y="70"/>
                      <a:pt x="140" y="64"/>
                    </a:cubicBezTo>
                    <a:cubicBezTo>
                      <a:pt x="140" y="64"/>
                      <a:pt x="140" y="63"/>
                      <a:pt x="141" y="63"/>
                    </a:cubicBezTo>
                    <a:cubicBezTo>
                      <a:pt x="145" y="65"/>
                      <a:pt x="151" y="65"/>
                      <a:pt x="157" y="64"/>
                    </a:cubicBezTo>
                    <a:cubicBezTo>
                      <a:pt x="175" y="61"/>
                      <a:pt x="184" y="45"/>
                      <a:pt x="182" y="28"/>
                    </a:cubicBezTo>
                    <a:close/>
                    <a:moveTo>
                      <a:pt x="63" y="77"/>
                    </a:moveTo>
                    <a:cubicBezTo>
                      <a:pt x="63" y="78"/>
                      <a:pt x="63" y="79"/>
                      <a:pt x="64" y="79"/>
                    </a:cubicBezTo>
                    <a:cubicBezTo>
                      <a:pt x="64" y="80"/>
                      <a:pt x="65" y="81"/>
                      <a:pt x="66" y="82"/>
                    </a:cubicBezTo>
                    <a:cubicBezTo>
                      <a:pt x="59" y="84"/>
                      <a:pt x="53" y="85"/>
                      <a:pt x="46" y="87"/>
                    </a:cubicBezTo>
                    <a:cubicBezTo>
                      <a:pt x="52" y="84"/>
                      <a:pt x="58" y="81"/>
                      <a:pt x="63" y="77"/>
                    </a:cubicBezTo>
                    <a:close/>
                    <a:moveTo>
                      <a:pt x="166" y="47"/>
                    </a:moveTo>
                    <a:cubicBezTo>
                      <a:pt x="158" y="58"/>
                      <a:pt x="140" y="55"/>
                      <a:pt x="135" y="42"/>
                    </a:cubicBezTo>
                    <a:cubicBezTo>
                      <a:pt x="134" y="37"/>
                      <a:pt x="132" y="15"/>
                      <a:pt x="141" y="16"/>
                    </a:cubicBezTo>
                    <a:cubicBezTo>
                      <a:pt x="141" y="16"/>
                      <a:pt x="142" y="15"/>
                      <a:pt x="142" y="15"/>
                    </a:cubicBezTo>
                    <a:cubicBezTo>
                      <a:pt x="142" y="29"/>
                      <a:pt x="150" y="40"/>
                      <a:pt x="165" y="43"/>
                    </a:cubicBezTo>
                    <a:cubicBezTo>
                      <a:pt x="168" y="43"/>
                      <a:pt x="171" y="39"/>
                      <a:pt x="167" y="37"/>
                    </a:cubicBezTo>
                    <a:cubicBezTo>
                      <a:pt x="157" y="32"/>
                      <a:pt x="148" y="27"/>
                      <a:pt x="148" y="14"/>
                    </a:cubicBezTo>
                    <a:cubicBezTo>
                      <a:pt x="148" y="3"/>
                      <a:pt x="162" y="9"/>
                      <a:pt x="166" y="14"/>
                    </a:cubicBezTo>
                    <a:cubicBezTo>
                      <a:pt x="175" y="21"/>
                      <a:pt x="173" y="39"/>
                      <a:pt x="166"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5" name="Freeform 431"/>
              <p:cNvSpPr>
                <a:spLocks noEditPoints="1"/>
              </p:cNvSpPr>
              <p:nvPr/>
            </p:nvSpPr>
            <p:spPr bwMode="auto">
              <a:xfrm>
                <a:off x="3001" y="-2024"/>
                <a:ext cx="885" cy="799"/>
              </a:xfrm>
              <a:custGeom>
                <a:avLst/>
                <a:gdLst>
                  <a:gd name="T0" fmla="*/ 424 w 439"/>
                  <a:gd name="T1" fmla="*/ 286 h 396"/>
                  <a:gd name="T2" fmla="*/ 286 w 439"/>
                  <a:gd name="T3" fmla="*/ 2 h 396"/>
                  <a:gd name="T4" fmla="*/ 29 w 439"/>
                  <a:gd name="T5" fmla="*/ 73 h 396"/>
                  <a:gd name="T6" fmla="*/ 26 w 439"/>
                  <a:gd name="T7" fmla="*/ 82 h 396"/>
                  <a:gd name="T8" fmla="*/ 13 w 439"/>
                  <a:gd name="T9" fmla="*/ 127 h 396"/>
                  <a:gd name="T10" fmla="*/ 12 w 439"/>
                  <a:gd name="T11" fmla="*/ 153 h 396"/>
                  <a:gd name="T12" fmla="*/ 35 w 439"/>
                  <a:gd name="T13" fmla="*/ 181 h 396"/>
                  <a:gd name="T14" fmla="*/ 53 w 439"/>
                  <a:gd name="T15" fmla="*/ 212 h 396"/>
                  <a:gd name="T16" fmla="*/ 75 w 439"/>
                  <a:gd name="T17" fmla="*/ 246 h 396"/>
                  <a:gd name="T18" fmla="*/ 95 w 439"/>
                  <a:gd name="T19" fmla="*/ 274 h 396"/>
                  <a:gd name="T20" fmla="*/ 108 w 439"/>
                  <a:gd name="T21" fmla="*/ 295 h 396"/>
                  <a:gd name="T22" fmla="*/ 128 w 439"/>
                  <a:gd name="T23" fmla="*/ 328 h 396"/>
                  <a:gd name="T24" fmla="*/ 192 w 439"/>
                  <a:gd name="T25" fmla="*/ 394 h 396"/>
                  <a:gd name="T26" fmla="*/ 437 w 439"/>
                  <a:gd name="T27" fmla="*/ 322 h 396"/>
                  <a:gd name="T28" fmla="*/ 13 w 439"/>
                  <a:gd name="T29" fmla="*/ 127 h 396"/>
                  <a:gd name="T30" fmla="*/ 39 w 439"/>
                  <a:gd name="T31" fmla="*/ 115 h 396"/>
                  <a:gd name="T32" fmla="*/ 26 w 439"/>
                  <a:gd name="T33" fmla="*/ 152 h 396"/>
                  <a:gd name="T34" fmla="*/ 35 w 439"/>
                  <a:gd name="T35" fmla="*/ 170 h 396"/>
                  <a:gd name="T36" fmla="*/ 49 w 439"/>
                  <a:gd name="T37" fmla="*/ 188 h 396"/>
                  <a:gd name="T38" fmla="*/ 72 w 439"/>
                  <a:gd name="T39" fmla="*/ 183 h 396"/>
                  <a:gd name="T40" fmla="*/ 66 w 439"/>
                  <a:gd name="T41" fmla="*/ 219 h 396"/>
                  <a:gd name="T42" fmla="*/ 77 w 439"/>
                  <a:gd name="T43" fmla="*/ 235 h 396"/>
                  <a:gd name="T44" fmla="*/ 100 w 439"/>
                  <a:gd name="T45" fmla="*/ 230 h 396"/>
                  <a:gd name="T46" fmla="*/ 122 w 439"/>
                  <a:gd name="T47" fmla="*/ 302 h 396"/>
                  <a:gd name="T48" fmla="*/ 137 w 439"/>
                  <a:gd name="T49" fmla="*/ 285 h 396"/>
                  <a:gd name="T50" fmla="*/ 154 w 439"/>
                  <a:gd name="T51" fmla="*/ 318 h 396"/>
                  <a:gd name="T52" fmla="*/ 137 w 439"/>
                  <a:gd name="T53" fmla="*/ 315 h 396"/>
                  <a:gd name="T54" fmla="*/ 154 w 439"/>
                  <a:gd name="T55" fmla="*/ 318 h 396"/>
                  <a:gd name="T56" fmla="*/ 174 w 439"/>
                  <a:gd name="T57" fmla="*/ 375 h 396"/>
                  <a:gd name="T58" fmla="*/ 173 w 439"/>
                  <a:gd name="T59" fmla="*/ 328 h 396"/>
                  <a:gd name="T60" fmla="*/ 185 w 439"/>
                  <a:gd name="T61" fmla="*/ 320 h 396"/>
                  <a:gd name="T62" fmla="*/ 211 w 439"/>
                  <a:gd name="T63" fmla="*/ 306 h 396"/>
                  <a:gd name="T64" fmla="*/ 162 w 439"/>
                  <a:gd name="T65" fmla="*/ 292 h 396"/>
                  <a:gd name="T66" fmla="*/ 196 w 439"/>
                  <a:gd name="T67" fmla="*/ 279 h 396"/>
                  <a:gd name="T68" fmla="*/ 136 w 439"/>
                  <a:gd name="T69" fmla="*/ 260 h 396"/>
                  <a:gd name="T70" fmla="*/ 124 w 439"/>
                  <a:gd name="T71" fmla="*/ 244 h 396"/>
                  <a:gd name="T72" fmla="*/ 142 w 439"/>
                  <a:gd name="T73" fmla="*/ 210 h 396"/>
                  <a:gd name="T74" fmla="*/ 106 w 439"/>
                  <a:gd name="T75" fmla="*/ 191 h 396"/>
                  <a:gd name="T76" fmla="*/ 72 w 439"/>
                  <a:gd name="T77" fmla="*/ 158 h 396"/>
                  <a:gd name="T78" fmla="*/ 63 w 439"/>
                  <a:gd name="T79" fmla="*/ 141 h 396"/>
                  <a:gd name="T80" fmla="*/ 77 w 439"/>
                  <a:gd name="T81" fmla="*/ 112 h 396"/>
                  <a:gd name="T82" fmla="*/ 67 w 439"/>
                  <a:gd name="T83" fmla="*/ 98 h 396"/>
                  <a:gd name="T84" fmla="*/ 155 w 439"/>
                  <a:gd name="T85" fmla="*/ 50 h 396"/>
                  <a:gd name="T86" fmla="*/ 336 w 439"/>
                  <a:gd name="T87" fmla="*/ 132 h 396"/>
                  <a:gd name="T88" fmla="*/ 203 w 439"/>
                  <a:gd name="T89" fmla="*/ 343 h 396"/>
                  <a:gd name="T90" fmla="*/ 185 w 439"/>
                  <a:gd name="T91" fmla="*/ 320 h 396"/>
                  <a:gd name="T92" fmla="*/ 193 w 439"/>
                  <a:gd name="T93" fmla="*/ 347 h 396"/>
                  <a:gd name="T94" fmla="*/ 196 w 439"/>
                  <a:gd name="T95" fmla="*/ 348 h 396"/>
                  <a:gd name="T96" fmla="*/ 414 w 439"/>
                  <a:gd name="T97" fmla="*/ 30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9" h="396">
                    <a:moveTo>
                      <a:pt x="437" y="322"/>
                    </a:moveTo>
                    <a:cubicBezTo>
                      <a:pt x="430" y="313"/>
                      <a:pt x="426" y="302"/>
                      <a:pt x="422" y="291"/>
                    </a:cubicBezTo>
                    <a:cubicBezTo>
                      <a:pt x="423" y="290"/>
                      <a:pt x="424" y="288"/>
                      <a:pt x="424" y="286"/>
                    </a:cubicBezTo>
                    <a:cubicBezTo>
                      <a:pt x="438" y="245"/>
                      <a:pt x="396" y="198"/>
                      <a:pt x="374" y="168"/>
                    </a:cubicBezTo>
                    <a:cubicBezTo>
                      <a:pt x="338" y="116"/>
                      <a:pt x="329" y="52"/>
                      <a:pt x="291" y="3"/>
                    </a:cubicBezTo>
                    <a:cubicBezTo>
                      <a:pt x="290" y="1"/>
                      <a:pt x="288" y="1"/>
                      <a:pt x="286" y="2"/>
                    </a:cubicBezTo>
                    <a:cubicBezTo>
                      <a:pt x="285" y="1"/>
                      <a:pt x="283" y="0"/>
                      <a:pt x="282" y="1"/>
                    </a:cubicBezTo>
                    <a:cubicBezTo>
                      <a:pt x="242" y="14"/>
                      <a:pt x="202" y="23"/>
                      <a:pt x="162" y="35"/>
                    </a:cubicBezTo>
                    <a:cubicBezTo>
                      <a:pt x="117" y="47"/>
                      <a:pt x="75" y="66"/>
                      <a:pt x="29" y="73"/>
                    </a:cubicBezTo>
                    <a:cubicBezTo>
                      <a:pt x="29" y="73"/>
                      <a:pt x="28" y="74"/>
                      <a:pt x="28" y="74"/>
                    </a:cubicBezTo>
                    <a:cubicBezTo>
                      <a:pt x="26" y="74"/>
                      <a:pt x="24" y="76"/>
                      <a:pt x="24" y="78"/>
                    </a:cubicBezTo>
                    <a:cubicBezTo>
                      <a:pt x="25" y="79"/>
                      <a:pt x="25" y="81"/>
                      <a:pt x="26" y="82"/>
                    </a:cubicBezTo>
                    <a:cubicBezTo>
                      <a:pt x="25" y="82"/>
                      <a:pt x="25" y="82"/>
                      <a:pt x="24" y="83"/>
                    </a:cubicBezTo>
                    <a:cubicBezTo>
                      <a:pt x="9" y="89"/>
                      <a:pt x="0" y="107"/>
                      <a:pt x="5" y="123"/>
                    </a:cubicBezTo>
                    <a:cubicBezTo>
                      <a:pt x="6" y="126"/>
                      <a:pt x="10" y="127"/>
                      <a:pt x="13" y="127"/>
                    </a:cubicBezTo>
                    <a:cubicBezTo>
                      <a:pt x="12" y="127"/>
                      <a:pt x="11" y="128"/>
                      <a:pt x="11" y="129"/>
                    </a:cubicBezTo>
                    <a:cubicBezTo>
                      <a:pt x="13" y="133"/>
                      <a:pt x="14" y="137"/>
                      <a:pt x="16" y="141"/>
                    </a:cubicBezTo>
                    <a:cubicBezTo>
                      <a:pt x="14" y="145"/>
                      <a:pt x="13" y="149"/>
                      <a:pt x="12" y="153"/>
                    </a:cubicBezTo>
                    <a:cubicBezTo>
                      <a:pt x="11" y="160"/>
                      <a:pt x="20" y="164"/>
                      <a:pt x="23" y="158"/>
                    </a:cubicBezTo>
                    <a:cubicBezTo>
                      <a:pt x="23" y="158"/>
                      <a:pt x="23" y="158"/>
                      <a:pt x="23" y="158"/>
                    </a:cubicBezTo>
                    <a:cubicBezTo>
                      <a:pt x="27" y="166"/>
                      <a:pt x="31" y="174"/>
                      <a:pt x="35" y="181"/>
                    </a:cubicBezTo>
                    <a:cubicBezTo>
                      <a:pt x="35" y="184"/>
                      <a:pt x="35" y="186"/>
                      <a:pt x="36" y="188"/>
                    </a:cubicBezTo>
                    <a:cubicBezTo>
                      <a:pt x="37" y="191"/>
                      <a:pt x="39" y="192"/>
                      <a:pt x="41" y="193"/>
                    </a:cubicBezTo>
                    <a:cubicBezTo>
                      <a:pt x="45" y="199"/>
                      <a:pt x="49" y="205"/>
                      <a:pt x="53" y="212"/>
                    </a:cubicBezTo>
                    <a:cubicBezTo>
                      <a:pt x="52" y="215"/>
                      <a:pt x="51" y="219"/>
                      <a:pt x="51" y="223"/>
                    </a:cubicBezTo>
                    <a:cubicBezTo>
                      <a:pt x="50" y="230"/>
                      <a:pt x="59" y="231"/>
                      <a:pt x="62" y="226"/>
                    </a:cubicBezTo>
                    <a:cubicBezTo>
                      <a:pt x="66" y="233"/>
                      <a:pt x="71" y="239"/>
                      <a:pt x="75" y="246"/>
                    </a:cubicBezTo>
                    <a:cubicBezTo>
                      <a:pt x="75" y="250"/>
                      <a:pt x="75" y="254"/>
                      <a:pt x="77" y="258"/>
                    </a:cubicBezTo>
                    <a:cubicBezTo>
                      <a:pt x="78" y="262"/>
                      <a:pt x="83" y="263"/>
                      <a:pt x="85" y="260"/>
                    </a:cubicBezTo>
                    <a:cubicBezTo>
                      <a:pt x="88" y="265"/>
                      <a:pt x="92" y="269"/>
                      <a:pt x="95" y="274"/>
                    </a:cubicBezTo>
                    <a:cubicBezTo>
                      <a:pt x="96" y="276"/>
                      <a:pt x="97" y="277"/>
                      <a:pt x="98" y="279"/>
                    </a:cubicBezTo>
                    <a:cubicBezTo>
                      <a:pt x="98" y="283"/>
                      <a:pt x="98" y="286"/>
                      <a:pt x="99" y="291"/>
                    </a:cubicBezTo>
                    <a:cubicBezTo>
                      <a:pt x="100" y="295"/>
                      <a:pt x="105" y="296"/>
                      <a:pt x="108" y="295"/>
                    </a:cubicBezTo>
                    <a:cubicBezTo>
                      <a:pt x="112" y="301"/>
                      <a:pt x="116" y="307"/>
                      <a:pt x="119" y="313"/>
                    </a:cubicBezTo>
                    <a:cubicBezTo>
                      <a:pt x="119" y="313"/>
                      <a:pt x="119" y="314"/>
                      <a:pt x="119" y="314"/>
                    </a:cubicBezTo>
                    <a:cubicBezTo>
                      <a:pt x="119" y="318"/>
                      <a:pt x="123" y="329"/>
                      <a:pt x="128" y="328"/>
                    </a:cubicBezTo>
                    <a:cubicBezTo>
                      <a:pt x="144" y="353"/>
                      <a:pt x="160" y="377"/>
                      <a:pt x="184" y="395"/>
                    </a:cubicBezTo>
                    <a:cubicBezTo>
                      <a:pt x="186" y="396"/>
                      <a:pt x="188" y="396"/>
                      <a:pt x="189" y="394"/>
                    </a:cubicBezTo>
                    <a:cubicBezTo>
                      <a:pt x="190" y="394"/>
                      <a:pt x="191" y="395"/>
                      <a:pt x="192" y="394"/>
                    </a:cubicBezTo>
                    <a:cubicBezTo>
                      <a:pt x="231" y="387"/>
                      <a:pt x="272" y="383"/>
                      <a:pt x="311" y="374"/>
                    </a:cubicBezTo>
                    <a:cubicBezTo>
                      <a:pt x="353" y="365"/>
                      <a:pt x="392" y="344"/>
                      <a:pt x="433" y="331"/>
                    </a:cubicBezTo>
                    <a:cubicBezTo>
                      <a:pt x="437" y="330"/>
                      <a:pt x="439" y="326"/>
                      <a:pt x="437" y="322"/>
                    </a:cubicBezTo>
                    <a:close/>
                    <a:moveTo>
                      <a:pt x="19" y="136"/>
                    </a:moveTo>
                    <a:cubicBezTo>
                      <a:pt x="17" y="133"/>
                      <a:pt x="16" y="131"/>
                      <a:pt x="15" y="128"/>
                    </a:cubicBezTo>
                    <a:cubicBezTo>
                      <a:pt x="15" y="127"/>
                      <a:pt x="14" y="126"/>
                      <a:pt x="13" y="127"/>
                    </a:cubicBezTo>
                    <a:cubicBezTo>
                      <a:pt x="14" y="126"/>
                      <a:pt x="16" y="125"/>
                      <a:pt x="16" y="123"/>
                    </a:cubicBezTo>
                    <a:cubicBezTo>
                      <a:pt x="19" y="112"/>
                      <a:pt x="21" y="103"/>
                      <a:pt x="32" y="99"/>
                    </a:cubicBezTo>
                    <a:cubicBezTo>
                      <a:pt x="34" y="104"/>
                      <a:pt x="37" y="110"/>
                      <a:pt x="39" y="115"/>
                    </a:cubicBezTo>
                    <a:cubicBezTo>
                      <a:pt x="30" y="120"/>
                      <a:pt x="23" y="127"/>
                      <a:pt x="19" y="136"/>
                    </a:cubicBezTo>
                    <a:close/>
                    <a:moveTo>
                      <a:pt x="35" y="170"/>
                    </a:moveTo>
                    <a:cubicBezTo>
                      <a:pt x="32" y="164"/>
                      <a:pt x="29" y="158"/>
                      <a:pt x="26" y="152"/>
                    </a:cubicBezTo>
                    <a:cubicBezTo>
                      <a:pt x="31" y="143"/>
                      <a:pt x="38" y="136"/>
                      <a:pt x="46" y="132"/>
                    </a:cubicBezTo>
                    <a:cubicBezTo>
                      <a:pt x="49" y="137"/>
                      <a:pt x="51" y="141"/>
                      <a:pt x="53" y="146"/>
                    </a:cubicBezTo>
                    <a:cubicBezTo>
                      <a:pt x="44" y="152"/>
                      <a:pt x="38" y="160"/>
                      <a:pt x="35" y="170"/>
                    </a:cubicBezTo>
                    <a:close/>
                    <a:moveTo>
                      <a:pt x="56" y="203"/>
                    </a:moveTo>
                    <a:cubicBezTo>
                      <a:pt x="53" y="199"/>
                      <a:pt x="50" y="195"/>
                      <a:pt x="48" y="191"/>
                    </a:cubicBezTo>
                    <a:cubicBezTo>
                      <a:pt x="48" y="190"/>
                      <a:pt x="48" y="189"/>
                      <a:pt x="49" y="188"/>
                    </a:cubicBezTo>
                    <a:cubicBezTo>
                      <a:pt x="51" y="179"/>
                      <a:pt x="52" y="170"/>
                      <a:pt x="61" y="164"/>
                    </a:cubicBezTo>
                    <a:cubicBezTo>
                      <a:pt x="61" y="163"/>
                      <a:pt x="61" y="163"/>
                      <a:pt x="61" y="163"/>
                    </a:cubicBezTo>
                    <a:cubicBezTo>
                      <a:pt x="65" y="170"/>
                      <a:pt x="68" y="176"/>
                      <a:pt x="72" y="183"/>
                    </a:cubicBezTo>
                    <a:cubicBezTo>
                      <a:pt x="65" y="188"/>
                      <a:pt x="59" y="196"/>
                      <a:pt x="56" y="203"/>
                    </a:cubicBezTo>
                    <a:close/>
                    <a:moveTo>
                      <a:pt x="77" y="235"/>
                    </a:moveTo>
                    <a:cubicBezTo>
                      <a:pt x="73" y="230"/>
                      <a:pt x="70" y="224"/>
                      <a:pt x="66" y="219"/>
                    </a:cubicBezTo>
                    <a:cubicBezTo>
                      <a:pt x="70" y="211"/>
                      <a:pt x="75" y="205"/>
                      <a:pt x="81" y="199"/>
                    </a:cubicBezTo>
                    <a:cubicBezTo>
                      <a:pt x="84" y="204"/>
                      <a:pt x="87" y="210"/>
                      <a:pt x="91" y="215"/>
                    </a:cubicBezTo>
                    <a:cubicBezTo>
                      <a:pt x="85" y="221"/>
                      <a:pt x="80" y="227"/>
                      <a:pt x="77" y="235"/>
                    </a:cubicBezTo>
                    <a:close/>
                    <a:moveTo>
                      <a:pt x="100" y="268"/>
                    </a:moveTo>
                    <a:cubicBezTo>
                      <a:pt x="96" y="262"/>
                      <a:pt x="92" y="256"/>
                      <a:pt x="88" y="250"/>
                    </a:cubicBezTo>
                    <a:cubicBezTo>
                      <a:pt x="91" y="242"/>
                      <a:pt x="95" y="235"/>
                      <a:pt x="100" y="230"/>
                    </a:cubicBezTo>
                    <a:cubicBezTo>
                      <a:pt x="104" y="237"/>
                      <a:pt x="109" y="244"/>
                      <a:pt x="113" y="251"/>
                    </a:cubicBezTo>
                    <a:cubicBezTo>
                      <a:pt x="107" y="255"/>
                      <a:pt x="103" y="261"/>
                      <a:pt x="100" y="268"/>
                    </a:cubicBezTo>
                    <a:close/>
                    <a:moveTo>
                      <a:pt x="122" y="302"/>
                    </a:moveTo>
                    <a:cubicBezTo>
                      <a:pt x="119" y="297"/>
                      <a:pt x="116" y="292"/>
                      <a:pt x="113" y="286"/>
                    </a:cubicBezTo>
                    <a:cubicBezTo>
                      <a:pt x="115" y="278"/>
                      <a:pt x="118" y="272"/>
                      <a:pt x="124" y="266"/>
                    </a:cubicBezTo>
                    <a:cubicBezTo>
                      <a:pt x="128" y="273"/>
                      <a:pt x="132" y="279"/>
                      <a:pt x="137" y="285"/>
                    </a:cubicBezTo>
                    <a:cubicBezTo>
                      <a:pt x="136" y="285"/>
                      <a:pt x="135" y="286"/>
                      <a:pt x="135" y="286"/>
                    </a:cubicBezTo>
                    <a:cubicBezTo>
                      <a:pt x="130" y="291"/>
                      <a:pt x="125" y="296"/>
                      <a:pt x="122" y="302"/>
                    </a:cubicBezTo>
                    <a:close/>
                    <a:moveTo>
                      <a:pt x="154" y="318"/>
                    </a:moveTo>
                    <a:cubicBezTo>
                      <a:pt x="149" y="325"/>
                      <a:pt x="147" y="334"/>
                      <a:pt x="147" y="342"/>
                    </a:cubicBezTo>
                    <a:cubicBezTo>
                      <a:pt x="143" y="336"/>
                      <a:pt x="138" y="329"/>
                      <a:pt x="134" y="322"/>
                    </a:cubicBezTo>
                    <a:cubicBezTo>
                      <a:pt x="135" y="320"/>
                      <a:pt x="136" y="317"/>
                      <a:pt x="137" y="315"/>
                    </a:cubicBezTo>
                    <a:cubicBezTo>
                      <a:pt x="140" y="310"/>
                      <a:pt x="144" y="305"/>
                      <a:pt x="149" y="301"/>
                    </a:cubicBezTo>
                    <a:cubicBezTo>
                      <a:pt x="152" y="305"/>
                      <a:pt x="155" y="309"/>
                      <a:pt x="158" y="313"/>
                    </a:cubicBezTo>
                    <a:cubicBezTo>
                      <a:pt x="157" y="314"/>
                      <a:pt x="155" y="316"/>
                      <a:pt x="154" y="318"/>
                    </a:cubicBezTo>
                    <a:close/>
                    <a:moveTo>
                      <a:pt x="183" y="347"/>
                    </a:moveTo>
                    <a:cubicBezTo>
                      <a:pt x="183" y="359"/>
                      <a:pt x="182" y="370"/>
                      <a:pt x="182" y="382"/>
                    </a:cubicBezTo>
                    <a:cubicBezTo>
                      <a:pt x="179" y="379"/>
                      <a:pt x="176" y="377"/>
                      <a:pt x="174" y="375"/>
                    </a:cubicBezTo>
                    <a:cubicBezTo>
                      <a:pt x="175" y="372"/>
                      <a:pt x="175" y="370"/>
                      <a:pt x="173" y="367"/>
                    </a:cubicBezTo>
                    <a:cubicBezTo>
                      <a:pt x="164" y="356"/>
                      <a:pt x="164" y="343"/>
                      <a:pt x="171" y="331"/>
                    </a:cubicBezTo>
                    <a:cubicBezTo>
                      <a:pt x="171" y="330"/>
                      <a:pt x="172" y="329"/>
                      <a:pt x="173" y="328"/>
                    </a:cubicBezTo>
                    <a:cubicBezTo>
                      <a:pt x="178" y="333"/>
                      <a:pt x="183" y="338"/>
                      <a:pt x="189" y="342"/>
                    </a:cubicBezTo>
                    <a:cubicBezTo>
                      <a:pt x="186" y="342"/>
                      <a:pt x="184" y="344"/>
                      <a:pt x="183" y="347"/>
                    </a:cubicBezTo>
                    <a:close/>
                    <a:moveTo>
                      <a:pt x="185" y="320"/>
                    </a:moveTo>
                    <a:cubicBezTo>
                      <a:pt x="185" y="320"/>
                      <a:pt x="185" y="320"/>
                      <a:pt x="185" y="320"/>
                    </a:cubicBezTo>
                    <a:cubicBezTo>
                      <a:pt x="192" y="318"/>
                      <a:pt x="198" y="322"/>
                      <a:pt x="205" y="320"/>
                    </a:cubicBezTo>
                    <a:cubicBezTo>
                      <a:pt x="211" y="318"/>
                      <a:pt x="214" y="312"/>
                      <a:pt x="211" y="306"/>
                    </a:cubicBezTo>
                    <a:cubicBezTo>
                      <a:pt x="205" y="295"/>
                      <a:pt x="190" y="296"/>
                      <a:pt x="179" y="299"/>
                    </a:cubicBezTo>
                    <a:cubicBezTo>
                      <a:pt x="176" y="299"/>
                      <a:pt x="173" y="301"/>
                      <a:pt x="170" y="302"/>
                    </a:cubicBezTo>
                    <a:cubicBezTo>
                      <a:pt x="168" y="299"/>
                      <a:pt x="165" y="295"/>
                      <a:pt x="162" y="292"/>
                    </a:cubicBezTo>
                    <a:cubicBezTo>
                      <a:pt x="164" y="291"/>
                      <a:pt x="166" y="291"/>
                      <a:pt x="167" y="290"/>
                    </a:cubicBezTo>
                    <a:cubicBezTo>
                      <a:pt x="175" y="288"/>
                      <a:pt x="181" y="292"/>
                      <a:pt x="188" y="293"/>
                    </a:cubicBezTo>
                    <a:cubicBezTo>
                      <a:pt x="196" y="293"/>
                      <a:pt x="199" y="285"/>
                      <a:pt x="196" y="279"/>
                    </a:cubicBezTo>
                    <a:cubicBezTo>
                      <a:pt x="191" y="269"/>
                      <a:pt x="176" y="268"/>
                      <a:pt x="167" y="270"/>
                    </a:cubicBezTo>
                    <a:cubicBezTo>
                      <a:pt x="160" y="271"/>
                      <a:pt x="155" y="273"/>
                      <a:pt x="149" y="276"/>
                    </a:cubicBezTo>
                    <a:cubicBezTo>
                      <a:pt x="145" y="271"/>
                      <a:pt x="140" y="265"/>
                      <a:pt x="136" y="260"/>
                    </a:cubicBezTo>
                    <a:cubicBezTo>
                      <a:pt x="144" y="257"/>
                      <a:pt x="153" y="258"/>
                      <a:pt x="162" y="261"/>
                    </a:cubicBezTo>
                    <a:cubicBezTo>
                      <a:pt x="173" y="265"/>
                      <a:pt x="178" y="246"/>
                      <a:pt x="167" y="242"/>
                    </a:cubicBezTo>
                    <a:cubicBezTo>
                      <a:pt x="154" y="237"/>
                      <a:pt x="138" y="238"/>
                      <a:pt x="124" y="244"/>
                    </a:cubicBezTo>
                    <a:cubicBezTo>
                      <a:pt x="120" y="237"/>
                      <a:pt x="115" y="231"/>
                      <a:pt x="110" y="224"/>
                    </a:cubicBezTo>
                    <a:cubicBezTo>
                      <a:pt x="117" y="222"/>
                      <a:pt x="124" y="222"/>
                      <a:pt x="133" y="226"/>
                    </a:cubicBezTo>
                    <a:cubicBezTo>
                      <a:pt x="143" y="231"/>
                      <a:pt x="152" y="217"/>
                      <a:pt x="142" y="210"/>
                    </a:cubicBezTo>
                    <a:cubicBezTo>
                      <a:pt x="129" y="201"/>
                      <a:pt x="113" y="202"/>
                      <a:pt x="101" y="208"/>
                    </a:cubicBezTo>
                    <a:cubicBezTo>
                      <a:pt x="97" y="203"/>
                      <a:pt x="94" y="197"/>
                      <a:pt x="91" y="192"/>
                    </a:cubicBezTo>
                    <a:cubicBezTo>
                      <a:pt x="95" y="190"/>
                      <a:pt x="100" y="190"/>
                      <a:pt x="106" y="191"/>
                    </a:cubicBezTo>
                    <a:cubicBezTo>
                      <a:pt x="115" y="194"/>
                      <a:pt x="121" y="183"/>
                      <a:pt x="115" y="177"/>
                    </a:cubicBezTo>
                    <a:cubicBezTo>
                      <a:pt x="106" y="168"/>
                      <a:pt x="92" y="170"/>
                      <a:pt x="82" y="176"/>
                    </a:cubicBezTo>
                    <a:cubicBezTo>
                      <a:pt x="78" y="170"/>
                      <a:pt x="75" y="164"/>
                      <a:pt x="72" y="158"/>
                    </a:cubicBezTo>
                    <a:cubicBezTo>
                      <a:pt x="76" y="157"/>
                      <a:pt x="81" y="157"/>
                      <a:pt x="86" y="159"/>
                    </a:cubicBezTo>
                    <a:cubicBezTo>
                      <a:pt x="99" y="162"/>
                      <a:pt x="104" y="144"/>
                      <a:pt x="92" y="140"/>
                    </a:cubicBezTo>
                    <a:cubicBezTo>
                      <a:pt x="82" y="136"/>
                      <a:pt x="72" y="137"/>
                      <a:pt x="63" y="141"/>
                    </a:cubicBezTo>
                    <a:cubicBezTo>
                      <a:pt x="61" y="137"/>
                      <a:pt x="59" y="133"/>
                      <a:pt x="57" y="129"/>
                    </a:cubicBezTo>
                    <a:cubicBezTo>
                      <a:pt x="61" y="129"/>
                      <a:pt x="66" y="129"/>
                      <a:pt x="71" y="130"/>
                    </a:cubicBezTo>
                    <a:cubicBezTo>
                      <a:pt x="84" y="133"/>
                      <a:pt x="88" y="116"/>
                      <a:pt x="77" y="112"/>
                    </a:cubicBezTo>
                    <a:cubicBezTo>
                      <a:pt x="66" y="108"/>
                      <a:pt x="56" y="108"/>
                      <a:pt x="47" y="111"/>
                    </a:cubicBezTo>
                    <a:cubicBezTo>
                      <a:pt x="45" y="106"/>
                      <a:pt x="43" y="102"/>
                      <a:pt x="41" y="97"/>
                    </a:cubicBezTo>
                    <a:cubicBezTo>
                      <a:pt x="50" y="96"/>
                      <a:pt x="58" y="99"/>
                      <a:pt x="67" y="98"/>
                    </a:cubicBezTo>
                    <a:cubicBezTo>
                      <a:pt x="76" y="98"/>
                      <a:pt x="79" y="86"/>
                      <a:pt x="71" y="82"/>
                    </a:cubicBezTo>
                    <a:cubicBezTo>
                      <a:pt x="69" y="80"/>
                      <a:pt x="66" y="79"/>
                      <a:pt x="63" y="78"/>
                    </a:cubicBezTo>
                    <a:cubicBezTo>
                      <a:pt x="94" y="72"/>
                      <a:pt x="125" y="60"/>
                      <a:pt x="155" y="50"/>
                    </a:cubicBezTo>
                    <a:cubicBezTo>
                      <a:pt x="198" y="37"/>
                      <a:pt x="245" y="31"/>
                      <a:pt x="286" y="12"/>
                    </a:cubicBezTo>
                    <a:cubicBezTo>
                      <a:pt x="287" y="12"/>
                      <a:pt x="287" y="11"/>
                      <a:pt x="288" y="11"/>
                    </a:cubicBezTo>
                    <a:cubicBezTo>
                      <a:pt x="306" y="50"/>
                      <a:pt x="317" y="93"/>
                      <a:pt x="336" y="132"/>
                    </a:cubicBezTo>
                    <a:cubicBezTo>
                      <a:pt x="357" y="174"/>
                      <a:pt x="392" y="208"/>
                      <a:pt x="410" y="253"/>
                    </a:cubicBezTo>
                    <a:cubicBezTo>
                      <a:pt x="429" y="300"/>
                      <a:pt x="372" y="308"/>
                      <a:pt x="339" y="313"/>
                    </a:cubicBezTo>
                    <a:cubicBezTo>
                      <a:pt x="293" y="319"/>
                      <a:pt x="249" y="342"/>
                      <a:pt x="203" y="343"/>
                    </a:cubicBezTo>
                    <a:cubicBezTo>
                      <a:pt x="202" y="343"/>
                      <a:pt x="202" y="343"/>
                      <a:pt x="202" y="343"/>
                    </a:cubicBezTo>
                    <a:cubicBezTo>
                      <a:pt x="201" y="343"/>
                      <a:pt x="201" y="343"/>
                      <a:pt x="201" y="343"/>
                    </a:cubicBezTo>
                    <a:cubicBezTo>
                      <a:pt x="196" y="335"/>
                      <a:pt x="190" y="328"/>
                      <a:pt x="185" y="320"/>
                    </a:cubicBezTo>
                    <a:close/>
                    <a:moveTo>
                      <a:pt x="320" y="361"/>
                    </a:moveTo>
                    <a:cubicBezTo>
                      <a:pt x="278" y="374"/>
                      <a:pt x="233" y="376"/>
                      <a:pt x="191" y="387"/>
                    </a:cubicBezTo>
                    <a:cubicBezTo>
                      <a:pt x="192" y="374"/>
                      <a:pt x="193" y="361"/>
                      <a:pt x="193" y="347"/>
                    </a:cubicBezTo>
                    <a:cubicBezTo>
                      <a:pt x="193" y="347"/>
                      <a:pt x="193" y="346"/>
                      <a:pt x="193" y="346"/>
                    </a:cubicBezTo>
                    <a:cubicBezTo>
                      <a:pt x="194" y="347"/>
                      <a:pt x="195" y="347"/>
                      <a:pt x="196" y="348"/>
                    </a:cubicBezTo>
                    <a:cubicBezTo>
                      <a:pt x="196" y="348"/>
                      <a:pt x="196" y="348"/>
                      <a:pt x="196" y="348"/>
                    </a:cubicBezTo>
                    <a:cubicBezTo>
                      <a:pt x="196" y="352"/>
                      <a:pt x="198" y="356"/>
                      <a:pt x="203" y="357"/>
                    </a:cubicBezTo>
                    <a:cubicBezTo>
                      <a:pt x="252" y="358"/>
                      <a:pt x="301" y="332"/>
                      <a:pt x="350" y="324"/>
                    </a:cubicBezTo>
                    <a:cubicBezTo>
                      <a:pt x="368" y="321"/>
                      <a:pt x="398" y="317"/>
                      <a:pt x="414" y="301"/>
                    </a:cubicBezTo>
                    <a:cubicBezTo>
                      <a:pt x="416" y="309"/>
                      <a:pt x="419" y="315"/>
                      <a:pt x="423" y="322"/>
                    </a:cubicBezTo>
                    <a:cubicBezTo>
                      <a:pt x="388" y="334"/>
                      <a:pt x="355" y="350"/>
                      <a:pt x="320" y="3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6" name="Freeform 432"/>
              <p:cNvSpPr>
                <a:spLocks noEditPoints="1"/>
              </p:cNvSpPr>
              <p:nvPr/>
            </p:nvSpPr>
            <p:spPr bwMode="auto">
              <a:xfrm>
                <a:off x="3689" y="-784"/>
                <a:ext cx="740" cy="563"/>
              </a:xfrm>
              <a:custGeom>
                <a:avLst/>
                <a:gdLst>
                  <a:gd name="T0" fmla="*/ 301 w 367"/>
                  <a:gd name="T1" fmla="*/ 100 h 279"/>
                  <a:gd name="T2" fmla="*/ 82 w 367"/>
                  <a:gd name="T3" fmla="*/ 87 h 279"/>
                  <a:gd name="T4" fmla="*/ 37 w 367"/>
                  <a:gd name="T5" fmla="*/ 91 h 279"/>
                  <a:gd name="T6" fmla="*/ 34 w 367"/>
                  <a:gd name="T7" fmla="*/ 108 h 279"/>
                  <a:gd name="T8" fmla="*/ 5 w 367"/>
                  <a:gd name="T9" fmla="*/ 119 h 279"/>
                  <a:gd name="T10" fmla="*/ 18 w 367"/>
                  <a:gd name="T11" fmla="*/ 144 h 279"/>
                  <a:gd name="T12" fmla="*/ 1 w 367"/>
                  <a:gd name="T13" fmla="*/ 162 h 279"/>
                  <a:gd name="T14" fmla="*/ 95 w 367"/>
                  <a:gd name="T15" fmla="*/ 215 h 279"/>
                  <a:gd name="T16" fmla="*/ 129 w 367"/>
                  <a:gd name="T17" fmla="*/ 275 h 279"/>
                  <a:gd name="T18" fmla="*/ 178 w 367"/>
                  <a:gd name="T19" fmla="*/ 261 h 279"/>
                  <a:gd name="T20" fmla="*/ 196 w 367"/>
                  <a:gd name="T21" fmla="*/ 236 h 279"/>
                  <a:gd name="T22" fmla="*/ 299 w 367"/>
                  <a:gd name="T23" fmla="*/ 193 h 279"/>
                  <a:gd name="T24" fmla="*/ 336 w 367"/>
                  <a:gd name="T25" fmla="*/ 155 h 279"/>
                  <a:gd name="T26" fmla="*/ 271 w 367"/>
                  <a:gd name="T27" fmla="*/ 65 h 279"/>
                  <a:gd name="T28" fmla="*/ 224 w 367"/>
                  <a:gd name="T29" fmla="*/ 168 h 279"/>
                  <a:gd name="T30" fmla="*/ 89 w 367"/>
                  <a:gd name="T31" fmla="*/ 137 h 279"/>
                  <a:gd name="T32" fmla="*/ 222 w 367"/>
                  <a:gd name="T33" fmla="*/ 181 h 279"/>
                  <a:gd name="T34" fmla="*/ 109 w 367"/>
                  <a:gd name="T35" fmla="*/ 179 h 279"/>
                  <a:gd name="T36" fmla="*/ 85 w 367"/>
                  <a:gd name="T37" fmla="*/ 182 h 279"/>
                  <a:gd name="T38" fmla="*/ 222 w 367"/>
                  <a:gd name="T39" fmla="*/ 181 h 279"/>
                  <a:gd name="T40" fmla="*/ 55 w 367"/>
                  <a:gd name="T41" fmla="*/ 188 h 279"/>
                  <a:gd name="T42" fmla="*/ 29 w 367"/>
                  <a:gd name="T43" fmla="*/ 151 h 279"/>
                  <a:gd name="T44" fmla="*/ 19 w 367"/>
                  <a:gd name="T45" fmla="*/ 128 h 279"/>
                  <a:gd name="T46" fmla="*/ 31 w 367"/>
                  <a:gd name="T47" fmla="*/ 122 h 279"/>
                  <a:gd name="T48" fmla="*/ 49 w 367"/>
                  <a:gd name="T49" fmla="*/ 96 h 279"/>
                  <a:gd name="T50" fmla="*/ 79 w 367"/>
                  <a:gd name="T51" fmla="*/ 98 h 279"/>
                  <a:gd name="T52" fmla="*/ 74 w 367"/>
                  <a:gd name="T53" fmla="*/ 145 h 279"/>
                  <a:gd name="T54" fmla="*/ 90 w 367"/>
                  <a:gd name="T55" fmla="*/ 209 h 279"/>
                  <a:gd name="T56" fmla="*/ 77 w 367"/>
                  <a:gd name="T57" fmla="*/ 199 h 279"/>
                  <a:gd name="T58" fmla="*/ 93 w 367"/>
                  <a:gd name="T59" fmla="*/ 208 h 279"/>
                  <a:gd name="T60" fmla="*/ 134 w 367"/>
                  <a:gd name="T61" fmla="*/ 264 h 279"/>
                  <a:gd name="T62" fmla="*/ 98 w 367"/>
                  <a:gd name="T63" fmla="*/ 195 h 279"/>
                  <a:gd name="T64" fmla="*/ 124 w 367"/>
                  <a:gd name="T65" fmla="*/ 196 h 279"/>
                  <a:gd name="T66" fmla="*/ 182 w 367"/>
                  <a:gd name="T67" fmla="*/ 211 h 279"/>
                  <a:gd name="T68" fmla="*/ 141 w 367"/>
                  <a:gd name="T69" fmla="*/ 271 h 279"/>
                  <a:gd name="T70" fmla="*/ 194 w 367"/>
                  <a:gd name="T71" fmla="*/ 212 h 279"/>
                  <a:gd name="T72" fmla="*/ 179 w 367"/>
                  <a:gd name="T73" fmla="*/ 241 h 279"/>
                  <a:gd name="T74" fmla="*/ 282 w 367"/>
                  <a:gd name="T75" fmla="*/ 222 h 279"/>
                  <a:gd name="T76" fmla="*/ 202 w 367"/>
                  <a:gd name="T77" fmla="*/ 228 h 279"/>
                  <a:gd name="T78" fmla="*/ 211 w 367"/>
                  <a:gd name="T79" fmla="*/ 212 h 279"/>
                  <a:gd name="T80" fmla="*/ 258 w 367"/>
                  <a:gd name="T81" fmla="*/ 217 h 279"/>
                  <a:gd name="T82" fmla="*/ 282 w 367"/>
                  <a:gd name="T83" fmla="*/ 222 h 279"/>
                  <a:gd name="T84" fmla="*/ 322 w 367"/>
                  <a:gd name="T85" fmla="*/ 153 h 279"/>
                  <a:gd name="T86" fmla="*/ 291 w 367"/>
                  <a:gd name="T87" fmla="*/ 183 h 279"/>
                  <a:gd name="T88" fmla="*/ 234 w 367"/>
                  <a:gd name="T89" fmla="*/ 190 h 279"/>
                  <a:gd name="T90" fmla="*/ 243 w 367"/>
                  <a:gd name="T91" fmla="*/ 177 h 279"/>
                  <a:gd name="T92" fmla="*/ 325 w 367"/>
                  <a:gd name="T93" fmla="*/ 110 h 279"/>
                  <a:gd name="T94" fmla="*/ 326 w 367"/>
                  <a:gd name="T95" fmla="*/ 14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7" h="279">
                    <a:moveTo>
                      <a:pt x="356" y="115"/>
                    </a:moveTo>
                    <a:cubicBezTo>
                      <a:pt x="344" y="95"/>
                      <a:pt x="322" y="94"/>
                      <a:pt x="301" y="100"/>
                    </a:cubicBezTo>
                    <a:cubicBezTo>
                      <a:pt x="300" y="89"/>
                      <a:pt x="295" y="77"/>
                      <a:pt x="287" y="65"/>
                    </a:cubicBezTo>
                    <a:cubicBezTo>
                      <a:pt x="242" y="0"/>
                      <a:pt x="110" y="18"/>
                      <a:pt x="82" y="87"/>
                    </a:cubicBezTo>
                    <a:cubicBezTo>
                      <a:pt x="75" y="80"/>
                      <a:pt x="65" y="74"/>
                      <a:pt x="56" y="75"/>
                    </a:cubicBezTo>
                    <a:cubicBezTo>
                      <a:pt x="39" y="78"/>
                      <a:pt x="47" y="83"/>
                      <a:pt x="37" y="91"/>
                    </a:cubicBezTo>
                    <a:cubicBezTo>
                      <a:pt x="32" y="95"/>
                      <a:pt x="37" y="103"/>
                      <a:pt x="42" y="101"/>
                    </a:cubicBezTo>
                    <a:cubicBezTo>
                      <a:pt x="35" y="103"/>
                      <a:pt x="37" y="99"/>
                      <a:pt x="34" y="108"/>
                    </a:cubicBezTo>
                    <a:cubicBezTo>
                      <a:pt x="34" y="110"/>
                      <a:pt x="33" y="112"/>
                      <a:pt x="32" y="114"/>
                    </a:cubicBezTo>
                    <a:cubicBezTo>
                      <a:pt x="23" y="114"/>
                      <a:pt x="14" y="117"/>
                      <a:pt x="5" y="119"/>
                    </a:cubicBezTo>
                    <a:cubicBezTo>
                      <a:pt x="0" y="120"/>
                      <a:pt x="0" y="127"/>
                      <a:pt x="4" y="129"/>
                    </a:cubicBezTo>
                    <a:cubicBezTo>
                      <a:pt x="10" y="133"/>
                      <a:pt x="14" y="139"/>
                      <a:pt x="18" y="144"/>
                    </a:cubicBezTo>
                    <a:cubicBezTo>
                      <a:pt x="13" y="147"/>
                      <a:pt x="8" y="150"/>
                      <a:pt x="4" y="153"/>
                    </a:cubicBezTo>
                    <a:cubicBezTo>
                      <a:pt x="0" y="155"/>
                      <a:pt x="0" y="158"/>
                      <a:pt x="1" y="162"/>
                    </a:cubicBezTo>
                    <a:cubicBezTo>
                      <a:pt x="11" y="184"/>
                      <a:pt x="26" y="199"/>
                      <a:pt x="49" y="201"/>
                    </a:cubicBezTo>
                    <a:cubicBezTo>
                      <a:pt x="52" y="225"/>
                      <a:pt x="76" y="233"/>
                      <a:pt x="95" y="215"/>
                    </a:cubicBezTo>
                    <a:cubicBezTo>
                      <a:pt x="95" y="214"/>
                      <a:pt x="96" y="213"/>
                      <a:pt x="96" y="213"/>
                    </a:cubicBezTo>
                    <a:cubicBezTo>
                      <a:pt x="107" y="233"/>
                      <a:pt x="118" y="254"/>
                      <a:pt x="129" y="275"/>
                    </a:cubicBezTo>
                    <a:cubicBezTo>
                      <a:pt x="131" y="279"/>
                      <a:pt x="135" y="278"/>
                      <a:pt x="137" y="276"/>
                    </a:cubicBezTo>
                    <a:cubicBezTo>
                      <a:pt x="153" y="279"/>
                      <a:pt x="166" y="273"/>
                      <a:pt x="178" y="261"/>
                    </a:cubicBezTo>
                    <a:cubicBezTo>
                      <a:pt x="184" y="254"/>
                      <a:pt x="190" y="246"/>
                      <a:pt x="195" y="238"/>
                    </a:cubicBezTo>
                    <a:cubicBezTo>
                      <a:pt x="195" y="237"/>
                      <a:pt x="196" y="237"/>
                      <a:pt x="196" y="236"/>
                    </a:cubicBezTo>
                    <a:cubicBezTo>
                      <a:pt x="220" y="245"/>
                      <a:pt x="248" y="247"/>
                      <a:pt x="273" y="242"/>
                    </a:cubicBezTo>
                    <a:cubicBezTo>
                      <a:pt x="295" y="238"/>
                      <a:pt x="316" y="214"/>
                      <a:pt x="299" y="193"/>
                    </a:cubicBezTo>
                    <a:cubicBezTo>
                      <a:pt x="310" y="191"/>
                      <a:pt x="323" y="193"/>
                      <a:pt x="333" y="186"/>
                    </a:cubicBezTo>
                    <a:cubicBezTo>
                      <a:pt x="343" y="179"/>
                      <a:pt x="340" y="165"/>
                      <a:pt x="336" y="155"/>
                    </a:cubicBezTo>
                    <a:cubicBezTo>
                      <a:pt x="352" y="149"/>
                      <a:pt x="367" y="134"/>
                      <a:pt x="356" y="115"/>
                    </a:cubicBezTo>
                    <a:close/>
                    <a:moveTo>
                      <a:pt x="271" y="65"/>
                    </a:moveTo>
                    <a:cubicBezTo>
                      <a:pt x="288" y="82"/>
                      <a:pt x="294" y="109"/>
                      <a:pt x="287" y="131"/>
                    </a:cubicBezTo>
                    <a:cubicBezTo>
                      <a:pt x="280" y="157"/>
                      <a:pt x="247" y="165"/>
                      <a:pt x="224" y="168"/>
                    </a:cubicBezTo>
                    <a:cubicBezTo>
                      <a:pt x="181" y="174"/>
                      <a:pt x="123" y="166"/>
                      <a:pt x="87" y="140"/>
                    </a:cubicBezTo>
                    <a:cubicBezTo>
                      <a:pt x="88" y="139"/>
                      <a:pt x="89" y="138"/>
                      <a:pt x="89" y="137"/>
                    </a:cubicBezTo>
                    <a:cubicBezTo>
                      <a:pt x="77" y="42"/>
                      <a:pt x="211" y="6"/>
                      <a:pt x="271" y="65"/>
                    </a:cubicBezTo>
                    <a:close/>
                    <a:moveTo>
                      <a:pt x="222" y="181"/>
                    </a:moveTo>
                    <a:cubicBezTo>
                      <a:pt x="209" y="214"/>
                      <a:pt x="166" y="195"/>
                      <a:pt x="139" y="186"/>
                    </a:cubicBezTo>
                    <a:cubicBezTo>
                      <a:pt x="129" y="184"/>
                      <a:pt x="119" y="180"/>
                      <a:pt x="109" y="179"/>
                    </a:cubicBezTo>
                    <a:cubicBezTo>
                      <a:pt x="106" y="179"/>
                      <a:pt x="102" y="178"/>
                      <a:pt x="98" y="179"/>
                    </a:cubicBezTo>
                    <a:cubicBezTo>
                      <a:pt x="94" y="180"/>
                      <a:pt x="89" y="181"/>
                      <a:pt x="85" y="182"/>
                    </a:cubicBezTo>
                    <a:cubicBezTo>
                      <a:pt x="72" y="168"/>
                      <a:pt x="71" y="157"/>
                      <a:pt x="80" y="149"/>
                    </a:cubicBezTo>
                    <a:cubicBezTo>
                      <a:pt x="118" y="178"/>
                      <a:pt x="174" y="187"/>
                      <a:pt x="222" y="181"/>
                    </a:cubicBezTo>
                    <a:close/>
                    <a:moveTo>
                      <a:pt x="56" y="189"/>
                    </a:moveTo>
                    <a:cubicBezTo>
                      <a:pt x="56" y="189"/>
                      <a:pt x="56" y="188"/>
                      <a:pt x="55" y="188"/>
                    </a:cubicBezTo>
                    <a:cubicBezTo>
                      <a:pt x="35" y="189"/>
                      <a:pt x="23" y="177"/>
                      <a:pt x="15" y="160"/>
                    </a:cubicBezTo>
                    <a:cubicBezTo>
                      <a:pt x="19" y="157"/>
                      <a:pt x="24" y="154"/>
                      <a:pt x="29" y="151"/>
                    </a:cubicBezTo>
                    <a:cubicBezTo>
                      <a:pt x="33" y="149"/>
                      <a:pt x="32" y="145"/>
                      <a:pt x="30" y="142"/>
                    </a:cubicBezTo>
                    <a:cubicBezTo>
                      <a:pt x="26" y="137"/>
                      <a:pt x="23" y="132"/>
                      <a:pt x="19" y="128"/>
                    </a:cubicBezTo>
                    <a:cubicBezTo>
                      <a:pt x="19" y="128"/>
                      <a:pt x="19" y="127"/>
                      <a:pt x="19" y="127"/>
                    </a:cubicBezTo>
                    <a:cubicBezTo>
                      <a:pt x="26" y="126"/>
                      <a:pt x="34" y="128"/>
                      <a:pt x="31" y="122"/>
                    </a:cubicBezTo>
                    <a:cubicBezTo>
                      <a:pt x="33" y="127"/>
                      <a:pt x="40" y="125"/>
                      <a:pt x="41" y="121"/>
                    </a:cubicBezTo>
                    <a:cubicBezTo>
                      <a:pt x="44" y="114"/>
                      <a:pt x="50" y="104"/>
                      <a:pt x="49" y="96"/>
                    </a:cubicBezTo>
                    <a:cubicBezTo>
                      <a:pt x="51" y="93"/>
                      <a:pt x="52" y="91"/>
                      <a:pt x="52" y="87"/>
                    </a:cubicBezTo>
                    <a:cubicBezTo>
                      <a:pt x="52" y="84"/>
                      <a:pt x="69" y="93"/>
                      <a:pt x="79" y="98"/>
                    </a:cubicBezTo>
                    <a:cubicBezTo>
                      <a:pt x="76" y="110"/>
                      <a:pt x="77" y="122"/>
                      <a:pt x="80" y="136"/>
                    </a:cubicBezTo>
                    <a:cubicBezTo>
                      <a:pt x="75" y="136"/>
                      <a:pt x="71" y="141"/>
                      <a:pt x="74" y="145"/>
                    </a:cubicBezTo>
                    <a:cubicBezTo>
                      <a:pt x="55" y="150"/>
                      <a:pt x="47" y="171"/>
                      <a:pt x="56" y="189"/>
                    </a:cubicBezTo>
                    <a:close/>
                    <a:moveTo>
                      <a:pt x="90" y="209"/>
                    </a:moveTo>
                    <a:cubicBezTo>
                      <a:pt x="79" y="218"/>
                      <a:pt x="70" y="214"/>
                      <a:pt x="62" y="196"/>
                    </a:cubicBezTo>
                    <a:cubicBezTo>
                      <a:pt x="67" y="199"/>
                      <a:pt x="72" y="200"/>
                      <a:pt x="77" y="199"/>
                    </a:cubicBezTo>
                    <a:cubicBezTo>
                      <a:pt x="81" y="198"/>
                      <a:pt x="84" y="198"/>
                      <a:pt x="87" y="197"/>
                    </a:cubicBezTo>
                    <a:cubicBezTo>
                      <a:pt x="89" y="201"/>
                      <a:pt x="91" y="205"/>
                      <a:pt x="93" y="208"/>
                    </a:cubicBezTo>
                    <a:cubicBezTo>
                      <a:pt x="92" y="208"/>
                      <a:pt x="91" y="208"/>
                      <a:pt x="90" y="209"/>
                    </a:cubicBezTo>
                    <a:close/>
                    <a:moveTo>
                      <a:pt x="134" y="264"/>
                    </a:moveTo>
                    <a:cubicBezTo>
                      <a:pt x="122" y="240"/>
                      <a:pt x="108" y="218"/>
                      <a:pt x="93" y="196"/>
                    </a:cubicBezTo>
                    <a:cubicBezTo>
                      <a:pt x="95" y="195"/>
                      <a:pt x="97" y="195"/>
                      <a:pt x="98" y="195"/>
                    </a:cubicBezTo>
                    <a:cubicBezTo>
                      <a:pt x="102" y="200"/>
                      <a:pt x="107" y="205"/>
                      <a:pt x="113" y="204"/>
                    </a:cubicBezTo>
                    <a:cubicBezTo>
                      <a:pt x="118" y="203"/>
                      <a:pt x="122" y="200"/>
                      <a:pt x="124" y="196"/>
                    </a:cubicBezTo>
                    <a:cubicBezTo>
                      <a:pt x="124" y="196"/>
                      <a:pt x="124" y="196"/>
                      <a:pt x="125" y="196"/>
                    </a:cubicBezTo>
                    <a:cubicBezTo>
                      <a:pt x="135" y="199"/>
                      <a:pt x="159" y="207"/>
                      <a:pt x="182" y="211"/>
                    </a:cubicBezTo>
                    <a:cubicBezTo>
                      <a:pt x="162" y="224"/>
                      <a:pt x="148" y="244"/>
                      <a:pt x="134" y="264"/>
                    </a:cubicBezTo>
                    <a:close/>
                    <a:moveTo>
                      <a:pt x="141" y="271"/>
                    </a:moveTo>
                    <a:cubicBezTo>
                      <a:pt x="156" y="251"/>
                      <a:pt x="171" y="231"/>
                      <a:pt x="192" y="216"/>
                    </a:cubicBezTo>
                    <a:cubicBezTo>
                      <a:pt x="193" y="215"/>
                      <a:pt x="194" y="214"/>
                      <a:pt x="194" y="212"/>
                    </a:cubicBezTo>
                    <a:cubicBezTo>
                      <a:pt x="195" y="212"/>
                      <a:pt x="197" y="212"/>
                      <a:pt x="198" y="212"/>
                    </a:cubicBezTo>
                    <a:cubicBezTo>
                      <a:pt x="190" y="220"/>
                      <a:pt x="185" y="233"/>
                      <a:pt x="179" y="241"/>
                    </a:cubicBezTo>
                    <a:cubicBezTo>
                      <a:pt x="170" y="254"/>
                      <a:pt x="158" y="269"/>
                      <a:pt x="141" y="271"/>
                    </a:cubicBezTo>
                    <a:close/>
                    <a:moveTo>
                      <a:pt x="282" y="222"/>
                    </a:moveTo>
                    <a:cubicBezTo>
                      <a:pt x="274" y="228"/>
                      <a:pt x="262" y="229"/>
                      <a:pt x="253" y="230"/>
                    </a:cubicBezTo>
                    <a:cubicBezTo>
                      <a:pt x="236" y="231"/>
                      <a:pt x="219" y="230"/>
                      <a:pt x="202" y="228"/>
                    </a:cubicBezTo>
                    <a:cubicBezTo>
                      <a:pt x="205" y="224"/>
                      <a:pt x="209" y="218"/>
                      <a:pt x="211" y="213"/>
                    </a:cubicBezTo>
                    <a:cubicBezTo>
                      <a:pt x="211" y="213"/>
                      <a:pt x="211" y="212"/>
                      <a:pt x="211" y="212"/>
                    </a:cubicBezTo>
                    <a:cubicBezTo>
                      <a:pt x="222" y="210"/>
                      <a:pt x="230" y="205"/>
                      <a:pt x="233" y="195"/>
                    </a:cubicBezTo>
                    <a:cubicBezTo>
                      <a:pt x="238" y="206"/>
                      <a:pt x="244" y="218"/>
                      <a:pt x="258" y="217"/>
                    </a:cubicBezTo>
                    <a:cubicBezTo>
                      <a:pt x="270" y="217"/>
                      <a:pt x="278" y="205"/>
                      <a:pt x="287" y="198"/>
                    </a:cubicBezTo>
                    <a:cubicBezTo>
                      <a:pt x="287" y="208"/>
                      <a:pt x="291" y="216"/>
                      <a:pt x="282" y="222"/>
                    </a:cubicBezTo>
                    <a:close/>
                    <a:moveTo>
                      <a:pt x="326" y="145"/>
                    </a:moveTo>
                    <a:cubicBezTo>
                      <a:pt x="323" y="146"/>
                      <a:pt x="321" y="150"/>
                      <a:pt x="322" y="153"/>
                    </a:cubicBezTo>
                    <a:cubicBezTo>
                      <a:pt x="327" y="166"/>
                      <a:pt x="330" y="177"/>
                      <a:pt x="313" y="179"/>
                    </a:cubicBezTo>
                    <a:cubicBezTo>
                      <a:pt x="305" y="180"/>
                      <a:pt x="298" y="181"/>
                      <a:pt x="291" y="183"/>
                    </a:cubicBezTo>
                    <a:cubicBezTo>
                      <a:pt x="268" y="189"/>
                      <a:pt x="260" y="225"/>
                      <a:pt x="238" y="191"/>
                    </a:cubicBezTo>
                    <a:cubicBezTo>
                      <a:pt x="237" y="190"/>
                      <a:pt x="235" y="189"/>
                      <a:pt x="234" y="190"/>
                    </a:cubicBezTo>
                    <a:cubicBezTo>
                      <a:pt x="234" y="187"/>
                      <a:pt x="234" y="183"/>
                      <a:pt x="233" y="179"/>
                    </a:cubicBezTo>
                    <a:cubicBezTo>
                      <a:pt x="237" y="179"/>
                      <a:pt x="240" y="178"/>
                      <a:pt x="243" y="177"/>
                    </a:cubicBezTo>
                    <a:cubicBezTo>
                      <a:pt x="280" y="170"/>
                      <a:pt x="301" y="143"/>
                      <a:pt x="302" y="113"/>
                    </a:cubicBezTo>
                    <a:cubicBezTo>
                      <a:pt x="309" y="112"/>
                      <a:pt x="317" y="110"/>
                      <a:pt x="325" y="110"/>
                    </a:cubicBezTo>
                    <a:cubicBezTo>
                      <a:pt x="334" y="109"/>
                      <a:pt x="343" y="115"/>
                      <a:pt x="346" y="124"/>
                    </a:cubicBezTo>
                    <a:cubicBezTo>
                      <a:pt x="351" y="137"/>
                      <a:pt x="335" y="143"/>
                      <a:pt x="326" y="1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7" name="Freeform 433"/>
              <p:cNvSpPr>
                <a:spLocks noEditPoints="1"/>
              </p:cNvSpPr>
              <p:nvPr/>
            </p:nvSpPr>
            <p:spPr bwMode="auto">
              <a:xfrm>
                <a:off x="3927" y="-368"/>
                <a:ext cx="58" cy="71"/>
              </a:xfrm>
              <a:custGeom>
                <a:avLst/>
                <a:gdLst>
                  <a:gd name="T0" fmla="*/ 26 w 29"/>
                  <a:gd name="T1" fmla="*/ 10 h 35"/>
                  <a:gd name="T2" fmla="*/ 23 w 29"/>
                  <a:gd name="T3" fmla="*/ 3 h 35"/>
                  <a:gd name="T4" fmla="*/ 17 w 29"/>
                  <a:gd name="T5" fmla="*/ 0 h 35"/>
                  <a:gd name="T6" fmla="*/ 12 w 29"/>
                  <a:gd name="T7" fmla="*/ 3 h 35"/>
                  <a:gd name="T8" fmla="*/ 10 w 29"/>
                  <a:gd name="T9" fmla="*/ 6 h 35"/>
                  <a:gd name="T10" fmla="*/ 9 w 29"/>
                  <a:gd name="T11" fmla="*/ 7 h 35"/>
                  <a:gd name="T12" fmla="*/ 6 w 29"/>
                  <a:gd name="T13" fmla="*/ 7 h 35"/>
                  <a:gd name="T14" fmla="*/ 5 w 29"/>
                  <a:gd name="T15" fmla="*/ 30 h 35"/>
                  <a:gd name="T16" fmla="*/ 21 w 29"/>
                  <a:gd name="T17" fmla="*/ 31 h 35"/>
                  <a:gd name="T18" fmla="*/ 26 w 29"/>
                  <a:gd name="T19" fmla="*/ 10 h 35"/>
                  <a:gd name="T20" fmla="*/ 19 w 29"/>
                  <a:gd name="T21" fmla="*/ 20 h 35"/>
                  <a:gd name="T22" fmla="*/ 17 w 29"/>
                  <a:gd name="T23" fmla="*/ 24 h 35"/>
                  <a:gd name="T24" fmla="*/ 14 w 29"/>
                  <a:gd name="T25" fmla="*/ 26 h 35"/>
                  <a:gd name="T26" fmla="*/ 14 w 29"/>
                  <a:gd name="T27" fmla="*/ 26 h 35"/>
                  <a:gd name="T28" fmla="*/ 13 w 29"/>
                  <a:gd name="T29" fmla="*/ 26 h 35"/>
                  <a:gd name="T30" fmla="*/ 12 w 29"/>
                  <a:gd name="T31" fmla="*/ 26 h 35"/>
                  <a:gd name="T32" fmla="*/ 10 w 29"/>
                  <a:gd name="T33" fmla="*/ 23 h 35"/>
                  <a:gd name="T34" fmla="*/ 10 w 29"/>
                  <a:gd name="T35" fmla="*/ 10 h 35"/>
                  <a:gd name="T36" fmla="*/ 16 w 29"/>
                  <a:gd name="T37" fmla="*/ 9 h 35"/>
                  <a:gd name="T38" fmla="*/ 18 w 29"/>
                  <a:gd name="T39" fmla="*/ 6 h 35"/>
                  <a:gd name="T40" fmla="*/ 19 w 29"/>
                  <a:gd name="T41"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26" y="10"/>
                    </a:moveTo>
                    <a:cubicBezTo>
                      <a:pt x="26" y="7"/>
                      <a:pt x="24" y="5"/>
                      <a:pt x="23" y="3"/>
                    </a:cubicBezTo>
                    <a:cubicBezTo>
                      <a:pt x="22" y="0"/>
                      <a:pt x="19" y="0"/>
                      <a:pt x="17" y="0"/>
                    </a:cubicBezTo>
                    <a:cubicBezTo>
                      <a:pt x="15" y="1"/>
                      <a:pt x="13" y="2"/>
                      <a:pt x="12" y="3"/>
                    </a:cubicBezTo>
                    <a:cubicBezTo>
                      <a:pt x="12" y="4"/>
                      <a:pt x="11" y="6"/>
                      <a:pt x="10" y="6"/>
                    </a:cubicBezTo>
                    <a:cubicBezTo>
                      <a:pt x="10" y="6"/>
                      <a:pt x="9" y="7"/>
                      <a:pt x="9" y="7"/>
                    </a:cubicBezTo>
                    <a:cubicBezTo>
                      <a:pt x="8" y="6"/>
                      <a:pt x="7" y="6"/>
                      <a:pt x="6" y="7"/>
                    </a:cubicBezTo>
                    <a:cubicBezTo>
                      <a:pt x="2" y="14"/>
                      <a:pt x="0" y="24"/>
                      <a:pt x="5" y="30"/>
                    </a:cubicBezTo>
                    <a:cubicBezTo>
                      <a:pt x="9" y="35"/>
                      <a:pt x="17" y="35"/>
                      <a:pt x="21" y="31"/>
                    </a:cubicBezTo>
                    <a:cubicBezTo>
                      <a:pt x="28" y="26"/>
                      <a:pt x="29" y="18"/>
                      <a:pt x="26" y="10"/>
                    </a:cubicBezTo>
                    <a:close/>
                    <a:moveTo>
                      <a:pt x="19" y="20"/>
                    </a:moveTo>
                    <a:cubicBezTo>
                      <a:pt x="18" y="22"/>
                      <a:pt x="18" y="23"/>
                      <a:pt x="17" y="24"/>
                    </a:cubicBezTo>
                    <a:cubicBezTo>
                      <a:pt x="16" y="25"/>
                      <a:pt x="15" y="25"/>
                      <a:pt x="14" y="26"/>
                    </a:cubicBezTo>
                    <a:cubicBezTo>
                      <a:pt x="14" y="26"/>
                      <a:pt x="14" y="26"/>
                      <a:pt x="14" y="26"/>
                    </a:cubicBezTo>
                    <a:cubicBezTo>
                      <a:pt x="13" y="26"/>
                      <a:pt x="13" y="26"/>
                      <a:pt x="13" y="26"/>
                    </a:cubicBezTo>
                    <a:cubicBezTo>
                      <a:pt x="13" y="26"/>
                      <a:pt x="12" y="25"/>
                      <a:pt x="12" y="26"/>
                    </a:cubicBezTo>
                    <a:cubicBezTo>
                      <a:pt x="11" y="25"/>
                      <a:pt x="11" y="25"/>
                      <a:pt x="10" y="23"/>
                    </a:cubicBezTo>
                    <a:cubicBezTo>
                      <a:pt x="8" y="20"/>
                      <a:pt x="9" y="15"/>
                      <a:pt x="10" y="10"/>
                    </a:cubicBezTo>
                    <a:cubicBezTo>
                      <a:pt x="12" y="11"/>
                      <a:pt x="14" y="10"/>
                      <a:pt x="16" y="9"/>
                    </a:cubicBezTo>
                    <a:cubicBezTo>
                      <a:pt x="17" y="7"/>
                      <a:pt x="17" y="6"/>
                      <a:pt x="18" y="6"/>
                    </a:cubicBezTo>
                    <a:cubicBezTo>
                      <a:pt x="19" y="11"/>
                      <a:pt x="20" y="16"/>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8" name="Freeform 434"/>
              <p:cNvSpPr/>
              <p:nvPr/>
            </p:nvSpPr>
            <p:spPr bwMode="auto">
              <a:xfrm>
                <a:off x="1283" y="1828"/>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5007E"/>
                </a:solidFill>
                <a:prstDash val="solid"/>
                <a:round/>
              </a:ln>
            </p:spPr>
            <p:txBody>
              <a:bodyPr/>
              <a:lstStyle/>
              <a:p>
                <a:pPr fontAlgn="auto">
                  <a:spcBef>
                    <a:spcPts val="0"/>
                  </a:spcBef>
                  <a:spcAft>
                    <a:spcPts val="0"/>
                  </a:spcAft>
                  <a:buFontTx/>
                  <a:buNone/>
                  <a:defRPr/>
                </a:pPr>
                <a:endParaRPr lang="zh-CN" altLang="en-US">
                  <a:latin typeface="+mn-lt"/>
                  <a:ea typeface="+mn-ea"/>
                </a:endParaRPr>
              </a:p>
            </p:txBody>
          </p:sp>
          <p:sp>
            <p:nvSpPr>
              <p:cNvPr id="129" name="Freeform 435"/>
              <p:cNvSpPr/>
              <p:nvPr/>
            </p:nvSpPr>
            <p:spPr bwMode="auto">
              <a:xfrm>
                <a:off x="1283" y="1828"/>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5007E"/>
                </a:solidFill>
                <a:prstDash val="solid"/>
                <a:round/>
              </a:ln>
            </p:spPr>
            <p:txBody>
              <a:bodyPr/>
              <a:lstStyle/>
              <a:p>
                <a:pPr fontAlgn="auto">
                  <a:spcBef>
                    <a:spcPts val="0"/>
                  </a:spcBef>
                  <a:spcAft>
                    <a:spcPts val="0"/>
                  </a:spcAft>
                  <a:buFontTx/>
                  <a:buNone/>
                  <a:defRPr/>
                </a:pPr>
                <a:endParaRPr lang="zh-CN" altLang="en-US">
                  <a:latin typeface="+mn-lt"/>
                  <a:ea typeface="+mn-ea"/>
                </a:endParaRPr>
              </a:p>
            </p:txBody>
          </p:sp>
          <p:sp>
            <p:nvSpPr>
              <p:cNvPr id="130" name="Freeform 436"/>
              <p:cNvSpPr>
                <a:spLocks noEditPoints="1"/>
              </p:cNvSpPr>
              <p:nvPr/>
            </p:nvSpPr>
            <p:spPr bwMode="auto">
              <a:xfrm>
                <a:off x="1148" y="1808"/>
                <a:ext cx="367" cy="299"/>
              </a:xfrm>
              <a:custGeom>
                <a:avLst/>
                <a:gdLst>
                  <a:gd name="T0" fmla="*/ 169 w 182"/>
                  <a:gd name="T1" fmla="*/ 60 h 148"/>
                  <a:gd name="T2" fmla="*/ 75 w 182"/>
                  <a:gd name="T3" fmla="*/ 4 h 148"/>
                  <a:gd name="T4" fmla="*/ 72 w 182"/>
                  <a:gd name="T5" fmla="*/ 3 h 148"/>
                  <a:gd name="T6" fmla="*/ 9 w 182"/>
                  <a:gd name="T7" fmla="*/ 75 h 148"/>
                  <a:gd name="T8" fmla="*/ 108 w 182"/>
                  <a:gd name="T9" fmla="*/ 142 h 148"/>
                  <a:gd name="T10" fmla="*/ 169 w 182"/>
                  <a:gd name="T11" fmla="*/ 60 h 148"/>
                  <a:gd name="T12" fmla="*/ 110 w 182"/>
                  <a:gd name="T13" fmla="*/ 126 h 148"/>
                  <a:gd name="T14" fmla="*/ 27 w 182"/>
                  <a:gd name="T15" fmla="*/ 78 h 148"/>
                  <a:gd name="T16" fmla="*/ 74 w 182"/>
                  <a:gd name="T17" fmla="*/ 17 h 148"/>
                  <a:gd name="T18" fmla="*/ 78 w 182"/>
                  <a:gd name="T19" fmla="*/ 14 h 148"/>
                  <a:gd name="T20" fmla="*/ 152 w 182"/>
                  <a:gd name="T21" fmla="*/ 61 h 148"/>
                  <a:gd name="T22" fmla="*/ 110 w 182"/>
                  <a:gd name="T23" fmla="*/ 1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148">
                    <a:moveTo>
                      <a:pt x="169" y="60"/>
                    </a:moveTo>
                    <a:cubicBezTo>
                      <a:pt x="158" y="19"/>
                      <a:pt x="115" y="0"/>
                      <a:pt x="75" y="4"/>
                    </a:cubicBezTo>
                    <a:cubicBezTo>
                      <a:pt x="74" y="4"/>
                      <a:pt x="73" y="3"/>
                      <a:pt x="72" y="3"/>
                    </a:cubicBezTo>
                    <a:cubicBezTo>
                      <a:pt x="29" y="1"/>
                      <a:pt x="0" y="33"/>
                      <a:pt x="9" y="75"/>
                    </a:cubicBezTo>
                    <a:cubicBezTo>
                      <a:pt x="18" y="118"/>
                      <a:pt x="66" y="148"/>
                      <a:pt x="108" y="142"/>
                    </a:cubicBezTo>
                    <a:cubicBezTo>
                      <a:pt x="151" y="136"/>
                      <a:pt x="182" y="105"/>
                      <a:pt x="169" y="60"/>
                    </a:cubicBezTo>
                    <a:close/>
                    <a:moveTo>
                      <a:pt x="110" y="126"/>
                    </a:moveTo>
                    <a:cubicBezTo>
                      <a:pt x="75" y="133"/>
                      <a:pt x="40" y="111"/>
                      <a:pt x="27" y="78"/>
                    </a:cubicBezTo>
                    <a:cubicBezTo>
                      <a:pt x="12" y="40"/>
                      <a:pt x="40" y="22"/>
                      <a:pt x="74" y="17"/>
                    </a:cubicBezTo>
                    <a:cubicBezTo>
                      <a:pt x="76" y="16"/>
                      <a:pt x="77" y="15"/>
                      <a:pt x="78" y="14"/>
                    </a:cubicBezTo>
                    <a:cubicBezTo>
                      <a:pt x="110" y="13"/>
                      <a:pt x="139" y="30"/>
                      <a:pt x="152" y="61"/>
                    </a:cubicBezTo>
                    <a:cubicBezTo>
                      <a:pt x="165" y="95"/>
                      <a:pt x="143" y="119"/>
                      <a:pt x="110" y="1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1" name="Freeform 437"/>
              <p:cNvSpPr/>
              <p:nvPr/>
            </p:nvSpPr>
            <p:spPr bwMode="auto">
              <a:xfrm>
                <a:off x="1210" y="1925"/>
                <a:ext cx="200" cy="129"/>
              </a:xfrm>
              <a:custGeom>
                <a:avLst/>
                <a:gdLst>
                  <a:gd name="T0" fmla="*/ 90 w 99"/>
                  <a:gd name="T1" fmla="*/ 20 h 64"/>
                  <a:gd name="T2" fmla="*/ 81 w 99"/>
                  <a:gd name="T3" fmla="*/ 19 h 64"/>
                  <a:gd name="T4" fmla="*/ 68 w 99"/>
                  <a:gd name="T5" fmla="*/ 40 h 64"/>
                  <a:gd name="T6" fmla="*/ 48 w 99"/>
                  <a:gd name="T7" fmla="*/ 42 h 64"/>
                  <a:gd name="T8" fmla="*/ 31 w 99"/>
                  <a:gd name="T9" fmla="*/ 7 h 64"/>
                  <a:gd name="T10" fmla="*/ 23 w 99"/>
                  <a:gd name="T11" fmla="*/ 3 h 64"/>
                  <a:gd name="T12" fmla="*/ 41 w 99"/>
                  <a:gd name="T13" fmla="*/ 60 h 64"/>
                  <a:gd name="T14" fmla="*/ 77 w 99"/>
                  <a:gd name="T15" fmla="*/ 56 h 64"/>
                  <a:gd name="T16" fmla="*/ 90 w 99"/>
                  <a:gd name="T17" fmla="*/ 2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4">
                    <a:moveTo>
                      <a:pt x="90" y="20"/>
                    </a:moveTo>
                    <a:cubicBezTo>
                      <a:pt x="88" y="18"/>
                      <a:pt x="84" y="18"/>
                      <a:pt x="81" y="19"/>
                    </a:cubicBezTo>
                    <a:cubicBezTo>
                      <a:pt x="73" y="24"/>
                      <a:pt x="75" y="35"/>
                      <a:pt x="68" y="40"/>
                    </a:cubicBezTo>
                    <a:cubicBezTo>
                      <a:pt x="62" y="44"/>
                      <a:pt x="54" y="44"/>
                      <a:pt x="48" y="42"/>
                    </a:cubicBezTo>
                    <a:cubicBezTo>
                      <a:pt x="31" y="38"/>
                      <a:pt x="25" y="22"/>
                      <a:pt x="31" y="7"/>
                    </a:cubicBezTo>
                    <a:cubicBezTo>
                      <a:pt x="32" y="2"/>
                      <a:pt x="26" y="0"/>
                      <a:pt x="23" y="3"/>
                    </a:cubicBezTo>
                    <a:cubicBezTo>
                      <a:pt x="0" y="23"/>
                      <a:pt x="17" y="51"/>
                      <a:pt x="41" y="60"/>
                    </a:cubicBezTo>
                    <a:cubicBezTo>
                      <a:pt x="53" y="64"/>
                      <a:pt x="67" y="63"/>
                      <a:pt x="77" y="56"/>
                    </a:cubicBezTo>
                    <a:cubicBezTo>
                      <a:pt x="87" y="50"/>
                      <a:pt x="99" y="31"/>
                      <a:pt x="9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2" name="Freeform 438"/>
              <p:cNvSpPr/>
              <p:nvPr/>
            </p:nvSpPr>
            <p:spPr bwMode="auto">
              <a:xfrm>
                <a:off x="1283" y="1867"/>
                <a:ext cx="60" cy="52"/>
              </a:xfrm>
              <a:custGeom>
                <a:avLst/>
                <a:gdLst>
                  <a:gd name="T0" fmla="*/ 18 w 30"/>
                  <a:gd name="T1" fmla="*/ 1 h 26"/>
                  <a:gd name="T2" fmla="*/ 16 w 30"/>
                  <a:gd name="T3" fmla="*/ 0 h 26"/>
                  <a:gd name="T4" fmla="*/ 6 w 30"/>
                  <a:gd name="T5" fmla="*/ 2 h 26"/>
                  <a:gd name="T6" fmla="*/ 0 w 30"/>
                  <a:gd name="T7" fmla="*/ 13 h 26"/>
                  <a:gd name="T8" fmla="*/ 3 w 30"/>
                  <a:gd name="T9" fmla="*/ 22 h 26"/>
                  <a:gd name="T10" fmla="*/ 16 w 30"/>
                  <a:gd name="T11" fmla="*/ 25 h 26"/>
                  <a:gd name="T12" fmla="*/ 18 w 30"/>
                  <a:gd name="T13" fmla="*/ 25 h 26"/>
                  <a:gd name="T14" fmla="*/ 18 w 30"/>
                  <a:gd name="T15" fmla="*/ 1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6">
                    <a:moveTo>
                      <a:pt x="18" y="1"/>
                    </a:moveTo>
                    <a:cubicBezTo>
                      <a:pt x="17" y="1"/>
                      <a:pt x="17" y="1"/>
                      <a:pt x="16" y="0"/>
                    </a:cubicBezTo>
                    <a:cubicBezTo>
                      <a:pt x="12" y="0"/>
                      <a:pt x="9" y="0"/>
                      <a:pt x="6" y="2"/>
                    </a:cubicBezTo>
                    <a:cubicBezTo>
                      <a:pt x="2" y="4"/>
                      <a:pt x="0" y="8"/>
                      <a:pt x="0" y="13"/>
                    </a:cubicBezTo>
                    <a:cubicBezTo>
                      <a:pt x="0" y="16"/>
                      <a:pt x="1" y="19"/>
                      <a:pt x="3" y="22"/>
                    </a:cubicBezTo>
                    <a:cubicBezTo>
                      <a:pt x="7" y="25"/>
                      <a:pt x="11" y="26"/>
                      <a:pt x="16" y="25"/>
                    </a:cubicBezTo>
                    <a:cubicBezTo>
                      <a:pt x="17" y="25"/>
                      <a:pt x="17" y="25"/>
                      <a:pt x="18" y="25"/>
                    </a:cubicBezTo>
                    <a:cubicBezTo>
                      <a:pt x="30" y="23"/>
                      <a:pt x="30" y="3"/>
                      <a:pt x="1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3" name="Freeform 439"/>
              <p:cNvSpPr/>
              <p:nvPr/>
            </p:nvSpPr>
            <p:spPr bwMode="auto">
              <a:xfrm>
                <a:off x="1353" y="1889"/>
                <a:ext cx="63" cy="56"/>
              </a:xfrm>
              <a:custGeom>
                <a:avLst/>
                <a:gdLst>
                  <a:gd name="T0" fmla="*/ 24 w 31"/>
                  <a:gd name="T1" fmla="*/ 6 h 28"/>
                  <a:gd name="T2" fmla="*/ 23 w 31"/>
                  <a:gd name="T3" fmla="*/ 5 h 28"/>
                  <a:gd name="T4" fmla="*/ 10 w 31"/>
                  <a:gd name="T5" fmla="*/ 2 h 28"/>
                  <a:gd name="T6" fmla="*/ 2 w 31"/>
                  <a:gd name="T7" fmla="*/ 11 h 28"/>
                  <a:gd name="T8" fmla="*/ 5 w 31"/>
                  <a:gd name="T9" fmla="*/ 23 h 28"/>
                  <a:gd name="T10" fmla="*/ 11 w 31"/>
                  <a:gd name="T11" fmla="*/ 26 h 28"/>
                  <a:gd name="T12" fmla="*/ 19 w 31"/>
                  <a:gd name="T13" fmla="*/ 28 h 28"/>
                  <a:gd name="T14" fmla="*/ 30 w 31"/>
                  <a:gd name="T15" fmla="*/ 19 h 28"/>
                  <a:gd name="T16" fmla="*/ 24 w 31"/>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8">
                    <a:moveTo>
                      <a:pt x="24" y="6"/>
                    </a:moveTo>
                    <a:cubicBezTo>
                      <a:pt x="23" y="5"/>
                      <a:pt x="19" y="2"/>
                      <a:pt x="23" y="5"/>
                    </a:cubicBezTo>
                    <a:cubicBezTo>
                      <a:pt x="19" y="2"/>
                      <a:pt x="15" y="0"/>
                      <a:pt x="10" y="2"/>
                    </a:cubicBezTo>
                    <a:cubicBezTo>
                      <a:pt x="6" y="3"/>
                      <a:pt x="3" y="6"/>
                      <a:pt x="2" y="11"/>
                    </a:cubicBezTo>
                    <a:cubicBezTo>
                      <a:pt x="0" y="15"/>
                      <a:pt x="2" y="20"/>
                      <a:pt x="5" y="23"/>
                    </a:cubicBezTo>
                    <a:cubicBezTo>
                      <a:pt x="7" y="25"/>
                      <a:pt x="9" y="26"/>
                      <a:pt x="11" y="26"/>
                    </a:cubicBezTo>
                    <a:cubicBezTo>
                      <a:pt x="13" y="28"/>
                      <a:pt x="16" y="28"/>
                      <a:pt x="19" y="28"/>
                    </a:cubicBezTo>
                    <a:cubicBezTo>
                      <a:pt x="24" y="28"/>
                      <a:pt x="29" y="25"/>
                      <a:pt x="30" y="19"/>
                    </a:cubicBezTo>
                    <a:cubicBezTo>
                      <a:pt x="31" y="14"/>
                      <a:pt x="29" y="8"/>
                      <a:pt x="2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4" name="Freeform 440"/>
              <p:cNvSpPr>
                <a:spLocks noEditPoints="1"/>
              </p:cNvSpPr>
              <p:nvPr/>
            </p:nvSpPr>
            <p:spPr bwMode="auto">
              <a:xfrm>
                <a:off x="476" y="2119"/>
                <a:ext cx="706" cy="631"/>
              </a:xfrm>
              <a:custGeom>
                <a:avLst/>
                <a:gdLst>
                  <a:gd name="T0" fmla="*/ 321 w 350"/>
                  <a:gd name="T1" fmla="*/ 1 h 313"/>
                  <a:gd name="T2" fmla="*/ 235 w 350"/>
                  <a:gd name="T3" fmla="*/ 83 h 313"/>
                  <a:gd name="T4" fmla="*/ 297 w 350"/>
                  <a:gd name="T5" fmla="*/ 26 h 313"/>
                  <a:gd name="T6" fmla="*/ 301 w 350"/>
                  <a:gd name="T7" fmla="*/ 72 h 313"/>
                  <a:gd name="T8" fmla="*/ 247 w 350"/>
                  <a:gd name="T9" fmla="*/ 98 h 313"/>
                  <a:gd name="T10" fmla="*/ 225 w 350"/>
                  <a:gd name="T11" fmla="*/ 19 h 313"/>
                  <a:gd name="T12" fmla="*/ 178 w 350"/>
                  <a:gd name="T13" fmla="*/ 34 h 313"/>
                  <a:gd name="T14" fmla="*/ 163 w 350"/>
                  <a:gd name="T15" fmla="*/ 44 h 313"/>
                  <a:gd name="T16" fmla="*/ 158 w 350"/>
                  <a:gd name="T17" fmla="*/ 100 h 313"/>
                  <a:gd name="T18" fmla="*/ 8 w 350"/>
                  <a:gd name="T19" fmla="*/ 155 h 313"/>
                  <a:gd name="T20" fmla="*/ 5 w 350"/>
                  <a:gd name="T21" fmla="*/ 160 h 313"/>
                  <a:gd name="T22" fmla="*/ 4 w 350"/>
                  <a:gd name="T23" fmla="*/ 170 h 313"/>
                  <a:gd name="T24" fmla="*/ 139 w 350"/>
                  <a:gd name="T25" fmla="*/ 282 h 313"/>
                  <a:gd name="T26" fmla="*/ 242 w 350"/>
                  <a:gd name="T27" fmla="*/ 199 h 313"/>
                  <a:gd name="T28" fmla="*/ 316 w 350"/>
                  <a:gd name="T29" fmla="*/ 101 h 313"/>
                  <a:gd name="T30" fmla="*/ 157 w 350"/>
                  <a:gd name="T31" fmla="*/ 83 h 313"/>
                  <a:gd name="T32" fmla="*/ 195 w 350"/>
                  <a:gd name="T33" fmla="*/ 37 h 313"/>
                  <a:gd name="T34" fmla="*/ 218 w 350"/>
                  <a:gd name="T35" fmla="*/ 31 h 313"/>
                  <a:gd name="T36" fmla="*/ 216 w 350"/>
                  <a:gd name="T37" fmla="*/ 81 h 313"/>
                  <a:gd name="T38" fmla="*/ 209 w 350"/>
                  <a:gd name="T39" fmla="*/ 84 h 313"/>
                  <a:gd name="T40" fmla="*/ 189 w 350"/>
                  <a:gd name="T41" fmla="*/ 68 h 313"/>
                  <a:gd name="T42" fmla="*/ 181 w 350"/>
                  <a:gd name="T43" fmla="*/ 74 h 313"/>
                  <a:gd name="T44" fmla="*/ 169 w 350"/>
                  <a:gd name="T45" fmla="*/ 98 h 313"/>
                  <a:gd name="T46" fmla="*/ 126 w 350"/>
                  <a:gd name="T47" fmla="*/ 275 h 313"/>
                  <a:gd name="T48" fmla="*/ 113 w 350"/>
                  <a:gd name="T49" fmla="*/ 291 h 313"/>
                  <a:gd name="T50" fmla="*/ 42 w 350"/>
                  <a:gd name="T51" fmla="*/ 179 h 313"/>
                  <a:gd name="T52" fmla="*/ 88 w 350"/>
                  <a:gd name="T53" fmla="*/ 208 h 313"/>
                  <a:gd name="T54" fmla="*/ 126 w 350"/>
                  <a:gd name="T55" fmla="*/ 275 h 313"/>
                  <a:gd name="T56" fmla="*/ 69 w 350"/>
                  <a:gd name="T57" fmla="*/ 209 h 313"/>
                  <a:gd name="T58" fmla="*/ 197 w 350"/>
                  <a:gd name="T59" fmla="*/ 180 h 313"/>
                  <a:gd name="T60" fmla="*/ 112 w 350"/>
                  <a:gd name="T61" fmla="*/ 214 h 313"/>
                  <a:gd name="T62" fmla="*/ 168 w 350"/>
                  <a:gd name="T63" fmla="*/ 112 h 313"/>
                  <a:gd name="T64" fmla="*/ 221 w 350"/>
                  <a:gd name="T65" fmla="*/ 120 h 313"/>
                  <a:gd name="T66" fmla="*/ 213 w 350"/>
                  <a:gd name="T67" fmla="*/ 95 h 313"/>
                  <a:gd name="T68" fmla="*/ 214 w 350"/>
                  <a:gd name="T69" fmla="*/ 94 h 313"/>
                  <a:gd name="T70" fmla="*/ 215 w 350"/>
                  <a:gd name="T71" fmla="*/ 93 h 313"/>
                  <a:gd name="T72" fmla="*/ 217 w 350"/>
                  <a:gd name="T73" fmla="*/ 92 h 313"/>
                  <a:gd name="T74" fmla="*/ 222 w 350"/>
                  <a:gd name="T75" fmla="*/ 93 h 313"/>
                  <a:gd name="T76" fmla="*/ 230 w 350"/>
                  <a:gd name="T77" fmla="*/ 96 h 313"/>
                  <a:gd name="T78" fmla="*/ 233 w 350"/>
                  <a:gd name="T79" fmla="*/ 99 h 313"/>
                  <a:gd name="T80" fmla="*/ 237 w 350"/>
                  <a:gd name="T81" fmla="*/ 103 h 313"/>
                  <a:gd name="T82" fmla="*/ 238 w 350"/>
                  <a:gd name="T83" fmla="*/ 112 h 313"/>
                  <a:gd name="T84" fmla="*/ 228 w 350"/>
                  <a:gd name="T85" fmla="*/ 116 h 313"/>
                  <a:gd name="T86" fmla="*/ 286 w 350"/>
                  <a:gd name="T87" fmla="*/ 155 h 313"/>
                  <a:gd name="T88" fmla="*/ 226 w 350"/>
                  <a:gd name="T89" fmla="*/ 161 h 313"/>
                  <a:gd name="T90" fmla="*/ 227 w 350"/>
                  <a:gd name="T91" fmla="*/ 127 h 313"/>
                  <a:gd name="T92" fmla="*/ 248 w 350"/>
                  <a:gd name="T93" fmla="*/ 154 h 313"/>
                  <a:gd name="T94" fmla="*/ 239 w 350"/>
                  <a:gd name="T95" fmla="*/ 126 h 313"/>
                  <a:gd name="T96" fmla="*/ 260 w 350"/>
                  <a:gd name="T97" fmla="*/ 144 h 313"/>
                  <a:gd name="T98" fmla="*/ 248 w 350"/>
                  <a:gd name="T99" fmla="*/ 116 h 313"/>
                  <a:gd name="T100" fmla="*/ 302 w 350"/>
                  <a:gd name="T101" fmla="*/ 107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0" h="313">
                    <a:moveTo>
                      <a:pt x="313" y="72"/>
                    </a:moveTo>
                    <a:cubicBezTo>
                      <a:pt x="324" y="62"/>
                      <a:pt x="335" y="52"/>
                      <a:pt x="342" y="38"/>
                    </a:cubicBezTo>
                    <a:cubicBezTo>
                      <a:pt x="350" y="21"/>
                      <a:pt x="341" y="0"/>
                      <a:pt x="321" y="1"/>
                    </a:cubicBezTo>
                    <a:cubicBezTo>
                      <a:pt x="300" y="1"/>
                      <a:pt x="280" y="24"/>
                      <a:pt x="268" y="38"/>
                    </a:cubicBezTo>
                    <a:cubicBezTo>
                      <a:pt x="259" y="47"/>
                      <a:pt x="252" y="56"/>
                      <a:pt x="245" y="66"/>
                    </a:cubicBezTo>
                    <a:cubicBezTo>
                      <a:pt x="244" y="67"/>
                      <a:pt x="233" y="84"/>
                      <a:pt x="235" y="83"/>
                    </a:cubicBezTo>
                    <a:cubicBezTo>
                      <a:pt x="234" y="84"/>
                      <a:pt x="233" y="86"/>
                      <a:pt x="235" y="86"/>
                    </a:cubicBezTo>
                    <a:cubicBezTo>
                      <a:pt x="243" y="88"/>
                      <a:pt x="249" y="77"/>
                      <a:pt x="253" y="72"/>
                    </a:cubicBezTo>
                    <a:cubicBezTo>
                      <a:pt x="267" y="56"/>
                      <a:pt x="281" y="40"/>
                      <a:pt x="297" y="26"/>
                    </a:cubicBezTo>
                    <a:cubicBezTo>
                      <a:pt x="304" y="20"/>
                      <a:pt x="311" y="15"/>
                      <a:pt x="320" y="13"/>
                    </a:cubicBezTo>
                    <a:cubicBezTo>
                      <a:pt x="337" y="9"/>
                      <a:pt x="333" y="31"/>
                      <a:pt x="328" y="39"/>
                    </a:cubicBezTo>
                    <a:cubicBezTo>
                      <a:pt x="322" y="52"/>
                      <a:pt x="311" y="63"/>
                      <a:pt x="301" y="72"/>
                    </a:cubicBezTo>
                    <a:cubicBezTo>
                      <a:pt x="295" y="78"/>
                      <a:pt x="286" y="81"/>
                      <a:pt x="283" y="89"/>
                    </a:cubicBezTo>
                    <a:cubicBezTo>
                      <a:pt x="283" y="89"/>
                      <a:pt x="283" y="89"/>
                      <a:pt x="283" y="89"/>
                    </a:cubicBezTo>
                    <a:cubicBezTo>
                      <a:pt x="270" y="90"/>
                      <a:pt x="257" y="94"/>
                      <a:pt x="247" y="98"/>
                    </a:cubicBezTo>
                    <a:cubicBezTo>
                      <a:pt x="246" y="96"/>
                      <a:pt x="245" y="95"/>
                      <a:pt x="243" y="93"/>
                    </a:cubicBezTo>
                    <a:cubicBezTo>
                      <a:pt x="240" y="90"/>
                      <a:pt x="236" y="87"/>
                      <a:pt x="231" y="85"/>
                    </a:cubicBezTo>
                    <a:cubicBezTo>
                      <a:pt x="242" y="63"/>
                      <a:pt x="239" y="38"/>
                      <a:pt x="225" y="19"/>
                    </a:cubicBezTo>
                    <a:cubicBezTo>
                      <a:pt x="214" y="4"/>
                      <a:pt x="200" y="19"/>
                      <a:pt x="189" y="26"/>
                    </a:cubicBezTo>
                    <a:cubicBezTo>
                      <a:pt x="189" y="26"/>
                      <a:pt x="189" y="26"/>
                      <a:pt x="189" y="26"/>
                    </a:cubicBezTo>
                    <a:cubicBezTo>
                      <a:pt x="185" y="28"/>
                      <a:pt x="182" y="31"/>
                      <a:pt x="178" y="34"/>
                    </a:cubicBezTo>
                    <a:cubicBezTo>
                      <a:pt x="176" y="35"/>
                      <a:pt x="174" y="37"/>
                      <a:pt x="172" y="39"/>
                    </a:cubicBezTo>
                    <a:cubicBezTo>
                      <a:pt x="166" y="43"/>
                      <a:pt x="166" y="40"/>
                      <a:pt x="171" y="43"/>
                    </a:cubicBezTo>
                    <a:cubicBezTo>
                      <a:pt x="168" y="41"/>
                      <a:pt x="165" y="42"/>
                      <a:pt x="163" y="44"/>
                    </a:cubicBezTo>
                    <a:cubicBezTo>
                      <a:pt x="159" y="48"/>
                      <a:pt x="153" y="47"/>
                      <a:pt x="149" y="51"/>
                    </a:cubicBezTo>
                    <a:cubicBezTo>
                      <a:pt x="144" y="56"/>
                      <a:pt x="142" y="61"/>
                      <a:pt x="141" y="68"/>
                    </a:cubicBezTo>
                    <a:cubicBezTo>
                      <a:pt x="138" y="81"/>
                      <a:pt x="148" y="93"/>
                      <a:pt x="158" y="100"/>
                    </a:cubicBezTo>
                    <a:cubicBezTo>
                      <a:pt x="155" y="101"/>
                      <a:pt x="152" y="102"/>
                      <a:pt x="149" y="104"/>
                    </a:cubicBezTo>
                    <a:cubicBezTo>
                      <a:pt x="129" y="114"/>
                      <a:pt x="113" y="128"/>
                      <a:pt x="95" y="139"/>
                    </a:cubicBezTo>
                    <a:cubicBezTo>
                      <a:pt x="70" y="154"/>
                      <a:pt x="36" y="147"/>
                      <a:pt x="8" y="155"/>
                    </a:cubicBezTo>
                    <a:cubicBezTo>
                      <a:pt x="6" y="155"/>
                      <a:pt x="5" y="158"/>
                      <a:pt x="6" y="160"/>
                    </a:cubicBezTo>
                    <a:cubicBezTo>
                      <a:pt x="6" y="160"/>
                      <a:pt x="6" y="160"/>
                      <a:pt x="6" y="160"/>
                    </a:cubicBezTo>
                    <a:cubicBezTo>
                      <a:pt x="6" y="160"/>
                      <a:pt x="6" y="160"/>
                      <a:pt x="5" y="160"/>
                    </a:cubicBezTo>
                    <a:cubicBezTo>
                      <a:pt x="5" y="160"/>
                      <a:pt x="5" y="160"/>
                      <a:pt x="5" y="160"/>
                    </a:cubicBezTo>
                    <a:cubicBezTo>
                      <a:pt x="1" y="161"/>
                      <a:pt x="0" y="168"/>
                      <a:pt x="4" y="170"/>
                    </a:cubicBezTo>
                    <a:cubicBezTo>
                      <a:pt x="4" y="170"/>
                      <a:pt x="4" y="170"/>
                      <a:pt x="4" y="170"/>
                    </a:cubicBezTo>
                    <a:cubicBezTo>
                      <a:pt x="0" y="204"/>
                      <a:pt x="31" y="241"/>
                      <a:pt x="52" y="264"/>
                    </a:cubicBezTo>
                    <a:cubicBezTo>
                      <a:pt x="68" y="281"/>
                      <a:pt x="100" y="313"/>
                      <a:pt x="126" y="299"/>
                    </a:cubicBezTo>
                    <a:cubicBezTo>
                      <a:pt x="133" y="295"/>
                      <a:pt x="137" y="289"/>
                      <a:pt x="139" y="282"/>
                    </a:cubicBezTo>
                    <a:cubicBezTo>
                      <a:pt x="165" y="265"/>
                      <a:pt x="168" y="231"/>
                      <a:pt x="189" y="206"/>
                    </a:cubicBezTo>
                    <a:cubicBezTo>
                      <a:pt x="198" y="194"/>
                      <a:pt x="211" y="183"/>
                      <a:pt x="219" y="171"/>
                    </a:cubicBezTo>
                    <a:cubicBezTo>
                      <a:pt x="224" y="183"/>
                      <a:pt x="234" y="197"/>
                      <a:pt x="242" y="199"/>
                    </a:cubicBezTo>
                    <a:cubicBezTo>
                      <a:pt x="250" y="202"/>
                      <a:pt x="259" y="193"/>
                      <a:pt x="265" y="188"/>
                    </a:cubicBezTo>
                    <a:cubicBezTo>
                      <a:pt x="277" y="180"/>
                      <a:pt x="288" y="171"/>
                      <a:pt x="298" y="161"/>
                    </a:cubicBezTo>
                    <a:cubicBezTo>
                      <a:pt x="316" y="145"/>
                      <a:pt x="334" y="123"/>
                      <a:pt x="316" y="101"/>
                    </a:cubicBezTo>
                    <a:cubicBezTo>
                      <a:pt x="311" y="94"/>
                      <a:pt x="304" y="91"/>
                      <a:pt x="296" y="90"/>
                    </a:cubicBezTo>
                    <a:cubicBezTo>
                      <a:pt x="302" y="85"/>
                      <a:pt x="308" y="77"/>
                      <a:pt x="313" y="72"/>
                    </a:cubicBezTo>
                    <a:close/>
                    <a:moveTo>
                      <a:pt x="157" y="83"/>
                    </a:moveTo>
                    <a:cubicBezTo>
                      <a:pt x="154" y="78"/>
                      <a:pt x="150" y="63"/>
                      <a:pt x="160" y="60"/>
                    </a:cubicBezTo>
                    <a:cubicBezTo>
                      <a:pt x="164" y="59"/>
                      <a:pt x="167" y="58"/>
                      <a:pt x="170" y="55"/>
                    </a:cubicBezTo>
                    <a:cubicBezTo>
                      <a:pt x="178" y="53"/>
                      <a:pt x="189" y="40"/>
                      <a:pt x="195" y="37"/>
                    </a:cubicBezTo>
                    <a:cubicBezTo>
                      <a:pt x="195" y="37"/>
                      <a:pt x="195" y="37"/>
                      <a:pt x="195" y="37"/>
                    </a:cubicBezTo>
                    <a:cubicBezTo>
                      <a:pt x="199" y="34"/>
                      <a:pt x="203" y="32"/>
                      <a:pt x="207" y="29"/>
                    </a:cubicBezTo>
                    <a:cubicBezTo>
                      <a:pt x="213" y="24"/>
                      <a:pt x="214" y="23"/>
                      <a:pt x="218" y="31"/>
                    </a:cubicBezTo>
                    <a:cubicBezTo>
                      <a:pt x="229" y="47"/>
                      <a:pt x="226" y="63"/>
                      <a:pt x="220" y="81"/>
                    </a:cubicBezTo>
                    <a:cubicBezTo>
                      <a:pt x="220" y="81"/>
                      <a:pt x="220" y="81"/>
                      <a:pt x="220" y="81"/>
                    </a:cubicBezTo>
                    <a:cubicBezTo>
                      <a:pt x="219" y="81"/>
                      <a:pt x="217" y="81"/>
                      <a:pt x="216" y="81"/>
                    </a:cubicBezTo>
                    <a:cubicBezTo>
                      <a:pt x="212" y="73"/>
                      <a:pt x="211" y="64"/>
                      <a:pt x="206" y="57"/>
                    </a:cubicBezTo>
                    <a:cubicBezTo>
                      <a:pt x="205" y="54"/>
                      <a:pt x="201" y="55"/>
                      <a:pt x="201" y="58"/>
                    </a:cubicBezTo>
                    <a:cubicBezTo>
                      <a:pt x="202" y="67"/>
                      <a:pt x="205" y="76"/>
                      <a:pt x="209" y="84"/>
                    </a:cubicBezTo>
                    <a:cubicBezTo>
                      <a:pt x="209" y="84"/>
                      <a:pt x="209" y="84"/>
                      <a:pt x="208" y="84"/>
                    </a:cubicBezTo>
                    <a:cubicBezTo>
                      <a:pt x="205" y="82"/>
                      <a:pt x="202" y="80"/>
                      <a:pt x="200" y="78"/>
                    </a:cubicBezTo>
                    <a:cubicBezTo>
                      <a:pt x="195" y="75"/>
                      <a:pt x="192" y="72"/>
                      <a:pt x="189" y="68"/>
                    </a:cubicBezTo>
                    <a:cubicBezTo>
                      <a:pt x="187" y="67"/>
                      <a:pt x="185" y="66"/>
                      <a:pt x="183" y="67"/>
                    </a:cubicBezTo>
                    <a:cubicBezTo>
                      <a:pt x="182" y="68"/>
                      <a:pt x="182" y="68"/>
                      <a:pt x="182" y="68"/>
                    </a:cubicBezTo>
                    <a:cubicBezTo>
                      <a:pt x="180" y="69"/>
                      <a:pt x="180" y="72"/>
                      <a:pt x="181" y="74"/>
                    </a:cubicBezTo>
                    <a:cubicBezTo>
                      <a:pt x="185" y="82"/>
                      <a:pt x="195" y="87"/>
                      <a:pt x="204" y="90"/>
                    </a:cubicBezTo>
                    <a:cubicBezTo>
                      <a:pt x="202" y="95"/>
                      <a:pt x="203" y="100"/>
                      <a:pt x="204" y="105"/>
                    </a:cubicBezTo>
                    <a:cubicBezTo>
                      <a:pt x="194" y="99"/>
                      <a:pt x="181" y="97"/>
                      <a:pt x="169" y="98"/>
                    </a:cubicBezTo>
                    <a:cubicBezTo>
                      <a:pt x="169" y="97"/>
                      <a:pt x="169" y="97"/>
                      <a:pt x="168" y="96"/>
                    </a:cubicBezTo>
                    <a:cubicBezTo>
                      <a:pt x="164" y="92"/>
                      <a:pt x="161" y="88"/>
                      <a:pt x="157" y="83"/>
                    </a:cubicBezTo>
                    <a:close/>
                    <a:moveTo>
                      <a:pt x="126" y="275"/>
                    </a:moveTo>
                    <a:cubicBezTo>
                      <a:pt x="126" y="275"/>
                      <a:pt x="125" y="276"/>
                      <a:pt x="124" y="276"/>
                    </a:cubicBezTo>
                    <a:cubicBezTo>
                      <a:pt x="119" y="278"/>
                      <a:pt x="119" y="284"/>
                      <a:pt x="122" y="287"/>
                    </a:cubicBezTo>
                    <a:cubicBezTo>
                      <a:pt x="120" y="289"/>
                      <a:pt x="117" y="291"/>
                      <a:pt x="113" y="291"/>
                    </a:cubicBezTo>
                    <a:cubicBezTo>
                      <a:pt x="90" y="292"/>
                      <a:pt x="64" y="260"/>
                      <a:pt x="50" y="244"/>
                    </a:cubicBezTo>
                    <a:cubicBezTo>
                      <a:pt x="34" y="224"/>
                      <a:pt x="15" y="198"/>
                      <a:pt x="14" y="171"/>
                    </a:cubicBezTo>
                    <a:cubicBezTo>
                      <a:pt x="24" y="172"/>
                      <a:pt x="33" y="175"/>
                      <a:pt x="42" y="179"/>
                    </a:cubicBezTo>
                    <a:cubicBezTo>
                      <a:pt x="38" y="183"/>
                      <a:pt x="36" y="188"/>
                      <a:pt x="36" y="195"/>
                    </a:cubicBezTo>
                    <a:cubicBezTo>
                      <a:pt x="36" y="203"/>
                      <a:pt x="41" y="211"/>
                      <a:pt x="48" y="216"/>
                    </a:cubicBezTo>
                    <a:cubicBezTo>
                      <a:pt x="61" y="225"/>
                      <a:pt x="81" y="222"/>
                      <a:pt x="88" y="208"/>
                    </a:cubicBezTo>
                    <a:cubicBezTo>
                      <a:pt x="89" y="209"/>
                      <a:pt x="90" y="209"/>
                      <a:pt x="91" y="210"/>
                    </a:cubicBezTo>
                    <a:cubicBezTo>
                      <a:pt x="103" y="221"/>
                      <a:pt x="114" y="234"/>
                      <a:pt x="121" y="248"/>
                    </a:cubicBezTo>
                    <a:cubicBezTo>
                      <a:pt x="124" y="254"/>
                      <a:pt x="127" y="265"/>
                      <a:pt x="126" y="275"/>
                    </a:cubicBezTo>
                    <a:close/>
                    <a:moveTo>
                      <a:pt x="50" y="182"/>
                    </a:moveTo>
                    <a:cubicBezTo>
                      <a:pt x="60" y="187"/>
                      <a:pt x="69" y="193"/>
                      <a:pt x="78" y="199"/>
                    </a:cubicBezTo>
                    <a:cubicBezTo>
                      <a:pt x="76" y="203"/>
                      <a:pt x="74" y="207"/>
                      <a:pt x="69" y="209"/>
                    </a:cubicBezTo>
                    <a:cubicBezTo>
                      <a:pt x="65" y="210"/>
                      <a:pt x="60" y="208"/>
                      <a:pt x="56" y="206"/>
                    </a:cubicBezTo>
                    <a:cubicBezTo>
                      <a:pt x="47" y="201"/>
                      <a:pt x="46" y="191"/>
                      <a:pt x="50" y="182"/>
                    </a:cubicBezTo>
                    <a:close/>
                    <a:moveTo>
                      <a:pt x="197" y="180"/>
                    </a:moveTo>
                    <a:cubicBezTo>
                      <a:pt x="190" y="188"/>
                      <a:pt x="181" y="195"/>
                      <a:pt x="175" y="204"/>
                    </a:cubicBezTo>
                    <a:cubicBezTo>
                      <a:pt x="162" y="224"/>
                      <a:pt x="156" y="251"/>
                      <a:pt x="139" y="267"/>
                    </a:cubicBezTo>
                    <a:cubicBezTo>
                      <a:pt x="135" y="247"/>
                      <a:pt x="121" y="224"/>
                      <a:pt x="112" y="214"/>
                    </a:cubicBezTo>
                    <a:cubicBezTo>
                      <a:pt x="94" y="193"/>
                      <a:pt x="64" y="170"/>
                      <a:pt x="34" y="162"/>
                    </a:cubicBezTo>
                    <a:cubicBezTo>
                      <a:pt x="55" y="163"/>
                      <a:pt x="77" y="163"/>
                      <a:pt x="95" y="154"/>
                    </a:cubicBezTo>
                    <a:cubicBezTo>
                      <a:pt x="121" y="142"/>
                      <a:pt x="141" y="120"/>
                      <a:pt x="168" y="112"/>
                    </a:cubicBezTo>
                    <a:cubicBezTo>
                      <a:pt x="184" y="109"/>
                      <a:pt x="197" y="114"/>
                      <a:pt x="208" y="127"/>
                    </a:cubicBezTo>
                    <a:cubicBezTo>
                      <a:pt x="229" y="146"/>
                      <a:pt x="208" y="168"/>
                      <a:pt x="197" y="180"/>
                    </a:cubicBezTo>
                    <a:close/>
                    <a:moveTo>
                      <a:pt x="221" y="120"/>
                    </a:moveTo>
                    <a:cubicBezTo>
                      <a:pt x="218" y="116"/>
                      <a:pt x="215" y="112"/>
                      <a:pt x="211" y="109"/>
                    </a:cubicBezTo>
                    <a:cubicBezTo>
                      <a:pt x="212" y="109"/>
                      <a:pt x="212" y="108"/>
                      <a:pt x="212" y="107"/>
                    </a:cubicBezTo>
                    <a:cubicBezTo>
                      <a:pt x="212" y="102"/>
                      <a:pt x="212" y="99"/>
                      <a:pt x="213" y="95"/>
                    </a:cubicBezTo>
                    <a:cubicBezTo>
                      <a:pt x="213" y="95"/>
                      <a:pt x="213" y="95"/>
                      <a:pt x="213" y="95"/>
                    </a:cubicBezTo>
                    <a:cubicBezTo>
                      <a:pt x="213" y="95"/>
                      <a:pt x="213" y="95"/>
                      <a:pt x="214" y="94"/>
                    </a:cubicBezTo>
                    <a:cubicBezTo>
                      <a:pt x="214" y="94"/>
                      <a:pt x="214" y="94"/>
                      <a:pt x="214" y="94"/>
                    </a:cubicBezTo>
                    <a:cubicBezTo>
                      <a:pt x="214" y="94"/>
                      <a:pt x="214" y="94"/>
                      <a:pt x="214" y="94"/>
                    </a:cubicBezTo>
                    <a:cubicBezTo>
                      <a:pt x="214" y="93"/>
                      <a:pt x="214" y="93"/>
                      <a:pt x="214" y="93"/>
                    </a:cubicBezTo>
                    <a:cubicBezTo>
                      <a:pt x="214" y="93"/>
                      <a:pt x="214" y="93"/>
                      <a:pt x="215" y="93"/>
                    </a:cubicBezTo>
                    <a:cubicBezTo>
                      <a:pt x="215" y="93"/>
                      <a:pt x="215" y="93"/>
                      <a:pt x="215" y="93"/>
                    </a:cubicBezTo>
                    <a:cubicBezTo>
                      <a:pt x="215" y="93"/>
                      <a:pt x="215" y="93"/>
                      <a:pt x="215" y="93"/>
                    </a:cubicBezTo>
                    <a:cubicBezTo>
                      <a:pt x="216" y="93"/>
                      <a:pt x="216" y="92"/>
                      <a:pt x="217" y="92"/>
                    </a:cubicBezTo>
                    <a:cubicBezTo>
                      <a:pt x="217" y="92"/>
                      <a:pt x="218" y="92"/>
                      <a:pt x="218" y="92"/>
                    </a:cubicBezTo>
                    <a:cubicBezTo>
                      <a:pt x="219" y="92"/>
                      <a:pt x="219" y="92"/>
                      <a:pt x="220" y="92"/>
                    </a:cubicBezTo>
                    <a:cubicBezTo>
                      <a:pt x="220" y="92"/>
                      <a:pt x="221" y="93"/>
                      <a:pt x="222" y="93"/>
                    </a:cubicBezTo>
                    <a:cubicBezTo>
                      <a:pt x="222" y="93"/>
                      <a:pt x="223" y="93"/>
                      <a:pt x="224" y="93"/>
                    </a:cubicBezTo>
                    <a:cubicBezTo>
                      <a:pt x="224" y="94"/>
                      <a:pt x="225" y="94"/>
                      <a:pt x="225" y="94"/>
                    </a:cubicBezTo>
                    <a:cubicBezTo>
                      <a:pt x="227" y="95"/>
                      <a:pt x="228" y="96"/>
                      <a:pt x="230" y="96"/>
                    </a:cubicBezTo>
                    <a:cubicBezTo>
                      <a:pt x="230" y="97"/>
                      <a:pt x="231" y="97"/>
                      <a:pt x="232" y="98"/>
                    </a:cubicBezTo>
                    <a:cubicBezTo>
                      <a:pt x="232" y="98"/>
                      <a:pt x="232" y="98"/>
                      <a:pt x="232" y="98"/>
                    </a:cubicBezTo>
                    <a:cubicBezTo>
                      <a:pt x="233" y="98"/>
                      <a:pt x="233" y="99"/>
                      <a:pt x="233" y="99"/>
                    </a:cubicBezTo>
                    <a:cubicBezTo>
                      <a:pt x="234" y="100"/>
                      <a:pt x="236" y="101"/>
                      <a:pt x="237" y="102"/>
                    </a:cubicBezTo>
                    <a:cubicBezTo>
                      <a:pt x="237" y="102"/>
                      <a:pt x="237" y="103"/>
                      <a:pt x="237" y="103"/>
                    </a:cubicBezTo>
                    <a:cubicBezTo>
                      <a:pt x="237" y="103"/>
                      <a:pt x="237" y="103"/>
                      <a:pt x="237" y="103"/>
                    </a:cubicBezTo>
                    <a:cubicBezTo>
                      <a:pt x="235" y="105"/>
                      <a:pt x="236" y="109"/>
                      <a:pt x="238" y="111"/>
                    </a:cubicBezTo>
                    <a:cubicBezTo>
                      <a:pt x="238" y="111"/>
                      <a:pt x="238" y="111"/>
                      <a:pt x="238" y="111"/>
                    </a:cubicBezTo>
                    <a:cubicBezTo>
                      <a:pt x="238" y="111"/>
                      <a:pt x="238" y="112"/>
                      <a:pt x="238" y="112"/>
                    </a:cubicBezTo>
                    <a:cubicBezTo>
                      <a:pt x="237" y="112"/>
                      <a:pt x="237" y="112"/>
                      <a:pt x="237" y="112"/>
                    </a:cubicBezTo>
                    <a:cubicBezTo>
                      <a:pt x="236" y="113"/>
                      <a:pt x="235" y="113"/>
                      <a:pt x="234" y="114"/>
                    </a:cubicBezTo>
                    <a:cubicBezTo>
                      <a:pt x="233" y="114"/>
                      <a:pt x="230" y="115"/>
                      <a:pt x="228" y="116"/>
                    </a:cubicBezTo>
                    <a:cubicBezTo>
                      <a:pt x="227" y="116"/>
                      <a:pt x="225" y="116"/>
                      <a:pt x="224" y="116"/>
                    </a:cubicBezTo>
                    <a:cubicBezTo>
                      <a:pt x="222" y="117"/>
                      <a:pt x="221" y="118"/>
                      <a:pt x="221" y="120"/>
                    </a:cubicBezTo>
                    <a:close/>
                    <a:moveTo>
                      <a:pt x="286" y="155"/>
                    </a:moveTo>
                    <a:cubicBezTo>
                      <a:pt x="275" y="165"/>
                      <a:pt x="263" y="175"/>
                      <a:pt x="250" y="185"/>
                    </a:cubicBezTo>
                    <a:cubicBezTo>
                      <a:pt x="242" y="191"/>
                      <a:pt x="239" y="184"/>
                      <a:pt x="235" y="177"/>
                    </a:cubicBezTo>
                    <a:cubicBezTo>
                      <a:pt x="233" y="173"/>
                      <a:pt x="228" y="167"/>
                      <a:pt x="226" y="161"/>
                    </a:cubicBezTo>
                    <a:cubicBezTo>
                      <a:pt x="226" y="160"/>
                      <a:pt x="226" y="160"/>
                      <a:pt x="226" y="159"/>
                    </a:cubicBezTo>
                    <a:cubicBezTo>
                      <a:pt x="230" y="150"/>
                      <a:pt x="230" y="139"/>
                      <a:pt x="224" y="127"/>
                    </a:cubicBezTo>
                    <a:cubicBezTo>
                      <a:pt x="225" y="127"/>
                      <a:pt x="226" y="127"/>
                      <a:pt x="227" y="127"/>
                    </a:cubicBezTo>
                    <a:cubicBezTo>
                      <a:pt x="229" y="126"/>
                      <a:pt x="231" y="126"/>
                      <a:pt x="232" y="126"/>
                    </a:cubicBezTo>
                    <a:cubicBezTo>
                      <a:pt x="232" y="126"/>
                      <a:pt x="232" y="127"/>
                      <a:pt x="232" y="127"/>
                    </a:cubicBezTo>
                    <a:cubicBezTo>
                      <a:pt x="234" y="136"/>
                      <a:pt x="239" y="149"/>
                      <a:pt x="248" y="154"/>
                    </a:cubicBezTo>
                    <a:cubicBezTo>
                      <a:pt x="251" y="155"/>
                      <a:pt x="254" y="152"/>
                      <a:pt x="253" y="149"/>
                    </a:cubicBezTo>
                    <a:cubicBezTo>
                      <a:pt x="251" y="145"/>
                      <a:pt x="247" y="142"/>
                      <a:pt x="245" y="138"/>
                    </a:cubicBezTo>
                    <a:cubicBezTo>
                      <a:pt x="242" y="134"/>
                      <a:pt x="240" y="130"/>
                      <a:pt x="239" y="126"/>
                    </a:cubicBezTo>
                    <a:cubicBezTo>
                      <a:pt x="238" y="125"/>
                      <a:pt x="238" y="124"/>
                      <a:pt x="237" y="124"/>
                    </a:cubicBezTo>
                    <a:cubicBezTo>
                      <a:pt x="239" y="123"/>
                      <a:pt x="241" y="122"/>
                      <a:pt x="242" y="121"/>
                    </a:cubicBezTo>
                    <a:cubicBezTo>
                      <a:pt x="247" y="130"/>
                      <a:pt x="253" y="139"/>
                      <a:pt x="260" y="144"/>
                    </a:cubicBezTo>
                    <a:cubicBezTo>
                      <a:pt x="263" y="147"/>
                      <a:pt x="268" y="142"/>
                      <a:pt x="266" y="139"/>
                    </a:cubicBezTo>
                    <a:cubicBezTo>
                      <a:pt x="263" y="135"/>
                      <a:pt x="259" y="131"/>
                      <a:pt x="256" y="127"/>
                    </a:cubicBezTo>
                    <a:cubicBezTo>
                      <a:pt x="253" y="124"/>
                      <a:pt x="250" y="120"/>
                      <a:pt x="248" y="116"/>
                    </a:cubicBezTo>
                    <a:cubicBezTo>
                      <a:pt x="248" y="115"/>
                      <a:pt x="249" y="114"/>
                      <a:pt x="250" y="113"/>
                    </a:cubicBezTo>
                    <a:cubicBezTo>
                      <a:pt x="250" y="112"/>
                      <a:pt x="250" y="112"/>
                      <a:pt x="250" y="111"/>
                    </a:cubicBezTo>
                    <a:cubicBezTo>
                      <a:pt x="266" y="104"/>
                      <a:pt x="286" y="100"/>
                      <a:pt x="302" y="107"/>
                    </a:cubicBezTo>
                    <a:cubicBezTo>
                      <a:pt x="326" y="118"/>
                      <a:pt x="296" y="145"/>
                      <a:pt x="286"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5" name="Freeform 441"/>
              <p:cNvSpPr/>
              <p:nvPr/>
            </p:nvSpPr>
            <p:spPr bwMode="auto">
              <a:xfrm>
                <a:off x="760" y="2421"/>
                <a:ext cx="137" cy="160"/>
              </a:xfrm>
              <a:custGeom>
                <a:avLst/>
                <a:gdLst>
                  <a:gd name="T0" fmla="*/ 62 w 68"/>
                  <a:gd name="T1" fmla="*/ 2 h 79"/>
                  <a:gd name="T2" fmla="*/ 54 w 68"/>
                  <a:gd name="T3" fmla="*/ 3 h 79"/>
                  <a:gd name="T4" fmla="*/ 50 w 68"/>
                  <a:gd name="T5" fmla="*/ 12 h 79"/>
                  <a:gd name="T6" fmla="*/ 44 w 68"/>
                  <a:gd name="T7" fmla="*/ 5 h 79"/>
                  <a:gd name="T8" fmla="*/ 38 w 68"/>
                  <a:gd name="T9" fmla="*/ 5 h 79"/>
                  <a:gd name="T10" fmla="*/ 34 w 68"/>
                  <a:gd name="T11" fmla="*/ 13 h 79"/>
                  <a:gd name="T12" fmla="*/ 25 w 68"/>
                  <a:gd name="T13" fmla="*/ 27 h 79"/>
                  <a:gd name="T14" fmla="*/ 21 w 68"/>
                  <a:gd name="T15" fmla="*/ 22 h 79"/>
                  <a:gd name="T16" fmla="*/ 11 w 68"/>
                  <a:gd name="T17" fmla="*/ 24 h 79"/>
                  <a:gd name="T18" fmla="*/ 11 w 68"/>
                  <a:gd name="T19" fmla="*/ 25 h 79"/>
                  <a:gd name="T20" fmla="*/ 1 w 68"/>
                  <a:gd name="T21" fmla="*/ 30 h 79"/>
                  <a:gd name="T22" fmla="*/ 2 w 68"/>
                  <a:gd name="T23" fmla="*/ 62 h 79"/>
                  <a:gd name="T24" fmla="*/ 5 w 68"/>
                  <a:gd name="T25" fmla="*/ 78 h 79"/>
                  <a:gd name="T26" fmla="*/ 9 w 68"/>
                  <a:gd name="T27" fmla="*/ 78 h 79"/>
                  <a:gd name="T28" fmla="*/ 12 w 68"/>
                  <a:gd name="T29" fmla="*/ 62 h 79"/>
                  <a:gd name="T30" fmla="*/ 16 w 68"/>
                  <a:gd name="T31" fmla="*/ 57 h 79"/>
                  <a:gd name="T32" fmla="*/ 19 w 68"/>
                  <a:gd name="T33" fmla="*/ 38 h 79"/>
                  <a:gd name="T34" fmla="*/ 22 w 68"/>
                  <a:gd name="T35" fmla="*/ 42 h 79"/>
                  <a:gd name="T36" fmla="*/ 31 w 68"/>
                  <a:gd name="T37" fmla="*/ 41 h 79"/>
                  <a:gd name="T38" fmla="*/ 40 w 68"/>
                  <a:gd name="T39" fmla="*/ 21 h 79"/>
                  <a:gd name="T40" fmla="*/ 42 w 68"/>
                  <a:gd name="T41" fmla="*/ 16 h 79"/>
                  <a:gd name="T42" fmla="*/ 47 w 68"/>
                  <a:gd name="T43" fmla="*/ 22 h 79"/>
                  <a:gd name="T44" fmla="*/ 55 w 68"/>
                  <a:gd name="T45" fmla="*/ 22 h 79"/>
                  <a:gd name="T46" fmla="*/ 59 w 68"/>
                  <a:gd name="T47" fmla="*/ 15 h 79"/>
                  <a:gd name="T48" fmla="*/ 59 w 68"/>
                  <a:gd name="T49" fmla="*/ 15 h 79"/>
                  <a:gd name="T50" fmla="*/ 67 w 68"/>
                  <a:gd name="T51" fmla="*/ 13 h 79"/>
                  <a:gd name="T52" fmla="*/ 62 w 68"/>
                  <a:gd name="T53" fmla="*/ 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9">
                    <a:moveTo>
                      <a:pt x="62" y="2"/>
                    </a:moveTo>
                    <a:cubicBezTo>
                      <a:pt x="59" y="0"/>
                      <a:pt x="55" y="0"/>
                      <a:pt x="54" y="3"/>
                    </a:cubicBezTo>
                    <a:cubicBezTo>
                      <a:pt x="52" y="6"/>
                      <a:pt x="51" y="9"/>
                      <a:pt x="50" y="12"/>
                    </a:cubicBezTo>
                    <a:cubicBezTo>
                      <a:pt x="48" y="9"/>
                      <a:pt x="46" y="7"/>
                      <a:pt x="44" y="5"/>
                    </a:cubicBezTo>
                    <a:cubicBezTo>
                      <a:pt x="43" y="3"/>
                      <a:pt x="39" y="3"/>
                      <a:pt x="38" y="5"/>
                    </a:cubicBezTo>
                    <a:cubicBezTo>
                      <a:pt x="36" y="7"/>
                      <a:pt x="32" y="15"/>
                      <a:pt x="34" y="13"/>
                    </a:cubicBezTo>
                    <a:cubicBezTo>
                      <a:pt x="30" y="17"/>
                      <a:pt x="27" y="22"/>
                      <a:pt x="25" y="27"/>
                    </a:cubicBezTo>
                    <a:cubicBezTo>
                      <a:pt x="24" y="26"/>
                      <a:pt x="23" y="24"/>
                      <a:pt x="21" y="22"/>
                    </a:cubicBezTo>
                    <a:cubicBezTo>
                      <a:pt x="18" y="18"/>
                      <a:pt x="13" y="19"/>
                      <a:pt x="11" y="24"/>
                    </a:cubicBezTo>
                    <a:cubicBezTo>
                      <a:pt x="11" y="24"/>
                      <a:pt x="11" y="25"/>
                      <a:pt x="11" y="25"/>
                    </a:cubicBezTo>
                    <a:cubicBezTo>
                      <a:pt x="7" y="22"/>
                      <a:pt x="0" y="24"/>
                      <a:pt x="1" y="30"/>
                    </a:cubicBezTo>
                    <a:cubicBezTo>
                      <a:pt x="1" y="40"/>
                      <a:pt x="1" y="51"/>
                      <a:pt x="2" y="62"/>
                    </a:cubicBezTo>
                    <a:cubicBezTo>
                      <a:pt x="2" y="67"/>
                      <a:pt x="1" y="74"/>
                      <a:pt x="5" y="78"/>
                    </a:cubicBezTo>
                    <a:cubicBezTo>
                      <a:pt x="6" y="79"/>
                      <a:pt x="8" y="79"/>
                      <a:pt x="9" y="78"/>
                    </a:cubicBezTo>
                    <a:cubicBezTo>
                      <a:pt x="12" y="74"/>
                      <a:pt x="12" y="67"/>
                      <a:pt x="12" y="62"/>
                    </a:cubicBezTo>
                    <a:cubicBezTo>
                      <a:pt x="14" y="61"/>
                      <a:pt x="15" y="59"/>
                      <a:pt x="16" y="57"/>
                    </a:cubicBezTo>
                    <a:cubicBezTo>
                      <a:pt x="16" y="50"/>
                      <a:pt x="18" y="44"/>
                      <a:pt x="19" y="38"/>
                    </a:cubicBezTo>
                    <a:cubicBezTo>
                      <a:pt x="20" y="39"/>
                      <a:pt x="21" y="41"/>
                      <a:pt x="22" y="42"/>
                    </a:cubicBezTo>
                    <a:cubicBezTo>
                      <a:pt x="24" y="46"/>
                      <a:pt x="30" y="45"/>
                      <a:pt x="31" y="41"/>
                    </a:cubicBezTo>
                    <a:cubicBezTo>
                      <a:pt x="33" y="34"/>
                      <a:pt x="36" y="27"/>
                      <a:pt x="40" y="21"/>
                    </a:cubicBezTo>
                    <a:cubicBezTo>
                      <a:pt x="41" y="20"/>
                      <a:pt x="42" y="18"/>
                      <a:pt x="42" y="16"/>
                    </a:cubicBezTo>
                    <a:cubicBezTo>
                      <a:pt x="44" y="18"/>
                      <a:pt x="45" y="20"/>
                      <a:pt x="47" y="22"/>
                    </a:cubicBezTo>
                    <a:cubicBezTo>
                      <a:pt x="49" y="25"/>
                      <a:pt x="53" y="26"/>
                      <a:pt x="55" y="22"/>
                    </a:cubicBezTo>
                    <a:cubicBezTo>
                      <a:pt x="56" y="20"/>
                      <a:pt x="57" y="17"/>
                      <a:pt x="59" y="15"/>
                    </a:cubicBezTo>
                    <a:cubicBezTo>
                      <a:pt x="59" y="15"/>
                      <a:pt x="59" y="15"/>
                      <a:pt x="59" y="15"/>
                    </a:cubicBezTo>
                    <a:cubicBezTo>
                      <a:pt x="61" y="18"/>
                      <a:pt x="68" y="18"/>
                      <a:pt x="67" y="13"/>
                    </a:cubicBezTo>
                    <a:cubicBezTo>
                      <a:pt x="67" y="8"/>
                      <a:pt x="65" y="5"/>
                      <a:pt x="6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6" name="Freeform 442"/>
              <p:cNvSpPr>
                <a:spLocks noEditPoints="1"/>
              </p:cNvSpPr>
              <p:nvPr/>
            </p:nvSpPr>
            <p:spPr bwMode="auto">
              <a:xfrm>
                <a:off x="6095" y="-259"/>
                <a:ext cx="153" cy="286"/>
              </a:xfrm>
              <a:custGeom>
                <a:avLst/>
                <a:gdLst>
                  <a:gd name="T0" fmla="*/ 51 w 76"/>
                  <a:gd name="T1" fmla="*/ 6 h 142"/>
                  <a:gd name="T2" fmla="*/ 39 w 76"/>
                  <a:gd name="T3" fmla="*/ 6 h 142"/>
                  <a:gd name="T4" fmla="*/ 12 w 76"/>
                  <a:gd name="T5" fmla="*/ 89 h 142"/>
                  <a:gd name="T6" fmla="*/ 12 w 76"/>
                  <a:gd name="T7" fmla="*/ 141 h 142"/>
                  <a:gd name="T8" fmla="*/ 16 w 76"/>
                  <a:gd name="T9" fmla="*/ 139 h 142"/>
                  <a:gd name="T10" fmla="*/ 24 w 76"/>
                  <a:gd name="T11" fmla="*/ 87 h 142"/>
                  <a:gd name="T12" fmla="*/ 34 w 76"/>
                  <a:gd name="T13" fmla="*/ 87 h 142"/>
                  <a:gd name="T14" fmla="*/ 54 w 76"/>
                  <a:gd name="T15" fmla="*/ 86 h 142"/>
                  <a:gd name="T16" fmla="*/ 65 w 76"/>
                  <a:gd name="T17" fmla="*/ 127 h 142"/>
                  <a:gd name="T18" fmla="*/ 75 w 76"/>
                  <a:gd name="T19" fmla="*/ 123 h 142"/>
                  <a:gd name="T20" fmla="*/ 51 w 76"/>
                  <a:gd name="T21" fmla="*/ 6 h 142"/>
                  <a:gd name="T22" fmla="*/ 35 w 76"/>
                  <a:gd name="T23" fmla="*/ 77 h 142"/>
                  <a:gd name="T24" fmla="*/ 26 w 76"/>
                  <a:gd name="T25" fmla="*/ 78 h 142"/>
                  <a:gd name="T26" fmla="*/ 44 w 76"/>
                  <a:gd name="T27" fmla="*/ 27 h 142"/>
                  <a:gd name="T28" fmla="*/ 52 w 76"/>
                  <a:gd name="T29" fmla="*/ 71 h 142"/>
                  <a:gd name="T30" fmla="*/ 53 w 76"/>
                  <a:gd name="T31" fmla="*/ 75 h 142"/>
                  <a:gd name="T32" fmla="*/ 35 w 76"/>
                  <a:gd name="T33" fmla="*/ 7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142">
                    <a:moveTo>
                      <a:pt x="51" y="6"/>
                    </a:moveTo>
                    <a:cubicBezTo>
                      <a:pt x="49" y="0"/>
                      <a:pt x="41" y="0"/>
                      <a:pt x="39" y="6"/>
                    </a:cubicBezTo>
                    <a:cubicBezTo>
                      <a:pt x="28" y="33"/>
                      <a:pt x="19" y="60"/>
                      <a:pt x="12" y="89"/>
                    </a:cubicBezTo>
                    <a:cubicBezTo>
                      <a:pt x="9" y="101"/>
                      <a:pt x="0" y="130"/>
                      <a:pt x="12" y="141"/>
                    </a:cubicBezTo>
                    <a:cubicBezTo>
                      <a:pt x="13" y="142"/>
                      <a:pt x="16" y="141"/>
                      <a:pt x="16" y="139"/>
                    </a:cubicBezTo>
                    <a:cubicBezTo>
                      <a:pt x="17" y="121"/>
                      <a:pt x="20" y="104"/>
                      <a:pt x="24" y="87"/>
                    </a:cubicBezTo>
                    <a:cubicBezTo>
                      <a:pt x="27" y="87"/>
                      <a:pt x="31" y="87"/>
                      <a:pt x="34" y="87"/>
                    </a:cubicBezTo>
                    <a:cubicBezTo>
                      <a:pt x="40" y="87"/>
                      <a:pt x="48" y="87"/>
                      <a:pt x="54" y="86"/>
                    </a:cubicBezTo>
                    <a:cubicBezTo>
                      <a:pt x="56" y="100"/>
                      <a:pt x="58" y="115"/>
                      <a:pt x="65" y="127"/>
                    </a:cubicBezTo>
                    <a:cubicBezTo>
                      <a:pt x="68" y="133"/>
                      <a:pt x="76" y="129"/>
                      <a:pt x="75" y="123"/>
                    </a:cubicBezTo>
                    <a:cubicBezTo>
                      <a:pt x="68" y="84"/>
                      <a:pt x="64" y="43"/>
                      <a:pt x="51" y="6"/>
                    </a:cubicBezTo>
                    <a:close/>
                    <a:moveTo>
                      <a:pt x="35" y="77"/>
                    </a:moveTo>
                    <a:cubicBezTo>
                      <a:pt x="33" y="78"/>
                      <a:pt x="30" y="78"/>
                      <a:pt x="26" y="78"/>
                    </a:cubicBezTo>
                    <a:cubicBezTo>
                      <a:pt x="31" y="61"/>
                      <a:pt x="37" y="44"/>
                      <a:pt x="44" y="27"/>
                    </a:cubicBezTo>
                    <a:cubicBezTo>
                      <a:pt x="47" y="41"/>
                      <a:pt x="50" y="56"/>
                      <a:pt x="52" y="71"/>
                    </a:cubicBezTo>
                    <a:cubicBezTo>
                      <a:pt x="52" y="72"/>
                      <a:pt x="52" y="74"/>
                      <a:pt x="53" y="75"/>
                    </a:cubicBezTo>
                    <a:cubicBezTo>
                      <a:pt x="47" y="75"/>
                      <a:pt x="40" y="77"/>
                      <a:pt x="35"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7" name="Freeform 443"/>
              <p:cNvSpPr/>
              <p:nvPr/>
            </p:nvSpPr>
            <p:spPr bwMode="auto">
              <a:xfrm>
                <a:off x="6256" y="-203"/>
                <a:ext cx="103" cy="109"/>
              </a:xfrm>
              <a:custGeom>
                <a:avLst/>
                <a:gdLst>
                  <a:gd name="T0" fmla="*/ 48 w 51"/>
                  <a:gd name="T1" fmla="*/ 24 h 54"/>
                  <a:gd name="T2" fmla="*/ 34 w 51"/>
                  <a:gd name="T3" fmla="*/ 22 h 54"/>
                  <a:gd name="T4" fmla="*/ 34 w 51"/>
                  <a:gd name="T5" fmla="*/ 5 h 54"/>
                  <a:gd name="T6" fmla="*/ 23 w 51"/>
                  <a:gd name="T7" fmla="*/ 5 h 54"/>
                  <a:gd name="T8" fmla="*/ 23 w 51"/>
                  <a:gd name="T9" fmla="*/ 22 h 54"/>
                  <a:gd name="T10" fmla="*/ 6 w 51"/>
                  <a:gd name="T11" fmla="*/ 23 h 54"/>
                  <a:gd name="T12" fmla="*/ 6 w 51"/>
                  <a:gd name="T13" fmla="*/ 33 h 54"/>
                  <a:gd name="T14" fmla="*/ 24 w 51"/>
                  <a:gd name="T15" fmla="*/ 34 h 54"/>
                  <a:gd name="T16" fmla="*/ 30 w 51"/>
                  <a:gd name="T17" fmla="*/ 52 h 54"/>
                  <a:gd name="T18" fmla="*/ 36 w 51"/>
                  <a:gd name="T19" fmla="*/ 50 h 54"/>
                  <a:gd name="T20" fmla="*/ 35 w 51"/>
                  <a:gd name="T21" fmla="*/ 34 h 54"/>
                  <a:gd name="T22" fmla="*/ 48 w 51"/>
                  <a:gd name="T23" fmla="*/ 33 h 54"/>
                  <a:gd name="T24" fmla="*/ 48 w 51"/>
                  <a:gd name="T25" fmla="*/ 2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54">
                    <a:moveTo>
                      <a:pt x="48" y="24"/>
                    </a:moveTo>
                    <a:cubicBezTo>
                      <a:pt x="44" y="22"/>
                      <a:pt x="39" y="22"/>
                      <a:pt x="34" y="22"/>
                    </a:cubicBezTo>
                    <a:cubicBezTo>
                      <a:pt x="34" y="16"/>
                      <a:pt x="35" y="10"/>
                      <a:pt x="34" y="5"/>
                    </a:cubicBezTo>
                    <a:cubicBezTo>
                      <a:pt x="32" y="0"/>
                      <a:pt x="24" y="0"/>
                      <a:pt x="23" y="5"/>
                    </a:cubicBezTo>
                    <a:cubicBezTo>
                      <a:pt x="22" y="10"/>
                      <a:pt x="22" y="16"/>
                      <a:pt x="23" y="22"/>
                    </a:cubicBezTo>
                    <a:cubicBezTo>
                      <a:pt x="17" y="23"/>
                      <a:pt x="12" y="23"/>
                      <a:pt x="6" y="23"/>
                    </a:cubicBezTo>
                    <a:cubicBezTo>
                      <a:pt x="0" y="23"/>
                      <a:pt x="0" y="33"/>
                      <a:pt x="6" y="33"/>
                    </a:cubicBezTo>
                    <a:cubicBezTo>
                      <a:pt x="12" y="34"/>
                      <a:pt x="18" y="34"/>
                      <a:pt x="24" y="34"/>
                    </a:cubicBezTo>
                    <a:cubicBezTo>
                      <a:pt x="25" y="40"/>
                      <a:pt x="27" y="47"/>
                      <a:pt x="30" y="52"/>
                    </a:cubicBezTo>
                    <a:cubicBezTo>
                      <a:pt x="32" y="54"/>
                      <a:pt x="37" y="54"/>
                      <a:pt x="36" y="50"/>
                    </a:cubicBezTo>
                    <a:cubicBezTo>
                      <a:pt x="36" y="45"/>
                      <a:pt x="35" y="40"/>
                      <a:pt x="35" y="34"/>
                    </a:cubicBezTo>
                    <a:cubicBezTo>
                      <a:pt x="39" y="35"/>
                      <a:pt x="44" y="34"/>
                      <a:pt x="48" y="33"/>
                    </a:cubicBezTo>
                    <a:cubicBezTo>
                      <a:pt x="51" y="31"/>
                      <a:pt x="51" y="25"/>
                      <a:pt x="4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8" name="Freeform 444"/>
              <p:cNvSpPr>
                <a:spLocks noEditPoints="1"/>
              </p:cNvSpPr>
              <p:nvPr/>
            </p:nvSpPr>
            <p:spPr bwMode="auto">
              <a:xfrm>
                <a:off x="2797" y="-1100"/>
                <a:ext cx="795" cy="716"/>
              </a:xfrm>
              <a:custGeom>
                <a:avLst/>
                <a:gdLst>
                  <a:gd name="T0" fmla="*/ 385 w 394"/>
                  <a:gd name="T1" fmla="*/ 146 h 355"/>
                  <a:gd name="T2" fmla="*/ 347 w 394"/>
                  <a:gd name="T3" fmla="*/ 67 h 355"/>
                  <a:gd name="T4" fmla="*/ 62 w 394"/>
                  <a:gd name="T5" fmla="*/ 96 h 355"/>
                  <a:gd name="T6" fmla="*/ 24 w 394"/>
                  <a:gd name="T7" fmla="*/ 176 h 355"/>
                  <a:gd name="T8" fmla="*/ 23 w 394"/>
                  <a:gd name="T9" fmla="*/ 283 h 355"/>
                  <a:gd name="T10" fmla="*/ 173 w 394"/>
                  <a:gd name="T11" fmla="*/ 354 h 355"/>
                  <a:gd name="T12" fmla="*/ 287 w 394"/>
                  <a:gd name="T13" fmla="*/ 263 h 355"/>
                  <a:gd name="T14" fmla="*/ 312 w 394"/>
                  <a:gd name="T15" fmla="*/ 212 h 355"/>
                  <a:gd name="T16" fmla="*/ 354 w 394"/>
                  <a:gd name="T17" fmla="*/ 198 h 355"/>
                  <a:gd name="T18" fmla="*/ 385 w 394"/>
                  <a:gd name="T19" fmla="*/ 146 h 355"/>
                  <a:gd name="T20" fmla="*/ 111 w 394"/>
                  <a:gd name="T21" fmla="*/ 69 h 355"/>
                  <a:gd name="T22" fmla="*/ 367 w 394"/>
                  <a:gd name="T23" fmla="*/ 105 h 355"/>
                  <a:gd name="T24" fmla="*/ 355 w 394"/>
                  <a:gd name="T25" fmla="*/ 168 h 355"/>
                  <a:gd name="T26" fmla="*/ 312 w 394"/>
                  <a:gd name="T27" fmla="*/ 180 h 355"/>
                  <a:gd name="T28" fmla="*/ 288 w 394"/>
                  <a:gd name="T29" fmla="*/ 204 h 355"/>
                  <a:gd name="T30" fmla="*/ 282 w 394"/>
                  <a:gd name="T31" fmla="*/ 210 h 355"/>
                  <a:gd name="T32" fmla="*/ 105 w 394"/>
                  <a:gd name="T33" fmla="*/ 300 h 355"/>
                  <a:gd name="T34" fmla="*/ 34 w 394"/>
                  <a:gd name="T35" fmla="*/ 193 h 355"/>
                  <a:gd name="T36" fmla="*/ 111 w 394"/>
                  <a:gd name="T37" fmla="*/ 69 h 355"/>
                  <a:gd name="T38" fmla="*/ 206 w 394"/>
                  <a:gd name="T39" fmla="*/ 338 h 355"/>
                  <a:gd name="T40" fmla="*/ 49 w 394"/>
                  <a:gd name="T41" fmla="*/ 301 h 355"/>
                  <a:gd name="T42" fmla="*/ 23 w 394"/>
                  <a:gd name="T43" fmla="*/ 240 h 355"/>
                  <a:gd name="T44" fmla="*/ 24 w 394"/>
                  <a:gd name="T45" fmla="*/ 184 h 355"/>
                  <a:gd name="T46" fmla="*/ 118 w 394"/>
                  <a:gd name="T47" fmla="*/ 317 h 355"/>
                  <a:gd name="T48" fmla="*/ 258 w 394"/>
                  <a:gd name="T49" fmla="*/ 291 h 355"/>
                  <a:gd name="T50" fmla="*/ 206 w 394"/>
                  <a:gd name="T51" fmla="*/ 338 h 355"/>
                  <a:gd name="T52" fmla="*/ 314 w 394"/>
                  <a:gd name="T53" fmla="*/ 197 h 355"/>
                  <a:gd name="T54" fmla="*/ 297 w 394"/>
                  <a:gd name="T55" fmla="*/ 210 h 355"/>
                  <a:gd name="T56" fmla="*/ 333 w 394"/>
                  <a:gd name="T57" fmla="*/ 186 h 355"/>
                  <a:gd name="T58" fmla="*/ 373 w 394"/>
                  <a:gd name="T59" fmla="*/ 168 h 355"/>
                  <a:gd name="T60" fmla="*/ 314 w 394"/>
                  <a:gd name="T61" fmla="*/ 19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355">
                    <a:moveTo>
                      <a:pt x="385" y="146"/>
                    </a:moveTo>
                    <a:cubicBezTo>
                      <a:pt x="392" y="116"/>
                      <a:pt x="369" y="83"/>
                      <a:pt x="347" y="67"/>
                    </a:cubicBezTo>
                    <a:cubicBezTo>
                      <a:pt x="259" y="0"/>
                      <a:pt x="138" y="17"/>
                      <a:pt x="62" y="96"/>
                    </a:cubicBezTo>
                    <a:cubicBezTo>
                      <a:pt x="39" y="120"/>
                      <a:pt x="27" y="148"/>
                      <a:pt x="24" y="176"/>
                    </a:cubicBezTo>
                    <a:cubicBezTo>
                      <a:pt x="0" y="198"/>
                      <a:pt x="12" y="259"/>
                      <a:pt x="23" y="283"/>
                    </a:cubicBezTo>
                    <a:cubicBezTo>
                      <a:pt x="48" y="337"/>
                      <a:pt x="119" y="354"/>
                      <a:pt x="173" y="354"/>
                    </a:cubicBezTo>
                    <a:cubicBezTo>
                      <a:pt x="236" y="355"/>
                      <a:pt x="265" y="316"/>
                      <a:pt x="287" y="263"/>
                    </a:cubicBezTo>
                    <a:cubicBezTo>
                      <a:pt x="294" y="246"/>
                      <a:pt x="299" y="226"/>
                      <a:pt x="312" y="212"/>
                    </a:cubicBezTo>
                    <a:cubicBezTo>
                      <a:pt x="322" y="202"/>
                      <a:pt x="342" y="204"/>
                      <a:pt x="354" y="198"/>
                    </a:cubicBezTo>
                    <a:cubicBezTo>
                      <a:pt x="377" y="186"/>
                      <a:pt x="394" y="173"/>
                      <a:pt x="385" y="146"/>
                    </a:cubicBezTo>
                    <a:close/>
                    <a:moveTo>
                      <a:pt x="111" y="69"/>
                    </a:moveTo>
                    <a:cubicBezTo>
                      <a:pt x="186" y="18"/>
                      <a:pt x="314" y="20"/>
                      <a:pt x="367" y="105"/>
                    </a:cubicBezTo>
                    <a:cubicBezTo>
                      <a:pt x="379" y="125"/>
                      <a:pt x="377" y="156"/>
                      <a:pt x="355" y="168"/>
                    </a:cubicBezTo>
                    <a:cubicBezTo>
                      <a:pt x="343" y="175"/>
                      <a:pt x="326" y="176"/>
                      <a:pt x="312" y="180"/>
                    </a:cubicBezTo>
                    <a:cubicBezTo>
                      <a:pt x="298" y="184"/>
                      <a:pt x="291" y="193"/>
                      <a:pt x="288" y="204"/>
                    </a:cubicBezTo>
                    <a:cubicBezTo>
                      <a:pt x="285" y="204"/>
                      <a:pt x="282" y="206"/>
                      <a:pt x="282" y="210"/>
                    </a:cubicBezTo>
                    <a:cubicBezTo>
                      <a:pt x="280" y="302"/>
                      <a:pt x="180" y="332"/>
                      <a:pt x="105" y="300"/>
                    </a:cubicBezTo>
                    <a:cubicBezTo>
                      <a:pt x="62" y="282"/>
                      <a:pt x="36" y="240"/>
                      <a:pt x="34" y="193"/>
                    </a:cubicBezTo>
                    <a:cubicBezTo>
                      <a:pt x="31" y="141"/>
                      <a:pt x="70" y="97"/>
                      <a:pt x="111" y="69"/>
                    </a:cubicBezTo>
                    <a:close/>
                    <a:moveTo>
                      <a:pt x="206" y="338"/>
                    </a:moveTo>
                    <a:cubicBezTo>
                      <a:pt x="157" y="354"/>
                      <a:pt x="87" y="335"/>
                      <a:pt x="49" y="301"/>
                    </a:cubicBezTo>
                    <a:cubicBezTo>
                      <a:pt x="32" y="285"/>
                      <a:pt x="26" y="263"/>
                      <a:pt x="23" y="240"/>
                    </a:cubicBezTo>
                    <a:cubicBezTo>
                      <a:pt x="21" y="226"/>
                      <a:pt x="18" y="200"/>
                      <a:pt x="24" y="184"/>
                    </a:cubicBezTo>
                    <a:cubicBezTo>
                      <a:pt x="21" y="241"/>
                      <a:pt x="56" y="296"/>
                      <a:pt x="118" y="317"/>
                    </a:cubicBezTo>
                    <a:cubicBezTo>
                      <a:pt x="167" y="333"/>
                      <a:pt x="223" y="323"/>
                      <a:pt x="258" y="291"/>
                    </a:cubicBezTo>
                    <a:cubicBezTo>
                      <a:pt x="247" y="312"/>
                      <a:pt x="232" y="329"/>
                      <a:pt x="206" y="338"/>
                    </a:cubicBezTo>
                    <a:close/>
                    <a:moveTo>
                      <a:pt x="314" y="197"/>
                    </a:moveTo>
                    <a:cubicBezTo>
                      <a:pt x="307" y="199"/>
                      <a:pt x="302" y="204"/>
                      <a:pt x="297" y="210"/>
                    </a:cubicBezTo>
                    <a:cubicBezTo>
                      <a:pt x="301" y="196"/>
                      <a:pt x="312" y="189"/>
                      <a:pt x="333" y="186"/>
                    </a:cubicBezTo>
                    <a:cubicBezTo>
                      <a:pt x="348" y="183"/>
                      <a:pt x="362" y="179"/>
                      <a:pt x="373" y="168"/>
                    </a:cubicBezTo>
                    <a:cubicBezTo>
                      <a:pt x="364" y="188"/>
                      <a:pt x="332" y="190"/>
                      <a:pt x="314"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9" name="Freeform 445"/>
              <p:cNvSpPr>
                <a:spLocks noEditPoints="1"/>
              </p:cNvSpPr>
              <p:nvPr/>
            </p:nvSpPr>
            <p:spPr bwMode="auto">
              <a:xfrm>
                <a:off x="3237" y="-858"/>
                <a:ext cx="173" cy="135"/>
              </a:xfrm>
              <a:custGeom>
                <a:avLst/>
                <a:gdLst>
                  <a:gd name="T0" fmla="*/ 64 w 86"/>
                  <a:gd name="T1" fmla="*/ 9 h 67"/>
                  <a:gd name="T2" fmla="*/ 59 w 86"/>
                  <a:gd name="T3" fmla="*/ 17 h 67"/>
                  <a:gd name="T4" fmla="*/ 59 w 86"/>
                  <a:gd name="T5" fmla="*/ 18 h 67"/>
                  <a:gd name="T6" fmla="*/ 0 w 86"/>
                  <a:gd name="T7" fmla="*/ 49 h 67"/>
                  <a:gd name="T8" fmla="*/ 3 w 86"/>
                  <a:gd name="T9" fmla="*/ 56 h 67"/>
                  <a:gd name="T10" fmla="*/ 66 w 86"/>
                  <a:gd name="T11" fmla="*/ 50 h 67"/>
                  <a:gd name="T12" fmla="*/ 64 w 86"/>
                  <a:gd name="T13" fmla="*/ 9 h 67"/>
                  <a:gd name="T14" fmla="*/ 59 w 86"/>
                  <a:gd name="T15" fmla="*/ 23 h 67"/>
                  <a:gd name="T16" fmla="*/ 62 w 86"/>
                  <a:gd name="T17" fmla="*/ 21 h 67"/>
                  <a:gd name="T18" fmla="*/ 67 w 86"/>
                  <a:gd name="T19" fmla="*/ 31 h 67"/>
                  <a:gd name="T20" fmla="*/ 67 w 86"/>
                  <a:gd name="T21" fmla="*/ 31 h 67"/>
                  <a:gd name="T22" fmla="*/ 39 w 86"/>
                  <a:gd name="T23" fmla="*/ 32 h 67"/>
                  <a:gd name="T24" fmla="*/ 26 w 86"/>
                  <a:gd name="T25" fmla="*/ 49 h 67"/>
                  <a:gd name="T26" fmla="*/ 14 w 86"/>
                  <a:gd name="T27" fmla="*/ 47 h 67"/>
                  <a:gd name="T28" fmla="*/ 59 w 86"/>
                  <a:gd name="T29" fmla="*/ 23 h 67"/>
                  <a:gd name="T30" fmla="*/ 32 w 86"/>
                  <a:gd name="T31" fmla="*/ 49 h 67"/>
                  <a:gd name="T32" fmla="*/ 46 w 86"/>
                  <a:gd name="T33" fmla="*/ 39 h 67"/>
                  <a:gd name="T34" fmla="*/ 58 w 86"/>
                  <a:gd name="T35" fmla="*/ 39 h 67"/>
                  <a:gd name="T36" fmla="*/ 60 w 86"/>
                  <a:gd name="T37" fmla="*/ 39 h 67"/>
                  <a:gd name="T38" fmla="*/ 54 w 86"/>
                  <a:gd name="T39" fmla="*/ 43 h 67"/>
                  <a:gd name="T40" fmla="*/ 32 w 86"/>
                  <a:gd name="T41" fmla="*/ 4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 h="67">
                    <a:moveTo>
                      <a:pt x="64" y="9"/>
                    </a:moveTo>
                    <a:cubicBezTo>
                      <a:pt x="59" y="8"/>
                      <a:pt x="56" y="14"/>
                      <a:pt x="59" y="17"/>
                    </a:cubicBezTo>
                    <a:cubicBezTo>
                      <a:pt x="59" y="18"/>
                      <a:pt x="59" y="18"/>
                      <a:pt x="59" y="18"/>
                    </a:cubicBezTo>
                    <a:cubicBezTo>
                      <a:pt x="37" y="0"/>
                      <a:pt x="7" y="26"/>
                      <a:pt x="0" y="49"/>
                    </a:cubicBezTo>
                    <a:cubicBezTo>
                      <a:pt x="0" y="52"/>
                      <a:pt x="1" y="55"/>
                      <a:pt x="3" y="56"/>
                    </a:cubicBezTo>
                    <a:cubicBezTo>
                      <a:pt x="23" y="67"/>
                      <a:pt x="48" y="62"/>
                      <a:pt x="66" y="50"/>
                    </a:cubicBezTo>
                    <a:cubicBezTo>
                      <a:pt x="82" y="40"/>
                      <a:pt x="86" y="16"/>
                      <a:pt x="64" y="9"/>
                    </a:cubicBezTo>
                    <a:close/>
                    <a:moveTo>
                      <a:pt x="59" y="23"/>
                    </a:moveTo>
                    <a:cubicBezTo>
                      <a:pt x="61" y="24"/>
                      <a:pt x="63" y="23"/>
                      <a:pt x="62" y="21"/>
                    </a:cubicBezTo>
                    <a:cubicBezTo>
                      <a:pt x="65" y="24"/>
                      <a:pt x="68" y="27"/>
                      <a:pt x="67" y="31"/>
                    </a:cubicBezTo>
                    <a:cubicBezTo>
                      <a:pt x="67" y="31"/>
                      <a:pt x="67" y="31"/>
                      <a:pt x="67" y="31"/>
                    </a:cubicBezTo>
                    <a:cubicBezTo>
                      <a:pt x="60" y="27"/>
                      <a:pt x="45" y="29"/>
                      <a:pt x="39" y="32"/>
                    </a:cubicBezTo>
                    <a:cubicBezTo>
                      <a:pt x="30" y="35"/>
                      <a:pt x="26" y="41"/>
                      <a:pt x="26" y="49"/>
                    </a:cubicBezTo>
                    <a:cubicBezTo>
                      <a:pt x="22" y="49"/>
                      <a:pt x="18" y="48"/>
                      <a:pt x="14" y="47"/>
                    </a:cubicBezTo>
                    <a:cubicBezTo>
                      <a:pt x="21" y="30"/>
                      <a:pt x="41" y="15"/>
                      <a:pt x="59" y="23"/>
                    </a:cubicBezTo>
                    <a:close/>
                    <a:moveTo>
                      <a:pt x="32" y="49"/>
                    </a:moveTo>
                    <a:cubicBezTo>
                      <a:pt x="34" y="43"/>
                      <a:pt x="39" y="39"/>
                      <a:pt x="46" y="39"/>
                    </a:cubicBezTo>
                    <a:cubicBezTo>
                      <a:pt x="50" y="38"/>
                      <a:pt x="54" y="38"/>
                      <a:pt x="58" y="39"/>
                    </a:cubicBezTo>
                    <a:cubicBezTo>
                      <a:pt x="59" y="39"/>
                      <a:pt x="59" y="39"/>
                      <a:pt x="60" y="39"/>
                    </a:cubicBezTo>
                    <a:cubicBezTo>
                      <a:pt x="58" y="41"/>
                      <a:pt x="56" y="42"/>
                      <a:pt x="54" y="43"/>
                    </a:cubicBezTo>
                    <a:cubicBezTo>
                      <a:pt x="48" y="46"/>
                      <a:pt x="40" y="48"/>
                      <a:pt x="32"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0" name="Freeform 446"/>
              <p:cNvSpPr>
                <a:spLocks noEditPoints="1"/>
              </p:cNvSpPr>
              <p:nvPr/>
            </p:nvSpPr>
            <p:spPr bwMode="auto">
              <a:xfrm>
                <a:off x="3390" y="-945"/>
                <a:ext cx="137" cy="165"/>
              </a:xfrm>
              <a:custGeom>
                <a:avLst/>
                <a:gdLst>
                  <a:gd name="T0" fmla="*/ 51 w 68"/>
                  <a:gd name="T1" fmla="*/ 11 h 82"/>
                  <a:gd name="T2" fmla="*/ 47 w 68"/>
                  <a:gd name="T3" fmla="*/ 5 h 82"/>
                  <a:gd name="T4" fmla="*/ 8 w 68"/>
                  <a:gd name="T5" fmla="*/ 24 h 82"/>
                  <a:gd name="T6" fmla="*/ 9 w 68"/>
                  <a:gd name="T7" fmla="*/ 29 h 82"/>
                  <a:gd name="T8" fmla="*/ 1 w 68"/>
                  <a:gd name="T9" fmla="*/ 40 h 82"/>
                  <a:gd name="T10" fmla="*/ 5 w 68"/>
                  <a:gd name="T11" fmla="*/ 48 h 82"/>
                  <a:gd name="T12" fmla="*/ 51 w 68"/>
                  <a:gd name="T13" fmla="*/ 68 h 82"/>
                  <a:gd name="T14" fmla="*/ 51 w 68"/>
                  <a:gd name="T15" fmla="*/ 11 h 82"/>
                  <a:gd name="T16" fmla="*/ 44 w 68"/>
                  <a:gd name="T17" fmla="*/ 57 h 82"/>
                  <a:gd name="T18" fmla="*/ 27 w 68"/>
                  <a:gd name="T19" fmla="*/ 45 h 82"/>
                  <a:gd name="T20" fmla="*/ 13 w 68"/>
                  <a:gd name="T21" fmla="*/ 38 h 82"/>
                  <a:gd name="T22" fmla="*/ 16 w 68"/>
                  <a:gd name="T23" fmla="*/ 30 h 82"/>
                  <a:gd name="T24" fmla="*/ 19 w 68"/>
                  <a:gd name="T25" fmla="*/ 27 h 82"/>
                  <a:gd name="T26" fmla="*/ 39 w 68"/>
                  <a:gd name="T27" fmla="*/ 16 h 82"/>
                  <a:gd name="T28" fmla="*/ 44 w 68"/>
                  <a:gd name="T29" fmla="*/ 5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82">
                    <a:moveTo>
                      <a:pt x="51" y="11"/>
                    </a:moveTo>
                    <a:cubicBezTo>
                      <a:pt x="51" y="8"/>
                      <a:pt x="49" y="6"/>
                      <a:pt x="47" y="5"/>
                    </a:cubicBezTo>
                    <a:cubicBezTo>
                      <a:pt x="29" y="0"/>
                      <a:pt x="14" y="7"/>
                      <a:pt x="8" y="24"/>
                    </a:cubicBezTo>
                    <a:cubicBezTo>
                      <a:pt x="7" y="26"/>
                      <a:pt x="8" y="28"/>
                      <a:pt x="9" y="29"/>
                    </a:cubicBezTo>
                    <a:cubicBezTo>
                      <a:pt x="7" y="33"/>
                      <a:pt x="4" y="36"/>
                      <a:pt x="1" y="40"/>
                    </a:cubicBezTo>
                    <a:cubicBezTo>
                      <a:pt x="0" y="42"/>
                      <a:pt x="1" y="47"/>
                      <a:pt x="5" y="48"/>
                    </a:cubicBezTo>
                    <a:cubicBezTo>
                      <a:pt x="19" y="50"/>
                      <a:pt x="35" y="82"/>
                      <a:pt x="51" y="68"/>
                    </a:cubicBezTo>
                    <a:cubicBezTo>
                      <a:pt x="68" y="52"/>
                      <a:pt x="52" y="29"/>
                      <a:pt x="51" y="11"/>
                    </a:cubicBezTo>
                    <a:close/>
                    <a:moveTo>
                      <a:pt x="44" y="57"/>
                    </a:moveTo>
                    <a:cubicBezTo>
                      <a:pt x="41" y="61"/>
                      <a:pt x="29" y="48"/>
                      <a:pt x="27" y="45"/>
                    </a:cubicBezTo>
                    <a:cubicBezTo>
                      <a:pt x="22" y="42"/>
                      <a:pt x="18" y="39"/>
                      <a:pt x="13" y="38"/>
                    </a:cubicBezTo>
                    <a:cubicBezTo>
                      <a:pt x="14" y="36"/>
                      <a:pt x="15" y="33"/>
                      <a:pt x="16" y="30"/>
                    </a:cubicBezTo>
                    <a:cubicBezTo>
                      <a:pt x="17" y="29"/>
                      <a:pt x="18" y="28"/>
                      <a:pt x="19" y="27"/>
                    </a:cubicBezTo>
                    <a:cubicBezTo>
                      <a:pt x="23" y="17"/>
                      <a:pt x="30" y="14"/>
                      <a:pt x="39" y="16"/>
                    </a:cubicBezTo>
                    <a:cubicBezTo>
                      <a:pt x="42" y="29"/>
                      <a:pt x="51" y="48"/>
                      <a:pt x="4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1" name="Freeform 447"/>
              <p:cNvSpPr>
                <a:spLocks noEditPoints="1"/>
              </p:cNvSpPr>
              <p:nvPr/>
            </p:nvSpPr>
            <p:spPr bwMode="auto">
              <a:xfrm>
                <a:off x="3271" y="-1020"/>
                <a:ext cx="123" cy="160"/>
              </a:xfrm>
              <a:custGeom>
                <a:avLst/>
                <a:gdLst>
                  <a:gd name="T0" fmla="*/ 42 w 61"/>
                  <a:gd name="T1" fmla="*/ 11 h 79"/>
                  <a:gd name="T2" fmla="*/ 9 w 61"/>
                  <a:gd name="T3" fmla="*/ 36 h 79"/>
                  <a:gd name="T4" fmla="*/ 9 w 61"/>
                  <a:gd name="T5" fmla="*/ 36 h 79"/>
                  <a:gd name="T6" fmla="*/ 1 w 61"/>
                  <a:gd name="T7" fmla="*/ 58 h 79"/>
                  <a:gd name="T8" fmla="*/ 13 w 61"/>
                  <a:gd name="T9" fmla="*/ 73 h 79"/>
                  <a:gd name="T10" fmla="*/ 55 w 61"/>
                  <a:gd name="T11" fmla="*/ 54 h 79"/>
                  <a:gd name="T12" fmla="*/ 42 w 61"/>
                  <a:gd name="T13" fmla="*/ 11 h 79"/>
                  <a:gd name="T14" fmla="*/ 43 w 61"/>
                  <a:gd name="T15" fmla="*/ 49 h 79"/>
                  <a:gd name="T16" fmla="*/ 19 w 61"/>
                  <a:gd name="T17" fmla="*/ 62 h 79"/>
                  <a:gd name="T18" fmla="*/ 15 w 61"/>
                  <a:gd name="T19" fmla="*/ 41 h 79"/>
                  <a:gd name="T20" fmla="*/ 18 w 61"/>
                  <a:gd name="T21" fmla="*/ 38 h 79"/>
                  <a:gd name="T22" fmla="*/ 36 w 61"/>
                  <a:gd name="T23" fmla="*/ 22 h 79"/>
                  <a:gd name="T24" fmla="*/ 43 w 61"/>
                  <a:gd name="T25" fmla="*/ 4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79">
                    <a:moveTo>
                      <a:pt x="42" y="11"/>
                    </a:moveTo>
                    <a:cubicBezTo>
                      <a:pt x="26" y="0"/>
                      <a:pt x="8" y="20"/>
                      <a:pt x="9" y="36"/>
                    </a:cubicBezTo>
                    <a:cubicBezTo>
                      <a:pt x="9" y="36"/>
                      <a:pt x="9" y="36"/>
                      <a:pt x="9" y="36"/>
                    </a:cubicBezTo>
                    <a:cubicBezTo>
                      <a:pt x="4" y="42"/>
                      <a:pt x="0" y="50"/>
                      <a:pt x="1" y="58"/>
                    </a:cubicBezTo>
                    <a:cubicBezTo>
                      <a:pt x="2" y="65"/>
                      <a:pt x="7" y="70"/>
                      <a:pt x="13" y="73"/>
                    </a:cubicBezTo>
                    <a:cubicBezTo>
                      <a:pt x="29" y="79"/>
                      <a:pt x="49" y="69"/>
                      <a:pt x="55" y="54"/>
                    </a:cubicBezTo>
                    <a:cubicBezTo>
                      <a:pt x="61" y="39"/>
                      <a:pt x="55" y="21"/>
                      <a:pt x="42" y="11"/>
                    </a:cubicBezTo>
                    <a:close/>
                    <a:moveTo>
                      <a:pt x="43" y="49"/>
                    </a:moveTo>
                    <a:cubicBezTo>
                      <a:pt x="41" y="58"/>
                      <a:pt x="28" y="63"/>
                      <a:pt x="19" y="62"/>
                    </a:cubicBezTo>
                    <a:cubicBezTo>
                      <a:pt x="8" y="60"/>
                      <a:pt x="11" y="48"/>
                      <a:pt x="15" y="41"/>
                    </a:cubicBezTo>
                    <a:cubicBezTo>
                      <a:pt x="17" y="40"/>
                      <a:pt x="18" y="40"/>
                      <a:pt x="18" y="38"/>
                    </a:cubicBezTo>
                    <a:cubicBezTo>
                      <a:pt x="22" y="33"/>
                      <a:pt x="26" y="15"/>
                      <a:pt x="36" y="22"/>
                    </a:cubicBezTo>
                    <a:cubicBezTo>
                      <a:pt x="43" y="28"/>
                      <a:pt x="46" y="40"/>
                      <a:pt x="4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2" name="Freeform 448"/>
              <p:cNvSpPr>
                <a:spLocks noEditPoints="1"/>
              </p:cNvSpPr>
              <p:nvPr/>
            </p:nvSpPr>
            <p:spPr bwMode="auto">
              <a:xfrm>
                <a:off x="3158" y="-1013"/>
                <a:ext cx="99" cy="139"/>
              </a:xfrm>
              <a:custGeom>
                <a:avLst/>
                <a:gdLst>
                  <a:gd name="T0" fmla="*/ 43 w 49"/>
                  <a:gd name="T1" fmla="*/ 7 h 69"/>
                  <a:gd name="T2" fmla="*/ 16 w 49"/>
                  <a:gd name="T3" fmla="*/ 8 h 69"/>
                  <a:gd name="T4" fmla="*/ 14 w 49"/>
                  <a:gd name="T5" fmla="*/ 12 h 69"/>
                  <a:gd name="T6" fmla="*/ 3 w 49"/>
                  <a:gd name="T7" fmla="*/ 17 h 69"/>
                  <a:gd name="T8" fmla="*/ 9 w 49"/>
                  <a:gd name="T9" fmla="*/ 34 h 69"/>
                  <a:gd name="T10" fmla="*/ 3 w 49"/>
                  <a:gd name="T11" fmla="*/ 60 h 69"/>
                  <a:gd name="T12" fmla="*/ 9 w 49"/>
                  <a:gd name="T13" fmla="*/ 68 h 69"/>
                  <a:gd name="T14" fmla="*/ 47 w 49"/>
                  <a:gd name="T15" fmla="*/ 29 h 69"/>
                  <a:gd name="T16" fmla="*/ 43 w 49"/>
                  <a:gd name="T17" fmla="*/ 7 h 69"/>
                  <a:gd name="T18" fmla="*/ 34 w 49"/>
                  <a:gd name="T19" fmla="*/ 30 h 69"/>
                  <a:gd name="T20" fmla="*/ 17 w 49"/>
                  <a:gd name="T21" fmla="*/ 54 h 69"/>
                  <a:gd name="T22" fmla="*/ 21 w 49"/>
                  <a:gd name="T23" fmla="*/ 36 h 69"/>
                  <a:gd name="T24" fmla="*/ 20 w 49"/>
                  <a:gd name="T25" fmla="*/ 29 h 69"/>
                  <a:gd name="T26" fmla="*/ 13 w 49"/>
                  <a:gd name="T27" fmla="*/ 22 h 69"/>
                  <a:gd name="T28" fmla="*/ 17 w 49"/>
                  <a:gd name="T29" fmla="*/ 19 h 69"/>
                  <a:gd name="T30" fmla="*/ 20 w 49"/>
                  <a:gd name="T31" fmla="*/ 19 h 69"/>
                  <a:gd name="T32" fmla="*/ 35 w 49"/>
                  <a:gd name="T33" fmla="*/ 16 h 69"/>
                  <a:gd name="T34" fmla="*/ 34 w 49"/>
                  <a:gd name="T35"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69">
                    <a:moveTo>
                      <a:pt x="43" y="7"/>
                    </a:moveTo>
                    <a:cubicBezTo>
                      <a:pt x="35" y="0"/>
                      <a:pt x="24" y="4"/>
                      <a:pt x="16" y="8"/>
                    </a:cubicBezTo>
                    <a:cubicBezTo>
                      <a:pt x="15" y="9"/>
                      <a:pt x="14" y="11"/>
                      <a:pt x="14" y="12"/>
                    </a:cubicBezTo>
                    <a:cubicBezTo>
                      <a:pt x="9" y="11"/>
                      <a:pt x="5" y="12"/>
                      <a:pt x="3" y="17"/>
                    </a:cubicBezTo>
                    <a:cubicBezTo>
                      <a:pt x="0" y="24"/>
                      <a:pt x="5" y="30"/>
                      <a:pt x="9" y="34"/>
                    </a:cubicBezTo>
                    <a:cubicBezTo>
                      <a:pt x="6" y="43"/>
                      <a:pt x="7" y="52"/>
                      <a:pt x="3" y="60"/>
                    </a:cubicBezTo>
                    <a:cubicBezTo>
                      <a:pt x="2" y="64"/>
                      <a:pt x="6" y="68"/>
                      <a:pt x="9" y="68"/>
                    </a:cubicBezTo>
                    <a:cubicBezTo>
                      <a:pt x="29" y="69"/>
                      <a:pt x="43" y="46"/>
                      <a:pt x="47" y="29"/>
                    </a:cubicBezTo>
                    <a:cubicBezTo>
                      <a:pt x="49" y="22"/>
                      <a:pt x="49" y="12"/>
                      <a:pt x="43" y="7"/>
                    </a:cubicBezTo>
                    <a:close/>
                    <a:moveTo>
                      <a:pt x="34" y="30"/>
                    </a:moveTo>
                    <a:cubicBezTo>
                      <a:pt x="31" y="38"/>
                      <a:pt x="25" y="50"/>
                      <a:pt x="17" y="54"/>
                    </a:cubicBezTo>
                    <a:cubicBezTo>
                      <a:pt x="18" y="48"/>
                      <a:pt x="18" y="41"/>
                      <a:pt x="21" y="36"/>
                    </a:cubicBezTo>
                    <a:cubicBezTo>
                      <a:pt x="22" y="33"/>
                      <a:pt x="22" y="30"/>
                      <a:pt x="20" y="29"/>
                    </a:cubicBezTo>
                    <a:cubicBezTo>
                      <a:pt x="18" y="27"/>
                      <a:pt x="15" y="24"/>
                      <a:pt x="13" y="22"/>
                    </a:cubicBezTo>
                    <a:cubicBezTo>
                      <a:pt x="13" y="21"/>
                      <a:pt x="15" y="20"/>
                      <a:pt x="17" y="19"/>
                    </a:cubicBezTo>
                    <a:cubicBezTo>
                      <a:pt x="18" y="19"/>
                      <a:pt x="19" y="19"/>
                      <a:pt x="20" y="19"/>
                    </a:cubicBezTo>
                    <a:cubicBezTo>
                      <a:pt x="23" y="17"/>
                      <a:pt x="33" y="12"/>
                      <a:pt x="35" y="16"/>
                    </a:cubicBezTo>
                    <a:cubicBezTo>
                      <a:pt x="38" y="20"/>
                      <a:pt x="35" y="26"/>
                      <a:pt x="3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3" name="Freeform 449"/>
              <p:cNvSpPr>
                <a:spLocks noEditPoints="1"/>
              </p:cNvSpPr>
              <p:nvPr/>
            </p:nvSpPr>
            <p:spPr bwMode="auto">
              <a:xfrm>
                <a:off x="2993" y="-983"/>
                <a:ext cx="129" cy="151"/>
              </a:xfrm>
              <a:custGeom>
                <a:avLst/>
                <a:gdLst>
                  <a:gd name="T0" fmla="*/ 52 w 64"/>
                  <a:gd name="T1" fmla="*/ 8 h 75"/>
                  <a:gd name="T2" fmla="*/ 24 w 64"/>
                  <a:gd name="T3" fmla="*/ 24 h 75"/>
                  <a:gd name="T4" fmla="*/ 0 w 64"/>
                  <a:gd name="T5" fmla="*/ 47 h 75"/>
                  <a:gd name="T6" fmla="*/ 8 w 64"/>
                  <a:gd name="T7" fmla="*/ 53 h 75"/>
                  <a:gd name="T8" fmla="*/ 23 w 64"/>
                  <a:gd name="T9" fmla="*/ 53 h 75"/>
                  <a:gd name="T10" fmla="*/ 42 w 64"/>
                  <a:gd name="T11" fmla="*/ 72 h 75"/>
                  <a:gd name="T12" fmla="*/ 62 w 64"/>
                  <a:gd name="T13" fmla="*/ 43 h 75"/>
                  <a:gd name="T14" fmla="*/ 52 w 64"/>
                  <a:gd name="T15" fmla="*/ 8 h 75"/>
                  <a:gd name="T16" fmla="*/ 51 w 64"/>
                  <a:gd name="T17" fmla="*/ 42 h 75"/>
                  <a:gd name="T18" fmla="*/ 42 w 64"/>
                  <a:gd name="T19" fmla="*/ 59 h 75"/>
                  <a:gd name="T20" fmla="*/ 34 w 64"/>
                  <a:gd name="T21" fmla="*/ 47 h 75"/>
                  <a:gd name="T22" fmla="*/ 26 w 64"/>
                  <a:gd name="T23" fmla="*/ 41 h 75"/>
                  <a:gd name="T24" fmla="*/ 14 w 64"/>
                  <a:gd name="T25" fmla="*/ 41 h 75"/>
                  <a:gd name="T26" fmla="*/ 32 w 64"/>
                  <a:gd name="T27" fmla="*/ 34 h 75"/>
                  <a:gd name="T28" fmla="*/ 34 w 64"/>
                  <a:gd name="T29" fmla="*/ 27 h 75"/>
                  <a:gd name="T30" fmla="*/ 48 w 64"/>
                  <a:gd name="T31" fmla="*/ 19 h 75"/>
                  <a:gd name="T32" fmla="*/ 51 w 64"/>
                  <a:gd name="T33"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75">
                    <a:moveTo>
                      <a:pt x="52" y="8"/>
                    </a:moveTo>
                    <a:cubicBezTo>
                      <a:pt x="40" y="0"/>
                      <a:pt x="29" y="14"/>
                      <a:pt x="24" y="24"/>
                    </a:cubicBezTo>
                    <a:cubicBezTo>
                      <a:pt x="11" y="23"/>
                      <a:pt x="1" y="32"/>
                      <a:pt x="0" y="47"/>
                    </a:cubicBezTo>
                    <a:cubicBezTo>
                      <a:pt x="0" y="51"/>
                      <a:pt x="4" y="54"/>
                      <a:pt x="8" y="53"/>
                    </a:cubicBezTo>
                    <a:cubicBezTo>
                      <a:pt x="12" y="51"/>
                      <a:pt x="18" y="53"/>
                      <a:pt x="23" y="53"/>
                    </a:cubicBezTo>
                    <a:cubicBezTo>
                      <a:pt x="25" y="63"/>
                      <a:pt x="30" y="75"/>
                      <a:pt x="42" y="72"/>
                    </a:cubicBezTo>
                    <a:cubicBezTo>
                      <a:pt x="54" y="70"/>
                      <a:pt x="60" y="53"/>
                      <a:pt x="62" y="43"/>
                    </a:cubicBezTo>
                    <a:cubicBezTo>
                      <a:pt x="64" y="32"/>
                      <a:pt x="62" y="15"/>
                      <a:pt x="52" y="8"/>
                    </a:cubicBezTo>
                    <a:close/>
                    <a:moveTo>
                      <a:pt x="51" y="42"/>
                    </a:moveTo>
                    <a:cubicBezTo>
                      <a:pt x="49" y="48"/>
                      <a:pt x="47" y="55"/>
                      <a:pt x="42" y="59"/>
                    </a:cubicBezTo>
                    <a:cubicBezTo>
                      <a:pt x="36" y="67"/>
                      <a:pt x="34" y="51"/>
                      <a:pt x="34" y="47"/>
                    </a:cubicBezTo>
                    <a:cubicBezTo>
                      <a:pt x="33" y="43"/>
                      <a:pt x="30" y="41"/>
                      <a:pt x="26" y="41"/>
                    </a:cubicBezTo>
                    <a:cubicBezTo>
                      <a:pt x="22" y="42"/>
                      <a:pt x="18" y="41"/>
                      <a:pt x="14" y="41"/>
                    </a:cubicBezTo>
                    <a:cubicBezTo>
                      <a:pt x="17" y="34"/>
                      <a:pt x="24" y="32"/>
                      <a:pt x="32" y="34"/>
                    </a:cubicBezTo>
                    <a:cubicBezTo>
                      <a:pt x="36" y="34"/>
                      <a:pt x="38" y="29"/>
                      <a:pt x="34" y="27"/>
                    </a:cubicBezTo>
                    <a:cubicBezTo>
                      <a:pt x="38" y="21"/>
                      <a:pt x="43" y="13"/>
                      <a:pt x="48" y="19"/>
                    </a:cubicBezTo>
                    <a:cubicBezTo>
                      <a:pt x="52" y="25"/>
                      <a:pt x="52" y="35"/>
                      <a:pt x="5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4" name="Freeform 450"/>
              <p:cNvSpPr>
                <a:spLocks noEditPoints="1"/>
              </p:cNvSpPr>
              <p:nvPr/>
            </p:nvSpPr>
            <p:spPr bwMode="auto">
              <a:xfrm>
                <a:off x="2896" y="-854"/>
                <a:ext cx="143" cy="147"/>
              </a:xfrm>
              <a:custGeom>
                <a:avLst/>
                <a:gdLst>
                  <a:gd name="T0" fmla="*/ 63 w 71"/>
                  <a:gd name="T1" fmla="*/ 9 h 73"/>
                  <a:gd name="T2" fmla="*/ 44 w 71"/>
                  <a:gd name="T3" fmla="*/ 1 h 73"/>
                  <a:gd name="T4" fmla="*/ 30 w 71"/>
                  <a:gd name="T5" fmla="*/ 10 h 73"/>
                  <a:gd name="T6" fmla="*/ 30 w 71"/>
                  <a:gd name="T7" fmla="*/ 10 h 73"/>
                  <a:gd name="T8" fmla="*/ 4 w 71"/>
                  <a:gd name="T9" fmla="*/ 19 h 73"/>
                  <a:gd name="T10" fmla="*/ 9 w 71"/>
                  <a:gd name="T11" fmla="*/ 43 h 73"/>
                  <a:gd name="T12" fmla="*/ 52 w 71"/>
                  <a:gd name="T13" fmla="*/ 62 h 73"/>
                  <a:gd name="T14" fmla="*/ 58 w 71"/>
                  <a:gd name="T15" fmla="*/ 36 h 73"/>
                  <a:gd name="T16" fmla="*/ 70 w 71"/>
                  <a:gd name="T17" fmla="*/ 26 h 73"/>
                  <a:gd name="T18" fmla="*/ 63 w 71"/>
                  <a:gd name="T19" fmla="*/ 9 h 73"/>
                  <a:gd name="T20" fmla="*/ 59 w 71"/>
                  <a:gd name="T21" fmla="*/ 25 h 73"/>
                  <a:gd name="T22" fmla="*/ 51 w 71"/>
                  <a:gd name="T23" fmla="*/ 26 h 73"/>
                  <a:gd name="T24" fmla="*/ 47 w 71"/>
                  <a:gd name="T25" fmla="*/ 33 h 73"/>
                  <a:gd name="T26" fmla="*/ 47 w 71"/>
                  <a:gd name="T27" fmla="*/ 49 h 73"/>
                  <a:gd name="T28" fmla="*/ 46 w 71"/>
                  <a:gd name="T29" fmla="*/ 52 h 73"/>
                  <a:gd name="T30" fmla="*/ 46 w 71"/>
                  <a:gd name="T31" fmla="*/ 53 h 73"/>
                  <a:gd name="T32" fmla="*/ 45 w 71"/>
                  <a:gd name="T33" fmla="*/ 54 h 73"/>
                  <a:gd name="T34" fmla="*/ 45 w 71"/>
                  <a:gd name="T35" fmla="*/ 54 h 73"/>
                  <a:gd name="T36" fmla="*/ 43 w 71"/>
                  <a:gd name="T37" fmla="*/ 54 h 73"/>
                  <a:gd name="T38" fmla="*/ 42 w 71"/>
                  <a:gd name="T39" fmla="*/ 54 h 73"/>
                  <a:gd name="T40" fmla="*/ 42 w 71"/>
                  <a:gd name="T41" fmla="*/ 54 h 73"/>
                  <a:gd name="T42" fmla="*/ 41 w 71"/>
                  <a:gd name="T43" fmla="*/ 54 h 73"/>
                  <a:gd name="T44" fmla="*/ 40 w 71"/>
                  <a:gd name="T45" fmla="*/ 54 h 73"/>
                  <a:gd name="T46" fmla="*/ 38 w 71"/>
                  <a:gd name="T47" fmla="*/ 53 h 73"/>
                  <a:gd name="T48" fmla="*/ 36 w 71"/>
                  <a:gd name="T49" fmla="*/ 52 h 73"/>
                  <a:gd name="T50" fmla="*/ 33 w 71"/>
                  <a:gd name="T51" fmla="*/ 51 h 73"/>
                  <a:gd name="T52" fmla="*/ 29 w 71"/>
                  <a:gd name="T53" fmla="*/ 48 h 73"/>
                  <a:gd name="T54" fmla="*/ 20 w 71"/>
                  <a:gd name="T55" fmla="*/ 38 h 73"/>
                  <a:gd name="T56" fmla="*/ 19 w 71"/>
                  <a:gd name="T57" fmla="*/ 37 h 73"/>
                  <a:gd name="T58" fmla="*/ 17 w 71"/>
                  <a:gd name="T59" fmla="*/ 34 h 73"/>
                  <a:gd name="T60" fmla="*/ 16 w 71"/>
                  <a:gd name="T61" fmla="*/ 32 h 73"/>
                  <a:gd name="T62" fmla="*/ 16 w 71"/>
                  <a:gd name="T63" fmla="*/ 31 h 73"/>
                  <a:gd name="T64" fmla="*/ 15 w 71"/>
                  <a:gd name="T65" fmla="*/ 30 h 73"/>
                  <a:gd name="T66" fmla="*/ 14 w 71"/>
                  <a:gd name="T67" fmla="*/ 27 h 73"/>
                  <a:gd name="T68" fmla="*/ 14 w 71"/>
                  <a:gd name="T69" fmla="*/ 27 h 73"/>
                  <a:gd name="T70" fmla="*/ 14 w 71"/>
                  <a:gd name="T71" fmla="*/ 26 h 73"/>
                  <a:gd name="T72" fmla="*/ 14 w 71"/>
                  <a:gd name="T73" fmla="*/ 25 h 73"/>
                  <a:gd name="T74" fmla="*/ 15 w 71"/>
                  <a:gd name="T75" fmla="*/ 24 h 73"/>
                  <a:gd name="T76" fmla="*/ 15 w 71"/>
                  <a:gd name="T77" fmla="*/ 24 h 73"/>
                  <a:gd name="T78" fmla="*/ 15 w 71"/>
                  <a:gd name="T79" fmla="*/ 23 h 73"/>
                  <a:gd name="T80" fmla="*/ 16 w 71"/>
                  <a:gd name="T81" fmla="*/ 23 h 73"/>
                  <a:gd name="T82" fmla="*/ 16 w 71"/>
                  <a:gd name="T83" fmla="*/ 23 h 73"/>
                  <a:gd name="T84" fmla="*/ 16 w 71"/>
                  <a:gd name="T85" fmla="*/ 23 h 73"/>
                  <a:gd name="T86" fmla="*/ 18 w 71"/>
                  <a:gd name="T87" fmla="*/ 22 h 73"/>
                  <a:gd name="T88" fmla="*/ 21 w 71"/>
                  <a:gd name="T89" fmla="*/ 21 h 73"/>
                  <a:gd name="T90" fmla="*/ 28 w 71"/>
                  <a:gd name="T91" fmla="*/ 20 h 73"/>
                  <a:gd name="T92" fmla="*/ 36 w 71"/>
                  <a:gd name="T93" fmla="*/ 22 h 73"/>
                  <a:gd name="T94" fmla="*/ 45 w 71"/>
                  <a:gd name="T95" fmla="*/ 11 h 73"/>
                  <a:gd name="T96" fmla="*/ 55 w 71"/>
                  <a:gd name="T97" fmla="*/ 15 h 73"/>
                  <a:gd name="T98" fmla="*/ 59 w 71"/>
                  <a:gd name="T99" fmla="*/ 19 h 73"/>
                  <a:gd name="T100" fmla="*/ 60 w 71"/>
                  <a:gd name="T101" fmla="*/ 24 h 73"/>
                  <a:gd name="T102" fmla="*/ 59 w 71"/>
                  <a:gd name="T103"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 h="73">
                    <a:moveTo>
                      <a:pt x="63" y="9"/>
                    </a:moveTo>
                    <a:cubicBezTo>
                      <a:pt x="58" y="4"/>
                      <a:pt x="51" y="0"/>
                      <a:pt x="44" y="1"/>
                    </a:cubicBezTo>
                    <a:cubicBezTo>
                      <a:pt x="38" y="2"/>
                      <a:pt x="33" y="5"/>
                      <a:pt x="30" y="10"/>
                    </a:cubicBezTo>
                    <a:cubicBezTo>
                      <a:pt x="30" y="10"/>
                      <a:pt x="30" y="10"/>
                      <a:pt x="30" y="10"/>
                    </a:cubicBezTo>
                    <a:cubicBezTo>
                      <a:pt x="21" y="9"/>
                      <a:pt x="8" y="10"/>
                      <a:pt x="4" y="19"/>
                    </a:cubicBezTo>
                    <a:cubicBezTo>
                      <a:pt x="0" y="27"/>
                      <a:pt x="4" y="36"/>
                      <a:pt x="9" y="43"/>
                    </a:cubicBezTo>
                    <a:cubicBezTo>
                      <a:pt x="17" y="54"/>
                      <a:pt x="38" y="73"/>
                      <a:pt x="52" y="62"/>
                    </a:cubicBezTo>
                    <a:cubicBezTo>
                      <a:pt x="59" y="56"/>
                      <a:pt x="59" y="45"/>
                      <a:pt x="58" y="36"/>
                    </a:cubicBezTo>
                    <a:cubicBezTo>
                      <a:pt x="63" y="35"/>
                      <a:pt x="68" y="32"/>
                      <a:pt x="70" y="26"/>
                    </a:cubicBezTo>
                    <a:cubicBezTo>
                      <a:pt x="71" y="20"/>
                      <a:pt x="67" y="13"/>
                      <a:pt x="63" y="9"/>
                    </a:cubicBezTo>
                    <a:close/>
                    <a:moveTo>
                      <a:pt x="59" y="25"/>
                    </a:moveTo>
                    <a:cubicBezTo>
                      <a:pt x="57" y="27"/>
                      <a:pt x="54" y="26"/>
                      <a:pt x="51" y="26"/>
                    </a:cubicBezTo>
                    <a:cubicBezTo>
                      <a:pt x="48" y="26"/>
                      <a:pt x="46" y="30"/>
                      <a:pt x="47" y="33"/>
                    </a:cubicBezTo>
                    <a:cubicBezTo>
                      <a:pt x="47" y="38"/>
                      <a:pt x="48" y="45"/>
                      <a:pt x="47" y="49"/>
                    </a:cubicBezTo>
                    <a:cubicBezTo>
                      <a:pt x="47" y="50"/>
                      <a:pt x="47" y="51"/>
                      <a:pt x="46" y="52"/>
                    </a:cubicBezTo>
                    <a:cubicBezTo>
                      <a:pt x="47" y="51"/>
                      <a:pt x="46" y="52"/>
                      <a:pt x="46" y="53"/>
                    </a:cubicBezTo>
                    <a:cubicBezTo>
                      <a:pt x="46" y="53"/>
                      <a:pt x="45" y="54"/>
                      <a:pt x="45" y="54"/>
                    </a:cubicBezTo>
                    <a:cubicBezTo>
                      <a:pt x="46" y="53"/>
                      <a:pt x="44" y="54"/>
                      <a:pt x="45" y="54"/>
                    </a:cubicBezTo>
                    <a:cubicBezTo>
                      <a:pt x="44" y="54"/>
                      <a:pt x="44" y="54"/>
                      <a:pt x="43" y="54"/>
                    </a:cubicBezTo>
                    <a:cubicBezTo>
                      <a:pt x="43" y="54"/>
                      <a:pt x="42" y="54"/>
                      <a:pt x="42" y="54"/>
                    </a:cubicBezTo>
                    <a:cubicBezTo>
                      <a:pt x="42" y="54"/>
                      <a:pt x="42" y="54"/>
                      <a:pt x="42" y="54"/>
                    </a:cubicBezTo>
                    <a:cubicBezTo>
                      <a:pt x="41" y="54"/>
                      <a:pt x="42" y="54"/>
                      <a:pt x="41" y="54"/>
                    </a:cubicBezTo>
                    <a:cubicBezTo>
                      <a:pt x="41" y="54"/>
                      <a:pt x="41" y="54"/>
                      <a:pt x="40" y="54"/>
                    </a:cubicBezTo>
                    <a:cubicBezTo>
                      <a:pt x="39" y="54"/>
                      <a:pt x="38" y="53"/>
                      <a:pt x="38" y="53"/>
                    </a:cubicBezTo>
                    <a:cubicBezTo>
                      <a:pt x="37" y="53"/>
                      <a:pt x="37" y="53"/>
                      <a:pt x="36" y="52"/>
                    </a:cubicBezTo>
                    <a:cubicBezTo>
                      <a:pt x="35" y="52"/>
                      <a:pt x="34" y="52"/>
                      <a:pt x="33" y="51"/>
                    </a:cubicBezTo>
                    <a:cubicBezTo>
                      <a:pt x="32" y="50"/>
                      <a:pt x="29" y="48"/>
                      <a:pt x="29" y="48"/>
                    </a:cubicBezTo>
                    <a:cubicBezTo>
                      <a:pt x="25" y="45"/>
                      <a:pt x="22" y="41"/>
                      <a:pt x="20" y="38"/>
                    </a:cubicBezTo>
                    <a:cubicBezTo>
                      <a:pt x="20" y="39"/>
                      <a:pt x="19" y="37"/>
                      <a:pt x="19" y="37"/>
                    </a:cubicBezTo>
                    <a:cubicBezTo>
                      <a:pt x="18" y="36"/>
                      <a:pt x="18" y="35"/>
                      <a:pt x="17" y="34"/>
                    </a:cubicBezTo>
                    <a:cubicBezTo>
                      <a:pt x="17" y="33"/>
                      <a:pt x="16" y="32"/>
                      <a:pt x="16" y="32"/>
                    </a:cubicBezTo>
                    <a:cubicBezTo>
                      <a:pt x="16" y="32"/>
                      <a:pt x="16" y="31"/>
                      <a:pt x="16" y="31"/>
                    </a:cubicBezTo>
                    <a:cubicBezTo>
                      <a:pt x="15" y="31"/>
                      <a:pt x="15" y="30"/>
                      <a:pt x="15" y="30"/>
                    </a:cubicBezTo>
                    <a:cubicBezTo>
                      <a:pt x="15" y="29"/>
                      <a:pt x="15" y="28"/>
                      <a:pt x="14" y="27"/>
                    </a:cubicBezTo>
                    <a:cubicBezTo>
                      <a:pt x="14" y="27"/>
                      <a:pt x="14" y="27"/>
                      <a:pt x="14" y="27"/>
                    </a:cubicBezTo>
                    <a:cubicBezTo>
                      <a:pt x="14" y="27"/>
                      <a:pt x="14" y="27"/>
                      <a:pt x="14" y="26"/>
                    </a:cubicBezTo>
                    <a:cubicBezTo>
                      <a:pt x="14" y="26"/>
                      <a:pt x="14" y="25"/>
                      <a:pt x="14" y="25"/>
                    </a:cubicBezTo>
                    <a:cubicBezTo>
                      <a:pt x="14" y="25"/>
                      <a:pt x="15" y="25"/>
                      <a:pt x="15" y="24"/>
                    </a:cubicBezTo>
                    <a:cubicBezTo>
                      <a:pt x="15" y="24"/>
                      <a:pt x="15" y="24"/>
                      <a:pt x="15" y="24"/>
                    </a:cubicBezTo>
                    <a:cubicBezTo>
                      <a:pt x="15" y="24"/>
                      <a:pt x="15" y="24"/>
                      <a:pt x="15" y="23"/>
                    </a:cubicBezTo>
                    <a:cubicBezTo>
                      <a:pt x="15" y="23"/>
                      <a:pt x="16" y="23"/>
                      <a:pt x="16" y="23"/>
                    </a:cubicBezTo>
                    <a:cubicBezTo>
                      <a:pt x="16" y="23"/>
                      <a:pt x="16" y="23"/>
                      <a:pt x="16" y="23"/>
                    </a:cubicBezTo>
                    <a:cubicBezTo>
                      <a:pt x="16" y="23"/>
                      <a:pt x="16" y="23"/>
                      <a:pt x="16" y="23"/>
                    </a:cubicBezTo>
                    <a:cubicBezTo>
                      <a:pt x="16" y="22"/>
                      <a:pt x="17" y="22"/>
                      <a:pt x="18" y="22"/>
                    </a:cubicBezTo>
                    <a:cubicBezTo>
                      <a:pt x="19" y="21"/>
                      <a:pt x="20" y="21"/>
                      <a:pt x="21" y="21"/>
                    </a:cubicBezTo>
                    <a:cubicBezTo>
                      <a:pt x="23" y="20"/>
                      <a:pt x="25" y="20"/>
                      <a:pt x="28" y="20"/>
                    </a:cubicBezTo>
                    <a:cubicBezTo>
                      <a:pt x="28" y="24"/>
                      <a:pt x="34" y="25"/>
                      <a:pt x="36" y="22"/>
                    </a:cubicBezTo>
                    <a:cubicBezTo>
                      <a:pt x="39" y="17"/>
                      <a:pt x="40" y="12"/>
                      <a:pt x="45" y="11"/>
                    </a:cubicBezTo>
                    <a:cubicBezTo>
                      <a:pt x="47" y="10"/>
                      <a:pt x="52" y="12"/>
                      <a:pt x="55" y="15"/>
                    </a:cubicBezTo>
                    <a:cubicBezTo>
                      <a:pt x="57" y="16"/>
                      <a:pt x="58" y="18"/>
                      <a:pt x="59" y="19"/>
                    </a:cubicBezTo>
                    <a:cubicBezTo>
                      <a:pt x="60" y="21"/>
                      <a:pt x="60" y="22"/>
                      <a:pt x="60" y="24"/>
                    </a:cubicBezTo>
                    <a:cubicBezTo>
                      <a:pt x="60" y="24"/>
                      <a:pt x="60" y="25"/>
                      <a:pt x="59"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5" name="Freeform 451"/>
              <p:cNvSpPr>
                <a:spLocks noEditPoints="1"/>
              </p:cNvSpPr>
              <p:nvPr/>
            </p:nvSpPr>
            <p:spPr bwMode="auto">
              <a:xfrm>
                <a:off x="2950" y="-705"/>
                <a:ext cx="144" cy="151"/>
              </a:xfrm>
              <a:custGeom>
                <a:avLst/>
                <a:gdLst>
                  <a:gd name="T0" fmla="*/ 37 w 71"/>
                  <a:gd name="T1" fmla="*/ 10 h 75"/>
                  <a:gd name="T2" fmla="*/ 29 w 71"/>
                  <a:gd name="T3" fmla="*/ 14 h 75"/>
                  <a:gd name="T4" fmla="*/ 29 w 71"/>
                  <a:gd name="T5" fmla="*/ 14 h 75"/>
                  <a:gd name="T6" fmla="*/ 9 w 71"/>
                  <a:gd name="T7" fmla="*/ 4 h 75"/>
                  <a:gd name="T8" fmla="*/ 0 w 71"/>
                  <a:gd name="T9" fmla="*/ 24 h 75"/>
                  <a:gd name="T10" fmla="*/ 25 w 71"/>
                  <a:gd name="T11" fmla="*/ 68 h 75"/>
                  <a:gd name="T12" fmla="*/ 37 w 71"/>
                  <a:gd name="T13" fmla="*/ 10 h 75"/>
                  <a:gd name="T14" fmla="*/ 45 w 71"/>
                  <a:gd name="T15" fmla="*/ 34 h 75"/>
                  <a:gd name="T16" fmla="*/ 31 w 71"/>
                  <a:gd name="T17" fmla="*/ 56 h 75"/>
                  <a:gd name="T18" fmla="*/ 11 w 71"/>
                  <a:gd name="T19" fmla="*/ 31 h 75"/>
                  <a:gd name="T20" fmla="*/ 13 w 71"/>
                  <a:gd name="T21" fmla="*/ 13 h 75"/>
                  <a:gd name="T22" fmla="*/ 27 w 71"/>
                  <a:gd name="T23" fmla="*/ 19 h 75"/>
                  <a:gd name="T24" fmla="*/ 33 w 71"/>
                  <a:gd name="T25" fmla="*/ 24 h 75"/>
                  <a:gd name="T26" fmla="*/ 40 w 71"/>
                  <a:gd name="T27" fmla="*/ 22 h 75"/>
                  <a:gd name="T28" fmla="*/ 43 w 71"/>
                  <a:gd name="T29" fmla="*/ 23 h 75"/>
                  <a:gd name="T30" fmla="*/ 45 w 71"/>
                  <a:gd name="T31" fmla="*/ 3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75">
                    <a:moveTo>
                      <a:pt x="37" y="10"/>
                    </a:moveTo>
                    <a:cubicBezTo>
                      <a:pt x="34" y="11"/>
                      <a:pt x="31" y="12"/>
                      <a:pt x="29" y="14"/>
                    </a:cubicBezTo>
                    <a:cubicBezTo>
                      <a:pt x="29" y="14"/>
                      <a:pt x="29" y="14"/>
                      <a:pt x="29" y="14"/>
                    </a:cubicBezTo>
                    <a:cubicBezTo>
                      <a:pt x="24" y="8"/>
                      <a:pt x="17" y="0"/>
                      <a:pt x="9" y="4"/>
                    </a:cubicBezTo>
                    <a:cubicBezTo>
                      <a:pt x="2" y="8"/>
                      <a:pt x="1" y="17"/>
                      <a:pt x="0" y="24"/>
                    </a:cubicBezTo>
                    <a:cubicBezTo>
                      <a:pt x="0" y="42"/>
                      <a:pt x="6" y="63"/>
                      <a:pt x="25" y="68"/>
                    </a:cubicBezTo>
                    <a:cubicBezTo>
                      <a:pt x="59" y="75"/>
                      <a:pt x="71" y="5"/>
                      <a:pt x="37" y="10"/>
                    </a:cubicBezTo>
                    <a:close/>
                    <a:moveTo>
                      <a:pt x="45" y="34"/>
                    </a:moveTo>
                    <a:cubicBezTo>
                      <a:pt x="44" y="41"/>
                      <a:pt x="40" y="55"/>
                      <a:pt x="31" y="56"/>
                    </a:cubicBezTo>
                    <a:cubicBezTo>
                      <a:pt x="18" y="58"/>
                      <a:pt x="13" y="41"/>
                      <a:pt x="11" y="31"/>
                    </a:cubicBezTo>
                    <a:cubicBezTo>
                      <a:pt x="11" y="26"/>
                      <a:pt x="10" y="18"/>
                      <a:pt x="13" y="13"/>
                    </a:cubicBezTo>
                    <a:cubicBezTo>
                      <a:pt x="15" y="9"/>
                      <a:pt x="23" y="16"/>
                      <a:pt x="27" y="19"/>
                    </a:cubicBezTo>
                    <a:cubicBezTo>
                      <a:pt x="27" y="22"/>
                      <a:pt x="29" y="25"/>
                      <a:pt x="33" y="24"/>
                    </a:cubicBezTo>
                    <a:cubicBezTo>
                      <a:pt x="36" y="23"/>
                      <a:pt x="38" y="22"/>
                      <a:pt x="40" y="22"/>
                    </a:cubicBezTo>
                    <a:cubicBezTo>
                      <a:pt x="42" y="22"/>
                      <a:pt x="42" y="22"/>
                      <a:pt x="43" y="23"/>
                    </a:cubicBezTo>
                    <a:cubicBezTo>
                      <a:pt x="45" y="25"/>
                      <a:pt x="45" y="30"/>
                      <a:pt x="45"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6" name="Freeform 452"/>
              <p:cNvSpPr>
                <a:spLocks noEditPoints="1"/>
              </p:cNvSpPr>
              <p:nvPr/>
            </p:nvSpPr>
            <p:spPr bwMode="auto">
              <a:xfrm>
                <a:off x="3057" y="-648"/>
                <a:ext cx="148" cy="161"/>
              </a:xfrm>
              <a:custGeom>
                <a:avLst/>
                <a:gdLst>
                  <a:gd name="T0" fmla="*/ 27 w 73"/>
                  <a:gd name="T1" fmla="*/ 1 h 80"/>
                  <a:gd name="T2" fmla="*/ 19 w 73"/>
                  <a:gd name="T3" fmla="*/ 4 h 80"/>
                  <a:gd name="T4" fmla="*/ 16 w 73"/>
                  <a:gd name="T5" fmla="*/ 44 h 80"/>
                  <a:gd name="T6" fmla="*/ 5 w 73"/>
                  <a:gd name="T7" fmla="*/ 65 h 80"/>
                  <a:gd name="T8" fmla="*/ 45 w 73"/>
                  <a:gd name="T9" fmla="*/ 73 h 80"/>
                  <a:gd name="T10" fmla="*/ 27 w 73"/>
                  <a:gd name="T11" fmla="*/ 1 h 80"/>
                  <a:gd name="T12" fmla="*/ 25 w 73"/>
                  <a:gd name="T13" fmla="*/ 66 h 80"/>
                  <a:gd name="T14" fmla="*/ 15 w 73"/>
                  <a:gd name="T15" fmla="*/ 60 h 80"/>
                  <a:gd name="T16" fmla="*/ 22 w 73"/>
                  <a:gd name="T17" fmla="*/ 49 h 80"/>
                  <a:gd name="T18" fmla="*/ 23 w 73"/>
                  <a:gd name="T19" fmla="*/ 46 h 80"/>
                  <a:gd name="T20" fmla="*/ 25 w 73"/>
                  <a:gd name="T21" fmla="*/ 41 h 80"/>
                  <a:gd name="T22" fmla="*/ 28 w 73"/>
                  <a:gd name="T23" fmla="*/ 16 h 80"/>
                  <a:gd name="T24" fmla="*/ 46 w 73"/>
                  <a:gd name="T25" fmla="*/ 50 h 80"/>
                  <a:gd name="T26" fmla="*/ 25 w 73"/>
                  <a:gd name="T27" fmla="*/ 6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80">
                    <a:moveTo>
                      <a:pt x="27" y="1"/>
                    </a:moveTo>
                    <a:cubicBezTo>
                      <a:pt x="24" y="0"/>
                      <a:pt x="21" y="2"/>
                      <a:pt x="19" y="4"/>
                    </a:cubicBezTo>
                    <a:cubicBezTo>
                      <a:pt x="12" y="16"/>
                      <a:pt x="7" y="32"/>
                      <a:pt x="16" y="44"/>
                    </a:cubicBezTo>
                    <a:cubicBezTo>
                      <a:pt x="6" y="46"/>
                      <a:pt x="0" y="54"/>
                      <a:pt x="5" y="65"/>
                    </a:cubicBezTo>
                    <a:cubicBezTo>
                      <a:pt x="12" y="79"/>
                      <a:pt x="33" y="80"/>
                      <a:pt x="45" y="73"/>
                    </a:cubicBezTo>
                    <a:cubicBezTo>
                      <a:pt x="73" y="56"/>
                      <a:pt x="53" y="8"/>
                      <a:pt x="27" y="1"/>
                    </a:cubicBezTo>
                    <a:close/>
                    <a:moveTo>
                      <a:pt x="25" y="66"/>
                    </a:moveTo>
                    <a:cubicBezTo>
                      <a:pt x="21" y="65"/>
                      <a:pt x="18" y="63"/>
                      <a:pt x="15" y="60"/>
                    </a:cubicBezTo>
                    <a:cubicBezTo>
                      <a:pt x="9" y="55"/>
                      <a:pt x="17" y="51"/>
                      <a:pt x="22" y="49"/>
                    </a:cubicBezTo>
                    <a:cubicBezTo>
                      <a:pt x="23" y="48"/>
                      <a:pt x="23" y="47"/>
                      <a:pt x="23" y="46"/>
                    </a:cubicBezTo>
                    <a:cubicBezTo>
                      <a:pt x="24" y="45"/>
                      <a:pt x="25" y="44"/>
                      <a:pt x="25" y="41"/>
                    </a:cubicBezTo>
                    <a:cubicBezTo>
                      <a:pt x="25" y="31"/>
                      <a:pt x="24" y="24"/>
                      <a:pt x="28" y="16"/>
                    </a:cubicBezTo>
                    <a:cubicBezTo>
                      <a:pt x="39" y="22"/>
                      <a:pt x="46" y="38"/>
                      <a:pt x="46" y="50"/>
                    </a:cubicBezTo>
                    <a:cubicBezTo>
                      <a:pt x="45" y="61"/>
                      <a:pt x="35" y="68"/>
                      <a:pt x="2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7" name="Freeform 453"/>
              <p:cNvSpPr>
                <a:spLocks noEditPoints="1"/>
              </p:cNvSpPr>
              <p:nvPr/>
            </p:nvSpPr>
            <p:spPr bwMode="auto">
              <a:xfrm>
                <a:off x="3211" y="-679"/>
                <a:ext cx="107" cy="129"/>
              </a:xfrm>
              <a:custGeom>
                <a:avLst/>
                <a:gdLst>
                  <a:gd name="T0" fmla="*/ 52 w 53"/>
                  <a:gd name="T1" fmla="*/ 17 h 64"/>
                  <a:gd name="T2" fmla="*/ 25 w 53"/>
                  <a:gd name="T3" fmla="*/ 4 h 64"/>
                  <a:gd name="T4" fmla="*/ 8 w 53"/>
                  <a:gd name="T5" fmla="*/ 32 h 64"/>
                  <a:gd name="T6" fmla="*/ 9 w 53"/>
                  <a:gd name="T7" fmla="*/ 35 h 64"/>
                  <a:gd name="T8" fmla="*/ 5 w 53"/>
                  <a:gd name="T9" fmla="*/ 42 h 64"/>
                  <a:gd name="T10" fmla="*/ 21 w 53"/>
                  <a:gd name="T11" fmla="*/ 62 h 64"/>
                  <a:gd name="T12" fmla="*/ 52 w 53"/>
                  <a:gd name="T13" fmla="*/ 23 h 64"/>
                  <a:gd name="T14" fmla="*/ 52 w 53"/>
                  <a:gd name="T15" fmla="*/ 17 h 64"/>
                  <a:gd name="T16" fmla="*/ 26 w 53"/>
                  <a:gd name="T17" fmla="*/ 47 h 64"/>
                  <a:gd name="T18" fmla="*/ 14 w 53"/>
                  <a:gd name="T19" fmla="*/ 46 h 64"/>
                  <a:gd name="T20" fmla="*/ 17 w 53"/>
                  <a:gd name="T21" fmla="*/ 38 h 64"/>
                  <a:gd name="T22" fmla="*/ 21 w 53"/>
                  <a:gd name="T23" fmla="*/ 34 h 64"/>
                  <a:gd name="T24" fmla="*/ 26 w 53"/>
                  <a:gd name="T25" fmla="*/ 30 h 64"/>
                  <a:gd name="T26" fmla="*/ 24 w 53"/>
                  <a:gd name="T27" fmla="*/ 24 h 64"/>
                  <a:gd name="T28" fmla="*/ 22 w 53"/>
                  <a:gd name="T29" fmla="*/ 25 h 64"/>
                  <a:gd name="T30" fmla="*/ 28 w 53"/>
                  <a:gd name="T31" fmla="*/ 17 h 64"/>
                  <a:gd name="T32" fmla="*/ 39 w 53"/>
                  <a:gd name="T33" fmla="*/ 20 h 64"/>
                  <a:gd name="T34" fmla="*/ 26 w 53"/>
                  <a:gd name="T35"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64">
                    <a:moveTo>
                      <a:pt x="52" y="17"/>
                    </a:moveTo>
                    <a:cubicBezTo>
                      <a:pt x="46" y="8"/>
                      <a:pt x="36" y="0"/>
                      <a:pt x="25" y="4"/>
                    </a:cubicBezTo>
                    <a:cubicBezTo>
                      <a:pt x="13" y="8"/>
                      <a:pt x="8" y="21"/>
                      <a:pt x="8" y="32"/>
                    </a:cubicBezTo>
                    <a:cubicBezTo>
                      <a:pt x="8" y="33"/>
                      <a:pt x="9" y="34"/>
                      <a:pt x="9" y="35"/>
                    </a:cubicBezTo>
                    <a:cubicBezTo>
                      <a:pt x="7" y="37"/>
                      <a:pt x="6" y="39"/>
                      <a:pt x="5" y="42"/>
                    </a:cubicBezTo>
                    <a:cubicBezTo>
                      <a:pt x="0" y="53"/>
                      <a:pt x="11" y="61"/>
                      <a:pt x="21" y="62"/>
                    </a:cubicBezTo>
                    <a:cubicBezTo>
                      <a:pt x="40" y="64"/>
                      <a:pt x="44" y="35"/>
                      <a:pt x="52" y="23"/>
                    </a:cubicBezTo>
                    <a:cubicBezTo>
                      <a:pt x="53" y="21"/>
                      <a:pt x="53" y="18"/>
                      <a:pt x="52" y="17"/>
                    </a:cubicBezTo>
                    <a:close/>
                    <a:moveTo>
                      <a:pt x="26" y="47"/>
                    </a:moveTo>
                    <a:cubicBezTo>
                      <a:pt x="23" y="50"/>
                      <a:pt x="15" y="51"/>
                      <a:pt x="14" y="46"/>
                    </a:cubicBezTo>
                    <a:cubicBezTo>
                      <a:pt x="14" y="43"/>
                      <a:pt x="15" y="40"/>
                      <a:pt x="17" y="38"/>
                    </a:cubicBezTo>
                    <a:cubicBezTo>
                      <a:pt x="19" y="37"/>
                      <a:pt x="20" y="36"/>
                      <a:pt x="21" y="34"/>
                    </a:cubicBezTo>
                    <a:cubicBezTo>
                      <a:pt x="22" y="32"/>
                      <a:pt x="24" y="31"/>
                      <a:pt x="26" y="30"/>
                    </a:cubicBezTo>
                    <a:cubicBezTo>
                      <a:pt x="29" y="28"/>
                      <a:pt x="27" y="23"/>
                      <a:pt x="24" y="24"/>
                    </a:cubicBezTo>
                    <a:cubicBezTo>
                      <a:pt x="23" y="24"/>
                      <a:pt x="23" y="25"/>
                      <a:pt x="22" y="25"/>
                    </a:cubicBezTo>
                    <a:cubicBezTo>
                      <a:pt x="23" y="22"/>
                      <a:pt x="25" y="19"/>
                      <a:pt x="28" y="17"/>
                    </a:cubicBezTo>
                    <a:cubicBezTo>
                      <a:pt x="32" y="14"/>
                      <a:pt x="36" y="17"/>
                      <a:pt x="39" y="20"/>
                    </a:cubicBezTo>
                    <a:cubicBezTo>
                      <a:pt x="34" y="29"/>
                      <a:pt x="33" y="40"/>
                      <a:pt x="26"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8" name="Freeform 454"/>
              <p:cNvSpPr/>
              <p:nvPr/>
            </p:nvSpPr>
            <p:spPr bwMode="auto">
              <a:xfrm>
                <a:off x="4703" y="-96"/>
                <a:ext cx="93" cy="111"/>
              </a:xfrm>
              <a:custGeom>
                <a:avLst/>
                <a:gdLst>
                  <a:gd name="T0" fmla="*/ 42 w 46"/>
                  <a:gd name="T1" fmla="*/ 24 h 55"/>
                  <a:gd name="T2" fmla="*/ 43 w 46"/>
                  <a:gd name="T3" fmla="*/ 20 h 55"/>
                  <a:gd name="T4" fmla="*/ 34 w 46"/>
                  <a:gd name="T5" fmla="*/ 13 h 55"/>
                  <a:gd name="T6" fmla="*/ 35 w 46"/>
                  <a:gd name="T7" fmla="*/ 11 h 55"/>
                  <a:gd name="T8" fmla="*/ 27 w 46"/>
                  <a:gd name="T9" fmla="*/ 3 h 55"/>
                  <a:gd name="T10" fmla="*/ 3 w 46"/>
                  <a:gd name="T11" fmla="*/ 30 h 55"/>
                  <a:gd name="T12" fmla="*/ 12 w 46"/>
                  <a:gd name="T13" fmla="*/ 36 h 55"/>
                  <a:gd name="T14" fmla="*/ 23 w 46"/>
                  <a:gd name="T15" fmla="*/ 41 h 55"/>
                  <a:gd name="T16" fmla="*/ 27 w 46"/>
                  <a:gd name="T17" fmla="*/ 36 h 55"/>
                  <a:gd name="T18" fmla="*/ 24 w 46"/>
                  <a:gd name="T19" fmla="*/ 42 h 55"/>
                  <a:gd name="T20" fmla="*/ 35 w 46"/>
                  <a:gd name="T21" fmla="*/ 48 h 55"/>
                  <a:gd name="T22" fmla="*/ 36 w 46"/>
                  <a:gd name="T23" fmla="*/ 47 h 55"/>
                  <a:gd name="T24" fmla="*/ 39 w 46"/>
                  <a:gd name="T25" fmla="*/ 47 h 55"/>
                  <a:gd name="T26" fmla="*/ 46 w 46"/>
                  <a:gd name="T27" fmla="*/ 30 h 55"/>
                  <a:gd name="T28" fmla="*/ 42 w 46"/>
                  <a:gd name="T29"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55">
                    <a:moveTo>
                      <a:pt x="42" y="24"/>
                    </a:moveTo>
                    <a:cubicBezTo>
                      <a:pt x="42" y="23"/>
                      <a:pt x="42" y="21"/>
                      <a:pt x="43" y="20"/>
                    </a:cubicBezTo>
                    <a:cubicBezTo>
                      <a:pt x="44" y="15"/>
                      <a:pt x="38" y="10"/>
                      <a:pt x="34" y="13"/>
                    </a:cubicBezTo>
                    <a:cubicBezTo>
                      <a:pt x="35" y="13"/>
                      <a:pt x="35" y="12"/>
                      <a:pt x="35" y="11"/>
                    </a:cubicBezTo>
                    <a:cubicBezTo>
                      <a:pt x="37" y="7"/>
                      <a:pt x="32" y="0"/>
                      <a:pt x="27" y="3"/>
                    </a:cubicBezTo>
                    <a:cubicBezTo>
                      <a:pt x="17" y="10"/>
                      <a:pt x="9" y="19"/>
                      <a:pt x="3" y="30"/>
                    </a:cubicBezTo>
                    <a:cubicBezTo>
                      <a:pt x="0" y="36"/>
                      <a:pt x="8" y="41"/>
                      <a:pt x="12" y="36"/>
                    </a:cubicBezTo>
                    <a:cubicBezTo>
                      <a:pt x="11" y="42"/>
                      <a:pt x="19" y="46"/>
                      <a:pt x="23" y="41"/>
                    </a:cubicBezTo>
                    <a:cubicBezTo>
                      <a:pt x="24" y="39"/>
                      <a:pt x="26" y="37"/>
                      <a:pt x="27" y="36"/>
                    </a:cubicBezTo>
                    <a:cubicBezTo>
                      <a:pt x="27" y="38"/>
                      <a:pt x="26" y="40"/>
                      <a:pt x="24" y="42"/>
                    </a:cubicBezTo>
                    <a:cubicBezTo>
                      <a:pt x="20" y="49"/>
                      <a:pt x="31" y="55"/>
                      <a:pt x="35" y="48"/>
                    </a:cubicBezTo>
                    <a:cubicBezTo>
                      <a:pt x="36" y="48"/>
                      <a:pt x="36" y="47"/>
                      <a:pt x="36" y="47"/>
                    </a:cubicBezTo>
                    <a:cubicBezTo>
                      <a:pt x="37" y="47"/>
                      <a:pt x="38" y="47"/>
                      <a:pt x="39" y="47"/>
                    </a:cubicBezTo>
                    <a:cubicBezTo>
                      <a:pt x="45" y="45"/>
                      <a:pt x="46" y="36"/>
                      <a:pt x="46" y="30"/>
                    </a:cubicBezTo>
                    <a:cubicBezTo>
                      <a:pt x="46" y="27"/>
                      <a:pt x="44" y="25"/>
                      <a:pt x="4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9" name="Freeform 455"/>
              <p:cNvSpPr>
                <a:spLocks noEditPoints="1"/>
              </p:cNvSpPr>
              <p:nvPr/>
            </p:nvSpPr>
            <p:spPr bwMode="auto">
              <a:xfrm>
                <a:off x="4350" y="-223"/>
                <a:ext cx="881" cy="851"/>
              </a:xfrm>
              <a:custGeom>
                <a:avLst/>
                <a:gdLst>
                  <a:gd name="T0" fmla="*/ 418 w 437"/>
                  <a:gd name="T1" fmla="*/ 253 h 422"/>
                  <a:gd name="T2" fmla="*/ 421 w 437"/>
                  <a:gd name="T3" fmla="*/ 226 h 422"/>
                  <a:gd name="T4" fmla="*/ 430 w 437"/>
                  <a:gd name="T5" fmla="*/ 177 h 422"/>
                  <a:gd name="T6" fmla="*/ 415 w 437"/>
                  <a:gd name="T7" fmla="*/ 161 h 422"/>
                  <a:gd name="T8" fmla="*/ 409 w 437"/>
                  <a:gd name="T9" fmla="*/ 129 h 422"/>
                  <a:gd name="T10" fmla="*/ 243 w 437"/>
                  <a:gd name="T11" fmla="*/ 25 h 422"/>
                  <a:gd name="T12" fmla="*/ 224 w 437"/>
                  <a:gd name="T13" fmla="*/ 8 h 422"/>
                  <a:gd name="T14" fmla="*/ 161 w 437"/>
                  <a:gd name="T15" fmla="*/ 102 h 422"/>
                  <a:gd name="T16" fmla="*/ 118 w 437"/>
                  <a:gd name="T17" fmla="*/ 149 h 422"/>
                  <a:gd name="T18" fmla="*/ 150 w 437"/>
                  <a:gd name="T19" fmla="*/ 198 h 422"/>
                  <a:gd name="T20" fmla="*/ 136 w 437"/>
                  <a:gd name="T21" fmla="*/ 213 h 422"/>
                  <a:gd name="T22" fmla="*/ 91 w 437"/>
                  <a:gd name="T23" fmla="*/ 246 h 422"/>
                  <a:gd name="T24" fmla="*/ 252 w 437"/>
                  <a:gd name="T25" fmla="*/ 384 h 422"/>
                  <a:gd name="T26" fmla="*/ 271 w 437"/>
                  <a:gd name="T27" fmla="*/ 421 h 422"/>
                  <a:gd name="T28" fmla="*/ 403 w 437"/>
                  <a:gd name="T29" fmla="*/ 370 h 422"/>
                  <a:gd name="T30" fmla="*/ 393 w 437"/>
                  <a:gd name="T31" fmla="*/ 324 h 422"/>
                  <a:gd name="T32" fmla="*/ 412 w 437"/>
                  <a:gd name="T33" fmla="*/ 312 h 422"/>
                  <a:gd name="T34" fmla="*/ 425 w 437"/>
                  <a:gd name="T35" fmla="*/ 268 h 422"/>
                  <a:gd name="T36" fmla="*/ 412 w 437"/>
                  <a:gd name="T37" fmla="*/ 173 h 422"/>
                  <a:gd name="T38" fmla="*/ 373 w 437"/>
                  <a:gd name="T39" fmla="*/ 156 h 422"/>
                  <a:gd name="T40" fmla="*/ 225 w 437"/>
                  <a:gd name="T41" fmla="*/ 42 h 422"/>
                  <a:gd name="T42" fmla="*/ 216 w 437"/>
                  <a:gd name="T43" fmla="*/ 57 h 422"/>
                  <a:gd name="T44" fmla="*/ 265 w 437"/>
                  <a:gd name="T45" fmla="*/ 74 h 422"/>
                  <a:gd name="T46" fmla="*/ 242 w 437"/>
                  <a:gd name="T47" fmla="*/ 51 h 422"/>
                  <a:gd name="T48" fmla="*/ 301 w 437"/>
                  <a:gd name="T49" fmla="*/ 83 h 422"/>
                  <a:gd name="T50" fmla="*/ 254 w 437"/>
                  <a:gd name="T51" fmla="*/ 128 h 422"/>
                  <a:gd name="T52" fmla="*/ 193 w 437"/>
                  <a:gd name="T53" fmla="*/ 136 h 422"/>
                  <a:gd name="T54" fmla="*/ 172 w 437"/>
                  <a:gd name="T55" fmla="*/ 85 h 422"/>
                  <a:gd name="T56" fmla="*/ 129 w 437"/>
                  <a:gd name="T57" fmla="*/ 151 h 422"/>
                  <a:gd name="T58" fmla="*/ 248 w 437"/>
                  <a:gd name="T59" fmla="*/ 135 h 422"/>
                  <a:gd name="T60" fmla="*/ 385 w 437"/>
                  <a:gd name="T61" fmla="*/ 136 h 422"/>
                  <a:gd name="T62" fmla="*/ 146 w 437"/>
                  <a:gd name="T63" fmla="*/ 149 h 422"/>
                  <a:gd name="T64" fmla="*/ 335 w 437"/>
                  <a:gd name="T65" fmla="*/ 185 h 422"/>
                  <a:gd name="T66" fmla="*/ 130 w 437"/>
                  <a:gd name="T67" fmla="*/ 156 h 422"/>
                  <a:gd name="T68" fmla="*/ 360 w 437"/>
                  <a:gd name="T69" fmla="*/ 221 h 422"/>
                  <a:gd name="T70" fmla="*/ 397 w 437"/>
                  <a:gd name="T71" fmla="*/ 201 h 422"/>
                  <a:gd name="T72" fmla="*/ 149 w 437"/>
                  <a:gd name="T73" fmla="*/ 209 h 422"/>
                  <a:gd name="T74" fmla="*/ 275 w 437"/>
                  <a:gd name="T75" fmla="*/ 253 h 422"/>
                  <a:gd name="T76" fmla="*/ 143 w 437"/>
                  <a:gd name="T77" fmla="*/ 219 h 422"/>
                  <a:gd name="T78" fmla="*/ 308 w 437"/>
                  <a:gd name="T79" fmla="*/ 372 h 422"/>
                  <a:gd name="T80" fmla="*/ 350 w 437"/>
                  <a:gd name="T81" fmla="*/ 359 h 422"/>
                  <a:gd name="T82" fmla="*/ 346 w 437"/>
                  <a:gd name="T83" fmla="*/ 338 h 422"/>
                  <a:gd name="T84" fmla="*/ 290 w 437"/>
                  <a:gd name="T85" fmla="*/ 350 h 422"/>
                  <a:gd name="T86" fmla="*/ 285 w 437"/>
                  <a:gd name="T87" fmla="*/ 364 h 422"/>
                  <a:gd name="T88" fmla="*/ 264 w 437"/>
                  <a:gd name="T89" fmla="*/ 362 h 422"/>
                  <a:gd name="T90" fmla="*/ 308 w 437"/>
                  <a:gd name="T91" fmla="*/ 332 h 422"/>
                  <a:gd name="T92" fmla="*/ 291 w 437"/>
                  <a:gd name="T93" fmla="*/ 380 h 422"/>
                  <a:gd name="T94" fmla="*/ 224 w 437"/>
                  <a:gd name="T95" fmla="*/ 335 h 422"/>
                  <a:gd name="T96" fmla="*/ 91 w 437"/>
                  <a:gd name="T97" fmla="*/ 257 h 422"/>
                  <a:gd name="T98" fmla="*/ 225 w 437"/>
                  <a:gd name="T99" fmla="*/ 340 h 422"/>
                  <a:gd name="T100" fmla="*/ 146 w 437"/>
                  <a:gd name="T101" fmla="*/ 254 h 422"/>
                  <a:gd name="T102" fmla="*/ 322 w 437"/>
                  <a:gd name="T103" fmla="*/ 297 h 422"/>
                  <a:gd name="T104" fmla="*/ 297 w 437"/>
                  <a:gd name="T105" fmla="*/ 319 h 422"/>
                  <a:gd name="T106" fmla="*/ 410 w 437"/>
                  <a:gd name="T107" fmla="*/ 27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7" h="422">
                    <a:moveTo>
                      <a:pt x="425" y="268"/>
                    </a:moveTo>
                    <a:cubicBezTo>
                      <a:pt x="423" y="268"/>
                      <a:pt x="422" y="268"/>
                      <a:pt x="421" y="269"/>
                    </a:cubicBezTo>
                    <a:cubicBezTo>
                      <a:pt x="420" y="263"/>
                      <a:pt x="419" y="258"/>
                      <a:pt x="418" y="253"/>
                    </a:cubicBezTo>
                    <a:cubicBezTo>
                      <a:pt x="417" y="245"/>
                      <a:pt x="419" y="236"/>
                      <a:pt x="416" y="228"/>
                    </a:cubicBezTo>
                    <a:cubicBezTo>
                      <a:pt x="416" y="228"/>
                      <a:pt x="415" y="228"/>
                      <a:pt x="415" y="227"/>
                    </a:cubicBezTo>
                    <a:cubicBezTo>
                      <a:pt x="417" y="227"/>
                      <a:pt x="419" y="226"/>
                      <a:pt x="421" y="226"/>
                    </a:cubicBezTo>
                    <a:cubicBezTo>
                      <a:pt x="423" y="225"/>
                      <a:pt x="426" y="221"/>
                      <a:pt x="425" y="218"/>
                    </a:cubicBezTo>
                    <a:cubicBezTo>
                      <a:pt x="421" y="208"/>
                      <a:pt x="416" y="200"/>
                      <a:pt x="407" y="194"/>
                    </a:cubicBezTo>
                    <a:cubicBezTo>
                      <a:pt x="417" y="187"/>
                      <a:pt x="425" y="181"/>
                      <a:pt x="430" y="177"/>
                    </a:cubicBezTo>
                    <a:cubicBezTo>
                      <a:pt x="437" y="172"/>
                      <a:pt x="430" y="160"/>
                      <a:pt x="423" y="165"/>
                    </a:cubicBezTo>
                    <a:cubicBezTo>
                      <a:pt x="420" y="167"/>
                      <a:pt x="418" y="168"/>
                      <a:pt x="416" y="170"/>
                    </a:cubicBezTo>
                    <a:cubicBezTo>
                      <a:pt x="417" y="167"/>
                      <a:pt x="416" y="164"/>
                      <a:pt x="415" y="161"/>
                    </a:cubicBezTo>
                    <a:cubicBezTo>
                      <a:pt x="414" y="154"/>
                      <a:pt x="414" y="147"/>
                      <a:pt x="415" y="141"/>
                    </a:cubicBezTo>
                    <a:cubicBezTo>
                      <a:pt x="416" y="138"/>
                      <a:pt x="414" y="135"/>
                      <a:pt x="412" y="134"/>
                    </a:cubicBezTo>
                    <a:cubicBezTo>
                      <a:pt x="413" y="132"/>
                      <a:pt x="411" y="129"/>
                      <a:pt x="409" y="129"/>
                    </a:cubicBezTo>
                    <a:cubicBezTo>
                      <a:pt x="408" y="126"/>
                      <a:pt x="406" y="123"/>
                      <a:pt x="402" y="123"/>
                    </a:cubicBezTo>
                    <a:cubicBezTo>
                      <a:pt x="369" y="121"/>
                      <a:pt x="342" y="109"/>
                      <a:pt x="312" y="97"/>
                    </a:cubicBezTo>
                    <a:cubicBezTo>
                      <a:pt x="328" y="52"/>
                      <a:pt x="286" y="10"/>
                      <a:pt x="243" y="25"/>
                    </a:cubicBezTo>
                    <a:cubicBezTo>
                      <a:pt x="243" y="19"/>
                      <a:pt x="244" y="13"/>
                      <a:pt x="242" y="7"/>
                    </a:cubicBezTo>
                    <a:cubicBezTo>
                      <a:pt x="241" y="3"/>
                      <a:pt x="238" y="2"/>
                      <a:pt x="235" y="2"/>
                    </a:cubicBezTo>
                    <a:cubicBezTo>
                      <a:pt x="231" y="0"/>
                      <a:pt x="225" y="2"/>
                      <a:pt x="224" y="8"/>
                    </a:cubicBezTo>
                    <a:cubicBezTo>
                      <a:pt x="224" y="16"/>
                      <a:pt x="224" y="24"/>
                      <a:pt x="225" y="32"/>
                    </a:cubicBezTo>
                    <a:cubicBezTo>
                      <a:pt x="209" y="33"/>
                      <a:pt x="193" y="37"/>
                      <a:pt x="179" y="46"/>
                    </a:cubicBezTo>
                    <a:cubicBezTo>
                      <a:pt x="161" y="57"/>
                      <a:pt x="158" y="82"/>
                      <a:pt x="161" y="102"/>
                    </a:cubicBezTo>
                    <a:cubicBezTo>
                      <a:pt x="161" y="107"/>
                      <a:pt x="163" y="111"/>
                      <a:pt x="165" y="116"/>
                    </a:cubicBezTo>
                    <a:cubicBezTo>
                      <a:pt x="159" y="120"/>
                      <a:pt x="154" y="126"/>
                      <a:pt x="148" y="131"/>
                    </a:cubicBezTo>
                    <a:cubicBezTo>
                      <a:pt x="139" y="138"/>
                      <a:pt x="129" y="144"/>
                      <a:pt x="118" y="149"/>
                    </a:cubicBezTo>
                    <a:cubicBezTo>
                      <a:pt x="115" y="151"/>
                      <a:pt x="117" y="155"/>
                      <a:pt x="120" y="154"/>
                    </a:cubicBezTo>
                    <a:cubicBezTo>
                      <a:pt x="121" y="154"/>
                      <a:pt x="122" y="154"/>
                      <a:pt x="123" y="153"/>
                    </a:cubicBezTo>
                    <a:cubicBezTo>
                      <a:pt x="109" y="173"/>
                      <a:pt x="123" y="188"/>
                      <a:pt x="150" y="198"/>
                    </a:cubicBezTo>
                    <a:cubicBezTo>
                      <a:pt x="150" y="198"/>
                      <a:pt x="150" y="198"/>
                      <a:pt x="150" y="198"/>
                    </a:cubicBezTo>
                    <a:cubicBezTo>
                      <a:pt x="145" y="202"/>
                      <a:pt x="145" y="203"/>
                      <a:pt x="139" y="208"/>
                    </a:cubicBezTo>
                    <a:cubicBezTo>
                      <a:pt x="137" y="209"/>
                      <a:pt x="136" y="211"/>
                      <a:pt x="136" y="213"/>
                    </a:cubicBezTo>
                    <a:cubicBezTo>
                      <a:pt x="127" y="225"/>
                      <a:pt x="131" y="237"/>
                      <a:pt x="144" y="248"/>
                    </a:cubicBezTo>
                    <a:cubicBezTo>
                      <a:pt x="127" y="243"/>
                      <a:pt x="111" y="243"/>
                      <a:pt x="94" y="245"/>
                    </a:cubicBezTo>
                    <a:cubicBezTo>
                      <a:pt x="93" y="245"/>
                      <a:pt x="92" y="246"/>
                      <a:pt x="91" y="246"/>
                    </a:cubicBezTo>
                    <a:cubicBezTo>
                      <a:pt x="91" y="246"/>
                      <a:pt x="91" y="246"/>
                      <a:pt x="91" y="247"/>
                    </a:cubicBezTo>
                    <a:cubicBezTo>
                      <a:pt x="0" y="321"/>
                      <a:pt x="198" y="377"/>
                      <a:pt x="245" y="388"/>
                    </a:cubicBezTo>
                    <a:cubicBezTo>
                      <a:pt x="248" y="389"/>
                      <a:pt x="251" y="387"/>
                      <a:pt x="252" y="384"/>
                    </a:cubicBezTo>
                    <a:cubicBezTo>
                      <a:pt x="256" y="386"/>
                      <a:pt x="261" y="387"/>
                      <a:pt x="267" y="388"/>
                    </a:cubicBezTo>
                    <a:cubicBezTo>
                      <a:pt x="267" y="396"/>
                      <a:pt x="266" y="404"/>
                      <a:pt x="264" y="413"/>
                    </a:cubicBezTo>
                    <a:cubicBezTo>
                      <a:pt x="263" y="417"/>
                      <a:pt x="266" y="421"/>
                      <a:pt x="271" y="421"/>
                    </a:cubicBezTo>
                    <a:cubicBezTo>
                      <a:pt x="292" y="422"/>
                      <a:pt x="296" y="407"/>
                      <a:pt x="293" y="390"/>
                    </a:cubicBezTo>
                    <a:cubicBezTo>
                      <a:pt x="338" y="392"/>
                      <a:pt x="390" y="385"/>
                      <a:pt x="406" y="381"/>
                    </a:cubicBezTo>
                    <a:cubicBezTo>
                      <a:pt x="413" y="380"/>
                      <a:pt x="410" y="368"/>
                      <a:pt x="403" y="370"/>
                    </a:cubicBezTo>
                    <a:cubicBezTo>
                      <a:pt x="402" y="370"/>
                      <a:pt x="400" y="370"/>
                      <a:pt x="399" y="371"/>
                    </a:cubicBezTo>
                    <a:cubicBezTo>
                      <a:pt x="399" y="371"/>
                      <a:pt x="399" y="371"/>
                      <a:pt x="399" y="371"/>
                    </a:cubicBezTo>
                    <a:cubicBezTo>
                      <a:pt x="391" y="355"/>
                      <a:pt x="391" y="340"/>
                      <a:pt x="393" y="324"/>
                    </a:cubicBezTo>
                    <a:cubicBezTo>
                      <a:pt x="393" y="323"/>
                      <a:pt x="393" y="323"/>
                      <a:pt x="393" y="323"/>
                    </a:cubicBezTo>
                    <a:cubicBezTo>
                      <a:pt x="398" y="322"/>
                      <a:pt x="403" y="322"/>
                      <a:pt x="408" y="321"/>
                    </a:cubicBezTo>
                    <a:cubicBezTo>
                      <a:pt x="412" y="320"/>
                      <a:pt x="414" y="315"/>
                      <a:pt x="412" y="312"/>
                    </a:cubicBezTo>
                    <a:cubicBezTo>
                      <a:pt x="408" y="304"/>
                      <a:pt x="404" y="296"/>
                      <a:pt x="400" y="289"/>
                    </a:cubicBezTo>
                    <a:cubicBezTo>
                      <a:pt x="412" y="286"/>
                      <a:pt x="423" y="282"/>
                      <a:pt x="429" y="278"/>
                    </a:cubicBezTo>
                    <a:cubicBezTo>
                      <a:pt x="435" y="275"/>
                      <a:pt x="431" y="266"/>
                      <a:pt x="425" y="268"/>
                    </a:cubicBezTo>
                    <a:close/>
                    <a:moveTo>
                      <a:pt x="403" y="162"/>
                    </a:moveTo>
                    <a:cubicBezTo>
                      <a:pt x="404" y="165"/>
                      <a:pt x="405" y="168"/>
                      <a:pt x="407" y="170"/>
                    </a:cubicBezTo>
                    <a:cubicBezTo>
                      <a:pt x="409" y="173"/>
                      <a:pt x="410" y="173"/>
                      <a:pt x="412" y="173"/>
                    </a:cubicBezTo>
                    <a:cubicBezTo>
                      <a:pt x="406" y="177"/>
                      <a:pt x="399" y="182"/>
                      <a:pt x="393" y="186"/>
                    </a:cubicBezTo>
                    <a:cubicBezTo>
                      <a:pt x="384" y="191"/>
                      <a:pt x="362" y="205"/>
                      <a:pt x="352" y="197"/>
                    </a:cubicBezTo>
                    <a:cubicBezTo>
                      <a:pt x="338" y="185"/>
                      <a:pt x="364" y="162"/>
                      <a:pt x="373" y="156"/>
                    </a:cubicBezTo>
                    <a:cubicBezTo>
                      <a:pt x="382" y="150"/>
                      <a:pt x="391" y="143"/>
                      <a:pt x="402" y="139"/>
                    </a:cubicBezTo>
                    <a:cubicBezTo>
                      <a:pt x="400" y="147"/>
                      <a:pt x="401" y="154"/>
                      <a:pt x="403" y="162"/>
                    </a:cubicBezTo>
                    <a:close/>
                    <a:moveTo>
                      <a:pt x="225" y="42"/>
                    </a:moveTo>
                    <a:cubicBezTo>
                      <a:pt x="225" y="45"/>
                      <a:pt x="226" y="47"/>
                      <a:pt x="226" y="49"/>
                    </a:cubicBezTo>
                    <a:cubicBezTo>
                      <a:pt x="222" y="49"/>
                      <a:pt x="218" y="50"/>
                      <a:pt x="216" y="52"/>
                    </a:cubicBezTo>
                    <a:cubicBezTo>
                      <a:pt x="215" y="53"/>
                      <a:pt x="215" y="55"/>
                      <a:pt x="216" y="57"/>
                    </a:cubicBezTo>
                    <a:cubicBezTo>
                      <a:pt x="221" y="61"/>
                      <a:pt x="229" y="61"/>
                      <a:pt x="236" y="62"/>
                    </a:cubicBezTo>
                    <a:cubicBezTo>
                      <a:pt x="242" y="63"/>
                      <a:pt x="247" y="64"/>
                      <a:pt x="252" y="66"/>
                    </a:cubicBezTo>
                    <a:cubicBezTo>
                      <a:pt x="257" y="68"/>
                      <a:pt x="261" y="71"/>
                      <a:pt x="265" y="74"/>
                    </a:cubicBezTo>
                    <a:cubicBezTo>
                      <a:pt x="269" y="76"/>
                      <a:pt x="275" y="72"/>
                      <a:pt x="273" y="68"/>
                    </a:cubicBezTo>
                    <a:cubicBezTo>
                      <a:pt x="269" y="57"/>
                      <a:pt x="254" y="53"/>
                      <a:pt x="244" y="51"/>
                    </a:cubicBezTo>
                    <a:cubicBezTo>
                      <a:pt x="243" y="51"/>
                      <a:pt x="243" y="51"/>
                      <a:pt x="242" y="51"/>
                    </a:cubicBezTo>
                    <a:cubicBezTo>
                      <a:pt x="242" y="46"/>
                      <a:pt x="242" y="41"/>
                      <a:pt x="242" y="36"/>
                    </a:cubicBezTo>
                    <a:cubicBezTo>
                      <a:pt x="256" y="34"/>
                      <a:pt x="268" y="32"/>
                      <a:pt x="282" y="38"/>
                    </a:cubicBezTo>
                    <a:cubicBezTo>
                      <a:pt x="299" y="46"/>
                      <a:pt x="302" y="66"/>
                      <a:pt x="301" y="83"/>
                    </a:cubicBezTo>
                    <a:cubicBezTo>
                      <a:pt x="300" y="97"/>
                      <a:pt x="293" y="110"/>
                      <a:pt x="284" y="121"/>
                    </a:cubicBezTo>
                    <a:cubicBezTo>
                      <a:pt x="280" y="126"/>
                      <a:pt x="274" y="131"/>
                      <a:pt x="269" y="135"/>
                    </a:cubicBezTo>
                    <a:cubicBezTo>
                      <a:pt x="261" y="140"/>
                      <a:pt x="258" y="135"/>
                      <a:pt x="254" y="128"/>
                    </a:cubicBezTo>
                    <a:cubicBezTo>
                      <a:pt x="253" y="127"/>
                      <a:pt x="250" y="126"/>
                      <a:pt x="249" y="128"/>
                    </a:cubicBezTo>
                    <a:cubicBezTo>
                      <a:pt x="247" y="124"/>
                      <a:pt x="242" y="123"/>
                      <a:pt x="239" y="127"/>
                    </a:cubicBezTo>
                    <a:cubicBezTo>
                      <a:pt x="226" y="145"/>
                      <a:pt x="211" y="151"/>
                      <a:pt x="193" y="136"/>
                    </a:cubicBezTo>
                    <a:cubicBezTo>
                      <a:pt x="186" y="130"/>
                      <a:pt x="181" y="123"/>
                      <a:pt x="177" y="114"/>
                    </a:cubicBezTo>
                    <a:cubicBezTo>
                      <a:pt x="177" y="114"/>
                      <a:pt x="177" y="113"/>
                      <a:pt x="177" y="113"/>
                    </a:cubicBezTo>
                    <a:cubicBezTo>
                      <a:pt x="173" y="104"/>
                      <a:pt x="172" y="94"/>
                      <a:pt x="172" y="85"/>
                    </a:cubicBezTo>
                    <a:cubicBezTo>
                      <a:pt x="173" y="53"/>
                      <a:pt x="201" y="49"/>
                      <a:pt x="225" y="42"/>
                    </a:cubicBezTo>
                    <a:close/>
                    <a:moveTo>
                      <a:pt x="130" y="156"/>
                    </a:moveTo>
                    <a:cubicBezTo>
                      <a:pt x="131" y="154"/>
                      <a:pt x="130" y="152"/>
                      <a:pt x="129" y="151"/>
                    </a:cubicBezTo>
                    <a:cubicBezTo>
                      <a:pt x="137" y="148"/>
                      <a:pt x="144" y="145"/>
                      <a:pt x="151" y="140"/>
                    </a:cubicBezTo>
                    <a:cubicBezTo>
                      <a:pt x="157" y="136"/>
                      <a:pt x="164" y="132"/>
                      <a:pt x="170" y="126"/>
                    </a:cubicBezTo>
                    <a:cubicBezTo>
                      <a:pt x="188" y="156"/>
                      <a:pt x="226" y="173"/>
                      <a:pt x="248" y="135"/>
                    </a:cubicBezTo>
                    <a:cubicBezTo>
                      <a:pt x="248" y="146"/>
                      <a:pt x="259" y="152"/>
                      <a:pt x="270" y="147"/>
                    </a:cubicBezTo>
                    <a:cubicBezTo>
                      <a:pt x="288" y="140"/>
                      <a:pt x="301" y="121"/>
                      <a:pt x="309" y="104"/>
                    </a:cubicBezTo>
                    <a:cubicBezTo>
                      <a:pt x="331" y="120"/>
                      <a:pt x="358" y="132"/>
                      <a:pt x="385" y="136"/>
                    </a:cubicBezTo>
                    <a:cubicBezTo>
                      <a:pt x="365" y="143"/>
                      <a:pt x="344" y="157"/>
                      <a:pt x="337" y="175"/>
                    </a:cubicBezTo>
                    <a:cubicBezTo>
                      <a:pt x="309" y="167"/>
                      <a:pt x="278" y="166"/>
                      <a:pt x="250" y="162"/>
                    </a:cubicBezTo>
                    <a:cubicBezTo>
                      <a:pt x="215" y="158"/>
                      <a:pt x="181" y="153"/>
                      <a:pt x="146" y="149"/>
                    </a:cubicBezTo>
                    <a:cubicBezTo>
                      <a:pt x="143" y="148"/>
                      <a:pt x="143" y="154"/>
                      <a:pt x="146" y="155"/>
                    </a:cubicBezTo>
                    <a:cubicBezTo>
                      <a:pt x="176" y="164"/>
                      <a:pt x="207" y="170"/>
                      <a:pt x="238" y="174"/>
                    </a:cubicBezTo>
                    <a:cubicBezTo>
                      <a:pt x="270" y="178"/>
                      <a:pt x="303" y="185"/>
                      <a:pt x="335" y="185"/>
                    </a:cubicBezTo>
                    <a:cubicBezTo>
                      <a:pt x="335" y="190"/>
                      <a:pt x="336" y="195"/>
                      <a:pt x="338" y="200"/>
                    </a:cubicBezTo>
                    <a:cubicBezTo>
                      <a:pt x="340" y="205"/>
                      <a:pt x="343" y="208"/>
                      <a:pt x="346" y="210"/>
                    </a:cubicBezTo>
                    <a:cubicBezTo>
                      <a:pt x="292" y="214"/>
                      <a:pt x="105" y="203"/>
                      <a:pt x="130" y="156"/>
                    </a:cubicBezTo>
                    <a:close/>
                    <a:moveTo>
                      <a:pt x="153" y="202"/>
                    </a:moveTo>
                    <a:cubicBezTo>
                      <a:pt x="154" y="201"/>
                      <a:pt x="154" y="200"/>
                      <a:pt x="153" y="199"/>
                    </a:cubicBezTo>
                    <a:cubicBezTo>
                      <a:pt x="215" y="223"/>
                      <a:pt x="337" y="227"/>
                      <a:pt x="360" y="221"/>
                    </a:cubicBezTo>
                    <a:cubicBezTo>
                      <a:pt x="363" y="220"/>
                      <a:pt x="364" y="216"/>
                      <a:pt x="363" y="213"/>
                    </a:cubicBezTo>
                    <a:cubicBezTo>
                      <a:pt x="374" y="212"/>
                      <a:pt x="385" y="207"/>
                      <a:pt x="396" y="200"/>
                    </a:cubicBezTo>
                    <a:cubicBezTo>
                      <a:pt x="396" y="200"/>
                      <a:pt x="396" y="200"/>
                      <a:pt x="397" y="201"/>
                    </a:cubicBezTo>
                    <a:cubicBezTo>
                      <a:pt x="428" y="221"/>
                      <a:pt x="375" y="227"/>
                      <a:pt x="363" y="231"/>
                    </a:cubicBezTo>
                    <a:cubicBezTo>
                      <a:pt x="338" y="239"/>
                      <a:pt x="313" y="243"/>
                      <a:pt x="287" y="242"/>
                    </a:cubicBezTo>
                    <a:cubicBezTo>
                      <a:pt x="241" y="240"/>
                      <a:pt x="193" y="223"/>
                      <a:pt x="149" y="209"/>
                    </a:cubicBezTo>
                    <a:cubicBezTo>
                      <a:pt x="151" y="207"/>
                      <a:pt x="152" y="204"/>
                      <a:pt x="153" y="202"/>
                    </a:cubicBezTo>
                    <a:close/>
                    <a:moveTo>
                      <a:pt x="143" y="219"/>
                    </a:moveTo>
                    <a:cubicBezTo>
                      <a:pt x="185" y="235"/>
                      <a:pt x="231" y="248"/>
                      <a:pt x="275" y="253"/>
                    </a:cubicBezTo>
                    <a:cubicBezTo>
                      <a:pt x="281" y="253"/>
                      <a:pt x="286" y="254"/>
                      <a:pt x="292" y="254"/>
                    </a:cubicBezTo>
                    <a:cubicBezTo>
                      <a:pt x="288" y="268"/>
                      <a:pt x="290" y="279"/>
                      <a:pt x="297" y="286"/>
                    </a:cubicBezTo>
                    <a:cubicBezTo>
                      <a:pt x="245" y="276"/>
                      <a:pt x="133" y="256"/>
                      <a:pt x="143" y="219"/>
                    </a:cubicBezTo>
                    <a:close/>
                    <a:moveTo>
                      <a:pt x="291" y="380"/>
                    </a:moveTo>
                    <a:cubicBezTo>
                      <a:pt x="290" y="377"/>
                      <a:pt x="288" y="373"/>
                      <a:pt x="287" y="370"/>
                    </a:cubicBezTo>
                    <a:cubicBezTo>
                      <a:pt x="293" y="372"/>
                      <a:pt x="303" y="371"/>
                      <a:pt x="308" y="372"/>
                    </a:cubicBezTo>
                    <a:cubicBezTo>
                      <a:pt x="326" y="373"/>
                      <a:pt x="345" y="374"/>
                      <a:pt x="363" y="374"/>
                    </a:cubicBezTo>
                    <a:cubicBezTo>
                      <a:pt x="370" y="375"/>
                      <a:pt x="371" y="364"/>
                      <a:pt x="365" y="362"/>
                    </a:cubicBezTo>
                    <a:cubicBezTo>
                      <a:pt x="360" y="361"/>
                      <a:pt x="355" y="360"/>
                      <a:pt x="350" y="359"/>
                    </a:cubicBezTo>
                    <a:cubicBezTo>
                      <a:pt x="351" y="359"/>
                      <a:pt x="352" y="358"/>
                      <a:pt x="353" y="358"/>
                    </a:cubicBezTo>
                    <a:cubicBezTo>
                      <a:pt x="360" y="356"/>
                      <a:pt x="359" y="345"/>
                      <a:pt x="351" y="344"/>
                    </a:cubicBezTo>
                    <a:cubicBezTo>
                      <a:pt x="352" y="341"/>
                      <a:pt x="350" y="338"/>
                      <a:pt x="346" y="338"/>
                    </a:cubicBezTo>
                    <a:cubicBezTo>
                      <a:pt x="338" y="339"/>
                      <a:pt x="330" y="342"/>
                      <a:pt x="322" y="342"/>
                    </a:cubicBezTo>
                    <a:cubicBezTo>
                      <a:pt x="317" y="342"/>
                      <a:pt x="315" y="346"/>
                      <a:pt x="315" y="350"/>
                    </a:cubicBezTo>
                    <a:cubicBezTo>
                      <a:pt x="307" y="350"/>
                      <a:pt x="298" y="350"/>
                      <a:pt x="290" y="350"/>
                    </a:cubicBezTo>
                    <a:cubicBezTo>
                      <a:pt x="283" y="350"/>
                      <a:pt x="281" y="361"/>
                      <a:pt x="288" y="362"/>
                    </a:cubicBezTo>
                    <a:cubicBezTo>
                      <a:pt x="289" y="362"/>
                      <a:pt x="290" y="363"/>
                      <a:pt x="291" y="363"/>
                    </a:cubicBezTo>
                    <a:cubicBezTo>
                      <a:pt x="289" y="363"/>
                      <a:pt x="286" y="364"/>
                      <a:pt x="285" y="364"/>
                    </a:cubicBezTo>
                    <a:cubicBezTo>
                      <a:pt x="284" y="362"/>
                      <a:pt x="283" y="360"/>
                      <a:pt x="282" y="359"/>
                    </a:cubicBezTo>
                    <a:cubicBezTo>
                      <a:pt x="279" y="354"/>
                      <a:pt x="273" y="355"/>
                      <a:pt x="271" y="358"/>
                    </a:cubicBezTo>
                    <a:cubicBezTo>
                      <a:pt x="268" y="356"/>
                      <a:pt x="264" y="358"/>
                      <a:pt x="264" y="362"/>
                    </a:cubicBezTo>
                    <a:cubicBezTo>
                      <a:pt x="265" y="367"/>
                      <a:pt x="266" y="372"/>
                      <a:pt x="266" y="377"/>
                    </a:cubicBezTo>
                    <a:cubicBezTo>
                      <a:pt x="244" y="372"/>
                      <a:pt x="230" y="360"/>
                      <a:pt x="239" y="338"/>
                    </a:cubicBezTo>
                    <a:cubicBezTo>
                      <a:pt x="261" y="340"/>
                      <a:pt x="288" y="333"/>
                      <a:pt x="308" y="332"/>
                    </a:cubicBezTo>
                    <a:cubicBezTo>
                      <a:pt x="332" y="330"/>
                      <a:pt x="356" y="328"/>
                      <a:pt x="380" y="325"/>
                    </a:cubicBezTo>
                    <a:cubicBezTo>
                      <a:pt x="376" y="341"/>
                      <a:pt x="380" y="359"/>
                      <a:pt x="388" y="373"/>
                    </a:cubicBezTo>
                    <a:cubicBezTo>
                      <a:pt x="365" y="377"/>
                      <a:pt x="324" y="382"/>
                      <a:pt x="291" y="380"/>
                    </a:cubicBezTo>
                    <a:close/>
                    <a:moveTo>
                      <a:pt x="297" y="319"/>
                    </a:moveTo>
                    <a:cubicBezTo>
                      <a:pt x="276" y="321"/>
                      <a:pt x="241" y="318"/>
                      <a:pt x="224" y="334"/>
                    </a:cubicBezTo>
                    <a:cubicBezTo>
                      <a:pt x="223" y="334"/>
                      <a:pt x="224" y="335"/>
                      <a:pt x="224" y="335"/>
                    </a:cubicBezTo>
                    <a:cubicBezTo>
                      <a:pt x="226" y="336"/>
                      <a:pt x="228" y="336"/>
                      <a:pt x="231" y="337"/>
                    </a:cubicBezTo>
                    <a:cubicBezTo>
                      <a:pt x="222" y="353"/>
                      <a:pt x="223" y="364"/>
                      <a:pt x="230" y="372"/>
                    </a:cubicBezTo>
                    <a:cubicBezTo>
                      <a:pt x="170" y="356"/>
                      <a:pt x="45" y="323"/>
                      <a:pt x="91" y="257"/>
                    </a:cubicBezTo>
                    <a:cubicBezTo>
                      <a:pt x="108" y="276"/>
                      <a:pt x="128" y="290"/>
                      <a:pt x="150" y="303"/>
                    </a:cubicBezTo>
                    <a:cubicBezTo>
                      <a:pt x="172" y="317"/>
                      <a:pt x="196" y="335"/>
                      <a:pt x="221" y="345"/>
                    </a:cubicBezTo>
                    <a:cubicBezTo>
                      <a:pt x="224" y="346"/>
                      <a:pt x="227" y="342"/>
                      <a:pt x="225" y="340"/>
                    </a:cubicBezTo>
                    <a:cubicBezTo>
                      <a:pt x="212" y="322"/>
                      <a:pt x="188" y="311"/>
                      <a:pt x="169" y="301"/>
                    </a:cubicBezTo>
                    <a:cubicBezTo>
                      <a:pt x="147" y="288"/>
                      <a:pt x="125" y="275"/>
                      <a:pt x="108" y="256"/>
                    </a:cubicBezTo>
                    <a:cubicBezTo>
                      <a:pt x="121" y="254"/>
                      <a:pt x="133" y="253"/>
                      <a:pt x="146" y="254"/>
                    </a:cubicBezTo>
                    <a:cubicBezTo>
                      <a:pt x="148" y="254"/>
                      <a:pt x="149" y="253"/>
                      <a:pt x="149" y="252"/>
                    </a:cubicBezTo>
                    <a:cubicBezTo>
                      <a:pt x="191" y="282"/>
                      <a:pt x="296" y="303"/>
                      <a:pt x="317" y="301"/>
                    </a:cubicBezTo>
                    <a:cubicBezTo>
                      <a:pt x="319" y="301"/>
                      <a:pt x="321" y="299"/>
                      <a:pt x="322" y="297"/>
                    </a:cubicBezTo>
                    <a:cubicBezTo>
                      <a:pt x="341" y="300"/>
                      <a:pt x="366" y="297"/>
                      <a:pt x="387" y="292"/>
                    </a:cubicBezTo>
                    <a:cubicBezTo>
                      <a:pt x="390" y="298"/>
                      <a:pt x="394" y="304"/>
                      <a:pt x="397" y="310"/>
                    </a:cubicBezTo>
                    <a:cubicBezTo>
                      <a:pt x="364" y="315"/>
                      <a:pt x="331" y="316"/>
                      <a:pt x="297" y="319"/>
                    </a:cubicBezTo>
                    <a:close/>
                    <a:moveTo>
                      <a:pt x="297" y="254"/>
                    </a:moveTo>
                    <a:cubicBezTo>
                      <a:pt x="335" y="253"/>
                      <a:pt x="370" y="242"/>
                      <a:pt x="406" y="230"/>
                    </a:cubicBezTo>
                    <a:cubicBezTo>
                      <a:pt x="401" y="242"/>
                      <a:pt x="405" y="260"/>
                      <a:pt x="410" y="272"/>
                    </a:cubicBezTo>
                    <a:cubicBezTo>
                      <a:pt x="371" y="284"/>
                      <a:pt x="302" y="306"/>
                      <a:pt x="297" y="2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0" name="Freeform 456"/>
              <p:cNvSpPr/>
              <p:nvPr/>
            </p:nvSpPr>
            <p:spPr bwMode="auto">
              <a:xfrm>
                <a:off x="5012" y="283"/>
                <a:ext cx="141" cy="59"/>
              </a:xfrm>
              <a:custGeom>
                <a:avLst/>
                <a:gdLst>
                  <a:gd name="T0" fmla="*/ 67 w 70"/>
                  <a:gd name="T1" fmla="*/ 13 h 29"/>
                  <a:gd name="T2" fmla="*/ 65 w 70"/>
                  <a:gd name="T3" fmla="*/ 5 h 29"/>
                  <a:gd name="T4" fmla="*/ 61 w 70"/>
                  <a:gd name="T5" fmla="*/ 2 h 29"/>
                  <a:gd name="T6" fmla="*/ 55 w 70"/>
                  <a:gd name="T7" fmla="*/ 1 h 29"/>
                  <a:gd name="T8" fmla="*/ 47 w 70"/>
                  <a:gd name="T9" fmla="*/ 0 h 29"/>
                  <a:gd name="T10" fmla="*/ 40 w 70"/>
                  <a:gd name="T11" fmla="*/ 6 h 29"/>
                  <a:gd name="T12" fmla="*/ 8 w 70"/>
                  <a:gd name="T13" fmla="*/ 10 h 29"/>
                  <a:gd name="T14" fmla="*/ 8 w 70"/>
                  <a:gd name="T15" fmla="*/ 10 h 29"/>
                  <a:gd name="T16" fmla="*/ 8 w 70"/>
                  <a:gd name="T17" fmla="*/ 10 h 29"/>
                  <a:gd name="T18" fmla="*/ 6 w 70"/>
                  <a:gd name="T19" fmla="*/ 10 h 29"/>
                  <a:gd name="T20" fmla="*/ 3 w 70"/>
                  <a:gd name="T21" fmla="*/ 22 h 29"/>
                  <a:gd name="T22" fmla="*/ 6 w 70"/>
                  <a:gd name="T23" fmla="*/ 29 h 29"/>
                  <a:gd name="T24" fmla="*/ 62 w 70"/>
                  <a:gd name="T25" fmla="*/ 25 h 29"/>
                  <a:gd name="T26" fmla="*/ 67 w 70"/>
                  <a:gd name="T27"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29">
                    <a:moveTo>
                      <a:pt x="67" y="13"/>
                    </a:moveTo>
                    <a:cubicBezTo>
                      <a:pt x="67" y="10"/>
                      <a:pt x="67" y="7"/>
                      <a:pt x="65" y="5"/>
                    </a:cubicBezTo>
                    <a:cubicBezTo>
                      <a:pt x="64" y="3"/>
                      <a:pt x="63" y="2"/>
                      <a:pt x="61" y="2"/>
                    </a:cubicBezTo>
                    <a:cubicBezTo>
                      <a:pt x="59" y="1"/>
                      <a:pt x="57" y="1"/>
                      <a:pt x="55" y="1"/>
                    </a:cubicBezTo>
                    <a:cubicBezTo>
                      <a:pt x="52" y="1"/>
                      <a:pt x="50" y="0"/>
                      <a:pt x="47" y="0"/>
                    </a:cubicBezTo>
                    <a:cubicBezTo>
                      <a:pt x="43" y="0"/>
                      <a:pt x="41" y="3"/>
                      <a:pt x="40" y="6"/>
                    </a:cubicBezTo>
                    <a:cubicBezTo>
                      <a:pt x="30" y="8"/>
                      <a:pt x="19" y="9"/>
                      <a:pt x="8" y="10"/>
                    </a:cubicBezTo>
                    <a:cubicBezTo>
                      <a:pt x="8" y="10"/>
                      <a:pt x="8" y="10"/>
                      <a:pt x="8" y="10"/>
                    </a:cubicBezTo>
                    <a:cubicBezTo>
                      <a:pt x="8" y="10"/>
                      <a:pt x="8" y="10"/>
                      <a:pt x="8" y="10"/>
                    </a:cubicBezTo>
                    <a:cubicBezTo>
                      <a:pt x="8" y="10"/>
                      <a:pt x="7" y="10"/>
                      <a:pt x="6" y="10"/>
                    </a:cubicBezTo>
                    <a:cubicBezTo>
                      <a:pt x="0" y="11"/>
                      <a:pt x="0" y="18"/>
                      <a:pt x="3" y="22"/>
                    </a:cubicBezTo>
                    <a:cubicBezTo>
                      <a:pt x="1" y="25"/>
                      <a:pt x="2" y="29"/>
                      <a:pt x="6" y="29"/>
                    </a:cubicBezTo>
                    <a:cubicBezTo>
                      <a:pt x="24" y="28"/>
                      <a:pt x="43" y="25"/>
                      <a:pt x="62" y="25"/>
                    </a:cubicBezTo>
                    <a:cubicBezTo>
                      <a:pt x="69" y="24"/>
                      <a:pt x="70" y="17"/>
                      <a:pt x="67"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1" name="Freeform 457"/>
              <p:cNvSpPr/>
              <p:nvPr/>
            </p:nvSpPr>
            <p:spPr bwMode="auto">
              <a:xfrm>
                <a:off x="5054" y="102"/>
                <a:ext cx="105" cy="56"/>
              </a:xfrm>
              <a:custGeom>
                <a:avLst/>
                <a:gdLst>
                  <a:gd name="T0" fmla="*/ 42 w 52"/>
                  <a:gd name="T1" fmla="*/ 2 h 28"/>
                  <a:gd name="T2" fmla="*/ 40 w 52"/>
                  <a:gd name="T3" fmla="*/ 2 h 28"/>
                  <a:gd name="T4" fmla="*/ 36 w 52"/>
                  <a:gd name="T5" fmla="*/ 0 h 28"/>
                  <a:gd name="T6" fmla="*/ 6 w 52"/>
                  <a:gd name="T7" fmla="*/ 15 h 28"/>
                  <a:gd name="T8" fmla="*/ 11 w 52"/>
                  <a:gd name="T9" fmla="*/ 26 h 28"/>
                  <a:gd name="T10" fmla="*/ 21 w 52"/>
                  <a:gd name="T11" fmla="*/ 23 h 28"/>
                  <a:gd name="T12" fmla="*/ 23 w 52"/>
                  <a:gd name="T13" fmla="*/ 24 h 28"/>
                  <a:gd name="T14" fmla="*/ 33 w 52"/>
                  <a:gd name="T15" fmla="*/ 21 h 28"/>
                  <a:gd name="T16" fmla="*/ 45 w 52"/>
                  <a:gd name="T17" fmla="*/ 13 h 28"/>
                  <a:gd name="T18" fmla="*/ 46 w 52"/>
                  <a:gd name="T19" fmla="*/ 13 h 28"/>
                  <a:gd name="T20" fmla="*/ 46 w 52"/>
                  <a:gd name="T21" fmla="*/ 13 h 28"/>
                  <a:gd name="T22" fmla="*/ 47 w 52"/>
                  <a:gd name="T23" fmla="*/ 12 h 28"/>
                  <a:gd name="T24" fmla="*/ 42 w 52"/>
                  <a:gd name="T25"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8">
                    <a:moveTo>
                      <a:pt x="42" y="2"/>
                    </a:moveTo>
                    <a:cubicBezTo>
                      <a:pt x="41" y="2"/>
                      <a:pt x="41" y="2"/>
                      <a:pt x="40" y="2"/>
                    </a:cubicBezTo>
                    <a:cubicBezTo>
                      <a:pt x="40" y="1"/>
                      <a:pt x="38" y="0"/>
                      <a:pt x="36" y="0"/>
                    </a:cubicBezTo>
                    <a:cubicBezTo>
                      <a:pt x="25" y="0"/>
                      <a:pt x="15" y="10"/>
                      <a:pt x="6" y="15"/>
                    </a:cubicBezTo>
                    <a:cubicBezTo>
                      <a:pt x="0" y="18"/>
                      <a:pt x="4" y="28"/>
                      <a:pt x="11" y="26"/>
                    </a:cubicBezTo>
                    <a:cubicBezTo>
                      <a:pt x="14" y="25"/>
                      <a:pt x="17" y="24"/>
                      <a:pt x="21" y="23"/>
                    </a:cubicBezTo>
                    <a:cubicBezTo>
                      <a:pt x="21" y="23"/>
                      <a:pt x="22" y="24"/>
                      <a:pt x="23" y="24"/>
                    </a:cubicBezTo>
                    <a:cubicBezTo>
                      <a:pt x="26" y="24"/>
                      <a:pt x="30" y="22"/>
                      <a:pt x="33" y="21"/>
                    </a:cubicBezTo>
                    <a:cubicBezTo>
                      <a:pt x="37" y="19"/>
                      <a:pt x="41" y="16"/>
                      <a:pt x="45" y="13"/>
                    </a:cubicBezTo>
                    <a:cubicBezTo>
                      <a:pt x="46" y="13"/>
                      <a:pt x="46" y="13"/>
                      <a:pt x="46" y="13"/>
                    </a:cubicBezTo>
                    <a:cubicBezTo>
                      <a:pt x="46" y="13"/>
                      <a:pt x="46" y="13"/>
                      <a:pt x="46" y="13"/>
                    </a:cubicBezTo>
                    <a:cubicBezTo>
                      <a:pt x="47" y="13"/>
                      <a:pt x="47" y="12"/>
                      <a:pt x="47" y="12"/>
                    </a:cubicBezTo>
                    <a:cubicBezTo>
                      <a:pt x="52" y="8"/>
                      <a:pt x="47" y="0"/>
                      <a:pt x="4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2" name="Freeform 458"/>
              <p:cNvSpPr>
                <a:spLocks noEditPoints="1"/>
              </p:cNvSpPr>
              <p:nvPr/>
            </p:nvSpPr>
            <p:spPr bwMode="auto">
              <a:xfrm>
                <a:off x="1037" y="2549"/>
                <a:ext cx="393" cy="397"/>
              </a:xfrm>
              <a:custGeom>
                <a:avLst/>
                <a:gdLst>
                  <a:gd name="T0" fmla="*/ 170 w 195"/>
                  <a:gd name="T1" fmla="*/ 50 h 197"/>
                  <a:gd name="T2" fmla="*/ 151 w 195"/>
                  <a:gd name="T3" fmla="*/ 4 h 197"/>
                  <a:gd name="T4" fmla="*/ 57 w 195"/>
                  <a:gd name="T5" fmla="*/ 65 h 197"/>
                  <a:gd name="T6" fmla="*/ 15 w 195"/>
                  <a:gd name="T7" fmla="*/ 162 h 197"/>
                  <a:gd name="T8" fmla="*/ 88 w 195"/>
                  <a:gd name="T9" fmla="*/ 158 h 197"/>
                  <a:gd name="T10" fmla="*/ 145 w 195"/>
                  <a:gd name="T11" fmla="*/ 103 h 197"/>
                  <a:gd name="T12" fmla="*/ 139 w 195"/>
                  <a:gd name="T13" fmla="*/ 90 h 197"/>
                  <a:gd name="T14" fmla="*/ 170 w 195"/>
                  <a:gd name="T15" fmla="*/ 50 h 197"/>
                  <a:gd name="T16" fmla="*/ 149 w 195"/>
                  <a:gd name="T17" fmla="*/ 17 h 197"/>
                  <a:gd name="T18" fmla="*/ 97 w 195"/>
                  <a:gd name="T19" fmla="*/ 104 h 197"/>
                  <a:gd name="T20" fmla="*/ 74 w 195"/>
                  <a:gd name="T21" fmla="*/ 110 h 197"/>
                  <a:gd name="T22" fmla="*/ 84 w 195"/>
                  <a:gd name="T23" fmla="*/ 77 h 197"/>
                  <a:gd name="T24" fmla="*/ 121 w 195"/>
                  <a:gd name="T25" fmla="*/ 47 h 197"/>
                  <a:gd name="T26" fmla="*/ 124 w 195"/>
                  <a:gd name="T27" fmla="*/ 64 h 197"/>
                  <a:gd name="T28" fmla="*/ 111 w 195"/>
                  <a:gd name="T29" fmla="*/ 78 h 197"/>
                  <a:gd name="T30" fmla="*/ 115 w 195"/>
                  <a:gd name="T31" fmla="*/ 83 h 197"/>
                  <a:gd name="T32" fmla="*/ 147 w 195"/>
                  <a:gd name="T33" fmla="*/ 50 h 197"/>
                  <a:gd name="T34" fmla="*/ 128 w 195"/>
                  <a:gd name="T35" fmla="*/ 32 h 197"/>
                  <a:gd name="T36" fmla="*/ 82 w 195"/>
                  <a:gd name="T37" fmla="*/ 58 h 197"/>
                  <a:gd name="T38" fmla="*/ 149 w 195"/>
                  <a:gd name="T39" fmla="*/ 17 h 197"/>
                  <a:gd name="T40" fmla="*/ 87 w 195"/>
                  <a:gd name="T41" fmla="*/ 141 h 197"/>
                  <a:gd name="T42" fmla="*/ 27 w 195"/>
                  <a:gd name="T43" fmla="*/ 140 h 197"/>
                  <a:gd name="T44" fmla="*/ 62 w 195"/>
                  <a:gd name="T45" fmla="*/ 81 h 197"/>
                  <a:gd name="T46" fmla="*/ 56 w 195"/>
                  <a:gd name="T47" fmla="*/ 102 h 197"/>
                  <a:gd name="T48" fmla="*/ 100 w 195"/>
                  <a:gd name="T49" fmla="*/ 117 h 197"/>
                  <a:gd name="T50" fmla="*/ 128 w 195"/>
                  <a:gd name="T51" fmla="*/ 100 h 197"/>
                  <a:gd name="T52" fmla="*/ 87 w 195"/>
                  <a:gd name="T53" fmla="*/ 14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5" h="197">
                    <a:moveTo>
                      <a:pt x="170" y="50"/>
                    </a:moveTo>
                    <a:cubicBezTo>
                      <a:pt x="180" y="30"/>
                      <a:pt x="176" y="7"/>
                      <a:pt x="151" y="4"/>
                    </a:cubicBezTo>
                    <a:cubicBezTo>
                      <a:pt x="114" y="0"/>
                      <a:pt x="79" y="40"/>
                      <a:pt x="57" y="65"/>
                    </a:cubicBezTo>
                    <a:cubicBezTo>
                      <a:pt x="36" y="89"/>
                      <a:pt x="0" y="128"/>
                      <a:pt x="15" y="162"/>
                    </a:cubicBezTo>
                    <a:cubicBezTo>
                      <a:pt x="28" y="197"/>
                      <a:pt x="69" y="173"/>
                      <a:pt x="88" y="158"/>
                    </a:cubicBezTo>
                    <a:cubicBezTo>
                      <a:pt x="109" y="141"/>
                      <a:pt x="128" y="123"/>
                      <a:pt x="145" y="103"/>
                    </a:cubicBezTo>
                    <a:cubicBezTo>
                      <a:pt x="150" y="97"/>
                      <a:pt x="145" y="89"/>
                      <a:pt x="139" y="90"/>
                    </a:cubicBezTo>
                    <a:cubicBezTo>
                      <a:pt x="152" y="78"/>
                      <a:pt x="162" y="64"/>
                      <a:pt x="170" y="50"/>
                    </a:cubicBezTo>
                    <a:close/>
                    <a:moveTo>
                      <a:pt x="149" y="17"/>
                    </a:moveTo>
                    <a:cubicBezTo>
                      <a:pt x="195" y="23"/>
                      <a:pt x="110" y="97"/>
                      <a:pt x="97" y="104"/>
                    </a:cubicBezTo>
                    <a:cubicBezTo>
                      <a:pt x="90" y="108"/>
                      <a:pt x="82" y="112"/>
                      <a:pt x="74" y="110"/>
                    </a:cubicBezTo>
                    <a:cubicBezTo>
                      <a:pt x="58" y="107"/>
                      <a:pt x="80" y="81"/>
                      <a:pt x="84" y="77"/>
                    </a:cubicBezTo>
                    <a:cubicBezTo>
                      <a:pt x="94" y="65"/>
                      <a:pt x="107" y="54"/>
                      <a:pt x="121" y="47"/>
                    </a:cubicBezTo>
                    <a:cubicBezTo>
                      <a:pt x="139" y="37"/>
                      <a:pt x="129" y="58"/>
                      <a:pt x="124" y="64"/>
                    </a:cubicBezTo>
                    <a:cubicBezTo>
                      <a:pt x="120" y="69"/>
                      <a:pt x="116" y="74"/>
                      <a:pt x="111" y="78"/>
                    </a:cubicBezTo>
                    <a:cubicBezTo>
                      <a:pt x="108" y="81"/>
                      <a:pt x="112" y="85"/>
                      <a:pt x="115" y="83"/>
                    </a:cubicBezTo>
                    <a:cubicBezTo>
                      <a:pt x="127" y="77"/>
                      <a:pt x="145" y="65"/>
                      <a:pt x="147" y="50"/>
                    </a:cubicBezTo>
                    <a:cubicBezTo>
                      <a:pt x="148" y="38"/>
                      <a:pt x="140" y="30"/>
                      <a:pt x="128" y="32"/>
                    </a:cubicBezTo>
                    <a:cubicBezTo>
                      <a:pt x="116" y="35"/>
                      <a:pt x="98" y="45"/>
                      <a:pt x="82" y="58"/>
                    </a:cubicBezTo>
                    <a:cubicBezTo>
                      <a:pt x="99" y="39"/>
                      <a:pt x="125" y="13"/>
                      <a:pt x="149" y="17"/>
                    </a:cubicBezTo>
                    <a:close/>
                    <a:moveTo>
                      <a:pt x="87" y="141"/>
                    </a:moveTo>
                    <a:cubicBezTo>
                      <a:pt x="73" y="153"/>
                      <a:pt x="16" y="187"/>
                      <a:pt x="27" y="140"/>
                    </a:cubicBezTo>
                    <a:cubicBezTo>
                      <a:pt x="31" y="119"/>
                      <a:pt x="47" y="99"/>
                      <a:pt x="62" y="81"/>
                    </a:cubicBezTo>
                    <a:cubicBezTo>
                      <a:pt x="58" y="88"/>
                      <a:pt x="55" y="95"/>
                      <a:pt x="56" y="102"/>
                    </a:cubicBezTo>
                    <a:cubicBezTo>
                      <a:pt x="58" y="128"/>
                      <a:pt x="82" y="126"/>
                      <a:pt x="100" y="117"/>
                    </a:cubicBezTo>
                    <a:cubicBezTo>
                      <a:pt x="110" y="113"/>
                      <a:pt x="119" y="107"/>
                      <a:pt x="128" y="100"/>
                    </a:cubicBezTo>
                    <a:cubicBezTo>
                      <a:pt x="115" y="114"/>
                      <a:pt x="101" y="128"/>
                      <a:pt x="87"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3" name="Freeform 459"/>
              <p:cNvSpPr>
                <a:spLocks noEditPoints="1"/>
              </p:cNvSpPr>
              <p:nvPr/>
            </p:nvSpPr>
            <p:spPr bwMode="auto">
              <a:xfrm>
                <a:off x="4753" y="3509"/>
                <a:ext cx="412" cy="290"/>
              </a:xfrm>
              <a:custGeom>
                <a:avLst/>
                <a:gdLst>
                  <a:gd name="T0" fmla="*/ 108 w 204"/>
                  <a:gd name="T1" fmla="*/ 23 h 144"/>
                  <a:gd name="T2" fmla="*/ 75 w 204"/>
                  <a:gd name="T3" fmla="*/ 27 h 144"/>
                  <a:gd name="T4" fmla="*/ 52 w 204"/>
                  <a:gd name="T5" fmla="*/ 21 h 144"/>
                  <a:gd name="T6" fmla="*/ 36 w 204"/>
                  <a:gd name="T7" fmla="*/ 42 h 144"/>
                  <a:gd name="T8" fmla="*/ 31 w 204"/>
                  <a:gd name="T9" fmla="*/ 62 h 144"/>
                  <a:gd name="T10" fmla="*/ 1 w 204"/>
                  <a:gd name="T11" fmla="*/ 70 h 144"/>
                  <a:gd name="T12" fmla="*/ 5 w 204"/>
                  <a:gd name="T13" fmla="*/ 140 h 144"/>
                  <a:gd name="T14" fmla="*/ 27 w 204"/>
                  <a:gd name="T15" fmla="*/ 109 h 144"/>
                  <a:gd name="T16" fmla="*/ 111 w 204"/>
                  <a:gd name="T17" fmla="*/ 98 h 144"/>
                  <a:gd name="T18" fmla="*/ 152 w 204"/>
                  <a:gd name="T19" fmla="*/ 95 h 144"/>
                  <a:gd name="T20" fmla="*/ 189 w 204"/>
                  <a:gd name="T21" fmla="*/ 43 h 144"/>
                  <a:gd name="T22" fmla="*/ 88 w 204"/>
                  <a:gd name="T23" fmla="*/ 105 h 144"/>
                  <a:gd name="T24" fmla="*/ 96 w 204"/>
                  <a:gd name="T25" fmla="*/ 100 h 144"/>
                  <a:gd name="T26" fmla="*/ 96 w 204"/>
                  <a:gd name="T27" fmla="*/ 96 h 144"/>
                  <a:gd name="T28" fmla="*/ 100 w 204"/>
                  <a:gd name="T29" fmla="*/ 89 h 144"/>
                  <a:gd name="T30" fmla="*/ 118 w 204"/>
                  <a:gd name="T31" fmla="*/ 86 h 144"/>
                  <a:gd name="T32" fmla="*/ 119 w 204"/>
                  <a:gd name="T33" fmla="*/ 80 h 144"/>
                  <a:gd name="T34" fmla="*/ 129 w 204"/>
                  <a:gd name="T35" fmla="*/ 78 h 144"/>
                  <a:gd name="T36" fmla="*/ 136 w 204"/>
                  <a:gd name="T37" fmla="*/ 90 h 144"/>
                  <a:gd name="T38" fmla="*/ 167 w 204"/>
                  <a:gd name="T39" fmla="*/ 49 h 144"/>
                  <a:gd name="T40" fmla="*/ 165 w 204"/>
                  <a:gd name="T41" fmla="*/ 43 h 144"/>
                  <a:gd name="T42" fmla="*/ 130 w 204"/>
                  <a:gd name="T43" fmla="*/ 53 h 144"/>
                  <a:gd name="T44" fmla="*/ 115 w 204"/>
                  <a:gd name="T45" fmla="*/ 66 h 144"/>
                  <a:gd name="T46" fmla="*/ 108 w 204"/>
                  <a:gd name="T47" fmla="*/ 77 h 144"/>
                  <a:gd name="T48" fmla="*/ 83 w 204"/>
                  <a:gd name="T49" fmla="*/ 87 h 144"/>
                  <a:gd name="T50" fmla="*/ 83 w 204"/>
                  <a:gd name="T51" fmla="*/ 88 h 144"/>
                  <a:gd name="T52" fmla="*/ 77 w 204"/>
                  <a:gd name="T53" fmla="*/ 95 h 144"/>
                  <a:gd name="T54" fmla="*/ 68 w 204"/>
                  <a:gd name="T55" fmla="*/ 98 h 144"/>
                  <a:gd name="T56" fmla="*/ 68 w 204"/>
                  <a:gd name="T57" fmla="*/ 104 h 144"/>
                  <a:gd name="T58" fmla="*/ 35 w 204"/>
                  <a:gd name="T59" fmla="*/ 101 h 144"/>
                  <a:gd name="T60" fmla="*/ 126 w 204"/>
                  <a:gd name="T61" fmla="*/ 50 h 144"/>
                  <a:gd name="T62" fmla="*/ 44 w 204"/>
                  <a:gd name="T63" fmla="*/ 79 h 144"/>
                  <a:gd name="T64" fmla="*/ 28 w 204"/>
                  <a:gd name="T65" fmla="*/ 91 h 144"/>
                  <a:gd name="T66" fmla="*/ 46 w 204"/>
                  <a:gd name="T67" fmla="*/ 45 h 144"/>
                  <a:gd name="T68" fmla="*/ 51 w 204"/>
                  <a:gd name="T69" fmla="*/ 32 h 144"/>
                  <a:gd name="T70" fmla="*/ 84 w 204"/>
                  <a:gd name="T71" fmla="*/ 45 h 144"/>
                  <a:gd name="T72" fmla="*/ 144 w 204"/>
                  <a:gd name="T73" fmla="*/ 3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144">
                    <a:moveTo>
                      <a:pt x="153" y="15"/>
                    </a:moveTo>
                    <a:cubicBezTo>
                      <a:pt x="142" y="19"/>
                      <a:pt x="114" y="37"/>
                      <a:pt x="108" y="23"/>
                    </a:cubicBezTo>
                    <a:cubicBezTo>
                      <a:pt x="106" y="19"/>
                      <a:pt x="92" y="15"/>
                      <a:pt x="89" y="15"/>
                    </a:cubicBezTo>
                    <a:cubicBezTo>
                      <a:pt x="81" y="15"/>
                      <a:pt x="78" y="20"/>
                      <a:pt x="75" y="27"/>
                    </a:cubicBezTo>
                    <a:cubicBezTo>
                      <a:pt x="73" y="35"/>
                      <a:pt x="79" y="39"/>
                      <a:pt x="71" y="34"/>
                    </a:cubicBezTo>
                    <a:cubicBezTo>
                      <a:pt x="64" y="30"/>
                      <a:pt x="58" y="25"/>
                      <a:pt x="52" y="21"/>
                    </a:cubicBezTo>
                    <a:cubicBezTo>
                      <a:pt x="50" y="19"/>
                      <a:pt x="48" y="20"/>
                      <a:pt x="46" y="22"/>
                    </a:cubicBezTo>
                    <a:cubicBezTo>
                      <a:pt x="38" y="29"/>
                      <a:pt x="41" y="34"/>
                      <a:pt x="36" y="42"/>
                    </a:cubicBezTo>
                    <a:cubicBezTo>
                      <a:pt x="34" y="45"/>
                      <a:pt x="36" y="49"/>
                      <a:pt x="39" y="49"/>
                    </a:cubicBezTo>
                    <a:cubicBezTo>
                      <a:pt x="31" y="47"/>
                      <a:pt x="34" y="61"/>
                      <a:pt x="31" y="62"/>
                    </a:cubicBezTo>
                    <a:cubicBezTo>
                      <a:pt x="23" y="62"/>
                      <a:pt x="14" y="63"/>
                      <a:pt x="6" y="64"/>
                    </a:cubicBezTo>
                    <a:cubicBezTo>
                      <a:pt x="2" y="64"/>
                      <a:pt x="0" y="67"/>
                      <a:pt x="1" y="70"/>
                    </a:cubicBezTo>
                    <a:cubicBezTo>
                      <a:pt x="4" y="84"/>
                      <a:pt x="11" y="91"/>
                      <a:pt x="24" y="96"/>
                    </a:cubicBezTo>
                    <a:cubicBezTo>
                      <a:pt x="11" y="108"/>
                      <a:pt x="2" y="123"/>
                      <a:pt x="5" y="140"/>
                    </a:cubicBezTo>
                    <a:cubicBezTo>
                      <a:pt x="5" y="144"/>
                      <a:pt x="11" y="144"/>
                      <a:pt x="12" y="140"/>
                    </a:cubicBezTo>
                    <a:cubicBezTo>
                      <a:pt x="14" y="128"/>
                      <a:pt x="19" y="118"/>
                      <a:pt x="27" y="109"/>
                    </a:cubicBezTo>
                    <a:cubicBezTo>
                      <a:pt x="37" y="136"/>
                      <a:pt x="65" y="141"/>
                      <a:pt x="77" y="115"/>
                    </a:cubicBezTo>
                    <a:cubicBezTo>
                      <a:pt x="94" y="128"/>
                      <a:pt x="108" y="119"/>
                      <a:pt x="111" y="98"/>
                    </a:cubicBezTo>
                    <a:cubicBezTo>
                      <a:pt x="122" y="105"/>
                      <a:pt x="134" y="107"/>
                      <a:pt x="149" y="104"/>
                    </a:cubicBezTo>
                    <a:cubicBezTo>
                      <a:pt x="152" y="103"/>
                      <a:pt x="154" y="98"/>
                      <a:pt x="152" y="95"/>
                    </a:cubicBezTo>
                    <a:cubicBezTo>
                      <a:pt x="140" y="77"/>
                      <a:pt x="140" y="80"/>
                      <a:pt x="158" y="69"/>
                    </a:cubicBezTo>
                    <a:cubicBezTo>
                      <a:pt x="170" y="62"/>
                      <a:pt x="181" y="54"/>
                      <a:pt x="189" y="43"/>
                    </a:cubicBezTo>
                    <a:cubicBezTo>
                      <a:pt x="204" y="24"/>
                      <a:pt x="167" y="10"/>
                      <a:pt x="153" y="15"/>
                    </a:cubicBezTo>
                    <a:close/>
                    <a:moveTo>
                      <a:pt x="88" y="105"/>
                    </a:moveTo>
                    <a:cubicBezTo>
                      <a:pt x="88" y="104"/>
                      <a:pt x="88" y="104"/>
                      <a:pt x="88" y="103"/>
                    </a:cubicBezTo>
                    <a:cubicBezTo>
                      <a:pt x="91" y="104"/>
                      <a:pt x="95" y="103"/>
                      <a:pt x="96" y="100"/>
                    </a:cubicBezTo>
                    <a:cubicBezTo>
                      <a:pt x="96" y="99"/>
                      <a:pt x="96" y="99"/>
                      <a:pt x="96" y="99"/>
                    </a:cubicBezTo>
                    <a:cubicBezTo>
                      <a:pt x="97" y="98"/>
                      <a:pt x="96" y="97"/>
                      <a:pt x="96" y="96"/>
                    </a:cubicBezTo>
                    <a:cubicBezTo>
                      <a:pt x="96" y="94"/>
                      <a:pt x="95" y="92"/>
                      <a:pt x="95" y="90"/>
                    </a:cubicBezTo>
                    <a:cubicBezTo>
                      <a:pt x="97" y="90"/>
                      <a:pt x="98" y="89"/>
                      <a:pt x="100" y="89"/>
                    </a:cubicBezTo>
                    <a:cubicBezTo>
                      <a:pt x="103" y="103"/>
                      <a:pt x="99" y="108"/>
                      <a:pt x="88" y="105"/>
                    </a:cubicBezTo>
                    <a:close/>
                    <a:moveTo>
                      <a:pt x="118" y="86"/>
                    </a:moveTo>
                    <a:cubicBezTo>
                      <a:pt x="118" y="86"/>
                      <a:pt x="118" y="85"/>
                      <a:pt x="118" y="85"/>
                    </a:cubicBezTo>
                    <a:cubicBezTo>
                      <a:pt x="119" y="83"/>
                      <a:pt x="119" y="81"/>
                      <a:pt x="119" y="80"/>
                    </a:cubicBezTo>
                    <a:cubicBezTo>
                      <a:pt x="122" y="80"/>
                      <a:pt x="124" y="80"/>
                      <a:pt x="127" y="80"/>
                    </a:cubicBezTo>
                    <a:cubicBezTo>
                      <a:pt x="128" y="79"/>
                      <a:pt x="128" y="79"/>
                      <a:pt x="129" y="78"/>
                    </a:cubicBezTo>
                    <a:cubicBezTo>
                      <a:pt x="129" y="79"/>
                      <a:pt x="129" y="79"/>
                      <a:pt x="129" y="79"/>
                    </a:cubicBezTo>
                    <a:cubicBezTo>
                      <a:pt x="132" y="83"/>
                      <a:pt x="134" y="86"/>
                      <a:pt x="136" y="90"/>
                    </a:cubicBezTo>
                    <a:cubicBezTo>
                      <a:pt x="130" y="89"/>
                      <a:pt x="124" y="88"/>
                      <a:pt x="118" y="86"/>
                    </a:cubicBezTo>
                    <a:close/>
                    <a:moveTo>
                      <a:pt x="167" y="49"/>
                    </a:moveTo>
                    <a:cubicBezTo>
                      <a:pt x="156" y="56"/>
                      <a:pt x="144" y="63"/>
                      <a:pt x="133" y="70"/>
                    </a:cubicBezTo>
                    <a:cubicBezTo>
                      <a:pt x="139" y="57"/>
                      <a:pt x="154" y="52"/>
                      <a:pt x="165" y="43"/>
                    </a:cubicBezTo>
                    <a:cubicBezTo>
                      <a:pt x="169" y="40"/>
                      <a:pt x="165" y="33"/>
                      <a:pt x="160" y="35"/>
                    </a:cubicBezTo>
                    <a:cubicBezTo>
                      <a:pt x="149" y="39"/>
                      <a:pt x="139" y="45"/>
                      <a:pt x="130" y="53"/>
                    </a:cubicBezTo>
                    <a:cubicBezTo>
                      <a:pt x="126" y="56"/>
                      <a:pt x="123" y="61"/>
                      <a:pt x="121" y="66"/>
                    </a:cubicBezTo>
                    <a:cubicBezTo>
                      <a:pt x="120" y="69"/>
                      <a:pt x="118" y="66"/>
                      <a:pt x="115" y="66"/>
                    </a:cubicBezTo>
                    <a:cubicBezTo>
                      <a:pt x="110" y="64"/>
                      <a:pt x="107" y="69"/>
                      <a:pt x="107" y="73"/>
                    </a:cubicBezTo>
                    <a:cubicBezTo>
                      <a:pt x="108" y="74"/>
                      <a:pt x="108" y="76"/>
                      <a:pt x="108" y="77"/>
                    </a:cubicBezTo>
                    <a:cubicBezTo>
                      <a:pt x="101" y="77"/>
                      <a:pt x="95" y="79"/>
                      <a:pt x="87" y="81"/>
                    </a:cubicBezTo>
                    <a:cubicBezTo>
                      <a:pt x="84" y="81"/>
                      <a:pt x="83" y="85"/>
                      <a:pt x="83" y="87"/>
                    </a:cubicBezTo>
                    <a:cubicBezTo>
                      <a:pt x="83" y="88"/>
                      <a:pt x="83" y="88"/>
                      <a:pt x="83" y="89"/>
                    </a:cubicBezTo>
                    <a:cubicBezTo>
                      <a:pt x="83" y="89"/>
                      <a:pt x="83" y="88"/>
                      <a:pt x="83" y="88"/>
                    </a:cubicBezTo>
                    <a:cubicBezTo>
                      <a:pt x="79" y="87"/>
                      <a:pt x="75" y="91"/>
                      <a:pt x="76" y="95"/>
                    </a:cubicBezTo>
                    <a:cubicBezTo>
                      <a:pt x="76" y="95"/>
                      <a:pt x="77" y="95"/>
                      <a:pt x="77" y="95"/>
                    </a:cubicBezTo>
                    <a:cubicBezTo>
                      <a:pt x="74" y="94"/>
                      <a:pt x="72" y="93"/>
                      <a:pt x="70" y="93"/>
                    </a:cubicBezTo>
                    <a:cubicBezTo>
                      <a:pt x="67" y="91"/>
                      <a:pt x="65" y="97"/>
                      <a:pt x="68" y="98"/>
                    </a:cubicBezTo>
                    <a:cubicBezTo>
                      <a:pt x="69" y="99"/>
                      <a:pt x="70" y="100"/>
                      <a:pt x="71" y="101"/>
                    </a:cubicBezTo>
                    <a:cubicBezTo>
                      <a:pt x="70" y="101"/>
                      <a:pt x="69" y="102"/>
                      <a:pt x="68" y="104"/>
                    </a:cubicBezTo>
                    <a:cubicBezTo>
                      <a:pt x="57" y="103"/>
                      <a:pt x="46" y="102"/>
                      <a:pt x="35" y="102"/>
                    </a:cubicBezTo>
                    <a:cubicBezTo>
                      <a:pt x="35" y="101"/>
                      <a:pt x="35" y="101"/>
                      <a:pt x="35" y="101"/>
                    </a:cubicBezTo>
                    <a:cubicBezTo>
                      <a:pt x="44" y="93"/>
                      <a:pt x="54" y="87"/>
                      <a:pt x="64" y="81"/>
                    </a:cubicBezTo>
                    <a:cubicBezTo>
                      <a:pt x="83" y="70"/>
                      <a:pt x="109" y="64"/>
                      <a:pt x="126" y="50"/>
                    </a:cubicBezTo>
                    <a:cubicBezTo>
                      <a:pt x="128" y="48"/>
                      <a:pt x="126" y="42"/>
                      <a:pt x="123" y="43"/>
                    </a:cubicBezTo>
                    <a:cubicBezTo>
                      <a:pt x="96" y="46"/>
                      <a:pt x="66" y="65"/>
                      <a:pt x="44" y="79"/>
                    </a:cubicBezTo>
                    <a:cubicBezTo>
                      <a:pt x="39" y="83"/>
                      <a:pt x="33" y="87"/>
                      <a:pt x="28" y="92"/>
                    </a:cubicBezTo>
                    <a:cubicBezTo>
                      <a:pt x="28" y="91"/>
                      <a:pt x="28" y="91"/>
                      <a:pt x="28" y="91"/>
                    </a:cubicBezTo>
                    <a:cubicBezTo>
                      <a:pt x="20" y="85"/>
                      <a:pt x="16" y="82"/>
                      <a:pt x="13" y="74"/>
                    </a:cubicBezTo>
                    <a:cubicBezTo>
                      <a:pt x="32" y="72"/>
                      <a:pt x="44" y="70"/>
                      <a:pt x="46" y="45"/>
                    </a:cubicBezTo>
                    <a:cubicBezTo>
                      <a:pt x="46" y="45"/>
                      <a:pt x="46" y="44"/>
                      <a:pt x="46" y="44"/>
                    </a:cubicBezTo>
                    <a:cubicBezTo>
                      <a:pt x="48" y="38"/>
                      <a:pt x="47" y="30"/>
                      <a:pt x="51" y="32"/>
                    </a:cubicBezTo>
                    <a:cubicBezTo>
                      <a:pt x="59" y="38"/>
                      <a:pt x="68" y="45"/>
                      <a:pt x="76" y="49"/>
                    </a:cubicBezTo>
                    <a:cubicBezTo>
                      <a:pt x="80" y="50"/>
                      <a:pt x="83" y="48"/>
                      <a:pt x="84" y="45"/>
                    </a:cubicBezTo>
                    <a:cubicBezTo>
                      <a:pt x="86" y="0"/>
                      <a:pt x="103" y="52"/>
                      <a:pt x="122" y="40"/>
                    </a:cubicBezTo>
                    <a:cubicBezTo>
                      <a:pt x="128" y="35"/>
                      <a:pt x="137" y="34"/>
                      <a:pt x="144" y="30"/>
                    </a:cubicBezTo>
                    <a:cubicBezTo>
                      <a:pt x="166" y="20"/>
                      <a:pt x="188" y="34"/>
                      <a:pt x="167"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4" name="Freeform 460"/>
              <p:cNvSpPr>
                <a:spLocks noEditPoints="1"/>
              </p:cNvSpPr>
              <p:nvPr/>
            </p:nvSpPr>
            <p:spPr bwMode="auto">
              <a:xfrm>
                <a:off x="2503" y="-384"/>
                <a:ext cx="264" cy="250"/>
              </a:xfrm>
              <a:custGeom>
                <a:avLst/>
                <a:gdLst>
                  <a:gd name="T0" fmla="*/ 122 w 131"/>
                  <a:gd name="T1" fmla="*/ 5 h 124"/>
                  <a:gd name="T2" fmla="*/ 121 w 131"/>
                  <a:gd name="T3" fmla="*/ 9 h 124"/>
                  <a:gd name="T4" fmla="*/ 119 w 131"/>
                  <a:gd name="T5" fmla="*/ 10 h 124"/>
                  <a:gd name="T6" fmla="*/ 72 w 131"/>
                  <a:gd name="T7" fmla="*/ 15 h 124"/>
                  <a:gd name="T8" fmla="*/ 72 w 131"/>
                  <a:gd name="T9" fmla="*/ 11 h 124"/>
                  <a:gd name="T10" fmla="*/ 64 w 131"/>
                  <a:gd name="T11" fmla="*/ 9 h 124"/>
                  <a:gd name="T12" fmla="*/ 55 w 131"/>
                  <a:gd name="T13" fmla="*/ 40 h 124"/>
                  <a:gd name="T14" fmla="*/ 41 w 131"/>
                  <a:gd name="T15" fmla="*/ 85 h 124"/>
                  <a:gd name="T16" fmla="*/ 6 w 131"/>
                  <a:gd name="T17" fmla="*/ 95 h 124"/>
                  <a:gd name="T18" fmla="*/ 14 w 131"/>
                  <a:gd name="T19" fmla="*/ 121 h 124"/>
                  <a:gd name="T20" fmla="*/ 51 w 131"/>
                  <a:gd name="T21" fmla="*/ 89 h 124"/>
                  <a:gd name="T22" fmla="*/ 63 w 131"/>
                  <a:gd name="T23" fmla="*/ 55 h 124"/>
                  <a:gd name="T24" fmla="*/ 90 w 131"/>
                  <a:gd name="T25" fmla="*/ 60 h 124"/>
                  <a:gd name="T26" fmla="*/ 112 w 131"/>
                  <a:gd name="T27" fmla="*/ 56 h 124"/>
                  <a:gd name="T28" fmla="*/ 106 w 131"/>
                  <a:gd name="T29" fmla="*/ 82 h 124"/>
                  <a:gd name="T30" fmla="*/ 104 w 131"/>
                  <a:gd name="T31" fmla="*/ 87 h 124"/>
                  <a:gd name="T32" fmla="*/ 82 w 131"/>
                  <a:gd name="T33" fmla="*/ 119 h 124"/>
                  <a:gd name="T34" fmla="*/ 115 w 131"/>
                  <a:gd name="T35" fmla="*/ 90 h 124"/>
                  <a:gd name="T36" fmla="*/ 131 w 131"/>
                  <a:gd name="T37" fmla="*/ 6 h 124"/>
                  <a:gd name="T38" fmla="*/ 122 w 131"/>
                  <a:gd name="T39" fmla="*/ 5 h 124"/>
                  <a:gd name="T40" fmla="*/ 15 w 131"/>
                  <a:gd name="T41" fmla="*/ 106 h 124"/>
                  <a:gd name="T42" fmla="*/ 37 w 131"/>
                  <a:gd name="T43" fmla="*/ 92 h 124"/>
                  <a:gd name="T44" fmla="*/ 15 w 131"/>
                  <a:gd name="T45" fmla="*/ 106 h 124"/>
                  <a:gd name="T46" fmla="*/ 85 w 131"/>
                  <a:gd name="T47" fmla="*/ 105 h 124"/>
                  <a:gd name="T48" fmla="*/ 102 w 131"/>
                  <a:gd name="T49" fmla="*/ 91 h 124"/>
                  <a:gd name="T50" fmla="*/ 85 w 131"/>
                  <a:gd name="T51" fmla="*/ 105 h 124"/>
                  <a:gd name="T52" fmla="*/ 90 w 131"/>
                  <a:gd name="T53" fmla="*/ 51 h 124"/>
                  <a:gd name="T54" fmla="*/ 66 w 131"/>
                  <a:gd name="T55" fmla="*/ 47 h 124"/>
                  <a:gd name="T56" fmla="*/ 71 w 131"/>
                  <a:gd name="T57" fmla="*/ 22 h 124"/>
                  <a:gd name="T58" fmla="*/ 118 w 131"/>
                  <a:gd name="T59" fmla="*/ 21 h 124"/>
                  <a:gd name="T60" fmla="*/ 115 w 131"/>
                  <a:gd name="T61" fmla="*/ 43 h 124"/>
                  <a:gd name="T62" fmla="*/ 90 w 131"/>
                  <a:gd name="T63" fmla="*/ 5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1" h="124">
                    <a:moveTo>
                      <a:pt x="122" y="5"/>
                    </a:moveTo>
                    <a:cubicBezTo>
                      <a:pt x="121" y="6"/>
                      <a:pt x="121" y="8"/>
                      <a:pt x="121" y="9"/>
                    </a:cubicBezTo>
                    <a:cubicBezTo>
                      <a:pt x="120" y="9"/>
                      <a:pt x="119" y="9"/>
                      <a:pt x="119" y="10"/>
                    </a:cubicBezTo>
                    <a:cubicBezTo>
                      <a:pt x="103" y="18"/>
                      <a:pt x="89" y="19"/>
                      <a:pt x="72" y="15"/>
                    </a:cubicBezTo>
                    <a:cubicBezTo>
                      <a:pt x="72" y="14"/>
                      <a:pt x="72" y="13"/>
                      <a:pt x="72" y="11"/>
                    </a:cubicBezTo>
                    <a:cubicBezTo>
                      <a:pt x="73" y="6"/>
                      <a:pt x="66" y="5"/>
                      <a:pt x="64" y="9"/>
                    </a:cubicBezTo>
                    <a:cubicBezTo>
                      <a:pt x="58" y="18"/>
                      <a:pt x="57" y="30"/>
                      <a:pt x="55" y="40"/>
                    </a:cubicBezTo>
                    <a:cubicBezTo>
                      <a:pt x="51" y="56"/>
                      <a:pt x="47" y="71"/>
                      <a:pt x="41" y="85"/>
                    </a:cubicBezTo>
                    <a:cubicBezTo>
                      <a:pt x="27" y="79"/>
                      <a:pt x="14" y="81"/>
                      <a:pt x="6" y="95"/>
                    </a:cubicBezTo>
                    <a:cubicBezTo>
                      <a:pt x="0" y="104"/>
                      <a:pt x="2" y="119"/>
                      <a:pt x="14" y="121"/>
                    </a:cubicBezTo>
                    <a:cubicBezTo>
                      <a:pt x="31" y="124"/>
                      <a:pt x="46" y="102"/>
                      <a:pt x="51" y="89"/>
                    </a:cubicBezTo>
                    <a:cubicBezTo>
                      <a:pt x="56" y="78"/>
                      <a:pt x="60" y="66"/>
                      <a:pt x="63" y="55"/>
                    </a:cubicBezTo>
                    <a:cubicBezTo>
                      <a:pt x="72" y="58"/>
                      <a:pt x="80" y="60"/>
                      <a:pt x="90" y="60"/>
                    </a:cubicBezTo>
                    <a:cubicBezTo>
                      <a:pt x="97" y="60"/>
                      <a:pt x="105" y="59"/>
                      <a:pt x="112" y="56"/>
                    </a:cubicBezTo>
                    <a:cubicBezTo>
                      <a:pt x="111" y="65"/>
                      <a:pt x="109" y="74"/>
                      <a:pt x="106" y="82"/>
                    </a:cubicBezTo>
                    <a:cubicBezTo>
                      <a:pt x="106" y="83"/>
                      <a:pt x="105" y="85"/>
                      <a:pt x="104" y="87"/>
                    </a:cubicBezTo>
                    <a:cubicBezTo>
                      <a:pt x="77" y="67"/>
                      <a:pt x="62" y="113"/>
                      <a:pt x="82" y="119"/>
                    </a:cubicBezTo>
                    <a:cubicBezTo>
                      <a:pt x="99" y="124"/>
                      <a:pt x="110" y="102"/>
                      <a:pt x="115" y="90"/>
                    </a:cubicBezTo>
                    <a:cubicBezTo>
                      <a:pt x="126" y="64"/>
                      <a:pt x="128" y="34"/>
                      <a:pt x="131" y="6"/>
                    </a:cubicBezTo>
                    <a:cubicBezTo>
                      <a:pt x="131" y="1"/>
                      <a:pt x="123" y="0"/>
                      <a:pt x="122" y="5"/>
                    </a:cubicBezTo>
                    <a:close/>
                    <a:moveTo>
                      <a:pt x="15" y="106"/>
                    </a:moveTo>
                    <a:cubicBezTo>
                      <a:pt x="15" y="94"/>
                      <a:pt x="27" y="90"/>
                      <a:pt x="37" y="92"/>
                    </a:cubicBezTo>
                    <a:cubicBezTo>
                      <a:pt x="31" y="100"/>
                      <a:pt x="15" y="117"/>
                      <a:pt x="15" y="106"/>
                    </a:cubicBezTo>
                    <a:close/>
                    <a:moveTo>
                      <a:pt x="85" y="105"/>
                    </a:moveTo>
                    <a:cubicBezTo>
                      <a:pt x="84" y="95"/>
                      <a:pt x="93" y="89"/>
                      <a:pt x="102" y="91"/>
                    </a:cubicBezTo>
                    <a:cubicBezTo>
                      <a:pt x="96" y="100"/>
                      <a:pt x="86" y="114"/>
                      <a:pt x="85" y="105"/>
                    </a:cubicBezTo>
                    <a:close/>
                    <a:moveTo>
                      <a:pt x="90" y="51"/>
                    </a:moveTo>
                    <a:cubicBezTo>
                      <a:pt x="81" y="51"/>
                      <a:pt x="73" y="49"/>
                      <a:pt x="66" y="47"/>
                    </a:cubicBezTo>
                    <a:cubicBezTo>
                      <a:pt x="68" y="39"/>
                      <a:pt x="70" y="30"/>
                      <a:pt x="71" y="22"/>
                    </a:cubicBezTo>
                    <a:cubicBezTo>
                      <a:pt x="86" y="28"/>
                      <a:pt x="104" y="29"/>
                      <a:pt x="118" y="21"/>
                    </a:cubicBezTo>
                    <a:cubicBezTo>
                      <a:pt x="117" y="29"/>
                      <a:pt x="116" y="36"/>
                      <a:pt x="115" y="43"/>
                    </a:cubicBezTo>
                    <a:cubicBezTo>
                      <a:pt x="106" y="45"/>
                      <a:pt x="99" y="50"/>
                      <a:pt x="9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5" name="Freeform 461"/>
              <p:cNvSpPr>
                <a:spLocks noEditPoints="1"/>
              </p:cNvSpPr>
              <p:nvPr/>
            </p:nvSpPr>
            <p:spPr bwMode="auto">
              <a:xfrm>
                <a:off x="1450" y="-360"/>
                <a:ext cx="730" cy="690"/>
              </a:xfrm>
              <a:custGeom>
                <a:avLst/>
                <a:gdLst>
                  <a:gd name="T0" fmla="*/ 350 w 362"/>
                  <a:gd name="T1" fmla="*/ 6 h 342"/>
                  <a:gd name="T2" fmla="*/ 304 w 362"/>
                  <a:gd name="T3" fmla="*/ 4 h 342"/>
                  <a:gd name="T4" fmla="*/ 247 w 362"/>
                  <a:gd name="T5" fmla="*/ 58 h 342"/>
                  <a:gd name="T6" fmla="*/ 110 w 362"/>
                  <a:gd name="T7" fmla="*/ 177 h 342"/>
                  <a:gd name="T8" fmla="*/ 8 w 362"/>
                  <a:gd name="T9" fmla="*/ 334 h 342"/>
                  <a:gd name="T10" fmla="*/ 16 w 362"/>
                  <a:gd name="T11" fmla="*/ 340 h 342"/>
                  <a:gd name="T12" fmla="*/ 265 w 362"/>
                  <a:gd name="T13" fmla="*/ 101 h 342"/>
                  <a:gd name="T14" fmla="*/ 287 w 362"/>
                  <a:gd name="T15" fmla="*/ 94 h 342"/>
                  <a:gd name="T16" fmla="*/ 359 w 362"/>
                  <a:gd name="T17" fmla="*/ 22 h 342"/>
                  <a:gd name="T18" fmla="*/ 128 w 362"/>
                  <a:gd name="T19" fmla="*/ 180 h 342"/>
                  <a:gd name="T20" fmla="*/ 131 w 362"/>
                  <a:gd name="T21" fmla="*/ 175 h 342"/>
                  <a:gd name="T22" fmla="*/ 128 w 362"/>
                  <a:gd name="T23" fmla="*/ 180 h 342"/>
                  <a:gd name="T24" fmla="*/ 123 w 362"/>
                  <a:gd name="T25" fmla="*/ 190 h 342"/>
                  <a:gd name="T26" fmla="*/ 117 w 362"/>
                  <a:gd name="T27" fmla="*/ 211 h 342"/>
                  <a:gd name="T28" fmla="*/ 110 w 362"/>
                  <a:gd name="T29" fmla="*/ 197 h 342"/>
                  <a:gd name="T30" fmla="*/ 122 w 362"/>
                  <a:gd name="T31" fmla="*/ 184 h 342"/>
                  <a:gd name="T32" fmla="*/ 98 w 362"/>
                  <a:gd name="T33" fmla="*/ 213 h 342"/>
                  <a:gd name="T34" fmla="*/ 103 w 362"/>
                  <a:gd name="T35" fmla="*/ 210 h 342"/>
                  <a:gd name="T36" fmla="*/ 105 w 362"/>
                  <a:gd name="T37" fmla="*/ 204 h 342"/>
                  <a:gd name="T38" fmla="*/ 103 w 362"/>
                  <a:gd name="T39" fmla="*/ 210 h 342"/>
                  <a:gd name="T40" fmla="*/ 20 w 362"/>
                  <a:gd name="T41" fmla="*/ 324 h 342"/>
                  <a:gd name="T42" fmla="*/ 61 w 362"/>
                  <a:gd name="T43" fmla="*/ 278 h 342"/>
                  <a:gd name="T44" fmla="*/ 66 w 362"/>
                  <a:gd name="T45" fmla="*/ 265 h 342"/>
                  <a:gd name="T46" fmla="*/ 67 w 362"/>
                  <a:gd name="T47" fmla="*/ 264 h 342"/>
                  <a:gd name="T48" fmla="*/ 72 w 362"/>
                  <a:gd name="T49" fmla="*/ 255 h 342"/>
                  <a:gd name="T50" fmla="*/ 77 w 362"/>
                  <a:gd name="T51" fmla="*/ 249 h 342"/>
                  <a:gd name="T52" fmla="*/ 82 w 362"/>
                  <a:gd name="T53" fmla="*/ 239 h 342"/>
                  <a:gd name="T54" fmla="*/ 92 w 362"/>
                  <a:gd name="T55" fmla="*/ 236 h 342"/>
                  <a:gd name="T56" fmla="*/ 102 w 362"/>
                  <a:gd name="T57" fmla="*/ 236 h 342"/>
                  <a:gd name="T58" fmla="*/ 104 w 362"/>
                  <a:gd name="T59" fmla="*/ 222 h 342"/>
                  <a:gd name="T60" fmla="*/ 111 w 362"/>
                  <a:gd name="T61" fmla="*/ 223 h 342"/>
                  <a:gd name="T62" fmla="*/ 117 w 362"/>
                  <a:gd name="T63" fmla="*/ 229 h 342"/>
                  <a:gd name="T64" fmla="*/ 123 w 362"/>
                  <a:gd name="T65" fmla="*/ 206 h 342"/>
                  <a:gd name="T66" fmla="*/ 131 w 362"/>
                  <a:gd name="T67" fmla="*/ 209 h 342"/>
                  <a:gd name="T68" fmla="*/ 132 w 362"/>
                  <a:gd name="T69" fmla="*/ 201 h 342"/>
                  <a:gd name="T70" fmla="*/ 138 w 362"/>
                  <a:gd name="T71" fmla="*/ 186 h 342"/>
                  <a:gd name="T72" fmla="*/ 148 w 362"/>
                  <a:gd name="T73" fmla="*/ 189 h 342"/>
                  <a:gd name="T74" fmla="*/ 153 w 362"/>
                  <a:gd name="T75" fmla="*/ 177 h 342"/>
                  <a:gd name="T76" fmla="*/ 153 w 362"/>
                  <a:gd name="T77" fmla="*/ 167 h 342"/>
                  <a:gd name="T78" fmla="*/ 159 w 362"/>
                  <a:gd name="T79" fmla="*/ 155 h 342"/>
                  <a:gd name="T80" fmla="*/ 171 w 362"/>
                  <a:gd name="T81" fmla="*/ 160 h 342"/>
                  <a:gd name="T82" fmla="*/ 165 w 362"/>
                  <a:gd name="T83" fmla="*/ 194 h 342"/>
                  <a:gd name="T84" fmla="*/ 189 w 362"/>
                  <a:gd name="T85" fmla="*/ 159 h 342"/>
                  <a:gd name="T86" fmla="*/ 180 w 362"/>
                  <a:gd name="T87" fmla="*/ 154 h 342"/>
                  <a:gd name="T88" fmla="*/ 178 w 362"/>
                  <a:gd name="T89" fmla="*/ 143 h 342"/>
                  <a:gd name="T90" fmla="*/ 259 w 362"/>
                  <a:gd name="T91" fmla="*/ 87 h 342"/>
                  <a:gd name="T92" fmla="*/ 262 w 362"/>
                  <a:gd name="T93" fmla="*/ 69 h 342"/>
                  <a:gd name="T94" fmla="*/ 262 w 362"/>
                  <a:gd name="T95" fmla="*/ 64 h 342"/>
                  <a:gd name="T96" fmla="*/ 262 w 362"/>
                  <a:gd name="T97" fmla="*/ 69 h 342"/>
                  <a:gd name="T98" fmla="*/ 267 w 362"/>
                  <a:gd name="T99" fmla="*/ 78 h 342"/>
                  <a:gd name="T100" fmla="*/ 277 w 362"/>
                  <a:gd name="T101" fmla="*/ 72 h 342"/>
                  <a:gd name="T102" fmla="*/ 290 w 362"/>
                  <a:gd name="T103" fmla="*/ 75 h 342"/>
                  <a:gd name="T104" fmla="*/ 295 w 362"/>
                  <a:gd name="T105" fmla="*/ 77 h 342"/>
                  <a:gd name="T106" fmla="*/ 311 w 362"/>
                  <a:gd name="T107" fmla="*/ 61 h 342"/>
                  <a:gd name="T108" fmla="*/ 310 w 362"/>
                  <a:gd name="T109" fmla="*/ 58 h 342"/>
                  <a:gd name="T110" fmla="*/ 296 w 362"/>
                  <a:gd name="T111" fmla="*/ 58 h 342"/>
                  <a:gd name="T112" fmla="*/ 295 w 362"/>
                  <a:gd name="T113" fmla="*/ 38 h 342"/>
                  <a:gd name="T114" fmla="*/ 295 w 362"/>
                  <a:gd name="T115" fmla="*/ 30 h 342"/>
                  <a:gd name="T116" fmla="*/ 263 w 362"/>
                  <a:gd name="T117" fmla="*/ 47 h 342"/>
                  <a:gd name="T118" fmla="*/ 312 w 362"/>
                  <a:gd name="T119" fmla="*/ 16 h 342"/>
                  <a:gd name="T120" fmla="*/ 311 w 362"/>
                  <a:gd name="T121" fmla="*/ 6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2" h="342">
                    <a:moveTo>
                      <a:pt x="361" y="18"/>
                    </a:moveTo>
                    <a:cubicBezTo>
                      <a:pt x="360" y="12"/>
                      <a:pt x="356" y="9"/>
                      <a:pt x="350" y="6"/>
                    </a:cubicBezTo>
                    <a:cubicBezTo>
                      <a:pt x="349" y="5"/>
                      <a:pt x="348" y="5"/>
                      <a:pt x="347" y="5"/>
                    </a:cubicBezTo>
                    <a:cubicBezTo>
                      <a:pt x="333" y="0"/>
                      <a:pt x="313" y="2"/>
                      <a:pt x="304" y="4"/>
                    </a:cubicBezTo>
                    <a:cubicBezTo>
                      <a:pt x="279" y="8"/>
                      <a:pt x="252" y="25"/>
                      <a:pt x="247" y="51"/>
                    </a:cubicBezTo>
                    <a:cubicBezTo>
                      <a:pt x="247" y="54"/>
                      <a:pt x="247" y="56"/>
                      <a:pt x="247" y="58"/>
                    </a:cubicBezTo>
                    <a:cubicBezTo>
                      <a:pt x="243" y="57"/>
                      <a:pt x="239" y="57"/>
                      <a:pt x="238" y="61"/>
                    </a:cubicBezTo>
                    <a:cubicBezTo>
                      <a:pt x="212" y="118"/>
                      <a:pt x="151" y="135"/>
                      <a:pt x="110" y="177"/>
                    </a:cubicBezTo>
                    <a:cubicBezTo>
                      <a:pt x="66" y="222"/>
                      <a:pt x="53" y="288"/>
                      <a:pt x="3" y="328"/>
                    </a:cubicBezTo>
                    <a:cubicBezTo>
                      <a:pt x="0" y="330"/>
                      <a:pt x="4" y="336"/>
                      <a:pt x="8" y="334"/>
                    </a:cubicBezTo>
                    <a:cubicBezTo>
                      <a:pt x="8" y="334"/>
                      <a:pt x="8" y="333"/>
                      <a:pt x="8" y="333"/>
                    </a:cubicBezTo>
                    <a:cubicBezTo>
                      <a:pt x="7" y="337"/>
                      <a:pt x="11" y="342"/>
                      <a:pt x="16" y="340"/>
                    </a:cubicBezTo>
                    <a:cubicBezTo>
                      <a:pt x="69" y="313"/>
                      <a:pt x="116" y="276"/>
                      <a:pt x="156" y="232"/>
                    </a:cubicBezTo>
                    <a:cubicBezTo>
                      <a:pt x="195" y="190"/>
                      <a:pt x="218" y="137"/>
                      <a:pt x="265" y="101"/>
                    </a:cubicBezTo>
                    <a:cubicBezTo>
                      <a:pt x="268" y="99"/>
                      <a:pt x="269" y="95"/>
                      <a:pt x="268" y="93"/>
                    </a:cubicBezTo>
                    <a:cubicBezTo>
                      <a:pt x="274" y="95"/>
                      <a:pt x="280" y="95"/>
                      <a:pt x="287" y="94"/>
                    </a:cubicBezTo>
                    <a:cubicBezTo>
                      <a:pt x="324" y="88"/>
                      <a:pt x="330" y="44"/>
                      <a:pt x="350" y="19"/>
                    </a:cubicBezTo>
                    <a:cubicBezTo>
                      <a:pt x="352" y="20"/>
                      <a:pt x="355" y="21"/>
                      <a:pt x="359" y="22"/>
                    </a:cubicBezTo>
                    <a:cubicBezTo>
                      <a:pt x="360" y="22"/>
                      <a:pt x="362" y="20"/>
                      <a:pt x="361" y="18"/>
                    </a:cubicBezTo>
                    <a:close/>
                    <a:moveTo>
                      <a:pt x="128" y="180"/>
                    </a:moveTo>
                    <a:cubicBezTo>
                      <a:pt x="128" y="180"/>
                      <a:pt x="127" y="179"/>
                      <a:pt x="127" y="179"/>
                    </a:cubicBezTo>
                    <a:cubicBezTo>
                      <a:pt x="128" y="178"/>
                      <a:pt x="130" y="176"/>
                      <a:pt x="131" y="175"/>
                    </a:cubicBezTo>
                    <a:cubicBezTo>
                      <a:pt x="131" y="179"/>
                      <a:pt x="131" y="182"/>
                      <a:pt x="131" y="185"/>
                    </a:cubicBezTo>
                    <a:cubicBezTo>
                      <a:pt x="130" y="183"/>
                      <a:pt x="129" y="182"/>
                      <a:pt x="128" y="180"/>
                    </a:cubicBezTo>
                    <a:close/>
                    <a:moveTo>
                      <a:pt x="122" y="184"/>
                    </a:moveTo>
                    <a:cubicBezTo>
                      <a:pt x="122" y="186"/>
                      <a:pt x="123" y="188"/>
                      <a:pt x="123" y="190"/>
                    </a:cubicBezTo>
                    <a:cubicBezTo>
                      <a:pt x="121" y="188"/>
                      <a:pt x="117" y="189"/>
                      <a:pt x="117" y="192"/>
                    </a:cubicBezTo>
                    <a:cubicBezTo>
                      <a:pt x="117" y="198"/>
                      <a:pt x="117" y="205"/>
                      <a:pt x="117" y="211"/>
                    </a:cubicBezTo>
                    <a:cubicBezTo>
                      <a:pt x="115" y="207"/>
                      <a:pt x="113" y="203"/>
                      <a:pt x="111" y="198"/>
                    </a:cubicBezTo>
                    <a:cubicBezTo>
                      <a:pt x="111" y="198"/>
                      <a:pt x="111" y="197"/>
                      <a:pt x="110" y="197"/>
                    </a:cubicBezTo>
                    <a:cubicBezTo>
                      <a:pt x="113" y="193"/>
                      <a:pt x="116" y="190"/>
                      <a:pt x="119" y="187"/>
                    </a:cubicBezTo>
                    <a:cubicBezTo>
                      <a:pt x="120" y="186"/>
                      <a:pt x="121" y="185"/>
                      <a:pt x="122" y="184"/>
                    </a:cubicBezTo>
                    <a:close/>
                    <a:moveTo>
                      <a:pt x="96" y="217"/>
                    </a:moveTo>
                    <a:cubicBezTo>
                      <a:pt x="96" y="216"/>
                      <a:pt x="97" y="214"/>
                      <a:pt x="98" y="213"/>
                    </a:cubicBezTo>
                    <a:cubicBezTo>
                      <a:pt x="99" y="225"/>
                      <a:pt x="105" y="241"/>
                      <a:pt x="96" y="217"/>
                    </a:cubicBezTo>
                    <a:close/>
                    <a:moveTo>
                      <a:pt x="103" y="210"/>
                    </a:moveTo>
                    <a:cubicBezTo>
                      <a:pt x="103" y="209"/>
                      <a:pt x="102" y="209"/>
                      <a:pt x="101" y="209"/>
                    </a:cubicBezTo>
                    <a:cubicBezTo>
                      <a:pt x="103" y="207"/>
                      <a:pt x="104" y="205"/>
                      <a:pt x="105" y="204"/>
                    </a:cubicBezTo>
                    <a:cubicBezTo>
                      <a:pt x="105" y="207"/>
                      <a:pt x="105" y="210"/>
                      <a:pt x="105" y="214"/>
                    </a:cubicBezTo>
                    <a:cubicBezTo>
                      <a:pt x="104" y="213"/>
                      <a:pt x="104" y="211"/>
                      <a:pt x="103" y="210"/>
                    </a:cubicBezTo>
                    <a:close/>
                    <a:moveTo>
                      <a:pt x="165" y="194"/>
                    </a:moveTo>
                    <a:cubicBezTo>
                      <a:pt x="127" y="249"/>
                      <a:pt x="74" y="286"/>
                      <a:pt x="20" y="324"/>
                    </a:cubicBezTo>
                    <a:cubicBezTo>
                      <a:pt x="35" y="310"/>
                      <a:pt x="47" y="295"/>
                      <a:pt x="58" y="278"/>
                    </a:cubicBezTo>
                    <a:cubicBezTo>
                      <a:pt x="59" y="279"/>
                      <a:pt x="60" y="279"/>
                      <a:pt x="61" y="278"/>
                    </a:cubicBezTo>
                    <a:cubicBezTo>
                      <a:pt x="63" y="273"/>
                      <a:pt x="64" y="270"/>
                      <a:pt x="66" y="265"/>
                    </a:cubicBezTo>
                    <a:cubicBezTo>
                      <a:pt x="66" y="265"/>
                      <a:pt x="66" y="265"/>
                      <a:pt x="66" y="265"/>
                    </a:cubicBezTo>
                    <a:cubicBezTo>
                      <a:pt x="67" y="264"/>
                      <a:pt x="67" y="264"/>
                      <a:pt x="67" y="264"/>
                    </a:cubicBezTo>
                    <a:cubicBezTo>
                      <a:pt x="67" y="264"/>
                      <a:pt x="67" y="264"/>
                      <a:pt x="67" y="264"/>
                    </a:cubicBezTo>
                    <a:cubicBezTo>
                      <a:pt x="69" y="265"/>
                      <a:pt x="71" y="265"/>
                      <a:pt x="71" y="263"/>
                    </a:cubicBezTo>
                    <a:cubicBezTo>
                      <a:pt x="72" y="261"/>
                      <a:pt x="72" y="258"/>
                      <a:pt x="72" y="255"/>
                    </a:cubicBezTo>
                    <a:cubicBezTo>
                      <a:pt x="74" y="252"/>
                      <a:pt x="75" y="250"/>
                      <a:pt x="77" y="248"/>
                    </a:cubicBezTo>
                    <a:cubicBezTo>
                      <a:pt x="77" y="248"/>
                      <a:pt x="77" y="248"/>
                      <a:pt x="77" y="249"/>
                    </a:cubicBezTo>
                    <a:cubicBezTo>
                      <a:pt x="78" y="250"/>
                      <a:pt x="80" y="249"/>
                      <a:pt x="81" y="248"/>
                    </a:cubicBezTo>
                    <a:cubicBezTo>
                      <a:pt x="81" y="245"/>
                      <a:pt x="81" y="242"/>
                      <a:pt x="82" y="239"/>
                    </a:cubicBezTo>
                    <a:cubicBezTo>
                      <a:pt x="83" y="236"/>
                      <a:pt x="85" y="233"/>
                      <a:pt x="87" y="230"/>
                    </a:cubicBezTo>
                    <a:cubicBezTo>
                      <a:pt x="88" y="231"/>
                      <a:pt x="90" y="233"/>
                      <a:pt x="92" y="236"/>
                    </a:cubicBezTo>
                    <a:cubicBezTo>
                      <a:pt x="93" y="237"/>
                      <a:pt x="95" y="237"/>
                      <a:pt x="95" y="235"/>
                    </a:cubicBezTo>
                    <a:cubicBezTo>
                      <a:pt x="95" y="218"/>
                      <a:pt x="95" y="224"/>
                      <a:pt x="102" y="236"/>
                    </a:cubicBezTo>
                    <a:cubicBezTo>
                      <a:pt x="103" y="238"/>
                      <a:pt x="105" y="237"/>
                      <a:pt x="105" y="235"/>
                    </a:cubicBezTo>
                    <a:cubicBezTo>
                      <a:pt x="104" y="230"/>
                      <a:pt x="104" y="226"/>
                      <a:pt x="104" y="222"/>
                    </a:cubicBezTo>
                    <a:cubicBezTo>
                      <a:pt x="104" y="223"/>
                      <a:pt x="105" y="224"/>
                      <a:pt x="106" y="225"/>
                    </a:cubicBezTo>
                    <a:cubicBezTo>
                      <a:pt x="107" y="227"/>
                      <a:pt x="111" y="226"/>
                      <a:pt x="111" y="223"/>
                    </a:cubicBezTo>
                    <a:cubicBezTo>
                      <a:pt x="111" y="220"/>
                      <a:pt x="111" y="217"/>
                      <a:pt x="111" y="214"/>
                    </a:cubicBezTo>
                    <a:cubicBezTo>
                      <a:pt x="113" y="219"/>
                      <a:pt x="115" y="224"/>
                      <a:pt x="117" y="229"/>
                    </a:cubicBezTo>
                    <a:cubicBezTo>
                      <a:pt x="118" y="232"/>
                      <a:pt x="124" y="232"/>
                      <a:pt x="123" y="228"/>
                    </a:cubicBezTo>
                    <a:cubicBezTo>
                      <a:pt x="122" y="221"/>
                      <a:pt x="122" y="213"/>
                      <a:pt x="123" y="206"/>
                    </a:cubicBezTo>
                    <a:cubicBezTo>
                      <a:pt x="123" y="207"/>
                      <a:pt x="124" y="209"/>
                      <a:pt x="125" y="210"/>
                    </a:cubicBezTo>
                    <a:cubicBezTo>
                      <a:pt x="126" y="213"/>
                      <a:pt x="131" y="212"/>
                      <a:pt x="131" y="209"/>
                    </a:cubicBezTo>
                    <a:cubicBezTo>
                      <a:pt x="130" y="205"/>
                      <a:pt x="130" y="201"/>
                      <a:pt x="130" y="197"/>
                    </a:cubicBezTo>
                    <a:cubicBezTo>
                      <a:pt x="130" y="198"/>
                      <a:pt x="131" y="199"/>
                      <a:pt x="132" y="201"/>
                    </a:cubicBezTo>
                    <a:cubicBezTo>
                      <a:pt x="134" y="204"/>
                      <a:pt x="139" y="202"/>
                      <a:pt x="138" y="198"/>
                    </a:cubicBezTo>
                    <a:cubicBezTo>
                      <a:pt x="137" y="194"/>
                      <a:pt x="137" y="190"/>
                      <a:pt x="138" y="186"/>
                    </a:cubicBezTo>
                    <a:cubicBezTo>
                      <a:pt x="139" y="188"/>
                      <a:pt x="140" y="190"/>
                      <a:pt x="142" y="192"/>
                    </a:cubicBezTo>
                    <a:cubicBezTo>
                      <a:pt x="144" y="194"/>
                      <a:pt x="148" y="192"/>
                      <a:pt x="148" y="189"/>
                    </a:cubicBezTo>
                    <a:cubicBezTo>
                      <a:pt x="148" y="186"/>
                      <a:pt x="148" y="183"/>
                      <a:pt x="148" y="180"/>
                    </a:cubicBezTo>
                    <a:cubicBezTo>
                      <a:pt x="150" y="181"/>
                      <a:pt x="153" y="180"/>
                      <a:pt x="153" y="177"/>
                    </a:cubicBezTo>
                    <a:cubicBezTo>
                      <a:pt x="153" y="170"/>
                      <a:pt x="153" y="170"/>
                      <a:pt x="153" y="170"/>
                    </a:cubicBezTo>
                    <a:cubicBezTo>
                      <a:pt x="153" y="169"/>
                      <a:pt x="153" y="168"/>
                      <a:pt x="153" y="167"/>
                    </a:cubicBezTo>
                    <a:cubicBezTo>
                      <a:pt x="157" y="167"/>
                      <a:pt x="159" y="163"/>
                      <a:pt x="160" y="160"/>
                    </a:cubicBezTo>
                    <a:cubicBezTo>
                      <a:pt x="161" y="158"/>
                      <a:pt x="160" y="156"/>
                      <a:pt x="159" y="155"/>
                    </a:cubicBezTo>
                    <a:cubicBezTo>
                      <a:pt x="162" y="153"/>
                      <a:pt x="165" y="151"/>
                      <a:pt x="168" y="149"/>
                    </a:cubicBezTo>
                    <a:cubicBezTo>
                      <a:pt x="168" y="153"/>
                      <a:pt x="169" y="157"/>
                      <a:pt x="171" y="160"/>
                    </a:cubicBezTo>
                    <a:cubicBezTo>
                      <a:pt x="174" y="164"/>
                      <a:pt x="178" y="167"/>
                      <a:pt x="183" y="167"/>
                    </a:cubicBezTo>
                    <a:cubicBezTo>
                      <a:pt x="177" y="176"/>
                      <a:pt x="171" y="185"/>
                      <a:pt x="165" y="194"/>
                    </a:cubicBezTo>
                    <a:close/>
                    <a:moveTo>
                      <a:pt x="257" y="88"/>
                    </a:moveTo>
                    <a:cubicBezTo>
                      <a:pt x="229" y="103"/>
                      <a:pt x="208" y="131"/>
                      <a:pt x="189" y="159"/>
                    </a:cubicBezTo>
                    <a:cubicBezTo>
                      <a:pt x="187" y="158"/>
                      <a:pt x="186" y="157"/>
                      <a:pt x="184" y="156"/>
                    </a:cubicBezTo>
                    <a:cubicBezTo>
                      <a:pt x="183" y="156"/>
                      <a:pt x="181" y="155"/>
                      <a:pt x="180" y="154"/>
                    </a:cubicBezTo>
                    <a:cubicBezTo>
                      <a:pt x="178" y="152"/>
                      <a:pt x="178" y="150"/>
                      <a:pt x="178" y="147"/>
                    </a:cubicBezTo>
                    <a:cubicBezTo>
                      <a:pt x="179" y="145"/>
                      <a:pt x="178" y="144"/>
                      <a:pt x="178" y="143"/>
                    </a:cubicBezTo>
                    <a:cubicBezTo>
                      <a:pt x="207" y="125"/>
                      <a:pt x="235" y="107"/>
                      <a:pt x="249" y="73"/>
                    </a:cubicBezTo>
                    <a:cubicBezTo>
                      <a:pt x="251" y="79"/>
                      <a:pt x="255" y="84"/>
                      <a:pt x="259" y="87"/>
                    </a:cubicBezTo>
                    <a:cubicBezTo>
                      <a:pt x="258" y="87"/>
                      <a:pt x="258" y="87"/>
                      <a:pt x="257" y="88"/>
                    </a:cubicBezTo>
                    <a:close/>
                    <a:moveTo>
                      <a:pt x="262" y="69"/>
                    </a:moveTo>
                    <a:cubicBezTo>
                      <a:pt x="262" y="68"/>
                      <a:pt x="261" y="66"/>
                      <a:pt x="261" y="65"/>
                    </a:cubicBezTo>
                    <a:cubicBezTo>
                      <a:pt x="262" y="65"/>
                      <a:pt x="262" y="64"/>
                      <a:pt x="262" y="64"/>
                    </a:cubicBezTo>
                    <a:cubicBezTo>
                      <a:pt x="266" y="54"/>
                      <a:pt x="274" y="45"/>
                      <a:pt x="282" y="39"/>
                    </a:cubicBezTo>
                    <a:cubicBezTo>
                      <a:pt x="277" y="50"/>
                      <a:pt x="269" y="59"/>
                      <a:pt x="262" y="69"/>
                    </a:cubicBezTo>
                    <a:close/>
                    <a:moveTo>
                      <a:pt x="277" y="82"/>
                    </a:moveTo>
                    <a:cubicBezTo>
                      <a:pt x="273" y="82"/>
                      <a:pt x="270" y="81"/>
                      <a:pt x="267" y="78"/>
                    </a:cubicBezTo>
                    <a:cubicBezTo>
                      <a:pt x="273" y="74"/>
                      <a:pt x="278" y="69"/>
                      <a:pt x="282" y="64"/>
                    </a:cubicBezTo>
                    <a:cubicBezTo>
                      <a:pt x="281" y="67"/>
                      <a:pt x="279" y="70"/>
                      <a:pt x="277" y="72"/>
                    </a:cubicBezTo>
                    <a:cubicBezTo>
                      <a:pt x="273" y="77"/>
                      <a:pt x="279" y="82"/>
                      <a:pt x="283" y="79"/>
                    </a:cubicBezTo>
                    <a:cubicBezTo>
                      <a:pt x="285" y="78"/>
                      <a:pt x="288" y="77"/>
                      <a:pt x="290" y="75"/>
                    </a:cubicBezTo>
                    <a:cubicBezTo>
                      <a:pt x="290" y="77"/>
                      <a:pt x="292" y="77"/>
                      <a:pt x="293" y="77"/>
                    </a:cubicBezTo>
                    <a:cubicBezTo>
                      <a:pt x="294" y="77"/>
                      <a:pt x="294" y="77"/>
                      <a:pt x="295" y="77"/>
                    </a:cubicBezTo>
                    <a:cubicBezTo>
                      <a:pt x="289" y="80"/>
                      <a:pt x="283" y="82"/>
                      <a:pt x="277" y="82"/>
                    </a:cubicBezTo>
                    <a:close/>
                    <a:moveTo>
                      <a:pt x="311" y="61"/>
                    </a:moveTo>
                    <a:cubicBezTo>
                      <a:pt x="308" y="66"/>
                      <a:pt x="304" y="70"/>
                      <a:pt x="300" y="73"/>
                    </a:cubicBezTo>
                    <a:cubicBezTo>
                      <a:pt x="304" y="69"/>
                      <a:pt x="308" y="62"/>
                      <a:pt x="310" y="58"/>
                    </a:cubicBezTo>
                    <a:cubicBezTo>
                      <a:pt x="313" y="52"/>
                      <a:pt x="304" y="47"/>
                      <a:pt x="301" y="53"/>
                    </a:cubicBezTo>
                    <a:cubicBezTo>
                      <a:pt x="299" y="55"/>
                      <a:pt x="298" y="56"/>
                      <a:pt x="296" y="58"/>
                    </a:cubicBezTo>
                    <a:cubicBezTo>
                      <a:pt x="299" y="53"/>
                      <a:pt x="301" y="48"/>
                      <a:pt x="302" y="42"/>
                    </a:cubicBezTo>
                    <a:cubicBezTo>
                      <a:pt x="303" y="38"/>
                      <a:pt x="298" y="34"/>
                      <a:pt x="295" y="38"/>
                    </a:cubicBezTo>
                    <a:cubicBezTo>
                      <a:pt x="294" y="39"/>
                      <a:pt x="293" y="40"/>
                      <a:pt x="292" y="41"/>
                    </a:cubicBezTo>
                    <a:cubicBezTo>
                      <a:pt x="293" y="37"/>
                      <a:pt x="294" y="34"/>
                      <a:pt x="295" y="30"/>
                    </a:cubicBezTo>
                    <a:cubicBezTo>
                      <a:pt x="296" y="26"/>
                      <a:pt x="292" y="23"/>
                      <a:pt x="288" y="25"/>
                    </a:cubicBezTo>
                    <a:cubicBezTo>
                      <a:pt x="278" y="30"/>
                      <a:pt x="269" y="38"/>
                      <a:pt x="263" y="47"/>
                    </a:cubicBezTo>
                    <a:cubicBezTo>
                      <a:pt x="263" y="47"/>
                      <a:pt x="263" y="46"/>
                      <a:pt x="263" y="46"/>
                    </a:cubicBezTo>
                    <a:cubicBezTo>
                      <a:pt x="271" y="28"/>
                      <a:pt x="294" y="20"/>
                      <a:pt x="312" y="16"/>
                    </a:cubicBezTo>
                    <a:cubicBezTo>
                      <a:pt x="319" y="14"/>
                      <a:pt x="327" y="14"/>
                      <a:pt x="335" y="15"/>
                    </a:cubicBezTo>
                    <a:cubicBezTo>
                      <a:pt x="325" y="29"/>
                      <a:pt x="319" y="46"/>
                      <a:pt x="311"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6" name="Freeform 462"/>
              <p:cNvSpPr>
                <a:spLocks noEditPoints="1"/>
              </p:cNvSpPr>
              <p:nvPr/>
            </p:nvSpPr>
            <p:spPr bwMode="auto">
              <a:xfrm>
                <a:off x="1801" y="-170"/>
                <a:ext cx="458" cy="615"/>
              </a:xfrm>
              <a:custGeom>
                <a:avLst/>
                <a:gdLst>
                  <a:gd name="T0" fmla="*/ 161 w 227"/>
                  <a:gd name="T1" fmla="*/ 48 h 305"/>
                  <a:gd name="T2" fmla="*/ 55 w 227"/>
                  <a:gd name="T3" fmla="*/ 192 h 305"/>
                  <a:gd name="T4" fmla="*/ 159 w 227"/>
                  <a:gd name="T5" fmla="*/ 59 h 305"/>
                  <a:gd name="T6" fmla="*/ 182 w 227"/>
                  <a:gd name="T7" fmla="*/ 80 h 305"/>
                  <a:gd name="T8" fmla="*/ 97 w 227"/>
                  <a:gd name="T9" fmla="*/ 213 h 305"/>
                  <a:gd name="T10" fmla="*/ 74 w 227"/>
                  <a:gd name="T11" fmla="*/ 217 h 305"/>
                  <a:gd name="T12" fmla="*/ 51 w 227"/>
                  <a:gd name="T13" fmla="*/ 199 h 305"/>
                  <a:gd name="T14" fmla="*/ 46 w 227"/>
                  <a:gd name="T15" fmla="*/ 197 h 305"/>
                  <a:gd name="T16" fmla="*/ 21 w 227"/>
                  <a:gd name="T17" fmla="*/ 240 h 305"/>
                  <a:gd name="T18" fmla="*/ 17 w 227"/>
                  <a:gd name="T19" fmla="*/ 246 h 305"/>
                  <a:gd name="T20" fmla="*/ 11 w 227"/>
                  <a:gd name="T21" fmla="*/ 298 h 305"/>
                  <a:gd name="T22" fmla="*/ 53 w 227"/>
                  <a:gd name="T23" fmla="*/ 278 h 305"/>
                  <a:gd name="T24" fmla="*/ 87 w 227"/>
                  <a:gd name="T25" fmla="*/ 232 h 305"/>
                  <a:gd name="T26" fmla="*/ 99 w 227"/>
                  <a:gd name="T27" fmla="*/ 220 h 305"/>
                  <a:gd name="T28" fmla="*/ 193 w 227"/>
                  <a:gd name="T29" fmla="*/ 85 h 305"/>
                  <a:gd name="T30" fmla="*/ 194 w 227"/>
                  <a:gd name="T31" fmla="*/ 79 h 305"/>
                  <a:gd name="T32" fmla="*/ 227 w 227"/>
                  <a:gd name="T33" fmla="*/ 9 h 305"/>
                  <a:gd name="T34" fmla="*/ 43 w 227"/>
                  <a:gd name="T35" fmla="*/ 274 h 305"/>
                  <a:gd name="T36" fmla="*/ 22 w 227"/>
                  <a:gd name="T37" fmla="*/ 251 h 305"/>
                  <a:gd name="T38" fmla="*/ 43 w 227"/>
                  <a:gd name="T39" fmla="*/ 274 h 305"/>
                  <a:gd name="T40" fmla="*/ 35 w 227"/>
                  <a:gd name="T41" fmla="*/ 253 h 305"/>
                  <a:gd name="T42" fmla="*/ 44 w 227"/>
                  <a:gd name="T43" fmla="*/ 254 h 305"/>
                  <a:gd name="T44" fmla="*/ 55 w 227"/>
                  <a:gd name="T45" fmla="*/ 259 h 305"/>
                  <a:gd name="T46" fmla="*/ 59 w 227"/>
                  <a:gd name="T47" fmla="*/ 253 h 305"/>
                  <a:gd name="T48" fmla="*/ 55 w 227"/>
                  <a:gd name="T49" fmla="*/ 246 h 305"/>
                  <a:gd name="T50" fmla="*/ 62 w 227"/>
                  <a:gd name="T51" fmla="*/ 235 h 305"/>
                  <a:gd name="T52" fmla="*/ 57 w 227"/>
                  <a:gd name="T53" fmla="*/ 222 h 305"/>
                  <a:gd name="T54" fmla="*/ 44 w 227"/>
                  <a:gd name="T55" fmla="*/ 226 h 305"/>
                  <a:gd name="T56" fmla="*/ 41 w 227"/>
                  <a:gd name="T57" fmla="*/ 230 h 305"/>
                  <a:gd name="T58" fmla="*/ 33 w 227"/>
                  <a:gd name="T59" fmla="*/ 239 h 305"/>
                  <a:gd name="T60" fmla="*/ 33 w 227"/>
                  <a:gd name="T61" fmla="*/ 235 h 305"/>
                  <a:gd name="T62" fmla="*/ 50 w 227"/>
                  <a:gd name="T63" fmla="*/ 201 h 305"/>
                  <a:gd name="T64" fmla="*/ 77 w 227"/>
                  <a:gd name="T65" fmla="*/ 227 h 305"/>
                  <a:gd name="T66" fmla="*/ 195 w 227"/>
                  <a:gd name="T67" fmla="*/ 62 h 305"/>
                  <a:gd name="T68" fmla="*/ 175 w 227"/>
                  <a:gd name="T69" fmla="*/ 66 h 305"/>
                  <a:gd name="T70" fmla="*/ 187 w 227"/>
                  <a:gd name="T71" fmla="*/ 37 h 305"/>
                  <a:gd name="T72" fmla="*/ 191 w 227"/>
                  <a:gd name="T73" fmla="*/ 41 h 305"/>
                  <a:gd name="T74" fmla="*/ 191 w 227"/>
                  <a:gd name="T75" fmla="*/ 41 h 305"/>
                  <a:gd name="T76" fmla="*/ 193 w 227"/>
                  <a:gd name="T77" fmla="*/ 42 h 305"/>
                  <a:gd name="T78" fmla="*/ 196 w 227"/>
                  <a:gd name="T79" fmla="*/ 44 h 305"/>
                  <a:gd name="T80" fmla="*/ 195 w 227"/>
                  <a:gd name="T81" fmla="*/ 6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7" h="305">
                    <a:moveTo>
                      <a:pt x="218" y="3"/>
                    </a:moveTo>
                    <a:cubicBezTo>
                      <a:pt x="199" y="16"/>
                      <a:pt x="175" y="28"/>
                      <a:pt x="161" y="48"/>
                    </a:cubicBezTo>
                    <a:cubicBezTo>
                      <a:pt x="160" y="46"/>
                      <a:pt x="156" y="45"/>
                      <a:pt x="154" y="48"/>
                    </a:cubicBezTo>
                    <a:cubicBezTo>
                      <a:pt x="116" y="92"/>
                      <a:pt x="76" y="137"/>
                      <a:pt x="55" y="192"/>
                    </a:cubicBezTo>
                    <a:cubicBezTo>
                      <a:pt x="53" y="195"/>
                      <a:pt x="59" y="198"/>
                      <a:pt x="61" y="194"/>
                    </a:cubicBezTo>
                    <a:cubicBezTo>
                      <a:pt x="87" y="145"/>
                      <a:pt x="124" y="103"/>
                      <a:pt x="159" y="59"/>
                    </a:cubicBezTo>
                    <a:cubicBezTo>
                      <a:pt x="161" y="64"/>
                      <a:pt x="164" y="68"/>
                      <a:pt x="168" y="72"/>
                    </a:cubicBezTo>
                    <a:cubicBezTo>
                      <a:pt x="172" y="75"/>
                      <a:pt x="177" y="79"/>
                      <a:pt x="182" y="80"/>
                    </a:cubicBezTo>
                    <a:cubicBezTo>
                      <a:pt x="182" y="80"/>
                      <a:pt x="182" y="80"/>
                      <a:pt x="182" y="80"/>
                    </a:cubicBezTo>
                    <a:cubicBezTo>
                      <a:pt x="160" y="128"/>
                      <a:pt x="110" y="162"/>
                      <a:pt x="97" y="213"/>
                    </a:cubicBezTo>
                    <a:cubicBezTo>
                      <a:pt x="97" y="213"/>
                      <a:pt x="96" y="213"/>
                      <a:pt x="96" y="213"/>
                    </a:cubicBezTo>
                    <a:cubicBezTo>
                      <a:pt x="88" y="215"/>
                      <a:pt x="83" y="219"/>
                      <a:pt x="74" y="217"/>
                    </a:cubicBezTo>
                    <a:cubicBezTo>
                      <a:pt x="65" y="214"/>
                      <a:pt x="59" y="206"/>
                      <a:pt x="56" y="198"/>
                    </a:cubicBezTo>
                    <a:cubicBezTo>
                      <a:pt x="55" y="196"/>
                      <a:pt x="52" y="197"/>
                      <a:pt x="51" y="199"/>
                    </a:cubicBezTo>
                    <a:cubicBezTo>
                      <a:pt x="51" y="198"/>
                      <a:pt x="51" y="198"/>
                      <a:pt x="51" y="198"/>
                    </a:cubicBezTo>
                    <a:cubicBezTo>
                      <a:pt x="52" y="195"/>
                      <a:pt x="47" y="194"/>
                      <a:pt x="46" y="197"/>
                    </a:cubicBezTo>
                    <a:cubicBezTo>
                      <a:pt x="42" y="208"/>
                      <a:pt x="36" y="216"/>
                      <a:pt x="30" y="225"/>
                    </a:cubicBezTo>
                    <a:cubicBezTo>
                      <a:pt x="26" y="230"/>
                      <a:pt x="22" y="234"/>
                      <a:pt x="21" y="240"/>
                    </a:cubicBezTo>
                    <a:cubicBezTo>
                      <a:pt x="20" y="242"/>
                      <a:pt x="20" y="244"/>
                      <a:pt x="20" y="245"/>
                    </a:cubicBezTo>
                    <a:cubicBezTo>
                      <a:pt x="19" y="245"/>
                      <a:pt x="18" y="245"/>
                      <a:pt x="17" y="246"/>
                    </a:cubicBezTo>
                    <a:cubicBezTo>
                      <a:pt x="7" y="253"/>
                      <a:pt x="1" y="263"/>
                      <a:pt x="0" y="275"/>
                    </a:cubicBezTo>
                    <a:cubicBezTo>
                      <a:pt x="0" y="284"/>
                      <a:pt x="4" y="293"/>
                      <a:pt x="11" y="298"/>
                    </a:cubicBezTo>
                    <a:cubicBezTo>
                      <a:pt x="17" y="304"/>
                      <a:pt x="26" y="305"/>
                      <a:pt x="34" y="302"/>
                    </a:cubicBezTo>
                    <a:cubicBezTo>
                      <a:pt x="44" y="298"/>
                      <a:pt x="50" y="288"/>
                      <a:pt x="53" y="278"/>
                    </a:cubicBezTo>
                    <a:cubicBezTo>
                      <a:pt x="55" y="278"/>
                      <a:pt x="57" y="277"/>
                      <a:pt x="58" y="275"/>
                    </a:cubicBezTo>
                    <a:cubicBezTo>
                      <a:pt x="67" y="260"/>
                      <a:pt x="78" y="247"/>
                      <a:pt x="87" y="232"/>
                    </a:cubicBezTo>
                    <a:cubicBezTo>
                      <a:pt x="89" y="230"/>
                      <a:pt x="89" y="228"/>
                      <a:pt x="87" y="226"/>
                    </a:cubicBezTo>
                    <a:cubicBezTo>
                      <a:pt x="92" y="225"/>
                      <a:pt x="96" y="223"/>
                      <a:pt x="99" y="220"/>
                    </a:cubicBezTo>
                    <a:cubicBezTo>
                      <a:pt x="100" y="220"/>
                      <a:pt x="101" y="220"/>
                      <a:pt x="102" y="218"/>
                    </a:cubicBezTo>
                    <a:cubicBezTo>
                      <a:pt x="127" y="170"/>
                      <a:pt x="172" y="135"/>
                      <a:pt x="193" y="85"/>
                    </a:cubicBezTo>
                    <a:cubicBezTo>
                      <a:pt x="194" y="83"/>
                      <a:pt x="193" y="81"/>
                      <a:pt x="192" y="80"/>
                    </a:cubicBezTo>
                    <a:cubicBezTo>
                      <a:pt x="193" y="80"/>
                      <a:pt x="193" y="80"/>
                      <a:pt x="194" y="79"/>
                    </a:cubicBezTo>
                    <a:cubicBezTo>
                      <a:pt x="203" y="75"/>
                      <a:pt x="209" y="58"/>
                      <a:pt x="213" y="49"/>
                    </a:cubicBezTo>
                    <a:cubicBezTo>
                      <a:pt x="219" y="36"/>
                      <a:pt x="224" y="23"/>
                      <a:pt x="227" y="9"/>
                    </a:cubicBezTo>
                    <a:cubicBezTo>
                      <a:pt x="227" y="5"/>
                      <a:pt x="223" y="0"/>
                      <a:pt x="218" y="3"/>
                    </a:cubicBezTo>
                    <a:close/>
                    <a:moveTo>
                      <a:pt x="43" y="274"/>
                    </a:moveTo>
                    <a:cubicBezTo>
                      <a:pt x="40" y="284"/>
                      <a:pt x="29" y="299"/>
                      <a:pt x="18" y="289"/>
                    </a:cubicBezTo>
                    <a:cubicBezTo>
                      <a:pt x="6" y="278"/>
                      <a:pt x="15" y="261"/>
                      <a:pt x="22" y="251"/>
                    </a:cubicBezTo>
                    <a:cubicBezTo>
                      <a:pt x="26" y="260"/>
                      <a:pt x="36" y="267"/>
                      <a:pt x="44" y="273"/>
                    </a:cubicBezTo>
                    <a:cubicBezTo>
                      <a:pt x="44" y="273"/>
                      <a:pt x="43" y="273"/>
                      <a:pt x="43" y="274"/>
                    </a:cubicBezTo>
                    <a:close/>
                    <a:moveTo>
                      <a:pt x="51" y="266"/>
                    </a:moveTo>
                    <a:cubicBezTo>
                      <a:pt x="46" y="262"/>
                      <a:pt x="39" y="258"/>
                      <a:pt x="35" y="253"/>
                    </a:cubicBezTo>
                    <a:cubicBezTo>
                      <a:pt x="37" y="254"/>
                      <a:pt x="38" y="255"/>
                      <a:pt x="39" y="256"/>
                    </a:cubicBezTo>
                    <a:cubicBezTo>
                      <a:pt x="41" y="258"/>
                      <a:pt x="44" y="256"/>
                      <a:pt x="44" y="254"/>
                    </a:cubicBezTo>
                    <a:cubicBezTo>
                      <a:pt x="46" y="255"/>
                      <a:pt x="48" y="256"/>
                      <a:pt x="49" y="258"/>
                    </a:cubicBezTo>
                    <a:cubicBezTo>
                      <a:pt x="51" y="260"/>
                      <a:pt x="53" y="260"/>
                      <a:pt x="55" y="259"/>
                    </a:cubicBezTo>
                    <a:cubicBezTo>
                      <a:pt x="54" y="261"/>
                      <a:pt x="53" y="263"/>
                      <a:pt x="51" y="266"/>
                    </a:cubicBezTo>
                    <a:close/>
                    <a:moveTo>
                      <a:pt x="59" y="253"/>
                    </a:moveTo>
                    <a:cubicBezTo>
                      <a:pt x="59" y="251"/>
                      <a:pt x="59" y="250"/>
                      <a:pt x="58" y="249"/>
                    </a:cubicBezTo>
                    <a:cubicBezTo>
                      <a:pt x="57" y="248"/>
                      <a:pt x="56" y="247"/>
                      <a:pt x="55" y="246"/>
                    </a:cubicBezTo>
                    <a:cubicBezTo>
                      <a:pt x="60" y="246"/>
                      <a:pt x="65" y="240"/>
                      <a:pt x="62" y="235"/>
                    </a:cubicBezTo>
                    <a:cubicBezTo>
                      <a:pt x="62" y="235"/>
                      <a:pt x="62" y="235"/>
                      <a:pt x="62" y="235"/>
                    </a:cubicBezTo>
                    <a:cubicBezTo>
                      <a:pt x="66" y="231"/>
                      <a:pt x="65" y="222"/>
                      <a:pt x="58" y="222"/>
                    </a:cubicBezTo>
                    <a:cubicBezTo>
                      <a:pt x="57" y="222"/>
                      <a:pt x="57" y="222"/>
                      <a:pt x="57" y="222"/>
                    </a:cubicBezTo>
                    <a:cubicBezTo>
                      <a:pt x="56" y="222"/>
                      <a:pt x="55" y="221"/>
                      <a:pt x="53" y="220"/>
                    </a:cubicBezTo>
                    <a:cubicBezTo>
                      <a:pt x="49" y="219"/>
                      <a:pt x="45" y="222"/>
                      <a:pt x="44" y="226"/>
                    </a:cubicBezTo>
                    <a:cubicBezTo>
                      <a:pt x="44" y="227"/>
                      <a:pt x="43" y="228"/>
                      <a:pt x="44" y="230"/>
                    </a:cubicBezTo>
                    <a:cubicBezTo>
                      <a:pt x="43" y="230"/>
                      <a:pt x="42" y="230"/>
                      <a:pt x="41" y="230"/>
                    </a:cubicBezTo>
                    <a:cubicBezTo>
                      <a:pt x="36" y="230"/>
                      <a:pt x="33" y="235"/>
                      <a:pt x="35" y="240"/>
                    </a:cubicBezTo>
                    <a:cubicBezTo>
                      <a:pt x="34" y="239"/>
                      <a:pt x="34" y="239"/>
                      <a:pt x="33" y="239"/>
                    </a:cubicBezTo>
                    <a:cubicBezTo>
                      <a:pt x="32" y="239"/>
                      <a:pt x="32" y="239"/>
                      <a:pt x="31" y="239"/>
                    </a:cubicBezTo>
                    <a:cubicBezTo>
                      <a:pt x="32" y="237"/>
                      <a:pt x="32" y="236"/>
                      <a:pt x="33" y="235"/>
                    </a:cubicBezTo>
                    <a:cubicBezTo>
                      <a:pt x="40" y="223"/>
                      <a:pt x="47" y="213"/>
                      <a:pt x="50" y="200"/>
                    </a:cubicBezTo>
                    <a:cubicBezTo>
                      <a:pt x="50" y="200"/>
                      <a:pt x="50" y="200"/>
                      <a:pt x="50" y="201"/>
                    </a:cubicBezTo>
                    <a:cubicBezTo>
                      <a:pt x="52" y="211"/>
                      <a:pt x="59" y="221"/>
                      <a:pt x="69" y="225"/>
                    </a:cubicBezTo>
                    <a:cubicBezTo>
                      <a:pt x="72" y="226"/>
                      <a:pt x="74" y="226"/>
                      <a:pt x="77" y="227"/>
                    </a:cubicBezTo>
                    <a:cubicBezTo>
                      <a:pt x="71" y="235"/>
                      <a:pt x="65" y="244"/>
                      <a:pt x="59" y="253"/>
                    </a:cubicBezTo>
                    <a:close/>
                    <a:moveTo>
                      <a:pt x="195" y="62"/>
                    </a:moveTo>
                    <a:cubicBezTo>
                      <a:pt x="193" y="65"/>
                      <a:pt x="190" y="68"/>
                      <a:pt x="189" y="72"/>
                    </a:cubicBezTo>
                    <a:cubicBezTo>
                      <a:pt x="185" y="69"/>
                      <a:pt x="179" y="68"/>
                      <a:pt x="175" y="66"/>
                    </a:cubicBezTo>
                    <a:cubicBezTo>
                      <a:pt x="170" y="63"/>
                      <a:pt x="167" y="59"/>
                      <a:pt x="164" y="54"/>
                    </a:cubicBezTo>
                    <a:cubicBezTo>
                      <a:pt x="171" y="48"/>
                      <a:pt x="179" y="42"/>
                      <a:pt x="187" y="37"/>
                    </a:cubicBezTo>
                    <a:cubicBezTo>
                      <a:pt x="187" y="39"/>
                      <a:pt x="189" y="40"/>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2" y="41"/>
                      <a:pt x="193" y="42"/>
                      <a:pt x="193" y="42"/>
                    </a:cubicBezTo>
                    <a:cubicBezTo>
                      <a:pt x="194" y="42"/>
                      <a:pt x="195" y="43"/>
                      <a:pt x="195" y="43"/>
                    </a:cubicBezTo>
                    <a:cubicBezTo>
                      <a:pt x="195" y="43"/>
                      <a:pt x="196" y="44"/>
                      <a:pt x="196" y="44"/>
                    </a:cubicBezTo>
                    <a:cubicBezTo>
                      <a:pt x="198" y="46"/>
                      <a:pt x="200" y="47"/>
                      <a:pt x="203" y="46"/>
                    </a:cubicBezTo>
                    <a:cubicBezTo>
                      <a:pt x="200" y="52"/>
                      <a:pt x="197" y="57"/>
                      <a:pt x="195"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7" name="Freeform 463"/>
              <p:cNvSpPr>
                <a:spLocks noEditPoints="1"/>
              </p:cNvSpPr>
              <p:nvPr/>
            </p:nvSpPr>
            <p:spPr bwMode="auto">
              <a:xfrm>
                <a:off x="5411" y="168"/>
                <a:ext cx="438" cy="355"/>
              </a:xfrm>
              <a:custGeom>
                <a:avLst/>
                <a:gdLst>
                  <a:gd name="T0" fmla="*/ 215 w 217"/>
                  <a:gd name="T1" fmla="*/ 6 h 176"/>
                  <a:gd name="T2" fmla="*/ 204 w 217"/>
                  <a:gd name="T3" fmla="*/ 2 h 176"/>
                  <a:gd name="T4" fmla="*/ 7 w 217"/>
                  <a:gd name="T5" fmla="*/ 56 h 176"/>
                  <a:gd name="T6" fmla="*/ 4 w 217"/>
                  <a:gd name="T7" fmla="*/ 66 h 176"/>
                  <a:gd name="T8" fmla="*/ 44 w 217"/>
                  <a:gd name="T9" fmla="*/ 92 h 176"/>
                  <a:gd name="T10" fmla="*/ 42 w 217"/>
                  <a:gd name="T11" fmla="*/ 94 h 176"/>
                  <a:gd name="T12" fmla="*/ 57 w 217"/>
                  <a:gd name="T13" fmla="*/ 170 h 176"/>
                  <a:gd name="T14" fmla="*/ 67 w 217"/>
                  <a:gd name="T15" fmla="*/ 170 h 176"/>
                  <a:gd name="T16" fmla="*/ 68 w 217"/>
                  <a:gd name="T17" fmla="*/ 166 h 176"/>
                  <a:gd name="T18" fmla="*/ 79 w 217"/>
                  <a:gd name="T19" fmla="*/ 160 h 176"/>
                  <a:gd name="T20" fmla="*/ 95 w 217"/>
                  <a:gd name="T21" fmla="*/ 149 h 176"/>
                  <a:gd name="T22" fmla="*/ 114 w 217"/>
                  <a:gd name="T23" fmla="*/ 173 h 176"/>
                  <a:gd name="T24" fmla="*/ 122 w 217"/>
                  <a:gd name="T25" fmla="*/ 173 h 176"/>
                  <a:gd name="T26" fmla="*/ 174 w 217"/>
                  <a:gd name="T27" fmla="*/ 99 h 176"/>
                  <a:gd name="T28" fmla="*/ 212 w 217"/>
                  <a:gd name="T29" fmla="*/ 26 h 176"/>
                  <a:gd name="T30" fmla="*/ 215 w 217"/>
                  <a:gd name="T31" fmla="*/ 6 h 176"/>
                  <a:gd name="T32" fmla="*/ 19 w 217"/>
                  <a:gd name="T33" fmla="*/ 64 h 176"/>
                  <a:gd name="T34" fmla="*/ 142 w 217"/>
                  <a:gd name="T35" fmla="*/ 37 h 176"/>
                  <a:gd name="T36" fmla="*/ 55 w 217"/>
                  <a:gd name="T37" fmla="*/ 89 h 176"/>
                  <a:gd name="T38" fmla="*/ 54 w 217"/>
                  <a:gd name="T39" fmla="*/ 88 h 176"/>
                  <a:gd name="T40" fmla="*/ 19 w 217"/>
                  <a:gd name="T41" fmla="*/ 64 h 176"/>
                  <a:gd name="T42" fmla="*/ 73 w 217"/>
                  <a:gd name="T43" fmla="*/ 152 h 176"/>
                  <a:gd name="T44" fmla="*/ 80 w 217"/>
                  <a:gd name="T45" fmla="*/ 126 h 176"/>
                  <a:gd name="T46" fmla="*/ 89 w 217"/>
                  <a:gd name="T47" fmla="*/ 140 h 176"/>
                  <a:gd name="T48" fmla="*/ 73 w 217"/>
                  <a:gd name="T49" fmla="*/ 152 h 176"/>
                  <a:gd name="T50" fmla="*/ 166 w 217"/>
                  <a:gd name="T51" fmla="*/ 85 h 176"/>
                  <a:gd name="T52" fmla="*/ 117 w 217"/>
                  <a:gd name="T53" fmla="*/ 160 h 176"/>
                  <a:gd name="T54" fmla="*/ 103 w 217"/>
                  <a:gd name="T55" fmla="*/ 143 h 176"/>
                  <a:gd name="T56" fmla="*/ 97 w 217"/>
                  <a:gd name="T57" fmla="*/ 135 h 176"/>
                  <a:gd name="T58" fmla="*/ 83 w 217"/>
                  <a:gd name="T59" fmla="*/ 117 h 176"/>
                  <a:gd name="T60" fmla="*/ 83 w 217"/>
                  <a:gd name="T61" fmla="*/ 116 h 176"/>
                  <a:gd name="T62" fmla="*/ 78 w 217"/>
                  <a:gd name="T63" fmla="*/ 111 h 176"/>
                  <a:gd name="T64" fmla="*/ 70 w 217"/>
                  <a:gd name="T65" fmla="*/ 104 h 176"/>
                  <a:gd name="T66" fmla="*/ 67 w 217"/>
                  <a:gd name="T67" fmla="*/ 107 h 176"/>
                  <a:gd name="T68" fmla="*/ 74 w 217"/>
                  <a:gd name="T69" fmla="*/ 116 h 176"/>
                  <a:gd name="T70" fmla="*/ 63 w 217"/>
                  <a:gd name="T71" fmla="*/ 147 h 176"/>
                  <a:gd name="T72" fmla="*/ 47 w 217"/>
                  <a:gd name="T73" fmla="*/ 93 h 176"/>
                  <a:gd name="T74" fmla="*/ 51 w 217"/>
                  <a:gd name="T75" fmla="*/ 94 h 176"/>
                  <a:gd name="T76" fmla="*/ 51 w 217"/>
                  <a:gd name="T77" fmla="*/ 94 h 176"/>
                  <a:gd name="T78" fmla="*/ 56 w 217"/>
                  <a:gd name="T79" fmla="*/ 96 h 176"/>
                  <a:gd name="T80" fmla="*/ 134 w 217"/>
                  <a:gd name="T81" fmla="*/ 59 h 176"/>
                  <a:gd name="T82" fmla="*/ 72 w 217"/>
                  <a:gd name="T83" fmla="*/ 96 h 176"/>
                  <a:gd name="T84" fmla="*/ 75 w 217"/>
                  <a:gd name="T85" fmla="*/ 101 h 176"/>
                  <a:gd name="T86" fmla="*/ 142 w 217"/>
                  <a:gd name="T87" fmla="*/ 69 h 176"/>
                  <a:gd name="T88" fmla="*/ 190 w 217"/>
                  <a:gd name="T89" fmla="*/ 39 h 176"/>
                  <a:gd name="T90" fmla="*/ 166 w 217"/>
                  <a:gd name="T91" fmla="*/ 8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176">
                    <a:moveTo>
                      <a:pt x="215" y="6"/>
                    </a:moveTo>
                    <a:cubicBezTo>
                      <a:pt x="214" y="2"/>
                      <a:pt x="208" y="0"/>
                      <a:pt x="204" y="2"/>
                    </a:cubicBezTo>
                    <a:cubicBezTo>
                      <a:pt x="142" y="33"/>
                      <a:pt x="70" y="29"/>
                      <a:pt x="7" y="56"/>
                    </a:cubicBezTo>
                    <a:cubicBezTo>
                      <a:pt x="2" y="58"/>
                      <a:pt x="0" y="63"/>
                      <a:pt x="4" y="66"/>
                    </a:cubicBezTo>
                    <a:cubicBezTo>
                      <a:pt x="15" y="78"/>
                      <a:pt x="29" y="86"/>
                      <a:pt x="44" y="92"/>
                    </a:cubicBezTo>
                    <a:cubicBezTo>
                      <a:pt x="43" y="92"/>
                      <a:pt x="42" y="93"/>
                      <a:pt x="42" y="94"/>
                    </a:cubicBezTo>
                    <a:cubicBezTo>
                      <a:pt x="49" y="119"/>
                      <a:pt x="52" y="145"/>
                      <a:pt x="57" y="170"/>
                    </a:cubicBezTo>
                    <a:cubicBezTo>
                      <a:pt x="58" y="176"/>
                      <a:pt x="65" y="175"/>
                      <a:pt x="67" y="170"/>
                    </a:cubicBezTo>
                    <a:cubicBezTo>
                      <a:pt x="67" y="169"/>
                      <a:pt x="68" y="167"/>
                      <a:pt x="68" y="166"/>
                    </a:cubicBezTo>
                    <a:cubicBezTo>
                      <a:pt x="72" y="165"/>
                      <a:pt x="76" y="162"/>
                      <a:pt x="79" y="160"/>
                    </a:cubicBezTo>
                    <a:cubicBezTo>
                      <a:pt x="85" y="157"/>
                      <a:pt x="90" y="153"/>
                      <a:pt x="95" y="149"/>
                    </a:cubicBezTo>
                    <a:cubicBezTo>
                      <a:pt x="100" y="158"/>
                      <a:pt x="106" y="166"/>
                      <a:pt x="114" y="173"/>
                    </a:cubicBezTo>
                    <a:cubicBezTo>
                      <a:pt x="116" y="175"/>
                      <a:pt x="120" y="176"/>
                      <a:pt x="122" y="173"/>
                    </a:cubicBezTo>
                    <a:cubicBezTo>
                      <a:pt x="141" y="150"/>
                      <a:pt x="158" y="125"/>
                      <a:pt x="174" y="99"/>
                    </a:cubicBezTo>
                    <a:cubicBezTo>
                      <a:pt x="187" y="80"/>
                      <a:pt x="209" y="51"/>
                      <a:pt x="212" y="26"/>
                    </a:cubicBezTo>
                    <a:cubicBezTo>
                      <a:pt x="216" y="19"/>
                      <a:pt x="217" y="15"/>
                      <a:pt x="215" y="6"/>
                    </a:cubicBezTo>
                    <a:close/>
                    <a:moveTo>
                      <a:pt x="19" y="64"/>
                    </a:moveTo>
                    <a:cubicBezTo>
                      <a:pt x="58" y="48"/>
                      <a:pt x="101" y="45"/>
                      <a:pt x="142" y="37"/>
                    </a:cubicBezTo>
                    <a:cubicBezTo>
                      <a:pt x="112" y="53"/>
                      <a:pt x="82" y="72"/>
                      <a:pt x="55" y="89"/>
                    </a:cubicBezTo>
                    <a:cubicBezTo>
                      <a:pt x="54" y="89"/>
                      <a:pt x="54" y="89"/>
                      <a:pt x="54" y="88"/>
                    </a:cubicBezTo>
                    <a:cubicBezTo>
                      <a:pt x="42" y="80"/>
                      <a:pt x="30" y="73"/>
                      <a:pt x="19" y="64"/>
                    </a:cubicBezTo>
                    <a:close/>
                    <a:moveTo>
                      <a:pt x="73" y="152"/>
                    </a:moveTo>
                    <a:cubicBezTo>
                      <a:pt x="76" y="144"/>
                      <a:pt x="78" y="135"/>
                      <a:pt x="80" y="126"/>
                    </a:cubicBezTo>
                    <a:cubicBezTo>
                      <a:pt x="83" y="131"/>
                      <a:pt x="86" y="135"/>
                      <a:pt x="89" y="140"/>
                    </a:cubicBezTo>
                    <a:cubicBezTo>
                      <a:pt x="84" y="144"/>
                      <a:pt x="78" y="148"/>
                      <a:pt x="73" y="152"/>
                    </a:cubicBezTo>
                    <a:close/>
                    <a:moveTo>
                      <a:pt x="166" y="85"/>
                    </a:moveTo>
                    <a:cubicBezTo>
                      <a:pt x="151" y="110"/>
                      <a:pt x="134" y="136"/>
                      <a:pt x="117" y="160"/>
                    </a:cubicBezTo>
                    <a:cubicBezTo>
                      <a:pt x="112" y="154"/>
                      <a:pt x="107" y="149"/>
                      <a:pt x="103" y="143"/>
                    </a:cubicBezTo>
                    <a:cubicBezTo>
                      <a:pt x="106" y="139"/>
                      <a:pt x="101" y="134"/>
                      <a:pt x="97" y="135"/>
                    </a:cubicBezTo>
                    <a:cubicBezTo>
                      <a:pt x="92" y="129"/>
                      <a:pt x="87" y="123"/>
                      <a:pt x="83" y="117"/>
                    </a:cubicBezTo>
                    <a:cubicBezTo>
                      <a:pt x="83" y="117"/>
                      <a:pt x="83" y="117"/>
                      <a:pt x="83" y="116"/>
                    </a:cubicBezTo>
                    <a:cubicBezTo>
                      <a:pt x="83" y="113"/>
                      <a:pt x="80" y="111"/>
                      <a:pt x="78" y="111"/>
                    </a:cubicBezTo>
                    <a:cubicBezTo>
                      <a:pt x="75" y="109"/>
                      <a:pt x="73" y="106"/>
                      <a:pt x="70" y="104"/>
                    </a:cubicBezTo>
                    <a:cubicBezTo>
                      <a:pt x="69" y="103"/>
                      <a:pt x="66" y="105"/>
                      <a:pt x="67" y="107"/>
                    </a:cubicBezTo>
                    <a:cubicBezTo>
                      <a:pt x="69" y="110"/>
                      <a:pt x="72" y="113"/>
                      <a:pt x="74" y="116"/>
                    </a:cubicBezTo>
                    <a:cubicBezTo>
                      <a:pt x="69" y="126"/>
                      <a:pt x="66" y="136"/>
                      <a:pt x="63" y="147"/>
                    </a:cubicBezTo>
                    <a:cubicBezTo>
                      <a:pt x="59" y="128"/>
                      <a:pt x="55" y="110"/>
                      <a:pt x="47" y="93"/>
                    </a:cubicBezTo>
                    <a:cubicBezTo>
                      <a:pt x="48" y="93"/>
                      <a:pt x="50" y="94"/>
                      <a:pt x="51" y="94"/>
                    </a:cubicBezTo>
                    <a:cubicBezTo>
                      <a:pt x="51" y="94"/>
                      <a:pt x="51" y="94"/>
                      <a:pt x="51" y="94"/>
                    </a:cubicBezTo>
                    <a:cubicBezTo>
                      <a:pt x="52" y="96"/>
                      <a:pt x="54" y="97"/>
                      <a:pt x="56" y="96"/>
                    </a:cubicBezTo>
                    <a:cubicBezTo>
                      <a:pt x="82" y="85"/>
                      <a:pt x="108" y="73"/>
                      <a:pt x="134" y="59"/>
                    </a:cubicBezTo>
                    <a:cubicBezTo>
                      <a:pt x="114" y="73"/>
                      <a:pt x="94" y="86"/>
                      <a:pt x="72" y="96"/>
                    </a:cubicBezTo>
                    <a:cubicBezTo>
                      <a:pt x="69" y="97"/>
                      <a:pt x="71" y="102"/>
                      <a:pt x="75" y="101"/>
                    </a:cubicBezTo>
                    <a:cubicBezTo>
                      <a:pt x="99" y="95"/>
                      <a:pt x="121" y="83"/>
                      <a:pt x="142" y="69"/>
                    </a:cubicBezTo>
                    <a:cubicBezTo>
                      <a:pt x="158" y="59"/>
                      <a:pt x="175" y="49"/>
                      <a:pt x="190" y="39"/>
                    </a:cubicBezTo>
                    <a:cubicBezTo>
                      <a:pt x="182" y="54"/>
                      <a:pt x="175" y="71"/>
                      <a:pt x="166"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8" name="Freeform 464"/>
              <p:cNvSpPr>
                <a:spLocks noEditPoints="1"/>
              </p:cNvSpPr>
              <p:nvPr/>
            </p:nvSpPr>
            <p:spPr bwMode="auto">
              <a:xfrm>
                <a:off x="5909" y="413"/>
                <a:ext cx="490" cy="591"/>
              </a:xfrm>
              <a:custGeom>
                <a:avLst/>
                <a:gdLst>
                  <a:gd name="T0" fmla="*/ 138 w 243"/>
                  <a:gd name="T1" fmla="*/ 119 h 293"/>
                  <a:gd name="T2" fmla="*/ 136 w 243"/>
                  <a:gd name="T3" fmla="*/ 117 h 293"/>
                  <a:gd name="T4" fmla="*/ 136 w 243"/>
                  <a:gd name="T5" fmla="*/ 42 h 293"/>
                  <a:gd name="T6" fmla="*/ 157 w 243"/>
                  <a:gd name="T7" fmla="*/ 19 h 293"/>
                  <a:gd name="T8" fmla="*/ 94 w 243"/>
                  <a:gd name="T9" fmla="*/ 7 h 293"/>
                  <a:gd name="T10" fmla="*/ 63 w 243"/>
                  <a:gd name="T11" fmla="*/ 33 h 293"/>
                  <a:gd name="T12" fmla="*/ 80 w 243"/>
                  <a:gd name="T13" fmla="*/ 56 h 293"/>
                  <a:gd name="T14" fmla="*/ 74 w 243"/>
                  <a:gd name="T15" fmla="*/ 131 h 293"/>
                  <a:gd name="T16" fmla="*/ 1 w 243"/>
                  <a:gd name="T17" fmla="*/ 262 h 293"/>
                  <a:gd name="T18" fmla="*/ 4 w 243"/>
                  <a:gd name="T19" fmla="*/ 269 h 293"/>
                  <a:gd name="T20" fmla="*/ 98 w 243"/>
                  <a:gd name="T21" fmla="*/ 286 h 293"/>
                  <a:gd name="T22" fmla="*/ 198 w 243"/>
                  <a:gd name="T23" fmla="*/ 276 h 293"/>
                  <a:gd name="T24" fmla="*/ 138 w 243"/>
                  <a:gd name="T25" fmla="*/ 119 h 293"/>
                  <a:gd name="T26" fmla="*/ 183 w 243"/>
                  <a:gd name="T27" fmla="*/ 270 h 293"/>
                  <a:gd name="T28" fmla="*/ 121 w 243"/>
                  <a:gd name="T29" fmla="*/ 275 h 293"/>
                  <a:gd name="T30" fmla="*/ 49 w 243"/>
                  <a:gd name="T31" fmla="*/ 268 h 293"/>
                  <a:gd name="T32" fmla="*/ 25 w 243"/>
                  <a:gd name="T33" fmla="*/ 263 h 293"/>
                  <a:gd name="T34" fmla="*/ 21 w 243"/>
                  <a:gd name="T35" fmla="*/ 237 h 293"/>
                  <a:gd name="T36" fmla="*/ 54 w 243"/>
                  <a:gd name="T37" fmla="*/ 190 h 293"/>
                  <a:gd name="T38" fmla="*/ 97 w 243"/>
                  <a:gd name="T39" fmla="*/ 212 h 293"/>
                  <a:gd name="T40" fmla="*/ 160 w 243"/>
                  <a:gd name="T41" fmla="*/ 188 h 293"/>
                  <a:gd name="T42" fmla="*/ 132 w 243"/>
                  <a:gd name="T43" fmla="*/ 165 h 293"/>
                  <a:gd name="T44" fmla="*/ 75 w 243"/>
                  <a:gd name="T45" fmla="*/ 182 h 293"/>
                  <a:gd name="T46" fmla="*/ 78 w 243"/>
                  <a:gd name="T47" fmla="*/ 188 h 293"/>
                  <a:gd name="T48" fmla="*/ 114 w 243"/>
                  <a:gd name="T49" fmla="*/ 181 h 293"/>
                  <a:gd name="T50" fmla="*/ 147 w 243"/>
                  <a:gd name="T51" fmla="*/ 182 h 293"/>
                  <a:gd name="T52" fmla="*/ 101 w 243"/>
                  <a:gd name="T53" fmla="*/ 200 h 293"/>
                  <a:gd name="T54" fmla="*/ 73 w 243"/>
                  <a:gd name="T55" fmla="*/ 197 h 293"/>
                  <a:gd name="T56" fmla="*/ 56 w 243"/>
                  <a:gd name="T57" fmla="*/ 189 h 293"/>
                  <a:gd name="T58" fmla="*/ 55 w 243"/>
                  <a:gd name="T59" fmla="*/ 189 h 293"/>
                  <a:gd name="T60" fmla="*/ 79 w 243"/>
                  <a:gd name="T61" fmla="*/ 141 h 293"/>
                  <a:gd name="T62" fmla="*/ 81 w 243"/>
                  <a:gd name="T63" fmla="*/ 138 h 293"/>
                  <a:gd name="T64" fmla="*/ 93 w 243"/>
                  <a:gd name="T65" fmla="*/ 37 h 293"/>
                  <a:gd name="T66" fmla="*/ 89 w 243"/>
                  <a:gd name="T67" fmla="*/ 32 h 293"/>
                  <a:gd name="T68" fmla="*/ 103 w 243"/>
                  <a:gd name="T69" fmla="*/ 18 h 293"/>
                  <a:gd name="T70" fmla="*/ 134 w 243"/>
                  <a:gd name="T71" fmla="*/ 19 h 293"/>
                  <a:gd name="T72" fmla="*/ 143 w 243"/>
                  <a:gd name="T73" fmla="*/ 30 h 293"/>
                  <a:gd name="T74" fmla="*/ 130 w 243"/>
                  <a:gd name="T75" fmla="*/ 32 h 293"/>
                  <a:gd name="T76" fmla="*/ 127 w 243"/>
                  <a:gd name="T77" fmla="*/ 40 h 293"/>
                  <a:gd name="T78" fmla="*/ 126 w 243"/>
                  <a:gd name="T79" fmla="*/ 42 h 293"/>
                  <a:gd name="T80" fmla="*/ 123 w 243"/>
                  <a:gd name="T81" fmla="*/ 129 h 293"/>
                  <a:gd name="T82" fmla="*/ 133 w 243"/>
                  <a:gd name="T83" fmla="*/ 133 h 293"/>
                  <a:gd name="T84" fmla="*/ 184 w 243"/>
                  <a:gd name="T85" fmla="*/ 214 h 293"/>
                  <a:gd name="T86" fmla="*/ 183 w 243"/>
                  <a:gd name="T87" fmla="*/ 27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3" h="293">
                    <a:moveTo>
                      <a:pt x="138" y="119"/>
                    </a:moveTo>
                    <a:cubicBezTo>
                      <a:pt x="138" y="118"/>
                      <a:pt x="137" y="117"/>
                      <a:pt x="136" y="117"/>
                    </a:cubicBezTo>
                    <a:cubicBezTo>
                      <a:pt x="138" y="92"/>
                      <a:pt x="137" y="66"/>
                      <a:pt x="136" y="42"/>
                    </a:cubicBezTo>
                    <a:cubicBezTo>
                      <a:pt x="149" y="42"/>
                      <a:pt x="167" y="35"/>
                      <a:pt x="157" y="19"/>
                    </a:cubicBezTo>
                    <a:cubicBezTo>
                      <a:pt x="145" y="0"/>
                      <a:pt x="113" y="3"/>
                      <a:pt x="94" y="7"/>
                    </a:cubicBezTo>
                    <a:cubicBezTo>
                      <a:pt x="86" y="9"/>
                      <a:pt x="54" y="18"/>
                      <a:pt x="63" y="33"/>
                    </a:cubicBezTo>
                    <a:cubicBezTo>
                      <a:pt x="70" y="46"/>
                      <a:pt x="82" y="35"/>
                      <a:pt x="80" y="56"/>
                    </a:cubicBezTo>
                    <a:cubicBezTo>
                      <a:pt x="78" y="81"/>
                      <a:pt x="76" y="106"/>
                      <a:pt x="74" y="131"/>
                    </a:cubicBezTo>
                    <a:cubicBezTo>
                      <a:pt x="55" y="178"/>
                      <a:pt x="9" y="210"/>
                      <a:pt x="1" y="262"/>
                    </a:cubicBezTo>
                    <a:cubicBezTo>
                      <a:pt x="0" y="264"/>
                      <a:pt x="1" y="267"/>
                      <a:pt x="4" y="269"/>
                    </a:cubicBezTo>
                    <a:cubicBezTo>
                      <a:pt x="33" y="282"/>
                      <a:pt x="67" y="284"/>
                      <a:pt x="98" y="286"/>
                    </a:cubicBezTo>
                    <a:cubicBezTo>
                      <a:pt x="129" y="289"/>
                      <a:pt x="171" y="293"/>
                      <a:pt x="198" y="276"/>
                    </a:cubicBezTo>
                    <a:cubicBezTo>
                      <a:pt x="243" y="249"/>
                      <a:pt x="156" y="143"/>
                      <a:pt x="138" y="119"/>
                    </a:cubicBezTo>
                    <a:close/>
                    <a:moveTo>
                      <a:pt x="183" y="270"/>
                    </a:moveTo>
                    <a:cubicBezTo>
                      <a:pt x="164" y="276"/>
                      <a:pt x="141" y="275"/>
                      <a:pt x="121" y="275"/>
                    </a:cubicBezTo>
                    <a:cubicBezTo>
                      <a:pt x="97" y="274"/>
                      <a:pt x="73" y="272"/>
                      <a:pt x="49" y="268"/>
                    </a:cubicBezTo>
                    <a:cubicBezTo>
                      <a:pt x="41" y="267"/>
                      <a:pt x="33" y="265"/>
                      <a:pt x="25" y="263"/>
                    </a:cubicBezTo>
                    <a:cubicBezTo>
                      <a:pt x="9" y="259"/>
                      <a:pt x="15" y="251"/>
                      <a:pt x="21" y="237"/>
                    </a:cubicBezTo>
                    <a:cubicBezTo>
                      <a:pt x="29" y="221"/>
                      <a:pt x="42" y="206"/>
                      <a:pt x="54" y="190"/>
                    </a:cubicBezTo>
                    <a:cubicBezTo>
                      <a:pt x="46" y="205"/>
                      <a:pt x="90" y="212"/>
                      <a:pt x="97" y="212"/>
                    </a:cubicBezTo>
                    <a:cubicBezTo>
                      <a:pt x="118" y="214"/>
                      <a:pt x="150" y="211"/>
                      <a:pt x="160" y="188"/>
                    </a:cubicBezTo>
                    <a:cubicBezTo>
                      <a:pt x="168" y="170"/>
                      <a:pt x="144" y="166"/>
                      <a:pt x="132" y="165"/>
                    </a:cubicBezTo>
                    <a:cubicBezTo>
                      <a:pt x="119" y="165"/>
                      <a:pt x="79" y="165"/>
                      <a:pt x="75" y="182"/>
                    </a:cubicBezTo>
                    <a:cubicBezTo>
                      <a:pt x="74" y="184"/>
                      <a:pt x="76" y="188"/>
                      <a:pt x="78" y="188"/>
                    </a:cubicBezTo>
                    <a:cubicBezTo>
                      <a:pt x="88" y="190"/>
                      <a:pt x="103" y="182"/>
                      <a:pt x="114" y="181"/>
                    </a:cubicBezTo>
                    <a:cubicBezTo>
                      <a:pt x="119" y="180"/>
                      <a:pt x="147" y="182"/>
                      <a:pt x="147" y="182"/>
                    </a:cubicBezTo>
                    <a:cubicBezTo>
                      <a:pt x="140" y="198"/>
                      <a:pt x="114" y="200"/>
                      <a:pt x="101" y="200"/>
                    </a:cubicBezTo>
                    <a:cubicBezTo>
                      <a:pt x="91" y="200"/>
                      <a:pt x="82" y="199"/>
                      <a:pt x="73" y="197"/>
                    </a:cubicBezTo>
                    <a:cubicBezTo>
                      <a:pt x="66" y="195"/>
                      <a:pt x="62" y="190"/>
                      <a:pt x="56" y="189"/>
                    </a:cubicBezTo>
                    <a:cubicBezTo>
                      <a:pt x="56" y="188"/>
                      <a:pt x="55" y="189"/>
                      <a:pt x="55" y="189"/>
                    </a:cubicBezTo>
                    <a:cubicBezTo>
                      <a:pt x="66" y="174"/>
                      <a:pt x="77" y="158"/>
                      <a:pt x="79" y="141"/>
                    </a:cubicBezTo>
                    <a:cubicBezTo>
                      <a:pt x="80" y="140"/>
                      <a:pt x="81" y="139"/>
                      <a:pt x="81" y="138"/>
                    </a:cubicBezTo>
                    <a:cubicBezTo>
                      <a:pt x="89" y="105"/>
                      <a:pt x="90" y="71"/>
                      <a:pt x="93" y="37"/>
                    </a:cubicBezTo>
                    <a:cubicBezTo>
                      <a:pt x="93" y="35"/>
                      <a:pt x="91" y="32"/>
                      <a:pt x="89" y="32"/>
                    </a:cubicBezTo>
                    <a:cubicBezTo>
                      <a:pt x="62" y="26"/>
                      <a:pt x="92" y="20"/>
                      <a:pt x="103" y="18"/>
                    </a:cubicBezTo>
                    <a:cubicBezTo>
                      <a:pt x="114" y="15"/>
                      <a:pt x="124" y="16"/>
                      <a:pt x="134" y="19"/>
                    </a:cubicBezTo>
                    <a:cubicBezTo>
                      <a:pt x="142" y="19"/>
                      <a:pt x="145" y="23"/>
                      <a:pt x="143" y="30"/>
                    </a:cubicBezTo>
                    <a:cubicBezTo>
                      <a:pt x="138" y="31"/>
                      <a:pt x="134" y="31"/>
                      <a:pt x="130" y="32"/>
                    </a:cubicBezTo>
                    <a:cubicBezTo>
                      <a:pt x="126" y="33"/>
                      <a:pt x="125" y="37"/>
                      <a:pt x="127" y="40"/>
                    </a:cubicBezTo>
                    <a:cubicBezTo>
                      <a:pt x="127" y="40"/>
                      <a:pt x="126" y="41"/>
                      <a:pt x="126" y="42"/>
                    </a:cubicBezTo>
                    <a:cubicBezTo>
                      <a:pt x="124" y="70"/>
                      <a:pt x="119" y="101"/>
                      <a:pt x="123" y="129"/>
                    </a:cubicBezTo>
                    <a:cubicBezTo>
                      <a:pt x="124" y="135"/>
                      <a:pt x="131" y="137"/>
                      <a:pt x="133" y="133"/>
                    </a:cubicBezTo>
                    <a:cubicBezTo>
                      <a:pt x="151" y="160"/>
                      <a:pt x="169" y="185"/>
                      <a:pt x="184" y="214"/>
                    </a:cubicBezTo>
                    <a:cubicBezTo>
                      <a:pt x="192" y="230"/>
                      <a:pt x="207" y="261"/>
                      <a:pt x="183" y="2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9" name="Freeform 465"/>
              <p:cNvSpPr/>
              <p:nvPr/>
            </p:nvSpPr>
            <p:spPr bwMode="auto">
              <a:xfrm>
                <a:off x="6113" y="447"/>
                <a:ext cx="58" cy="36"/>
              </a:xfrm>
              <a:custGeom>
                <a:avLst/>
                <a:gdLst>
                  <a:gd name="T0" fmla="*/ 25 w 29"/>
                  <a:gd name="T1" fmla="*/ 2 h 18"/>
                  <a:gd name="T2" fmla="*/ 14 w 29"/>
                  <a:gd name="T3" fmla="*/ 3 h 18"/>
                  <a:gd name="T4" fmla="*/ 10 w 29"/>
                  <a:gd name="T5" fmla="*/ 4 h 18"/>
                  <a:gd name="T6" fmla="*/ 10 w 29"/>
                  <a:gd name="T7" fmla="*/ 4 h 18"/>
                  <a:gd name="T8" fmla="*/ 9 w 29"/>
                  <a:gd name="T9" fmla="*/ 4 h 18"/>
                  <a:gd name="T10" fmla="*/ 9 w 29"/>
                  <a:gd name="T11" fmla="*/ 4 h 18"/>
                  <a:gd name="T12" fmla="*/ 1 w 29"/>
                  <a:gd name="T13" fmla="*/ 9 h 18"/>
                  <a:gd name="T14" fmla="*/ 5 w 29"/>
                  <a:gd name="T15" fmla="*/ 17 h 18"/>
                  <a:gd name="T16" fmla="*/ 15 w 29"/>
                  <a:gd name="T17" fmla="*/ 17 h 18"/>
                  <a:gd name="T18" fmla="*/ 28 w 29"/>
                  <a:gd name="T19" fmla="*/ 12 h 18"/>
                  <a:gd name="T20" fmla="*/ 25 w 29"/>
                  <a:gd name="T21"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8">
                    <a:moveTo>
                      <a:pt x="25" y="2"/>
                    </a:moveTo>
                    <a:cubicBezTo>
                      <a:pt x="21" y="0"/>
                      <a:pt x="18" y="2"/>
                      <a:pt x="14" y="3"/>
                    </a:cubicBezTo>
                    <a:cubicBezTo>
                      <a:pt x="13" y="3"/>
                      <a:pt x="12" y="3"/>
                      <a:pt x="10" y="4"/>
                    </a:cubicBezTo>
                    <a:cubicBezTo>
                      <a:pt x="9" y="4"/>
                      <a:pt x="9" y="4"/>
                      <a:pt x="10" y="4"/>
                    </a:cubicBezTo>
                    <a:cubicBezTo>
                      <a:pt x="10" y="4"/>
                      <a:pt x="9" y="4"/>
                      <a:pt x="9" y="4"/>
                    </a:cubicBezTo>
                    <a:cubicBezTo>
                      <a:pt x="9" y="4"/>
                      <a:pt x="9" y="4"/>
                      <a:pt x="9" y="4"/>
                    </a:cubicBezTo>
                    <a:cubicBezTo>
                      <a:pt x="5" y="3"/>
                      <a:pt x="2" y="5"/>
                      <a:pt x="1" y="9"/>
                    </a:cubicBezTo>
                    <a:cubicBezTo>
                      <a:pt x="0" y="12"/>
                      <a:pt x="2" y="15"/>
                      <a:pt x="5" y="17"/>
                    </a:cubicBezTo>
                    <a:cubicBezTo>
                      <a:pt x="8" y="18"/>
                      <a:pt x="12" y="18"/>
                      <a:pt x="15" y="17"/>
                    </a:cubicBezTo>
                    <a:cubicBezTo>
                      <a:pt x="20" y="17"/>
                      <a:pt x="25" y="16"/>
                      <a:pt x="28" y="12"/>
                    </a:cubicBezTo>
                    <a:cubicBezTo>
                      <a:pt x="29" y="9"/>
                      <a:pt x="28" y="4"/>
                      <a:pt x="2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0" name="Freeform 466"/>
              <p:cNvSpPr>
                <a:spLocks noEditPoints="1"/>
              </p:cNvSpPr>
              <p:nvPr/>
            </p:nvSpPr>
            <p:spPr bwMode="auto">
              <a:xfrm>
                <a:off x="6060" y="354"/>
                <a:ext cx="59" cy="61"/>
              </a:xfrm>
              <a:custGeom>
                <a:avLst/>
                <a:gdLst>
                  <a:gd name="T0" fmla="*/ 16 w 29"/>
                  <a:gd name="T1" fmla="*/ 2 h 30"/>
                  <a:gd name="T2" fmla="*/ 12 w 29"/>
                  <a:gd name="T3" fmla="*/ 7 h 30"/>
                  <a:gd name="T4" fmla="*/ 12 w 29"/>
                  <a:gd name="T5" fmla="*/ 7 h 30"/>
                  <a:gd name="T6" fmla="*/ 5 w 29"/>
                  <a:gd name="T7" fmla="*/ 11 h 30"/>
                  <a:gd name="T8" fmla="*/ 0 w 29"/>
                  <a:gd name="T9" fmla="*/ 25 h 30"/>
                  <a:gd name="T10" fmla="*/ 5 w 29"/>
                  <a:gd name="T11" fmla="*/ 30 h 30"/>
                  <a:gd name="T12" fmla="*/ 26 w 29"/>
                  <a:gd name="T13" fmla="*/ 21 h 30"/>
                  <a:gd name="T14" fmla="*/ 16 w 29"/>
                  <a:gd name="T15" fmla="*/ 2 h 30"/>
                  <a:gd name="T16" fmla="*/ 10 w 29"/>
                  <a:gd name="T17" fmla="*/ 19 h 30"/>
                  <a:gd name="T18" fmla="*/ 12 w 29"/>
                  <a:gd name="T19" fmla="*/ 16 h 30"/>
                  <a:gd name="T20" fmla="*/ 15 w 29"/>
                  <a:gd name="T21" fmla="*/ 12 h 30"/>
                  <a:gd name="T22" fmla="*/ 16 w 29"/>
                  <a:gd name="T23" fmla="*/ 14 h 30"/>
                  <a:gd name="T24" fmla="*/ 17 w 29"/>
                  <a:gd name="T25" fmla="*/ 18 h 30"/>
                  <a:gd name="T26" fmla="*/ 15 w 29"/>
                  <a:gd name="T27" fmla="*/ 19 h 30"/>
                  <a:gd name="T28" fmla="*/ 10 w 29"/>
                  <a:gd name="T29"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30">
                    <a:moveTo>
                      <a:pt x="16" y="2"/>
                    </a:moveTo>
                    <a:cubicBezTo>
                      <a:pt x="13" y="0"/>
                      <a:pt x="10" y="4"/>
                      <a:pt x="12" y="7"/>
                    </a:cubicBezTo>
                    <a:cubicBezTo>
                      <a:pt x="12" y="7"/>
                      <a:pt x="12" y="7"/>
                      <a:pt x="12" y="7"/>
                    </a:cubicBezTo>
                    <a:cubicBezTo>
                      <a:pt x="9" y="8"/>
                      <a:pt x="7" y="9"/>
                      <a:pt x="5" y="11"/>
                    </a:cubicBezTo>
                    <a:cubicBezTo>
                      <a:pt x="1" y="14"/>
                      <a:pt x="0" y="20"/>
                      <a:pt x="0" y="25"/>
                    </a:cubicBezTo>
                    <a:cubicBezTo>
                      <a:pt x="0" y="27"/>
                      <a:pt x="2" y="30"/>
                      <a:pt x="5" y="30"/>
                    </a:cubicBezTo>
                    <a:cubicBezTo>
                      <a:pt x="12" y="30"/>
                      <a:pt x="23" y="29"/>
                      <a:pt x="26" y="21"/>
                    </a:cubicBezTo>
                    <a:cubicBezTo>
                      <a:pt x="29" y="14"/>
                      <a:pt x="22" y="5"/>
                      <a:pt x="16" y="2"/>
                    </a:cubicBezTo>
                    <a:close/>
                    <a:moveTo>
                      <a:pt x="10" y="19"/>
                    </a:moveTo>
                    <a:cubicBezTo>
                      <a:pt x="10" y="18"/>
                      <a:pt x="11" y="17"/>
                      <a:pt x="12" y="16"/>
                    </a:cubicBezTo>
                    <a:cubicBezTo>
                      <a:pt x="13" y="15"/>
                      <a:pt x="14" y="14"/>
                      <a:pt x="15" y="12"/>
                    </a:cubicBezTo>
                    <a:cubicBezTo>
                      <a:pt x="15" y="13"/>
                      <a:pt x="16" y="14"/>
                      <a:pt x="16" y="14"/>
                    </a:cubicBezTo>
                    <a:cubicBezTo>
                      <a:pt x="17" y="16"/>
                      <a:pt x="17" y="17"/>
                      <a:pt x="17" y="18"/>
                    </a:cubicBezTo>
                    <a:cubicBezTo>
                      <a:pt x="16" y="18"/>
                      <a:pt x="16" y="18"/>
                      <a:pt x="15" y="19"/>
                    </a:cubicBezTo>
                    <a:cubicBezTo>
                      <a:pt x="13" y="19"/>
                      <a:pt x="12" y="19"/>
                      <a:pt x="1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1" name="Freeform 467"/>
              <p:cNvSpPr>
                <a:spLocks noEditPoints="1"/>
              </p:cNvSpPr>
              <p:nvPr/>
            </p:nvSpPr>
            <p:spPr bwMode="auto">
              <a:xfrm>
                <a:off x="6133" y="296"/>
                <a:ext cx="115" cy="112"/>
              </a:xfrm>
              <a:custGeom>
                <a:avLst/>
                <a:gdLst>
                  <a:gd name="T0" fmla="*/ 41 w 57"/>
                  <a:gd name="T1" fmla="*/ 9 h 56"/>
                  <a:gd name="T2" fmla="*/ 7 w 57"/>
                  <a:gd name="T3" fmla="*/ 19 h 56"/>
                  <a:gd name="T4" fmla="*/ 5 w 57"/>
                  <a:gd name="T5" fmla="*/ 21 h 56"/>
                  <a:gd name="T6" fmla="*/ 2 w 57"/>
                  <a:gd name="T7" fmla="*/ 39 h 56"/>
                  <a:gd name="T8" fmla="*/ 46 w 57"/>
                  <a:gd name="T9" fmla="*/ 43 h 56"/>
                  <a:gd name="T10" fmla="*/ 41 w 57"/>
                  <a:gd name="T11" fmla="*/ 9 h 56"/>
                  <a:gd name="T12" fmla="*/ 38 w 57"/>
                  <a:gd name="T13" fmla="*/ 32 h 56"/>
                  <a:gd name="T14" fmla="*/ 13 w 57"/>
                  <a:gd name="T15" fmla="*/ 35 h 56"/>
                  <a:gd name="T16" fmla="*/ 26 w 57"/>
                  <a:gd name="T17" fmla="*/ 17 h 56"/>
                  <a:gd name="T18" fmla="*/ 27 w 57"/>
                  <a:gd name="T19" fmla="*/ 16 h 56"/>
                  <a:gd name="T20" fmla="*/ 33 w 57"/>
                  <a:gd name="T21" fmla="*/ 18 h 56"/>
                  <a:gd name="T22" fmla="*/ 38 w 57"/>
                  <a:gd name="T23"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56">
                    <a:moveTo>
                      <a:pt x="41" y="9"/>
                    </a:moveTo>
                    <a:cubicBezTo>
                      <a:pt x="28" y="0"/>
                      <a:pt x="14" y="7"/>
                      <a:pt x="7" y="19"/>
                    </a:cubicBezTo>
                    <a:cubicBezTo>
                      <a:pt x="7" y="19"/>
                      <a:pt x="6" y="20"/>
                      <a:pt x="5" y="21"/>
                    </a:cubicBezTo>
                    <a:cubicBezTo>
                      <a:pt x="2" y="26"/>
                      <a:pt x="0" y="33"/>
                      <a:pt x="2" y="39"/>
                    </a:cubicBezTo>
                    <a:cubicBezTo>
                      <a:pt x="9" y="56"/>
                      <a:pt x="34" y="52"/>
                      <a:pt x="46" y="43"/>
                    </a:cubicBezTo>
                    <a:cubicBezTo>
                      <a:pt x="57" y="33"/>
                      <a:pt x="51" y="16"/>
                      <a:pt x="41" y="9"/>
                    </a:cubicBezTo>
                    <a:close/>
                    <a:moveTo>
                      <a:pt x="38" y="32"/>
                    </a:moveTo>
                    <a:cubicBezTo>
                      <a:pt x="34" y="37"/>
                      <a:pt x="18" y="42"/>
                      <a:pt x="13" y="35"/>
                    </a:cubicBezTo>
                    <a:cubicBezTo>
                      <a:pt x="9" y="28"/>
                      <a:pt x="20" y="19"/>
                      <a:pt x="26" y="17"/>
                    </a:cubicBezTo>
                    <a:cubicBezTo>
                      <a:pt x="27" y="17"/>
                      <a:pt x="27" y="16"/>
                      <a:pt x="27" y="16"/>
                    </a:cubicBezTo>
                    <a:cubicBezTo>
                      <a:pt x="29" y="16"/>
                      <a:pt x="31" y="16"/>
                      <a:pt x="33" y="18"/>
                    </a:cubicBezTo>
                    <a:cubicBezTo>
                      <a:pt x="38" y="21"/>
                      <a:pt x="41" y="28"/>
                      <a:pt x="38"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2" name="Freeform 468"/>
              <p:cNvSpPr>
                <a:spLocks noEditPoints="1"/>
              </p:cNvSpPr>
              <p:nvPr/>
            </p:nvSpPr>
            <p:spPr bwMode="auto">
              <a:xfrm>
                <a:off x="6109" y="217"/>
                <a:ext cx="58" cy="72"/>
              </a:xfrm>
              <a:custGeom>
                <a:avLst/>
                <a:gdLst>
                  <a:gd name="T0" fmla="*/ 16 w 29"/>
                  <a:gd name="T1" fmla="*/ 2 h 36"/>
                  <a:gd name="T2" fmla="*/ 11 w 29"/>
                  <a:gd name="T3" fmla="*/ 1 h 36"/>
                  <a:gd name="T4" fmla="*/ 4 w 29"/>
                  <a:gd name="T5" fmla="*/ 7 h 36"/>
                  <a:gd name="T6" fmla="*/ 1 w 29"/>
                  <a:gd name="T7" fmla="*/ 14 h 36"/>
                  <a:gd name="T8" fmla="*/ 2 w 29"/>
                  <a:gd name="T9" fmla="*/ 17 h 36"/>
                  <a:gd name="T10" fmla="*/ 1 w 29"/>
                  <a:gd name="T11" fmla="*/ 28 h 36"/>
                  <a:gd name="T12" fmla="*/ 16 w 29"/>
                  <a:gd name="T13" fmla="*/ 34 h 36"/>
                  <a:gd name="T14" fmla="*/ 27 w 29"/>
                  <a:gd name="T15" fmla="*/ 22 h 36"/>
                  <a:gd name="T16" fmla="*/ 16 w 29"/>
                  <a:gd name="T17" fmla="*/ 2 h 36"/>
                  <a:gd name="T18" fmla="*/ 15 w 29"/>
                  <a:gd name="T19" fmla="*/ 19 h 36"/>
                  <a:gd name="T20" fmla="*/ 15 w 29"/>
                  <a:gd name="T21" fmla="*/ 20 h 36"/>
                  <a:gd name="T22" fmla="*/ 15 w 29"/>
                  <a:gd name="T23" fmla="*/ 20 h 36"/>
                  <a:gd name="T24" fmla="*/ 15 w 29"/>
                  <a:gd name="T25" fmla="*/ 20 h 36"/>
                  <a:gd name="T26" fmla="*/ 15 w 29"/>
                  <a:gd name="T27" fmla="*/ 21 h 36"/>
                  <a:gd name="T28" fmla="*/ 15 w 29"/>
                  <a:gd name="T29" fmla="*/ 21 h 36"/>
                  <a:gd name="T30" fmla="*/ 14 w 29"/>
                  <a:gd name="T31" fmla="*/ 22 h 36"/>
                  <a:gd name="T32" fmla="*/ 14 w 29"/>
                  <a:gd name="T33" fmla="*/ 22 h 36"/>
                  <a:gd name="T34" fmla="*/ 12 w 29"/>
                  <a:gd name="T35" fmla="*/ 23 h 36"/>
                  <a:gd name="T36" fmla="*/ 12 w 29"/>
                  <a:gd name="T37" fmla="*/ 23 h 36"/>
                  <a:gd name="T38" fmla="*/ 11 w 29"/>
                  <a:gd name="T39" fmla="*/ 23 h 36"/>
                  <a:gd name="T40" fmla="*/ 12 w 29"/>
                  <a:gd name="T41" fmla="*/ 23 h 36"/>
                  <a:gd name="T42" fmla="*/ 12 w 29"/>
                  <a:gd name="T43" fmla="*/ 21 h 36"/>
                  <a:gd name="T44" fmla="*/ 15 w 29"/>
                  <a:gd name="T45" fmla="*/ 15 h 36"/>
                  <a:gd name="T46" fmla="*/ 15 w 29"/>
                  <a:gd name="T47" fmla="*/ 18 h 36"/>
                  <a:gd name="T48" fmla="*/ 15 w 29"/>
                  <a:gd name="T49" fmla="*/ 19 h 36"/>
                  <a:gd name="T50" fmla="*/ 15 w 29"/>
                  <a:gd name="T51" fmla="*/ 1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36">
                    <a:moveTo>
                      <a:pt x="16" y="2"/>
                    </a:moveTo>
                    <a:cubicBezTo>
                      <a:pt x="14" y="1"/>
                      <a:pt x="13" y="0"/>
                      <a:pt x="11" y="1"/>
                    </a:cubicBezTo>
                    <a:cubicBezTo>
                      <a:pt x="8" y="2"/>
                      <a:pt x="5" y="4"/>
                      <a:pt x="4" y="7"/>
                    </a:cubicBezTo>
                    <a:cubicBezTo>
                      <a:pt x="3" y="9"/>
                      <a:pt x="2" y="11"/>
                      <a:pt x="1" y="14"/>
                    </a:cubicBezTo>
                    <a:cubicBezTo>
                      <a:pt x="1" y="15"/>
                      <a:pt x="1" y="16"/>
                      <a:pt x="2" y="17"/>
                    </a:cubicBezTo>
                    <a:cubicBezTo>
                      <a:pt x="0" y="21"/>
                      <a:pt x="0" y="24"/>
                      <a:pt x="1" y="28"/>
                    </a:cubicBezTo>
                    <a:cubicBezTo>
                      <a:pt x="3" y="34"/>
                      <a:pt x="10" y="36"/>
                      <a:pt x="16" y="34"/>
                    </a:cubicBezTo>
                    <a:cubicBezTo>
                      <a:pt x="21" y="33"/>
                      <a:pt x="26" y="28"/>
                      <a:pt x="27" y="22"/>
                    </a:cubicBezTo>
                    <a:cubicBezTo>
                      <a:pt x="29" y="13"/>
                      <a:pt x="22" y="7"/>
                      <a:pt x="16" y="2"/>
                    </a:cubicBezTo>
                    <a:close/>
                    <a:moveTo>
                      <a:pt x="15" y="19"/>
                    </a:moveTo>
                    <a:cubicBezTo>
                      <a:pt x="15" y="19"/>
                      <a:pt x="15" y="19"/>
                      <a:pt x="15" y="20"/>
                    </a:cubicBezTo>
                    <a:cubicBezTo>
                      <a:pt x="15" y="20"/>
                      <a:pt x="15" y="20"/>
                      <a:pt x="15" y="20"/>
                    </a:cubicBezTo>
                    <a:cubicBezTo>
                      <a:pt x="15" y="20"/>
                      <a:pt x="15" y="20"/>
                      <a:pt x="15" y="20"/>
                    </a:cubicBezTo>
                    <a:cubicBezTo>
                      <a:pt x="15" y="21"/>
                      <a:pt x="15" y="21"/>
                      <a:pt x="15" y="21"/>
                    </a:cubicBezTo>
                    <a:cubicBezTo>
                      <a:pt x="15" y="21"/>
                      <a:pt x="15" y="21"/>
                      <a:pt x="15" y="21"/>
                    </a:cubicBezTo>
                    <a:cubicBezTo>
                      <a:pt x="14" y="22"/>
                      <a:pt x="14" y="22"/>
                      <a:pt x="14" y="22"/>
                    </a:cubicBezTo>
                    <a:cubicBezTo>
                      <a:pt x="14" y="22"/>
                      <a:pt x="14" y="22"/>
                      <a:pt x="14" y="22"/>
                    </a:cubicBezTo>
                    <a:cubicBezTo>
                      <a:pt x="13" y="22"/>
                      <a:pt x="13" y="23"/>
                      <a:pt x="12" y="23"/>
                    </a:cubicBezTo>
                    <a:cubicBezTo>
                      <a:pt x="12" y="23"/>
                      <a:pt x="12" y="23"/>
                      <a:pt x="12" y="23"/>
                    </a:cubicBezTo>
                    <a:cubicBezTo>
                      <a:pt x="12" y="23"/>
                      <a:pt x="11" y="23"/>
                      <a:pt x="11" y="23"/>
                    </a:cubicBezTo>
                    <a:cubicBezTo>
                      <a:pt x="12" y="23"/>
                      <a:pt x="12" y="23"/>
                      <a:pt x="12" y="23"/>
                    </a:cubicBezTo>
                    <a:cubicBezTo>
                      <a:pt x="12" y="22"/>
                      <a:pt x="12" y="22"/>
                      <a:pt x="12" y="21"/>
                    </a:cubicBezTo>
                    <a:cubicBezTo>
                      <a:pt x="13" y="19"/>
                      <a:pt x="14" y="17"/>
                      <a:pt x="15" y="15"/>
                    </a:cubicBezTo>
                    <a:cubicBezTo>
                      <a:pt x="15" y="16"/>
                      <a:pt x="15" y="17"/>
                      <a:pt x="15" y="18"/>
                    </a:cubicBezTo>
                    <a:cubicBezTo>
                      <a:pt x="15" y="18"/>
                      <a:pt x="15" y="18"/>
                      <a:pt x="15" y="19"/>
                    </a:cubicBezTo>
                    <a:cubicBezTo>
                      <a:pt x="15" y="19"/>
                      <a:pt x="15" y="19"/>
                      <a:pt x="15"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3" name="Freeform 469"/>
              <p:cNvSpPr>
                <a:spLocks noEditPoints="1"/>
              </p:cNvSpPr>
              <p:nvPr/>
            </p:nvSpPr>
            <p:spPr bwMode="auto">
              <a:xfrm>
                <a:off x="1273" y="931"/>
                <a:ext cx="197" cy="440"/>
              </a:xfrm>
              <a:custGeom>
                <a:avLst/>
                <a:gdLst>
                  <a:gd name="T0" fmla="*/ 65 w 98"/>
                  <a:gd name="T1" fmla="*/ 10 h 218"/>
                  <a:gd name="T2" fmla="*/ 0 w 98"/>
                  <a:gd name="T3" fmla="*/ 36 h 218"/>
                  <a:gd name="T4" fmla="*/ 6 w 98"/>
                  <a:gd name="T5" fmla="*/ 162 h 218"/>
                  <a:gd name="T6" fmla="*/ 78 w 98"/>
                  <a:gd name="T7" fmla="*/ 59 h 218"/>
                  <a:gd name="T8" fmla="*/ 91 w 98"/>
                  <a:gd name="T9" fmla="*/ 48 h 218"/>
                  <a:gd name="T10" fmla="*/ 67 w 98"/>
                  <a:gd name="T11" fmla="*/ 110 h 218"/>
                  <a:gd name="T12" fmla="*/ 40 w 98"/>
                  <a:gd name="T13" fmla="*/ 98 h 218"/>
                  <a:gd name="T14" fmla="*/ 21 w 98"/>
                  <a:gd name="T15" fmla="*/ 101 h 218"/>
                  <a:gd name="T16" fmla="*/ 67 w 98"/>
                  <a:gd name="T17" fmla="*/ 62 h 218"/>
                  <a:gd name="T18" fmla="*/ 56 w 98"/>
                  <a:gd name="T19" fmla="*/ 116 h 218"/>
                  <a:gd name="T20" fmla="*/ 56 w 98"/>
                  <a:gd name="T21" fmla="*/ 118 h 218"/>
                  <a:gd name="T22" fmla="*/ 55 w 98"/>
                  <a:gd name="T23" fmla="*/ 121 h 218"/>
                  <a:gd name="T24" fmla="*/ 53 w 98"/>
                  <a:gd name="T25" fmla="*/ 123 h 218"/>
                  <a:gd name="T26" fmla="*/ 51 w 98"/>
                  <a:gd name="T27" fmla="*/ 125 h 218"/>
                  <a:gd name="T28" fmla="*/ 49 w 98"/>
                  <a:gd name="T29" fmla="*/ 126 h 218"/>
                  <a:gd name="T30" fmla="*/ 48 w 98"/>
                  <a:gd name="T31" fmla="*/ 126 h 218"/>
                  <a:gd name="T32" fmla="*/ 44 w 98"/>
                  <a:gd name="T33" fmla="*/ 127 h 218"/>
                  <a:gd name="T34" fmla="*/ 43 w 98"/>
                  <a:gd name="T35" fmla="*/ 127 h 218"/>
                  <a:gd name="T36" fmla="*/ 20 w 98"/>
                  <a:gd name="T37" fmla="*/ 119 h 218"/>
                  <a:gd name="T38" fmla="*/ 30 w 98"/>
                  <a:gd name="T39" fmla="*/ 112 h 218"/>
                  <a:gd name="T40" fmla="*/ 45 w 98"/>
                  <a:gd name="T41" fmla="*/ 110 h 218"/>
                  <a:gd name="T42" fmla="*/ 50 w 98"/>
                  <a:gd name="T43" fmla="*/ 111 h 218"/>
                  <a:gd name="T44" fmla="*/ 53 w 98"/>
                  <a:gd name="T45" fmla="*/ 112 h 218"/>
                  <a:gd name="T46" fmla="*/ 55 w 98"/>
                  <a:gd name="T47" fmla="*/ 114 h 218"/>
                  <a:gd name="T48" fmla="*/ 56 w 98"/>
                  <a:gd name="T49" fmla="*/ 115 h 218"/>
                  <a:gd name="T50" fmla="*/ 56 w 98"/>
                  <a:gd name="T51" fmla="*/ 116 h 218"/>
                  <a:gd name="T52" fmla="*/ 47 w 98"/>
                  <a:gd name="T53" fmla="*/ 202 h 218"/>
                  <a:gd name="T54" fmla="*/ 19 w 98"/>
                  <a:gd name="T55" fmla="*/ 135 h 218"/>
                  <a:gd name="T56" fmla="*/ 60 w 98"/>
                  <a:gd name="T57" fmla="*/ 131 h 218"/>
                  <a:gd name="T58" fmla="*/ 47 w 98"/>
                  <a:gd name="T59" fmla="*/ 202 h 218"/>
                  <a:gd name="T60" fmla="*/ 23 w 98"/>
                  <a:gd name="T61" fmla="*/ 46 h 218"/>
                  <a:gd name="T62" fmla="*/ 23 w 98"/>
                  <a:gd name="T63" fmla="*/ 21 h 218"/>
                  <a:gd name="T64" fmla="*/ 59 w 98"/>
                  <a:gd name="T65" fmla="*/ 2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8" h="218">
                    <a:moveTo>
                      <a:pt x="94" y="25"/>
                    </a:moveTo>
                    <a:cubicBezTo>
                      <a:pt x="88" y="15"/>
                      <a:pt x="76" y="12"/>
                      <a:pt x="65" y="10"/>
                    </a:cubicBezTo>
                    <a:cubicBezTo>
                      <a:pt x="51" y="0"/>
                      <a:pt x="27" y="5"/>
                      <a:pt x="13" y="15"/>
                    </a:cubicBezTo>
                    <a:cubicBezTo>
                      <a:pt x="6" y="19"/>
                      <a:pt x="0" y="27"/>
                      <a:pt x="0" y="36"/>
                    </a:cubicBezTo>
                    <a:cubicBezTo>
                      <a:pt x="1" y="45"/>
                      <a:pt x="9" y="51"/>
                      <a:pt x="16" y="55"/>
                    </a:cubicBezTo>
                    <a:cubicBezTo>
                      <a:pt x="6" y="89"/>
                      <a:pt x="5" y="127"/>
                      <a:pt x="6" y="162"/>
                    </a:cubicBezTo>
                    <a:cubicBezTo>
                      <a:pt x="6" y="185"/>
                      <a:pt x="11" y="218"/>
                      <a:pt x="41" y="217"/>
                    </a:cubicBezTo>
                    <a:cubicBezTo>
                      <a:pt x="88" y="216"/>
                      <a:pt x="80" y="88"/>
                      <a:pt x="78" y="59"/>
                    </a:cubicBezTo>
                    <a:cubicBezTo>
                      <a:pt x="78" y="59"/>
                      <a:pt x="78" y="59"/>
                      <a:pt x="77" y="58"/>
                    </a:cubicBezTo>
                    <a:cubicBezTo>
                      <a:pt x="82" y="56"/>
                      <a:pt x="87" y="53"/>
                      <a:pt x="91" y="48"/>
                    </a:cubicBezTo>
                    <a:cubicBezTo>
                      <a:pt x="96" y="41"/>
                      <a:pt x="98" y="32"/>
                      <a:pt x="94" y="25"/>
                    </a:cubicBezTo>
                    <a:close/>
                    <a:moveTo>
                      <a:pt x="67" y="110"/>
                    </a:moveTo>
                    <a:cubicBezTo>
                      <a:pt x="65" y="105"/>
                      <a:pt x="61" y="101"/>
                      <a:pt x="56" y="99"/>
                    </a:cubicBezTo>
                    <a:cubicBezTo>
                      <a:pt x="51" y="98"/>
                      <a:pt x="45" y="97"/>
                      <a:pt x="40" y="98"/>
                    </a:cubicBezTo>
                    <a:cubicBezTo>
                      <a:pt x="36" y="98"/>
                      <a:pt x="33" y="98"/>
                      <a:pt x="29" y="99"/>
                    </a:cubicBezTo>
                    <a:cubicBezTo>
                      <a:pt x="26" y="99"/>
                      <a:pt x="24" y="100"/>
                      <a:pt x="21" y="101"/>
                    </a:cubicBezTo>
                    <a:cubicBezTo>
                      <a:pt x="22" y="87"/>
                      <a:pt x="24" y="73"/>
                      <a:pt x="24" y="58"/>
                    </a:cubicBezTo>
                    <a:cubicBezTo>
                      <a:pt x="37" y="63"/>
                      <a:pt x="53" y="65"/>
                      <a:pt x="67" y="62"/>
                    </a:cubicBezTo>
                    <a:cubicBezTo>
                      <a:pt x="66" y="76"/>
                      <a:pt x="67" y="93"/>
                      <a:pt x="67" y="110"/>
                    </a:cubicBezTo>
                    <a:close/>
                    <a:moveTo>
                      <a:pt x="56" y="116"/>
                    </a:moveTo>
                    <a:cubicBezTo>
                      <a:pt x="56" y="117"/>
                      <a:pt x="56" y="117"/>
                      <a:pt x="56" y="117"/>
                    </a:cubicBezTo>
                    <a:cubicBezTo>
                      <a:pt x="56" y="118"/>
                      <a:pt x="56" y="118"/>
                      <a:pt x="56" y="118"/>
                    </a:cubicBezTo>
                    <a:cubicBezTo>
                      <a:pt x="56" y="119"/>
                      <a:pt x="56" y="119"/>
                      <a:pt x="56" y="119"/>
                    </a:cubicBezTo>
                    <a:cubicBezTo>
                      <a:pt x="56" y="120"/>
                      <a:pt x="55" y="120"/>
                      <a:pt x="55" y="121"/>
                    </a:cubicBezTo>
                    <a:cubicBezTo>
                      <a:pt x="55" y="121"/>
                      <a:pt x="55" y="121"/>
                      <a:pt x="55" y="121"/>
                    </a:cubicBezTo>
                    <a:cubicBezTo>
                      <a:pt x="54" y="122"/>
                      <a:pt x="54" y="122"/>
                      <a:pt x="53" y="123"/>
                    </a:cubicBezTo>
                    <a:cubicBezTo>
                      <a:pt x="53" y="123"/>
                      <a:pt x="53" y="123"/>
                      <a:pt x="52" y="124"/>
                    </a:cubicBezTo>
                    <a:cubicBezTo>
                      <a:pt x="52" y="124"/>
                      <a:pt x="51" y="124"/>
                      <a:pt x="51" y="125"/>
                    </a:cubicBezTo>
                    <a:cubicBezTo>
                      <a:pt x="50" y="125"/>
                      <a:pt x="49" y="125"/>
                      <a:pt x="49" y="126"/>
                    </a:cubicBezTo>
                    <a:cubicBezTo>
                      <a:pt x="49" y="126"/>
                      <a:pt x="49" y="126"/>
                      <a:pt x="49" y="126"/>
                    </a:cubicBezTo>
                    <a:cubicBezTo>
                      <a:pt x="49" y="126"/>
                      <a:pt x="49" y="126"/>
                      <a:pt x="49" y="126"/>
                    </a:cubicBezTo>
                    <a:cubicBezTo>
                      <a:pt x="48" y="126"/>
                      <a:pt x="48" y="126"/>
                      <a:pt x="48" y="126"/>
                    </a:cubicBezTo>
                    <a:cubicBezTo>
                      <a:pt x="47" y="126"/>
                      <a:pt x="46" y="127"/>
                      <a:pt x="45" y="127"/>
                    </a:cubicBezTo>
                    <a:cubicBezTo>
                      <a:pt x="45" y="127"/>
                      <a:pt x="45" y="127"/>
                      <a:pt x="44" y="127"/>
                    </a:cubicBezTo>
                    <a:cubicBezTo>
                      <a:pt x="44" y="127"/>
                      <a:pt x="44" y="127"/>
                      <a:pt x="44" y="127"/>
                    </a:cubicBezTo>
                    <a:cubicBezTo>
                      <a:pt x="44" y="127"/>
                      <a:pt x="44" y="127"/>
                      <a:pt x="43" y="127"/>
                    </a:cubicBezTo>
                    <a:cubicBezTo>
                      <a:pt x="39" y="127"/>
                      <a:pt x="37" y="127"/>
                      <a:pt x="33" y="126"/>
                    </a:cubicBezTo>
                    <a:cubicBezTo>
                      <a:pt x="28" y="124"/>
                      <a:pt x="24" y="122"/>
                      <a:pt x="20" y="119"/>
                    </a:cubicBezTo>
                    <a:cubicBezTo>
                      <a:pt x="20" y="117"/>
                      <a:pt x="20" y="115"/>
                      <a:pt x="20" y="114"/>
                    </a:cubicBezTo>
                    <a:cubicBezTo>
                      <a:pt x="23" y="113"/>
                      <a:pt x="27" y="112"/>
                      <a:pt x="30" y="112"/>
                    </a:cubicBezTo>
                    <a:cubicBezTo>
                      <a:pt x="33" y="111"/>
                      <a:pt x="36" y="111"/>
                      <a:pt x="38" y="110"/>
                    </a:cubicBezTo>
                    <a:cubicBezTo>
                      <a:pt x="41" y="110"/>
                      <a:pt x="43" y="110"/>
                      <a:pt x="45" y="110"/>
                    </a:cubicBezTo>
                    <a:cubicBezTo>
                      <a:pt x="46" y="110"/>
                      <a:pt x="47" y="110"/>
                      <a:pt x="48" y="110"/>
                    </a:cubicBezTo>
                    <a:cubicBezTo>
                      <a:pt x="49" y="110"/>
                      <a:pt x="49" y="111"/>
                      <a:pt x="50" y="111"/>
                    </a:cubicBezTo>
                    <a:cubicBezTo>
                      <a:pt x="51" y="111"/>
                      <a:pt x="51" y="111"/>
                      <a:pt x="52" y="111"/>
                    </a:cubicBezTo>
                    <a:cubicBezTo>
                      <a:pt x="52" y="112"/>
                      <a:pt x="53" y="112"/>
                      <a:pt x="53" y="112"/>
                    </a:cubicBezTo>
                    <a:cubicBezTo>
                      <a:pt x="54" y="112"/>
                      <a:pt x="54" y="113"/>
                      <a:pt x="54" y="113"/>
                    </a:cubicBezTo>
                    <a:cubicBezTo>
                      <a:pt x="55" y="113"/>
                      <a:pt x="55" y="113"/>
                      <a:pt x="55" y="114"/>
                    </a:cubicBezTo>
                    <a:cubicBezTo>
                      <a:pt x="56" y="114"/>
                      <a:pt x="56" y="114"/>
                      <a:pt x="56" y="114"/>
                    </a:cubicBezTo>
                    <a:cubicBezTo>
                      <a:pt x="56" y="114"/>
                      <a:pt x="56" y="115"/>
                      <a:pt x="56" y="115"/>
                    </a:cubicBezTo>
                    <a:cubicBezTo>
                      <a:pt x="56" y="115"/>
                      <a:pt x="56" y="116"/>
                      <a:pt x="56" y="116"/>
                    </a:cubicBezTo>
                    <a:cubicBezTo>
                      <a:pt x="56" y="116"/>
                      <a:pt x="56" y="116"/>
                      <a:pt x="56" y="116"/>
                    </a:cubicBezTo>
                    <a:cubicBezTo>
                      <a:pt x="56" y="116"/>
                      <a:pt x="56" y="116"/>
                      <a:pt x="56" y="116"/>
                    </a:cubicBezTo>
                    <a:close/>
                    <a:moveTo>
                      <a:pt x="47" y="202"/>
                    </a:moveTo>
                    <a:cubicBezTo>
                      <a:pt x="33" y="218"/>
                      <a:pt x="21" y="190"/>
                      <a:pt x="20" y="180"/>
                    </a:cubicBezTo>
                    <a:cubicBezTo>
                      <a:pt x="18" y="165"/>
                      <a:pt x="19" y="149"/>
                      <a:pt x="19" y="135"/>
                    </a:cubicBezTo>
                    <a:cubicBezTo>
                      <a:pt x="19" y="132"/>
                      <a:pt x="19" y="129"/>
                      <a:pt x="19" y="127"/>
                    </a:cubicBezTo>
                    <a:cubicBezTo>
                      <a:pt x="31" y="136"/>
                      <a:pt x="47" y="141"/>
                      <a:pt x="60" y="131"/>
                    </a:cubicBezTo>
                    <a:cubicBezTo>
                      <a:pt x="63" y="129"/>
                      <a:pt x="66" y="125"/>
                      <a:pt x="67" y="121"/>
                    </a:cubicBezTo>
                    <a:cubicBezTo>
                      <a:pt x="67" y="151"/>
                      <a:pt x="64" y="182"/>
                      <a:pt x="47" y="202"/>
                    </a:cubicBezTo>
                    <a:close/>
                    <a:moveTo>
                      <a:pt x="79" y="44"/>
                    </a:moveTo>
                    <a:cubicBezTo>
                      <a:pt x="64" y="57"/>
                      <a:pt x="40" y="54"/>
                      <a:pt x="23" y="46"/>
                    </a:cubicBezTo>
                    <a:cubicBezTo>
                      <a:pt x="19" y="44"/>
                      <a:pt x="11" y="40"/>
                      <a:pt x="11" y="34"/>
                    </a:cubicBezTo>
                    <a:cubicBezTo>
                      <a:pt x="12" y="28"/>
                      <a:pt x="18" y="24"/>
                      <a:pt x="23" y="21"/>
                    </a:cubicBezTo>
                    <a:cubicBezTo>
                      <a:pt x="33" y="16"/>
                      <a:pt x="44" y="14"/>
                      <a:pt x="55" y="17"/>
                    </a:cubicBezTo>
                    <a:cubicBezTo>
                      <a:pt x="55" y="19"/>
                      <a:pt x="56" y="21"/>
                      <a:pt x="59" y="21"/>
                    </a:cubicBezTo>
                    <a:cubicBezTo>
                      <a:pt x="71" y="23"/>
                      <a:pt x="95" y="29"/>
                      <a:pt x="79"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4" name="Freeform 470"/>
              <p:cNvSpPr/>
              <p:nvPr/>
            </p:nvSpPr>
            <p:spPr bwMode="auto">
              <a:xfrm>
                <a:off x="1327" y="971"/>
                <a:ext cx="69" cy="57"/>
              </a:xfrm>
              <a:custGeom>
                <a:avLst/>
                <a:gdLst>
                  <a:gd name="T0" fmla="*/ 27 w 34"/>
                  <a:gd name="T1" fmla="*/ 5 h 28"/>
                  <a:gd name="T2" fmla="*/ 19 w 34"/>
                  <a:gd name="T3" fmla="*/ 3 h 28"/>
                  <a:gd name="T4" fmla="*/ 10 w 34"/>
                  <a:gd name="T5" fmla="*/ 1 h 28"/>
                  <a:gd name="T6" fmla="*/ 8 w 34"/>
                  <a:gd name="T7" fmla="*/ 6 h 28"/>
                  <a:gd name="T8" fmla="*/ 18 w 34"/>
                  <a:gd name="T9" fmla="*/ 13 h 28"/>
                  <a:gd name="T10" fmla="*/ 22 w 34"/>
                  <a:gd name="T11" fmla="*/ 16 h 28"/>
                  <a:gd name="T12" fmla="*/ 14 w 34"/>
                  <a:gd name="T13" fmla="*/ 16 h 28"/>
                  <a:gd name="T14" fmla="*/ 7 w 34"/>
                  <a:gd name="T15" fmla="*/ 9 h 28"/>
                  <a:gd name="T16" fmla="*/ 1 w 34"/>
                  <a:gd name="T17" fmla="*/ 10 h 28"/>
                  <a:gd name="T18" fmla="*/ 8 w 34"/>
                  <a:gd name="T19" fmla="*/ 24 h 28"/>
                  <a:gd name="T20" fmla="*/ 30 w 34"/>
                  <a:gd name="T21" fmla="*/ 25 h 28"/>
                  <a:gd name="T22" fmla="*/ 34 w 34"/>
                  <a:gd name="T23" fmla="*/ 20 h 28"/>
                  <a:gd name="T24" fmla="*/ 27 w 34"/>
                  <a:gd name="T25"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28">
                    <a:moveTo>
                      <a:pt x="27" y="5"/>
                    </a:moveTo>
                    <a:cubicBezTo>
                      <a:pt x="24" y="4"/>
                      <a:pt x="22" y="3"/>
                      <a:pt x="19" y="3"/>
                    </a:cubicBezTo>
                    <a:cubicBezTo>
                      <a:pt x="16" y="2"/>
                      <a:pt x="13" y="0"/>
                      <a:pt x="10" y="1"/>
                    </a:cubicBezTo>
                    <a:cubicBezTo>
                      <a:pt x="9" y="2"/>
                      <a:pt x="7" y="4"/>
                      <a:pt x="8" y="6"/>
                    </a:cubicBezTo>
                    <a:cubicBezTo>
                      <a:pt x="9" y="11"/>
                      <a:pt x="14" y="12"/>
                      <a:pt x="18" y="13"/>
                    </a:cubicBezTo>
                    <a:cubicBezTo>
                      <a:pt x="21" y="14"/>
                      <a:pt x="22" y="15"/>
                      <a:pt x="22" y="16"/>
                    </a:cubicBezTo>
                    <a:cubicBezTo>
                      <a:pt x="19" y="17"/>
                      <a:pt x="17" y="17"/>
                      <a:pt x="14" y="16"/>
                    </a:cubicBezTo>
                    <a:cubicBezTo>
                      <a:pt x="11" y="15"/>
                      <a:pt x="9" y="11"/>
                      <a:pt x="7" y="9"/>
                    </a:cubicBezTo>
                    <a:cubicBezTo>
                      <a:pt x="5" y="6"/>
                      <a:pt x="1" y="7"/>
                      <a:pt x="1" y="10"/>
                    </a:cubicBezTo>
                    <a:cubicBezTo>
                      <a:pt x="0" y="16"/>
                      <a:pt x="4" y="21"/>
                      <a:pt x="8" y="24"/>
                    </a:cubicBezTo>
                    <a:cubicBezTo>
                      <a:pt x="15" y="28"/>
                      <a:pt x="23" y="27"/>
                      <a:pt x="30" y="25"/>
                    </a:cubicBezTo>
                    <a:cubicBezTo>
                      <a:pt x="32" y="24"/>
                      <a:pt x="34" y="22"/>
                      <a:pt x="34" y="20"/>
                    </a:cubicBezTo>
                    <a:cubicBezTo>
                      <a:pt x="34" y="14"/>
                      <a:pt x="32" y="8"/>
                      <a:pt x="2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5" name="Freeform 471"/>
              <p:cNvSpPr/>
              <p:nvPr/>
            </p:nvSpPr>
            <p:spPr bwMode="auto">
              <a:xfrm>
                <a:off x="1319" y="870"/>
                <a:ext cx="40" cy="51"/>
              </a:xfrm>
              <a:custGeom>
                <a:avLst/>
                <a:gdLst>
                  <a:gd name="T0" fmla="*/ 19 w 20"/>
                  <a:gd name="T1" fmla="*/ 3 h 25"/>
                  <a:gd name="T2" fmla="*/ 13 w 20"/>
                  <a:gd name="T3" fmla="*/ 2 h 25"/>
                  <a:gd name="T4" fmla="*/ 8 w 20"/>
                  <a:gd name="T5" fmla="*/ 2 h 25"/>
                  <a:gd name="T6" fmla="*/ 0 w 20"/>
                  <a:gd name="T7" fmla="*/ 14 h 25"/>
                  <a:gd name="T8" fmla="*/ 5 w 20"/>
                  <a:gd name="T9" fmla="*/ 22 h 25"/>
                  <a:gd name="T10" fmla="*/ 19 w 20"/>
                  <a:gd name="T11" fmla="*/ 3 h 25"/>
                </a:gdLst>
                <a:ahLst/>
                <a:cxnLst>
                  <a:cxn ang="0">
                    <a:pos x="T0" y="T1"/>
                  </a:cxn>
                  <a:cxn ang="0">
                    <a:pos x="T2" y="T3"/>
                  </a:cxn>
                  <a:cxn ang="0">
                    <a:pos x="T4" y="T5"/>
                  </a:cxn>
                  <a:cxn ang="0">
                    <a:pos x="T6" y="T7"/>
                  </a:cxn>
                  <a:cxn ang="0">
                    <a:pos x="T8" y="T9"/>
                  </a:cxn>
                  <a:cxn ang="0">
                    <a:pos x="T10" y="T11"/>
                  </a:cxn>
                </a:cxnLst>
                <a:rect l="0" t="0" r="r" b="b"/>
                <a:pathLst>
                  <a:path w="20" h="25">
                    <a:moveTo>
                      <a:pt x="19" y="3"/>
                    </a:moveTo>
                    <a:cubicBezTo>
                      <a:pt x="18" y="1"/>
                      <a:pt x="15" y="0"/>
                      <a:pt x="13" y="2"/>
                    </a:cubicBezTo>
                    <a:cubicBezTo>
                      <a:pt x="12" y="1"/>
                      <a:pt x="10" y="1"/>
                      <a:pt x="8" y="2"/>
                    </a:cubicBezTo>
                    <a:cubicBezTo>
                      <a:pt x="5" y="5"/>
                      <a:pt x="1" y="9"/>
                      <a:pt x="0" y="14"/>
                    </a:cubicBezTo>
                    <a:cubicBezTo>
                      <a:pt x="0" y="17"/>
                      <a:pt x="1" y="21"/>
                      <a:pt x="5" y="22"/>
                    </a:cubicBezTo>
                    <a:cubicBezTo>
                      <a:pt x="15" y="25"/>
                      <a:pt x="20" y="11"/>
                      <a:pt x="1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6" name="Freeform 472"/>
              <p:cNvSpPr>
                <a:spLocks noEditPoints="1"/>
              </p:cNvSpPr>
              <p:nvPr/>
            </p:nvSpPr>
            <p:spPr bwMode="auto">
              <a:xfrm>
                <a:off x="1392" y="794"/>
                <a:ext cx="94" cy="99"/>
              </a:xfrm>
              <a:custGeom>
                <a:avLst/>
                <a:gdLst>
                  <a:gd name="T0" fmla="*/ 39 w 47"/>
                  <a:gd name="T1" fmla="*/ 11 h 49"/>
                  <a:gd name="T2" fmla="*/ 5 w 47"/>
                  <a:gd name="T3" fmla="*/ 10 h 49"/>
                  <a:gd name="T4" fmla="*/ 4 w 47"/>
                  <a:gd name="T5" fmla="*/ 14 h 49"/>
                  <a:gd name="T6" fmla="*/ 2 w 47"/>
                  <a:gd name="T7" fmla="*/ 35 h 49"/>
                  <a:gd name="T8" fmla="*/ 35 w 47"/>
                  <a:gd name="T9" fmla="*/ 43 h 49"/>
                  <a:gd name="T10" fmla="*/ 39 w 47"/>
                  <a:gd name="T11" fmla="*/ 11 h 49"/>
                  <a:gd name="T12" fmla="*/ 28 w 47"/>
                  <a:gd name="T13" fmla="*/ 34 h 49"/>
                  <a:gd name="T14" fmla="*/ 11 w 47"/>
                  <a:gd name="T15" fmla="*/ 29 h 49"/>
                  <a:gd name="T16" fmla="*/ 12 w 47"/>
                  <a:gd name="T17" fmla="*/ 16 h 49"/>
                  <a:gd name="T18" fmla="*/ 30 w 47"/>
                  <a:gd name="T19" fmla="*/ 19 h 49"/>
                  <a:gd name="T20" fmla="*/ 28 w 47"/>
                  <a:gd name="T21" fmla="*/ 3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49">
                    <a:moveTo>
                      <a:pt x="39" y="11"/>
                    </a:moveTo>
                    <a:cubicBezTo>
                      <a:pt x="30" y="1"/>
                      <a:pt x="15" y="0"/>
                      <a:pt x="5" y="10"/>
                    </a:cubicBezTo>
                    <a:cubicBezTo>
                      <a:pt x="4" y="11"/>
                      <a:pt x="4" y="13"/>
                      <a:pt x="4" y="14"/>
                    </a:cubicBezTo>
                    <a:cubicBezTo>
                      <a:pt x="1" y="21"/>
                      <a:pt x="0" y="28"/>
                      <a:pt x="2" y="35"/>
                    </a:cubicBezTo>
                    <a:cubicBezTo>
                      <a:pt x="7" y="48"/>
                      <a:pt x="24" y="49"/>
                      <a:pt x="35" y="43"/>
                    </a:cubicBezTo>
                    <a:cubicBezTo>
                      <a:pt x="46" y="36"/>
                      <a:pt x="47" y="21"/>
                      <a:pt x="39" y="11"/>
                    </a:cubicBezTo>
                    <a:close/>
                    <a:moveTo>
                      <a:pt x="28" y="34"/>
                    </a:moveTo>
                    <a:cubicBezTo>
                      <a:pt x="22" y="37"/>
                      <a:pt x="13" y="36"/>
                      <a:pt x="11" y="29"/>
                    </a:cubicBezTo>
                    <a:cubicBezTo>
                      <a:pt x="10" y="25"/>
                      <a:pt x="11" y="20"/>
                      <a:pt x="12" y="16"/>
                    </a:cubicBezTo>
                    <a:cubicBezTo>
                      <a:pt x="19" y="13"/>
                      <a:pt x="25" y="13"/>
                      <a:pt x="30" y="19"/>
                    </a:cubicBezTo>
                    <a:cubicBezTo>
                      <a:pt x="35" y="24"/>
                      <a:pt x="33" y="30"/>
                      <a:pt x="28"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7" name="Freeform 473"/>
              <p:cNvSpPr/>
              <p:nvPr/>
            </p:nvSpPr>
            <p:spPr bwMode="auto">
              <a:xfrm>
                <a:off x="1333" y="721"/>
                <a:ext cx="63" cy="79"/>
              </a:xfrm>
              <a:custGeom>
                <a:avLst/>
                <a:gdLst>
                  <a:gd name="T0" fmla="*/ 28 w 31"/>
                  <a:gd name="T1" fmla="*/ 6 h 39"/>
                  <a:gd name="T2" fmla="*/ 14 w 31"/>
                  <a:gd name="T3" fmla="*/ 7 h 39"/>
                  <a:gd name="T4" fmla="*/ 2 w 31"/>
                  <a:gd name="T5" fmla="*/ 20 h 39"/>
                  <a:gd name="T6" fmla="*/ 5 w 31"/>
                  <a:gd name="T7" fmla="*/ 23 h 39"/>
                  <a:gd name="T8" fmla="*/ 7 w 31"/>
                  <a:gd name="T9" fmla="*/ 26 h 39"/>
                  <a:gd name="T10" fmla="*/ 9 w 31"/>
                  <a:gd name="T11" fmla="*/ 28 h 39"/>
                  <a:gd name="T12" fmla="*/ 10 w 31"/>
                  <a:gd name="T13" fmla="*/ 29 h 39"/>
                  <a:gd name="T14" fmla="*/ 21 w 31"/>
                  <a:gd name="T15" fmla="*/ 34 h 39"/>
                  <a:gd name="T16" fmla="*/ 26 w 31"/>
                  <a:gd name="T17" fmla="*/ 26 h 39"/>
                  <a:gd name="T18" fmla="*/ 28 w 31"/>
                  <a:gd name="T19"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9">
                    <a:moveTo>
                      <a:pt x="28" y="6"/>
                    </a:moveTo>
                    <a:cubicBezTo>
                      <a:pt x="24" y="0"/>
                      <a:pt x="18" y="2"/>
                      <a:pt x="14" y="7"/>
                    </a:cubicBezTo>
                    <a:cubicBezTo>
                      <a:pt x="8" y="9"/>
                      <a:pt x="0" y="12"/>
                      <a:pt x="2" y="20"/>
                    </a:cubicBezTo>
                    <a:cubicBezTo>
                      <a:pt x="3" y="21"/>
                      <a:pt x="4" y="22"/>
                      <a:pt x="5" y="23"/>
                    </a:cubicBezTo>
                    <a:cubicBezTo>
                      <a:pt x="5" y="25"/>
                      <a:pt x="6" y="26"/>
                      <a:pt x="7" y="26"/>
                    </a:cubicBezTo>
                    <a:cubicBezTo>
                      <a:pt x="8" y="27"/>
                      <a:pt x="9" y="27"/>
                      <a:pt x="9" y="28"/>
                    </a:cubicBezTo>
                    <a:cubicBezTo>
                      <a:pt x="9" y="28"/>
                      <a:pt x="10" y="29"/>
                      <a:pt x="10" y="29"/>
                    </a:cubicBezTo>
                    <a:cubicBezTo>
                      <a:pt x="10" y="35"/>
                      <a:pt x="16" y="39"/>
                      <a:pt x="21" y="34"/>
                    </a:cubicBezTo>
                    <a:cubicBezTo>
                      <a:pt x="24" y="32"/>
                      <a:pt x="25" y="29"/>
                      <a:pt x="26" y="26"/>
                    </a:cubicBezTo>
                    <a:cubicBezTo>
                      <a:pt x="28" y="20"/>
                      <a:pt x="31" y="11"/>
                      <a:pt x="2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8" name="Freeform 474"/>
              <p:cNvSpPr>
                <a:spLocks noEditPoints="1"/>
              </p:cNvSpPr>
              <p:nvPr/>
            </p:nvSpPr>
            <p:spPr bwMode="auto">
              <a:xfrm>
                <a:off x="1502" y="564"/>
                <a:ext cx="561" cy="1101"/>
              </a:xfrm>
              <a:custGeom>
                <a:avLst/>
                <a:gdLst>
                  <a:gd name="T0" fmla="*/ 207 w 278"/>
                  <a:gd name="T1" fmla="*/ 110 h 546"/>
                  <a:gd name="T2" fmla="*/ 194 w 278"/>
                  <a:gd name="T3" fmla="*/ 99 h 546"/>
                  <a:gd name="T4" fmla="*/ 217 w 278"/>
                  <a:gd name="T5" fmla="*/ 8 h 546"/>
                  <a:gd name="T6" fmla="*/ 159 w 278"/>
                  <a:gd name="T7" fmla="*/ 83 h 546"/>
                  <a:gd name="T8" fmla="*/ 93 w 278"/>
                  <a:gd name="T9" fmla="*/ 205 h 546"/>
                  <a:gd name="T10" fmla="*/ 116 w 278"/>
                  <a:gd name="T11" fmla="*/ 222 h 546"/>
                  <a:gd name="T12" fmla="*/ 155 w 278"/>
                  <a:gd name="T13" fmla="*/ 288 h 546"/>
                  <a:gd name="T14" fmla="*/ 78 w 278"/>
                  <a:gd name="T15" fmla="*/ 322 h 546"/>
                  <a:gd name="T16" fmla="*/ 90 w 278"/>
                  <a:gd name="T17" fmla="*/ 360 h 546"/>
                  <a:gd name="T18" fmla="*/ 10 w 278"/>
                  <a:gd name="T19" fmla="*/ 427 h 546"/>
                  <a:gd name="T20" fmla="*/ 7 w 278"/>
                  <a:gd name="T21" fmla="*/ 468 h 546"/>
                  <a:gd name="T22" fmla="*/ 136 w 278"/>
                  <a:gd name="T23" fmla="*/ 535 h 546"/>
                  <a:gd name="T24" fmla="*/ 260 w 278"/>
                  <a:gd name="T25" fmla="*/ 277 h 546"/>
                  <a:gd name="T26" fmla="*/ 154 w 278"/>
                  <a:gd name="T27" fmla="*/ 338 h 546"/>
                  <a:gd name="T28" fmla="*/ 192 w 278"/>
                  <a:gd name="T29" fmla="*/ 305 h 546"/>
                  <a:gd name="T30" fmla="*/ 154 w 278"/>
                  <a:gd name="T31" fmla="*/ 418 h 546"/>
                  <a:gd name="T32" fmla="*/ 206 w 278"/>
                  <a:gd name="T33" fmla="*/ 423 h 546"/>
                  <a:gd name="T34" fmla="*/ 154 w 278"/>
                  <a:gd name="T35" fmla="*/ 418 h 546"/>
                  <a:gd name="T36" fmla="*/ 122 w 278"/>
                  <a:gd name="T37" fmla="*/ 403 h 546"/>
                  <a:gd name="T38" fmla="*/ 188 w 278"/>
                  <a:gd name="T39" fmla="*/ 365 h 546"/>
                  <a:gd name="T40" fmla="*/ 156 w 278"/>
                  <a:gd name="T41" fmla="*/ 350 h 546"/>
                  <a:gd name="T42" fmla="*/ 188 w 278"/>
                  <a:gd name="T43" fmla="*/ 365 h 546"/>
                  <a:gd name="T44" fmla="*/ 239 w 278"/>
                  <a:gd name="T45" fmla="*/ 44 h 546"/>
                  <a:gd name="T46" fmla="*/ 212 w 278"/>
                  <a:gd name="T47" fmla="*/ 47 h 546"/>
                  <a:gd name="T48" fmla="*/ 199 w 278"/>
                  <a:gd name="T49" fmla="*/ 40 h 546"/>
                  <a:gd name="T50" fmla="*/ 91 w 278"/>
                  <a:gd name="T51" fmla="*/ 232 h 546"/>
                  <a:gd name="T52" fmla="*/ 154 w 278"/>
                  <a:gd name="T53" fmla="*/ 91 h 546"/>
                  <a:gd name="T54" fmla="*/ 177 w 278"/>
                  <a:gd name="T55" fmla="*/ 293 h 546"/>
                  <a:gd name="T56" fmla="*/ 173 w 278"/>
                  <a:gd name="T57" fmla="*/ 169 h 546"/>
                  <a:gd name="T58" fmla="*/ 177 w 278"/>
                  <a:gd name="T59" fmla="*/ 293 h 546"/>
                  <a:gd name="T60" fmla="*/ 106 w 278"/>
                  <a:gd name="T61" fmla="*/ 305 h 546"/>
                  <a:gd name="T62" fmla="*/ 142 w 278"/>
                  <a:gd name="T63" fmla="*/ 330 h 546"/>
                  <a:gd name="T64" fmla="*/ 88 w 278"/>
                  <a:gd name="T65" fmla="*/ 304 h 546"/>
                  <a:gd name="T66" fmla="*/ 147 w 278"/>
                  <a:gd name="T67" fmla="*/ 371 h 546"/>
                  <a:gd name="T68" fmla="*/ 125 w 278"/>
                  <a:gd name="T69" fmla="*/ 364 h 546"/>
                  <a:gd name="T70" fmla="*/ 96 w 278"/>
                  <a:gd name="T71" fmla="*/ 346 h 546"/>
                  <a:gd name="T72" fmla="*/ 120 w 278"/>
                  <a:gd name="T73" fmla="*/ 374 h 546"/>
                  <a:gd name="T74" fmla="*/ 96 w 278"/>
                  <a:gd name="T75" fmla="*/ 386 h 546"/>
                  <a:gd name="T76" fmla="*/ 13 w 278"/>
                  <a:gd name="T77" fmla="*/ 436 h 546"/>
                  <a:gd name="T78" fmla="*/ 77 w 278"/>
                  <a:gd name="T79" fmla="*/ 520 h 546"/>
                  <a:gd name="T80" fmla="*/ 89 w 278"/>
                  <a:gd name="T81" fmla="*/ 504 h 546"/>
                  <a:gd name="T82" fmla="*/ 223 w 278"/>
                  <a:gd name="T83" fmla="*/ 463 h 546"/>
                  <a:gd name="T84" fmla="*/ 83 w 278"/>
                  <a:gd name="T85" fmla="*/ 483 h 546"/>
                  <a:gd name="T86" fmla="*/ 88 w 278"/>
                  <a:gd name="T87" fmla="*/ 414 h 546"/>
                  <a:gd name="T88" fmla="*/ 89 w 278"/>
                  <a:gd name="T89" fmla="*/ 420 h 546"/>
                  <a:gd name="T90" fmla="*/ 146 w 278"/>
                  <a:gd name="T91" fmla="*/ 454 h 546"/>
                  <a:gd name="T92" fmla="*/ 209 w 278"/>
                  <a:gd name="T93" fmla="*/ 439 h 546"/>
                  <a:gd name="T94" fmla="*/ 204 w 278"/>
                  <a:gd name="T95" fmla="*/ 369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8" h="546">
                    <a:moveTo>
                      <a:pt x="219" y="360"/>
                    </a:moveTo>
                    <a:cubicBezTo>
                      <a:pt x="243" y="332"/>
                      <a:pt x="277" y="302"/>
                      <a:pt x="277" y="263"/>
                    </a:cubicBezTo>
                    <a:cubicBezTo>
                      <a:pt x="278" y="204"/>
                      <a:pt x="244" y="161"/>
                      <a:pt x="198" y="130"/>
                    </a:cubicBezTo>
                    <a:cubicBezTo>
                      <a:pt x="202" y="124"/>
                      <a:pt x="207" y="116"/>
                      <a:pt x="207" y="110"/>
                    </a:cubicBezTo>
                    <a:cubicBezTo>
                      <a:pt x="206" y="107"/>
                      <a:pt x="205" y="106"/>
                      <a:pt x="203" y="105"/>
                    </a:cubicBezTo>
                    <a:cubicBezTo>
                      <a:pt x="203" y="102"/>
                      <a:pt x="201" y="99"/>
                      <a:pt x="197" y="99"/>
                    </a:cubicBezTo>
                    <a:cubicBezTo>
                      <a:pt x="196" y="99"/>
                      <a:pt x="194" y="99"/>
                      <a:pt x="193" y="99"/>
                    </a:cubicBezTo>
                    <a:cubicBezTo>
                      <a:pt x="194" y="99"/>
                      <a:pt x="194" y="99"/>
                      <a:pt x="194" y="99"/>
                    </a:cubicBezTo>
                    <a:cubicBezTo>
                      <a:pt x="203" y="83"/>
                      <a:pt x="213" y="67"/>
                      <a:pt x="221" y="50"/>
                    </a:cubicBezTo>
                    <a:cubicBezTo>
                      <a:pt x="228" y="53"/>
                      <a:pt x="236" y="54"/>
                      <a:pt x="244" y="54"/>
                    </a:cubicBezTo>
                    <a:cubicBezTo>
                      <a:pt x="246" y="54"/>
                      <a:pt x="248" y="52"/>
                      <a:pt x="248" y="50"/>
                    </a:cubicBezTo>
                    <a:cubicBezTo>
                      <a:pt x="251" y="31"/>
                      <a:pt x="233" y="15"/>
                      <a:pt x="217" y="8"/>
                    </a:cubicBezTo>
                    <a:cubicBezTo>
                      <a:pt x="206" y="3"/>
                      <a:pt x="179" y="0"/>
                      <a:pt x="182" y="20"/>
                    </a:cubicBezTo>
                    <a:cubicBezTo>
                      <a:pt x="182" y="21"/>
                      <a:pt x="182" y="21"/>
                      <a:pt x="182" y="22"/>
                    </a:cubicBezTo>
                    <a:cubicBezTo>
                      <a:pt x="183" y="28"/>
                      <a:pt x="188" y="32"/>
                      <a:pt x="194" y="36"/>
                    </a:cubicBezTo>
                    <a:cubicBezTo>
                      <a:pt x="178" y="49"/>
                      <a:pt x="167" y="65"/>
                      <a:pt x="159" y="83"/>
                    </a:cubicBezTo>
                    <a:cubicBezTo>
                      <a:pt x="159" y="81"/>
                      <a:pt x="158" y="80"/>
                      <a:pt x="156" y="80"/>
                    </a:cubicBezTo>
                    <a:cubicBezTo>
                      <a:pt x="154" y="78"/>
                      <a:pt x="151" y="79"/>
                      <a:pt x="150" y="82"/>
                    </a:cubicBezTo>
                    <a:cubicBezTo>
                      <a:pt x="123" y="94"/>
                      <a:pt x="105" y="139"/>
                      <a:pt x="96" y="164"/>
                    </a:cubicBezTo>
                    <a:cubicBezTo>
                      <a:pt x="93" y="173"/>
                      <a:pt x="89" y="191"/>
                      <a:pt x="93" y="205"/>
                    </a:cubicBezTo>
                    <a:cubicBezTo>
                      <a:pt x="85" y="213"/>
                      <a:pt x="81" y="225"/>
                      <a:pt x="81" y="236"/>
                    </a:cubicBezTo>
                    <a:cubicBezTo>
                      <a:pt x="81" y="238"/>
                      <a:pt x="82" y="240"/>
                      <a:pt x="84" y="241"/>
                    </a:cubicBezTo>
                    <a:cubicBezTo>
                      <a:pt x="97" y="243"/>
                      <a:pt x="110" y="236"/>
                      <a:pt x="116" y="224"/>
                    </a:cubicBezTo>
                    <a:cubicBezTo>
                      <a:pt x="116" y="223"/>
                      <a:pt x="116" y="223"/>
                      <a:pt x="116" y="222"/>
                    </a:cubicBezTo>
                    <a:cubicBezTo>
                      <a:pt x="133" y="220"/>
                      <a:pt x="147" y="204"/>
                      <a:pt x="158" y="190"/>
                    </a:cubicBezTo>
                    <a:cubicBezTo>
                      <a:pt x="183" y="216"/>
                      <a:pt x="205" y="257"/>
                      <a:pt x="173" y="287"/>
                    </a:cubicBezTo>
                    <a:cubicBezTo>
                      <a:pt x="171" y="289"/>
                      <a:pt x="172" y="291"/>
                      <a:pt x="173" y="293"/>
                    </a:cubicBezTo>
                    <a:cubicBezTo>
                      <a:pt x="168" y="290"/>
                      <a:pt x="162" y="289"/>
                      <a:pt x="155" y="288"/>
                    </a:cubicBezTo>
                    <a:cubicBezTo>
                      <a:pt x="132" y="287"/>
                      <a:pt x="111" y="296"/>
                      <a:pt x="88" y="295"/>
                    </a:cubicBezTo>
                    <a:cubicBezTo>
                      <a:pt x="86" y="294"/>
                      <a:pt x="84" y="294"/>
                      <a:pt x="83" y="296"/>
                    </a:cubicBezTo>
                    <a:cubicBezTo>
                      <a:pt x="81" y="297"/>
                      <a:pt x="81" y="300"/>
                      <a:pt x="81" y="302"/>
                    </a:cubicBezTo>
                    <a:cubicBezTo>
                      <a:pt x="80" y="308"/>
                      <a:pt x="80" y="315"/>
                      <a:pt x="78" y="322"/>
                    </a:cubicBezTo>
                    <a:cubicBezTo>
                      <a:pt x="78" y="325"/>
                      <a:pt x="79" y="327"/>
                      <a:pt x="82" y="328"/>
                    </a:cubicBezTo>
                    <a:cubicBezTo>
                      <a:pt x="83" y="329"/>
                      <a:pt x="84" y="329"/>
                      <a:pt x="85" y="330"/>
                    </a:cubicBezTo>
                    <a:cubicBezTo>
                      <a:pt x="86" y="338"/>
                      <a:pt x="88" y="347"/>
                      <a:pt x="87" y="355"/>
                    </a:cubicBezTo>
                    <a:cubicBezTo>
                      <a:pt x="87" y="357"/>
                      <a:pt x="89" y="359"/>
                      <a:pt x="90" y="360"/>
                    </a:cubicBezTo>
                    <a:cubicBezTo>
                      <a:pt x="91" y="360"/>
                      <a:pt x="92" y="361"/>
                      <a:pt x="93" y="361"/>
                    </a:cubicBezTo>
                    <a:cubicBezTo>
                      <a:pt x="90" y="367"/>
                      <a:pt x="89" y="374"/>
                      <a:pt x="88" y="381"/>
                    </a:cubicBezTo>
                    <a:cubicBezTo>
                      <a:pt x="58" y="381"/>
                      <a:pt x="30" y="406"/>
                      <a:pt x="11" y="427"/>
                    </a:cubicBezTo>
                    <a:cubicBezTo>
                      <a:pt x="10" y="427"/>
                      <a:pt x="10" y="427"/>
                      <a:pt x="10" y="427"/>
                    </a:cubicBezTo>
                    <a:cubicBezTo>
                      <a:pt x="8" y="426"/>
                      <a:pt x="4" y="426"/>
                      <a:pt x="3" y="430"/>
                    </a:cubicBezTo>
                    <a:cubicBezTo>
                      <a:pt x="0" y="439"/>
                      <a:pt x="3" y="452"/>
                      <a:pt x="4" y="462"/>
                    </a:cubicBezTo>
                    <a:cubicBezTo>
                      <a:pt x="4" y="464"/>
                      <a:pt x="5" y="466"/>
                      <a:pt x="6" y="466"/>
                    </a:cubicBezTo>
                    <a:cubicBezTo>
                      <a:pt x="6" y="467"/>
                      <a:pt x="7" y="467"/>
                      <a:pt x="7" y="468"/>
                    </a:cubicBezTo>
                    <a:cubicBezTo>
                      <a:pt x="30" y="495"/>
                      <a:pt x="51" y="522"/>
                      <a:pt x="79" y="533"/>
                    </a:cubicBezTo>
                    <a:cubicBezTo>
                      <a:pt x="79" y="535"/>
                      <a:pt x="80" y="537"/>
                      <a:pt x="80" y="539"/>
                    </a:cubicBezTo>
                    <a:cubicBezTo>
                      <a:pt x="82" y="546"/>
                      <a:pt x="91" y="543"/>
                      <a:pt x="91" y="537"/>
                    </a:cubicBezTo>
                    <a:cubicBezTo>
                      <a:pt x="104" y="540"/>
                      <a:pt x="118" y="540"/>
                      <a:pt x="136" y="535"/>
                    </a:cubicBezTo>
                    <a:cubicBezTo>
                      <a:pt x="187" y="521"/>
                      <a:pt x="243" y="484"/>
                      <a:pt x="251" y="428"/>
                    </a:cubicBezTo>
                    <a:cubicBezTo>
                      <a:pt x="252" y="425"/>
                      <a:pt x="252" y="423"/>
                      <a:pt x="252" y="420"/>
                    </a:cubicBezTo>
                    <a:cubicBezTo>
                      <a:pt x="256" y="392"/>
                      <a:pt x="243" y="370"/>
                      <a:pt x="219" y="360"/>
                    </a:cubicBezTo>
                    <a:close/>
                    <a:moveTo>
                      <a:pt x="260" y="277"/>
                    </a:moveTo>
                    <a:cubicBezTo>
                      <a:pt x="252" y="305"/>
                      <a:pt x="227" y="325"/>
                      <a:pt x="213" y="349"/>
                    </a:cubicBezTo>
                    <a:cubicBezTo>
                      <a:pt x="212" y="344"/>
                      <a:pt x="211" y="339"/>
                      <a:pt x="208" y="335"/>
                    </a:cubicBezTo>
                    <a:cubicBezTo>
                      <a:pt x="212" y="332"/>
                      <a:pt x="208" y="324"/>
                      <a:pt x="203" y="326"/>
                    </a:cubicBezTo>
                    <a:cubicBezTo>
                      <a:pt x="186" y="333"/>
                      <a:pt x="171" y="338"/>
                      <a:pt x="154" y="338"/>
                    </a:cubicBezTo>
                    <a:cubicBezTo>
                      <a:pt x="154" y="336"/>
                      <a:pt x="153" y="334"/>
                      <a:pt x="153" y="333"/>
                    </a:cubicBezTo>
                    <a:cubicBezTo>
                      <a:pt x="169" y="335"/>
                      <a:pt x="186" y="331"/>
                      <a:pt x="201" y="326"/>
                    </a:cubicBezTo>
                    <a:cubicBezTo>
                      <a:pt x="205" y="325"/>
                      <a:pt x="206" y="321"/>
                      <a:pt x="203" y="318"/>
                    </a:cubicBezTo>
                    <a:cubicBezTo>
                      <a:pt x="200" y="313"/>
                      <a:pt x="196" y="309"/>
                      <a:pt x="192" y="305"/>
                    </a:cubicBezTo>
                    <a:cubicBezTo>
                      <a:pt x="249" y="275"/>
                      <a:pt x="218" y="193"/>
                      <a:pt x="176" y="164"/>
                    </a:cubicBezTo>
                    <a:cubicBezTo>
                      <a:pt x="182" y="155"/>
                      <a:pt x="188" y="146"/>
                      <a:pt x="194" y="136"/>
                    </a:cubicBezTo>
                    <a:cubicBezTo>
                      <a:pt x="237" y="168"/>
                      <a:pt x="275" y="222"/>
                      <a:pt x="260" y="277"/>
                    </a:cubicBezTo>
                    <a:close/>
                    <a:moveTo>
                      <a:pt x="154" y="418"/>
                    </a:moveTo>
                    <a:cubicBezTo>
                      <a:pt x="157" y="406"/>
                      <a:pt x="161" y="394"/>
                      <a:pt x="160" y="382"/>
                    </a:cubicBezTo>
                    <a:cubicBezTo>
                      <a:pt x="168" y="378"/>
                      <a:pt x="176" y="377"/>
                      <a:pt x="184" y="375"/>
                    </a:cubicBezTo>
                    <a:cubicBezTo>
                      <a:pt x="186" y="383"/>
                      <a:pt x="190" y="391"/>
                      <a:pt x="195" y="399"/>
                    </a:cubicBezTo>
                    <a:cubicBezTo>
                      <a:pt x="200" y="406"/>
                      <a:pt x="207" y="414"/>
                      <a:pt x="206" y="423"/>
                    </a:cubicBezTo>
                    <a:cubicBezTo>
                      <a:pt x="204" y="434"/>
                      <a:pt x="186" y="442"/>
                      <a:pt x="177" y="445"/>
                    </a:cubicBezTo>
                    <a:cubicBezTo>
                      <a:pt x="167" y="449"/>
                      <a:pt x="158" y="447"/>
                      <a:pt x="149" y="448"/>
                    </a:cubicBezTo>
                    <a:cubicBezTo>
                      <a:pt x="148" y="448"/>
                      <a:pt x="147" y="448"/>
                      <a:pt x="147" y="448"/>
                    </a:cubicBezTo>
                    <a:cubicBezTo>
                      <a:pt x="149" y="438"/>
                      <a:pt x="151" y="428"/>
                      <a:pt x="154" y="418"/>
                    </a:cubicBezTo>
                    <a:close/>
                    <a:moveTo>
                      <a:pt x="143" y="415"/>
                    </a:moveTo>
                    <a:cubicBezTo>
                      <a:pt x="141" y="425"/>
                      <a:pt x="139" y="435"/>
                      <a:pt x="138" y="445"/>
                    </a:cubicBezTo>
                    <a:cubicBezTo>
                      <a:pt x="132" y="440"/>
                      <a:pt x="125" y="436"/>
                      <a:pt x="118" y="432"/>
                    </a:cubicBezTo>
                    <a:cubicBezTo>
                      <a:pt x="119" y="422"/>
                      <a:pt x="119" y="413"/>
                      <a:pt x="122" y="403"/>
                    </a:cubicBezTo>
                    <a:cubicBezTo>
                      <a:pt x="125" y="395"/>
                      <a:pt x="129" y="386"/>
                      <a:pt x="132" y="378"/>
                    </a:cubicBezTo>
                    <a:cubicBezTo>
                      <a:pt x="138" y="380"/>
                      <a:pt x="144" y="382"/>
                      <a:pt x="150" y="384"/>
                    </a:cubicBezTo>
                    <a:cubicBezTo>
                      <a:pt x="147" y="394"/>
                      <a:pt x="146" y="405"/>
                      <a:pt x="143" y="415"/>
                    </a:cubicBezTo>
                    <a:close/>
                    <a:moveTo>
                      <a:pt x="188" y="365"/>
                    </a:moveTo>
                    <a:cubicBezTo>
                      <a:pt x="186" y="365"/>
                      <a:pt x="184" y="365"/>
                      <a:pt x="183" y="367"/>
                    </a:cubicBezTo>
                    <a:cubicBezTo>
                      <a:pt x="175" y="370"/>
                      <a:pt x="167" y="372"/>
                      <a:pt x="159" y="376"/>
                    </a:cubicBezTo>
                    <a:cubicBezTo>
                      <a:pt x="159" y="369"/>
                      <a:pt x="158" y="362"/>
                      <a:pt x="157" y="355"/>
                    </a:cubicBezTo>
                    <a:cubicBezTo>
                      <a:pt x="156" y="353"/>
                      <a:pt x="156" y="351"/>
                      <a:pt x="156" y="350"/>
                    </a:cubicBezTo>
                    <a:cubicBezTo>
                      <a:pt x="170" y="349"/>
                      <a:pt x="184" y="345"/>
                      <a:pt x="197" y="340"/>
                    </a:cubicBezTo>
                    <a:cubicBezTo>
                      <a:pt x="200" y="344"/>
                      <a:pt x="203" y="348"/>
                      <a:pt x="203" y="353"/>
                    </a:cubicBezTo>
                    <a:cubicBezTo>
                      <a:pt x="203" y="358"/>
                      <a:pt x="196" y="361"/>
                      <a:pt x="192" y="363"/>
                    </a:cubicBezTo>
                    <a:cubicBezTo>
                      <a:pt x="191" y="364"/>
                      <a:pt x="190" y="364"/>
                      <a:pt x="188" y="365"/>
                    </a:cubicBezTo>
                    <a:close/>
                    <a:moveTo>
                      <a:pt x="189" y="19"/>
                    </a:moveTo>
                    <a:cubicBezTo>
                      <a:pt x="191" y="16"/>
                      <a:pt x="193" y="13"/>
                      <a:pt x="198" y="12"/>
                    </a:cubicBezTo>
                    <a:cubicBezTo>
                      <a:pt x="205" y="11"/>
                      <a:pt x="211" y="15"/>
                      <a:pt x="217" y="18"/>
                    </a:cubicBezTo>
                    <a:cubicBezTo>
                      <a:pt x="224" y="23"/>
                      <a:pt x="237" y="33"/>
                      <a:pt x="239" y="44"/>
                    </a:cubicBezTo>
                    <a:cubicBezTo>
                      <a:pt x="221" y="43"/>
                      <a:pt x="200" y="32"/>
                      <a:pt x="189" y="19"/>
                    </a:cubicBezTo>
                    <a:close/>
                    <a:moveTo>
                      <a:pt x="199" y="40"/>
                    </a:moveTo>
                    <a:cubicBezTo>
                      <a:pt x="201" y="41"/>
                      <a:pt x="204" y="43"/>
                      <a:pt x="206" y="44"/>
                    </a:cubicBezTo>
                    <a:cubicBezTo>
                      <a:pt x="208" y="45"/>
                      <a:pt x="210" y="46"/>
                      <a:pt x="212" y="47"/>
                    </a:cubicBezTo>
                    <a:cubicBezTo>
                      <a:pt x="203" y="62"/>
                      <a:pt x="196" y="80"/>
                      <a:pt x="190" y="97"/>
                    </a:cubicBezTo>
                    <a:cubicBezTo>
                      <a:pt x="190" y="98"/>
                      <a:pt x="191" y="99"/>
                      <a:pt x="192" y="99"/>
                    </a:cubicBezTo>
                    <a:cubicBezTo>
                      <a:pt x="181" y="99"/>
                      <a:pt x="172" y="96"/>
                      <a:pt x="165" y="89"/>
                    </a:cubicBezTo>
                    <a:cubicBezTo>
                      <a:pt x="175" y="72"/>
                      <a:pt x="187" y="56"/>
                      <a:pt x="199" y="40"/>
                    </a:cubicBezTo>
                    <a:close/>
                    <a:moveTo>
                      <a:pt x="91" y="232"/>
                    </a:moveTo>
                    <a:cubicBezTo>
                      <a:pt x="91" y="225"/>
                      <a:pt x="93" y="219"/>
                      <a:pt x="96" y="212"/>
                    </a:cubicBezTo>
                    <a:cubicBezTo>
                      <a:pt x="98" y="217"/>
                      <a:pt x="102" y="220"/>
                      <a:pt x="106" y="221"/>
                    </a:cubicBezTo>
                    <a:cubicBezTo>
                      <a:pt x="102" y="226"/>
                      <a:pt x="98" y="231"/>
                      <a:pt x="91" y="232"/>
                    </a:cubicBezTo>
                    <a:close/>
                    <a:moveTo>
                      <a:pt x="130" y="203"/>
                    </a:moveTo>
                    <a:cubicBezTo>
                      <a:pt x="123" y="209"/>
                      <a:pt x="113" y="216"/>
                      <a:pt x="106" y="206"/>
                    </a:cubicBezTo>
                    <a:cubicBezTo>
                      <a:pt x="98" y="193"/>
                      <a:pt x="106" y="175"/>
                      <a:pt x="110" y="162"/>
                    </a:cubicBezTo>
                    <a:cubicBezTo>
                      <a:pt x="120" y="135"/>
                      <a:pt x="139" y="115"/>
                      <a:pt x="154" y="91"/>
                    </a:cubicBezTo>
                    <a:cubicBezTo>
                      <a:pt x="163" y="104"/>
                      <a:pt x="179" y="112"/>
                      <a:pt x="194" y="110"/>
                    </a:cubicBezTo>
                    <a:cubicBezTo>
                      <a:pt x="186" y="119"/>
                      <a:pt x="180" y="136"/>
                      <a:pt x="175" y="145"/>
                    </a:cubicBezTo>
                    <a:cubicBezTo>
                      <a:pt x="162" y="166"/>
                      <a:pt x="148" y="187"/>
                      <a:pt x="130" y="203"/>
                    </a:cubicBezTo>
                    <a:close/>
                    <a:moveTo>
                      <a:pt x="177" y="293"/>
                    </a:moveTo>
                    <a:cubicBezTo>
                      <a:pt x="219" y="261"/>
                      <a:pt x="194" y="212"/>
                      <a:pt x="165" y="181"/>
                    </a:cubicBezTo>
                    <a:cubicBezTo>
                      <a:pt x="164" y="181"/>
                      <a:pt x="164" y="181"/>
                      <a:pt x="164" y="181"/>
                    </a:cubicBezTo>
                    <a:cubicBezTo>
                      <a:pt x="165" y="179"/>
                      <a:pt x="167" y="178"/>
                      <a:pt x="168" y="176"/>
                    </a:cubicBezTo>
                    <a:cubicBezTo>
                      <a:pt x="169" y="174"/>
                      <a:pt x="171" y="172"/>
                      <a:pt x="173" y="169"/>
                    </a:cubicBezTo>
                    <a:cubicBezTo>
                      <a:pt x="208" y="200"/>
                      <a:pt x="232" y="264"/>
                      <a:pt x="188" y="298"/>
                    </a:cubicBezTo>
                    <a:cubicBezTo>
                      <a:pt x="187" y="299"/>
                      <a:pt x="187" y="299"/>
                      <a:pt x="186" y="300"/>
                    </a:cubicBezTo>
                    <a:cubicBezTo>
                      <a:pt x="183" y="297"/>
                      <a:pt x="179" y="295"/>
                      <a:pt x="175" y="293"/>
                    </a:cubicBezTo>
                    <a:cubicBezTo>
                      <a:pt x="176" y="294"/>
                      <a:pt x="177" y="293"/>
                      <a:pt x="177" y="293"/>
                    </a:cubicBezTo>
                    <a:close/>
                    <a:moveTo>
                      <a:pt x="134" y="301"/>
                    </a:moveTo>
                    <a:cubicBezTo>
                      <a:pt x="158" y="296"/>
                      <a:pt x="175" y="302"/>
                      <a:pt x="190" y="319"/>
                    </a:cubicBezTo>
                    <a:cubicBezTo>
                      <a:pt x="174" y="323"/>
                      <a:pt x="158" y="325"/>
                      <a:pt x="141" y="319"/>
                    </a:cubicBezTo>
                    <a:cubicBezTo>
                      <a:pt x="129" y="316"/>
                      <a:pt x="117" y="310"/>
                      <a:pt x="106" y="305"/>
                    </a:cubicBezTo>
                    <a:cubicBezTo>
                      <a:pt x="115" y="304"/>
                      <a:pt x="124" y="303"/>
                      <a:pt x="134" y="301"/>
                    </a:cubicBezTo>
                    <a:close/>
                    <a:moveTo>
                      <a:pt x="88" y="304"/>
                    </a:moveTo>
                    <a:cubicBezTo>
                      <a:pt x="88" y="304"/>
                      <a:pt x="88" y="304"/>
                      <a:pt x="88" y="304"/>
                    </a:cubicBezTo>
                    <a:cubicBezTo>
                      <a:pt x="106" y="313"/>
                      <a:pt x="123" y="324"/>
                      <a:pt x="142" y="330"/>
                    </a:cubicBezTo>
                    <a:cubicBezTo>
                      <a:pt x="141" y="333"/>
                      <a:pt x="142" y="335"/>
                      <a:pt x="142" y="338"/>
                    </a:cubicBezTo>
                    <a:cubicBezTo>
                      <a:pt x="139" y="337"/>
                      <a:pt x="135" y="337"/>
                      <a:pt x="132" y="336"/>
                    </a:cubicBezTo>
                    <a:cubicBezTo>
                      <a:pt x="121" y="333"/>
                      <a:pt x="110" y="329"/>
                      <a:pt x="100" y="325"/>
                    </a:cubicBezTo>
                    <a:cubicBezTo>
                      <a:pt x="89" y="320"/>
                      <a:pt x="87" y="314"/>
                      <a:pt x="88" y="304"/>
                    </a:cubicBezTo>
                    <a:close/>
                    <a:moveTo>
                      <a:pt x="92" y="332"/>
                    </a:moveTo>
                    <a:cubicBezTo>
                      <a:pt x="109" y="339"/>
                      <a:pt x="126" y="347"/>
                      <a:pt x="144" y="349"/>
                    </a:cubicBezTo>
                    <a:cubicBezTo>
                      <a:pt x="144" y="349"/>
                      <a:pt x="144" y="349"/>
                      <a:pt x="144" y="349"/>
                    </a:cubicBezTo>
                    <a:cubicBezTo>
                      <a:pt x="145" y="357"/>
                      <a:pt x="147" y="364"/>
                      <a:pt x="147" y="371"/>
                    </a:cubicBezTo>
                    <a:cubicBezTo>
                      <a:pt x="143" y="370"/>
                      <a:pt x="138" y="368"/>
                      <a:pt x="133" y="367"/>
                    </a:cubicBezTo>
                    <a:cubicBezTo>
                      <a:pt x="133" y="366"/>
                      <a:pt x="133" y="366"/>
                      <a:pt x="133" y="365"/>
                    </a:cubicBezTo>
                    <a:cubicBezTo>
                      <a:pt x="133" y="361"/>
                      <a:pt x="128" y="360"/>
                      <a:pt x="126" y="363"/>
                    </a:cubicBezTo>
                    <a:cubicBezTo>
                      <a:pt x="126" y="363"/>
                      <a:pt x="125" y="364"/>
                      <a:pt x="125" y="364"/>
                    </a:cubicBezTo>
                    <a:cubicBezTo>
                      <a:pt x="122" y="363"/>
                      <a:pt x="118" y="362"/>
                      <a:pt x="114" y="360"/>
                    </a:cubicBezTo>
                    <a:cubicBezTo>
                      <a:pt x="111" y="359"/>
                      <a:pt x="107" y="357"/>
                      <a:pt x="104" y="355"/>
                    </a:cubicBezTo>
                    <a:cubicBezTo>
                      <a:pt x="104" y="353"/>
                      <a:pt x="101" y="351"/>
                      <a:pt x="99" y="352"/>
                    </a:cubicBezTo>
                    <a:cubicBezTo>
                      <a:pt x="98" y="350"/>
                      <a:pt x="96" y="348"/>
                      <a:pt x="96" y="346"/>
                    </a:cubicBezTo>
                    <a:cubicBezTo>
                      <a:pt x="94" y="341"/>
                      <a:pt x="93" y="337"/>
                      <a:pt x="92" y="332"/>
                    </a:cubicBezTo>
                    <a:close/>
                    <a:moveTo>
                      <a:pt x="96" y="386"/>
                    </a:moveTo>
                    <a:cubicBezTo>
                      <a:pt x="97" y="379"/>
                      <a:pt x="99" y="373"/>
                      <a:pt x="101" y="366"/>
                    </a:cubicBezTo>
                    <a:cubicBezTo>
                      <a:pt x="107" y="369"/>
                      <a:pt x="114" y="372"/>
                      <a:pt x="120" y="374"/>
                    </a:cubicBezTo>
                    <a:cubicBezTo>
                      <a:pt x="115" y="386"/>
                      <a:pt x="112" y="399"/>
                      <a:pt x="109" y="411"/>
                    </a:cubicBezTo>
                    <a:cubicBezTo>
                      <a:pt x="109" y="415"/>
                      <a:pt x="108" y="420"/>
                      <a:pt x="109" y="425"/>
                    </a:cubicBezTo>
                    <a:cubicBezTo>
                      <a:pt x="103" y="421"/>
                      <a:pt x="98" y="418"/>
                      <a:pt x="93" y="416"/>
                    </a:cubicBezTo>
                    <a:cubicBezTo>
                      <a:pt x="93" y="406"/>
                      <a:pt x="95" y="396"/>
                      <a:pt x="96" y="386"/>
                    </a:cubicBezTo>
                    <a:close/>
                    <a:moveTo>
                      <a:pt x="13" y="462"/>
                    </a:moveTo>
                    <a:cubicBezTo>
                      <a:pt x="13" y="462"/>
                      <a:pt x="12" y="461"/>
                      <a:pt x="12" y="461"/>
                    </a:cubicBezTo>
                    <a:cubicBezTo>
                      <a:pt x="12" y="453"/>
                      <a:pt x="14" y="444"/>
                      <a:pt x="13" y="436"/>
                    </a:cubicBezTo>
                    <a:cubicBezTo>
                      <a:pt x="13" y="436"/>
                      <a:pt x="13" y="436"/>
                      <a:pt x="13" y="436"/>
                    </a:cubicBezTo>
                    <a:cubicBezTo>
                      <a:pt x="36" y="445"/>
                      <a:pt x="50" y="463"/>
                      <a:pt x="65" y="481"/>
                    </a:cubicBezTo>
                    <a:cubicBezTo>
                      <a:pt x="69" y="485"/>
                      <a:pt x="75" y="493"/>
                      <a:pt x="81" y="498"/>
                    </a:cubicBezTo>
                    <a:cubicBezTo>
                      <a:pt x="79" y="498"/>
                      <a:pt x="77" y="500"/>
                      <a:pt x="77" y="504"/>
                    </a:cubicBezTo>
                    <a:cubicBezTo>
                      <a:pt x="77" y="509"/>
                      <a:pt x="77" y="515"/>
                      <a:pt x="77" y="520"/>
                    </a:cubicBezTo>
                    <a:cubicBezTo>
                      <a:pt x="53" y="508"/>
                      <a:pt x="34" y="482"/>
                      <a:pt x="13" y="462"/>
                    </a:cubicBezTo>
                    <a:close/>
                    <a:moveTo>
                      <a:pt x="132" y="523"/>
                    </a:moveTo>
                    <a:cubicBezTo>
                      <a:pt x="116" y="529"/>
                      <a:pt x="102" y="529"/>
                      <a:pt x="90" y="525"/>
                    </a:cubicBezTo>
                    <a:cubicBezTo>
                      <a:pt x="89" y="518"/>
                      <a:pt x="89" y="511"/>
                      <a:pt x="89" y="504"/>
                    </a:cubicBezTo>
                    <a:cubicBezTo>
                      <a:pt x="89" y="503"/>
                      <a:pt x="89" y="503"/>
                      <a:pt x="89" y="503"/>
                    </a:cubicBezTo>
                    <a:cubicBezTo>
                      <a:pt x="91" y="504"/>
                      <a:pt x="92" y="504"/>
                      <a:pt x="94" y="505"/>
                    </a:cubicBezTo>
                    <a:cubicBezTo>
                      <a:pt x="127" y="512"/>
                      <a:pt x="162" y="494"/>
                      <a:pt x="192" y="481"/>
                    </a:cubicBezTo>
                    <a:cubicBezTo>
                      <a:pt x="202" y="476"/>
                      <a:pt x="213" y="470"/>
                      <a:pt x="223" y="463"/>
                    </a:cubicBezTo>
                    <a:cubicBezTo>
                      <a:pt x="202" y="493"/>
                      <a:pt x="168" y="510"/>
                      <a:pt x="132" y="523"/>
                    </a:cubicBezTo>
                    <a:close/>
                    <a:moveTo>
                      <a:pt x="208" y="458"/>
                    </a:moveTo>
                    <a:cubicBezTo>
                      <a:pt x="187" y="471"/>
                      <a:pt x="162" y="479"/>
                      <a:pt x="139" y="488"/>
                    </a:cubicBezTo>
                    <a:cubicBezTo>
                      <a:pt x="120" y="495"/>
                      <a:pt x="100" y="497"/>
                      <a:pt x="83" y="483"/>
                    </a:cubicBezTo>
                    <a:cubicBezTo>
                      <a:pt x="76" y="477"/>
                      <a:pt x="69" y="468"/>
                      <a:pt x="63" y="461"/>
                    </a:cubicBezTo>
                    <a:cubicBezTo>
                      <a:pt x="51" y="448"/>
                      <a:pt x="40" y="437"/>
                      <a:pt x="25" y="429"/>
                    </a:cubicBezTo>
                    <a:cubicBezTo>
                      <a:pt x="42" y="412"/>
                      <a:pt x="65" y="397"/>
                      <a:pt x="87" y="390"/>
                    </a:cubicBezTo>
                    <a:cubicBezTo>
                      <a:pt x="87" y="398"/>
                      <a:pt x="87" y="406"/>
                      <a:pt x="88" y="414"/>
                    </a:cubicBezTo>
                    <a:cubicBezTo>
                      <a:pt x="85" y="412"/>
                      <a:pt x="82" y="411"/>
                      <a:pt x="78" y="410"/>
                    </a:cubicBezTo>
                    <a:cubicBezTo>
                      <a:pt x="77" y="409"/>
                      <a:pt x="76" y="412"/>
                      <a:pt x="77" y="412"/>
                    </a:cubicBezTo>
                    <a:cubicBezTo>
                      <a:pt x="81" y="414"/>
                      <a:pt x="85" y="417"/>
                      <a:pt x="89" y="420"/>
                    </a:cubicBezTo>
                    <a:cubicBezTo>
                      <a:pt x="89" y="420"/>
                      <a:pt x="89" y="420"/>
                      <a:pt x="89" y="420"/>
                    </a:cubicBezTo>
                    <a:cubicBezTo>
                      <a:pt x="97" y="426"/>
                      <a:pt x="104" y="432"/>
                      <a:pt x="110" y="438"/>
                    </a:cubicBezTo>
                    <a:cubicBezTo>
                      <a:pt x="118" y="444"/>
                      <a:pt x="127" y="454"/>
                      <a:pt x="137" y="455"/>
                    </a:cubicBezTo>
                    <a:cubicBezTo>
                      <a:pt x="137" y="455"/>
                      <a:pt x="137" y="454"/>
                      <a:pt x="137" y="454"/>
                    </a:cubicBezTo>
                    <a:cubicBezTo>
                      <a:pt x="138" y="458"/>
                      <a:pt x="144" y="458"/>
                      <a:pt x="146" y="454"/>
                    </a:cubicBezTo>
                    <a:cubicBezTo>
                      <a:pt x="146" y="454"/>
                      <a:pt x="146" y="454"/>
                      <a:pt x="146" y="454"/>
                    </a:cubicBezTo>
                    <a:cubicBezTo>
                      <a:pt x="146" y="454"/>
                      <a:pt x="146" y="454"/>
                      <a:pt x="146" y="454"/>
                    </a:cubicBezTo>
                    <a:cubicBezTo>
                      <a:pt x="150" y="460"/>
                      <a:pt x="164" y="459"/>
                      <a:pt x="171" y="458"/>
                    </a:cubicBezTo>
                    <a:cubicBezTo>
                      <a:pt x="186" y="456"/>
                      <a:pt x="198" y="449"/>
                      <a:pt x="209" y="439"/>
                    </a:cubicBezTo>
                    <a:cubicBezTo>
                      <a:pt x="231" y="419"/>
                      <a:pt x="204" y="392"/>
                      <a:pt x="194" y="372"/>
                    </a:cubicBezTo>
                    <a:cubicBezTo>
                      <a:pt x="198" y="370"/>
                      <a:pt x="201" y="369"/>
                      <a:pt x="205" y="367"/>
                    </a:cubicBezTo>
                    <a:cubicBezTo>
                      <a:pt x="205" y="367"/>
                      <a:pt x="205" y="366"/>
                      <a:pt x="205" y="366"/>
                    </a:cubicBezTo>
                    <a:cubicBezTo>
                      <a:pt x="205" y="367"/>
                      <a:pt x="205" y="368"/>
                      <a:pt x="204" y="369"/>
                    </a:cubicBezTo>
                    <a:cubicBezTo>
                      <a:pt x="203" y="372"/>
                      <a:pt x="208" y="374"/>
                      <a:pt x="210" y="371"/>
                    </a:cubicBezTo>
                    <a:cubicBezTo>
                      <a:pt x="210" y="371"/>
                      <a:pt x="211" y="370"/>
                      <a:pt x="211" y="369"/>
                    </a:cubicBezTo>
                    <a:cubicBezTo>
                      <a:pt x="257" y="387"/>
                      <a:pt x="241" y="436"/>
                      <a:pt x="208" y="4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9" name="Freeform 475"/>
              <p:cNvSpPr/>
              <p:nvPr/>
            </p:nvSpPr>
            <p:spPr bwMode="auto">
              <a:xfrm>
                <a:off x="1833" y="1361"/>
                <a:ext cx="61" cy="56"/>
              </a:xfrm>
              <a:custGeom>
                <a:avLst/>
                <a:gdLst>
                  <a:gd name="T0" fmla="*/ 16 w 30"/>
                  <a:gd name="T1" fmla="*/ 0 h 28"/>
                  <a:gd name="T2" fmla="*/ 14 w 30"/>
                  <a:gd name="T3" fmla="*/ 0 h 28"/>
                  <a:gd name="T4" fmla="*/ 0 w 30"/>
                  <a:gd name="T5" fmla="*/ 14 h 28"/>
                  <a:gd name="T6" fmla="*/ 14 w 30"/>
                  <a:gd name="T7" fmla="*/ 27 h 28"/>
                  <a:gd name="T8" fmla="*/ 16 w 30"/>
                  <a:gd name="T9" fmla="*/ 27 h 28"/>
                  <a:gd name="T10" fmla="*/ 30 w 30"/>
                  <a:gd name="T11" fmla="*/ 14 h 28"/>
                  <a:gd name="T12" fmla="*/ 16 w 30"/>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30" h="28">
                    <a:moveTo>
                      <a:pt x="16" y="0"/>
                    </a:moveTo>
                    <a:cubicBezTo>
                      <a:pt x="14" y="0"/>
                      <a:pt x="14" y="0"/>
                      <a:pt x="14" y="0"/>
                    </a:cubicBezTo>
                    <a:cubicBezTo>
                      <a:pt x="6" y="0"/>
                      <a:pt x="0" y="7"/>
                      <a:pt x="0" y="14"/>
                    </a:cubicBezTo>
                    <a:cubicBezTo>
                      <a:pt x="0" y="21"/>
                      <a:pt x="6" y="28"/>
                      <a:pt x="14" y="27"/>
                    </a:cubicBezTo>
                    <a:cubicBezTo>
                      <a:pt x="16" y="27"/>
                      <a:pt x="16" y="27"/>
                      <a:pt x="16" y="27"/>
                    </a:cubicBezTo>
                    <a:cubicBezTo>
                      <a:pt x="24" y="27"/>
                      <a:pt x="30" y="22"/>
                      <a:pt x="30" y="14"/>
                    </a:cubicBezTo>
                    <a:cubicBezTo>
                      <a:pt x="30" y="6"/>
                      <a:pt x="24" y="1"/>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0" name="Freeform 476"/>
              <p:cNvSpPr>
                <a:spLocks noEditPoints="1"/>
              </p:cNvSpPr>
              <p:nvPr/>
            </p:nvSpPr>
            <p:spPr bwMode="auto">
              <a:xfrm>
                <a:off x="5818" y="1217"/>
                <a:ext cx="468" cy="549"/>
              </a:xfrm>
              <a:custGeom>
                <a:avLst/>
                <a:gdLst>
                  <a:gd name="T0" fmla="*/ 104 w 232"/>
                  <a:gd name="T1" fmla="*/ 56 h 272"/>
                  <a:gd name="T2" fmla="*/ 105 w 232"/>
                  <a:gd name="T3" fmla="*/ 42 h 272"/>
                  <a:gd name="T4" fmla="*/ 113 w 232"/>
                  <a:gd name="T5" fmla="*/ 22 h 272"/>
                  <a:gd name="T6" fmla="*/ 121 w 232"/>
                  <a:gd name="T7" fmla="*/ 8 h 272"/>
                  <a:gd name="T8" fmla="*/ 116 w 232"/>
                  <a:gd name="T9" fmla="*/ 1 h 272"/>
                  <a:gd name="T10" fmla="*/ 89 w 232"/>
                  <a:gd name="T11" fmla="*/ 37 h 272"/>
                  <a:gd name="T12" fmla="*/ 88 w 232"/>
                  <a:gd name="T13" fmla="*/ 51 h 272"/>
                  <a:gd name="T14" fmla="*/ 20 w 232"/>
                  <a:gd name="T15" fmla="*/ 58 h 272"/>
                  <a:gd name="T16" fmla="*/ 2 w 232"/>
                  <a:gd name="T17" fmla="*/ 146 h 272"/>
                  <a:gd name="T18" fmla="*/ 99 w 232"/>
                  <a:gd name="T19" fmla="*/ 267 h 272"/>
                  <a:gd name="T20" fmla="*/ 229 w 232"/>
                  <a:gd name="T21" fmla="*/ 130 h 272"/>
                  <a:gd name="T22" fmla="*/ 104 w 232"/>
                  <a:gd name="T23" fmla="*/ 56 h 272"/>
                  <a:gd name="T24" fmla="*/ 205 w 232"/>
                  <a:gd name="T25" fmla="*/ 181 h 272"/>
                  <a:gd name="T26" fmla="*/ 211 w 232"/>
                  <a:gd name="T27" fmla="*/ 150 h 272"/>
                  <a:gd name="T28" fmla="*/ 208 w 232"/>
                  <a:gd name="T29" fmla="*/ 145 h 272"/>
                  <a:gd name="T30" fmla="*/ 207 w 232"/>
                  <a:gd name="T31" fmla="*/ 131 h 272"/>
                  <a:gd name="T32" fmla="*/ 197 w 232"/>
                  <a:gd name="T33" fmla="*/ 130 h 272"/>
                  <a:gd name="T34" fmla="*/ 182 w 232"/>
                  <a:gd name="T35" fmla="*/ 161 h 272"/>
                  <a:gd name="T36" fmla="*/ 185 w 232"/>
                  <a:gd name="T37" fmla="*/ 135 h 272"/>
                  <a:gd name="T38" fmla="*/ 175 w 232"/>
                  <a:gd name="T39" fmla="*/ 132 h 272"/>
                  <a:gd name="T40" fmla="*/ 158 w 232"/>
                  <a:gd name="T41" fmla="*/ 160 h 272"/>
                  <a:gd name="T42" fmla="*/ 158 w 232"/>
                  <a:gd name="T43" fmla="*/ 142 h 272"/>
                  <a:gd name="T44" fmla="*/ 148 w 232"/>
                  <a:gd name="T45" fmla="*/ 140 h 272"/>
                  <a:gd name="T46" fmla="*/ 136 w 232"/>
                  <a:gd name="T47" fmla="*/ 193 h 272"/>
                  <a:gd name="T48" fmla="*/ 141 w 232"/>
                  <a:gd name="T49" fmla="*/ 190 h 272"/>
                  <a:gd name="T50" fmla="*/ 147 w 232"/>
                  <a:gd name="T51" fmla="*/ 165 h 272"/>
                  <a:gd name="T52" fmla="*/ 143 w 232"/>
                  <a:gd name="T53" fmla="*/ 187 h 272"/>
                  <a:gd name="T54" fmla="*/ 153 w 232"/>
                  <a:gd name="T55" fmla="*/ 191 h 272"/>
                  <a:gd name="T56" fmla="*/ 172 w 232"/>
                  <a:gd name="T57" fmla="*/ 160 h 272"/>
                  <a:gd name="T58" fmla="*/ 165 w 232"/>
                  <a:gd name="T59" fmla="*/ 187 h 272"/>
                  <a:gd name="T60" fmla="*/ 174 w 232"/>
                  <a:gd name="T61" fmla="*/ 193 h 272"/>
                  <a:gd name="T62" fmla="*/ 197 w 232"/>
                  <a:gd name="T63" fmla="*/ 156 h 272"/>
                  <a:gd name="T64" fmla="*/ 186 w 232"/>
                  <a:gd name="T65" fmla="*/ 192 h 272"/>
                  <a:gd name="T66" fmla="*/ 194 w 232"/>
                  <a:gd name="T67" fmla="*/ 198 h 272"/>
                  <a:gd name="T68" fmla="*/ 113 w 232"/>
                  <a:gd name="T69" fmla="*/ 255 h 272"/>
                  <a:gd name="T70" fmla="*/ 13 w 232"/>
                  <a:gd name="T71" fmla="*/ 153 h 272"/>
                  <a:gd name="T72" fmla="*/ 17 w 232"/>
                  <a:gd name="T73" fmla="*/ 89 h 272"/>
                  <a:gd name="T74" fmla="*/ 89 w 232"/>
                  <a:gd name="T75" fmla="*/ 60 h 272"/>
                  <a:gd name="T76" fmla="*/ 96 w 232"/>
                  <a:gd name="T77" fmla="*/ 84 h 272"/>
                  <a:gd name="T78" fmla="*/ 88 w 232"/>
                  <a:gd name="T79" fmla="*/ 79 h 272"/>
                  <a:gd name="T80" fmla="*/ 81 w 232"/>
                  <a:gd name="T81" fmla="*/ 84 h 272"/>
                  <a:gd name="T82" fmla="*/ 133 w 232"/>
                  <a:gd name="T83" fmla="*/ 82 h 272"/>
                  <a:gd name="T84" fmla="*/ 125 w 232"/>
                  <a:gd name="T85" fmla="*/ 76 h 272"/>
                  <a:gd name="T86" fmla="*/ 110 w 232"/>
                  <a:gd name="T87" fmla="*/ 85 h 272"/>
                  <a:gd name="T88" fmla="*/ 110 w 232"/>
                  <a:gd name="T89" fmla="*/ 85 h 272"/>
                  <a:gd name="T90" fmla="*/ 106 w 232"/>
                  <a:gd name="T91" fmla="*/ 68 h 272"/>
                  <a:gd name="T92" fmla="*/ 218 w 232"/>
                  <a:gd name="T93" fmla="*/ 121 h 272"/>
                  <a:gd name="T94" fmla="*/ 205 w 232"/>
                  <a:gd name="T95" fmla="*/ 181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272">
                    <a:moveTo>
                      <a:pt x="104" y="56"/>
                    </a:moveTo>
                    <a:cubicBezTo>
                      <a:pt x="104" y="51"/>
                      <a:pt x="104" y="47"/>
                      <a:pt x="105" y="42"/>
                    </a:cubicBezTo>
                    <a:cubicBezTo>
                      <a:pt x="106" y="35"/>
                      <a:pt x="109" y="28"/>
                      <a:pt x="113" y="22"/>
                    </a:cubicBezTo>
                    <a:cubicBezTo>
                      <a:pt x="116" y="16"/>
                      <a:pt x="120" y="14"/>
                      <a:pt x="121" y="8"/>
                    </a:cubicBezTo>
                    <a:cubicBezTo>
                      <a:pt x="121" y="4"/>
                      <a:pt x="120" y="2"/>
                      <a:pt x="116" y="1"/>
                    </a:cubicBezTo>
                    <a:cubicBezTo>
                      <a:pt x="100" y="0"/>
                      <a:pt x="91" y="25"/>
                      <a:pt x="89" y="37"/>
                    </a:cubicBezTo>
                    <a:cubicBezTo>
                      <a:pt x="88" y="42"/>
                      <a:pt x="88" y="46"/>
                      <a:pt x="88" y="51"/>
                    </a:cubicBezTo>
                    <a:cubicBezTo>
                      <a:pt x="64" y="43"/>
                      <a:pt x="40" y="37"/>
                      <a:pt x="20" y="58"/>
                    </a:cubicBezTo>
                    <a:cubicBezTo>
                      <a:pt x="0" y="79"/>
                      <a:pt x="1" y="119"/>
                      <a:pt x="2" y="146"/>
                    </a:cubicBezTo>
                    <a:cubicBezTo>
                      <a:pt x="5" y="203"/>
                      <a:pt x="35" y="266"/>
                      <a:pt x="99" y="267"/>
                    </a:cubicBezTo>
                    <a:cubicBezTo>
                      <a:pt x="166" y="267"/>
                      <a:pt x="226" y="192"/>
                      <a:pt x="229" y="130"/>
                    </a:cubicBezTo>
                    <a:cubicBezTo>
                      <a:pt x="232" y="56"/>
                      <a:pt x="159" y="54"/>
                      <a:pt x="104" y="56"/>
                    </a:cubicBezTo>
                    <a:close/>
                    <a:moveTo>
                      <a:pt x="205" y="181"/>
                    </a:moveTo>
                    <a:cubicBezTo>
                      <a:pt x="209" y="171"/>
                      <a:pt x="210" y="161"/>
                      <a:pt x="211" y="150"/>
                    </a:cubicBezTo>
                    <a:cubicBezTo>
                      <a:pt x="211" y="147"/>
                      <a:pt x="210" y="146"/>
                      <a:pt x="208" y="145"/>
                    </a:cubicBezTo>
                    <a:cubicBezTo>
                      <a:pt x="208" y="141"/>
                      <a:pt x="207" y="136"/>
                      <a:pt x="207" y="131"/>
                    </a:cubicBezTo>
                    <a:cubicBezTo>
                      <a:pt x="206" y="127"/>
                      <a:pt x="199" y="126"/>
                      <a:pt x="197" y="130"/>
                    </a:cubicBezTo>
                    <a:cubicBezTo>
                      <a:pt x="192" y="140"/>
                      <a:pt x="187" y="151"/>
                      <a:pt x="182" y="161"/>
                    </a:cubicBezTo>
                    <a:cubicBezTo>
                      <a:pt x="183" y="153"/>
                      <a:pt x="185" y="144"/>
                      <a:pt x="185" y="135"/>
                    </a:cubicBezTo>
                    <a:cubicBezTo>
                      <a:pt x="186" y="129"/>
                      <a:pt x="178" y="128"/>
                      <a:pt x="175" y="132"/>
                    </a:cubicBezTo>
                    <a:cubicBezTo>
                      <a:pt x="168" y="141"/>
                      <a:pt x="163" y="151"/>
                      <a:pt x="158" y="160"/>
                    </a:cubicBezTo>
                    <a:cubicBezTo>
                      <a:pt x="159" y="154"/>
                      <a:pt x="159" y="148"/>
                      <a:pt x="158" y="142"/>
                    </a:cubicBezTo>
                    <a:cubicBezTo>
                      <a:pt x="157" y="138"/>
                      <a:pt x="151" y="135"/>
                      <a:pt x="148" y="140"/>
                    </a:cubicBezTo>
                    <a:cubicBezTo>
                      <a:pt x="143" y="152"/>
                      <a:pt x="125" y="181"/>
                      <a:pt x="136" y="193"/>
                    </a:cubicBezTo>
                    <a:cubicBezTo>
                      <a:pt x="138" y="196"/>
                      <a:pt x="142" y="193"/>
                      <a:pt x="141" y="190"/>
                    </a:cubicBezTo>
                    <a:cubicBezTo>
                      <a:pt x="140" y="182"/>
                      <a:pt x="143" y="173"/>
                      <a:pt x="147" y="165"/>
                    </a:cubicBezTo>
                    <a:cubicBezTo>
                      <a:pt x="146" y="172"/>
                      <a:pt x="144" y="180"/>
                      <a:pt x="143" y="187"/>
                    </a:cubicBezTo>
                    <a:cubicBezTo>
                      <a:pt x="141" y="194"/>
                      <a:pt x="149" y="197"/>
                      <a:pt x="153" y="191"/>
                    </a:cubicBezTo>
                    <a:cubicBezTo>
                      <a:pt x="160" y="181"/>
                      <a:pt x="166" y="171"/>
                      <a:pt x="172" y="160"/>
                    </a:cubicBezTo>
                    <a:cubicBezTo>
                      <a:pt x="170" y="169"/>
                      <a:pt x="167" y="178"/>
                      <a:pt x="165" y="187"/>
                    </a:cubicBezTo>
                    <a:cubicBezTo>
                      <a:pt x="163" y="192"/>
                      <a:pt x="170" y="196"/>
                      <a:pt x="174" y="193"/>
                    </a:cubicBezTo>
                    <a:cubicBezTo>
                      <a:pt x="184" y="182"/>
                      <a:pt x="191" y="169"/>
                      <a:pt x="197" y="156"/>
                    </a:cubicBezTo>
                    <a:cubicBezTo>
                      <a:pt x="195" y="168"/>
                      <a:pt x="191" y="180"/>
                      <a:pt x="186" y="192"/>
                    </a:cubicBezTo>
                    <a:cubicBezTo>
                      <a:pt x="184" y="197"/>
                      <a:pt x="190" y="200"/>
                      <a:pt x="194" y="198"/>
                    </a:cubicBezTo>
                    <a:cubicBezTo>
                      <a:pt x="174" y="226"/>
                      <a:pt x="143" y="247"/>
                      <a:pt x="113" y="255"/>
                    </a:cubicBezTo>
                    <a:cubicBezTo>
                      <a:pt x="50" y="272"/>
                      <a:pt x="19" y="203"/>
                      <a:pt x="13" y="153"/>
                    </a:cubicBezTo>
                    <a:cubicBezTo>
                      <a:pt x="10" y="132"/>
                      <a:pt x="12" y="110"/>
                      <a:pt x="17" y="89"/>
                    </a:cubicBezTo>
                    <a:cubicBezTo>
                      <a:pt x="27" y="47"/>
                      <a:pt x="58" y="58"/>
                      <a:pt x="89" y="60"/>
                    </a:cubicBezTo>
                    <a:cubicBezTo>
                      <a:pt x="90" y="69"/>
                      <a:pt x="93" y="77"/>
                      <a:pt x="96" y="84"/>
                    </a:cubicBezTo>
                    <a:cubicBezTo>
                      <a:pt x="94" y="83"/>
                      <a:pt x="91" y="81"/>
                      <a:pt x="88" y="79"/>
                    </a:cubicBezTo>
                    <a:cubicBezTo>
                      <a:pt x="84" y="75"/>
                      <a:pt x="78" y="80"/>
                      <a:pt x="81" y="84"/>
                    </a:cubicBezTo>
                    <a:cubicBezTo>
                      <a:pt x="95" y="102"/>
                      <a:pt x="121" y="102"/>
                      <a:pt x="133" y="82"/>
                    </a:cubicBezTo>
                    <a:cubicBezTo>
                      <a:pt x="135" y="77"/>
                      <a:pt x="129" y="72"/>
                      <a:pt x="125" y="76"/>
                    </a:cubicBezTo>
                    <a:cubicBezTo>
                      <a:pt x="120" y="81"/>
                      <a:pt x="115" y="84"/>
                      <a:pt x="110" y="85"/>
                    </a:cubicBezTo>
                    <a:cubicBezTo>
                      <a:pt x="110" y="85"/>
                      <a:pt x="110" y="85"/>
                      <a:pt x="110" y="85"/>
                    </a:cubicBezTo>
                    <a:cubicBezTo>
                      <a:pt x="108" y="79"/>
                      <a:pt x="106" y="74"/>
                      <a:pt x="106" y="68"/>
                    </a:cubicBezTo>
                    <a:cubicBezTo>
                      <a:pt x="152" y="65"/>
                      <a:pt x="211" y="61"/>
                      <a:pt x="218" y="121"/>
                    </a:cubicBezTo>
                    <a:cubicBezTo>
                      <a:pt x="220" y="142"/>
                      <a:pt x="215" y="163"/>
                      <a:pt x="205"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1" name="Freeform 477"/>
              <p:cNvSpPr>
                <a:spLocks noEditPoints="1"/>
              </p:cNvSpPr>
              <p:nvPr/>
            </p:nvSpPr>
            <p:spPr bwMode="auto">
              <a:xfrm>
                <a:off x="5792" y="1149"/>
                <a:ext cx="220" cy="163"/>
              </a:xfrm>
              <a:custGeom>
                <a:avLst/>
                <a:gdLst>
                  <a:gd name="T0" fmla="*/ 107 w 109"/>
                  <a:gd name="T1" fmla="*/ 43 h 81"/>
                  <a:gd name="T2" fmla="*/ 93 w 109"/>
                  <a:gd name="T3" fmla="*/ 35 h 81"/>
                  <a:gd name="T4" fmla="*/ 94 w 109"/>
                  <a:gd name="T5" fmla="*/ 31 h 81"/>
                  <a:gd name="T6" fmla="*/ 40 w 109"/>
                  <a:gd name="T7" fmla="*/ 14 h 81"/>
                  <a:gd name="T8" fmla="*/ 6 w 109"/>
                  <a:gd name="T9" fmla="*/ 72 h 81"/>
                  <a:gd name="T10" fmla="*/ 3 w 109"/>
                  <a:gd name="T11" fmla="*/ 74 h 81"/>
                  <a:gd name="T12" fmla="*/ 6 w 109"/>
                  <a:gd name="T13" fmla="*/ 80 h 81"/>
                  <a:gd name="T14" fmla="*/ 56 w 109"/>
                  <a:gd name="T15" fmla="*/ 66 h 81"/>
                  <a:gd name="T16" fmla="*/ 89 w 109"/>
                  <a:gd name="T17" fmla="*/ 43 h 81"/>
                  <a:gd name="T18" fmla="*/ 104 w 109"/>
                  <a:gd name="T19" fmla="*/ 48 h 81"/>
                  <a:gd name="T20" fmla="*/ 107 w 109"/>
                  <a:gd name="T21" fmla="*/ 43 h 81"/>
                  <a:gd name="T22" fmla="*/ 38 w 109"/>
                  <a:gd name="T23" fmla="*/ 56 h 81"/>
                  <a:gd name="T24" fmla="*/ 81 w 109"/>
                  <a:gd name="T25" fmla="*/ 42 h 81"/>
                  <a:gd name="T26" fmla="*/ 45 w 109"/>
                  <a:gd name="T27" fmla="*/ 58 h 81"/>
                  <a:gd name="T28" fmla="*/ 14 w 109"/>
                  <a:gd name="T29" fmla="*/ 67 h 81"/>
                  <a:gd name="T30" fmla="*/ 35 w 109"/>
                  <a:gd name="T31" fmla="*/ 31 h 81"/>
                  <a:gd name="T32" fmla="*/ 56 w 109"/>
                  <a:gd name="T33" fmla="*/ 15 h 81"/>
                  <a:gd name="T34" fmla="*/ 86 w 109"/>
                  <a:gd name="T35" fmla="*/ 34 h 81"/>
                  <a:gd name="T36" fmla="*/ 35 w 109"/>
                  <a:gd name="T37" fmla="*/ 54 h 81"/>
                  <a:gd name="T38" fmla="*/ 38 w 109"/>
                  <a:gd name="T39" fmla="*/ 5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81">
                    <a:moveTo>
                      <a:pt x="107" y="43"/>
                    </a:moveTo>
                    <a:cubicBezTo>
                      <a:pt x="103" y="40"/>
                      <a:pt x="98" y="37"/>
                      <a:pt x="93" y="35"/>
                    </a:cubicBezTo>
                    <a:cubicBezTo>
                      <a:pt x="94" y="34"/>
                      <a:pt x="95" y="33"/>
                      <a:pt x="94" y="31"/>
                    </a:cubicBezTo>
                    <a:cubicBezTo>
                      <a:pt x="82" y="10"/>
                      <a:pt x="61" y="0"/>
                      <a:pt x="40" y="14"/>
                    </a:cubicBezTo>
                    <a:cubicBezTo>
                      <a:pt x="22" y="26"/>
                      <a:pt x="11" y="51"/>
                      <a:pt x="6" y="72"/>
                    </a:cubicBezTo>
                    <a:cubicBezTo>
                      <a:pt x="5" y="72"/>
                      <a:pt x="4" y="73"/>
                      <a:pt x="3" y="74"/>
                    </a:cubicBezTo>
                    <a:cubicBezTo>
                      <a:pt x="0" y="77"/>
                      <a:pt x="3" y="81"/>
                      <a:pt x="6" y="80"/>
                    </a:cubicBezTo>
                    <a:cubicBezTo>
                      <a:pt x="22" y="78"/>
                      <a:pt x="40" y="71"/>
                      <a:pt x="56" y="66"/>
                    </a:cubicBezTo>
                    <a:cubicBezTo>
                      <a:pt x="70" y="62"/>
                      <a:pt x="80" y="54"/>
                      <a:pt x="89" y="43"/>
                    </a:cubicBezTo>
                    <a:cubicBezTo>
                      <a:pt x="94" y="44"/>
                      <a:pt x="99" y="46"/>
                      <a:pt x="104" y="48"/>
                    </a:cubicBezTo>
                    <a:cubicBezTo>
                      <a:pt x="107" y="49"/>
                      <a:pt x="109" y="45"/>
                      <a:pt x="107" y="43"/>
                    </a:cubicBezTo>
                    <a:close/>
                    <a:moveTo>
                      <a:pt x="38" y="56"/>
                    </a:moveTo>
                    <a:cubicBezTo>
                      <a:pt x="51" y="43"/>
                      <a:pt x="65" y="40"/>
                      <a:pt x="81" y="42"/>
                    </a:cubicBezTo>
                    <a:cubicBezTo>
                      <a:pt x="69" y="49"/>
                      <a:pt x="58" y="54"/>
                      <a:pt x="45" y="58"/>
                    </a:cubicBezTo>
                    <a:cubicBezTo>
                      <a:pt x="35" y="61"/>
                      <a:pt x="24" y="63"/>
                      <a:pt x="14" y="67"/>
                    </a:cubicBezTo>
                    <a:cubicBezTo>
                      <a:pt x="19" y="54"/>
                      <a:pt x="27" y="42"/>
                      <a:pt x="35" y="31"/>
                    </a:cubicBezTo>
                    <a:cubicBezTo>
                      <a:pt x="41" y="24"/>
                      <a:pt x="47" y="17"/>
                      <a:pt x="56" y="15"/>
                    </a:cubicBezTo>
                    <a:cubicBezTo>
                      <a:pt x="70" y="11"/>
                      <a:pt x="79" y="24"/>
                      <a:pt x="86" y="34"/>
                    </a:cubicBezTo>
                    <a:cubicBezTo>
                      <a:pt x="67" y="30"/>
                      <a:pt x="44" y="37"/>
                      <a:pt x="35" y="54"/>
                    </a:cubicBezTo>
                    <a:cubicBezTo>
                      <a:pt x="34" y="56"/>
                      <a:pt x="37" y="58"/>
                      <a:pt x="3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2" name="Freeform 478"/>
              <p:cNvSpPr>
                <a:spLocks noEditPoints="1"/>
              </p:cNvSpPr>
              <p:nvPr/>
            </p:nvSpPr>
            <p:spPr bwMode="auto">
              <a:xfrm>
                <a:off x="4616" y="854"/>
                <a:ext cx="702" cy="755"/>
              </a:xfrm>
              <a:custGeom>
                <a:avLst/>
                <a:gdLst>
                  <a:gd name="T0" fmla="*/ 255 w 348"/>
                  <a:gd name="T1" fmla="*/ 92 h 374"/>
                  <a:gd name="T2" fmla="*/ 286 w 348"/>
                  <a:gd name="T3" fmla="*/ 49 h 374"/>
                  <a:gd name="T4" fmla="*/ 68 w 348"/>
                  <a:gd name="T5" fmla="*/ 47 h 374"/>
                  <a:gd name="T6" fmla="*/ 6 w 348"/>
                  <a:gd name="T7" fmla="*/ 110 h 374"/>
                  <a:gd name="T8" fmla="*/ 94 w 348"/>
                  <a:gd name="T9" fmla="*/ 255 h 374"/>
                  <a:gd name="T10" fmla="*/ 68 w 348"/>
                  <a:gd name="T11" fmla="*/ 61 h 374"/>
                  <a:gd name="T12" fmla="*/ 124 w 348"/>
                  <a:gd name="T13" fmla="*/ 105 h 374"/>
                  <a:gd name="T14" fmla="*/ 93 w 348"/>
                  <a:gd name="T15" fmla="*/ 106 h 374"/>
                  <a:gd name="T16" fmla="*/ 73 w 348"/>
                  <a:gd name="T17" fmla="*/ 112 h 374"/>
                  <a:gd name="T18" fmla="*/ 90 w 348"/>
                  <a:gd name="T19" fmla="*/ 226 h 374"/>
                  <a:gd name="T20" fmla="*/ 240 w 348"/>
                  <a:gd name="T21" fmla="*/ 337 h 374"/>
                  <a:gd name="T22" fmla="*/ 345 w 348"/>
                  <a:gd name="T23" fmla="*/ 257 h 374"/>
                  <a:gd name="T24" fmla="*/ 134 w 348"/>
                  <a:gd name="T25" fmla="*/ 82 h 374"/>
                  <a:gd name="T26" fmla="*/ 84 w 348"/>
                  <a:gd name="T27" fmla="*/ 49 h 374"/>
                  <a:gd name="T28" fmla="*/ 234 w 348"/>
                  <a:gd name="T29" fmla="*/ 13 h 374"/>
                  <a:gd name="T30" fmla="*/ 193 w 348"/>
                  <a:gd name="T31" fmla="*/ 108 h 374"/>
                  <a:gd name="T32" fmla="*/ 134 w 348"/>
                  <a:gd name="T33" fmla="*/ 82 h 374"/>
                  <a:gd name="T34" fmla="*/ 110 w 348"/>
                  <a:gd name="T35" fmla="*/ 259 h 374"/>
                  <a:gd name="T36" fmla="*/ 115 w 348"/>
                  <a:gd name="T37" fmla="*/ 237 h 374"/>
                  <a:gd name="T38" fmla="*/ 137 w 348"/>
                  <a:gd name="T39" fmla="*/ 315 h 374"/>
                  <a:gd name="T40" fmla="*/ 132 w 348"/>
                  <a:gd name="T41" fmla="*/ 289 h 374"/>
                  <a:gd name="T42" fmla="*/ 146 w 348"/>
                  <a:gd name="T43" fmla="*/ 320 h 374"/>
                  <a:gd name="T44" fmla="*/ 161 w 348"/>
                  <a:gd name="T45" fmla="*/ 334 h 374"/>
                  <a:gd name="T46" fmla="*/ 174 w 348"/>
                  <a:gd name="T47" fmla="*/ 345 h 374"/>
                  <a:gd name="T48" fmla="*/ 174 w 348"/>
                  <a:gd name="T49" fmla="*/ 347 h 374"/>
                  <a:gd name="T50" fmla="*/ 291 w 348"/>
                  <a:gd name="T51" fmla="*/ 301 h 374"/>
                  <a:gd name="T52" fmla="*/ 180 w 348"/>
                  <a:gd name="T53" fmla="*/ 347 h 374"/>
                  <a:gd name="T54" fmla="*/ 180 w 348"/>
                  <a:gd name="T55" fmla="*/ 341 h 374"/>
                  <a:gd name="T56" fmla="*/ 185 w 348"/>
                  <a:gd name="T57" fmla="*/ 332 h 374"/>
                  <a:gd name="T58" fmla="*/ 178 w 348"/>
                  <a:gd name="T59" fmla="*/ 332 h 374"/>
                  <a:gd name="T60" fmla="*/ 158 w 348"/>
                  <a:gd name="T61" fmla="*/ 303 h 374"/>
                  <a:gd name="T62" fmla="*/ 139 w 348"/>
                  <a:gd name="T63" fmla="*/ 250 h 374"/>
                  <a:gd name="T64" fmla="*/ 127 w 348"/>
                  <a:gd name="T65" fmla="*/ 260 h 374"/>
                  <a:gd name="T66" fmla="*/ 110 w 348"/>
                  <a:gd name="T67" fmla="*/ 210 h 374"/>
                  <a:gd name="T68" fmla="*/ 94 w 348"/>
                  <a:gd name="T69" fmla="*/ 154 h 374"/>
                  <a:gd name="T70" fmla="*/ 90 w 348"/>
                  <a:gd name="T71" fmla="*/ 195 h 374"/>
                  <a:gd name="T72" fmla="*/ 103 w 348"/>
                  <a:gd name="T73" fmla="*/ 138 h 374"/>
                  <a:gd name="T74" fmla="*/ 189 w 348"/>
                  <a:gd name="T75" fmla="*/ 328 h 374"/>
                  <a:gd name="T76" fmla="*/ 291 w 348"/>
                  <a:gd name="T77" fmla="*/ 301 h 374"/>
                  <a:gd name="T78" fmla="*/ 324 w 348"/>
                  <a:gd name="T79" fmla="*/ 259 h 374"/>
                  <a:gd name="T80" fmla="*/ 314 w 348"/>
                  <a:gd name="T81" fmla="*/ 268 h 374"/>
                  <a:gd name="T82" fmla="*/ 201 w 348"/>
                  <a:gd name="T83" fmla="*/ 315 h 374"/>
                  <a:gd name="T84" fmla="*/ 109 w 348"/>
                  <a:gd name="T85" fmla="*/ 137 h 374"/>
                  <a:gd name="T86" fmla="*/ 113 w 348"/>
                  <a:gd name="T87" fmla="*/ 138 h 374"/>
                  <a:gd name="T88" fmla="*/ 247 w 348"/>
                  <a:gd name="T89" fmla="*/ 96 h 374"/>
                  <a:gd name="T90" fmla="*/ 312 w 348"/>
                  <a:gd name="T91" fmla="*/ 219 h 374"/>
                  <a:gd name="T92" fmla="*/ 330 w 348"/>
                  <a:gd name="T93" fmla="*/ 25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8" h="374">
                    <a:moveTo>
                      <a:pt x="346" y="249"/>
                    </a:moveTo>
                    <a:cubicBezTo>
                      <a:pt x="311" y="200"/>
                      <a:pt x="284" y="145"/>
                      <a:pt x="255" y="92"/>
                    </a:cubicBezTo>
                    <a:cubicBezTo>
                      <a:pt x="255" y="92"/>
                      <a:pt x="255" y="92"/>
                      <a:pt x="255" y="92"/>
                    </a:cubicBezTo>
                    <a:cubicBezTo>
                      <a:pt x="271" y="81"/>
                      <a:pt x="284" y="68"/>
                      <a:pt x="286" y="49"/>
                    </a:cubicBezTo>
                    <a:cubicBezTo>
                      <a:pt x="289" y="14"/>
                      <a:pt x="242" y="0"/>
                      <a:pt x="216" y="2"/>
                    </a:cubicBezTo>
                    <a:cubicBezTo>
                      <a:pt x="166" y="5"/>
                      <a:pt x="114" y="28"/>
                      <a:pt x="68" y="47"/>
                    </a:cubicBezTo>
                    <a:cubicBezTo>
                      <a:pt x="66" y="47"/>
                      <a:pt x="66" y="48"/>
                      <a:pt x="65" y="49"/>
                    </a:cubicBezTo>
                    <a:cubicBezTo>
                      <a:pt x="34" y="53"/>
                      <a:pt x="0" y="76"/>
                      <a:pt x="6" y="110"/>
                    </a:cubicBezTo>
                    <a:cubicBezTo>
                      <a:pt x="15" y="166"/>
                      <a:pt x="84" y="197"/>
                      <a:pt x="83" y="255"/>
                    </a:cubicBezTo>
                    <a:cubicBezTo>
                      <a:pt x="83" y="262"/>
                      <a:pt x="94" y="262"/>
                      <a:pt x="94" y="255"/>
                    </a:cubicBezTo>
                    <a:cubicBezTo>
                      <a:pt x="94" y="206"/>
                      <a:pt x="48" y="170"/>
                      <a:pt x="25" y="132"/>
                    </a:cubicBezTo>
                    <a:cubicBezTo>
                      <a:pt x="4" y="96"/>
                      <a:pt x="30" y="63"/>
                      <a:pt x="68" y="61"/>
                    </a:cubicBezTo>
                    <a:cubicBezTo>
                      <a:pt x="85" y="60"/>
                      <a:pt x="102" y="64"/>
                      <a:pt x="115" y="75"/>
                    </a:cubicBezTo>
                    <a:cubicBezTo>
                      <a:pt x="125" y="83"/>
                      <a:pt x="126" y="94"/>
                      <a:pt x="124" y="105"/>
                    </a:cubicBezTo>
                    <a:cubicBezTo>
                      <a:pt x="120" y="120"/>
                      <a:pt x="112" y="127"/>
                      <a:pt x="99" y="127"/>
                    </a:cubicBezTo>
                    <a:cubicBezTo>
                      <a:pt x="85" y="127"/>
                      <a:pt x="83" y="119"/>
                      <a:pt x="93" y="106"/>
                    </a:cubicBezTo>
                    <a:cubicBezTo>
                      <a:pt x="98" y="102"/>
                      <a:pt x="94" y="95"/>
                      <a:pt x="88" y="98"/>
                    </a:cubicBezTo>
                    <a:cubicBezTo>
                      <a:pt x="79" y="102"/>
                      <a:pt x="75" y="107"/>
                      <a:pt x="73" y="112"/>
                    </a:cubicBezTo>
                    <a:cubicBezTo>
                      <a:pt x="72" y="111"/>
                      <a:pt x="69" y="112"/>
                      <a:pt x="69" y="114"/>
                    </a:cubicBezTo>
                    <a:cubicBezTo>
                      <a:pt x="66" y="150"/>
                      <a:pt x="79" y="191"/>
                      <a:pt x="90" y="226"/>
                    </a:cubicBezTo>
                    <a:cubicBezTo>
                      <a:pt x="102" y="266"/>
                      <a:pt x="116" y="311"/>
                      <a:pt x="143" y="344"/>
                    </a:cubicBezTo>
                    <a:cubicBezTo>
                      <a:pt x="168" y="374"/>
                      <a:pt x="212" y="350"/>
                      <a:pt x="240" y="337"/>
                    </a:cubicBezTo>
                    <a:cubicBezTo>
                      <a:pt x="281" y="318"/>
                      <a:pt x="315" y="310"/>
                      <a:pt x="334" y="267"/>
                    </a:cubicBezTo>
                    <a:cubicBezTo>
                      <a:pt x="338" y="264"/>
                      <a:pt x="342" y="260"/>
                      <a:pt x="345" y="257"/>
                    </a:cubicBezTo>
                    <a:cubicBezTo>
                      <a:pt x="347" y="255"/>
                      <a:pt x="348" y="252"/>
                      <a:pt x="346" y="249"/>
                    </a:cubicBezTo>
                    <a:close/>
                    <a:moveTo>
                      <a:pt x="134" y="82"/>
                    </a:moveTo>
                    <a:cubicBezTo>
                      <a:pt x="128" y="63"/>
                      <a:pt x="106" y="54"/>
                      <a:pt x="89" y="50"/>
                    </a:cubicBezTo>
                    <a:cubicBezTo>
                      <a:pt x="87" y="50"/>
                      <a:pt x="85" y="50"/>
                      <a:pt x="84" y="49"/>
                    </a:cubicBezTo>
                    <a:cubicBezTo>
                      <a:pt x="114" y="39"/>
                      <a:pt x="143" y="29"/>
                      <a:pt x="174" y="21"/>
                    </a:cubicBezTo>
                    <a:cubicBezTo>
                      <a:pt x="194" y="16"/>
                      <a:pt x="214" y="13"/>
                      <a:pt x="234" y="13"/>
                    </a:cubicBezTo>
                    <a:cubicBezTo>
                      <a:pt x="253" y="13"/>
                      <a:pt x="278" y="34"/>
                      <a:pt x="273" y="55"/>
                    </a:cubicBezTo>
                    <a:cubicBezTo>
                      <a:pt x="267" y="83"/>
                      <a:pt x="216" y="100"/>
                      <a:pt x="193" y="108"/>
                    </a:cubicBezTo>
                    <a:cubicBezTo>
                      <a:pt x="170" y="117"/>
                      <a:pt x="147" y="124"/>
                      <a:pt x="123" y="130"/>
                    </a:cubicBezTo>
                    <a:cubicBezTo>
                      <a:pt x="136" y="119"/>
                      <a:pt x="139" y="97"/>
                      <a:pt x="134" y="82"/>
                    </a:cubicBezTo>
                    <a:close/>
                    <a:moveTo>
                      <a:pt x="121" y="284"/>
                    </a:moveTo>
                    <a:cubicBezTo>
                      <a:pt x="117" y="276"/>
                      <a:pt x="114" y="268"/>
                      <a:pt x="110" y="259"/>
                    </a:cubicBezTo>
                    <a:cubicBezTo>
                      <a:pt x="111" y="258"/>
                      <a:pt x="112" y="258"/>
                      <a:pt x="112" y="256"/>
                    </a:cubicBezTo>
                    <a:cubicBezTo>
                      <a:pt x="113" y="250"/>
                      <a:pt x="114" y="244"/>
                      <a:pt x="115" y="237"/>
                    </a:cubicBezTo>
                    <a:cubicBezTo>
                      <a:pt x="117" y="253"/>
                      <a:pt x="118" y="269"/>
                      <a:pt x="121" y="284"/>
                    </a:cubicBezTo>
                    <a:close/>
                    <a:moveTo>
                      <a:pt x="137" y="315"/>
                    </a:moveTo>
                    <a:cubicBezTo>
                      <a:pt x="133" y="308"/>
                      <a:pt x="129" y="301"/>
                      <a:pt x="126" y="294"/>
                    </a:cubicBezTo>
                    <a:cubicBezTo>
                      <a:pt x="128" y="294"/>
                      <a:pt x="132" y="292"/>
                      <a:pt x="132" y="289"/>
                    </a:cubicBezTo>
                    <a:cubicBezTo>
                      <a:pt x="133" y="283"/>
                      <a:pt x="134" y="277"/>
                      <a:pt x="135" y="271"/>
                    </a:cubicBezTo>
                    <a:cubicBezTo>
                      <a:pt x="140" y="287"/>
                      <a:pt x="142" y="303"/>
                      <a:pt x="146" y="320"/>
                    </a:cubicBezTo>
                    <a:cubicBezTo>
                      <a:pt x="147" y="323"/>
                      <a:pt x="153" y="324"/>
                      <a:pt x="155" y="322"/>
                    </a:cubicBezTo>
                    <a:cubicBezTo>
                      <a:pt x="157" y="326"/>
                      <a:pt x="159" y="330"/>
                      <a:pt x="161" y="334"/>
                    </a:cubicBezTo>
                    <a:cubicBezTo>
                      <a:pt x="163" y="340"/>
                      <a:pt x="171" y="339"/>
                      <a:pt x="171" y="333"/>
                    </a:cubicBezTo>
                    <a:cubicBezTo>
                      <a:pt x="171" y="337"/>
                      <a:pt x="172" y="341"/>
                      <a:pt x="174" y="345"/>
                    </a:cubicBezTo>
                    <a:cubicBezTo>
                      <a:pt x="175" y="346"/>
                      <a:pt x="176" y="347"/>
                      <a:pt x="177" y="347"/>
                    </a:cubicBezTo>
                    <a:cubicBezTo>
                      <a:pt x="176" y="347"/>
                      <a:pt x="175" y="347"/>
                      <a:pt x="174" y="347"/>
                    </a:cubicBezTo>
                    <a:cubicBezTo>
                      <a:pt x="156" y="349"/>
                      <a:pt x="145" y="328"/>
                      <a:pt x="137" y="315"/>
                    </a:cubicBezTo>
                    <a:close/>
                    <a:moveTo>
                      <a:pt x="291" y="301"/>
                    </a:moveTo>
                    <a:cubicBezTo>
                      <a:pt x="275" y="310"/>
                      <a:pt x="257" y="315"/>
                      <a:pt x="241" y="323"/>
                    </a:cubicBezTo>
                    <a:cubicBezTo>
                      <a:pt x="222" y="333"/>
                      <a:pt x="202" y="343"/>
                      <a:pt x="180" y="347"/>
                    </a:cubicBezTo>
                    <a:cubicBezTo>
                      <a:pt x="181" y="346"/>
                      <a:pt x="182" y="345"/>
                      <a:pt x="183" y="344"/>
                    </a:cubicBezTo>
                    <a:cubicBezTo>
                      <a:pt x="180" y="341"/>
                      <a:pt x="180" y="341"/>
                      <a:pt x="180" y="341"/>
                    </a:cubicBezTo>
                    <a:cubicBezTo>
                      <a:pt x="184" y="346"/>
                      <a:pt x="191" y="339"/>
                      <a:pt x="186" y="334"/>
                    </a:cubicBezTo>
                    <a:cubicBezTo>
                      <a:pt x="186" y="334"/>
                      <a:pt x="185" y="333"/>
                      <a:pt x="185" y="332"/>
                    </a:cubicBezTo>
                    <a:cubicBezTo>
                      <a:pt x="183" y="331"/>
                      <a:pt x="181" y="330"/>
                      <a:pt x="179" y="331"/>
                    </a:cubicBezTo>
                    <a:cubicBezTo>
                      <a:pt x="179" y="332"/>
                      <a:pt x="179" y="332"/>
                      <a:pt x="178" y="332"/>
                    </a:cubicBezTo>
                    <a:cubicBezTo>
                      <a:pt x="176" y="327"/>
                      <a:pt x="172" y="323"/>
                      <a:pt x="168" y="323"/>
                    </a:cubicBezTo>
                    <a:cubicBezTo>
                      <a:pt x="165" y="316"/>
                      <a:pt x="162" y="310"/>
                      <a:pt x="158" y="303"/>
                    </a:cubicBezTo>
                    <a:cubicBezTo>
                      <a:pt x="157" y="301"/>
                      <a:pt x="155" y="300"/>
                      <a:pt x="153" y="301"/>
                    </a:cubicBezTo>
                    <a:cubicBezTo>
                      <a:pt x="149" y="284"/>
                      <a:pt x="146" y="266"/>
                      <a:pt x="139" y="250"/>
                    </a:cubicBezTo>
                    <a:cubicBezTo>
                      <a:pt x="137" y="246"/>
                      <a:pt x="130" y="247"/>
                      <a:pt x="130" y="251"/>
                    </a:cubicBezTo>
                    <a:cubicBezTo>
                      <a:pt x="129" y="254"/>
                      <a:pt x="128" y="257"/>
                      <a:pt x="127" y="260"/>
                    </a:cubicBezTo>
                    <a:cubicBezTo>
                      <a:pt x="125" y="243"/>
                      <a:pt x="124" y="226"/>
                      <a:pt x="120" y="210"/>
                    </a:cubicBezTo>
                    <a:cubicBezTo>
                      <a:pt x="118" y="205"/>
                      <a:pt x="112" y="205"/>
                      <a:pt x="110" y="210"/>
                    </a:cubicBezTo>
                    <a:cubicBezTo>
                      <a:pt x="109" y="216"/>
                      <a:pt x="108" y="222"/>
                      <a:pt x="107" y="228"/>
                    </a:cubicBezTo>
                    <a:cubicBezTo>
                      <a:pt x="102" y="203"/>
                      <a:pt x="100" y="179"/>
                      <a:pt x="94" y="154"/>
                    </a:cubicBezTo>
                    <a:cubicBezTo>
                      <a:pt x="94" y="150"/>
                      <a:pt x="87" y="151"/>
                      <a:pt x="87" y="155"/>
                    </a:cubicBezTo>
                    <a:cubicBezTo>
                      <a:pt x="87" y="168"/>
                      <a:pt x="89" y="182"/>
                      <a:pt x="90" y="195"/>
                    </a:cubicBezTo>
                    <a:cubicBezTo>
                      <a:pt x="83" y="172"/>
                      <a:pt x="79" y="148"/>
                      <a:pt x="75" y="126"/>
                    </a:cubicBezTo>
                    <a:cubicBezTo>
                      <a:pt x="80" y="133"/>
                      <a:pt x="91" y="139"/>
                      <a:pt x="103" y="138"/>
                    </a:cubicBezTo>
                    <a:cubicBezTo>
                      <a:pt x="109" y="208"/>
                      <a:pt x="151" y="266"/>
                      <a:pt x="183" y="326"/>
                    </a:cubicBezTo>
                    <a:cubicBezTo>
                      <a:pt x="185" y="328"/>
                      <a:pt x="187" y="329"/>
                      <a:pt x="189" y="328"/>
                    </a:cubicBezTo>
                    <a:cubicBezTo>
                      <a:pt x="230" y="317"/>
                      <a:pt x="274" y="306"/>
                      <a:pt x="310" y="284"/>
                    </a:cubicBezTo>
                    <a:cubicBezTo>
                      <a:pt x="305" y="290"/>
                      <a:pt x="299" y="296"/>
                      <a:pt x="291" y="301"/>
                    </a:cubicBezTo>
                    <a:close/>
                    <a:moveTo>
                      <a:pt x="330" y="256"/>
                    </a:moveTo>
                    <a:cubicBezTo>
                      <a:pt x="327" y="256"/>
                      <a:pt x="325" y="256"/>
                      <a:pt x="324" y="259"/>
                    </a:cubicBezTo>
                    <a:cubicBezTo>
                      <a:pt x="323" y="260"/>
                      <a:pt x="322" y="261"/>
                      <a:pt x="322" y="263"/>
                    </a:cubicBezTo>
                    <a:cubicBezTo>
                      <a:pt x="319" y="265"/>
                      <a:pt x="316" y="266"/>
                      <a:pt x="314" y="268"/>
                    </a:cubicBezTo>
                    <a:cubicBezTo>
                      <a:pt x="294" y="281"/>
                      <a:pt x="273" y="291"/>
                      <a:pt x="251" y="300"/>
                    </a:cubicBezTo>
                    <a:cubicBezTo>
                      <a:pt x="235" y="306"/>
                      <a:pt x="218" y="311"/>
                      <a:pt x="201" y="315"/>
                    </a:cubicBezTo>
                    <a:cubicBezTo>
                      <a:pt x="184" y="319"/>
                      <a:pt x="171" y="279"/>
                      <a:pt x="164" y="266"/>
                    </a:cubicBezTo>
                    <a:cubicBezTo>
                      <a:pt x="140" y="225"/>
                      <a:pt x="117" y="184"/>
                      <a:pt x="109" y="137"/>
                    </a:cubicBezTo>
                    <a:cubicBezTo>
                      <a:pt x="109" y="137"/>
                      <a:pt x="110" y="137"/>
                      <a:pt x="110" y="137"/>
                    </a:cubicBezTo>
                    <a:cubicBezTo>
                      <a:pt x="110" y="138"/>
                      <a:pt x="111" y="139"/>
                      <a:pt x="113" y="138"/>
                    </a:cubicBezTo>
                    <a:cubicBezTo>
                      <a:pt x="149" y="134"/>
                      <a:pt x="185" y="124"/>
                      <a:pt x="219" y="110"/>
                    </a:cubicBezTo>
                    <a:cubicBezTo>
                      <a:pt x="227" y="106"/>
                      <a:pt x="238" y="102"/>
                      <a:pt x="247" y="96"/>
                    </a:cubicBezTo>
                    <a:cubicBezTo>
                      <a:pt x="247" y="96"/>
                      <a:pt x="247" y="96"/>
                      <a:pt x="248" y="96"/>
                    </a:cubicBezTo>
                    <a:cubicBezTo>
                      <a:pt x="269" y="137"/>
                      <a:pt x="288" y="179"/>
                      <a:pt x="312" y="219"/>
                    </a:cubicBezTo>
                    <a:cubicBezTo>
                      <a:pt x="318" y="228"/>
                      <a:pt x="324" y="237"/>
                      <a:pt x="330" y="247"/>
                    </a:cubicBezTo>
                    <a:cubicBezTo>
                      <a:pt x="332" y="250"/>
                      <a:pt x="332" y="253"/>
                      <a:pt x="330" y="2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3" name="Freeform 479"/>
              <p:cNvSpPr/>
              <p:nvPr/>
            </p:nvSpPr>
            <p:spPr bwMode="auto">
              <a:xfrm>
                <a:off x="4893" y="1110"/>
                <a:ext cx="215" cy="75"/>
              </a:xfrm>
              <a:custGeom>
                <a:avLst/>
                <a:gdLst>
                  <a:gd name="T0" fmla="*/ 101 w 107"/>
                  <a:gd name="T1" fmla="*/ 1 h 37"/>
                  <a:gd name="T2" fmla="*/ 4 w 107"/>
                  <a:gd name="T3" fmla="*/ 30 h 37"/>
                  <a:gd name="T4" fmla="*/ 6 w 107"/>
                  <a:gd name="T5" fmla="*/ 36 h 37"/>
                  <a:gd name="T6" fmla="*/ 104 w 107"/>
                  <a:gd name="T7" fmla="*/ 7 h 37"/>
                  <a:gd name="T8" fmla="*/ 101 w 107"/>
                  <a:gd name="T9" fmla="*/ 1 h 37"/>
                </a:gdLst>
                <a:ahLst/>
                <a:cxnLst>
                  <a:cxn ang="0">
                    <a:pos x="T0" y="T1"/>
                  </a:cxn>
                  <a:cxn ang="0">
                    <a:pos x="T2" y="T3"/>
                  </a:cxn>
                  <a:cxn ang="0">
                    <a:pos x="T4" y="T5"/>
                  </a:cxn>
                  <a:cxn ang="0">
                    <a:pos x="T6" y="T7"/>
                  </a:cxn>
                  <a:cxn ang="0">
                    <a:pos x="T8" y="T9"/>
                  </a:cxn>
                </a:cxnLst>
                <a:rect l="0" t="0" r="r" b="b"/>
                <a:pathLst>
                  <a:path w="107" h="37">
                    <a:moveTo>
                      <a:pt x="101" y="1"/>
                    </a:moveTo>
                    <a:cubicBezTo>
                      <a:pt x="68" y="7"/>
                      <a:pt x="37" y="22"/>
                      <a:pt x="4" y="30"/>
                    </a:cubicBezTo>
                    <a:cubicBezTo>
                      <a:pt x="0" y="31"/>
                      <a:pt x="2" y="37"/>
                      <a:pt x="6" y="36"/>
                    </a:cubicBezTo>
                    <a:cubicBezTo>
                      <a:pt x="38" y="29"/>
                      <a:pt x="73" y="20"/>
                      <a:pt x="104" y="7"/>
                    </a:cubicBezTo>
                    <a:cubicBezTo>
                      <a:pt x="107" y="5"/>
                      <a:pt x="105" y="0"/>
                      <a:pt x="10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4" name="Freeform 480"/>
              <p:cNvSpPr/>
              <p:nvPr/>
            </p:nvSpPr>
            <p:spPr bwMode="auto">
              <a:xfrm>
                <a:off x="4905" y="1163"/>
                <a:ext cx="220" cy="95"/>
              </a:xfrm>
              <a:custGeom>
                <a:avLst/>
                <a:gdLst>
                  <a:gd name="T0" fmla="*/ 103 w 109"/>
                  <a:gd name="T1" fmla="*/ 0 h 47"/>
                  <a:gd name="T2" fmla="*/ 5 w 109"/>
                  <a:gd name="T3" fmla="*/ 37 h 47"/>
                  <a:gd name="T4" fmla="*/ 7 w 109"/>
                  <a:gd name="T5" fmla="*/ 45 h 47"/>
                  <a:gd name="T6" fmla="*/ 104 w 109"/>
                  <a:gd name="T7" fmla="*/ 9 h 47"/>
                  <a:gd name="T8" fmla="*/ 103 w 109"/>
                  <a:gd name="T9" fmla="*/ 0 h 47"/>
                </a:gdLst>
                <a:ahLst/>
                <a:cxnLst>
                  <a:cxn ang="0">
                    <a:pos x="T0" y="T1"/>
                  </a:cxn>
                  <a:cxn ang="0">
                    <a:pos x="T2" y="T3"/>
                  </a:cxn>
                  <a:cxn ang="0">
                    <a:pos x="T4" y="T5"/>
                  </a:cxn>
                  <a:cxn ang="0">
                    <a:pos x="T6" y="T7"/>
                  </a:cxn>
                  <a:cxn ang="0">
                    <a:pos x="T8" y="T9"/>
                  </a:cxn>
                </a:cxnLst>
                <a:rect l="0" t="0" r="r" b="b"/>
                <a:pathLst>
                  <a:path w="109" h="47">
                    <a:moveTo>
                      <a:pt x="103" y="0"/>
                    </a:moveTo>
                    <a:cubicBezTo>
                      <a:pt x="69" y="5"/>
                      <a:pt x="37" y="25"/>
                      <a:pt x="5" y="37"/>
                    </a:cubicBezTo>
                    <a:cubicBezTo>
                      <a:pt x="0" y="39"/>
                      <a:pt x="2" y="47"/>
                      <a:pt x="7" y="45"/>
                    </a:cubicBezTo>
                    <a:cubicBezTo>
                      <a:pt x="40" y="33"/>
                      <a:pt x="72" y="20"/>
                      <a:pt x="104" y="9"/>
                    </a:cubicBezTo>
                    <a:cubicBezTo>
                      <a:pt x="109" y="7"/>
                      <a:pt x="108" y="0"/>
                      <a:pt x="10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5" name="Freeform 481"/>
              <p:cNvSpPr/>
              <p:nvPr/>
            </p:nvSpPr>
            <p:spPr bwMode="auto">
              <a:xfrm>
                <a:off x="4961" y="1219"/>
                <a:ext cx="210" cy="103"/>
              </a:xfrm>
              <a:custGeom>
                <a:avLst/>
                <a:gdLst>
                  <a:gd name="T0" fmla="*/ 95 w 104"/>
                  <a:gd name="T1" fmla="*/ 2 h 51"/>
                  <a:gd name="T2" fmla="*/ 40 w 104"/>
                  <a:gd name="T3" fmla="*/ 25 h 51"/>
                  <a:gd name="T4" fmla="*/ 2 w 104"/>
                  <a:gd name="T5" fmla="*/ 46 h 51"/>
                  <a:gd name="T6" fmla="*/ 7 w 104"/>
                  <a:gd name="T7" fmla="*/ 49 h 51"/>
                  <a:gd name="T8" fmla="*/ 48 w 104"/>
                  <a:gd name="T9" fmla="*/ 32 h 51"/>
                  <a:gd name="T10" fmla="*/ 99 w 104"/>
                  <a:gd name="T11" fmla="*/ 9 h 51"/>
                  <a:gd name="T12" fmla="*/ 95 w 104"/>
                  <a:gd name="T13" fmla="*/ 2 h 51"/>
                </a:gdLst>
                <a:ahLst/>
                <a:cxnLst>
                  <a:cxn ang="0">
                    <a:pos x="T0" y="T1"/>
                  </a:cxn>
                  <a:cxn ang="0">
                    <a:pos x="T2" y="T3"/>
                  </a:cxn>
                  <a:cxn ang="0">
                    <a:pos x="T4" y="T5"/>
                  </a:cxn>
                  <a:cxn ang="0">
                    <a:pos x="T6" y="T7"/>
                  </a:cxn>
                  <a:cxn ang="0">
                    <a:pos x="T8" y="T9"/>
                  </a:cxn>
                  <a:cxn ang="0">
                    <a:pos x="T10" y="T11"/>
                  </a:cxn>
                  <a:cxn ang="0">
                    <a:pos x="T12" y="T13"/>
                  </a:cxn>
                </a:cxnLst>
                <a:rect l="0" t="0" r="r" b="b"/>
                <a:pathLst>
                  <a:path w="104" h="51">
                    <a:moveTo>
                      <a:pt x="95" y="2"/>
                    </a:moveTo>
                    <a:cubicBezTo>
                      <a:pt x="77" y="10"/>
                      <a:pt x="58" y="17"/>
                      <a:pt x="40" y="25"/>
                    </a:cubicBezTo>
                    <a:cubicBezTo>
                      <a:pt x="28" y="30"/>
                      <a:pt x="10" y="34"/>
                      <a:pt x="2" y="46"/>
                    </a:cubicBezTo>
                    <a:cubicBezTo>
                      <a:pt x="0" y="48"/>
                      <a:pt x="4" y="51"/>
                      <a:pt x="7" y="49"/>
                    </a:cubicBezTo>
                    <a:cubicBezTo>
                      <a:pt x="17" y="41"/>
                      <a:pt x="36" y="37"/>
                      <a:pt x="48" y="32"/>
                    </a:cubicBezTo>
                    <a:cubicBezTo>
                      <a:pt x="65" y="25"/>
                      <a:pt x="83" y="19"/>
                      <a:pt x="99" y="9"/>
                    </a:cubicBezTo>
                    <a:cubicBezTo>
                      <a:pt x="104" y="6"/>
                      <a:pt x="100" y="0"/>
                      <a:pt x="9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6" name="Freeform 482"/>
              <p:cNvSpPr/>
              <p:nvPr/>
            </p:nvSpPr>
            <p:spPr bwMode="auto">
              <a:xfrm>
                <a:off x="4973" y="1296"/>
                <a:ext cx="214" cy="101"/>
              </a:xfrm>
              <a:custGeom>
                <a:avLst/>
                <a:gdLst>
                  <a:gd name="T0" fmla="*/ 96 w 106"/>
                  <a:gd name="T1" fmla="*/ 3 h 50"/>
                  <a:gd name="T2" fmla="*/ 5 w 106"/>
                  <a:gd name="T3" fmla="*/ 42 h 50"/>
                  <a:gd name="T4" fmla="*/ 7 w 106"/>
                  <a:gd name="T5" fmla="*/ 49 h 50"/>
                  <a:gd name="T6" fmla="*/ 101 w 106"/>
                  <a:gd name="T7" fmla="*/ 11 h 50"/>
                  <a:gd name="T8" fmla="*/ 96 w 106"/>
                  <a:gd name="T9" fmla="*/ 3 h 50"/>
                </a:gdLst>
                <a:ahLst/>
                <a:cxnLst>
                  <a:cxn ang="0">
                    <a:pos x="T0" y="T1"/>
                  </a:cxn>
                  <a:cxn ang="0">
                    <a:pos x="T2" y="T3"/>
                  </a:cxn>
                  <a:cxn ang="0">
                    <a:pos x="T4" y="T5"/>
                  </a:cxn>
                  <a:cxn ang="0">
                    <a:pos x="T6" y="T7"/>
                  </a:cxn>
                  <a:cxn ang="0">
                    <a:pos x="T8" y="T9"/>
                  </a:cxn>
                </a:cxnLst>
                <a:rect l="0" t="0" r="r" b="b"/>
                <a:pathLst>
                  <a:path w="106" h="50">
                    <a:moveTo>
                      <a:pt x="96" y="3"/>
                    </a:moveTo>
                    <a:cubicBezTo>
                      <a:pt x="65" y="16"/>
                      <a:pt x="37" y="32"/>
                      <a:pt x="5" y="42"/>
                    </a:cubicBezTo>
                    <a:cubicBezTo>
                      <a:pt x="0" y="43"/>
                      <a:pt x="2" y="50"/>
                      <a:pt x="7" y="49"/>
                    </a:cubicBezTo>
                    <a:cubicBezTo>
                      <a:pt x="40" y="43"/>
                      <a:pt x="72" y="27"/>
                      <a:pt x="101" y="11"/>
                    </a:cubicBezTo>
                    <a:cubicBezTo>
                      <a:pt x="106" y="8"/>
                      <a:pt x="102" y="0"/>
                      <a:pt x="9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7" name="Freeform 483"/>
              <p:cNvSpPr/>
              <p:nvPr/>
            </p:nvSpPr>
            <p:spPr bwMode="auto">
              <a:xfrm>
                <a:off x="5018" y="1363"/>
                <a:ext cx="199" cy="104"/>
              </a:xfrm>
              <a:custGeom>
                <a:avLst/>
                <a:gdLst>
                  <a:gd name="T0" fmla="*/ 93 w 99"/>
                  <a:gd name="T1" fmla="*/ 1 h 52"/>
                  <a:gd name="T2" fmla="*/ 52 w 99"/>
                  <a:gd name="T3" fmla="*/ 19 h 52"/>
                  <a:gd name="T4" fmla="*/ 4 w 99"/>
                  <a:gd name="T5" fmla="*/ 43 h 52"/>
                  <a:gd name="T6" fmla="*/ 8 w 99"/>
                  <a:gd name="T7" fmla="*/ 50 h 52"/>
                  <a:gd name="T8" fmla="*/ 56 w 99"/>
                  <a:gd name="T9" fmla="*/ 27 h 52"/>
                  <a:gd name="T10" fmla="*/ 96 w 99"/>
                  <a:gd name="T11" fmla="*/ 9 h 52"/>
                  <a:gd name="T12" fmla="*/ 93 w 99"/>
                  <a:gd name="T13" fmla="*/ 1 h 52"/>
                </a:gdLst>
                <a:ahLst/>
                <a:cxnLst>
                  <a:cxn ang="0">
                    <a:pos x="T0" y="T1"/>
                  </a:cxn>
                  <a:cxn ang="0">
                    <a:pos x="T2" y="T3"/>
                  </a:cxn>
                  <a:cxn ang="0">
                    <a:pos x="T4" y="T5"/>
                  </a:cxn>
                  <a:cxn ang="0">
                    <a:pos x="T6" y="T7"/>
                  </a:cxn>
                  <a:cxn ang="0">
                    <a:pos x="T8" y="T9"/>
                  </a:cxn>
                  <a:cxn ang="0">
                    <a:pos x="T10" y="T11"/>
                  </a:cxn>
                  <a:cxn ang="0">
                    <a:pos x="T12" y="T13"/>
                  </a:cxn>
                </a:cxnLst>
                <a:rect l="0" t="0" r="r" b="b"/>
                <a:pathLst>
                  <a:path w="99" h="52">
                    <a:moveTo>
                      <a:pt x="93" y="1"/>
                    </a:moveTo>
                    <a:cubicBezTo>
                      <a:pt x="79" y="5"/>
                      <a:pt x="65" y="13"/>
                      <a:pt x="52" y="19"/>
                    </a:cubicBezTo>
                    <a:cubicBezTo>
                      <a:pt x="36" y="26"/>
                      <a:pt x="19" y="34"/>
                      <a:pt x="4" y="43"/>
                    </a:cubicBezTo>
                    <a:cubicBezTo>
                      <a:pt x="0" y="46"/>
                      <a:pt x="4" y="52"/>
                      <a:pt x="8" y="50"/>
                    </a:cubicBezTo>
                    <a:cubicBezTo>
                      <a:pt x="23" y="41"/>
                      <a:pt x="39" y="34"/>
                      <a:pt x="56" y="27"/>
                    </a:cubicBezTo>
                    <a:cubicBezTo>
                      <a:pt x="69" y="22"/>
                      <a:pt x="84" y="17"/>
                      <a:pt x="96" y="9"/>
                    </a:cubicBezTo>
                    <a:cubicBezTo>
                      <a:pt x="99" y="6"/>
                      <a:pt x="97" y="0"/>
                      <a:pt x="9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8" name="Freeform 484"/>
              <p:cNvSpPr>
                <a:spLocks noEditPoints="1"/>
              </p:cNvSpPr>
              <p:nvPr/>
            </p:nvSpPr>
            <p:spPr bwMode="auto">
              <a:xfrm>
                <a:off x="5244" y="1613"/>
                <a:ext cx="419" cy="365"/>
              </a:xfrm>
              <a:custGeom>
                <a:avLst/>
                <a:gdLst>
                  <a:gd name="T0" fmla="*/ 195 w 208"/>
                  <a:gd name="T1" fmla="*/ 35 h 181"/>
                  <a:gd name="T2" fmla="*/ 133 w 208"/>
                  <a:gd name="T3" fmla="*/ 32 h 181"/>
                  <a:gd name="T4" fmla="*/ 87 w 208"/>
                  <a:gd name="T5" fmla="*/ 27 h 181"/>
                  <a:gd name="T6" fmla="*/ 7 w 208"/>
                  <a:gd name="T7" fmla="*/ 86 h 181"/>
                  <a:gd name="T8" fmla="*/ 32 w 208"/>
                  <a:gd name="T9" fmla="*/ 126 h 181"/>
                  <a:gd name="T10" fmla="*/ 99 w 208"/>
                  <a:gd name="T11" fmla="*/ 153 h 181"/>
                  <a:gd name="T12" fmla="*/ 155 w 208"/>
                  <a:gd name="T13" fmla="*/ 175 h 181"/>
                  <a:gd name="T14" fmla="*/ 200 w 208"/>
                  <a:gd name="T15" fmla="*/ 118 h 181"/>
                  <a:gd name="T16" fmla="*/ 176 w 208"/>
                  <a:gd name="T17" fmla="*/ 35 h 181"/>
                  <a:gd name="T18" fmla="*/ 158 w 208"/>
                  <a:gd name="T19" fmla="*/ 69 h 181"/>
                  <a:gd name="T20" fmla="*/ 144 w 208"/>
                  <a:gd name="T21" fmla="*/ 38 h 181"/>
                  <a:gd name="T22" fmla="*/ 110 w 208"/>
                  <a:gd name="T23" fmla="*/ 127 h 181"/>
                  <a:gd name="T24" fmla="*/ 100 w 208"/>
                  <a:gd name="T25" fmla="*/ 127 h 181"/>
                  <a:gd name="T26" fmla="*/ 90 w 208"/>
                  <a:gd name="T27" fmla="*/ 80 h 181"/>
                  <a:gd name="T28" fmla="*/ 101 w 208"/>
                  <a:gd name="T29" fmla="*/ 72 h 181"/>
                  <a:gd name="T30" fmla="*/ 155 w 208"/>
                  <a:gd name="T31" fmla="*/ 85 h 181"/>
                  <a:gd name="T32" fmla="*/ 110 w 208"/>
                  <a:gd name="T33" fmla="*/ 127 h 181"/>
                  <a:gd name="T34" fmla="*/ 49 w 208"/>
                  <a:gd name="T35" fmla="*/ 121 h 181"/>
                  <a:gd name="T36" fmla="*/ 85 w 208"/>
                  <a:gd name="T37" fmla="*/ 126 h 181"/>
                  <a:gd name="T38" fmla="*/ 132 w 208"/>
                  <a:gd name="T39" fmla="*/ 45 h 181"/>
                  <a:gd name="T40" fmla="*/ 124 w 208"/>
                  <a:gd name="T41" fmla="*/ 61 h 181"/>
                  <a:gd name="T42" fmla="*/ 93 w 208"/>
                  <a:gd name="T43" fmla="*/ 31 h 181"/>
                  <a:gd name="T44" fmla="*/ 87 w 208"/>
                  <a:gd name="T45" fmla="*/ 26 h 181"/>
                  <a:gd name="T46" fmla="*/ 127 w 208"/>
                  <a:gd name="T47" fmla="*/ 38 h 181"/>
                  <a:gd name="T48" fmla="*/ 79 w 208"/>
                  <a:gd name="T49" fmla="*/ 58 h 181"/>
                  <a:gd name="T50" fmla="*/ 12 w 208"/>
                  <a:gd name="T51" fmla="*/ 96 h 181"/>
                  <a:gd name="T52" fmla="*/ 69 w 208"/>
                  <a:gd name="T53" fmla="*/ 73 h 181"/>
                  <a:gd name="T54" fmla="*/ 38 w 208"/>
                  <a:gd name="T55" fmla="*/ 117 h 181"/>
                  <a:gd name="T56" fmla="*/ 37 w 208"/>
                  <a:gd name="T57" fmla="*/ 150 h 181"/>
                  <a:gd name="T58" fmla="*/ 91 w 208"/>
                  <a:gd name="T59" fmla="*/ 139 h 181"/>
                  <a:gd name="T60" fmla="*/ 37 w 208"/>
                  <a:gd name="T61" fmla="*/ 150 h 181"/>
                  <a:gd name="T62" fmla="*/ 112 w 208"/>
                  <a:gd name="T63" fmla="*/ 143 h 181"/>
                  <a:gd name="T64" fmla="*/ 165 w 208"/>
                  <a:gd name="T65" fmla="*/ 140 h 181"/>
                  <a:gd name="T66" fmla="*/ 130 w 208"/>
                  <a:gd name="T67" fmla="*/ 128 h 181"/>
                  <a:gd name="T68" fmla="*/ 165 w 208"/>
                  <a:gd name="T69" fmla="*/ 126 h 181"/>
                  <a:gd name="T70" fmla="*/ 185 w 208"/>
                  <a:gd name="T71" fmla="*/ 117 h 181"/>
                  <a:gd name="T72" fmla="*/ 167 w 208"/>
                  <a:gd name="T73" fmla="*/ 91 h 181"/>
                  <a:gd name="T74" fmla="*/ 185 w 208"/>
                  <a:gd name="T75" fmla="*/ 11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181">
                    <a:moveTo>
                      <a:pt x="179" y="78"/>
                    </a:moveTo>
                    <a:cubicBezTo>
                      <a:pt x="191" y="65"/>
                      <a:pt x="201" y="50"/>
                      <a:pt x="195" y="35"/>
                    </a:cubicBezTo>
                    <a:cubicBezTo>
                      <a:pt x="187" y="13"/>
                      <a:pt x="150" y="23"/>
                      <a:pt x="135" y="30"/>
                    </a:cubicBezTo>
                    <a:cubicBezTo>
                      <a:pt x="134" y="30"/>
                      <a:pt x="134" y="31"/>
                      <a:pt x="133" y="32"/>
                    </a:cubicBezTo>
                    <a:cubicBezTo>
                      <a:pt x="118" y="13"/>
                      <a:pt x="98" y="0"/>
                      <a:pt x="83" y="18"/>
                    </a:cubicBezTo>
                    <a:cubicBezTo>
                      <a:pt x="80" y="22"/>
                      <a:pt x="83" y="27"/>
                      <a:pt x="87" y="27"/>
                    </a:cubicBezTo>
                    <a:cubicBezTo>
                      <a:pt x="74" y="29"/>
                      <a:pt x="68" y="42"/>
                      <a:pt x="68" y="59"/>
                    </a:cubicBezTo>
                    <a:cubicBezTo>
                      <a:pt x="44" y="61"/>
                      <a:pt x="20" y="68"/>
                      <a:pt x="7" y="86"/>
                    </a:cubicBezTo>
                    <a:cubicBezTo>
                      <a:pt x="5" y="83"/>
                      <a:pt x="0" y="84"/>
                      <a:pt x="1" y="87"/>
                    </a:cubicBezTo>
                    <a:cubicBezTo>
                      <a:pt x="3" y="106"/>
                      <a:pt x="16" y="118"/>
                      <a:pt x="32" y="126"/>
                    </a:cubicBezTo>
                    <a:cubicBezTo>
                      <a:pt x="21" y="146"/>
                      <a:pt x="20" y="164"/>
                      <a:pt x="41" y="172"/>
                    </a:cubicBezTo>
                    <a:cubicBezTo>
                      <a:pt x="61" y="180"/>
                      <a:pt x="83" y="164"/>
                      <a:pt x="99" y="153"/>
                    </a:cubicBezTo>
                    <a:cubicBezTo>
                      <a:pt x="99" y="153"/>
                      <a:pt x="100" y="152"/>
                      <a:pt x="101" y="152"/>
                    </a:cubicBezTo>
                    <a:cubicBezTo>
                      <a:pt x="115" y="170"/>
                      <a:pt x="134" y="181"/>
                      <a:pt x="155" y="175"/>
                    </a:cubicBezTo>
                    <a:cubicBezTo>
                      <a:pt x="173" y="169"/>
                      <a:pt x="178" y="154"/>
                      <a:pt x="178" y="136"/>
                    </a:cubicBezTo>
                    <a:cubicBezTo>
                      <a:pt x="188" y="133"/>
                      <a:pt x="196" y="127"/>
                      <a:pt x="200" y="118"/>
                    </a:cubicBezTo>
                    <a:cubicBezTo>
                      <a:pt x="208" y="100"/>
                      <a:pt x="196" y="87"/>
                      <a:pt x="179" y="78"/>
                    </a:cubicBezTo>
                    <a:close/>
                    <a:moveTo>
                      <a:pt x="176" y="35"/>
                    </a:moveTo>
                    <a:cubicBezTo>
                      <a:pt x="194" y="39"/>
                      <a:pt x="175" y="63"/>
                      <a:pt x="167" y="72"/>
                    </a:cubicBezTo>
                    <a:cubicBezTo>
                      <a:pt x="164" y="71"/>
                      <a:pt x="161" y="70"/>
                      <a:pt x="158" y="69"/>
                    </a:cubicBezTo>
                    <a:cubicBezTo>
                      <a:pt x="154" y="62"/>
                      <a:pt x="147" y="50"/>
                      <a:pt x="140" y="40"/>
                    </a:cubicBezTo>
                    <a:cubicBezTo>
                      <a:pt x="141" y="39"/>
                      <a:pt x="142" y="38"/>
                      <a:pt x="144" y="38"/>
                    </a:cubicBezTo>
                    <a:cubicBezTo>
                      <a:pt x="154" y="35"/>
                      <a:pt x="165" y="33"/>
                      <a:pt x="176" y="35"/>
                    </a:cubicBezTo>
                    <a:close/>
                    <a:moveTo>
                      <a:pt x="110" y="127"/>
                    </a:moveTo>
                    <a:cubicBezTo>
                      <a:pt x="110" y="127"/>
                      <a:pt x="109" y="127"/>
                      <a:pt x="108" y="127"/>
                    </a:cubicBezTo>
                    <a:cubicBezTo>
                      <a:pt x="106" y="127"/>
                      <a:pt x="103" y="127"/>
                      <a:pt x="100" y="127"/>
                    </a:cubicBezTo>
                    <a:cubicBezTo>
                      <a:pt x="93" y="114"/>
                      <a:pt x="87" y="100"/>
                      <a:pt x="83" y="87"/>
                    </a:cubicBezTo>
                    <a:cubicBezTo>
                      <a:pt x="85" y="84"/>
                      <a:pt x="88" y="82"/>
                      <a:pt x="90" y="80"/>
                    </a:cubicBezTo>
                    <a:cubicBezTo>
                      <a:pt x="93" y="78"/>
                      <a:pt x="95" y="75"/>
                      <a:pt x="98" y="72"/>
                    </a:cubicBezTo>
                    <a:cubicBezTo>
                      <a:pt x="99" y="72"/>
                      <a:pt x="100" y="72"/>
                      <a:pt x="101" y="72"/>
                    </a:cubicBezTo>
                    <a:cubicBezTo>
                      <a:pt x="107" y="72"/>
                      <a:pt x="132" y="76"/>
                      <a:pt x="154" y="82"/>
                    </a:cubicBezTo>
                    <a:cubicBezTo>
                      <a:pt x="155" y="83"/>
                      <a:pt x="155" y="84"/>
                      <a:pt x="155" y="85"/>
                    </a:cubicBezTo>
                    <a:cubicBezTo>
                      <a:pt x="146" y="95"/>
                      <a:pt x="137" y="104"/>
                      <a:pt x="127" y="113"/>
                    </a:cubicBezTo>
                    <a:cubicBezTo>
                      <a:pt x="125" y="115"/>
                      <a:pt x="119" y="120"/>
                      <a:pt x="110" y="127"/>
                    </a:cubicBezTo>
                    <a:close/>
                    <a:moveTo>
                      <a:pt x="85" y="126"/>
                    </a:moveTo>
                    <a:cubicBezTo>
                      <a:pt x="73" y="125"/>
                      <a:pt x="61" y="124"/>
                      <a:pt x="49" y="121"/>
                    </a:cubicBezTo>
                    <a:cubicBezTo>
                      <a:pt x="56" y="112"/>
                      <a:pt x="65" y="103"/>
                      <a:pt x="73" y="95"/>
                    </a:cubicBezTo>
                    <a:cubicBezTo>
                      <a:pt x="76" y="106"/>
                      <a:pt x="80" y="116"/>
                      <a:pt x="85" y="126"/>
                    </a:cubicBezTo>
                    <a:close/>
                    <a:moveTo>
                      <a:pt x="112" y="60"/>
                    </a:moveTo>
                    <a:cubicBezTo>
                      <a:pt x="119" y="54"/>
                      <a:pt x="125" y="49"/>
                      <a:pt x="132" y="45"/>
                    </a:cubicBezTo>
                    <a:cubicBezTo>
                      <a:pt x="137" y="51"/>
                      <a:pt x="142" y="58"/>
                      <a:pt x="146" y="66"/>
                    </a:cubicBezTo>
                    <a:cubicBezTo>
                      <a:pt x="137" y="63"/>
                      <a:pt x="129" y="62"/>
                      <a:pt x="124" y="61"/>
                    </a:cubicBezTo>
                    <a:cubicBezTo>
                      <a:pt x="121" y="61"/>
                      <a:pt x="117" y="60"/>
                      <a:pt x="112" y="60"/>
                    </a:cubicBezTo>
                    <a:close/>
                    <a:moveTo>
                      <a:pt x="93" y="31"/>
                    </a:moveTo>
                    <a:cubicBezTo>
                      <a:pt x="96" y="30"/>
                      <a:pt x="94" y="26"/>
                      <a:pt x="92" y="26"/>
                    </a:cubicBezTo>
                    <a:cubicBezTo>
                      <a:pt x="90" y="26"/>
                      <a:pt x="89" y="26"/>
                      <a:pt x="87" y="26"/>
                    </a:cubicBezTo>
                    <a:cubicBezTo>
                      <a:pt x="88" y="26"/>
                      <a:pt x="89" y="26"/>
                      <a:pt x="89" y="26"/>
                    </a:cubicBezTo>
                    <a:cubicBezTo>
                      <a:pt x="101" y="20"/>
                      <a:pt x="115" y="26"/>
                      <a:pt x="127" y="38"/>
                    </a:cubicBezTo>
                    <a:cubicBezTo>
                      <a:pt x="117" y="44"/>
                      <a:pt x="107" y="51"/>
                      <a:pt x="97" y="59"/>
                    </a:cubicBezTo>
                    <a:cubicBezTo>
                      <a:pt x="91" y="58"/>
                      <a:pt x="85" y="58"/>
                      <a:pt x="79" y="58"/>
                    </a:cubicBezTo>
                    <a:cubicBezTo>
                      <a:pt x="79" y="46"/>
                      <a:pt x="84" y="36"/>
                      <a:pt x="93" y="31"/>
                    </a:cubicBezTo>
                    <a:close/>
                    <a:moveTo>
                      <a:pt x="12" y="96"/>
                    </a:moveTo>
                    <a:cubicBezTo>
                      <a:pt x="13" y="96"/>
                      <a:pt x="15" y="96"/>
                      <a:pt x="16" y="94"/>
                    </a:cubicBezTo>
                    <a:cubicBezTo>
                      <a:pt x="28" y="79"/>
                      <a:pt x="48" y="74"/>
                      <a:pt x="69" y="73"/>
                    </a:cubicBezTo>
                    <a:cubicBezTo>
                      <a:pt x="69" y="75"/>
                      <a:pt x="70" y="78"/>
                      <a:pt x="70" y="81"/>
                    </a:cubicBezTo>
                    <a:cubicBezTo>
                      <a:pt x="58" y="93"/>
                      <a:pt x="46" y="105"/>
                      <a:pt x="38" y="117"/>
                    </a:cubicBezTo>
                    <a:cubicBezTo>
                      <a:pt x="27" y="112"/>
                      <a:pt x="17" y="106"/>
                      <a:pt x="12" y="96"/>
                    </a:cubicBezTo>
                    <a:close/>
                    <a:moveTo>
                      <a:pt x="37" y="150"/>
                    </a:moveTo>
                    <a:cubicBezTo>
                      <a:pt x="37" y="144"/>
                      <a:pt x="39" y="137"/>
                      <a:pt x="43" y="130"/>
                    </a:cubicBezTo>
                    <a:cubicBezTo>
                      <a:pt x="59" y="135"/>
                      <a:pt x="77" y="137"/>
                      <a:pt x="91" y="139"/>
                    </a:cubicBezTo>
                    <a:cubicBezTo>
                      <a:pt x="92" y="139"/>
                      <a:pt x="92" y="140"/>
                      <a:pt x="93" y="140"/>
                    </a:cubicBezTo>
                    <a:cubicBezTo>
                      <a:pt x="68" y="158"/>
                      <a:pt x="38" y="173"/>
                      <a:pt x="37" y="150"/>
                    </a:cubicBezTo>
                    <a:close/>
                    <a:moveTo>
                      <a:pt x="148" y="163"/>
                    </a:moveTo>
                    <a:cubicBezTo>
                      <a:pt x="137" y="166"/>
                      <a:pt x="123" y="158"/>
                      <a:pt x="112" y="143"/>
                    </a:cubicBezTo>
                    <a:cubicBezTo>
                      <a:pt x="113" y="142"/>
                      <a:pt x="114" y="142"/>
                      <a:pt x="115" y="141"/>
                    </a:cubicBezTo>
                    <a:cubicBezTo>
                      <a:pt x="130" y="142"/>
                      <a:pt x="149" y="142"/>
                      <a:pt x="165" y="140"/>
                    </a:cubicBezTo>
                    <a:cubicBezTo>
                      <a:pt x="163" y="151"/>
                      <a:pt x="158" y="160"/>
                      <a:pt x="148" y="163"/>
                    </a:cubicBezTo>
                    <a:close/>
                    <a:moveTo>
                      <a:pt x="130" y="128"/>
                    </a:moveTo>
                    <a:cubicBezTo>
                      <a:pt x="140" y="119"/>
                      <a:pt x="150" y="109"/>
                      <a:pt x="160" y="99"/>
                    </a:cubicBezTo>
                    <a:cubicBezTo>
                      <a:pt x="163" y="108"/>
                      <a:pt x="165" y="118"/>
                      <a:pt x="165" y="126"/>
                    </a:cubicBezTo>
                    <a:cubicBezTo>
                      <a:pt x="154" y="128"/>
                      <a:pt x="141" y="128"/>
                      <a:pt x="130" y="128"/>
                    </a:cubicBezTo>
                    <a:close/>
                    <a:moveTo>
                      <a:pt x="185" y="117"/>
                    </a:moveTo>
                    <a:cubicBezTo>
                      <a:pt x="183" y="119"/>
                      <a:pt x="180" y="121"/>
                      <a:pt x="176" y="123"/>
                    </a:cubicBezTo>
                    <a:cubicBezTo>
                      <a:pt x="174" y="112"/>
                      <a:pt x="171" y="101"/>
                      <a:pt x="167" y="91"/>
                    </a:cubicBezTo>
                    <a:cubicBezTo>
                      <a:pt x="168" y="90"/>
                      <a:pt x="169" y="89"/>
                      <a:pt x="170" y="88"/>
                    </a:cubicBezTo>
                    <a:cubicBezTo>
                      <a:pt x="186" y="95"/>
                      <a:pt x="195" y="104"/>
                      <a:pt x="185"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9" name="Freeform 485"/>
              <p:cNvSpPr/>
              <p:nvPr/>
            </p:nvSpPr>
            <p:spPr bwMode="auto">
              <a:xfrm>
                <a:off x="5423" y="1790"/>
                <a:ext cx="54" cy="59"/>
              </a:xfrm>
              <a:custGeom>
                <a:avLst/>
                <a:gdLst>
                  <a:gd name="T0" fmla="*/ 24 w 27"/>
                  <a:gd name="T1" fmla="*/ 10 h 29"/>
                  <a:gd name="T2" fmla="*/ 24 w 27"/>
                  <a:gd name="T3" fmla="*/ 9 h 29"/>
                  <a:gd name="T4" fmla="*/ 12 w 27"/>
                  <a:gd name="T5" fmla="*/ 0 h 29"/>
                  <a:gd name="T6" fmla="*/ 4 w 27"/>
                  <a:gd name="T7" fmla="*/ 3 h 29"/>
                  <a:gd name="T8" fmla="*/ 1 w 27"/>
                  <a:gd name="T9" fmla="*/ 15 h 29"/>
                  <a:gd name="T10" fmla="*/ 7 w 27"/>
                  <a:gd name="T11" fmla="*/ 25 h 29"/>
                  <a:gd name="T12" fmla="*/ 23 w 27"/>
                  <a:gd name="T13" fmla="*/ 25 h 29"/>
                  <a:gd name="T14" fmla="*/ 24 w 27"/>
                  <a:gd name="T15" fmla="*/ 1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9">
                    <a:moveTo>
                      <a:pt x="24" y="10"/>
                    </a:moveTo>
                    <a:cubicBezTo>
                      <a:pt x="24" y="10"/>
                      <a:pt x="24" y="10"/>
                      <a:pt x="24" y="9"/>
                    </a:cubicBezTo>
                    <a:cubicBezTo>
                      <a:pt x="23" y="4"/>
                      <a:pt x="18" y="0"/>
                      <a:pt x="12" y="0"/>
                    </a:cubicBezTo>
                    <a:cubicBezTo>
                      <a:pt x="9" y="0"/>
                      <a:pt x="6" y="1"/>
                      <a:pt x="4" y="3"/>
                    </a:cubicBezTo>
                    <a:cubicBezTo>
                      <a:pt x="1" y="6"/>
                      <a:pt x="0" y="10"/>
                      <a:pt x="1" y="15"/>
                    </a:cubicBezTo>
                    <a:cubicBezTo>
                      <a:pt x="1" y="18"/>
                      <a:pt x="4" y="22"/>
                      <a:pt x="7" y="25"/>
                    </a:cubicBezTo>
                    <a:cubicBezTo>
                      <a:pt x="11" y="29"/>
                      <a:pt x="18" y="29"/>
                      <a:pt x="23" y="25"/>
                    </a:cubicBezTo>
                    <a:cubicBezTo>
                      <a:pt x="27" y="20"/>
                      <a:pt x="27" y="14"/>
                      <a:pt x="2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0" name="Freeform 486"/>
              <p:cNvSpPr/>
              <p:nvPr/>
            </p:nvSpPr>
            <p:spPr bwMode="auto">
              <a:xfrm>
                <a:off x="4062" y="-1871"/>
                <a:ext cx="365" cy="238"/>
              </a:xfrm>
              <a:custGeom>
                <a:avLst/>
                <a:gdLst>
                  <a:gd name="T0" fmla="*/ 174 w 181"/>
                  <a:gd name="T1" fmla="*/ 8 h 118"/>
                  <a:gd name="T2" fmla="*/ 79 w 181"/>
                  <a:gd name="T3" fmla="*/ 2 h 118"/>
                  <a:gd name="T4" fmla="*/ 72 w 181"/>
                  <a:gd name="T5" fmla="*/ 6 h 118"/>
                  <a:gd name="T6" fmla="*/ 55 w 181"/>
                  <a:gd name="T7" fmla="*/ 60 h 118"/>
                  <a:gd name="T8" fmla="*/ 55 w 181"/>
                  <a:gd name="T9" fmla="*/ 46 h 118"/>
                  <a:gd name="T10" fmla="*/ 48 w 181"/>
                  <a:gd name="T11" fmla="*/ 39 h 118"/>
                  <a:gd name="T12" fmla="*/ 9 w 181"/>
                  <a:gd name="T13" fmla="*/ 40 h 118"/>
                  <a:gd name="T14" fmla="*/ 9 w 181"/>
                  <a:gd name="T15" fmla="*/ 53 h 118"/>
                  <a:gd name="T16" fmla="*/ 41 w 181"/>
                  <a:gd name="T17" fmla="*/ 53 h 118"/>
                  <a:gd name="T18" fmla="*/ 40 w 181"/>
                  <a:gd name="T19" fmla="*/ 107 h 118"/>
                  <a:gd name="T20" fmla="*/ 54 w 181"/>
                  <a:gd name="T21" fmla="*/ 111 h 118"/>
                  <a:gd name="T22" fmla="*/ 80 w 181"/>
                  <a:gd name="T23" fmla="*/ 30 h 118"/>
                  <a:gd name="T24" fmla="*/ 172 w 181"/>
                  <a:gd name="T25" fmla="*/ 21 h 118"/>
                  <a:gd name="T26" fmla="*/ 174 w 181"/>
                  <a:gd name="T27"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1" h="118">
                    <a:moveTo>
                      <a:pt x="174" y="8"/>
                    </a:moveTo>
                    <a:cubicBezTo>
                      <a:pt x="143" y="0"/>
                      <a:pt x="111" y="4"/>
                      <a:pt x="79" y="2"/>
                    </a:cubicBezTo>
                    <a:cubicBezTo>
                      <a:pt x="77" y="1"/>
                      <a:pt x="73" y="3"/>
                      <a:pt x="72" y="6"/>
                    </a:cubicBezTo>
                    <a:cubicBezTo>
                      <a:pt x="64" y="23"/>
                      <a:pt x="60" y="42"/>
                      <a:pt x="55" y="60"/>
                    </a:cubicBezTo>
                    <a:cubicBezTo>
                      <a:pt x="55" y="55"/>
                      <a:pt x="55" y="51"/>
                      <a:pt x="55" y="46"/>
                    </a:cubicBezTo>
                    <a:cubicBezTo>
                      <a:pt x="55" y="42"/>
                      <a:pt x="52" y="39"/>
                      <a:pt x="48" y="39"/>
                    </a:cubicBezTo>
                    <a:cubicBezTo>
                      <a:pt x="35" y="39"/>
                      <a:pt x="22" y="39"/>
                      <a:pt x="9" y="40"/>
                    </a:cubicBezTo>
                    <a:cubicBezTo>
                      <a:pt x="0" y="40"/>
                      <a:pt x="0" y="53"/>
                      <a:pt x="9" y="53"/>
                    </a:cubicBezTo>
                    <a:cubicBezTo>
                      <a:pt x="19" y="53"/>
                      <a:pt x="30" y="54"/>
                      <a:pt x="41" y="53"/>
                    </a:cubicBezTo>
                    <a:cubicBezTo>
                      <a:pt x="41" y="71"/>
                      <a:pt x="41" y="89"/>
                      <a:pt x="40" y="107"/>
                    </a:cubicBezTo>
                    <a:cubicBezTo>
                      <a:pt x="40" y="114"/>
                      <a:pt x="51" y="118"/>
                      <a:pt x="54" y="111"/>
                    </a:cubicBezTo>
                    <a:cubicBezTo>
                      <a:pt x="66" y="85"/>
                      <a:pt x="71" y="57"/>
                      <a:pt x="80" y="30"/>
                    </a:cubicBezTo>
                    <a:cubicBezTo>
                      <a:pt x="87" y="8"/>
                      <a:pt x="152" y="21"/>
                      <a:pt x="172" y="21"/>
                    </a:cubicBezTo>
                    <a:cubicBezTo>
                      <a:pt x="179" y="21"/>
                      <a:pt x="181" y="10"/>
                      <a:pt x="17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1" name="Freeform 487"/>
              <p:cNvSpPr/>
              <p:nvPr/>
            </p:nvSpPr>
            <p:spPr bwMode="auto">
              <a:xfrm>
                <a:off x="4207" y="-1792"/>
                <a:ext cx="121" cy="179"/>
              </a:xfrm>
              <a:custGeom>
                <a:avLst/>
                <a:gdLst>
                  <a:gd name="T0" fmla="*/ 43 w 60"/>
                  <a:gd name="T1" fmla="*/ 32 h 89"/>
                  <a:gd name="T2" fmla="*/ 52 w 60"/>
                  <a:gd name="T3" fmla="*/ 15 h 89"/>
                  <a:gd name="T4" fmla="*/ 24 w 60"/>
                  <a:gd name="T5" fmla="*/ 1 h 89"/>
                  <a:gd name="T6" fmla="*/ 24 w 60"/>
                  <a:gd name="T7" fmla="*/ 9 h 89"/>
                  <a:gd name="T8" fmla="*/ 41 w 60"/>
                  <a:gd name="T9" fmla="*/ 16 h 89"/>
                  <a:gd name="T10" fmla="*/ 25 w 60"/>
                  <a:gd name="T11" fmla="*/ 25 h 89"/>
                  <a:gd name="T12" fmla="*/ 27 w 60"/>
                  <a:gd name="T13" fmla="*/ 39 h 89"/>
                  <a:gd name="T14" fmla="*/ 37 w 60"/>
                  <a:gd name="T15" fmla="*/ 58 h 89"/>
                  <a:gd name="T16" fmla="*/ 6 w 60"/>
                  <a:gd name="T17" fmla="*/ 62 h 89"/>
                  <a:gd name="T18" fmla="*/ 2 w 60"/>
                  <a:gd name="T19" fmla="*/ 71 h 89"/>
                  <a:gd name="T20" fmla="*/ 50 w 60"/>
                  <a:gd name="T21" fmla="*/ 63 h 89"/>
                  <a:gd name="T22" fmla="*/ 43 w 60"/>
                  <a:gd name="T23" fmla="*/ 3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89">
                    <a:moveTo>
                      <a:pt x="43" y="32"/>
                    </a:moveTo>
                    <a:cubicBezTo>
                      <a:pt x="49" y="28"/>
                      <a:pt x="53" y="22"/>
                      <a:pt x="52" y="15"/>
                    </a:cubicBezTo>
                    <a:cubicBezTo>
                      <a:pt x="51" y="1"/>
                      <a:pt x="35" y="0"/>
                      <a:pt x="24" y="1"/>
                    </a:cubicBezTo>
                    <a:cubicBezTo>
                      <a:pt x="19" y="1"/>
                      <a:pt x="19" y="9"/>
                      <a:pt x="24" y="9"/>
                    </a:cubicBezTo>
                    <a:cubicBezTo>
                      <a:pt x="28" y="9"/>
                      <a:pt x="42" y="9"/>
                      <a:pt x="41" y="16"/>
                    </a:cubicBezTo>
                    <a:cubicBezTo>
                      <a:pt x="39" y="22"/>
                      <a:pt x="29" y="24"/>
                      <a:pt x="25" y="25"/>
                    </a:cubicBezTo>
                    <a:cubicBezTo>
                      <a:pt x="17" y="27"/>
                      <a:pt x="20" y="38"/>
                      <a:pt x="27" y="39"/>
                    </a:cubicBezTo>
                    <a:cubicBezTo>
                      <a:pt x="38" y="40"/>
                      <a:pt x="46" y="48"/>
                      <a:pt x="37" y="58"/>
                    </a:cubicBezTo>
                    <a:cubicBezTo>
                      <a:pt x="27" y="67"/>
                      <a:pt x="16" y="59"/>
                      <a:pt x="6" y="62"/>
                    </a:cubicBezTo>
                    <a:cubicBezTo>
                      <a:pt x="2" y="63"/>
                      <a:pt x="0" y="68"/>
                      <a:pt x="2" y="71"/>
                    </a:cubicBezTo>
                    <a:cubicBezTo>
                      <a:pt x="13" y="89"/>
                      <a:pt x="41" y="76"/>
                      <a:pt x="50" y="63"/>
                    </a:cubicBezTo>
                    <a:cubicBezTo>
                      <a:pt x="60" y="50"/>
                      <a:pt x="53" y="39"/>
                      <a:pt x="43"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2" name="Freeform 488"/>
              <p:cNvSpPr>
                <a:spLocks noEditPoints="1"/>
              </p:cNvSpPr>
              <p:nvPr/>
            </p:nvSpPr>
            <p:spPr bwMode="auto">
              <a:xfrm>
                <a:off x="561" y="360"/>
                <a:ext cx="637" cy="627"/>
              </a:xfrm>
              <a:custGeom>
                <a:avLst/>
                <a:gdLst>
                  <a:gd name="T0" fmla="*/ 258 w 316"/>
                  <a:gd name="T1" fmla="*/ 69 h 311"/>
                  <a:gd name="T2" fmla="*/ 230 w 316"/>
                  <a:gd name="T3" fmla="*/ 67 h 311"/>
                  <a:gd name="T4" fmla="*/ 177 w 316"/>
                  <a:gd name="T5" fmla="*/ 52 h 311"/>
                  <a:gd name="T6" fmla="*/ 137 w 316"/>
                  <a:gd name="T7" fmla="*/ 52 h 311"/>
                  <a:gd name="T8" fmla="*/ 112 w 316"/>
                  <a:gd name="T9" fmla="*/ 63 h 311"/>
                  <a:gd name="T10" fmla="*/ 69 w 316"/>
                  <a:gd name="T11" fmla="*/ 4 h 311"/>
                  <a:gd name="T12" fmla="*/ 22 w 316"/>
                  <a:gd name="T13" fmla="*/ 277 h 311"/>
                  <a:gd name="T14" fmla="*/ 39 w 316"/>
                  <a:gd name="T15" fmla="*/ 278 h 311"/>
                  <a:gd name="T16" fmla="*/ 86 w 316"/>
                  <a:gd name="T17" fmla="*/ 234 h 311"/>
                  <a:gd name="T18" fmla="*/ 139 w 316"/>
                  <a:gd name="T19" fmla="*/ 249 h 311"/>
                  <a:gd name="T20" fmla="*/ 185 w 316"/>
                  <a:gd name="T21" fmla="*/ 243 h 311"/>
                  <a:gd name="T22" fmla="*/ 219 w 316"/>
                  <a:gd name="T23" fmla="*/ 300 h 311"/>
                  <a:gd name="T24" fmla="*/ 279 w 316"/>
                  <a:gd name="T25" fmla="*/ 28 h 311"/>
                  <a:gd name="T26" fmla="*/ 247 w 316"/>
                  <a:gd name="T27" fmla="*/ 79 h 311"/>
                  <a:gd name="T28" fmla="*/ 232 w 316"/>
                  <a:gd name="T29" fmla="*/ 78 h 311"/>
                  <a:gd name="T30" fmla="*/ 217 w 316"/>
                  <a:gd name="T31" fmla="*/ 65 h 311"/>
                  <a:gd name="T32" fmla="*/ 218 w 316"/>
                  <a:gd name="T33" fmla="*/ 82 h 311"/>
                  <a:gd name="T34" fmla="*/ 170 w 316"/>
                  <a:gd name="T35" fmla="*/ 62 h 311"/>
                  <a:gd name="T36" fmla="*/ 166 w 316"/>
                  <a:gd name="T37" fmla="*/ 73 h 311"/>
                  <a:gd name="T38" fmla="*/ 145 w 316"/>
                  <a:gd name="T39" fmla="*/ 68 h 311"/>
                  <a:gd name="T40" fmla="*/ 108 w 316"/>
                  <a:gd name="T41" fmla="*/ 70 h 311"/>
                  <a:gd name="T42" fmla="*/ 155 w 316"/>
                  <a:gd name="T43" fmla="*/ 75 h 311"/>
                  <a:gd name="T44" fmla="*/ 208 w 316"/>
                  <a:gd name="T45" fmla="*/ 99 h 311"/>
                  <a:gd name="T46" fmla="*/ 248 w 316"/>
                  <a:gd name="T47" fmla="*/ 147 h 311"/>
                  <a:gd name="T48" fmla="*/ 237 w 316"/>
                  <a:gd name="T49" fmla="*/ 160 h 311"/>
                  <a:gd name="T50" fmla="*/ 236 w 316"/>
                  <a:gd name="T51" fmla="*/ 164 h 311"/>
                  <a:gd name="T52" fmla="*/ 233 w 316"/>
                  <a:gd name="T53" fmla="*/ 164 h 311"/>
                  <a:gd name="T54" fmla="*/ 224 w 316"/>
                  <a:gd name="T55" fmla="*/ 159 h 311"/>
                  <a:gd name="T56" fmla="*/ 219 w 316"/>
                  <a:gd name="T57" fmla="*/ 155 h 311"/>
                  <a:gd name="T58" fmla="*/ 217 w 316"/>
                  <a:gd name="T59" fmla="*/ 152 h 311"/>
                  <a:gd name="T60" fmla="*/ 218 w 316"/>
                  <a:gd name="T61" fmla="*/ 150 h 311"/>
                  <a:gd name="T62" fmla="*/ 228 w 316"/>
                  <a:gd name="T63" fmla="*/ 141 h 311"/>
                  <a:gd name="T64" fmla="*/ 185 w 316"/>
                  <a:gd name="T65" fmla="*/ 127 h 311"/>
                  <a:gd name="T66" fmla="*/ 176 w 316"/>
                  <a:gd name="T67" fmla="*/ 135 h 311"/>
                  <a:gd name="T68" fmla="*/ 148 w 316"/>
                  <a:gd name="T69" fmla="*/ 124 h 311"/>
                  <a:gd name="T70" fmla="*/ 140 w 316"/>
                  <a:gd name="T71" fmla="*/ 127 h 311"/>
                  <a:gd name="T72" fmla="*/ 98 w 316"/>
                  <a:gd name="T73" fmla="*/ 131 h 311"/>
                  <a:gd name="T74" fmla="*/ 192 w 316"/>
                  <a:gd name="T75" fmla="*/ 155 h 311"/>
                  <a:gd name="T76" fmla="*/ 192 w 316"/>
                  <a:gd name="T77" fmla="*/ 155 h 311"/>
                  <a:gd name="T78" fmla="*/ 147 w 316"/>
                  <a:gd name="T79" fmla="*/ 137 h 311"/>
                  <a:gd name="T80" fmla="*/ 109 w 316"/>
                  <a:gd name="T81" fmla="*/ 134 h 311"/>
                  <a:gd name="T82" fmla="*/ 130 w 316"/>
                  <a:gd name="T83" fmla="*/ 131 h 311"/>
                  <a:gd name="T84" fmla="*/ 108 w 316"/>
                  <a:gd name="T85" fmla="*/ 139 h 311"/>
                  <a:gd name="T86" fmla="*/ 29 w 316"/>
                  <a:gd name="T87" fmla="*/ 265 h 311"/>
                  <a:gd name="T88" fmla="*/ 70 w 316"/>
                  <a:gd name="T89" fmla="*/ 16 h 311"/>
                  <a:gd name="T90" fmla="*/ 34 w 316"/>
                  <a:gd name="T91" fmla="*/ 266 h 311"/>
                  <a:gd name="T92" fmla="*/ 65 w 316"/>
                  <a:gd name="T93" fmla="*/ 204 h 311"/>
                  <a:gd name="T94" fmla="*/ 97 w 316"/>
                  <a:gd name="T95" fmla="*/ 232 h 311"/>
                  <a:gd name="T96" fmla="*/ 101 w 316"/>
                  <a:gd name="T97" fmla="*/ 230 h 311"/>
                  <a:gd name="T98" fmla="*/ 140 w 316"/>
                  <a:gd name="T99" fmla="*/ 226 h 311"/>
                  <a:gd name="T100" fmla="*/ 162 w 316"/>
                  <a:gd name="T101" fmla="*/ 244 h 311"/>
                  <a:gd name="T102" fmla="*/ 167 w 316"/>
                  <a:gd name="T103" fmla="*/ 245 h 311"/>
                  <a:gd name="T104" fmla="*/ 162 w 316"/>
                  <a:gd name="T105" fmla="*/ 221 h 311"/>
                  <a:gd name="T106" fmla="*/ 132 w 316"/>
                  <a:gd name="T107" fmla="*/ 209 h 311"/>
                  <a:gd name="T108" fmla="*/ 122 w 316"/>
                  <a:gd name="T109" fmla="*/ 215 h 311"/>
                  <a:gd name="T110" fmla="*/ 94 w 316"/>
                  <a:gd name="T111" fmla="*/ 206 h 311"/>
                  <a:gd name="T112" fmla="*/ 64 w 316"/>
                  <a:gd name="T113" fmla="*/ 195 h 311"/>
                  <a:gd name="T114" fmla="*/ 97 w 316"/>
                  <a:gd name="T115" fmla="*/ 143 h 311"/>
                  <a:gd name="T116" fmla="*/ 170 w 316"/>
                  <a:gd name="T117" fmla="*/ 154 h 311"/>
                  <a:gd name="T118" fmla="*/ 208 w 316"/>
                  <a:gd name="T119" fmla="*/ 157 h 311"/>
                  <a:gd name="T120" fmla="*/ 210 w 316"/>
                  <a:gd name="T121" fmla="*/ 238 h 311"/>
                  <a:gd name="T122" fmla="*/ 230 w 316"/>
                  <a:gd name="T123" fmla="*/ 295 h 311"/>
                  <a:gd name="T124" fmla="*/ 279 w 316"/>
                  <a:gd name="T125" fmla="*/ 4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6" h="311">
                    <a:moveTo>
                      <a:pt x="279" y="28"/>
                    </a:moveTo>
                    <a:cubicBezTo>
                      <a:pt x="276" y="28"/>
                      <a:pt x="274" y="30"/>
                      <a:pt x="274" y="32"/>
                    </a:cubicBezTo>
                    <a:cubicBezTo>
                      <a:pt x="272" y="32"/>
                      <a:pt x="271" y="33"/>
                      <a:pt x="270" y="34"/>
                    </a:cubicBezTo>
                    <a:cubicBezTo>
                      <a:pt x="264" y="44"/>
                      <a:pt x="260" y="56"/>
                      <a:pt x="258" y="69"/>
                    </a:cubicBezTo>
                    <a:cubicBezTo>
                      <a:pt x="256" y="64"/>
                      <a:pt x="253" y="59"/>
                      <a:pt x="246" y="58"/>
                    </a:cubicBezTo>
                    <a:cubicBezTo>
                      <a:pt x="243" y="57"/>
                      <a:pt x="240" y="61"/>
                      <a:pt x="243" y="64"/>
                    </a:cubicBezTo>
                    <a:cubicBezTo>
                      <a:pt x="243" y="64"/>
                      <a:pt x="243" y="64"/>
                      <a:pt x="243" y="64"/>
                    </a:cubicBezTo>
                    <a:cubicBezTo>
                      <a:pt x="239" y="63"/>
                      <a:pt x="234" y="64"/>
                      <a:pt x="230" y="67"/>
                    </a:cubicBezTo>
                    <a:cubicBezTo>
                      <a:pt x="226" y="59"/>
                      <a:pt x="217" y="51"/>
                      <a:pt x="209" y="55"/>
                    </a:cubicBezTo>
                    <a:cubicBezTo>
                      <a:pt x="208" y="54"/>
                      <a:pt x="206" y="53"/>
                      <a:pt x="205" y="54"/>
                    </a:cubicBezTo>
                    <a:cubicBezTo>
                      <a:pt x="201" y="56"/>
                      <a:pt x="198" y="59"/>
                      <a:pt x="195" y="62"/>
                    </a:cubicBezTo>
                    <a:cubicBezTo>
                      <a:pt x="192" y="54"/>
                      <a:pt x="185" y="51"/>
                      <a:pt x="177" y="52"/>
                    </a:cubicBezTo>
                    <a:cubicBezTo>
                      <a:pt x="176" y="51"/>
                      <a:pt x="175" y="51"/>
                      <a:pt x="174" y="51"/>
                    </a:cubicBezTo>
                    <a:cubicBezTo>
                      <a:pt x="168" y="52"/>
                      <a:pt x="163" y="57"/>
                      <a:pt x="160" y="62"/>
                    </a:cubicBezTo>
                    <a:cubicBezTo>
                      <a:pt x="161" y="58"/>
                      <a:pt x="160" y="54"/>
                      <a:pt x="159" y="50"/>
                    </a:cubicBezTo>
                    <a:cubicBezTo>
                      <a:pt x="155" y="41"/>
                      <a:pt x="144" y="46"/>
                      <a:pt x="137" y="52"/>
                    </a:cubicBezTo>
                    <a:cubicBezTo>
                      <a:pt x="138" y="50"/>
                      <a:pt x="139" y="49"/>
                      <a:pt x="139" y="47"/>
                    </a:cubicBezTo>
                    <a:cubicBezTo>
                      <a:pt x="140" y="46"/>
                      <a:pt x="139" y="44"/>
                      <a:pt x="138" y="45"/>
                    </a:cubicBezTo>
                    <a:cubicBezTo>
                      <a:pt x="130" y="48"/>
                      <a:pt x="124" y="56"/>
                      <a:pt x="123" y="64"/>
                    </a:cubicBezTo>
                    <a:cubicBezTo>
                      <a:pt x="119" y="63"/>
                      <a:pt x="116" y="64"/>
                      <a:pt x="112" y="63"/>
                    </a:cubicBezTo>
                    <a:cubicBezTo>
                      <a:pt x="110" y="63"/>
                      <a:pt x="108" y="62"/>
                      <a:pt x="106" y="62"/>
                    </a:cubicBezTo>
                    <a:cubicBezTo>
                      <a:pt x="109" y="46"/>
                      <a:pt x="110" y="29"/>
                      <a:pt x="110" y="12"/>
                    </a:cubicBezTo>
                    <a:cubicBezTo>
                      <a:pt x="110" y="10"/>
                      <a:pt x="108" y="7"/>
                      <a:pt x="106" y="7"/>
                    </a:cubicBezTo>
                    <a:cubicBezTo>
                      <a:pt x="93" y="4"/>
                      <a:pt x="82" y="2"/>
                      <a:pt x="69" y="4"/>
                    </a:cubicBezTo>
                    <a:cubicBezTo>
                      <a:pt x="68" y="1"/>
                      <a:pt x="63" y="0"/>
                      <a:pt x="62" y="3"/>
                    </a:cubicBezTo>
                    <a:cubicBezTo>
                      <a:pt x="41" y="52"/>
                      <a:pt x="35" y="109"/>
                      <a:pt x="26" y="161"/>
                    </a:cubicBezTo>
                    <a:cubicBezTo>
                      <a:pt x="21" y="189"/>
                      <a:pt x="0" y="246"/>
                      <a:pt x="19" y="273"/>
                    </a:cubicBezTo>
                    <a:cubicBezTo>
                      <a:pt x="19" y="275"/>
                      <a:pt x="20" y="276"/>
                      <a:pt x="22" y="277"/>
                    </a:cubicBezTo>
                    <a:cubicBezTo>
                      <a:pt x="24" y="279"/>
                      <a:pt x="29" y="279"/>
                      <a:pt x="33" y="279"/>
                    </a:cubicBezTo>
                    <a:cubicBezTo>
                      <a:pt x="33" y="279"/>
                      <a:pt x="33" y="280"/>
                      <a:pt x="33" y="280"/>
                    </a:cubicBezTo>
                    <a:cubicBezTo>
                      <a:pt x="33" y="283"/>
                      <a:pt x="38" y="284"/>
                      <a:pt x="39" y="281"/>
                    </a:cubicBezTo>
                    <a:cubicBezTo>
                      <a:pt x="39" y="280"/>
                      <a:pt x="39" y="279"/>
                      <a:pt x="39" y="278"/>
                    </a:cubicBezTo>
                    <a:cubicBezTo>
                      <a:pt x="40" y="277"/>
                      <a:pt x="41" y="276"/>
                      <a:pt x="42" y="274"/>
                    </a:cubicBezTo>
                    <a:cubicBezTo>
                      <a:pt x="42" y="273"/>
                      <a:pt x="42" y="271"/>
                      <a:pt x="41" y="270"/>
                    </a:cubicBezTo>
                    <a:cubicBezTo>
                      <a:pt x="44" y="256"/>
                      <a:pt x="48" y="242"/>
                      <a:pt x="53" y="229"/>
                    </a:cubicBezTo>
                    <a:cubicBezTo>
                      <a:pt x="59" y="239"/>
                      <a:pt x="77" y="242"/>
                      <a:pt x="86" y="234"/>
                    </a:cubicBezTo>
                    <a:cubicBezTo>
                      <a:pt x="88" y="243"/>
                      <a:pt x="98" y="245"/>
                      <a:pt x="107" y="240"/>
                    </a:cubicBezTo>
                    <a:cubicBezTo>
                      <a:pt x="109" y="238"/>
                      <a:pt x="112" y="236"/>
                      <a:pt x="114" y="234"/>
                    </a:cubicBezTo>
                    <a:cubicBezTo>
                      <a:pt x="114" y="234"/>
                      <a:pt x="114" y="235"/>
                      <a:pt x="114" y="235"/>
                    </a:cubicBezTo>
                    <a:cubicBezTo>
                      <a:pt x="114" y="249"/>
                      <a:pt x="128" y="252"/>
                      <a:pt x="139" y="249"/>
                    </a:cubicBezTo>
                    <a:cubicBezTo>
                      <a:pt x="145" y="247"/>
                      <a:pt x="149" y="243"/>
                      <a:pt x="151" y="238"/>
                    </a:cubicBezTo>
                    <a:cubicBezTo>
                      <a:pt x="150" y="241"/>
                      <a:pt x="150" y="245"/>
                      <a:pt x="151" y="248"/>
                    </a:cubicBezTo>
                    <a:cubicBezTo>
                      <a:pt x="152" y="260"/>
                      <a:pt x="166" y="262"/>
                      <a:pt x="174" y="255"/>
                    </a:cubicBezTo>
                    <a:cubicBezTo>
                      <a:pt x="178" y="252"/>
                      <a:pt x="182" y="248"/>
                      <a:pt x="185" y="243"/>
                    </a:cubicBezTo>
                    <a:cubicBezTo>
                      <a:pt x="191" y="244"/>
                      <a:pt x="198" y="246"/>
                      <a:pt x="205" y="247"/>
                    </a:cubicBezTo>
                    <a:cubicBezTo>
                      <a:pt x="210" y="248"/>
                      <a:pt x="217" y="251"/>
                      <a:pt x="222" y="251"/>
                    </a:cubicBezTo>
                    <a:cubicBezTo>
                      <a:pt x="219" y="265"/>
                      <a:pt x="215" y="279"/>
                      <a:pt x="213" y="293"/>
                    </a:cubicBezTo>
                    <a:cubicBezTo>
                      <a:pt x="212" y="298"/>
                      <a:pt x="216" y="301"/>
                      <a:pt x="219" y="300"/>
                    </a:cubicBezTo>
                    <a:cubicBezTo>
                      <a:pt x="225" y="306"/>
                      <a:pt x="240" y="307"/>
                      <a:pt x="246" y="310"/>
                    </a:cubicBezTo>
                    <a:cubicBezTo>
                      <a:pt x="249" y="311"/>
                      <a:pt x="252" y="309"/>
                      <a:pt x="253" y="306"/>
                    </a:cubicBezTo>
                    <a:cubicBezTo>
                      <a:pt x="275" y="237"/>
                      <a:pt x="285" y="167"/>
                      <a:pt x="301" y="97"/>
                    </a:cubicBezTo>
                    <a:cubicBezTo>
                      <a:pt x="307" y="73"/>
                      <a:pt x="316" y="29"/>
                      <a:pt x="279" y="28"/>
                    </a:cubicBezTo>
                    <a:close/>
                    <a:moveTo>
                      <a:pt x="232" y="78"/>
                    </a:moveTo>
                    <a:cubicBezTo>
                      <a:pt x="235" y="74"/>
                      <a:pt x="239" y="70"/>
                      <a:pt x="244" y="68"/>
                    </a:cubicBezTo>
                    <a:cubicBezTo>
                      <a:pt x="244" y="67"/>
                      <a:pt x="245" y="67"/>
                      <a:pt x="245" y="66"/>
                    </a:cubicBezTo>
                    <a:cubicBezTo>
                      <a:pt x="248" y="70"/>
                      <a:pt x="249" y="74"/>
                      <a:pt x="247" y="79"/>
                    </a:cubicBezTo>
                    <a:cubicBezTo>
                      <a:pt x="245" y="84"/>
                      <a:pt x="241" y="90"/>
                      <a:pt x="236" y="91"/>
                    </a:cubicBezTo>
                    <a:cubicBezTo>
                      <a:pt x="234" y="92"/>
                      <a:pt x="232" y="91"/>
                      <a:pt x="230" y="90"/>
                    </a:cubicBezTo>
                    <a:cubicBezTo>
                      <a:pt x="229" y="89"/>
                      <a:pt x="228" y="87"/>
                      <a:pt x="228" y="86"/>
                    </a:cubicBezTo>
                    <a:cubicBezTo>
                      <a:pt x="230" y="83"/>
                      <a:pt x="231" y="81"/>
                      <a:pt x="232" y="78"/>
                    </a:cubicBezTo>
                    <a:close/>
                    <a:moveTo>
                      <a:pt x="200" y="78"/>
                    </a:moveTo>
                    <a:cubicBezTo>
                      <a:pt x="200" y="71"/>
                      <a:pt x="202" y="66"/>
                      <a:pt x="206" y="61"/>
                    </a:cubicBezTo>
                    <a:cubicBezTo>
                      <a:pt x="206" y="61"/>
                      <a:pt x="206" y="61"/>
                      <a:pt x="207" y="62"/>
                    </a:cubicBezTo>
                    <a:cubicBezTo>
                      <a:pt x="210" y="63"/>
                      <a:pt x="213" y="63"/>
                      <a:pt x="217" y="65"/>
                    </a:cubicBezTo>
                    <a:cubicBezTo>
                      <a:pt x="219" y="66"/>
                      <a:pt x="221" y="70"/>
                      <a:pt x="221" y="73"/>
                    </a:cubicBezTo>
                    <a:cubicBezTo>
                      <a:pt x="221" y="74"/>
                      <a:pt x="221" y="74"/>
                      <a:pt x="221" y="75"/>
                    </a:cubicBezTo>
                    <a:cubicBezTo>
                      <a:pt x="221" y="76"/>
                      <a:pt x="220" y="77"/>
                      <a:pt x="220" y="77"/>
                    </a:cubicBezTo>
                    <a:cubicBezTo>
                      <a:pt x="219" y="79"/>
                      <a:pt x="219" y="80"/>
                      <a:pt x="218" y="82"/>
                    </a:cubicBezTo>
                    <a:cubicBezTo>
                      <a:pt x="215" y="86"/>
                      <a:pt x="210" y="88"/>
                      <a:pt x="205" y="88"/>
                    </a:cubicBezTo>
                    <a:cubicBezTo>
                      <a:pt x="200" y="88"/>
                      <a:pt x="200" y="81"/>
                      <a:pt x="200" y="78"/>
                    </a:cubicBezTo>
                    <a:close/>
                    <a:moveTo>
                      <a:pt x="166" y="73"/>
                    </a:moveTo>
                    <a:cubicBezTo>
                      <a:pt x="166" y="69"/>
                      <a:pt x="168" y="66"/>
                      <a:pt x="170" y="62"/>
                    </a:cubicBezTo>
                    <a:cubicBezTo>
                      <a:pt x="171" y="63"/>
                      <a:pt x="172" y="63"/>
                      <a:pt x="173" y="63"/>
                    </a:cubicBezTo>
                    <a:cubicBezTo>
                      <a:pt x="178" y="62"/>
                      <a:pt x="185" y="61"/>
                      <a:pt x="185" y="67"/>
                    </a:cubicBezTo>
                    <a:cubicBezTo>
                      <a:pt x="186" y="73"/>
                      <a:pt x="182" y="78"/>
                      <a:pt x="177" y="80"/>
                    </a:cubicBezTo>
                    <a:cubicBezTo>
                      <a:pt x="171" y="81"/>
                      <a:pt x="164" y="80"/>
                      <a:pt x="166" y="73"/>
                    </a:cubicBezTo>
                    <a:close/>
                    <a:moveTo>
                      <a:pt x="138" y="66"/>
                    </a:moveTo>
                    <a:cubicBezTo>
                      <a:pt x="142" y="64"/>
                      <a:pt x="145" y="61"/>
                      <a:pt x="148" y="59"/>
                    </a:cubicBezTo>
                    <a:cubicBezTo>
                      <a:pt x="148" y="59"/>
                      <a:pt x="148" y="60"/>
                      <a:pt x="148" y="60"/>
                    </a:cubicBezTo>
                    <a:cubicBezTo>
                      <a:pt x="147" y="63"/>
                      <a:pt x="146" y="66"/>
                      <a:pt x="145" y="68"/>
                    </a:cubicBezTo>
                    <a:cubicBezTo>
                      <a:pt x="142" y="72"/>
                      <a:pt x="139" y="76"/>
                      <a:pt x="136" y="74"/>
                    </a:cubicBezTo>
                    <a:cubicBezTo>
                      <a:pt x="133" y="71"/>
                      <a:pt x="132" y="68"/>
                      <a:pt x="132" y="65"/>
                    </a:cubicBezTo>
                    <a:cubicBezTo>
                      <a:pt x="134" y="66"/>
                      <a:pt x="136" y="67"/>
                      <a:pt x="138" y="66"/>
                    </a:cubicBezTo>
                    <a:close/>
                    <a:moveTo>
                      <a:pt x="108" y="70"/>
                    </a:moveTo>
                    <a:cubicBezTo>
                      <a:pt x="112" y="71"/>
                      <a:pt x="118" y="74"/>
                      <a:pt x="123" y="73"/>
                    </a:cubicBezTo>
                    <a:cubicBezTo>
                      <a:pt x="123" y="76"/>
                      <a:pt x="125" y="78"/>
                      <a:pt x="126" y="81"/>
                    </a:cubicBezTo>
                    <a:cubicBezTo>
                      <a:pt x="135" y="91"/>
                      <a:pt x="147" y="86"/>
                      <a:pt x="154" y="76"/>
                    </a:cubicBezTo>
                    <a:cubicBezTo>
                      <a:pt x="154" y="76"/>
                      <a:pt x="155" y="75"/>
                      <a:pt x="155" y="75"/>
                    </a:cubicBezTo>
                    <a:cubicBezTo>
                      <a:pt x="155" y="75"/>
                      <a:pt x="155" y="75"/>
                      <a:pt x="155" y="76"/>
                    </a:cubicBezTo>
                    <a:cubicBezTo>
                      <a:pt x="153" y="91"/>
                      <a:pt x="170" y="93"/>
                      <a:pt x="181" y="91"/>
                    </a:cubicBezTo>
                    <a:cubicBezTo>
                      <a:pt x="184" y="90"/>
                      <a:pt x="187" y="88"/>
                      <a:pt x="189" y="86"/>
                    </a:cubicBezTo>
                    <a:cubicBezTo>
                      <a:pt x="191" y="94"/>
                      <a:pt x="198" y="100"/>
                      <a:pt x="208" y="99"/>
                    </a:cubicBezTo>
                    <a:cubicBezTo>
                      <a:pt x="212" y="98"/>
                      <a:pt x="217" y="97"/>
                      <a:pt x="220" y="94"/>
                    </a:cubicBezTo>
                    <a:cubicBezTo>
                      <a:pt x="223" y="99"/>
                      <a:pt x="228" y="102"/>
                      <a:pt x="235" y="103"/>
                    </a:cubicBezTo>
                    <a:cubicBezTo>
                      <a:pt x="243" y="103"/>
                      <a:pt x="250" y="97"/>
                      <a:pt x="255" y="90"/>
                    </a:cubicBezTo>
                    <a:cubicBezTo>
                      <a:pt x="252" y="109"/>
                      <a:pt x="252" y="130"/>
                      <a:pt x="248" y="147"/>
                    </a:cubicBezTo>
                    <a:cubicBezTo>
                      <a:pt x="248" y="148"/>
                      <a:pt x="248" y="149"/>
                      <a:pt x="247" y="150"/>
                    </a:cubicBezTo>
                    <a:cubicBezTo>
                      <a:pt x="246" y="148"/>
                      <a:pt x="245" y="146"/>
                      <a:pt x="244" y="144"/>
                    </a:cubicBezTo>
                    <a:cubicBezTo>
                      <a:pt x="242" y="141"/>
                      <a:pt x="235" y="141"/>
                      <a:pt x="236" y="146"/>
                    </a:cubicBezTo>
                    <a:cubicBezTo>
                      <a:pt x="236" y="151"/>
                      <a:pt x="237" y="155"/>
                      <a:pt x="237" y="160"/>
                    </a:cubicBezTo>
                    <a:cubicBezTo>
                      <a:pt x="237" y="161"/>
                      <a:pt x="237" y="161"/>
                      <a:pt x="237" y="162"/>
                    </a:cubicBezTo>
                    <a:cubicBezTo>
                      <a:pt x="237" y="162"/>
                      <a:pt x="237" y="163"/>
                      <a:pt x="237" y="163"/>
                    </a:cubicBezTo>
                    <a:cubicBezTo>
                      <a:pt x="237" y="163"/>
                      <a:pt x="237" y="163"/>
                      <a:pt x="237" y="163"/>
                    </a:cubicBezTo>
                    <a:cubicBezTo>
                      <a:pt x="237" y="163"/>
                      <a:pt x="237" y="164"/>
                      <a:pt x="236" y="164"/>
                    </a:cubicBezTo>
                    <a:cubicBezTo>
                      <a:pt x="236" y="164"/>
                      <a:pt x="236" y="164"/>
                      <a:pt x="236" y="164"/>
                    </a:cubicBezTo>
                    <a:cubicBezTo>
                      <a:pt x="236" y="164"/>
                      <a:pt x="235" y="164"/>
                      <a:pt x="235" y="164"/>
                    </a:cubicBezTo>
                    <a:cubicBezTo>
                      <a:pt x="235" y="164"/>
                      <a:pt x="234" y="164"/>
                      <a:pt x="234" y="164"/>
                    </a:cubicBezTo>
                    <a:cubicBezTo>
                      <a:pt x="234" y="164"/>
                      <a:pt x="233" y="164"/>
                      <a:pt x="233" y="164"/>
                    </a:cubicBezTo>
                    <a:cubicBezTo>
                      <a:pt x="232" y="163"/>
                      <a:pt x="231" y="163"/>
                      <a:pt x="231" y="163"/>
                    </a:cubicBezTo>
                    <a:cubicBezTo>
                      <a:pt x="231" y="163"/>
                      <a:pt x="230" y="163"/>
                      <a:pt x="229" y="163"/>
                    </a:cubicBezTo>
                    <a:cubicBezTo>
                      <a:pt x="229" y="162"/>
                      <a:pt x="228" y="162"/>
                      <a:pt x="228" y="162"/>
                    </a:cubicBezTo>
                    <a:cubicBezTo>
                      <a:pt x="226" y="161"/>
                      <a:pt x="225" y="160"/>
                      <a:pt x="224" y="159"/>
                    </a:cubicBezTo>
                    <a:cubicBezTo>
                      <a:pt x="224" y="159"/>
                      <a:pt x="224" y="159"/>
                      <a:pt x="223" y="159"/>
                    </a:cubicBezTo>
                    <a:cubicBezTo>
                      <a:pt x="223" y="159"/>
                      <a:pt x="223" y="159"/>
                      <a:pt x="223" y="159"/>
                    </a:cubicBezTo>
                    <a:cubicBezTo>
                      <a:pt x="223" y="158"/>
                      <a:pt x="222" y="158"/>
                      <a:pt x="221" y="157"/>
                    </a:cubicBezTo>
                    <a:cubicBezTo>
                      <a:pt x="220" y="156"/>
                      <a:pt x="220" y="156"/>
                      <a:pt x="219" y="155"/>
                    </a:cubicBezTo>
                    <a:cubicBezTo>
                      <a:pt x="219" y="154"/>
                      <a:pt x="218" y="154"/>
                      <a:pt x="218" y="154"/>
                    </a:cubicBezTo>
                    <a:cubicBezTo>
                      <a:pt x="218" y="154"/>
                      <a:pt x="218" y="153"/>
                      <a:pt x="218" y="153"/>
                    </a:cubicBezTo>
                    <a:cubicBezTo>
                      <a:pt x="218" y="153"/>
                      <a:pt x="217" y="152"/>
                      <a:pt x="217" y="152"/>
                    </a:cubicBezTo>
                    <a:cubicBezTo>
                      <a:pt x="217" y="152"/>
                      <a:pt x="217" y="152"/>
                      <a:pt x="217" y="152"/>
                    </a:cubicBezTo>
                    <a:cubicBezTo>
                      <a:pt x="217" y="152"/>
                      <a:pt x="217" y="152"/>
                      <a:pt x="217" y="152"/>
                    </a:cubicBezTo>
                    <a:cubicBezTo>
                      <a:pt x="218" y="151"/>
                      <a:pt x="218" y="151"/>
                      <a:pt x="218" y="151"/>
                    </a:cubicBezTo>
                    <a:cubicBezTo>
                      <a:pt x="218" y="151"/>
                      <a:pt x="218" y="151"/>
                      <a:pt x="218" y="151"/>
                    </a:cubicBezTo>
                    <a:cubicBezTo>
                      <a:pt x="218" y="151"/>
                      <a:pt x="218" y="151"/>
                      <a:pt x="218" y="150"/>
                    </a:cubicBezTo>
                    <a:cubicBezTo>
                      <a:pt x="219" y="149"/>
                      <a:pt x="218" y="150"/>
                      <a:pt x="219" y="150"/>
                    </a:cubicBezTo>
                    <a:cubicBezTo>
                      <a:pt x="221" y="149"/>
                      <a:pt x="222" y="148"/>
                      <a:pt x="224" y="148"/>
                    </a:cubicBezTo>
                    <a:cubicBezTo>
                      <a:pt x="225" y="147"/>
                      <a:pt x="227" y="147"/>
                      <a:pt x="229" y="146"/>
                    </a:cubicBezTo>
                    <a:cubicBezTo>
                      <a:pt x="232" y="146"/>
                      <a:pt x="231" y="141"/>
                      <a:pt x="228" y="141"/>
                    </a:cubicBezTo>
                    <a:cubicBezTo>
                      <a:pt x="223" y="141"/>
                      <a:pt x="218" y="141"/>
                      <a:pt x="213" y="143"/>
                    </a:cubicBezTo>
                    <a:cubicBezTo>
                      <a:pt x="213" y="139"/>
                      <a:pt x="213" y="136"/>
                      <a:pt x="211" y="133"/>
                    </a:cubicBezTo>
                    <a:cubicBezTo>
                      <a:pt x="206" y="124"/>
                      <a:pt x="196" y="123"/>
                      <a:pt x="187" y="127"/>
                    </a:cubicBezTo>
                    <a:cubicBezTo>
                      <a:pt x="187" y="126"/>
                      <a:pt x="186" y="126"/>
                      <a:pt x="185" y="127"/>
                    </a:cubicBezTo>
                    <a:cubicBezTo>
                      <a:pt x="183" y="128"/>
                      <a:pt x="181" y="130"/>
                      <a:pt x="179" y="132"/>
                    </a:cubicBezTo>
                    <a:cubicBezTo>
                      <a:pt x="178" y="132"/>
                      <a:pt x="177" y="133"/>
                      <a:pt x="177" y="134"/>
                    </a:cubicBezTo>
                    <a:cubicBezTo>
                      <a:pt x="176" y="134"/>
                      <a:pt x="176" y="135"/>
                      <a:pt x="176" y="135"/>
                    </a:cubicBezTo>
                    <a:cubicBezTo>
                      <a:pt x="176" y="135"/>
                      <a:pt x="176" y="135"/>
                      <a:pt x="176" y="135"/>
                    </a:cubicBezTo>
                    <a:cubicBezTo>
                      <a:pt x="176" y="133"/>
                      <a:pt x="175" y="131"/>
                      <a:pt x="174" y="129"/>
                    </a:cubicBezTo>
                    <a:cubicBezTo>
                      <a:pt x="171" y="123"/>
                      <a:pt x="165" y="121"/>
                      <a:pt x="159" y="121"/>
                    </a:cubicBezTo>
                    <a:cubicBezTo>
                      <a:pt x="159" y="120"/>
                      <a:pt x="158" y="120"/>
                      <a:pt x="157" y="120"/>
                    </a:cubicBezTo>
                    <a:cubicBezTo>
                      <a:pt x="154" y="121"/>
                      <a:pt x="151" y="122"/>
                      <a:pt x="148" y="124"/>
                    </a:cubicBezTo>
                    <a:cubicBezTo>
                      <a:pt x="147" y="124"/>
                      <a:pt x="146" y="125"/>
                      <a:pt x="145" y="126"/>
                    </a:cubicBezTo>
                    <a:cubicBezTo>
                      <a:pt x="144" y="126"/>
                      <a:pt x="144" y="127"/>
                      <a:pt x="144" y="127"/>
                    </a:cubicBezTo>
                    <a:cubicBezTo>
                      <a:pt x="143" y="128"/>
                      <a:pt x="142" y="129"/>
                      <a:pt x="141" y="131"/>
                    </a:cubicBezTo>
                    <a:cubicBezTo>
                      <a:pt x="141" y="129"/>
                      <a:pt x="141" y="128"/>
                      <a:pt x="140" y="127"/>
                    </a:cubicBezTo>
                    <a:cubicBezTo>
                      <a:pt x="138" y="117"/>
                      <a:pt x="129" y="116"/>
                      <a:pt x="121" y="119"/>
                    </a:cubicBezTo>
                    <a:cubicBezTo>
                      <a:pt x="120" y="118"/>
                      <a:pt x="119" y="117"/>
                      <a:pt x="118" y="117"/>
                    </a:cubicBezTo>
                    <a:cubicBezTo>
                      <a:pt x="111" y="119"/>
                      <a:pt x="103" y="124"/>
                      <a:pt x="99" y="131"/>
                    </a:cubicBezTo>
                    <a:cubicBezTo>
                      <a:pt x="99" y="131"/>
                      <a:pt x="99" y="131"/>
                      <a:pt x="98" y="131"/>
                    </a:cubicBezTo>
                    <a:cubicBezTo>
                      <a:pt x="95" y="131"/>
                      <a:pt x="91" y="130"/>
                      <a:pt x="88" y="129"/>
                    </a:cubicBezTo>
                    <a:cubicBezTo>
                      <a:pt x="95" y="109"/>
                      <a:pt x="101" y="89"/>
                      <a:pt x="105" y="69"/>
                    </a:cubicBezTo>
                    <a:cubicBezTo>
                      <a:pt x="106" y="69"/>
                      <a:pt x="107" y="70"/>
                      <a:pt x="108" y="70"/>
                    </a:cubicBezTo>
                    <a:close/>
                    <a:moveTo>
                      <a:pt x="192" y="155"/>
                    </a:moveTo>
                    <a:cubicBezTo>
                      <a:pt x="186" y="158"/>
                      <a:pt x="181" y="157"/>
                      <a:pt x="181" y="150"/>
                    </a:cubicBezTo>
                    <a:cubicBezTo>
                      <a:pt x="180" y="146"/>
                      <a:pt x="181" y="143"/>
                      <a:pt x="183" y="139"/>
                    </a:cubicBezTo>
                    <a:cubicBezTo>
                      <a:pt x="189" y="137"/>
                      <a:pt x="197" y="133"/>
                      <a:pt x="200" y="139"/>
                    </a:cubicBezTo>
                    <a:cubicBezTo>
                      <a:pt x="204" y="145"/>
                      <a:pt x="197" y="152"/>
                      <a:pt x="192" y="155"/>
                    </a:cubicBezTo>
                    <a:close/>
                    <a:moveTo>
                      <a:pt x="163" y="144"/>
                    </a:moveTo>
                    <a:cubicBezTo>
                      <a:pt x="162" y="146"/>
                      <a:pt x="160" y="147"/>
                      <a:pt x="159" y="148"/>
                    </a:cubicBezTo>
                    <a:cubicBezTo>
                      <a:pt x="158" y="149"/>
                      <a:pt x="157" y="149"/>
                      <a:pt x="156" y="149"/>
                    </a:cubicBezTo>
                    <a:cubicBezTo>
                      <a:pt x="152" y="147"/>
                      <a:pt x="147" y="143"/>
                      <a:pt x="147" y="137"/>
                    </a:cubicBezTo>
                    <a:cubicBezTo>
                      <a:pt x="147" y="136"/>
                      <a:pt x="147" y="135"/>
                      <a:pt x="148" y="134"/>
                    </a:cubicBezTo>
                    <a:cubicBezTo>
                      <a:pt x="152" y="133"/>
                      <a:pt x="161" y="129"/>
                      <a:pt x="164" y="133"/>
                    </a:cubicBezTo>
                    <a:cubicBezTo>
                      <a:pt x="166" y="136"/>
                      <a:pt x="164" y="141"/>
                      <a:pt x="163" y="144"/>
                    </a:cubicBezTo>
                    <a:close/>
                    <a:moveTo>
                      <a:pt x="109" y="134"/>
                    </a:moveTo>
                    <a:cubicBezTo>
                      <a:pt x="109" y="134"/>
                      <a:pt x="109" y="134"/>
                      <a:pt x="108" y="134"/>
                    </a:cubicBezTo>
                    <a:cubicBezTo>
                      <a:pt x="109" y="132"/>
                      <a:pt x="111" y="130"/>
                      <a:pt x="112" y="128"/>
                    </a:cubicBezTo>
                    <a:cubicBezTo>
                      <a:pt x="113" y="130"/>
                      <a:pt x="115" y="132"/>
                      <a:pt x="117" y="131"/>
                    </a:cubicBezTo>
                    <a:cubicBezTo>
                      <a:pt x="121" y="130"/>
                      <a:pt x="129" y="125"/>
                      <a:pt x="130" y="131"/>
                    </a:cubicBezTo>
                    <a:cubicBezTo>
                      <a:pt x="131" y="135"/>
                      <a:pt x="127" y="141"/>
                      <a:pt x="124" y="143"/>
                    </a:cubicBezTo>
                    <a:cubicBezTo>
                      <a:pt x="120" y="147"/>
                      <a:pt x="109" y="147"/>
                      <a:pt x="108" y="140"/>
                    </a:cubicBezTo>
                    <a:cubicBezTo>
                      <a:pt x="108" y="140"/>
                      <a:pt x="108" y="140"/>
                      <a:pt x="108" y="140"/>
                    </a:cubicBezTo>
                    <a:cubicBezTo>
                      <a:pt x="108" y="140"/>
                      <a:pt x="108" y="140"/>
                      <a:pt x="108" y="139"/>
                    </a:cubicBezTo>
                    <a:cubicBezTo>
                      <a:pt x="110" y="138"/>
                      <a:pt x="111" y="136"/>
                      <a:pt x="109" y="134"/>
                    </a:cubicBezTo>
                    <a:close/>
                    <a:moveTo>
                      <a:pt x="34" y="266"/>
                    </a:moveTo>
                    <a:cubicBezTo>
                      <a:pt x="32" y="266"/>
                      <a:pt x="31" y="266"/>
                      <a:pt x="29" y="266"/>
                    </a:cubicBezTo>
                    <a:cubicBezTo>
                      <a:pt x="29" y="265"/>
                      <a:pt x="29" y="265"/>
                      <a:pt x="29" y="265"/>
                    </a:cubicBezTo>
                    <a:cubicBezTo>
                      <a:pt x="29" y="263"/>
                      <a:pt x="27" y="262"/>
                      <a:pt x="25" y="262"/>
                    </a:cubicBezTo>
                    <a:cubicBezTo>
                      <a:pt x="28" y="227"/>
                      <a:pt x="34" y="193"/>
                      <a:pt x="40" y="158"/>
                    </a:cubicBezTo>
                    <a:cubicBezTo>
                      <a:pt x="48" y="110"/>
                      <a:pt x="54" y="62"/>
                      <a:pt x="66" y="15"/>
                    </a:cubicBezTo>
                    <a:cubicBezTo>
                      <a:pt x="67" y="16"/>
                      <a:pt x="69" y="16"/>
                      <a:pt x="70" y="16"/>
                    </a:cubicBezTo>
                    <a:cubicBezTo>
                      <a:pt x="77" y="15"/>
                      <a:pt x="98" y="10"/>
                      <a:pt x="98" y="23"/>
                    </a:cubicBezTo>
                    <a:cubicBezTo>
                      <a:pt x="97" y="40"/>
                      <a:pt x="94" y="56"/>
                      <a:pt x="90" y="73"/>
                    </a:cubicBezTo>
                    <a:cubicBezTo>
                      <a:pt x="85" y="97"/>
                      <a:pt x="76" y="121"/>
                      <a:pt x="67" y="144"/>
                    </a:cubicBezTo>
                    <a:cubicBezTo>
                      <a:pt x="53" y="184"/>
                      <a:pt x="37" y="224"/>
                      <a:pt x="34" y="266"/>
                    </a:cubicBezTo>
                    <a:close/>
                    <a:moveTo>
                      <a:pt x="81" y="223"/>
                    </a:moveTo>
                    <a:cubicBezTo>
                      <a:pt x="77" y="230"/>
                      <a:pt x="67" y="227"/>
                      <a:pt x="62" y="223"/>
                    </a:cubicBezTo>
                    <a:cubicBezTo>
                      <a:pt x="57" y="218"/>
                      <a:pt x="59" y="210"/>
                      <a:pt x="64" y="204"/>
                    </a:cubicBezTo>
                    <a:cubicBezTo>
                      <a:pt x="64" y="204"/>
                      <a:pt x="65" y="204"/>
                      <a:pt x="65" y="204"/>
                    </a:cubicBezTo>
                    <a:cubicBezTo>
                      <a:pt x="71" y="204"/>
                      <a:pt x="79" y="201"/>
                      <a:pt x="83" y="207"/>
                    </a:cubicBezTo>
                    <a:cubicBezTo>
                      <a:pt x="85" y="212"/>
                      <a:pt x="84" y="219"/>
                      <a:pt x="81" y="223"/>
                    </a:cubicBezTo>
                    <a:close/>
                    <a:moveTo>
                      <a:pt x="101" y="230"/>
                    </a:moveTo>
                    <a:cubicBezTo>
                      <a:pt x="100" y="231"/>
                      <a:pt x="96" y="232"/>
                      <a:pt x="97" y="232"/>
                    </a:cubicBezTo>
                    <a:cubicBezTo>
                      <a:pt x="96" y="231"/>
                      <a:pt x="96" y="227"/>
                      <a:pt x="97" y="226"/>
                    </a:cubicBezTo>
                    <a:cubicBezTo>
                      <a:pt x="97" y="222"/>
                      <a:pt x="99" y="216"/>
                      <a:pt x="101" y="212"/>
                    </a:cubicBezTo>
                    <a:cubicBezTo>
                      <a:pt x="105" y="211"/>
                      <a:pt x="110" y="209"/>
                      <a:pt x="110" y="214"/>
                    </a:cubicBezTo>
                    <a:cubicBezTo>
                      <a:pt x="111" y="220"/>
                      <a:pt x="106" y="227"/>
                      <a:pt x="101" y="230"/>
                    </a:cubicBezTo>
                    <a:close/>
                    <a:moveTo>
                      <a:pt x="134" y="237"/>
                    </a:moveTo>
                    <a:cubicBezTo>
                      <a:pt x="128" y="239"/>
                      <a:pt x="124" y="238"/>
                      <a:pt x="125" y="231"/>
                    </a:cubicBezTo>
                    <a:cubicBezTo>
                      <a:pt x="125" y="228"/>
                      <a:pt x="126" y="225"/>
                      <a:pt x="127" y="222"/>
                    </a:cubicBezTo>
                    <a:cubicBezTo>
                      <a:pt x="132" y="222"/>
                      <a:pt x="138" y="221"/>
                      <a:pt x="140" y="226"/>
                    </a:cubicBezTo>
                    <a:cubicBezTo>
                      <a:pt x="142" y="231"/>
                      <a:pt x="139" y="236"/>
                      <a:pt x="134" y="237"/>
                    </a:cubicBezTo>
                    <a:close/>
                    <a:moveTo>
                      <a:pt x="167" y="245"/>
                    </a:moveTo>
                    <a:cubicBezTo>
                      <a:pt x="166" y="245"/>
                      <a:pt x="163" y="247"/>
                      <a:pt x="163" y="247"/>
                    </a:cubicBezTo>
                    <a:cubicBezTo>
                      <a:pt x="163" y="247"/>
                      <a:pt x="162" y="246"/>
                      <a:pt x="162" y="244"/>
                    </a:cubicBezTo>
                    <a:cubicBezTo>
                      <a:pt x="162" y="239"/>
                      <a:pt x="164" y="233"/>
                      <a:pt x="167" y="229"/>
                    </a:cubicBezTo>
                    <a:cubicBezTo>
                      <a:pt x="168" y="229"/>
                      <a:pt x="168" y="228"/>
                      <a:pt x="168" y="228"/>
                    </a:cubicBezTo>
                    <a:cubicBezTo>
                      <a:pt x="171" y="227"/>
                      <a:pt x="174" y="227"/>
                      <a:pt x="175" y="230"/>
                    </a:cubicBezTo>
                    <a:cubicBezTo>
                      <a:pt x="175" y="236"/>
                      <a:pt x="171" y="241"/>
                      <a:pt x="167" y="245"/>
                    </a:cubicBezTo>
                    <a:close/>
                    <a:moveTo>
                      <a:pt x="210" y="238"/>
                    </a:moveTo>
                    <a:cubicBezTo>
                      <a:pt x="203" y="237"/>
                      <a:pt x="195" y="236"/>
                      <a:pt x="187" y="235"/>
                    </a:cubicBezTo>
                    <a:cubicBezTo>
                      <a:pt x="188" y="232"/>
                      <a:pt x="187" y="229"/>
                      <a:pt x="187" y="226"/>
                    </a:cubicBezTo>
                    <a:cubicBezTo>
                      <a:pt x="183" y="214"/>
                      <a:pt x="170" y="214"/>
                      <a:pt x="162" y="221"/>
                    </a:cubicBezTo>
                    <a:cubicBezTo>
                      <a:pt x="160" y="222"/>
                      <a:pt x="160" y="224"/>
                      <a:pt x="160" y="225"/>
                    </a:cubicBezTo>
                    <a:cubicBezTo>
                      <a:pt x="157" y="228"/>
                      <a:pt x="155" y="231"/>
                      <a:pt x="153" y="234"/>
                    </a:cubicBezTo>
                    <a:cubicBezTo>
                      <a:pt x="154" y="231"/>
                      <a:pt x="154" y="227"/>
                      <a:pt x="153" y="223"/>
                    </a:cubicBezTo>
                    <a:cubicBezTo>
                      <a:pt x="150" y="215"/>
                      <a:pt x="141" y="209"/>
                      <a:pt x="132" y="209"/>
                    </a:cubicBezTo>
                    <a:cubicBezTo>
                      <a:pt x="131" y="208"/>
                      <a:pt x="130" y="208"/>
                      <a:pt x="129" y="209"/>
                    </a:cubicBezTo>
                    <a:cubicBezTo>
                      <a:pt x="128" y="209"/>
                      <a:pt x="128" y="210"/>
                      <a:pt x="127" y="210"/>
                    </a:cubicBezTo>
                    <a:cubicBezTo>
                      <a:pt x="125" y="211"/>
                      <a:pt x="124" y="212"/>
                      <a:pt x="122" y="213"/>
                    </a:cubicBezTo>
                    <a:cubicBezTo>
                      <a:pt x="122" y="214"/>
                      <a:pt x="122" y="214"/>
                      <a:pt x="122" y="215"/>
                    </a:cubicBezTo>
                    <a:cubicBezTo>
                      <a:pt x="121" y="215"/>
                      <a:pt x="121" y="215"/>
                      <a:pt x="121" y="216"/>
                    </a:cubicBezTo>
                    <a:cubicBezTo>
                      <a:pt x="121" y="214"/>
                      <a:pt x="121" y="212"/>
                      <a:pt x="120" y="211"/>
                    </a:cubicBezTo>
                    <a:cubicBezTo>
                      <a:pt x="120" y="206"/>
                      <a:pt x="116" y="202"/>
                      <a:pt x="111" y="201"/>
                    </a:cubicBezTo>
                    <a:cubicBezTo>
                      <a:pt x="105" y="199"/>
                      <a:pt x="99" y="202"/>
                      <a:pt x="94" y="206"/>
                    </a:cubicBezTo>
                    <a:cubicBezTo>
                      <a:pt x="94" y="205"/>
                      <a:pt x="94" y="204"/>
                      <a:pt x="93" y="203"/>
                    </a:cubicBezTo>
                    <a:cubicBezTo>
                      <a:pt x="89" y="194"/>
                      <a:pt x="79" y="190"/>
                      <a:pt x="69" y="193"/>
                    </a:cubicBezTo>
                    <a:cubicBezTo>
                      <a:pt x="69" y="193"/>
                      <a:pt x="69" y="193"/>
                      <a:pt x="69" y="193"/>
                    </a:cubicBezTo>
                    <a:cubicBezTo>
                      <a:pt x="68" y="193"/>
                      <a:pt x="66" y="194"/>
                      <a:pt x="64" y="195"/>
                    </a:cubicBezTo>
                    <a:cubicBezTo>
                      <a:pt x="71" y="175"/>
                      <a:pt x="79" y="156"/>
                      <a:pt x="86" y="136"/>
                    </a:cubicBezTo>
                    <a:cubicBezTo>
                      <a:pt x="89" y="137"/>
                      <a:pt x="92" y="138"/>
                      <a:pt x="96" y="139"/>
                    </a:cubicBezTo>
                    <a:cubicBezTo>
                      <a:pt x="96" y="139"/>
                      <a:pt x="97" y="140"/>
                      <a:pt x="97" y="140"/>
                    </a:cubicBezTo>
                    <a:cubicBezTo>
                      <a:pt x="97" y="141"/>
                      <a:pt x="97" y="142"/>
                      <a:pt x="97" y="143"/>
                    </a:cubicBezTo>
                    <a:cubicBezTo>
                      <a:pt x="100" y="157"/>
                      <a:pt x="119" y="160"/>
                      <a:pt x="129" y="153"/>
                    </a:cubicBezTo>
                    <a:cubicBezTo>
                      <a:pt x="133" y="151"/>
                      <a:pt x="136" y="148"/>
                      <a:pt x="138" y="144"/>
                    </a:cubicBezTo>
                    <a:cubicBezTo>
                      <a:pt x="138" y="147"/>
                      <a:pt x="140" y="150"/>
                      <a:pt x="143" y="153"/>
                    </a:cubicBezTo>
                    <a:cubicBezTo>
                      <a:pt x="150" y="162"/>
                      <a:pt x="163" y="163"/>
                      <a:pt x="170" y="154"/>
                    </a:cubicBezTo>
                    <a:cubicBezTo>
                      <a:pt x="170" y="154"/>
                      <a:pt x="171" y="154"/>
                      <a:pt x="171" y="153"/>
                    </a:cubicBezTo>
                    <a:cubicBezTo>
                      <a:pt x="171" y="154"/>
                      <a:pt x="171" y="154"/>
                      <a:pt x="171" y="154"/>
                    </a:cubicBezTo>
                    <a:cubicBezTo>
                      <a:pt x="172" y="169"/>
                      <a:pt x="187" y="171"/>
                      <a:pt x="199" y="165"/>
                    </a:cubicBezTo>
                    <a:cubicBezTo>
                      <a:pt x="202" y="163"/>
                      <a:pt x="205" y="161"/>
                      <a:pt x="208" y="157"/>
                    </a:cubicBezTo>
                    <a:cubicBezTo>
                      <a:pt x="209" y="160"/>
                      <a:pt x="211" y="163"/>
                      <a:pt x="213" y="165"/>
                    </a:cubicBezTo>
                    <a:cubicBezTo>
                      <a:pt x="219" y="172"/>
                      <a:pt x="233" y="179"/>
                      <a:pt x="242" y="174"/>
                    </a:cubicBezTo>
                    <a:cubicBezTo>
                      <a:pt x="237" y="197"/>
                      <a:pt x="230" y="219"/>
                      <a:pt x="225" y="241"/>
                    </a:cubicBezTo>
                    <a:cubicBezTo>
                      <a:pt x="221" y="238"/>
                      <a:pt x="215" y="239"/>
                      <a:pt x="210" y="238"/>
                    </a:cubicBezTo>
                    <a:close/>
                    <a:moveTo>
                      <a:pt x="289" y="100"/>
                    </a:moveTo>
                    <a:cubicBezTo>
                      <a:pt x="283" y="124"/>
                      <a:pt x="279" y="149"/>
                      <a:pt x="274" y="173"/>
                    </a:cubicBezTo>
                    <a:cubicBezTo>
                      <a:pt x="267" y="209"/>
                      <a:pt x="258" y="244"/>
                      <a:pt x="248" y="279"/>
                    </a:cubicBezTo>
                    <a:cubicBezTo>
                      <a:pt x="244" y="296"/>
                      <a:pt x="247" y="298"/>
                      <a:pt x="230" y="295"/>
                    </a:cubicBezTo>
                    <a:cubicBezTo>
                      <a:pt x="228" y="295"/>
                      <a:pt x="226" y="295"/>
                      <a:pt x="224" y="295"/>
                    </a:cubicBezTo>
                    <a:cubicBezTo>
                      <a:pt x="235" y="250"/>
                      <a:pt x="249" y="206"/>
                      <a:pt x="259" y="162"/>
                    </a:cubicBezTo>
                    <a:cubicBezTo>
                      <a:pt x="268" y="122"/>
                      <a:pt x="273" y="80"/>
                      <a:pt x="278" y="40"/>
                    </a:cubicBezTo>
                    <a:cubicBezTo>
                      <a:pt x="279" y="40"/>
                      <a:pt x="279" y="40"/>
                      <a:pt x="279" y="40"/>
                    </a:cubicBezTo>
                    <a:cubicBezTo>
                      <a:pt x="308" y="41"/>
                      <a:pt x="292" y="85"/>
                      <a:pt x="289"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3" name="Freeform 489"/>
              <p:cNvSpPr/>
              <p:nvPr/>
            </p:nvSpPr>
            <p:spPr bwMode="auto">
              <a:xfrm>
                <a:off x="4011" y="3363"/>
                <a:ext cx="63" cy="55"/>
              </a:xfrm>
              <a:custGeom>
                <a:avLst/>
                <a:gdLst>
                  <a:gd name="T0" fmla="*/ 15 w 31"/>
                  <a:gd name="T1" fmla="*/ 0 h 27"/>
                  <a:gd name="T2" fmla="*/ 8 w 31"/>
                  <a:gd name="T3" fmla="*/ 19 h 27"/>
                  <a:gd name="T4" fmla="*/ 8 w 31"/>
                  <a:gd name="T5" fmla="*/ 19 h 27"/>
                  <a:gd name="T6" fmla="*/ 8 w 31"/>
                  <a:gd name="T7" fmla="*/ 20 h 27"/>
                  <a:gd name="T8" fmla="*/ 23 w 31"/>
                  <a:gd name="T9" fmla="*/ 20 h 27"/>
                  <a:gd name="T10" fmla="*/ 23 w 31"/>
                  <a:gd name="T11" fmla="*/ 19 h 27"/>
                  <a:gd name="T12" fmla="*/ 23 w 31"/>
                  <a:gd name="T13" fmla="*/ 19 h 27"/>
                  <a:gd name="T14" fmla="*/ 15 w 31"/>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7">
                    <a:moveTo>
                      <a:pt x="15" y="0"/>
                    </a:moveTo>
                    <a:cubicBezTo>
                      <a:pt x="6" y="0"/>
                      <a:pt x="0" y="12"/>
                      <a:pt x="8" y="19"/>
                    </a:cubicBezTo>
                    <a:cubicBezTo>
                      <a:pt x="8" y="19"/>
                      <a:pt x="8" y="19"/>
                      <a:pt x="8" y="19"/>
                    </a:cubicBezTo>
                    <a:cubicBezTo>
                      <a:pt x="8" y="19"/>
                      <a:pt x="8" y="20"/>
                      <a:pt x="8" y="20"/>
                    </a:cubicBezTo>
                    <a:cubicBezTo>
                      <a:pt x="10" y="27"/>
                      <a:pt x="20" y="27"/>
                      <a:pt x="23" y="20"/>
                    </a:cubicBezTo>
                    <a:cubicBezTo>
                      <a:pt x="23" y="20"/>
                      <a:pt x="23" y="19"/>
                      <a:pt x="23" y="19"/>
                    </a:cubicBezTo>
                    <a:cubicBezTo>
                      <a:pt x="23" y="19"/>
                      <a:pt x="23" y="19"/>
                      <a:pt x="23" y="19"/>
                    </a:cubicBezTo>
                    <a:cubicBezTo>
                      <a:pt x="31" y="12"/>
                      <a:pt x="25"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4" name="Freeform 490"/>
              <p:cNvSpPr>
                <a:spLocks noEditPoints="1"/>
              </p:cNvSpPr>
              <p:nvPr/>
            </p:nvSpPr>
            <p:spPr bwMode="auto">
              <a:xfrm>
                <a:off x="3892" y="3535"/>
                <a:ext cx="121" cy="121"/>
              </a:xfrm>
              <a:custGeom>
                <a:avLst/>
                <a:gdLst>
                  <a:gd name="T0" fmla="*/ 33 w 60"/>
                  <a:gd name="T1" fmla="*/ 1 h 60"/>
                  <a:gd name="T2" fmla="*/ 30 w 60"/>
                  <a:gd name="T3" fmla="*/ 5 h 60"/>
                  <a:gd name="T4" fmla="*/ 4 w 60"/>
                  <a:gd name="T5" fmla="*/ 29 h 60"/>
                  <a:gd name="T6" fmla="*/ 31 w 60"/>
                  <a:gd name="T7" fmla="*/ 56 h 60"/>
                  <a:gd name="T8" fmla="*/ 57 w 60"/>
                  <a:gd name="T9" fmla="*/ 28 h 60"/>
                  <a:gd name="T10" fmla="*/ 33 w 60"/>
                  <a:gd name="T11" fmla="*/ 1 h 60"/>
                  <a:gd name="T12" fmla="*/ 33 w 60"/>
                  <a:gd name="T13" fmla="*/ 44 h 60"/>
                  <a:gd name="T14" fmla="*/ 16 w 60"/>
                  <a:gd name="T15" fmla="*/ 32 h 60"/>
                  <a:gd name="T16" fmla="*/ 40 w 60"/>
                  <a:gd name="T17" fmla="*/ 11 h 60"/>
                  <a:gd name="T18" fmla="*/ 46 w 60"/>
                  <a:gd name="T19" fmla="*/ 24 h 60"/>
                  <a:gd name="T20" fmla="*/ 33 w 60"/>
                  <a:gd name="T21"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0">
                    <a:moveTo>
                      <a:pt x="33" y="1"/>
                    </a:moveTo>
                    <a:cubicBezTo>
                      <a:pt x="31" y="1"/>
                      <a:pt x="30" y="3"/>
                      <a:pt x="30" y="5"/>
                    </a:cubicBezTo>
                    <a:cubicBezTo>
                      <a:pt x="18" y="7"/>
                      <a:pt x="6" y="19"/>
                      <a:pt x="4" y="29"/>
                    </a:cubicBezTo>
                    <a:cubicBezTo>
                      <a:pt x="0" y="45"/>
                      <a:pt x="16" y="60"/>
                      <a:pt x="31" y="56"/>
                    </a:cubicBezTo>
                    <a:cubicBezTo>
                      <a:pt x="44" y="53"/>
                      <a:pt x="54" y="40"/>
                      <a:pt x="57" y="28"/>
                    </a:cubicBezTo>
                    <a:cubicBezTo>
                      <a:pt x="60" y="14"/>
                      <a:pt x="48" y="0"/>
                      <a:pt x="33" y="1"/>
                    </a:cubicBezTo>
                    <a:close/>
                    <a:moveTo>
                      <a:pt x="33" y="44"/>
                    </a:moveTo>
                    <a:cubicBezTo>
                      <a:pt x="24" y="49"/>
                      <a:pt x="14" y="43"/>
                      <a:pt x="16" y="32"/>
                    </a:cubicBezTo>
                    <a:cubicBezTo>
                      <a:pt x="18" y="21"/>
                      <a:pt x="30" y="13"/>
                      <a:pt x="40" y="11"/>
                    </a:cubicBezTo>
                    <a:cubicBezTo>
                      <a:pt x="45" y="13"/>
                      <a:pt x="47" y="17"/>
                      <a:pt x="46" y="24"/>
                    </a:cubicBezTo>
                    <a:cubicBezTo>
                      <a:pt x="46" y="32"/>
                      <a:pt x="39" y="40"/>
                      <a:pt x="33"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5" name="Freeform 491"/>
              <p:cNvSpPr>
                <a:spLocks noEditPoints="1"/>
              </p:cNvSpPr>
              <p:nvPr/>
            </p:nvSpPr>
            <p:spPr bwMode="auto">
              <a:xfrm>
                <a:off x="3721" y="3168"/>
                <a:ext cx="617" cy="532"/>
              </a:xfrm>
              <a:custGeom>
                <a:avLst/>
                <a:gdLst>
                  <a:gd name="T0" fmla="*/ 302 w 306"/>
                  <a:gd name="T1" fmla="*/ 88 h 264"/>
                  <a:gd name="T2" fmla="*/ 298 w 306"/>
                  <a:gd name="T3" fmla="*/ 84 h 264"/>
                  <a:gd name="T4" fmla="*/ 277 w 306"/>
                  <a:gd name="T5" fmla="*/ 91 h 264"/>
                  <a:gd name="T6" fmla="*/ 237 w 306"/>
                  <a:gd name="T7" fmla="*/ 100 h 264"/>
                  <a:gd name="T8" fmla="*/ 195 w 306"/>
                  <a:gd name="T9" fmla="*/ 107 h 264"/>
                  <a:gd name="T10" fmla="*/ 261 w 306"/>
                  <a:gd name="T11" fmla="*/ 24 h 264"/>
                  <a:gd name="T12" fmla="*/ 259 w 306"/>
                  <a:gd name="T13" fmla="*/ 15 h 264"/>
                  <a:gd name="T14" fmla="*/ 263 w 306"/>
                  <a:gd name="T15" fmla="*/ 12 h 264"/>
                  <a:gd name="T16" fmla="*/ 256 w 306"/>
                  <a:gd name="T17" fmla="*/ 3 h 264"/>
                  <a:gd name="T18" fmla="*/ 157 w 306"/>
                  <a:gd name="T19" fmla="*/ 68 h 264"/>
                  <a:gd name="T20" fmla="*/ 129 w 306"/>
                  <a:gd name="T21" fmla="*/ 112 h 264"/>
                  <a:gd name="T22" fmla="*/ 101 w 306"/>
                  <a:gd name="T23" fmla="*/ 114 h 264"/>
                  <a:gd name="T24" fmla="*/ 100 w 306"/>
                  <a:gd name="T25" fmla="*/ 114 h 264"/>
                  <a:gd name="T26" fmla="*/ 48 w 306"/>
                  <a:gd name="T27" fmla="*/ 88 h 264"/>
                  <a:gd name="T28" fmla="*/ 4 w 306"/>
                  <a:gd name="T29" fmla="*/ 130 h 264"/>
                  <a:gd name="T30" fmla="*/ 108 w 306"/>
                  <a:gd name="T31" fmla="*/ 146 h 264"/>
                  <a:gd name="T32" fmla="*/ 108 w 306"/>
                  <a:gd name="T33" fmla="*/ 146 h 264"/>
                  <a:gd name="T34" fmla="*/ 126 w 306"/>
                  <a:gd name="T35" fmla="*/ 147 h 264"/>
                  <a:gd name="T36" fmla="*/ 128 w 306"/>
                  <a:gd name="T37" fmla="*/ 166 h 264"/>
                  <a:gd name="T38" fmla="*/ 133 w 306"/>
                  <a:gd name="T39" fmla="*/ 166 h 264"/>
                  <a:gd name="T40" fmla="*/ 135 w 306"/>
                  <a:gd name="T41" fmla="*/ 144 h 264"/>
                  <a:gd name="T42" fmla="*/ 135 w 306"/>
                  <a:gd name="T43" fmla="*/ 140 h 264"/>
                  <a:gd name="T44" fmla="*/ 139 w 306"/>
                  <a:gd name="T45" fmla="*/ 109 h 264"/>
                  <a:gd name="T46" fmla="*/ 185 w 306"/>
                  <a:gd name="T47" fmla="*/ 62 h 264"/>
                  <a:gd name="T48" fmla="*/ 240 w 306"/>
                  <a:gd name="T49" fmla="*/ 29 h 264"/>
                  <a:gd name="T50" fmla="*/ 189 w 306"/>
                  <a:gd name="T51" fmla="*/ 94 h 264"/>
                  <a:gd name="T52" fmla="*/ 155 w 306"/>
                  <a:gd name="T53" fmla="*/ 167 h 264"/>
                  <a:gd name="T54" fmla="*/ 103 w 306"/>
                  <a:gd name="T55" fmla="*/ 248 h 264"/>
                  <a:gd name="T56" fmla="*/ 73 w 306"/>
                  <a:gd name="T57" fmla="*/ 217 h 264"/>
                  <a:gd name="T58" fmla="*/ 124 w 306"/>
                  <a:gd name="T59" fmla="*/ 170 h 264"/>
                  <a:gd name="T60" fmla="*/ 123 w 306"/>
                  <a:gd name="T61" fmla="*/ 162 h 264"/>
                  <a:gd name="T62" fmla="*/ 61 w 306"/>
                  <a:gd name="T63" fmla="*/ 224 h 264"/>
                  <a:gd name="T64" fmla="*/ 110 w 306"/>
                  <a:gd name="T65" fmla="*/ 259 h 264"/>
                  <a:gd name="T66" fmla="*/ 165 w 306"/>
                  <a:gd name="T67" fmla="*/ 190 h 264"/>
                  <a:gd name="T68" fmla="*/ 168 w 306"/>
                  <a:gd name="T69" fmla="*/ 160 h 264"/>
                  <a:gd name="T70" fmla="*/ 170 w 306"/>
                  <a:gd name="T71" fmla="*/ 147 h 264"/>
                  <a:gd name="T72" fmla="*/ 304 w 306"/>
                  <a:gd name="T73" fmla="*/ 97 h 264"/>
                  <a:gd name="T74" fmla="*/ 302 w 306"/>
                  <a:gd name="T75" fmla="*/ 88 h 264"/>
                  <a:gd name="T76" fmla="*/ 126 w 306"/>
                  <a:gd name="T77" fmla="*/ 137 h 264"/>
                  <a:gd name="T78" fmla="*/ 108 w 306"/>
                  <a:gd name="T79" fmla="*/ 137 h 264"/>
                  <a:gd name="T80" fmla="*/ 104 w 306"/>
                  <a:gd name="T81" fmla="*/ 143 h 264"/>
                  <a:gd name="T82" fmla="*/ 104 w 306"/>
                  <a:gd name="T83" fmla="*/ 143 h 264"/>
                  <a:gd name="T84" fmla="*/ 15 w 306"/>
                  <a:gd name="T85" fmla="*/ 128 h 264"/>
                  <a:gd name="T86" fmla="*/ 48 w 306"/>
                  <a:gd name="T87" fmla="*/ 99 h 264"/>
                  <a:gd name="T88" fmla="*/ 92 w 306"/>
                  <a:gd name="T89" fmla="*/ 120 h 264"/>
                  <a:gd name="T90" fmla="*/ 100 w 306"/>
                  <a:gd name="T91" fmla="*/ 121 h 264"/>
                  <a:gd name="T92" fmla="*/ 101 w 306"/>
                  <a:gd name="T93" fmla="*/ 121 h 264"/>
                  <a:gd name="T94" fmla="*/ 128 w 306"/>
                  <a:gd name="T95" fmla="*/ 123 h 264"/>
                  <a:gd name="T96" fmla="*/ 126 w 306"/>
                  <a:gd name="T97" fmla="*/ 137 h 264"/>
                  <a:gd name="T98" fmla="*/ 173 w 306"/>
                  <a:gd name="T99" fmla="*/ 141 h 264"/>
                  <a:gd name="T100" fmla="*/ 186 w 306"/>
                  <a:gd name="T101" fmla="*/ 118 h 264"/>
                  <a:gd name="T102" fmla="*/ 240 w 306"/>
                  <a:gd name="T103" fmla="*/ 111 h 264"/>
                  <a:gd name="T104" fmla="*/ 281 w 306"/>
                  <a:gd name="T105" fmla="*/ 104 h 264"/>
                  <a:gd name="T106" fmla="*/ 173 w 306"/>
                  <a:gd name="T107" fmla="*/ 14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264">
                    <a:moveTo>
                      <a:pt x="302" y="88"/>
                    </a:moveTo>
                    <a:cubicBezTo>
                      <a:pt x="302" y="86"/>
                      <a:pt x="300" y="84"/>
                      <a:pt x="298" y="84"/>
                    </a:cubicBezTo>
                    <a:cubicBezTo>
                      <a:pt x="291" y="84"/>
                      <a:pt x="284" y="89"/>
                      <a:pt x="277" y="91"/>
                    </a:cubicBezTo>
                    <a:cubicBezTo>
                      <a:pt x="264" y="95"/>
                      <a:pt x="250" y="98"/>
                      <a:pt x="237" y="100"/>
                    </a:cubicBezTo>
                    <a:cubicBezTo>
                      <a:pt x="227" y="102"/>
                      <a:pt x="209" y="103"/>
                      <a:pt x="195" y="107"/>
                    </a:cubicBezTo>
                    <a:cubicBezTo>
                      <a:pt x="216" y="78"/>
                      <a:pt x="237" y="50"/>
                      <a:pt x="261" y="24"/>
                    </a:cubicBezTo>
                    <a:cubicBezTo>
                      <a:pt x="264" y="21"/>
                      <a:pt x="262" y="17"/>
                      <a:pt x="259" y="15"/>
                    </a:cubicBezTo>
                    <a:cubicBezTo>
                      <a:pt x="261" y="14"/>
                      <a:pt x="262" y="13"/>
                      <a:pt x="263" y="12"/>
                    </a:cubicBezTo>
                    <a:cubicBezTo>
                      <a:pt x="268" y="8"/>
                      <a:pt x="261" y="0"/>
                      <a:pt x="256" y="3"/>
                    </a:cubicBezTo>
                    <a:cubicBezTo>
                      <a:pt x="225" y="27"/>
                      <a:pt x="189" y="44"/>
                      <a:pt x="157" y="68"/>
                    </a:cubicBezTo>
                    <a:cubicBezTo>
                      <a:pt x="142" y="80"/>
                      <a:pt x="133" y="95"/>
                      <a:pt x="129" y="112"/>
                    </a:cubicBezTo>
                    <a:cubicBezTo>
                      <a:pt x="120" y="112"/>
                      <a:pt x="110" y="113"/>
                      <a:pt x="101" y="114"/>
                    </a:cubicBezTo>
                    <a:cubicBezTo>
                      <a:pt x="101" y="114"/>
                      <a:pt x="100" y="114"/>
                      <a:pt x="100" y="114"/>
                    </a:cubicBezTo>
                    <a:cubicBezTo>
                      <a:pt x="90" y="93"/>
                      <a:pt x="71" y="84"/>
                      <a:pt x="48" y="88"/>
                    </a:cubicBezTo>
                    <a:cubicBezTo>
                      <a:pt x="28" y="91"/>
                      <a:pt x="6" y="109"/>
                      <a:pt x="4" y="130"/>
                    </a:cubicBezTo>
                    <a:cubicBezTo>
                      <a:pt x="0" y="184"/>
                      <a:pt x="89" y="188"/>
                      <a:pt x="108" y="146"/>
                    </a:cubicBezTo>
                    <a:cubicBezTo>
                      <a:pt x="108" y="146"/>
                      <a:pt x="108" y="146"/>
                      <a:pt x="108" y="146"/>
                    </a:cubicBezTo>
                    <a:cubicBezTo>
                      <a:pt x="114" y="146"/>
                      <a:pt x="120" y="147"/>
                      <a:pt x="126" y="147"/>
                    </a:cubicBezTo>
                    <a:cubicBezTo>
                      <a:pt x="127" y="153"/>
                      <a:pt x="127" y="160"/>
                      <a:pt x="128" y="166"/>
                    </a:cubicBezTo>
                    <a:cubicBezTo>
                      <a:pt x="128" y="170"/>
                      <a:pt x="133" y="170"/>
                      <a:pt x="133" y="166"/>
                    </a:cubicBezTo>
                    <a:cubicBezTo>
                      <a:pt x="134" y="159"/>
                      <a:pt x="134" y="151"/>
                      <a:pt x="135" y="144"/>
                    </a:cubicBezTo>
                    <a:cubicBezTo>
                      <a:pt x="135" y="143"/>
                      <a:pt x="135" y="142"/>
                      <a:pt x="135" y="140"/>
                    </a:cubicBezTo>
                    <a:cubicBezTo>
                      <a:pt x="136" y="130"/>
                      <a:pt x="136" y="120"/>
                      <a:pt x="139" y="109"/>
                    </a:cubicBezTo>
                    <a:cubicBezTo>
                      <a:pt x="143" y="88"/>
                      <a:pt x="168" y="73"/>
                      <a:pt x="185" y="62"/>
                    </a:cubicBezTo>
                    <a:cubicBezTo>
                      <a:pt x="203" y="50"/>
                      <a:pt x="222" y="41"/>
                      <a:pt x="240" y="29"/>
                    </a:cubicBezTo>
                    <a:cubicBezTo>
                      <a:pt x="222" y="49"/>
                      <a:pt x="206" y="72"/>
                      <a:pt x="189" y="94"/>
                    </a:cubicBezTo>
                    <a:cubicBezTo>
                      <a:pt x="171" y="119"/>
                      <a:pt x="157" y="136"/>
                      <a:pt x="155" y="167"/>
                    </a:cubicBezTo>
                    <a:cubicBezTo>
                      <a:pt x="152" y="202"/>
                      <a:pt x="145" y="243"/>
                      <a:pt x="103" y="248"/>
                    </a:cubicBezTo>
                    <a:cubicBezTo>
                      <a:pt x="84" y="250"/>
                      <a:pt x="74" y="235"/>
                      <a:pt x="73" y="217"/>
                    </a:cubicBezTo>
                    <a:cubicBezTo>
                      <a:pt x="71" y="190"/>
                      <a:pt x="101" y="174"/>
                      <a:pt x="124" y="170"/>
                    </a:cubicBezTo>
                    <a:cubicBezTo>
                      <a:pt x="128" y="169"/>
                      <a:pt x="127" y="162"/>
                      <a:pt x="123" y="162"/>
                    </a:cubicBezTo>
                    <a:cubicBezTo>
                      <a:pt x="87" y="161"/>
                      <a:pt x="59" y="189"/>
                      <a:pt x="61" y="224"/>
                    </a:cubicBezTo>
                    <a:cubicBezTo>
                      <a:pt x="62" y="249"/>
                      <a:pt x="87" y="264"/>
                      <a:pt x="110" y="259"/>
                    </a:cubicBezTo>
                    <a:cubicBezTo>
                      <a:pt x="144" y="251"/>
                      <a:pt x="162" y="223"/>
                      <a:pt x="165" y="190"/>
                    </a:cubicBezTo>
                    <a:cubicBezTo>
                      <a:pt x="166" y="180"/>
                      <a:pt x="167" y="170"/>
                      <a:pt x="168" y="160"/>
                    </a:cubicBezTo>
                    <a:cubicBezTo>
                      <a:pt x="168" y="155"/>
                      <a:pt x="169" y="151"/>
                      <a:pt x="170" y="147"/>
                    </a:cubicBezTo>
                    <a:cubicBezTo>
                      <a:pt x="220" y="149"/>
                      <a:pt x="276" y="143"/>
                      <a:pt x="304" y="97"/>
                    </a:cubicBezTo>
                    <a:cubicBezTo>
                      <a:pt x="306" y="93"/>
                      <a:pt x="305" y="90"/>
                      <a:pt x="302" y="88"/>
                    </a:cubicBezTo>
                    <a:close/>
                    <a:moveTo>
                      <a:pt x="126" y="137"/>
                    </a:moveTo>
                    <a:cubicBezTo>
                      <a:pt x="120" y="137"/>
                      <a:pt x="114" y="137"/>
                      <a:pt x="108" y="137"/>
                    </a:cubicBezTo>
                    <a:cubicBezTo>
                      <a:pt x="105" y="137"/>
                      <a:pt x="104" y="140"/>
                      <a:pt x="104" y="143"/>
                    </a:cubicBezTo>
                    <a:cubicBezTo>
                      <a:pt x="104" y="143"/>
                      <a:pt x="104" y="143"/>
                      <a:pt x="104" y="143"/>
                    </a:cubicBezTo>
                    <a:cubicBezTo>
                      <a:pt x="85" y="170"/>
                      <a:pt x="7" y="175"/>
                      <a:pt x="15" y="128"/>
                    </a:cubicBezTo>
                    <a:cubicBezTo>
                      <a:pt x="18" y="113"/>
                      <a:pt x="34" y="103"/>
                      <a:pt x="48" y="99"/>
                    </a:cubicBezTo>
                    <a:cubicBezTo>
                      <a:pt x="67" y="93"/>
                      <a:pt x="84" y="102"/>
                      <a:pt x="92" y="120"/>
                    </a:cubicBezTo>
                    <a:cubicBezTo>
                      <a:pt x="93" y="124"/>
                      <a:pt x="97" y="123"/>
                      <a:pt x="100" y="121"/>
                    </a:cubicBezTo>
                    <a:cubicBezTo>
                      <a:pt x="100" y="121"/>
                      <a:pt x="101" y="121"/>
                      <a:pt x="101" y="121"/>
                    </a:cubicBezTo>
                    <a:cubicBezTo>
                      <a:pt x="110" y="122"/>
                      <a:pt x="119" y="123"/>
                      <a:pt x="128" y="123"/>
                    </a:cubicBezTo>
                    <a:cubicBezTo>
                      <a:pt x="127" y="127"/>
                      <a:pt x="127" y="132"/>
                      <a:pt x="126" y="137"/>
                    </a:cubicBezTo>
                    <a:close/>
                    <a:moveTo>
                      <a:pt x="173" y="141"/>
                    </a:moveTo>
                    <a:cubicBezTo>
                      <a:pt x="176" y="133"/>
                      <a:pt x="181" y="125"/>
                      <a:pt x="186" y="118"/>
                    </a:cubicBezTo>
                    <a:cubicBezTo>
                      <a:pt x="202" y="121"/>
                      <a:pt x="227" y="113"/>
                      <a:pt x="240" y="111"/>
                    </a:cubicBezTo>
                    <a:cubicBezTo>
                      <a:pt x="249" y="110"/>
                      <a:pt x="267" y="108"/>
                      <a:pt x="281" y="104"/>
                    </a:cubicBezTo>
                    <a:cubicBezTo>
                      <a:pt x="253" y="132"/>
                      <a:pt x="212" y="135"/>
                      <a:pt x="173"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6" name="Freeform 492"/>
              <p:cNvSpPr>
                <a:spLocks noEditPoints="1"/>
              </p:cNvSpPr>
              <p:nvPr/>
            </p:nvSpPr>
            <p:spPr bwMode="auto">
              <a:xfrm>
                <a:off x="3767" y="3371"/>
                <a:ext cx="127" cy="121"/>
              </a:xfrm>
              <a:custGeom>
                <a:avLst/>
                <a:gdLst>
                  <a:gd name="T0" fmla="*/ 61 w 63"/>
                  <a:gd name="T1" fmla="*/ 33 h 60"/>
                  <a:gd name="T2" fmla="*/ 31 w 63"/>
                  <a:gd name="T3" fmla="*/ 2 h 60"/>
                  <a:gd name="T4" fmla="*/ 25 w 63"/>
                  <a:gd name="T5" fmla="*/ 9 h 60"/>
                  <a:gd name="T6" fmla="*/ 2 w 63"/>
                  <a:gd name="T7" fmla="*/ 35 h 60"/>
                  <a:gd name="T8" fmla="*/ 39 w 63"/>
                  <a:gd name="T9" fmla="*/ 59 h 60"/>
                  <a:gd name="T10" fmla="*/ 61 w 63"/>
                  <a:gd name="T11" fmla="*/ 33 h 60"/>
                  <a:gd name="T12" fmla="*/ 39 w 63"/>
                  <a:gd name="T13" fmla="*/ 47 h 60"/>
                  <a:gd name="T14" fmla="*/ 14 w 63"/>
                  <a:gd name="T15" fmla="*/ 35 h 60"/>
                  <a:gd name="T16" fmla="*/ 28 w 63"/>
                  <a:gd name="T17" fmla="*/ 14 h 60"/>
                  <a:gd name="T18" fmla="*/ 30 w 63"/>
                  <a:gd name="T19" fmla="*/ 12 h 60"/>
                  <a:gd name="T20" fmla="*/ 48 w 63"/>
                  <a:gd name="T21" fmla="*/ 30 h 60"/>
                  <a:gd name="T22" fmla="*/ 39 w 63"/>
                  <a:gd name="T23" fmla="*/ 4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60">
                    <a:moveTo>
                      <a:pt x="61" y="33"/>
                    </a:moveTo>
                    <a:cubicBezTo>
                      <a:pt x="59" y="17"/>
                      <a:pt x="45" y="6"/>
                      <a:pt x="31" y="2"/>
                    </a:cubicBezTo>
                    <a:cubicBezTo>
                      <a:pt x="26" y="0"/>
                      <a:pt x="23" y="5"/>
                      <a:pt x="25" y="9"/>
                    </a:cubicBezTo>
                    <a:cubicBezTo>
                      <a:pt x="12" y="10"/>
                      <a:pt x="0" y="21"/>
                      <a:pt x="2" y="35"/>
                    </a:cubicBezTo>
                    <a:cubicBezTo>
                      <a:pt x="3" y="53"/>
                      <a:pt x="23" y="60"/>
                      <a:pt x="39" y="59"/>
                    </a:cubicBezTo>
                    <a:cubicBezTo>
                      <a:pt x="53" y="58"/>
                      <a:pt x="63" y="47"/>
                      <a:pt x="61" y="33"/>
                    </a:cubicBezTo>
                    <a:close/>
                    <a:moveTo>
                      <a:pt x="39" y="47"/>
                    </a:moveTo>
                    <a:cubicBezTo>
                      <a:pt x="29" y="48"/>
                      <a:pt x="17" y="45"/>
                      <a:pt x="14" y="35"/>
                    </a:cubicBezTo>
                    <a:cubicBezTo>
                      <a:pt x="11" y="25"/>
                      <a:pt x="21" y="17"/>
                      <a:pt x="28" y="14"/>
                    </a:cubicBezTo>
                    <a:cubicBezTo>
                      <a:pt x="29" y="14"/>
                      <a:pt x="30" y="13"/>
                      <a:pt x="30" y="12"/>
                    </a:cubicBezTo>
                    <a:cubicBezTo>
                      <a:pt x="38" y="15"/>
                      <a:pt x="45" y="21"/>
                      <a:pt x="48" y="30"/>
                    </a:cubicBezTo>
                    <a:cubicBezTo>
                      <a:pt x="52" y="39"/>
                      <a:pt x="48" y="46"/>
                      <a:pt x="39"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7" name="Freeform 493"/>
              <p:cNvSpPr>
                <a:spLocks noEditPoints="1"/>
              </p:cNvSpPr>
              <p:nvPr/>
            </p:nvSpPr>
            <p:spPr bwMode="auto">
              <a:xfrm>
                <a:off x="2372" y="2474"/>
                <a:ext cx="704" cy="720"/>
              </a:xfrm>
              <a:custGeom>
                <a:avLst/>
                <a:gdLst>
                  <a:gd name="T0" fmla="*/ 181 w 349"/>
                  <a:gd name="T1" fmla="*/ 137 h 357"/>
                  <a:gd name="T2" fmla="*/ 206 w 349"/>
                  <a:gd name="T3" fmla="*/ 135 h 357"/>
                  <a:gd name="T4" fmla="*/ 213 w 349"/>
                  <a:gd name="T5" fmla="*/ 149 h 357"/>
                  <a:gd name="T6" fmla="*/ 207 w 349"/>
                  <a:gd name="T7" fmla="*/ 172 h 357"/>
                  <a:gd name="T8" fmla="*/ 205 w 349"/>
                  <a:gd name="T9" fmla="*/ 179 h 357"/>
                  <a:gd name="T10" fmla="*/ 107 w 349"/>
                  <a:gd name="T11" fmla="*/ 322 h 357"/>
                  <a:gd name="T12" fmla="*/ 2 w 349"/>
                  <a:gd name="T13" fmla="*/ 353 h 357"/>
                  <a:gd name="T14" fmla="*/ 56 w 349"/>
                  <a:gd name="T15" fmla="*/ 354 h 357"/>
                  <a:gd name="T16" fmla="*/ 115 w 349"/>
                  <a:gd name="T17" fmla="*/ 332 h 357"/>
                  <a:gd name="T18" fmla="*/ 242 w 349"/>
                  <a:gd name="T19" fmla="*/ 203 h 357"/>
                  <a:gd name="T20" fmla="*/ 316 w 349"/>
                  <a:gd name="T21" fmla="*/ 132 h 357"/>
                  <a:gd name="T22" fmla="*/ 208 w 349"/>
                  <a:gd name="T23" fmla="*/ 113 h 357"/>
                  <a:gd name="T24" fmla="*/ 229 w 349"/>
                  <a:gd name="T25" fmla="*/ 82 h 357"/>
                  <a:gd name="T26" fmla="*/ 288 w 349"/>
                  <a:gd name="T27" fmla="*/ 68 h 357"/>
                  <a:gd name="T28" fmla="*/ 148 w 349"/>
                  <a:gd name="T29" fmla="*/ 304 h 357"/>
                  <a:gd name="T30" fmla="*/ 160 w 349"/>
                  <a:gd name="T31" fmla="*/ 288 h 357"/>
                  <a:gd name="T32" fmla="*/ 171 w 349"/>
                  <a:gd name="T33" fmla="*/ 278 h 357"/>
                  <a:gd name="T34" fmla="*/ 148 w 349"/>
                  <a:gd name="T35" fmla="*/ 304 h 357"/>
                  <a:gd name="T36" fmla="*/ 188 w 349"/>
                  <a:gd name="T37" fmla="*/ 249 h 357"/>
                  <a:gd name="T38" fmla="*/ 167 w 349"/>
                  <a:gd name="T39" fmla="*/ 271 h 357"/>
                  <a:gd name="T40" fmla="*/ 153 w 349"/>
                  <a:gd name="T41" fmla="*/ 283 h 357"/>
                  <a:gd name="T42" fmla="*/ 140 w 349"/>
                  <a:gd name="T43" fmla="*/ 297 h 357"/>
                  <a:gd name="T44" fmla="*/ 131 w 349"/>
                  <a:gd name="T45" fmla="*/ 310 h 357"/>
                  <a:gd name="T46" fmla="*/ 182 w 349"/>
                  <a:gd name="T47" fmla="*/ 214 h 357"/>
                  <a:gd name="T48" fmla="*/ 193 w 349"/>
                  <a:gd name="T49" fmla="*/ 246 h 357"/>
                  <a:gd name="T50" fmla="*/ 197 w 349"/>
                  <a:gd name="T51" fmla="*/ 229 h 357"/>
                  <a:gd name="T52" fmla="*/ 185 w 349"/>
                  <a:gd name="T53" fmla="*/ 211 h 357"/>
                  <a:gd name="T54" fmla="*/ 212 w 349"/>
                  <a:gd name="T55" fmla="*/ 184 h 357"/>
                  <a:gd name="T56" fmla="*/ 253 w 349"/>
                  <a:gd name="T57" fmla="*/ 188 h 357"/>
                  <a:gd name="T58" fmla="*/ 258 w 349"/>
                  <a:gd name="T59" fmla="*/ 183 h 357"/>
                  <a:gd name="T60" fmla="*/ 261 w 349"/>
                  <a:gd name="T61" fmla="*/ 180 h 357"/>
                  <a:gd name="T62" fmla="*/ 261 w 349"/>
                  <a:gd name="T63" fmla="*/ 180 h 357"/>
                  <a:gd name="T64" fmla="*/ 290 w 349"/>
                  <a:gd name="T65" fmla="*/ 142 h 357"/>
                  <a:gd name="T66" fmla="*/ 299 w 349"/>
                  <a:gd name="T67" fmla="*/ 131 h 357"/>
                  <a:gd name="T68" fmla="*/ 307 w 349"/>
                  <a:gd name="T69" fmla="*/ 127 h 357"/>
                  <a:gd name="T70" fmla="*/ 314 w 349"/>
                  <a:gd name="T71" fmla="*/ 115 h 357"/>
                  <a:gd name="T72" fmla="*/ 317 w 349"/>
                  <a:gd name="T73" fmla="*/ 111 h 357"/>
                  <a:gd name="T74" fmla="*/ 323 w 349"/>
                  <a:gd name="T75" fmla="*/ 100 h 357"/>
                  <a:gd name="T76" fmla="*/ 310 w 349"/>
                  <a:gd name="T77" fmla="*/ 102 h 357"/>
                  <a:gd name="T78" fmla="*/ 300 w 349"/>
                  <a:gd name="T79" fmla="*/ 111 h 357"/>
                  <a:gd name="T80" fmla="*/ 288 w 349"/>
                  <a:gd name="T81" fmla="*/ 116 h 357"/>
                  <a:gd name="T82" fmla="*/ 278 w 349"/>
                  <a:gd name="T83" fmla="*/ 133 h 357"/>
                  <a:gd name="T84" fmla="*/ 260 w 349"/>
                  <a:gd name="T85" fmla="*/ 157 h 357"/>
                  <a:gd name="T86" fmla="*/ 248 w 349"/>
                  <a:gd name="T87" fmla="*/ 170 h 357"/>
                  <a:gd name="T88" fmla="*/ 234 w 349"/>
                  <a:gd name="T89" fmla="*/ 190 h 357"/>
                  <a:gd name="T90" fmla="*/ 222 w 349"/>
                  <a:gd name="T91" fmla="*/ 147 h 357"/>
                  <a:gd name="T92" fmla="*/ 323 w 349"/>
                  <a:gd name="T93" fmla="*/ 10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9" h="357">
                    <a:moveTo>
                      <a:pt x="332" y="67"/>
                    </a:moveTo>
                    <a:cubicBezTo>
                      <a:pt x="323" y="59"/>
                      <a:pt x="313" y="57"/>
                      <a:pt x="303" y="61"/>
                    </a:cubicBezTo>
                    <a:cubicBezTo>
                      <a:pt x="278" y="0"/>
                      <a:pt x="187" y="105"/>
                      <a:pt x="181" y="137"/>
                    </a:cubicBezTo>
                    <a:cubicBezTo>
                      <a:pt x="180" y="140"/>
                      <a:pt x="184" y="142"/>
                      <a:pt x="185" y="139"/>
                    </a:cubicBezTo>
                    <a:cubicBezTo>
                      <a:pt x="186" y="138"/>
                      <a:pt x="187" y="137"/>
                      <a:pt x="187" y="136"/>
                    </a:cubicBezTo>
                    <a:cubicBezTo>
                      <a:pt x="190" y="147"/>
                      <a:pt x="197" y="150"/>
                      <a:pt x="206" y="135"/>
                    </a:cubicBezTo>
                    <a:cubicBezTo>
                      <a:pt x="220" y="113"/>
                      <a:pt x="247" y="74"/>
                      <a:pt x="277" y="75"/>
                    </a:cubicBezTo>
                    <a:cubicBezTo>
                      <a:pt x="250" y="97"/>
                      <a:pt x="224" y="135"/>
                      <a:pt x="213" y="148"/>
                    </a:cubicBezTo>
                    <a:cubicBezTo>
                      <a:pt x="213" y="148"/>
                      <a:pt x="213" y="148"/>
                      <a:pt x="213" y="149"/>
                    </a:cubicBezTo>
                    <a:cubicBezTo>
                      <a:pt x="212" y="149"/>
                      <a:pt x="212" y="149"/>
                      <a:pt x="211" y="150"/>
                    </a:cubicBezTo>
                    <a:cubicBezTo>
                      <a:pt x="209" y="153"/>
                      <a:pt x="207" y="157"/>
                      <a:pt x="207" y="160"/>
                    </a:cubicBezTo>
                    <a:cubicBezTo>
                      <a:pt x="206" y="164"/>
                      <a:pt x="206" y="168"/>
                      <a:pt x="207" y="172"/>
                    </a:cubicBezTo>
                    <a:cubicBezTo>
                      <a:pt x="206" y="173"/>
                      <a:pt x="206" y="174"/>
                      <a:pt x="206" y="174"/>
                    </a:cubicBezTo>
                    <a:cubicBezTo>
                      <a:pt x="206" y="176"/>
                      <a:pt x="205" y="177"/>
                      <a:pt x="205" y="179"/>
                    </a:cubicBezTo>
                    <a:cubicBezTo>
                      <a:pt x="205" y="179"/>
                      <a:pt x="205" y="179"/>
                      <a:pt x="205" y="179"/>
                    </a:cubicBezTo>
                    <a:cubicBezTo>
                      <a:pt x="184" y="192"/>
                      <a:pt x="162" y="223"/>
                      <a:pt x="145" y="246"/>
                    </a:cubicBezTo>
                    <a:cubicBezTo>
                      <a:pt x="129" y="268"/>
                      <a:pt x="113" y="293"/>
                      <a:pt x="111" y="321"/>
                    </a:cubicBezTo>
                    <a:cubicBezTo>
                      <a:pt x="109" y="321"/>
                      <a:pt x="108" y="321"/>
                      <a:pt x="107" y="322"/>
                    </a:cubicBezTo>
                    <a:cubicBezTo>
                      <a:pt x="102" y="325"/>
                      <a:pt x="98" y="329"/>
                      <a:pt x="95" y="334"/>
                    </a:cubicBezTo>
                    <a:cubicBezTo>
                      <a:pt x="79" y="330"/>
                      <a:pt x="64" y="330"/>
                      <a:pt x="51" y="341"/>
                    </a:cubicBezTo>
                    <a:cubicBezTo>
                      <a:pt x="33" y="328"/>
                      <a:pt x="13" y="332"/>
                      <a:pt x="2" y="353"/>
                    </a:cubicBezTo>
                    <a:cubicBezTo>
                      <a:pt x="0" y="355"/>
                      <a:pt x="3" y="357"/>
                      <a:pt x="5" y="355"/>
                    </a:cubicBezTo>
                    <a:cubicBezTo>
                      <a:pt x="17" y="338"/>
                      <a:pt x="35" y="340"/>
                      <a:pt x="47" y="354"/>
                    </a:cubicBezTo>
                    <a:cubicBezTo>
                      <a:pt x="50" y="356"/>
                      <a:pt x="54" y="356"/>
                      <a:pt x="56" y="354"/>
                    </a:cubicBezTo>
                    <a:cubicBezTo>
                      <a:pt x="69" y="343"/>
                      <a:pt x="81" y="345"/>
                      <a:pt x="96" y="349"/>
                    </a:cubicBezTo>
                    <a:cubicBezTo>
                      <a:pt x="99" y="350"/>
                      <a:pt x="103" y="348"/>
                      <a:pt x="104" y="345"/>
                    </a:cubicBezTo>
                    <a:cubicBezTo>
                      <a:pt x="107" y="340"/>
                      <a:pt x="111" y="337"/>
                      <a:pt x="115" y="332"/>
                    </a:cubicBezTo>
                    <a:cubicBezTo>
                      <a:pt x="116" y="330"/>
                      <a:pt x="116" y="329"/>
                      <a:pt x="116" y="327"/>
                    </a:cubicBezTo>
                    <a:cubicBezTo>
                      <a:pt x="174" y="321"/>
                      <a:pt x="214" y="248"/>
                      <a:pt x="242" y="204"/>
                    </a:cubicBezTo>
                    <a:cubicBezTo>
                      <a:pt x="242" y="204"/>
                      <a:pt x="242" y="203"/>
                      <a:pt x="242" y="203"/>
                    </a:cubicBezTo>
                    <a:cubicBezTo>
                      <a:pt x="245" y="203"/>
                      <a:pt x="249" y="202"/>
                      <a:pt x="252" y="201"/>
                    </a:cubicBezTo>
                    <a:cubicBezTo>
                      <a:pt x="252" y="201"/>
                      <a:pt x="253" y="200"/>
                      <a:pt x="254" y="200"/>
                    </a:cubicBezTo>
                    <a:cubicBezTo>
                      <a:pt x="279" y="183"/>
                      <a:pt x="299" y="156"/>
                      <a:pt x="316" y="132"/>
                    </a:cubicBezTo>
                    <a:cubicBezTo>
                      <a:pt x="327" y="117"/>
                      <a:pt x="349" y="86"/>
                      <a:pt x="332" y="67"/>
                    </a:cubicBezTo>
                    <a:close/>
                    <a:moveTo>
                      <a:pt x="231" y="88"/>
                    </a:moveTo>
                    <a:cubicBezTo>
                      <a:pt x="224" y="96"/>
                      <a:pt x="215" y="104"/>
                      <a:pt x="208" y="113"/>
                    </a:cubicBezTo>
                    <a:cubicBezTo>
                      <a:pt x="205" y="118"/>
                      <a:pt x="203" y="122"/>
                      <a:pt x="200" y="127"/>
                    </a:cubicBezTo>
                    <a:cubicBezTo>
                      <a:pt x="196" y="135"/>
                      <a:pt x="194" y="139"/>
                      <a:pt x="191" y="130"/>
                    </a:cubicBezTo>
                    <a:cubicBezTo>
                      <a:pt x="202" y="112"/>
                      <a:pt x="215" y="96"/>
                      <a:pt x="229" y="82"/>
                    </a:cubicBezTo>
                    <a:cubicBezTo>
                      <a:pt x="238" y="73"/>
                      <a:pt x="249" y="64"/>
                      <a:pt x="260" y="58"/>
                    </a:cubicBezTo>
                    <a:cubicBezTo>
                      <a:pt x="275" y="51"/>
                      <a:pt x="284" y="55"/>
                      <a:pt x="294" y="64"/>
                    </a:cubicBezTo>
                    <a:cubicBezTo>
                      <a:pt x="292" y="65"/>
                      <a:pt x="290" y="66"/>
                      <a:pt x="288" y="68"/>
                    </a:cubicBezTo>
                    <a:cubicBezTo>
                      <a:pt x="287" y="68"/>
                      <a:pt x="287" y="67"/>
                      <a:pt x="287" y="67"/>
                    </a:cubicBezTo>
                    <a:cubicBezTo>
                      <a:pt x="265" y="59"/>
                      <a:pt x="246" y="74"/>
                      <a:pt x="231" y="88"/>
                    </a:cubicBezTo>
                    <a:close/>
                    <a:moveTo>
                      <a:pt x="148" y="304"/>
                    </a:moveTo>
                    <a:cubicBezTo>
                      <a:pt x="147" y="299"/>
                      <a:pt x="148" y="295"/>
                      <a:pt x="148" y="290"/>
                    </a:cubicBezTo>
                    <a:cubicBezTo>
                      <a:pt x="151" y="290"/>
                      <a:pt x="153" y="291"/>
                      <a:pt x="155" y="292"/>
                    </a:cubicBezTo>
                    <a:cubicBezTo>
                      <a:pt x="158" y="293"/>
                      <a:pt x="160" y="291"/>
                      <a:pt x="160" y="288"/>
                    </a:cubicBezTo>
                    <a:cubicBezTo>
                      <a:pt x="161" y="284"/>
                      <a:pt x="161" y="279"/>
                      <a:pt x="161" y="274"/>
                    </a:cubicBezTo>
                    <a:cubicBezTo>
                      <a:pt x="163" y="275"/>
                      <a:pt x="165" y="277"/>
                      <a:pt x="167" y="279"/>
                    </a:cubicBezTo>
                    <a:cubicBezTo>
                      <a:pt x="168" y="280"/>
                      <a:pt x="171" y="279"/>
                      <a:pt x="171" y="278"/>
                    </a:cubicBezTo>
                    <a:cubicBezTo>
                      <a:pt x="172" y="276"/>
                      <a:pt x="177" y="264"/>
                      <a:pt x="177" y="264"/>
                    </a:cubicBezTo>
                    <a:cubicBezTo>
                      <a:pt x="180" y="267"/>
                      <a:pt x="182" y="267"/>
                      <a:pt x="185" y="267"/>
                    </a:cubicBezTo>
                    <a:cubicBezTo>
                      <a:pt x="174" y="282"/>
                      <a:pt x="161" y="294"/>
                      <a:pt x="148" y="304"/>
                    </a:cubicBezTo>
                    <a:close/>
                    <a:moveTo>
                      <a:pt x="193" y="246"/>
                    </a:moveTo>
                    <a:cubicBezTo>
                      <a:pt x="192" y="246"/>
                      <a:pt x="191" y="246"/>
                      <a:pt x="189" y="247"/>
                    </a:cubicBezTo>
                    <a:cubicBezTo>
                      <a:pt x="188" y="247"/>
                      <a:pt x="188" y="249"/>
                      <a:pt x="188" y="249"/>
                    </a:cubicBezTo>
                    <a:cubicBezTo>
                      <a:pt x="190" y="259"/>
                      <a:pt x="187" y="261"/>
                      <a:pt x="178" y="257"/>
                    </a:cubicBezTo>
                    <a:cubicBezTo>
                      <a:pt x="177" y="256"/>
                      <a:pt x="174" y="256"/>
                      <a:pt x="174" y="258"/>
                    </a:cubicBezTo>
                    <a:cubicBezTo>
                      <a:pt x="173" y="259"/>
                      <a:pt x="168" y="272"/>
                      <a:pt x="167" y="271"/>
                    </a:cubicBezTo>
                    <a:cubicBezTo>
                      <a:pt x="164" y="267"/>
                      <a:pt x="163" y="267"/>
                      <a:pt x="160" y="266"/>
                    </a:cubicBezTo>
                    <a:cubicBezTo>
                      <a:pt x="158" y="265"/>
                      <a:pt x="156" y="267"/>
                      <a:pt x="156" y="269"/>
                    </a:cubicBezTo>
                    <a:cubicBezTo>
                      <a:pt x="155" y="274"/>
                      <a:pt x="154" y="278"/>
                      <a:pt x="153" y="283"/>
                    </a:cubicBezTo>
                    <a:cubicBezTo>
                      <a:pt x="151" y="282"/>
                      <a:pt x="148" y="282"/>
                      <a:pt x="144" y="282"/>
                    </a:cubicBezTo>
                    <a:cubicBezTo>
                      <a:pt x="142" y="282"/>
                      <a:pt x="141" y="284"/>
                      <a:pt x="140" y="286"/>
                    </a:cubicBezTo>
                    <a:cubicBezTo>
                      <a:pt x="140" y="290"/>
                      <a:pt x="140" y="293"/>
                      <a:pt x="140" y="297"/>
                    </a:cubicBezTo>
                    <a:cubicBezTo>
                      <a:pt x="139" y="296"/>
                      <a:pt x="138" y="296"/>
                      <a:pt x="136" y="295"/>
                    </a:cubicBezTo>
                    <a:cubicBezTo>
                      <a:pt x="134" y="293"/>
                      <a:pt x="131" y="295"/>
                      <a:pt x="131" y="298"/>
                    </a:cubicBezTo>
                    <a:cubicBezTo>
                      <a:pt x="131" y="302"/>
                      <a:pt x="131" y="306"/>
                      <a:pt x="131" y="310"/>
                    </a:cubicBezTo>
                    <a:cubicBezTo>
                      <a:pt x="131" y="311"/>
                      <a:pt x="131" y="312"/>
                      <a:pt x="132" y="313"/>
                    </a:cubicBezTo>
                    <a:cubicBezTo>
                      <a:pt x="128" y="314"/>
                      <a:pt x="124" y="316"/>
                      <a:pt x="120" y="317"/>
                    </a:cubicBezTo>
                    <a:cubicBezTo>
                      <a:pt x="125" y="278"/>
                      <a:pt x="154" y="245"/>
                      <a:pt x="182" y="214"/>
                    </a:cubicBezTo>
                    <a:cubicBezTo>
                      <a:pt x="182" y="220"/>
                      <a:pt x="184" y="226"/>
                      <a:pt x="187" y="230"/>
                    </a:cubicBezTo>
                    <a:cubicBezTo>
                      <a:pt x="189" y="233"/>
                      <a:pt x="192" y="235"/>
                      <a:pt x="195" y="238"/>
                    </a:cubicBezTo>
                    <a:cubicBezTo>
                      <a:pt x="194" y="242"/>
                      <a:pt x="193" y="246"/>
                      <a:pt x="193" y="246"/>
                    </a:cubicBezTo>
                    <a:close/>
                    <a:moveTo>
                      <a:pt x="217" y="220"/>
                    </a:moveTo>
                    <a:cubicBezTo>
                      <a:pt x="210" y="218"/>
                      <a:pt x="208" y="220"/>
                      <a:pt x="207" y="226"/>
                    </a:cubicBezTo>
                    <a:cubicBezTo>
                      <a:pt x="203" y="225"/>
                      <a:pt x="198" y="225"/>
                      <a:pt x="197" y="229"/>
                    </a:cubicBezTo>
                    <a:cubicBezTo>
                      <a:pt x="197" y="229"/>
                      <a:pt x="197" y="230"/>
                      <a:pt x="197" y="230"/>
                    </a:cubicBezTo>
                    <a:cubicBezTo>
                      <a:pt x="196" y="230"/>
                      <a:pt x="195" y="229"/>
                      <a:pt x="194" y="228"/>
                    </a:cubicBezTo>
                    <a:cubicBezTo>
                      <a:pt x="188" y="224"/>
                      <a:pt x="186" y="217"/>
                      <a:pt x="185" y="211"/>
                    </a:cubicBezTo>
                    <a:cubicBezTo>
                      <a:pt x="185" y="211"/>
                      <a:pt x="185" y="211"/>
                      <a:pt x="185" y="210"/>
                    </a:cubicBezTo>
                    <a:cubicBezTo>
                      <a:pt x="194" y="201"/>
                      <a:pt x="203" y="191"/>
                      <a:pt x="211" y="182"/>
                    </a:cubicBezTo>
                    <a:cubicBezTo>
                      <a:pt x="211" y="183"/>
                      <a:pt x="211" y="184"/>
                      <a:pt x="212" y="184"/>
                    </a:cubicBezTo>
                    <a:cubicBezTo>
                      <a:pt x="215" y="191"/>
                      <a:pt x="222" y="197"/>
                      <a:pt x="230" y="200"/>
                    </a:cubicBezTo>
                    <a:cubicBezTo>
                      <a:pt x="226" y="206"/>
                      <a:pt x="221" y="213"/>
                      <a:pt x="217" y="220"/>
                    </a:cubicBezTo>
                    <a:close/>
                    <a:moveTo>
                      <a:pt x="253" y="188"/>
                    </a:moveTo>
                    <a:cubicBezTo>
                      <a:pt x="253" y="186"/>
                      <a:pt x="252" y="184"/>
                      <a:pt x="252" y="182"/>
                    </a:cubicBezTo>
                    <a:cubicBezTo>
                      <a:pt x="253" y="183"/>
                      <a:pt x="254" y="183"/>
                      <a:pt x="255" y="184"/>
                    </a:cubicBezTo>
                    <a:cubicBezTo>
                      <a:pt x="256" y="184"/>
                      <a:pt x="257" y="184"/>
                      <a:pt x="258" y="183"/>
                    </a:cubicBezTo>
                    <a:cubicBezTo>
                      <a:pt x="256" y="185"/>
                      <a:pt x="254" y="187"/>
                      <a:pt x="253" y="188"/>
                    </a:cubicBezTo>
                    <a:close/>
                    <a:moveTo>
                      <a:pt x="261" y="180"/>
                    </a:moveTo>
                    <a:cubicBezTo>
                      <a:pt x="261" y="180"/>
                      <a:pt x="261" y="180"/>
                      <a:pt x="261" y="180"/>
                    </a:cubicBezTo>
                    <a:cubicBezTo>
                      <a:pt x="262" y="176"/>
                      <a:pt x="263" y="173"/>
                      <a:pt x="263" y="169"/>
                    </a:cubicBezTo>
                    <a:cubicBezTo>
                      <a:pt x="265" y="170"/>
                      <a:pt x="267" y="171"/>
                      <a:pt x="269" y="171"/>
                    </a:cubicBezTo>
                    <a:cubicBezTo>
                      <a:pt x="266" y="175"/>
                      <a:pt x="263" y="178"/>
                      <a:pt x="261" y="180"/>
                    </a:cubicBezTo>
                    <a:close/>
                    <a:moveTo>
                      <a:pt x="286" y="153"/>
                    </a:moveTo>
                    <a:cubicBezTo>
                      <a:pt x="286" y="149"/>
                      <a:pt x="287" y="146"/>
                      <a:pt x="287" y="142"/>
                    </a:cubicBezTo>
                    <a:cubicBezTo>
                      <a:pt x="288" y="142"/>
                      <a:pt x="289" y="142"/>
                      <a:pt x="290" y="142"/>
                    </a:cubicBezTo>
                    <a:cubicBezTo>
                      <a:pt x="293" y="142"/>
                      <a:pt x="295" y="140"/>
                      <a:pt x="295" y="138"/>
                    </a:cubicBezTo>
                    <a:cubicBezTo>
                      <a:pt x="295" y="134"/>
                      <a:pt x="295" y="131"/>
                      <a:pt x="296" y="128"/>
                    </a:cubicBezTo>
                    <a:cubicBezTo>
                      <a:pt x="297" y="129"/>
                      <a:pt x="298" y="130"/>
                      <a:pt x="299" y="131"/>
                    </a:cubicBezTo>
                    <a:cubicBezTo>
                      <a:pt x="300" y="132"/>
                      <a:pt x="302" y="133"/>
                      <a:pt x="303" y="133"/>
                    </a:cubicBezTo>
                    <a:cubicBezTo>
                      <a:pt x="297" y="140"/>
                      <a:pt x="292" y="147"/>
                      <a:pt x="286" y="153"/>
                    </a:cubicBezTo>
                    <a:close/>
                    <a:moveTo>
                      <a:pt x="307" y="127"/>
                    </a:moveTo>
                    <a:cubicBezTo>
                      <a:pt x="308" y="123"/>
                      <a:pt x="308" y="120"/>
                      <a:pt x="309" y="117"/>
                    </a:cubicBezTo>
                    <a:cubicBezTo>
                      <a:pt x="310" y="118"/>
                      <a:pt x="312" y="117"/>
                      <a:pt x="314" y="116"/>
                    </a:cubicBezTo>
                    <a:cubicBezTo>
                      <a:pt x="314" y="115"/>
                      <a:pt x="314" y="115"/>
                      <a:pt x="314" y="115"/>
                    </a:cubicBezTo>
                    <a:cubicBezTo>
                      <a:pt x="314" y="115"/>
                      <a:pt x="314" y="115"/>
                      <a:pt x="314" y="115"/>
                    </a:cubicBezTo>
                    <a:cubicBezTo>
                      <a:pt x="315" y="114"/>
                      <a:pt x="316" y="112"/>
                      <a:pt x="316" y="111"/>
                    </a:cubicBezTo>
                    <a:cubicBezTo>
                      <a:pt x="317" y="111"/>
                      <a:pt x="317" y="111"/>
                      <a:pt x="317" y="111"/>
                    </a:cubicBezTo>
                    <a:cubicBezTo>
                      <a:pt x="318" y="111"/>
                      <a:pt x="318" y="111"/>
                      <a:pt x="318" y="111"/>
                    </a:cubicBezTo>
                    <a:cubicBezTo>
                      <a:pt x="315" y="116"/>
                      <a:pt x="311" y="121"/>
                      <a:pt x="307" y="127"/>
                    </a:cubicBezTo>
                    <a:close/>
                    <a:moveTo>
                      <a:pt x="323" y="100"/>
                    </a:moveTo>
                    <a:cubicBezTo>
                      <a:pt x="323" y="97"/>
                      <a:pt x="318" y="95"/>
                      <a:pt x="316" y="99"/>
                    </a:cubicBezTo>
                    <a:cubicBezTo>
                      <a:pt x="316" y="99"/>
                      <a:pt x="316" y="99"/>
                      <a:pt x="316" y="99"/>
                    </a:cubicBezTo>
                    <a:cubicBezTo>
                      <a:pt x="313" y="98"/>
                      <a:pt x="311" y="100"/>
                      <a:pt x="310" y="102"/>
                    </a:cubicBezTo>
                    <a:cubicBezTo>
                      <a:pt x="309" y="104"/>
                      <a:pt x="309" y="106"/>
                      <a:pt x="308" y="107"/>
                    </a:cubicBezTo>
                    <a:cubicBezTo>
                      <a:pt x="307" y="107"/>
                      <a:pt x="307" y="107"/>
                      <a:pt x="306" y="106"/>
                    </a:cubicBezTo>
                    <a:cubicBezTo>
                      <a:pt x="303" y="105"/>
                      <a:pt x="301" y="108"/>
                      <a:pt x="300" y="111"/>
                    </a:cubicBezTo>
                    <a:cubicBezTo>
                      <a:pt x="300" y="113"/>
                      <a:pt x="300" y="115"/>
                      <a:pt x="299" y="117"/>
                    </a:cubicBezTo>
                    <a:cubicBezTo>
                      <a:pt x="298" y="116"/>
                      <a:pt x="298" y="115"/>
                      <a:pt x="297" y="113"/>
                    </a:cubicBezTo>
                    <a:cubicBezTo>
                      <a:pt x="294" y="109"/>
                      <a:pt x="288" y="111"/>
                      <a:pt x="288" y="116"/>
                    </a:cubicBezTo>
                    <a:cubicBezTo>
                      <a:pt x="288" y="120"/>
                      <a:pt x="287" y="125"/>
                      <a:pt x="287" y="130"/>
                    </a:cubicBezTo>
                    <a:cubicBezTo>
                      <a:pt x="286" y="130"/>
                      <a:pt x="286" y="129"/>
                      <a:pt x="286" y="129"/>
                    </a:cubicBezTo>
                    <a:cubicBezTo>
                      <a:pt x="283" y="127"/>
                      <a:pt x="279" y="128"/>
                      <a:pt x="278" y="133"/>
                    </a:cubicBezTo>
                    <a:cubicBezTo>
                      <a:pt x="278" y="137"/>
                      <a:pt x="277" y="142"/>
                      <a:pt x="277" y="146"/>
                    </a:cubicBezTo>
                    <a:cubicBezTo>
                      <a:pt x="274" y="143"/>
                      <a:pt x="268" y="145"/>
                      <a:pt x="268" y="150"/>
                    </a:cubicBezTo>
                    <a:cubicBezTo>
                      <a:pt x="268" y="158"/>
                      <a:pt x="268" y="160"/>
                      <a:pt x="260" y="157"/>
                    </a:cubicBezTo>
                    <a:cubicBezTo>
                      <a:pt x="257" y="156"/>
                      <a:pt x="254" y="159"/>
                      <a:pt x="254" y="162"/>
                    </a:cubicBezTo>
                    <a:cubicBezTo>
                      <a:pt x="254" y="165"/>
                      <a:pt x="254" y="169"/>
                      <a:pt x="253" y="172"/>
                    </a:cubicBezTo>
                    <a:cubicBezTo>
                      <a:pt x="251" y="171"/>
                      <a:pt x="250" y="170"/>
                      <a:pt x="248" y="170"/>
                    </a:cubicBezTo>
                    <a:cubicBezTo>
                      <a:pt x="245" y="168"/>
                      <a:pt x="241" y="171"/>
                      <a:pt x="242" y="174"/>
                    </a:cubicBezTo>
                    <a:cubicBezTo>
                      <a:pt x="243" y="180"/>
                      <a:pt x="244" y="186"/>
                      <a:pt x="247" y="192"/>
                    </a:cubicBezTo>
                    <a:cubicBezTo>
                      <a:pt x="243" y="192"/>
                      <a:pt x="239" y="192"/>
                      <a:pt x="234" y="190"/>
                    </a:cubicBezTo>
                    <a:cubicBezTo>
                      <a:pt x="229" y="188"/>
                      <a:pt x="224" y="184"/>
                      <a:pt x="221" y="179"/>
                    </a:cubicBezTo>
                    <a:cubicBezTo>
                      <a:pt x="215" y="171"/>
                      <a:pt x="214" y="157"/>
                      <a:pt x="221" y="149"/>
                    </a:cubicBezTo>
                    <a:cubicBezTo>
                      <a:pt x="222" y="148"/>
                      <a:pt x="222" y="147"/>
                      <a:pt x="222" y="147"/>
                    </a:cubicBezTo>
                    <a:cubicBezTo>
                      <a:pt x="235" y="135"/>
                      <a:pt x="246" y="122"/>
                      <a:pt x="258" y="109"/>
                    </a:cubicBezTo>
                    <a:cubicBezTo>
                      <a:pt x="270" y="97"/>
                      <a:pt x="300" y="61"/>
                      <a:pt x="321" y="71"/>
                    </a:cubicBezTo>
                    <a:cubicBezTo>
                      <a:pt x="330" y="76"/>
                      <a:pt x="330" y="87"/>
                      <a:pt x="323"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8" name="Freeform 494"/>
              <p:cNvSpPr>
                <a:spLocks noEditPoints="1"/>
              </p:cNvSpPr>
              <p:nvPr/>
            </p:nvSpPr>
            <p:spPr bwMode="auto">
              <a:xfrm>
                <a:off x="4312" y="1621"/>
                <a:ext cx="278" cy="363"/>
              </a:xfrm>
              <a:custGeom>
                <a:avLst/>
                <a:gdLst>
                  <a:gd name="T0" fmla="*/ 135 w 138"/>
                  <a:gd name="T1" fmla="*/ 51 h 180"/>
                  <a:gd name="T2" fmla="*/ 33 w 138"/>
                  <a:gd name="T3" fmla="*/ 42 h 180"/>
                  <a:gd name="T4" fmla="*/ 28 w 138"/>
                  <a:gd name="T5" fmla="*/ 40 h 180"/>
                  <a:gd name="T6" fmla="*/ 11 w 138"/>
                  <a:gd name="T7" fmla="*/ 84 h 180"/>
                  <a:gd name="T8" fmla="*/ 44 w 138"/>
                  <a:gd name="T9" fmla="*/ 91 h 180"/>
                  <a:gd name="T10" fmla="*/ 50 w 138"/>
                  <a:gd name="T11" fmla="*/ 91 h 180"/>
                  <a:gd name="T12" fmla="*/ 51 w 138"/>
                  <a:gd name="T13" fmla="*/ 85 h 180"/>
                  <a:gd name="T14" fmla="*/ 51 w 138"/>
                  <a:gd name="T15" fmla="*/ 85 h 180"/>
                  <a:gd name="T16" fmla="*/ 52 w 138"/>
                  <a:gd name="T17" fmla="*/ 82 h 180"/>
                  <a:gd name="T18" fmla="*/ 84 w 138"/>
                  <a:gd name="T19" fmla="*/ 55 h 180"/>
                  <a:gd name="T20" fmla="*/ 90 w 138"/>
                  <a:gd name="T21" fmla="*/ 104 h 180"/>
                  <a:gd name="T22" fmla="*/ 65 w 138"/>
                  <a:gd name="T23" fmla="*/ 159 h 180"/>
                  <a:gd name="T24" fmla="*/ 62 w 138"/>
                  <a:gd name="T25" fmla="*/ 171 h 180"/>
                  <a:gd name="T26" fmla="*/ 100 w 138"/>
                  <a:gd name="T27" fmla="*/ 150 h 180"/>
                  <a:gd name="T28" fmla="*/ 135 w 138"/>
                  <a:gd name="T29" fmla="*/ 51 h 180"/>
                  <a:gd name="T30" fmla="*/ 95 w 138"/>
                  <a:gd name="T31" fmla="*/ 127 h 180"/>
                  <a:gd name="T32" fmla="*/ 89 w 138"/>
                  <a:gd name="T33" fmla="*/ 147 h 180"/>
                  <a:gd name="T34" fmla="*/ 73 w 138"/>
                  <a:gd name="T35" fmla="*/ 162 h 180"/>
                  <a:gd name="T36" fmla="*/ 103 w 138"/>
                  <a:gd name="T37" fmla="*/ 59 h 180"/>
                  <a:gd name="T38" fmla="*/ 44 w 138"/>
                  <a:gd name="T39" fmla="*/ 82 h 180"/>
                  <a:gd name="T40" fmla="*/ 21 w 138"/>
                  <a:gd name="T41" fmla="*/ 77 h 180"/>
                  <a:gd name="T42" fmla="*/ 31 w 138"/>
                  <a:gd name="T43" fmla="*/ 48 h 180"/>
                  <a:gd name="T44" fmla="*/ 34 w 138"/>
                  <a:gd name="T45" fmla="*/ 48 h 180"/>
                  <a:gd name="T46" fmla="*/ 123 w 138"/>
                  <a:gd name="T47" fmla="*/ 56 h 180"/>
                  <a:gd name="T48" fmla="*/ 95 w 138"/>
                  <a:gd name="T49" fmla="*/ 12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8" h="180">
                    <a:moveTo>
                      <a:pt x="135" y="51"/>
                    </a:moveTo>
                    <a:cubicBezTo>
                      <a:pt x="130" y="0"/>
                      <a:pt x="61" y="25"/>
                      <a:pt x="33" y="42"/>
                    </a:cubicBezTo>
                    <a:cubicBezTo>
                      <a:pt x="32" y="40"/>
                      <a:pt x="30" y="39"/>
                      <a:pt x="28" y="40"/>
                    </a:cubicBezTo>
                    <a:cubicBezTo>
                      <a:pt x="11" y="47"/>
                      <a:pt x="0" y="67"/>
                      <a:pt x="11" y="84"/>
                    </a:cubicBezTo>
                    <a:cubicBezTo>
                      <a:pt x="19" y="96"/>
                      <a:pt x="33" y="98"/>
                      <a:pt x="44" y="91"/>
                    </a:cubicBezTo>
                    <a:cubicBezTo>
                      <a:pt x="46" y="93"/>
                      <a:pt x="49" y="94"/>
                      <a:pt x="50" y="91"/>
                    </a:cubicBezTo>
                    <a:cubicBezTo>
                      <a:pt x="50" y="89"/>
                      <a:pt x="51" y="87"/>
                      <a:pt x="51" y="85"/>
                    </a:cubicBezTo>
                    <a:cubicBezTo>
                      <a:pt x="51" y="85"/>
                      <a:pt x="51" y="85"/>
                      <a:pt x="51" y="85"/>
                    </a:cubicBezTo>
                    <a:cubicBezTo>
                      <a:pt x="52" y="84"/>
                      <a:pt x="52" y="83"/>
                      <a:pt x="52" y="82"/>
                    </a:cubicBezTo>
                    <a:cubicBezTo>
                      <a:pt x="57" y="67"/>
                      <a:pt x="66" y="52"/>
                      <a:pt x="84" y="55"/>
                    </a:cubicBezTo>
                    <a:cubicBezTo>
                      <a:pt x="108" y="59"/>
                      <a:pt x="98" y="92"/>
                      <a:pt x="90" y="104"/>
                    </a:cubicBezTo>
                    <a:cubicBezTo>
                      <a:pt x="79" y="122"/>
                      <a:pt x="63" y="139"/>
                      <a:pt x="65" y="159"/>
                    </a:cubicBezTo>
                    <a:cubicBezTo>
                      <a:pt x="58" y="157"/>
                      <a:pt x="55" y="168"/>
                      <a:pt x="62" y="171"/>
                    </a:cubicBezTo>
                    <a:cubicBezTo>
                      <a:pt x="85" y="180"/>
                      <a:pt x="96" y="174"/>
                      <a:pt x="100" y="150"/>
                    </a:cubicBezTo>
                    <a:cubicBezTo>
                      <a:pt x="107" y="115"/>
                      <a:pt x="138" y="89"/>
                      <a:pt x="135" y="51"/>
                    </a:cubicBezTo>
                    <a:close/>
                    <a:moveTo>
                      <a:pt x="95" y="127"/>
                    </a:moveTo>
                    <a:cubicBezTo>
                      <a:pt x="92" y="134"/>
                      <a:pt x="90" y="140"/>
                      <a:pt x="89" y="147"/>
                    </a:cubicBezTo>
                    <a:cubicBezTo>
                      <a:pt x="87" y="160"/>
                      <a:pt x="83" y="163"/>
                      <a:pt x="73" y="162"/>
                    </a:cubicBezTo>
                    <a:cubicBezTo>
                      <a:pt x="74" y="124"/>
                      <a:pt x="127" y="100"/>
                      <a:pt x="103" y="59"/>
                    </a:cubicBezTo>
                    <a:cubicBezTo>
                      <a:pt x="86" y="31"/>
                      <a:pt x="50" y="57"/>
                      <a:pt x="44" y="82"/>
                    </a:cubicBezTo>
                    <a:cubicBezTo>
                      <a:pt x="36" y="86"/>
                      <a:pt x="26" y="85"/>
                      <a:pt x="21" y="77"/>
                    </a:cubicBezTo>
                    <a:cubicBezTo>
                      <a:pt x="13" y="65"/>
                      <a:pt x="22" y="55"/>
                      <a:pt x="31" y="48"/>
                    </a:cubicBezTo>
                    <a:cubicBezTo>
                      <a:pt x="31" y="49"/>
                      <a:pt x="32" y="49"/>
                      <a:pt x="34" y="48"/>
                    </a:cubicBezTo>
                    <a:cubicBezTo>
                      <a:pt x="56" y="36"/>
                      <a:pt x="120" y="12"/>
                      <a:pt x="123" y="56"/>
                    </a:cubicBezTo>
                    <a:cubicBezTo>
                      <a:pt x="124" y="81"/>
                      <a:pt x="106" y="106"/>
                      <a:pt x="95" y="1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9" name="Freeform 495"/>
              <p:cNvSpPr>
                <a:spLocks noEditPoints="1"/>
              </p:cNvSpPr>
              <p:nvPr/>
            </p:nvSpPr>
            <p:spPr bwMode="auto">
              <a:xfrm>
                <a:off x="4435" y="1982"/>
                <a:ext cx="99" cy="93"/>
              </a:xfrm>
              <a:custGeom>
                <a:avLst/>
                <a:gdLst>
                  <a:gd name="T0" fmla="*/ 41 w 49"/>
                  <a:gd name="T1" fmla="*/ 3 h 46"/>
                  <a:gd name="T2" fmla="*/ 23 w 49"/>
                  <a:gd name="T3" fmla="*/ 3 h 46"/>
                  <a:gd name="T4" fmla="*/ 2 w 49"/>
                  <a:gd name="T5" fmla="*/ 35 h 46"/>
                  <a:gd name="T6" fmla="*/ 5 w 49"/>
                  <a:gd name="T7" fmla="*/ 40 h 46"/>
                  <a:gd name="T8" fmla="*/ 35 w 49"/>
                  <a:gd name="T9" fmla="*/ 41 h 46"/>
                  <a:gd name="T10" fmla="*/ 49 w 49"/>
                  <a:gd name="T11" fmla="*/ 21 h 46"/>
                  <a:gd name="T12" fmla="*/ 41 w 49"/>
                  <a:gd name="T13" fmla="*/ 3 h 46"/>
                  <a:gd name="T14" fmla="*/ 36 w 49"/>
                  <a:gd name="T15" fmla="*/ 20 h 46"/>
                  <a:gd name="T16" fmla="*/ 29 w 49"/>
                  <a:gd name="T17" fmla="*/ 30 h 46"/>
                  <a:gd name="T18" fmla="*/ 13 w 49"/>
                  <a:gd name="T19" fmla="*/ 30 h 46"/>
                  <a:gd name="T20" fmla="*/ 16 w 49"/>
                  <a:gd name="T21" fmla="*/ 17 h 46"/>
                  <a:gd name="T22" fmla="*/ 17 w 49"/>
                  <a:gd name="T23" fmla="*/ 15 h 46"/>
                  <a:gd name="T24" fmla="*/ 20 w 49"/>
                  <a:gd name="T25" fmla="*/ 15 h 46"/>
                  <a:gd name="T26" fmla="*/ 30 w 49"/>
                  <a:gd name="T27" fmla="*/ 13 h 46"/>
                  <a:gd name="T28" fmla="*/ 34 w 49"/>
                  <a:gd name="T29" fmla="*/ 13 h 46"/>
                  <a:gd name="T30" fmla="*/ 36 w 49"/>
                  <a:gd name="T31" fmla="*/ 15 h 46"/>
                  <a:gd name="T32" fmla="*/ 36 w 49"/>
                  <a:gd name="T33" fmla="*/ 2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46">
                    <a:moveTo>
                      <a:pt x="41" y="3"/>
                    </a:moveTo>
                    <a:cubicBezTo>
                      <a:pt x="36" y="0"/>
                      <a:pt x="29" y="0"/>
                      <a:pt x="23" y="3"/>
                    </a:cubicBezTo>
                    <a:cubicBezTo>
                      <a:pt x="8" y="4"/>
                      <a:pt x="0" y="19"/>
                      <a:pt x="2" y="35"/>
                    </a:cubicBezTo>
                    <a:cubicBezTo>
                      <a:pt x="2" y="37"/>
                      <a:pt x="3" y="39"/>
                      <a:pt x="5" y="40"/>
                    </a:cubicBezTo>
                    <a:cubicBezTo>
                      <a:pt x="15" y="44"/>
                      <a:pt x="25" y="46"/>
                      <a:pt x="35" y="41"/>
                    </a:cubicBezTo>
                    <a:cubicBezTo>
                      <a:pt x="43" y="37"/>
                      <a:pt x="47" y="29"/>
                      <a:pt x="49" y="21"/>
                    </a:cubicBezTo>
                    <a:cubicBezTo>
                      <a:pt x="49" y="14"/>
                      <a:pt x="47" y="7"/>
                      <a:pt x="41" y="3"/>
                    </a:cubicBezTo>
                    <a:close/>
                    <a:moveTo>
                      <a:pt x="36" y="20"/>
                    </a:moveTo>
                    <a:cubicBezTo>
                      <a:pt x="35" y="24"/>
                      <a:pt x="33" y="28"/>
                      <a:pt x="29" y="30"/>
                    </a:cubicBezTo>
                    <a:cubicBezTo>
                      <a:pt x="24" y="32"/>
                      <a:pt x="19" y="32"/>
                      <a:pt x="13" y="30"/>
                    </a:cubicBezTo>
                    <a:cubicBezTo>
                      <a:pt x="13" y="26"/>
                      <a:pt x="14" y="21"/>
                      <a:pt x="16" y="17"/>
                    </a:cubicBezTo>
                    <a:cubicBezTo>
                      <a:pt x="16" y="16"/>
                      <a:pt x="17" y="15"/>
                      <a:pt x="17" y="15"/>
                    </a:cubicBezTo>
                    <a:cubicBezTo>
                      <a:pt x="18" y="15"/>
                      <a:pt x="19" y="15"/>
                      <a:pt x="20" y="15"/>
                    </a:cubicBezTo>
                    <a:cubicBezTo>
                      <a:pt x="24" y="15"/>
                      <a:pt x="27" y="13"/>
                      <a:pt x="30" y="13"/>
                    </a:cubicBezTo>
                    <a:cubicBezTo>
                      <a:pt x="32" y="12"/>
                      <a:pt x="34" y="12"/>
                      <a:pt x="34" y="13"/>
                    </a:cubicBezTo>
                    <a:cubicBezTo>
                      <a:pt x="35" y="13"/>
                      <a:pt x="36" y="14"/>
                      <a:pt x="36" y="15"/>
                    </a:cubicBezTo>
                    <a:cubicBezTo>
                      <a:pt x="36" y="17"/>
                      <a:pt x="36" y="19"/>
                      <a:pt x="36"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0" name="Freeform 496"/>
              <p:cNvSpPr>
                <a:spLocks noEditPoints="1"/>
              </p:cNvSpPr>
              <p:nvPr/>
            </p:nvSpPr>
            <p:spPr bwMode="auto">
              <a:xfrm>
                <a:off x="4626" y="1592"/>
                <a:ext cx="154" cy="319"/>
              </a:xfrm>
              <a:custGeom>
                <a:avLst/>
                <a:gdLst>
                  <a:gd name="T0" fmla="*/ 27 w 76"/>
                  <a:gd name="T1" fmla="*/ 3 h 158"/>
                  <a:gd name="T2" fmla="*/ 3 w 76"/>
                  <a:gd name="T3" fmla="*/ 59 h 158"/>
                  <a:gd name="T4" fmla="*/ 16 w 76"/>
                  <a:gd name="T5" fmla="*/ 118 h 158"/>
                  <a:gd name="T6" fmla="*/ 25 w 76"/>
                  <a:gd name="T7" fmla="*/ 142 h 158"/>
                  <a:gd name="T8" fmla="*/ 24 w 76"/>
                  <a:gd name="T9" fmla="*/ 150 h 158"/>
                  <a:gd name="T10" fmla="*/ 28 w 76"/>
                  <a:gd name="T11" fmla="*/ 155 h 158"/>
                  <a:gd name="T12" fmla="*/ 30 w 76"/>
                  <a:gd name="T13" fmla="*/ 157 h 158"/>
                  <a:gd name="T14" fmla="*/ 35 w 76"/>
                  <a:gd name="T15" fmla="*/ 152 h 158"/>
                  <a:gd name="T16" fmla="*/ 35 w 76"/>
                  <a:gd name="T17" fmla="*/ 151 h 158"/>
                  <a:gd name="T18" fmla="*/ 27 w 76"/>
                  <a:gd name="T19" fmla="*/ 3 h 158"/>
                  <a:gd name="T20" fmla="*/ 15 w 76"/>
                  <a:gd name="T21" fmla="*/ 38 h 158"/>
                  <a:gd name="T22" fmla="*/ 39 w 76"/>
                  <a:gd name="T23" fmla="*/ 27 h 158"/>
                  <a:gd name="T24" fmla="*/ 38 w 76"/>
                  <a:gd name="T25" fmla="*/ 76 h 158"/>
                  <a:gd name="T26" fmla="*/ 29 w 76"/>
                  <a:gd name="T27" fmla="*/ 119 h 158"/>
                  <a:gd name="T28" fmla="*/ 15 w 76"/>
                  <a:gd name="T29" fmla="*/ 3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8">
                    <a:moveTo>
                      <a:pt x="27" y="3"/>
                    </a:moveTo>
                    <a:cubicBezTo>
                      <a:pt x="0" y="4"/>
                      <a:pt x="0" y="40"/>
                      <a:pt x="3" y="59"/>
                    </a:cubicBezTo>
                    <a:cubicBezTo>
                      <a:pt x="5" y="79"/>
                      <a:pt x="11" y="99"/>
                      <a:pt x="16" y="118"/>
                    </a:cubicBezTo>
                    <a:cubicBezTo>
                      <a:pt x="17" y="120"/>
                      <a:pt x="22" y="132"/>
                      <a:pt x="25" y="142"/>
                    </a:cubicBezTo>
                    <a:cubicBezTo>
                      <a:pt x="25" y="145"/>
                      <a:pt x="24" y="147"/>
                      <a:pt x="24" y="150"/>
                    </a:cubicBezTo>
                    <a:cubicBezTo>
                      <a:pt x="24" y="152"/>
                      <a:pt x="26" y="154"/>
                      <a:pt x="28" y="155"/>
                    </a:cubicBezTo>
                    <a:cubicBezTo>
                      <a:pt x="28" y="156"/>
                      <a:pt x="28" y="158"/>
                      <a:pt x="30" y="157"/>
                    </a:cubicBezTo>
                    <a:cubicBezTo>
                      <a:pt x="33" y="156"/>
                      <a:pt x="34" y="154"/>
                      <a:pt x="35" y="152"/>
                    </a:cubicBezTo>
                    <a:cubicBezTo>
                      <a:pt x="35" y="152"/>
                      <a:pt x="35" y="152"/>
                      <a:pt x="35" y="151"/>
                    </a:cubicBezTo>
                    <a:cubicBezTo>
                      <a:pt x="40" y="128"/>
                      <a:pt x="76" y="0"/>
                      <a:pt x="27" y="3"/>
                    </a:cubicBezTo>
                    <a:close/>
                    <a:moveTo>
                      <a:pt x="15" y="38"/>
                    </a:moveTo>
                    <a:cubicBezTo>
                      <a:pt x="15" y="22"/>
                      <a:pt x="34" y="3"/>
                      <a:pt x="39" y="27"/>
                    </a:cubicBezTo>
                    <a:cubicBezTo>
                      <a:pt x="43" y="42"/>
                      <a:pt x="40" y="60"/>
                      <a:pt x="38" y="76"/>
                    </a:cubicBezTo>
                    <a:cubicBezTo>
                      <a:pt x="36" y="90"/>
                      <a:pt x="32" y="105"/>
                      <a:pt x="29" y="119"/>
                    </a:cubicBezTo>
                    <a:cubicBezTo>
                      <a:pt x="22" y="92"/>
                      <a:pt x="14" y="65"/>
                      <a:pt x="1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1" name="Freeform 497"/>
              <p:cNvSpPr>
                <a:spLocks noEditPoints="1"/>
              </p:cNvSpPr>
              <p:nvPr/>
            </p:nvSpPr>
            <p:spPr bwMode="auto">
              <a:xfrm>
                <a:off x="4675" y="1941"/>
                <a:ext cx="87" cy="73"/>
              </a:xfrm>
              <a:custGeom>
                <a:avLst/>
                <a:gdLst>
                  <a:gd name="T0" fmla="*/ 33 w 43"/>
                  <a:gd name="T1" fmla="*/ 5 h 36"/>
                  <a:gd name="T2" fmla="*/ 18 w 43"/>
                  <a:gd name="T3" fmla="*/ 1 h 36"/>
                  <a:gd name="T4" fmla="*/ 17 w 43"/>
                  <a:gd name="T5" fmla="*/ 1 h 36"/>
                  <a:gd name="T6" fmla="*/ 14 w 43"/>
                  <a:gd name="T7" fmla="*/ 1 h 36"/>
                  <a:gd name="T8" fmla="*/ 11 w 43"/>
                  <a:gd name="T9" fmla="*/ 3 h 36"/>
                  <a:gd name="T10" fmla="*/ 1 w 43"/>
                  <a:gd name="T11" fmla="*/ 12 h 36"/>
                  <a:gd name="T12" fmla="*/ 2 w 43"/>
                  <a:gd name="T13" fmla="*/ 15 h 36"/>
                  <a:gd name="T14" fmla="*/ 4 w 43"/>
                  <a:gd name="T15" fmla="*/ 30 h 36"/>
                  <a:gd name="T16" fmla="*/ 23 w 43"/>
                  <a:gd name="T17" fmla="*/ 36 h 36"/>
                  <a:gd name="T18" fmla="*/ 37 w 43"/>
                  <a:gd name="T19" fmla="*/ 31 h 36"/>
                  <a:gd name="T20" fmla="*/ 33 w 43"/>
                  <a:gd name="T21" fmla="*/ 5 h 36"/>
                  <a:gd name="T22" fmla="*/ 29 w 43"/>
                  <a:gd name="T23" fmla="*/ 23 h 36"/>
                  <a:gd name="T24" fmla="*/ 25 w 43"/>
                  <a:gd name="T25" fmla="*/ 25 h 36"/>
                  <a:gd name="T26" fmla="*/ 12 w 43"/>
                  <a:gd name="T27" fmla="*/ 23 h 36"/>
                  <a:gd name="T28" fmla="*/ 10 w 43"/>
                  <a:gd name="T29" fmla="*/ 17 h 36"/>
                  <a:gd name="T30" fmla="*/ 25 w 43"/>
                  <a:gd name="T31" fmla="*/ 14 h 36"/>
                  <a:gd name="T32" fmla="*/ 29 w 43"/>
                  <a:gd name="T33"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36">
                    <a:moveTo>
                      <a:pt x="33" y="5"/>
                    </a:moveTo>
                    <a:cubicBezTo>
                      <a:pt x="29" y="2"/>
                      <a:pt x="24" y="0"/>
                      <a:pt x="18" y="1"/>
                    </a:cubicBezTo>
                    <a:cubicBezTo>
                      <a:pt x="18" y="1"/>
                      <a:pt x="18" y="1"/>
                      <a:pt x="17" y="1"/>
                    </a:cubicBezTo>
                    <a:cubicBezTo>
                      <a:pt x="16" y="0"/>
                      <a:pt x="15" y="0"/>
                      <a:pt x="14" y="1"/>
                    </a:cubicBezTo>
                    <a:cubicBezTo>
                      <a:pt x="13" y="1"/>
                      <a:pt x="12" y="2"/>
                      <a:pt x="11" y="3"/>
                    </a:cubicBezTo>
                    <a:cubicBezTo>
                      <a:pt x="7" y="4"/>
                      <a:pt x="2" y="7"/>
                      <a:pt x="1" y="12"/>
                    </a:cubicBezTo>
                    <a:cubicBezTo>
                      <a:pt x="1" y="13"/>
                      <a:pt x="1" y="14"/>
                      <a:pt x="2" y="15"/>
                    </a:cubicBezTo>
                    <a:cubicBezTo>
                      <a:pt x="0" y="20"/>
                      <a:pt x="0" y="25"/>
                      <a:pt x="4" y="30"/>
                    </a:cubicBezTo>
                    <a:cubicBezTo>
                      <a:pt x="9" y="36"/>
                      <a:pt x="17" y="36"/>
                      <a:pt x="23" y="36"/>
                    </a:cubicBezTo>
                    <a:cubicBezTo>
                      <a:pt x="28" y="36"/>
                      <a:pt x="34" y="35"/>
                      <a:pt x="37" y="31"/>
                    </a:cubicBezTo>
                    <a:cubicBezTo>
                      <a:pt x="43" y="23"/>
                      <a:pt x="41" y="11"/>
                      <a:pt x="33" y="5"/>
                    </a:cubicBezTo>
                    <a:close/>
                    <a:moveTo>
                      <a:pt x="29" y="23"/>
                    </a:moveTo>
                    <a:cubicBezTo>
                      <a:pt x="28" y="24"/>
                      <a:pt x="27" y="25"/>
                      <a:pt x="25" y="25"/>
                    </a:cubicBezTo>
                    <a:cubicBezTo>
                      <a:pt x="20" y="25"/>
                      <a:pt x="16" y="26"/>
                      <a:pt x="12" y="23"/>
                    </a:cubicBezTo>
                    <a:cubicBezTo>
                      <a:pt x="10" y="22"/>
                      <a:pt x="10" y="20"/>
                      <a:pt x="10" y="17"/>
                    </a:cubicBezTo>
                    <a:cubicBezTo>
                      <a:pt x="15" y="15"/>
                      <a:pt x="20" y="11"/>
                      <a:pt x="25" y="14"/>
                    </a:cubicBezTo>
                    <a:cubicBezTo>
                      <a:pt x="28" y="16"/>
                      <a:pt x="29" y="21"/>
                      <a:pt x="2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2" name="Freeform 498"/>
              <p:cNvSpPr>
                <a:spLocks noEditPoints="1"/>
              </p:cNvSpPr>
              <p:nvPr/>
            </p:nvSpPr>
            <p:spPr bwMode="auto">
              <a:xfrm>
                <a:off x="3755" y="2583"/>
                <a:ext cx="605" cy="534"/>
              </a:xfrm>
              <a:custGeom>
                <a:avLst/>
                <a:gdLst>
                  <a:gd name="T0" fmla="*/ 291 w 300"/>
                  <a:gd name="T1" fmla="*/ 49 h 265"/>
                  <a:gd name="T2" fmla="*/ 273 w 300"/>
                  <a:gd name="T3" fmla="*/ 27 h 265"/>
                  <a:gd name="T4" fmla="*/ 249 w 300"/>
                  <a:gd name="T5" fmla="*/ 2 h 265"/>
                  <a:gd name="T6" fmla="*/ 110 w 300"/>
                  <a:gd name="T7" fmla="*/ 102 h 265"/>
                  <a:gd name="T8" fmla="*/ 14 w 300"/>
                  <a:gd name="T9" fmla="*/ 174 h 265"/>
                  <a:gd name="T10" fmla="*/ 14 w 300"/>
                  <a:gd name="T11" fmla="*/ 179 h 265"/>
                  <a:gd name="T12" fmla="*/ 138 w 300"/>
                  <a:gd name="T13" fmla="*/ 203 h 265"/>
                  <a:gd name="T14" fmla="*/ 295 w 300"/>
                  <a:gd name="T15" fmla="*/ 53 h 265"/>
                  <a:gd name="T16" fmla="*/ 201 w 300"/>
                  <a:gd name="T17" fmla="*/ 120 h 265"/>
                  <a:gd name="T18" fmla="*/ 70 w 300"/>
                  <a:gd name="T19" fmla="*/ 219 h 265"/>
                  <a:gd name="T20" fmla="*/ 282 w 300"/>
                  <a:gd name="T21" fmla="*/ 69 h 265"/>
                  <a:gd name="T22" fmla="*/ 96 w 300"/>
                  <a:gd name="T23" fmla="*/ 218 h 265"/>
                  <a:gd name="T24" fmla="*/ 19 w 300"/>
                  <a:gd name="T25" fmla="*/ 184 h 265"/>
                  <a:gd name="T26" fmla="*/ 31 w 300"/>
                  <a:gd name="T27" fmla="*/ 199 h 265"/>
                  <a:gd name="T28" fmla="*/ 62 w 300"/>
                  <a:gd name="T29" fmla="*/ 218 h 265"/>
                  <a:gd name="T30" fmla="*/ 36 w 300"/>
                  <a:gd name="T31" fmla="*/ 191 h 265"/>
                  <a:gd name="T32" fmla="*/ 32 w 300"/>
                  <a:gd name="T33" fmla="*/ 168 h 265"/>
                  <a:gd name="T34" fmla="*/ 38 w 300"/>
                  <a:gd name="T35" fmla="*/ 174 h 265"/>
                  <a:gd name="T36" fmla="*/ 53 w 300"/>
                  <a:gd name="T37" fmla="*/ 193 h 265"/>
                  <a:gd name="T38" fmla="*/ 47 w 300"/>
                  <a:gd name="T39" fmla="*/ 175 h 265"/>
                  <a:gd name="T40" fmla="*/ 33 w 300"/>
                  <a:gd name="T41" fmla="*/ 168 h 265"/>
                  <a:gd name="T42" fmla="*/ 71 w 300"/>
                  <a:gd name="T43" fmla="*/ 178 h 265"/>
                  <a:gd name="T44" fmla="*/ 66 w 300"/>
                  <a:gd name="T45" fmla="*/ 164 h 265"/>
                  <a:gd name="T46" fmla="*/ 58 w 300"/>
                  <a:gd name="T47" fmla="*/ 150 h 265"/>
                  <a:gd name="T48" fmla="*/ 77 w 300"/>
                  <a:gd name="T49" fmla="*/ 151 h 265"/>
                  <a:gd name="T50" fmla="*/ 90 w 300"/>
                  <a:gd name="T51" fmla="*/ 155 h 265"/>
                  <a:gd name="T52" fmla="*/ 89 w 300"/>
                  <a:gd name="T53" fmla="*/ 131 h 265"/>
                  <a:gd name="T54" fmla="*/ 99 w 300"/>
                  <a:gd name="T55" fmla="*/ 140 h 265"/>
                  <a:gd name="T56" fmla="*/ 113 w 300"/>
                  <a:gd name="T57" fmla="*/ 146 h 265"/>
                  <a:gd name="T58" fmla="*/ 114 w 300"/>
                  <a:gd name="T59" fmla="*/ 116 h 265"/>
                  <a:gd name="T60" fmla="*/ 132 w 300"/>
                  <a:gd name="T61" fmla="*/ 135 h 265"/>
                  <a:gd name="T62" fmla="*/ 126 w 300"/>
                  <a:gd name="T63" fmla="*/ 121 h 265"/>
                  <a:gd name="T64" fmla="*/ 125 w 300"/>
                  <a:gd name="T65" fmla="*/ 109 h 265"/>
                  <a:gd name="T66" fmla="*/ 129 w 300"/>
                  <a:gd name="T67" fmla="*/ 106 h 265"/>
                  <a:gd name="T68" fmla="*/ 153 w 300"/>
                  <a:gd name="T69" fmla="*/ 124 h 265"/>
                  <a:gd name="T70" fmla="*/ 146 w 300"/>
                  <a:gd name="T71" fmla="*/ 110 h 265"/>
                  <a:gd name="T72" fmla="*/ 151 w 300"/>
                  <a:gd name="T73" fmla="*/ 90 h 265"/>
                  <a:gd name="T74" fmla="*/ 161 w 300"/>
                  <a:gd name="T75" fmla="*/ 98 h 265"/>
                  <a:gd name="T76" fmla="*/ 175 w 300"/>
                  <a:gd name="T77" fmla="*/ 102 h 265"/>
                  <a:gd name="T78" fmla="*/ 172 w 300"/>
                  <a:gd name="T79" fmla="*/ 73 h 265"/>
                  <a:gd name="T80" fmla="*/ 197 w 300"/>
                  <a:gd name="T81" fmla="*/ 81 h 265"/>
                  <a:gd name="T82" fmla="*/ 187 w 300"/>
                  <a:gd name="T83" fmla="*/ 61 h 265"/>
                  <a:gd name="T84" fmla="*/ 191 w 300"/>
                  <a:gd name="T85" fmla="*/ 63 h 265"/>
                  <a:gd name="T86" fmla="*/ 211 w 300"/>
                  <a:gd name="T87" fmla="*/ 75 h 265"/>
                  <a:gd name="T88" fmla="*/ 199 w 300"/>
                  <a:gd name="T89" fmla="*/ 58 h 265"/>
                  <a:gd name="T90" fmla="*/ 202 w 300"/>
                  <a:gd name="T91" fmla="*/ 49 h 265"/>
                  <a:gd name="T92" fmla="*/ 218 w 300"/>
                  <a:gd name="T93" fmla="*/ 65 h 265"/>
                  <a:gd name="T94" fmla="*/ 213 w 300"/>
                  <a:gd name="T95" fmla="*/ 47 h 265"/>
                  <a:gd name="T96" fmla="*/ 221 w 300"/>
                  <a:gd name="T97" fmla="*/ 34 h 265"/>
                  <a:gd name="T98" fmla="*/ 240 w 300"/>
                  <a:gd name="T99" fmla="*/ 50 h 265"/>
                  <a:gd name="T100" fmla="*/ 234 w 300"/>
                  <a:gd name="T101" fmla="*/ 37 h 265"/>
                  <a:gd name="T102" fmla="*/ 236 w 300"/>
                  <a:gd name="T103" fmla="*/ 23 h 265"/>
                  <a:gd name="T104" fmla="*/ 256 w 300"/>
                  <a:gd name="T105" fmla="*/ 45 h 265"/>
                  <a:gd name="T106" fmla="*/ 252 w 300"/>
                  <a:gd name="T107" fmla="*/ 30 h 265"/>
                  <a:gd name="T108" fmla="*/ 249 w 300"/>
                  <a:gd name="T109" fmla="*/ 14 h 265"/>
                  <a:gd name="T110" fmla="*/ 264 w 300"/>
                  <a:gd name="T111" fmla="*/ 31 h 265"/>
                  <a:gd name="T112" fmla="*/ 283 w 300"/>
                  <a:gd name="T113" fmla="*/ 5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265">
                    <a:moveTo>
                      <a:pt x="295" y="53"/>
                    </a:moveTo>
                    <a:cubicBezTo>
                      <a:pt x="294" y="51"/>
                      <a:pt x="293" y="50"/>
                      <a:pt x="291" y="49"/>
                    </a:cubicBezTo>
                    <a:cubicBezTo>
                      <a:pt x="291" y="49"/>
                      <a:pt x="291" y="49"/>
                      <a:pt x="291" y="48"/>
                    </a:cubicBezTo>
                    <a:cubicBezTo>
                      <a:pt x="288" y="40"/>
                      <a:pt x="279" y="33"/>
                      <a:pt x="273" y="27"/>
                    </a:cubicBezTo>
                    <a:cubicBezTo>
                      <a:pt x="266" y="19"/>
                      <a:pt x="259" y="11"/>
                      <a:pt x="253" y="3"/>
                    </a:cubicBezTo>
                    <a:cubicBezTo>
                      <a:pt x="252" y="2"/>
                      <a:pt x="250" y="2"/>
                      <a:pt x="249" y="2"/>
                    </a:cubicBezTo>
                    <a:cubicBezTo>
                      <a:pt x="247" y="1"/>
                      <a:pt x="245" y="0"/>
                      <a:pt x="242" y="2"/>
                    </a:cubicBezTo>
                    <a:cubicBezTo>
                      <a:pt x="195" y="32"/>
                      <a:pt x="156" y="71"/>
                      <a:pt x="110" y="102"/>
                    </a:cubicBezTo>
                    <a:cubicBezTo>
                      <a:pt x="79" y="124"/>
                      <a:pt x="36" y="141"/>
                      <a:pt x="16" y="174"/>
                    </a:cubicBezTo>
                    <a:cubicBezTo>
                      <a:pt x="15" y="174"/>
                      <a:pt x="15" y="174"/>
                      <a:pt x="14" y="174"/>
                    </a:cubicBezTo>
                    <a:cubicBezTo>
                      <a:pt x="13" y="174"/>
                      <a:pt x="12" y="176"/>
                      <a:pt x="13" y="177"/>
                    </a:cubicBezTo>
                    <a:cubicBezTo>
                      <a:pt x="13" y="178"/>
                      <a:pt x="13" y="178"/>
                      <a:pt x="14" y="179"/>
                    </a:cubicBezTo>
                    <a:cubicBezTo>
                      <a:pt x="0" y="196"/>
                      <a:pt x="26" y="235"/>
                      <a:pt x="39" y="245"/>
                    </a:cubicBezTo>
                    <a:cubicBezTo>
                      <a:pt x="66" y="265"/>
                      <a:pt x="117" y="215"/>
                      <a:pt x="138" y="203"/>
                    </a:cubicBezTo>
                    <a:cubicBezTo>
                      <a:pt x="174" y="181"/>
                      <a:pt x="211" y="159"/>
                      <a:pt x="243" y="132"/>
                    </a:cubicBezTo>
                    <a:cubicBezTo>
                      <a:pt x="266" y="114"/>
                      <a:pt x="300" y="85"/>
                      <a:pt x="295" y="53"/>
                    </a:cubicBezTo>
                    <a:close/>
                    <a:moveTo>
                      <a:pt x="283" y="54"/>
                    </a:moveTo>
                    <a:cubicBezTo>
                      <a:pt x="250" y="64"/>
                      <a:pt x="225" y="97"/>
                      <a:pt x="201" y="120"/>
                    </a:cubicBezTo>
                    <a:cubicBezTo>
                      <a:pt x="161" y="156"/>
                      <a:pt x="109" y="180"/>
                      <a:pt x="66" y="211"/>
                    </a:cubicBezTo>
                    <a:cubicBezTo>
                      <a:pt x="61" y="214"/>
                      <a:pt x="65" y="222"/>
                      <a:pt x="70" y="219"/>
                    </a:cubicBezTo>
                    <a:cubicBezTo>
                      <a:pt x="112" y="195"/>
                      <a:pt x="154" y="170"/>
                      <a:pt x="193" y="142"/>
                    </a:cubicBezTo>
                    <a:cubicBezTo>
                      <a:pt x="225" y="119"/>
                      <a:pt x="249" y="89"/>
                      <a:pt x="282" y="69"/>
                    </a:cubicBezTo>
                    <a:cubicBezTo>
                      <a:pt x="271" y="117"/>
                      <a:pt x="193" y="156"/>
                      <a:pt x="157" y="178"/>
                    </a:cubicBezTo>
                    <a:cubicBezTo>
                      <a:pt x="137" y="191"/>
                      <a:pt x="116" y="204"/>
                      <a:pt x="96" y="218"/>
                    </a:cubicBezTo>
                    <a:cubicBezTo>
                      <a:pt x="78" y="232"/>
                      <a:pt x="51" y="253"/>
                      <a:pt x="32" y="226"/>
                    </a:cubicBezTo>
                    <a:cubicBezTo>
                      <a:pt x="23" y="214"/>
                      <a:pt x="19" y="199"/>
                      <a:pt x="19" y="184"/>
                    </a:cubicBezTo>
                    <a:cubicBezTo>
                      <a:pt x="19" y="185"/>
                      <a:pt x="20" y="186"/>
                      <a:pt x="20" y="186"/>
                    </a:cubicBezTo>
                    <a:cubicBezTo>
                      <a:pt x="24" y="190"/>
                      <a:pt x="28" y="195"/>
                      <a:pt x="31" y="199"/>
                    </a:cubicBezTo>
                    <a:cubicBezTo>
                      <a:pt x="38" y="207"/>
                      <a:pt x="47" y="221"/>
                      <a:pt x="57" y="224"/>
                    </a:cubicBezTo>
                    <a:cubicBezTo>
                      <a:pt x="60" y="225"/>
                      <a:pt x="63" y="221"/>
                      <a:pt x="62" y="218"/>
                    </a:cubicBezTo>
                    <a:cubicBezTo>
                      <a:pt x="59" y="213"/>
                      <a:pt x="54" y="210"/>
                      <a:pt x="50" y="206"/>
                    </a:cubicBezTo>
                    <a:cubicBezTo>
                      <a:pt x="45" y="202"/>
                      <a:pt x="40" y="196"/>
                      <a:pt x="36" y="191"/>
                    </a:cubicBezTo>
                    <a:cubicBezTo>
                      <a:pt x="32" y="188"/>
                      <a:pt x="28" y="181"/>
                      <a:pt x="22" y="177"/>
                    </a:cubicBezTo>
                    <a:cubicBezTo>
                      <a:pt x="26" y="174"/>
                      <a:pt x="29" y="171"/>
                      <a:pt x="32" y="168"/>
                    </a:cubicBezTo>
                    <a:cubicBezTo>
                      <a:pt x="32" y="169"/>
                      <a:pt x="32" y="170"/>
                      <a:pt x="33" y="170"/>
                    </a:cubicBezTo>
                    <a:cubicBezTo>
                      <a:pt x="35" y="171"/>
                      <a:pt x="36" y="173"/>
                      <a:pt x="38" y="174"/>
                    </a:cubicBezTo>
                    <a:cubicBezTo>
                      <a:pt x="40" y="177"/>
                      <a:pt x="42" y="178"/>
                      <a:pt x="44" y="181"/>
                    </a:cubicBezTo>
                    <a:cubicBezTo>
                      <a:pt x="47" y="185"/>
                      <a:pt x="50" y="189"/>
                      <a:pt x="53" y="193"/>
                    </a:cubicBezTo>
                    <a:cubicBezTo>
                      <a:pt x="56" y="196"/>
                      <a:pt x="60" y="192"/>
                      <a:pt x="58" y="189"/>
                    </a:cubicBezTo>
                    <a:cubicBezTo>
                      <a:pt x="56" y="184"/>
                      <a:pt x="52" y="179"/>
                      <a:pt x="47" y="175"/>
                    </a:cubicBezTo>
                    <a:cubicBezTo>
                      <a:pt x="43" y="171"/>
                      <a:pt x="39" y="169"/>
                      <a:pt x="34" y="168"/>
                    </a:cubicBezTo>
                    <a:cubicBezTo>
                      <a:pt x="34" y="167"/>
                      <a:pt x="34" y="168"/>
                      <a:pt x="33" y="168"/>
                    </a:cubicBezTo>
                    <a:cubicBezTo>
                      <a:pt x="40" y="162"/>
                      <a:pt x="46" y="158"/>
                      <a:pt x="53" y="153"/>
                    </a:cubicBezTo>
                    <a:cubicBezTo>
                      <a:pt x="56" y="163"/>
                      <a:pt x="62" y="174"/>
                      <a:pt x="71" y="178"/>
                    </a:cubicBezTo>
                    <a:cubicBezTo>
                      <a:pt x="74" y="179"/>
                      <a:pt x="76" y="177"/>
                      <a:pt x="75" y="175"/>
                    </a:cubicBezTo>
                    <a:cubicBezTo>
                      <a:pt x="73" y="171"/>
                      <a:pt x="69" y="168"/>
                      <a:pt x="66" y="164"/>
                    </a:cubicBezTo>
                    <a:cubicBezTo>
                      <a:pt x="63" y="160"/>
                      <a:pt x="60" y="156"/>
                      <a:pt x="58" y="151"/>
                    </a:cubicBezTo>
                    <a:cubicBezTo>
                      <a:pt x="58" y="151"/>
                      <a:pt x="58" y="150"/>
                      <a:pt x="58" y="150"/>
                    </a:cubicBezTo>
                    <a:cubicBezTo>
                      <a:pt x="62" y="147"/>
                      <a:pt x="66" y="145"/>
                      <a:pt x="70" y="142"/>
                    </a:cubicBezTo>
                    <a:cubicBezTo>
                      <a:pt x="73" y="145"/>
                      <a:pt x="75" y="148"/>
                      <a:pt x="77" y="151"/>
                    </a:cubicBezTo>
                    <a:cubicBezTo>
                      <a:pt x="80" y="154"/>
                      <a:pt x="82" y="157"/>
                      <a:pt x="86" y="159"/>
                    </a:cubicBezTo>
                    <a:cubicBezTo>
                      <a:pt x="88" y="161"/>
                      <a:pt x="91" y="158"/>
                      <a:pt x="90" y="155"/>
                    </a:cubicBezTo>
                    <a:cubicBezTo>
                      <a:pt x="87" y="149"/>
                      <a:pt x="81" y="144"/>
                      <a:pt x="76" y="139"/>
                    </a:cubicBezTo>
                    <a:cubicBezTo>
                      <a:pt x="80" y="136"/>
                      <a:pt x="85" y="133"/>
                      <a:pt x="89" y="131"/>
                    </a:cubicBezTo>
                    <a:cubicBezTo>
                      <a:pt x="89" y="132"/>
                      <a:pt x="90" y="132"/>
                      <a:pt x="90" y="133"/>
                    </a:cubicBezTo>
                    <a:cubicBezTo>
                      <a:pt x="94" y="135"/>
                      <a:pt x="97" y="138"/>
                      <a:pt x="99" y="140"/>
                    </a:cubicBezTo>
                    <a:cubicBezTo>
                      <a:pt x="102" y="143"/>
                      <a:pt x="104" y="147"/>
                      <a:pt x="107" y="149"/>
                    </a:cubicBezTo>
                    <a:cubicBezTo>
                      <a:pt x="109" y="152"/>
                      <a:pt x="114" y="149"/>
                      <a:pt x="113" y="146"/>
                    </a:cubicBezTo>
                    <a:cubicBezTo>
                      <a:pt x="109" y="138"/>
                      <a:pt x="102" y="132"/>
                      <a:pt x="95" y="128"/>
                    </a:cubicBezTo>
                    <a:cubicBezTo>
                      <a:pt x="101" y="124"/>
                      <a:pt x="108" y="120"/>
                      <a:pt x="114" y="116"/>
                    </a:cubicBezTo>
                    <a:cubicBezTo>
                      <a:pt x="121" y="123"/>
                      <a:pt x="121" y="123"/>
                      <a:pt x="121" y="123"/>
                    </a:cubicBezTo>
                    <a:cubicBezTo>
                      <a:pt x="124" y="127"/>
                      <a:pt x="127" y="132"/>
                      <a:pt x="132" y="135"/>
                    </a:cubicBezTo>
                    <a:cubicBezTo>
                      <a:pt x="134" y="136"/>
                      <a:pt x="138" y="133"/>
                      <a:pt x="136" y="131"/>
                    </a:cubicBezTo>
                    <a:cubicBezTo>
                      <a:pt x="133" y="127"/>
                      <a:pt x="129" y="124"/>
                      <a:pt x="126" y="121"/>
                    </a:cubicBezTo>
                    <a:cubicBezTo>
                      <a:pt x="123" y="118"/>
                      <a:pt x="120" y="116"/>
                      <a:pt x="118" y="114"/>
                    </a:cubicBezTo>
                    <a:cubicBezTo>
                      <a:pt x="120" y="112"/>
                      <a:pt x="122" y="111"/>
                      <a:pt x="125" y="109"/>
                    </a:cubicBezTo>
                    <a:cubicBezTo>
                      <a:pt x="126" y="108"/>
                      <a:pt x="128" y="107"/>
                      <a:pt x="129" y="106"/>
                    </a:cubicBezTo>
                    <a:cubicBezTo>
                      <a:pt x="129" y="106"/>
                      <a:pt x="129" y="106"/>
                      <a:pt x="129" y="106"/>
                    </a:cubicBezTo>
                    <a:cubicBezTo>
                      <a:pt x="134" y="110"/>
                      <a:pt x="138" y="114"/>
                      <a:pt x="142" y="117"/>
                    </a:cubicBezTo>
                    <a:cubicBezTo>
                      <a:pt x="145" y="120"/>
                      <a:pt x="149" y="124"/>
                      <a:pt x="153" y="124"/>
                    </a:cubicBezTo>
                    <a:cubicBezTo>
                      <a:pt x="156" y="123"/>
                      <a:pt x="157" y="121"/>
                      <a:pt x="156" y="118"/>
                    </a:cubicBezTo>
                    <a:cubicBezTo>
                      <a:pt x="154" y="115"/>
                      <a:pt x="149" y="112"/>
                      <a:pt x="146" y="110"/>
                    </a:cubicBezTo>
                    <a:cubicBezTo>
                      <a:pt x="142" y="107"/>
                      <a:pt x="139" y="104"/>
                      <a:pt x="135" y="102"/>
                    </a:cubicBezTo>
                    <a:cubicBezTo>
                      <a:pt x="141" y="98"/>
                      <a:pt x="146" y="94"/>
                      <a:pt x="151" y="90"/>
                    </a:cubicBezTo>
                    <a:cubicBezTo>
                      <a:pt x="151" y="90"/>
                      <a:pt x="151" y="90"/>
                      <a:pt x="152" y="90"/>
                    </a:cubicBezTo>
                    <a:cubicBezTo>
                      <a:pt x="154" y="93"/>
                      <a:pt x="158" y="96"/>
                      <a:pt x="161" y="98"/>
                    </a:cubicBezTo>
                    <a:cubicBezTo>
                      <a:pt x="164" y="101"/>
                      <a:pt x="167" y="104"/>
                      <a:pt x="171" y="106"/>
                    </a:cubicBezTo>
                    <a:cubicBezTo>
                      <a:pt x="173" y="107"/>
                      <a:pt x="176" y="104"/>
                      <a:pt x="175" y="102"/>
                    </a:cubicBezTo>
                    <a:cubicBezTo>
                      <a:pt x="171" y="94"/>
                      <a:pt x="160" y="92"/>
                      <a:pt x="154" y="87"/>
                    </a:cubicBezTo>
                    <a:cubicBezTo>
                      <a:pt x="160" y="83"/>
                      <a:pt x="166" y="78"/>
                      <a:pt x="172" y="73"/>
                    </a:cubicBezTo>
                    <a:cubicBezTo>
                      <a:pt x="178" y="78"/>
                      <a:pt x="186" y="82"/>
                      <a:pt x="192" y="87"/>
                    </a:cubicBezTo>
                    <a:cubicBezTo>
                      <a:pt x="196" y="90"/>
                      <a:pt x="199" y="84"/>
                      <a:pt x="197" y="81"/>
                    </a:cubicBezTo>
                    <a:cubicBezTo>
                      <a:pt x="192" y="75"/>
                      <a:pt x="185" y="72"/>
                      <a:pt x="178" y="68"/>
                    </a:cubicBezTo>
                    <a:cubicBezTo>
                      <a:pt x="181" y="66"/>
                      <a:pt x="184" y="64"/>
                      <a:pt x="187" y="61"/>
                    </a:cubicBezTo>
                    <a:cubicBezTo>
                      <a:pt x="187" y="61"/>
                      <a:pt x="187" y="61"/>
                      <a:pt x="188" y="61"/>
                    </a:cubicBezTo>
                    <a:cubicBezTo>
                      <a:pt x="189" y="61"/>
                      <a:pt x="190" y="62"/>
                      <a:pt x="191" y="63"/>
                    </a:cubicBezTo>
                    <a:cubicBezTo>
                      <a:pt x="193" y="64"/>
                      <a:pt x="195" y="65"/>
                      <a:pt x="197" y="67"/>
                    </a:cubicBezTo>
                    <a:cubicBezTo>
                      <a:pt x="202" y="70"/>
                      <a:pt x="206" y="75"/>
                      <a:pt x="211" y="75"/>
                    </a:cubicBezTo>
                    <a:cubicBezTo>
                      <a:pt x="213" y="75"/>
                      <a:pt x="215" y="73"/>
                      <a:pt x="215" y="71"/>
                    </a:cubicBezTo>
                    <a:cubicBezTo>
                      <a:pt x="212" y="64"/>
                      <a:pt x="204" y="61"/>
                      <a:pt x="199" y="58"/>
                    </a:cubicBezTo>
                    <a:cubicBezTo>
                      <a:pt x="197" y="57"/>
                      <a:pt x="195" y="56"/>
                      <a:pt x="193" y="56"/>
                    </a:cubicBezTo>
                    <a:cubicBezTo>
                      <a:pt x="196" y="54"/>
                      <a:pt x="199" y="51"/>
                      <a:pt x="202" y="49"/>
                    </a:cubicBezTo>
                    <a:cubicBezTo>
                      <a:pt x="204" y="50"/>
                      <a:pt x="206" y="53"/>
                      <a:pt x="208" y="54"/>
                    </a:cubicBezTo>
                    <a:cubicBezTo>
                      <a:pt x="211" y="57"/>
                      <a:pt x="214" y="61"/>
                      <a:pt x="218" y="65"/>
                    </a:cubicBezTo>
                    <a:cubicBezTo>
                      <a:pt x="221" y="67"/>
                      <a:pt x="226" y="65"/>
                      <a:pt x="225" y="61"/>
                    </a:cubicBezTo>
                    <a:cubicBezTo>
                      <a:pt x="223" y="55"/>
                      <a:pt x="218" y="51"/>
                      <a:pt x="213" y="47"/>
                    </a:cubicBezTo>
                    <a:cubicBezTo>
                      <a:pt x="212" y="46"/>
                      <a:pt x="210" y="45"/>
                      <a:pt x="208" y="44"/>
                    </a:cubicBezTo>
                    <a:cubicBezTo>
                      <a:pt x="213" y="40"/>
                      <a:pt x="217" y="37"/>
                      <a:pt x="221" y="34"/>
                    </a:cubicBezTo>
                    <a:cubicBezTo>
                      <a:pt x="224" y="36"/>
                      <a:pt x="226" y="38"/>
                      <a:pt x="228" y="41"/>
                    </a:cubicBezTo>
                    <a:cubicBezTo>
                      <a:pt x="232" y="44"/>
                      <a:pt x="235" y="48"/>
                      <a:pt x="240" y="50"/>
                    </a:cubicBezTo>
                    <a:cubicBezTo>
                      <a:pt x="242" y="51"/>
                      <a:pt x="244" y="48"/>
                      <a:pt x="243" y="46"/>
                    </a:cubicBezTo>
                    <a:cubicBezTo>
                      <a:pt x="241" y="42"/>
                      <a:pt x="237" y="39"/>
                      <a:pt x="234" y="37"/>
                    </a:cubicBezTo>
                    <a:cubicBezTo>
                      <a:pt x="231" y="35"/>
                      <a:pt x="228" y="33"/>
                      <a:pt x="226" y="31"/>
                    </a:cubicBezTo>
                    <a:cubicBezTo>
                      <a:pt x="229" y="28"/>
                      <a:pt x="233" y="25"/>
                      <a:pt x="236" y="23"/>
                    </a:cubicBezTo>
                    <a:cubicBezTo>
                      <a:pt x="240" y="27"/>
                      <a:pt x="242" y="31"/>
                      <a:pt x="245" y="35"/>
                    </a:cubicBezTo>
                    <a:cubicBezTo>
                      <a:pt x="248" y="39"/>
                      <a:pt x="251" y="43"/>
                      <a:pt x="256" y="45"/>
                    </a:cubicBezTo>
                    <a:cubicBezTo>
                      <a:pt x="259" y="47"/>
                      <a:pt x="262" y="44"/>
                      <a:pt x="260" y="41"/>
                    </a:cubicBezTo>
                    <a:cubicBezTo>
                      <a:pt x="258" y="36"/>
                      <a:pt x="255" y="33"/>
                      <a:pt x="252" y="30"/>
                    </a:cubicBezTo>
                    <a:cubicBezTo>
                      <a:pt x="248" y="26"/>
                      <a:pt x="245" y="23"/>
                      <a:pt x="241" y="20"/>
                    </a:cubicBezTo>
                    <a:cubicBezTo>
                      <a:pt x="244" y="18"/>
                      <a:pt x="246" y="16"/>
                      <a:pt x="249" y="14"/>
                    </a:cubicBezTo>
                    <a:cubicBezTo>
                      <a:pt x="249" y="14"/>
                      <a:pt x="250" y="14"/>
                      <a:pt x="250" y="13"/>
                    </a:cubicBezTo>
                    <a:cubicBezTo>
                      <a:pt x="255" y="19"/>
                      <a:pt x="259" y="25"/>
                      <a:pt x="264" y="31"/>
                    </a:cubicBezTo>
                    <a:cubicBezTo>
                      <a:pt x="270" y="38"/>
                      <a:pt x="276" y="48"/>
                      <a:pt x="284" y="53"/>
                    </a:cubicBezTo>
                    <a:cubicBezTo>
                      <a:pt x="284" y="53"/>
                      <a:pt x="283" y="54"/>
                      <a:pt x="283"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3" name="Freeform 499"/>
              <p:cNvSpPr>
                <a:spLocks noEditPoints="1"/>
              </p:cNvSpPr>
              <p:nvPr/>
            </p:nvSpPr>
            <p:spPr bwMode="auto">
              <a:xfrm>
                <a:off x="1827" y="3246"/>
                <a:ext cx="879" cy="636"/>
              </a:xfrm>
              <a:custGeom>
                <a:avLst/>
                <a:gdLst>
                  <a:gd name="T0" fmla="*/ 423 w 436"/>
                  <a:gd name="T1" fmla="*/ 129 h 315"/>
                  <a:gd name="T2" fmla="*/ 411 w 436"/>
                  <a:gd name="T3" fmla="*/ 115 h 315"/>
                  <a:gd name="T4" fmla="*/ 389 w 436"/>
                  <a:gd name="T5" fmla="*/ 101 h 315"/>
                  <a:gd name="T6" fmla="*/ 349 w 436"/>
                  <a:gd name="T7" fmla="*/ 47 h 315"/>
                  <a:gd name="T8" fmla="*/ 295 w 436"/>
                  <a:gd name="T9" fmla="*/ 4 h 315"/>
                  <a:gd name="T10" fmla="*/ 8 w 436"/>
                  <a:gd name="T11" fmla="*/ 159 h 315"/>
                  <a:gd name="T12" fmla="*/ 9 w 436"/>
                  <a:gd name="T13" fmla="*/ 166 h 315"/>
                  <a:gd name="T14" fmla="*/ 4 w 436"/>
                  <a:gd name="T15" fmla="*/ 195 h 315"/>
                  <a:gd name="T16" fmla="*/ 198 w 436"/>
                  <a:gd name="T17" fmla="*/ 285 h 315"/>
                  <a:gd name="T18" fmla="*/ 304 w 436"/>
                  <a:gd name="T19" fmla="*/ 214 h 315"/>
                  <a:gd name="T20" fmla="*/ 161 w 436"/>
                  <a:gd name="T21" fmla="*/ 87 h 315"/>
                  <a:gd name="T22" fmla="*/ 265 w 436"/>
                  <a:gd name="T23" fmla="*/ 32 h 315"/>
                  <a:gd name="T24" fmla="*/ 272 w 436"/>
                  <a:gd name="T25" fmla="*/ 44 h 315"/>
                  <a:gd name="T26" fmla="*/ 215 w 436"/>
                  <a:gd name="T27" fmla="*/ 114 h 315"/>
                  <a:gd name="T28" fmla="*/ 288 w 436"/>
                  <a:gd name="T29" fmla="*/ 69 h 315"/>
                  <a:gd name="T30" fmla="*/ 295 w 436"/>
                  <a:gd name="T31" fmla="*/ 79 h 315"/>
                  <a:gd name="T32" fmla="*/ 255 w 436"/>
                  <a:gd name="T33" fmla="*/ 147 h 315"/>
                  <a:gd name="T34" fmla="*/ 320 w 436"/>
                  <a:gd name="T35" fmla="*/ 110 h 315"/>
                  <a:gd name="T36" fmla="*/ 316 w 436"/>
                  <a:gd name="T37" fmla="*/ 126 h 315"/>
                  <a:gd name="T38" fmla="*/ 289 w 436"/>
                  <a:gd name="T39" fmla="*/ 182 h 315"/>
                  <a:gd name="T40" fmla="*/ 362 w 436"/>
                  <a:gd name="T41" fmla="*/ 147 h 315"/>
                  <a:gd name="T42" fmla="*/ 360 w 436"/>
                  <a:gd name="T43" fmla="*/ 168 h 315"/>
                  <a:gd name="T44" fmla="*/ 313 w 436"/>
                  <a:gd name="T45" fmla="*/ 215 h 315"/>
                  <a:gd name="T46" fmla="*/ 434 w 436"/>
                  <a:gd name="T47" fmla="*/ 154 h 315"/>
                  <a:gd name="T48" fmla="*/ 43 w 436"/>
                  <a:gd name="T49" fmla="*/ 154 h 315"/>
                  <a:gd name="T50" fmla="*/ 14 w 436"/>
                  <a:gd name="T51" fmla="*/ 164 h 315"/>
                  <a:gd name="T52" fmla="*/ 60 w 436"/>
                  <a:gd name="T53" fmla="*/ 177 h 315"/>
                  <a:gd name="T54" fmla="*/ 75 w 436"/>
                  <a:gd name="T55" fmla="*/ 193 h 315"/>
                  <a:gd name="T56" fmla="*/ 93 w 436"/>
                  <a:gd name="T57" fmla="*/ 216 h 315"/>
                  <a:gd name="T58" fmla="*/ 45 w 436"/>
                  <a:gd name="T59" fmla="*/ 184 h 315"/>
                  <a:gd name="T60" fmla="*/ 56 w 436"/>
                  <a:gd name="T61" fmla="*/ 171 h 315"/>
                  <a:gd name="T62" fmla="*/ 184 w 436"/>
                  <a:gd name="T63" fmla="*/ 283 h 315"/>
                  <a:gd name="T64" fmla="*/ 12 w 436"/>
                  <a:gd name="T65" fmla="*/ 170 h 315"/>
                  <a:gd name="T66" fmla="*/ 25 w 436"/>
                  <a:gd name="T67" fmla="*/ 184 h 315"/>
                  <a:gd name="T68" fmla="*/ 41 w 436"/>
                  <a:gd name="T69" fmla="*/ 194 h 315"/>
                  <a:gd name="T70" fmla="*/ 171 w 436"/>
                  <a:gd name="T71" fmla="*/ 277 h 315"/>
                  <a:gd name="T72" fmla="*/ 99 w 436"/>
                  <a:gd name="T73" fmla="*/ 220 h 315"/>
                  <a:gd name="T74" fmla="*/ 124 w 436"/>
                  <a:gd name="T75" fmla="*/ 236 h 315"/>
                  <a:gd name="T76" fmla="*/ 130 w 436"/>
                  <a:gd name="T77" fmla="*/ 238 h 315"/>
                  <a:gd name="T78" fmla="*/ 129 w 436"/>
                  <a:gd name="T79" fmla="*/ 240 h 315"/>
                  <a:gd name="T80" fmla="*/ 154 w 436"/>
                  <a:gd name="T81" fmla="*/ 260 h 315"/>
                  <a:gd name="T82" fmla="*/ 167 w 436"/>
                  <a:gd name="T83" fmla="*/ 259 h 315"/>
                  <a:gd name="T84" fmla="*/ 253 w 436"/>
                  <a:gd name="T85" fmla="*/ 201 h 315"/>
                  <a:gd name="T86" fmla="*/ 138 w 436"/>
                  <a:gd name="T87" fmla="*/ 229 h 315"/>
                  <a:gd name="T88" fmla="*/ 132 w 436"/>
                  <a:gd name="T89" fmla="*/ 225 h 315"/>
                  <a:gd name="T90" fmla="*/ 216 w 436"/>
                  <a:gd name="T91" fmla="*/ 152 h 315"/>
                  <a:gd name="T92" fmla="*/ 176 w 436"/>
                  <a:gd name="T93" fmla="*/ 140 h 315"/>
                  <a:gd name="T94" fmla="*/ 67 w 436"/>
                  <a:gd name="T95" fmla="*/ 170 h 315"/>
                  <a:gd name="T96" fmla="*/ 62 w 436"/>
                  <a:gd name="T97" fmla="*/ 165 h 315"/>
                  <a:gd name="T98" fmla="*/ 134 w 436"/>
                  <a:gd name="T99" fmla="*/ 96 h 315"/>
                  <a:gd name="T100" fmla="*/ 74 w 436"/>
                  <a:gd name="T101" fmla="*/ 109 h 315"/>
                  <a:gd name="T102" fmla="*/ 292 w 436"/>
                  <a:gd name="T103" fmla="*/ 209 h 315"/>
                  <a:gd name="T104" fmla="*/ 295 w 436"/>
                  <a:gd name="T105" fmla="*/ 16 h 315"/>
                  <a:gd name="T106" fmla="*/ 289 w 436"/>
                  <a:gd name="T107" fmla="*/ 53 h 315"/>
                  <a:gd name="T108" fmla="*/ 307 w 436"/>
                  <a:gd name="T109" fmla="*/ 34 h 315"/>
                  <a:gd name="T110" fmla="*/ 316 w 436"/>
                  <a:gd name="T111" fmla="*/ 87 h 315"/>
                  <a:gd name="T112" fmla="*/ 343 w 436"/>
                  <a:gd name="T113" fmla="*/ 77 h 315"/>
                  <a:gd name="T114" fmla="*/ 323 w 436"/>
                  <a:gd name="T115" fmla="*/ 95 h 315"/>
                  <a:gd name="T116" fmla="*/ 357 w 436"/>
                  <a:gd name="T117" fmla="*/ 91 h 315"/>
                  <a:gd name="T118" fmla="*/ 366 w 436"/>
                  <a:gd name="T119" fmla="*/ 98 h 315"/>
                  <a:gd name="T120" fmla="*/ 339 w 436"/>
                  <a:gd name="T121" fmla="*/ 112 h 315"/>
                  <a:gd name="T122" fmla="*/ 385 w 436"/>
                  <a:gd name="T123" fmla="*/ 113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6" h="315">
                    <a:moveTo>
                      <a:pt x="434" y="154"/>
                    </a:moveTo>
                    <a:cubicBezTo>
                      <a:pt x="429" y="146"/>
                      <a:pt x="425" y="138"/>
                      <a:pt x="418" y="132"/>
                    </a:cubicBezTo>
                    <a:cubicBezTo>
                      <a:pt x="419" y="131"/>
                      <a:pt x="421" y="130"/>
                      <a:pt x="423" y="129"/>
                    </a:cubicBezTo>
                    <a:cubicBezTo>
                      <a:pt x="427" y="126"/>
                      <a:pt x="425" y="120"/>
                      <a:pt x="420" y="120"/>
                    </a:cubicBezTo>
                    <a:cubicBezTo>
                      <a:pt x="418" y="120"/>
                      <a:pt x="416" y="120"/>
                      <a:pt x="414" y="120"/>
                    </a:cubicBezTo>
                    <a:cubicBezTo>
                      <a:pt x="414" y="118"/>
                      <a:pt x="413" y="116"/>
                      <a:pt x="411" y="115"/>
                    </a:cubicBezTo>
                    <a:cubicBezTo>
                      <a:pt x="405" y="112"/>
                      <a:pt x="400" y="109"/>
                      <a:pt x="395" y="105"/>
                    </a:cubicBezTo>
                    <a:cubicBezTo>
                      <a:pt x="395" y="103"/>
                      <a:pt x="393" y="101"/>
                      <a:pt x="390" y="101"/>
                    </a:cubicBezTo>
                    <a:cubicBezTo>
                      <a:pt x="390" y="101"/>
                      <a:pt x="389" y="101"/>
                      <a:pt x="389" y="101"/>
                    </a:cubicBezTo>
                    <a:cubicBezTo>
                      <a:pt x="372" y="89"/>
                      <a:pt x="356" y="75"/>
                      <a:pt x="341" y="59"/>
                    </a:cubicBezTo>
                    <a:cubicBezTo>
                      <a:pt x="344" y="58"/>
                      <a:pt x="347" y="57"/>
                      <a:pt x="351" y="56"/>
                    </a:cubicBezTo>
                    <a:cubicBezTo>
                      <a:pt x="355" y="54"/>
                      <a:pt x="355" y="47"/>
                      <a:pt x="349" y="47"/>
                    </a:cubicBezTo>
                    <a:cubicBezTo>
                      <a:pt x="344" y="48"/>
                      <a:pt x="338" y="49"/>
                      <a:pt x="332" y="50"/>
                    </a:cubicBezTo>
                    <a:cubicBezTo>
                      <a:pt x="321" y="37"/>
                      <a:pt x="310" y="24"/>
                      <a:pt x="300" y="11"/>
                    </a:cubicBezTo>
                    <a:cubicBezTo>
                      <a:pt x="300" y="8"/>
                      <a:pt x="299" y="5"/>
                      <a:pt x="295" y="4"/>
                    </a:cubicBezTo>
                    <a:cubicBezTo>
                      <a:pt x="269" y="0"/>
                      <a:pt x="233" y="11"/>
                      <a:pt x="209" y="22"/>
                    </a:cubicBezTo>
                    <a:cubicBezTo>
                      <a:pt x="183" y="34"/>
                      <a:pt x="159" y="53"/>
                      <a:pt x="154" y="83"/>
                    </a:cubicBezTo>
                    <a:cubicBezTo>
                      <a:pt x="107" y="47"/>
                      <a:pt x="30" y="123"/>
                      <a:pt x="8" y="159"/>
                    </a:cubicBezTo>
                    <a:cubicBezTo>
                      <a:pt x="7" y="160"/>
                      <a:pt x="7" y="161"/>
                      <a:pt x="8" y="163"/>
                    </a:cubicBezTo>
                    <a:cubicBezTo>
                      <a:pt x="7" y="163"/>
                      <a:pt x="7" y="164"/>
                      <a:pt x="8" y="165"/>
                    </a:cubicBezTo>
                    <a:cubicBezTo>
                      <a:pt x="8" y="165"/>
                      <a:pt x="8" y="165"/>
                      <a:pt x="9" y="166"/>
                    </a:cubicBezTo>
                    <a:cubicBezTo>
                      <a:pt x="7" y="166"/>
                      <a:pt x="6" y="167"/>
                      <a:pt x="6" y="168"/>
                    </a:cubicBezTo>
                    <a:cubicBezTo>
                      <a:pt x="5" y="173"/>
                      <a:pt x="4" y="184"/>
                      <a:pt x="2" y="188"/>
                    </a:cubicBezTo>
                    <a:cubicBezTo>
                      <a:pt x="0" y="190"/>
                      <a:pt x="1" y="194"/>
                      <a:pt x="4" y="195"/>
                    </a:cubicBezTo>
                    <a:cubicBezTo>
                      <a:pt x="35" y="216"/>
                      <a:pt x="66" y="239"/>
                      <a:pt x="94" y="263"/>
                    </a:cubicBezTo>
                    <a:cubicBezTo>
                      <a:pt x="112" y="279"/>
                      <a:pt x="128" y="300"/>
                      <a:pt x="151" y="309"/>
                    </a:cubicBezTo>
                    <a:cubicBezTo>
                      <a:pt x="167" y="315"/>
                      <a:pt x="188" y="294"/>
                      <a:pt x="198" y="285"/>
                    </a:cubicBezTo>
                    <a:cubicBezTo>
                      <a:pt x="229" y="260"/>
                      <a:pt x="261" y="235"/>
                      <a:pt x="300" y="222"/>
                    </a:cubicBezTo>
                    <a:cubicBezTo>
                      <a:pt x="302" y="221"/>
                      <a:pt x="303" y="219"/>
                      <a:pt x="303" y="217"/>
                    </a:cubicBezTo>
                    <a:cubicBezTo>
                      <a:pt x="304" y="216"/>
                      <a:pt x="304" y="215"/>
                      <a:pt x="304" y="214"/>
                    </a:cubicBezTo>
                    <a:cubicBezTo>
                      <a:pt x="304" y="213"/>
                      <a:pt x="304" y="211"/>
                      <a:pt x="303" y="210"/>
                    </a:cubicBezTo>
                    <a:cubicBezTo>
                      <a:pt x="259" y="165"/>
                      <a:pt x="213" y="123"/>
                      <a:pt x="160" y="88"/>
                    </a:cubicBezTo>
                    <a:cubicBezTo>
                      <a:pt x="160" y="87"/>
                      <a:pt x="161" y="87"/>
                      <a:pt x="161" y="87"/>
                    </a:cubicBezTo>
                    <a:cubicBezTo>
                      <a:pt x="171" y="56"/>
                      <a:pt x="197" y="40"/>
                      <a:pt x="226" y="30"/>
                    </a:cubicBezTo>
                    <a:cubicBezTo>
                      <a:pt x="237" y="26"/>
                      <a:pt x="249" y="25"/>
                      <a:pt x="260" y="23"/>
                    </a:cubicBezTo>
                    <a:cubicBezTo>
                      <a:pt x="262" y="26"/>
                      <a:pt x="263" y="29"/>
                      <a:pt x="265" y="32"/>
                    </a:cubicBezTo>
                    <a:cubicBezTo>
                      <a:pt x="231" y="42"/>
                      <a:pt x="197" y="67"/>
                      <a:pt x="184" y="94"/>
                    </a:cubicBezTo>
                    <a:cubicBezTo>
                      <a:pt x="183" y="97"/>
                      <a:pt x="187" y="99"/>
                      <a:pt x="188" y="97"/>
                    </a:cubicBezTo>
                    <a:cubicBezTo>
                      <a:pt x="210" y="66"/>
                      <a:pt x="239" y="52"/>
                      <a:pt x="272" y="44"/>
                    </a:cubicBezTo>
                    <a:cubicBezTo>
                      <a:pt x="274" y="48"/>
                      <a:pt x="277" y="52"/>
                      <a:pt x="280" y="56"/>
                    </a:cubicBezTo>
                    <a:cubicBezTo>
                      <a:pt x="251" y="66"/>
                      <a:pt x="225" y="88"/>
                      <a:pt x="211" y="111"/>
                    </a:cubicBezTo>
                    <a:cubicBezTo>
                      <a:pt x="210" y="114"/>
                      <a:pt x="213" y="116"/>
                      <a:pt x="215" y="114"/>
                    </a:cubicBezTo>
                    <a:cubicBezTo>
                      <a:pt x="228" y="96"/>
                      <a:pt x="246" y="83"/>
                      <a:pt x="266" y="73"/>
                    </a:cubicBezTo>
                    <a:cubicBezTo>
                      <a:pt x="273" y="70"/>
                      <a:pt x="280" y="68"/>
                      <a:pt x="286" y="66"/>
                    </a:cubicBezTo>
                    <a:cubicBezTo>
                      <a:pt x="287" y="67"/>
                      <a:pt x="288" y="68"/>
                      <a:pt x="288" y="69"/>
                    </a:cubicBezTo>
                    <a:cubicBezTo>
                      <a:pt x="262" y="86"/>
                      <a:pt x="238" y="110"/>
                      <a:pt x="230" y="134"/>
                    </a:cubicBezTo>
                    <a:cubicBezTo>
                      <a:pt x="229" y="137"/>
                      <a:pt x="234" y="139"/>
                      <a:pt x="235" y="136"/>
                    </a:cubicBezTo>
                    <a:cubicBezTo>
                      <a:pt x="247" y="109"/>
                      <a:pt x="270" y="92"/>
                      <a:pt x="295" y="79"/>
                    </a:cubicBezTo>
                    <a:cubicBezTo>
                      <a:pt x="299" y="84"/>
                      <a:pt x="302" y="88"/>
                      <a:pt x="305" y="92"/>
                    </a:cubicBezTo>
                    <a:cubicBezTo>
                      <a:pt x="298" y="96"/>
                      <a:pt x="291" y="101"/>
                      <a:pt x="285" y="105"/>
                    </a:cubicBezTo>
                    <a:cubicBezTo>
                      <a:pt x="271" y="115"/>
                      <a:pt x="255" y="129"/>
                      <a:pt x="255" y="147"/>
                    </a:cubicBezTo>
                    <a:cubicBezTo>
                      <a:pt x="255" y="149"/>
                      <a:pt x="258" y="150"/>
                      <a:pt x="259" y="147"/>
                    </a:cubicBezTo>
                    <a:cubicBezTo>
                      <a:pt x="266" y="124"/>
                      <a:pt x="288" y="110"/>
                      <a:pt x="311" y="100"/>
                    </a:cubicBezTo>
                    <a:cubicBezTo>
                      <a:pt x="314" y="103"/>
                      <a:pt x="317" y="107"/>
                      <a:pt x="320" y="110"/>
                    </a:cubicBezTo>
                    <a:cubicBezTo>
                      <a:pt x="300" y="124"/>
                      <a:pt x="282" y="142"/>
                      <a:pt x="267" y="159"/>
                    </a:cubicBezTo>
                    <a:cubicBezTo>
                      <a:pt x="263" y="162"/>
                      <a:pt x="268" y="167"/>
                      <a:pt x="272" y="164"/>
                    </a:cubicBezTo>
                    <a:cubicBezTo>
                      <a:pt x="286" y="151"/>
                      <a:pt x="300" y="138"/>
                      <a:pt x="316" y="126"/>
                    </a:cubicBezTo>
                    <a:cubicBezTo>
                      <a:pt x="320" y="123"/>
                      <a:pt x="324" y="121"/>
                      <a:pt x="328" y="118"/>
                    </a:cubicBezTo>
                    <a:cubicBezTo>
                      <a:pt x="331" y="121"/>
                      <a:pt x="334" y="124"/>
                      <a:pt x="337" y="127"/>
                    </a:cubicBezTo>
                    <a:cubicBezTo>
                      <a:pt x="317" y="142"/>
                      <a:pt x="299" y="162"/>
                      <a:pt x="289" y="182"/>
                    </a:cubicBezTo>
                    <a:cubicBezTo>
                      <a:pt x="287" y="185"/>
                      <a:pt x="291" y="187"/>
                      <a:pt x="293" y="184"/>
                    </a:cubicBezTo>
                    <a:cubicBezTo>
                      <a:pt x="308" y="163"/>
                      <a:pt x="326" y="148"/>
                      <a:pt x="346" y="135"/>
                    </a:cubicBezTo>
                    <a:cubicBezTo>
                      <a:pt x="351" y="140"/>
                      <a:pt x="357" y="144"/>
                      <a:pt x="362" y="147"/>
                    </a:cubicBezTo>
                    <a:cubicBezTo>
                      <a:pt x="340" y="167"/>
                      <a:pt x="322" y="194"/>
                      <a:pt x="306" y="212"/>
                    </a:cubicBezTo>
                    <a:cubicBezTo>
                      <a:pt x="303" y="216"/>
                      <a:pt x="307" y="220"/>
                      <a:pt x="310" y="217"/>
                    </a:cubicBezTo>
                    <a:cubicBezTo>
                      <a:pt x="328" y="202"/>
                      <a:pt x="344" y="185"/>
                      <a:pt x="360" y="168"/>
                    </a:cubicBezTo>
                    <a:cubicBezTo>
                      <a:pt x="375" y="153"/>
                      <a:pt x="391" y="146"/>
                      <a:pt x="409" y="137"/>
                    </a:cubicBezTo>
                    <a:cubicBezTo>
                      <a:pt x="413" y="143"/>
                      <a:pt x="417" y="148"/>
                      <a:pt x="421" y="154"/>
                    </a:cubicBezTo>
                    <a:cubicBezTo>
                      <a:pt x="383" y="170"/>
                      <a:pt x="343" y="185"/>
                      <a:pt x="313" y="215"/>
                    </a:cubicBezTo>
                    <a:cubicBezTo>
                      <a:pt x="311" y="218"/>
                      <a:pt x="315" y="222"/>
                      <a:pt x="317" y="219"/>
                    </a:cubicBezTo>
                    <a:cubicBezTo>
                      <a:pt x="350" y="191"/>
                      <a:pt x="393" y="178"/>
                      <a:pt x="432" y="161"/>
                    </a:cubicBezTo>
                    <a:cubicBezTo>
                      <a:pt x="435" y="160"/>
                      <a:pt x="436" y="156"/>
                      <a:pt x="434" y="154"/>
                    </a:cubicBezTo>
                    <a:close/>
                    <a:moveTo>
                      <a:pt x="14" y="164"/>
                    </a:moveTo>
                    <a:cubicBezTo>
                      <a:pt x="20" y="156"/>
                      <a:pt x="27" y="149"/>
                      <a:pt x="35" y="142"/>
                    </a:cubicBezTo>
                    <a:cubicBezTo>
                      <a:pt x="37" y="146"/>
                      <a:pt x="40" y="150"/>
                      <a:pt x="43" y="154"/>
                    </a:cubicBezTo>
                    <a:cubicBezTo>
                      <a:pt x="37" y="160"/>
                      <a:pt x="32" y="167"/>
                      <a:pt x="28" y="173"/>
                    </a:cubicBezTo>
                    <a:cubicBezTo>
                      <a:pt x="23" y="170"/>
                      <a:pt x="18" y="167"/>
                      <a:pt x="13" y="164"/>
                    </a:cubicBezTo>
                    <a:cubicBezTo>
                      <a:pt x="14" y="164"/>
                      <a:pt x="14" y="164"/>
                      <a:pt x="14" y="164"/>
                    </a:cubicBezTo>
                    <a:close/>
                    <a:moveTo>
                      <a:pt x="63" y="196"/>
                    </a:moveTo>
                    <a:cubicBezTo>
                      <a:pt x="59" y="193"/>
                      <a:pt x="54" y="190"/>
                      <a:pt x="49" y="187"/>
                    </a:cubicBezTo>
                    <a:cubicBezTo>
                      <a:pt x="53" y="183"/>
                      <a:pt x="56" y="180"/>
                      <a:pt x="60" y="177"/>
                    </a:cubicBezTo>
                    <a:cubicBezTo>
                      <a:pt x="63" y="181"/>
                      <a:pt x="67" y="185"/>
                      <a:pt x="70" y="188"/>
                    </a:cubicBezTo>
                    <a:cubicBezTo>
                      <a:pt x="68" y="191"/>
                      <a:pt x="66" y="194"/>
                      <a:pt x="63" y="196"/>
                    </a:cubicBezTo>
                    <a:close/>
                    <a:moveTo>
                      <a:pt x="75" y="193"/>
                    </a:moveTo>
                    <a:cubicBezTo>
                      <a:pt x="82" y="200"/>
                      <a:pt x="89" y="206"/>
                      <a:pt x="96" y="213"/>
                    </a:cubicBezTo>
                    <a:cubicBezTo>
                      <a:pt x="95" y="214"/>
                      <a:pt x="94" y="215"/>
                      <a:pt x="93" y="216"/>
                    </a:cubicBezTo>
                    <a:cubicBezTo>
                      <a:pt x="93" y="216"/>
                      <a:pt x="93" y="216"/>
                      <a:pt x="93" y="216"/>
                    </a:cubicBezTo>
                    <a:cubicBezTo>
                      <a:pt x="85" y="210"/>
                      <a:pt x="77" y="205"/>
                      <a:pt x="69" y="200"/>
                    </a:cubicBezTo>
                    <a:cubicBezTo>
                      <a:pt x="71" y="198"/>
                      <a:pt x="73" y="195"/>
                      <a:pt x="75" y="193"/>
                    </a:cubicBezTo>
                    <a:close/>
                    <a:moveTo>
                      <a:pt x="45" y="184"/>
                    </a:moveTo>
                    <a:cubicBezTo>
                      <a:pt x="41" y="181"/>
                      <a:pt x="37" y="178"/>
                      <a:pt x="32" y="176"/>
                    </a:cubicBezTo>
                    <a:cubicBezTo>
                      <a:pt x="37" y="171"/>
                      <a:pt x="42" y="166"/>
                      <a:pt x="47" y="161"/>
                    </a:cubicBezTo>
                    <a:cubicBezTo>
                      <a:pt x="50" y="165"/>
                      <a:pt x="53" y="168"/>
                      <a:pt x="56" y="171"/>
                    </a:cubicBezTo>
                    <a:cubicBezTo>
                      <a:pt x="52" y="176"/>
                      <a:pt x="48" y="180"/>
                      <a:pt x="45" y="184"/>
                    </a:cubicBezTo>
                    <a:close/>
                    <a:moveTo>
                      <a:pt x="217" y="255"/>
                    </a:moveTo>
                    <a:cubicBezTo>
                      <a:pt x="206" y="264"/>
                      <a:pt x="195" y="273"/>
                      <a:pt x="184" y="283"/>
                    </a:cubicBezTo>
                    <a:cubicBezTo>
                      <a:pt x="165" y="298"/>
                      <a:pt x="156" y="303"/>
                      <a:pt x="135" y="287"/>
                    </a:cubicBezTo>
                    <a:cubicBezTo>
                      <a:pt x="113" y="269"/>
                      <a:pt x="94" y="249"/>
                      <a:pt x="72" y="232"/>
                    </a:cubicBezTo>
                    <a:cubicBezTo>
                      <a:pt x="48" y="212"/>
                      <a:pt x="18" y="200"/>
                      <a:pt x="12" y="170"/>
                    </a:cubicBezTo>
                    <a:cubicBezTo>
                      <a:pt x="15" y="173"/>
                      <a:pt x="19" y="177"/>
                      <a:pt x="23" y="180"/>
                    </a:cubicBezTo>
                    <a:cubicBezTo>
                      <a:pt x="23" y="181"/>
                      <a:pt x="22" y="182"/>
                      <a:pt x="22" y="182"/>
                    </a:cubicBezTo>
                    <a:cubicBezTo>
                      <a:pt x="21" y="184"/>
                      <a:pt x="23" y="185"/>
                      <a:pt x="25" y="184"/>
                    </a:cubicBezTo>
                    <a:cubicBezTo>
                      <a:pt x="25" y="184"/>
                      <a:pt x="25" y="183"/>
                      <a:pt x="26" y="183"/>
                    </a:cubicBezTo>
                    <a:cubicBezTo>
                      <a:pt x="30" y="186"/>
                      <a:pt x="35" y="189"/>
                      <a:pt x="39" y="193"/>
                    </a:cubicBezTo>
                    <a:cubicBezTo>
                      <a:pt x="39" y="194"/>
                      <a:pt x="40" y="195"/>
                      <a:pt x="41" y="194"/>
                    </a:cubicBezTo>
                    <a:cubicBezTo>
                      <a:pt x="51" y="201"/>
                      <a:pt x="62" y="207"/>
                      <a:pt x="71" y="214"/>
                    </a:cubicBezTo>
                    <a:cubicBezTo>
                      <a:pt x="104" y="235"/>
                      <a:pt x="135" y="256"/>
                      <a:pt x="164" y="281"/>
                    </a:cubicBezTo>
                    <a:cubicBezTo>
                      <a:pt x="167" y="284"/>
                      <a:pt x="172" y="281"/>
                      <a:pt x="171" y="277"/>
                    </a:cubicBezTo>
                    <a:cubicBezTo>
                      <a:pt x="199" y="252"/>
                      <a:pt x="227" y="234"/>
                      <a:pt x="260" y="226"/>
                    </a:cubicBezTo>
                    <a:cubicBezTo>
                      <a:pt x="245" y="234"/>
                      <a:pt x="230" y="245"/>
                      <a:pt x="217" y="255"/>
                    </a:cubicBezTo>
                    <a:close/>
                    <a:moveTo>
                      <a:pt x="99" y="220"/>
                    </a:moveTo>
                    <a:cubicBezTo>
                      <a:pt x="100" y="219"/>
                      <a:pt x="101" y="218"/>
                      <a:pt x="102" y="218"/>
                    </a:cubicBezTo>
                    <a:cubicBezTo>
                      <a:pt x="110" y="224"/>
                      <a:pt x="117" y="230"/>
                      <a:pt x="125" y="235"/>
                    </a:cubicBezTo>
                    <a:cubicBezTo>
                      <a:pt x="125" y="235"/>
                      <a:pt x="124" y="236"/>
                      <a:pt x="124" y="236"/>
                    </a:cubicBezTo>
                    <a:cubicBezTo>
                      <a:pt x="116" y="231"/>
                      <a:pt x="108" y="225"/>
                      <a:pt x="99" y="220"/>
                    </a:cubicBezTo>
                    <a:close/>
                    <a:moveTo>
                      <a:pt x="129" y="240"/>
                    </a:moveTo>
                    <a:cubicBezTo>
                      <a:pt x="129" y="239"/>
                      <a:pt x="130" y="239"/>
                      <a:pt x="130" y="238"/>
                    </a:cubicBezTo>
                    <a:cubicBezTo>
                      <a:pt x="138" y="243"/>
                      <a:pt x="145" y="248"/>
                      <a:pt x="153" y="252"/>
                    </a:cubicBezTo>
                    <a:cubicBezTo>
                      <a:pt x="152" y="254"/>
                      <a:pt x="151" y="255"/>
                      <a:pt x="150" y="257"/>
                    </a:cubicBezTo>
                    <a:cubicBezTo>
                      <a:pt x="143" y="251"/>
                      <a:pt x="136" y="245"/>
                      <a:pt x="129" y="240"/>
                    </a:cubicBezTo>
                    <a:close/>
                    <a:moveTo>
                      <a:pt x="292" y="209"/>
                    </a:moveTo>
                    <a:cubicBezTo>
                      <a:pt x="241" y="207"/>
                      <a:pt x="199" y="234"/>
                      <a:pt x="166" y="271"/>
                    </a:cubicBezTo>
                    <a:cubicBezTo>
                      <a:pt x="162" y="267"/>
                      <a:pt x="158" y="264"/>
                      <a:pt x="154" y="260"/>
                    </a:cubicBezTo>
                    <a:cubicBezTo>
                      <a:pt x="155" y="260"/>
                      <a:pt x="155" y="260"/>
                      <a:pt x="155" y="260"/>
                    </a:cubicBezTo>
                    <a:cubicBezTo>
                      <a:pt x="156" y="258"/>
                      <a:pt x="157" y="257"/>
                      <a:pt x="159" y="255"/>
                    </a:cubicBezTo>
                    <a:cubicBezTo>
                      <a:pt x="162" y="257"/>
                      <a:pt x="164" y="258"/>
                      <a:pt x="167" y="259"/>
                    </a:cubicBezTo>
                    <a:cubicBezTo>
                      <a:pt x="172" y="262"/>
                      <a:pt x="176" y="256"/>
                      <a:pt x="171" y="253"/>
                    </a:cubicBezTo>
                    <a:cubicBezTo>
                      <a:pt x="169" y="251"/>
                      <a:pt x="167" y="249"/>
                      <a:pt x="164" y="248"/>
                    </a:cubicBezTo>
                    <a:cubicBezTo>
                      <a:pt x="187" y="223"/>
                      <a:pt x="220" y="208"/>
                      <a:pt x="253" y="201"/>
                    </a:cubicBezTo>
                    <a:cubicBezTo>
                      <a:pt x="256" y="200"/>
                      <a:pt x="255" y="195"/>
                      <a:pt x="252" y="195"/>
                    </a:cubicBezTo>
                    <a:cubicBezTo>
                      <a:pt x="218" y="194"/>
                      <a:pt x="181" y="216"/>
                      <a:pt x="159" y="244"/>
                    </a:cubicBezTo>
                    <a:cubicBezTo>
                      <a:pt x="152" y="239"/>
                      <a:pt x="145" y="234"/>
                      <a:pt x="138" y="229"/>
                    </a:cubicBezTo>
                    <a:cubicBezTo>
                      <a:pt x="162" y="205"/>
                      <a:pt x="193" y="196"/>
                      <a:pt x="225" y="181"/>
                    </a:cubicBezTo>
                    <a:cubicBezTo>
                      <a:pt x="229" y="180"/>
                      <a:pt x="226" y="174"/>
                      <a:pt x="222" y="175"/>
                    </a:cubicBezTo>
                    <a:cubicBezTo>
                      <a:pt x="189" y="182"/>
                      <a:pt x="155" y="199"/>
                      <a:pt x="132" y="225"/>
                    </a:cubicBezTo>
                    <a:cubicBezTo>
                      <a:pt x="126" y="220"/>
                      <a:pt x="119" y="215"/>
                      <a:pt x="112" y="210"/>
                    </a:cubicBezTo>
                    <a:cubicBezTo>
                      <a:pt x="144" y="186"/>
                      <a:pt x="177" y="168"/>
                      <a:pt x="217" y="160"/>
                    </a:cubicBezTo>
                    <a:cubicBezTo>
                      <a:pt x="221" y="159"/>
                      <a:pt x="220" y="152"/>
                      <a:pt x="216" y="152"/>
                    </a:cubicBezTo>
                    <a:cubicBezTo>
                      <a:pt x="175" y="156"/>
                      <a:pt x="136" y="177"/>
                      <a:pt x="105" y="204"/>
                    </a:cubicBezTo>
                    <a:cubicBezTo>
                      <a:pt x="98" y="198"/>
                      <a:pt x="91" y="192"/>
                      <a:pt x="84" y="186"/>
                    </a:cubicBezTo>
                    <a:cubicBezTo>
                      <a:pt x="111" y="165"/>
                      <a:pt x="145" y="155"/>
                      <a:pt x="176" y="140"/>
                    </a:cubicBezTo>
                    <a:cubicBezTo>
                      <a:pt x="180" y="138"/>
                      <a:pt x="177" y="132"/>
                      <a:pt x="173" y="133"/>
                    </a:cubicBezTo>
                    <a:cubicBezTo>
                      <a:pt x="140" y="146"/>
                      <a:pt x="105" y="158"/>
                      <a:pt x="78" y="181"/>
                    </a:cubicBezTo>
                    <a:cubicBezTo>
                      <a:pt x="74" y="178"/>
                      <a:pt x="71" y="174"/>
                      <a:pt x="67" y="170"/>
                    </a:cubicBezTo>
                    <a:cubicBezTo>
                      <a:pt x="96" y="147"/>
                      <a:pt x="126" y="131"/>
                      <a:pt x="167" y="126"/>
                    </a:cubicBezTo>
                    <a:cubicBezTo>
                      <a:pt x="172" y="125"/>
                      <a:pt x="172" y="119"/>
                      <a:pt x="167" y="118"/>
                    </a:cubicBezTo>
                    <a:cubicBezTo>
                      <a:pt x="127" y="116"/>
                      <a:pt x="89" y="137"/>
                      <a:pt x="62" y="165"/>
                    </a:cubicBezTo>
                    <a:cubicBezTo>
                      <a:pt x="59" y="162"/>
                      <a:pt x="56" y="159"/>
                      <a:pt x="53" y="156"/>
                    </a:cubicBezTo>
                    <a:cubicBezTo>
                      <a:pt x="78" y="135"/>
                      <a:pt x="106" y="120"/>
                      <a:pt x="138" y="104"/>
                    </a:cubicBezTo>
                    <a:cubicBezTo>
                      <a:pt x="142" y="102"/>
                      <a:pt x="139" y="95"/>
                      <a:pt x="134" y="96"/>
                    </a:cubicBezTo>
                    <a:cubicBezTo>
                      <a:pt x="103" y="106"/>
                      <a:pt x="71" y="125"/>
                      <a:pt x="47" y="150"/>
                    </a:cubicBezTo>
                    <a:cubicBezTo>
                      <a:pt x="44" y="146"/>
                      <a:pt x="41" y="142"/>
                      <a:pt x="38" y="138"/>
                    </a:cubicBezTo>
                    <a:cubicBezTo>
                      <a:pt x="49" y="128"/>
                      <a:pt x="61" y="118"/>
                      <a:pt x="74" y="109"/>
                    </a:cubicBezTo>
                    <a:cubicBezTo>
                      <a:pt x="100" y="92"/>
                      <a:pt x="122" y="89"/>
                      <a:pt x="152" y="93"/>
                    </a:cubicBezTo>
                    <a:cubicBezTo>
                      <a:pt x="153" y="93"/>
                      <a:pt x="154" y="93"/>
                      <a:pt x="155" y="93"/>
                    </a:cubicBezTo>
                    <a:cubicBezTo>
                      <a:pt x="202" y="130"/>
                      <a:pt x="247" y="169"/>
                      <a:pt x="292" y="209"/>
                    </a:cubicBezTo>
                    <a:close/>
                    <a:moveTo>
                      <a:pt x="272" y="30"/>
                    </a:moveTo>
                    <a:cubicBezTo>
                      <a:pt x="271" y="28"/>
                      <a:pt x="269" y="25"/>
                      <a:pt x="267" y="22"/>
                    </a:cubicBezTo>
                    <a:cubicBezTo>
                      <a:pt x="277" y="21"/>
                      <a:pt x="286" y="19"/>
                      <a:pt x="295" y="16"/>
                    </a:cubicBezTo>
                    <a:cubicBezTo>
                      <a:pt x="298" y="20"/>
                      <a:pt x="300" y="24"/>
                      <a:pt x="303" y="28"/>
                    </a:cubicBezTo>
                    <a:cubicBezTo>
                      <a:pt x="293" y="27"/>
                      <a:pt x="283" y="28"/>
                      <a:pt x="272" y="30"/>
                    </a:cubicBezTo>
                    <a:close/>
                    <a:moveTo>
                      <a:pt x="289" y="53"/>
                    </a:moveTo>
                    <a:cubicBezTo>
                      <a:pt x="286" y="49"/>
                      <a:pt x="283" y="45"/>
                      <a:pt x="280" y="41"/>
                    </a:cubicBezTo>
                    <a:cubicBezTo>
                      <a:pt x="288" y="40"/>
                      <a:pt x="296" y="38"/>
                      <a:pt x="304" y="36"/>
                    </a:cubicBezTo>
                    <a:cubicBezTo>
                      <a:pt x="306" y="36"/>
                      <a:pt x="306" y="35"/>
                      <a:pt x="307" y="34"/>
                    </a:cubicBezTo>
                    <a:cubicBezTo>
                      <a:pt x="311" y="39"/>
                      <a:pt x="315" y="45"/>
                      <a:pt x="319" y="50"/>
                    </a:cubicBezTo>
                    <a:cubicBezTo>
                      <a:pt x="309" y="49"/>
                      <a:pt x="299" y="50"/>
                      <a:pt x="289" y="53"/>
                    </a:cubicBezTo>
                    <a:close/>
                    <a:moveTo>
                      <a:pt x="316" y="87"/>
                    </a:moveTo>
                    <a:cubicBezTo>
                      <a:pt x="313" y="83"/>
                      <a:pt x="309" y="79"/>
                      <a:pt x="305" y="74"/>
                    </a:cubicBezTo>
                    <a:cubicBezTo>
                      <a:pt x="314" y="70"/>
                      <a:pt x="322" y="67"/>
                      <a:pt x="330" y="64"/>
                    </a:cubicBezTo>
                    <a:cubicBezTo>
                      <a:pt x="334" y="68"/>
                      <a:pt x="339" y="73"/>
                      <a:pt x="343" y="77"/>
                    </a:cubicBezTo>
                    <a:cubicBezTo>
                      <a:pt x="334" y="79"/>
                      <a:pt x="325" y="83"/>
                      <a:pt x="316" y="87"/>
                    </a:cubicBezTo>
                    <a:close/>
                    <a:moveTo>
                      <a:pt x="331" y="103"/>
                    </a:moveTo>
                    <a:cubicBezTo>
                      <a:pt x="328" y="100"/>
                      <a:pt x="326" y="98"/>
                      <a:pt x="323" y="95"/>
                    </a:cubicBezTo>
                    <a:cubicBezTo>
                      <a:pt x="331" y="91"/>
                      <a:pt x="339" y="88"/>
                      <a:pt x="347" y="84"/>
                    </a:cubicBezTo>
                    <a:cubicBezTo>
                      <a:pt x="347" y="84"/>
                      <a:pt x="348" y="83"/>
                      <a:pt x="348" y="83"/>
                    </a:cubicBezTo>
                    <a:cubicBezTo>
                      <a:pt x="351" y="86"/>
                      <a:pt x="354" y="88"/>
                      <a:pt x="357" y="91"/>
                    </a:cubicBezTo>
                    <a:cubicBezTo>
                      <a:pt x="348" y="94"/>
                      <a:pt x="339" y="98"/>
                      <a:pt x="331" y="103"/>
                    </a:cubicBezTo>
                    <a:close/>
                    <a:moveTo>
                      <a:pt x="339" y="112"/>
                    </a:moveTo>
                    <a:cubicBezTo>
                      <a:pt x="348" y="107"/>
                      <a:pt x="357" y="103"/>
                      <a:pt x="366" y="98"/>
                    </a:cubicBezTo>
                    <a:cubicBezTo>
                      <a:pt x="369" y="101"/>
                      <a:pt x="372" y="103"/>
                      <a:pt x="375" y="106"/>
                    </a:cubicBezTo>
                    <a:cubicBezTo>
                      <a:pt x="365" y="110"/>
                      <a:pt x="356" y="115"/>
                      <a:pt x="347" y="120"/>
                    </a:cubicBezTo>
                    <a:cubicBezTo>
                      <a:pt x="344" y="118"/>
                      <a:pt x="341" y="115"/>
                      <a:pt x="339" y="112"/>
                    </a:cubicBezTo>
                    <a:close/>
                    <a:moveTo>
                      <a:pt x="368" y="142"/>
                    </a:moveTo>
                    <a:cubicBezTo>
                      <a:pt x="364" y="138"/>
                      <a:pt x="360" y="134"/>
                      <a:pt x="356" y="130"/>
                    </a:cubicBezTo>
                    <a:cubicBezTo>
                      <a:pt x="365" y="124"/>
                      <a:pt x="375" y="119"/>
                      <a:pt x="385" y="113"/>
                    </a:cubicBezTo>
                    <a:cubicBezTo>
                      <a:pt x="390" y="116"/>
                      <a:pt x="396" y="120"/>
                      <a:pt x="401" y="123"/>
                    </a:cubicBezTo>
                    <a:cubicBezTo>
                      <a:pt x="389" y="126"/>
                      <a:pt x="378" y="133"/>
                      <a:pt x="368"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4" name="Freeform 500"/>
              <p:cNvSpPr>
                <a:spLocks noEditPoints="1"/>
              </p:cNvSpPr>
              <p:nvPr/>
            </p:nvSpPr>
            <p:spPr bwMode="auto">
              <a:xfrm>
                <a:off x="577" y="1389"/>
                <a:ext cx="562" cy="504"/>
              </a:xfrm>
              <a:custGeom>
                <a:avLst/>
                <a:gdLst>
                  <a:gd name="T0" fmla="*/ 273 w 279"/>
                  <a:gd name="T1" fmla="*/ 101 h 250"/>
                  <a:gd name="T2" fmla="*/ 171 w 279"/>
                  <a:gd name="T3" fmla="*/ 84 h 250"/>
                  <a:gd name="T4" fmla="*/ 190 w 279"/>
                  <a:gd name="T5" fmla="*/ 10 h 250"/>
                  <a:gd name="T6" fmla="*/ 181 w 279"/>
                  <a:gd name="T7" fmla="*/ 6 h 250"/>
                  <a:gd name="T8" fmla="*/ 157 w 279"/>
                  <a:gd name="T9" fmla="*/ 81 h 250"/>
                  <a:gd name="T10" fmla="*/ 124 w 279"/>
                  <a:gd name="T11" fmla="*/ 74 h 250"/>
                  <a:gd name="T12" fmla="*/ 139 w 279"/>
                  <a:gd name="T13" fmla="*/ 12 h 250"/>
                  <a:gd name="T14" fmla="*/ 129 w 279"/>
                  <a:gd name="T15" fmla="*/ 8 h 250"/>
                  <a:gd name="T16" fmla="*/ 108 w 279"/>
                  <a:gd name="T17" fmla="*/ 72 h 250"/>
                  <a:gd name="T18" fmla="*/ 24 w 279"/>
                  <a:gd name="T19" fmla="*/ 63 h 250"/>
                  <a:gd name="T20" fmla="*/ 24 w 279"/>
                  <a:gd name="T21" fmla="*/ 71 h 250"/>
                  <a:gd name="T22" fmla="*/ 106 w 279"/>
                  <a:gd name="T23" fmla="*/ 83 h 250"/>
                  <a:gd name="T24" fmla="*/ 101 w 279"/>
                  <a:gd name="T25" fmla="*/ 115 h 250"/>
                  <a:gd name="T26" fmla="*/ 95 w 279"/>
                  <a:gd name="T27" fmla="*/ 146 h 250"/>
                  <a:gd name="T28" fmla="*/ 6 w 279"/>
                  <a:gd name="T29" fmla="*/ 127 h 250"/>
                  <a:gd name="T30" fmla="*/ 3 w 279"/>
                  <a:gd name="T31" fmla="*/ 133 h 250"/>
                  <a:gd name="T32" fmla="*/ 93 w 279"/>
                  <a:gd name="T33" fmla="*/ 156 h 250"/>
                  <a:gd name="T34" fmla="*/ 82 w 279"/>
                  <a:gd name="T35" fmla="*/ 227 h 250"/>
                  <a:gd name="T36" fmla="*/ 88 w 279"/>
                  <a:gd name="T37" fmla="*/ 229 h 250"/>
                  <a:gd name="T38" fmla="*/ 108 w 279"/>
                  <a:gd name="T39" fmla="*/ 157 h 250"/>
                  <a:gd name="T40" fmla="*/ 142 w 279"/>
                  <a:gd name="T41" fmla="*/ 159 h 250"/>
                  <a:gd name="T42" fmla="*/ 136 w 279"/>
                  <a:gd name="T43" fmla="*/ 247 h 250"/>
                  <a:gd name="T44" fmla="*/ 141 w 279"/>
                  <a:gd name="T45" fmla="*/ 247 h 250"/>
                  <a:gd name="T46" fmla="*/ 153 w 279"/>
                  <a:gd name="T47" fmla="*/ 159 h 250"/>
                  <a:gd name="T48" fmla="*/ 254 w 279"/>
                  <a:gd name="T49" fmla="*/ 171 h 250"/>
                  <a:gd name="T50" fmla="*/ 258 w 279"/>
                  <a:gd name="T51" fmla="*/ 163 h 250"/>
                  <a:gd name="T52" fmla="*/ 155 w 279"/>
                  <a:gd name="T53" fmla="*/ 146 h 250"/>
                  <a:gd name="T54" fmla="*/ 160 w 279"/>
                  <a:gd name="T55" fmla="*/ 122 h 250"/>
                  <a:gd name="T56" fmla="*/ 167 w 279"/>
                  <a:gd name="T57" fmla="*/ 96 h 250"/>
                  <a:gd name="T58" fmla="*/ 273 w 279"/>
                  <a:gd name="T59" fmla="*/ 111 h 250"/>
                  <a:gd name="T60" fmla="*/ 273 w 279"/>
                  <a:gd name="T61" fmla="*/ 101 h 250"/>
                  <a:gd name="T62" fmla="*/ 121 w 279"/>
                  <a:gd name="T63" fmla="*/ 86 h 250"/>
                  <a:gd name="T64" fmla="*/ 153 w 279"/>
                  <a:gd name="T65" fmla="*/ 93 h 250"/>
                  <a:gd name="T66" fmla="*/ 153 w 279"/>
                  <a:gd name="T67" fmla="*/ 93 h 250"/>
                  <a:gd name="T68" fmla="*/ 132 w 279"/>
                  <a:gd name="T69" fmla="*/ 110 h 250"/>
                  <a:gd name="T70" fmla="*/ 125 w 279"/>
                  <a:gd name="T71" fmla="*/ 95 h 250"/>
                  <a:gd name="T72" fmla="*/ 120 w 279"/>
                  <a:gd name="T73" fmla="*/ 93 h 250"/>
                  <a:gd name="T74" fmla="*/ 121 w 279"/>
                  <a:gd name="T75" fmla="*/ 86 h 250"/>
                  <a:gd name="T76" fmla="*/ 124 w 279"/>
                  <a:gd name="T77" fmla="*/ 117 h 250"/>
                  <a:gd name="T78" fmla="*/ 114 w 279"/>
                  <a:gd name="T79" fmla="*/ 123 h 250"/>
                  <a:gd name="T80" fmla="*/ 118 w 279"/>
                  <a:gd name="T81" fmla="*/ 98 h 250"/>
                  <a:gd name="T82" fmla="*/ 124 w 279"/>
                  <a:gd name="T83" fmla="*/ 117 h 250"/>
                  <a:gd name="T84" fmla="*/ 144 w 279"/>
                  <a:gd name="T85" fmla="*/ 146 h 250"/>
                  <a:gd name="T86" fmla="*/ 110 w 279"/>
                  <a:gd name="T87" fmla="*/ 146 h 250"/>
                  <a:gd name="T88" fmla="*/ 112 w 279"/>
                  <a:gd name="T89" fmla="*/ 133 h 250"/>
                  <a:gd name="T90" fmla="*/ 128 w 279"/>
                  <a:gd name="T91" fmla="*/ 126 h 250"/>
                  <a:gd name="T92" fmla="*/ 138 w 279"/>
                  <a:gd name="T93" fmla="*/ 140 h 250"/>
                  <a:gd name="T94" fmla="*/ 145 w 279"/>
                  <a:gd name="T95" fmla="*/ 139 h 250"/>
                  <a:gd name="T96" fmla="*/ 144 w 279"/>
                  <a:gd name="T97" fmla="*/ 146 h 250"/>
                  <a:gd name="T98" fmla="*/ 146 w 279"/>
                  <a:gd name="T99" fmla="*/ 137 h 250"/>
                  <a:gd name="T100" fmla="*/ 145 w 279"/>
                  <a:gd name="T101" fmla="*/ 136 h 250"/>
                  <a:gd name="T102" fmla="*/ 137 w 279"/>
                  <a:gd name="T103" fmla="*/ 120 h 250"/>
                  <a:gd name="T104" fmla="*/ 152 w 279"/>
                  <a:gd name="T105" fmla="*/ 107 h 250"/>
                  <a:gd name="T106" fmla="*/ 149 w 279"/>
                  <a:gd name="T107" fmla="*/ 119 h 250"/>
                  <a:gd name="T108" fmla="*/ 146 w 279"/>
                  <a:gd name="T109" fmla="*/ 13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9" h="250">
                    <a:moveTo>
                      <a:pt x="273" y="101"/>
                    </a:moveTo>
                    <a:cubicBezTo>
                      <a:pt x="238" y="97"/>
                      <a:pt x="205" y="90"/>
                      <a:pt x="171" y="84"/>
                    </a:cubicBezTo>
                    <a:cubicBezTo>
                      <a:pt x="178" y="59"/>
                      <a:pt x="186" y="35"/>
                      <a:pt x="190" y="10"/>
                    </a:cubicBezTo>
                    <a:cubicBezTo>
                      <a:pt x="190" y="5"/>
                      <a:pt x="183" y="0"/>
                      <a:pt x="181" y="6"/>
                    </a:cubicBezTo>
                    <a:cubicBezTo>
                      <a:pt x="170" y="29"/>
                      <a:pt x="163" y="55"/>
                      <a:pt x="157" y="81"/>
                    </a:cubicBezTo>
                    <a:cubicBezTo>
                      <a:pt x="146" y="79"/>
                      <a:pt x="135" y="76"/>
                      <a:pt x="124" y="74"/>
                    </a:cubicBezTo>
                    <a:cubicBezTo>
                      <a:pt x="129" y="54"/>
                      <a:pt x="134" y="33"/>
                      <a:pt x="139" y="12"/>
                    </a:cubicBezTo>
                    <a:cubicBezTo>
                      <a:pt x="141" y="6"/>
                      <a:pt x="132" y="2"/>
                      <a:pt x="129" y="8"/>
                    </a:cubicBezTo>
                    <a:cubicBezTo>
                      <a:pt x="118" y="27"/>
                      <a:pt x="113" y="49"/>
                      <a:pt x="108" y="72"/>
                    </a:cubicBezTo>
                    <a:cubicBezTo>
                      <a:pt x="81" y="67"/>
                      <a:pt x="53" y="63"/>
                      <a:pt x="24" y="63"/>
                    </a:cubicBezTo>
                    <a:cubicBezTo>
                      <a:pt x="19" y="62"/>
                      <a:pt x="19" y="71"/>
                      <a:pt x="24" y="71"/>
                    </a:cubicBezTo>
                    <a:cubicBezTo>
                      <a:pt x="52" y="73"/>
                      <a:pt x="79" y="77"/>
                      <a:pt x="106" y="83"/>
                    </a:cubicBezTo>
                    <a:cubicBezTo>
                      <a:pt x="104" y="94"/>
                      <a:pt x="103" y="104"/>
                      <a:pt x="101" y="115"/>
                    </a:cubicBezTo>
                    <a:cubicBezTo>
                      <a:pt x="99" y="125"/>
                      <a:pt x="97" y="135"/>
                      <a:pt x="95" y="146"/>
                    </a:cubicBezTo>
                    <a:cubicBezTo>
                      <a:pt x="65" y="144"/>
                      <a:pt x="35" y="141"/>
                      <a:pt x="6" y="127"/>
                    </a:cubicBezTo>
                    <a:cubicBezTo>
                      <a:pt x="3" y="126"/>
                      <a:pt x="0" y="131"/>
                      <a:pt x="3" y="133"/>
                    </a:cubicBezTo>
                    <a:cubicBezTo>
                      <a:pt x="32" y="147"/>
                      <a:pt x="62" y="153"/>
                      <a:pt x="93" y="156"/>
                    </a:cubicBezTo>
                    <a:cubicBezTo>
                      <a:pt x="88" y="180"/>
                      <a:pt x="83" y="204"/>
                      <a:pt x="82" y="227"/>
                    </a:cubicBezTo>
                    <a:cubicBezTo>
                      <a:pt x="81" y="231"/>
                      <a:pt x="86" y="232"/>
                      <a:pt x="88" y="229"/>
                    </a:cubicBezTo>
                    <a:cubicBezTo>
                      <a:pt x="101" y="209"/>
                      <a:pt x="105" y="182"/>
                      <a:pt x="108" y="157"/>
                    </a:cubicBezTo>
                    <a:cubicBezTo>
                      <a:pt x="119" y="158"/>
                      <a:pt x="131" y="158"/>
                      <a:pt x="142" y="159"/>
                    </a:cubicBezTo>
                    <a:cubicBezTo>
                      <a:pt x="137" y="188"/>
                      <a:pt x="134" y="217"/>
                      <a:pt x="136" y="247"/>
                    </a:cubicBezTo>
                    <a:cubicBezTo>
                      <a:pt x="136" y="250"/>
                      <a:pt x="141" y="250"/>
                      <a:pt x="141" y="247"/>
                    </a:cubicBezTo>
                    <a:cubicBezTo>
                      <a:pt x="144" y="217"/>
                      <a:pt x="148" y="188"/>
                      <a:pt x="153" y="159"/>
                    </a:cubicBezTo>
                    <a:cubicBezTo>
                      <a:pt x="187" y="160"/>
                      <a:pt x="222" y="162"/>
                      <a:pt x="254" y="171"/>
                    </a:cubicBezTo>
                    <a:cubicBezTo>
                      <a:pt x="259" y="172"/>
                      <a:pt x="262" y="165"/>
                      <a:pt x="258" y="163"/>
                    </a:cubicBezTo>
                    <a:cubicBezTo>
                      <a:pt x="225" y="149"/>
                      <a:pt x="191" y="146"/>
                      <a:pt x="155" y="146"/>
                    </a:cubicBezTo>
                    <a:cubicBezTo>
                      <a:pt x="157" y="138"/>
                      <a:pt x="159" y="130"/>
                      <a:pt x="160" y="122"/>
                    </a:cubicBezTo>
                    <a:cubicBezTo>
                      <a:pt x="162" y="113"/>
                      <a:pt x="165" y="104"/>
                      <a:pt x="167" y="96"/>
                    </a:cubicBezTo>
                    <a:cubicBezTo>
                      <a:pt x="202" y="103"/>
                      <a:pt x="237" y="110"/>
                      <a:pt x="273" y="111"/>
                    </a:cubicBezTo>
                    <a:cubicBezTo>
                      <a:pt x="279" y="111"/>
                      <a:pt x="279" y="101"/>
                      <a:pt x="273" y="101"/>
                    </a:cubicBezTo>
                    <a:close/>
                    <a:moveTo>
                      <a:pt x="121" y="86"/>
                    </a:moveTo>
                    <a:cubicBezTo>
                      <a:pt x="132" y="88"/>
                      <a:pt x="142" y="90"/>
                      <a:pt x="153" y="93"/>
                    </a:cubicBezTo>
                    <a:cubicBezTo>
                      <a:pt x="153" y="93"/>
                      <a:pt x="153" y="93"/>
                      <a:pt x="153" y="93"/>
                    </a:cubicBezTo>
                    <a:cubicBezTo>
                      <a:pt x="146" y="99"/>
                      <a:pt x="139" y="105"/>
                      <a:pt x="132" y="110"/>
                    </a:cubicBezTo>
                    <a:cubicBezTo>
                      <a:pt x="130" y="105"/>
                      <a:pt x="128" y="100"/>
                      <a:pt x="125" y="95"/>
                    </a:cubicBezTo>
                    <a:cubicBezTo>
                      <a:pt x="124" y="92"/>
                      <a:pt x="122" y="92"/>
                      <a:pt x="120" y="93"/>
                    </a:cubicBezTo>
                    <a:cubicBezTo>
                      <a:pt x="120" y="91"/>
                      <a:pt x="121" y="88"/>
                      <a:pt x="121" y="86"/>
                    </a:cubicBezTo>
                    <a:close/>
                    <a:moveTo>
                      <a:pt x="124" y="117"/>
                    </a:moveTo>
                    <a:cubicBezTo>
                      <a:pt x="121" y="119"/>
                      <a:pt x="117" y="121"/>
                      <a:pt x="114" y="123"/>
                    </a:cubicBezTo>
                    <a:cubicBezTo>
                      <a:pt x="115" y="115"/>
                      <a:pt x="117" y="107"/>
                      <a:pt x="118" y="98"/>
                    </a:cubicBezTo>
                    <a:cubicBezTo>
                      <a:pt x="120" y="104"/>
                      <a:pt x="122" y="110"/>
                      <a:pt x="124" y="117"/>
                    </a:cubicBezTo>
                    <a:close/>
                    <a:moveTo>
                      <a:pt x="144" y="146"/>
                    </a:moveTo>
                    <a:cubicBezTo>
                      <a:pt x="132" y="146"/>
                      <a:pt x="121" y="146"/>
                      <a:pt x="110" y="146"/>
                    </a:cubicBezTo>
                    <a:cubicBezTo>
                      <a:pt x="111" y="142"/>
                      <a:pt x="111" y="137"/>
                      <a:pt x="112" y="133"/>
                    </a:cubicBezTo>
                    <a:cubicBezTo>
                      <a:pt x="118" y="131"/>
                      <a:pt x="123" y="129"/>
                      <a:pt x="128" y="126"/>
                    </a:cubicBezTo>
                    <a:cubicBezTo>
                      <a:pt x="131" y="131"/>
                      <a:pt x="134" y="137"/>
                      <a:pt x="138" y="140"/>
                    </a:cubicBezTo>
                    <a:cubicBezTo>
                      <a:pt x="140" y="143"/>
                      <a:pt x="144" y="142"/>
                      <a:pt x="145" y="139"/>
                    </a:cubicBezTo>
                    <a:cubicBezTo>
                      <a:pt x="145" y="142"/>
                      <a:pt x="144" y="144"/>
                      <a:pt x="144" y="146"/>
                    </a:cubicBezTo>
                    <a:close/>
                    <a:moveTo>
                      <a:pt x="146" y="137"/>
                    </a:moveTo>
                    <a:cubicBezTo>
                      <a:pt x="145" y="137"/>
                      <a:pt x="146" y="136"/>
                      <a:pt x="145" y="136"/>
                    </a:cubicBezTo>
                    <a:cubicBezTo>
                      <a:pt x="144" y="130"/>
                      <a:pt x="140" y="125"/>
                      <a:pt x="137" y="120"/>
                    </a:cubicBezTo>
                    <a:cubicBezTo>
                      <a:pt x="142" y="116"/>
                      <a:pt x="147" y="112"/>
                      <a:pt x="152" y="107"/>
                    </a:cubicBezTo>
                    <a:cubicBezTo>
                      <a:pt x="151" y="111"/>
                      <a:pt x="150" y="115"/>
                      <a:pt x="149" y="119"/>
                    </a:cubicBezTo>
                    <a:cubicBezTo>
                      <a:pt x="148" y="125"/>
                      <a:pt x="147" y="131"/>
                      <a:pt x="146"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5" name="Freeform 501"/>
              <p:cNvSpPr/>
              <p:nvPr/>
            </p:nvSpPr>
            <p:spPr bwMode="auto">
              <a:xfrm>
                <a:off x="619" y="1707"/>
                <a:ext cx="121" cy="130"/>
              </a:xfrm>
              <a:custGeom>
                <a:avLst/>
                <a:gdLst>
                  <a:gd name="T0" fmla="*/ 51 w 60"/>
                  <a:gd name="T1" fmla="*/ 11 h 64"/>
                  <a:gd name="T2" fmla="*/ 32 w 60"/>
                  <a:gd name="T3" fmla="*/ 21 h 64"/>
                  <a:gd name="T4" fmla="*/ 14 w 60"/>
                  <a:gd name="T5" fmla="*/ 5 h 64"/>
                  <a:gd name="T6" fmla="*/ 7 w 60"/>
                  <a:gd name="T7" fmla="*/ 12 h 64"/>
                  <a:gd name="T8" fmla="*/ 20 w 60"/>
                  <a:gd name="T9" fmla="*/ 27 h 64"/>
                  <a:gd name="T10" fmla="*/ 5 w 60"/>
                  <a:gd name="T11" fmla="*/ 33 h 64"/>
                  <a:gd name="T12" fmla="*/ 6 w 60"/>
                  <a:gd name="T13" fmla="*/ 42 h 64"/>
                  <a:gd name="T14" fmla="*/ 28 w 60"/>
                  <a:gd name="T15" fmla="*/ 37 h 64"/>
                  <a:gd name="T16" fmla="*/ 43 w 60"/>
                  <a:gd name="T17" fmla="*/ 59 h 64"/>
                  <a:gd name="T18" fmla="*/ 53 w 60"/>
                  <a:gd name="T19" fmla="*/ 53 h 64"/>
                  <a:gd name="T20" fmla="*/ 40 w 60"/>
                  <a:gd name="T21" fmla="*/ 31 h 64"/>
                  <a:gd name="T22" fmla="*/ 56 w 60"/>
                  <a:gd name="T23" fmla="*/ 20 h 64"/>
                  <a:gd name="T24" fmla="*/ 51 w 60"/>
                  <a:gd name="T25" fmla="*/ 1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64">
                    <a:moveTo>
                      <a:pt x="51" y="11"/>
                    </a:moveTo>
                    <a:cubicBezTo>
                      <a:pt x="44" y="13"/>
                      <a:pt x="38" y="17"/>
                      <a:pt x="32" y="21"/>
                    </a:cubicBezTo>
                    <a:cubicBezTo>
                      <a:pt x="26" y="15"/>
                      <a:pt x="20" y="9"/>
                      <a:pt x="14" y="5"/>
                    </a:cubicBezTo>
                    <a:cubicBezTo>
                      <a:pt x="9" y="0"/>
                      <a:pt x="2" y="8"/>
                      <a:pt x="7" y="12"/>
                    </a:cubicBezTo>
                    <a:cubicBezTo>
                      <a:pt x="12" y="17"/>
                      <a:pt x="16" y="22"/>
                      <a:pt x="20" y="27"/>
                    </a:cubicBezTo>
                    <a:cubicBezTo>
                      <a:pt x="15" y="29"/>
                      <a:pt x="10" y="32"/>
                      <a:pt x="5" y="33"/>
                    </a:cubicBezTo>
                    <a:cubicBezTo>
                      <a:pt x="0" y="35"/>
                      <a:pt x="1" y="42"/>
                      <a:pt x="6" y="42"/>
                    </a:cubicBezTo>
                    <a:cubicBezTo>
                      <a:pt x="13" y="42"/>
                      <a:pt x="21" y="40"/>
                      <a:pt x="28" y="37"/>
                    </a:cubicBezTo>
                    <a:cubicBezTo>
                      <a:pt x="33" y="44"/>
                      <a:pt x="37" y="52"/>
                      <a:pt x="43" y="59"/>
                    </a:cubicBezTo>
                    <a:cubicBezTo>
                      <a:pt x="47" y="64"/>
                      <a:pt x="56" y="59"/>
                      <a:pt x="53" y="53"/>
                    </a:cubicBezTo>
                    <a:cubicBezTo>
                      <a:pt x="50" y="45"/>
                      <a:pt x="46" y="38"/>
                      <a:pt x="40" y="31"/>
                    </a:cubicBezTo>
                    <a:cubicBezTo>
                      <a:pt x="46" y="27"/>
                      <a:pt x="51" y="23"/>
                      <a:pt x="56" y="20"/>
                    </a:cubicBezTo>
                    <a:cubicBezTo>
                      <a:pt x="60" y="16"/>
                      <a:pt x="55" y="9"/>
                      <a:pt x="5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6" name="Freeform 502"/>
              <p:cNvSpPr/>
              <p:nvPr/>
            </p:nvSpPr>
            <p:spPr bwMode="auto">
              <a:xfrm>
                <a:off x="986" y="1409"/>
                <a:ext cx="153" cy="137"/>
              </a:xfrm>
              <a:custGeom>
                <a:avLst/>
                <a:gdLst>
                  <a:gd name="T0" fmla="*/ 64 w 76"/>
                  <a:gd name="T1" fmla="*/ 13 h 68"/>
                  <a:gd name="T2" fmla="*/ 41 w 76"/>
                  <a:gd name="T3" fmla="*/ 26 h 68"/>
                  <a:gd name="T4" fmla="*/ 22 w 76"/>
                  <a:gd name="T5" fmla="*/ 4 h 68"/>
                  <a:gd name="T6" fmla="*/ 15 w 76"/>
                  <a:gd name="T7" fmla="*/ 12 h 68"/>
                  <a:gd name="T8" fmla="*/ 31 w 76"/>
                  <a:gd name="T9" fmla="*/ 33 h 68"/>
                  <a:gd name="T10" fmla="*/ 6 w 76"/>
                  <a:gd name="T11" fmla="*/ 47 h 68"/>
                  <a:gd name="T12" fmla="*/ 11 w 76"/>
                  <a:gd name="T13" fmla="*/ 56 h 68"/>
                  <a:gd name="T14" fmla="*/ 37 w 76"/>
                  <a:gd name="T15" fmla="*/ 43 h 68"/>
                  <a:gd name="T16" fmla="*/ 51 w 76"/>
                  <a:gd name="T17" fmla="*/ 63 h 68"/>
                  <a:gd name="T18" fmla="*/ 61 w 76"/>
                  <a:gd name="T19" fmla="*/ 58 h 68"/>
                  <a:gd name="T20" fmla="*/ 49 w 76"/>
                  <a:gd name="T21" fmla="*/ 37 h 68"/>
                  <a:gd name="T22" fmla="*/ 70 w 76"/>
                  <a:gd name="T23" fmla="*/ 23 h 68"/>
                  <a:gd name="T24" fmla="*/ 64 w 76"/>
                  <a:gd name="T25" fmla="*/ 1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68">
                    <a:moveTo>
                      <a:pt x="64" y="13"/>
                    </a:moveTo>
                    <a:cubicBezTo>
                      <a:pt x="56" y="17"/>
                      <a:pt x="49" y="21"/>
                      <a:pt x="41" y="26"/>
                    </a:cubicBezTo>
                    <a:cubicBezTo>
                      <a:pt x="36" y="18"/>
                      <a:pt x="29" y="11"/>
                      <a:pt x="22" y="4"/>
                    </a:cubicBezTo>
                    <a:cubicBezTo>
                      <a:pt x="17" y="0"/>
                      <a:pt x="10" y="7"/>
                      <a:pt x="15" y="12"/>
                    </a:cubicBezTo>
                    <a:cubicBezTo>
                      <a:pt x="21" y="18"/>
                      <a:pt x="26" y="25"/>
                      <a:pt x="31" y="33"/>
                    </a:cubicBezTo>
                    <a:cubicBezTo>
                      <a:pt x="23" y="38"/>
                      <a:pt x="14" y="43"/>
                      <a:pt x="6" y="47"/>
                    </a:cubicBezTo>
                    <a:cubicBezTo>
                      <a:pt x="0" y="51"/>
                      <a:pt x="5" y="59"/>
                      <a:pt x="11" y="56"/>
                    </a:cubicBezTo>
                    <a:cubicBezTo>
                      <a:pt x="20" y="52"/>
                      <a:pt x="29" y="48"/>
                      <a:pt x="37" y="43"/>
                    </a:cubicBezTo>
                    <a:cubicBezTo>
                      <a:pt x="42" y="50"/>
                      <a:pt x="45" y="57"/>
                      <a:pt x="51" y="63"/>
                    </a:cubicBezTo>
                    <a:cubicBezTo>
                      <a:pt x="55" y="68"/>
                      <a:pt x="62" y="63"/>
                      <a:pt x="61" y="58"/>
                    </a:cubicBezTo>
                    <a:cubicBezTo>
                      <a:pt x="58" y="50"/>
                      <a:pt x="54" y="43"/>
                      <a:pt x="49" y="37"/>
                    </a:cubicBezTo>
                    <a:cubicBezTo>
                      <a:pt x="56" y="32"/>
                      <a:pt x="63" y="28"/>
                      <a:pt x="70" y="23"/>
                    </a:cubicBezTo>
                    <a:cubicBezTo>
                      <a:pt x="76" y="18"/>
                      <a:pt x="71" y="10"/>
                      <a:pt x="6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7" name="Freeform 503"/>
              <p:cNvSpPr>
                <a:spLocks noEditPoints="1"/>
              </p:cNvSpPr>
              <p:nvPr/>
            </p:nvSpPr>
            <p:spPr bwMode="auto">
              <a:xfrm>
                <a:off x="686" y="1373"/>
                <a:ext cx="94" cy="129"/>
              </a:xfrm>
              <a:custGeom>
                <a:avLst/>
                <a:gdLst>
                  <a:gd name="T0" fmla="*/ 46 w 47"/>
                  <a:gd name="T1" fmla="*/ 34 h 64"/>
                  <a:gd name="T2" fmla="*/ 24 w 47"/>
                  <a:gd name="T3" fmla="*/ 2 h 64"/>
                  <a:gd name="T4" fmla="*/ 8 w 47"/>
                  <a:gd name="T5" fmla="*/ 4 h 64"/>
                  <a:gd name="T6" fmla="*/ 2 w 47"/>
                  <a:gd name="T7" fmla="*/ 25 h 64"/>
                  <a:gd name="T8" fmla="*/ 2 w 47"/>
                  <a:gd name="T9" fmla="*/ 26 h 64"/>
                  <a:gd name="T10" fmla="*/ 5 w 47"/>
                  <a:gd name="T11" fmla="*/ 30 h 64"/>
                  <a:gd name="T12" fmla="*/ 13 w 47"/>
                  <a:gd name="T13" fmla="*/ 58 h 64"/>
                  <a:gd name="T14" fmla="*/ 46 w 47"/>
                  <a:gd name="T15" fmla="*/ 34 h 64"/>
                  <a:gd name="T16" fmla="*/ 22 w 47"/>
                  <a:gd name="T17" fmla="*/ 47 h 64"/>
                  <a:gd name="T18" fmla="*/ 13 w 47"/>
                  <a:gd name="T19" fmla="*/ 40 h 64"/>
                  <a:gd name="T20" fmla="*/ 19 w 47"/>
                  <a:gd name="T21" fmla="*/ 27 h 64"/>
                  <a:gd name="T22" fmla="*/ 16 w 47"/>
                  <a:gd name="T23" fmla="*/ 20 h 64"/>
                  <a:gd name="T24" fmla="*/ 12 w 47"/>
                  <a:gd name="T25" fmla="*/ 22 h 64"/>
                  <a:gd name="T26" fmla="*/ 15 w 47"/>
                  <a:gd name="T27" fmla="*/ 12 h 64"/>
                  <a:gd name="T28" fmla="*/ 17 w 47"/>
                  <a:gd name="T29" fmla="*/ 11 h 64"/>
                  <a:gd name="T30" fmla="*/ 20 w 47"/>
                  <a:gd name="T31" fmla="*/ 12 h 64"/>
                  <a:gd name="T32" fmla="*/ 33 w 47"/>
                  <a:gd name="T33" fmla="*/ 32 h 64"/>
                  <a:gd name="T34" fmla="*/ 22 w 47"/>
                  <a:gd name="T35"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64">
                    <a:moveTo>
                      <a:pt x="46" y="34"/>
                    </a:moveTo>
                    <a:cubicBezTo>
                      <a:pt x="45" y="22"/>
                      <a:pt x="36" y="8"/>
                      <a:pt x="24" y="2"/>
                    </a:cubicBezTo>
                    <a:cubicBezTo>
                      <a:pt x="19" y="0"/>
                      <a:pt x="13" y="0"/>
                      <a:pt x="8" y="4"/>
                    </a:cubicBezTo>
                    <a:cubicBezTo>
                      <a:pt x="3" y="8"/>
                      <a:pt x="2" y="18"/>
                      <a:pt x="2" y="25"/>
                    </a:cubicBezTo>
                    <a:cubicBezTo>
                      <a:pt x="2" y="25"/>
                      <a:pt x="2" y="26"/>
                      <a:pt x="2" y="26"/>
                    </a:cubicBezTo>
                    <a:cubicBezTo>
                      <a:pt x="3" y="28"/>
                      <a:pt x="4" y="29"/>
                      <a:pt x="5" y="30"/>
                    </a:cubicBezTo>
                    <a:cubicBezTo>
                      <a:pt x="0" y="40"/>
                      <a:pt x="1" y="54"/>
                      <a:pt x="13" y="58"/>
                    </a:cubicBezTo>
                    <a:cubicBezTo>
                      <a:pt x="29" y="64"/>
                      <a:pt x="47" y="51"/>
                      <a:pt x="46" y="34"/>
                    </a:cubicBezTo>
                    <a:close/>
                    <a:moveTo>
                      <a:pt x="22" y="47"/>
                    </a:moveTo>
                    <a:cubicBezTo>
                      <a:pt x="17" y="47"/>
                      <a:pt x="13" y="45"/>
                      <a:pt x="13" y="40"/>
                    </a:cubicBezTo>
                    <a:cubicBezTo>
                      <a:pt x="13" y="36"/>
                      <a:pt x="15" y="30"/>
                      <a:pt x="19" y="27"/>
                    </a:cubicBezTo>
                    <a:cubicBezTo>
                      <a:pt x="22" y="25"/>
                      <a:pt x="20" y="18"/>
                      <a:pt x="16" y="20"/>
                    </a:cubicBezTo>
                    <a:cubicBezTo>
                      <a:pt x="14" y="20"/>
                      <a:pt x="13" y="21"/>
                      <a:pt x="12" y="22"/>
                    </a:cubicBezTo>
                    <a:cubicBezTo>
                      <a:pt x="12" y="18"/>
                      <a:pt x="13" y="14"/>
                      <a:pt x="15" y="12"/>
                    </a:cubicBezTo>
                    <a:cubicBezTo>
                      <a:pt x="16" y="11"/>
                      <a:pt x="16" y="11"/>
                      <a:pt x="17" y="11"/>
                    </a:cubicBezTo>
                    <a:cubicBezTo>
                      <a:pt x="18" y="11"/>
                      <a:pt x="18" y="11"/>
                      <a:pt x="20" y="12"/>
                    </a:cubicBezTo>
                    <a:cubicBezTo>
                      <a:pt x="27" y="15"/>
                      <a:pt x="31" y="24"/>
                      <a:pt x="33" y="32"/>
                    </a:cubicBezTo>
                    <a:cubicBezTo>
                      <a:pt x="35" y="39"/>
                      <a:pt x="32" y="46"/>
                      <a:pt x="2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8" name="Freeform 504"/>
              <p:cNvSpPr>
                <a:spLocks noEditPoints="1"/>
              </p:cNvSpPr>
              <p:nvPr/>
            </p:nvSpPr>
            <p:spPr bwMode="auto">
              <a:xfrm>
                <a:off x="930" y="1722"/>
                <a:ext cx="109" cy="155"/>
              </a:xfrm>
              <a:custGeom>
                <a:avLst/>
                <a:gdLst>
                  <a:gd name="T0" fmla="*/ 52 w 54"/>
                  <a:gd name="T1" fmla="*/ 37 h 77"/>
                  <a:gd name="T2" fmla="*/ 40 w 54"/>
                  <a:gd name="T3" fmla="*/ 8 h 77"/>
                  <a:gd name="T4" fmla="*/ 21 w 54"/>
                  <a:gd name="T5" fmla="*/ 3 h 77"/>
                  <a:gd name="T6" fmla="*/ 5 w 54"/>
                  <a:gd name="T7" fmla="*/ 26 h 77"/>
                  <a:gd name="T8" fmla="*/ 4 w 54"/>
                  <a:gd name="T9" fmla="*/ 27 h 77"/>
                  <a:gd name="T10" fmla="*/ 1 w 54"/>
                  <a:gd name="T11" fmla="*/ 45 h 77"/>
                  <a:gd name="T12" fmla="*/ 20 w 54"/>
                  <a:gd name="T13" fmla="*/ 69 h 77"/>
                  <a:gd name="T14" fmla="*/ 48 w 54"/>
                  <a:gd name="T15" fmla="*/ 67 h 77"/>
                  <a:gd name="T16" fmla="*/ 52 w 54"/>
                  <a:gd name="T17" fmla="*/ 37 h 77"/>
                  <a:gd name="T18" fmla="*/ 39 w 54"/>
                  <a:gd name="T19" fmla="*/ 50 h 77"/>
                  <a:gd name="T20" fmla="*/ 37 w 54"/>
                  <a:gd name="T21" fmla="*/ 60 h 77"/>
                  <a:gd name="T22" fmla="*/ 37 w 54"/>
                  <a:gd name="T23" fmla="*/ 60 h 77"/>
                  <a:gd name="T24" fmla="*/ 36 w 54"/>
                  <a:gd name="T25" fmla="*/ 61 h 77"/>
                  <a:gd name="T26" fmla="*/ 36 w 54"/>
                  <a:gd name="T27" fmla="*/ 61 h 77"/>
                  <a:gd name="T28" fmla="*/ 35 w 54"/>
                  <a:gd name="T29" fmla="*/ 61 h 77"/>
                  <a:gd name="T30" fmla="*/ 34 w 54"/>
                  <a:gd name="T31" fmla="*/ 61 h 77"/>
                  <a:gd name="T32" fmla="*/ 34 w 54"/>
                  <a:gd name="T33" fmla="*/ 61 h 77"/>
                  <a:gd name="T34" fmla="*/ 20 w 54"/>
                  <a:gd name="T35" fmla="*/ 51 h 77"/>
                  <a:gd name="T36" fmla="*/ 12 w 54"/>
                  <a:gd name="T37" fmla="*/ 38 h 77"/>
                  <a:gd name="T38" fmla="*/ 13 w 54"/>
                  <a:gd name="T39" fmla="*/ 33 h 77"/>
                  <a:gd name="T40" fmla="*/ 14 w 54"/>
                  <a:gd name="T41" fmla="*/ 31 h 77"/>
                  <a:gd name="T42" fmla="*/ 17 w 54"/>
                  <a:gd name="T43" fmla="*/ 26 h 77"/>
                  <a:gd name="T44" fmla="*/ 18 w 54"/>
                  <a:gd name="T45" fmla="*/ 25 h 77"/>
                  <a:gd name="T46" fmla="*/ 19 w 54"/>
                  <a:gd name="T47" fmla="*/ 23 h 77"/>
                  <a:gd name="T48" fmla="*/ 25 w 54"/>
                  <a:gd name="T49" fmla="*/ 15 h 77"/>
                  <a:gd name="T50" fmla="*/ 27 w 54"/>
                  <a:gd name="T51" fmla="*/ 14 h 77"/>
                  <a:gd name="T52" fmla="*/ 27 w 54"/>
                  <a:gd name="T53" fmla="*/ 14 h 77"/>
                  <a:gd name="T54" fmla="*/ 27 w 54"/>
                  <a:gd name="T55" fmla="*/ 14 h 77"/>
                  <a:gd name="T56" fmla="*/ 28 w 54"/>
                  <a:gd name="T57" fmla="*/ 14 h 77"/>
                  <a:gd name="T58" fmla="*/ 29 w 54"/>
                  <a:gd name="T59" fmla="*/ 15 h 77"/>
                  <a:gd name="T60" fmla="*/ 29 w 54"/>
                  <a:gd name="T61" fmla="*/ 15 h 77"/>
                  <a:gd name="T62" fmla="*/ 30 w 54"/>
                  <a:gd name="T63" fmla="*/ 16 h 77"/>
                  <a:gd name="T64" fmla="*/ 31 w 54"/>
                  <a:gd name="T65" fmla="*/ 17 h 77"/>
                  <a:gd name="T66" fmla="*/ 34 w 54"/>
                  <a:gd name="T67" fmla="*/ 22 h 77"/>
                  <a:gd name="T68" fmla="*/ 36 w 54"/>
                  <a:gd name="T69" fmla="*/ 28 h 77"/>
                  <a:gd name="T70" fmla="*/ 38 w 54"/>
                  <a:gd name="T71" fmla="*/ 36 h 77"/>
                  <a:gd name="T72" fmla="*/ 39 w 54"/>
                  <a:gd name="T73" fmla="*/ 5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4" h="77">
                    <a:moveTo>
                      <a:pt x="52" y="37"/>
                    </a:moveTo>
                    <a:cubicBezTo>
                      <a:pt x="50" y="27"/>
                      <a:pt x="47" y="16"/>
                      <a:pt x="40" y="8"/>
                    </a:cubicBezTo>
                    <a:cubicBezTo>
                      <a:pt x="36" y="2"/>
                      <a:pt x="28" y="0"/>
                      <a:pt x="21" y="3"/>
                    </a:cubicBezTo>
                    <a:cubicBezTo>
                      <a:pt x="13" y="7"/>
                      <a:pt x="8" y="17"/>
                      <a:pt x="5" y="26"/>
                    </a:cubicBezTo>
                    <a:cubicBezTo>
                      <a:pt x="5" y="26"/>
                      <a:pt x="4" y="27"/>
                      <a:pt x="4" y="27"/>
                    </a:cubicBezTo>
                    <a:cubicBezTo>
                      <a:pt x="0" y="33"/>
                      <a:pt x="0" y="39"/>
                      <a:pt x="1" y="45"/>
                    </a:cubicBezTo>
                    <a:cubicBezTo>
                      <a:pt x="3" y="55"/>
                      <a:pt x="13" y="63"/>
                      <a:pt x="20" y="69"/>
                    </a:cubicBezTo>
                    <a:cubicBezTo>
                      <a:pt x="29" y="75"/>
                      <a:pt x="41" y="77"/>
                      <a:pt x="48" y="67"/>
                    </a:cubicBezTo>
                    <a:cubicBezTo>
                      <a:pt x="54" y="59"/>
                      <a:pt x="53" y="46"/>
                      <a:pt x="52" y="37"/>
                    </a:cubicBezTo>
                    <a:close/>
                    <a:moveTo>
                      <a:pt x="39" y="50"/>
                    </a:moveTo>
                    <a:cubicBezTo>
                      <a:pt x="39" y="54"/>
                      <a:pt x="38" y="57"/>
                      <a:pt x="37" y="60"/>
                    </a:cubicBezTo>
                    <a:cubicBezTo>
                      <a:pt x="37" y="60"/>
                      <a:pt x="37" y="60"/>
                      <a:pt x="37" y="60"/>
                    </a:cubicBezTo>
                    <a:cubicBezTo>
                      <a:pt x="36" y="60"/>
                      <a:pt x="36" y="60"/>
                      <a:pt x="36" y="61"/>
                    </a:cubicBezTo>
                    <a:cubicBezTo>
                      <a:pt x="36" y="61"/>
                      <a:pt x="36" y="61"/>
                      <a:pt x="36" y="61"/>
                    </a:cubicBezTo>
                    <a:cubicBezTo>
                      <a:pt x="36" y="61"/>
                      <a:pt x="35" y="61"/>
                      <a:pt x="35" y="61"/>
                    </a:cubicBezTo>
                    <a:cubicBezTo>
                      <a:pt x="35" y="61"/>
                      <a:pt x="35" y="61"/>
                      <a:pt x="34" y="61"/>
                    </a:cubicBezTo>
                    <a:cubicBezTo>
                      <a:pt x="34" y="61"/>
                      <a:pt x="34" y="61"/>
                      <a:pt x="34" y="61"/>
                    </a:cubicBezTo>
                    <a:cubicBezTo>
                      <a:pt x="30" y="60"/>
                      <a:pt x="24" y="55"/>
                      <a:pt x="20" y="51"/>
                    </a:cubicBezTo>
                    <a:cubicBezTo>
                      <a:pt x="16" y="47"/>
                      <a:pt x="12" y="44"/>
                      <a:pt x="12" y="38"/>
                    </a:cubicBezTo>
                    <a:cubicBezTo>
                      <a:pt x="12" y="36"/>
                      <a:pt x="12" y="34"/>
                      <a:pt x="13" y="33"/>
                    </a:cubicBezTo>
                    <a:cubicBezTo>
                      <a:pt x="13" y="32"/>
                      <a:pt x="14" y="32"/>
                      <a:pt x="14" y="31"/>
                    </a:cubicBezTo>
                    <a:cubicBezTo>
                      <a:pt x="15" y="29"/>
                      <a:pt x="16" y="28"/>
                      <a:pt x="17" y="26"/>
                    </a:cubicBezTo>
                    <a:cubicBezTo>
                      <a:pt x="17" y="26"/>
                      <a:pt x="18" y="25"/>
                      <a:pt x="18" y="25"/>
                    </a:cubicBezTo>
                    <a:cubicBezTo>
                      <a:pt x="19" y="25"/>
                      <a:pt x="20" y="23"/>
                      <a:pt x="19" y="23"/>
                    </a:cubicBezTo>
                    <a:cubicBezTo>
                      <a:pt x="21" y="20"/>
                      <a:pt x="23" y="17"/>
                      <a:pt x="25" y="15"/>
                    </a:cubicBezTo>
                    <a:cubicBezTo>
                      <a:pt x="24" y="16"/>
                      <a:pt x="26" y="15"/>
                      <a:pt x="27" y="14"/>
                    </a:cubicBezTo>
                    <a:cubicBezTo>
                      <a:pt x="26" y="15"/>
                      <a:pt x="28" y="14"/>
                      <a:pt x="27" y="14"/>
                    </a:cubicBezTo>
                    <a:cubicBezTo>
                      <a:pt x="28" y="14"/>
                      <a:pt x="28" y="14"/>
                      <a:pt x="27" y="14"/>
                    </a:cubicBezTo>
                    <a:cubicBezTo>
                      <a:pt x="28" y="14"/>
                      <a:pt x="28" y="14"/>
                      <a:pt x="28" y="14"/>
                    </a:cubicBezTo>
                    <a:cubicBezTo>
                      <a:pt x="28" y="14"/>
                      <a:pt x="28" y="15"/>
                      <a:pt x="29" y="15"/>
                    </a:cubicBezTo>
                    <a:cubicBezTo>
                      <a:pt x="29" y="15"/>
                      <a:pt x="29" y="15"/>
                      <a:pt x="29" y="15"/>
                    </a:cubicBezTo>
                    <a:cubicBezTo>
                      <a:pt x="29" y="15"/>
                      <a:pt x="29" y="15"/>
                      <a:pt x="30" y="16"/>
                    </a:cubicBezTo>
                    <a:cubicBezTo>
                      <a:pt x="30" y="16"/>
                      <a:pt x="31" y="17"/>
                      <a:pt x="31" y="17"/>
                    </a:cubicBezTo>
                    <a:cubicBezTo>
                      <a:pt x="32" y="19"/>
                      <a:pt x="33" y="21"/>
                      <a:pt x="34" y="22"/>
                    </a:cubicBezTo>
                    <a:cubicBezTo>
                      <a:pt x="35" y="24"/>
                      <a:pt x="35" y="25"/>
                      <a:pt x="36" y="28"/>
                    </a:cubicBezTo>
                    <a:cubicBezTo>
                      <a:pt x="37" y="31"/>
                      <a:pt x="38" y="33"/>
                      <a:pt x="38" y="36"/>
                    </a:cubicBezTo>
                    <a:cubicBezTo>
                      <a:pt x="39" y="40"/>
                      <a:pt x="39" y="45"/>
                      <a:pt x="3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9" name="Freeform 505"/>
              <p:cNvSpPr>
                <a:spLocks noEditPoints="1"/>
              </p:cNvSpPr>
              <p:nvPr/>
            </p:nvSpPr>
            <p:spPr bwMode="auto">
              <a:xfrm>
                <a:off x="2352" y="1925"/>
                <a:ext cx="615" cy="622"/>
              </a:xfrm>
              <a:custGeom>
                <a:avLst/>
                <a:gdLst>
                  <a:gd name="T0" fmla="*/ 143 w 305"/>
                  <a:gd name="T1" fmla="*/ 38 h 308"/>
                  <a:gd name="T2" fmla="*/ 110 w 305"/>
                  <a:gd name="T3" fmla="*/ 82 h 308"/>
                  <a:gd name="T4" fmla="*/ 129 w 305"/>
                  <a:gd name="T5" fmla="*/ 186 h 308"/>
                  <a:gd name="T6" fmla="*/ 124 w 305"/>
                  <a:gd name="T7" fmla="*/ 173 h 308"/>
                  <a:gd name="T8" fmla="*/ 109 w 305"/>
                  <a:gd name="T9" fmla="*/ 172 h 308"/>
                  <a:gd name="T10" fmla="*/ 77 w 305"/>
                  <a:gd name="T11" fmla="*/ 182 h 308"/>
                  <a:gd name="T12" fmla="*/ 70 w 305"/>
                  <a:gd name="T13" fmla="*/ 187 h 308"/>
                  <a:gd name="T14" fmla="*/ 9 w 305"/>
                  <a:gd name="T15" fmla="*/ 259 h 308"/>
                  <a:gd name="T16" fmla="*/ 74 w 305"/>
                  <a:gd name="T17" fmla="*/ 277 h 308"/>
                  <a:gd name="T18" fmla="*/ 127 w 305"/>
                  <a:gd name="T19" fmla="*/ 220 h 308"/>
                  <a:gd name="T20" fmla="*/ 147 w 305"/>
                  <a:gd name="T21" fmla="*/ 183 h 308"/>
                  <a:gd name="T22" fmla="*/ 287 w 305"/>
                  <a:gd name="T23" fmla="*/ 161 h 308"/>
                  <a:gd name="T24" fmla="*/ 87 w 305"/>
                  <a:gd name="T25" fmla="*/ 190 h 308"/>
                  <a:gd name="T26" fmla="*/ 88 w 305"/>
                  <a:gd name="T27" fmla="*/ 188 h 308"/>
                  <a:gd name="T28" fmla="*/ 88 w 305"/>
                  <a:gd name="T29" fmla="*/ 187 h 308"/>
                  <a:gd name="T30" fmla="*/ 89 w 305"/>
                  <a:gd name="T31" fmla="*/ 187 h 308"/>
                  <a:gd name="T32" fmla="*/ 90 w 305"/>
                  <a:gd name="T33" fmla="*/ 185 h 308"/>
                  <a:gd name="T34" fmla="*/ 102 w 305"/>
                  <a:gd name="T35" fmla="*/ 181 h 308"/>
                  <a:gd name="T36" fmla="*/ 101 w 305"/>
                  <a:gd name="T37" fmla="*/ 199 h 308"/>
                  <a:gd name="T38" fmla="*/ 119 w 305"/>
                  <a:gd name="T39" fmla="*/ 212 h 308"/>
                  <a:gd name="T40" fmla="*/ 116 w 305"/>
                  <a:gd name="T41" fmla="*/ 216 h 308"/>
                  <a:gd name="T42" fmla="*/ 113 w 305"/>
                  <a:gd name="T43" fmla="*/ 217 h 308"/>
                  <a:gd name="T44" fmla="*/ 110 w 305"/>
                  <a:gd name="T45" fmla="*/ 217 h 308"/>
                  <a:gd name="T46" fmla="*/ 96 w 305"/>
                  <a:gd name="T47" fmla="*/ 207 h 308"/>
                  <a:gd name="T48" fmla="*/ 89 w 305"/>
                  <a:gd name="T49" fmla="*/ 197 h 308"/>
                  <a:gd name="T50" fmla="*/ 88 w 305"/>
                  <a:gd name="T51" fmla="*/ 194 h 308"/>
                  <a:gd name="T52" fmla="*/ 87 w 305"/>
                  <a:gd name="T53" fmla="*/ 192 h 308"/>
                  <a:gd name="T54" fmla="*/ 36 w 305"/>
                  <a:gd name="T55" fmla="*/ 292 h 308"/>
                  <a:gd name="T56" fmla="*/ 33 w 305"/>
                  <a:gd name="T57" fmla="*/ 244 h 308"/>
                  <a:gd name="T58" fmla="*/ 81 w 305"/>
                  <a:gd name="T59" fmla="*/ 208 h 308"/>
                  <a:gd name="T60" fmla="*/ 36 w 305"/>
                  <a:gd name="T61" fmla="*/ 292 h 308"/>
                  <a:gd name="T62" fmla="*/ 256 w 305"/>
                  <a:gd name="T63" fmla="*/ 141 h 308"/>
                  <a:gd name="T64" fmla="*/ 134 w 305"/>
                  <a:gd name="T65" fmla="*/ 133 h 308"/>
                  <a:gd name="T66" fmla="*/ 192 w 305"/>
                  <a:gd name="T67" fmla="*/ 51 h 308"/>
                  <a:gd name="T68" fmla="*/ 230 w 305"/>
                  <a:gd name="T69" fmla="*/ 52 h 308"/>
                  <a:gd name="T70" fmla="*/ 137 w 305"/>
                  <a:gd name="T71" fmla="*/ 52 h 308"/>
                  <a:gd name="T72" fmla="*/ 212 w 305"/>
                  <a:gd name="T73" fmla="*/ 40 h 308"/>
                  <a:gd name="T74" fmla="*/ 123 w 305"/>
                  <a:gd name="T75" fmla="*/ 88 h 308"/>
                  <a:gd name="T76" fmla="*/ 273 w 305"/>
                  <a:gd name="T77" fmla="*/ 160 h 308"/>
                  <a:gd name="T78" fmla="*/ 121 w 305"/>
                  <a:gd name="T79" fmla="*/ 142 h 308"/>
                  <a:gd name="T80" fmla="*/ 276 w 305"/>
                  <a:gd name="T81" fmla="*/ 10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5" h="308">
                    <a:moveTo>
                      <a:pt x="267" y="78"/>
                    </a:moveTo>
                    <a:cubicBezTo>
                      <a:pt x="242" y="30"/>
                      <a:pt x="170" y="0"/>
                      <a:pt x="143" y="38"/>
                    </a:cubicBezTo>
                    <a:cubicBezTo>
                      <a:pt x="131" y="37"/>
                      <a:pt x="120" y="50"/>
                      <a:pt x="116" y="60"/>
                    </a:cubicBezTo>
                    <a:cubicBezTo>
                      <a:pt x="112" y="67"/>
                      <a:pt x="111" y="74"/>
                      <a:pt x="110" y="82"/>
                    </a:cubicBezTo>
                    <a:cubicBezTo>
                      <a:pt x="89" y="117"/>
                      <a:pt x="108" y="153"/>
                      <a:pt x="139" y="177"/>
                    </a:cubicBezTo>
                    <a:cubicBezTo>
                      <a:pt x="136" y="180"/>
                      <a:pt x="133" y="184"/>
                      <a:pt x="129" y="186"/>
                    </a:cubicBezTo>
                    <a:cubicBezTo>
                      <a:pt x="123" y="190"/>
                      <a:pt x="117" y="191"/>
                      <a:pt x="110" y="190"/>
                    </a:cubicBezTo>
                    <a:cubicBezTo>
                      <a:pt x="114" y="183"/>
                      <a:pt x="117" y="177"/>
                      <a:pt x="124" y="173"/>
                    </a:cubicBezTo>
                    <a:cubicBezTo>
                      <a:pt x="129" y="169"/>
                      <a:pt x="125" y="162"/>
                      <a:pt x="119" y="165"/>
                    </a:cubicBezTo>
                    <a:cubicBezTo>
                      <a:pt x="115" y="167"/>
                      <a:pt x="112" y="169"/>
                      <a:pt x="109" y="172"/>
                    </a:cubicBezTo>
                    <a:cubicBezTo>
                      <a:pt x="109" y="172"/>
                      <a:pt x="108" y="172"/>
                      <a:pt x="108" y="172"/>
                    </a:cubicBezTo>
                    <a:cubicBezTo>
                      <a:pt x="97" y="170"/>
                      <a:pt x="83" y="172"/>
                      <a:pt x="77" y="182"/>
                    </a:cubicBezTo>
                    <a:cubicBezTo>
                      <a:pt x="77" y="183"/>
                      <a:pt x="77" y="183"/>
                      <a:pt x="77" y="184"/>
                    </a:cubicBezTo>
                    <a:cubicBezTo>
                      <a:pt x="70" y="187"/>
                      <a:pt x="70" y="187"/>
                      <a:pt x="70" y="187"/>
                    </a:cubicBezTo>
                    <a:cubicBezTo>
                      <a:pt x="69" y="187"/>
                      <a:pt x="69" y="189"/>
                      <a:pt x="71" y="189"/>
                    </a:cubicBezTo>
                    <a:cubicBezTo>
                      <a:pt x="47" y="209"/>
                      <a:pt x="22" y="232"/>
                      <a:pt x="9" y="259"/>
                    </a:cubicBezTo>
                    <a:cubicBezTo>
                      <a:pt x="2" y="272"/>
                      <a:pt x="0" y="304"/>
                      <a:pt x="21" y="306"/>
                    </a:cubicBezTo>
                    <a:cubicBezTo>
                      <a:pt x="41" y="308"/>
                      <a:pt x="60" y="289"/>
                      <a:pt x="74" y="277"/>
                    </a:cubicBezTo>
                    <a:cubicBezTo>
                      <a:pt x="91" y="261"/>
                      <a:pt x="109" y="243"/>
                      <a:pt x="123" y="224"/>
                    </a:cubicBezTo>
                    <a:cubicBezTo>
                      <a:pt x="124" y="223"/>
                      <a:pt x="125" y="221"/>
                      <a:pt x="127" y="220"/>
                    </a:cubicBezTo>
                    <a:cubicBezTo>
                      <a:pt x="131" y="214"/>
                      <a:pt x="133" y="203"/>
                      <a:pt x="130" y="196"/>
                    </a:cubicBezTo>
                    <a:cubicBezTo>
                      <a:pt x="137" y="193"/>
                      <a:pt x="143" y="189"/>
                      <a:pt x="147" y="183"/>
                    </a:cubicBezTo>
                    <a:cubicBezTo>
                      <a:pt x="163" y="194"/>
                      <a:pt x="181" y="201"/>
                      <a:pt x="199" y="203"/>
                    </a:cubicBezTo>
                    <a:cubicBezTo>
                      <a:pt x="234" y="207"/>
                      <a:pt x="268" y="192"/>
                      <a:pt x="287" y="161"/>
                    </a:cubicBezTo>
                    <a:cubicBezTo>
                      <a:pt x="305" y="133"/>
                      <a:pt x="293" y="96"/>
                      <a:pt x="267" y="78"/>
                    </a:cubicBezTo>
                    <a:close/>
                    <a:moveTo>
                      <a:pt x="87" y="190"/>
                    </a:moveTo>
                    <a:cubicBezTo>
                      <a:pt x="87" y="190"/>
                      <a:pt x="88" y="188"/>
                      <a:pt x="88" y="188"/>
                    </a:cubicBezTo>
                    <a:cubicBezTo>
                      <a:pt x="88" y="188"/>
                      <a:pt x="88" y="188"/>
                      <a:pt x="88" y="188"/>
                    </a:cubicBezTo>
                    <a:cubicBezTo>
                      <a:pt x="88" y="188"/>
                      <a:pt x="88" y="188"/>
                      <a:pt x="88" y="188"/>
                    </a:cubicBezTo>
                    <a:cubicBezTo>
                      <a:pt x="88" y="188"/>
                      <a:pt x="88" y="187"/>
                      <a:pt x="88" y="187"/>
                    </a:cubicBezTo>
                    <a:cubicBezTo>
                      <a:pt x="89" y="187"/>
                      <a:pt x="89" y="187"/>
                      <a:pt x="89" y="187"/>
                    </a:cubicBezTo>
                    <a:cubicBezTo>
                      <a:pt x="89" y="187"/>
                      <a:pt x="89" y="187"/>
                      <a:pt x="89" y="187"/>
                    </a:cubicBezTo>
                    <a:cubicBezTo>
                      <a:pt x="89" y="186"/>
                      <a:pt x="89" y="186"/>
                      <a:pt x="90" y="186"/>
                    </a:cubicBezTo>
                    <a:cubicBezTo>
                      <a:pt x="90" y="186"/>
                      <a:pt x="90" y="185"/>
                      <a:pt x="90" y="185"/>
                    </a:cubicBezTo>
                    <a:cubicBezTo>
                      <a:pt x="91" y="185"/>
                      <a:pt x="91" y="185"/>
                      <a:pt x="92" y="184"/>
                    </a:cubicBezTo>
                    <a:cubicBezTo>
                      <a:pt x="95" y="183"/>
                      <a:pt x="98" y="182"/>
                      <a:pt x="102" y="181"/>
                    </a:cubicBezTo>
                    <a:cubicBezTo>
                      <a:pt x="100" y="184"/>
                      <a:pt x="99" y="187"/>
                      <a:pt x="97" y="190"/>
                    </a:cubicBezTo>
                    <a:cubicBezTo>
                      <a:pt x="96" y="193"/>
                      <a:pt x="97" y="198"/>
                      <a:pt x="101" y="199"/>
                    </a:cubicBezTo>
                    <a:cubicBezTo>
                      <a:pt x="108" y="200"/>
                      <a:pt x="115" y="200"/>
                      <a:pt x="122" y="198"/>
                    </a:cubicBezTo>
                    <a:cubicBezTo>
                      <a:pt x="121" y="203"/>
                      <a:pt x="121" y="208"/>
                      <a:pt x="119" y="212"/>
                    </a:cubicBezTo>
                    <a:cubicBezTo>
                      <a:pt x="118" y="214"/>
                      <a:pt x="118" y="214"/>
                      <a:pt x="116" y="216"/>
                    </a:cubicBezTo>
                    <a:cubicBezTo>
                      <a:pt x="116" y="216"/>
                      <a:pt x="116" y="216"/>
                      <a:pt x="116" y="216"/>
                    </a:cubicBezTo>
                    <a:cubicBezTo>
                      <a:pt x="117" y="215"/>
                      <a:pt x="115" y="216"/>
                      <a:pt x="115" y="216"/>
                    </a:cubicBezTo>
                    <a:cubicBezTo>
                      <a:pt x="116" y="216"/>
                      <a:pt x="114" y="217"/>
                      <a:pt x="113" y="217"/>
                    </a:cubicBezTo>
                    <a:cubicBezTo>
                      <a:pt x="113" y="217"/>
                      <a:pt x="112" y="217"/>
                      <a:pt x="112" y="217"/>
                    </a:cubicBezTo>
                    <a:cubicBezTo>
                      <a:pt x="110" y="217"/>
                      <a:pt x="111" y="217"/>
                      <a:pt x="110" y="217"/>
                    </a:cubicBezTo>
                    <a:cubicBezTo>
                      <a:pt x="107" y="216"/>
                      <a:pt x="107" y="216"/>
                      <a:pt x="105" y="215"/>
                    </a:cubicBezTo>
                    <a:cubicBezTo>
                      <a:pt x="101" y="213"/>
                      <a:pt x="99" y="211"/>
                      <a:pt x="96" y="207"/>
                    </a:cubicBezTo>
                    <a:cubicBezTo>
                      <a:pt x="93" y="204"/>
                      <a:pt x="91" y="202"/>
                      <a:pt x="89" y="198"/>
                    </a:cubicBezTo>
                    <a:cubicBezTo>
                      <a:pt x="89" y="198"/>
                      <a:pt x="89" y="197"/>
                      <a:pt x="89" y="197"/>
                    </a:cubicBezTo>
                    <a:cubicBezTo>
                      <a:pt x="89" y="197"/>
                      <a:pt x="88" y="197"/>
                      <a:pt x="88" y="196"/>
                    </a:cubicBezTo>
                    <a:cubicBezTo>
                      <a:pt x="88" y="195"/>
                      <a:pt x="88" y="195"/>
                      <a:pt x="88" y="194"/>
                    </a:cubicBezTo>
                    <a:cubicBezTo>
                      <a:pt x="87" y="193"/>
                      <a:pt x="87" y="193"/>
                      <a:pt x="87" y="193"/>
                    </a:cubicBezTo>
                    <a:cubicBezTo>
                      <a:pt x="87" y="193"/>
                      <a:pt x="87" y="193"/>
                      <a:pt x="87" y="192"/>
                    </a:cubicBezTo>
                    <a:cubicBezTo>
                      <a:pt x="87" y="191"/>
                      <a:pt x="87" y="191"/>
                      <a:pt x="87" y="190"/>
                    </a:cubicBezTo>
                    <a:close/>
                    <a:moveTo>
                      <a:pt x="36" y="292"/>
                    </a:moveTo>
                    <a:cubicBezTo>
                      <a:pt x="28" y="296"/>
                      <a:pt x="19" y="298"/>
                      <a:pt x="16" y="287"/>
                    </a:cubicBezTo>
                    <a:cubicBezTo>
                      <a:pt x="11" y="272"/>
                      <a:pt x="24" y="255"/>
                      <a:pt x="33" y="244"/>
                    </a:cubicBezTo>
                    <a:cubicBezTo>
                      <a:pt x="45" y="228"/>
                      <a:pt x="64" y="215"/>
                      <a:pt x="76" y="199"/>
                    </a:cubicBezTo>
                    <a:cubicBezTo>
                      <a:pt x="77" y="202"/>
                      <a:pt x="79" y="205"/>
                      <a:pt x="81" y="208"/>
                    </a:cubicBezTo>
                    <a:cubicBezTo>
                      <a:pt x="86" y="216"/>
                      <a:pt x="95" y="224"/>
                      <a:pt x="105" y="226"/>
                    </a:cubicBezTo>
                    <a:cubicBezTo>
                      <a:pt x="83" y="249"/>
                      <a:pt x="65" y="276"/>
                      <a:pt x="36" y="292"/>
                    </a:cubicBezTo>
                    <a:close/>
                    <a:moveTo>
                      <a:pt x="230" y="52"/>
                    </a:moveTo>
                    <a:cubicBezTo>
                      <a:pt x="256" y="75"/>
                      <a:pt x="272" y="111"/>
                      <a:pt x="256" y="141"/>
                    </a:cubicBezTo>
                    <a:cubicBezTo>
                      <a:pt x="230" y="185"/>
                      <a:pt x="161" y="171"/>
                      <a:pt x="133" y="136"/>
                    </a:cubicBezTo>
                    <a:cubicBezTo>
                      <a:pt x="134" y="135"/>
                      <a:pt x="134" y="134"/>
                      <a:pt x="134" y="133"/>
                    </a:cubicBezTo>
                    <a:cubicBezTo>
                      <a:pt x="121" y="106"/>
                      <a:pt x="133" y="80"/>
                      <a:pt x="157" y="64"/>
                    </a:cubicBezTo>
                    <a:cubicBezTo>
                      <a:pt x="167" y="57"/>
                      <a:pt x="180" y="52"/>
                      <a:pt x="192" y="51"/>
                    </a:cubicBezTo>
                    <a:cubicBezTo>
                      <a:pt x="205" y="50"/>
                      <a:pt x="214" y="56"/>
                      <a:pt x="225" y="58"/>
                    </a:cubicBezTo>
                    <a:cubicBezTo>
                      <a:pt x="229" y="59"/>
                      <a:pt x="231" y="56"/>
                      <a:pt x="230" y="52"/>
                    </a:cubicBezTo>
                    <a:close/>
                    <a:moveTo>
                      <a:pt x="124" y="78"/>
                    </a:moveTo>
                    <a:cubicBezTo>
                      <a:pt x="126" y="65"/>
                      <a:pt x="130" y="58"/>
                      <a:pt x="137" y="52"/>
                    </a:cubicBezTo>
                    <a:cubicBezTo>
                      <a:pt x="139" y="54"/>
                      <a:pt x="143" y="54"/>
                      <a:pt x="145" y="52"/>
                    </a:cubicBezTo>
                    <a:cubicBezTo>
                      <a:pt x="163" y="28"/>
                      <a:pt x="189" y="28"/>
                      <a:pt x="212" y="40"/>
                    </a:cubicBezTo>
                    <a:cubicBezTo>
                      <a:pt x="191" y="34"/>
                      <a:pt x="161" y="45"/>
                      <a:pt x="146" y="57"/>
                    </a:cubicBezTo>
                    <a:cubicBezTo>
                      <a:pt x="136" y="66"/>
                      <a:pt x="127" y="76"/>
                      <a:pt x="123" y="88"/>
                    </a:cubicBezTo>
                    <a:cubicBezTo>
                      <a:pt x="123" y="85"/>
                      <a:pt x="123" y="81"/>
                      <a:pt x="124" y="78"/>
                    </a:cubicBezTo>
                    <a:close/>
                    <a:moveTo>
                      <a:pt x="273" y="160"/>
                    </a:moveTo>
                    <a:cubicBezTo>
                      <a:pt x="258" y="186"/>
                      <a:pt x="223" y="195"/>
                      <a:pt x="194" y="190"/>
                    </a:cubicBezTo>
                    <a:cubicBezTo>
                      <a:pt x="167" y="185"/>
                      <a:pt x="137" y="167"/>
                      <a:pt x="121" y="142"/>
                    </a:cubicBezTo>
                    <a:cubicBezTo>
                      <a:pt x="146" y="180"/>
                      <a:pt x="219" y="196"/>
                      <a:pt x="251" y="165"/>
                    </a:cubicBezTo>
                    <a:cubicBezTo>
                      <a:pt x="270" y="146"/>
                      <a:pt x="277" y="127"/>
                      <a:pt x="276" y="108"/>
                    </a:cubicBezTo>
                    <a:cubicBezTo>
                      <a:pt x="284" y="124"/>
                      <a:pt x="285" y="140"/>
                      <a:pt x="273" y="1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0" name="Freeform 506"/>
              <p:cNvSpPr/>
              <p:nvPr/>
            </p:nvSpPr>
            <p:spPr bwMode="auto">
              <a:xfrm>
                <a:off x="2638" y="2075"/>
                <a:ext cx="85" cy="137"/>
              </a:xfrm>
              <a:custGeom>
                <a:avLst/>
                <a:gdLst>
                  <a:gd name="T0" fmla="*/ 37 w 42"/>
                  <a:gd name="T1" fmla="*/ 5 h 68"/>
                  <a:gd name="T2" fmla="*/ 6 w 42"/>
                  <a:gd name="T3" fmla="*/ 22 h 68"/>
                  <a:gd name="T4" fmla="*/ 12 w 42"/>
                  <a:gd name="T5" fmla="*/ 63 h 68"/>
                  <a:gd name="T6" fmla="*/ 23 w 42"/>
                  <a:gd name="T7" fmla="*/ 56 h 68"/>
                  <a:gd name="T8" fmla="*/ 21 w 42"/>
                  <a:gd name="T9" fmla="*/ 31 h 68"/>
                  <a:gd name="T10" fmla="*/ 39 w 42"/>
                  <a:gd name="T11" fmla="*/ 17 h 68"/>
                  <a:gd name="T12" fmla="*/ 37 w 42"/>
                  <a:gd name="T13" fmla="*/ 5 h 68"/>
                </a:gdLst>
                <a:ahLst/>
                <a:cxnLst>
                  <a:cxn ang="0">
                    <a:pos x="T0" y="T1"/>
                  </a:cxn>
                  <a:cxn ang="0">
                    <a:pos x="T2" y="T3"/>
                  </a:cxn>
                  <a:cxn ang="0">
                    <a:pos x="T4" y="T5"/>
                  </a:cxn>
                  <a:cxn ang="0">
                    <a:pos x="T6" y="T7"/>
                  </a:cxn>
                  <a:cxn ang="0">
                    <a:pos x="T8" y="T9"/>
                  </a:cxn>
                  <a:cxn ang="0">
                    <a:pos x="T10" y="T11"/>
                  </a:cxn>
                  <a:cxn ang="0">
                    <a:pos x="T12" y="T13"/>
                  </a:cxn>
                </a:cxnLst>
                <a:rect l="0" t="0" r="r" b="b"/>
                <a:pathLst>
                  <a:path w="42" h="68">
                    <a:moveTo>
                      <a:pt x="37" y="5"/>
                    </a:moveTo>
                    <a:cubicBezTo>
                      <a:pt x="24" y="0"/>
                      <a:pt x="12" y="11"/>
                      <a:pt x="6" y="22"/>
                    </a:cubicBezTo>
                    <a:cubicBezTo>
                      <a:pt x="0" y="36"/>
                      <a:pt x="2" y="51"/>
                      <a:pt x="12" y="63"/>
                    </a:cubicBezTo>
                    <a:cubicBezTo>
                      <a:pt x="16" y="68"/>
                      <a:pt x="25" y="62"/>
                      <a:pt x="23" y="56"/>
                    </a:cubicBezTo>
                    <a:cubicBezTo>
                      <a:pt x="19" y="48"/>
                      <a:pt x="18" y="39"/>
                      <a:pt x="21" y="31"/>
                    </a:cubicBezTo>
                    <a:cubicBezTo>
                      <a:pt x="25" y="23"/>
                      <a:pt x="33" y="23"/>
                      <a:pt x="39" y="17"/>
                    </a:cubicBezTo>
                    <a:cubicBezTo>
                      <a:pt x="42" y="14"/>
                      <a:pt x="42" y="7"/>
                      <a:pt x="3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1" name="Freeform 507"/>
              <p:cNvSpPr>
                <a:spLocks noEditPoints="1"/>
              </p:cNvSpPr>
              <p:nvPr/>
            </p:nvSpPr>
            <p:spPr bwMode="auto">
              <a:xfrm>
                <a:off x="3816" y="-1135"/>
                <a:ext cx="461" cy="224"/>
              </a:xfrm>
              <a:custGeom>
                <a:avLst/>
                <a:gdLst>
                  <a:gd name="T0" fmla="*/ 226 w 229"/>
                  <a:gd name="T1" fmla="*/ 90 h 111"/>
                  <a:gd name="T2" fmla="*/ 175 w 229"/>
                  <a:gd name="T3" fmla="*/ 33 h 111"/>
                  <a:gd name="T4" fmla="*/ 123 w 229"/>
                  <a:gd name="T5" fmla="*/ 0 h 111"/>
                  <a:gd name="T6" fmla="*/ 5 w 229"/>
                  <a:gd name="T7" fmla="*/ 94 h 111"/>
                  <a:gd name="T8" fmla="*/ 12 w 229"/>
                  <a:gd name="T9" fmla="*/ 101 h 111"/>
                  <a:gd name="T10" fmla="*/ 14 w 229"/>
                  <a:gd name="T11" fmla="*/ 99 h 111"/>
                  <a:gd name="T12" fmla="*/ 215 w 229"/>
                  <a:gd name="T13" fmla="*/ 99 h 111"/>
                  <a:gd name="T14" fmla="*/ 220 w 229"/>
                  <a:gd name="T15" fmla="*/ 96 h 111"/>
                  <a:gd name="T16" fmla="*/ 226 w 229"/>
                  <a:gd name="T17" fmla="*/ 90 h 111"/>
                  <a:gd name="T18" fmla="*/ 20 w 229"/>
                  <a:gd name="T19" fmla="*/ 93 h 111"/>
                  <a:gd name="T20" fmla="*/ 40 w 229"/>
                  <a:gd name="T21" fmla="*/ 74 h 111"/>
                  <a:gd name="T22" fmla="*/ 48 w 229"/>
                  <a:gd name="T23" fmla="*/ 81 h 111"/>
                  <a:gd name="T24" fmla="*/ 54 w 229"/>
                  <a:gd name="T25" fmla="*/ 94 h 111"/>
                  <a:gd name="T26" fmla="*/ 20 w 229"/>
                  <a:gd name="T27" fmla="*/ 93 h 111"/>
                  <a:gd name="T28" fmla="*/ 170 w 229"/>
                  <a:gd name="T29" fmla="*/ 82 h 111"/>
                  <a:gd name="T30" fmla="*/ 60 w 229"/>
                  <a:gd name="T31" fmla="*/ 93 h 111"/>
                  <a:gd name="T32" fmla="*/ 56 w 229"/>
                  <a:gd name="T33" fmla="*/ 79 h 111"/>
                  <a:gd name="T34" fmla="*/ 46 w 229"/>
                  <a:gd name="T35" fmla="*/ 67 h 111"/>
                  <a:gd name="T36" fmla="*/ 114 w 229"/>
                  <a:gd name="T37" fmla="*/ 15 h 111"/>
                  <a:gd name="T38" fmla="*/ 177 w 229"/>
                  <a:gd name="T39" fmla="*/ 53 h 111"/>
                  <a:gd name="T40" fmla="*/ 180 w 229"/>
                  <a:gd name="T41" fmla="*/ 56 h 111"/>
                  <a:gd name="T42" fmla="*/ 170 w 229"/>
                  <a:gd name="T43" fmla="*/ 82 h 111"/>
                  <a:gd name="T44" fmla="*/ 181 w 229"/>
                  <a:gd name="T45" fmla="*/ 82 h 111"/>
                  <a:gd name="T46" fmla="*/ 181 w 229"/>
                  <a:gd name="T47" fmla="*/ 78 h 111"/>
                  <a:gd name="T48" fmla="*/ 188 w 229"/>
                  <a:gd name="T49" fmla="*/ 64 h 111"/>
                  <a:gd name="T50" fmla="*/ 209 w 229"/>
                  <a:gd name="T51" fmla="*/ 85 h 111"/>
                  <a:gd name="T52" fmla="*/ 181 w 229"/>
                  <a:gd name="T53" fmla="*/ 8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9" h="111">
                    <a:moveTo>
                      <a:pt x="226" y="90"/>
                    </a:moveTo>
                    <a:cubicBezTo>
                      <a:pt x="210" y="69"/>
                      <a:pt x="193" y="50"/>
                      <a:pt x="175" y="33"/>
                    </a:cubicBezTo>
                    <a:cubicBezTo>
                      <a:pt x="162" y="21"/>
                      <a:pt x="142" y="0"/>
                      <a:pt x="123" y="0"/>
                    </a:cubicBezTo>
                    <a:cubicBezTo>
                      <a:pt x="73" y="2"/>
                      <a:pt x="38" y="64"/>
                      <a:pt x="5" y="94"/>
                    </a:cubicBezTo>
                    <a:cubicBezTo>
                      <a:pt x="0" y="98"/>
                      <a:pt x="7" y="105"/>
                      <a:pt x="12" y="101"/>
                    </a:cubicBezTo>
                    <a:cubicBezTo>
                      <a:pt x="12" y="100"/>
                      <a:pt x="13" y="100"/>
                      <a:pt x="14" y="99"/>
                    </a:cubicBezTo>
                    <a:cubicBezTo>
                      <a:pt x="81" y="111"/>
                      <a:pt x="148" y="91"/>
                      <a:pt x="215" y="99"/>
                    </a:cubicBezTo>
                    <a:cubicBezTo>
                      <a:pt x="217" y="99"/>
                      <a:pt x="219" y="98"/>
                      <a:pt x="220" y="96"/>
                    </a:cubicBezTo>
                    <a:cubicBezTo>
                      <a:pt x="224" y="100"/>
                      <a:pt x="229" y="94"/>
                      <a:pt x="226" y="90"/>
                    </a:cubicBezTo>
                    <a:close/>
                    <a:moveTo>
                      <a:pt x="20" y="93"/>
                    </a:moveTo>
                    <a:cubicBezTo>
                      <a:pt x="27" y="87"/>
                      <a:pt x="33" y="81"/>
                      <a:pt x="40" y="74"/>
                    </a:cubicBezTo>
                    <a:cubicBezTo>
                      <a:pt x="42" y="76"/>
                      <a:pt x="46" y="78"/>
                      <a:pt x="48" y="81"/>
                    </a:cubicBezTo>
                    <a:cubicBezTo>
                      <a:pt x="51" y="85"/>
                      <a:pt x="53" y="89"/>
                      <a:pt x="54" y="94"/>
                    </a:cubicBezTo>
                    <a:cubicBezTo>
                      <a:pt x="42" y="94"/>
                      <a:pt x="31" y="94"/>
                      <a:pt x="20" y="93"/>
                    </a:cubicBezTo>
                    <a:close/>
                    <a:moveTo>
                      <a:pt x="170" y="82"/>
                    </a:moveTo>
                    <a:cubicBezTo>
                      <a:pt x="134" y="82"/>
                      <a:pt x="97" y="91"/>
                      <a:pt x="60" y="93"/>
                    </a:cubicBezTo>
                    <a:cubicBezTo>
                      <a:pt x="60" y="88"/>
                      <a:pt x="58" y="83"/>
                      <a:pt x="56" y="79"/>
                    </a:cubicBezTo>
                    <a:cubicBezTo>
                      <a:pt x="54" y="75"/>
                      <a:pt x="50" y="70"/>
                      <a:pt x="46" y="67"/>
                    </a:cubicBezTo>
                    <a:cubicBezTo>
                      <a:pt x="67" y="45"/>
                      <a:pt x="88" y="24"/>
                      <a:pt x="114" y="15"/>
                    </a:cubicBezTo>
                    <a:cubicBezTo>
                      <a:pt x="136" y="7"/>
                      <a:pt x="163" y="40"/>
                      <a:pt x="177" y="53"/>
                    </a:cubicBezTo>
                    <a:cubicBezTo>
                      <a:pt x="178" y="54"/>
                      <a:pt x="179" y="55"/>
                      <a:pt x="180" y="56"/>
                    </a:cubicBezTo>
                    <a:cubicBezTo>
                      <a:pt x="171" y="61"/>
                      <a:pt x="169" y="72"/>
                      <a:pt x="170" y="82"/>
                    </a:cubicBezTo>
                    <a:close/>
                    <a:moveTo>
                      <a:pt x="181" y="82"/>
                    </a:moveTo>
                    <a:cubicBezTo>
                      <a:pt x="181" y="81"/>
                      <a:pt x="181" y="79"/>
                      <a:pt x="181" y="78"/>
                    </a:cubicBezTo>
                    <a:cubicBezTo>
                      <a:pt x="182" y="72"/>
                      <a:pt x="186" y="69"/>
                      <a:pt x="188" y="64"/>
                    </a:cubicBezTo>
                    <a:cubicBezTo>
                      <a:pt x="195" y="71"/>
                      <a:pt x="202" y="78"/>
                      <a:pt x="209" y="85"/>
                    </a:cubicBezTo>
                    <a:cubicBezTo>
                      <a:pt x="200" y="84"/>
                      <a:pt x="190" y="83"/>
                      <a:pt x="181"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2" name="Freeform 508"/>
              <p:cNvSpPr/>
              <p:nvPr/>
            </p:nvSpPr>
            <p:spPr bwMode="auto">
              <a:xfrm>
                <a:off x="4009" y="-1252"/>
                <a:ext cx="105" cy="115"/>
              </a:xfrm>
              <a:custGeom>
                <a:avLst/>
                <a:gdLst>
                  <a:gd name="T0" fmla="*/ 50 w 52"/>
                  <a:gd name="T1" fmla="*/ 13 h 57"/>
                  <a:gd name="T2" fmla="*/ 20 w 52"/>
                  <a:gd name="T3" fmla="*/ 4 h 57"/>
                  <a:gd name="T4" fmla="*/ 4 w 52"/>
                  <a:gd name="T5" fmla="*/ 21 h 57"/>
                  <a:gd name="T6" fmla="*/ 29 w 52"/>
                  <a:gd name="T7" fmla="*/ 51 h 57"/>
                  <a:gd name="T8" fmla="*/ 46 w 52"/>
                  <a:gd name="T9" fmla="*/ 37 h 57"/>
                  <a:gd name="T10" fmla="*/ 39 w 52"/>
                  <a:gd name="T11" fmla="*/ 29 h 57"/>
                  <a:gd name="T12" fmla="*/ 31 w 52"/>
                  <a:gd name="T13" fmla="*/ 35 h 57"/>
                  <a:gd name="T14" fmla="*/ 26 w 52"/>
                  <a:gd name="T15" fmla="*/ 39 h 57"/>
                  <a:gd name="T16" fmla="*/ 26 w 52"/>
                  <a:gd name="T17" fmla="*/ 39 h 57"/>
                  <a:gd name="T18" fmla="*/ 25 w 52"/>
                  <a:gd name="T19" fmla="*/ 39 h 57"/>
                  <a:gd name="T20" fmla="*/ 23 w 52"/>
                  <a:gd name="T21" fmla="*/ 39 h 57"/>
                  <a:gd name="T22" fmla="*/ 22 w 52"/>
                  <a:gd name="T23" fmla="*/ 39 h 57"/>
                  <a:gd name="T24" fmla="*/ 20 w 52"/>
                  <a:gd name="T25" fmla="*/ 39 h 57"/>
                  <a:gd name="T26" fmla="*/ 20 w 52"/>
                  <a:gd name="T27" fmla="*/ 39 h 57"/>
                  <a:gd name="T28" fmla="*/ 19 w 52"/>
                  <a:gd name="T29" fmla="*/ 39 h 57"/>
                  <a:gd name="T30" fmla="*/ 19 w 52"/>
                  <a:gd name="T31" fmla="*/ 38 h 57"/>
                  <a:gd name="T32" fmla="*/ 18 w 52"/>
                  <a:gd name="T33" fmla="*/ 37 h 57"/>
                  <a:gd name="T34" fmla="*/ 17 w 52"/>
                  <a:gd name="T35" fmla="*/ 36 h 57"/>
                  <a:gd name="T36" fmla="*/ 17 w 52"/>
                  <a:gd name="T37" fmla="*/ 35 h 57"/>
                  <a:gd name="T38" fmla="*/ 17 w 52"/>
                  <a:gd name="T39" fmla="*/ 35 h 57"/>
                  <a:gd name="T40" fmla="*/ 16 w 52"/>
                  <a:gd name="T41" fmla="*/ 32 h 57"/>
                  <a:gd name="T42" fmla="*/ 16 w 52"/>
                  <a:gd name="T43" fmla="*/ 31 h 57"/>
                  <a:gd name="T44" fmla="*/ 16 w 52"/>
                  <a:gd name="T45" fmla="*/ 29 h 57"/>
                  <a:gd name="T46" fmla="*/ 16 w 52"/>
                  <a:gd name="T47" fmla="*/ 26 h 57"/>
                  <a:gd name="T48" fmla="*/ 16 w 52"/>
                  <a:gd name="T49" fmla="*/ 25 h 57"/>
                  <a:gd name="T50" fmla="*/ 17 w 52"/>
                  <a:gd name="T51" fmla="*/ 21 h 57"/>
                  <a:gd name="T52" fmla="*/ 18 w 52"/>
                  <a:gd name="T53" fmla="*/ 19 h 57"/>
                  <a:gd name="T54" fmla="*/ 19 w 52"/>
                  <a:gd name="T55" fmla="*/ 18 h 57"/>
                  <a:gd name="T56" fmla="*/ 20 w 52"/>
                  <a:gd name="T57" fmla="*/ 16 h 57"/>
                  <a:gd name="T58" fmla="*/ 20 w 52"/>
                  <a:gd name="T59" fmla="*/ 16 h 57"/>
                  <a:gd name="T60" fmla="*/ 21 w 52"/>
                  <a:gd name="T61" fmla="*/ 15 h 57"/>
                  <a:gd name="T62" fmla="*/ 31 w 52"/>
                  <a:gd name="T63" fmla="*/ 13 h 57"/>
                  <a:gd name="T64" fmla="*/ 48 w 52"/>
                  <a:gd name="T65" fmla="*/ 17 h 57"/>
                  <a:gd name="T66" fmla="*/ 50 w 52"/>
                  <a:gd name="T67" fmla="*/ 1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 h="57">
                    <a:moveTo>
                      <a:pt x="50" y="13"/>
                    </a:moveTo>
                    <a:cubicBezTo>
                      <a:pt x="42" y="6"/>
                      <a:pt x="31" y="0"/>
                      <a:pt x="20" y="4"/>
                    </a:cubicBezTo>
                    <a:cubicBezTo>
                      <a:pt x="12" y="6"/>
                      <a:pt x="6" y="13"/>
                      <a:pt x="4" y="21"/>
                    </a:cubicBezTo>
                    <a:cubicBezTo>
                      <a:pt x="0" y="37"/>
                      <a:pt x="10" y="57"/>
                      <a:pt x="29" y="51"/>
                    </a:cubicBezTo>
                    <a:cubicBezTo>
                      <a:pt x="36" y="48"/>
                      <a:pt x="42" y="43"/>
                      <a:pt x="46" y="37"/>
                    </a:cubicBezTo>
                    <a:cubicBezTo>
                      <a:pt x="48" y="32"/>
                      <a:pt x="43" y="26"/>
                      <a:pt x="39" y="29"/>
                    </a:cubicBezTo>
                    <a:cubicBezTo>
                      <a:pt x="36" y="31"/>
                      <a:pt x="34" y="33"/>
                      <a:pt x="31" y="35"/>
                    </a:cubicBezTo>
                    <a:cubicBezTo>
                      <a:pt x="30" y="36"/>
                      <a:pt x="28" y="37"/>
                      <a:pt x="26" y="39"/>
                    </a:cubicBezTo>
                    <a:cubicBezTo>
                      <a:pt x="26" y="39"/>
                      <a:pt x="26" y="39"/>
                      <a:pt x="26" y="39"/>
                    </a:cubicBezTo>
                    <a:cubicBezTo>
                      <a:pt x="25" y="39"/>
                      <a:pt x="25" y="39"/>
                      <a:pt x="25" y="39"/>
                    </a:cubicBezTo>
                    <a:cubicBezTo>
                      <a:pt x="24" y="39"/>
                      <a:pt x="23" y="39"/>
                      <a:pt x="23" y="39"/>
                    </a:cubicBezTo>
                    <a:cubicBezTo>
                      <a:pt x="23" y="39"/>
                      <a:pt x="22" y="39"/>
                      <a:pt x="22" y="39"/>
                    </a:cubicBezTo>
                    <a:cubicBezTo>
                      <a:pt x="22" y="39"/>
                      <a:pt x="21" y="39"/>
                      <a:pt x="20" y="39"/>
                    </a:cubicBezTo>
                    <a:cubicBezTo>
                      <a:pt x="20" y="39"/>
                      <a:pt x="20" y="39"/>
                      <a:pt x="20" y="39"/>
                    </a:cubicBezTo>
                    <a:cubicBezTo>
                      <a:pt x="19" y="39"/>
                      <a:pt x="19" y="39"/>
                      <a:pt x="19" y="39"/>
                    </a:cubicBezTo>
                    <a:cubicBezTo>
                      <a:pt x="19" y="38"/>
                      <a:pt x="19" y="38"/>
                      <a:pt x="19" y="38"/>
                    </a:cubicBezTo>
                    <a:cubicBezTo>
                      <a:pt x="19" y="38"/>
                      <a:pt x="18" y="38"/>
                      <a:pt x="18" y="37"/>
                    </a:cubicBezTo>
                    <a:cubicBezTo>
                      <a:pt x="18" y="37"/>
                      <a:pt x="17" y="36"/>
                      <a:pt x="17" y="36"/>
                    </a:cubicBezTo>
                    <a:cubicBezTo>
                      <a:pt x="17" y="35"/>
                      <a:pt x="17" y="35"/>
                      <a:pt x="17" y="35"/>
                    </a:cubicBezTo>
                    <a:cubicBezTo>
                      <a:pt x="17" y="35"/>
                      <a:pt x="17" y="35"/>
                      <a:pt x="17" y="35"/>
                    </a:cubicBezTo>
                    <a:cubicBezTo>
                      <a:pt x="16" y="34"/>
                      <a:pt x="16" y="33"/>
                      <a:pt x="16" y="32"/>
                    </a:cubicBezTo>
                    <a:cubicBezTo>
                      <a:pt x="16" y="32"/>
                      <a:pt x="16" y="31"/>
                      <a:pt x="16" y="31"/>
                    </a:cubicBezTo>
                    <a:cubicBezTo>
                      <a:pt x="16" y="30"/>
                      <a:pt x="16" y="29"/>
                      <a:pt x="16" y="29"/>
                    </a:cubicBezTo>
                    <a:cubicBezTo>
                      <a:pt x="16" y="28"/>
                      <a:pt x="16" y="27"/>
                      <a:pt x="16" y="26"/>
                    </a:cubicBezTo>
                    <a:cubicBezTo>
                      <a:pt x="16" y="26"/>
                      <a:pt x="16" y="25"/>
                      <a:pt x="16" y="25"/>
                    </a:cubicBezTo>
                    <a:cubicBezTo>
                      <a:pt x="16" y="24"/>
                      <a:pt x="16" y="22"/>
                      <a:pt x="17" y="21"/>
                    </a:cubicBezTo>
                    <a:cubicBezTo>
                      <a:pt x="17" y="20"/>
                      <a:pt x="17" y="19"/>
                      <a:pt x="18" y="19"/>
                    </a:cubicBezTo>
                    <a:cubicBezTo>
                      <a:pt x="18" y="19"/>
                      <a:pt x="18" y="18"/>
                      <a:pt x="19" y="18"/>
                    </a:cubicBezTo>
                    <a:cubicBezTo>
                      <a:pt x="19" y="17"/>
                      <a:pt x="19" y="17"/>
                      <a:pt x="20" y="16"/>
                    </a:cubicBezTo>
                    <a:cubicBezTo>
                      <a:pt x="20" y="16"/>
                      <a:pt x="20" y="16"/>
                      <a:pt x="20" y="16"/>
                    </a:cubicBezTo>
                    <a:cubicBezTo>
                      <a:pt x="20" y="16"/>
                      <a:pt x="21" y="15"/>
                      <a:pt x="21" y="15"/>
                    </a:cubicBezTo>
                    <a:cubicBezTo>
                      <a:pt x="24" y="14"/>
                      <a:pt x="27" y="13"/>
                      <a:pt x="31" y="13"/>
                    </a:cubicBezTo>
                    <a:cubicBezTo>
                      <a:pt x="37" y="13"/>
                      <a:pt x="42" y="15"/>
                      <a:pt x="48" y="17"/>
                    </a:cubicBezTo>
                    <a:cubicBezTo>
                      <a:pt x="50" y="17"/>
                      <a:pt x="52" y="14"/>
                      <a:pt x="5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3" name="Freeform 509"/>
              <p:cNvSpPr>
                <a:spLocks noEditPoints="1"/>
              </p:cNvSpPr>
              <p:nvPr/>
            </p:nvSpPr>
            <p:spPr bwMode="auto">
              <a:xfrm>
                <a:off x="3715" y="-1034"/>
                <a:ext cx="89" cy="148"/>
              </a:xfrm>
              <a:custGeom>
                <a:avLst/>
                <a:gdLst>
                  <a:gd name="T0" fmla="*/ 39 w 44"/>
                  <a:gd name="T1" fmla="*/ 36 h 73"/>
                  <a:gd name="T2" fmla="*/ 28 w 44"/>
                  <a:gd name="T3" fmla="*/ 4 h 73"/>
                  <a:gd name="T4" fmla="*/ 20 w 44"/>
                  <a:gd name="T5" fmla="*/ 4 h 73"/>
                  <a:gd name="T6" fmla="*/ 1 w 44"/>
                  <a:gd name="T7" fmla="*/ 66 h 73"/>
                  <a:gd name="T8" fmla="*/ 8 w 44"/>
                  <a:gd name="T9" fmla="*/ 69 h 73"/>
                  <a:gd name="T10" fmla="*/ 15 w 44"/>
                  <a:gd name="T11" fmla="*/ 50 h 73"/>
                  <a:gd name="T12" fmla="*/ 29 w 44"/>
                  <a:gd name="T13" fmla="*/ 50 h 73"/>
                  <a:gd name="T14" fmla="*/ 31 w 44"/>
                  <a:gd name="T15" fmla="*/ 49 h 73"/>
                  <a:gd name="T16" fmla="*/ 37 w 44"/>
                  <a:gd name="T17" fmla="*/ 62 h 73"/>
                  <a:gd name="T18" fmla="*/ 42 w 44"/>
                  <a:gd name="T19" fmla="*/ 61 h 73"/>
                  <a:gd name="T20" fmla="*/ 39 w 44"/>
                  <a:gd name="T21" fmla="*/ 36 h 73"/>
                  <a:gd name="T22" fmla="*/ 29 w 44"/>
                  <a:gd name="T23" fmla="*/ 45 h 73"/>
                  <a:gd name="T24" fmla="*/ 16 w 44"/>
                  <a:gd name="T25" fmla="*/ 46 h 73"/>
                  <a:gd name="T26" fmla="*/ 18 w 44"/>
                  <a:gd name="T27" fmla="*/ 40 h 73"/>
                  <a:gd name="T28" fmla="*/ 25 w 44"/>
                  <a:gd name="T29" fmla="*/ 19 h 73"/>
                  <a:gd name="T30" fmla="*/ 29 w 44"/>
                  <a:gd name="T31" fmla="*/ 38 h 73"/>
                  <a:gd name="T32" fmla="*/ 30 w 44"/>
                  <a:gd name="T33" fmla="*/ 45 h 73"/>
                  <a:gd name="T34" fmla="*/ 29 w 44"/>
                  <a:gd name="T35"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73">
                    <a:moveTo>
                      <a:pt x="39" y="36"/>
                    </a:moveTo>
                    <a:cubicBezTo>
                      <a:pt x="37" y="24"/>
                      <a:pt x="33" y="14"/>
                      <a:pt x="28" y="4"/>
                    </a:cubicBezTo>
                    <a:cubicBezTo>
                      <a:pt x="27" y="0"/>
                      <a:pt x="22" y="1"/>
                      <a:pt x="20" y="4"/>
                    </a:cubicBezTo>
                    <a:cubicBezTo>
                      <a:pt x="9" y="22"/>
                      <a:pt x="7" y="46"/>
                      <a:pt x="1" y="66"/>
                    </a:cubicBezTo>
                    <a:cubicBezTo>
                      <a:pt x="0" y="70"/>
                      <a:pt x="6" y="73"/>
                      <a:pt x="8" y="69"/>
                    </a:cubicBezTo>
                    <a:cubicBezTo>
                      <a:pt x="11" y="63"/>
                      <a:pt x="13" y="56"/>
                      <a:pt x="15" y="50"/>
                    </a:cubicBezTo>
                    <a:cubicBezTo>
                      <a:pt x="20" y="50"/>
                      <a:pt x="24" y="50"/>
                      <a:pt x="29" y="50"/>
                    </a:cubicBezTo>
                    <a:cubicBezTo>
                      <a:pt x="30" y="50"/>
                      <a:pt x="31" y="50"/>
                      <a:pt x="31" y="49"/>
                    </a:cubicBezTo>
                    <a:cubicBezTo>
                      <a:pt x="32" y="54"/>
                      <a:pt x="33" y="59"/>
                      <a:pt x="37" y="62"/>
                    </a:cubicBezTo>
                    <a:cubicBezTo>
                      <a:pt x="38" y="64"/>
                      <a:pt x="41" y="63"/>
                      <a:pt x="42" y="61"/>
                    </a:cubicBezTo>
                    <a:cubicBezTo>
                      <a:pt x="44" y="53"/>
                      <a:pt x="40" y="44"/>
                      <a:pt x="39" y="36"/>
                    </a:cubicBezTo>
                    <a:close/>
                    <a:moveTo>
                      <a:pt x="29" y="45"/>
                    </a:moveTo>
                    <a:cubicBezTo>
                      <a:pt x="25" y="45"/>
                      <a:pt x="21" y="45"/>
                      <a:pt x="16" y="46"/>
                    </a:cubicBezTo>
                    <a:cubicBezTo>
                      <a:pt x="17" y="44"/>
                      <a:pt x="17" y="42"/>
                      <a:pt x="18" y="40"/>
                    </a:cubicBezTo>
                    <a:cubicBezTo>
                      <a:pt x="20" y="33"/>
                      <a:pt x="22" y="26"/>
                      <a:pt x="25" y="19"/>
                    </a:cubicBezTo>
                    <a:cubicBezTo>
                      <a:pt x="27" y="25"/>
                      <a:pt x="28" y="32"/>
                      <a:pt x="29" y="38"/>
                    </a:cubicBezTo>
                    <a:cubicBezTo>
                      <a:pt x="30" y="41"/>
                      <a:pt x="30" y="43"/>
                      <a:pt x="30" y="45"/>
                    </a:cubicBezTo>
                    <a:cubicBezTo>
                      <a:pt x="30" y="45"/>
                      <a:pt x="30" y="45"/>
                      <a:pt x="29"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4" name="Freeform 510"/>
              <p:cNvSpPr>
                <a:spLocks noEditPoints="1"/>
              </p:cNvSpPr>
              <p:nvPr/>
            </p:nvSpPr>
            <p:spPr bwMode="auto">
              <a:xfrm>
                <a:off x="4292" y="-999"/>
                <a:ext cx="92" cy="141"/>
              </a:xfrm>
              <a:custGeom>
                <a:avLst/>
                <a:gdLst>
                  <a:gd name="T0" fmla="*/ 44 w 46"/>
                  <a:gd name="T1" fmla="*/ 42 h 70"/>
                  <a:gd name="T2" fmla="*/ 13 w 46"/>
                  <a:gd name="T3" fmla="*/ 24 h 70"/>
                  <a:gd name="T4" fmla="*/ 10 w 46"/>
                  <a:gd name="T5" fmla="*/ 6 h 70"/>
                  <a:gd name="T6" fmla="*/ 1 w 46"/>
                  <a:gd name="T7" fmla="*/ 6 h 70"/>
                  <a:gd name="T8" fmla="*/ 7 w 46"/>
                  <a:gd name="T9" fmla="*/ 62 h 70"/>
                  <a:gd name="T10" fmla="*/ 11 w 46"/>
                  <a:gd name="T11" fmla="*/ 66 h 70"/>
                  <a:gd name="T12" fmla="*/ 44 w 46"/>
                  <a:gd name="T13" fmla="*/ 42 h 70"/>
                  <a:gd name="T14" fmla="*/ 19 w 46"/>
                  <a:gd name="T15" fmla="*/ 54 h 70"/>
                  <a:gd name="T16" fmla="*/ 15 w 46"/>
                  <a:gd name="T17" fmla="*/ 35 h 70"/>
                  <a:gd name="T18" fmla="*/ 33 w 46"/>
                  <a:gd name="T19" fmla="*/ 42 h 70"/>
                  <a:gd name="T20" fmla="*/ 19 w 46"/>
                  <a:gd name="T21" fmla="*/ 5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0">
                    <a:moveTo>
                      <a:pt x="44" y="42"/>
                    </a:moveTo>
                    <a:cubicBezTo>
                      <a:pt x="42" y="27"/>
                      <a:pt x="26" y="19"/>
                      <a:pt x="13" y="24"/>
                    </a:cubicBezTo>
                    <a:cubicBezTo>
                      <a:pt x="12" y="18"/>
                      <a:pt x="11" y="12"/>
                      <a:pt x="10" y="6"/>
                    </a:cubicBezTo>
                    <a:cubicBezTo>
                      <a:pt x="10" y="0"/>
                      <a:pt x="2" y="0"/>
                      <a:pt x="1" y="6"/>
                    </a:cubicBezTo>
                    <a:cubicBezTo>
                      <a:pt x="0" y="25"/>
                      <a:pt x="4" y="43"/>
                      <a:pt x="7" y="62"/>
                    </a:cubicBezTo>
                    <a:cubicBezTo>
                      <a:pt x="7" y="64"/>
                      <a:pt x="10" y="66"/>
                      <a:pt x="11" y="66"/>
                    </a:cubicBezTo>
                    <a:cubicBezTo>
                      <a:pt x="28" y="70"/>
                      <a:pt x="46" y="61"/>
                      <a:pt x="44" y="42"/>
                    </a:cubicBezTo>
                    <a:close/>
                    <a:moveTo>
                      <a:pt x="19" y="54"/>
                    </a:moveTo>
                    <a:cubicBezTo>
                      <a:pt x="18" y="48"/>
                      <a:pt x="16" y="41"/>
                      <a:pt x="15" y="35"/>
                    </a:cubicBezTo>
                    <a:cubicBezTo>
                      <a:pt x="23" y="34"/>
                      <a:pt x="32" y="32"/>
                      <a:pt x="33" y="42"/>
                    </a:cubicBezTo>
                    <a:cubicBezTo>
                      <a:pt x="33" y="51"/>
                      <a:pt x="26" y="55"/>
                      <a:pt x="19"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5" name="Freeform 511"/>
              <p:cNvSpPr>
                <a:spLocks noEditPoints="1"/>
              </p:cNvSpPr>
              <p:nvPr/>
            </p:nvSpPr>
            <p:spPr bwMode="auto">
              <a:xfrm>
                <a:off x="2946" y="3242"/>
                <a:ext cx="595" cy="491"/>
              </a:xfrm>
              <a:custGeom>
                <a:avLst/>
                <a:gdLst>
                  <a:gd name="T0" fmla="*/ 274 w 295"/>
                  <a:gd name="T1" fmla="*/ 139 h 243"/>
                  <a:gd name="T2" fmla="*/ 13 w 295"/>
                  <a:gd name="T3" fmla="*/ 209 h 243"/>
                  <a:gd name="T4" fmla="*/ 18 w 295"/>
                  <a:gd name="T5" fmla="*/ 212 h 243"/>
                  <a:gd name="T6" fmla="*/ 99 w 295"/>
                  <a:gd name="T7" fmla="*/ 224 h 243"/>
                  <a:gd name="T8" fmla="*/ 272 w 295"/>
                  <a:gd name="T9" fmla="*/ 144 h 243"/>
                  <a:gd name="T10" fmla="*/ 81 w 295"/>
                  <a:gd name="T11" fmla="*/ 44 h 243"/>
                  <a:gd name="T12" fmla="*/ 260 w 295"/>
                  <a:gd name="T13" fmla="*/ 140 h 243"/>
                  <a:gd name="T14" fmla="*/ 254 w 295"/>
                  <a:gd name="T15" fmla="*/ 142 h 243"/>
                  <a:gd name="T16" fmla="*/ 245 w 295"/>
                  <a:gd name="T17" fmla="*/ 134 h 243"/>
                  <a:gd name="T18" fmla="*/ 209 w 295"/>
                  <a:gd name="T19" fmla="*/ 160 h 243"/>
                  <a:gd name="T20" fmla="*/ 208 w 295"/>
                  <a:gd name="T21" fmla="*/ 136 h 243"/>
                  <a:gd name="T22" fmla="*/ 220 w 295"/>
                  <a:gd name="T23" fmla="*/ 123 h 243"/>
                  <a:gd name="T24" fmla="*/ 100 w 295"/>
                  <a:gd name="T25" fmla="*/ 66 h 243"/>
                  <a:gd name="T26" fmla="*/ 51 w 295"/>
                  <a:gd name="T27" fmla="*/ 159 h 243"/>
                  <a:gd name="T28" fmla="*/ 57 w 295"/>
                  <a:gd name="T29" fmla="*/ 153 h 243"/>
                  <a:gd name="T30" fmla="*/ 147 w 295"/>
                  <a:gd name="T31" fmla="*/ 75 h 243"/>
                  <a:gd name="T32" fmla="*/ 207 w 295"/>
                  <a:gd name="T33" fmla="*/ 124 h 243"/>
                  <a:gd name="T34" fmla="*/ 41 w 295"/>
                  <a:gd name="T35" fmla="*/ 172 h 243"/>
                  <a:gd name="T36" fmla="*/ 204 w 295"/>
                  <a:gd name="T37" fmla="*/ 139 h 243"/>
                  <a:gd name="T38" fmla="*/ 200 w 295"/>
                  <a:gd name="T39" fmla="*/ 157 h 243"/>
                  <a:gd name="T40" fmla="*/ 159 w 295"/>
                  <a:gd name="T41" fmla="*/ 174 h 243"/>
                  <a:gd name="T42" fmla="*/ 154 w 295"/>
                  <a:gd name="T43" fmla="*/ 166 h 243"/>
                  <a:gd name="T44" fmla="*/ 132 w 295"/>
                  <a:gd name="T45" fmla="*/ 181 h 243"/>
                  <a:gd name="T46" fmla="*/ 127 w 295"/>
                  <a:gd name="T47" fmla="*/ 171 h 243"/>
                  <a:gd name="T48" fmla="*/ 101 w 295"/>
                  <a:gd name="T49" fmla="*/ 187 h 243"/>
                  <a:gd name="T50" fmla="*/ 102 w 295"/>
                  <a:gd name="T51" fmla="*/ 174 h 243"/>
                  <a:gd name="T52" fmla="*/ 78 w 295"/>
                  <a:gd name="T53" fmla="*/ 192 h 243"/>
                  <a:gd name="T54" fmla="*/ 74 w 295"/>
                  <a:gd name="T55" fmla="*/ 183 h 243"/>
                  <a:gd name="T56" fmla="*/ 29 w 295"/>
                  <a:gd name="T57" fmla="*/ 202 h 243"/>
                  <a:gd name="T58" fmla="*/ 22 w 295"/>
                  <a:gd name="T59" fmla="*/ 190 h 243"/>
                  <a:gd name="T60" fmla="*/ 18 w 295"/>
                  <a:gd name="T61" fmla="*/ 205 h 243"/>
                  <a:gd name="T62" fmla="*/ 23 w 295"/>
                  <a:gd name="T63" fmla="*/ 211 h 243"/>
                  <a:gd name="T64" fmla="*/ 172 w 295"/>
                  <a:gd name="T65" fmla="*/ 19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5" h="243">
                    <a:moveTo>
                      <a:pt x="272" y="144"/>
                    </a:moveTo>
                    <a:cubicBezTo>
                      <a:pt x="274" y="143"/>
                      <a:pt x="275" y="141"/>
                      <a:pt x="274" y="139"/>
                    </a:cubicBezTo>
                    <a:cubicBezTo>
                      <a:pt x="255" y="55"/>
                      <a:pt x="175" y="6"/>
                      <a:pt x="92" y="28"/>
                    </a:cubicBezTo>
                    <a:cubicBezTo>
                      <a:pt x="17" y="48"/>
                      <a:pt x="0" y="144"/>
                      <a:pt x="13" y="209"/>
                    </a:cubicBezTo>
                    <a:cubicBezTo>
                      <a:pt x="13" y="211"/>
                      <a:pt x="15" y="211"/>
                      <a:pt x="16" y="211"/>
                    </a:cubicBezTo>
                    <a:cubicBezTo>
                      <a:pt x="17" y="211"/>
                      <a:pt x="17" y="212"/>
                      <a:pt x="18" y="212"/>
                    </a:cubicBezTo>
                    <a:cubicBezTo>
                      <a:pt x="17" y="213"/>
                      <a:pt x="17" y="214"/>
                      <a:pt x="18" y="215"/>
                    </a:cubicBezTo>
                    <a:cubicBezTo>
                      <a:pt x="40" y="237"/>
                      <a:pt x="72" y="231"/>
                      <a:pt x="99" y="224"/>
                    </a:cubicBezTo>
                    <a:cubicBezTo>
                      <a:pt x="130" y="217"/>
                      <a:pt x="160" y="207"/>
                      <a:pt x="191" y="201"/>
                    </a:cubicBezTo>
                    <a:cubicBezTo>
                      <a:pt x="213" y="197"/>
                      <a:pt x="295" y="180"/>
                      <a:pt x="272" y="144"/>
                    </a:cubicBezTo>
                    <a:close/>
                    <a:moveTo>
                      <a:pt x="18" y="205"/>
                    </a:moveTo>
                    <a:cubicBezTo>
                      <a:pt x="15" y="144"/>
                      <a:pt x="23" y="76"/>
                      <a:pt x="81" y="44"/>
                    </a:cubicBezTo>
                    <a:cubicBezTo>
                      <a:pt x="159" y="0"/>
                      <a:pt x="237" y="65"/>
                      <a:pt x="262" y="137"/>
                    </a:cubicBezTo>
                    <a:cubicBezTo>
                      <a:pt x="261" y="138"/>
                      <a:pt x="260" y="139"/>
                      <a:pt x="260" y="140"/>
                    </a:cubicBezTo>
                    <a:cubicBezTo>
                      <a:pt x="259" y="140"/>
                      <a:pt x="259" y="140"/>
                      <a:pt x="259" y="140"/>
                    </a:cubicBezTo>
                    <a:cubicBezTo>
                      <a:pt x="257" y="141"/>
                      <a:pt x="255" y="142"/>
                      <a:pt x="254" y="142"/>
                    </a:cubicBezTo>
                    <a:cubicBezTo>
                      <a:pt x="254" y="139"/>
                      <a:pt x="255" y="137"/>
                      <a:pt x="254" y="134"/>
                    </a:cubicBezTo>
                    <a:cubicBezTo>
                      <a:pt x="252" y="130"/>
                      <a:pt x="246" y="130"/>
                      <a:pt x="245" y="134"/>
                    </a:cubicBezTo>
                    <a:cubicBezTo>
                      <a:pt x="243" y="138"/>
                      <a:pt x="244" y="142"/>
                      <a:pt x="245" y="146"/>
                    </a:cubicBezTo>
                    <a:cubicBezTo>
                      <a:pt x="233" y="151"/>
                      <a:pt x="221" y="156"/>
                      <a:pt x="209" y="160"/>
                    </a:cubicBezTo>
                    <a:cubicBezTo>
                      <a:pt x="214" y="153"/>
                      <a:pt x="218" y="142"/>
                      <a:pt x="210" y="137"/>
                    </a:cubicBezTo>
                    <a:cubicBezTo>
                      <a:pt x="209" y="136"/>
                      <a:pt x="209" y="136"/>
                      <a:pt x="208" y="136"/>
                    </a:cubicBezTo>
                    <a:cubicBezTo>
                      <a:pt x="213" y="135"/>
                      <a:pt x="217" y="134"/>
                      <a:pt x="221" y="133"/>
                    </a:cubicBezTo>
                    <a:cubicBezTo>
                      <a:pt x="226" y="131"/>
                      <a:pt x="226" y="123"/>
                      <a:pt x="220" y="123"/>
                    </a:cubicBezTo>
                    <a:cubicBezTo>
                      <a:pt x="220" y="123"/>
                      <a:pt x="220" y="123"/>
                      <a:pt x="220" y="123"/>
                    </a:cubicBezTo>
                    <a:cubicBezTo>
                      <a:pt x="196" y="75"/>
                      <a:pt x="152" y="51"/>
                      <a:pt x="100" y="66"/>
                    </a:cubicBezTo>
                    <a:cubicBezTo>
                      <a:pt x="64" y="76"/>
                      <a:pt x="27" y="125"/>
                      <a:pt x="44" y="162"/>
                    </a:cubicBezTo>
                    <a:cubicBezTo>
                      <a:pt x="46" y="166"/>
                      <a:pt x="52" y="163"/>
                      <a:pt x="51" y="159"/>
                    </a:cubicBezTo>
                    <a:cubicBezTo>
                      <a:pt x="45" y="126"/>
                      <a:pt x="68" y="94"/>
                      <a:pt x="97" y="80"/>
                    </a:cubicBezTo>
                    <a:cubicBezTo>
                      <a:pt x="71" y="97"/>
                      <a:pt x="51" y="125"/>
                      <a:pt x="57" y="153"/>
                    </a:cubicBezTo>
                    <a:cubicBezTo>
                      <a:pt x="57" y="156"/>
                      <a:pt x="62" y="155"/>
                      <a:pt x="62" y="152"/>
                    </a:cubicBezTo>
                    <a:cubicBezTo>
                      <a:pt x="64" y="109"/>
                      <a:pt x="107" y="79"/>
                      <a:pt x="147" y="75"/>
                    </a:cubicBezTo>
                    <a:cubicBezTo>
                      <a:pt x="147" y="75"/>
                      <a:pt x="148" y="75"/>
                      <a:pt x="148" y="74"/>
                    </a:cubicBezTo>
                    <a:cubicBezTo>
                      <a:pt x="173" y="81"/>
                      <a:pt x="193" y="101"/>
                      <a:pt x="207" y="124"/>
                    </a:cubicBezTo>
                    <a:cubicBezTo>
                      <a:pt x="151" y="129"/>
                      <a:pt x="93" y="152"/>
                      <a:pt x="39" y="166"/>
                    </a:cubicBezTo>
                    <a:cubicBezTo>
                      <a:pt x="35" y="167"/>
                      <a:pt x="37" y="173"/>
                      <a:pt x="41" y="172"/>
                    </a:cubicBezTo>
                    <a:cubicBezTo>
                      <a:pt x="96" y="163"/>
                      <a:pt x="152" y="152"/>
                      <a:pt x="206" y="137"/>
                    </a:cubicBezTo>
                    <a:cubicBezTo>
                      <a:pt x="205" y="138"/>
                      <a:pt x="204" y="138"/>
                      <a:pt x="204" y="139"/>
                    </a:cubicBezTo>
                    <a:cubicBezTo>
                      <a:pt x="203" y="142"/>
                      <a:pt x="204" y="145"/>
                      <a:pt x="204" y="148"/>
                    </a:cubicBezTo>
                    <a:cubicBezTo>
                      <a:pt x="203" y="151"/>
                      <a:pt x="202" y="154"/>
                      <a:pt x="200" y="157"/>
                    </a:cubicBezTo>
                    <a:cubicBezTo>
                      <a:pt x="198" y="159"/>
                      <a:pt x="199" y="161"/>
                      <a:pt x="200" y="163"/>
                    </a:cubicBezTo>
                    <a:cubicBezTo>
                      <a:pt x="187" y="167"/>
                      <a:pt x="173" y="171"/>
                      <a:pt x="159" y="174"/>
                    </a:cubicBezTo>
                    <a:cubicBezTo>
                      <a:pt x="160" y="172"/>
                      <a:pt x="161" y="169"/>
                      <a:pt x="160" y="166"/>
                    </a:cubicBezTo>
                    <a:cubicBezTo>
                      <a:pt x="159" y="163"/>
                      <a:pt x="155" y="163"/>
                      <a:pt x="154" y="166"/>
                    </a:cubicBezTo>
                    <a:cubicBezTo>
                      <a:pt x="153" y="170"/>
                      <a:pt x="152" y="173"/>
                      <a:pt x="151" y="176"/>
                    </a:cubicBezTo>
                    <a:cubicBezTo>
                      <a:pt x="144" y="178"/>
                      <a:pt x="138" y="179"/>
                      <a:pt x="132" y="181"/>
                    </a:cubicBezTo>
                    <a:cubicBezTo>
                      <a:pt x="133" y="179"/>
                      <a:pt x="134" y="177"/>
                      <a:pt x="134" y="175"/>
                    </a:cubicBezTo>
                    <a:cubicBezTo>
                      <a:pt x="135" y="172"/>
                      <a:pt x="130" y="168"/>
                      <a:pt x="127" y="171"/>
                    </a:cubicBezTo>
                    <a:cubicBezTo>
                      <a:pt x="124" y="175"/>
                      <a:pt x="121" y="179"/>
                      <a:pt x="119" y="184"/>
                    </a:cubicBezTo>
                    <a:cubicBezTo>
                      <a:pt x="113" y="185"/>
                      <a:pt x="107" y="186"/>
                      <a:pt x="101" y="187"/>
                    </a:cubicBezTo>
                    <a:cubicBezTo>
                      <a:pt x="102" y="184"/>
                      <a:pt x="104" y="181"/>
                      <a:pt x="106" y="178"/>
                    </a:cubicBezTo>
                    <a:cubicBezTo>
                      <a:pt x="107" y="176"/>
                      <a:pt x="104" y="173"/>
                      <a:pt x="102" y="174"/>
                    </a:cubicBezTo>
                    <a:cubicBezTo>
                      <a:pt x="97" y="177"/>
                      <a:pt x="96" y="183"/>
                      <a:pt x="96" y="188"/>
                    </a:cubicBezTo>
                    <a:cubicBezTo>
                      <a:pt x="90" y="190"/>
                      <a:pt x="84" y="191"/>
                      <a:pt x="78" y="192"/>
                    </a:cubicBezTo>
                    <a:cubicBezTo>
                      <a:pt x="79" y="189"/>
                      <a:pt x="80" y="186"/>
                      <a:pt x="79" y="183"/>
                    </a:cubicBezTo>
                    <a:cubicBezTo>
                      <a:pt x="78" y="181"/>
                      <a:pt x="75" y="181"/>
                      <a:pt x="74" y="183"/>
                    </a:cubicBezTo>
                    <a:cubicBezTo>
                      <a:pt x="73" y="187"/>
                      <a:pt x="73" y="190"/>
                      <a:pt x="73" y="193"/>
                    </a:cubicBezTo>
                    <a:cubicBezTo>
                      <a:pt x="58" y="196"/>
                      <a:pt x="43" y="199"/>
                      <a:pt x="29" y="202"/>
                    </a:cubicBezTo>
                    <a:cubicBezTo>
                      <a:pt x="29" y="198"/>
                      <a:pt x="30" y="194"/>
                      <a:pt x="28" y="190"/>
                    </a:cubicBezTo>
                    <a:cubicBezTo>
                      <a:pt x="27" y="188"/>
                      <a:pt x="23" y="188"/>
                      <a:pt x="22" y="190"/>
                    </a:cubicBezTo>
                    <a:cubicBezTo>
                      <a:pt x="21" y="194"/>
                      <a:pt x="22" y="199"/>
                      <a:pt x="22" y="204"/>
                    </a:cubicBezTo>
                    <a:cubicBezTo>
                      <a:pt x="21" y="204"/>
                      <a:pt x="20" y="204"/>
                      <a:pt x="18" y="205"/>
                    </a:cubicBezTo>
                    <a:close/>
                    <a:moveTo>
                      <a:pt x="172" y="195"/>
                    </a:moveTo>
                    <a:cubicBezTo>
                      <a:pt x="130" y="203"/>
                      <a:pt x="61" y="243"/>
                      <a:pt x="23" y="211"/>
                    </a:cubicBezTo>
                    <a:cubicBezTo>
                      <a:pt x="104" y="199"/>
                      <a:pt x="191" y="191"/>
                      <a:pt x="264" y="150"/>
                    </a:cubicBezTo>
                    <a:cubicBezTo>
                      <a:pt x="272" y="182"/>
                      <a:pt x="194" y="191"/>
                      <a:pt x="172" y="1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6" name="Freeform 512"/>
              <p:cNvSpPr/>
              <p:nvPr/>
            </p:nvSpPr>
            <p:spPr bwMode="auto">
              <a:xfrm>
                <a:off x="3043" y="3599"/>
                <a:ext cx="20" cy="41"/>
              </a:xfrm>
              <a:custGeom>
                <a:avLst/>
                <a:gdLst>
                  <a:gd name="T0" fmla="*/ 7 w 10"/>
                  <a:gd name="T1" fmla="*/ 3 h 20"/>
                  <a:gd name="T2" fmla="*/ 1 w 10"/>
                  <a:gd name="T3" fmla="*/ 5 h 20"/>
                  <a:gd name="T4" fmla="*/ 4 w 10"/>
                  <a:gd name="T5" fmla="*/ 17 h 20"/>
                  <a:gd name="T6" fmla="*/ 9 w 10"/>
                  <a:gd name="T7" fmla="*/ 17 h 20"/>
                  <a:gd name="T8" fmla="*/ 7 w 10"/>
                  <a:gd name="T9" fmla="*/ 3 h 20"/>
                </a:gdLst>
                <a:ahLst/>
                <a:cxnLst>
                  <a:cxn ang="0">
                    <a:pos x="T0" y="T1"/>
                  </a:cxn>
                  <a:cxn ang="0">
                    <a:pos x="T2" y="T3"/>
                  </a:cxn>
                  <a:cxn ang="0">
                    <a:pos x="T4" y="T5"/>
                  </a:cxn>
                  <a:cxn ang="0">
                    <a:pos x="T6" y="T7"/>
                  </a:cxn>
                  <a:cxn ang="0">
                    <a:pos x="T8" y="T9"/>
                  </a:cxn>
                </a:cxnLst>
                <a:rect l="0" t="0" r="r" b="b"/>
                <a:pathLst>
                  <a:path w="10" h="20">
                    <a:moveTo>
                      <a:pt x="7" y="3"/>
                    </a:moveTo>
                    <a:cubicBezTo>
                      <a:pt x="5" y="0"/>
                      <a:pt x="0" y="2"/>
                      <a:pt x="1" y="5"/>
                    </a:cubicBezTo>
                    <a:cubicBezTo>
                      <a:pt x="2" y="9"/>
                      <a:pt x="3" y="13"/>
                      <a:pt x="4" y="17"/>
                    </a:cubicBezTo>
                    <a:cubicBezTo>
                      <a:pt x="4" y="20"/>
                      <a:pt x="9" y="20"/>
                      <a:pt x="9" y="17"/>
                    </a:cubicBezTo>
                    <a:cubicBezTo>
                      <a:pt x="10" y="12"/>
                      <a:pt x="10" y="7"/>
                      <a:pt x="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7" name="Freeform 513"/>
              <p:cNvSpPr/>
              <p:nvPr/>
            </p:nvSpPr>
            <p:spPr bwMode="auto">
              <a:xfrm>
                <a:off x="3291" y="3537"/>
                <a:ext cx="33" cy="50"/>
              </a:xfrm>
              <a:custGeom>
                <a:avLst/>
                <a:gdLst>
                  <a:gd name="T0" fmla="*/ 14 w 16"/>
                  <a:gd name="T1" fmla="*/ 3 h 25"/>
                  <a:gd name="T2" fmla="*/ 9 w 16"/>
                  <a:gd name="T3" fmla="*/ 0 h 25"/>
                  <a:gd name="T4" fmla="*/ 1 w 16"/>
                  <a:gd name="T5" fmla="*/ 19 h 25"/>
                  <a:gd name="T6" fmla="*/ 10 w 16"/>
                  <a:gd name="T7" fmla="*/ 19 h 25"/>
                  <a:gd name="T8" fmla="*/ 14 w 16"/>
                  <a:gd name="T9" fmla="*/ 3 h 25"/>
                </a:gdLst>
                <a:ahLst/>
                <a:cxnLst>
                  <a:cxn ang="0">
                    <a:pos x="T0" y="T1"/>
                  </a:cxn>
                  <a:cxn ang="0">
                    <a:pos x="T2" y="T3"/>
                  </a:cxn>
                  <a:cxn ang="0">
                    <a:pos x="T4" y="T5"/>
                  </a:cxn>
                  <a:cxn ang="0">
                    <a:pos x="T6" y="T7"/>
                  </a:cxn>
                  <a:cxn ang="0">
                    <a:pos x="T8" y="T9"/>
                  </a:cxn>
                </a:cxnLst>
                <a:rect l="0" t="0" r="r" b="b"/>
                <a:pathLst>
                  <a:path w="16" h="25">
                    <a:moveTo>
                      <a:pt x="14" y="3"/>
                    </a:moveTo>
                    <a:cubicBezTo>
                      <a:pt x="13" y="1"/>
                      <a:pt x="11" y="0"/>
                      <a:pt x="9" y="0"/>
                    </a:cubicBezTo>
                    <a:cubicBezTo>
                      <a:pt x="2" y="3"/>
                      <a:pt x="0" y="12"/>
                      <a:pt x="1" y="19"/>
                    </a:cubicBezTo>
                    <a:cubicBezTo>
                      <a:pt x="1" y="25"/>
                      <a:pt x="9" y="24"/>
                      <a:pt x="10" y="19"/>
                    </a:cubicBezTo>
                    <a:cubicBezTo>
                      <a:pt x="10" y="13"/>
                      <a:pt x="16" y="9"/>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8" name="Freeform 514"/>
              <p:cNvSpPr/>
              <p:nvPr/>
            </p:nvSpPr>
            <p:spPr bwMode="auto">
              <a:xfrm>
                <a:off x="3388" y="3511"/>
                <a:ext cx="34" cy="40"/>
              </a:xfrm>
              <a:custGeom>
                <a:avLst/>
                <a:gdLst>
                  <a:gd name="T0" fmla="*/ 10 w 17"/>
                  <a:gd name="T1" fmla="*/ 3 h 20"/>
                  <a:gd name="T2" fmla="*/ 7 w 17"/>
                  <a:gd name="T3" fmla="*/ 8 h 20"/>
                  <a:gd name="T4" fmla="*/ 3 w 17"/>
                  <a:gd name="T5" fmla="*/ 15 h 20"/>
                  <a:gd name="T6" fmla="*/ 13 w 17"/>
                  <a:gd name="T7" fmla="*/ 17 h 20"/>
                  <a:gd name="T8" fmla="*/ 17 w 17"/>
                  <a:gd name="T9" fmla="*/ 5 h 20"/>
                  <a:gd name="T10" fmla="*/ 10 w 17"/>
                  <a:gd name="T11" fmla="*/ 3 h 20"/>
                </a:gdLst>
                <a:ahLst/>
                <a:cxnLst>
                  <a:cxn ang="0">
                    <a:pos x="T0" y="T1"/>
                  </a:cxn>
                  <a:cxn ang="0">
                    <a:pos x="T2" y="T3"/>
                  </a:cxn>
                  <a:cxn ang="0">
                    <a:pos x="T4" y="T5"/>
                  </a:cxn>
                  <a:cxn ang="0">
                    <a:pos x="T6" y="T7"/>
                  </a:cxn>
                  <a:cxn ang="0">
                    <a:pos x="T8" y="T9"/>
                  </a:cxn>
                  <a:cxn ang="0">
                    <a:pos x="T10" y="T11"/>
                  </a:cxn>
                </a:cxnLst>
                <a:rect l="0" t="0" r="r" b="b"/>
                <a:pathLst>
                  <a:path w="17" h="20">
                    <a:moveTo>
                      <a:pt x="10" y="3"/>
                    </a:moveTo>
                    <a:cubicBezTo>
                      <a:pt x="9" y="4"/>
                      <a:pt x="8" y="6"/>
                      <a:pt x="7" y="8"/>
                    </a:cubicBezTo>
                    <a:cubicBezTo>
                      <a:pt x="3" y="7"/>
                      <a:pt x="0" y="11"/>
                      <a:pt x="3" y="15"/>
                    </a:cubicBezTo>
                    <a:cubicBezTo>
                      <a:pt x="6" y="18"/>
                      <a:pt x="10" y="20"/>
                      <a:pt x="13" y="17"/>
                    </a:cubicBezTo>
                    <a:cubicBezTo>
                      <a:pt x="17" y="14"/>
                      <a:pt x="17" y="9"/>
                      <a:pt x="17" y="5"/>
                    </a:cubicBezTo>
                    <a:cubicBezTo>
                      <a:pt x="17" y="1"/>
                      <a:pt x="12" y="0"/>
                      <a:pt x="1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9" name="Freeform 515"/>
              <p:cNvSpPr>
                <a:spLocks noEditPoints="1"/>
              </p:cNvSpPr>
              <p:nvPr/>
            </p:nvSpPr>
            <p:spPr bwMode="auto">
              <a:xfrm>
                <a:off x="3235" y="2551"/>
                <a:ext cx="147" cy="155"/>
              </a:xfrm>
              <a:custGeom>
                <a:avLst/>
                <a:gdLst>
                  <a:gd name="T0" fmla="*/ 60 w 73"/>
                  <a:gd name="T1" fmla="*/ 14 h 77"/>
                  <a:gd name="T2" fmla="*/ 11 w 73"/>
                  <a:gd name="T3" fmla="*/ 23 h 77"/>
                  <a:gd name="T4" fmla="*/ 11 w 73"/>
                  <a:gd name="T5" fmla="*/ 63 h 77"/>
                  <a:gd name="T6" fmla="*/ 55 w 73"/>
                  <a:gd name="T7" fmla="*/ 50 h 77"/>
                  <a:gd name="T8" fmla="*/ 59 w 73"/>
                  <a:gd name="T9" fmla="*/ 68 h 77"/>
                  <a:gd name="T10" fmla="*/ 62 w 73"/>
                  <a:gd name="T11" fmla="*/ 67 h 77"/>
                  <a:gd name="T12" fmla="*/ 60 w 73"/>
                  <a:gd name="T13" fmla="*/ 14 h 77"/>
                  <a:gd name="T14" fmla="*/ 51 w 73"/>
                  <a:gd name="T15" fmla="*/ 42 h 77"/>
                  <a:gd name="T16" fmla="*/ 17 w 73"/>
                  <a:gd name="T17" fmla="*/ 55 h 77"/>
                  <a:gd name="T18" fmla="*/ 22 w 73"/>
                  <a:gd name="T19" fmla="*/ 27 h 77"/>
                  <a:gd name="T20" fmla="*/ 55 w 73"/>
                  <a:gd name="T21" fmla="*/ 28 h 77"/>
                  <a:gd name="T22" fmla="*/ 56 w 73"/>
                  <a:gd name="T23" fmla="*/ 42 h 77"/>
                  <a:gd name="T24" fmla="*/ 51 w 73"/>
                  <a:gd name="T25" fmla="*/ 4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77">
                    <a:moveTo>
                      <a:pt x="60" y="14"/>
                    </a:moveTo>
                    <a:cubicBezTo>
                      <a:pt x="48" y="0"/>
                      <a:pt x="21" y="10"/>
                      <a:pt x="11" y="23"/>
                    </a:cubicBezTo>
                    <a:cubicBezTo>
                      <a:pt x="3" y="34"/>
                      <a:pt x="0" y="52"/>
                      <a:pt x="11" y="63"/>
                    </a:cubicBezTo>
                    <a:cubicBezTo>
                      <a:pt x="24" y="77"/>
                      <a:pt x="46" y="62"/>
                      <a:pt x="55" y="50"/>
                    </a:cubicBezTo>
                    <a:cubicBezTo>
                      <a:pt x="56" y="56"/>
                      <a:pt x="57" y="61"/>
                      <a:pt x="59" y="68"/>
                    </a:cubicBezTo>
                    <a:cubicBezTo>
                      <a:pt x="60" y="69"/>
                      <a:pt x="62" y="69"/>
                      <a:pt x="62" y="67"/>
                    </a:cubicBezTo>
                    <a:cubicBezTo>
                      <a:pt x="61" y="51"/>
                      <a:pt x="73" y="28"/>
                      <a:pt x="60" y="14"/>
                    </a:cubicBezTo>
                    <a:close/>
                    <a:moveTo>
                      <a:pt x="51" y="42"/>
                    </a:moveTo>
                    <a:cubicBezTo>
                      <a:pt x="43" y="47"/>
                      <a:pt x="28" y="66"/>
                      <a:pt x="17" y="55"/>
                    </a:cubicBezTo>
                    <a:cubicBezTo>
                      <a:pt x="10" y="47"/>
                      <a:pt x="16" y="33"/>
                      <a:pt x="22" y="27"/>
                    </a:cubicBezTo>
                    <a:cubicBezTo>
                      <a:pt x="30" y="18"/>
                      <a:pt x="51" y="13"/>
                      <a:pt x="55" y="28"/>
                    </a:cubicBezTo>
                    <a:cubicBezTo>
                      <a:pt x="56" y="32"/>
                      <a:pt x="56" y="37"/>
                      <a:pt x="56" y="42"/>
                    </a:cubicBezTo>
                    <a:cubicBezTo>
                      <a:pt x="54" y="41"/>
                      <a:pt x="53" y="41"/>
                      <a:pt x="5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0" name="Freeform 516"/>
              <p:cNvSpPr/>
              <p:nvPr/>
            </p:nvSpPr>
            <p:spPr bwMode="auto">
              <a:xfrm>
                <a:off x="3356" y="2508"/>
                <a:ext cx="72" cy="81"/>
              </a:xfrm>
              <a:custGeom>
                <a:avLst/>
                <a:gdLst>
                  <a:gd name="T0" fmla="*/ 29 w 36"/>
                  <a:gd name="T1" fmla="*/ 26 h 40"/>
                  <a:gd name="T2" fmla="*/ 34 w 36"/>
                  <a:gd name="T3" fmla="*/ 11 h 40"/>
                  <a:gd name="T4" fmla="*/ 25 w 36"/>
                  <a:gd name="T5" fmla="*/ 2 h 40"/>
                  <a:gd name="T6" fmla="*/ 4 w 36"/>
                  <a:gd name="T7" fmla="*/ 8 h 40"/>
                  <a:gd name="T8" fmla="*/ 7 w 36"/>
                  <a:gd name="T9" fmla="*/ 13 h 40"/>
                  <a:gd name="T10" fmla="*/ 22 w 36"/>
                  <a:gd name="T11" fmla="*/ 10 h 40"/>
                  <a:gd name="T12" fmla="*/ 25 w 36"/>
                  <a:gd name="T13" fmla="*/ 13 h 40"/>
                  <a:gd name="T14" fmla="*/ 8 w 36"/>
                  <a:gd name="T15" fmla="*/ 23 h 40"/>
                  <a:gd name="T16" fmla="*/ 7 w 36"/>
                  <a:gd name="T17" fmla="*/ 36 h 40"/>
                  <a:gd name="T18" fmla="*/ 21 w 36"/>
                  <a:gd name="T19" fmla="*/ 39 h 40"/>
                  <a:gd name="T20" fmla="*/ 34 w 36"/>
                  <a:gd name="T21" fmla="*/ 35 h 40"/>
                  <a:gd name="T22" fmla="*/ 29 w 36"/>
                  <a:gd name="T23"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40">
                    <a:moveTo>
                      <a:pt x="29" y="26"/>
                    </a:moveTo>
                    <a:cubicBezTo>
                      <a:pt x="33" y="22"/>
                      <a:pt x="35" y="17"/>
                      <a:pt x="34" y="11"/>
                    </a:cubicBezTo>
                    <a:cubicBezTo>
                      <a:pt x="33" y="6"/>
                      <a:pt x="29" y="3"/>
                      <a:pt x="25" y="2"/>
                    </a:cubicBezTo>
                    <a:cubicBezTo>
                      <a:pt x="17" y="0"/>
                      <a:pt x="10" y="4"/>
                      <a:pt x="4" y="8"/>
                    </a:cubicBezTo>
                    <a:cubicBezTo>
                      <a:pt x="0" y="10"/>
                      <a:pt x="3" y="15"/>
                      <a:pt x="7" y="13"/>
                    </a:cubicBezTo>
                    <a:cubicBezTo>
                      <a:pt x="11" y="11"/>
                      <a:pt x="17" y="9"/>
                      <a:pt x="22" y="10"/>
                    </a:cubicBezTo>
                    <a:cubicBezTo>
                      <a:pt x="24" y="10"/>
                      <a:pt x="25" y="11"/>
                      <a:pt x="25" y="13"/>
                    </a:cubicBezTo>
                    <a:cubicBezTo>
                      <a:pt x="25" y="19"/>
                      <a:pt x="14" y="23"/>
                      <a:pt x="8" y="23"/>
                    </a:cubicBezTo>
                    <a:cubicBezTo>
                      <a:pt x="3" y="24"/>
                      <a:pt x="2" y="34"/>
                      <a:pt x="7" y="36"/>
                    </a:cubicBezTo>
                    <a:cubicBezTo>
                      <a:pt x="11" y="38"/>
                      <a:pt x="16" y="39"/>
                      <a:pt x="21" y="39"/>
                    </a:cubicBezTo>
                    <a:cubicBezTo>
                      <a:pt x="26" y="39"/>
                      <a:pt x="31" y="40"/>
                      <a:pt x="34" y="35"/>
                    </a:cubicBezTo>
                    <a:cubicBezTo>
                      <a:pt x="36" y="31"/>
                      <a:pt x="33" y="28"/>
                      <a:pt x="29"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1" name="Freeform 517"/>
              <p:cNvSpPr/>
              <p:nvPr/>
            </p:nvSpPr>
            <p:spPr bwMode="auto">
              <a:xfrm>
                <a:off x="3418" y="2579"/>
                <a:ext cx="89" cy="89"/>
              </a:xfrm>
              <a:custGeom>
                <a:avLst/>
                <a:gdLst>
                  <a:gd name="T0" fmla="*/ 39 w 44"/>
                  <a:gd name="T1" fmla="*/ 14 h 44"/>
                  <a:gd name="T2" fmla="*/ 30 w 44"/>
                  <a:gd name="T3" fmla="*/ 14 h 44"/>
                  <a:gd name="T4" fmla="*/ 29 w 44"/>
                  <a:gd name="T5" fmla="*/ 4 h 44"/>
                  <a:gd name="T6" fmla="*/ 21 w 44"/>
                  <a:gd name="T7" fmla="*/ 4 h 44"/>
                  <a:gd name="T8" fmla="*/ 20 w 44"/>
                  <a:gd name="T9" fmla="*/ 14 h 44"/>
                  <a:gd name="T10" fmla="*/ 17 w 44"/>
                  <a:gd name="T11" fmla="*/ 14 h 44"/>
                  <a:gd name="T12" fmla="*/ 6 w 44"/>
                  <a:gd name="T13" fmla="*/ 15 h 44"/>
                  <a:gd name="T14" fmla="*/ 2 w 44"/>
                  <a:gd name="T15" fmla="*/ 16 h 44"/>
                  <a:gd name="T16" fmla="*/ 2 w 44"/>
                  <a:gd name="T17" fmla="*/ 17 h 44"/>
                  <a:gd name="T18" fmla="*/ 0 w 44"/>
                  <a:gd name="T19" fmla="*/ 19 h 44"/>
                  <a:gd name="T20" fmla="*/ 2 w 44"/>
                  <a:gd name="T21" fmla="*/ 22 h 44"/>
                  <a:gd name="T22" fmla="*/ 2 w 44"/>
                  <a:gd name="T23" fmla="*/ 22 h 44"/>
                  <a:gd name="T24" fmla="*/ 6 w 44"/>
                  <a:gd name="T25" fmla="*/ 24 h 44"/>
                  <a:gd name="T26" fmla="*/ 17 w 44"/>
                  <a:gd name="T27" fmla="*/ 24 h 44"/>
                  <a:gd name="T28" fmla="*/ 19 w 44"/>
                  <a:gd name="T29" fmla="*/ 24 h 44"/>
                  <a:gd name="T30" fmla="*/ 19 w 44"/>
                  <a:gd name="T31" fmla="*/ 39 h 44"/>
                  <a:gd name="T32" fmla="*/ 27 w 44"/>
                  <a:gd name="T33" fmla="*/ 39 h 44"/>
                  <a:gd name="T34" fmla="*/ 29 w 44"/>
                  <a:gd name="T35" fmla="*/ 25 h 44"/>
                  <a:gd name="T36" fmla="*/ 39 w 44"/>
                  <a:gd name="T37" fmla="*/ 24 h 44"/>
                  <a:gd name="T38" fmla="*/ 39 w 44"/>
                  <a:gd name="T39" fmla="*/ 1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44">
                    <a:moveTo>
                      <a:pt x="39" y="14"/>
                    </a:moveTo>
                    <a:cubicBezTo>
                      <a:pt x="36" y="14"/>
                      <a:pt x="33" y="14"/>
                      <a:pt x="30" y="14"/>
                    </a:cubicBezTo>
                    <a:cubicBezTo>
                      <a:pt x="31" y="10"/>
                      <a:pt x="31" y="7"/>
                      <a:pt x="29" y="4"/>
                    </a:cubicBezTo>
                    <a:cubicBezTo>
                      <a:pt x="28" y="0"/>
                      <a:pt x="23" y="0"/>
                      <a:pt x="21" y="4"/>
                    </a:cubicBezTo>
                    <a:cubicBezTo>
                      <a:pt x="20" y="7"/>
                      <a:pt x="20" y="11"/>
                      <a:pt x="20" y="14"/>
                    </a:cubicBezTo>
                    <a:cubicBezTo>
                      <a:pt x="19" y="14"/>
                      <a:pt x="18" y="14"/>
                      <a:pt x="17" y="14"/>
                    </a:cubicBezTo>
                    <a:cubicBezTo>
                      <a:pt x="14" y="14"/>
                      <a:pt x="10" y="15"/>
                      <a:pt x="6" y="15"/>
                    </a:cubicBezTo>
                    <a:cubicBezTo>
                      <a:pt x="5" y="15"/>
                      <a:pt x="3" y="15"/>
                      <a:pt x="2" y="16"/>
                    </a:cubicBezTo>
                    <a:cubicBezTo>
                      <a:pt x="2" y="17"/>
                      <a:pt x="2" y="17"/>
                      <a:pt x="2" y="17"/>
                    </a:cubicBezTo>
                    <a:cubicBezTo>
                      <a:pt x="1" y="17"/>
                      <a:pt x="0" y="18"/>
                      <a:pt x="0" y="19"/>
                    </a:cubicBezTo>
                    <a:cubicBezTo>
                      <a:pt x="0" y="20"/>
                      <a:pt x="1" y="21"/>
                      <a:pt x="2" y="22"/>
                    </a:cubicBezTo>
                    <a:cubicBezTo>
                      <a:pt x="2" y="22"/>
                      <a:pt x="2" y="22"/>
                      <a:pt x="2" y="22"/>
                    </a:cubicBezTo>
                    <a:cubicBezTo>
                      <a:pt x="3" y="23"/>
                      <a:pt x="5" y="24"/>
                      <a:pt x="6" y="24"/>
                    </a:cubicBezTo>
                    <a:cubicBezTo>
                      <a:pt x="10" y="24"/>
                      <a:pt x="14" y="24"/>
                      <a:pt x="17" y="24"/>
                    </a:cubicBezTo>
                    <a:cubicBezTo>
                      <a:pt x="18" y="24"/>
                      <a:pt x="19" y="24"/>
                      <a:pt x="19" y="24"/>
                    </a:cubicBezTo>
                    <a:cubicBezTo>
                      <a:pt x="19" y="29"/>
                      <a:pt x="19" y="34"/>
                      <a:pt x="19" y="39"/>
                    </a:cubicBezTo>
                    <a:cubicBezTo>
                      <a:pt x="19" y="44"/>
                      <a:pt x="27" y="44"/>
                      <a:pt x="27" y="39"/>
                    </a:cubicBezTo>
                    <a:cubicBezTo>
                      <a:pt x="27" y="34"/>
                      <a:pt x="28" y="30"/>
                      <a:pt x="29" y="25"/>
                    </a:cubicBezTo>
                    <a:cubicBezTo>
                      <a:pt x="32" y="25"/>
                      <a:pt x="36" y="25"/>
                      <a:pt x="39" y="24"/>
                    </a:cubicBezTo>
                    <a:cubicBezTo>
                      <a:pt x="44" y="23"/>
                      <a:pt x="44" y="15"/>
                      <a:pt x="3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2" name="Freeform 518"/>
              <p:cNvSpPr>
                <a:spLocks noEditPoints="1"/>
              </p:cNvSpPr>
              <p:nvPr/>
            </p:nvSpPr>
            <p:spPr bwMode="auto">
              <a:xfrm>
                <a:off x="3547" y="2482"/>
                <a:ext cx="99" cy="206"/>
              </a:xfrm>
              <a:custGeom>
                <a:avLst/>
                <a:gdLst>
                  <a:gd name="T0" fmla="*/ 16 w 49"/>
                  <a:gd name="T1" fmla="*/ 47 h 102"/>
                  <a:gd name="T2" fmla="*/ 18 w 49"/>
                  <a:gd name="T3" fmla="*/ 4 h 102"/>
                  <a:gd name="T4" fmla="*/ 12 w 49"/>
                  <a:gd name="T5" fmla="*/ 4 h 102"/>
                  <a:gd name="T6" fmla="*/ 2 w 49"/>
                  <a:gd name="T7" fmla="*/ 97 h 102"/>
                  <a:gd name="T8" fmla="*/ 8 w 49"/>
                  <a:gd name="T9" fmla="*/ 102 h 102"/>
                  <a:gd name="T10" fmla="*/ 48 w 49"/>
                  <a:gd name="T11" fmla="*/ 65 h 102"/>
                  <a:gd name="T12" fmla="*/ 16 w 49"/>
                  <a:gd name="T13" fmla="*/ 47 h 102"/>
                  <a:gd name="T14" fmla="*/ 37 w 49"/>
                  <a:gd name="T15" fmla="*/ 71 h 102"/>
                  <a:gd name="T16" fmla="*/ 13 w 49"/>
                  <a:gd name="T17" fmla="*/ 90 h 102"/>
                  <a:gd name="T18" fmla="*/ 15 w 49"/>
                  <a:gd name="T19" fmla="*/ 59 h 102"/>
                  <a:gd name="T20" fmla="*/ 37 w 49"/>
                  <a:gd name="T21" fmla="*/ 7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02">
                    <a:moveTo>
                      <a:pt x="16" y="47"/>
                    </a:moveTo>
                    <a:cubicBezTo>
                      <a:pt x="18" y="33"/>
                      <a:pt x="19" y="19"/>
                      <a:pt x="18" y="4"/>
                    </a:cubicBezTo>
                    <a:cubicBezTo>
                      <a:pt x="18" y="0"/>
                      <a:pt x="12" y="0"/>
                      <a:pt x="12" y="4"/>
                    </a:cubicBezTo>
                    <a:cubicBezTo>
                      <a:pt x="9" y="35"/>
                      <a:pt x="0" y="66"/>
                      <a:pt x="2" y="97"/>
                    </a:cubicBezTo>
                    <a:cubicBezTo>
                      <a:pt x="2" y="100"/>
                      <a:pt x="4" y="102"/>
                      <a:pt x="8" y="102"/>
                    </a:cubicBezTo>
                    <a:cubicBezTo>
                      <a:pt x="29" y="102"/>
                      <a:pt x="49" y="88"/>
                      <a:pt x="48" y="65"/>
                    </a:cubicBezTo>
                    <a:cubicBezTo>
                      <a:pt x="48" y="47"/>
                      <a:pt x="30" y="43"/>
                      <a:pt x="16" y="47"/>
                    </a:cubicBezTo>
                    <a:close/>
                    <a:moveTo>
                      <a:pt x="37" y="71"/>
                    </a:moveTo>
                    <a:cubicBezTo>
                      <a:pt x="35" y="83"/>
                      <a:pt x="24" y="89"/>
                      <a:pt x="13" y="90"/>
                    </a:cubicBezTo>
                    <a:cubicBezTo>
                      <a:pt x="13" y="80"/>
                      <a:pt x="14" y="69"/>
                      <a:pt x="15" y="59"/>
                    </a:cubicBezTo>
                    <a:cubicBezTo>
                      <a:pt x="26" y="57"/>
                      <a:pt x="39" y="54"/>
                      <a:pt x="37"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3" name="Freeform 519"/>
              <p:cNvSpPr/>
              <p:nvPr/>
            </p:nvSpPr>
            <p:spPr bwMode="auto">
              <a:xfrm>
                <a:off x="3640" y="2482"/>
                <a:ext cx="89" cy="101"/>
              </a:xfrm>
              <a:custGeom>
                <a:avLst/>
                <a:gdLst>
                  <a:gd name="T0" fmla="*/ 37 w 44"/>
                  <a:gd name="T1" fmla="*/ 35 h 50"/>
                  <a:gd name="T2" fmla="*/ 30 w 44"/>
                  <a:gd name="T3" fmla="*/ 35 h 50"/>
                  <a:gd name="T4" fmla="*/ 33 w 44"/>
                  <a:gd name="T5" fmla="*/ 7 h 50"/>
                  <a:gd name="T6" fmla="*/ 27 w 44"/>
                  <a:gd name="T7" fmla="*/ 0 h 50"/>
                  <a:gd name="T8" fmla="*/ 2 w 44"/>
                  <a:gd name="T9" fmla="*/ 13 h 50"/>
                  <a:gd name="T10" fmla="*/ 8 w 44"/>
                  <a:gd name="T11" fmla="*/ 20 h 50"/>
                  <a:gd name="T12" fmla="*/ 21 w 44"/>
                  <a:gd name="T13" fmla="*/ 13 h 50"/>
                  <a:gd name="T14" fmla="*/ 13 w 44"/>
                  <a:gd name="T15" fmla="*/ 38 h 50"/>
                  <a:gd name="T16" fmla="*/ 18 w 44"/>
                  <a:gd name="T17" fmla="*/ 50 h 50"/>
                  <a:gd name="T18" fmla="*/ 40 w 44"/>
                  <a:gd name="T19" fmla="*/ 45 h 50"/>
                  <a:gd name="T20" fmla="*/ 37 w 44"/>
                  <a:gd name="T21"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0">
                    <a:moveTo>
                      <a:pt x="37" y="35"/>
                    </a:moveTo>
                    <a:cubicBezTo>
                      <a:pt x="35" y="35"/>
                      <a:pt x="32" y="35"/>
                      <a:pt x="30" y="35"/>
                    </a:cubicBezTo>
                    <a:cubicBezTo>
                      <a:pt x="33" y="26"/>
                      <a:pt x="34" y="17"/>
                      <a:pt x="33" y="7"/>
                    </a:cubicBezTo>
                    <a:cubicBezTo>
                      <a:pt x="33" y="3"/>
                      <a:pt x="31" y="0"/>
                      <a:pt x="27" y="0"/>
                    </a:cubicBezTo>
                    <a:cubicBezTo>
                      <a:pt x="17" y="1"/>
                      <a:pt x="9" y="5"/>
                      <a:pt x="2" y="13"/>
                    </a:cubicBezTo>
                    <a:cubicBezTo>
                      <a:pt x="0" y="17"/>
                      <a:pt x="3" y="23"/>
                      <a:pt x="8" y="20"/>
                    </a:cubicBezTo>
                    <a:cubicBezTo>
                      <a:pt x="12" y="17"/>
                      <a:pt x="16" y="15"/>
                      <a:pt x="21" y="13"/>
                    </a:cubicBezTo>
                    <a:cubicBezTo>
                      <a:pt x="21" y="22"/>
                      <a:pt x="20" y="31"/>
                      <a:pt x="13" y="38"/>
                    </a:cubicBezTo>
                    <a:cubicBezTo>
                      <a:pt x="9" y="42"/>
                      <a:pt x="12" y="50"/>
                      <a:pt x="18" y="50"/>
                    </a:cubicBezTo>
                    <a:cubicBezTo>
                      <a:pt x="25" y="50"/>
                      <a:pt x="34" y="50"/>
                      <a:pt x="40" y="45"/>
                    </a:cubicBezTo>
                    <a:cubicBezTo>
                      <a:pt x="44" y="42"/>
                      <a:pt x="43" y="35"/>
                      <a:pt x="37"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4" name="Freeform 520"/>
              <p:cNvSpPr/>
              <p:nvPr/>
            </p:nvSpPr>
            <p:spPr bwMode="auto">
              <a:xfrm>
                <a:off x="3725" y="2625"/>
                <a:ext cx="73" cy="30"/>
              </a:xfrm>
              <a:custGeom>
                <a:avLst/>
                <a:gdLst>
                  <a:gd name="T0" fmla="*/ 34 w 36"/>
                  <a:gd name="T1" fmla="*/ 3 h 15"/>
                  <a:gd name="T2" fmla="*/ 20 w 36"/>
                  <a:gd name="T3" fmla="*/ 4 h 15"/>
                  <a:gd name="T4" fmla="*/ 5 w 36"/>
                  <a:gd name="T5" fmla="*/ 7 h 15"/>
                  <a:gd name="T6" fmla="*/ 5 w 36"/>
                  <a:gd name="T7" fmla="*/ 15 h 15"/>
                  <a:gd name="T8" fmla="*/ 21 w 36"/>
                  <a:gd name="T9" fmla="*/ 14 h 15"/>
                  <a:gd name="T10" fmla="*/ 35 w 36"/>
                  <a:gd name="T11" fmla="*/ 7 h 15"/>
                  <a:gd name="T12" fmla="*/ 34 w 36"/>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36" h="15">
                    <a:moveTo>
                      <a:pt x="34" y="3"/>
                    </a:moveTo>
                    <a:cubicBezTo>
                      <a:pt x="30" y="0"/>
                      <a:pt x="24" y="3"/>
                      <a:pt x="20" y="4"/>
                    </a:cubicBezTo>
                    <a:cubicBezTo>
                      <a:pt x="15" y="5"/>
                      <a:pt x="10" y="7"/>
                      <a:pt x="5" y="7"/>
                    </a:cubicBezTo>
                    <a:cubicBezTo>
                      <a:pt x="0" y="7"/>
                      <a:pt x="0" y="15"/>
                      <a:pt x="5" y="15"/>
                    </a:cubicBezTo>
                    <a:cubicBezTo>
                      <a:pt x="10" y="15"/>
                      <a:pt x="16" y="15"/>
                      <a:pt x="21" y="14"/>
                    </a:cubicBezTo>
                    <a:cubicBezTo>
                      <a:pt x="26" y="13"/>
                      <a:pt x="33" y="13"/>
                      <a:pt x="35" y="7"/>
                    </a:cubicBezTo>
                    <a:cubicBezTo>
                      <a:pt x="36" y="5"/>
                      <a:pt x="35" y="4"/>
                      <a:pt x="3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5" name="Freeform 521"/>
              <p:cNvSpPr/>
              <p:nvPr/>
            </p:nvSpPr>
            <p:spPr bwMode="auto">
              <a:xfrm>
                <a:off x="3737" y="2597"/>
                <a:ext cx="69" cy="30"/>
              </a:xfrm>
              <a:custGeom>
                <a:avLst/>
                <a:gdLst>
                  <a:gd name="T0" fmla="*/ 32 w 34"/>
                  <a:gd name="T1" fmla="*/ 4 h 15"/>
                  <a:gd name="T2" fmla="*/ 15 w 34"/>
                  <a:gd name="T3" fmla="*/ 2 h 15"/>
                  <a:gd name="T4" fmla="*/ 0 w 34"/>
                  <a:gd name="T5" fmla="*/ 6 h 15"/>
                  <a:gd name="T6" fmla="*/ 0 w 34"/>
                  <a:gd name="T7" fmla="*/ 6 h 15"/>
                  <a:gd name="T8" fmla="*/ 0 w 34"/>
                  <a:gd name="T9" fmla="*/ 6 h 15"/>
                  <a:gd name="T10" fmla="*/ 0 w 34"/>
                  <a:gd name="T11" fmla="*/ 6 h 15"/>
                  <a:gd name="T12" fmla="*/ 0 w 34"/>
                  <a:gd name="T13" fmla="*/ 10 h 15"/>
                  <a:gd name="T14" fmla="*/ 0 w 34"/>
                  <a:gd name="T15" fmla="*/ 10 h 15"/>
                  <a:gd name="T16" fmla="*/ 0 w 34"/>
                  <a:gd name="T17" fmla="*/ 10 h 15"/>
                  <a:gd name="T18" fmla="*/ 0 w 34"/>
                  <a:gd name="T19" fmla="*/ 10 h 15"/>
                  <a:gd name="T20" fmla="*/ 15 w 34"/>
                  <a:gd name="T21" fmla="*/ 14 h 15"/>
                  <a:gd name="T22" fmla="*/ 32 w 34"/>
                  <a:gd name="T23" fmla="*/ 12 h 15"/>
                  <a:gd name="T24" fmla="*/ 32 w 34"/>
                  <a:gd name="T25"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5">
                    <a:moveTo>
                      <a:pt x="32" y="4"/>
                    </a:moveTo>
                    <a:cubicBezTo>
                      <a:pt x="27" y="0"/>
                      <a:pt x="21" y="2"/>
                      <a:pt x="15" y="2"/>
                    </a:cubicBezTo>
                    <a:cubicBezTo>
                      <a:pt x="11" y="2"/>
                      <a:pt x="3" y="1"/>
                      <a:pt x="0" y="6"/>
                    </a:cubicBezTo>
                    <a:cubicBezTo>
                      <a:pt x="0" y="6"/>
                      <a:pt x="0" y="6"/>
                      <a:pt x="0" y="6"/>
                    </a:cubicBezTo>
                    <a:cubicBezTo>
                      <a:pt x="0" y="6"/>
                      <a:pt x="0" y="6"/>
                      <a:pt x="0" y="6"/>
                    </a:cubicBezTo>
                    <a:cubicBezTo>
                      <a:pt x="0" y="6"/>
                      <a:pt x="0" y="6"/>
                      <a:pt x="0" y="6"/>
                    </a:cubicBezTo>
                    <a:cubicBezTo>
                      <a:pt x="0" y="7"/>
                      <a:pt x="0" y="9"/>
                      <a:pt x="0" y="10"/>
                    </a:cubicBezTo>
                    <a:cubicBezTo>
                      <a:pt x="0" y="10"/>
                      <a:pt x="0" y="10"/>
                      <a:pt x="0" y="10"/>
                    </a:cubicBezTo>
                    <a:cubicBezTo>
                      <a:pt x="0" y="10"/>
                      <a:pt x="0" y="10"/>
                      <a:pt x="0" y="10"/>
                    </a:cubicBezTo>
                    <a:cubicBezTo>
                      <a:pt x="0" y="10"/>
                      <a:pt x="0" y="10"/>
                      <a:pt x="0" y="10"/>
                    </a:cubicBezTo>
                    <a:cubicBezTo>
                      <a:pt x="3" y="15"/>
                      <a:pt x="11" y="13"/>
                      <a:pt x="15" y="14"/>
                    </a:cubicBezTo>
                    <a:cubicBezTo>
                      <a:pt x="21" y="14"/>
                      <a:pt x="27" y="15"/>
                      <a:pt x="32" y="12"/>
                    </a:cubicBezTo>
                    <a:cubicBezTo>
                      <a:pt x="34" y="10"/>
                      <a:pt x="34" y="6"/>
                      <a:pt x="3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6" name="Freeform 522"/>
              <p:cNvSpPr/>
              <p:nvPr/>
            </p:nvSpPr>
            <p:spPr bwMode="auto">
              <a:xfrm>
                <a:off x="3834" y="2524"/>
                <a:ext cx="109" cy="146"/>
              </a:xfrm>
              <a:custGeom>
                <a:avLst/>
                <a:gdLst>
                  <a:gd name="T0" fmla="*/ 44 w 54"/>
                  <a:gd name="T1" fmla="*/ 45 h 72"/>
                  <a:gd name="T2" fmla="*/ 18 w 54"/>
                  <a:gd name="T3" fmla="*/ 39 h 72"/>
                  <a:gd name="T4" fmla="*/ 47 w 54"/>
                  <a:gd name="T5" fmla="*/ 12 h 72"/>
                  <a:gd name="T6" fmla="*/ 46 w 54"/>
                  <a:gd name="T7" fmla="*/ 3 h 72"/>
                  <a:gd name="T8" fmla="*/ 4 w 54"/>
                  <a:gd name="T9" fmla="*/ 43 h 72"/>
                  <a:gd name="T10" fmla="*/ 50 w 54"/>
                  <a:gd name="T11" fmla="*/ 55 h 72"/>
                  <a:gd name="T12" fmla="*/ 44 w 54"/>
                  <a:gd name="T13" fmla="*/ 45 h 72"/>
                </a:gdLst>
                <a:ahLst/>
                <a:cxnLst>
                  <a:cxn ang="0">
                    <a:pos x="T0" y="T1"/>
                  </a:cxn>
                  <a:cxn ang="0">
                    <a:pos x="T2" y="T3"/>
                  </a:cxn>
                  <a:cxn ang="0">
                    <a:pos x="T4" y="T5"/>
                  </a:cxn>
                  <a:cxn ang="0">
                    <a:pos x="T6" y="T7"/>
                  </a:cxn>
                  <a:cxn ang="0">
                    <a:pos x="T8" y="T9"/>
                  </a:cxn>
                  <a:cxn ang="0">
                    <a:pos x="T10" y="T11"/>
                  </a:cxn>
                  <a:cxn ang="0">
                    <a:pos x="T12" y="T13"/>
                  </a:cxn>
                </a:cxnLst>
                <a:rect l="0" t="0" r="r" b="b"/>
                <a:pathLst>
                  <a:path w="54" h="72">
                    <a:moveTo>
                      <a:pt x="44" y="45"/>
                    </a:moveTo>
                    <a:cubicBezTo>
                      <a:pt x="33" y="49"/>
                      <a:pt x="21" y="54"/>
                      <a:pt x="18" y="39"/>
                    </a:cubicBezTo>
                    <a:cubicBezTo>
                      <a:pt x="15" y="22"/>
                      <a:pt x="34" y="15"/>
                      <a:pt x="47" y="12"/>
                    </a:cubicBezTo>
                    <a:cubicBezTo>
                      <a:pt x="53" y="11"/>
                      <a:pt x="51" y="3"/>
                      <a:pt x="46" y="3"/>
                    </a:cubicBezTo>
                    <a:cubicBezTo>
                      <a:pt x="23" y="0"/>
                      <a:pt x="0" y="19"/>
                      <a:pt x="4" y="43"/>
                    </a:cubicBezTo>
                    <a:cubicBezTo>
                      <a:pt x="8" y="66"/>
                      <a:pt x="35" y="72"/>
                      <a:pt x="50" y="55"/>
                    </a:cubicBezTo>
                    <a:cubicBezTo>
                      <a:pt x="54" y="51"/>
                      <a:pt x="50" y="43"/>
                      <a:pt x="44"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7" name="Freeform 523"/>
              <p:cNvSpPr/>
              <p:nvPr/>
            </p:nvSpPr>
            <p:spPr bwMode="auto">
              <a:xfrm>
                <a:off x="3937" y="2482"/>
                <a:ext cx="94" cy="111"/>
              </a:xfrm>
              <a:custGeom>
                <a:avLst/>
                <a:gdLst>
                  <a:gd name="T0" fmla="*/ 43 w 47"/>
                  <a:gd name="T1" fmla="*/ 38 h 55"/>
                  <a:gd name="T2" fmla="*/ 29 w 47"/>
                  <a:gd name="T3" fmla="*/ 34 h 55"/>
                  <a:gd name="T4" fmla="*/ 26 w 47"/>
                  <a:gd name="T5" fmla="*/ 33 h 55"/>
                  <a:gd name="T6" fmla="*/ 34 w 47"/>
                  <a:gd name="T7" fmla="*/ 20 h 55"/>
                  <a:gd name="T8" fmla="*/ 16 w 47"/>
                  <a:gd name="T9" fmla="*/ 1 h 55"/>
                  <a:gd name="T10" fmla="*/ 13 w 47"/>
                  <a:gd name="T11" fmla="*/ 12 h 55"/>
                  <a:gd name="T12" fmla="*/ 20 w 47"/>
                  <a:gd name="T13" fmla="*/ 20 h 55"/>
                  <a:gd name="T14" fmla="*/ 6 w 47"/>
                  <a:gd name="T15" fmla="*/ 30 h 55"/>
                  <a:gd name="T16" fmla="*/ 7 w 47"/>
                  <a:gd name="T17" fmla="*/ 42 h 55"/>
                  <a:gd name="T18" fmla="*/ 42 w 47"/>
                  <a:gd name="T19" fmla="*/ 49 h 55"/>
                  <a:gd name="T20" fmla="*/ 43 w 47"/>
                  <a:gd name="T21" fmla="*/ 3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55">
                    <a:moveTo>
                      <a:pt x="43" y="38"/>
                    </a:moveTo>
                    <a:cubicBezTo>
                      <a:pt x="39" y="35"/>
                      <a:pt x="34" y="35"/>
                      <a:pt x="29" y="34"/>
                    </a:cubicBezTo>
                    <a:cubicBezTo>
                      <a:pt x="28" y="33"/>
                      <a:pt x="27" y="33"/>
                      <a:pt x="26" y="33"/>
                    </a:cubicBezTo>
                    <a:cubicBezTo>
                      <a:pt x="30" y="29"/>
                      <a:pt x="33" y="25"/>
                      <a:pt x="34" y="20"/>
                    </a:cubicBezTo>
                    <a:cubicBezTo>
                      <a:pt x="37" y="9"/>
                      <a:pt x="25" y="3"/>
                      <a:pt x="16" y="1"/>
                    </a:cubicBezTo>
                    <a:cubicBezTo>
                      <a:pt x="9" y="0"/>
                      <a:pt x="6" y="9"/>
                      <a:pt x="13" y="12"/>
                    </a:cubicBezTo>
                    <a:cubicBezTo>
                      <a:pt x="17" y="13"/>
                      <a:pt x="23" y="15"/>
                      <a:pt x="20" y="20"/>
                    </a:cubicBezTo>
                    <a:cubicBezTo>
                      <a:pt x="17" y="25"/>
                      <a:pt x="11" y="27"/>
                      <a:pt x="6" y="30"/>
                    </a:cubicBezTo>
                    <a:cubicBezTo>
                      <a:pt x="0" y="32"/>
                      <a:pt x="2" y="41"/>
                      <a:pt x="7" y="42"/>
                    </a:cubicBezTo>
                    <a:cubicBezTo>
                      <a:pt x="16" y="45"/>
                      <a:pt x="33" y="55"/>
                      <a:pt x="42" y="49"/>
                    </a:cubicBezTo>
                    <a:cubicBezTo>
                      <a:pt x="45" y="47"/>
                      <a:pt x="47" y="41"/>
                      <a:pt x="4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8" name="Freeform 524"/>
              <p:cNvSpPr>
                <a:spLocks noEditPoints="1"/>
              </p:cNvSpPr>
              <p:nvPr/>
            </p:nvSpPr>
            <p:spPr bwMode="auto">
              <a:xfrm>
                <a:off x="2993" y="2855"/>
                <a:ext cx="627" cy="341"/>
              </a:xfrm>
              <a:custGeom>
                <a:avLst/>
                <a:gdLst>
                  <a:gd name="T0" fmla="*/ 256 w 311"/>
                  <a:gd name="T1" fmla="*/ 81 h 169"/>
                  <a:gd name="T2" fmla="*/ 179 w 311"/>
                  <a:gd name="T3" fmla="*/ 113 h 169"/>
                  <a:gd name="T4" fmla="*/ 132 w 311"/>
                  <a:gd name="T5" fmla="*/ 77 h 169"/>
                  <a:gd name="T6" fmla="*/ 133 w 311"/>
                  <a:gd name="T7" fmla="*/ 86 h 169"/>
                  <a:gd name="T8" fmla="*/ 118 w 311"/>
                  <a:gd name="T9" fmla="*/ 103 h 169"/>
                  <a:gd name="T10" fmla="*/ 104 w 311"/>
                  <a:gd name="T11" fmla="*/ 95 h 169"/>
                  <a:gd name="T12" fmla="*/ 84 w 311"/>
                  <a:gd name="T13" fmla="*/ 94 h 169"/>
                  <a:gd name="T14" fmla="*/ 81 w 311"/>
                  <a:gd name="T15" fmla="*/ 81 h 169"/>
                  <a:gd name="T16" fmla="*/ 72 w 311"/>
                  <a:gd name="T17" fmla="*/ 80 h 169"/>
                  <a:gd name="T18" fmla="*/ 70 w 311"/>
                  <a:gd name="T19" fmla="*/ 70 h 169"/>
                  <a:gd name="T20" fmla="*/ 99 w 311"/>
                  <a:gd name="T21" fmla="*/ 56 h 169"/>
                  <a:gd name="T22" fmla="*/ 187 w 311"/>
                  <a:gd name="T23" fmla="*/ 61 h 169"/>
                  <a:gd name="T24" fmla="*/ 196 w 311"/>
                  <a:gd name="T25" fmla="*/ 57 h 169"/>
                  <a:gd name="T26" fmla="*/ 65 w 311"/>
                  <a:gd name="T27" fmla="*/ 61 h 169"/>
                  <a:gd name="T28" fmla="*/ 44 w 311"/>
                  <a:gd name="T29" fmla="*/ 52 h 169"/>
                  <a:gd name="T30" fmla="*/ 1 w 311"/>
                  <a:gd name="T31" fmla="*/ 103 h 169"/>
                  <a:gd name="T32" fmla="*/ 48 w 311"/>
                  <a:gd name="T33" fmla="*/ 138 h 169"/>
                  <a:gd name="T34" fmla="*/ 83 w 311"/>
                  <a:gd name="T35" fmla="*/ 101 h 169"/>
                  <a:gd name="T36" fmla="*/ 97 w 311"/>
                  <a:gd name="T37" fmla="*/ 103 h 169"/>
                  <a:gd name="T38" fmla="*/ 110 w 311"/>
                  <a:gd name="T39" fmla="*/ 109 h 169"/>
                  <a:gd name="T40" fmla="*/ 113 w 311"/>
                  <a:gd name="T41" fmla="*/ 112 h 169"/>
                  <a:gd name="T42" fmla="*/ 110 w 311"/>
                  <a:gd name="T43" fmla="*/ 130 h 169"/>
                  <a:gd name="T44" fmla="*/ 160 w 311"/>
                  <a:gd name="T45" fmla="*/ 158 h 169"/>
                  <a:gd name="T46" fmla="*/ 179 w 311"/>
                  <a:gd name="T47" fmla="*/ 126 h 169"/>
                  <a:gd name="T48" fmla="*/ 236 w 311"/>
                  <a:gd name="T49" fmla="*/ 100 h 169"/>
                  <a:gd name="T50" fmla="*/ 269 w 311"/>
                  <a:gd name="T51" fmla="*/ 94 h 169"/>
                  <a:gd name="T52" fmla="*/ 283 w 311"/>
                  <a:gd name="T53" fmla="*/ 111 h 169"/>
                  <a:gd name="T54" fmla="*/ 292 w 311"/>
                  <a:gd name="T55" fmla="*/ 114 h 169"/>
                  <a:gd name="T56" fmla="*/ 256 w 311"/>
                  <a:gd name="T57" fmla="*/ 81 h 169"/>
                  <a:gd name="T58" fmla="*/ 65 w 311"/>
                  <a:gd name="T59" fmla="*/ 109 h 169"/>
                  <a:gd name="T60" fmla="*/ 48 w 311"/>
                  <a:gd name="T61" fmla="*/ 123 h 169"/>
                  <a:gd name="T62" fmla="*/ 16 w 311"/>
                  <a:gd name="T63" fmla="*/ 106 h 169"/>
                  <a:gd name="T64" fmla="*/ 40 w 311"/>
                  <a:gd name="T65" fmla="*/ 65 h 169"/>
                  <a:gd name="T66" fmla="*/ 55 w 311"/>
                  <a:gd name="T67" fmla="*/ 66 h 169"/>
                  <a:gd name="T68" fmla="*/ 19 w 311"/>
                  <a:gd name="T69" fmla="*/ 84 h 169"/>
                  <a:gd name="T70" fmla="*/ 21 w 311"/>
                  <a:gd name="T71" fmla="*/ 89 h 169"/>
                  <a:gd name="T72" fmla="*/ 62 w 311"/>
                  <a:gd name="T73" fmla="*/ 74 h 169"/>
                  <a:gd name="T74" fmla="*/ 63 w 311"/>
                  <a:gd name="T75" fmla="*/ 98 h 169"/>
                  <a:gd name="T76" fmla="*/ 68 w 311"/>
                  <a:gd name="T77" fmla="*/ 102 h 169"/>
                  <a:gd name="T78" fmla="*/ 65 w 311"/>
                  <a:gd name="T79" fmla="*/ 109 h 169"/>
                  <a:gd name="T80" fmla="*/ 156 w 311"/>
                  <a:gd name="T81" fmla="*/ 143 h 169"/>
                  <a:gd name="T82" fmla="*/ 124 w 311"/>
                  <a:gd name="T83" fmla="*/ 128 h 169"/>
                  <a:gd name="T84" fmla="*/ 153 w 311"/>
                  <a:gd name="T85" fmla="*/ 87 h 169"/>
                  <a:gd name="T86" fmla="*/ 164 w 311"/>
                  <a:gd name="T87" fmla="*/ 103 h 169"/>
                  <a:gd name="T88" fmla="*/ 156 w 311"/>
                  <a:gd name="T89" fmla="*/ 14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1" h="169">
                    <a:moveTo>
                      <a:pt x="256" y="81"/>
                    </a:moveTo>
                    <a:cubicBezTo>
                      <a:pt x="233" y="84"/>
                      <a:pt x="199" y="95"/>
                      <a:pt x="179" y="113"/>
                    </a:cubicBezTo>
                    <a:cubicBezTo>
                      <a:pt x="177" y="85"/>
                      <a:pt x="158" y="60"/>
                      <a:pt x="132" y="77"/>
                    </a:cubicBezTo>
                    <a:cubicBezTo>
                      <a:pt x="128" y="80"/>
                      <a:pt x="129" y="85"/>
                      <a:pt x="133" y="86"/>
                    </a:cubicBezTo>
                    <a:cubicBezTo>
                      <a:pt x="127" y="90"/>
                      <a:pt x="122" y="96"/>
                      <a:pt x="118" y="103"/>
                    </a:cubicBezTo>
                    <a:cubicBezTo>
                      <a:pt x="114" y="99"/>
                      <a:pt x="109" y="97"/>
                      <a:pt x="104" y="95"/>
                    </a:cubicBezTo>
                    <a:cubicBezTo>
                      <a:pt x="98" y="93"/>
                      <a:pt x="91" y="93"/>
                      <a:pt x="84" y="94"/>
                    </a:cubicBezTo>
                    <a:cubicBezTo>
                      <a:pt x="83" y="90"/>
                      <a:pt x="83" y="86"/>
                      <a:pt x="81" y="81"/>
                    </a:cubicBezTo>
                    <a:cubicBezTo>
                      <a:pt x="79" y="78"/>
                      <a:pt x="75" y="78"/>
                      <a:pt x="72" y="80"/>
                    </a:cubicBezTo>
                    <a:cubicBezTo>
                      <a:pt x="72" y="77"/>
                      <a:pt x="71" y="73"/>
                      <a:pt x="70" y="70"/>
                    </a:cubicBezTo>
                    <a:cubicBezTo>
                      <a:pt x="80" y="65"/>
                      <a:pt x="89" y="60"/>
                      <a:pt x="99" y="56"/>
                    </a:cubicBezTo>
                    <a:cubicBezTo>
                      <a:pt x="131" y="44"/>
                      <a:pt x="162" y="31"/>
                      <a:pt x="187" y="61"/>
                    </a:cubicBezTo>
                    <a:cubicBezTo>
                      <a:pt x="189" y="65"/>
                      <a:pt x="196" y="62"/>
                      <a:pt x="196" y="57"/>
                    </a:cubicBezTo>
                    <a:cubicBezTo>
                      <a:pt x="189" y="0"/>
                      <a:pt x="117" y="34"/>
                      <a:pt x="65" y="61"/>
                    </a:cubicBezTo>
                    <a:cubicBezTo>
                      <a:pt x="60" y="56"/>
                      <a:pt x="54" y="52"/>
                      <a:pt x="44" y="52"/>
                    </a:cubicBezTo>
                    <a:cubicBezTo>
                      <a:pt x="16" y="50"/>
                      <a:pt x="0" y="78"/>
                      <a:pt x="1" y="103"/>
                    </a:cubicBezTo>
                    <a:cubicBezTo>
                      <a:pt x="2" y="128"/>
                      <a:pt x="24" y="143"/>
                      <a:pt x="48" y="138"/>
                    </a:cubicBezTo>
                    <a:cubicBezTo>
                      <a:pt x="65" y="135"/>
                      <a:pt x="80" y="119"/>
                      <a:pt x="83" y="101"/>
                    </a:cubicBezTo>
                    <a:cubicBezTo>
                      <a:pt x="88" y="101"/>
                      <a:pt x="92" y="102"/>
                      <a:pt x="97" y="103"/>
                    </a:cubicBezTo>
                    <a:cubicBezTo>
                      <a:pt x="102" y="104"/>
                      <a:pt x="106" y="106"/>
                      <a:pt x="110" y="109"/>
                    </a:cubicBezTo>
                    <a:cubicBezTo>
                      <a:pt x="111" y="110"/>
                      <a:pt x="112" y="111"/>
                      <a:pt x="113" y="112"/>
                    </a:cubicBezTo>
                    <a:cubicBezTo>
                      <a:pt x="111" y="118"/>
                      <a:pt x="110" y="125"/>
                      <a:pt x="110" y="130"/>
                    </a:cubicBezTo>
                    <a:cubicBezTo>
                      <a:pt x="109" y="157"/>
                      <a:pt x="138" y="169"/>
                      <a:pt x="160" y="158"/>
                    </a:cubicBezTo>
                    <a:cubicBezTo>
                      <a:pt x="172" y="152"/>
                      <a:pt x="177" y="139"/>
                      <a:pt x="179" y="126"/>
                    </a:cubicBezTo>
                    <a:cubicBezTo>
                      <a:pt x="193" y="112"/>
                      <a:pt x="218" y="105"/>
                      <a:pt x="236" y="100"/>
                    </a:cubicBezTo>
                    <a:cubicBezTo>
                      <a:pt x="247" y="97"/>
                      <a:pt x="258" y="95"/>
                      <a:pt x="269" y="94"/>
                    </a:cubicBezTo>
                    <a:cubicBezTo>
                      <a:pt x="282" y="94"/>
                      <a:pt x="283" y="99"/>
                      <a:pt x="283" y="111"/>
                    </a:cubicBezTo>
                    <a:cubicBezTo>
                      <a:pt x="282" y="117"/>
                      <a:pt x="289" y="118"/>
                      <a:pt x="292" y="114"/>
                    </a:cubicBezTo>
                    <a:cubicBezTo>
                      <a:pt x="311" y="86"/>
                      <a:pt x="276" y="78"/>
                      <a:pt x="256" y="81"/>
                    </a:cubicBezTo>
                    <a:close/>
                    <a:moveTo>
                      <a:pt x="65" y="109"/>
                    </a:moveTo>
                    <a:cubicBezTo>
                      <a:pt x="62" y="116"/>
                      <a:pt x="55" y="121"/>
                      <a:pt x="48" y="123"/>
                    </a:cubicBezTo>
                    <a:cubicBezTo>
                      <a:pt x="33" y="129"/>
                      <a:pt x="19" y="122"/>
                      <a:pt x="16" y="106"/>
                    </a:cubicBezTo>
                    <a:cubicBezTo>
                      <a:pt x="11" y="88"/>
                      <a:pt x="22" y="69"/>
                      <a:pt x="40" y="65"/>
                    </a:cubicBezTo>
                    <a:cubicBezTo>
                      <a:pt x="46" y="63"/>
                      <a:pt x="51" y="64"/>
                      <a:pt x="55" y="66"/>
                    </a:cubicBezTo>
                    <a:cubicBezTo>
                      <a:pt x="39" y="75"/>
                      <a:pt x="26" y="82"/>
                      <a:pt x="19" y="84"/>
                    </a:cubicBezTo>
                    <a:cubicBezTo>
                      <a:pt x="16" y="85"/>
                      <a:pt x="17" y="90"/>
                      <a:pt x="21" y="89"/>
                    </a:cubicBezTo>
                    <a:cubicBezTo>
                      <a:pt x="35" y="86"/>
                      <a:pt x="48" y="80"/>
                      <a:pt x="62" y="74"/>
                    </a:cubicBezTo>
                    <a:cubicBezTo>
                      <a:pt x="65" y="81"/>
                      <a:pt x="65" y="90"/>
                      <a:pt x="63" y="98"/>
                    </a:cubicBezTo>
                    <a:cubicBezTo>
                      <a:pt x="62" y="101"/>
                      <a:pt x="66" y="103"/>
                      <a:pt x="68" y="102"/>
                    </a:cubicBezTo>
                    <a:cubicBezTo>
                      <a:pt x="67" y="104"/>
                      <a:pt x="67" y="106"/>
                      <a:pt x="65" y="109"/>
                    </a:cubicBezTo>
                    <a:close/>
                    <a:moveTo>
                      <a:pt x="156" y="143"/>
                    </a:moveTo>
                    <a:cubicBezTo>
                      <a:pt x="143" y="156"/>
                      <a:pt x="124" y="144"/>
                      <a:pt x="124" y="128"/>
                    </a:cubicBezTo>
                    <a:cubicBezTo>
                      <a:pt x="124" y="111"/>
                      <a:pt x="136" y="93"/>
                      <a:pt x="153" y="87"/>
                    </a:cubicBezTo>
                    <a:cubicBezTo>
                      <a:pt x="158" y="90"/>
                      <a:pt x="161" y="95"/>
                      <a:pt x="164" y="103"/>
                    </a:cubicBezTo>
                    <a:cubicBezTo>
                      <a:pt x="167" y="116"/>
                      <a:pt x="166" y="133"/>
                      <a:pt x="156"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9" name="Freeform 525"/>
              <p:cNvSpPr/>
              <p:nvPr/>
            </p:nvSpPr>
            <p:spPr bwMode="auto">
              <a:xfrm>
                <a:off x="1855" y="2859"/>
                <a:ext cx="142" cy="242"/>
              </a:xfrm>
              <a:custGeom>
                <a:avLst/>
                <a:gdLst>
                  <a:gd name="T0" fmla="*/ 68 w 70"/>
                  <a:gd name="T1" fmla="*/ 11 h 120"/>
                  <a:gd name="T2" fmla="*/ 60 w 70"/>
                  <a:gd name="T3" fmla="*/ 9 h 120"/>
                  <a:gd name="T4" fmla="*/ 53 w 70"/>
                  <a:gd name="T5" fmla="*/ 49 h 120"/>
                  <a:gd name="T6" fmla="*/ 52 w 70"/>
                  <a:gd name="T7" fmla="*/ 60 h 120"/>
                  <a:gd name="T8" fmla="*/ 37 w 70"/>
                  <a:gd name="T9" fmla="*/ 58 h 120"/>
                  <a:gd name="T10" fmla="*/ 23 w 70"/>
                  <a:gd name="T11" fmla="*/ 62 h 120"/>
                  <a:gd name="T12" fmla="*/ 23 w 70"/>
                  <a:gd name="T13" fmla="*/ 62 h 120"/>
                  <a:gd name="T14" fmla="*/ 41 w 70"/>
                  <a:gd name="T15" fmla="*/ 8 h 120"/>
                  <a:gd name="T16" fmla="*/ 33 w 70"/>
                  <a:gd name="T17" fmla="*/ 4 h 120"/>
                  <a:gd name="T18" fmla="*/ 2 w 70"/>
                  <a:gd name="T19" fmla="*/ 100 h 120"/>
                  <a:gd name="T20" fmla="*/ 8 w 70"/>
                  <a:gd name="T21" fmla="*/ 103 h 120"/>
                  <a:gd name="T22" fmla="*/ 20 w 70"/>
                  <a:gd name="T23" fmla="*/ 72 h 120"/>
                  <a:gd name="T24" fmla="*/ 25 w 70"/>
                  <a:gd name="T25" fmla="*/ 71 h 120"/>
                  <a:gd name="T26" fmla="*/ 25 w 70"/>
                  <a:gd name="T27" fmla="*/ 71 h 120"/>
                  <a:gd name="T28" fmla="*/ 27 w 70"/>
                  <a:gd name="T29" fmla="*/ 70 h 120"/>
                  <a:gd name="T30" fmla="*/ 39 w 70"/>
                  <a:gd name="T31" fmla="*/ 69 h 120"/>
                  <a:gd name="T32" fmla="*/ 50 w 70"/>
                  <a:gd name="T33" fmla="*/ 70 h 120"/>
                  <a:gd name="T34" fmla="*/ 37 w 70"/>
                  <a:gd name="T35" fmla="*/ 115 h 120"/>
                  <a:gd name="T36" fmla="*/ 41 w 70"/>
                  <a:gd name="T37" fmla="*/ 117 h 120"/>
                  <a:gd name="T38" fmla="*/ 60 w 70"/>
                  <a:gd name="T39" fmla="*/ 70 h 120"/>
                  <a:gd name="T40" fmla="*/ 68 w 70"/>
                  <a:gd name="T41" fmla="*/ 1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 h="120">
                    <a:moveTo>
                      <a:pt x="68" y="11"/>
                    </a:moveTo>
                    <a:cubicBezTo>
                      <a:pt x="68" y="7"/>
                      <a:pt x="62" y="5"/>
                      <a:pt x="60" y="9"/>
                    </a:cubicBezTo>
                    <a:cubicBezTo>
                      <a:pt x="54" y="21"/>
                      <a:pt x="54" y="36"/>
                      <a:pt x="53" y="49"/>
                    </a:cubicBezTo>
                    <a:cubicBezTo>
                      <a:pt x="52" y="53"/>
                      <a:pt x="52" y="56"/>
                      <a:pt x="52" y="60"/>
                    </a:cubicBezTo>
                    <a:cubicBezTo>
                      <a:pt x="47" y="58"/>
                      <a:pt x="42" y="58"/>
                      <a:pt x="37" y="58"/>
                    </a:cubicBezTo>
                    <a:cubicBezTo>
                      <a:pt x="32" y="58"/>
                      <a:pt x="27" y="59"/>
                      <a:pt x="23" y="62"/>
                    </a:cubicBezTo>
                    <a:cubicBezTo>
                      <a:pt x="23" y="62"/>
                      <a:pt x="23" y="62"/>
                      <a:pt x="23" y="62"/>
                    </a:cubicBezTo>
                    <a:cubicBezTo>
                      <a:pt x="28" y="44"/>
                      <a:pt x="36" y="26"/>
                      <a:pt x="41" y="8"/>
                    </a:cubicBezTo>
                    <a:cubicBezTo>
                      <a:pt x="43" y="3"/>
                      <a:pt x="36" y="0"/>
                      <a:pt x="33" y="4"/>
                    </a:cubicBezTo>
                    <a:cubicBezTo>
                      <a:pt x="15" y="32"/>
                      <a:pt x="11" y="69"/>
                      <a:pt x="2" y="100"/>
                    </a:cubicBezTo>
                    <a:cubicBezTo>
                      <a:pt x="0" y="104"/>
                      <a:pt x="7" y="107"/>
                      <a:pt x="8" y="103"/>
                    </a:cubicBezTo>
                    <a:cubicBezTo>
                      <a:pt x="13" y="93"/>
                      <a:pt x="17" y="82"/>
                      <a:pt x="20" y="72"/>
                    </a:cubicBezTo>
                    <a:cubicBezTo>
                      <a:pt x="21" y="73"/>
                      <a:pt x="24" y="73"/>
                      <a:pt x="25" y="71"/>
                    </a:cubicBezTo>
                    <a:cubicBezTo>
                      <a:pt x="25" y="71"/>
                      <a:pt x="25" y="71"/>
                      <a:pt x="25" y="71"/>
                    </a:cubicBezTo>
                    <a:cubicBezTo>
                      <a:pt x="26" y="71"/>
                      <a:pt x="27" y="71"/>
                      <a:pt x="27" y="70"/>
                    </a:cubicBezTo>
                    <a:cubicBezTo>
                      <a:pt x="31" y="69"/>
                      <a:pt x="35" y="69"/>
                      <a:pt x="39" y="69"/>
                    </a:cubicBezTo>
                    <a:cubicBezTo>
                      <a:pt x="43" y="69"/>
                      <a:pt x="47" y="70"/>
                      <a:pt x="50" y="70"/>
                    </a:cubicBezTo>
                    <a:cubicBezTo>
                      <a:pt x="48" y="85"/>
                      <a:pt x="44" y="100"/>
                      <a:pt x="37" y="115"/>
                    </a:cubicBezTo>
                    <a:cubicBezTo>
                      <a:pt x="36" y="117"/>
                      <a:pt x="40" y="120"/>
                      <a:pt x="41" y="117"/>
                    </a:cubicBezTo>
                    <a:cubicBezTo>
                      <a:pt x="52" y="103"/>
                      <a:pt x="57" y="87"/>
                      <a:pt x="60" y="70"/>
                    </a:cubicBezTo>
                    <a:cubicBezTo>
                      <a:pt x="64" y="52"/>
                      <a:pt x="70" y="30"/>
                      <a:pt x="6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0" name="Freeform 526"/>
              <p:cNvSpPr/>
              <p:nvPr/>
            </p:nvSpPr>
            <p:spPr bwMode="auto">
              <a:xfrm>
                <a:off x="1984" y="3000"/>
                <a:ext cx="95" cy="99"/>
              </a:xfrm>
              <a:custGeom>
                <a:avLst/>
                <a:gdLst>
                  <a:gd name="T0" fmla="*/ 45 w 47"/>
                  <a:gd name="T1" fmla="*/ 37 h 49"/>
                  <a:gd name="T2" fmla="*/ 29 w 47"/>
                  <a:gd name="T3" fmla="*/ 33 h 49"/>
                  <a:gd name="T4" fmla="*/ 21 w 47"/>
                  <a:gd name="T5" fmla="*/ 32 h 49"/>
                  <a:gd name="T6" fmla="*/ 23 w 47"/>
                  <a:gd name="T7" fmla="*/ 24 h 49"/>
                  <a:gd name="T8" fmla="*/ 18 w 47"/>
                  <a:gd name="T9" fmla="*/ 3 h 49"/>
                  <a:gd name="T10" fmla="*/ 14 w 47"/>
                  <a:gd name="T11" fmla="*/ 0 h 49"/>
                  <a:gd name="T12" fmla="*/ 5 w 47"/>
                  <a:gd name="T13" fmla="*/ 4 h 49"/>
                  <a:gd name="T14" fmla="*/ 2 w 47"/>
                  <a:gd name="T15" fmla="*/ 10 h 49"/>
                  <a:gd name="T16" fmla="*/ 7 w 47"/>
                  <a:gd name="T17" fmla="*/ 14 h 49"/>
                  <a:gd name="T18" fmla="*/ 11 w 47"/>
                  <a:gd name="T19" fmla="*/ 9 h 49"/>
                  <a:gd name="T20" fmla="*/ 12 w 47"/>
                  <a:gd name="T21" fmla="*/ 19 h 49"/>
                  <a:gd name="T22" fmla="*/ 5 w 47"/>
                  <a:gd name="T23" fmla="*/ 34 h 49"/>
                  <a:gd name="T24" fmla="*/ 9 w 47"/>
                  <a:gd name="T25" fmla="*/ 45 h 49"/>
                  <a:gd name="T26" fmla="*/ 29 w 47"/>
                  <a:gd name="T27" fmla="*/ 47 h 49"/>
                  <a:gd name="T28" fmla="*/ 45 w 47"/>
                  <a:gd name="T29" fmla="*/ 45 h 49"/>
                  <a:gd name="T30" fmla="*/ 45 w 47"/>
                  <a:gd name="T31" fmla="*/ 3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 h="49">
                    <a:moveTo>
                      <a:pt x="45" y="37"/>
                    </a:moveTo>
                    <a:cubicBezTo>
                      <a:pt x="40" y="33"/>
                      <a:pt x="35" y="34"/>
                      <a:pt x="29" y="33"/>
                    </a:cubicBezTo>
                    <a:cubicBezTo>
                      <a:pt x="26" y="33"/>
                      <a:pt x="23" y="33"/>
                      <a:pt x="21" y="32"/>
                    </a:cubicBezTo>
                    <a:cubicBezTo>
                      <a:pt x="22" y="30"/>
                      <a:pt x="22" y="27"/>
                      <a:pt x="23" y="24"/>
                    </a:cubicBezTo>
                    <a:cubicBezTo>
                      <a:pt x="23" y="17"/>
                      <a:pt x="20" y="10"/>
                      <a:pt x="18" y="3"/>
                    </a:cubicBezTo>
                    <a:cubicBezTo>
                      <a:pt x="18" y="2"/>
                      <a:pt x="16" y="0"/>
                      <a:pt x="14" y="0"/>
                    </a:cubicBezTo>
                    <a:cubicBezTo>
                      <a:pt x="11" y="1"/>
                      <a:pt x="7" y="1"/>
                      <a:pt x="5" y="4"/>
                    </a:cubicBezTo>
                    <a:cubicBezTo>
                      <a:pt x="3" y="6"/>
                      <a:pt x="3" y="8"/>
                      <a:pt x="2" y="10"/>
                    </a:cubicBezTo>
                    <a:cubicBezTo>
                      <a:pt x="0" y="13"/>
                      <a:pt x="4" y="17"/>
                      <a:pt x="7" y="14"/>
                    </a:cubicBezTo>
                    <a:cubicBezTo>
                      <a:pt x="9" y="12"/>
                      <a:pt x="9" y="10"/>
                      <a:pt x="11" y="9"/>
                    </a:cubicBezTo>
                    <a:cubicBezTo>
                      <a:pt x="11" y="13"/>
                      <a:pt x="12" y="16"/>
                      <a:pt x="12" y="19"/>
                    </a:cubicBezTo>
                    <a:cubicBezTo>
                      <a:pt x="13" y="26"/>
                      <a:pt x="9" y="30"/>
                      <a:pt x="5" y="34"/>
                    </a:cubicBezTo>
                    <a:cubicBezTo>
                      <a:pt x="0" y="38"/>
                      <a:pt x="4" y="45"/>
                      <a:pt x="9" y="45"/>
                    </a:cubicBezTo>
                    <a:cubicBezTo>
                      <a:pt x="16" y="46"/>
                      <a:pt x="22" y="46"/>
                      <a:pt x="29" y="47"/>
                    </a:cubicBezTo>
                    <a:cubicBezTo>
                      <a:pt x="35" y="48"/>
                      <a:pt x="40" y="49"/>
                      <a:pt x="45" y="45"/>
                    </a:cubicBezTo>
                    <a:cubicBezTo>
                      <a:pt x="47" y="43"/>
                      <a:pt x="46" y="39"/>
                      <a:pt x="4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1" name="Freeform 527"/>
              <p:cNvSpPr>
                <a:spLocks noEditPoints="1"/>
              </p:cNvSpPr>
              <p:nvPr/>
            </p:nvSpPr>
            <p:spPr bwMode="auto">
              <a:xfrm>
                <a:off x="2033" y="2873"/>
                <a:ext cx="169" cy="212"/>
              </a:xfrm>
              <a:custGeom>
                <a:avLst/>
                <a:gdLst>
                  <a:gd name="T0" fmla="*/ 43 w 84"/>
                  <a:gd name="T1" fmla="*/ 14 h 105"/>
                  <a:gd name="T2" fmla="*/ 42 w 84"/>
                  <a:gd name="T3" fmla="*/ 15 h 105"/>
                  <a:gd name="T4" fmla="*/ 50 w 84"/>
                  <a:gd name="T5" fmla="*/ 96 h 105"/>
                  <a:gd name="T6" fmla="*/ 84 w 84"/>
                  <a:gd name="T7" fmla="*/ 44 h 105"/>
                  <a:gd name="T8" fmla="*/ 43 w 84"/>
                  <a:gd name="T9" fmla="*/ 14 h 105"/>
                  <a:gd name="T10" fmla="*/ 50 w 84"/>
                  <a:gd name="T11" fmla="*/ 80 h 105"/>
                  <a:gd name="T12" fmla="*/ 31 w 84"/>
                  <a:gd name="T13" fmla="*/ 53 h 105"/>
                  <a:gd name="T14" fmla="*/ 47 w 84"/>
                  <a:gd name="T15" fmla="*/ 25 h 105"/>
                  <a:gd name="T16" fmla="*/ 63 w 84"/>
                  <a:gd name="T17" fmla="*/ 29 h 105"/>
                  <a:gd name="T18" fmla="*/ 69 w 84"/>
                  <a:gd name="T19" fmla="*/ 44 h 105"/>
                  <a:gd name="T20" fmla="*/ 50 w 84"/>
                  <a:gd name="T21" fmla="*/ 8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5">
                    <a:moveTo>
                      <a:pt x="43" y="14"/>
                    </a:moveTo>
                    <a:cubicBezTo>
                      <a:pt x="43" y="14"/>
                      <a:pt x="42" y="15"/>
                      <a:pt x="42" y="15"/>
                    </a:cubicBezTo>
                    <a:cubicBezTo>
                      <a:pt x="10" y="34"/>
                      <a:pt x="0" y="105"/>
                      <a:pt x="50" y="96"/>
                    </a:cubicBezTo>
                    <a:cubicBezTo>
                      <a:pt x="72" y="92"/>
                      <a:pt x="83" y="64"/>
                      <a:pt x="84" y="44"/>
                    </a:cubicBezTo>
                    <a:cubicBezTo>
                      <a:pt x="84" y="25"/>
                      <a:pt x="64" y="0"/>
                      <a:pt x="43" y="14"/>
                    </a:cubicBezTo>
                    <a:close/>
                    <a:moveTo>
                      <a:pt x="50" y="80"/>
                    </a:moveTo>
                    <a:cubicBezTo>
                      <a:pt x="31" y="91"/>
                      <a:pt x="27" y="65"/>
                      <a:pt x="31" y="53"/>
                    </a:cubicBezTo>
                    <a:cubicBezTo>
                      <a:pt x="33" y="43"/>
                      <a:pt x="39" y="33"/>
                      <a:pt x="47" y="25"/>
                    </a:cubicBezTo>
                    <a:cubicBezTo>
                      <a:pt x="53" y="26"/>
                      <a:pt x="58" y="25"/>
                      <a:pt x="63" y="29"/>
                    </a:cubicBezTo>
                    <a:cubicBezTo>
                      <a:pt x="68" y="32"/>
                      <a:pt x="68" y="39"/>
                      <a:pt x="69" y="44"/>
                    </a:cubicBezTo>
                    <a:cubicBezTo>
                      <a:pt x="69" y="58"/>
                      <a:pt x="62" y="73"/>
                      <a:pt x="50"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2" name="Freeform 528"/>
              <p:cNvSpPr>
                <a:spLocks noEditPoints="1"/>
              </p:cNvSpPr>
              <p:nvPr/>
            </p:nvSpPr>
            <p:spPr bwMode="auto">
              <a:xfrm>
                <a:off x="3035" y="1885"/>
                <a:ext cx="339" cy="575"/>
              </a:xfrm>
              <a:custGeom>
                <a:avLst/>
                <a:gdLst>
                  <a:gd name="T0" fmla="*/ 11 w 168"/>
                  <a:gd name="T1" fmla="*/ 4 h 285"/>
                  <a:gd name="T2" fmla="*/ 4 w 168"/>
                  <a:gd name="T3" fmla="*/ 17 h 285"/>
                  <a:gd name="T4" fmla="*/ 24 w 168"/>
                  <a:gd name="T5" fmla="*/ 46 h 285"/>
                  <a:gd name="T6" fmla="*/ 31 w 168"/>
                  <a:gd name="T7" fmla="*/ 57 h 285"/>
                  <a:gd name="T8" fmla="*/ 25 w 168"/>
                  <a:gd name="T9" fmla="*/ 60 h 285"/>
                  <a:gd name="T10" fmla="*/ 22 w 168"/>
                  <a:gd name="T11" fmla="*/ 62 h 285"/>
                  <a:gd name="T12" fmla="*/ 17 w 168"/>
                  <a:gd name="T13" fmla="*/ 73 h 285"/>
                  <a:gd name="T14" fmla="*/ 23 w 168"/>
                  <a:gd name="T15" fmla="*/ 95 h 285"/>
                  <a:gd name="T16" fmla="*/ 37 w 168"/>
                  <a:gd name="T17" fmla="*/ 106 h 285"/>
                  <a:gd name="T18" fmla="*/ 33 w 168"/>
                  <a:gd name="T19" fmla="*/ 114 h 285"/>
                  <a:gd name="T20" fmla="*/ 21 w 168"/>
                  <a:gd name="T21" fmla="*/ 154 h 285"/>
                  <a:gd name="T22" fmla="*/ 40 w 168"/>
                  <a:gd name="T23" fmla="*/ 158 h 285"/>
                  <a:gd name="T24" fmla="*/ 58 w 168"/>
                  <a:gd name="T25" fmla="*/ 281 h 285"/>
                  <a:gd name="T26" fmla="*/ 72 w 168"/>
                  <a:gd name="T27" fmla="*/ 278 h 285"/>
                  <a:gd name="T28" fmla="*/ 66 w 168"/>
                  <a:gd name="T29" fmla="*/ 150 h 285"/>
                  <a:gd name="T30" fmla="*/ 89 w 168"/>
                  <a:gd name="T31" fmla="*/ 165 h 285"/>
                  <a:gd name="T32" fmla="*/ 167 w 168"/>
                  <a:gd name="T33" fmla="*/ 235 h 285"/>
                  <a:gd name="T34" fmla="*/ 116 w 168"/>
                  <a:gd name="T35" fmla="*/ 129 h 285"/>
                  <a:gd name="T36" fmla="*/ 94 w 168"/>
                  <a:gd name="T37" fmla="*/ 124 h 285"/>
                  <a:gd name="T38" fmla="*/ 67 w 168"/>
                  <a:gd name="T39" fmla="*/ 101 h 285"/>
                  <a:gd name="T40" fmla="*/ 71 w 168"/>
                  <a:gd name="T41" fmla="*/ 89 h 285"/>
                  <a:gd name="T42" fmla="*/ 59 w 168"/>
                  <a:gd name="T43" fmla="*/ 45 h 285"/>
                  <a:gd name="T44" fmla="*/ 45 w 168"/>
                  <a:gd name="T45" fmla="*/ 49 h 285"/>
                  <a:gd name="T46" fmla="*/ 32 w 168"/>
                  <a:gd name="T47" fmla="*/ 22 h 285"/>
                  <a:gd name="T48" fmla="*/ 23 w 168"/>
                  <a:gd name="T49" fmla="*/ 7 h 285"/>
                  <a:gd name="T50" fmla="*/ 58 w 168"/>
                  <a:gd name="T51" fmla="*/ 275 h 285"/>
                  <a:gd name="T52" fmla="*/ 54 w 168"/>
                  <a:gd name="T53" fmla="*/ 154 h 285"/>
                  <a:gd name="T54" fmla="*/ 65 w 168"/>
                  <a:gd name="T55" fmla="*/ 135 h 285"/>
                  <a:gd name="T56" fmla="*/ 50 w 168"/>
                  <a:gd name="T57" fmla="*/ 106 h 285"/>
                  <a:gd name="T58" fmla="*/ 67 w 168"/>
                  <a:gd name="T59" fmla="*/ 135 h 285"/>
                  <a:gd name="T60" fmla="*/ 84 w 168"/>
                  <a:gd name="T61" fmla="*/ 143 h 285"/>
                  <a:gd name="T62" fmla="*/ 152 w 168"/>
                  <a:gd name="T63" fmla="*/ 218 h 285"/>
                  <a:gd name="T64" fmla="*/ 75 w 168"/>
                  <a:gd name="T65" fmla="*/ 131 h 285"/>
                  <a:gd name="T66" fmla="*/ 80 w 168"/>
                  <a:gd name="T67" fmla="*/ 129 h 285"/>
                  <a:gd name="T68" fmla="*/ 59 w 168"/>
                  <a:gd name="T69" fmla="*/ 83 h 285"/>
                  <a:gd name="T70" fmla="*/ 34 w 168"/>
                  <a:gd name="T71" fmla="*/ 87 h 285"/>
                  <a:gd name="T72" fmla="*/ 28 w 168"/>
                  <a:gd name="T73" fmla="*/ 71 h 285"/>
                  <a:gd name="T74" fmla="*/ 42 w 168"/>
                  <a:gd name="T75" fmla="*/ 64 h 285"/>
                  <a:gd name="T76" fmla="*/ 59 w 168"/>
                  <a:gd name="T77" fmla="*/ 8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8" h="285">
                    <a:moveTo>
                      <a:pt x="23" y="7"/>
                    </a:moveTo>
                    <a:cubicBezTo>
                      <a:pt x="22" y="2"/>
                      <a:pt x="15" y="0"/>
                      <a:pt x="11" y="4"/>
                    </a:cubicBezTo>
                    <a:cubicBezTo>
                      <a:pt x="11" y="5"/>
                      <a:pt x="11" y="5"/>
                      <a:pt x="10" y="6"/>
                    </a:cubicBezTo>
                    <a:cubicBezTo>
                      <a:pt x="5" y="6"/>
                      <a:pt x="0" y="11"/>
                      <a:pt x="4" y="17"/>
                    </a:cubicBezTo>
                    <a:cubicBezTo>
                      <a:pt x="10" y="24"/>
                      <a:pt x="15" y="30"/>
                      <a:pt x="20" y="38"/>
                    </a:cubicBezTo>
                    <a:cubicBezTo>
                      <a:pt x="21" y="40"/>
                      <a:pt x="23" y="43"/>
                      <a:pt x="24" y="46"/>
                    </a:cubicBezTo>
                    <a:cubicBezTo>
                      <a:pt x="26" y="48"/>
                      <a:pt x="27" y="51"/>
                      <a:pt x="29" y="54"/>
                    </a:cubicBezTo>
                    <a:cubicBezTo>
                      <a:pt x="29" y="55"/>
                      <a:pt x="30" y="56"/>
                      <a:pt x="31" y="57"/>
                    </a:cubicBezTo>
                    <a:cubicBezTo>
                      <a:pt x="31" y="57"/>
                      <a:pt x="31" y="57"/>
                      <a:pt x="31" y="57"/>
                    </a:cubicBezTo>
                    <a:cubicBezTo>
                      <a:pt x="29" y="58"/>
                      <a:pt x="27" y="59"/>
                      <a:pt x="25" y="60"/>
                    </a:cubicBezTo>
                    <a:cubicBezTo>
                      <a:pt x="24" y="60"/>
                      <a:pt x="23" y="60"/>
                      <a:pt x="22" y="61"/>
                    </a:cubicBezTo>
                    <a:cubicBezTo>
                      <a:pt x="22" y="61"/>
                      <a:pt x="22" y="62"/>
                      <a:pt x="22" y="62"/>
                    </a:cubicBezTo>
                    <a:cubicBezTo>
                      <a:pt x="20" y="62"/>
                      <a:pt x="19" y="63"/>
                      <a:pt x="18" y="64"/>
                    </a:cubicBezTo>
                    <a:cubicBezTo>
                      <a:pt x="14" y="66"/>
                      <a:pt x="14" y="71"/>
                      <a:pt x="17" y="73"/>
                    </a:cubicBezTo>
                    <a:cubicBezTo>
                      <a:pt x="17" y="75"/>
                      <a:pt x="17" y="77"/>
                      <a:pt x="17" y="79"/>
                    </a:cubicBezTo>
                    <a:cubicBezTo>
                      <a:pt x="18" y="85"/>
                      <a:pt x="20" y="90"/>
                      <a:pt x="23" y="95"/>
                    </a:cubicBezTo>
                    <a:cubicBezTo>
                      <a:pt x="27" y="99"/>
                      <a:pt x="31" y="102"/>
                      <a:pt x="36" y="104"/>
                    </a:cubicBezTo>
                    <a:cubicBezTo>
                      <a:pt x="36" y="105"/>
                      <a:pt x="36" y="105"/>
                      <a:pt x="37" y="106"/>
                    </a:cubicBezTo>
                    <a:cubicBezTo>
                      <a:pt x="37" y="106"/>
                      <a:pt x="37" y="107"/>
                      <a:pt x="37" y="108"/>
                    </a:cubicBezTo>
                    <a:cubicBezTo>
                      <a:pt x="35" y="108"/>
                      <a:pt x="32" y="110"/>
                      <a:pt x="33" y="114"/>
                    </a:cubicBezTo>
                    <a:cubicBezTo>
                      <a:pt x="35" y="124"/>
                      <a:pt x="36" y="135"/>
                      <a:pt x="38" y="146"/>
                    </a:cubicBezTo>
                    <a:cubicBezTo>
                      <a:pt x="32" y="148"/>
                      <a:pt x="27" y="151"/>
                      <a:pt x="21" y="154"/>
                    </a:cubicBezTo>
                    <a:cubicBezTo>
                      <a:pt x="19" y="155"/>
                      <a:pt x="20" y="160"/>
                      <a:pt x="23" y="160"/>
                    </a:cubicBezTo>
                    <a:cubicBezTo>
                      <a:pt x="29" y="160"/>
                      <a:pt x="34" y="159"/>
                      <a:pt x="40" y="158"/>
                    </a:cubicBezTo>
                    <a:cubicBezTo>
                      <a:pt x="44" y="199"/>
                      <a:pt x="46" y="240"/>
                      <a:pt x="52" y="281"/>
                    </a:cubicBezTo>
                    <a:cubicBezTo>
                      <a:pt x="52" y="285"/>
                      <a:pt x="57" y="285"/>
                      <a:pt x="58" y="281"/>
                    </a:cubicBezTo>
                    <a:cubicBezTo>
                      <a:pt x="61" y="282"/>
                      <a:pt x="63" y="282"/>
                      <a:pt x="66" y="282"/>
                    </a:cubicBezTo>
                    <a:cubicBezTo>
                      <a:pt x="69" y="283"/>
                      <a:pt x="71" y="281"/>
                      <a:pt x="72" y="278"/>
                    </a:cubicBezTo>
                    <a:cubicBezTo>
                      <a:pt x="81" y="237"/>
                      <a:pt x="77" y="192"/>
                      <a:pt x="66" y="150"/>
                    </a:cubicBezTo>
                    <a:cubicBezTo>
                      <a:pt x="66" y="150"/>
                      <a:pt x="66" y="150"/>
                      <a:pt x="66" y="150"/>
                    </a:cubicBezTo>
                    <a:cubicBezTo>
                      <a:pt x="69" y="149"/>
                      <a:pt x="72" y="148"/>
                      <a:pt x="75" y="147"/>
                    </a:cubicBezTo>
                    <a:cubicBezTo>
                      <a:pt x="80" y="153"/>
                      <a:pt x="84" y="159"/>
                      <a:pt x="89" y="165"/>
                    </a:cubicBezTo>
                    <a:cubicBezTo>
                      <a:pt x="110" y="192"/>
                      <a:pt x="134" y="215"/>
                      <a:pt x="157" y="240"/>
                    </a:cubicBezTo>
                    <a:cubicBezTo>
                      <a:pt x="161" y="244"/>
                      <a:pt x="168" y="241"/>
                      <a:pt x="167" y="235"/>
                    </a:cubicBezTo>
                    <a:cubicBezTo>
                      <a:pt x="163" y="193"/>
                      <a:pt x="134" y="164"/>
                      <a:pt x="104" y="137"/>
                    </a:cubicBezTo>
                    <a:cubicBezTo>
                      <a:pt x="109" y="135"/>
                      <a:pt x="113" y="133"/>
                      <a:pt x="116" y="129"/>
                    </a:cubicBezTo>
                    <a:cubicBezTo>
                      <a:pt x="119" y="125"/>
                      <a:pt x="116" y="120"/>
                      <a:pt x="112" y="119"/>
                    </a:cubicBezTo>
                    <a:cubicBezTo>
                      <a:pt x="105" y="118"/>
                      <a:pt x="100" y="121"/>
                      <a:pt x="94" y="124"/>
                    </a:cubicBezTo>
                    <a:cubicBezTo>
                      <a:pt x="93" y="124"/>
                      <a:pt x="92" y="124"/>
                      <a:pt x="91" y="125"/>
                    </a:cubicBezTo>
                    <a:cubicBezTo>
                      <a:pt x="83" y="117"/>
                      <a:pt x="75" y="109"/>
                      <a:pt x="67" y="101"/>
                    </a:cubicBezTo>
                    <a:cubicBezTo>
                      <a:pt x="67" y="100"/>
                      <a:pt x="66" y="99"/>
                      <a:pt x="64" y="99"/>
                    </a:cubicBezTo>
                    <a:cubicBezTo>
                      <a:pt x="67" y="96"/>
                      <a:pt x="69" y="93"/>
                      <a:pt x="71" y="89"/>
                    </a:cubicBezTo>
                    <a:cubicBezTo>
                      <a:pt x="72" y="83"/>
                      <a:pt x="72" y="77"/>
                      <a:pt x="71" y="70"/>
                    </a:cubicBezTo>
                    <a:cubicBezTo>
                      <a:pt x="69" y="62"/>
                      <a:pt x="65" y="51"/>
                      <a:pt x="59" y="45"/>
                    </a:cubicBezTo>
                    <a:cubicBezTo>
                      <a:pt x="57" y="43"/>
                      <a:pt x="54" y="44"/>
                      <a:pt x="52" y="45"/>
                    </a:cubicBezTo>
                    <a:cubicBezTo>
                      <a:pt x="49" y="46"/>
                      <a:pt x="47" y="47"/>
                      <a:pt x="45" y="49"/>
                    </a:cubicBezTo>
                    <a:cubicBezTo>
                      <a:pt x="44" y="48"/>
                      <a:pt x="44" y="48"/>
                      <a:pt x="44" y="47"/>
                    </a:cubicBezTo>
                    <a:cubicBezTo>
                      <a:pt x="40" y="39"/>
                      <a:pt x="36" y="30"/>
                      <a:pt x="32" y="22"/>
                    </a:cubicBezTo>
                    <a:cubicBezTo>
                      <a:pt x="30" y="18"/>
                      <a:pt x="28" y="14"/>
                      <a:pt x="26" y="10"/>
                    </a:cubicBezTo>
                    <a:cubicBezTo>
                      <a:pt x="25" y="8"/>
                      <a:pt x="22" y="1"/>
                      <a:pt x="23" y="7"/>
                    </a:cubicBezTo>
                    <a:close/>
                    <a:moveTo>
                      <a:pt x="60" y="185"/>
                    </a:moveTo>
                    <a:cubicBezTo>
                      <a:pt x="63" y="201"/>
                      <a:pt x="74" y="262"/>
                      <a:pt x="58" y="275"/>
                    </a:cubicBezTo>
                    <a:cubicBezTo>
                      <a:pt x="57" y="235"/>
                      <a:pt x="55" y="195"/>
                      <a:pt x="50" y="155"/>
                    </a:cubicBezTo>
                    <a:cubicBezTo>
                      <a:pt x="52" y="155"/>
                      <a:pt x="53" y="154"/>
                      <a:pt x="54" y="154"/>
                    </a:cubicBezTo>
                    <a:cubicBezTo>
                      <a:pt x="56" y="164"/>
                      <a:pt x="59" y="175"/>
                      <a:pt x="60" y="185"/>
                    </a:cubicBezTo>
                    <a:close/>
                    <a:moveTo>
                      <a:pt x="65" y="135"/>
                    </a:moveTo>
                    <a:cubicBezTo>
                      <a:pt x="64" y="136"/>
                      <a:pt x="63" y="136"/>
                      <a:pt x="62" y="137"/>
                    </a:cubicBezTo>
                    <a:cubicBezTo>
                      <a:pt x="58" y="126"/>
                      <a:pt x="54" y="116"/>
                      <a:pt x="50" y="106"/>
                    </a:cubicBezTo>
                    <a:cubicBezTo>
                      <a:pt x="52" y="106"/>
                      <a:pt x="54" y="105"/>
                      <a:pt x="56" y="105"/>
                    </a:cubicBezTo>
                    <a:cubicBezTo>
                      <a:pt x="57" y="115"/>
                      <a:pt x="61" y="125"/>
                      <a:pt x="67" y="135"/>
                    </a:cubicBezTo>
                    <a:cubicBezTo>
                      <a:pt x="66" y="135"/>
                      <a:pt x="65" y="135"/>
                      <a:pt x="65" y="135"/>
                    </a:cubicBezTo>
                    <a:close/>
                    <a:moveTo>
                      <a:pt x="84" y="143"/>
                    </a:moveTo>
                    <a:cubicBezTo>
                      <a:pt x="87" y="143"/>
                      <a:pt x="90" y="142"/>
                      <a:pt x="92" y="141"/>
                    </a:cubicBezTo>
                    <a:cubicBezTo>
                      <a:pt x="117" y="163"/>
                      <a:pt x="142" y="187"/>
                      <a:pt x="152" y="218"/>
                    </a:cubicBezTo>
                    <a:cubicBezTo>
                      <a:pt x="129" y="195"/>
                      <a:pt x="104" y="170"/>
                      <a:pt x="84" y="143"/>
                    </a:cubicBezTo>
                    <a:close/>
                    <a:moveTo>
                      <a:pt x="75" y="131"/>
                    </a:moveTo>
                    <a:cubicBezTo>
                      <a:pt x="72" y="126"/>
                      <a:pt x="69" y="121"/>
                      <a:pt x="66" y="116"/>
                    </a:cubicBezTo>
                    <a:cubicBezTo>
                      <a:pt x="71" y="120"/>
                      <a:pt x="75" y="125"/>
                      <a:pt x="80" y="129"/>
                    </a:cubicBezTo>
                    <a:cubicBezTo>
                      <a:pt x="79" y="130"/>
                      <a:pt x="77" y="130"/>
                      <a:pt x="75" y="131"/>
                    </a:cubicBezTo>
                    <a:close/>
                    <a:moveTo>
                      <a:pt x="59" y="83"/>
                    </a:moveTo>
                    <a:cubicBezTo>
                      <a:pt x="59" y="89"/>
                      <a:pt x="54" y="93"/>
                      <a:pt x="49" y="93"/>
                    </a:cubicBezTo>
                    <a:cubicBezTo>
                      <a:pt x="43" y="94"/>
                      <a:pt x="37" y="91"/>
                      <a:pt x="34" y="87"/>
                    </a:cubicBezTo>
                    <a:cubicBezTo>
                      <a:pt x="31" y="84"/>
                      <a:pt x="30" y="81"/>
                      <a:pt x="29" y="78"/>
                    </a:cubicBezTo>
                    <a:cubicBezTo>
                      <a:pt x="28" y="75"/>
                      <a:pt x="28" y="73"/>
                      <a:pt x="28" y="71"/>
                    </a:cubicBezTo>
                    <a:cubicBezTo>
                      <a:pt x="28" y="71"/>
                      <a:pt x="28" y="71"/>
                      <a:pt x="28" y="71"/>
                    </a:cubicBezTo>
                    <a:cubicBezTo>
                      <a:pt x="33" y="69"/>
                      <a:pt x="37" y="67"/>
                      <a:pt x="42" y="64"/>
                    </a:cubicBezTo>
                    <a:cubicBezTo>
                      <a:pt x="45" y="63"/>
                      <a:pt x="49" y="61"/>
                      <a:pt x="53" y="59"/>
                    </a:cubicBezTo>
                    <a:cubicBezTo>
                      <a:pt x="56" y="67"/>
                      <a:pt x="61" y="74"/>
                      <a:pt x="59"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3" name="Freeform 529"/>
              <p:cNvSpPr>
                <a:spLocks noEditPoints="1"/>
              </p:cNvSpPr>
              <p:nvPr/>
            </p:nvSpPr>
            <p:spPr bwMode="auto">
              <a:xfrm>
                <a:off x="5344" y="721"/>
                <a:ext cx="484" cy="462"/>
              </a:xfrm>
              <a:custGeom>
                <a:avLst/>
                <a:gdLst>
                  <a:gd name="T0" fmla="*/ 232 w 240"/>
                  <a:gd name="T1" fmla="*/ 1 h 229"/>
                  <a:gd name="T2" fmla="*/ 174 w 240"/>
                  <a:gd name="T3" fmla="*/ 34 h 229"/>
                  <a:gd name="T4" fmla="*/ 127 w 240"/>
                  <a:gd name="T5" fmla="*/ 8 h 229"/>
                  <a:gd name="T6" fmla="*/ 108 w 240"/>
                  <a:gd name="T7" fmla="*/ 36 h 229"/>
                  <a:gd name="T8" fmla="*/ 108 w 240"/>
                  <a:gd name="T9" fmla="*/ 55 h 229"/>
                  <a:gd name="T10" fmla="*/ 95 w 240"/>
                  <a:gd name="T11" fmla="*/ 73 h 229"/>
                  <a:gd name="T12" fmla="*/ 40 w 240"/>
                  <a:gd name="T13" fmla="*/ 103 h 229"/>
                  <a:gd name="T14" fmla="*/ 61 w 240"/>
                  <a:gd name="T15" fmla="*/ 123 h 229"/>
                  <a:gd name="T16" fmla="*/ 21 w 240"/>
                  <a:gd name="T17" fmla="*/ 201 h 229"/>
                  <a:gd name="T18" fmla="*/ 72 w 240"/>
                  <a:gd name="T19" fmla="*/ 176 h 229"/>
                  <a:gd name="T20" fmla="*/ 105 w 240"/>
                  <a:gd name="T21" fmla="*/ 205 h 229"/>
                  <a:gd name="T22" fmla="*/ 125 w 240"/>
                  <a:gd name="T23" fmla="*/ 163 h 229"/>
                  <a:gd name="T24" fmla="*/ 165 w 240"/>
                  <a:gd name="T25" fmla="*/ 162 h 229"/>
                  <a:gd name="T26" fmla="*/ 176 w 240"/>
                  <a:gd name="T27" fmla="*/ 134 h 229"/>
                  <a:gd name="T28" fmla="*/ 178 w 240"/>
                  <a:gd name="T29" fmla="*/ 119 h 229"/>
                  <a:gd name="T30" fmla="*/ 209 w 240"/>
                  <a:gd name="T31" fmla="*/ 109 h 229"/>
                  <a:gd name="T32" fmla="*/ 228 w 240"/>
                  <a:gd name="T33" fmla="*/ 69 h 229"/>
                  <a:gd name="T34" fmla="*/ 190 w 240"/>
                  <a:gd name="T35" fmla="*/ 41 h 229"/>
                  <a:gd name="T36" fmla="*/ 237 w 240"/>
                  <a:gd name="T37" fmla="*/ 10 h 229"/>
                  <a:gd name="T38" fmla="*/ 232 w 240"/>
                  <a:gd name="T39" fmla="*/ 1 h 229"/>
                  <a:gd name="T40" fmla="*/ 177 w 240"/>
                  <a:gd name="T41" fmla="*/ 51 h 229"/>
                  <a:gd name="T42" fmla="*/ 205 w 240"/>
                  <a:gd name="T43" fmla="*/ 60 h 229"/>
                  <a:gd name="T44" fmla="*/ 200 w 240"/>
                  <a:gd name="T45" fmla="*/ 102 h 229"/>
                  <a:gd name="T46" fmla="*/ 188 w 240"/>
                  <a:gd name="T47" fmla="*/ 104 h 229"/>
                  <a:gd name="T48" fmla="*/ 159 w 240"/>
                  <a:gd name="T49" fmla="*/ 117 h 229"/>
                  <a:gd name="T50" fmla="*/ 158 w 240"/>
                  <a:gd name="T51" fmla="*/ 126 h 229"/>
                  <a:gd name="T52" fmla="*/ 161 w 240"/>
                  <a:gd name="T53" fmla="*/ 152 h 229"/>
                  <a:gd name="T54" fmla="*/ 111 w 240"/>
                  <a:gd name="T55" fmla="*/ 151 h 229"/>
                  <a:gd name="T56" fmla="*/ 100 w 240"/>
                  <a:gd name="T57" fmla="*/ 172 h 229"/>
                  <a:gd name="T58" fmla="*/ 100 w 240"/>
                  <a:gd name="T59" fmla="*/ 189 h 229"/>
                  <a:gd name="T60" fmla="*/ 79 w 240"/>
                  <a:gd name="T61" fmla="*/ 182 h 229"/>
                  <a:gd name="T62" fmla="*/ 77 w 240"/>
                  <a:gd name="T63" fmla="*/ 167 h 229"/>
                  <a:gd name="T64" fmla="*/ 77 w 240"/>
                  <a:gd name="T65" fmla="*/ 165 h 229"/>
                  <a:gd name="T66" fmla="*/ 77 w 240"/>
                  <a:gd name="T67" fmla="*/ 165 h 229"/>
                  <a:gd name="T68" fmla="*/ 72 w 240"/>
                  <a:gd name="T69" fmla="*/ 163 h 229"/>
                  <a:gd name="T70" fmla="*/ 26 w 240"/>
                  <a:gd name="T71" fmla="*/ 179 h 229"/>
                  <a:gd name="T72" fmla="*/ 78 w 240"/>
                  <a:gd name="T73" fmla="*/ 121 h 229"/>
                  <a:gd name="T74" fmla="*/ 74 w 240"/>
                  <a:gd name="T75" fmla="*/ 114 h 229"/>
                  <a:gd name="T76" fmla="*/ 55 w 240"/>
                  <a:gd name="T77" fmla="*/ 102 h 229"/>
                  <a:gd name="T78" fmla="*/ 76 w 240"/>
                  <a:gd name="T79" fmla="*/ 88 h 229"/>
                  <a:gd name="T80" fmla="*/ 95 w 240"/>
                  <a:gd name="T81" fmla="*/ 81 h 229"/>
                  <a:gd name="T82" fmla="*/ 119 w 240"/>
                  <a:gd name="T83" fmla="*/ 50 h 229"/>
                  <a:gd name="T84" fmla="*/ 133 w 240"/>
                  <a:gd name="T85" fmla="*/ 19 h 229"/>
                  <a:gd name="T86" fmla="*/ 163 w 240"/>
                  <a:gd name="T87" fmla="*/ 39 h 229"/>
                  <a:gd name="T88" fmla="*/ 164 w 240"/>
                  <a:gd name="T89" fmla="*/ 43 h 229"/>
                  <a:gd name="T90" fmla="*/ 154 w 240"/>
                  <a:gd name="T91" fmla="*/ 52 h 229"/>
                  <a:gd name="T92" fmla="*/ 83 w 240"/>
                  <a:gd name="T93" fmla="*/ 143 h 229"/>
                  <a:gd name="T94" fmla="*/ 90 w 240"/>
                  <a:gd name="T95" fmla="*/ 147 h 229"/>
                  <a:gd name="T96" fmla="*/ 156 w 240"/>
                  <a:gd name="T97" fmla="*/ 66 h 229"/>
                  <a:gd name="T98" fmla="*/ 176 w 240"/>
                  <a:gd name="T99" fmla="*/ 51 h 229"/>
                  <a:gd name="T100" fmla="*/ 177 w 240"/>
                  <a:gd name="T101" fmla="*/ 5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0" h="229">
                    <a:moveTo>
                      <a:pt x="232" y="1"/>
                    </a:moveTo>
                    <a:cubicBezTo>
                      <a:pt x="212" y="3"/>
                      <a:pt x="191" y="18"/>
                      <a:pt x="174" y="34"/>
                    </a:cubicBezTo>
                    <a:cubicBezTo>
                      <a:pt x="179" y="13"/>
                      <a:pt x="144" y="2"/>
                      <a:pt x="127" y="8"/>
                    </a:cubicBezTo>
                    <a:cubicBezTo>
                      <a:pt x="115" y="13"/>
                      <a:pt x="109" y="24"/>
                      <a:pt x="108" y="36"/>
                    </a:cubicBezTo>
                    <a:cubicBezTo>
                      <a:pt x="108" y="42"/>
                      <a:pt x="108" y="49"/>
                      <a:pt x="108" y="55"/>
                    </a:cubicBezTo>
                    <a:cubicBezTo>
                      <a:pt x="107" y="66"/>
                      <a:pt x="103" y="68"/>
                      <a:pt x="95" y="73"/>
                    </a:cubicBezTo>
                    <a:cubicBezTo>
                      <a:pt x="73" y="78"/>
                      <a:pt x="52" y="81"/>
                      <a:pt x="40" y="103"/>
                    </a:cubicBezTo>
                    <a:cubicBezTo>
                      <a:pt x="31" y="119"/>
                      <a:pt x="47" y="123"/>
                      <a:pt x="61" y="123"/>
                    </a:cubicBezTo>
                    <a:cubicBezTo>
                      <a:pt x="36" y="144"/>
                      <a:pt x="0" y="162"/>
                      <a:pt x="21" y="201"/>
                    </a:cubicBezTo>
                    <a:cubicBezTo>
                      <a:pt x="32" y="223"/>
                      <a:pt x="60" y="195"/>
                      <a:pt x="72" y="176"/>
                    </a:cubicBezTo>
                    <a:cubicBezTo>
                      <a:pt x="74" y="196"/>
                      <a:pt x="89" y="229"/>
                      <a:pt x="105" y="205"/>
                    </a:cubicBezTo>
                    <a:cubicBezTo>
                      <a:pt x="112" y="195"/>
                      <a:pt x="108" y="148"/>
                      <a:pt x="125" y="163"/>
                    </a:cubicBezTo>
                    <a:cubicBezTo>
                      <a:pt x="134" y="171"/>
                      <a:pt x="155" y="167"/>
                      <a:pt x="165" y="162"/>
                    </a:cubicBezTo>
                    <a:cubicBezTo>
                      <a:pt x="171" y="158"/>
                      <a:pt x="177" y="141"/>
                      <a:pt x="176" y="134"/>
                    </a:cubicBezTo>
                    <a:cubicBezTo>
                      <a:pt x="175" y="129"/>
                      <a:pt x="164" y="123"/>
                      <a:pt x="178" y="119"/>
                    </a:cubicBezTo>
                    <a:cubicBezTo>
                      <a:pt x="187" y="117"/>
                      <a:pt x="200" y="113"/>
                      <a:pt x="209" y="109"/>
                    </a:cubicBezTo>
                    <a:cubicBezTo>
                      <a:pt x="225" y="102"/>
                      <a:pt x="231" y="85"/>
                      <a:pt x="228" y="69"/>
                    </a:cubicBezTo>
                    <a:cubicBezTo>
                      <a:pt x="224" y="53"/>
                      <a:pt x="205" y="45"/>
                      <a:pt x="190" y="41"/>
                    </a:cubicBezTo>
                    <a:cubicBezTo>
                      <a:pt x="206" y="31"/>
                      <a:pt x="222" y="22"/>
                      <a:pt x="237" y="10"/>
                    </a:cubicBezTo>
                    <a:cubicBezTo>
                      <a:pt x="240" y="7"/>
                      <a:pt x="237" y="0"/>
                      <a:pt x="232" y="1"/>
                    </a:cubicBezTo>
                    <a:close/>
                    <a:moveTo>
                      <a:pt x="177" y="51"/>
                    </a:moveTo>
                    <a:cubicBezTo>
                      <a:pt x="188" y="53"/>
                      <a:pt x="196" y="55"/>
                      <a:pt x="205" y="60"/>
                    </a:cubicBezTo>
                    <a:cubicBezTo>
                      <a:pt x="203" y="74"/>
                      <a:pt x="202" y="88"/>
                      <a:pt x="200" y="102"/>
                    </a:cubicBezTo>
                    <a:cubicBezTo>
                      <a:pt x="196" y="102"/>
                      <a:pt x="192" y="103"/>
                      <a:pt x="188" y="104"/>
                    </a:cubicBezTo>
                    <a:cubicBezTo>
                      <a:pt x="179" y="106"/>
                      <a:pt x="166" y="110"/>
                      <a:pt x="159" y="117"/>
                    </a:cubicBezTo>
                    <a:cubicBezTo>
                      <a:pt x="157" y="119"/>
                      <a:pt x="157" y="124"/>
                      <a:pt x="158" y="126"/>
                    </a:cubicBezTo>
                    <a:cubicBezTo>
                      <a:pt x="165" y="137"/>
                      <a:pt x="165" y="140"/>
                      <a:pt x="161" y="152"/>
                    </a:cubicBezTo>
                    <a:cubicBezTo>
                      <a:pt x="153" y="173"/>
                      <a:pt x="124" y="139"/>
                      <a:pt x="111" y="151"/>
                    </a:cubicBezTo>
                    <a:cubicBezTo>
                      <a:pt x="103" y="158"/>
                      <a:pt x="101" y="162"/>
                      <a:pt x="100" y="172"/>
                    </a:cubicBezTo>
                    <a:cubicBezTo>
                      <a:pt x="100" y="178"/>
                      <a:pt x="100" y="184"/>
                      <a:pt x="100" y="189"/>
                    </a:cubicBezTo>
                    <a:cubicBezTo>
                      <a:pt x="87" y="199"/>
                      <a:pt x="80" y="197"/>
                      <a:pt x="79" y="182"/>
                    </a:cubicBezTo>
                    <a:cubicBezTo>
                      <a:pt x="77" y="177"/>
                      <a:pt x="77" y="172"/>
                      <a:pt x="77" y="167"/>
                    </a:cubicBezTo>
                    <a:cubicBezTo>
                      <a:pt x="77" y="166"/>
                      <a:pt x="77" y="166"/>
                      <a:pt x="77" y="165"/>
                    </a:cubicBezTo>
                    <a:cubicBezTo>
                      <a:pt x="77" y="165"/>
                      <a:pt x="77" y="165"/>
                      <a:pt x="77" y="165"/>
                    </a:cubicBezTo>
                    <a:cubicBezTo>
                      <a:pt x="78" y="162"/>
                      <a:pt x="74" y="161"/>
                      <a:pt x="72" y="163"/>
                    </a:cubicBezTo>
                    <a:cubicBezTo>
                      <a:pt x="60" y="173"/>
                      <a:pt x="30" y="223"/>
                      <a:pt x="26" y="179"/>
                    </a:cubicBezTo>
                    <a:cubicBezTo>
                      <a:pt x="24" y="153"/>
                      <a:pt x="63" y="138"/>
                      <a:pt x="78" y="121"/>
                    </a:cubicBezTo>
                    <a:cubicBezTo>
                      <a:pt x="80" y="119"/>
                      <a:pt x="79" y="113"/>
                      <a:pt x="74" y="114"/>
                    </a:cubicBezTo>
                    <a:cubicBezTo>
                      <a:pt x="69" y="114"/>
                      <a:pt x="41" y="119"/>
                      <a:pt x="55" y="102"/>
                    </a:cubicBezTo>
                    <a:cubicBezTo>
                      <a:pt x="61" y="95"/>
                      <a:pt x="68" y="91"/>
                      <a:pt x="76" y="88"/>
                    </a:cubicBezTo>
                    <a:cubicBezTo>
                      <a:pt x="83" y="86"/>
                      <a:pt x="89" y="84"/>
                      <a:pt x="95" y="81"/>
                    </a:cubicBezTo>
                    <a:cubicBezTo>
                      <a:pt x="114" y="83"/>
                      <a:pt x="119" y="64"/>
                      <a:pt x="119" y="50"/>
                    </a:cubicBezTo>
                    <a:cubicBezTo>
                      <a:pt x="120" y="38"/>
                      <a:pt x="120" y="25"/>
                      <a:pt x="133" y="19"/>
                    </a:cubicBezTo>
                    <a:cubicBezTo>
                      <a:pt x="146" y="15"/>
                      <a:pt x="169" y="23"/>
                      <a:pt x="163" y="39"/>
                    </a:cubicBezTo>
                    <a:cubicBezTo>
                      <a:pt x="163" y="41"/>
                      <a:pt x="163" y="42"/>
                      <a:pt x="164" y="43"/>
                    </a:cubicBezTo>
                    <a:cubicBezTo>
                      <a:pt x="161" y="46"/>
                      <a:pt x="157" y="49"/>
                      <a:pt x="154" y="52"/>
                    </a:cubicBezTo>
                    <a:cubicBezTo>
                      <a:pt x="126" y="78"/>
                      <a:pt x="98" y="108"/>
                      <a:pt x="83" y="143"/>
                    </a:cubicBezTo>
                    <a:cubicBezTo>
                      <a:pt x="81" y="147"/>
                      <a:pt x="88" y="151"/>
                      <a:pt x="90" y="147"/>
                    </a:cubicBezTo>
                    <a:cubicBezTo>
                      <a:pt x="105" y="115"/>
                      <a:pt x="131" y="89"/>
                      <a:pt x="156" y="66"/>
                    </a:cubicBezTo>
                    <a:cubicBezTo>
                      <a:pt x="163" y="60"/>
                      <a:pt x="169" y="55"/>
                      <a:pt x="176" y="51"/>
                    </a:cubicBezTo>
                    <a:cubicBezTo>
                      <a:pt x="176" y="51"/>
                      <a:pt x="177" y="51"/>
                      <a:pt x="177"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4" name="Freeform 530"/>
              <p:cNvSpPr>
                <a:spLocks noEditPoints="1"/>
              </p:cNvSpPr>
              <p:nvPr/>
            </p:nvSpPr>
            <p:spPr bwMode="auto">
              <a:xfrm>
                <a:off x="4386" y="2169"/>
                <a:ext cx="551" cy="357"/>
              </a:xfrm>
              <a:custGeom>
                <a:avLst/>
                <a:gdLst>
                  <a:gd name="T0" fmla="*/ 258 w 273"/>
                  <a:gd name="T1" fmla="*/ 37 h 177"/>
                  <a:gd name="T2" fmla="*/ 250 w 273"/>
                  <a:gd name="T3" fmla="*/ 37 h 177"/>
                  <a:gd name="T4" fmla="*/ 247 w 273"/>
                  <a:gd name="T5" fmla="*/ 38 h 177"/>
                  <a:gd name="T6" fmla="*/ 246 w 273"/>
                  <a:gd name="T7" fmla="*/ 38 h 177"/>
                  <a:gd name="T8" fmla="*/ 174 w 273"/>
                  <a:gd name="T9" fmla="*/ 44 h 177"/>
                  <a:gd name="T10" fmla="*/ 126 w 273"/>
                  <a:gd name="T11" fmla="*/ 4 h 177"/>
                  <a:gd name="T12" fmla="*/ 114 w 273"/>
                  <a:gd name="T13" fmla="*/ 3 h 177"/>
                  <a:gd name="T14" fmla="*/ 79 w 273"/>
                  <a:gd name="T15" fmla="*/ 40 h 177"/>
                  <a:gd name="T16" fmla="*/ 60 w 273"/>
                  <a:gd name="T17" fmla="*/ 60 h 177"/>
                  <a:gd name="T18" fmla="*/ 55 w 273"/>
                  <a:gd name="T19" fmla="*/ 67 h 177"/>
                  <a:gd name="T20" fmla="*/ 56 w 273"/>
                  <a:gd name="T21" fmla="*/ 71 h 177"/>
                  <a:gd name="T22" fmla="*/ 55 w 273"/>
                  <a:gd name="T23" fmla="*/ 71 h 177"/>
                  <a:gd name="T24" fmla="*/ 55 w 273"/>
                  <a:gd name="T25" fmla="*/ 72 h 177"/>
                  <a:gd name="T26" fmla="*/ 55 w 273"/>
                  <a:gd name="T27" fmla="*/ 74 h 177"/>
                  <a:gd name="T28" fmla="*/ 115 w 273"/>
                  <a:gd name="T29" fmla="*/ 25 h 177"/>
                  <a:gd name="T30" fmla="*/ 116 w 273"/>
                  <a:gd name="T31" fmla="*/ 62 h 177"/>
                  <a:gd name="T32" fmla="*/ 115 w 273"/>
                  <a:gd name="T33" fmla="*/ 101 h 177"/>
                  <a:gd name="T34" fmla="*/ 16 w 273"/>
                  <a:gd name="T35" fmla="*/ 61 h 177"/>
                  <a:gd name="T36" fmla="*/ 29 w 273"/>
                  <a:gd name="T37" fmla="*/ 62 h 177"/>
                  <a:gd name="T38" fmla="*/ 58 w 273"/>
                  <a:gd name="T39" fmla="*/ 61 h 177"/>
                  <a:gd name="T40" fmla="*/ 58 w 273"/>
                  <a:gd name="T41" fmla="*/ 54 h 177"/>
                  <a:gd name="T42" fmla="*/ 33 w 273"/>
                  <a:gd name="T43" fmla="*/ 53 h 177"/>
                  <a:gd name="T44" fmla="*/ 6 w 273"/>
                  <a:gd name="T45" fmla="*/ 51 h 177"/>
                  <a:gd name="T46" fmla="*/ 3 w 273"/>
                  <a:gd name="T47" fmla="*/ 59 h 177"/>
                  <a:gd name="T48" fmla="*/ 3 w 273"/>
                  <a:gd name="T49" fmla="*/ 60 h 177"/>
                  <a:gd name="T50" fmla="*/ 0 w 273"/>
                  <a:gd name="T51" fmla="*/ 63 h 177"/>
                  <a:gd name="T52" fmla="*/ 45 w 273"/>
                  <a:gd name="T53" fmla="*/ 162 h 177"/>
                  <a:gd name="T54" fmla="*/ 52 w 273"/>
                  <a:gd name="T55" fmla="*/ 166 h 177"/>
                  <a:gd name="T56" fmla="*/ 204 w 273"/>
                  <a:gd name="T57" fmla="*/ 156 h 177"/>
                  <a:gd name="T58" fmla="*/ 270 w 273"/>
                  <a:gd name="T59" fmla="*/ 43 h 177"/>
                  <a:gd name="T60" fmla="*/ 258 w 273"/>
                  <a:gd name="T61" fmla="*/ 37 h 177"/>
                  <a:gd name="T62" fmla="*/ 224 w 273"/>
                  <a:gd name="T63" fmla="*/ 52 h 177"/>
                  <a:gd name="T64" fmla="*/ 200 w 273"/>
                  <a:gd name="T65" fmla="*/ 69 h 177"/>
                  <a:gd name="T66" fmla="*/ 199 w 273"/>
                  <a:gd name="T67" fmla="*/ 68 h 177"/>
                  <a:gd name="T68" fmla="*/ 184 w 273"/>
                  <a:gd name="T69" fmla="*/ 54 h 177"/>
                  <a:gd name="T70" fmla="*/ 224 w 273"/>
                  <a:gd name="T71" fmla="*/ 52 h 177"/>
                  <a:gd name="T72" fmla="*/ 131 w 273"/>
                  <a:gd name="T73" fmla="*/ 62 h 177"/>
                  <a:gd name="T74" fmla="*/ 131 w 273"/>
                  <a:gd name="T75" fmla="*/ 21 h 177"/>
                  <a:gd name="T76" fmla="*/ 191 w 273"/>
                  <a:gd name="T77" fmla="*/ 76 h 177"/>
                  <a:gd name="T78" fmla="*/ 129 w 273"/>
                  <a:gd name="T79" fmla="*/ 102 h 177"/>
                  <a:gd name="T80" fmla="*/ 125 w 273"/>
                  <a:gd name="T81" fmla="*/ 102 h 177"/>
                  <a:gd name="T82" fmla="*/ 131 w 273"/>
                  <a:gd name="T83" fmla="*/ 62 h 177"/>
                  <a:gd name="T84" fmla="*/ 54 w 273"/>
                  <a:gd name="T85" fmla="*/ 148 h 177"/>
                  <a:gd name="T86" fmla="*/ 40 w 273"/>
                  <a:gd name="T87" fmla="*/ 121 h 177"/>
                  <a:gd name="T88" fmla="*/ 7 w 273"/>
                  <a:gd name="T89" fmla="*/ 65 h 177"/>
                  <a:gd name="T90" fmla="*/ 89 w 273"/>
                  <a:gd name="T91" fmla="*/ 108 h 177"/>
                  <a:gd name="T92" fmla="*/ 54 w 273"/>
                  <a:gd name="T93" fmla="*/ 147 h 177"/>
                  <a:gd name="T94" fmla="*/ 54 w 273"/>
                  <a:gd name="T95" fmla="*/ 148 h 177"/>
                  <a:gd name="T96" fmla="*/ 225 w 273"/>
                  <a:gd name="T97" fmla="*/ 114 h 177"/>
                  <a:gd name="T98" fmla="*/ 215 w 273"/>
                  <a:gd name="T99" fmla="*/ 128 h 177"/>
                  <a:gd name="T100" fmla="*/ 202 w 273"/>
                  <a:gd name="T101" fmla="*/ 105 h 177"/>
                  <a:gd name="T102" fmla="*/ 190 w 273"/>
                  <a:gd name="T103" fmla="*/ 110 h 177"/>
                  <a:gd name="T104" fmla="*/ 207 w 273"/>
                  <a:gd name="T105" fmla="*/ 135 h 177"/>
                  <a:gd name="T106" fmla="*/ 140 w 273"/>
                  <a:gd name="T107" fmla="*/ 152 h 177"/>
                  <a:gd name="T108" fmla="*/ 59 w 273"/>
                  <a:gd name="T109" fmla="*/ 153 h 177"/>
                  <a:gd name="T110" fmla="*/ 59 w 273"/>
                  <a:gd name="T111" fmla="*/ 153 h 177"/>
                  <a:gd name="T112" fmla="*/ 96 w 273"/>
                  <a:gd name="T113" fmla="*/ 111 h 177"/>
                  <a:gd name="T114" fmla="*/ 97 w 273"/>
                  <a:gd name="T115" fmla="*/ 110 h 177"/>
                  <a:gd name="T116" fmla="*/ 129 w 273"/>
                  <a:gd name="T117" fmla="*/ 116 h 177"/>
                  <a:gd name="T118" fmla="*/ 251 w 273"/>
                  <a:gd name="T119" fmla="*/ 53 h 177"/>
                  <a:gd name="T120" fmla="*/ 225 w 273"/>
                  <a:gd name="T121" fmla="*/ 114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3" h="177">
                    <a:moveTo>
                      <a:pt x="258" y="37"/>
                    </a:moveTo>
                    <a:cubicBezTo>
                      <a:pt x="255" y="36"/>
                      <a:pt x="253" y="35"/>
                      <a:pt x="250" y="37"/>
                    </a:cubicBezTo>
                    <a:cubicBezTo>
                      <a:pt x="249" y="37"/>
                      <a:pt x="248" y="37"/>
                      <a:pt x="247" y="38"/>
                    </a:cubicBezTo>
                    <a:cubicBezTo>
                      <a:pt x="247" y="38"/>
                      <a:pt x="247" y="38"/>
                      <a:pt x="246" y="38"/>
                    </a:cubicBezTo>
                    <a:cubicBezTo>
                      <a:pt x="222" y="39"/>
                      <a:pt x="199" y="46"/>
                      <a:pt x="174" y="44"/>
                    </a:cubicBezTo>
                    <a:cubicBezTo>
                      <a:pt x="159" y="30"/>
                      <a:pt x="142" y="16"/>
                      <a:pt x="126" y="4"/>
                    </a:cubicBezTo>
                    <a:cubicBezTo>
                      <a:pt x="123" y="1"/>
                      <a:pt x="118" y="0"/>
                      <a:pt x="114" y="3"/>
                    </a:cubicBezTo>
                    <a:cubicBezTo>
                      <a:pt x="101" y="14"/>
                      <a:pt x="90" y="28"/>
                      <a:pt x="79" y="40"/>
                    </a:cubicBezTo>
                    <a:cubicBezTo>
                      <a:pt x="73" y="47"/>
                      <a:pt x="66" y="54"/>
                      <a:pt x="60" y="60"/>
                    </a:cubicBezTo>
                    <a:cubicBezTo>
                      <a:pt x="58" y="62"/>
                      <a:pt x="56" y="64"/>
                      <a:pt x="55" y="67"/>
                    </a:cubicBezTo>
                    <a:cubicBezTo>
                      <a:pt x="54" y="70"/>
                      <a:pt x="55" y="71"/>
                      <a:pt x="56" y="71"/>
                    </a:cubicBezTo>
                    <a:cubicBezTo>
                      <a:pt x="55" y="71"/>
                      <a:pt x="55" y="71"/>
                      <a:pt x="55" y="71"/>
                    </a:cubicBezTo>
                    <a:cubicBezTo>
                      <a:pt x="55" y="72"/>
                      <a:pt x="55" y="72"/>
                      <a:pt x="55" y="72"/>
                    </a:cubicBezTo>
                    <a:cubicBezTo>
                      <a:pt x="55" y="73"/>
                      <a:pt x="55" y="73"/>
                      <a:pt x="55" y="74"/>
                    </a:cubicBezTo>
                    <a:cubicBezTo>
                      <a:pt x="64" y="84"/>
                      <a:pt x="97" y="45"/>
                      <a:pt x="115" y="25"/>
                    </a:cubicBezTo>
                    <a:cubicBezTo>
                      <a:pt x="117" y="37"/>
                      <a:pt x="116" y="50"/>
                      <a:pt x="116" y="62"/>
                    </a:cubicBezTo>
                    <a:cubicBezTo>
                      <a:pt x="115" y="74"/>
                      <a:pt x="110" y="90"/>
                      <a:pt x="115" y="101"/>
                    </a:cubicBezTo>
                    <a:cubicBezTo>
                      <a:pt x="81" y="97"/>
                      <a:pt x="48" y="73"/>
                      <a:pt x="16" y="61"/>
                    </a:cubicBezTo>
                    <a:cubicBezTo>
                      <a:pt x="21" y="61"/>
                      <a:pt x="25" y="62"/>
                      <a:pt x="29" y="62"/>
                    </a:cubicBezTo>
                    <a:cubicBezTo>
                      <a:pt x="38" y="63"/>
                      <a:pt x="49" y="64"/>
                      <a:pt x="58" y="61"/>
                    </a:cubicBezTo>
                    <a:cubicBezTo>
                      <a:pt x="61" y="60"/>
                      <a:pt x="61" y="55"/>
                      <a:pt x="58" y="54"/>
                    </a:cubicBezTo>
                    <a:cubicBezTo>
                      <a:pt x="50" y="52"/>
                      <a:pt x="41" y="53"/>
                      <a:pt x="33" y="53"/>
                    </a:cubicBezTo>
                    <a:cubicBezTo>
                      <a:pt x="24" y="53"/>
                      <a:pt x="15" y="52"/>
                      <a:pt x="6" y="51"/>
                    </a:cubicBezTo>
                    <a:cubicBezTo>
                      <a:pt x="2" y="51"/>
                      <a:pt x="0" y="57"/>
                      <a:pt x="3" y="59"/>
                    </a:cubicBezTo>
                    <a:cubicBezTo>
                      <a:pt x="3" y="59"/>
                      <a:pt x="3" y="59"/>
                      <a:pt x="3" y="60"/>
                    </a:cubicBezTo>
                    <a:cubicBezTo>
                      <a:pt x="1" y="60"/>
                      <a:pt x="0" y="61"/>
                      <a:pt x="0" y="63"/>
                    </a:cubicBezTo>
                    <a:cubicBezTo>
                      <a:pt x="6" y="100"/>
                      <a:pt x="34" y="127"/>
                      <a:pt x="45" y="162"/>
                    </a:cubicBezTo>
                    <a:cubicBezTo>
                      <a:pt x="46" y="164"/>
                      <a:pt x="49" y="167"/>
                      <a:pt x="52" y="166"/>
                    </a:cubicBezTo>
                    <a:cubicBezTo>
                      <a:pt x="99" y="165"/>
                      <a:pt x="159" y="177"/>
                      <a:pt x="204" y="156"/>
                    </a:cubicBezTo>
                    <a:cubicBezTo>
                      <a:pt x="242" y="139"/>
                      <a:pt x="261" y="80"/>
                      <a:pt x="270" y="43"/>
                    </a:cubicBezTo>
                    <a:cubicBezTo>
                      <a:pt x="273" y="34"/>
                      <a:pt x="262" y="31"/>
                      <a:pt x="258" y="37"/>
                    </a:cubicBezTo>
                    <a:close/>
                    <a:moveTo>
                      <a:pt x="224" y="52"/>
                    </a:moveTo>
                    <a:cubicBezTo>
                      <a:pt x="216" y="58"/>
                      <a:pt x="208" y="64"/>
                      <a:pt x="200" y="69"/>
                    </a:cubicBezTo>
                    <a:cubicBezTo>
                      <a:pt x="200" y="69"/>
                      <a:pt x="200" y="69"/>
                      <a:pt x="199" y="68"/>
                    </a:cubicBezTo>
                    <a:cubicBezTo>
                      <a:pt x="194" y="63"/>
                      <a:pt x="189" y="58"/>
                      <a:pt x="184" y="54"/>
                    </a:cubicBezTo>
                    <a:cubicBezTo>
                      <a:pt x="198" y="55"/>
                      <a:pt x="211" y="54"/>
                      <a:pt x="224" y="52"/>
                    </a:cubicBezTo>
                    <a:close/>
                    <a:moveTo>
                      <a:pt x="131" y="62"/>
                    </a:moveTo>
                    <a:cubicBezTo>
                      <a:pt x="132" y="48"/>
                      <a:pt x="133" y="35"/>
                      <a:pt x="131" y="21"/>
                    </a:cubicBezTo>
                    <a:cubicBezTo>
                      <a:pt x="150" y="40"/>
                      <a:pt x="171" y="57"/>
                      <a:pt x="191" y="76"/>
                    </a:cubicBezTo>
                    <a:cubicBezTo>
                      <a:pt x="171" y="89"/>
                      <a:pt x="151" y="101"/>
                      <a:pt x="129" y="102"/>
                    </a:cubicBezTo>
                    <a:cubicBezTo>
                      <a:pt x="127" y="102"/>
                      <a:pt x="126" y="102"/>
                      <a:pt x="125" y="102"/>
                    </a:cubicBezTo>
                    <a:cubicBezTo>
                      <a:pt x="131" y="91"/>
                      <a:pt x="129" y="74"/>
                      <a:pt x="131" y="62"/>
                    </a:cubicBezTo>
                    <a:close/>
                    <a:moveTo>
                      <a:pt x="54" y="148"/>
                    </a:moveTo>
                    <a:cubicBezTo>
                      <a:pt x="48" y="140"/>
                      <a:pt x="42" y="124"/>
                      <a:pt x="40" y="121"/>
                    </a:cubicBezTo>
                    <a:cubicBezTo>
                      <a:pt x="28" y="102"/>
                      <a:pt x="16" y="85"/>
                      <a:pt x="7" y="65"/>
                    </a:cubicBezTo>
                    <a:cubicBezTo>
                      <a:pt x="34" y="79"/>
                      <a:pt x="61" y="97"/>
                      <a:pt x="89" y="108"/>
                    </a:cubicBezTo>
                    <a:cubicBezTo>
                      <a:pt x="76" y="120"/>
                      <a:pt x="65" y="134"/>
                      <a:pt x="54" y="147"/>
                    </a:cubicBezTo>
                    <a:cubicBezTo>
                      <a:pt x="54" y="148"/>
                      <a:pt x="54" y="148"/>
                      <a:pt x="54" y="148"/>
                    </a:cubicBezTo>
                    <a:close/>
                    <a:moveTo>
                      <a:pt x="225" y="114"/>
                    </a:moveTo>
                    <a:cubicBezTo>
                      <a:pt x="222" y="119"/>
                      <a:pt x="219" y="124"/>
                      <a:pt x="215" y="128"/>
                    </a:cubicBezTo>
                    <a:cubicBezTo>
                      <a:pt x="209" y="121"/>
                      <a:pt x="206" y="112"/>
                      <a:pt x="202" y="105"/>
                    </a:cubicBezTo>
                    <a:cubicBezTo>
                      <a:pt x="198" y="99"/>
                      <a:pt x="188" y="103"/>
                      <a:pt x="190" y="110"/>
                    </a:cubicBezTo>
                    <a:cubicBezTo>
                      <a:pt x="194" y="119"/>
                      <a:pt x="200" y="128"/>
                      <a:pt x="207" y="135"/>
                    </a:cubicBezTo>
                    <a:cubicBezTo>
                      <a:pt x="189" y="149"/>
                      <a:pt x="166" y="150"/>
                      <a:pt x="140" y="152"/>
                    </a:cubicBezTo>
                    <a:cubicBezTo>
                      <a:pt x="113" y="153"/>
                      <a:pt x="86" y="152"/>
                      <a:pt x="59" y="153"/>
                    </a:cubicBezTo>
                    <a:cubicBezTo>
                      <a:pt x="59" y="153"/>
                      <a:pt x="59" y="153"/>
                      <a:pt x="59" y="153"/>
                    </a:cubicBezTo>
                    <a:cubicBezTo>
                      <a:pt x="71" y="139"/>
                      <a:pt x="84" y="125"/>
                      <a:pt x="96" y="111"/>
                    </a:cubicBezTo>
                    <a:cubicBezTo>
                      <a:pt x="96" y="111"/>
                      <a:pt x="96" y="111"/>
                      <a:pt x="97" y="110"/>
                    </a:cubicBezTo>
                    <a:cubicBezTo>
                      <a:pt x="107" y="113"/>
                      <a:pt x="118" y="116"/>
                      <a:pt x="129" y="116"/>
                    </a:cubicBezTo>
                    <a:cubicBezTo>
                      <a:pt x="171" y="119"/>
                      <a:pt x="214" y="74"/>
                      <a:pt x="251" y="53"/>
                    </a:cubicBezTo>
                    <a:cubicBezTo>
                      <a:pt x="243" y="74"/>
                      <a:pt x="236" y="94"/>
                      <a:pt x="225"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5" name="Freeform 531"/>
              <p:cNvSpPr>
                <a:spLocks noEditPoints="1"/>
              </p:cNvSpPr>
              <p:nvPr/>
            </p:nvSpPr>
            <p:spPr bwMode="auto">
              <a:xfrm>
                <a:off x="2739" y="1118"/>
                <a:ext cx="195" cy="529"/>
              </a:xfrm>
              <a:custGeom>
                <a:avLst/>
                <a:gdLst>
                  <a:gd name="T0" fmla="*/ 29 w 97"/>
                  <a:gd name="T1" fmla="*/ 2 h 262"/>
                  <a:gd name="T2" fmla="*/ 19 w 97"/>
                  <a:gd name="T3" fmla="*/ 5 h 262"/>
                  <a:gd name="T4" fmla="*/ 5 w 97"/>
                  <a:gd name="T5" fmla="*/ 70 h 262"/>
                  <a:gd name="T6" fmla="*/ 4 w 97"/>
                  <a:gd name="T7" fmla="*/ 71 h 262"/>
                  <a:gd name="T8" fmla="*/ 4 w 97"/>
                  <a:gd name="T9" fmla="*/ 81 h 262"/>
                  <a:gd name="T10" fmla="*/ 0 w 97"/>
                  <a:gd name="T11" fmla="*/ 86 h 262"/>
                  <a:gd name="T12" fmla="*/ 26 w 97"/>
                  <a:gd name="T13" fmla="*/ 240 h 262"/>
                  <a:gd name="T14" fmla="*/ 33 w 97"/>
                  <a:gd name="T15" fmla="*/ 242 h 262"/>
                  <a:gd name="T16" fmla="*/ 34 w 97"/>
                  <a:gd name="T17" fmla="*/ 239 h 262"/>
                  <a:gd name="T18" fmla="*/ 95 w 97"/>
                  <a:gd name="T19" fmla="*/ 244 h 262"/>
                  <a:gd name="T20" fmla="*/ 95 w 97"/>
                  <a:gd name="T21" fmla="*/ 237 h 262"/>
                  <a:gd name="T22" fmla="*/ 95 w 97"/>
                  <a:gd name="T23" fmla="*/ 237 h 262"/>
                  <a:gd name="T24" fmla="*/ 63 w 97"/>
                  <a:gd name="T25" fmla="*/ 85 h 262"/>
                  <a:gd name="T26" fmla="*/ 62 w 97"/>
                  <a:gd name="T27" fmla="*/ 84 h 262"/>
                  <a:gd name="T28" fmla="*/ 29 w 97"/>
                  <a:gd name="T29" fmla="*/ 2 h 262"/>
                  <a:gd name="T30" fmla="*/ 89 w 97"/>
                  <a:gd name="T31" fmla="*/ 237 h 262"/>
                  <a:gd name="T32" fmla="*/ 37 w 97"/>
                  <a:gd name="T33" fmla="*/ 234 h 262"/>
                  <a:gd name="T34" fmla="*/ 36 w 97"/>
                  <a:gd name="T35" fmla="*/ 233 h 262"/>
                  <a:gd name="T36" fmla="*/ 38 w 97"/>
                  <a:gd name="T37" fmla="*/ 216 h 262"/>
                  <a:gd name="T38" fmla="*/ 60 w 97"/>
                  <a:gd name="T39" fmla="*/ 223 h 262"/>
                  <a:gd name="T40" fmla="*/ 85 w 97"/>
                  <a:gd name="T41" fmla="*/ 211 h 262"/>
                  <a:gd name="T42" fmla="*/ 89 w 97"/>
                  <a:gd name="T43" fmla="*/ 237 h 262"/>
                  <a:gd name="T44" fmla="*/ 42 w 97"/>
                  <a:gd name="T45" fmla="*/ 148 h 262"/>
                  <a:gd name="T46" fmla="*/ 51 w 97"/>
                  <a:gd name="T47" fmla="*/ 148 h 262"/>
                  <a:gd name="T48" fmla="*/ 61 w 97"/>
                  <a:gd name="T49" fmla="*/ 156 h 262"/>
                  <a:gd name="T50" fmla="*/ 57 w 97"/>
                  <a:gd name="T51" fmla="*/ 175 h 262"/>
                  <a:gd name="T52" fmla="*/ 42 w 97"/>
                  <a:gd name="T53" fmla="*/ 148 h 262"/>
                  <a:gd name="T54" fmla="*/ 65 w 97"/>
                  <a:gd name="T55" fmla="*/ 144 h 262"/>
                  <a:gd name="T56" fmla="*/ 39 w 97"/>
                  <a:gd name="T57" fmla="*/ 139 h 262"/>
                  <a:gd name="T58" fmla="*/ 32 w 97"/>
                  <a:gd name="T59" fmla="*/ 141 h 262"/>
                  <a:gd name="T60" fmla="*/ 63 w 97"/>
                  <a:gd name="T61" fmla="*/ 186 h 262"/>
                  <a:gd name="T62" fmla="*/ 74 w 97"/>
                  <a:gd name="T63" fmla="*/ 171 h 262"/>
                  <a:gd name="T64" fmla="*/ 83 w 97"/>
                  <a:gd name="T65" fmla="*/ 203 h 262"/>
                  <a:gd name="T66" fmla="*/ 79 w 97"/>
                  <a:gd name="T67" fmla="*/ 203 h 262"/>
                  <a:gd name="T68" fmla="*/ 61 w 97"/>
                  <a:gd name="T69" fmla="*/ 214 h 262"/>
                  <a:gd name="T70" fmla="*/ 38 w 97"/>
                  <a:gd name="T71" fmla="*/ 208 h 262"/>
                  <a:gd name="T72" fmla="*/ 14 w 97"/>
                  <a:gd name="T73" fmla="*/ 105 h 262"/>
                  <a:gd name="T74" fmla="*/ 55 w 97"/>
                  <a:gd name="T75" fmla="*/ 104 h 262"/>
                  <a:gd name="T76" fmla="*/ 65 w 97"/>
                  <a:gd name="T77" fmla="*/ 144 h 262"/>
                  <a:gd name="T78" fmla="*/ 54 w 97"/>
                  <a:gd name="T79" fmla="*/ 85 h 262"/>
                  <a:gd name="T80" fmla="*/ 53 w 97"/>
                  <a:gd name="T81" fmla="*/ 87 h 262"/>
                  <a:gd name="T82" fmla="*/ 54 w 97"/>
                  <a:gd name="T83" fmla="*/ 95 h 262"/>
                  <a:gd name="T84" fmla="*/ 13 w 97"/>
                  <a:gd name="T85" fmla="*/ 98 h 262"/>
                  <a:gd name="T86" fmla="*/ 10 w 97"/>
                  <a:gd name="T87" fmla="*/ 85 h 262"/>
                  <a:gd name="T88" fmla="*/ 10 w 97"/>
                  <a:gd name="T89" fmla="*/ 84 h 262"/>
                  <a:gd name="T90" fmla="*/ 11 w 97"/>
                  <a:gd name="T91" fmla="*/ 78 h 262"/>
                  <a:gd name="T92" fmla="*/ 30 w 97"/>
                  <a:gd name="T93" fmla="*/ 84 h 262"/>
                  <a:gd name="T94" fmla="*/ 54 w 97"/>
                  <a:gd name="T95" fmla="*/ 80 h 262"/>
                  <a:gd name="T96" fmla="*/ 54 w 97"/>
                  <a:gd name="T97" fmla="*/ 85 h 262"/>
                  <a:gd name="T98" fmla="*/ 52 w 97"/>
                  <a:gd name="T99" fmla="*/ 71 h 262"/>
                  <a:gd name="T100" fmla="*/ 32 w 97"/>
                  <a:gd name="T101" fmla="*/ 75 h 262"/>
                  <a:gd name="T102" fmla="*/ 13 w 97"/>
                  <a:gd name="T103" fmla="*/ 71 h 262"/>
                  <a:gd name="T104" fmla="*/ 27 w 97"/>
                  <a:gd name="T105" fmla="*/ 17 h 262"/>
                  <a:gd name="T106" fmla="*/ 52 w 97"/>
                  <a:gd name="T107" fmla="*/ 7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262">
                    <a:moveTo>
                      <a:pt x="29" y="2"/>
                    </a:moveTo>
                    <a:cubicBezTo>
                      <a:pt x="26" y="0"/>
                      <a:pt x="20" y="0"/>
                      <a:pt x="19" y="5"/>
                    </a:cubicBezTo>
                    <a:cubicBezTo>
                      <a:pt x="13" y="25"/>
                      <a:pt x="6" y="48"/>
                      <a:pt x="5" y="70"/>
                    </a:cubicBezTo>
                    <a:cubicBezTo>
                      <a:pt x="4" y="70"/>
                      <a:pt x="4" y="71"/>
                      <a:pt x="4" y="71"/>
                    </a:cubicBezTo>
                    <a:cubicBezTo>
                      <a:pt x="4" y="75"/>
                      <a:pt x="4" y="78"/>
                      <a:pt x="4" y="81"/>
                    </a:cubicBezTo>
                    <a:cubicBezTo>
                      <a:pt x="2" y="82"/>
                      <a:pt x="0" y="83"/>
                      <a:pt x="0" y="86"/>
                    </a:cubicBezTo>
                    <a:cubicBezTo>
                      <a:pt x="0" y="138"/>
                      <a:pt x="38" y="187"/>
                      <a:pt x="26" y="240"/>
                    </a:cubicBezTo>
                    <a:cubicBezTo>
                      <a:pt x="25" y="244"/>
                      <a:pt x="32" y="246"/>
                      <a:pt x="33" y="242"/>
                    </a:cubicBezTo>
                    <a:cubicBezTo>
                      <a:pt x="34" y="241"/>
                      <a:pt x="34" y="240"/>
                      <a:pt x="34" y="239"/>
                    </a:cubicBezTo>
                    <a:cubicBezTo>
                      <a:pt x="44" y="262"/>
                      <a:pt x="79" y="261"/>
                      <a:pt x="95" y="244"/>
                    </a:cubicBezTo>
                    <a:cubicBezTo>
                      <a:pt x="97" y="241"/>
                      <a:pt x="96" y="239"/>
                      <a:pt x="95" y="237"/>
                    </a:cubicBezTo>
                    <a:cubicBezTo>
                      <a:pt x="95" y="237"/>
                      <a:pt x="95" y="237"/>
                      <a:pt x="95" y="237"/>
                    </a:cubicBezTo>
                    <a:cubicBezTo>
                      <a:pt x="96" y="187"/>
                      <a:pt x="80" y="132"/>
                      <a:pt x="63" y="85"/>
                    </a:cubicBezTo>
                    <a:cubicBezTo>
                      <a:pt x="63" y="85"/>
                      <a:pt x="62" y="84"/>
                      <a:pt x="62" y="84"/>
                    </a:cubicBezTo>
                    <a:cubicBezTo>
                      <a:pt x="61" y="53"/>
                      <a:pt x="51" y="25"/>
                      <a:pt x="29" y="2"/>
                    </a:cubicBezTo>
                    <a:close/>
                    <a:moveTo>
                      <a:pt x="89" y="237"/>
                    </a:moveTo>
                    <a:cubicBezTo>
                      <a:pt x="71" y="244"/>
                      <a:pt x="51" y="254"/>
                      <a:pt x="37" y="234"/>
                    </a:cubicBezTo>
                    <a:cubicBezTo>
                      <a:pt x="37" y="234"/>
                      <a:pt x="36" y="233"/>
                      <a:pt x="36" y="233"/>
                    </a:cubicBezTo>
                    <a:cubicBezTo>
                      <a:pt x="37" y="227"/>
                      <a:pt x="37" y="222"/>
                      <a:pt x="38" y="216"/>
                    </a:cubicBezTo>
                    <a:cubicBezTo>
                      <a:pt x="44" y="221"/>
                      <a:pt x="51" y="224"/>
                      <a:pt x="60" y="223"/>
                    </a:cubicBezTo>
                    <a:cubicBezTo>
                      <a:pt x="68" y="223"/>
                      <a:pt x="80" y="218"/>
                      <a:pt x="85" y="211"/>
                    </a:cubicBezTo>
                    <a:cubicBezTo>
                      <a:pt x="87" y="219"/>
                      <a:pt x="88" y="228"/>
                      <a:pt x="89" y="237"/>
                    </a:cubicBezTo>
                    <a:close/>
                    <a:moveTo>
                      <a:pt x="42" y="148"/>
                    </a:moveTo>
                    <a:cubicBezTo>
                      <a:pt x="45" y="148"/>
                      <a:pt x="48" y="147"/>
                      <a:pt x="51" y="148"/>
                    </a:cubicBezTo>
                    <a:cubicBezTo>
                      <a:pt x="56" y="149"/>
                      <a:pt x="59" y="152"/>
                      <a:pt x="61" y="156"/>
                    </a:cubicBezTo>
                    <a:cubicBezTo>
                      <a:pt x="63" y="159"/>
                      <a:pt x="63" y="177"/>
                      <a:pt x="57" y="175"/>
                    </a:cubicBezTo>
                    <a:cubicBezTo>
                      <a:pt x="48" y="170"/>
                      <a:pt x="44" y="158"/>
                      <a:pt x="42" y="148"/>
                    </a:cubicBezTo>
                    <a:close/>
                    <a:moveTo>
                      <a:pt x="65" y="144"/>
                    </a:moveTo>
                    <a:cubicBezTo>
                      <a:pt x="58" y="138"/>
                      <a:pt x="47" y="135"/>
                      <a:pt x="39" y="139"/>
                    </a:cubicBezTo>
                    <a:cubicBezTo>
                      <a:pt x="37" y="138"/>
                      <a:pt x="33" y="139"/>
                      <a:pt x="32" y="141"/>
                    </a:cubicBezTo>
                    <a:cubicBezTo>
                      <a:pt x="27" y="156"/>
                      <a:pt x="43" y="195"/>
                      <a:pt x="63" y="186"/>
                    </a:cubicBezTo>
                    <a:cubicBezTo>
                      <a:pt x="69" y="183"/>
                      <a:pt x="72" y="178"/>
                      <a:pt x="74" y="171"/>
                    </a:cubicBezTo>
                    <a:cubicBezTo>
                      <a:pt x="77" y="182"/>
                      <a:pt x="80" y="192"/>
                      <a:pt x="83" y="203"/>
                    </a:cubicBezTo>
                    <a:cubicBezTo>
                      <a:pt x="82" y="202"/>
                      <a:pt x="81" y="202"/>
                      <a:pt x="79" y="203"/>
                    </a:cubicBezTo>
                    <a:cubicBezTo>
                      <a:pt x="73" y="207"/>
                      <a:pt x="69" y="213"/>
                      <a:pt x="61" y="214"/>
                    </a:cubicBezTo>
                    <a:cubicBezTo>
                      <a:pt x="52" y="216"/>
                      <a:pt x="45" y="213"/>
                      <a:pt x="38" y="208"/>
                    </a:cubicBezTo>
                    <a:cubicBezTo>
                      <a:pt x="37" y="174"/>
                      <a:pt x="23" y="139"/>
                      <a:pt x="14" y="105"/>
                    </a:cubicBezTo>
                    <a:cubicBezTo>
                      <a:pt x="27" y="111"/>
                      <a:pt x="43" y="111"/>
                      <a:pt x="55" y="104"/>
                    </a:cubicBezTo>
                    <a:cubicBezTo>
                      <a:pt x="58" y="117"/>
                      <a:pt x="61" y="131"/>
                      <a:pt x="65" y="144"/>
                    </a:cubicBezTo>
                    <a:close/>
                    <a:moveTo>
                      <a:pt x="54" y="85"/>
                    </a:moveTo>
                    <a:cubicBezTo>
                      <a:pt x="54" y="85"/>
                      <a:pt x="53" y="86"/>
                      <a:pt x="53" y="87"/>
                    </a:cubicBezTo>
                    <a:cubicBezTo>
                      <a:pt x="54" y="89"/>
                      <a:pt x="54" y="92"/>
                      <a:pt x="54" y="95"/>
                    </a:cubicBezTo>
                    <a:cubicBezTo>
                      <a:pt x="40" y="101"/>
                      <a:pt x="28" y="106"/>
                      <a:pt x="13" y="98"/>
                    </a:cubicBezTo>
                    <a:cubicBezTo>
                      <a:pt x="12" y="94"/>
                      <a:pt x="11" y="89"/>
                      <a:pt x="10" y="85"/>
                    </a:cubicBezTo>
                    <a:cubicBezTo>
                      <a:pt x="10" y="85"/>
                      <a:pt x="10" y="84"/>
                      <a:pt x="10" y="84"/>
                    </a:cubicBezTo>
                    <a:cubicBezTo>
                      <a:pt x="10" y="82"/>
                      <a:pt x="11" y="80"/>
                      <a:pt x="11" y="78"/>
                    </a:cubicBezTo>
                    <a:cubicBezTo>
                      <a:pt x="17" y="81"/>
                      <a:pt x="23" y="84"/>
                      <a:pt x="30" y="84"/>
                    </a:cubicBezTo>
                    <a:cubicBezTo>
                      <a:pt x="37" y="85"/>
                      <a:pt x="47" y="85"/>
                      <a:pt x="54" y="80"/>
                    </a:cubicBezTo>
                    <a:cubicBezTo>
                      <a:pt x="54" y="82"/>
                      <a:pt x="54" y="83"/>
                      <a:pt x="54" y="85"/>
                    </a:cubicBezTo>
                    <a:close/>
                    <a:moveTo>
                      <a:pt x="52" y="71"/>
                    </a:moveTo>
                    <a:cubicBezTo>
                      <a:pt x="45" y="71"/>
                      <a:pt x="39" y="75"/>
                      <a:pt x="32" y="75"/>
                    </a:cubicBezTo>
                    <a:cubicBezTo>
                      <a:pt x="26" y="76"/>
                      <a:pt x="19" y="74"/>
                      <a:pt x="13" y="71"/>
                    </a:cubicBezTo>
                    <a:cubicBezTo>
                      <a:pt x="18" y="53"/>
                      <a:pt x="22" y="35"/>
                      <a:pt x="27" y="17"/>
                    </a:cubicBezTo>
                    <a:cubicBezTo>
                      <a:pt x="40" y="33"/>
                      <a:pt x="48" y="51"/>
                      <a:pt x="52"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6" name="Freeform 532"/>
              <p:cNvSpPr>
                <a:spLocks noEditPoints="1"/>
              </p:cNvSpPr>
              <p:nvPr/>
            </p:nvSpPr>
            <p:spPr bwMode="auto">
              <a:xfrm>
                <a:off x="4027" y="874"/>
                <a:ext cx="525" cy="527"/>
              </a:xfrm>
              <a:custGeom>
                <a:avLst/>
                <a:gdLst>
                  <a:gd name="T0" fmla="*/ 182 w 260"/>
                  <a:gd name="T1" fmla="*/ 108 h 261"/>
                  <a:gd name="T2" fmla="*/ 214 w 260"/>
                  <a:gd name="T3" fmla="*/ 24 h 261"/>
                  <a:gd name="T4" fmla="*/ 159 w 260"/>
                  <a:gd name="T5" fmla="*/ 49 h 261"/>
                  <a:gd name="T6" fmla="*/ 111 w 260"/>
                  <a:gd name="T7" fmla="*/ 7 h 261"/>
                  <a:gd name="T8" fmla="*/ 107 w 260"/>
                  <a:gd name="T9" fmla="*/ 82 h 261"/>
                  <a:gd name="T10" fmla="*/ 7 w 260"/>
                  <a:gd name="T11" fmla="*/ 10 h 261"/>
                  <a:gd name="T12" fmla="*/ 64 w 260"/>
                  <a:gd name="T13" fmla="*/ 60 h 261"/>
                  <a:gd name="T14" fmla="*/ 25 w 260"/>
                  <a:gd name="T15" fmla="*/ 129 h 261"/>
                  <a:gd name="T16" fmla="*/ 107 w 260"/>
                  <a:gd name="T17" fmla="*/ 136 h 261"/>
                  <a:gd name="T18" fmla="*/ 133 w 260"/>
                  <a:gd name="T19" fmla="*/ 249 h 261"/>
                  <a:gd name="T20" fmla="*/ 250 w 260"/>
                  <a:gd name="T21" fmla="*/ 219 h 261"/>
                  <a:gd name="T22" fmla="*/ 226 w 260"/>
                  <a:gd name="T23" fmla="*/ 125 h 261"/>
                  <a:gd name="T24" fmla="*/ 50 w 260"/>
                  <a:gd name="T25" fmla="*/ 147 h 261"/>
                  <a:gd name="T26" fmla="*/ 85 w 260"/>
                  <a:gd name="T27" fmla="*/ 116 h 261"/>
                  <a:gd name="T28" fmla="*/ 60 w 260"/>
                  <a:gd name="T29" fmla="*/ 124 h 261"/>
                  <a:gd name="T30" fmla="*/ 108 w 260"/>
                  <a:gd name="T31" fmla="*/ 122 h 261"/>
                  <a:gd name="T32" fmla="*/ 182 w 260"/>
                  <a:gd name="T33" fmla="*/ 53 h 261"/>
                  <a:gd name="T34" fmla="*/ 161 w 260"/>
                  <a:gd name="T35" fmla="*/ 75 h 261"/>
                  <a:gd name="T36" fmla="*/ 197 w 260"/>
                  <a:gd name="T37" fmla="*/ 78 h 261"/>
                  <a:gd name="T38" fmla="*/ 149 w 260"/>
                  <a:gd name="T39" fmla="*/ 114 h 261"/>
                  <a:gd name="T40" fmla="*/ 151 w 260"/>
                  <a:gd name="T41" fmla="*/ 100 h 261"/>
                  <a:gd name="T42" fmla="*/ 182 w 260"/>
                  <a:gd name="T43" fmla="*/ 53 h 261"/>
                  <a:gd name="T44" fmla="*/ 130 w 260"/>
                  <a:gd name="T45" fmla="*/ 18 h 261"/>
                  <a:gd name="T46" fmla="*/ 132 w 260"/>
                  <a:gd name="T47" fmla="*/ 99 h 261"/>
                  <a:gd name="T48" fmla="*/ 127 w 260"/>
                  <a:gd name="T49" fmla="*/ 32 h 261"/>
                  <a:gd name="T50" fmla="*/ 126 w 260"/>
                  <a:gd name="T51" fmla="*/ 92 h 261"/>
                  <a:gd name="T52" fmla="*/ 137 w 260"/>
                  <a:gd name="T53" fmla="*/ 232 h 261"/>
                  <a:gd name="T54" fmla="*/ 104 w 260"/>
                  <a:gd name="T55" fmla="*/ 187 h 261"/>
                  <a:gd name="T56" fmla="*/ 118 w 260"/>
                  <a:gd name="T57" fmla="*/ 204 h 261"/>
                  <a:gd name="T58" fmla="*/ 123 w 260"/>
                  <a:gd name="T59" fmla="*/ 128 h 261"/>
                  <a:gd name="T60" fmla="*/ 126 w 260"/>
                  <a:gd name="T61" fmla="*/ 123 h 261"/>
                  <a:gd name="T62" fmla="*/ 131 w 260"/>
                  <a:gd name="T63" fmla="*/ 124 h 261"/>
                  <a:gd name="T64" fmla="*/ 146 w 260"/>
                  <a:gd name="T65" fmla="*/ 140 h 261"/>
                  <a:gd name="T66" fmla="*/ 212 w 260"/>
                  <a:gd name="T67" fmla="*/ 186 h 261"/>
                  <a:gd name="T68" fmla="*/ 214 w 260"/>
                  <a:gd name="T69" fmla="*/ 187 h 261"/>
                  <a:gd name="T70" fmla="*/ 145 w 260"/>
                  <a:gd name="T71" fmla="*/ 134 h 261"/>
                  <a:gd name="T72" fmla="*/ 222 w 260"/>
                  <a:gd name="T73" fmla="*/ 136 h 261"/>
                  <a:gd name="T74" fmla="*/ 214 w 260"/>
                  <a:gd name="T75" fmla="*/ 187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0" h="261">
                    <a:moveTo>
                      <a:pt x="226" y="125"/>
                    </a:moveTo>
                    <a:cubicBezTo>
                      <a:pt x="213" y="113"/>
                      <a:pt x="198" y="108"/>
                      <a:pt x="182" y="108"/>
                    </a:cubicBezTo>
                    <a:cubicBezTo>
                      <a:pt x="190" y="102"/>
                      <a:pt x="197" y="95"/>
                      <a:pt x="204" y="87"/>
                    </a:cubicBezTo>
                    <a:cubicBezTo>
                      <a:pt x="216" y="71"/>
                      <a:pt x="228" y="43"/>
                      <a:pt x="214" y="24"/>
                    </a:cubicBezTo>
                    <a:cubicBezTo>
                      <a:pt x="200" y="6"/>
                      <a:pt x="179" y="12"/>
                      <a:pt x="169" y="28"/>
                    </a:cubicBezTo>
                    <a:cubicBezTo>
                      <a:pt x="164" y="35"/>
                      <a:pt x="161" y="42"/>
                      <a:pt x="159" y="49"/>
                    </a:cubicBezTo>
                    <a:cubicBezTo>
                      <a:pt x="159" y="46"/>
                      <a:pt x="158" y="43"/>
                      <a:pt x="158" y="41"/>
                    </a:cubicBezTo>
                    <a:cubicBezTo>
                      <a:pt x="156" y="19"/>
                      <a:pt x="133" y="0"/>
                      <a:pt x="111" y="7"/>
                    </a:cubicBezTo>
                    <a:cubicBezTo>
                      <a:pt x="92" y="12"/>
                      <a:pt x="94" y="40"/>
                      <a:pt x="97" y="55"/>
                    </a:cubicBezTo>
                    <a:cubicBezTo>
                      <a:pt x="99" y="63"/>
                      <a:pt x="102" y="73"/>
                      <a:pt x="107" y="82"/>
                    </a:cubicBezTo>
                    <a:cubicBezTo>
                      <a:pt x="99" y="74"/>
                      <a:pt x="90" y="67"/>
                      <a:pt x="82" y="61"/>
                    </a:cubicBezTo>
                    <a:cubicBezTo>
                      <a:pt x="59" y="42"/>
                      <a:pt x="33" y="26"/>
                      <a:pt x="7" y="10"/>
                    </a:cubicBezTo>
                    <a:cubicBezTo>
                      <a:pt x="4" y="8"/>
                      <a:pt x="0" y="13"/>
                      <a:pt x="3" y="16"/>
                    </a:cubicBezTo>
                    <a:cubicBezTo>
                      <a:pt x="22" y="32"/>
                      <a:pt x="44" y="45"/>
                      <a:pt x="64" y="60"/>
                    </a:cubicBezTo>
                    <a:cubicBezTo>
                      <a:pt x="81" y="73"/>
                      <a:pt x="94" y="89"/>
                      <a:pt x="108" y="104"/>
                    </a:cubicBezTo>
                    <a:cubicBezTo>
                      <a:pt x="76" y="100"/>
                      <a:pt x="27" y="101"/>
                      <a:pt x="25" y="129"/>
                    </a:cubicBezTo>
                    <a:cubicBezTo>
                      <a:pt x="24" y="152"/>
                      <a:pt x="47" y="161"/>
                      <a:pt x="66" y="157"/>
                    </a:cubicBezTo>
                    <a:cubicBezTo>
                      <a:pt x="81" y="153"/>
                      <a:pt x="95" y="144"/>
                      <a:pt x="107" y="136"/>
                    </a:cubicBezTo>
                    <a:cubicBezTo>
                      <a:pt x="108" y="136"/>
                      <a:pt x="109" y="135"/>
                      <a:pt x="110" y="134"/>
                    </a:cubicBezTo>
                    <a:cubicBezTo>
                      <a:pt x="92" y="180"/>
                      <a:pt x="65" y="261"/>
                      <a:pt x="133" y="249"/>
                    </a:cubicBezTo>
                    <a:cubicBezTo>
                      <a:pt x="166" y="243"/>
                      <a:pt x="161" y="203"/>
                      <a:pt x="151" y="167"/>
                    </a:cubicBezTo>
                    <a:cubicBezTo>
                      <a:pt x="175" y="192"/>
                      <a:pt x="222" y="190"/>
                      <a:pt x="250" y="219"/>
                    </a:cubicBezTo>
                    <a:cubicBezTo>
                      <a:pt x="253" y="222"/>
                      <a:pt x="258" y="220"/>
                      <a:pt x="258" y="215"/>
                    </a:cubicBezTo>
                    <a:cubicBezTo>
                      <a:pt x="260" y="182"/>
                      <a:pt x="252" y="148"/>
                      <a:pt x="226" y="125"/>
                    </a:cubicBezTo>
                    <a:close/>
                    <a:moveTo>
                      <a:pt x="84" y="138"/>
                    </a:moveTo>
                    <a:cubicBezTo>
                      <a:pt x="74" y="144"/>
                      <a:pt x="62" y="149"/>
                      <a:pt x="50" y="147"/>
                    </a:cubicBezTo>
                    <a:cubicBezTo>
                      <a:pt x="43" y="146"/>
                      <a:pt x="33" y="134"/>
                      <a:pt x="39" y="126"/>
                    </a:cubicBezTo>
                    <a:cubicBezTo>
                      <a:pt x="48" y="115"/>
                      <a:pt x="73" y="116"/>
                      <a:pt x="85" y="116"/>
                    </a:cubicBezTo>
                    <a:cubicBezTo>
                      <a:pt x="88" y="116"/>
                      <a:pt x="91" y="116"/>
                      <a:pt x="94" y="115"/>
                    </a:cubicBezTo>
                    <a:cubicBezTo>
                      <a:pt x="83" y="118"/>
                      <a:pt x="71" y="121"/>
                      <a:pt x="60" y="124"/>
                    </a:cubicBezTo>
                    <a:cubicBezTo>
                      <a:pt x="56" y="125"/>
                      <a:pt x="57" y="132"/>
                      <a:pt x="61" y="132"/>
                    </a:cubicBezTo>
                    <a:cubicBezTo>
                      <a:pt x="77" y="132"/>
                      <a:pt x="93" y="128"/>
                      <a:pt x="108" y="122"/>
                    </a:cubicBezTo>
                    <a:cubicBezTo>
                      <a:pt x="100" y="128"/>
                      <a:pt x="92" y="134"/>
                      <a:pt x="84" y="138"/>
                    </a:cubicBezTo>
                    <a:close/>
                    <a:moveTo>
                      <a:pt x="182" y="53"/>
                    </a:moveTo>
                    <a:cubicBezTo>
                      <a:pt x="174" y="65"/>
                      <a:pt x="167" y="76"/>
                      <a:pt x="157" y="86"/>
                    </a:cubicBezTo>
                    <a:cubicBezTo>
                      <a:pt x="158" y="82"/>
                      <a:pt x="160" y="79"/>
                      <a:pt x="161" y="75"/>
                    </a:cubicBezTo>
                    <a:cubicBezTo>
                      <a:pt x="166" y="59"/>
                      <a:pt x="176" y="15"/>
                      <a:pt x="200" y="27"/>
                    </a:cubicBezTo>
                    <a:cubicBezTo>
                      <a:pt x="219" y="36"/>
                      <a:pt x="204" y="67"/>
                      <a:pt x="197" y="78"/>
                    </a:cubicBezTo>
                    <a:cubicBezTo>
                      <a:pt x="188" y="93"/>
                      <a:pt x="175" y="105"/>
                      <a:pt x="160" y="111"/>
                    </a:cubicBezTo>
                    <a:cubicBezTo>
                      <a:pt x="156" y="112"/>
                      <a:pt x="153" y="113"/>
                      <a:pt x="149" y="114"/>
                    </a:cubicBezTo>
                    <a:cubicBezTo>
                      <a:pt x="147" y="114"/>
                      <a:pt x="145" y="115"/>
                      <a:pt x="143" y="115"/>
                    </a:cubicBezTo>
                    <a:cubicBezTo>
                      <a:pt x="146" y="110"/>
                      <a:pt x="149" y="105"/>
                      <a:pt x="151" y="100"/>
                    </a:cubicBezTo>
                    <a:cubicBezTo>
                      <a:pt x="167" y="90"/>
                      <a:pt x="180" y="73"/>
                      <a:pt x="188" y="57"/>
                    </a:cubicBezTo>
                    <a:cubicBezTo>
                      <a:pt x="191" y="52"/>
                      <a:pt x="185" y="49"/>
                      <a:pt x="182" y="53"/>
                    </a:cubicBezTo>
                    <a:close/>
                    <a:moveTo>
                      <a:pt x="110" y="21"/>
                    </a:moveTo>
                    <a:cubicBezTo>
                      <a:pt x="114" y="14"/>
                      <a:pt x="124" y="16"/>
                      <a:pt x="130" y="18"/>
                    </a:cubicBezTo>
                    <a:cubicBezTo>
                      <a:pt x="144" y="23"/>
                      <a:pt x="148" y="36"/>
                      <a:pt x="148" y="48"/>
                    </a:cubicBezTo>
                    <a:cubicBezTo>
                      <a:pt x="149" y="67"/>
                      <a:pt x="139" y="83"/>
                      <a:pt x="132" y="99"/>
                    </a:cubicBezTo>
                    <a:cubicBezTo>
                      <a:pt x="131" y="98"/>
                      <a:pt x="130" y="97"/>
                      <a:pt x="129" y="96"/>
                    </a:cubicBezTo>
                    <a:cubicBezTo>
                      <a:pt x="134" y="75"/>
                      <a:pt x="131" y="53"/>
                      <a:pt x="127" y="32"/>
                    </a:cubicBezTo>
                    <a:cubicBezTo>
                      <a:pt x="127" y="29"/>
                      <a:pt x="121" y="29"/>
                      <a:pt x="121" y="33"/>
                    </a:cubicBezTo>
                    <a:cubicBezTo>
                      <a:pt x="123" y="53"/>
                      <a:pt x="127" y="72"/>
                      <a:pt x="126" y="92"/>
                    </a:cubicBezTo>
                    <a:cubicBezTo>
                      <a:pt x="111" y="73"/>
                      <a:pt x="100" y="39"/>
                      <a:pt x="110" y="21"/>
                    </a:cubicBezTo>
                    <a:close/>
                    <a:moveTo>
                      <a:pt x="137" y="232"/>
                    </a:moveTo>
                    <a:cubicBezTo>
                      <a:pt x="128" y="242"/>
                      <a:pt x="106" y="238"/>
                      <a:pt x="101" y="226"/>
                    </a:cubicBezTo>
                    <a:cubicBezTo>
                      <a:pt x="97" y="214"/>
                      <a:pt x="101" y="199"/>
                      <a:pt x="104" y="187"/>
                    </a:cubicBezTo>
                    <a:cubicBezTo>
                      <a:pt x="107" y="175"/>
                      <a:pt x="111" y="165"/>
                      <a:pt x="115" y="154"/>
                    </a:cubicBezTo>
                    <a:cubicBezTo>
                      <a:pt x="114" y="171"/>
                      <a:pt x="115" y="188"/>
                      <a:pt x="118" y="204"/>
                    </a:cubicBezTo>
                    <a:cubicBezTo>
                      <a:pt x="118" y="210"/>
                      <a:pt x="127" y="208"/>
                      <a:pt x="127" y="203"/>
                    </a:cubicBezTo>
                    <a:cubicBezTo>
                      <a:pt x="126" y="178"/>
                      <a:pt x="125" y="153"/>
                      <a:pt x="123" y="128"/>
                    </a:cubicBezTo>
                    <a:cubicBezTo>
                      <a:pt x="124" y="126"/>
                      <a:pt x="124" y="125"/>
                      <a:pt x="125" y="123"/>
                    </a:cubicBezTo>
                    <a:cubicBezTo>
                      <a:pt x="125" y="123"/>
                      <a:pt x="125" y="123"/>
                      <a:pt x="126" y="123"/>
                    </a:cubicBezTo>
                    <a:cubicBezTo>
                      <a:pt x="127" y="123"/>
                      <a:pt x="127" y="123"/>
                      <a:pt x="128" y="122"/>
                    </a:cubicBezTo>
                    <a:cubicBezTo>
                      <a:pt x="129" y="123"/>
                      <a:pt x="130" y="123"/>
                      <a:pt x="131" y="124"/>
                    </a:cubicBezTo>
                    <a:cubicBezTo>
                      <a:pt x="137" y="155"/>
                      <a:pt x="158" y="206"/>
                      <a:pt x="137" y="232"/>
                    </a:cubicBezTo>
                    <a:close/>
                    <a:moveTo>
                      <a:pt x="146" y="140"/>
                    </a:moveTo>
                    <a:cubicBezTo>
                      <a:pt x="174" y="148"/>
                      <a:pt x="193" y="164"/>
                      <a:pt x="212" y="186"/>
                    </a:cubicBezTo>
                    <a:cubicBezTo>
                      <a:pt x="212" y="186"/>
                      <a:pt x="212" y="186"/>
                      <a:pt x="212" y="186"/>
                    </a:cubicBezTo>
                    <a:cubicBezTo>
                      <a:pt x="185" y="176"/>
                      <a:pt x="156" y="169"/>
                      <a:pt x="146" y="140"/>
                    </a:cubicBezTo>
                    <a:close/>
                    <a:moveTo>
                      <a:pt x="214" y="187"/>
                    </a:moveTo>
                    <a:cubicBezTo>
                      <a:pt x="217" y="187"/>
                      <a:pt x="219" y="184"/>
                      <a:pt x="217" y="182"/>
                    </a:cubicBezTo>
                    <a:cubicBezTo>
                      <a:pt x="200" y="160"/>
                      <a:pt x="174" y="138"/>
                      <a:pt x="145" y="134"/>
                    </a:cubicBezTo>
                    <a:cubicBezTo>
                      <a:pt x="144" y="132"/>
                      <a:pt x="144" y="130"/>
                      <a:pt x="144" y="128"/>
                    </a:cubicBezTo>
                    <a:cubicBezTo>
                      <a:pt x="171" y="118"/>
                      <a:pt x="199" y="115"/>
                      <a:pt x="222" y="136"/>
                    </a:cubicBezTo>
                    <a:cubicBezTo>
                      <a:pt x="242" y="152"/>
                      <a:pt x="248" y="180"/>
                      <a:pt x="249" y="204"/>
                    </a:cubicBezTo>
                    <a:cubicBezTo>
                      <a:pt x="239" y="197"/>
                      <a:pt x="227" y="191"/>
                      <a:pt x="214" y="1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7" name="Freeform 533"/>
              <p:cNvSpPr>
                <a:spLocks noEditPoints="1"/>
              </p:cNvSpPr>
              <p:nvPr/>
            </p:nvSpPr>
            <p:spPr bwMode="auto">
              <a:xfrm>
                <a:off x="2047" y="1344"/>
                <a:ext cx="565" cy="605"/>
              </a:xfrm>
              <a:custGeom>
                <a:avLst/>
                <a:gdLst>
                  <a:gd name="T0" fmla="*/ 276 w 280"/>
                  <a:gd name="T1" fmla="*/ 57 h 300"/>
                  <a:gd name="T2" fmla="*/ 143 w 280"/>
                  <a:gd name="T3" fmla="*/ 9 h 300"/>
                  <a:gd name="T4" fmla="*/ 86 w 280"/>
                  <a:gd name="T5" fmla="*/ 18 h 300"/>
                  <a:gd name="T6" fmla="*/ 37 w 280"/>
                  <a:gd name="T7" fmla="*/ 119 h 300"/>
                  <a:gd name="T8" fmla="*/ 1 w 280"/>
                  <a:gd name="T9" fmla="*/ 247 h 300"/>
                  <a:gd name="T10" fmla="*/ 2 w 280"/>
                  <a:gd name="T11" fmla="*/ 251 h 300"/>
                  <a:gd name="T12" fmla="*/ 3 w 280"/>
                  <a:gd name="T13" fmla="*/ 253 h 300"/>
                  <a:gd name="T14" fmla="*/ 147 w 280"/>
                  <a:gd name="T15" fmla="*/ 296 h 300"/>
                  <a:gd name="T16" fmla="*/ 189 w 280"/>
                  <a:gd name="T17" fmla="*/ 282 h 300"/>
                  <a:gd name="T18" fmla="*/ 241 w 280"/>
                  <a:gd name="T19" fmla="*/ 185 h 300"/>
                  <a:gd name="T20" fmla="*/ 278 w 280"/>
                  <a:gd name="T21" fmla="*/ 65 h 300"/>
                  <a:gd name="T22" fmla="*/ 276 w 280"/>
                  <a:gd name="T23" fmla="*/ 57 h 300"/>
                  <a:gd name="T24" fmla="*/ 215 w 280"/>
                  <a:gd name="T25" fmla="*/ 208 h 300"/>
                  <a:gd name="T26" fmla="*/ 212 w 280"/>
                  <a:gd name="T27" fmla="*/ 204 h 300"/>
                  <a:gd name="T28" fmla="*/ 104 w 280"/>
                  <a:gd name="T29" fmla="*/ 157 h 300"/>
                  <a:gd name="T30" fmla="*/ 102 w 280"/>
                  <a:gd name="T31" fmla="*/ 162 h 300"/>
                  <a:gd name="T32" fmla="*/ 208 w 280"/>
                  <a:gd name="T33" fmla="*/ 212 h 300"/>
                  <a:gd name="T34" fmla="*/ 213 w 280"/>
                  <a:gd name="T35" fmla="*/ 212 h 300"/>
                  <a:gd name="T36" fmla="*/ 200 w 280"/>
                  <a:gd name="T37" fmla="*/ 234 h 300"/>
                  <a:gd name="T38" fmla="*/ 98 w 280"/>
                  <a:gd name="T39" fmla="*/ 172 h 300"/>
                  <a:gd name="T40" fmla="*/ 94 w 280"/>
                  <a:gd name="T41" fmla="*/ 176 h 300"/>
                  <a:gd name="T42" fmla="*/ 196 w 280"/>
                  <a:gd name="T43" fmla="*/ 243 h 300"/>
                  <a:gd name="T44" fmla="*/ 187 w 280"/>
                  <a:gd name="T45" fmla="*/ 261 h 300"/>
                  <a:gd name="T46" fmla="*/ 122 w 280"/>
                  <a:gd name="T47" fmla="*/ 277 h 300"/>
                  <a:gd name="T48" fmla="*/ 9 w 280"/>
                  <a:gd name="T49" fmla="*/ 251 h 300"/>
                  <a:gd name="T50" fmla="*/ 11 w 280"/>
                  <a:gd name="T51" fmla="*/ 248 h 300"/>
                  <a:gd name="T52" fmla="*/ 79 w 280"/>
                  <a:gd name="T53" fmla="*/ 53 h 300"/>
                  <a:gd name="T54" fmla="*/ 109 w 280"/>
                  <a:gd name="T55" fmla="*/ 16 h 300"/>
                  <a:gd name="T56" fmla="*/ 148 w 280"/>
                  <a:gd name="T57" fmla="*/ 23 h 300"/>
                  <a:gd name="T58" fmla="*/ 264 w 280"/>
                  <a:gd name="T59" fmla="*/ 64 h 300"/>
                  <a:gd name="T60" fmla="*/ 264 w 280"/>
                  <a:gd name="T61" fmla="*/ 65 h 300"/>
                  <a:gd name="T62" fmla="*/ 262 w 280"/>
                  <a:gd name="T63" fmla="*/ 101 h 300"/>
                  <a:gd name="T64" fmla="*/ 129 w 280"/>
                  <a:gd name="T65" fmla="*/ 45 h 300"/>
                  <a:gd name="T66" fmla="*/ 126 w 280"/>
                  <a:gd name="T67" fmla="*/ 51 h 300"/>
                  <a:gd name="T68" fmla="*/ 259 w 280"/>
                  <a:gd name="T69" fmla="*/ 113 h 300"/>
                  <a:gd name="T70" fmla="*/ 215 w 280"/>
                  <a:gd name="T71" fmla="*/ 20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0" h="300">
                    <a:moveTo>
                      <a:pt x="276" y="57"/>
                    </a:moveTo>
                    <a:cubicBezTo>
                      <a:pt x="234" y="36"/>
                      <a:pt x="188" y="24"/>
                      <a:pt x="143" y="9"/>
                    </a:cubicBezTo>
                    <a:cubicBezTo>
                      <a:pt x="121" y="2"/>
                      <a:pt x="102" y="0"/>
                      <a:pt x="86" y="18"/>
                    </a:cubicBezTo>
                    <a:cubicBezTo>
                      <a:pt x="62" y="44"/>
                      <a:pt x="50" y="87"/>
                      <a:pt x="37" y="119"/>
                    </a:cubicBezTo>
                    <a:cubicBezTo>
                      <a:pt x="20" y="160"/>
                      <a:pt x="6" y="203"/>
                      <a:pt x="1" y="247"/>
                    </a:cubicBezTo>
                    <a:cubicBezTo>
                      <a:pt x="0" y="249"/>
                      <a:pt x="1" y="250"/>
                      <a:pt x="2" y="251"/>
                    </a:cubicBezTo>
                    <a:cubicBezTo>
                      <a:pt x="2" y="252"/>
                      <a:pt x="2" y="253"/>
                      <a:pt x="3" y="253"/>
                    </a:cubicBezTo>
                    <a:cubicBezTo>
                      <a:pt x="52" y="265"/>
                      <a:pt x="98" y="283"/>
                      <a:pt x="147" y="296"/>
                    </a:cubicBezTo>
                    <a:cubicBezTo>
                      <a:pt x="164" y="300"/>
                      <a:pt x="178" y="297"/>
                      <a:pt x="189" y="282"/>
                    </a:cubicBezTo>
                    <a:cubicBezTo>
                      <a:pt x="208" y="252"/>
                      <a:pt x="223" y="216"/>
                      <a:pt x="241" y="185"/>
                    </a:cubicBezTo>
                    <a:cubicBezTo>
                      <a:pt x="261" y="149"/>
                      <a:pt x="278" y="108"/>
                      <a:pt x="278" y="65"/>
                    </a:cubicBezTo>
                    <a:cubicBezTo>
                      <a:pt x="280" y="63"/>
                      <a:pt x="280" y="59"/>
                      <a:pt x="276" y="57"/>
                    </a:cubicBezTo>
                    <a:close/>
                    <a:moveTo>
                      <a:pt x="215" y="208"/>
                    </a:moveTo>
                    <a:cubicBezTo>
                      <a:pt x="215" y="207"/>
                      <a:pt x="214" y="205"/>
                      <a:pt x="212" y="204"/>
                    </a:cubicBezTo>
                    <a:cubicBezTo>
                      <a:pt x="178" y="185"/>
                      <a:pt x="142" y="166"/>
                      <a:pt x="104" y="157"/>
                    </a:cubicBezTo>
                    <a:cubicBezTo>
                      <a:pt x="101" y="156"/>
                      <a:pt x="99" y="161"/>
                      <a:pt x="102" y="162"/>
                    </a:cubicBezTo>
                    <a:cubicBezTo>
                      <a:pt x="140" y="173"/>
                      <a:pt x="172" y="196"/>
                      <a:pt x="208" y="212"/>
                    </a:cubicBezTo>
                    <a:cubicBezTo>
                      <a:pt x="210" y="213"/>
                      <a:pt x="211" y="212"/>
                      <a:pt x="213" y="212"/>
                    </a:cubicBezTo>
                    <a:cubicBezTo>
                      <a:pt x="208" y="219"/>
                      <a:pt x="204" y="227"/>
                      <a:pt x="200" y="234"/>
                    </a:cubicBezTo>
                    <a:cubicBezTo>
                      <a:pt x="166" y="213"/>
                      <a:pt x="130" y="197"/>
                      <a:pt x="98" y="172"/>
                    </a:cubicBezTo>
                    <a:cubicBezTo>
                      <a:pt x="95" y="170"/>
                      <a:pt x="91" y="174"/>
                      <a:pt x="94" y="176"/>
                    </a:cubicBezTo>
                    <a:cubicBezTo>
                      <a:pt x="124" y="202"/>
                      <a:pt x="159" y="227"/>
                      <a:pt x="196" y="243"/>
                    </a:cubicBezTo>
                    <a:cubicBezTo>
                      <a:pt x="192" y="249"/>
                      <a:pt x="189" y="255"/>
                      <a:pt x="187" y="261"/>
                    </a:cubicBezTo>
                    <a:cubicBezTo>
                      <a:pt x="172" y="294"/>
                      <a:pt x="153" y="287"/>
                      <a:pt x="122" y="277"/>
                    </a:cubicBezTo>
                    <a:cubicBezTo>
                      <a:pt x="85" y="266"/>
                      <a:pt x="48" y="253"/>
                      <a:pt x="9" y="251"/>
                    </a:cubicBezTo>
                    <a:cubicBezTo>
                      <a:pt x="10" y="250"/>
                      <a:pt x="10" y="250"/>
                      <a:pt x="11" y="248"/>
                    </a:cubicBezTo>
                    <a:cubicBezTo>
                      <a:pt x="21" y="181"/>
                      <a:pt x="49" y="115"/>
                      <a:pt x="79" y="53"/>
                    </a:cubicBezTo>
                    <a:cubicBezTo>
                      <a:pt x="86" y="39"/>
                      <a:pt x="93" y="21"/>
                      <a:pt x="109" y="16"/>
                    </a:cubicBezTo>
                    <a:cubicBezTo>
                      <a:pt x="120" y="12"/>
                      <a:pt x="137" y="20"/>
                      <a:pt x="148" y="23"/>
                    </a:cubicBezTo>
                    <a:cubicBezTo>
                      <a:pt x="187" y="37"/>
                      <a:pt x="226" y="48"/>
                      <a:pt x="264" y="64"/>
                    </a:cubicBezTo>
                    <a:cubicBezTo>
                      <a:pt x="264" y="65"/>
                      <a:pt x="264" y="65"/>
                      <a:pt x="264" y="65"/>
                    </a:cubicBezTo>
                    <a:cubicBezTo>
                      <a:pt x="265" y="77"/>
                      <a:pt x="264" y="89"/>
                      <a:pt x="262" y="101"/>
                    </a:cubicBezTo>
                    <a:cubicBezTo>
                      <a:pt x="218" y="81"/>
                      <a:pt x="173" y="64"/>
                      <a:pt x="129" y="45"/>
                    </a:cubicBezTo>
                    <a:cubicBezTo>
                      <a:pt x="125" y="43"/>
                      <a:pt x="122" y="48"/>
                      <a:pt x="126" y="51"/>
                    </a:cubicBezTo>
                    <a:cubicBezTo>
                      <a:pt x="168" y="74"/>
                      <a:pt x="213" y="99"/>
                      <a:pt x="259" y="113"/>
                    </a:cubicBezTo>
                    <a:cubicBezTo>
                      <a:pt x="250" y="146"/>
                      <a:pt x="232" y="177"/>
                      <a:pt x="215" y="2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8" name="Freeform 534"/>
              <p:cNvSpPr/>
              <p:nvPr/>
            </p:nvSpPr>
            <p:spPr bwMode="auto">
              <a:xfrm>
                <a:off x="2107" y="1728"/>
                <a:ext cx="57" cy="64"/>
              </a:xfrm>
              <a:custGeom>
                <a:avLst/>
                <a:gdLst>
                  <a:gd name="T0" fmla="*/ 22 w 28"/>
                  <a:gd name="T1" fmla="*/ 2 h 32"/>
                  <a:gd name="T2" fmla="*/ 17 w 28"/>
                  <a:gd name="T3" fmla="*/ 3 h 32"/>
                  <a:gd name="T4" fmla="*/ 17 w 28"/>
                  <a:gd name="T5" fmla="*/ 16 h 32"/>
                  <a:gd name="T6" fmla="*/ 10 w 28"/>
                  <a:gd name="T7" fmla="*/ 21 h 32"/>
                  <a:gd name="T8" fmla="*/ 10 w 28"/>
                  <a:gd name="T9" fmla="*/ 20 h 32"/>
                  <a:gd name="T10" fmla="*/ 11 w 28"/>
                  <a:gd name="T11" fmla="*/ 16 h 32"/>
                  <a:gd name="T12" fmla="*/ 4 w 28"/>
                  <a:gd name="T13" fmla="*/ 15 h 32"/>
                  <a:gd name="T14" fmla="*/ 1 w 28"/>
                  <a:gd name="T15" fmla="*/ 20 h 32"/>
                  <a:gd name="T16" fmla="*/ 3 w 28"/>
                  <a:gd name="T17" fmla="*/ 27 h 32"/>
                  <a:gd name="T18" fmla="*/ 20 w 28"/>
                  <a:gd name="T19" fmla="*/ 27 h 32"/>
                  <a:gd name="T20" fmla="*/ 22 w 28"/>
                  <a:gd name="T21"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2">
                    <a:moveTo>
                      <a:pt x="22" y="2"/>
                    </a:moveTo>
                    <a:cubicBezTo>
                      <a:pt x="21" y="0"/>
                      <a:pt x="17" y="0"/>
                      <a:pt x="17" y="3"/>
                    </a:cubicBezTo>
                    <a:cubicBezTo>
                      <a:pt x="15" y="7"/>
                      <a:pt x="17" y="12"/>
                      <a:pt x="17" y="16"/>
                    </a:cubicBezTo>
                    <a:cubicBezTo>
                      <a:pt x="16" y="20"/>
                      <a:pt x="13" y="20"/>
                      <a:pt x="10" y="21"/>
                    </a:cubicBezTo>
                    <a:cubicBezTo>
                      <a:pt x="10" y="21"/>
                      <a:pt x="10" y="21"/>
                      <a:pt x="10" y="20"/>
                    </a:cubicBezTo>
                    <a:cubicBezTo>
                      <a:pt x="11" y="19"/>
                      <a:pt x="11" y="17"/>
                      <a:pt x="11" y="16"/>
                    </a:cubicBezTo>
                    <a:cubicBezTo>
                      <a:pt x="11" y="12"/>
                      <a:pt x="5" y="11"/>
                      <a:pt x="4" y="15"/>
                    </a:cubicBezTo>
                    <a:cubicBezTo>
                      <a:pt x="4" y="17"/>
                      <a:pt x="2" y="18"/>
                      <a:pt x="1" y="20"/>
                    </a:cubicBezTo>
                    <a:cubicBezTo>
                      <a:pt x="0" y="23"/>
                      <a:pt x="1" y="25"/>
                      <a:pt x="3" y="27"/>
                    </a:cubicBezTo>
                    <a:cubicBezTo>
                      <a:pt x="7" y="32"/>
                      <a:pt x="15" y="30"/>
                      <a:pt x="20" y="27"/>
                    </a:cubicBezTo>
                    <a:cubicBezTo>
                      <a:pt x="28" y="23"/>
                      <a:pt x="27" y="9"/>
                      <a:pt x="2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9" name="Freeform 535"/>
              <p:cNvSpPr/>
              <p:nvPr/>
            </p:nvSpPr>
            <p:spPr bwMode="auto">
              <a:xfrm>
                <a:off x="2174" y="1607"/>
                <a:ext cx="44" cy="44"/>
              </a:xfrm>
              <a:custGeom>
                <a:avLst/>
                <a:gdLst>
                  <a:gd name="T0" fmla="*/ 19 w 22"/>
                  <a:gd name="T1" fmla="*/ 4 h 22"/>
                  <a:gd name="T2" fmla="*/ 12 w 22"/>
                  <a:gd name="T3" fmla="*/ 5 h 22"/>
                  <a:gd name="T4" fmla="*/ 12 w 22"/>
                  <a:gd name="T5" fmla="*/ 12 h 22"/>
                  <a:gd name="T6" fmla="*/ 12 w 22"/>
                  <a:gd name="T7" fmla="*/ 12 h 22"/>
                  <a:gd name="T8" fmla="*/ 12 w 22"/>
                  <a:gd name="T9" fmla="*/ 12 h 22"/>
                  <a:gd name="T10" fmla="*/ 9 w 22"/>
                  <a:gd name="T11" fmla="*/ 13 h 22"/>
                  <a:gd name="T12" fmla="*/ 10 w 22"/>
                  <a:gd name="T13" fmla="*/ 7 h 22"/>
                  <a:gd name="T14" fmla="*/ 7 w 22"/>
                  <a:gd name="T15" fmla="*/ 3 h 22"/>
                  <a:gd name="T16" fmla="*/ 1 w 22"/>
                  <a:gd name="T17" fmla="*/ 10 h 22"/>
                  <a:gd name="T18" fmla="*/ 2 w 22"/>
                  <a:gd name="T19" fmla="*/ 19 h 22"/>
                  <a:gd name="T20" fmla="*/ 11 w 22"/>
                  <a:gd name="T21" fmla="*/ 22 h 22"/>
                  <a:gd name="T22" fmla="*/ 21 w 22"/>
                  <a:gd name="T23" fmla="*/ 14 h 22"/>
                  <a:gd name="T24" fmla="*/ 19 w 22"/>
                  <a:gd name="T2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19" y="4"/>
                    </a:moveTo>
                    <a:cubicBezTo>
                      <a:pt x="19" y="0"/>
                      <a:pt x="12" y="1"/>
                      <a:pt x="12" y="5"/>
                    </a:cubicBezTo>
                    <a:cubicBezTo>
                      <a:pt x="12" y="7"/>
                      <a:pt x="12" y="10"/>
                      <a:pt x="12" y="12"/>
                    </a:cubicBezTo>
                    <a:cubicBezTo>
                      <a:pt x="12" y="12"/>
                      <a:pt x="12" y="12"/>
                      <a:pt x="12" y="12"/>
                    </a:cubicBezTo>
                    <a:cubicBezTo>
                      <a:pt x="12" y="12"/>
                      <a:pt x="12" y="12"/>
                      <a:pt x="12" y="12"/>
                    </a:cubicBezTo>
                    <a:cubicBezTo>
                      <a:pt x="11" y="12"/>
                      <a:pt x="10" y="13"/>
                      <a:pt x="9" y="13"/>
                    </a:cubicBezTo>
                    <a:cubicBezTo>
                      <a:pt x="8" y="11"/>
                      <a:pt x="8" y="9"/>
                      <a:pt x="10" y="7"/>
                    </a:cubicBezTo>
                    <a:cubicBezTo>
                      <a:pt x="13" y="5"/>
                      <a:pt x="10" y="2"/>
                      <a:pt x="7" y="3"/>
                    </a:cubicBezTo>
                    <a:cubicBezTo>
                      <a:pt x="4" y="4"/>
                      <a:pt x="2" y="7"/>
                      <a:pt x="1" y="10"/>
                    </a:cubicBezTo>
                    <a:cubicBezTo>
                      <a:pt x="0" y="13"/>
                      <a:pt x="1" y="16"/>
                      <a:pt x="2" y="19"/>
                    </a:cubicBezTo>
                    <a:cubicBezTo>
                      <a:pt x="3" y="22"/>
                      <a:pt x="7" y="22"/>
                      <a:pt x="11" y="22"/>
                    </a:cubicBezTo>
                    <a:cubicBezTo>
                      <a:pt x="15" y="21"/>
                      <a:pt x="20" y="19"/>
                      <a:pt x="21" y="14"/>
                    </a:cubicBezTo>
                    <a:cubicBezTo>
                      <a:pt x="22" y="11"/>
                      <a:pt x="20" y="8"/>
                      <a:pt x="1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0" name="Freeform 536"/>
              <p:cNvSpPr/>
              <p:nvPr/>
            </p:nvSpPr>
            <p:spPr bwMode="auto">
              <a:xfrm>
                <a:off x="2224" y="1437"/>
                <a:ext cx="61" cy="47"/>
              </a:xfrm>
              <a:custGeom>
                <a:avLst/>
                <a:gdLst>
                  <a:gd name="T0" fmla="*/ 28 w 30"/>
                  <a:gd name="T1" fmla="*/ 3 h 23"/>
                  <a:gd name="T2" fmla="*/ 23 w 30"/>
                  <a:gd name="T3" fmla="*/ 0 h 23"/>
                  <a:gd name="T4" fmla="*/ 18 w 30"/>
                  <a:gd name="T5" fmla="*/ 1 h 23"/>
                  <a:gd name="T6" fmla="*/ 15 w 30"/>
                  <a:gd name="T7" fmla="*/ 6 h 23"/>
                  <a:gd name="T8" fmla="*/ 18 w 30"/>
                  <a:gd name="T9" fmla="*/ 9 h 23"/>
                  <a:gd name="T10" fmla="*/ 19 w 30"/>
                  <a:gd name="T11" fmla="*/ 9 h 23"/>
                  <a:gd name="T12" fmla="*/ 15 w 30"/>
                  <a:gd name="T13" fmla="*/ 14 h 23"/>
                  <a:gd name="T14" fmla="*/ 7 w 30"/>
                  <a:gd name="T15" fmla="*/ 11 h 23"/>
                  <a:gd name="T16" fmla="*/ 4 w 30"/>
                  <a:gd name="T17" fmla="*/ 17 h 23"/>
                  <a:gd name="T18" fmla="*/ 16 w 30"/>
                  <a:gd name="T19" fmla="*/ 23 h 23"/>
                  <a:gd name="T20" fmla="*/ 29 w 30"/>
                  <a:gd name="T21" fmla="*/ 9 h 23"/>
                  <a:gd name="T22" fmla="*/ 28 w 30"/>
                  <a:gd name="T23"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3">
                    <a:moveTo>
                      <a:pt x="28" y="3"/>
                    </a:moveTo>
                    <a:cubicBezTo>
                      <a:pt x="27" y="1"/>
                      <a:pt x="25" y="0"/>
                      <a:pt x="23" y="0"/>
                    </a:cubicBezTo>
                    <a:cubicBezTo>
                      <a:pt x="22" y="0"/>
                      <a:pt x="18" y="1"/>
                      <a:pt x="18" y="1"/>
                    </a:cubicBezTo>
                    <a:cubicBezTo>
                      <a:pt x="16" y="0"/>
                      <a:pt x="13" y="3"/>
                      <a:pt x="15" y="6"/>
                    </a:cubicBezTo>
                    <a:cubicBezTo>
                      <a:pt x="16" y="7"/>
                      <a:pt x="17" y="8"/>
                      <a:pt x="18" y="9"/>
                    </a:cubicBezTo>
                    <a:cubicBezTo>
                      <a:pt x="18" y="9"/>
                      <a:pt x="19" y="9"/>
                      <a:pt x="19" y="9"/>
                    </a:cubicBezTo>
                    <a:cubicBezTo>
                      <a:pt x="17" y="11"/>
                      <a:pt x="16" y="14"/>
                      <a:pt x="15" y="14"/>
                    </a:cubicBezTo>
                    <a:cubicBezTo>
                      <a:pt x="12" y="14"/>
                      <a:pt x="9" y="12"/>
                      <a:pt x="7" y="11"/>
                    </a:cubicBezTo>
                    <a:cubicBezTo>
                      <a:pt x="3" y="8"/>
                      <a:pt x="0" y="14"/>
                      <a:pt x="4" y="17"/>
                    </a:cubicBezTo>
                    <a:cubicBezTo>
                      <a:pt x="7" y="20"/>
                      <a:pt x="11" y="23"/>
                      <a:pt x="16" y="23"/>
                    </a:cubicBezTo>
                    <a:cubicBezTo>
                      <a:pt x="23" y="22"/>
                      <a:pt x="26" y="15"/>
                      <a:pt x="29" y="9"/>
                    </a:cubicBezTo>
                    <a:cubicBezTo>
                      <a:pt x="30" y="7"/>
                      <a:pt x="30" y="5"/>
                      <a:pt x="2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grpSp>
        <p:sp>
          <p:nvSpPr>
            <p:cNvPr id="5" name="Freeform 538"/>
            <p:cNvSpPr/>
            <p:nvPr/>
          </p:nvSpPr>
          <p:spPr bwMode="auto">
            <a:xfrm>
              <a:off x="2180" y="1814"/>
              <a:ext cx="218" cy="91"/>
            </a:xfrm>
            <a:custGeom>
              <a:avLst/>
              <a:gdLst>
                <a:gd name="T0" fmla="*/ 105 w 108"/>
                <a:gd name="T1" fmla="*/ 38 h 45"/>
                <a:gd name="T2" fmla="*/ 6 w 108"/>
                <a:gd name="T3" fmla="*/ 1 h 45"/>
                <a:gd name="T4" fmla="*/ 5 w 108"/>
                <a:gd name="T5" fmla="*/ 8 h 45"/>
                <a:gd name="T6" fmla="*/ 102 w 108"/>
                <a:gd name="T7" fmla="*/ 44 h 45"/>
                <a:gd name="T8" fmla="*/ 105 w 108"/>
                <a:gd name="T9" fmla="*/ 38 h 45"/>
              </a:gdLst>
              <a:ahLst/>
              <a:cxnLst>
                <a:cxn ang="0">
                  <a:pos x="T0" y="T1"/>
                </a:cxn>
                <a:cxn ang="0">
                  <a:pos x="T2" y="T3"/>
                </a:cxn>
                <a:cxn ang="0">
                  <a:pos x="T4" y="T5"/>
                </a:cxn>
                <a:cxn ang="0">
                  <a:pos x="T6" y="T7"/>
                </a:cxn>
                <a:cxn ang="0">
                  <a:pos x="T8" y="T9"/>
                </a:cxn>
              </a:cxnLst>
              <a:rect l="0" t="0" r="r" b="b"/>
              <a:pathLst>
                <a:path w="108" h="45">
                  <a:moveTo>
                    <a:pt x="105" y="38"/>
                  </a:moveTo>
                  <a:cubicBezTo>
                    <a:pt x="74" y="24"/>
                    <a:pt x="40" y="8"/>
                    <a:pt x="6" y="1"/>
                  </a:cubicBezTo>
                  <a:cubicBezTo>
                    <a:pt x="2" y="0"/>
                    <a:pt x="0" y="6"/>
                    <a:pt x="5" y="8"/>
                  </a:cubicBezTo>
                  <a:cubicBezTo>
                    <a:pt x="38" y="17"/>
                    <a:pt x="68" y="37"/>
                    <a:pt x="102" y="44"/>
                  </a:cubicBezTo>
                  <a:cubicBezTo>
                    <a:pt x="106" y="45"/>
                    <a:pt x="108" y="39"/>
                    <a:pt x="10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6" name="Freeform 539"/>
            <p:cNvSpPr/>
            <p:nvPr/>
          </p:nvSpPr>
          <p:spPr bwMode="auto">
            <a:xfrm>
              <a:off x="2220" y="1770"/>
              <a:ext cx="204" cy="93"/>
            </a:xfrm>
            <a:custGeom>
              <a:avLst/>
              <a:gdLst>
                <a:gd name="T0" fmla="*/ 96 w 101"/>
                <a:gd name="T1" fmla="*/ 37 h 46"/>
                <a:gd name="T2" fmla="*/ 6 w 101"/>
                <a:gd name="T3" fmla="*/ 2 h 46"/>
                <a:gd name="T4" fmla="*/ 3 w 101"/>
                <a:gd name="T5" fmla="*/ 7 h 46"/>
                <a:gd name="T6" fmla="*/ 94 w 101"/>
                <a:gd name="T7" fmla="*/ 45 h 46"/>
                <a:gd name="T8" fmla="*/ 96 w 101"/>
                <a:gd name="T9" fmla="*/ 37 h 46"/>
              </a:gdLst>
              <a:ahLst/>
              <a:cxnLst>
                <a:cxn ang="0">
                  <a:pos x="T0" y="T1"/>
                </a:cxn>
                <a:cxn ang="0">
                  <a:pos x="T2" y="T3"/>
                </a:cxn>
                <a:cxn ang="0">
                  <a:pos x="T4" y="T5"/>
                </a:cxn>
                <a:cxn ang="0">
                  <a:pos x="T6" y="T7"/>
                </a:cxn>
                <a:cxn ang="0">
                  <a:pos x="T8" y="T9"/>
                </a:cxn>
              </a:cxnLst>
              <a:rect l="0" t="0" r="r" b="b"/>
              <a:pathLst>
                <a:path w="101" h="46">
                  <a:moveTo>
                    <a:pt x="96" y="37"/>
                  </a:moveTo>
                  <a:cubicBezTo>
                    <a:pt x="66" y="25"/>
                    <a:pt x="34" y="20"/>
                    <a:pt x="6" y="2"/>
                  </a:cubicBezTo>
                  <a:cubicBezTo>
                    <a:pt x="3" y="0"/>
                    <a:pt x="0" y="4"/>
                    <a:pt x="3" y="7"/>
                  </a:cubicBezTo>
                  <a:cubicBezTo>
                    <a:pt x="27" y="28"/>
                    <a:pt x="63" y="37"/>
                    <a:pt x="94" y="45"/>
                  </a:cubicBezTo>
                  <a:cubicBezTo>
                    <a:pt x="99" y="46"/>
                    <a:pt x="101" y="39"/>
                    <a:pt x="96"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7" name="Freeform 540"/>
            <p:cNvSpPr/>
            <p:nvPr/>
          </p:nvSpPr>
          <p:spPr bwMode="auto">
            <a:xfrm>
              <a:off x="2273" y="1576"/>
              <a:ext cx="230" cy="121"/>
            </a:xfrm>
            <a:custGeom>
              <a:avLst/>
              <a:gdLst>
                <a:gd name="T0" fmla="*/ 110 w 114"/>
                <a:gd name="T1" fmla="*/ 51 h 60"/>
                <a:gd name="T2" fmla="*/ 7 w 114"/>
                <a:gd name="T3" fmla="*/ 2 h 60"/>
                <a:gd name="T4" fmla="*/ 5 w 114"/>
                <a:gd name="T5" fmla="*/ 9 h 60"/>
                <a:gd name="T6" fmla="*/ 107 w 114"/>
                <a:gd name="T7" fmla="*/ 58 h 60"/>
                <a:gd name="T8" fmla="*/ 110 w 114"/>
                <a:gd name="T9" fmla="*/ 51 h 60"/>
              </a:gdLst>
              <a:ahLst/>
              <a:cxnLst>
                <a:cxn ang="0">
                  <a:pos x="T0" y="T1"/>
                </a:cxn>
                <a:cxn ang="0">
                  <a:pos x="T2" y="T3"/>
                </a:cxn>
                <a:cxn ang="0">
                  <a:pos x="T4" y="T5"/>
                </a:cxn>
                <a:cxn ang="0">
                  <a:pos x="T6" y="T7"/>
                </a:cxn>
                <a:cxn ang="0">
                  <a:pos x="T8" y="T9"/>
                </a:cxn>
              </a:cxnLst>
              <a:rect l="0" t="0" r="r" b="b"/>
              <a:pathLst>
                <a:path w="114" h="60">
                  <a:moveTo>
                    <a:pt x="110" y="51"/>
                  </a:moveTo>
                  <a:cubicBezTo>
                    <a:pt x="77" y="32"/>
                    <a:pt x="43" y="14"/>
                    <a:pt x="7" y="2"/>
                  </a:cubicBezTo>
                  <a:cubicBezTo>
                    <a:pt x="2" y="0"/>
                    <a:pt x="0" y="8"/>
                    <a:pt x="5" y="9"/>
                  </a:cubicBezTo>
                  <a:cubicBezTo>
                    <a:pt x="40" y="22"/>
                    <a:pt x="71" y="46"/>
                    <a:pt x="107" y="58"/>
                  </a:cubicBezTo>
                  <a:cubicBezTo>
                    <a:pt x="111" y="60"/>
                    <a:pt x="114" y="53"/>
                    <a:pt x="11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8" name="Freeform 541"/>
            <p:cNvSpPr/>
            <p:nvPr/>
          </p:nvSpPr>
          <p:spPr bwMode="auto">
            <a:xfrm>
              <a:off x="2285" y="1512"/>
              <a:ext cx="250" cy="115"/>
            </a:xfrm>
            <a:custGeom>
              <a:avLst/>
              <a:gdLst>
                <a:gd name="T0" fmla="*/ 121 w 124"/>
                <a:gd name="T1" fmla="*/ 49 h 57"/>
                <a:gd name="T2" fmla="*/ 42 w 124"/>
                <a:gd name="T3" fmla="*/ 17 h 57"/>
                <a:gd name="T4" fmla="*/ 0 w 124"/>
                <a:gd name="T5" fmla="*/ 11 h 57"/>
                <a:gd name="T6" fmla="*/ 4 w 124"/>
                <a:gd name="T7" fmla="*/ 11 h 57"/>
                <a:gd name="T8" fmla="*/ 58 w 124"/>
                <a:gd name="T9" fmla="*/ 34 h 57"/>
                <a:gd name="T10" fmla="*/ 119 w 124"/>
                <a:gd name="T11" fmla="*/ 56 h 57"/>
                <a:gd name="T12" fmla="*/ 121 w 124"/>
                <a:gd name="T13" fmla="*/ 49 h 57"/>
              </a:gdLst>
              <a:ahLst/>
              <a:cxnLst>
                <a:cxn ang="0">
                  <a:pos x="T0" y="T1"/>
                </a:cxn>
                <a:cxn ang="0">
                  <a:pos x="T2" y="T3"/>
                </a:cxn>
                <a:cxn ang="0">
                  <a:pos x="T4" y="T5"/>
                </a:cxn>
                <a:cxn ang="0">
                  <a:pos x="T6" y="T7"/>
                </a:cxn>
                <a:cxn ang="0">
                  <a:pos x="T8" y="T9"/>
                </a:cxn>
                <a:cxn ang="0">
                  <a:pos x="T10" y="T11"/>
                </a:cxn>
                <a:cxn ang="0">
                  <a:pos x="T12" y="T13"/>
                </a:cxn>
              </a:cxnLst>
              <a:rect l="0" t="0" r="r" b="b"/>
              <a:pathLst>
                <a:path w="124" h="57">
                  <a:moveTo>
                    <a:pt x="121" y="49"/>
                  </a:moveTo>
                  <a:cubicBezTo>
                    <a:pt x="100" y="33"/>
                    <a:pt x="67" y="26"/>
                    <a:pt x="42" y="17"/>
                  </a:cubicBezTo>
                  <a:cubicBezTo>
                    <a:pt x="39" y="16"/>
                    <a:pt x="0" y="0"/>
                    <a:pt x="0" y="11"/>
                  </a:cubicBezTo>
                  <a:cubicBezTo>
                    <a:pt x="0" y="14"/>
                    <a:pt x="4" y="14"/>
                    <a:pt x="4" y="11"/>
                  </a:cubicBezTo>
                  <a:cubicBezTo>
                    <a:pt x="4" y="16"/>
                    <a:pt x="52" y="32"/>
                    <a:pt x="58" y="34"/>
                  </a:cubicBezTo>
                  <a:cubicBezTo>
                    <a:pt x="77" y="42"/>
                    <a:pt x="98" y="55"/>
                    <a:pt x="119" y="56"/>
                  </a:cubicBezTo>
                  <a:cubicBezTo>
                    <a:pt x="123" y="57"/>
                    <a:pt x="124" y="51"/>
                    <a:pt x="12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9" name="Freeform 542"/>
            <p:cNvSpPr>
              <a:spLocks noEditPoints="1"/>
            </p:cNvSpPr>
            <p:nvPr/>
          </p:nvSpPr>
          <p:spPr bwMode="auto">
            <a:xfrm>
              <a:off x="1615" y="1962"/>
              <a:ext cx="589" cy="821"/>
            </a:xfrm>
            <a:custGeom>
              <a:avLst/>
              <a:gdLst>
                <a:gd name="T0" fmla="*/ 212 w 292"/>
                <a:gd name="T1" fmla="*/ 74 h 407"/>
                <a:gd name="T2" fmla="*/ 216 w 292"/>
                <a:gd name="T3" fmla="*/ 34 h 407"/>
                <a:gd name="T4" fmla="*/ 82 w 292"/>
                <a:gd name="T5" fmla="*/ 21 h 407"/>
                <a:gd name="T6" fmla="*/ 78 w 292"/>
                <a:gd name="T7" fmla="*/ 36 h 407"/>
                <a:gd name="T8" fmla="*/ 82 w 292"/>
                <a:gd name="T9" fmla="*/ 71 h 407"/>
                <a:gd name="T10" fmla="*/ 23 w 292"/>
                <a:gd name="T11" fmla="*/ 139 h 407"/>
                <a:gd name="T12" fmla="*/ 128 w 292"/>
                <a:gd name="T13" fmla="*/ 258 h 407"/>
                <a:gd name="T14" fmla="*/ 78 w 292"/>
                <a:gd name="T15" fmla="*/ 291 h 407"/>
                <a:gd name="T16" fmla="*/ 55 w 292"/>
                <a:gd name="T17" fmla="*/ 327 h 407"/>
                <a:gd name="T18" fmla="*/ 227 w 292"/>
                <a:gd name="T19" fmla="*/ 340 h 407"/>
                <a:gd name="T20" fmla="*/ 197 w 292"/>
                <a:gd name="T21" fmla="*/ 287 h 407"/>
                <a:gd name="T22" fmla="*/ 152 w 292"/>
                <a:gd name="T23" fmla="*/ 261 h 407"/>
                <a:gd name="T24" fmla="*/ 207 w 292"/>
                <a:gd name="T25" fmla="*/ 194 h 407"/>
                <a:gd name="T26" fmla="*/ 291 w 292"/>
                <a:gd name="T27" fmla="*/ 100 h 407"/>
                <a:gd name="T28" fmla="*/ 28 w 292"/>
                <a:gd name="T29" fmla="*/ 88 h 407"/>
                <a:gd name="T30" fmla="*/ 68 w 292"/>
                <a:gd name="T31" fmla="*/ 162 h 407"/>
                <a:gd name="T32" fmla="*/ 70 w 292"/>
                <a:gd name="T33" fmla="*/ 176 h 407"/>
                <a:gd name="T34" fmla="*/ 46 w 292"/>
                <a:gd name="T35" fmla="*/ 79 h 407"/>
                <a:gd name="T36" fmla="*/ 94 w 292"/>
                <a:gd name="T37" fmla="*/ 29 h 407"/>
                <a:gd name="T38" fmla="*/ 195 w 292"/>
                <a:gd name="T39" fmla="*/ 36 h 407"/>
                <a:gd name="T40" fmla="*/ 95 w 292"/>
                <a:gd name="T41" fmla="*/ 36 h 407"/>
                <a:gd name="T42" fmla="*/ 84 w 292"/>
                <a:gd name="T43" fmla="*/ 42 h 407"/>
                <a:gd name="T44" fmla="*/ 212 w 292"/>
                <a:gd name="T45" fmla="*/ 43 h 407"/>
                <a:gd name="T46" fmla="*/ 119 w 292"/>
                <a:gd name="T47" fmla="*/ 66 h 407"/>
                <a:gd name="T48" fmla="*/ 88 w 292"/>
                <a:gd name="T49" fmla="*/ 306 h 407"/>
                <a:gd name="T50" fmla="*/ 136 w 292"/>
                <a:gd name="T51" fmla="*/ 346 h 407"/>
                <a:gd name="T52" fmla="*/ 211 w 292"/>
                <a:gd name="T53" fmla="*/ 345 h 407"/>
                <a:gd name="T54" fmla="*/ 80 w 292"/>
                <a:gd name="T55" fmla="*/ 327 h 407"/>
                <a:gd name="T56" fmla="*/ 85 w 292"/>
                <a:gd name="T57" fmla="*/ 335 h 407"/>
                <a:gd name="T58" fmla="*/ 165 w 292"/>
                <a:gd name="T59" fmla="*/ 355 h 407"/>
                <a:gd name="T60" fmla="*/ 188 w 292"/>
                <a:gd name="T61" fmla="*/ 314 h 407"/>
                <a:gd name="T62" fmla="*/ 184 w 292"/>
                <a:gd name="T63" fmla="*/ 326 h 407"/>
                <a:gd name="T64" fmla="*/ 146 w 292"/>
                <a:gd name="T65" fmla="*/ 312 h 407"/>
                <a:gd name="T66" fmla="*/ 164 w 292"/>
                <a:gd name="T67" fmla="*/ 284 h 407"/>
                <a:gd name="T68" fmla="*/ 141 w 292"/>
                <a:gd name="T69" fmla="*/ 300 h 407"/>
                <a:gd name="T70" fmla="*/ 105 w 292"/>
                <a:gd name="T71" fmla="*/ 281 h 407"/>
                <a:gd name="T72" fmla="*/ 164 w 292"/>
                <a:gd name="T73" fmla="*/ 284 h 407"/>
                <a:gd name="T74" fmla="*/ 155 w 292"/>
                <a:gd name="T75" fmla="*/ 275 h 407"/>
                <a:gd name="T76" fmla="*/ 157 w 292"/>
                <a:gd name="T77" fmla="*/ 277 h 407"/>
                <a:gd name="T78" fmla="*/ 153 w 292"/>
                <a:gd name="T79" fmla="*/ 278 h 407"/>
                <a:gd name="T80" fmla="*/ 149 w 292"/>
                <a:gd name="T81" fmla="*/ 279 h 407"/>
                <a:gd name="T82" fmla="*/ 128 w 292"/>
                <a:gd name="T83" fmla="*/ 279 h 407"/>
                <a:gd name="T84" fmla="*/ 127 w 292"/>
                <a:gd name="T85" fmla="*/ 279 h 407"/>
                <a:gd name="T86" fmla="*/ 116 w 292"/>
                <a:gd name="T87" fmla="*/ 276 h 407"/>
                <a:gd name="T88" fmla="*/ 114 w 292"/>
                <a:gd name="T89" fmla="*/ 275 h 407"/>
                <a:gd name="T90" fmla="*/ 116 w 292"/>
                <a:gd name="T91" fmla="*/ 273 h 407"/>
                <a:gd name="T92" fmla="*/ 129 w 292"/>
                <a:gd name="T93" fmla="*/ 265 h 407"/>
                <a:gd name="T94" fmla="*/ 146 w 292"/>
                <a:gd name="T95" fmla="*/ 269 h 407"/>
                <a:gd name="T96" fmla="*/ 153 w 292"/>
                <a:gd name="T97" fmla="*/ 274 h 407"/>
                <a:gd name="T98" fmla="*/ 145 w 292"/>
                <a:gd name="T99" fmla="*/ 255 h 407"/>
                <a:gd name="T100" fmla="*/ 137 w 292"/>
                <a:gd name="T101" fmla="*/ 245 h 407"/>
                <a:gd name="T102" fmla="*/ 146 w 292"/>
                <a:gd name="T103" fmla="*/ 78 h 407"/>
                <a:gd name="T104" fmla="*/ 137 w 292"/>
                <a:gd name="T105" fmla="*/ 233 h 407"/>
                <a:gd name="T106" fmla="*/ 217 w 292"/>
                <a:gd name="T107" fmla="*/ 146 h 407"/>
                <a:gd name="T108" fmla="*/ 259 w 292"/>
                <a:gd name="T109" fmla="*/ 85 h 407"/>
                <a:gd name="T110" fmla="*/ 256 w 292"/>
                <a:gd name="T111" fmla="*/ 95 h 407"/>
                <a:gd name="T112" fmla="*/ 215 w 292"/>
                <a:gd name="T113" fmla="*/ 87 h 407"/>
                <a:gd name="T114" fmla="*/ 270 w 292"/>
                <a:gd name="T115" fmla="*/ 119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2" h="407">
                  <a:moveTo>
                    <a:pt x="268" y="66"/>
                  </a:moveTo>
                  <a:cubicBezTo>
                    <a:pt x="250" y="61"/>
                    <a:pt x="229" y="74"/>
                    <a:pt x="214" y="83"/>
                  </a:cubicBezTo>
                  <a:cubicBezTo>
                    <a:pt x="214" y="80"/>
                    <a:pt x="213" y="77"/>
                    <a:pt x="212" y="74"/>
                  </a:cubicBezTo>
                  <a:cubicBezTo>
                    <a:pt x="211" y="71"/>
                    <a:pt x="209" y="70"/>
                    <a:pt x="207" y="70"/>
                  </a:cubicBezTo>
                  <a:cubicBezTo>
                    <a:pt x="213" y="69"/>
                    <a:pt x="219" y="67"/>
                    <a:pt x="224" y="64"/>
                  </a:cubicBezTo>
                  <a:cubicBezTo>
                    <a:pt x="246" y="54"/>
                    <a:pt x="233" y="40"/>
                    <a:pt x="216" y="34"/>
                  </a:cubicBezTo>
                  <a:cubicBezTo>
                    <a:pt x="214" y="33"/>
                    <a:pt x="212" y="34"/>
                    <a:pt x="211" y="35"/>
                  </a:cubicBezTo>
                  <a:cubicBezTo>
                    <a:pt x="218" y="16"/>
                    <a:pt x="185" y="3"/>
                    <a:pt x="172" y="2"/>
                  </a:cubicBezTo>
                  <a:cubicBezTo>
                    <a:pt x="146" y="0"/>
                    <a:pt x="102" y="3"/>
                    <a:pt x="82" y="21"/>
                  </a:cubicBezTo>
                  <a:cubicBezTo>
                    <a:pt x="79" y="23"/>
                    <a:pt x="80" y="26"/>
                    <a:pt x="82" y="28"/>
                  </a:cubicBezTo>
                  <a:cubicBezTo>
                    <a:pt x="81" y="29"/>
                    <a:pt x="80" y="29"/>
                    <a:pt x="79" y="30"/>
                  </a:cubicBezTo>
                  <a:cubicBezTo>
                    <a:pt x="78" y="32"/>
                    <a:pt x="77" y="34"/>
                    <a:pt x="78" y="36"/>
                  </a:cubicBezTo>
                  <a:cubicBezTo>
                    <a:pt x="71" y="35"/>
                    <a:pt x="64" y="36"/>
                    <a:pt x="61" y="43"/>
                  </a:cubicBezTo>
                  <a:cubicBezTo>
                    <a:pt x="56" y="50"/>
                    <a:pt x="58" y="58"/>
                    <a:pt x="65" y="63"/>
                  </a:cubicBezTo>
                  <a:cubicBezTo>
                    <a:pt x="70" y="66"/>
                    <a:pt x="76" y="69"/>
                    <a:pt x="82" y="71"/>
                  </a:cubicBezTo>
                  <a:cubicBezTo>
                    <a:pt x="81" y="74"/>
                    <a:pt x="80" y="76"/>
                    <a:pt x="79" y="79"/>
                  </a:cubicBezTo>
                  <a:cubicBezTo>
                    <a:pt x="59" y="73"/>
                    <a:pt x="13" y="47"/>
                    <a:pt x="5" y="78"/>
                  </a:cubicBezTo>
                  <a:cubicBezTo>
                    <a:pt x="0" y="98"/>
                    <a:pt x="14" y="123"/>
                    <a:pt x="23" y="139"/>
                  </a:cubicBezTo>
                  <a:cubicBezTo>
                    <a:pt x="34" y="158"/>
                    <a:pt x="52" y="183"/>
                    <a:pt x="73" y="190"/>
                  </a:cubicBezTo>
                  <a:cubicBezTo>
                    <a:pt x="80" y="219"/>
                    <a:pt x="98" y="241"/>
                    <a:pt x="131" y="244"/>
                  </a:cubicBezTo>
                  <a:cubicBezTo>
                    <a:pt x="129" y="249"/>
                    <a:pt x="128" y="254"/>
                    <a:pt x="128" y="258"/>
                  </a:cubicBezTo>
                  <a:cubicBezTo>
                    <a:pt x="121" y="260"/>
                    <a:pt x="108" y="264"/>
                    <a:pt x="104" y="270"/>
                  </a:cubicBezTo>
                  <a:cubicBezTo>
                    <a:pt x="95" y="273"/>
                    <a:pt x="88" y="277"/>
                    <a:pt x="80" y="282"/>
                  </a:cubicBezTo>
                  <a:cubicBezTo>
                    <a:pt x="77" y="283"/>
                    <a:pt x="76" y="288"/>
                    <a:pt x="78" y="291"/>
                  </a:cubicBezTo>
                  <a:cubicBezTo>
                    <a:pt x="77" y="295"/>
                    <a:pt x="78" y="299"/>
                    <a:pt x="78" y="303"/>
                  </a:cubicBezTo>
                  <a:cubicBezTo>
                    <a:pt x="78" y="307"/>
                    <a:pt x="79" y="311"/>
                    <a:pt x="79" y="315"/>
                  </a:cubicBezTo>
                  <a:cubicBezTo>
                    <a:pt x="70" y="317"/>
                    <a:pt x="63" y="322"/>
                    <a:pt x="55" y="327"/>
                  </a:cubicBezTo>
                  <a:cubicBezTo>
                    <a:pt x="52" y="330"/>
                    <a:pt x="51" y="333"/>
                    <a:pt x="53" y="337"/>
                  </a:cubicBezTo>
                  <a:cubicBezTo>
                    <a:pt x="89" y="407"/>
                    <a:pt x="175" y="397"/>
                    <a:pt x="227" y="351"/>
                  </a:cubicBezTo>
                  <a:cubicBezTo>
                    <a:pt x="230" y="348"/>
                    <a:pt x="229" y="343"/>
                    <a:pt x="227" y="340"/>
                  </a:cubicBezTo>
                  <a:cubicBezTo>
                    <a:pt x="219" y="331"/>
                    <a:pt x="210" y="323"/>
                    <a:pt x="200" y="319"/>
                  </a:cubicBezTo>
                  <a:cubicBezTo>
                    <a:pt x="203" y="310"/>
                    <a:pt x="203" y="300"/>
                    <a:pt x="201" y="290"/>
                  </a:cubicBezTo>
                  <a:cubicBezTo>
                    <a:pt x="200" y="288"/>
                    <a:pt x="199" y="287"/>
                    <a:pt x="197" y="287"/>
                  </a:cubicBezTo>
                  <a:cubicBezTo>
                    <a:pt x="197" y="286"/>
                    <a:pt x="196" y="285"/>
                    <a:pt x="195" y="285"/>
                  </a:cubicBezTo>
                  <a:cubicBezTo>
                    <a:pt x="185" y="277"/>
                    <a:pt x="175" y="270"/>
                    <a:pt x="163" y="269"/>
                  </a:cubicBezTo>
                  <a:cubicBezTo>
                    <a:pt x="160" y="266"/>
                    <a:pt x="155" y="263"/>
                    <a:pt x="152" y="261"/>
                  </a:cubicBezTo>
                  <a:cubicBezTo>
                    <a:pt x="152" y="261"/>
                    <a:pt x="152" y="260"/>
                    <a:pt x="152" y="260"/>
                  </a:cubicBezTo>
                  <a:cubicBezTo>
                    <a:pt x="154" y="256"/>
                    <a:pt x="155" y="249"/>
                    <a:pt x="153" y="244"/>
                  </a:cubicBezTo>
                  <a:cubicBezTo>
                    <a:pt x="180" y="239"/>
                    <a:pt x="198" y="220"/>
                    <a:pt x="207" y="194"/>
                  </a:cubicBezTo>
                  <a:cubicBezTo>
                    <a:pt x="207" y="194"/>
                    <a:pt x="207" y="194"/>
                    <a:pt x="207" y="194"/>
                  </a:cubicBezTo>
                  <a:cubicBezTo>
                    <a:pt x="224" y="182"/>
                    <a:pt x="241" y="167"/>
                    <a:pt x="256" y="152"/>
                  </a:cubicBezTo>
                  <a:cubicBezTo>
                    <a:pt x="270" y="139"/>
                    <a:pt x="288" y="120"/>
                    <a:pt x="291" y="100"/>
                  </a:cubicBezTo>
                  <a:cubicBezTo>
                    <a:pt x="292" y="84"/>
                    <a:pt x="284" y="70"/>
                    <a:pt x="268" y="66"/>
                  </a:cubicBezTo>
                  <a:close/>
                  <a:moveTo>
                    <a:pt x="75" y="95"/>
                  </a:moveTo>
                  <a:cubicBezTo>
                    <a:pt x="60" y="90"/>
                    <a:pt x="45" y="84"/>
                    <a:pt x="28" y="88"/>
                  </a:cubicBezTo>
                  <a:cubicBezTo>
                    <a:pt x="26" y="89"/>
                    <a:pt x="25" y="91"/>
                    <a:pt x="25" y="92"/>
                  </a:cubicBezTo>
                  <a:cubicBezTo>
                    <a:pt x="24" y="122"/>
                    <a:pt x="45" y="145"/>
                    <a:pt x="64" y="164"/>
                  </a:cubicBezTo>
                  <a:cubicBezTo>
                    <a:pt x="66" y="166"/>
                    <a:pt x="69" y="164"/>
                    <a:pt x="68" y="162"/>
                  </a:cubicBezTo>
                  <a:cubicBezTo>
                    <a:pt x="53" y="142"/>
                    <a:pt x="34" y="122"/>
                    <a:pt x="34" y="96"/>
                  </a:cubicBezTo>
                  <a:cubicBezTo>
                    <a:pt x="47" y="94"/>
                    <a:pt x="60" y="99"/>
                    <a:pt x="73" y="103"/>
                  </a:cubicBezTo>
                  <a:cubicBezTo>
                    <a:pt x="69" y="126"/>
                    <a:pt x="67" y="152"/>
                    <a:pt x="70" y="176"/>
                  </a:cubicBezTo>
                  <a:cubicBezTo>
                    <a:pt x="60" y="165"/>
                    <a:pt x="49" y="156"/>
                    <a:pt x="40" y="144"/>
                  </a:cubicBezTo>
                  <a:cubicBezTo>
                    <a:pt x="28" y="127"/>
                    <a:pt x="19" y="107"/>
                    <a:pt x="17" y="87"/>
                  </a:cubicBezTo>
                  <a:cubicBezTo>
                    <a:pt x="15" y="69"/>
                    <a:pt x="36" y="76"/>
                    <a:pt x="46" y="79"/>
                  </a:cubicBezTo>
                  <a:cubicBezTo>
                    <a:pt x="57" y="82"/>
                    <a:pt x="67" y="84"/>
                    <a:pt x="77" y="85"/>
                  </a:cubicBezTo>
                  <a:cubicBezTo>
                    <a:pt x="77" y="88"/>
                    <a:pt x="76" y="92"/>
                    <a:pt x="75" y="95"/>
                  </a:cubicBezTo>
                  <a:close/>
                  <a:moveTo>
                    <a:pt x="94" y="29"/>
                  </a:moveTo>
                  <a:cubicBezTo>
                    <a:pt x="108" y="26"/>
                    <a:pt x="123" y="19"/>
                    <a:pt x="136" y="17"/>
                  </a:cubicBezTo>
                  <a:cubicBezTo>
                    <a:pt x="149" y="14"/>
                    <a:pt x="162" y="14"/>
                    <a:pt x="175" y="16"/>
                  </a:cubicBezTo>
                  <a:cubicBezTo>
                    <a:pt x="182" y="17"/>
                    <a:pt x="207" y="27"/>
                    <a:pt x="195" y="36"/>
                  </a:cubicBezTo>
                  <a:cubicBezTo>
                    <a:pt x="180" y="46"/>
                    <a:pt x="155" y="45"/>
                    <a:pt x="138" y="44"/>
                  </a:cubicBezTo>
                  <a:cubicBezTo>
                    <a:pt x="128" y="44"/>
                    <a:pt x="118" y="42"/>
                    <a:pt x="108" y="40"/>
                  </a:cubicBezTo>
                  <a:cubicBezTo>
                    <a:pt x="104" y="39"/>
                    <a:pt x="99" y="38"/>
                    <a:pt x="95" y="36"/>
                  </a:cubicBezTo>
                  <a:cubicBezTo>
                    <a:pt x="89" y="33"/>
                    <a:pt x="90" y="31"/>
                    <a:pt x="94" y="29"/>
                  </a:cubicBezTo>
                  <a:close/>
                  <a:moveTo>
                    <a:pt x="80" y="59"/>
                  </a:moveTo>
                  <a:cubicBezTo>
                    <a:pt x="67" y="55"/>
                    <a:pt x="75" y="45"/>
                    <a:pt x="84" y="42"/>
                  </a:cubicBezTo>
                  <a:cubicBezTo>
                    <a:pt x="100" y="55"/>
                    <a:pt x="128" y="56"/>
                    <a:pt x="147" y="56"/>
                  </a:cubicBezTo>
                  <a:cubicBezTo>
                    <a:pt x="165" y="57"/>
                    <a:pt x="198" y="57"/>
                    <a:pt x="209" y="39"/>
                  </a:cubicBezTo>
                  <a:cubicBezTo>
                    <a:pt x="209" y="41"/>
                    <a:pt x="210" y="42"/>
                    <a:pt x="212" y="43"/>
                  </a:cubicBezTo>
                  <a:cubicBezTo>
                    <a:pt x="233" y="54"/>
                    <a:pt x="210" y="58"/>
                    <a:pt x="198" y="61"/>
                  </a:cubicBezTo>
                  <a:cubicBezTo>
                    <a:pt x="182" y="64"/>
                    <a:pt x="167" y="66"/>
                    <a:pt x="151" y="67"/>
                  </a:cubicBezTo>
                  <a:cubicBezTo>
                    <a:pt x="140" y="68"/>
                    <a:pt x="130" y="67"/>
                    <a:pt x="119" y="66"/>
                  </a:cubicBezTo>
                  <a:cubicBezTo>
                    <a:pt x="110" y="65"/>
                    <a:pt x="100" y="63"/>
                    <a:pt x="91" y="61"/>
                  </a:cubicBezTo>
                  <a:cubicBezTo>
                    <a:pt x="87" y="61"/>
                    <a:pt x="84" y="60"/>
                    <a:pt x="80" y="59"/>
                  </a:cubicBezTo>
                  <a:close/>
                  <a:moveTo>
                    <a:pt x="88" y="306"/>
                  </a:moveTo>
                  <a:cubicBezTo>
                    <a:pt x="88" y="303"/>
                    <a:pt x="88" y="300"/>
                    <a:pt x="88" y="297"/>
                  </a:cubicBezTo>
                  <a:cubicBezTo>
                    <a:pt x="103" y="305"/>
                    <a:pt x="119" y="312"/>
                    <a:pt x="136" y="312"/>
                  </a:cubicBezTo>
                  <a:cubicBezTo>
                    <a:pt x="134" y="324"/>
                    <a:pt x="134" y="335"/>
                    <a:pt x="136" y="346"/>
                  </a:cubicBezTo>
                  <a:cubicBezTo>
                    <a:pt x="118" y="345"/>
                    <a:pt x="100" y="337"/>
                    <a:pt x="86" y="326"/>
                  </a:cubicBezTo>
                  <a:cubicBezTo>
                    <a:pt x="87" y="320"/>
                    <a:pt x="87" y="313"/>
                    <a:pt x="88" y="306"/>
                  </a:cubicBezTo>
                  <a:close/>
                  <a:moveTo>
                    <a:pt x="211" y="345"/>
                  </a:moveTo>
                  <a:cubicBezTo>
                    <a:pt x="189" y="363"/>
                    <a:pt x="163" y="373"/>
                    <a:pt x="135" y="374"/>
                  </a:cubicBezTo>
                  <a:cubicBezTo>
                    <a:pt x="109" y="375"/>
                    <a:pt x="49" y="348"/>
                    <a:pt x="79" y="322"/>
                  </a:cubicBezTo>
                  <a:cubicBezTo>
                    <a:pt x="80" y="324"/>
                    <a:pt x="80" y="325"/>
                    <a:pt x="80" y="327"/>
                  </a:cubicBezTo>
                  <a:cubicBezTo>
                    <a:pt x="79" y="328"/>
                    <a:pt x="79" y="329"/>
                    <a:pt x="80" y="331"/>
                  </a:cubicBezTo>
                  <a:cubicBezTo>
                    <a:pt x="80" y="332"/>
                    <a:pt x="80" y="332"/>
                    <a:pt x="80" y="333"/>
                  </a:cubicBezTo>
                  <a:cubicBezTo>
                    <a:pt x="80" y="336"/>
                    <a:pt x="83" y="337"/>
                    <a:pt x="85" y="335"/>
                  </a:cubicBezTo>
                  <a:cubicBezTo>
                    <a:pt x="100" y="348"/>
                    <a:pt x="119" y="356"/>
                    <a:pt x="139" y="357"/>
                  </a:cubicBezTo>
                  <a:cubicBezTo>
                    <a:pt x="140" y="358"/>
                    <a:pt x="141" y="358"/>
                    <a:pt x="142" y="357"/>
                  </a:cubicBezTo>
                  <a:cubicBezTo>
                    <a:pt x="149" y="358"/>
                    <a:pt x="157" y="357"/>
                    <a:pt x="165" y="355"/>
                  </a:cubicBezTo>
                  <a:cubicBezTo>
                    <a:pt x="178" y="352"/>
                    <a:pt x="188" y="343"/>
                    <a:pt x="195" y="332"/>
                  </a:cubicBezTo>
                  <a:cubicBezTo>
                    <a:pt x="200" y="336"/>
                    <a:pt x="206" y="340"/>
                    <a:pt x="211" y="345"/>
                  </a:cubicBezTo>
                  <a:close/>
                  <a:moveTo>
                    <a:pt x="188" y="314"/>
                  </a:moveTo>
                  <a:cubicBezTo>
                    <a:pt x="187" y="314"/>
                    <a:pt x="185" y="314"/>
                    <a:pt x="184" y="313"/>
                  </a:cubicBezTo>
                  <a:cubicBezTo>
                    <a:pt x="178" y="312"/>
                    <a:pt x="174" y="320"/>
                    <a:pt x="180" y="324"/>
                  </a:cubicBezTo>
                  <a:cubicBezTo>
                    <a:pt x="181" y="324"/>
                    <a:pt x="182" y="325"/>
                    <a:pt x="184" y="326"/>
                  </a:cubicBezTo>
                  <a:cubicBezTo>
                    <a:pt x="179" y="335"/>
                    <a:pt x="171" y="341"/>
                    <a:pt x="157" y="345"/>
                  </a:cubicBezTo>
                  <a:cubicBezTo>
                    <a:pt x="154" y="346"/>
                    <a:pt x="150" y="346"/>
                    <a:pt x="146" y="347"/>
                  </a:cubicBezTo>
                  <a:cubicBezTo>
                    <a:pt x="144" y="335"/>
                    <a:pt x="145" y="324"/>
                    <a:pt x="146" y="312"/>
                  </a:cubicBezTo>
                  <a:cubicBezTo>
                    <a:pt x="161" y="310"/>
                    <a:pt x="176" y="303"/>
                    <a:pt x="189" y="297"/>
                  </a:cubicBezTo>
                  <a:cubicBezTo>
                    <a:pt x="189" y="303"/>
                    <a:pt x="189" y="309"/>
                    <a:pt x="188" y="314"/>
                  </a:cubicBezTo>
                  <a:close/>
                  <a:moveTo>
                    <a:pt x="164" y="284"/>
                  </a:moveTo>
                  <a:cubicBezTo>
                    <a:pt x="165" y="283"/>
                    <a:pt x="166" y="282"/>
                    <a:pt x="167" y="281"/>
                  </a:cubicBezTo>
                  <a:cubicBezTo>
                    <a:pt x="171" y="284"/>
                    <a:pt x="176" y="286"/>
                    <a:pt x="180" y="289"/>
                  </a:cubicBezTo>
                  <a:cubicBezTo>
                    <a:pt x="168" y="294"/>
                    <a:pt x="155" y="299"/>
                    <a:pt x="141" y="300"/>
                  </a:cubicBezTo>
                  <a:cubicBezTo>
                    <a:pt x="125" y="302"/>
                    <a:pt x="109" y="294"/>
                    <a:pt x="94" y="286"/>
                  </a:cubicBezTo>
                  <a:cubicBezTo>
                    <a:pt x="97" y="284"/>
                    <a:pt x="101" y="281"/>
                    <a:pt x="104" y="279"/>
                  </a:cubicBezTo>
                  <a:cubicBezTo>
                    <a:pt x="104" y="279"/>
                    <a:pt x="105" y="280"/>
                    <a:pt x="105" y="281"/>
                  </a:cubicBezTo>
                  <a:cubicBezTo>
                    <a:pt x="108" y="285"/>
                    <a:pt x="114" y="287"/>
                    <a:pt x="118" y="288"/>
                  </a:cubicBezTo>
                  <a:cubicBezTo>
                    <a:pt x="124" y="289"/>
                    <a:pt x="131" y="290"/>
                    <a:pt x="137" y="290"/>
                  </a:cubicBezTo>
                  <a:cubicBezTo>
                    <a:pt x="146" y="290"/>
                    <a:pt x="157" y="290"/>
                    <a:pt x="164" y="284"/>
                  </a:cubicBezTo>
                  <a:close/>
                  <a:moveTo>
                    <a:pt x="153" y="274"/>
                  </a:moveTo>
                  <a:cubicBezTo>
                    <a:pt x="154" y="274"/>
                    <a:pt x="154" y="274"/>
                    <a:pt x="154" y="274"/>
                  </a:cubicBezTo>
                  <a:cubicBezTo>
                    <a:pt x="154" y="275"/>
                    <a:pt x="154" y="275"/>
                    <a:pt x="155" y="275"/>
                  </a:cubicBezTo>
                  <a:cubicBezTo>
                    <a:pt x="155" y="276"/>
                    <a:pt x="156" y="276"/>
                    <a:pt x="156" y="276"/>
                  </a:cubicBezTo>
                  <a:cubicBezTo>
                    <a:pt x="156" y="277"/>
                    <a:pt x="156" y="277"/>
                    <a:pt x="156" y="277"/>
                  </a:cubicBezTo>
                  <a:cubicBezTo>
                    <a:pt x="157" y="277"/>
                    <a:pt x="157" y="277"/>
                    <a:pt x="157" y="277"/>
                  </a:cubicBezTo>
                  <a:cubicBezTo>
                    <a:pt x="156" y="277"/>
                    <a:pt x="156" y="278"/>
                    <a:pt x="156" y="278"/>
                  </a:cubicBezTo>
                  <a:cubicBezTo>
                    <a:pt x="155" y="278"/>
                    <a:pt x="155" y="278"/>
                    <a:pt x="155" y="278"/>
                  </a:cubicBezTo>
                  <a:cubicBezTo>
                    <a:pt x="154" y="278"/>
                    <a:pt x="154" y="278"/>
                    <a:pt x="153" y="278"/>
                  </a:cubicBezTo>
                  <a:cubicBezTo>
                    <a:pt x="152" y="279"/>
                    <a:pt x="151" y="279"/>
                    <a:pt x="150" y="279"/>
                  </a:cubicBezTo>
                  <a:cubicBezTo>
                    <a:pt x="149" y="279"/>
                    <a:pt x="149" y="279"/>
                    <a:pt x="149" y="279"/>
                  </a:cubicBezTo>
                  <a:cubicBezTo>
                    <a:pt x="149" y="279"/>
                    <a:pt x="149" y="279"/>
                    <a:pt x="149" y="279"/>
                  </a:cubicBezTo>
                  <a:cubicBezTo>
                    <a:pt x="148" y="279"/>
                    <a:pt x="147" y="279"/>
                    <a:pt x="147" y="280"/>
                  </a:cubicBezTo>
                  <a:cubicBezTo>
                    <a:pt x="144" y="280"/>
                    <a:pt x="141" y="280"/>
                    <a:pt x="138" y="280"/>
                  </a:cubicBezTo>
                  <a:cubicBezTo>
                    <a:pt x="134" y="280"/>
                    <a:pt x="131" y="279"/>
                    <a:pt x="128" y="279"/>
                  </a:cubicBezTo>
                  <a:cubicBezTo>
                    <a:pt x="128" y="279"/>
                    <a:pt x="128" y="279"/>
                    <a:pt x="128" y="279"/>
                  </a:cubicBezTo>
                  <a:cubicBezTo>
                    <a:pt x="128" y="279"/>
                    <a:pt x="128" y="279"/>
                    <a:pt x="128" y="279"/>
                  </a:cubicBezTo>
                  <a:cubicBezTo>
                    <a:pt x="128" y="279"/>
                    <a:pt x="128" y="279"/>
                    <a:pt x="127" y="279"/>
                  </a:cubicBezTo>
                  <a:cubicBezTo>
                    <a:pt x="126" y="279"/>
                    <a:pt x="126" y="279"/>
                    <a:pt x="125" y="279"/>
                  </a:cubicBezTo>
                  <a:cubicBezTo>
                    <a:pt x="124" y="278"/>
                    <a:pt x="122" y="278"/>
                    <a:pt x="121" y="278"/>
                  </a:cubicBezTo>
                  <a:cubicBezTo>
                    <a:pt x="119" y="277"/>
                    <a:pt x="118" y="277"/>
                    <a:pt x="116" y="276"/>
                  </a:cubicBezTo>
                  <a:cubicBezTo>
                    <a:pt x="116" y="276"/>
                    <a:pt x="116" y="276"/>
                    <a:pt x="115" y="276"/>
                  </a:cubicBezTo>
                  <a:cubicBezTo>
                    <a:pt x="115" y="275"/>
                    <a:pt x="114" y="275"/>
                    <a:pt x="114" y="275"/>
                  </a:cubicBezTo>
                  <a:cubicBezTo>
                    <a:pt x="114" y="275"/>
                    <a:pt x="114" y="275"/>
                    <a:pt x="114" y="275"/>
                  </a:cubicBezTo>
                  <a:cubicBezTo>
                    <a:pt x="114" y="275"/>
                    <a:pt x="114" y="275"/>
                    <a:pt x="114" y="275"/>
                  </a:cubicBezTo>
                  <a:cubicBezTo>
                    <a:pt x="114" y="275"/>
                    <a:pt x="114" y="274"/>
                    <a:pt x="114" y="274"/>
                  </a:cubicBezTo>
                  <a:cubicBezTo>
                    <a:pt x="114" y="274"/>
                    <a:pt x="115" y="273"/>
                    <a:pt x="116" y="273"/>
                  </a:cubicBezTo>
                  <a:cubicBezTo>
                    <a:pt x="116" y="273"/>
                    <a:pt x="116" y="272"/>
                    <a:pt x="117" y="272"/>
                  </a:cubicBezTo>
                  <a:cubicBezTo>
                    <a:pt x="116" y="273"/>
                    <a:pt x="117" y="272"/>
                    <a:pt x="117" y="271"/>
                  </a:cubicBezTo>
                  <a:cubicBezTo>
                    <a:pt x="121" y="269"/>
                    <a:pt x="125" y="267"/>
                    <a:pt x="129" y="265"/>
                  </a:cubicBezTo>
                  <a:cubicBezTo>
                    <a:pt x="130" y="267"/>
                    <a:pt x="131" y="270"/>
                    <a:pt x="132" y="272"/>
                  </a:cubicBezTo>
                  <a:cubicBezTo>
                    <a:pt x="134" y="275"/>
                    <a:pt x="136" y="275"/>
                    <a:pt x="139" y="274"/>
                  </a:cubicBezTo>
                  <a:cubicBezTo>
                    <a:pt x="142" y="273"/>
                    <a:pt x="144" y="271"/>
                    <a:pt x="146" y="269"/>
                  </a:cubicBezTo>
                  <a:cubicBezTo>
                    <a:pt x="146" y="269"/>
                    <a:pt x="146" y="269"/>
                    <a:pt x="146" y="269"/>
                  </a:cubicBezTo>
                  <a:cubicBezTo>
                    <a:pt x="148" y="271"/>
                    <a:pt x="150" y="272"/>
                    <a:pt x="151" y="273"/>
                  </a:cubicBezTo>
                  <a:cubicBezTo>
                    <a:pt x="152" y="273"/>
                    <a:pt x="153" y="274"/>
                    <a:pt x="153" y="274"/>
                  </a:cubicBezTo>
                  <a:close/>
                  <a:moveTo>
                    <a:pt x="137" y="245"/>
                  </a:moveTo>
                  <a:cubicBezTo>
                    <a:pt x="140" y="245"/>
                    <a:pt x="142" y="245"/>
                    <a:pt x="145" y="245"/>
                  </a:cubicBezTo>
                  <a:cubicBezTo>
                    <a:pt x="145" y="248"/>
                    <a:pt x="146" y="252"/>
                    <a:pt x="145" y="255"/>
                  </a:cubicBezTo>
                  <a:cubicBezTo>
                    <a:pt x="144" y="259"/>
                    <a:pt x="142" y="262"/>
                    <a:pt x="139" y="264"/>
                  </a:cubicBezTo>
                  <a:cubicBezTo>
                    <a:pt x="137" y="258"/>
                    <a:pt x="137" y="252"/>
                    <a:pt x="137" y="246"/>
                  </a:cubicBezTo>
                  <a:cubicBezTo>
                    <a:pt x="137" y="245"/>
                    <a:pt x="137" y="245"/>
                    <a:pt x="137" y="245"/>
                  </a:cubicBezTo>
                  <a:close/>
                  <a:moveTo>
                    <a:pt x="137" y="233"/>
                  </a:moveTo>
                  <a:cubicBezTo>
                    <a:pt x="64" y="236"/>
                    <a:pt x="78" y="120"/>
                    <a:pt x="87" y="72"/>
                  </a:cubicBezTo>
                  <a:cubicBezTo>
                    <a:pt x="106" y="78"/>
                    <a:pt x="128" y="79"/>
                    <a:pt x="146" y="78"/>
                  </a:cubicBezTo>
                  <a:cubicBezTo>
                    <a:pt x="164" y="78"/>
                    <a:pt x="185" y="76"/>
                    <a:pt x="204" y="71"/>
                  </a:cubicBezTo>
                  <a:cubicBezTo>
                    <a:pt x="203" y="72"/>
                    <a:pt x="201" y="74"/>
                    <a:pt x="202" y="77"/>
                  </a:cubicBezTo>
                  <a:cubicBezTo>
                    <a:pt x="215" y="131"/>
                    <a:pt x="210" y="230"/>
                    <a:pt x="137" y="233"/>
                  </a:cubicBezTo>
                  <a:close/>
                  <a:moveTo>
                    <a:pt x="270" y="119"/>
                  </a:moveTo>
                  <a:cubicBezTo>
                    <a:pt x="255" y="141"/>
                    <a:pt x="233" y="157"/>
                    <a:pt x="213" y="174"/>
                  </a:cubicBezTo>
                  <a:cubicBezTo>
                    <a:pt x="215" y="165"/>
                    <a:pt x="217" y="155"/>
                    <a:pt x="217" y="146"/>
                  </a:cubicBezTo>
                  <a:cubicBezTo>
                    <a:pt x="227" y="147"/>
                    <a:pt x="239" y="136"/>
                    <a:pt x="245" y="131"/>
                  </a:cubicBezTo>
                  <a:cubicBezTo>
                    <a:pt x="257" y="121"/>
                    <a:pt x="268" y="105"/>
                    <a:pt x="265" y="89"/>
                  </a:cubicBezTo>
                  <a:cubicBezTo>
                    <a:pt x="265" y="86"/>
                    <a:pt x="262" y="85"/>
                    <a:pt x="259" y="85"/>
                  </a:cubicBezTo>
                  <a:cubicBezTo>
                    <a:pt x="243" y="88"/>
                    <a:pt x="225" y="92"/>
                    <a:pt x="219" y="109"/>
                  </a:cubicBezTo>
                  <a:cubicBezTo>
                    <a:pt x="218" y="112"/>
                    <a:pt x="222" y="113"/>
                    <a:pt x="224" y="111"/>
                  </a:cubicBezTo>
                  <a:cubicBezTo>
                    <a:pt x="232" y="100"/>
                    <a:pt x="244" y="97"/>
                    <a:pt x="256" y="95"/>
                  </a:cubicBezTo>
                  <a:cubicBezTo>
                    <a:pt x="255" y="106"/>
                    <a:pt x="244" y="114"/>
                    <a:pt x="238" y="120"/>
                  </a:cubicBezTo>
                  <a:cubicBezTo>
                    <a:pt x="233" y="125"/>
                    <a:pt x="225" y="131"/>
                    <a:pt x="218" y="133"/>
                  </a:cubicBezTo>
                  <a:cubicBezTo>
                    <a:pt x="218" y="116"/>
                    <a:pt x="217" y="100"/>
                    <a:pt x="215" y="87"/>
                  </a:cubicBezTo>
                  <a:cubicBezTo>
                    <a:pt x="215" y="87"/>
                    <a:pt x="215" y="87"/>
                    <a:pt x="215" y="87"/>
                  </a:cubicBezTo>
                  <a:cubicBezTo>
                    <a:pt x="229" y="81"/>
                    <a:pt x="244" y="76"/>
                    <a:pt x="259" y="75"/>
                  </a:cubicBezTo>
                  <a:cubicBezTo>
                    <a:pt x="287" y="74"/>
                    <a:pt x="280" y="105"/>
                    <a:pt x="27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0" name="Freeform 543"/>
            <p:cNvSpPr>
              <a:spLocks noEditPoints="1"/>
            </p:cNvSpPr>
            <p:nvPr/>
          </p:nvSpPr>
          <p:spPr bwMode="auto">
            <a:xfrm>
              <a:off x="1845" y="2143"/>
              <a:ext cx="131" cy="222"/>
            </a:xfrm>
            <a:custGeom>
              <a:avLst/>
              <a:gdLst>
                <a:gd name="T0" fmla="*/ 65 w 65"/>
                <a:gd name="T1" fmla="*/ 12 h 110"/>
                <a:gd name="T2" fmla="*/ 61 w 65"/>
                <a:gd name="T3" fmla="*/ 7 h 110"/>
                <a:gd name="T4" fmla="*/ 21 w 65"/>
                <a:gd name="T5" fmla="*/ 2 h 110"/>
                <a:gd name="T6" fmla="*/ 4 w 65"/>
                <a:gd name="T7" fmla="*/ 35 h 110"/>
                <a:gd name="T8" fmla="*/ 4 w 65"/>
                <a:gd name="T9" fmla="*/ 43 h 110"/>
                <a:gd name="T10" fmla="*/ 26 w 65"/>
                <a:gd name="T11" fmla="*/ 46 h 110"/>
                <a:gd name="T12" fmla="*/ 17 w 65"/>
                <a:gd name="T13" fmla="*/ 98 h 110"/>
                <a:gd name="T14" fmla="*/ 19 w 65"/>
                <a:gd name="T15" fmla="*/ 105 h 110"/>
                <a:gd name="T16" fmla="*/ 48 w 65"/>
                <a:gd name="T17" fmla="*/ 101 h 110"/>
                <a:gd name="T18" fmla="*/ 49 w 65"/>
                <a:gd name="T19" fmla="*/ 96 h 110"/>
                <a:gd name="T20" fmla="*/ 56 w 65"/>
                <a:gd name="T21" fmla="*/ 62 h 110"/>
                <a:gd name="T22" fmla="*/ 65 w 65"/>
                <a:gd name="T23" fmla="*/ 12 h 110"/>
                <a:gd name="T24" fmla="*/ 45 w 65"/>
                <a:gd name="T25" fmla="*/ 59 h 110"/>
                <a:gd name="T26" fmla="*/ 40 w 65"/>
                <a:gd name="T27" fmla="*/ 93 h 110"/>
                <a:gd name="T28" fmla="*/ 29 w 65"/>
                <a:gd name="T29" fmla="*/ 95 h 110"/>
                <a:gd name="T30" fmla="*/ 33 w 65"/>
                <a:gd name="T31" fmla="*/ 46 h 110"/>
                <a:gd name="T32" fmla="*/ 35 w 65"/>
                <a:gd name="T33" fmla="*/ 46 h 110"/>
                <a:gd name="T34" fmla="*/ 35 w 65"/>
                <a:gd name="T35" fmla="*/ 36 h 110"/>
                <a:gd name="T36" fmla="*/ 21 w 65"/>
                <a:gd name="T37" fmla="*/ 37 h 110"/>
                <a:gd name="T38" fmla="*/ 14 w 65"/>
                <a:gd name="T39" fmla="*/ 36 h 110"/>
                <a:gd name="T40" fmla="*/ 25 w 65"/>
                <a:gd name="T41" fmla="*/ 14 h 110"/>
                <a:gd name="T42" fmla="*/ 53 w 65"/>
                <a:gd name="T43" fmla="*/ 16 h 110"/>
                <a:gd name="T44" fmla="*/ 45 w 65"/>
                <a:gd name="T45" fmla="*/ 5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110">
                  <a:moveTo>
                    <a:pt x="65" y="12"/>
                  </a:moveTo>
                  <a:cubicBezTo>
                    <a:pt x="65" y="10"/>
                    <a:pt x="63" y="7"/>
                    <a:pt x="61" y="7"/>
                  </a:cubicBezTo>
                  <a:cubicBezTo>
                    <a:pt x="47" y="4"/>
                    <a:pt x="35" y="0"/>
                    <a:pt x="21" y="2"/>
                  </a:cubicBezTo>
                  <a:cubicBezTo>
                    <a:pt x="13" y="3"/>
                    <a:pt x="6" y="26"/>
                    <a:pt x="4" y="35"/>
                  </a:cubicBezTo>
                  <a:cubicBezTo>
                    <a:pt x="1" y="36"/>
                    <a:pt x="0" y="42"/>
                    <a:pt x="4" y="43"/>
                  </a:cubicBezTo>
                  <a:cubicBezTo>
                    <a:pt x="11" y="45"/>
                    <a:pt x="19" y="46"/>
                    <a:pt x="26" y="46"/>
                  </a:cubicBezTo>
                  <a:cubicBezTo>
                    <a:pt x="24" y="64"/>
                    <a:pt x="19" y="81"/>
                    <a:pt x="17" y="98"/>
                  </a:cubicBezTo>
                  <a:cubicBezTo>
                    <a:pt x="16" y="101"/>
                    <a:pt x="17" y="104"/>
                    <a:pt x="19" y="105"/>
                  </a:cubicBezTo>
                  <a:cubicBezTo>
                    <a:pt x="29" y="109"/>
                    <a:pt x="41" y="110"/>
                    <a:pt x="48" y="101"/>
                  </a:cubicBezTo>
                  <a:cubicBezTo>
                    <a:pt x="49" y="99"/>
                    <a:pt x="49" y="97"/>
                    <a:pt x="49" y="96"/>
                  </a:cubicBezTo>
                  <a:cubicBezTo>
                    <a:pt x="54" y="86"/>
                    <a:pt x="55" y="73"/>
                    <a:pt x="56" y="62"/>
                  </a:cubicBezTo>
                  <a:cubicBezTo>
                    <a:pt x="60" y="46"/>
                    <a:pt x="63" y="29"/>
                    <a:pt x="65" y="12"/>
                  </a:cubicBezTo>
                  <a:close/>
                  <a:moveTo>
                    <a:pt x="45" y="59"/>
                  </a:moveTo>
                  <a:cubicBezTo>
                    <a:pt x="43" y="70"/>
                    <a:pt x="39" y="82"/>
                    <a:pt x="40" y="93"/>
                  </a:cubicBezTo>
                  <a:cubicBezTo>
                    <a:pt x="36" y="94"/>
                    <a:pt x="33" y="96"/>
                    <a:pt x="29" y="95"/>
                  </a:cubicBezTo>
                  <a:cubicBezTo>
                    <a:pt x="31" y="79"/>
                    <a:pt x="33" y="63"/>
                    <a:pt x="33" y="46"/>
                  </a:cubicBezTo>
                  <a:cubicBezTo>
                    <a:pt x="33" y="46"/>
                    <a:pt x="34" y="46"/>
                    <a:pt x="35" y="46"/>
                  </a:cubicBezTo>
                  <a:cubicBezTo>
                    <a:pt x="41" y="46"/>
                    <a:pt x="41" y="37"/>
                    <a:pt x="35" y="36"/>
                  </a:cubicBezTo>
                  <a:cubicBezTo>
                    <a:pt x="30" y="36"/>
                    <a:pt x="26" y="37"/>
                    <a:pt x="21" y="37"/>
                  </a:cubicBezTo>
                  <a:cubicBezTo>
                    <a:pt x="19" y="37"/>
                    <a:pt x="16" y="37"/>
                    <a:pt x="14" y="36"/>
                  </a:cubicBezTo>
                  <a:cubicBezTo>
                    <a:pt x="17" y="29"/>
                    <a:pt x="21" y="21"/>
                    <a:pt x="25" y="14"/>
                  </a:cubicBezTo>
                  <a:cubicBezTo>
                    <a:pt x="28" y="9"/>
                    <a:pt x="44" y="13"/>
                    <a:pt x="53" y="16"/>
                  </a:cubicBezTo>
                  <a:cubicBezTo>
                    <a:pt x="51" y="31"/>
                    <a:pt x="48" y="45"/>
                    <a:pt x="45"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1" name="Freeform 544"/>
            <p:cNvSpPr>
              <a:spLocks noEditPoints="1"/>
            </p:cNvSpPr>
            <p:nvPr/>
          </p:nvSpPr>
          <p:spPr bwMode="auto">
            <a:xfrm>
              <a:off x="3013" y="1060"/>
              <a:ext cx="976" cy="710"/>
            </a:xfrm>
            <a:custGeom>
              <a:avLst/>
              <a:gdLst>
                <a:gd name="T0" fmla="*/ 471 w 484"/>
                <a:gd name="T1" fmla="*/ 300 h 352"/>
                <a:gd name="T2" fmla="*/ 460 w 484"/>
                <a:gd name="T3" fmla="*/ 295 h 352"/>
                <a:gd name="T4" fmla="*/ 468 w 484"/>
                <a:gd name="T5" fmla="*/ 25 h 352"/>
                <a:gd name="T6" fmla="*/ 460 w 484"/>
                <a:gd name="T7" fmla="*/ 17 h 352"/>
                <a:gd name="T8" fmla="*/ 248 w 484"/>
                <a:gd name="T9" fmla="*/ 18 h 352"/>
                <a:gd name="T10" fmla="*/ 18 w 484"/>
                <a:gd name="T11" fmla="*/ 26 h 352"/>
                <a:gd name="T12" fmla="*/ 358 w 484"/>
                <a:gd name="T13" fmla="*/ 32 h 352"/>
                <a:gd name="T14" fmla="*/ 461 w 484"/>
                <a:gd name="T15" fmla="*/ 193 h 352"/>
                <a:gd name="T16" fmla="*/ 459 w 484"/>
                <a:gd name="T17" fmla="*/ 291 h 352"/>
                <a:gd name="T18" fmla="*/ 458 w 484"/>
                <a:gd name="T19" fmla="*/ 295 h 352"/>
                <a:gd name="T20" fmla="*/ 444 w 484"/>
                <a:gd name="T21" fmla="*/ 49 h 352"/>
                <a:gd name="T22" fmla="*/ 431 w 484"/>
                <a:gd name="T23" fmla="*/ 44 h 352"/>
                <a:gd name="T24" fmla="*/ 49 w 484"/>
                <a:gd name="T25" fmla="*/ 42 h 352"/>
                <a:gd name="T26" fmla="*/ 41 w 484"/>
                <a:gd name="T27" fmla="*/ 47 h 352"/>
                <a:gd name="T28" fmla="*/ 37 w 484"/>
                <a:gd name="T29" fmla="*/ 250 h 352"/>
                <a:gd name="T30" fmla="*/ 17 w 484"/>
                <a:gd name="T31" fmla="*/ 304 h 352"/>
                <a:gd name="T32" fmla="*/ 6 w 484"/>
                <a:gd name="T33" fmla="*/ 27 h 352"/>
                <a:gd name="T34" fmla="*/ 5 w 484"/>
                <a:gd name="T35" fmla="*/ 307 h 352"/>
                <a:gd name="T36" fmla="*/ 9 w 484"/>
                <a:gd name="T37" fmla="*/ 336 h 352"/>
                <a:gd name="T38" fmla="*/ 11 w 484"/>
                <a:gd name="T39" fmla="*/ 342 h 352"/>
                <a:gd name="T40" fmla="*/ 104 w 484"/>
                <a:gd name="T41" fmla="*/ 343 h 352"/>
                <a:gd name="T42" fmla="*/ 471 w 484"/>
                <a:gd name="T43" fmla="*/ 336 h 352"/>
                <a:gd name="T44" fmla="*/ 475 w 484"/>
                <a:gd name="T45" fmla="*/ 329 h 352"/>
                <a:gd name="T46" fmla="*/ 48 w 484"/>
                <a:gd name="T47" fmla="*/ 51 h 352"/>
                <a:gd name="T48" fmla="*/ 250 w 484"/>
                <a:gd name="T49" fmla="*/ 56 h 352"/>
                <a:gd name="T50" fmla="*/ 433 w 484"/>
                <a:gd name="T51" fmla="*/ 55 h 352"/>
                <a:gd name="T52" fmla="*/ 354 w 484"/>
                <a:gd name="T53" fmla="*/ 299 h 352"/>
                <a:gd name="T54" fmla="*/ 289 w 484"/>
                <a:gd name="T55" fmla="*/ 271 h 352"/>
                <a:gd name="T56" fmla="*/ 199 w 484"/>
                <a:gd name="T57" fmla="*/ 292 h 352"/>
                <a:gd name="T58" fmla="*/ 43 w 484"/>
                <a:gd name="T59" fmla="*/ 300 h 352"/>
                <a:gd name="T60" fmla="*/ 275 w 484"/>
                <a:gd name="T61" fmla="*/ 295 h 352"/>
                <a:gd name="T62" fmla="*/ 206 w 484"/>
                <a:gd name="T63" fmla="*/ 292 h 352"/>
                <a:gd name="T64" fmla="*/ 275 w 484"/>
                <a:gd name="T65" fmla="*/ 295 h 352"/>
                <a:gd name="T66" fmla="*/ 115 w 484"/>
                <a:gd name="T67" fmla="*/ 333 h 352"/>
                <a:gd name="T68" fmla="*/ 17 w 484"/>
                <a:gd name="T69" fmla="*/ 310 h 352"/>
                <a:gd name="T70" fmla="*/ 233 w 484"/>
                <a:gd name="T71" fmla="*/ 303 h 352"/>
                <a:gd name="T72" fmla="*/ 458 w 484"/>
                <a:gd name="T73" fmla="*/ 305 h 352"/>
                <a:gd name="T74" fmla="*/ 227 w 484"/>
                <a:gd name="T75" fmla="*/ 32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4" h="352">
                  <a:moveTo>
                    <a:pt x="475" y="329"/>
                  </a:moveTo>
                  <a:cubicBezTo>
                    <a:pt x="467" y="322"/>
                    <a:pt x="471" y="309"/>
                    <a:pt x="471" y="300"/>
                  </a:cubicBezTo>
                  <a:cubicBezTo>
                    <a:pt x="471" y="295"/>
                    <a:pt x="465" y="293"/>
                    <a:pt x="461" y="296"/>
                  </a:cubicBezTo>
                  <a:cubicBezTo>
                    <a:pt x="461" y="295"/>
                    <a:pt x="461" y="295"/>
                    <a:pt x="460" y="295"/>
                  </a:cubicBezTo>
                  <a:cubicBezTo>
                    <a:pt x="460" y="295"/>
                    <a:pt x="460" y="295"/>
                    <a:pt x="460" y="295"/>
                  </a:cubicBezTo>
                  <a:cubicBezTo>
                    <a:pt x="484" y="297"/>
                    <a:pt x="468" y="36"/>
                    <a:pt x="468" y="25"/>
                  </a:cubicBezTo>
                  <a:cubicBezTo>
                    <a:pt x="468" y="23"/>
                    <a:pt x="467" y="21"/>
                    <a:pt x="465" y="21"/>
                  </a:cubicBezTo>
                  <a:cubicBezTo>
                    <a:pt x="464" y="19"/>
                    <a:pt x="462" y="17"/>
                    <a:pt x="460" y="17"/>
                  </a:cubicBezTo>
                  <a:cubicBezTo>
                    <a:pt x="427" y="14"/>
                    <a:pt x="392" y="18"/>
                    <a:pt x="358" y="18"/>
                  </a:cubicBezTo>
                  <a:cubicBezTo>
                    <a:pt x="321" y="18"/>
                    <a:pt x="285" y="18"/>
                    <a:pt x="248" y="18"/>
                  </a:cubicBezTo>
                  <a:cubicBezTo>
                    <a:pt x="171" y="19"/>
                    <a:pt x="92" y="0"/>
                    <a:pt x="17" y="19"/>
                  </a:cubicBezTo>
                  <a:cubicBezTo>
                    <a:pt x="13" y="20"/>
                    <a:pt x="14" y="27"/>
                    <a:pt x="18" y="26"/>
                  </a:cubicBezTo>
                  <a:cubicBezTo>
                    <a:pt x="94" y="17"/>
                    <a:pt x="171" y="33"/>
                    <a:pt x="248" y="31"/>
                  </a:cubicBezTo>
                  <a:cubicBezTo>
                    <a:pt x="285" y="30"/>
                    <a:pt x="321" y="31"/>
                    <a:pt x="358" y="32"/>
                  </a:cubicBezTo>
                  <a:cubicBezTo>
                    <a:pt x="390" y="32"/>
                    <a:pt x="426" y="35"/>
                    <a:pt x="458" y="29"/>
                  </a:cubicBezTo>
                  <a:cubicBezTo>
                    <a:pt x="458" y="83"/>
                    <a:pt x="462" y="138"/>
                    <a:pt x="461" y="193"/>
                  </a:cubicBezTo>
                  <a:cubicBezTo>
                    <a:pt x="461" y="212"/>
                    <a:pt x="460" y="232"/>
                    <a:pt x="459" y="252"/>
                  </a:cubicBezTo>
                  <a:cubicBezTo>
                    <a:pt x="459" y="257"/>
                    <a:pt x="461" y="288"/>
                    <a:pt x="459" y="291"/>
                  </a:cubicBezTo>
                  <a:cubicBezTo>
                    <a:pt x="457" y="292"/>
                    <a:pt x="458" y="294"/>
                    <a:pt x="460" y="295"/>
                  </a:cubicBezTo>
                  <a:cubicBezTo>
                    <a:pt x="459" y="295"/>
                    <a:pt x="459" y="295"/>
                    <a:pt x="458" y="295"/>
                  </a:cubicBezTo>
                  <a:cubicBezTo>
                    <a:pt x="450" y="295"/>
                    <a:pt x="442" y="296"/>
                    <a:pt x="435" y="296"/>
                  </a:cubicBezTo>
                  <a:cubicBezTo>
                    <a:pt x="436" y="214"/>
                    <a:pt x="445" y="132"/>
                    <a:pt x="444" y="49"/>
                  </a:cubicBezTo>
                  <a:cubicBezTo>
                    <a:pt x="444" y="44"/>
                    <a:pt x="438" y="43"/>
                    <a:pt x="435" y="46"/>
                  </a:cubicBezTo>
                  <a:cubicBezTo>
                    <a:pt x="434" y="45"/>
                    <a:pt x="433" y="44"/>
                    <a:pt x="431" y="44"/>
                  </a:cubicBezTo>
                  <a:cubicBezTo>
                    <a:pt x="372" y="37"/>
                    <a:pt x="309" y="43"/>
                    <a:pt x="250" y="42"/>
                  </a:cubicBezTo>
                  <a:cubicBezTo>
                    <a:pt x="183" y="41"/>
                    <a:pt x="116" y="39"/>
                    <a:pt x="49" y="42"/>
                  </a:cubicBezTo>
                  <a:cubicBezTo>
                    <a:pt x="47" y="42"/>
                    <a:pt x="46" y="44"/>
                    <a:pt x="45" y="45"/>
                  </a:cubicBezTo>
                  <a:cubicBezTo>
                    <a:pt x="43" y="45"/>
                    <a:pt x="42" y="45"/>
                    <a:pt x="41" y="47"/>
                  </a:cubicBezTo>
                  <a:cubicBezTo>
                    <a:pt x="22" y="86"/>
                    <a:pt x="33" y="142"/>
                    <a:pt x="33" y="183"/>
                  </a:cubicBezTo>
                  <a:cubicBezTo>
                    <a:pt x="33" y="206"/>
                    <a:pt x="36" y="228"/>
                    <a:pt x="37" y="250"/>
                  </a:cubicBezTo>
                  <a:cubicBezTo>
                    <a:pt x="37" y="268"/>
                    <a:pt x="34" y="284"/>
                    <a:pt x="33" y="301"/>
                  </a:cubicBezTo>
                  <a:cubicBezTo>
                    <a:pt x="27" y="302"/>
                    <a:pt x="22" y="303"/>
                    <a:pt x="17" y="304"/>
                  </a:cubicBezTo>
                  <a:cubicBezTo>
                    <a:pt x="22" y="212"/>
                    <a:pt x="12" y="120"/>
                    <a:pt x="14" y="27"/>
                  </a:cubicBezTo>
                  <a:cubicBezTo>
                    <a:pt x="15" y="22"/>
                    <a:pt x="6" y="22"/>
                    <a:pt x="6" y="27"/>
                  </a:cubicBezTo>
                  <a:cubicBezTo>
                    <a:pt x="0" y="119"/>
                    <a:pt x="7" y="211"/>
                    <a:pt x="13" y="303"/>
                  </a:cubicBezTo>
                  <a:cubicBezTo>
                    <a:pt x="10" y="301"/>
                    <a:pt x="5" y="303"/>
                    <a:pt x="5" y="307"/>
                  </a:cubicBezTo>
                  <a:cubicBezTo>
                    <a:pt x="5" y="312"/>
                    <a:pt x="6" y="318"/>
                    <a:pt x="7" y="323"/>
                  </a:cubicBezTo>
                  <a:cubicBezTo>
                    <a:pt x="8" y="328"/>
                    <a:pt x="8" y="332"/>
                    <a:pt x="9" y="336"/>
                  </a:cubicBezTo>
                  <a:cubicBezTo>
                    <a:pt x="7" y="337"/>
                    <a:pt x="7" y="341"/>
                    <a:pt x="9" y="342"/>
                  </a:cubicBezTo>
                  <a:cubicBezTo>
                    <a:pt x="10" y="342"/>
                    <a:pt x="10" y="342"/>
                    <a:pt x="11" y="342"/>
                  </a:cubicBezTo>
                  <a:cubicBezTo>
                    <a:pt x="11" y="342"/>
                    <a:pt x="12" y="342"/>
                    <a:pt x="13" y="342"/>
                  </a:cubicBezTo>
                  <a:cubicBezTo>
                    <a:pt x="42" y="350"/>
                    <a:pt x="75" y="345"/>
                    <a:pt x="104" y="343"/>
                  </a:cubicBezTo>
                  <a:cubicBezTo>
                    <a:pt x="145" y="341"/>
                    <a:pt x="186" y="337"/>
                    <a:pt x="227" y="336"/>
                  </a:cubicBezTo>
                  <a:cubicBezTo>
                    <a:pt x="308" y="333"/>
                    <a:pt x="390" y="352"/>
                    <a:pt x="471" y="336"/>
                  </a:cubicBezTo>
                  <a:cubicBezTo>
                    <a:pt x="472" y="336"/>
                    <a:pt x="473" y="335"/>
                    <a:pt x="473" y="335"/>
                  </a:cubicBezTo>
                  <a:cubicBezTo>
                    <a:pt x="475" y="334"/>
                    <a:pt x="477" y="331"/>
                    <a:pt x="475" y="329"/>
                  </a:cubicBezTo>
                  <a:close/>
                  <a:moveTo>
                    <a:pt x="47" y="210"/>
                  </a:moveTo>
                  <a:cubicBezTo>
                    <a:pt x="44" y="156"/>
                    <a:pt x="47" y="104"/>
                    <a:pt x="48" y="51"/>
                  </a:cubicBezTo>
                  <a:cubicBezTo>
                    <a:pt x="49" y="51"/>
                    <a:pt x="49" y="51"/>
                    <a:pt x="49" y="52"/>
                  </a:cubicBezTo>
                  <a:cubicBezTo>
                    <a:pt x="116" y="55"/>
                    <a:pt x="183" y="55"/>
                    <a:pt x="250" y="56"/>
                  </a:cubicBezTo>
                  <a:cubicBezTo>
                    <a:pt x="309" y="57"/>
                    <a:pt x="373" y="63"/>
                    <a:pt x="433" y="55"/>
                  </a:cubicBezTo>
                  <a:cubicBezTo>
                    <a:pt x="433" y="55"/>
                    <a:pt x="433" y="55"/>
                    <a:pt x="433" y="55"/>
                  </a:cubicBezTo>
                  <a:cubicBezTo>
                    <a:pt x="430" y="135"/>
                    <a:pt x="418" y="216"/>
                    <a:pt x="427" y="297"/>
                  </a:cubicBezTo>
                  <a:cubicBezTo>
                    <a:pt x="403" y="298"/>
                    <a:pt x="379" y="300"/>
                    <a:pt x="354" y="299"/>
                  </a:cubicBezTo>
                  <a:cubicBezTo>
                    <a:pt x="332" y="299"/>
                    <a:pt x="310" y="297"/>
                    <a:pt x="288" y="296"/>
                  </a:cubicBezTo>
                  <a:cubicBezTo>
                    <a:pt x="290" y="288"/>
                    <a:pt x="289" y="279"/>
                    <a:pt x="289" y="271"/>
                  </a:cubicBezTo>
                  <a:cubicBezTo>
                    <a:pt x="288" y="268"/>
                    <a:pt x="286" y="265"/>
                    <a:pt x="283" y="265"/>
                  </a:cubicBezTo>
                  <a:cubicBezTo>
                    <a:pt x="265" y="265"/>
                    <a:pt x="187" y="253"/>
                    <a:pt x="199" y="292"/>
                  </a:cubicBezTo>
                  <a:cubicBezTo>
                    <a:pt x="172" y="292"/>
                    <a:pt x="146" y="294"/>
                    <a:pt x="119" y="296"/>
                  </a:cubicBezTo>
                  <a:cubicBezTo>
                    <a:pt x="95" y="298"/>
                    <a:pt x="69" y="297"/>
                    <a:pt x="43" y="300"/>
                  </a:cubicBezTo>
                  <a:cubicBezTo>
                    <a:pt x="56" y="280"/>
                    <a:pt x="48" y="225"/>
                    <a:pt x="47" y="210"/>
                  </a:cubicBezTo>
                  <a:close/>
                  <a:moveTo>
                    <a:pt x="275" y="295"/>
                  </a:moveTo>
                  <a:cubicBezTo>
                    <a:pt x="261" y="294"/>
                    <a:pt x="247" y="293"/>
                    <a:pt x="233" y="292"/>
                  </a:cubicBezTo>
                  <a:cubicBezTo>
                    <a:pt x="224" y="292"/>
                    <a:pt x="215" y="292"/>
                    <a:pt x="206" y="292"/>
                  </a:cubicBezTo>
                  <a:cubicBezTo>
                    <a:pt x="208" y="266"/>
                    <a:pt x="254" y="274"/>
                    <a:pt x="276" y="276"/>
                  </a:cubicBezTo>
                  <a:cubicBezTo>
                    <a:pt x="276" y="282"/>
                    <a:pt x="275" y="289"/>
                    <a:pt x="275" y="295"/>
                  </a:cubicBezTo>
                  <a:close/>
                  <a:moveTo>
                    <a:pt x="227" y="327"/>
                  </a:moveTo>
                  <a:cubicBezTo>
                    <a:pt x="189" y="328"/>
                    <a:pt x="152" y="332"/>
                    <a:pt x="115" y="333"/>
                  </a:cubicBezTo>
                  <a:cubicBezTo>
                    <a:pt x="83" y="334"/>
                    <a:pt x="49" y="332"/>
                    <a:pt x="17" y="335"/>
                  </a:cubicBezTo>
                  <a:cubicBezTo>
                    <a:pt x="18" y="327"/>
                    <a:pt x="19" y="318"/>
                    <a:pt x="17" y="310"/>
                  </a:cubicBezTo>
                  <a:cubicBezTo>
                    <a:pt x="46" y="316"/>
                    <a:pt x="80" y="309"/>
                    <a:pt x="109" y="307"/>
                  </a:cubicBezTo>
                  <a:cubicBezTo>
                    <a:pt x="150" y="304"/>
                    <a:pt x="192" y="302"/>
                    <a:pt x="233" y="303"/>
                  </a:cubicBezTo>
                  <a:cubicBezTo>
                    <a:pt x="274" y="305"/>
                    <a:pt x="314" y="310"/>
                    <a:pt x="354" y="312"/>
                  </a:cubicBezTo>
                  <a:cubicBezTo>
                    <a:pt x="387" y="314"/>
                    <a:pt x="426" y="317"/>
                    <a:pt x="458" y="305"/>
                  </a:cubicBezTo>
                  <a:cubicBezTo>
                    <a:pt x="458" y="313"/>
                    <a:pt x="459" y="322"/>
                    <a:pt x="464" y="328"/>
                  </a:cubicBezTo>
                  <a:cubicBezTo>
                    <a:pt x="385" y="339"/>
                    <a:pt x="306" y="326"/>
                    <a:pt x="227" y="3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2" name="Freeform 545"/>
            <p:cNvSpPr>
              <a:spLocks noEditPoints="1"/>
            </p:cNvSpPr>
            <p:nvPr/>
          </p:nvSpPr>
          <p:spPr bwMode="auto">
            <a:xfrm>
              <a:off x="3188" y="1252"/>
              <a:ext cx="69" cy="147"/>
            </a:xfrm>
            <a:custGeom>
              <a:avLst/>
              <a:gdLst>
                <a:gd name="T0" fmla="*/ 31 w 34"/>
                <a:gd name="T1" fmla="*/ 14 h 73"/>
                <a:gd name="T2" fmla="*/ 13 w 34"/>
                <a:gd name="T3" fmla="*/ 8 h 73"/>
                <a:gd name="T4" fmla="*/ 13 w 34"/>
                <a:gd name="T5" fmla="*/ 5 h 73"/>
                <a:gd name="T6" fmla="*/ 4 w 34"/>
                <a:gd name="T7" fmla="*/ 5 h 73"/>
                <a:gd name="T8" fmla="*/ 5 w 34"/>
                <a:gd name="T9" fmla="*/ 28 h 73"/>
                <a:gd name="T10" fmla="*/ 6 w 34"/>
                <a:gd name="T11" fmla="*/ 34 h 73"/>
                <a:gd name="T12" fmla="*/ 6 w 34"/>
                <a:gd name="T13" fmla="*/ 56 h 73"/>
                <a:gd name="T14" fmla="*/ 5 w 34"/>
                <a:gd name="T15" fmla="*/ 57 h 73"/>
                <a:gd name="T16" fmla="*/ 3 w 34"/>
                <a:gd name="T17" fmla="*/ 65 h 73"/>
                <a:gd name="T18" fmla="*/ 31 w 34"/>
                <a:gd name="T19" fmla="*/ 57 h 73"/>
                <a:gd name="T20" fmla="*/ 23 w 34"/>
                <a:gd name="T21" fmla="*/ 31 h 73"/>
                <a:gd name="T22" fmla="*/ 31 w 34"/>
                <a:gd name="T23" fmla="*/ 14 h 73"/>
                <a:gd name="T24" fmla="*/ 14 w 34"/>
                <a:gd name="T25" fmla="*/ 13 h 73"/>
                <a:gd name="T26" fmla="*/ 23 w 34"/>
                <a:gd name="T27" fmla="*/ 16 h 73"/>
                <a:gd name="T28" fmla="*/ 14 w 34"/>
                <a:gd name="T29" fmla="*/ 23 h 73"/>
                <a:gd name="T30" fmla="*/ 13 w 34"/>
                <a:gd name="T31" fmla="*/ 13 h 73"/>
                <a:gd name="T32" fmla="*/ 14 w 34"/>
                <a:gd name="T33" fmla="*/ 13 h 73"/>
                <a:gd name="T34" fmla="*/ 12 w 34"/>
                <a:gd name="T35" fmla="*/ 56 h 73"/>
                <a:gd name="T36" fmla="*/ 14 w 34"/>
                <a:gd name="T37" fmla="*/ 38 h 73"/>
                <a:gd name="T38" fmla="*/ 21 w 34"/>
                <a:gd name="T39" fmla="*/ 50 h 73"/>
                <a:gd name="T40" fmla="*/ 12 w 34"/>
                <a:gd name="T41"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73">
                  <a:moveTo>
                    <a:pt x="31" y="14"/>
                  </a:moveTo>
                  <a:cubicBezTo>
                    <a:pt x="29" y="6"/>
                    <a:pt x="19" y="3"/>
                    <a:pt x="13" y="8"/>
                  </a:cubicBezTo>
                  <a:cubicBezTo>
                    <a:pt x="13" y="7"/>
                    <a:pt x="13" y="6"/>
                    <a:pt x="13" y="5"/>
                  </a:cubicBezTo>
                  <a:cubicBezTo>
                    <a:pt x="12" y="0"/>
                    <a:pt x="5" y="0"/>
                    <a:pt x="4" y="5"/>
                  </a:cubicBezTo>
                  <a:cubicBezTo>
                    <a:pt x="4" y="13"/>
                    <a:pt x="5" y="21"/>
                    <a:pt x="5" y="28"/>
                  </a:cubicBezTo>
                  <a:cubicBezTo>
                    <a:pt x="4" y="30"/>
                    <a:pt x="4" y="32"/>
                    <a:pt x="6" y="34"/>
                  </a:cubicBezTo>
                  <a:cubicBezTo>
                    <a:pt x="7" y="41"/>
                    <a:pt x="7" y="49"/>
                    <a:pt x="6" y="56"/>
                  </a:cubicBezTo>
                  <a:cubicBezTo>
                    <a:pt x="6" y="57"/>
                    <a:pt x="5" y="57"/>
                    <a:pt x="5" y="57"/>
                  </a:cubicBezTo>
                  <a:cubicBezTo>
                    <a:pt x="1" y="58"/>
                    <a:pt x="0" y="62"/>
                    <a:pt x="3" y="65"/>
                  </a:cubicBezTo>
                  <a:cubicBezTo>
                    <a:pt x="11" y="73"/>
                    <a:pt x="28" y="68"/>
                    <a:pt x="31" y="57"/>
                  </a:cubicBezTo>
                  <a:cubicBezTo>
                    <a:pt x="34" y="47"/>
                    <a:pt x="30" y="38"/>
                    <a:pt x="23" y="31"/>
                  </a:cubicBezTo>
                  <a:cubicBezTo>
                    <a:pt x="30" y="27"/>
                    <a:pt x="34" y="22"/>
                    <a:pt x="31" y="14"/>
                  </a:cubicBezTo>
                  <a:close/>
                  <a:moveTo>
                    <a:pt x="14" y="13"/>
                  </a:moveTo>
                  <a:cubicBezTo>
                    <a:pt x="18" y="12"/>
                    <a:pt x="22" y="12"/>
                    <a:pt x="23" y="16"/>
                  </a:cubicBezTo>
                  <a:cubicBezTo>
                    <a:pt x="25" y="21"/>
                    <a:pt x="19" y="22"/>
                    <a:pt x="14" y="23"/>
                  </a:cubicBezTo>
                  <a:cubicBezTo>
                    <a:pt x="14" y="20"/>
                    <a:pt x="14" y="16"/>
                    <a:pt x="13" y="13"/>
                  </a:cubicBezTo>
                  <a:cubicBezTo>
                    <a:pt x="14" y="13"/>
                    <a:pt x="14" y="13"/>
                    <a:pt x="14" y="13"/>
                  </a:cubicBezTo>
                  <a:close/>
                  <a:moveTo>
                    <a:pt x="12" y="56"/>
                  </a:moveTo>
                  <a:cubicBezTo>
                    <a:pt x="14" y="51"/>
                    <a:pt x="14" y="45"/>
                    <a:pt x="14" y="38"/>
                  </a:cubicBezTo>
                  <a:cubicBezTo>
                    <a:pt x="18" y="41"/>
                    <a:pt x="21" y="45"/>
                    <a:pt x="21" y="50"/>
                  </a:cubicBezTo>
                  <a:cubicBezTo>
                    <a:pt x="21" y="56"/>
                    <a:pt x="17" y="56"/>
                    <a:pt x="12"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3" name="Freeform 546"/>
            <p:cNvSpPr>
              <a:spLocks noEditPoints="1"/>
            </p:cNvSpPr>
            <p:nvPr/>
          </p:nvSpPr>
          <p:spPr bwMode="auto">
            <a:xfrm>
              <a:off x="3267" y="1256"/>
              <a:ext cx="73" cy="137"/>
            </a:xfrm>
            <a:custGeom>
              <a:avLst/>
              <a:gdLst>
                <a:gd name="T0" fmla="*/ 30 w 36"/>
                <a:gd name="T1" fmla="*/ 12 h 68"/>
                <a:gd name="T2" fmla="*/ 12 w 36"/>
                <a:gd name="T3" fmla="*/ 1 h 68"/>
                <a:gd name="T4" fmla="*/ 3 w 36"/>
                <a:gd name="T5" fmla="*/ 13 h 68"/>
                <a:gd name="T6" fmla="*/ 9 w 36"/>
                <a:gd name="T7" fmla="*/ 14 h 68"/>
                <a:gd name="T8" fmla="*/ 21 w 36"/>
                <a:gd name="T9" fmla="*/ 16 h 68"/>
                <a:gd name="T10" fmla="*/ 23 w 36"/>
                <a:gd name="T11" fmla="*/ 30 h 68"/>
                <a:gd name="T12" fmla="*/ 23 w 36"/>
                <a:gd name="T13" fmla="*/ 30 h 68"/>
                <a:gd name="T14" fmla="*/ 0 w 36"/>
                <a:gd name="T15" fmla="*/ 45 h 68"/>
                <a:gd name="T16" fmla="*/ 8 w 36"/>
                <a:gd name="T17" fmla="*/ 56 h 68"/>
                <a:gd name="T18" fmla="*/ 20 w 36"/>
                <a:gd name="T19" fmla="*/ 58 h 68"/>
                <a:gd name="T20" fmla="*/ 21 w 36"/>
                <a:gd name="T21" fmla="*/ 64 h 68"/>
                <a:gd name="T22" fmla="*/ 28 w 36"/>
                <a:gd name="T23" fmla="*/ 66 h 68"/>
                <a:gd name="T24" fmla="*/ 35 w 36"/>
                <a:gd name="T25" fmla="*/ 42 h 68"/>
                <a:gd name="T26" fmla="*/ 30 w 36"/>
                <a:gd name="T27" fmla="*/ 12 h 68"/>
                <a:gd name="T28" fmla="*/ 14 w 36"/>
                <a:gd name="T29" fmla="*/ 47 h 68"/>
                <a:gd name="T30" fmla="*/ 11 w 36"/>
                <a:gd name="T31" fmla="*/ 46 h 68"/>
                <a:gd name="T32" fmla="*/ 10 w 36"/>
                <a:gd name="T33" fmla="*/ 44 h 68"/>
                <a:gd name="T34" fmla="*/ 10 w 36"/>
                <a:gd name="T35" fmla="*/ 42 h 68"/>
                <a:gd name="T36" fmla="*/ 12 w 36"/>
                <a:gd name="T37" fmla="*/ 40 h 68"/>
                <a:gd name="T38" fmla="*/ 23 w 36"/>
                <a:gd name="T39" fmla="*/ 36 h 68"/>
                <a:gd name="T40" fmla="*/ 23 w 36"/>
                <a:gd name="T41" fmla="*/ 36 h 68"/>
                <a:gd name="T42" fmla="*/ 22 w 36"/>
                <a:gd name="T43" fmla="*/ 47 h 68"/>
                <a:gd name="T44" fmla="*/ 14 w 36"/>
                <a:gd name="T45" fmla="*/ 4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68">
                  <a:moveTo>
                    <a:pt x="30" y="12"/>
                  </a:moveTo>
                  <a:cubicBezTo>
                    <a:pt x="27" y="5"/>
                    <a:pt x="20" y="0"/>
                    <a:pt x="12" y="1"/>
                  </a:cubicBezTo>
                  <a:cubicBezTo>
                    <a:pt x="7" y="3"/>
                    <a:pt x="4" y="8"/>
                    <a:pt x="3" y="13"/>
                  </a:cubicBezTo>
                  <a:cubicBezTo>
                    <a:pt x="3" y="17"/>
                    <a:pt x="8" y="17"/>
                    <a:pt x="9" y="14"/>
                  </a:cubicBezTo>
                  <a:cubicBezTo>
                    <a:pt x="11" y="6"/>
                    <a:pt x="19" y="11"/>
                    <a:pt x="21" y="16"/>
                  </a:cubicBezTo>
                  <a:cubicBezTo>
                    <a:pt x="24" y="20"/>
                    <a:pt x="24" y="25"/>
                    <a:pt x="23" y="30"/>
                  </a:cubicBezTo>
                  <a:cubicBezTo>
                    <a:pt x="23" y="30"/>
                    <a:pt x="23" y="30"/>
                    <a:pt x="23" y="30"/>
                  </a:cubicBezTo>
                  <a:cubicBezTo>
                    <a:pt x="13" y="29"/>
                    <a:pt x="0" y="33"/>
                    <a:pt x="0" y="45"/>
                  </a:cubicBezTo>
                  <a:cubicBezTo>
                    <a:pt x="0" y="50"/>
                    <a:pt x="4" y="54"/>
                    <a:pt x="8" y="56"/>
                  </a:cubicBezTo>
                  <a:cubicBezTo>
                    <a:pt x="11" y="57"/>
                    <a:pt x="15" y="58"/>
                    <a:pt x="20" y="58"/>
                  </a:cubicBezTo>
                  <a:cubicBezTo>
                    <a:pt x="19" y="60"/>
                    <a:pt x="20" y="62"/>
                    <a:pt x="21" y="64"/>
                  </a:cubicBezTo>
                  <a:cubicBezTo>
                    <a:pt x="23" y="67"/>
                    <a:pt x="25" y="68"/>
                    <a:pt x="28" y="66"/>
                  </a:cubicBezTo>
                  <a:cubicBezTo>
                    <a:pt x="35" y="62"/>
                    <a:pt x="34" y="49"/>
                    <a:pt x="35" y="42"/>
                  </a:cubicBezTo>
                  <a:cubicBezTo>
                    <a:pt x="36" y="32"/>
                    <a:pt x="35" y="21"/>
                    <a:pt x="30" y="12"/>
                  </a:cubicBezTo>
                  <a:close/>
                  <a:moveTo>
                    <a:pt x="14" y="47"/>
                  </a:moveTo>
                  <a:cubicBezTo>
                    <a:pt x="13" y="47"/>
                    <a:pt x="11" y="46"/>
                    <a:pt x="11" y="46"/>
                  </a:cubicBezTo>
                  <a:cubicBezTo>
                    <a:pt x="10" y="45"/>
                    <a:pt x="10" y="44"/>
                    <a:pt x="10" y="44"/>
                  </a:cubicBezTo>
                  <a:cubicBezTo>
                    <a:pt x="10" y="43"/>
                    <a:pt x="10" y="43"/>
                    <a:pt x="10" y="42"/>
                  </a:cubicBezTo>
                  <a:cubicBezTo>
                    <a:pt x="10" y="42"/>
                    <a:pt x="11" y="41"/>
                    <a:pt x="12" y="40"/>
                  </a:cubicBezTo>
                  <a:cubicBezTo>
                    <a:pt x="15" y="37"/>
                    <a:pt x="19" y="36"/>
                    <a:pt x="23" y="36"/>
                  </a:cubicBezTo>
                  <a:cubicBezTo>
                    <a:pt x="23" y="36"/>
                    <a:pt x="23" y="36"/>
                    <a:pt x="23" y="36"/>
                  </a:cubicBezTo>
                  <a:cubicBezTo>
                    <a:pt x="23" y="40"/>
                    <a:pt x="22" y="43"/>
                    <a:pt x="22" y="47"/>
                  </a:cubicBezTo>
                  <a:cubicBezTo>
                    <a:pt x="19" y="47"/>
                    <a:pt x="16" y="48"/>
                    <a:pt x="14"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4" name="Freeform 547"/>
            <p:cNvSpPr/>
            <p:nvPr/>
          </p:nvSpPr>
          <p:spPr bwMode="auto">
            <a:xfrm>
              <a:off x="3340" y="1268"/>
              <a:ext cx="78" cy="80"/>
            </a:xfrm>
            <a:custGeom>
              <a:avLst/>
              <a:gdLst>
                <a:gd name="T0" fmla="*/ 32 w 39"/>
                <a:gd name="T1" fmla="*/ 22 h 40"/>
                <a:gd name="T2" fmla="*/ 12 w 39"/>
                <a:gd name="T3" fmla="*/ 26 h 40"/>
                <a:gd name="T4" fmla="*/ 14 w 39"/>
                <a:gd name="T5" fmla="*/ 15 h 40"/>
                <a:gd name="T6" fmla="*/ 27 w 39"/>
                <a:gd name="T7" fmla="*/ 9 h 40"/>
                <a:gd name="T8" fmla="*/ 26 w 39"/>
                <a:gd name="T9" fmla="*/ 1 h 40"/>
                <a:gd name="T10" fmla="*/ 6 w 39"/>
                <a:gd name="T11" fmla="*/ 9 h 40"/>
                <a:gd name="T12" fmla="*/ 0 w 39"/>
                <a:gd name="T13" fmla="*/ 32 h 40"/>
                <a:gd name="T14" fmla="*/ 5 w 39"/>
                <a:gd name="T15" fmla="*/ 37 h 40"/>
                <a:gd name="T16" fmla="*/ 36 w 39"/>
                <a:gd name="T17" fmla="*/ 30 h 40"/>
                <a:gd name="T18" fmla="*/ 32 w 39"/>
                <a:gd name="T19"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0">
                  <a:moveTo>
                    <a:pt x="32" y="22"/>
                  </a:moveTo>
                  <a:cubicBezTo>
                    <a:pt x="25" y="25"/>
                    <a:pt x="19" y="27"/>
                    <a:pt x="12" y="26"/>
                  </a:cubicBezTo>
                  <a:cubicBezTo>
                    <a:pt x="12" y="22"/>
                    <a:pt x="12" y="19"/>
                    <a:pt x="14" y="15"/>
                  </a:cubicBezTo>
                  <a:cubicBezTo>
                    <a:pt x="17" y="11"/>
                    <a:pt x="23" y="10"/>
                    <a:pt x="27" y="9"/>
                  </a:cubicBezTo>
                  <a:cubicBezTo>
                    <a:pt x="31" y="8"/>
                    <a:pt x="30" y="0"/>
                    <a:pt x="26" y="1"/>
                  </a:cubicBezTo>
                  <a:cubicBezTo>
                    <a:pt x="19" y="2"/>
                    <a:pt x="11" y="4"/>
                    <a:pt x="6" y="9"/>
                  </a:cubicBezTo>
                  <a:cubicBezTo>
                    <a:pt x="0" y="15"/>
                    <a:pt x="0" y="24"/>
                    <a:pt x="0" y="32"/>
                  </a:cubicBezTo>
                  <a:cubicBezTo>
                    <a:pt x="1" y="34"/>
                    <a:pt x="2" y="37"/>
                    <a:pt x="5" y="37"/>
                  </a:cubicBezTo>
                  <a:cubicBezTo>
                    <a:pt x="16" y="40"/>
                    <a:pt x="28" y="38"/>
                    <a:pt x="36" y="30"/>
                  </a:cubicBezTo>
                  <a:cubicBezTo>
                    <a:pt x="39" y="27"/>
                    <a:pt x="36" y="21"/>
                    <a:pt x="3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5" name="Freeform 548"/>
            <p:cNvSpPr/>
            <p:nvPr/>
          </p:nvSpPr>
          <p:spPr bwMode="auto">
            <a:xfrm>
              <a:off x="3426" y="1195"/>
              <a:ext cx="83" cy="176"/>
            </a:xfrm>
            <a:custGeom>
              <a:avLst/>
              <a:gdLst>
                <a:gd name="T0" fmla="*/ 23 w 41"/>
                <a:gd name="T1" fmla="*/ 67 h 87"/>
                <a:gd name="T2" fmla="*/ 13 w 41"/>
                <a:gd name="T3" fmla="*/ 60 h 87"/>
                <a:gd name="T4" fmla="*/ 13 w 41"/>
                <a:gd name="T5" fmla="*/ 57 h 87"/>
                <a:gd name="T6" fmla="*/ 15 w 41"/>
                <a:gd name="T7" fmla="*/ 55 h 87"/>
                <a:gd name="T8" fmla="*/ 25 w 41"/>
                <a:gd name="T9" fmla="*/ 49 h 87"/>
                <a:gd name="T10" fmla="*/ 40 w 41"/>
                <a:gd name="T11" fmla="*/ 35 h 87"/>
                <a:gd name="T12" fmla="*/ 35 w 41"/>
                <a:gd name="T13" fmla="*/ 30 h 87"/>
                <a:gd name="T14" fmla="*/ 19 w 41"/>
                <a:gd name="T15" fmla="*/ 40 h 87"/>
                <a:gd name="T16" fmla="*/ 14 w 41"/>
                <a:gd name="T17" fmla="*/ 44 h 87"/>
                <a:gd name="T18" fmla="*/ 17 w 41"/>
                <a:gd name="T19" fmla="*/ 7 h 87"/>
                <a:gd name="T20" fmla="*/ 7 w 41"/>
                <a:gd name="T21" fmla="*/ 5 h 87"/>
                <a:gd name="T22" fmla="*/ 3 w 41"/>
                <a:gd name="T23" fmla="*/ 72 h 87"/>
                <a:gd name="T24" fmla="*/ 12 w 41"/>
                <a:gd name="T25" fmla="*/ 72 h 87"/>
                <a:gd name="T26" fmla="*/ 12 w 41"/>
                <a:gd name="T27" fmla="*/ 67 h 87"/>
                <a:gd name="T28" fmla="*/ 19 w 41"/>
                <a:gd name="T29" fmla="*/ 74 h 87"/>
                <a:gd name="T30" fmla="*/ 35 w 41"/>
                <a:gd name="T31" fmla="*/ 86 h 87"/>
                <a:gd name="T32" fmla="*/ 40 w 41"/>
                <a:gd name="T33" fmla="*/ 80 h 87"/>
                <a:gd name="T34" fmla="*/ 23 w 41"/>
                <a:gd name="T35"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87">
                  <a:moveTo>
                    <a:pt x="23" y="67"/>
                  </a:moveTo>
                  <a:cubicBezTo>
                    <a:pt x="19" y="64"/>
                    <a:pt x="16" y="62"/>
                    <a:pt x="13" y="60"/>
                  </a:cubicBezTo>
                  <a:cubicBezTo>
                    <a:pt x="13" y="59"/>
                    <a:pt x="13" y="58"/>
                    <a:pt x="13" y="57"/>
                  </a:cubicBezTo>
                  <a:cubicBezTo>
                    <a:pt x="14" y="56"/>
                    <a:pt x="15" y="56"/>
                    <a:pt x="15" y="55"/>
                  </a:cubicBezTo>
                  <a:cubicBezTo>
                    <a:pt x="19" y="53"/>
                    <a:pt x="22" y="51"/>
                    <a:pt x="25" y="49"/>
                  </a:cubicBezTo>
                  <a:cubicBezTo>
                    <a:pt x="31" y="45"/>
                    <a:pt x="38" y="41"/>
                    <a:pt x="40" y="35"/>
                  </a:cubicBezTo>
                  <a:cubicBezTo>
                    <a:pt x="41" y="32"/>
                    <a:pt x="38" y="29"/>
                    <a:pt x="35" y="30"/>
                  </a:cubicBezTo>
                  <a:cubicBezTo>
                    <a:pt x="29" y="32"/>
                    <a:pt x="24" y="36"/>
                    <a:pt x="19" y="40"/>
                  </a:cubicBezTo>
                  <a:cubicBezTo>
                    <a:pt x="18" y="41"/>
                    <a:pt x="16" y="42"/>
                    <a:pt x="14" y="44"/>
                  </a:cubicBezTo>
                  <a:cubicBezTo>
                    <a:pt x="15" y="31"/>
                    <a:pt x="16" y="19"/>
                    <a:pt x="17" y="7"/>
                  </a:cubicBezTo>
                  <a:cubicBezTo>
                    <a:pt x="17" y="1"/>
                    <a:pt x="9" y="0"/>
                    <a:pt x="7" y="5"/>
                  </a:cubicBezTo>
                  <a:cubicBezTo>
                    <a:pt x="0" y="26"/>
                    <a:pt x="1" y="51"/>
                    <a:pt x="3" y="72"/>
                  </a:cubicBezTo>
                  <a:cubicBezTo>
                    <a:pt x="3" y="78"/>
                    <a:pt x="11" y="78"/>
                    <a:pt x="12" y="72"/>
                  </a:cubicBezTo>
                  <a:cubicBezTo>
                    <a:pt x="12" y="71"/>
                    <a:pt x="12" y="69"/>
                    <a:pt x="12" y="67"/>
                  </a:cubicBezTo>
                  <a:cubicBezTo>
                    <a:pt x="14" y="69"/>
                    <a:pt x="17" y="72"/>
                    <a:pt x="19" y="74"/>
                  </a:cubicBezTo>
                  <a:cubicBezTo>
                    <a:pt x="24" y="78"/>
                    <a:pt x="29" y="85"/>
                    <a:pt x="35" y="86"/>
                  </a:cubicBezTo>
                  <a:cubicBezTo>
                    <a:pt x="39" y="87"/>
                    <a:pt x="41" y="83"/>
                    <a:pt x="40" y="80"/>
                  </a:cubicBezTo>
                  <a:cubicBezTo>
                    <a:pt x="37" y="74"/>
                    <a:pt x="28" y="70"/>
                    <a:pt x="23"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6" name="Freeform 549"/>
            <p:cNvSpPr/>
            <p:nvPr/>
          </p:nvSpPr>
          <p:spPr bwMode="auto">
            <a:xfrm>
              <a:off x="3529" y="1237"/>
              <a:ext cx="105" cy="115"/>
            </a:xfrm>
            <a:custGeom>
              <a:avLst/>
              <a:gdLst>
                <a:gd name="T0" fmla="*/ 46 w 52"/>
                <a:gd name="T1" fmla="*/ 8 h 57"/>
                <a:gd name="T2" fmla="*/ 33 w 52"/>
                <a:gd name="T3" fmla="*/ 9 h 57"/>
                <a:gd name="T4" fmla="*/ 30 w 52"/>
                <a:gd name="T5" fmla="*/ 3 h 57"/>
                <a:gd name="T6" fmla="*/ 23 w 52"/>
                <a:gd name="T7" fmla="*/ 4 h 57"/>
                <a:gd name="T8" fmla="*/ 22 w 52"/>
                <a:gd name="T9" fmla="*/ 11 h 57"/>
                <a:gd name="T10" fmla="*/ 3 w 52"/>
                <a:gd name="T11" fmla="*/ 17 h 57"/>
                <a:gd name="T12" fmla="*/ 6 w 52"/>
                <a:gd name="T13" fmla="*/ 23 h 57"/>
                <a:gd name="T14" fmla="*/ 23 w 52"/>
                <a:gd name="T15" fmla="*/ 20 h 57"/>
                <a:gd name="T16" fmla="*/ 24 w 52"/>
                <a:gd name="T17" fmla="*/ 25 h 57"/>
                <a:gd name="T18" fmla="*/ 25 w 52"/>
                <a:gd name="T19" fmla="*/ 51 h 57"/>
                <a:gd name="T20" fmla="*/ 33 w 52"/>
                <a:gd name="T21" fmla="*/ 51 h 57"/>
                <a:gd name="T22" fmla="*/ 34 w 52"/>
                <a:gd name="T23" fmla="*/ 25 h 57"/>
                <a:gd name="T24" fmla="*/ 34 w 52"/>
                <a:gd name="T25" fmla="*/ 20 h 57"/>
                <a:gd name="T26" fmla="*/ 47 w 52"/>
                <a:gd name="T27" fmla="*/ 17 h 57"/>
                <a:gd name="T28" fmla="*/ 46 w 52"/>
                <a:gd name="T29" fmla="*/ 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57">
                  <a:moveTo>
                    <a:pt x="46" y="8"/>
                  </a:moveTo>
                  <a:cubicBezTo>
                    <a:pt x="42" y="8"/>
                    <a:pt x="37" y="8"/>
                    <a:pt x="33" y="9"/>
                  </a:cubicBezTo>
                  <a:cubicBezTo>
                    <a:pt x="32" y="7"/>
                    <a:pt x="31" y="5"/>
                    <a:pt x="30" y="3"/>
                  </a:cubicBezTo>
                  <a:cubicBezTo>
                    <a:pt x="29" y="0"/>
                    <a:pt x="23" y="0"/>
                    <a:pt x="23" y="4"/>
                  </a:cubicBezTo>
                  <a:cubicBezTo>
                    <a:pt x="22" y="6"/>
                    <a:pt x="22" y="9"/>
                    <a:pt x="22" y="11"/>
                  </a:cubicBezTo>
                  <a:cubicBezTo>
                    <a:pt x="15" y="12"/>
                    <a:pt x="9" y="13"/>
                    <a:pt x="3" y="17"/>
                  </a:cubicBezTo>
                  <a:cubicBezTo>
                    <a:pt x="0" y="19"/>
                    <a:pt x="2" y="24"/>
                    <a:pt x="6" y="23"/>
                  </a:cubicBezTo>
                  <a:cubicBezTo>
                    <a:pt x="11" y="21"/>
                    <a:pt x="17" y="21"/>
                    <a:pt x="23" y="20"/>
                  </a:cubicBezTo>
                  <a:cubicBezTo>
                    <a:pt x="23" y="22"/>
                    <a:pt x="23" y="23"/>
                    <a:pt x="24" y="25"/>
                  </a:cubicBezTo>
                  <a:cubicBezTo>
                    <a:pt x="24" y="34"/>
                    <a:pt x="25" y="43"/>
                    <a:pt x="25" y="51"/>
                  </a:cubicBezTo>
                  <a:cubicBezTo>
                    <a:pt x="25" y="57"/>
                    <a:pt x="33" y="57"/>
                    <a:pt x="33" y="51"/>
                  </a:cubicBezTo>
                  <a:cubicBezTo>
                    <a:pt x="34" y="43"/>
                    <a:pt x="34" y="34"/>
                    <a:pt x="34" y="25"/>
                  </a:cubicBezTo>
                  <a:cubicBezTo>
                    <a:pt x="34" y="23"/>
                    <a:pt x="34" y="21"/>
                    <a:pt x="34" y="20"/>
                  </a:cubicBezTo>
                  <a:cubicBezTo>
                    <a:pt x="38" y="19"/>
                    <a:pt x="43" y="19"/>
                    <a:pt x="47" y="17"/>
                  </a:cubicBezTo>
                  <a:cubicBezTo>
                    <a:pt x="52" y="15"/>
                    <a:pt x="52" y="8"/>
                    <a:pt x="4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7" name="Freeform 550"/>
            <p:cNvSpPr>
              <a:spLocks noEditPoints="1"/>
            </p:cNvSpPr>
            <p:nvPr/>
          </p:nvSpPr>
          <p:spPr bwMode="auto">
            <a:xfrm>
              <a:off x="3612" y="1237"/>
              <a:ext cx="109" cy="130"/>
            </a:xfrm>
            <a:custGeom>
              <a:avLst/>
              <a:gdLst>
                <a:gd name="T0" fmla="*/ 51 w 54"/>
                <a:gd name="T1" fmla="*/ 17 h 64"/>
                <a:gd name="T2" fmla="*/ 16 w 54"/>
                <a:gd name="T3" fmla="*/ 11 h 64"/>
                <a:gd name="T4" fmla="*/ 16 w 54"/>
                <a:gd name="T5" fmla="*/ 18 h 64"/>
                <a:gd name="T6" fmla="*/ 5 w 54"/>
                <a:gd name="T7" fmla="*/ 48 h 64"/>
                <a:gd name="T8" fmla="*/ 40 w 54"/>
                <a:gd name="T9" fmla="*/ 52 h 64"/>
                <a:gd name="T10" fmla="*/ 51 w 54"/>
                <a:gd name="T11" fmla="*/ 17 h 64"/>
                <a:gd name="T12" fmla="*/ 32 w 54"/>
                <a:gd name="T13" fmla="*/ 40 h 64"/>
                <a:gd name="T14" fmla="*/ 18 w 54"/>
                <a:gd name="T15" fmla="*/ 46 h 64"/>
                <a:gd name="T16" fmla="*/ 18 w 54"/>
                <a:gd name="T17" fmla="*/ 30 h 64"/>
                <a:gd name="T18" fmla="*/ 35 w 54"/>
                <a:gd name="T19" fmla="*/ 17 h 64"/>
                <a:gd name="T20" fmla="*/ 35 w 54"/>
                <a:gd name="T21" fmla="*/ 17 h 64"/>
                <a:gd name="T22" fmla="*/ 38 w 54"/>
                <a:gd name="T23" fmla="*/ 20 h 64"/>
                <a:gd name="T24" fmla="*/ 32 w 54"/>
                <a:gd name="T25" fmla="*/ 4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64">
                  <a:moveTo>
                    <a:pt x="51" y="17"/>
                  </a:moveTo>
                  <a:cubicBezTo>
                    <a:pt x="46" y="0"/>
                    <a:pt x="27" y="3"/>
                    <a:pt x="16" y="11"/>
                  </a:cubicBezTo>
                  <a:cubicBezTo>
                    <a:pt x="13" y="13"/>
                    <a:pt x="14" y="17"/>
                    <a:pt x="16" y="18"/>
                  </a:cubicBezTo>
                  <a:cubicBezTo>
                    <a:pt x="7" y="25"/>
                    <a:pt x="0" y="37"/>
                    <a:pt x="5" y="48"/>
                  </a:cubicBezTo>
                  <a:cubicBezTo>
                    <a:pt x="11" y="64"/>
                    <a:pt x="30" y="62"/>
                    <a:pt x="40" y="52"/>
                  </a:cubicBezTo>
                  <a:cubicBezTo>
                    <a:pt x="49" y="43"/>
                    <a:pt x="54" y="29"/>
                    <a:pt x="51" y="17"/>
                  </a:cubicBezTo>
                  <a:close/>
                  <a:moveTo>
                    <a:pt x="32" y="40"/>
                  </a:moveTo>
                  <a:cubicBezTo>
                    <a:pt x="29" y="44"/>
                    <a:pt x="24" y="49"/>
                    <a:pt x="18" y="46"/>
                  </a:cubicBezTo>
                  <a:cubicBezTo>
                    <a:pt x="11" y="43"/>
                    <a:pt x="15" y="34"/>
                    <a:pt x="18" y="30"/>
                  </a:cubicBezTo>
                  <a:cubicBezTo>
                    <a:pt x="21" y="24"/>
                    <a:pt x="28" y="18"/>
                    <a:pt x="35" y="17"/>
                  </a:cubicBezTo>
                  <a:cubicBezTo>
                    <a:pt x="35" y="17"/>
                    <a:pt x="35" y="17"/>
                    <a:pt x="35" y="17"/>
                  </a:cubicBezTo>
                  <a:cubicBezTo>
                    <a:pt x="37" y="18"/>
                    <a:pt x="37" y="18"/>
                    <a:pt x="38" y="20"/>
                  </a:cubicBezTo>
                  <a:cubicBezTo>
                    <a:pt x="39" y="26"/>
                    <a:pt x="36" y="34"/>
                    <a:pt x="32"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8" name="Freeform 551"/>
            <p:cNvSpPr/>
            <p:nvPr/>
          </p:nvSpPr>
          <p:spPr bwMode="auto">
            <a:xfrm>
              <a:off x="3184" y="1411"/>
              <a:ext cx="89" cy="129"/>
            </a:xfrm>
            <a:custGeom>
              <a:avLst/>
              <a:gdLst>
                <a:gd name="T0" fmla="*/ 42 w 44"/>
                <a:gd name="T1" fmla="*/ 12 h 64"/>
                <a:gd name="T2" fmla="*/ 2 w 44"/>
                <a:gd name="T3" fmla="*/ 15 h 64"/>
                <a:gd name="T4" fmla="*/ 3 w 44"/>
                <a:gd name="T5" fmla="*/ 23 h 64"/>
                <a:gd name="T6" fmla="*/ 22 w 44"/>
                <a:gd name="T7" fmla="*/ 44 h 64"/>
                <a:gd name="T8" fmla="*/ 4 w 44"/>
                <a:gd name="T9" fmla="*/ 52 h 64"/>
                <a:gd name="T10" fmla="*/ 2 w 44"/>
                <a:gd name="T11" fmla="*/ 57 h 64"/>
                <a:gd name="T12" fmla="*/ 24 w 44"/>
                <a:gd name="T13" fmla="*/ 60 h 64"/>
                <a:gd name="T14" fmla="*/ 33 w 44"/>
                <a:gd name="T15" fmla="*/ 47 h 64"/>
                <a:gd name="T16" fmla="*/ 14 w 44"/>
                <a:gd name="T17" fmla="*/ 18 h 64"/>
                <a:gd name="T18" fmla="*/ 38 w 44"/>
                <a:gd name="T19" fmla="*/ 16 h 64"/>
                <a:gd name="T20" fmla="*/ 42 w 44"/>
                <a:gd name="T21"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4">
                  <a:moveTo>
                    <a:pt x="42" y="12"/>
                  </a:moveTo>
                  <a:cubicBezTo>
                    <a:pt x="29" y="0"/>
                    <a:pt x="13" y="2"/>
                    <a:pt x="2" y="15"/>
                  </a:cubicBezTo>
                  <a:cubicBezTo>
                    <a:pt x="0" y="18"/>
                    <a:pt x="0" y="22"/>
                    <a:pt x="3" y="23"/>
                  </a:cubicBezTo>
                  <a:cubicBezTo>
                    <a:pt x="11" y="27"/>
                    <a:pt x="19" y="35"/>
                    <a:pt x="22" y="44"/>
                  </a:cubicBezTo>
                  <a:cubicBezTo>
                    <a:pt x="26" y="55"/>
                    <a:pt x="8" y="49"/>
                    <a:pt x="4" y="52"/>
                  </a:cubicBezTo>
                  <a:cubicBezTo>
                    <a:pt x="2" y="53"/>
                    <a:pt x="1" y="56"/>
                    <a:pt x="2" y="57"/>
                  </a:cubicBezTo>
                  <a:cubicBezTo>
                    <a:pt x="7" y="64"/>
                    <a:pt x="17" y="63"/>
                    <a:pt x="24" y="60"/>
                  </a:cubicBezTo>
                  <a:cubicBezTo>
                    <a:pt x="30" y="58"/>
                    <a:pt x="32" y="53"/>
                    <a:pt x="33" y="47"/>
                  </a:cubicBezTo>
                  <a:cubicBezTo>
                    <a:pt x="34" y="35"/>
                    <a:pt x="24" y="24"/>
                    <a:pt x="14" y="18"/>
                  </a:cubicBezTo>
                  <a:cubicBezTo>
                    <a:pt x="21" y="12"/>
                    <a:pt x="29" y="11"/>
                    <a:pt x="38" y="16"/>
                  </a:cubicBezTo>
                  <a:cubicBezTo>
                    <a:pt x="41" y="18"/>
                    <a:pt x="44" y="14"/>
                    <a:pt x="4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19" name="Freeform 552"/>
            <p:cNvSpPr/>
            <p:nvPr/>
          </p:nvSpPr>
          <p:spPr bwMode="auto">
            <a:xfrm>
              <a:off x="3261" y="1433"/>
              <a:ext cx="83" cy="93"/>
            </a:xfrm>
            <a:custGeom>
              <a:avLst/>
              <a:gdLst>
                <a:gd name="T0" fmla="*/ 31 w 41"/>
                <a:gd name="T1" fmla="*/ 25 h 46"/>
                <a:gd name="T2" fmla="*/ 16 w 41"/>
                <a:gd name="T3" fmla="*/ 32 h 46"/>
                <a:gd name="T4" fmla="*/ 13 w 41"/>
                <a:gd name="T5" fmla="*/ 28 h 46"/>
                <a:gd name="T6" fmla="*/ 32 w 41"/>
                <a:gd name="T7" fmla="*/ 6 h 46"/>
                <a:gd name="T8" fmla="*/ 31 w 41"/>
                <a:gd name="T9" fmla="*/ 0 h 46"/>
                <a:gd name="T10" fmla="*/ 2 w 41"/>
                <a:gd name="T11" fmla="*/ 29 h 46"/>
                <a:gd name="T12" fmla="*/ 13 w 41"/>
                <a:gd name="T13" fmla="*/ 43 h 46"/>
                <a:gd name="T14" fmla="*/ 37 w 41"/>
                <a:gd name="T15" fmla="*/ 33 h 46"/>
                <a:gd name="T16" fmla="*/ 31 w 41"/>
                <a:gd name="T17" fmla="*/ 2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6">
                  <a:moveTo>
                    <a:pt x="31" y="25"/>
                  </a:moveTo>
                  <a:cubicBezTo>
                    <a:pt x="26" y="28"/>
                    <a:pt x="21" y="32"/>
                    <a:pt x="16" y="32"/>
                  </a:cubicBezTo>
                  <a:cubicBezTo>
                    <a:pt x="15" y="32"/>
                    <a:pt x="13" y="30"/>
                    <a:pt x="13" y="28"/>
                  </a:cubicBezTo>
                  <a:cubicBezTo>
                    <a:pt x="12" y="17"/>
                    <a:pt x="22" y="9"/>
                    <a:pt x="32" y="6"/>
                  </a:cubicBezTo>
                  <a:cubicBezTo>
                    <a:pt x="35" y="5"/>
                    <a:pt x="34" y="0"/>
                    <a:pt x="31" y="0"/>
                  </a:cubicBezTo>
                  <a:cubicBezTo>
                    <a:pt x="15" y="1"/>
                    <a:pt x="0" y="12"/>
                    <a:pt x="2" y="29"/>
                  </a:cubicBezTo>
                  <a:cubicBezTo>
                    <a:pt x="2" y="36"/>
                    <a:pt x="6" y="42"/>
                    <a:pt x="13" y="43"/>
                  </a:cubicBezTo>
                  <a:cubicBezTo>
                    <a:pt x="22" y="46"/>
                    <a:pt x="31" y="40"/>
                    <a:pt x="37" y="33"/>
                  </a:cubicBezTo>
                  <a:cubicBezTo>
                    <a:pt x="41" y="29"/>
                    <a:pt x="36" y="22"/>
                    <a:pt x="31"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0" name="Freeform 553"/>
            <p:cNvSpPr>
              <a:spLocks noEditPoints="1"/>
            </p:cNvSpPr>
            <p:nvPr/>
          </p:nvSpPr>
          <p:spPr bwMode="auto">
            <a:xfrm>
              <a:off x="3364" y="1367"/>
              <a:ext cx="232" cy="161"/>
            </a:xfrm>
            <a:custGeom>
              <a:avLst/>
              <a:gdLst>
                <a:gd name="T0" fmla="*/ 109 w 115"/>
                <a:gd name="T1" fmla="*/ 32 h 80"/>
                <a:gd name="T2" fmla="*/ 103 w 115"/>
                <a:gd name="T3" fmla="*/ 45 h 80"/>
                <a:gd name="T4" fmla="*/ 102 w 115"/>
                <a:gd name="T5" fmla="*/ 50 h 80"/>
                <a:gd name="T6" fmla="*/ 101 w 115"/>
                <a:gd name="T7" fmla="*/ 51 h 80"/>
                <a:gd name="T8" fmla="*/ 100 w 115"/>
                <a:gd name="T9" fmla="*/ 52 h 80"/>
                <a:gd name="T10" fmla="*/ 99 w 115"/>
                <a:gd name="T11" fmla="*/ 52 h 80"/>
                <a:gd name="T12" fmla="*/ 96 w 115"/>
                <a:gd name="T13" fmla="*/ 53 h 80"/>
                <a:gd name="T14" fmla="*/ 95 w 115"/>
                <a:gd name="T15" fmla="*/ 53 h 80"/>
                <a:gd name="T16" fmla="*/ 92 w 115"/>
                <a:gd name="T17" fmla="*/ 53 h 80"/>
                <a:gd name="T18" fmla="*/ 90 w 115"/>
                <a:gd name="T19" fmla="*/ 52 h 80"/>
                <a:gd name="T20" fmla="*/ 88 w 115"/>
                <a:gd name="T21" fmla="*/ 50 h 80"/>
                <a:gd name="T22" fmla="*/ 87 w 115"/>
                <a:gd name="T23" fmla="*/ 49 h 80"/>
                <a:gd name="T24" fmla="*/ 88 w 115"/>
                <a:gd name="T25" fmla="*/ 39 h 80"/>
                <a:gd name="T26" fmla="*/ 95 w 115"/>
                <a:gd name="T27" fmla="*/ 24 h 80"/>
                <a:gd name="T28" fmla="*/ 64 w 115"/>
                <a:gd name="T29" fmla="*/ 38 h 80"/>
                <a:gd name="T30" fmla="*/ 61 w 115"/>
                <a:gd name="T31" fmla="*/ 31 h 80"/>
                <a:gd name="T32" fmla="*/ 32 w 115"/>
                <a:gd name="T33" fmla="*/ 37 h 80"/>
                <a:gd name="T34" fmla="*/ 15 w 115"/>
                <a:gd name="T35" fmla="*/ 4 h 80"/>
                <a:gd name="T36" fmla="*/ 0 w 115"/>
                <a:gd name="T37" fmla="*/ 73 h 80"/>
                <a:gd name="T38" fmla="*/ 28 w 115"/>
                <a:gd name="T39" fmla="*/ 52 h 80"/>
                <a:gd name="T40" fmla="*/ 46 w 115"/>
                <a:gd name="T41" fmla="*/ 72 h 80"/>
                <a:gd name="T42" fmla="*/ 51 w 115"/>
                <a:gd name="T43" fmla="*/ 65 h 80"/>
                <a:gd name="T44" fmla="*/ 80 w 115"/>
                <a:gd name="T45" fmla="*/ 59 h 80"/>
                <a:gd name="T46" fmla="*/ 88 w 115"/>
                <a:gd name="T47" fmla="*/ 62 h 80"/>
                <a:gd name="T48" fmla="*/ 111 w 115"/>
                <a:gd name="T49" fmla="*/ 35 h 80"/>
                <a:gd name="T50" fmla="*/ 74 w 115"/>
                <a:gd name="T51" fmla="*/ 49 h 80"/>
                <a:gd name="T52" fmla="*/ 70 w 115"/>
                <a:gd name="T53" fmla="*/ 52 h 80"/>
                <a:gd name="T54" fmla="*/ 67 w 115"/>
                <a:gd name="T55" fmla="*/ 53 h 80"/>
                <a:gd name="T56" fmla="*/ 60 w 115"/>
                <a:gd name="T57" fmla="*/ 55 h 80"/>
                <a:gd name="T58" fmla="*/ 58 w 115"/>
                <a:gd name="T59" fmla="*/ 55 h 80"/>
                <a:gd name="T60" fmla="*/ 56 w 115"/>
                <a:gd name="T61" fmla="*/ 55 h 80"/>
                <a:gd name="T62" fmla="*/ 54 w 115"/>
                <a:gd name="T63" fmla="*/ 54 h 80"/>
                <a:gd name="T64" fmla="*/ 54 w 115"/>
                <a:gd name="T65" fmla="*/ 54 h 80"/>
                <a:gd name="T66" fmla="*/ 55 w 115"/>
                <a:gd name="T67" fmla="*/ 52 h 80"/>
                <a:gd name="T68" fmla="*/ 60 w 115"/>
                <a:gd name="T69" fmla="*/ 42 h 80"/>
                <a:gd name="T70" fmla="*/ 73 w 115"/>
                <a:gd name="T71" fmla="*/ 48 h 80"/>
                <a:gd name="T72" fmla="*/ 75 w 115"/>
                <a:gd name="T73" fmla="*/ 4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80">
                  <a:moveTo>
                    <a:pt x="111" y="35"/>
                  </a:moveTo>
                  <a:cubicBezTo>
                    <a:pt x="110" y="34"/>
                    <a:pt x="110" y="33"/>
                    <a:pt x="109" y="32"/>
                  </a:cubicBezTo>
                  <a:cubicBezTo>
                    <a:pt x="108" y="29"/>
                    <a:pt x="102" y="30"/>
                    <a:pt x="103" y="34"/>
                  </a:cubicBezTo>
                  <a:cubicBezTo>
                    <a:pt x="103" y="38"/>
                    <a:pt x="104" y="41"/>
                    <a:pt x="103" y="45"/>
                  </a:cubicBezTo>
                  <a:cubicBezTo>
                    <a:pt x="103" y="46"/>
                    <a:pt x="103" y="47"/>
                    <a:pt x="103" y="49"/>
                  </a:cubicBezTo>
                  <a:cubicBezTo>
                    <a:pt x="103" y="49"/>
                    <a:pt x="102" y="50"/>
                    <a:pt x="102" y="50"/>
                  </a:cubicBezTo>
                  <a:cubicBezTo>
                    <a:pt x="102" y="50"/>
                    <a:pt x="102" y="50"/>
                    <a:pt x="102" y="50"/>
                  </a:cubicBezTo>
                  <a:cubicBezTo>
                    <a:pt x="102" y="50"/>
                    <a:pt x="102" y="50"/>
                    <a:pt x="101" y="51"/>
                  </a:cubicBezTo>
                  <a:cubicBezTo>
                    <a:pt x="101" y="51"/>
                    <a:pt x="101" y="51"/>
                    <a:pt x="101" y="51"/>
                  </a:cubicBezTo>
                  <a:cubicBezTo>
                    <a:pt x="100" y="52"/>
                    <a:pt x="100" y="52"/>
                    <a:pt x="100" y="52"/>
                  </a:cubicBezTo>
                  <a:cubicBezTo>
                    <a:pt x="99" y="52"/>
                    <a:pt x="99" y="52"/>
                    <a:pt x="99" y="52"/>
                  </a:cubicBezTo>
                  <a:cubicBezTo>
                    <a:pt x="99" y="52"/>
                    <a:pt x="99" y="52"/>
                    <a:pt x="99" y="52"/>
                  </a:cubicBezTo>
                  <a:cubicBezTo>
                    <a:pt x="98" y="52"/>
                    <a:pt x="98" y="53"/>
                    <a:pt x="97" y="53"/>
                  </a:cubicBezTo>
                  <a:cubicBezTo>
                    <a:pt x="97" y="53"/>
                    <a:pt x="97" y="53"/>
                    <a:pt x="96" y="53"/>
                  </a:cubicBezTo>
                  <a:cubicBezTo>
                    <a:pt x="96" y="53"/>
                    <a:pt x="96" y="53"/>
                    <a:pt x="96" y="53"/>
                  </a:cubicBezTo>
                  <a:cubicBezTo>
                    <a:pt x="96" y="53"/>
                    <a:pt x="95" y="53"/>
                    <a:pt x="95" y="53"/>
                  </a:cubicBezTo>
                  <a:cubicBezTo>
                    <a:pt x="94" y="53"/>
                    <a:pt x="94" y="53"/>
                    <a:pt x="93" y="53"/>
                  </a:cubicBezTo>
                  <a:cubicBezTo>
                    <a:pt x="93" y="53"/>
                    <a:pt x="92" y="53"/>
                    <a:pt x="92" y="53"/>
                  </a:cubicBezTo>
                  <a:cubicBezTo>
                    <a:pt x="92" y="52"/>
                    <a:pt x="91" y="52"/>
                    <a:pt x="91" y="52"/>
                  </a:cubicBezTo>
                  <a:cubicBezTo>
                    <a:pt x="91" y="52"/>
                    <a:pt x="90" y="52"/>
                    <a:pt x="90" y="52"/>
                  </a:cubicBezTo>
                  <a:cubicBezTo>
                    <a:pt x="90" y="51"/>
                    <a:pt x="89" y="51"/>
                    <a:pt x="89" y="51"/>
                  </a:cubicBezTo>
                  <a:cubicBezTo>
                    <a:pt x="89" y="51"/>
                    <a:pt x="88" y="50"/>
                    <a:pt x="88" y="50"/>
                  </a:cubicBezTo>
                  <a:cubicBezTo>
                    <a:pt x="88" y="50"/>
                    <a:pt x="87" y="50"/>
                    <a:pt x="87" y="49"/>
                  </a:cubicBezTo>
                  <a:cubicBezTo>
                    <a:pt x="87" y="49"/>
                    <a:pt x="87" y="49"/>
                    <a:pt x="87" y="49"/>
                  </a:cubicBezTo>
                  <a:cubicBezTo>
                    <a:pt x="87" y="48"/>
                    <a:pt x="86" y="47"/>
                    <a:pt x="86" y="46"/>
                  </a:cubicBezTo>
                  <a:cubicBezTo>
                    <a:pt x="86" y="44"/>
                    <a:pt x="87" y="42"/>
                    <a:pt x="88" y="39"/>
                  </a:cubicBezTo>
                  <a:cubicBezTo>
                    <a:pt x="91" y="35"/>
                    <a:pt x="95" y="32"/>
                    <a:pt x="98" y="28"/>
                  </a:cubicBezTo>
                  <a:cubicBezTo>
                    <a:pt x="101" y="26"/>
                    <a:pt x="98" y="23"/>
                    <a:pt x="95" y="24"/>
                  </a:cubicBezTo>
                  <a:cubicBezTo>
                    <a:pt x="89" y="27"/>
                    <a:pt x="82" y="33"/>
                    <a:pt x="79" y="40"/>
                  </a:cubicBezTo>
                  <a:cubicBezTo>
                    <a:pt x="74" y="38"/>
                    <a:pt x="68" y="38"/>
                    <a:pt x="64" y="38"/>
                  </a:cubicBezTo>
                  <a:cubicBezTo>
                    <a:pt x="64" y="37"/>
                    <a:pt x="65" y="36"/>
                    <a:pt x="65" y="35"/>
                  </a:cubicBezTo>
                  <a:cubicBezTo>
                    <a:pt x="67" y="33"/>
                    <a:pt x="64" y="29"/>
                    <a:pt x="61" y="31"/>
                  </a:cubicBezTo>
                  <a:cubicBezTo>
                    <a:pt x="56" y="34"/>
                    <a:pt x="50" y="40"/>
                    <a:pt x="46" y="47"/>
                  </a:cubicBezTo>
                  <a:cubicBezTo>
                    <a:pt x="44" y="41"/>
                    <a:pt x="39" y="37"/>
                    <a:pt x="32" y="37"/>
                  </a:cubicBezTo>
                  <a:cubicBezTo>
                    <a:pt x="24" y="38"/>
                    <a:pt x="18" y="42"/>
                    <a:pt x="13" y="48"/>
                  </a:cubicBezTo>
                  <a:cubicBezTo>
                    <a:pt x="14" y="34"/>
                    <a:pt x="15" y="19"/>
                    <a:pt x="15" y="4"/>
                  </a:cubicBezTo>
                  <a:cubicBezTo>
                    <a:pt x="15" y="0"/>
                    <a:pt x="8" y="0"/>
                    <a:pt x="8" y="4"/>
                  </a:cubicBezTo>
                  <a:cubicBezTo>
                    <a:pt x="7" y="27"/>
                    <a:pt x="1" y="50"/>
                    <a:pt x="0" y="73"/>
                  </a:cubicBezTo>
                  <a:cubicBezTo>
                    <a:pt x="0" y="80"/>
                    <a:pt x="10" y="80"/>
                    <a:pt x="12" y="74"/>
                  </a:cubicBezTo>
                  <a:cubicBezTo>
                    <a:pt x="16" y="66"/>
                    <a:pt x="20" y="57"/>
                    <a:pt x="28" y="52"/>
                  </a:cubicBezTo>
                  <a:cubicBezTo>
                    <a:pt x="39" y="44"/>
                    <a:pt x="35" y="65"/>
                    <a:pt x="35" y="70"/>
                  </a:cubicBezTo>
                  <a:cubicBezTo>
                    <a:pt x="35" y="76"/>
                    <a:pt x="44" y="77"/>
                    <a:pt x="46" y="72"/>
                  </a:cubicBezTo>
                  <a:cubicBezTo>
                    <a:pt x="47" y="69"/>
                    <a:pt x="47" y="66"/>
                    <a:pt x="47" y="63"/>
                  </a:cubicBezTo>
                  <a:cubicBezTo>
                    <a:pt x="48" y="64"/>
                    <a:pt x="49" y="64"/>
                    <a:pt x="51" y="65"/>
                  </a:cubicBezTo>
                  <a:cubicBezTo>
                    <a:pt x="56" y="67"/>
                    <a:pt x="61" y="66"/>
                    <a:pt x="66" y="65"/>
                  </a:cubicBezTo>
                  <a:cubicBezTo>
                    <a:pt x="71" y="64"/>
                    <a:pt x="76" y="62"/>
                    <a:pt x="80" y="59"/>
                  </a:cubicBezTo>
                  <a:cubicBezTo>
                    <a:pt x="81" y="59"/>
                    <a:pt x="82" y="58"/>
                    <a:pt x="82" y="58"/>
                  </a:cubicBezTo>
                  <a:cubicBezTo>
                    <a:pt x="84" y="60"/>
                    <a:pt x="86" y="61"/>
                    <a:pt x="88" y="62"/>
                  </a:cubicBezTo>
                  <a:cubicBezTo>
                    <a:pt x="95" y="65"/>
                    <a:pt x="102" y="63"/>
                    <a:pt x="108" y="59"/>
                  </a:cubicBezTo>
                  <a:cubicBezTo>
                    <a:pt x="114" y="53"/>
                    <a:pt x="115" y="42"/>
                    <a:pt x="111" y="35"/>
                  </a:cubicBezTo>
                  <a:close/>
                  <a:moveTo>
                    <a:pt x="74" y="49"/>
                  </a:moveTo>
                  <a:cubicBezTo>
                    <a:pt x="74" y="49"/>
                    <a:pt x="74" y="49"/>
                    <a:pt x="74" y="49"/>
                  </a:cubicBezTo>
                  <a:cubicBezTo>
                    <a:pt x="74" y="50"/>
                    <a:pt x="73" y="50"/>
                    <a:pt x="73" y="50"/>
                  </a:cubicBezTo>
                  <a:cubicBezTo>
                    <a:pt x="72" y="51"/>
                    <a:pt x="71" y="51"/>
                    <a:pt x="70" y="52"/>
                  </a:cubicBezTo>
                  <a:cubicBezTo>
                    <a:pt x="70" y="52"/>
                    <a:pt x="69" y="52"/>
                    <a:pt x="69" y="52"/>
                  </a:cubicBezTo>
                  <a:cubicBezTo>
                    <a:pt x="68" y="52"/>
                    <a:pt x="68" y="53"/>
                    <a:pt x="67" y="53"/>
                  </a:cubicBezTo>
                  <a:cubicBezTo>
                    <a:pt x="65" y="54"/>
                    <a:pt x="62" y="54"/>
                    <a:pt x="60" y="55"/>
                  </a:cubicBezTo>
                  <a:cubicBezTo>
                    <a:pt x="60" y="55"/>
                    <a:pt x="60" y="55"/>
                    <a:pt x="60" y="55"/>
                  </a:cubicBezTo>
                  <a:cubicBezTo>
                    <a:pt x="60" y="55"/>
                    <a:pt x="60" y="55"/>
                    <a:pt x="60" y="55"/>
                  </a:cubicBezTo>
                  <a:cubicBezTo>
                    <a:pt x="59" y="55"/>
                    <a:pt x="58" y="55"/>
                    <a:pt x="58" y="55"/>
                  </a:cubicBezTo>
                  <a:cubicBezTo>
                    <a:pt x="57" y="55"/>
                    <a:pt x="57" y="55"/>
                    <a:pt x="56" y="55"/>
                  </a:cubicBezTo>
                  <a:cubicBezTo>
                    <a:pt x="56" y="55"/>
                    <a:pt x="56" y="55"/>
                    <a:pt x="56" y="55"/>
                  </a:cubicBezTo>
                  <a:cubicBezTo>
                    <a:pt x="55" y="55"/>
                    <a:pt x="55" y="54"/>
                    <a:pt x="54" y="54"/>
                  </a:cubicBezTo>
                  <a:cubicBezTo>
                    <a:pt x="54" y="54"/>
                    <a:pt x="54" y="54"/>
                    <a:pt x="54" y="54"/>
                  </a:cubicBezTo>
                  <a:cubicBezTo>
                    <a:pt x="54" y="54"/>
                    <a:pt x="54" y="54"/>
                    <a:pt x="54" y="54"/>
                  </a:cubicBezTo>
                  <a:cubicBezTo>
                    <a:pt x="54" y="54"/>
                    <a:pt x="54" y="54"/>
                    <a:pt x="54" y="54"/>
                  </a:cubicBezTo>
                  <a:cubicBezTo>
                    <a:pt x="54" y="53"/>
                    <a:pt x="54" y="53"/>
                    <a:pt x="54" y="53"/>
                  </a:cubicBezTo>
                  <a:cubicBezTo>
                    <a:pt x="54" y="53"/>
                    <a:pt x="54" y="52"/>
                    <a:pt x="55" y="52"/>
                  </a:cubicBezTo>
                  <a:cubicBezTo>
                    <a:pt x="55" y="52"/>
                    <a:pt x="55" y="51"/>
                    <a:pt x="55" y="51"/>
                  </a:cubicBezTo>
                  <a:cubicBezTo>
                    <a:pt x="56" y="48"/>
                    <a:pt x="58" y="45"/>
                    <a:pt x="60" y="42"/>
                  </a:cubicBezTo>
                  <a:cubicBezTo>
                    <a:pt x="60" y="43"/>
                    <a:pt x="61" y="44"/>
                    <a:pt x="62" y="44"/>
                  </a:cubicBezTo>
                  <a:cubicBezTo>
                    <a:pt x="66" y="45"/>
                    <a:pt x="69" y="46"/>
                    <a:pt x="73" y="48"/>
                  </a:cubicBezTo>
                  <a:cubicBezTo>
                    <a:pt x="73" y="48"/>
                    <a:pt x="74" y="48"/>
                    <a:pt x="74" y="49"/>
                  </a:cubicBezTo>
                  <a:cubicBezTo>
                    <a:pt x="74" y="49"/>
                    <a:pt x="75" y="49"/>
                    <a:pt x="75" y="49"/>
                  </a:cubicBezTo>
                  <a:cubicBezTo>
                    <a:pt x="75" y="49"/>
                    <a:pt x="74" y="49"/>
                    <a:pt x="74"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1" name="Freeform 554"/>
            <p:cNvSpPr/>
            <p:nvPr/>
          </p:nvSpPr>
          <p:spPr bwMode="auto">
            <a:xfrm>
              <a:off x="3586" y="1379"/>
              <a:ext cx="80" cy="117"/>
            </a:xfrm>
            <a:custGeom>
              <a:avLst/>
              <a:gdLst>
                <a:gd name="T0" fmla="*/ 31 w 40"/>
                <a:gd name="T1" fmla="*/ 37 h 58"/>
                <a:gd name="T2" fmla="*/ 13 w 40"/>
                <a:gd name="T3" fmla="*/ 45 h 58"/>
                <a:gd name="T4" fmla="*/ 22 w 40"/>
                <a:gd name="T5" fmla="*/ 7 h 58"/>
                <a:gd name="T6" fmla="*/ 14 w 40"/>
                <a:gd name="T7" fmla="*/ 5 h 58"/>
                <a:gd name="T8" fmla="*/ 1 w 40"/>
                <a:gd name="T9" fmla="*/ 51 h 58"/>
                <a:gd name="T10" fmla="*/ 6 w 40"/>
                <a:gd name="T11" fmla="*/ 57 h 58"/>
                <a:gd name="T12" fmla="*/ 37 w 40"/>
                <a:gd name="T13" fmla="*/ 46 h 58"/>
                <a:gd name="T14" fmla="*/ 31 w 40"/>
                <a:gd name="T15" fmla="*/ 37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58">
                  <a:moveTo>
                    <a:pt x="31" y="37"/>
                  </a:moveTo>
                  <a:cubicBezTo>
                    <a:pt x="25" y="39"/>
                    <a:pt x="19" y="42"/>
                    <a:pt x="13" y="45"/>
                  </a:cubicBezTo>
                  <a:cubicBezTo>
                    <a:pt x="17" y="32"/>
                    <a:pt x="20" y="20"/>
                    <a:pt x="22" y="7"/>
                  </a:cubicBezTo>
                  <a:cubicBezTo>
                    <a:pt x="23" y="2"/>
                    <a:pt x="15" y="0"/>
                    <a:pt x="14" y="5"/>
                  </a:cubicBezTo>
                  <a:cubicBezTo>
                    <a:pt x="11" y="20"/>
                    <a:pt x="7" y="36"/>
                    <a:pt x="1" y="51"/>
                  </a:cubicBezTo>
                  <a:cubicBezTo>
                    <a:pt x="0" y="54"/>
                    <a:pt x="3" y="57"/>
                    <a:pt x="6" y="57"/>
                  </a:cubicBezTo>
                  <a:cubicBezTo>
                    <a:pt x="17" y="58"/>
                    <a:pt x="29" y="54"/>
                    <a:pt x="37" y="46"/>
                  </a:cubicBezTo>
                  <a:cubicBezTo>
                    <a:pt x="40" y="42"/>
                    <a:pt x="37" y="35"/>
                    <a:pt x="31"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2" name="Freeform 555"/>
            <p:cNvSpPr/>
            <p:nvPr/>
          </p:nvSpPr>
          <p:spPr bwMode="auto">
            <a:xfrm>
              <a:off x="3687" y="1363"/>
              <a:ext cx="34" cy="102"/>
            </a:xfrm>
            <a:custGeom>
              <a:avLst/>
              <a:gdLst>
                <a:gd name="T0" fmla="*/ 14 w 17"/>
                <a:gd name="T1" fmla="*/ 23 h 51"/>
                <a:gd name="T2" fmla="*/ 12 w 17"/>
                <a:gd name="T3" fmla="*/ 9 h 51"/>
                <a:gd name="T4" fmla="*/ 11 w 17"/>
                <a:gd name="T5" fmla="*/ 4 h 51"/>
                <a:gd name="T6" fmla="*/ 10 w 17"/>
                <a:gd name="T7" fmla="*/ 3 h 51"/>
                <a:gd name="T8" fmla="*/ 4 w 17"/>
                <a:gd name="T9" fmla="*/ 3 h 51"/>
                <a:gd name="T10" fmla="*/ 3 w 17"/>
                <a:gd name="T11" fmla="*/ 4 h 51"/>
                <a:gd name="T12" fmla="*/ 2 w 17"/>
                <a:gd name="T13" fmla="*/ 9 h 51"/>
                <a:gd name="T14" fmla="*/ 1 w 17"/>
                <a:gd name="T15" fmla="*/ 23 h 51"/>
                <a:gd name="T16" fmla="*/ 6 w 17"/>
                <a:gd name="T17" fmla="*/ 49 h 51"/>
                <a:gd name="T18" fmla="*/ 14 w 17"/>
                <a:gd name="T19" fmla="*/ 48 h 51"/>
                <a:gd name="T20" fmla="*/ 14 w 17"/>
                <a:gd name="T21" fmla="*/ 2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51">
                  <a:moveTo>
                    <a:pt x="14" y="23"/>
                  </a:moveTo>
                  <a:cubicBezTo>
                    <a:pt x="13" y="18"/>
                    <a:pt x="13" y="14"/>
                    <a:pt x="12" y="9"/>
                  </a:cubicBezTo>
                  <a:cubicBezTo>
                    <a:pt x="12" y="8"/>
                    <a:pt x="12" y="6"/>
                    <a:pt x="11" y="4"/>
                  </a:cubicBezTo>
                  <a:cubicBezTo>
                    <a:pt x="10" y="3"/>
                    <a:pt x="10" y="3"/>
                    <a:pt x="10" y="3"/>
                  </a:cubicBezTo>
                  <a:cubicBezTo>
                    <a:pt x="9" y="0"/>
                    <a:pt x="5" y="0"/>
                    <a:pt x="4" y="3"/>
                  </a:cubicBezTo>
                  <a:cubicBezTo>
                    <a:pt x="4" y="3"/>
                    <a:pt x="4" y="3"/>
                    <a:pt x="3" y="4"/>
                  </a:cubicBezTo>
                  <a:cubicBezTo>
                    <a:pt x="2" y="6"/>
                    <a:pt x="2" y="8"/>
                    <a:pt x="2" y="9"/>
                  </a:cubicBezTo>
                  <a:cubicBezTo>
                    <a:pt x="1" y="14"/>
                    <a:pt x="1" y="18"/>
                    <a:pt x="1" y="23"/>
                  </a:cubicBezTo>
                  <a:cubicBezTo>
                    <a:pt x="1" y="30"/>
                    <a:pt x="0" y="44"/>
                    <a:pt x="6" y="49"/>
                  </a:cubicBezTo>
                  <a:cubicBezTo>
                    <a:pt x="8" y="51"/>
                    <a:pt x="12" y="51"/>
                    <a:pt x="14" y="48"/>
                  </a:cubicBezTo>
                  <a:cubicBezTo>
                    <a:pt x="17" y="41"/>
                    <a:pt x="14" y="30"/>
                    <a:pt x="14"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3" name="Freeform 556"/>
            <p:cNvSpPr/>
            <p:nvPr/>
          </p:nvSpPr>
          <p:spPr bwMode="auto">
            <a:xfrm>
              <a:off x="3687" y="1484"/>
              <a:ext cx="30" cy="36"/>
            </a:xfrm>
            <a:custGeom>
              <a:avLst/>
              <a:gdLst>
                <a:gd name="T0" fmla="*/ 7 w 15"/>
                <a:gd name="T1" fmla="*/ 0 h 18"/>
                <a:gd name="T2" fmla="*/ 0 w 15"/>
                <a:gd name="T3" fmla="*/ 7 h 18"/>
                <a:gd name="T4" fmla="*/ 2 w 15"/>
                <a:gd name="T5" fmla="*/ 13 h 18"/>
                <a:gd name="T6" fmla="*/ 4 w 15"/>
                <a:gd name="T7" fmla="*/ 15 h 18"/>
                <a:gd name="T8" fmla="*/ 10 w 15"/>
                <a:gd name="T9" fmla="*/ 15 h 18"/>
                <a:gd name="T10" fmla="*/ 12 w 15"/>
                <a:gd name="T11" fmla="*/ 13 h 18"/>
                <a:gd name="T12" fmla="*/ 15 w 15"/>
                <a:gd name="T13" fmla="*/ 7 h 18"/>
                <a:gd name="T14" fmla="*/ 7 w 15"/>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8">
                  <a:moveTo>
                    <a:pt x="7" y="0"/>
                  </a:moveTo>
                  <a:cubicBezTo>
                    <a:pt x="3" y="0"/>
                    <a:pt x="0" y="3"/>
                    <a:pt x="0" y="7"/>
                  </a:cubicBezTo>
                  <a:cubicBezTo>
                    <a:pt x="0" y="9"/>
                    <a:pt x="0" y="11"/>
                    <a:pt x="2" y="13"/>
                  </a:cubicBezTo>
                  <a:cubicBezTo>
                    <a:pt x="3" y="14"/>
                    <a:pt x="4" y="14"/>
                    <a:pt x="4" y="15"/>
                  </a:cubicBezTo>
                  <a:cubicBezTo>
                    <a:pt x="5" y="18"/>
                    <a:pt x="9" y="18"/>
                    <a:pt x="10" y="15"/>
                  </a:cubicBezTo>
                  <a:cubicBezTo>
                    <a:pt x="10" y="14"/>
                    <a:pt x="11" y="14"/>
                    <a:pt x="12" y="13"/>
                  </a:cubicBezTo>
                  <a:cubicBezTo>
                    <a:pt x="14" y="11"/>
                    <a:pt x="15" y="9"/>
                    <a:pt x="15" y="7"/>
                  </a:cubicBezTo>
                  <a:cubicBezTo>
                    <a:pt x="15" y="3"/>
                    <a:pt x="11"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4" name="Freeform 557"/>
            <p:cNvSpPr>
              <a:spLocks noEditPoints="1"/>
            </p:cNvSpPr>
            <p:nvPr/>
          </p:nvSpPr>
          <p:spPr bwMode="auto">
            <a:xfrm>
              <a:off x="3523" y="1958"/>
              <a:ext cx="694" cy="383"/>
            </a:xfrm>
            <a:custGeom>
              <a:avLst/>
              <a:gdLst>
                <a:gd name="T0" fmla="*/ 190 w 344"/>
                <a:gd name="T1" fmla="*/ 7 h 190"/>
                <a:gd name="T2" fmla="*/ 37 w 344"/>
                <a:gd name="T3" fmla="*/ 92 h 190"/>
                <a:gd name="T4" fmla="*/ 6 w 344"/>
                <a:gd name="T5" fmla="*/ 157 h 190"/>
                <a:gd name="T6" fmla="*/ 32 w 344"/>
                <a:gd name="T7" fmla="*/ 167 h 190"/>
                <a:gd name="T8" fmla="*/ 87 w 344"/>
                <a:gd name="T9" fmla="*/ 170 h 190"/>
                <a:gd name="T10" fmla="*/ 258 w 344"/>
                <a:gd name="T11" fmla="*/ 159 h 190"/>
                <a:gd name="T12" fmla="*/ 257 w 344"/>
                <a:gd name="T13" fmla="*/ 169 h 190"/>
                <a:gd name="T14" fmla="*/ 302 w 344"/>
                <a:gd name="T15" fmla="*/ 163 h 190"/>
                <a:gd name="T16" fmla="*/ 318 w 344"/>
                <a:gd name="T17" fmla="*/ 162 h 190"/>
                <a:gd name="T18" fmla="*/ 325 w 344"/>
                <a:gd name="T19" fmla="*/ 154 h 190"/>
                <a:gd name="T20" fmla="*/ 68 w 344"/>
                <a:gd name="T21" fmla="*/ 66 h 190"/>
                <a:gd name="T22" fmla="*/ 64 w 344"/>
                <a:gd name="T23" fmla="*/ 80 h 190"/>
                <a:gd name="T24" fmla="*/ 31 w 344"/>
                <a:gd name="T25" fmla="*/ 109 h 190"/>
                <a:gd name="T26" fmla="*/ 16 w 344"/>
                <a:gd name="T27" fmla="*/ 125 h 190"/>
                <a:gd name="T28" fmla="*/ 80 w 344"/>
                <a:gd name="T29" fmla="*/ 159 h 190"/>
                <a:gd name="T30" fmla="*/ 70 w 344"/>
                <a:gd name="T31" fmla="*/ 145 h 190"/>
                <a:gd name="T32" fmla="*/ 78 w 344"/>
                <a:gd name="T33" fmla="*/ 141 h 190"/>
                <a:gd name="T34" fmla="*/ 80 w 344"/>
                <a:gd name="T35" fmla="*/ 159 h 190"/>
                <a:gd name="T36" fmla="*/ 268 w 344"/>
                <a:gd name="T37" fmla="*/ 166 h 190"/>
                <a:gd name="T38" fmla="*/ 288 w 344"/>
                <a:gd name="T39" fmla="*/ 154 h 190"/>
                <a:gd name="T40" fmla="*/ 318 w 344"/>
                <a:gd name="T41" fmla="*/ 153 h 190"/>
                <a:gd name="T42" fmla="*/ 318 w 344"/>
                <a:gd name="T43" fmla="*/ 154 h 190"/>
                <a:gd name="T44" fmla="*/ 301 w 344"/>
                <a:gd name="T45" fmla="*/ 157 h 190"/>
                <a:gd name="T46" fmla="*/ 266 w 344"/>
                <a:gd name="T47" fmla="*/ 137 h 190"/>
                <a:gd name="T48" fmla="*/ 263 w 344"/>
                <a:gd name="T49" fmla="*/ 151 h 190"/>
                <a:gd name="T50" fmla="*/ 96 w 344"/>
                <a:gd name="T51" fmla="*/ 151 h 190"/>
                <a:gd name="T52" fmla="*/ 63 w 344"/>
                <a:gd name="T53" fmla="*/ 138 h 190"/>
                <a:gd name="T54" fmla="*/ 34 w 344"/>
                <a:gd name="T55" fmla="*/ 154 h 190"/>
                <a:gd name="T56" fmla="*/ 13 w 344"/>
                <a:gd name="T57" fmla="*/ 133 h 190"/>
                <a:gd name="T58" fmla="*/ 40 w 344"/>
                <a:gd name="T59" fmla="*/ 105 h 190"/>
                <a:gd name="T60" fmla="*/ 40 w 344"/>
                <a:gd name="T61" fmla="*/ 103 h 190"/>
                <a:gd name="T62" fmla="*/ 315 w 344"/>
                <a:gd name="T63" fmla="*/ 92 h 190"/>
                <a:gd name="T64" fmla="*/ 50 w 344"/>
                <a:gd name="T65" fmla="*/ 97 h 190"/>
                <a:gd name="T66" fmla="*/ 92 w 344"/>
                <a:gd name="T67" fmla="*/ 72 h 190"/>
                <a:gd name="T68" fmla="*/ 190 w 344"/>
                <a:gd name="T69" fmla="*/ 18 h 190"/>
                <a:gd name="T70" fmla="*/ 318 w 344"/>
                <a:gd name="T71" fmla="*/ 15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4" h="190">
                  <a:moveTo>
                    <a:pt x="314" y="31"/>
                  </a:moveTo>
                  <a:cubicBezTo>
                    <a:pt x="285" y="0"/>
                    <a:pt x="228" y="7"/>
                    <a:pt x="190" y="7"/>
                  </a:cubicBezTo>
                  <a:cubicBezTo>
                    <a:pt x="144" y="6"/>
                    <a:pt x="91" y="4"/>
                    <a:pt x="64" y="48"/>
                  </a:cubicBezTo>
                  <a:cubicBezTo>
                    <a:pt x="54" y="65"/>
                    <a:pt x="59" y="80"/>
                    <a:pt x="37" y="92"/>
                  </a:cubicBezTo>
                  <a:cubicBezTo>
                    <a:pt x="26" y="98"/>
                    <a:pt x="19" y="102"/>
                    <a:pt x="11" y="113"/>
                  </a:cubicBezTo>
                  <a:cubicBezTo>
                    <a:pt x="0" y="127"/>
                    <a:pt x="1" y="141"/>
                    <a:pt x="6" y="157"/>
                  </a:cubicBezTo>
                  <a:cubicBezTo>
                    <a:pt x="4" y="160"/>
                    <a:pt x="4" y="166"/>
                    <a:pt x="10" y="166"/>
                  </a:cubicBezTo>
                  <a:cubicBezTo>
                    <a:pt x="17" y="167"/>
                    <a:pt x="25" y="167"/>
                    <a:pt x="32" y="167"/>
                  </a:cubicBezTo>
                  <a:cubicBezTo>
                    <a:pt x="37" y="167"/>
                    <a:pt x="45" y="168"/>
                    <a:pt x="50" y="166"/>
                  </a:cubicBezTo>
                  <a:cubicBezTo>
                    <a:pt x="57" y="180"/>
                    <a:pt x="77" y="180"/>
                    <a:pt x="87" y="170"/>
                  </a:cubicBezTo>
                  <a:cubicBezTo>
                    <a:pt x="90" y="167"/>
                    <a:pt x="93" y="162"/>
                    <a:pt x="94" y="158"/>
                  </a:cubicBezTo>
                  <a:cubicBezTo>
                    <a:pt x="147" y="171"/>
                    <a:pt x="205" y="157"/>
                    <a:pt x="258" y="159"/>
                  </a:cubicBezTo>
                  <a:cubicBezTo>
                    <a:pt x="258" y="159"/>
                    <a:pt x="259" y="159"/>
                    <a:pt x="259" y="159"/>
                  </a:cubicBezTo>
                  <a:cubicBezTo>
                    <a:pt x="257" y="162"/>
                    <a:pt x="257" y="165"/>
                    <a:pt x="257" y="169"/>
                  </a:cubicBezTo>
                  <a:cubicBezTo>
                    <a:pt x="256" y="185"/>
                    <a:pt x="274" y="190"/>
                    <a:pt x="287" y="184"/>
                  </a:cubicBezTo>
                  <a:cubicBezTo>
                    <a:pt x="296" y="180"/>
                    <a:pt x="301" y="172"/>
                    <a:pt x="302" y="163"/>
                  </a:cubicBezTo>
                  <a:cubicBezTo>
                    <a:pt x="304" y="163"/>
                    <a:pt x="306" y="163"/>
                    <a:pt x="308" y="163"/>
                  </a:cubicBezTo>
                  <a:cubicBezTo>
                    <a:pt x="311" y="162"/>
                    <a:pt x="315" y="164"/>
                    <a:pt x="318" y="162"/>
                  </a:cubicBezTo>
                  <a:cubicBezTo>
                    <a:pt x="321" y="161"/>
                    <a:pt x="322" y="158"/>
                    <a:pt x="320" y="156"/>
                  </a:cubicBezTo>
                  <a:cubicBezTo>
                    <a:pt x="322" y="157"/>
                    <a:pt x="324" y="156"/>
                    <a:pt x="325" y="154"/>
                  </a:cubicBezTo>
                  <a:cubicBezTo>
                    <a:pt x="332" y="115"/>
                    <a:pt x="344" y="63"/>
                    <a:pt x="314" y="31"/>
                  </a:cubicBezTo>
                  <a:close/>
                  <a:moveTo>
                    <a:pt x="68" y="66"/>
                  </a:moveTo>
                  <a:cubicBezTo>
                    <a:pt x="72" y="54"/>
                    <a:pt x="78" y="45"/>
                    <a:pt x="85" y="38"/>
                  </a:cubicBezTo>
                  <a:cubicBezTo>
                    <a:pt x="87" y="57"/>
                    <a:pt x="85" y="78"/>
                    <a:pt x="64" y="80"/>
                  </a:cubicBezTo>
                  <a:cubicBezTo>
                    <a:pt x="66" y="75"/>
                    <a:pt x="67" y="71"/>
                    <a:pt x="68" y="66"/>
                  </a:cubicBezTo>
                  <a:close/>
                  <a:moveTo>
                    <a:pt x="31" y="109"/>
                  </a:moveTo>
                  <a:cubicBezTo>
                    <a:pt x="31" y="114"/>
                    <a:pt x="31" y="118"/>
                    <a:pt x="29" y="122"/>
                  </a:cubicBezTo>
                  <a:cubicBezTo>
                    <a:pt x="26" y="126"/>
                    <a:pt x="21" y="126"/>
                    <a:pt x="16" y="125"/>
                  </a:cubicBezTo>
                  <a:cubicBezTo>
                    <a:pt x="20" y="119"/>
                    <a:pt x="24" y="114"/>
                    <a:pt x="31" y="109"/>
                  </a:cubicBezTo>
                  <a:close/>
                  <a:moveTo>
                    <a:pt x="80" y="159"/>
                  </a:moveTo>
                  <a:cubicBezTo>
                    <a:pt x="76" y="163"/>
                    <a:pt x="67" y="166"/>
                    <a:pt x="64" y="160"/>
                  </a:cubicBezTo>
                  <a:cubicBezTo>
                    <a:pt x="60" y="155"/>
                    <a:pt x="64" y="147"/>
                    <a:pt x="70" y="145"/>
                  </a:cubicBezTo>
                  <a:cubicBezTo>
                    <a:pt x="70" y="145"/>
                    <a:pt x="70" y="144"/>
                    <a:pt x="71" y="144"/>
                  </a:cubicBezTo>
                  <a:cubicBezTo>
                    <a:pt x="73" y="143"/>
                    <a:pt x="76" y="142"/>
                    <a:pt x="78" y="141"/>
                  </a:cubicBezTo>
                  <a:cubicBezTo>
                    <a:pt x="81" y="141"/>
                    <a:pt x="82" y="142"/>
                    <a:pt x="83" y="143"/>
                  </a:cubicBezTo>
                  <a:cubicBezTo>
                    <a:pt x="85" y="148"/>
                    <a:pt x="83" y="155"/>
                    <a:pt x="80" y="159"/>
                  </a:cubicBezTo>
                  <a:close/>
                  <a:moveTo>
                    <a:pt x="284" y="172"/>
                  </a:moveTo>
                  <a:cubicBezTo>
                    <a:pt x="277" y="176"/>
                    <a:pt x="268" y="175"/>
                    <a:pt x="268" y="166"/>
                  </a:cubicBezTo>
                  <a:cubicBezTo>
                    <a:pt x="268" y="159"/>
                    <a:pt x="273" y="151"/>
                    <a:pt x="279" y="147"/>
                  </a:cubicBezTo>
                  <a:cubicBezTo>
                    <a:pt x="283" y="147"/>
                    <a:pt x="286" y="149"/>
                    <a:pt x="288" y="154"/>
                  </a:cubicBezTo>
                  <a:cubicBezTo>
                    <a:pt x="293" y="161"/>
                    <a:pt x="291" y="168"/>
                    <a:pt x="284" y="172"/>
                  </a:cubicBezTo>
                  <a:close/>
                  <a:moveTo>
                    <a:pt x="318" y="153"/>
                  </a:moveTo>
                  <a:cubicBezTo>
                    <a:pt x="318" y="154"/>
                    <a:pt x="318" y="154"/>
                    <a:pt x="318" y="154"/>
                  </a:cubicBezTo>
                  <a:cubicBezTo>
                    <a:pt x="318" y="154"/>
                    <a:pt x="318" y="154"/>
                    <a:pt x="318" y="154"/>
                  </a:cubicBezTo>
                  <a:cubicBezTo>
                    <a:pt x="314" y="153"/>
                    <a:pt x="311" y="154"/>
                    <a:pt x="308" y="155"/>
                  </a:cubicBezTo>
                  <a:cubicBezTo>
                    <a:pt x="306" y="156"/>
                    <a:pt x="304" y="157"/>
                    <a:pt x="301" y="157"/>
                  </a:cubicBezTo>
                  <a:cubicBezTo>
                    <a:pt x="301" y="155"/>
                    <a:pt x="301" y="153"/>
                    <a:pt x="300" y="152"/>
                  </a:cubicBezTo>
                  <a:cubicBezTo>
                    <a:pt x="295" y="140"/>
                    <a:pt x="278" y="130"/>
                    <a:pt x="266" y="137"/>
                  </a:cubicBezTo>
                  <a:cubicBezTo>
                    <a:pt x="262" y="140"/>
                    <a:pt x="264" y="145"/>
                    <a:pt x="268" y="145"/>
                  </a:cubicBezTo>
                  <a:cubicBezTo>
                    <a:pt x="266" y="147"/>
                    <a:pt x="264" y="149"/>
                    <a:pt x="263" y="151"/>
                  </a:cubicBezTo>
                  <a:cubicBezTo>
                    <a:pt x="262" y="149"/>
                    <a:pt x="260" y="148"/>
                    <a:pt x="258" y="148"/>
                  </a:cubicBezTo>
                  <a:cubicBezTo>
                    <a:pt x="204" y="142"/>
                    <a:pt x="150" y="155"/>
                    <a:pt x="96" y="151"/>
                  </a:cubicBezTo>
                  <a:cubicBezTo>
                    <a:pt x="96" y="146"/>
                    <a:pt x="95" y="142"/>
                    <a:pt x="93" y="138"/>
                  </a:cubicBezTo>
                  <a:cubicBezTo>
                    <a:pt x="87" y="125"/>
                    <a:pt x="70" y="129"/>
                    <a:pt x="63" y="138"/>
                  </a:cubicBezTo>
                  <a:cubicBezTo>
                    <a:pt x="55" y="141"/>
                    <a:pt x="49" y="147"/>
                    <a:pt x="48" y="155"/>
                  </a:cubicBezTo>
                  <a:cubicBezTo>
                    <a:pt x="44" y="154"/>
                    <a:pt x="39" y="154"/>
                    <a:pt x="34" y="154"/>
                  </a:cubicBezTo>
                  <a:cubicBezTo>
                    <a:pt x="27" y="154"/>
                    <a:pt x="19" y="154"/>
                    <a:pt x="12" y="155"/>
                  </a:cubicBezTo>
                  <a:cubicBezTo>
                    <a:pt x="11" y="146"/>
                    <a:pt x="11" y="139"/>
                    <a:pt x="13" y="133"/>
                  </a:cubicBezTo>
                  <a:cubicBezTo>
                    <a:pt x="21" y="135"/>
                    <a:pt x="28" y="134"/>
                    <a:pt x="34" y="129"/>
                  </a:cubicBezTo>
                  <a:cubicBezTo>
                    <a:pt x="41" y="123"/>
                    <a:pt x="42" y="113"/>
                    <a:pt x="40" y="105"/>
                  </a:cubicBezTo>
                  <a:cubicBezTo>
                    <a:pt x="39" y="104"/>
                    <a:pt x="39" y="104"/>
                    <a:pt x="39" y="104"/>
                  </a:cubicBezTo>
                  <a:cubicBezTo>
                    <a:pt x="39" y="103"/>
                    <a:pt x="40" y="103"/>
                    <a:pt x="40" y="103"/>
                  </a:cubicBezTo>
                  <a:cubicBezTo>
                    <a:pt x="130" y="124"/>
                    <a:pt x="228" y="120"/>
                    <a:pt x="318" y="102"/>
                  </a:cubicBezTo>
                  <a:cubicBezTo>
                    <a:pt x="325" y="101"/>
                    <a:pt x="322" y="91"/>
                    <a:pt x="315" y="92"/>
                  </a:cubicBezTo>
                  <a:cubicBezTo>
                    <a:pt x="228" y="109"/>
                    <a:pt x="137" y="111"/>
                    <a:pt x="48" y="98"/>
                  </a:cubicBezTo>
                  <a:cubicBezTo>
                    <a:pt x="49" y="98"/>
                    <a:pt x="50" y="98"/>
                    <a:pt x="50" y="97"/>
                  </a:cubicBezTo>
                  <a:cubicBezTo>
                    <a:pt x="55" y="95"/>
                    <a:pt x="59" y="91"/>
                    <a:pt x="61" y="86"/>
                  </a:cubicBezTo>
                  <a:cubicBezTo>
                    <a:pt x="74" y="87"/>
                    <a:pt x="85" y="84"/>
                    <a:pt x="92" y="72"/>
                  </a:cubicBezTo>
                  <a:cubicBezTo>
                    <a:pt x="98" y="61"/>
                    <a:pt x="97" y="45"/>
                    <a:pt x="91" y="34"/>
                  </a:cubicBezTo>
                  <a:cubicBezTo>
                    <a:pt x="118" y="16"/>
                    <a:pt x="160" y="18"/>
                    <a:pt x="190" y="18"/>
                  </a:cubicBezTo>
                  <a:cubicBezTo>
                    <a:pt x="226" y="17"/>
                    <a:pt x="265" y="14"/>
                    <a:pt x="298" y="30"/>
                  </a:cubicBezTo>
                  <a:cubicBezTo>
                    <a:pt x="337" y="48"/>
                    <a:pt x="323" y="119"/>
                    <a:pt x="318" y="1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5" name="Freeform 558"/>
            <p:cNvSpPr>
              <a:spLocks noEditPoints="1"/>
            </p:cNvSpPr>
            <p:nvPr/>
          </p:nvSpPr>
          <p:spPr bwMode="auto">
            <a:xfrm>
              <a:off x="3727" y="2010"/>
              <a:ext cx="115" cy="137"/>
            </a:xfrm>
            <a:custGeom>
              <a:avLst/>
              <a:gdLst>
                <a:gd name="T0" fmla="*/ 48 w 57"/>
                <a:gd name="T1" fmla="*/ 7 h 68"/>
                <a:gd name="T2" fmla="*/ 18 w 57"/>
                <a:gd name="T3" fmla="*/ 6 h 68"/>
                <a:gd name="T4" fmla="*/ 14 w 57"/>
                <a:gd name="T5" fmla="*/ 7 h 68"/>
                <a:gd name="T6" fmla="*/ 1 w 57"/>
                <a:gd name="T7" fmla="*/ 50 h 68"/>
                <a:gd name="T8" fmla="*/ 4 w 57"/>
                <a:gd name="T9" fmla="*/ 57 h 68"/>
                <a:gd name="T10" fmla="*/ 55 w 57"/>
                <a:gd name="T11" fmla="*/ 33 h 68"/>
                <a:gd name="T12" fmla="*/ 48 w 57"/>
                <a:gd name="T13" fmla="*/ 7 h 68"/>
                <a:gd name="T14" fmla="*/ 43 w 57"/>
                <a:gd name="T15" fmla="*/ 31 h 68"/>
                <a:gd name="T16" fmla="*/ 13 w 57"/>
                <a:gd name="T17" fmla="*/ 48 h 68"/>
                <a:gd name="T18" fmla="*/ 18 w 57"/>
                <a:gd name="T19" fmla="*/ 14 h 68"/>
                <a:gd name="T20" fmla="*/ 19 w 57"/>
                <a:gd name="T21" fmla="*/ 14 h 68"/>
                <a:gd name="T22" fmla="*/ 40 w 57"/>
                <a:gd name="T23" fmla="*/ 16 h 68"/>
                <a:gd name="T24" fmla="*/ 43 w 57"/>
                <a:gd name="T25"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8">
                  <a:moveTo>
                    <a:pt x="48" y="7"/>
                  </a:moveTo>
                  <a:cubicBezTo>
                    <a:pt x="40" y="0"/>
                    <a:pt x="26" y="0"/>
                    <a:pt x="18" y="6"/>
                  </a:cubicBezTo>
                  <a:cubicBezTo>
                    <a:pt x="17" y="5"/>
                    <a:pt x="15" y="5"/>
                    <a:pt x="14" y="7"/>
                  </a:cubicBezTo>
                  <a:cubicBezTo>
                    <a:pt x="7" y="20"/>
                    <a:pt x="4" y="35"/>
                    <a:pt x="1" y="50"/>
                  </a:cubicBezTo>
                  <a:cubicBezTo>
                    <a:pt x="0" y="53"/>
                    <a:pt x="1" y="56"/>
                    <a:pt x="4" y="57"/>
                  </a:cubicBezTo>
                  <a:cubicBezTo>
                    <a:pt x="26" y="68"/>
                    <a:pt x="50" y="58"/>
                    <a:pt x="55" y="33"/>
                  </a:cubicBezTo>
                  <a:cubicBezTo>
                    <a:pt x="57" y="24"/>
                    <a:pt x="55" y="14"/>
                    <a:pt x="48" y="7"/>
                  </a:cubicBezTo>
                  <a:close/>
                  <a:moveTo>
                    <a:pt x="43" y="31"/>
                  </a:moveTo>
                  <a:cubicBezTo>
                    <a:pt x="40" y="47"/>
                    <a:pt x="27" y="53"/>
                    <a:pt x="13" y="48"/>
                  </a:cubicBezTo>
                  <a:cubicBezTo>
                    <a:pt x="15" y="37"/>
                    <a:pt x="16" y="26"/>
                    <a:pt x="18" y="14"/>
                  </a:cubicBezTo>
                  <a:cubicBezTo>
                    <a:pt x="18" y="14"/>
                    <a:pt x="18" y="14"/>
                    <a:pt x="19" y="14"/>
                  </a:cubicBezTo>
                  <a:cubicBezTo>
                    <a:pt x="26" y="15"/>
                    <a:pt x="34" y="11"/>
                    <a:pt x="40" y="16"/>
                  </a:cubicBezTo>
                  <a:cubicBezTo>
                    <a:pt x="44" y="20"/>
                    <a:pt x="44" y="26"/>
                    <a:pt x="4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6" name="Freeform 559"/>
            <p:cNvSpPr>
              <a:spLocks noEditPoints="1"/>
            </p:cNvSpPr>
            <p:nvPr/>
          </p:nvSpPr>
          <p:spPr bwMode="auto">
            <a:xfrm>
              <a:off x="3860" y="2010"/>
              <a:ext cx="135" cy="139"/>
            </a:xfrm>
            <a:custGeom>
              <a:avLst/>
              <a:gdLst>
                <a:gd name="T0" fmla="*/ 46 w 67"/>
                <a:gd name="T1" fmla="*/ 9 h 69"/>
                <a:gd name="T2" fmla="*/ 12 w 67"/>
                <a:gd name="T3" fmla="*/ 9 h 69"/>
                <a:gd name="T4" fmla="*/ 12 w 67"/>
                <a:gd name="T5" fmla="*/ 10 h 69"/>
                <a:gd name="T6" fmla="*/ 10 w 67"/>
                <a:gd name="T7" fmla="*/ 11 h 69"/>
                <a:gd name="T8" fmla="*/ 14 w 67"/>
                <a:gd name="T9" fmla="*/ 58 h 69"/>
                <a:gd name="T10" fmla="*/ 60 w 67"/>
                <a:gd name="T11" fmla="*/ 39 h 69"/>
                <a:gd name="T12" fmla="*/ 46 w 67"/>
                <a:gd name="T13" fmla="*/ 9 h 69"/>
                <a:gd name="T14" fmla="*/ 50 w 67"/>
                <a:gd name="T15" fmla="*/ 32 h 69"/>
                <a:gd name="T16" fmla="*/ 21 w 67"/>
                <a:gd name="T17" fmla="*/ 48 h 69"/>
                <a:gd name="T18" fmla="*/ 14 w 67"/>
                <a:gd name="T19" fmla="*/ 35 h 69"/>
                <a:gd name="T20" fmla="*/ 16 w 67"/>
                <a:gd name="T21" fmla="*/ 18 h 69"/>
                <a:gd name="T22" fmla="*/ 17 w 67"/>
                <a:gd name="T23" fmla="*/ 18 h 69"/>
                <a:gd name="T24" fmla="*/ 50 w 67"/>
                <a:gd name="T25" fmla="*/ 3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69">
                  <a:moveTo>
                    <a:pt x="46" y="9"/>
                  </a:moveTo>
                  <a:cubicBezTo>
                    <a:pt x="37" y="5"/>
                    <a:pt x="20" y="0"/>
                    <a:pt x="12" y="9"/>
                  </a:cubicBezTo>
                  <a:cubicBezTo>
                    <a:pt x="12" y="9"/>
                    <a:pt x="12" y="9"/>
                    <a:pt x="12" y="10"/>
                  </a:cubicBezTo>
                  <a:cubicBezTo>
                    <a:pt x="11" y="10"/>
                    <a:pt x="11" y="10"/>
                    <a:pt x="10" y="11"/>
                  </a:cubicBezTo>
                  <a:cubicBezTo>
                    <a:pt x="2" y="24"/>
                    <a:pt x="0" y="47"/>
                    <a:pt x="14" y="58"/>
                  </a:cubicBezTo>
                  <a:cubicBezTo>
                    <a:pt x="30" y="69"/>
                    <a:pt x="52" y="53"/>
                    <a:pt x="60" y="39"/>
                  </a:cubicBezTo>
                  <a:cubicBezTo>
                    <a:pt x="67" y="26"/>
                    <a:pt x="58" y="14"/>
                    <a:pt x="46" y="9"/>
                  </a:cubicBezTo>
                  <a:close/>
                  <a:moveTo>
                    <a:pt x="50" y="32"/>
                  </a:moveTo>
                  <a:cubicBezTo>
                    <a:pt x="47" y="41"/>
                    <a:pt x="31" y="54"/>
                    <a:pt x="21" y="48"/>
                  </a:cubicBezTo>
                  <a:cubicBezTo>
                    <a:pt x="17" y="46"/>
                    <a:pt x="15" y="39"/>
                    <a:pt x="14" y="35"/>
                  </a:cubicBezTo>
                  <a:cubicBezTo>
                    <a:pt x="14" y="29"/>
                    <a:pt x="15" y="24"/>
                    <a:pt x="16" y="18"/>
                  </a:cubicBezTo>
                  <a:cubicBezTo>
                    <a:pt x="16" y="18"/>
                    <a:pt x="17" y="18"/>
                    <a:pt x="17" y="18"/>
                  </a:cubicBezTo>
                  <a:cubicBezTo>
                    <a:pt x="24" y="15"/>
                    <a:pt x="53" y="18"/>
                    <a:pt x="5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7" name="Freeform 560"/>
            <p:cNvSpPr>
              <a:spLocks noEditPoints="1"/>
            </p:cNvSpPr>
            <p:nvPr/>
          </p:nvSpPr>
          <p:spPr bwMode="auto">
            <a:xfrm>
              <a:off x="4003" y="2004"/>
              <a:ext cx="147" cy="119"/>
            </a:xfrm>
            <a:custGeom>
              <a:avLst/>
              <a:gdLst>
                <a:gd name="T0" fmla="*/ 52 w 73"/>
                <a:gd name="T1" fmla="*/ 17 h 59"/>
                <a:gd name="T2" fmla="*/ 14 w 73"/>
                <a:gd name="T3" fmla="*/ 4 h 59"/>
                <a:gd name="T4" fmla="*/ 13 w 73"/>
                <a:gd name="T5" fmla="*/ 13 h 59"/>
                <a:gd name="T6" fmla="*/ 13 w 73"/>
                <a:gd name="T7" fmla="*/ 13 h 59"/>
                <a:gd name="T8" fmla="*/ 10 w 73"/>
                <a:gd name="T9" fmla="*/ 14 h 59"/>
                <a:gd name="T10" fmla="*/ 1 w 73"/>
                <a:gd name="T11" fmla="*/ 50 h 59"/>
                <a:gd name="T12" fmla="*/ 4 w 73"/>
                <a:gd name="T13" fmla="*/ 55 h 59"/>
                <a:gd name="T14" fmla="*/ 41 w 73"/>
                <a:gd name="T15" fmla="*/ 59 h 59"/>
                <a:gd name="T16" fmla="*/ 68 w 73"/>
                <a:gd name="T17" fmla="*/ 47 h 59"/>
                <a:gd name="T18" fmla="*/ 52 w 73"/>
                <a:gd name="T19" fmla="*/ 17 h 59"/>
                <a:gd name="T20" fmla="*/ 57 w 73"/>
                <a:gd name="T21" fmla="*/ 44 h 59"/>
                <a:gd name="T22" fmla="*/ 11 w 73"/>
                <a:gd name="T23" fmla="*/ 46 h 59"/>
                <a:gd name="T24" fmla="*/ 16 w 73"/>
                <a:gd name="T25" fmla="*/ 17 h 59"/>
                <a:gd name="T26" fmla="*/ 15 w 73"/>
                <a:gd name="T27" fmla="*/ 14 h 59"/>
                <a:gd name="T28" fmla="*/ 37 w 73"/>
                <a:gd name="T29" fmla="*/ 21 h 59"/>
                <a:gd name="T30" fmla="*/ 57 w 73"/>
                <a:gd name="T31" fmla="*/ 4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 h="59">
                  <a:moveTo>
                    <a:pt x="52" y="17"/>
                  </a:moveTo>
                  <a:cubicBezTo>
                    <a:pt x="44" y="11"/>
                    <a:pt x="24" y="0"/>
                    <a:pt x="14" y="4"/>
                  </a:cubicBezTo>
                  <a:cubicBezTo>
                    <a:pt x="11" y="5"/>
                    <a:pt x="9" y="11"/>
                    <a:pt x="13" y="13"/>
                  </a:cubicBezTo>
                  <a:cubicBezTo>
                    <a:pt x="13" y="13"/>
                    <a:pt x="13" y="13"/>
                    <a:pt x="13" y="13"/>
                  </a:cubicBezTo>
                  <a:cubicBezTo>
                    <a:pt x="12" y="13"/>
                    <a:pt x="11" y="13"/>
                    <a:pt x="10" y="14"/>
                  </a:cubicBezTo>
                  <a:cubicBezTo>
                    <a:pt x="4" y="25"/>
                    <a:pt x="1" y="38"/>
                    <a:pt x="1" y="50"/>
                  </a:cubicBezTo>
                  <a:cubicBezTo>
                    <a:pt x="0" y="52"/>
                    <a:pt x="2" y="54"/>
                    <a:pt x="4" y="55"/>
                  </a:cubicBezTo>
                  <a:cubicBezTo>
                    <a:pt x="16" y="59"/>
                    <a:pt x="29" y="59"/>
                    <a:pt x="41" y="59"/>
                  </a:cubicBezTo>
                  <a:cubicBezTo>
                    <a:pt x="51" y="59"/>
                    <a:pt x="63" y="58"/>
                    <a:pt x="68" y="47"/>
                  </a:cubicBezTo>
                  <a:cubicBezTo>
                    <a:pt x="73" y="35"/>
                    <a:pt x="60" y="23"/>
                    <a:pt x="52" y="17"/>
                  </a:cubicBezTo>
                  <a:close/>
                  <a:moveTo>
                    <a:pt x="57" y="44"/>
                  </a:moveTo>
                  <a:cubicBezTo>
                    <a:pt x="55" y="52"/>
                    <a:pt x="23" y="48"/>
                    <a:pt x="11" y="46"/>
                  </a:cubicBezTo>
                  <a:cubicBezTo>
                    <a:pt x="11" y="36"/>
                    <a:pt x="13" y="26"/>
                    <a:pt x="16" y="17"/>
                  </a:cubicBezTo>
                  <a:cubicBezTo>
                    <a:pt x="16" y="15"/>
                    <a:pt x="16" y="14"/>
                    <a:pt x="15" y="14"/>
                  </a:cubicBezTo>
                  <a:cubicBezTo>
                    <a:pt x="22" y="17"/>
                    <a:pt x="30" y="18"/>
                    <a:pt x="37" y="21"/>
                  </a:cubicBezTo>
                  <a:cubicBezTo>
                    <a:pt x="45" y="25"/>
                    <a:pt x="60" y="33"/>
                    <a:pt x="57"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8" name="Freeform 561"/>
            <p:cNvSpPr>
              <a:spLocks noEditPoints="1"/>
            </p:cNvSpPr>
            <p:nvPr/>
          </p:nvSpPr>
          <p:spPr bwMode="auto">
            <a:xfrm>
              <a:off x="4447" y="-973"/>
              <a:ext cx="1010" cy="647"/>
            </a:xfrm>
            <a:custGeom>
              <a:avLst/>
              <a:gdLst>
                <a:gd name="T0" fmla="*/ 484 w 501"/>
                <a:gd name="T1" fmla="*/ 181 h 321"/>
                <a:gd name="T2" fmla="*/ 477 w 501"/>
                <a:gd name="T3" fmla="*/ 177 h 321"/>
                <a:gd name="T4" fmla="*/ 360 w 501"/>
                <a:gd name="T5" fmla="*/ 113 h 321"/>
                <a:gd name="T6" fmla="*/ 260 w 501"/>
                <a:gd name="T7" fmla="*/ 15 h 321"/>
                <a:gd name="T8" fmla="*/ 201 w 501"/>
                <a:gd name="T9" fmla="*/ 12 h 321"/>
                <a:gd name="T10" fmla="*/ 74 w 501"/>
                <a:gd name="T11" fmla="*/ 90 h 321"/>
                <a:gd name="T12" fmla="*/ 72 w 501"/>
                <a:gd name="T13" fmla="*/ 91 h 321"/>
                <a:gd name="T14" fmla="*/ 72 w 501"/>
                <a:gd name="T15" fmla="*/ 91 h 321"/>
                <a:gd name="T16" fmla="*/ 70 w 501"/>
                <a:gd name="T17" fmla="*/ 97 h 321"/>
                <a:gd name="T18" fmla="*/ 69 w 501"/>
                <a:gd name="T19" fmla="*/ 98 h 321"/>
                <a:gd name="T20" fmla="*/ 234 w 501"/>
                <a:gd name="T21" fmla="*/ 291 h 321"/>
                <a:gd name="T22" fmla="*/ 310 w 501"/>
                <a:gd name="T23" fmla="*/ 317 h 321"/>
                <a:gd name="T24" fmla="*/ 393 w 501"/>
                <a:gd name="T25" fmla="*/ 287 h 321"/>
                <a:gd name="T26" fmla="*/ 484 w 501"/>
                <a:gd name="T27" fmla="*/ 181 h 321"/>
                <a:gd name="T28" fmla="*/ 467 w 501"/>
                <a:gd name="T29" fmla="*/ 179 h 321"/>
                <a:gd name="T30" fmla="*/ 465 w 501"/>
                <a:gd name="T31" fmla="*/ 182 h 321"/>
                <a:gd name="T32" fmla="*/ 323 w 501"/>
                <a:gd name="T33" fmla="*/ 296 h 321"/>
                <a:gd name="T34" fmla="*/ 322 w 501"/>
                <a:gd name="T35" fmla="*/ 296 h 321"/>
                <a:gd name="T36" fmla="*/ 322 w 501"/>
                <a:gd name="T37" fmla="*/ 296 h 321"/>
                <a:gd name="T38" fmla="*/ 156 w 501"/>
                <a:gd name="T39" fmla="*/ 212 h 321"/>
                <a:gd name="T40" fmla="*/ 143 w 501"/>
                <a:gd name="T41" fmla="*/ 199 h 321"/>
                <a:gd name="T42" fmla="*/ 311 w 501"/>
                <a:gd name="T43" fmla="*/ 94 h 321"/>
                <a:gd name="T44" fmla="*/ 314 w 501"/>
                <a:gd name="T45" fmla="*/ 92 h 321"/>
                <a:gd name="T46" fmla="*/ 467 w 501"/>
                <a:gd name="T47" fmla="*/ 179 h 321"/>
                <a:gd name="T48" fmla="*/ 185 w 501"/>
                <a:gd name="T49" fmla="*/ 32 h 321"/>
                <a:gd name="T50" fmla="*/ 232 w 501"/>
                <a:gd name="T51" fmla="*/ 15 h 321"/>
                <a:gd name="T52" fmla="*/ 283 w 501"/>
                <a:gd name="T53" fmla="*/ 59 h 321"/>
                <a:gd name="T54" fmla="*/ 303 w 501"/>
                <a:gd name="T55" fmla="*/ 82 h 321"/>
                <a:gd name="T56" fmla="*/ 136 w 501"/>
                <a:gd name="T57" fmla="*/ 192 h 321"/>
                <a:gd name="T58" fmla="*/ 77 w 501"/>
                <a:gd name="T59" fmla="*/ 98 h 321"/>
                <a:gd name="T60" fmla="*/ 185 w 501"/>
                <a:gd name="T61" fmla="*/ 32 h 321"/>
                <a:gd name="T62" fmla="*/ 378 w 501"/>
                <a:gd name="T63" fmla="*/ 283 h 321"/>
                <a:gd name="T64" fmla="*/ 297 w 501"/>
                <a:gd name="T65" fmla="*/ 305 h 321"/>
                <a:gd name="T66" fmla="*/ 230 w 501"/>
                <a:gd name="T67" fmla="*/ 279 h 321"/>
                <a:gd name="T68" fmla="*/ 70 w 501"/>
                <a:gd name="T69" fmla="*/ 111 h 321"/>
                <a:gd name="T70" fmla="*/ 128 w 501"/>
                <a:gd name="T71" fmla="*/ 196 h 321"/>
                <a:gd name="T72" fmla="*/ 131 w 501"/>
                <a:gd name="T73" fmla="*/ 204 h 321"/>
                <a:gd name="T74" fmla="*/ 134 w 501"/>
                <a:gd name="T75" fmla="*/ 202 h 321"/>
                <a:gd name="T76" fmla="*/ 142 w 501"/>
                <a:gd name="T77" fmla="*/ 211 h 321"/>
                <a:gd name="T78" fmla="*/ 319 w 501"/>
                <a:gd name="T79" fmla="*/ 304 h 321"/>
                <a:gd name="T80" fmla="*/ 322 w 501"/>
                <a:gd name="T81" fmla="*/ 303 h 321"/>
                <a:gd name="T82" fmla="*/ 326 w 501"/>
                <a:gd name="T83" fmla="*/ 303 h 321"/>
                <a:gd name="T84" fmla="*/ 474 w 501"/>
                <a:gd name="T85" fmla="*/ 193 h 321"/>
                <a:gd name="T86" fmla="*/ 378 w 501"/>
                <a:gd name="T87" fmla="*/ 283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1" h="321">
                  <a:moveTo>
                    <a:pt x="484" y="181"/>
                  </a:moveTo>
                  <a:cubicBezTo>
                    <a:pt x="483" y="178"/>
                    <a:pt x="479" y="177"/>
                    <a:pt x="477" y="177"/>
                  </a:cubicBezTo>
                  <a:cubicBezTo>
                    <a:pt x="441" y="151"/>
                    <a:pt x="399" y="133"/>
                    <a:pt x="360" y="113"/>
                  </a:cubicBezTo>
                  <a:cubicBezTo>
                    <a:pt x="314" y="90"/>
                    <a:pt x="297" y="47"/>
                    <a:pt x="260" y="15"/>
                  </a:cubicBezTo>
                  <a:cubicBezTo>
                    <a:pt x="243" y="0"/>
                    <a:pt x="221" y="3"/>
                    <a:pt x="201" y="12"/>
                  </a:cubicBezTo>
                  <a:cubicBezTo>
                    <a:pt x="155" y="32"/>
                    <a:pt x="119" y="68"/>
                    <a:pt x="74" y="90"/>
                  </a:cubicBezTo>
                  <a:cubicBezTo>
                    <a:pt x="73" y="90"/>
                    <a:pt x="73" y="91"/>
                    <a:pt x="72" y="91"/>
                  </a:cubicBezTo>
                  <a:cubicBezTo>
                    <a:pt x="72" y="91"/>
                    <a:pt x="72" y="91"/>
                    <a:pt x="72" y="91"/>
                  </a:cubicBezTo>
                  <a:cubicBezTo>
                    <a:pt x="69" y="92"/>
                    <a:pt x="69" y="95"/>
                    <a:pt x="70" y="97"/>
                  </a:cubicBezTo>
                  <a:cubicBezTo>
                    <a:pt x="70" y="97"/>
                    <a:pt x="70" y="97"/>
                    <a:pt x="69" y="98"/>
                  </a:cubicBezTo>
                  <a:cubicBezTo>
                    <a:pt x="0" y="178"/>
                    <a:pt x="183" y="266"/>
                    <a:pt x="234" y="291"/>
                  </a:cubicBezTo>
                  <a:cubicBezTo>
                    <a:pt x="258" y="303"/>
                    <a:pt x="283" y="314"/>
                    <a:pt x="310" y="317"/>
                  </a:cubicBezTo>
                  <a:cubicBezTo>
                    <a:pt x="340" y="321"/>
                    <a:pt x="369" y="302"/>
                    <a:pt x="393" y="287"/>
                  </a:cubicBezTo>
                  <a:cubicBezTo>
                    <a:pt x="430" y="265"/>
                    <a:pt x="501" y="236"/>
                    <a:pt x="484" y="181"/>
                  </a:cubicBezTo>
                  <a:close/>
                  <a:moveTo>
                    <a:pt x="467" y="179"/>
                  </a:moveTo>
                  <a:cubicBezTo>
                    <a:pt x="466" y="180"/>
                    <a:pt x="465" y="181"/>
                    <a:pt x="465" y="182"/>
                  </a:cubicBezTo>
                  <a:cubicBezTo>
                    <a:pt x="436" y="239"/>
                    <a:pt x="376" y="266"/>
                    <a:pt x="323" y="296"/>
                  </a:cubicBezTo>
                  <a:cubicBezTo>
                    <a:pt x="322" y="296"/>
                    <a:pt x="322" y="296"/>
                    <a:pt x="322" y="296"/>
                  </a:cubicBezTo>
                  <a:cubicBezTo>
                    <a:pt x="322" y="296"/>
                    <a:pt x="322" y="296"/>
                    <a:pt x="322" y="296"/>
                  </a:cubicBezTo>
                  <a:cubicBezTo>
                    <a:pt x="267" y="269"/>
                    <a:pt x="201" y="255"/>
                    <a:pt x="156" y="212"/>
                  </a:cubicBezTo>
                  <a:cubicBezTo>
                    <a:pt x="152" y="208"/>
                    <a:pt x="147" y="204"/>
                    <a:pt x="143" y="199"/>
                  </a:cubicBezTo>
                  <a:cubicBezTo>
                    <a:pt x="204" y="173"/>
                    <a:pt x="252" y="123"/>
                    <a:pt x="311" y="94"/>
                  </a:cubicBezTo>
                  <a:cubicBezTo>
                    <a:pt x="312" y="93"/>
                    <a:pt x="313" y="92"/>
                    <a:pt x="314" y="92"/>
                  </a:cubicBezTo>
                  <a:cubicBezTo>
                    <a:pt x="357" y="130"/>
                    <a:pt x="416" y="152"/>
                    <a:pt x="467" y="179"/>
                  </a:cubicBezTo>
                  <a:close/>
                  <a:moveTo>
                    <a:pt x="185" y="32"/>
                  </a:moveTo>
                  <a:cubicBezTo>
                    <a:pt x="200" y="24"/>
                    <a:pt x="215" y="16"/>
                    <a:pt x="232" y="15"/>
                  </a:cubicBezTo>
                  <a:cubicBezTo>
                    <a:pt x="255" y="15"/>
                    <a:pt x="272" y="44"/>
                    <a:pt x="283" y="59"/>
                  </a:cubicBezTo>
                  <a:cubicBezTo>
                    <a:pt x="289" y="67"/>
                    <a:pt x="296" y="75"/>
                    <a:pt x="303" y="82"/>
                  </a:cubicBezTo>
                  <a:cubicBezTo>
                    <a:pt x="243" y="111"/>
                    <a:pt x="196" y="161"/>
                    <a:pt x="136" y="192"/>
                  </a:cubicBezTo>
                  <a:cubicBezTo>
                    <a:pt x="110" y="166"/>
                    <a:pt x="82" y="131"/>
                    <a:pt x="77" y="98"/>
                  </a:cubicBezTo>
                  <a:cubicBezTo>
                    <a:pt x="116" y="81"/>
                    <a:pt x="148" y="52"/>
                    <a:pt x="185" y="32"/>
                  </a:cubicBezTo>
                  <a:close/>
                  <a:moveTo>
                    <a:pt x="378" y="283"/>
                  </a:moveTo>
                  <a:cubicBezTo>
                    <a:pt x="352" y="300"/>
                    <a:pt x="328" y="311"/>
                    <a:pt x="297" y="305"/>
                  </a:cubicBezTo>
                  <a:cubicBezTo>
                    <a:pt x="273" y="301"/>
                    <a:pt x="251" y="289"/>
                    <a:pt x="230" y="279"/>
                  </a:cubicBezTo>
                  <a:cubicBezTo>
                    <a:pt x="174" y="251"/>
                    <a:pt x="44" y="190"/>
                    <a:pt x="70" y="111"/>
                  </a:cubicBezTo>
                  <a:cubicBezTo>
                    <a:pt x="75" y="140"/>
                    <a:pt x="106" y="173"/>
                    <a:pt x="128" y="196"/>
                  </a:cubicBezTo>
                  <a:cubicBezTo>
                    <a:pt x="124" y="198"/>
                    <a:pt x="127" y="205"/>
                    <a:pt x="131" y="204"/>
                  </a:cubicBezTo>
                  <a:cubicBezTo>
                    <a:pt x="132" y="203"/>
                    <a:pt x="133" y="203"/>
                    <a:pt x="134" y="202"/>
                  </a:cubicBezTo>
                  <a:cubicBezTo>
                    <a:pt x="137" y="206"/>
                    <a:pt x="140" y="209"/>
                    <a:pt x="142" y="211"/>
                  </a:cubicBezTo>
                  <a:cubicBezTo>
                    <a:pt x="187" y="259"/>
                    <a:pt x="259" y="280"/>
                    <a:pt x="319" y="304"/>
                  </a:cubicBezTo>
                  <a:cubicBezTo>
                    <a:pt x="320" y="304"/>
                    <a:pt x="321" y="304"/>
                    <a:pt x="322" y="303"/>
                  </a:cubicBezTo>
                  <a:cubicBezTo>
                    <a:pt x="323" y="303"/>
                    <a:pt x="324" y="304"/>
                    <a:pt x="326" y="303"/>
                  </a:cubicBezTo>
                  <a:cubicBezTo>
                    <a:pt x="381" y="285"/>
                    <a:pt x="447" y="247"/>
                    <a:pt x="474" y="193"/>
                  </a:cubicBezTo>
                  <a:cubicBezTo>
                    <a:pt x="479" y="237"/>
                    <a:pt x="409" y="264"/>
                    <a:pt x="378" y="2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29" name="Freeform 562"/>
            <p:cNvSpPr>
              <a:spLocks noEditPoints="1"/>
            </p:cNvSpPr>
            <p:nvPr/>
          </p:nvSpPr>
          <p:spPr bwMode="auto">
            <a:xfrm>
              <a:off x="4651" y="-905"/>
              <a:ext cx="332" cy="257"/>
            </a:xfrm>
            <a:custGeom>
              <a:avLst/>
              <a:gdLst>
                <a:gd name="T0" fmla="*/ 160 w 165"/>
                <a:gd name="T1" fmla="*/ 34 h 127"/>
                <a:gd name="T2" fmla="*/ 160 w 165"/>
                <a:gd name="T3" fmla="*/ 33 h 127"/>
                <a:gd name="T4" fmla="*/ 142 w 165"/>
                <a:gd name="T5" fmla="*/ 4 h 127"/>
                <a:gd name="T6" fmla="*/ 134 w 165"/>
                <a:gd name="T7" fmla="*/ 1 h 127"/>
                <a:gd name="T8" fmla="*/ 4 w 165"/>
                <a:gd name="T9" fmla="*/ 73 h 127"/>
                <a:gd name="T10" fmla="*/ 2 w 165"/>
                <a:gd name="T11" fmla="*/ 81 h 127"/>
                <a:gd name="T12" fmla="*/ 29 w 165"/>
                <a:gd name="T13" fmla="*/ 115 h 127"/>
                <a:gd name="T14" fmla="*/ 31 w 165"/>
                <a:gd name="T15" fmla="*/ 116 h 127"/>
                <a:gd name="T16" fmla="*/ 26 w 165"/>
                <a:gd name="T17" fmla="*/ 119 h 127"/>
                <a:gd name="T18" fmla="*/ 31 w 165"/>
                <a:gd name="T19" fmla="*/ 125 h 127"/>
                <a:gd name="T20" fmla="*/ 90 w 165"/>
                <a:gd name="T21" fmla="*/ 82 h 127"/>
                <a:gd name="T22" fmla="*/ 161 w 165"/>
                <a:gd name="T23" fmla="*/ 44 h 127"/>
                <a:gd name="T24" fmla="*/ 160 w 165"/>
                <a:gd name="T25" fmla="*/ 34 h 127"/>
                <a:gd name="T26" fmla="*/ 35 w 165"/>
                <a:gd name="T27" fmla="*/ 112 h 127"/>
                <a:gd name="T28" fmla="*/ 34 w 165"/>
                <a:gd name="T29" fmla="*/ 109 h 127"/>
                <a:gd name="T30" fmla="*/ 15 w 165"/>
                <a:gd name="T31" fmla="*/ 80 h 127"/>
                <a:gd name="T32" fmla="*/ 82 w 165"/>
                <a:gd name="T33" fmla="*/ 40 h 127"/>
                <a:gd name="T34" fmla="*/ 128 w 165"/>
                <a:gd name="T35" fmla="*/ 18 h 127"/>
                <a:gd name="T36" fmla="*/ 150 w 165"/>
                <a:gd name="T37" fmla="*/ 35 h 127"/>
                <a:gd name="T38" fmla="*/ 35 w 165"/>
                <a:gd name="T39" fmla="*/ 11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5" h="127">
                  <a:moveTo>
                    <a:pt x="160" y="34"/>
                  </a:moveTo>
                  <a:cubicBezTo>
                    <a:pt x="160" y="34"/>
                    <a:pt x="160" y="33"/>
                    <a:pt x="160" y="33"/>
                  </a:cubicBezTo>
                  <a:cubicBezTo>
                    <a:pt x="156" y="22"/>
                    <a:pt x="148" y="15"/>
                    <a:pt x="142" y="4"/>
                  </a:cubicBezTo>
                  <a:cubicBezTo>
                    <a:pt x="140" y="1"/>
                    <a:pt x="137" y="0"/>
                    <a:pt x="134" y="1"/>
                  </a:cubicBezTo>
                  <a:cubicBezTo>
                    <a:pt x="87" y="19"/>
                    <a:pt x="46" y="45"/>
                    <a:pt x="4" y="73"/>
                  </a:cubicBezTo>
                  <a:cubicBezTo>
                    <a:pt x="1" y="75"/>
                    <a:pt x="0" y="78"/>
                    <a:pt x="2" y="81"/>
                  </a:cubicBezTo>
                  <a:cubicBezTo>
                    <a:pt x="9" y="95"/>
                    <a:pt x="17" y="104"/>
                    <a:pt x="29" y="115"/>
                  </a:cubicBezTo>
                  <a:cubicBezTo>
                    <a:pt x="29" y="115"/>
                    <a:pt x="30" y="115"/>
                    <a:pt x="31" y="116"/>
                  </a:cubicBezTo>
                  <a:cubicBezTo>
                    <a:pt x="29" y="117"/>
                    <a:pt x="28" y="118"/>
                    <a:pt x="26" y="119"/>
                  </a:cubicBezTo>
                  <a:cubicBezTo>
                    <a:pt x="24" y="122"/>
                    <a:pt x="27" y="127"/>
                    <a:pt x="31" y="125"/>
                  </a:cubicBezTo>
                  <a:cubicBezTo>
                    <a:pt x="51" y="111"/>
                    <a:pt x="70" y="96"/>
                    <a:pt x="90" y="82"/>
                  </a:cubicBezTo>
                  <a:cubicBezTo>
                    <a:pt x="113" y="67"/>
                    <a:pt x="137" y="57"/>
                    <a:pt x="161" y="44"/>
                  </a:cubicBezTo>
                  <a:cubicBezTo>
                    <a:pt x="165" y="41"/>
                    <a:pt x="164" y="36"/>
                    <a:pt x="160" y="34"/>
                  </a:cubicBezTo>
                  <a:close/>
                  <a:moveTo>
                    <a:pt x="35" y="112"/>
                  </a:moveTo>
                  <a:cubicBezTo>
                    <a:pt x="35" y="111"/>
                    <a:pt x="35" y="110"/>
                    <a:pt x="34" y="109"/>
                  </a:cubicBezTo>
                  <a:cubicBezTo>
                    <a:pt x="26" y="100"/>
                    <a:pt x="20" y="91"/>
                    <a:pt x="15" y="80"/>
                  </a:cubicBezTo>
                  <a:cubicBezTo>
                    <a:pt x="37" y="66"/>
                    <a:pt x="59" y="52"/>
                    <a:pt x="82" y="40"/>
                  </a:cubicBezTo>
                  <a:cubicBezTo>
                    <a:pt x="97" y="32"/>
                    <a:pt x="112" y="24"/>
                    <a:pt x="128" y="18"/>
                  </a:cubicBezTo>
                  <a:cubicBezTo>
                    <a:pt x="136" y="15"/>
                    <a:pt x="144" y="28"/>
                    <a:pt x="150" y="35"/>
                  </a:cubicBezTo>
                  <a:cubicBezTo>
                    <a:pt x="108" y="45"/>
                    <a:pt x="67" y="82"/>
                    <a:pt x="35"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sp>
          <p:nvSpPr>
            <p:cNvPr id="30" name="Freeform 563"/>
            <p:cNvSpPr>
              <a:spLocks noEditPoints="1"/>
            </p:cNvSpPr>
            <p:nvPr/>
          </p:nvSpPr>
          <p:spPr bwMode="auto">
            <a:xfrm>
              <a:off x="4876" y="-739"/>
              <a:ext cx="458" cy="335"/>
            </a:xfrm>
            <a:custGeom>
              <a:avLst/>
              <a:gdLst>
                <a:gd name="T0" fmla="*/ 117 w 227"/>
                <a:gd name="T1" fmla="*/ 6 h 166"/>
                <a:gd name="T2" fmla="*/ 72 w 227"/>
                <a:gd name="T3" fmla="*/ 23 h 166"/>
                <a:gd name="T4" fmla="*/ 38 w 227"/>
                <a:gd name="T5" fmla="*/ 73 h 166"/>
                <a:gd name="T6" fmla="*/ 51 w 227"/>
                <a:gd name="T7" fmla="*/ 123 h 166"/>
                <a:gd name="T8" fmla="*/ 85 w 227"/>
                <a:gd name="T9" fmla="*/ 139 h 166"/>
                <a:gd name="T10" fmla="*/ 113 w 227"/>
                <a:gd name="T11" fmla="*/ 155 h 166"/>
                <a:gd name="T12" fmla="*/ 114 w 227"/>
                <a:gd name="T13" fmla="*/ 165 h 166"/>
                <a:gd name="T14" fmla="*/ 148 w 227"/>
                <a:gd name="T15" fmla="*/ 129 h 166"/>
                <a:gd name="T16" fmla="*/ 141 w 227"/>
                <a:gd name="T17" fmla="*/ 125 h 166"/>
                <a:gd name="T18" fmla="*/ 112 w 227"/>
                <a:gd name="T19" fmla="*/ 121 h 166"/>
                <a:gd name="T20" fmla="*/ 122 w 227"/>
                <a:gd name="T21" fmla="*/ 98 h 166"/>
                <a:gd name="T22" fmla="*/ 135 w 227"/>
                <a:gd name="T23" fmla="*/ 98 h 166"/>
                <a:gd name="T24" fmla="*/ 194 w 227"/>
                <a:gd name="T25" fmla="*/ 85 h 166"/>
                <a:gd name="T26" fmla="*/ 224 w 227"/>
                <a:gd name="T27" fmla="*/ 54 h 166"/>
                <a:gd name="T28" fmla="*/ 16 w 227"/>
                <a:gd name="T29" fmla="*/ 103 h 166"/>
                <a:gd name="T30" fmla="*/ 50 w 227"/>
                <a:gd name="T31" fmla="*/ 116 h 166"/>
                <a:gd name="T32" fmla="*/ 46 w 227"/>
                <a:gd name="T33" fmla="*/ 68 h 166"/>
                <a:gd name="T34" fmla="*/ 47 w 227"/>
                <a:gd name="T35" fmla="*/ 59 h 166"/>
                <a:gd name="T36" fmla="*/ 48 w 227"/>
                <a:gd name="T37" fmla="*/ 57 h 166"/>
                <a:gd name="T38" fmla="*/ 54 w 227"/>
                <a:gd name="T39" fmla="*/ 56 h 166"/>
                <a:gd name="T40" fmla="*/ 70 w 227"/>
                <a:gd name="T41" fmla="*/ 86 h 166"/>
                <a:gd name="T42" fmla="*/ 81 w 227"/>
                <a:gd name="T43" fmla="*/ 128 h 166"/>
                <a:gd name="T44" fmla="*/ 69 w 227"/>
                <a:gd name="T45" fmla="*/ 101 h 166"/>
                <a:gd name="T46" fmla="*/ 111 w 227"/>
                <a:gd name="T47" fmla="*/ 101 h 166"/>
                <a:gd name="T48" fmla="*/ 93 w 227"/>
                <a:gd name="T49" fmla="*/ 85 h 166"/>
                <a:gd name="T50" fmla="*/ 139 w 227"/>
                <a:gd name="T51" fmla="*/ 81 h 166"/>
                <a:gd name="T52" fmla="*/ 112 w 227"/>
                <a:gd name="T53" fmla="*/ 76 h 166"/>
                <a:gd name="T54" fmla="*/ 134 w 227"/>
                <a:gd name="T55" fmla="*/ 69 h 166"/>
                <a:gd name="T56" fmla="*/ 143 w 227"/>
                <a:gd name="T57" fmla="*/ 97 h 166"/>
                <a:gd name="T58" fmla="*/ 147 w 227"/>
                <a:gd name="T59" fmla="*/ 89 h 166"/>
                <a:gd name="T60" fmla="*/ 117 w 227"/>
                <a:gd name="T61" fmla="*/ 54 h 166"/>
                <a:gd name="T62" fmla="*/ 97 w 227"/>
                <a:gd name="T63" fmla="*/ 73 h 166"/>
                <a:gd name="T64" fmla="*/ 91 w 227"/>
                <a:gd name="T65" fmla="*/ 64 h 166"/>
                <a:gd name="T66" fmla="*/ 67 w 227"/>
                <a:gd name="T67" fmla="*/ 47 h 166"/>
                <a:gd name="T68" fmla="*/ 121 w 227"/>
                <a:gd name="T69" fmla="*/ 45 h 166"/>
                <a:gd name="T70" fmla="*/ 112 w 227"/>
                <a:gd name="T71" fmla="*/ 34 h 166"/>
                <a:gd name="T72" fmla="*/ 119 w 227"/>
                <a:gd name="T73" fmla="*/ 21 h 166"/>
                <a:gd name="T74" fmla="*/ 128 w 227"/>
                <a:gd name="T75" fmla="*/ 41 h 166"/>
                <a:gd name="T76" fmla="*/ 159 w 227"/>
                <a:gd name="T77" fmla="*/ 76 h 166"/>
                <a:gd name="T78" fmla="*/ 142 w 227"/>
                <a:gd name="T79" fmla="*/ 60 h 166"/>
                <a:gd name="T80" fmla="*/ 160 w 227"/>
                <a:gd name="T81" fmla="*/ 88 h 166"/>
                <a:gd name="T82" fmla="*/ 131 w 227"/>
                <a:gd name="T83" fmla="*/ 42 h 166"/>
                <a:gd name="T84" fmla="*/ 144 w 227"/>
                <a:gd name="T85" fmla="*/ 3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7" h="166">
                  <a:moveTo>
                    <a:pt x="224" y="54"/>
                  </a:moveTo>
                  <a:cubicBezTo>
                    <a:pt x="213" y="49"/>
                    <a:pt x="164" y="19"/>
                    <a:pt x="140" y="23"/>
                  </a:cubicBezTo>
                  <a:cubicBezTo>
                    <a:pt x="134" y="16"/>
                    <a:pt x="124" y="9"/>
                    <a:pt x="117" y="6"/>
                  </a:cubicBezTo>
                  <a:cubicBezTo>
                    <a:pt x="104" y="0"/>
                    <a:pt x="95" y="7"/>
                    <a:pt x="88" y="18"/>
                  </a:cubicBezTo>
                  <a:cubicBezTo>
                    <a:pt x="87" y="19"/>
                    <a:pt x="87" y="20"/>
                    <a:pt x="87" y="21"/>
                  </a:cubicBezTo>
                  <a:cubicBezTo>
                    <a:pt x="82" y="20"/>
                    <a:pt x="76" y="21"/>
                    <a:pt x="72" y="23"/>
                  </a:cubicBezTo>
                  <a:cubicBezTo>
                    <a:pt x="65" y="26"/>
                    <a:pt x="54" y="39"/>
                    <a:pt x="55" y="47"/>
                  </a:cubicBezTo>
                  <a:cubicBezTo>
                    <a:pt x="47" y="46"/>
                    <a:pt x="41" y="48"/>
                    <a:pt x="38" y="57"/>
                  </a:cubicBezTo>
                  <a:cubicBezTo>
                    <a:pt x="36" y="62"/>
                    <a:pt x="36" y="68"/>
                    <a:pt x="38" y="73"/>
                  </a:cubicBezTo>
                  <a:cubicBezTo>
                    <a:pt x="33" y="68"/>
                    <a:pt x="31" y="64"/>
                    <a:pt x="22" y="67"/>
                  </a:cubicBezTo>
                  <a:cubicBezTo>
                    <a:pt x="11" y="71"/>
                    <a:pt x="2" y="79"/>
                    <a:pt x="1" y="91"/>
                  </a:cubicBezTo>
                  <a:cubicBezTo>
                    <a:pt x="0" y="115"/>
                    <a:pt x="33" y="129"/>
                    <a:pt x="51" y="123"/>
                  </a:cubicBezTo>
                  <a:cubicBezTo>
                    <a:pt x="52" y="123"/>
                    <a:pt x="52" y="123"/>
                    <a:pt x="52" y="123"/>
                  </a:cubicBezTo>
                  <a:cubicBezTo>
                    <a:pt x="54" y="129"/>
                    <a:pt x="58" y="133"/>
                    <a:pt x="63" y="137"/>
                  </a:cubicBezTo>
                  <a:cubicBezTo>
                    <a:pt x="69" y="141"/>
                    <a:pt x="78" y="142"/>
                    <a:pt x="85" y="139"/>
                  </a:cubicBezTo>
                  <a:cubicBezTo>
                    <a:pt x="90" y="137"/>
                    <a:pt x="96" y="131"/>
                    <a:pt x="99" y="124"/>
                  </a:cubicBezTo>
                  <a:cubicBezTo>
                    <a:pt x="106" y="131"/>
                    <a:pt x="116" y="136"/>
                    <a:pt x="125" y="140"/>
                  </a:cubicBezTo>
                  <a:cubicBezTo>
                    <a:pt x="123" y="147"/>
                    <a:pt x="120" y="153"/>
                    <a:pt x="113" y="155"/>
                  </a:cubicBezTo>
                  <a:cubicBezTo>
                    <a:pt x="104" y="158"/>
                    <a:pt x="97" y="148"/>
                    <a:pt x="92" y="142"/>
                  </a:cubicBezTo>
                  <a:cubicBezTo>
                    <a:pt x="89" y="139"/>
                    <a:pt x="85" y="143"/>
                    <a:pt x="87" y="146"/>
                  </a:cubicBezTo>
                  <a:cubicBezTo>
                    <a:pt x="91" y="156"/>
                    <a:pt x="102" y="166"/>
                    <a:pt x="114" y="165"/>
                  </a:cubicBezTo>
                  <a:cubicBezTo>
                    <a:pt x="126" y="163"/>
                    <a:pt x="133" y="151"/>
                    <a:pt x="135" y="140"/>
                  </a:cubicBezTo>
                  <a:cubicBezTo>
                    <a:pt x="137" y="141"/>
                    <a:pt x="140" y="142"/>
                    <a:pt x="142" y="139"/>
                  </a:cubicBezTo>
                  <a:cubicBezTo>
                    <a:pt x="144" y="136"/>
                    <a:pt x="146" y="132"/>
                    <a:pt x="148" y="129"/>
                  </a:cubicBezTo>
                  <a:cubicBezTo>
                    <a:pt x="150" y="126"/>
                    <a:pt x="153" y="123"/>
                    <a:pt x="155" y="119"/>
                  </a:cubicBezTo>
                  <a:cubicBezTo>
                    <a:pt x="156" y="114"/>
                    <a:pt x="151" y="112"/>
                    <a:pt x="147" y="115"/>
                  </a:cubicBezTo>
                  <a:cubicBezTo>
                    <a:pt x="144" y="117"/>
                    <a:pt x="143" y="121"/>
                    <a:pt x="141" y="125"/>
                  </a:cubicBezTo>
                  <a:cubicBezTo>
                    <a:pt x="139" y="128"/>
                    <a:pt x="137" y="131"/>
                    <a:pt x="135" y="134"/>
                  </a:cubicBezTo>
                  <a:cubicBezTo>
                    <a:pt x="135" y="134"/>
                    <a:pt x="134" y="133"/>
                    <a:pt x="134" y="133"/>
                  </a:cubicBezTo>
                  <a:cubicBezTo>
                    <a:pt x="126" y="129"/>
                    <a:pt x="119" y="125"/>
                    <a:pt x="112" y="121"/>
                  </a:cubicBezTo>
                  <a:cubicBezTo>
                    <a:pt x="110" y="120"/>
                    <a:pt x="108" y="118"/>
                    <a:pt x="106" y="117"/>
                  </a:cubicBezTo>
                  <a:cubicBezTo>
                    <a:pt x="114" y="116"/>
                    <a:pt x="120" y="111"/>
                    <a:pt x="122" y="98"/>
                  </a:cubicBezTo>
                  <a:cubicBezTo>
                    <a:pt x="122" y="98"/>
                    <a:pt x="122" y="98"/>
                    <a:pt x="122" y="98"/>
                  </a:cubicBezTo>
                  <a:cubicBezTo>
                    <a:pt x="122" y="98"/>
                    <a:pt x="122" y="98"/>
                    <a:pt x="122" y="98"/>
                  </a:cubicBezTo>
                  <a:cubicBezTo>
                    <a:pt x="123" y="100"/>
                    <a:pt x="125" y="101"/>
                    <a:pt x="127" y="101"/>
                  </a:cubicBezTo>
                  <a:cubicBezTo>
                    <a:pt x="130" y="100"/>
                    <a:pt x="133" y="99"/>
                    <a:pt x="135" y="98"/>
                  </a:cubicBezTo>
                  <a:cubicBezTo>
                    <a:pt x="135" y="99"/>
                    <a:pt x="135" y="100"/>
                    <a:pt x="136" y="101"/>
                  </a:cubicBezTo>
                  <a:cubicBezTo>
                    <a:pt x="144" y="111"/>
                    <a:pt x="158" y="118"/>
                    <a:pt x="171" y="116"/>
                  </a:cubicBezTo>
                  <a:cubicBezTo>
                    <a:pt x="186" y="113"/>
                    <a:pt x="192" y="97"/>
                    <a:pt x="194" y="85"/>
                  </a:cubicBezTo>
                  <a:cubicBezTo>
                    <a:pt x="194" y="84"/>
                    <a:pt x="194" y="84"/>
                    <a:pt x="194" y="83"/>
                  </a:cubicBezTo>
                  <a:cubicBezTo>
                    <a:pt x="208" y="84"/>
                    <a:pt x="219" y="78"/>
                    <a:pt x="226" y="61"/>
                  </a:cubicBezTo>
                  <a:cubicBezTo>
                    <a:pt x="227" y="59"/>
                    <a:pt x="226" y="55"/>
                    <a:pt x="224" y="54"/>
                  </a:cubicBezTo>
                  <a:close/>
                  <a:moveTo>
                    <a:pt x="50" y="116"/>
                  </a:moveTo>
                  <a:cubicBezTo>
                    <a:pt x="50" y="116"/>
                    <a:pt x="50" y="117"/>
                    <a:pt x="50" y="117"/>
                  </a:cubicBezTo>
                  <a:cubicBezTo>
                    <a:pt x="38" y="118"/>
                    <a:pt x="24" y="113"/>
                    <a:pt x="16" y="103"/>
                  </a:cubicBezTo>
                  <a:cubicBezTo>
                    <a:pt x="3" y="89"/>
                    <a:pt x="16" y="79"/>
                    <a:pt x="28" y="73"/>
                  </a:cubicBezTo>
                  <a:cubicBezTo>
                    <a:pt x="37" y="82"/>
                    <a:pt x="46" y="91"/>
                    <a:pt x="56" y="98"/>
                  </a:cubicBezTo>
                  <a:cubicBezTo>
                    <a:pt x="53" y="103"/>
                    <a:pt x="50" y="109"/>
                    <a:pt x="50" y="116"/>
                  </a:cubicBezTo>
                  <a:close/>
                  <a:moveTo>
                    <a:pt x="56" y="81"/>
                  </a:moveTo>
                  <a:cubicBezTo>
                    <a:pt x="54" y="79"/>
                    <a:pt x="51" y="77"/>
                    <a:pt x="49" y="75"/>
                  </a:cubicBezTo>
                  <a:cubicBezTo>
                    <a:pt x="47" y="72"/>
                    <a:pt x="47" y="71"/>
                    <a:pt x="46" y="68"/>
                  </a:cubicBezTo>
                  <a:cubicBezTo>
                    <a:pt x="45" y="66"/>
                    <a:pt x="45" y="63"/>
                    <a:pt x="46" y="61"/>
                  </a:cubicBezTo>
                  <a:cubicBezTo>
                    <a:pt x="46" y="61"/>
                    <a:pt x="46" y="60"/>
                    <a:pt x="46" y="59"/>
                  </a:cubicBezTo>
                  <a:cubicBezTo>
                    <a:pt x="46" y="61"/>
                    <a:pt x="47" y="59"/>
                    <a:pt x="47" y="59"/>
                  </a:cubicBezTo>
                  <a:cubicBezTo>
                    <a:pt x="47" y="58"/>
                    <a:pt x="47" y="58"/>
                    <a:pt x="47" y="58"/>
                  </a:cubicBezTo>
                  <a:cubicBezTo>
                    <a:pt x="47" y="58"/>
                    <a:pt x="47" y="58"/>
                    <a:pt x="48" y="58"/>
                  </a:cubicBezTo>
                  <a:cubicBezTo>
                    <a:pt x="48" y="58"/>
                    <a:pt x="48" y="57"/>
                    <a:pt x="48" y="57"/>
                  </a:cubicBezTo>
                  <a:cubicBezTo>
                    <a:pt x="48" y="57"/>
                    <a:pt x="48" y="57"/>
                    <a:pt x="48" y="57"/>
                  </a:cubicBezTo>
                  <a:cubicBezTo>
                    <a:pt x="48" y="57"/>
                    <a:pt x="48" y="57"/>
                    <a:pt x="48" y="57"/>
                  </a:cubicBezTo>
                  <a:cubicBezTo>
                    <a:pt x="50" y="56"/>
                    <a:pt x="52" y="56"/>
                    <a:pt x="54" y="56"/>
                  </a:cubicBezTo>
                  <a:cubicBezTo>
                    <a:pt x="56" y="56"/>
                    <a:pt x="58" y="57"/>
                    <a:pt x="59" y="58"/>
                  </a:cubicBezTo>
                  <a:cubicBezTo>
                    <a:pt x="65" y="66"/>
                    <a:pt x="75" y="73"/>
                    <a:pt x="82" y="77"/>
                  </a:cubicBezTo>
                  <a:cubicBezTo>
                    <a:pt x="78" y="80"/>
                    <a:pt x="73" y="82"/>
                    <a:pt x="70" y="86"/>
                  </a:cubicBezTo>
                  <a:cubicBezTo>
                    <a:pt x="70" y="84"/>
                    <a:pt x="70" y="83"/>
                    <a:pt x="68" y="83"/>
                  </a:cubicBezTo>
                  <a:cubicBezTo>
                    <a:pt x="64" y="83"/>
                    <a:pt x="60" y="82"/>
                    <a:pt x="56" y="81"/>
                  </a:cubicBezTo>
                  <a:close/>
                  <a:moveTo>
                    <a:pt x="81" y="128"/>
                  </a:moveTo>
                  <a:cubicBezTo>
                    <a:pt x="77" y="130"/>
                    <a:pt x="73" y="129"/>
                    <a:pt x="69" y="127"/>
                  </a:cubicBezTo>
                  <a:cubicBezTo>
                    <a:pt x="60" y="122"/>
                    <a:pt x="60" y="111"/>
                    <a:pt x="64" y="102"/>
                  </a:cubicBezTo>
                  <a:cubicBezTo>
                    <a:pt x="65" y="103"/>
                    <a:pt x="67" y="102"/>
                    <a:pt x="69" y="101"/>
                  </a:cubicBezTo>
                  <a:cubicBezTo>
                    <a:pt x="75" y="106"/>
                    <a:pt x="83" y="112"/>
                    <a:pt x="91" y="115"/>
                  </a:cubicBezTo>
                  <a:cubicBezTo>
                    <a:pt x="87" y="118"/>
                    <a:pt x="86" y="125"/>
                    <a:pt x="81" y="128"/>
                  </a:cubicBezTo>
                  <a:close/>
                  <a:moveTo>
                    <a:pt x="111" y="101"/>
                  </a:moveTo>
                  <a:cubicBezTo>
                    <a:pt x="108" y="117"/>
                    <a:pt x="86" y="105"/>
                    <a:pt x="75" y="98"/>
                  </a:cubicBezTo>
                  <a:cubicBezTo>
                    <a:pt x="77" y="96"/>
                    <a:pt x="79" y="93"/>
                    <a:pt x="81" y="91"/>
                  </a:cubicBezTo>
                  <a:cubicBezTo>
                    <a:pt x="84" y="88"/>
                    <a:pt x="89" y="86"/>
                    <a:pt x="93" y="85"/>
                  </a:cubicBezTo>
                  <a:cubicBezTo>
                    <a:pt x="105" y="81"/>
                    <a:pt x="113" y="89"/>
                    <a:pt x="111" y="101"/>
                  </a:cubicBezTo>
                  <a:close/>
                  <a:moveTo>
                    <a:pt x="140" y="79"/>
                  </a:moveTo>
                  <a:cubicBezTo>
                    <a:pt x="140" y="79"/>
                    <a:pt x="139" y="81"/>
                    <a:pt x="139" y="81"/>
                  </a:cubicBezTo>
                  <a:cubicBezTo>
                    <a:pt x="138" y="83"/>
                    <a:pt x="138" y="83"/>
                    <a:pt x="136" y="85"/>
                  </a:cubicBezTo>
                  <a:cubicBezTo>
                    <a:pt x="134" y="87"/>
                    <a:pt x="131" y="88"/>
                    <a:pt x="128" y="90"/>
                  </a:cubicBezTo>
                  <a:cubicBezTo>
                    <a:pt x="123" y="84"/>
                    <a:pt x="117" y="81"/>
                    <a:pt x="112" y="76"/>
                  </a:cubicBezTo>
                  <a:cubicBezTo>
                    <a:pt x="113" y="73"/>
                    <a:pt x="113" y="70"/>
                    <a:pt x="115" y="68"/>
                  </a:cubicBezTo>
                  <a:cubicBezTo>
                    <a:pt x="116" y="66"/>
                    <a:pt x="118" y="65"/>
                    <a:pt x="119" y="65"/>
                  </a:cubicBezTo>
                  <a:cubicBezTo>
                    <a:pt x="125" y="64"/>
                    <a:pt x="129" y="66"/>
                    <a:pt x="134" y="69"/>
                  </a:cubicBezTo>
                  <a:cubicBezTo>
                    <a:pt x="135" y="70"/>
                    <a:pt x="137" y="72"/>
                    <a:pt x="138" y="74"/>
                  </a:cubicBezTo>
                  <a:cubicBezTo>
                    <a:pt x="139" y="76"/>
                    <a:pt x="140" y="77"/>
                    <a:pt x="140" y="79"/>
                  </a:cubicBezTo>
                  <a:close/>
                  <a:moveTo>
                    <a:pt x="143" y="97"/>
                  </a:moveTo>
                  <a:cubicBezTo>
                    <a:pt x="142" y="97"/>
                    <a:pt x="141" y="96"/>
                    <a:pt x="140" y="95"/>
                  </a:cubicBezTo>
                  <a:cubicBezTo>
                    <a:pt x="140" y="95"/>
                    <a:pt x="140" y="95"/>
                    <a:pt x="140" y="95"/>
                  </a:cubicBezTo>
                  <a:cubicBezTo>
                    <a:pt x="142" y="93"/>
                    <a:pt x="145" y="92"/>
                    <a:pt x="147" y="89"/>
                  </a:cubicBezTo>
                  <a:cubicBezTo>
                    <a:pt x="145" y="92"/>
                    <a:pt x="144" y="95"/>
                    <a:pt x="143" y="97"/>
                  </a:cubicBezTo>
                  <a:close/>
                  <a:moveTo>
                    <a:pt x="142" y="60"/>
                  </a:moveTo>
                  <a:cubicBezTo>
                    <a:pt x="135" y="55"/>
                    <a:pt x="126" y="51"/>
                    <a:pt x="117" y="54"/>
                  </a:cubicBezTo>
                  <a:cubicBezTo>
                    <a:pt x="110" y="57"/>
                    <a:pt x="104" y="63"/>
                    <a:pt x="102" y="71"/>
                  </a:cubicBezTo>
                  <a:cubicBezTo>
                    <a:pt x="102" y="71"/>
                    <a:pt x="101" y="72"/>
                    <a:pt x="101" y="73"/>
                  </a:cubicBezTo>
                  <a:cubicBezTo>
                    <a:pt x="100" y="73"/>
                    <a:pt x="98" y="73"/>
                    <a:pt x="97" y="73"/>
                  </a:cubicBezTo>
                  <a:cubicBezTo>
                    <a:pt x="95" y="73"/>
                    <a:pt x="93" y="73"/>
                    <a:pt x="90" y="74"/>
                  </a:cubicBezTo>
                  <a:cubicBezTo>
                    <a:pt x="92" y="72"/>
                    <a:pt x="93" y="70"/>
                    <a:pt x="95" y="68"/>
                  </a:cubicBezTo>
                  <a:cubicBezTo>
                    <a:pt x="96" y="66"/>
                    <a:pt x="93" y="62"/>
                    <a:pt x="91" y="64"/>
                  </a:cubicBezTo>
                  <a:cubicBezTo>
                    <a:pt x="89" y="65"/>
                    <a:pt x="88" y="66"/>
                    <a:pt x="87" y="67"/>
                  </a:cubicBezTo>
                  <a:cubicBezTo>
                    <a:pt x="84" y="63"/>
                    <a:pt x="78" y="58"/>
                    <a:pt x="73" y="54"/>
                  </a:cubicBezTo>
                  <a:cubicBezTo>
                    <a:pt x="71" y="52"/>
                    <a:pt x="69" y="49"/>
                    <a:pt x="67" y="47"/>
                  </a:cubicBezTo>
                  <a:cubicBezTo>
                    <a:pt x="72" y="38"/>
                    <a:pt x="78" y="29"/>
                    <a:pt x="89" y="33"/>
                  </a:cubicBezTo>
                  <a:cubicBezTo>
                    <a:pt x="99" y="36"/>
                    <a:pt x="106" y="46"/>
                    <a:pt x="114" y="51"/>
                  </a:cubicBezTo>
                  <a:cubicBezTo>
                    <a:pt x="118" y="54"/>
                    <a:pt x="123" y="49"/>
                    <a:pt x="121" y="45"/>
                  </a:cubicBezTo>
                  <a:cubicBezTo>
                    <a:pt x="120" y="44"/>
                    <a:pt x="120" y="43"/>
                    <a:pt x="119" y="42"/>
                  </a:cubicBezTo>
                  <a:cubicBezTo>
                    <a:pt x="122" y="42"/>
                    <a:pt x="122" y="38"/>
                    <a:pt x="120" y="37"/>
                  </a:cubicBezTo>
                  <a:cubicBezTo>
                    <a:pt x="117" y="36"/>
                    <a:pt x="114" y="35"/>
                    <a:pt x="112" y="34"/>
                  </a:cubicBezTo>
                  <a:cubicBezTo>
                    <a:pt x="110" y="32"/>
                    <a:pt x="107" y="30"/>
                    <a:pt x="105" y="28"/>
                  </a:cubicBezTo>
                  <a:cubicBezTo>
                    <a:pt x="103" y="26"/>
                    <a:pt x="101" y="23"/>
                    <a:pt x="99" y="21"/>
                  </a:cubicBezTo>
                  <a:cubicBezTo>
                    <a:pt x="105" y="14"/>
                    <a:pt x="111" y="14"/>
                    <a:pt x="119" y="21"/>
                  </a:cubicBezTo>
                  <a:cubicBezTo>
                    <a:pt x="123" y="24"/>
                    <a:pt x="126" y="27"/>
                    <a:pt x="129" y="30"/>
                  </a:cubicBezTo>
                  <a:cubicBezTo>
                    <a:pt x="128" y="32"/>
                    <a:pt x="127" y="34"/>
                    <a:pt x="127" y="36"/>
                  </a:cubicBezTo>
                  <a:cubicBezTo>
                    <a:pt x="126" y="38"/>
                    <a:pt x="127" y="40"/>
                    <a:pt x="128" y="41"/>
                  </a:cubicBezTo>
                  <a:cubicBezTo>
                    <a:pt x="126" y="41"/>
                    <a:pt x="124" y="46"/>
                    <a:pt x="127" y="48"/>
                  </a:cubicBezTo>
                  <a:cubicBezTo>
                    <a:pt x="137" y="55"/>
                    <a:pt x="151" y="66"/>
                    <a:pt x="166" y="74"/>
                  </a:cubicBezTo>
                  <a:cubicBezTo>
                    <a:pt x="164" y="74"/>
                    <a:pt x="161" y="75"/>
                    <a:pt x="159" y="76"/>
                  </a:cubicBezTo>
                  <a:cubicBezTo>
                    <a:pt x="156" y="78"/>
                    <a:pt x="152" y="81"/>
                    <a:pt x="149" y="85"/>
                  </a:cubicBezTo>
                  <a:cubicBezTo>
                    <a:pt x="150" y="84"/>
                    <a:pt x="150" y="83"/>
                    <a:pt x="151" y="81"/>
                  </a:cubicBezTo>
                  <a:cubicBezTo>
                    <a:pt x="153" y="73"/>
                    <a:pt x="148" y="65"/>
                    <a:pt x="142" y="60"/>
                  </a:cubicBezTo>
                  <a:close/>
                  <a:moveTo>
                    <a:pt x="169" y="106"/>
                  </a:moveTo>
                  <a:cubicBezTo>
                    <a:pt x="163" y="108"/>
                    <a:pt x="156" y="106"/>
                    <a:pt x="151" y="103"/>
                  </a:cubicBezTo>
                  <a:cubicBezTo>
                    <a:pt x="154" y="98"/>
                    <a:pt x="156" y="93"/>
                    <a:pt x="160" y="88"/>
                  </a:cubicBezTo>
                  <a:cubicBezTo>
                    <a:pt x="167" y="81"/>
                    <a:pt x="176" y="82"/>
                    <a:pt x="184" y="86"/>
                  </a:cubicBezTo>
                  <a:cubicBezTo>
                    <a:pt x="182" y="95"/>
                    <a:pt x="178" y="103"/>
                    <a:pt x="169" y="106"/>
                  </a:cubicBezTo>
                  <a:close/>
                  <a:moveTo>
                    <a:pt x="131" y="42"/>
                  </a:moveTo>
                  <a:cubicBezTo>
                    <a:pt x="132" y="42"/>
                    <a:pt x="133" y="42"/>
                    <a:pt x="133" y="41"/>
                  </a:cubicBezTo>
                  <a:cubicBezTo>
                    <a:pt x="136" y="40"/>
                    <a:pt x="138" y="38"/>
                    <a:pt x="141" y="38"/>
                  </a:cubicBezTo>
                  <a:cubicBezTo>
                    <a:pt x="142" y="38"/>
                    <a:pt x="143" y="37"/>
                    <a:pt x="144" y="37"/>
                  </a:cubicBezTo>
                  <a:cubicBezTo>
                    <a:pt x="166" y="32"/>
                    <a:pt x="193" y="52"/>
                    <a:pt x="214" y="62"/>
                  </a:cubicBezTo>
                  <a:cubicBezTo>
                    <a:pt x="198" y="92"/>
                    <a:pt x="151" y="55"/>
                    <a:pt x="13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buFontTx/>
                <a:buNone/>
                <a:defRPr/>
              </a:pPr>
              <a:endParaRPr lang="zh-CN" altLang="en-US">
                <a:latin typeface="+mn-lt"/>
                <a:ea typeface="+mn-ea"/>
              </a:endParaRPr>
            </a:p>
          </p:txBody>
        </p:sp>
      </p:grpSp>
      <p:sp>
        <p:nvSpPr>
          <p:cNvPr id="233" name="矩形 232">
            <a:hlinkClick r:id="rId4"/>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34" name="页脚占位符 1"/>
          <p:cNvSpPr>
            <a:spLocks noGrp="1"/>
          </p:cNvSpPr>
          <p:nvPr>
            <p:ph type="ftr" sz="quarter" idx="10"/>
          </p:nvPr>
        </p:nvSpPr>
        <p:spPr/>
        <p:txBody>
          <a:bodyPr/>
          <a:lstStyle>
            <a:lvl1pPr>
              <a:defRPr/>
            </a:lvl1pPr>
          </a:lstStyle>
          <a:p>
            <a:pPr>
              <a:defRPr/>
            </a:pPr>
            <a:r>
              <a:rPr lang="en-US" altLang="zh-TW"/>
              <a:t>YOUR COMPANY SLOGAN GOES HERE</a:t>
            </a:r>
            <a:endParaRPr lang="zh-TW" altLang="en-US"/>
          </a:p>
        </p:txBody>
      </p:sp>
      <p:sp>
        <p:nvSpPr>
          <p:cNvPr id="235" name="灯片编号占位符 2"/>
          <p:cNvSpPr>
            <a:spLocks noGrp="1"/>
          </p:cNvSpPr>
          <p:nvPr>
            <p:ph type="sldNum" sz="quarter" idx="11"/>
          </p:nvPr>
        </p:nvSpPr>
        <p:spPr/>
        <p:txBody>
          <a:bodyPr/>
          <a:lstStyle>
            <a:lvl1pPr>
              <a:defRPr/>
            </a:lvl1pPr>
          </a:lstStyle>
          <a:p>
            <a:fld id="{A791C895-7FA2-414E-AC56-28B4B6B25201}" type="slidenum">
              <a:rPr lang="zh-TW" altLang="en-US"/>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1079500"/>
            <a:ext cx="12192000" cy="5778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1027" name="标题占位符 1"/>
          <p:cNvSpPr>
            <a:spLocks noGrp="1" noChangeArrowheads="1"/>
          </p:cNvSpPr>
          <p:nvPr>
            <p:ph type="title" idx="4294967295"/>
          </p:nvPr>
        </p:nvSpPr>
        <p:spPr bwMode="auto">
          <a:xfrm>
            <a:off x="1800225" y="176213"/>
            <a:ext cx="9555163"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TW" altLang="en-US" smtClean="0"/>
          </a:p>
        </p:txBody>
      </p:sp>
      <p:sp>
        <p:nvSpPr>
          <p:cNvPr id="1028" name="文本占位符 2"/>
          <p:cNvSpPr>
            <a:spLocks noGrp="1" noChangeArrowheads="1"/>
          </p:cNvSpPr>
          <p:nvPr>
            <p:ph type="body" idx="9"/>
          </p:nvPr>
        </p:nvSpPr>
        <p:spPr bwMode="auto">
          <a:xfrm>
            <a:off x="838200" y="1619250"/>
            <a:ext cx="10515600" cy="455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smtClean="0"/>
          </a:p>
        </p:txBody>
      </p:sp>
      <p:sp>
        <p:nvSpPr>
          <p:cNvPr id="5" name="页脚占位符 4"/>
          <p:cNvSpPr>
            <a:spLocks noGrp="1"/>
          </p:cNvSpPr>
          <p:nvPr>
            <p:ph type="ftr" sz="quarter" idx="3"/>
          </p:nvPr>
        </p:nvSpPr>
        <p:spPr>
          <a:xfrm>
            <a:off x="839788" y="6356350"/>
            <a:ext cx="4114800" cy="365125"/>
          </a:xfrm>
          <a:prstGeom prst="rect">
            <a:avLst/>
          </a:prstGeom>
        </p:spPr>
        <p:txBody>
          <a:bodyPr vert="horz" lIns="91440" tIns="45720" rIns="91440" bIns="45720" rtlCol="0" anchor="ctr"/>
          <a:lstStyle>
            <a:lvl1pPr algn="l" eaLnBrk="1" fontAlgn="auto" hangingPunct="1">
              <a:spcBef>
                <a:spcPts val="0"/>
              </a:spcBef>
              <a:spcAft>
                <a:spcPts val="0"/>
              </a:spcAft>
              <a:buFontTx/>
              <a:buNone/>
              <a:defRPr sz="1100">
                <a:solidFill>
                  <a:srgbClr val="4AD1EA"/>
                </a:solidFill>
                <a:latin typeface="+mn-lt"/>
                <a:ea typeface="+mn-ea"/>
              </a:defRPr>
            </a:lvl1pPr>
          </a:lstStyle>
          <a:p>
            <a:pPr>
              <a:defRPr/>
            </a:pPr>
            <a:r>
              <a:rPr lang="en-US" altLang="zh-TW"/>
              <a:t>YOUR COMPANY SLOGAN GOES HERE</a:t>
            </a:r>
            <a:endParaRPr lang="zh-TW"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422875B9-0ED1-4B27-AB9A-C927891F6551}" type="slidenum">
              <a:rPr lang="zh-TW" altLang="en-US"/>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rtl="0" eaLnBrk="0" fontAlgn="base" hangingPunct="0">
        <a:lnSpc>
          <a:spcPct val="90000"/>
        </a:lnSpc>
        <a:spcBef>
          <a:spcPct val="0"/>
        </a:spcBef>
        <a:spcAft>
          <a:spcPct val="0"/>
        </a:spcAft>
        <a:defRPr sz="4000" kern="1200">
          <a:solidFill>
            <a:schemeClr val="bg1"/>
          </a:solidFill>
          <a:latin typeface="+mj-lt"/>
          <a:ea typeface="+mj-ea"/>
          <a:cs typeface="+mj-cs"/>
        </a:defRPr>
      </a:lvl1pPr>
      <a:lvl2pPr algn="l" rtl="0" eaLnBrk="0" fontAlgn="base" hangingPunct="0">
        <a:lnSpc>
          <a:spcPct val="90000"/>
        </a:lnSpc>
        <a:spcBef>
          <a:spcPct val="0"/>
        </a:spcBef>
        <a:spcAft>
          <a:spcPct val="0"/>
        </a:spcAft>
        <a:defRPr sz="4000">
          <a:solidFill>
            <a:schemeClr val="bg1"/>
          </a:solidFill>
          <a:latin typeface="Segoe UI" panose="020B0502040204020203" pitchFamily="34" charset="0"/>
          <a:ea typeface="微软雅黑" panose="020B0503020204020204" pitchFamily="34" charset="-122"/>
        </a:defRPr>
      </a:lvl2pPr>
      <a:lvl3pPr algn="l" rtl="0" eaLnBrk="0" fontAlgn="base" hangingPunct="0">
        <a:lnSpc>
          <a:spcPct val="90000"/>
        </a:lnSpc>
        <a:spcBef>
          <a:spcPct val="0"/>
        </a:spcBef>
        <a:spcAft>
          <a:spcPct val="0"/>
        </a:spcAft>
        <a:defRPr sz="4000">
          <a:solidFill>
            <a:schemeClr val="bg1"/>
          </a:solidFill>
          <a:latin typeface="Segoe UI" panose="020B0502040204020203" pitchFamily="34" charset="0"/>
          <a:ea typeface="微软雅黑" panose="020B0503020204020204" pitchFamily="34" charset="-122"/>
        </a:defRPr>
      </a:lvl3pPr>
      <a:lvl4pPr algn="l" rtl="0" eaLnBrk="0" fontAlgn="base" hangingPunct="0">
        <a:lnSpc>
          <a:spcPct val="90000"/>
        </a:lnSpc>
        <a:spcBef>
          <a:spcPct val="0"/>
        </a:spcBef>
        <a:spcAft>
          <a:spcPct val="0"/>
        </a:spcAft>
        <a:defRPr sz="4000">
          <a:solidFill>
            <a:schemeClr val="bg1"/>
          </a:solidFill>
          <a:latin typeface="Segoe UI" panose="020B0502040204020203" pitchFamily="34" charset="0"/>
          <a:ea typeface="微软雅黑" panose="020B0503020204020204" pitchFamily="34" charset="-122"/>
        </a:defRPr>
      </a:lvl4pPr>
      <a:lvl5pPr algn="l" rtl="0" eaLnBrk="0" fontAlgn="base" hangingPunct="0">
        <a:lnSpc>
          <a:spcPct val="90000"/>
        </a:lnSpc>
        <a:spcBef>
          <a:spcPct val="0"/>
        </a:spcBef>
        <a:spcAft>
          <a:spcPct val="0"/>
        </a:spcAft>
        <a:defRPr sz="4000">
          <a:solidFill>
            <a:schemeClr val="bg1"/>
          </a:solidFill>
          <a:latin typeface="Segoe UI" panose="020B0502040204020203" pitchFamily="34" charset="0"/>
          <a:ea typeface="微软雅黑" panose="020B0503020204020204" pitchFamily="34" charset="-122"/>
        </a:defRPr>
      </a:lvl5pPr>
      <a:lvl6pPr marL="457200" algn="l" rtl="0" fontAlgn="base">
        <a:lnSpc>
          <a:spcPct val="90000"/>
        </a:lnSpc>
        <a:spcBef>
          <a:spcPct val="0"/>
        </a:spcBef>
        <a:spcAft>
          <a:spcPct val="0"/>
        </a:spcAft>
        <a:defRPr sz="4000">
          <a:solidFill>
            <a:schemeClr val="bg1"/>
          </a:solidFill>
          <a:latin typeface="Segoe UI" panose="020B0502040204020203" pitchFamily="34" charset="0"/>
          <a:ea typeface="微软雅黑" panose="020B0503020204020204" pitchFamily="34" charset="-122"/>
        </a:defRPr>
      </a:lvl6pPr>
      <a:lvl7pPr marL="914400" algn="l" rtl="0" fontAlgn="base">
        <a:lnSpc>
          <a:spcPct val="90000"/>
        </a:lnSpc>
        <a:spcBef>
          <a:spcPct val="0"/>
        </a:spcBef>
        <a:spcAft>
          <a:spcPct val="0"/>
        </a:spcAft>
        <a:defRPr sz="4000">
          <a:solidFill>
            <a:schemeClr val="bg1"/>
          </a:solidFill>
          <a:latin typeface="Segoe UI" panose="020B0502040204020203" pitchFamily="34" charset="0"/>
          <a:ea typeface="微软雅黑" panose="020B0503020204020204" pitchFamily="34" charset="-122"/>
        </a:defRPr>
      </a:lvl7pPr>
      <a:lvl8pPr marL="1371600" algn="l" rtl="0" fontAlgn="base">
        <a:lnSpc>
          <a:spcPct val="90000"/>
        </a:lnSpc>
        <a:spcBef>
          <a:spcPct val="0"/>
        </a:spcBef>
        <a:spcAft>
          <a:spcPct val="0"/>
        </a:spcAft>
        <a:defRPr sz="4000">
          <a:solidFill>
            <a:schemeClr val="bg1"/>
          </a:solidFill>
          <a:latin typeface="Segoe UI" panose="020B0502040204020203" pitchFamily="34" charset="0"/>
          <a:ea typeface="微软雅黑" panose="020B0503020204020204" pitchFamily="34" charset="-122"/>
        </a:defRPr>
      </a:lvl8pPr>
      <a:lvl9pPr marL="1828800" algn="l" rtl="0" fontAlgn="base">
        <a:lnSpc>
          <a:spcPct val="90000"/>
        </a:lnSpc>
        <a:spcBef>
          <a:spcPct val="0"/>
        </a:spcBef>
        <a:spcAft>
          <a:spcPct val="0"/>
        </a:spcAft>
        <a:defRPr sz="4000">
          <a:solidFill>
            <a:schemeClr val="bg1"/>
          </a:solidFill>
          <a:latin typeface="Segoe UI" panose="020B0502040204020203" pitchFamily="34" charset="0"/>
          <a:ea typeface="微软雅黑" panose="020B0503020204020204" pitchFamily="34" charset="-122"/>
        </a:defRPr>
      </a:lvl9pPr>
    </p:titleStyle>
    <p:bodyStyle>
      <a:lvl1pPr marL="228600" indent="-228600" algn="l" rtl="0" eaLnBrk="0" fontAlgn="base" hangingPunct="0">
        <a:lnSpc>
          <a:spcPct val="12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685800" indent="-228600" algn="l" rtl="0" eaLnBrk="0" fontAlgn="base" hangingPunct="0">
        <a:lnSpc>
          <a:spcPct val="125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125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1600200" indent="-228600" algn="l" rtl="0" eaLnBrk="0" fontAlgn="base" hangingPunct="0">
        <a:lnSpc>
          <a:spcPct val="125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4pPr>
      <a:lvl5pPr marL="2057400" indent="-228600" algn="l" rtl="0" eaLnBrk="0" fontAlgn="base" hangingPunct="0">
        <a:lnSpc>
          <a:spcPct val="125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487296" y="4449564"/>
            <a:ext cx="7063241" cy="1079500"/>
          </a:xfrm>
          <a:ln>
            <a:miter/>
          </a:ln>
        </p:spPr>
        <p:txBody>
          <a:bodyPr rtlCol="0"/>
          <a:lstStyle/>
          <a:p>
            <a:pPr eaLnBrk="1" fontAlgn="auto" hangingPunct="1">
              <a:spcAft>
                <a:spcPts val="0"/>
              </a:spcAft>
              <a:defRPr/>
            </a:pPr>
            <a:r>
              <a:rPr lang="en-US" altLang="zh-CN" b="1" dirty="0" smtClean="0">
                <a:solidFill>
                  <a:srgbClr val="61DAF0"/>
                </a:solidFill>
                <a:latin typeface="Arial" panose="020B0604020202020204" pitchFamily="34" charset="0"/>
                <a:ea typeface="隶书" panose="02010509060101010101" pitchFamily="49" charset="-122"/>
                <a:cs typeface="Arial" panose="020B0604020202020204" pitchFamily="34" charset="0"/>
              </a:rPr>
              <a:t>Course15-</a:t>
            </a:r>
            <a:r>
              <a:rPr lang="zh-CN" altLang="en-US" b="1" dirty="0" smtClean="0">
                <a:solidFill>
                  <a:srgbClr val="61DAF0"/>
                </a:solidFill>
                <a:latin typeface="Arial" panose="020B0604020202020204" pitchFamily="34" charset="0"/>
                <a:ea typeface="隶书" panose="02010509060101010101" pitchFamily="49" charset="-122"/>
                <a:cs typeface="Arial" panose="020B0604020202020204" pitchFamily="34" charset="0"/>
              </a:rPr>
              <a:t>“</a:t>
            </a:r>
            <a:r>
              <a:rPr lang="en-US" altLang="zh-CN" b="1" dirty="0" smtClean="0">
                <a:solidFill>
                  <a:srgbClr val="61DAF0"/>
                </a:solidFill>
                <a:latin typeface="Arial" panose="020B0604020202020204" pitchFamily="34" charset="0"/>
                <a:ea typeface="隶书" panose="02010509060101010101" pitchFamily="49" charset="-122"/>
                <a:cs typeface="Arial" panose="020B0604020202020204" pitchFamily="34" charset="0"/>
              </a:rPr>
              <a:t>Tracking</a:t>
            </a:r>
            <a:r>
              <a:rPr lang="zh-CN" altLang="en-US" b="1" dirty="0" smtClean="0">
                <a:solidFill>
                  <a:srgbClr val="61DAF0"/>
                </a:solidFill>
                <a:latin typeface="Arial" panose="020B0604020202020204" pitchFamily="34" charset="0"/>
                <a:ea typeface="隶书" panose="02010509060101010101" pitchFamily="49" charset="-122"/>
                <a:cs typeface="Arial" panose="020B0604020202020204" pitchFamily="34" charset="0"/>
              </a:rPr>
              <a:t>”</a:t>
            </a:r>
            <a:endParaRPr lang="zh-CN" altLang="en-US" dirty="0">
              <a:solidFill>
                <a:srgbClr val="61DAF0"/>
              </a:solidFill>
              <a:latin typeface="隶书" panose="02010509060101010101" pitchFamily="49" charset="-122"/>
              <a:ea typeface="隶书" panose="02010509060101010101" pitchFamily="49" charset="-122"/>
            </a:endParaRPr>
          </a:p>
        </p:txBody>
      </p:sp>
      <p:sp>
        <p:nvSpPr>
          <p:cNvPr id="11267" name="文本框 1"/>
          <p:cNvSpPr txBox="1">
            <a:spLocks noChangeArrowheads="1"/>
          </p:cNvSpPr>
          <p:nvPr/>
        </p:nvSpPr>
        <p:spPr bwMode="auto">
          <a:xfrm>
            <a:off x="5387975" y="5569506"/>
            <a:ext cx="12618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dirty="0" err="1" smtClean="0">
                <a:solidFill>
                  <a:schemeClr val="bg1"/>
                </a:solidFill>
                <a:latin typeface="隶书" panose="02010509060101010101" pitchFamily="49" charset="-122"/>
                <a:ea typeface="隶书" panose="02010509060101010101" pitchFamily="49" charset="-122"/>
              </a:rPr>
              <a:t>Yahboom</a:t>
            </a:r>
            <a:endParaRPr lang="zh-CN" altLang="en-US" sz="2400" dirty="0">
              <a:solidFill>
                <a:schemeClr val="bg1"/>
              </a:solidFill>
              <a:latin typeface="隶书" panose="02010509060101010101" pitchFamily="49" charset="-122"/>
              <a:ea typeface="隶书" panose="02010509060101010101" pitchFamily="49" charset="-122"/>
            </a:endParaRPr>
          </a:p>
        </p:txBody>
      </p:sp>
      <p:sp>
        <p:nvSpPr>
          <p:cNvPr id="2" name="十字星 1"/>
          <p:cNvSpPr/>
          <p:nvPr/>
        </p:nvSpPr>
        <p:spPr>
          <a:xfrm>
            <a:off x="4893276" y="5684837"/>
            <a:ext cx="304800" cy="307777"/>
          </a:xfrm>
          <a:prstGeom prst="star4">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4189" y="63354"/>
            <a:ext cx="2234629" cy="340299"/>
          </a:xfrm>
          <a:prstGeom prst="rect">
            <a:avLst/>
          </a:prstGeom>
        </p:spPr>
      </p:pic>
      <p:sp>
        <p:nvSpPr>
          <p:cNvPr id="8" name="矩形 7"/>
          <p:cNvSpPr/>
          <p:nvPr/>
        </p:nvSpPr>
        <p:spPr>
          <a:xfrm>
            <a:off x="3076178" y="6145013"/>
            <a:ext cx="5347681" cy="584775"/>
          </a:xfrm>
          <a:prstGeom prst="rect">
            <a:avLst/>
          </a:prstGeom>
          <a:noFill/>
        </p:spPr>
        <p:txBody>
          <a:bodyPr wrap="none" lIns="91440" tIns="45720" rIns="91440" bIns="45720">
            <a:spAutoFit/>
          </a:bodyPr>
          <a:lstStyle/>
          <a:p>
            <a:pPr algn="ctr"/>
            <a:r>
              <a:rPr lang="en-US" altLang="zh-CN" sz="3200" dirty="0" err="1">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Yahboom</a:t>
            </a:r>
            <a:r>
              <a:rPr lang="zh-CN" altLang="en-US"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   </a:t>
            </a:r>
            <a:r>
              <a:rPr lang="en-US" altLang="zh-CN"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OMIBOX </a:t>
            </a:r>
            <a:r>
              <a:rPr lang="zh-CN" altLang="en-US"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Tutoria</a:t>
            </a:r>
            <a:r>
              <a:rPr lang="en-US" altLang="zh-CN"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l</a:t>
            </a:r>
            <a:endParaRPr lang="zh-CN" altLang="en-US" sz="3200" dirty="0">
              <a:ln w="0"/>
              <a:solidFill>
                <a:srgbClr val="4AD1EA"/>
              </a:solidFill>
              <a:latin typeface="隶书" panose="02010509060101010101" pitchFamily="49" charset="-122"/>
              <a:ea typeface="隶书" panose="020105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8128" y="170447"/>
            <a:ext cx="2234629" cy="340299"/>
          </a:xfrm>
          <a:prstGeom prst="rect">
            <a:avLst/>
          </a:prstGeom>
        </p:spPr>
      </p:pic>
      <p:sp>
        <p:nvSpPr>
          <p:cNvPr id="7" name="圆角矩形 6"/>
          <p:cNvSpPr/>
          <p:nvPr/>
        </p:nvSpPr>
        <p:spPr>
          <a:xfrm>
            <a:off x="4295775" y="2417763"/>
            <a:ext cx="3600450" cy="62865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en-US" altLang="zh-CN" sz="3600" b="1" dirty="0" smtClean="0">
                <a:solidFill>
                  <a:schemeClr val="bg1"/>
                </a:solidFill>
                <a:latin typeface="Arial" panose="020B0604020202020204" pitchFamily="34" charset="0"/>
                <a:ea typeface="隶书" panose="02010509060101010101" pitchFamily="49" charset="-122"/>
                <a:cs typeface="Arial" panose="020B0604020202020204" pitchFamily="34" charset="0"/>
                <a:sym typeface="+mn-ea"/>
              </a:rPr>
              <a:t>Thank you!!!</a:t>
            </a:r>
            <a:endParaRPr lang="zh-CN" altLang="en-US" sz="3600" dirty="0">
              <a:solidFill>
                <a:schemeClr val="bg1"/>
              </a:solidFill>
              <a:latin typeface="隶书" panose="02010509060101010101" pitchFamily="49" charset="-122"/>
              <a:ea typeface="隶书" panose="02010509060101010101" pitchFamily="49" charset="-122"/>
            </a:endParaRPr>
          </a:p>
        </p:txBody>
      </p:sp>
      <p:sp>
        <p:nvSpPr>
          <p:cNvPr id="8" name="文本框 237"/>
          <p:cNvSpPr txBox="1">
            <a:spLocks noChangeArrowheads="1"/>
          </p:cNvSpPr>
          <p:nvPr/>
        </p:nvSpPr>
        <p:spPr bwMode="auto">
          <a:xfrm>
            <a:off x="4282282" y="3346450"/>
            <a:ext cx="3708400" cy="1360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Segoe UI" panose="020B0502040204020203" pitchFamily="34" charset="0"/>
                <a:ea typeface="微软雅黑" panose="020B0503020204020204" pitchFamily="34" charset="-122"/>
              </a:defRPr>
            </a:lvl9pPr>
          </a:lstStyle>
          <a:p>
            <a:pPr algn="ctr">
              <a:lnSpc>
                <a:spcPct val="125000"/>
              </a:lnSpc>
              <a:spcAft>
                <a:spcPts val="800"/>
              </a:spcAft>
              <a:buFontTx/>
              <a:buNone/>
              <a:defRPr/>
            </a:pPr>
            <a:r>
              <a:rPr lang="en-US" altLang="zh-CN" sz="6600" dirty="0" smtClean="0">
                <a:solidFill>
                  <a:schemeClr val="bg1"/>
                </a:solidFill>
                <a:latin typeface="Arial" panose="020B0604020202020204" pitchFamily="34" charset="0"/>
                <a:ea typeface="隶书" panose="02010509060101010101" pitchFamily="49" charset="-122"/>
                <a:cs typeface="Arial" panose="020B0604020202020204" pitchFamily="34" charset="0"/>
                <a:sym typeface="+mn-ea"/>
              </a:rPr>
              <a:t>Yahboom</a:t>
            </a:r>
            <a:endParaRPr lang="zh-CN" altLang="en-US" sz="6600" dirty="0" smtClean="0">
              <a:solidFill>
                <a:schemeClr val="bg1"/>
              </a:solidFill>
              <a:latin typeface="隶书" panose="02010509060101010101" pitchFamily="49" charset="-122"/>
              <a:ea typeface="隶书" panose="02010509060101010101" pitchFamily="49" charset="-122"/>
            </a:endParaRPr>
          </a:p>
        </p:txBody>
      </p:sp>
      <p:sp>
        <p:nvSpPr>
          <p:cNvPr id="9" name="文本框 237"/>
          <p:cNvSpPr txBox="1">
            <a:spLocks noChangeArrowheads="1"/>
          </p:cNvSpPr>
          <p:nvPr/>
        </p:nvSpPr>
        <p:spPr bwMode="auto">
          <a:xfrm>
            <a:off x="1486358" y="818875"/>
            <a:ext cx="930084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Segoe UI" panose="020B0502040204020203" pitchFamily="34" charset="0"/>
                <a:ea typeface="微软雅黑" panose="020B0503020204020204" pitchFamily="34" charset="-122"/>
              </a:defRPr>
            </a:lvl9pPr>
          </a:lstStyle>
          <a:p>
            <a:pPr algn="ctr">
              <a:lnSpc>
                <a:spcPct val="125000"/>
              </a:lnSpc>
              <a:spcAft>
                <a:spcPts val="800"/>
              </a:spcAft>
              <a:buFontTx/>
              <a:buNone/>
              <a:defRPr/>
            </a:pPr>
            <a:r>
              <a:rPr lang="zh-CN" altLang="en-US" sz="4000" b="1" dirty="0" smtClean="0">
                <a:solidFill>
                  <a:schemeClr val="bg1"/>
                </a:solidFill>
                <a:latin typeface="Arial" panose="020B0604020202020204" pitchFamily="34" charset="0"/>
                <a:ea typeface="隶书" panose="02010509060101010101" pitchFamily="49" charset="-122"/>
                <a:cs typeface="Arial" panose="020B0604020202020204" pitchFamily="34" charset="0"/>
                <a:sym typeface="+mn-ea"/>
              </a:rPr>
              <a:t>Inspire Creativity Embrace Innovation</a:t>
            </a:r>
            <a:endParaRPr lang="zh-CN" altLang="en-US" sz="4000" dirty="0" smtClean="0">
              <a:solidFill>
                <a:schemeClr val="bg1"/>
              </a:solidFill>
              <a:latin typeface="隶书" panose="02010509060101010101" pitchFamily="49" charset="-122"/>
              <a:ea typeface="隶书" panose="020105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6366" y="145733"/>
            <a:ext cx="2234629" cy="340299"/>
          </a:xfrm>
          <a:prstGeom prst="rect">
            <a:avLst/>
          </a:prstGeom>
        </p:spPr>
      </p:pic>
      <p:sp>
        <p:nvSpPr>
          <p:cNvPr id="4" name="矩形 3"/>
          <p:cNvSpPr/>
          <p:nvPr/>
        </p:nvSpPr>
        <p:spPr>
          <a:xfrm>
            <a:off x="2817971" y="6284094"/>
            <a:ext cx="5347681" cy="584775"/>
          </a:xfrm>
          <a:prstGeom prst="rect">
            <a:avLst/>
          </a:prstGeom>
        </p:spPr>
        <p:txBody>
          <a:bodyPr wrap="none">
            <a:spAutoFit/>
          </a:bodyPr>
          <a:lstStyle/>
          <a:p>
            <a:pPr algn="ctr"/>
            <a:r>
              <a:rPr lang="en-US" altLang="zh-CN" sz="3200" dirty="0" err="1">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Yahboom</a:t>
            </a:r>
            <a:r>
              <a:rPr lang="zh-CN" altLang="en-US"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   </a:t>
            </a:r>
            <a:r>
              <a:rPr lang="en-US" altLang="zh-CN"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OMIBOX </a:t>
            </a:r>
            <a:r>
              <a:rPr lang="zh-CN" altLang="en-US"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Tutoria</a:t>
            </a:r>
            <a:r>
              <a:rPr lang="en-US" altLang="zh-CN"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l</a:t>
            </a:r>
            <a:endParaRPr lang="zh-CN" altLang="en-US" sz="3200" dirty="0">
              <a:ln w="0"/>
              <a:solidFill>
                <a:srgbClr val="4AD1EA"/>
              </a:solidFill>
              <a:latin typeface="隶书" panose="02010509060101010101" pitchFamily="49" charset="-122"/>
              <a:ea typeface="隶书" panose="02010509060101010101" pitchFamily="49" charset="-122"/>
            </a:endParaRPr>
          </a:p>
        </p:txBody>
      </p:sp>
      <p:sp>
        <p:nvSpPr>
          <p:cNvPr id="22" name="圆角矩形 21"/>
          <p:cNvSpPr>
            <a:spLocks noChangeAspect="1"/>
          </p:cNvSpPr>
          <p:nvPr/>
        </p:nvSpPr>
        <p:spPr>
          <a:xfrm>
            <a:off x="1545432" y="2243931"/>
            <a:ext cx="1325562" cy="1325563"/>
          </a:xfrm>
          <a:prstGeom prst="roundRect">
            <a:avLst>
              <a:gd name="adj" fmla="val 5676"/>
            </a:avLst>
          </a:prstGeom>
          <a:solidFill>
            <a:srgbClr val="4AD1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3" name="圆角矩形 22"/>
          <p:cNvSpPr>
            <a:spLocks noChangeAspect="1"/>
          </p:cNvSpPr>
          <p:nvPr/>
        </p:nvSpPr>
        <p:spPr>
          <a:xfrm>
            <a:off x="3467100" y="2199640"/>
            <a:ext cx="1325563" cy="1325563"/>
          </a:xfrm>
          <a:prstGeom prst="roundRect">
            <a:avLst>
              <a:gd name="adj" fmla="val 47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rgbClr val="92D050"/>
              </a:solidFill>
            </a:endParaRPr>
          </a:p>
        </p:txBody>
      </p:sp>
      <p:sp>
        <p:nvSpPr>
          <p:cNvPr id="34" name="圆角矩形 33"/>
          <p:cNvSpPr>
            <a:spLocks noChangeAspect="1"/>
          </p:cNvSpPr>
          <p:nvPr/>
        </p:nvSpPr>
        <p:spPr>
          <a:xfrm>
            <a:off x="7399338" y="2235200"/>
            <a:ext cx="1325562" cy="1325563"/>
          </a:xfrm>
          <a:prstGeom prst="roundRect">
            <a:avLst>
              <a:gd name="adj" fmla="val 611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35" name="文本框 34"/>
          <p:cNvSpPr txBox="1"/>
          <p:nvPr/>
        </p:nvSpPr>
        <p:spPr>
          <a:xfrm>
            <a:off x="1584965" y="2998168"/>
            <a:ext cx="1246495" cy="584775"/>
          </a:xfrm>
          <a:prstGeom prst="rect">
            <a:avLst/>
          </a:prstGeom>
          <a:noFill/>
        </p:spPr>
        <p:txBody>
          <a:bodyPr wrap="none">
            <a:spAutoFit/>
          </a:bodyPr>
          <a:lstStyle/>
          <a:p>
            <a:pPr algn="ctr" fontAlgn="auto">
              <a:spcBef>
                <a:spcPts val="0"/>
              </a:spcBef>
              <a:spcAft>
                <a:spcPts val="0"/>
              </a:spcAft>
              <a:buFontTx/>
              <a:buNone/>
              <a:defRPr/>
            </a:pPr>
            <a:r>
              <a:rPr lang="zh-CN" altLang="en-US" sz="1600" b="1" spc="120" dirty="0">
                <a:solidFill>
                  <a:schemeClr val="bg1"/>
                </a:solidFill>
                <a:latin typeface="Arial" panose="020B0604020202020204" pitchFamily="34" charset="0"/>
                <a:ea typeface="隶书" panose="02010509060101010101" pitchFamily="49" charset="-122"/>
                <a:cs typeface="Arial" panose="020B0604020202020204" pitchFamily="34" charset="0"/>
              </a:rPr>
              <a:t>Learning </a:t>
            </a:r>
          </a:p>
          <a:p>
            <a:pPr algn="ctr" fontAlgn="auto">
              <a:spcBef>
                <a:spcPts val="0"/>
              </a:spcBef>
              <a:spcAft>
                <a:spcPts val="0"/>
              </a:spcAft>
              <a:buFontTx/>
              <a:buNone/>
              <a:defRPr/>
            </a:pPr>
            <a:r>
              <a:rPr lang="zh-CN" altLang="en-US" sz="1600" b="1" spc="120" dirty="0" smtClean="0">
                <a:solidFill>
                  <a:schemeClr val="bg1"/>
                </a:solidFill>
                <a:latin typeface="Arial" panose="020B0604020202020204" pitchFamily="34" charset="0"/>
                <a:ea typeface="隶书" panose="02010509060101010101" pitchFamily="49" charset="-122"/>
                <a:cs typeface="Arial" panose="020B0604020202020204" pitchFamily="34" charset="0"/>
              </a:rPr>
              <a:t>goals</a:t>
            </a:r>
            <a:endParaRPr lang="zh-CN" altLang="en-US" sz="1600" b="1" spc="120" dirty="0">
              <a:solidFill>
                <a:schemeClr val="bg1"/>
              </a:solidFill>
              <a:latin typeface="Arial" panose="020B0604020202020204" pitchFamily="34" charset="0"/>
              <a:ea typeface="隶书" panose="02010509060101010101" pitchFamily="49" charset="-122"/>
              <a:cs typeface="Arial" panose="020B0604020202020204" pitchFamily="34" charset="0"/>
            </a:endParaRPr>
          </a:p>
        </p:txBody>
      </p:sp>
      <p:sp>
        <p:nvSpPr>
          <p:cNvPr id="36" name="文本框 35"/>
          <p:cNvSpPr txBox="1"/>
          <p:nvPr/>
        </p:nvSpPr>
        <p:spPr>
          <a:xfrm>
            <a:off x="9577388" y="3205163"/>
            <a:ext cx="903287" cy="307975"/>
          </a:xfrm>
          <a:prstGeom prst="rect">
            <a:avLst/>
          </a:prstGeom>
          <a:noFill/>
        </p:spPr>
        <p:txBody>
          <a:bodyPr wrap="none">
            <a:spAutoFit/>
          </a:bodyPr>
          <a:lstStyle/>
          <a:p>
            <a:pPr algn="ctr" fontAlgn="auto">
              <a:spcBef>
                <a:spcPts val="0"/>
              </a:spcBef>
              <a:spcAft>
                <a:spcPts val="0"/>
              </a:spcAft>
              <a:buFontTx/>
              <a:buNone/>
              <a:defRPr/>
            </a:pPr>
            <a:r>
              <a:rPr lang="en-US" altLang="zh-CN" sz="1400" spc="120" dirty="0" err="1">
                <a:solidFill>
                  <a:schemeClr val="bg1"/>
                </a:solidFill>
                <a:latin typeface="+mn-lt"/>
                <a:ea typeface="+mn-ea"/>
              </a:rPr>
              <a:t>Tencent</a:t>
            </a:r>
            <a:endParaRPr lang="zh-CN" altLang="en-US" sz="1400" spc="120" dirty="0">
              <a:solidFill>
                <a:schemeClr val="bg1"/>
              </a:solidFill>
              <a:latin typeface="+mn-lt"/>
              <a:ea typeface="+mn-ea"/>
            </a:endParaRPr>
          </a:p>
        </p:txBody>
      </p:sp>
      <p:sp>
        <p:nvSpPr>
          <p:cNvPr id="37" name="圆角矩形 36"/>
          <p:cNvSpPr>
            <a:spLocks noChangeAspect="1"/>
          </p:cNvSpPr>
          <p:nvPr/>
        </p:nvSpPr>
        <p:spPr>
          <a:xfrm>
            <a:off x="5434013" y="2235200"/>
            <a:ext cx="1323975" cy="1325563"/>
          </a:xfrm>
          <a:prstGeom prst="roundRect">
            <a:avLst>
              <a:gd name="adj" fmla="val 6116"/>
            </a:avLst>
          </a:prstGeom>
          <a:solidFill>
            <a:srgbClr val="4AD1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38" name="KSO_Shape"/>
          <p:cNvSpPr>
            <a:spLocks noChangeAspect="1"/>
          </p:cNvSpPr>
          <p:nvPr/>
        </p:nvSpPr>
        <p:spPr>
          <a:xfrm>
            <a:off x="9713913" y="2540000"/>
            <a:ext cx="630237" cy="573088"/>
          </a:xfrm>
          <a:custGeom>
            <a:avLst/>
            <a:gdLst/>
            <a:ahLst/>
            <a:cxnLst/>
            <a:rect l="l" t="t" r="r" b="b"/>
            <a:pathLst>
              <a:path w="2284089" h="2079602">
                <a:moveTo>
                  <a:pt x="86815" y="1071782"/>
                </a:moveTo>
                <a:lnTo>
                  <a:pt x="88113" y="1072322"/>
                </a:lnTo>
                <a:lnTo>
                  <a:pt x="87547" y="1073116"/>
                </a:lnTo>
                <a:close/>
                <a:moveTo>
                  <a:pt x="1788507" y="635242"/>
                </a:moveTo>
                <a:lnTo>
                  <a:pt x="1788786" y="635715"/>
                </a:lnTo>
                <a:lnTo>
                  <a:pt x="1787932" y="635786"/>
                </a:lnTo>
                <a:close/>
                <a:moveTo>
                  <a:pt x="569538" y="592800"/>
                </a:moveTo>
                <a:cubicBezTo>
                  <a:pt x="668960" y="592800"/>
                  <a:pt x="749558" y="673398"/>
                  <a:pt x="749558" y="772820"/>
                </a:cubicBezTo>
                <a:cubicBezTo>
                  <a:pt x="749558" y="872242"/>
                  <a:pt x="668960" y="952840"/>
                  <a:pt x="569538" y="952840"/>
                </a:cubicBezTo>
                <a:cubicBezTo>
                  <a:pt x="527872" y="952840"/>
                  <a:pt x="489512" y="938685"/>
                  <a:pt x="460796" y="912621"/>
                </a:cubicBezTo>
                <a:cubicBezTo>
                  <a:pt x="160953" y="1199491"/>
                  <a:pt x="32382" y="1622905"/>
                  <a:pt x="123061" y="2029688"/>
                </a:cubicBezTo>
                <a:lnTo>
                  <a:pt x="122792" y="2030674"/>
                </a:lnTo>
                <a:lnTo>
                  <a:pt x="122422" y="2030846"/>
                </a:lnTo>
                <a:cubicBezTo>
                  <a:pt x="128206" y="2047921"/>
                  <a:pt x="121912" y="2063921"/>
                  <a:pt x="108319" y="2072242"/>
                </a:cubicBezTo>
                <a:lnTo>
                  <a:pt x="93617" y="2078368"/>
                </a:lnTo>
                <a:cubicBezTo>
                  <a:pt x="78806" y="2082076"/>
                  <a:pt x="61999" y="2077403"/>
                  <a:pt x="49824" y="2064742"/>
                </a:cubicBezTo>
                <a:lnTo>
                  <a:pt x="48258" y="2065474"/>
                </a:lnTo>
                <a:cubicBezTo>
                  <a:pt x="46175" y="2062722"/>
                  <a:pt x="43765" y="2060412"/>
                  <a:pt x="41206" y="2058388"/>
                </a:cubicBezTo>
                <a:lnTo>
                  <a:pt x="34720" y="2047096"/>
                </a:lnTo>
                <a:lnTo>
                  <a:pt x="29758" y="2036793"/>
                </a:lnTo>
                <a:lnTo>
                  <a:pt x="31015" y="2036666"/>
                </a:lnTo>
                <a:cubicBezTo>
                  <a:pt x="-62810" y="1599721"/>
                  <a:pt x="78484" y="1146303"/>
                  <a:pt x="402804" y="840118"/>
                </a:cubicBezTo>
                <a:cubicBezTo>
                  <a:pt x="394149" y="819400"/>
                  <a:pt x="389518" y="796651"/>
                  <a:pt x="389518" y="772820"/>
                </a:cubicBezTo>
                <a:cubicBezTo>
                  <a:pt x="389518" y="673398"/>
                  <a:pt x="470116" y="592800"/>
                  <a:pt x="569538" y="592800"/>
                </a:cubicBezTo>
                <a:close/>
                <a:moveTo>
                  <a:pt x="568738" y="204473"/>
                </a:moveTo>
                <a:cubicBezTo>
                  <a:pt x="882635" y="204683"/>
                  <a:pt x="1136929" y="459316"/>
                  <a:pt x="1136718" y="773212"/>
                </a:cubicBezTo>
                <a:cubicBezTo>
                  <a:pt x="1136509" y="1087108"/>
                  <a:pt x="881877" y="1341401"/>
                  <a:pt x="567981" y="1341192"/>
                </a:cubicBezTo>
                <a:cubicBezTo>
                  <a:pt x="515830" y="1341157"/>
                  <a:pt x="465323" y="1334100"/>
                  <a:pt x="418388" y="1317655"/>
                </a:cubicBezTo>
                <a:lnTo>
                  <a:pt x="417956" y="1319386"/>
                </a:lnTo>
                <a:cubicBezTo>
                  <a:pt x="417638" y="1319460"/>
                  <a:pt x="417352" y="1319392"/>
                  <a:pt x="417065" y="1319320"/>
                </a:cubicBezTo>
                <a:lnTo>
                  <a:pt x="411259" y="1315754"/>
                </a:lnTo>
                <a:lnTo>
                  <a:pt x="403881" y="1313786"/>
                </a:lnTo>
                <a:lnTo>
                  <a:pt x="397389" y="1307474"/>
                </a:lnTo>
                <a:lnTo>
                  <a:pt x="397466" y="1307280"/>
                </a:lnTo>
                <a:cubicBezTo>
                  <a:pt x="386426" y="1300408"/>
                  <a:pt x="380901" y="1288764"/>
                  <a:pt x="382056" y="1276919"/>
                </a:cubicBezTo>
                <a:lnTo>
                  <a:pt x="385152" y="1264503"/>
                </a:lnTo>
                <a:cubicBezTo>
                  <a:pt x="392324" y="1247126"/>
                  <a:pt x="413982" y="1238019"/>
                  <a:pt x="435969" y="1243501"/>
                </a:cubicBezTo>
                <a:lnTo>
                  <a:pt x="436787" y="1243861"/>
                </a:lnTo>
                <a:lnTo>
                  <a:pt x="436371" y="1245530"/>
                </a:lnTo>
                <a:cubicBezTo>
                  <a:pt x="438704" y="1243635"/>
                  <a:pt x="440910" y="1244132"/>
                  <a:pt x="443287" y="1244881"/>
                </a:cubicBezTo>
                <a:cubicBezTo>
                  <a:pt x="482765" y="1257317"/>
                  <a:pt x="524743" y="1262958"/>
                  <a:pt x="568032" y="1262985"/>
                </a:cubicBezTo>
                <a:cubicBezTo>
                  <a:pt x="838737" y="1263167"/>
                  <a:pt x="1058333" y="1043864"/>
                  <a:pt x="1058513" y="773160"/>
                </a:cubicBezTo>
                <a:cubicBezTo>
                  <a:pt x="1058694" y="502455"/>
                  <a:pt x="839390" y="282860"/>
                  <a:pt x="568686" y="282679"/>
                </a:cubicBezTo>
                <a:cubicBezTo>
                  <a:pt x="297982" y="282499"/>
                  <a:pt x="78387" y="501802"/>
                  <a:pt x="78206" y="772506"/>
                </a:cubicBezTo>
                <a:cubicBezTo>
                  <a:pt x="78151" y="855495"/>
                  <a:pt x="98723" y="933681"/>
                  <a:pt x="137242" y="1001052"/>
                </a:cubicBezTo>
                <a:lnTo>
                  <a:pt x="136711" y="1001518"/>
                </a:lnTo>
                <a:cubicBezTo>
                  <a:pt x="151076" y="1018274"/>
                  <a:pt x="152475" y="1041066"/>
                  <a:pt x="140479" y="1055055"/>
                </a:cubicBezTo>
                <a:lnTo>
                  <a:pt x="130816" y="1063444"/>
                </a:lnTo>
                <a:cubicBezTo>
                  <a:pt x="115403" y="1073277"/>
                  <a:pt x="93261" y="1068839"/>
                  <a:pt x="78796" y="1052472"/>
                </a:cubicBezTo>
                <a:lnTo>
                  <a:pt x="77048" y="1054008"/>
                </a:lnTo>
                <a:cubicBezTo>
                  <a:pt x="27228" y="971942"/>
                  <a:pt x="-68" y="875382"/>
                  <a:pt x="0" y="772454"/>
                </a:cubicBezTo>
                <a:cubicBezTo>
                  <a:pt x="209" y="458557"/>
                  <a:pt x="254842" y="204264"/>
                  <a:pt x="568738" y="204473"/>
                </a:cubicBezTo>
                <a:close/>
                <a:moveTo>
                  <a:pt x="1744110" y="193576"/>
                </a:moveTo>
                <a:cubicBezTo>
                  <a:pt x="1813698" y="193576"/>
                  <a:pt x="1870110" y="249988"/>
                  <a:pt x="1870110" y="319576"/>
                </a:cubicBezTo>
                <a:cubicBezTo>
                  <a:pt x="1870110" y="364088"/>
                  <a:pt x="1847030" y="403208"/>
                  <a:pt x="1810937" y="423685"/>
                </a:cubicBezTo>
                <a:cubicBezTo>
                  <a:pt x="1876006" y="638245"/>
                  <a:pt x="2050455" y="802592"/>
                  <a:pt x="2267371" y="853783"/>
                </a:cubicBezTo>
                <a:lnTo>
                  <a:pt x="2267774" y="854132"/>
                </a:lnTo>
                <a:lnTo>
                  <a:pt x="2267775" y="854344"/>
                </a:lnTo>
                <a:cubicBezTo>
                  <a:pt x="2277024" y="855501"/>
                  <a:pt x="2283147" y="862058"/>
                  <a:pt x="2284089" y="870289"/>
                </a:cubicBezTo>
                <a:lnTo>
                  <a:pt x="2283762" y="878542"/>
                </a:lnTo>
                <a:cubicBezTo>
                  <a:pt x="2282280" y="886298"/>
                  <a:pt x="2276441" y="893093"/>
                  <a:pt x="2267869" y="895919"/>
                </a:cubicBezTo>
                <a:lnTo>
                  <a:pt x="2267872" y="896816"/>
                </a:lnTo>
                <a:cubicBezTo>
                  <a:pt x="2266131" y="897167"/>
                  <a:pt x="2264526" y="897771"/>
                  <a:pt x="2263022" y="898508"/>
                </a:cubicBezTo>
                <a:lnTo>
                  <a:pt x="2256327" y="898986"/>
                </a:lnTo>
                <a:lnTo>
                  <a:pt x="2250426" y="898975"/>
                </a:lnTo>
                <a:lnTo>
                  <a:pt x="2250640" y="898359"/>
                </a:lnTo>
                <a:cubicBezTo>
                  <a:pt x="2021208" y="842323"/>
                  <a:pt x="1836902" y="668133"/>
                  <a:pt x="1766709" y="441014"/>
                </a:cubicBezTo>
                <a:cubicBezTo>
                  <a:pt x="1759690" y="444854"/>
                  <a:pt x="1751984" y="445576"/>
                  <a:pt x="1744110" y="445576"/>
                </a:cubicBezTo>
                <a:cubicBezTo>
                  <a:pt x="1674522" y="445576"/>
                  <a:pt x="1618110" y="389164"/>
                  <a:pt x="1618110" y="319576"/>
                </a:cubicBezTo>
                <a:cubicBezTo>
                  <a:pt x="1618110" y="249988"/>
                  <a:pt x="1674522" y="193576"/>
                  <a:pt x="1744110" y="193576"/>
                </a:cubicBezTo>
                <a:close/>
                <a:moveTo>
                  <a:pt x="1750820" y="59"/>
                </a:moveTo>
                <a:cubicBezTo>
                  <a:pt x="1792352" y="864"/>
                  <a:pt x="1834412" y="9826"/>
                  <a:pt x="1874735" y="27812"/>
                </a:cubicBezTo>
                <a:cubicBezTo>
                  <a:pt x="2036029" y="99753"/>
                  <a:pt x="2108463" y="288828"/>
                  <a:pt x="2036521" y="450121"/>
                </a:cubicBezTo>
                <a:cubicBezTo>
                  <a:pt x="2024569" y="476919"/>
                  <a:pt x="2009383" y="501264"/>
                  <a:pt x="1990190" y="521625"/>
                </a:cubicBezTo>
                <a:lnTo>
                  <a:pt x="1990981" y="522243"/>
                </a:lnTo>
                <a:cubicBezTo>
                  <a:pt x="1990946" y="522424"/>
                  <a:pt x="1990845" y="522555"/>
                  <a:pt x="1990743" y="522686"/>
                </a:cubicBezTo>
                <a:lnTo>
                  <a:pt x="1987581" y="524854"/>
                </a:lnTo>
                <a:lnTo>
                  <a:pt x="1984881" y="528197"/>
                </a:lnTo>
                <a:lnTo>
                  <a:pt x="1980151" y="530089"/>
                </a:lnTo>
                <a:lnTo>
                  <a:pt x="1980069" y="530005"/>
                </a:lnTo>
                <a:cubicBezTo>
                  <a:pt x="1974010" y="534107"/>
                  <a:pt x="1966761" y="534282"/>
                  <a:pt x="1960937" y="530978"/>
                </a:cubicBezTo>
                <a:lnTo>
                  <a:pt x="1955264" y="526545"/>
                </a:lnTo>
                <a:cubicBezTo>
                  <a:pt x="1947973" y="518882"/>
                  <a:pt x="1948249" y="505665"/>
                  <a:pt x="1956098" y="495619"/>
                </a:cubicBezTo>
                <a:lnTo>
                  <a:pt x="1956471" y="495281"/>
                </a:lnTo>
                <a:lnTo>
                  <a:pt x="1957233" y="495877"/>
                </a:lnTo>
                <a:cubicBezTo>
                  <a:pt x="1956793" y="494244"/>
                  <a:pt x="1957553" y="493224"/>
                  <a:pt x="1958482" y="492173"/>
                </a:cubicBezTo>
                <a:cubicBezTo>
                  <a:pt x="1973908" y="474728"/>
                  <a:pt x="1986414" y="454442"/>
                  <a:pt x="1996335" y="432198"/>
                </a:cubicBezTo>
                <a:cubicBezTo>
                  <a:pt x="2058378" y="293098"/>
                  <a:pt x="1995911" y="130039"/>
                  <a:pt x="1856811" y="67997"/>
                </a:cubicBezTo>
                <a:cubicBezTo>
                  <a:pt x="1717711" y="5955"/>
                  <a:pt x="1554653" y="68422"/>
                  <a:pt x="1492610" y="207522"/>
                </a:cubicBezTo>
                <a:cubicBezTo>
                  <a:pt x="1430568" y="346622"/>
                  <a:pt x="1493036" y="509680"/>
                  <a:pt x="1632135" y="571722"/>
                </a:cubicBezTo>
                <a:cubicBezTo>
                  <a:pt x="1674779" y="590742"/>
                  <a:pt x="1719674" y="598061"/>
                  <a:pt x="1763118" y="593680"/>
                </a:cubicBezTo>
                <a:lnTo>
                  <a:pt x="1763235" y="594059"/>
                </a:lnTo>
                <a:cubicBezTo>
                  <a:pt x="1775135" y="590511"/>
                  <a:pt x="1787171" y="595008"/>
                  <a:pt x="1791616" y="604375"/>
                </a:cubicBezTo>
                <a:lnTo>
                  <a:pt x="1793716" y="611261"/>
                </a:lnTo>
                <a:cubicBezTo>
                  <a:pt x="1795243" y="621434"/>
                  <a:pt x="1787895" y="631799"/>
                  <a:pt x="1776172" y="635489"/>
                </a:cubicBezTo>
                <a:lnTo>
                  <a:pt x="1776562" y="636738"/>
                </a:lnTo>
                <a:cubicBezTo>
                  <a:pt x="1722979" y="643565"/>
                  <a:pt x="1667101" y="635498"/>
                  <a:pt x="1614211" y="611908"/>
                </a:cubicBezTo>
                <a:cubicBezTo>
                  <a:pt x="1452917" y="539967"/>
                  <a:pt x="1380483" y="350892"/>
                  <a:pt x="1452425" y="189598"/>
                </a:cubicBezTo>
                <a:cubicBezTo>
                  <a:pt x="1506381" y="68628"/>
                  <a:pt x="1626225" y="-2359"/>
                  <a:pt x="1750820" y="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39" name="矩形 38"/>
          <p:cNvSpPr/>
          <p:nvPr/>
        </p:nvSpPr>
        <p:spPr>
          <a:xfrm>
            <a:off x="1954778" y="2313127"/>
            <a:ext cx="506870" cy="707886"/>
          </a:xfrm>
          <a:prstGeom prst="rect">
            <a:avLst/>
          </a:prstGeom>
          <a:noFill/>
        </p:spPr>
        <p:txBody>
          <a:bodyPr wrap="none" lIns="91440" tIns="45720" rIns="91440" bIns="45720">
            <a:spAutoFit/>
          </a:bodyPr>
          <a:lstStyle/>
          <a:p>
            <a:pPr algn="ctr"/>
            <a:r>
              <a:rPr lang="en-US" altLang="zh-CN" sz="4000" b="1" cap="none" spc="50" dirty="0" smtClean="0">
                <a:ln w="9525" cmpd="sng">
                  <a:solidFill>
                    <a:schemeClr val="bg1"/>
                  </a:solidFill>
                  <a:prstDash val="solid"/>
                </a:ln>
                <a:solidFill>
                  <a:schemeClr val="bg1"/>
                </a:solidFill>
                <a:effectLst>
                  <a:glow rad="38100">
                    <a:schemeClr val="accent1">
                      <a:alpha val="40000"/>
                    </a:schemeClr>
                  </a:glow>
                </a:effectLst>
                <a:latin typeface="+mj-ea"/>
                <a:ea typeface="+mj-ea"/>
              </a:rPr>
              <a:t>1</a:t>
            </a:r>
            <a:endParaRPr lang="zh-CN" altLang="en-US" sz="4000" b="1" cap="none" spc="50" dirty="0">
              <a:ln w="9525" cmpd="sng">
                <a:solidFill>
                  <a:schemeClr val="bg1"/>
                </a:solidFill>
                <a:prstDash val="solid"/>
              </a:ln>
              <a:solidFill>
                <a:schemeClr val="bg1"/>
              </a:solidFill>
              <a:effectLst>
                <a:glow rad="38100">
                  <a:schemeClr val="accent1">
                    <a:alpha val="40000"/>
                  </a:schemeClr>
                </a:glow>
              </a:effectLst>
              <a:latin typeface="+mj-ea"/>
              <a:ea typeface="+mj-ea"/>
            </a:endParaRPr>
          </a:p>
        </p:txBody>
      </p:sp>
      <p:sp>
        <p:nvSpPr>
          <p:cNvPr id="40" name="矩形 39"/>
          <p:cNvSpPr/>
          <p:nvPr/>
        </p:nvSpPr>
        <p:spPr>
          <a:xfrm>
            <a:off x="3899068" y="2324530"/>
            <a:ext cx="506870" cy="707886"/>
          </a:xfrm>
          <a:prstGeom prst="rect">
            <a:avLst/>
          </a:prstGeom>
          <a:noFill/>
        </p:spPr>
        <p:txBody>
          <a:bodyPr wrap="none" lIns="91440" tIns="45720" rIns="91440" bIns="45720">
            <a:spAutoFit/>
          </a:bodyPr>
          <a:lstStyle/>
          <a:p>
            <a:pPr algn="ctr"/>
            <a:r>
              <a:rPr lang="en-US" altLang="zh-CN" sz="4000" b="1" cap="none" spc="50" dirty="0" smtClean="0">
                <a:ln w="9525" cmpd="sng">
                  <a:solidFill>
                    <a:schemeClr val="bg1"/>
                  </a:solidFill>
                  <a:prstDash val="solid"/>
                </a:ln>
                <a:solidFill>
                  <a:schemeClr val="bg1"/>
                </a:solidFill>
                <a:effectLst>
                  <a:glow rad="38100">
                    <a:schemeClr val="accent1">
                      <a:alpha val="40000"/>
                    </a:schemeClr>
                  </a:glow>
                </a:effectLst>
                <a:latin typeface="+mj-ea"/>
                <a:ea typeface="+mj-ea"/>
              </a:rPr>
              <a:t>2</a:t>
            </a:r>
            <a:endParaRPr lang="zh-CN" altLang="en-US" sz="4000" b="1" cap="none" spc="50" dirty="0">
              <a:ln w="9525" cmpd="sng">
                <a:solidFill>
                  <a:schemeClr val="bg1"/>
                </a:solidFill>
                <a:prstDash val="solid"/>
              </a:ln>
              <a:solidFill>
                <a:schemeClr val="bg1"/>
              </a:solidFill>
              <a:effectLst>
                <a:glow rad="38100">
                  <a:schemeClr val="accent1">
                    <a:alpha val="40000"/>
                  </a:schemeClr>
                </a:glow>
              </a:effectLst>
              <a:latin typeface="+mj-ea"/>
              <a:ea typeface="+mj-ea"/>
            </a:endParaRPr>
          </a:p>
        </p:txBody>
      </p:sp>
      <p:sp>
        <p:nvSpPr>
          <p:cNvPr id="41" name="矩形 40"/>
          <p:cNvSpPr/>
          <p:nvPr/>
        </p:nvSpPr>
        <p:spPr>
          <a:xfrm>
            <a:off x="5842565" y="2295615"/>
            <a:ext cx="506870" cy="707886"/>
          </a:xfrm>
          <a:prstGeom prst="rect">
            <a:avLst/>
          </a:prstGeom>
          <a:noFill/>
        </p:spPr>
        <p:txBody>
          <a:bodyPr wrap="none" lIns="91440" tIns="45720" rIns="91440" bIns="45720">
            <a:spAutoFit/>
          </a:bodyPr>
          <a:lstStyle/>
          <a:p>
            <a:pPr algn="ctr"/>
            <a:r>
              <a:rPr lang="en-US" altLang="zh-CN" sz="4000" b="1" cap="none" spc="50" dirty="0" smtClean="0">
                <a:ln w="9525" cmpd="sng">
                  <a:solidFill>
                    <a:schemeClr val="bg1"/>
                  </a:solidFill>
                  <a:prstDash val="solid"/>
                </a:ln>
                <a:solidFill>
                  <a:schemeClr val="bg1"/>
                </a:solidFill>
                <a:effectLst>
                  <a:glow rad="38100">
                    <a:schemeClr val="accent1">
                      <a:alpha val="40000"/>
                    </a:schemeClr>
                  </a:glow>
                </a:effectLst>
                <a:latin typeface="+mj-ea"/>
                <a:ea typeface="+mj-ea"/>
              </a:rPr>
              <a:t>3</a:t>
            </a:r>
            <a:endParaRPr lang="zh-CN" altLang="en-US" sz="4000" b="1" cap="none" spc="50" dirty="0">
              <a:ln w="9525" cmpd="sng">
                <a:solidFill>
                  <a:schemeClr val="bg1"/>
                </a:solidFill>
                <a:prstDash val="solid"/>
              </a:ln>
              <a:solidFill>
                <a:schemeClr val="bg1"/>
              </a:solidFill>
              <a:effectLst>
                <a:glow rad="38100">
                  <a:schemeClr val="accent1">
                    <a:alpha val="40000"/>
                  </a:schemeClr>
                </a:glow>
              </a:effectLst>
              <a:latin typeface="+mj-ea"/>
              <a:ea typeface="+mj-ea"/>
            </a:endParaRPr>
          </a:p>
        </p:txBody>
      </p:sp>
      <p:sp>
        <p:nvSpPr>
          <p:cNvPr id="42" name="矩形 41"/>
          <p:cNvSpPr/>
          <p:nvPr/>
        </p:nvSpPr>
        <p:spPr>
          <a:xfrm>
            <a:off x="7808684" y="2324530"/>
            <a:ext cx="506870" cy="707886"/>
          </a:xfrm>
          <a:prstGeom prst="rect">
            <a:avLst/>
          </a:prstGeom>
          <a:noFill/>
        </p:spPr>
        <p:txBody>
          <a:bodyPr wrap="none" lIns="91440" tIns="45720" rIns="91440" bIns="45720">
            <a:spAutoFit/>
          </a:bodyPr>
          <a:lstStyle/>
          <a:p>
            <a:pPr algn="ctr"/>
            <a:r>
              <a:rPr lang="en-US" altLang="zh-CN" sz="4000" b="1" cap="none" spc="50" dirty="0" smtClean="0">
                <a:ln w="9525" cmpd="sng">
                  <a:solidFill>
                    <a:schemeClr val="bg1"/>
                  </a:solidFill>
                  <a:prstDash val="solid"/>
                </a:ln>
                <a:solidFill>
                  <a:schemeClr val="bg1"/>
                </a:solidFill>
                <a:effectLst>
                  <a:glow rad="38100">
                    <a:schemeClr val="accent1">
                      <a:alpha val="40000"/>
                    </a:schemeClr>
                  </a:glow>
                </a:effectLst>
                <a:latin typeface="+mj-ea"/>
                <a:ea typeface="+mj-ea"/>
              </a:rPr>
              <a:t>4</a:t>
            </a:r>
            <a:endParaRPr lang="zh-CN" altLang="en-US" sz="4000" b="1" cap="none" spc="50" dirty="0">
              <a:ln w="9525" cmpd="sng">
                <a:solidFill>
                  <a:schemeClr val="bg1"/>
                </a:solidFill>
                <a:prstDash val="solid"/>
              </a:ln>
              <a:solidFill>
                <a:schemeClr val="bg1"/>
              </a:solidFill>
              <a:effectLst>
                <a:glow rad="38100">
                  <a:schemeClr val="accent1">
                    <a:alpha val="40000"/>
                  </a:schemeClr>
                </a:glow>
              </a:effectLst>
              <a:latin typeface="+mj-ea"/>
              <a:ea typeface="+mj-ea"/>
            </a:endParaRPr>
          </a:p>
        </p:txBody>
      </p:sp>
      <p:sp>
        <p:nvSpPr>
          <p:cNvPr id="43" name="文本框 42"/>
          <p:cNvSpPr txBox="1"/>
          <p:nvPr/>
        </p:nvSpPr>
        <p:spPr>
          <a:xfrm>
            <a:off x="9446353" y="3063916"/>
            <a:ext cx="1477328" cy="461665"/>
          </a:xfrm>
          <a:prstGeom prst="rect">
            <a:avLst/>
          </a:prstGeom>
          <a:noFill/>
        </p:spPr>
        <p:txBody>
          <a:bodyPr wrap="none">
            <a:spAutoFit/>
          </a:bodyPr>
          <a:lstStyle/>
          <a:p>
            <a:pPr algn="ctr" fontAlgn="auto">
              <a:spcBef>
                <a:spcPts val="0"/>
              </a:spcBef>
              <a:spcAft>
                <a:spcPts val="0"/>
              </a:spcAft>
              <a:buFontTx/>
              <a:buNone/>
              <a:defRPr/>
            </a:pPr>
            <a:r>
              <a:rPr lang="zh-CN" altLang="en-US" sz="2400" spc="120" dirty="0" smtClean="0">
                <a:solidFill>
                  <a:schemeClr val="bg1"/>
                </a:solidFill>
                <a:latin typeface="隶书" panose="02010509060101010101" pitchFamily="49" charset="-122"/>
                <a:ea typeface="隶书" panose="02010509060101010101" pitchFamily="49" charset="-122"/>
              </a:rPr>
              <a:t>程序编程</a:t>
            </a:r>
            <a:endParaRPr lang="zh-CN" altLang="en-US" sz="2400" spc="120" dirty="0">
              <a:solidFill>
                <a:schemeClr val="bg1"/>
              </a:solidFill>
              <a:latin typeface="隶书" panose="02010509060101010101" pitchFamily="49" charset="-122"/>
              <a:ea typeface="隶书" panose="02010509060101010101" pitchFamily="49" charset="-122"/>
            </a:endParaRPr>
          </a:p>
        </p:txBody>
      </p:sp>
      <p:sp>
        <p:nvSpPr>
          <p:cNvPr id="44" name="圆角矩形 43"/>
          <p:cNvSpPr>
            <a:spLocks noChangeAspect="1"/>
          </p:cNvSpPr>
          <p:nvPr/>
        </p:nvSpPr>
        <p:spPr>
          <a:xfrm>
            <a:off x="9582290" y="2243931"/>
            <a:ext cx="1323975" cy="1325563"/>
          </a:xfrm>
          <a:prstGeom prst="roundRect">
            <a:avLst>
              <a:gd name="adj" fmla="val 6116"/>
            </a:avLst>
          </a:prstGeom>
          <a:solidFill>
            <a:srgbClr val="4AD1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5" name="矩形 44"/>
          <p:cNvSpPr/>
          <p:nvPr/>
        </p:nvSpPr>
        <p:spPr>
          <a:xfrm>
            <a:off x="9974799" y="2324530"/>
            <a:ext cx="506870" cy="707886"/>
          </a:xfrm>
          <a:prstGeom prst="rect">
            <a:avLst/>
          </a:prstGeom>
          <a:noFill/>
        </p:spPr>
        <p:txBody>
          <a:bodyPr wrap="none" lIns="91440" tIns="45720" rIns="91440" bIns="45720">
            <a:spAutoFit/>
          </a:bodyPr>
          <a:lstStyle/>
          <a:p>
            <a:pPr algn="ctr"/>
            <a:r>
              <a:rPr lang="en-US" altLang="zh-CN" sz="4000" b="1" cap="none" spc="50" dirty="0" smtClean="0">
                <a:ln w="9525" cmpd="sng">
                  <a:solidFill>
                    <a:schemeClr val="bg1"/>
                  </a:solidFill>
                  <a:prstDash val="solid"/>
                </a:ln>
                <a:solidFill>
                  <a:schemeClr val="bg1"/>
                </a:solidFill>
                <a:effectLst>
                  <a:glow rad="38100">
                    <a:schemeClr val="accent1">
                      <a:alpha val="40000"/>
                    </a:schemeClr>
                  </a:glow>
                </a:effectLst>
                <a:latin typeface="+mj-ea"/>
                <a:ea typeface="+mj-ea"/>
              </a:rPr>
              <a:t>5</a:t>
            </a:r>
            <a:endParaRPr lang="zh-CN" altLang="en-US" sz="4000" b="1" cap="none" spc="50" dirty="0">
              <a:ln w="9525" cmpd="sng">
                <a:solidFill>
                  <a:schemeClr val="bg1"/>
                </a:solidFill>
                <a:prstDash val="solid"/>
              </a:ln>
              <a:solidFill>
                <a:schemeClr val="bg1"/>
              </a:solidFill>
              <a:effectLst>
                <a:glow rad="38100">
                  <a:schemeClr val="accent1">
                    <a:alpha val="40000"/>
                  </a:schemeClr>
                </a:glow>
              </a:effectLst>
              <a:latin typeface="+mj-ea"/>
              <a:ea typeface="+mj-ea"/>
            </a:endParaRPr>
          </a:p>
        </p:txBody>
      </p:sp>
      <p:sp>
        <p:nvSpPr>
          <p:cNvPr id="46" name="文本框 45">
            <a:hlinkClick r:id="rId4" action="ppaction://hlinksldjump"/>
          </p:cNvPr>
          <p:cNvSpPr txBox="1"/>
          <p:nvPr/>
        </p:nvSpPr>
        <p:spPr>
          <a:xfrm>
            <a:off x="3390106" y="3159364"/>
            <a:ext cx="1479550" cy="337185"/>
          </a:xfrm>
          <a:prstGeom prst="rect">
            <a:avLst/>
          </a:prstGeom>
          <a:noFill/>
        </p:spPr>
        <p:txBody>
          <a:bodyPr wrap="none">
            <a:spAutoFit/>
          </a:bodyPr>
          <a:lstStyle/>
          <a:p>
            <a:pPr algn="ctr" fontAlgn="auto">
              <a:spcBef>
                <a:spcPts val="0"/>
              </a:spcBef>
              <a:spcAft>
                <a:spcPts val="0"/>
              </a:spcAft>
              <a:buFontTx/>
              <a:buNone/>
              <a:defRPr/>
            </a:pPr>
            <a:r>
              <a:rPr lang="zh-CN" altLang="en-US" sz="1600" b="1" spc="120" dirty="0" smtClean="0">
                <a:solidFill>
                  <a:schemeClr val="bg1"/>
                </a:solidFill>
                <a:latin typeface="Arial" panose="020B0604020202020204" pitchFamily="34" charset="0"/>
                <a:ea typeface="隶书" panose="02010509060101010101" pitchFamily="49" charset="-122"/>
                <a:cs typeface="Arial" panose="020B0604020202020204" pitchFamily="34" charset="0"/>
              </a:rPr>
              <a:t>Preparation</a:t>
            </a:r>
          </a:p>
        </p:txBody>
      </p:sp>
      <p:sp>
        <p:nvSpPr>
          <p:cNvPr id="47" name="文本框 46"/>
          <p:cNvSpPr txBox="1"/>
          <p:nvPr/>
        </p:nvSpPr>
        <p:spPr>
          <a:xfrm>
            <a:off x="5463955" y="3219735"/>
            <a:ext cx="1321196" cy="307777"/>
          </a:xfrm>
          <a:prstGeom prst="rect">
            <a:avLst/>
          </a:prstGeom>
          <a:noFill/>
        </p:spPr>
        <p:txBody>
          <a:bodyPr wrap="none">
            <a:spAutoFit/>
          </a:bodyPr>
          <a:lstStyle/>
          <a:p>
            <a:pPr algn="ctr" fontAlgn="auto">
              <a:spcBef>
                <a:spcPts val="0"/>
              </a:spcBef>
              <a:spcAft>
                <a:spcPts val="0"/>
              </a:spcAft>
              <a:buFontTx/>
              <a:buNone/>
              <a:defRPr/>
            </a:pPr>
            <a:r>
              <a:rPr lang="en-US" altLang="zh-CN" sz="1400" b="1" spc="120" dirty="0" smtClean="0">
                <a:solidFill>
                  <a:schemeClr val="bg1"/>
                </a:solidFill>
                <a:latin typeface="Arial" panose="020B0604020202020204" pitchFamily="34" charset="0"/>
                <a:ea typeface="隶书" panose="02010509060101010101" pitchFamily="49" charset="-122"/>
                <a:cs typeface="Arial" panose="020B0604020202020204" pitchFamily="34" charset="0"/>
              </a:rPr>
              <a:t>About code</a:t>
            </a:r>
            <a:endParaRPr lang="zh-CN" altLang="en-US" sz="1400" b="1" spc="120" dirty="0" smtClean="0">
              <a:solidFill>
                <a:schemeClr val="bg1"/>
              </a:solidFill>
              <a:latin typeface="Arial" panose="020B0604020202020204" pitchFamily="34" charset="0"/>
              <a:ea typeface="隶书" panose="02010509060101010101" pitchFamily="49" charset="-122"/>
              <a:cs typeface="Arial" panose="020B0604020202020204" pitchFamily="34" charset="0"/>
            </a:endParaRPr>
          </a:p>
        </p:txBody>
      </p:sp>
      <p:sp>
        <p:nvSpPr>
          <p:cNvPr id="48" name="文本框 47">
            <a:hlinkClick r:id="rId4" action="ppaction://hlinksldjump"/>
          </p:cNvPr>
          <p:cNvSpPr txBox="1"/>
          <p:nvPr/>
        </p:nvSpPr>
        <p:spPr>
          <a:xfrm>
            <a:off x="7467274" y="3059723"/>
            <a:ext cx="1227259" cy="523220"/>
          </a:xfrm>
          <a:prstGeom prst="rect">
            <a:avLst/>
          </a:prstGeom>
          <a:noFill/>
        </p:spPr>
        <p:txBody>
          <a:bodyPr wrap="none">
            <a:spAutoFit/>
          </a:bodyPr>
          <a:lstStyle/>
          <a:p>
            <a:pPr algn="ctr" fontAlgn="auto">
              <a:spcBef>
                <a:spcPts val="0"/>
              </a:spcBef>
              <a:spcAft>
                <a:spcPts val="0"/>
              </a:spcAft>
              <a:buFontTx/>
              <a:buNone/>
              <a:defRPr/>
            </a:pPr>
            <a:r>
              <a:rPr lang="en-US" altLang="zh-CN" sz="1400" b="1" spc="120" dirty="0" smtClean="0">
                <a:solidFill>
                  <a:schemeClr val="bg1"/>
                </a:solidFill>
                <a:latin typeface="Arial" panose="020B0604020202020204" pitchFamily="34" charset="0"/>
                <a:ea typeface="隶书" panose="02010509060101010101" pitchFamily="49" charset="-122"/>
                <a:cs typeface="Arial" panose="020B0604020202020204" pitchFamily="34" charset="0"/>
              </a:rPr>
              <a:t>Download </a:t>
            </a:r>
          </a:p>
          <a:p>
            <a:pPr algn="ctr" fontAlgn="auto">
              <a:spcBef>
                <a:spcPts val="0"/>
              </a:spcBef>
              <a:spcAft>
                <a:spcPts val="0"/>
              </a:spcAft>
              <a:buFontTx/>
              <a:buNone/>
              <a:defRPr/>
            </a:pPr>
            <a:r>
              <a:rPr lang="en-US" altLang="zh-CN" sz="1400" b="1" spc="120" dirty="0" smtClean="0">
                <a:solidFill>
                  <a:schemeClr val="bg1"/>
                </a:solidFill>
                <a:latin typeface="Arial" panose="020B0604020202020204" pitchFamily="34" charset="0"/>
                <a:ea typeface="隶书" panose="02010509060101010101" pitchFamily="49" charset="-122"/>
                <a:cs typeface="Arial" panose="020B0604020202020204" pitchFamily="34" charset="0"/>
              </a:rPr>
              <a:t>code</a:t>
            </a:r>
            <a:endParaRPr lang="zh-CN" altLang="en-US" sz="1400" b="1" spc="120" dirty="0" smtClean="0">
              <a:solidFill>
                <a:schemeClr val="bg1"/>
              </a:solidFill>
              <a:latin typeface="Arial" panose="020B0604020202020204" pitchFamily="34" charset="0"/>
              <a:ea typeface="隶书" panose="02010509060101010101" pitchFamily="49" charset="-122"/>
              <a:cs typeface="Arial" panose="020B0604020202020204" pitchFamily="34" charset="0"/>
            </a:endParaRPr>
          </a:p>
        </p:txBody>
      </p:sp>
      <p:sp>
        <p:nvSpPr>
          <p:cNvPr id="49" name="文本框 48"/>
          <p:cNvSpPr txBox="1"/>
          <p:nvPr/>
        </p:nvSpPr>
        <p:spPr>
          <a:xfrm>
            <a:off x="9501458" y="3059723"/>
            <a:ext cx="1559721" cy="523220"/>
          </a:xfrm>
          <a:prstGeom prst="rect">
            <a:avLst/>
          </a:prstGeom>
          <a:noFill/>
        </p:spPr>
        <p:txBody>
          <a:bodyPr wrap="none">
            <a:spAutoFit/>
          </a:bodyPr>
          <a:lstStyle/>
          <a:p>
            <a:pPr algn="ctr" fontAlgn="auto">
              <a:spcBef>
                <a:spcPts val="0"/>
              </a:spcBef>
              <a:spcAft>
                <a:spcPts val="0"/>
              </a:spcAft>
              <a:buFontTx/>
              <a:buNone/>
              <a:defRPr/>
            </a:pPr>
            <a:r>
              <a:rPr lang="zh-CN" altLang="en-US" sz="1400" b="1" spc="120" dirty="0">
                <a:solidFill>
                  <a:schemeClr val="bg1"/>
                </a:solidFill>
                <a:latin typeface="Arial" panose="020B0604020202020204" pitchFamily="34" charset="0"/>
                <a:ea typeface="隶书" panose="02010509060101010101" pitchFamily="49" charset="-122"/>
                <a:cs typeface="Arial" panose="020B0604020202020204" pitchFamily="34" charset="0"/>
              </a:rPr>
              <a:t>Experimental </a:t>
            </a:r>
          </a:p>
          <a:p>
            <a:pPr algn="ctr" fontAlgn="auto">
              <a:spcBef>
                <a:spcPts val="0"/>
              </a:spcBef>
              <a:spcAft>
                <a:spcPts val="0"/>
              </a:spcAft>
              <a:buFontTx/>
              <a:buNone/>
              <a:defRPr/>
            </a:pPr>
            <a:r>
              <a:rPr lang="zh-CN" altLang="en-US" sz="1400" b="1" spc="120" dirty="0">
                <a:solidFill>
                  <a:schemeClr val="bg1"/>
                </a:solidFill>
                <a:latin typeface="Arial" panose="020B0604020202020204" pitchFamily="34" charset="0"/>
                <a:ea typeface="隶书" panose="02010509060101010101" pitchFamily="49" charset="-122"/>
                <a:cs typeface="Arial" panose="020B0604020202020204" pitchFamily="34" charset="0"/>
              </a:rPr>
              <a:t>phenomena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586353" y="271532"/>
            <a:ext cx="506870" cy="707886"/>
          </a:xfrm>
          <a:prstGeom prst="rect">
            <a:avLst/>
          </a:prstGeom>
          <a:noFill/>
        </p:spPr>
        <p:txBody>
          <a:bodyPr wrap="none" lIns="91440" tIns="45720" rIns="91440" bIns="45720">
            <a:spAutoFit/>
          </a:bodyPr>
          <a:lstStyle/>
          <a:p>
            <a:pPr algn="ctr"/>
            <a:r>
              <a:rPr lang="en-US" altLang="zh-CN" sz="4000" b="1" cap="none" spc="50" dirty="0" smtClean="0">
                <a:ln w="9525" cmpd="sng">
                  <a:solidFill>
                    <a:schemeClr val="bg1"/>
                  </a:solidFill>
                  <a:prstDash val="solid"/>
                </a:ln>
                <a:solidFill>
                  <a:schemeClr val="bg1"/>
                </a:solidFill>
                <a:effectLst>
                  <a:glow rad="38100">
                    <a:schemeClr val="accent1">
                      <a:alpha val="40000"/>
                    </a:schemeClr>
                  </a:glow>
                </a:effectLst>
                <a:latin typeface="+mj-ea"/>
                <a:ea typeface="+mj-ea"/>
              </a:rPr>
              <a:t>1</a:t>
            </a:r>
            <a:endParaRPr lang="zh-CN" altLang="en-US" sz="4000" b="1" cap="none" spc="50" dirty="0">
              <a:ln w="9525" cmpd="sng">
                <a:solidFill>
                  <a:schemeClr val="bg1"/>
                </a:solidFill>
                <a:prstDash val="solid"/>
              </a:ln>
              <a:solidFill>
                <a:schemeClr val="bg1"/>
              </a:solidFill>
              <a:effectLst>
                <a:glow rad="38100">
                  <a:schemeClr val="accent1">
                    <a:alpha val="40000"/>
                  </a:schemeClr>
                </a:glow>
              </a:effectLst>
              <a:latin typeface="+mj-ea"/>
              <a:ea typeface="+mj-ea"/>
            </a:endParaRPr>
          </a:p>
        </p:txBody>
      </p:sp>
      <p:sp>
        <p:nvSpPr>
          <p:cNvPr id="36" name="矩形 35"/>
          <p:cNvSpPr/>
          <p:nvPr/>
        </p:nvSpPr>
        <p:spPr>
          <a:xfrm>
            <a:off x="2817971" y="6284094"/>
            <a:ext cx="5347681" cy="584775"/>
          </a:xfrm>
          <a:prstGeom prst="rect">
            <a:avLst/>
          </a:prstGeom>
        </p:spPr>
        <p:txBody>
          <a:bodyPr wrap="none">
            <a:spAutoFit/>
          </a:bodyPr>
          <a:lstStyle/>
          <a:p>
            <a:pPr algn="ctr"/>
            <a:r>
              <a:rPr lang="en-US" altLang="zh-CN" sz="3200" dirty="0" err="1">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Yahboom</a:t>
            </a:r>
            <a:r>
              <a:rPr lang="zh-CN" altLang="en-US"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   </a:t>
            </a:r>
            <a:r>
              <a:rPr lang="en-US" altLang="zh-CN"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OMIBOX </a:t>
            </a:r>
            <a:r>
              <a:rPr lang="zh-CN" altLang="en-US"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Tutoria</a:t>
            </a:r>
            <a:r>
              <a:rPr lang="en-US" altLang="zh-CN"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l</a:t>
            </a:r>
            <a:endParaRPr lang="zh-CN" altLang="en-US" sz="3200" dirty="0">
              <a:ln w="0"/>
              <a:solidFill>
                <a:srgbClr val="4AD1EA"/>
              </a:solidFill>
              <a:latin typeface="隶书" panose="02010509060101010101" pitchFamily="49" charset="-122"/>
              <a:ea typeface="隶书" panose="02010509060101010101" pitchFamily="49" charset="-122"/>
            </a:endParaRPr>
          </a:p>
        </p:txBody>
      </p:sp>
      <p:pic>
        <p:nvPicPr>
          <p:cNvPr id="33" name="图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6366" y="145733"/>
            <a:ext cx="2234629" cy="340299"/>
          </a:xfrm>
          <a:prstGeom prst="rect">
            <a:avLst/>
          </a:prstGeom>
        </p:spPr>
      </p:pic>
      <p:sp>
        <p:nvSpPr>
          <p:cNvPr id="12" name="文本框 11"/>
          <p:cNvSpPr txBox="1"/>
          <p:nvPr/>
        </p:nvSpPr>
        <p:spPr>
          <a:xfrm>
            <a:off x="1498352" y="272078"/>
            <a:ext cx="4010025" cy="706755"/>
          </a:xfrm>
          <a:prstGeom prst="rect">
            <a:avLst/>
          </a:prstGeom>
          <a:noFill/>
        </p:spPr>
        <p:txBody>
          <a:bodyPr wrap="none">
            <a:spAutoFit/>
          </a:bodyPr>
          <a:lstStyle/>
          <a:p>
            <a:pPr algn="ctr" fontAlgn="auto">
              <a:spcBef>
                <a:spcPts val="0"/>
              </a:spcBef>
              <a:spcAft>
                <a:spcPts val="0"/>
              </a:spcAft>
              <a:buFontTx/>
              <a:buNone/>
              <a:defRPr/>
            </a:pPr>
            <a:r>
              <a:rPr lang="zh-CN" altLang="en-US" sz="4000" b="1" spc="120" dirty="0" smtClean="0">
                <a:solidFill>
                  <a:schemeClr val="bg1"/>
                </a:solidFill>
                <a:latin typeface="Arial" panose="020B0604020202020204" pitchFamily="34" charset="0"/>
                <a:ea typeface="隶书" panose="02010509060101010101" pitchFamily="49" charset="-122"/>
                <a:cs typeface="Arial" panose="020B0604020202020204" pitchFamily="34" charset="0"/>
                <a:sym typeface="+mn-ea"/>
              </a:rPr>
              <a:t>Learning goals</a:t>
            </a:r>
          </a:p>
        </p:txBody>
      </p:sp>
      <p:sp>
        <p:nvSpPr>
          <p:cNvPr id="13" name="矩形 12"/>
          <p:cNvSpPr/>
          <p:nvPr/>
        </p:nvSpPr>
        <p:spPr>
          <a:xfrm>
            <a:off x="383790" y="1666200"/>
            <a:ext cx="10115481" cy="707886"/>
          </a:xfrm>
          <a:prstGeom prst="rect">
            <a:avLst/>
          </a:prstGeom>
          <a:noFill/>
        </p:spPr>
        <p:txBody>
          <a:bodyPr wrap="square" lIns="91440" tIns="45720" rIns="91440" bIns="45720">
            <a:spAutoFit/>
          </a:bodyPr>
          <a:lstStyle/>
          <a:p>
            <a:r>
              <a:rPr lang="en-US" altLang="zh-CN" sz="2000" b="1" dirty="0">
                <a:ln w="0"/>
                <a:solidFill>
                  <a:srgbClr val="4AD1EA"/>
                </a:solidFill>
                <a:latin typeface="Arial" panose="020B0604020202020204" pitchFamily="34" charset="0"/>
                <a:ea typeface="隶书" panose="02010509060101010101" pitchFamily="49" charset="-122"/>
                <a:cs typeface="Arial" panose="020B0604020202020204" pitchFamily="34" charset="0"/>
              </a:rPr>
              <a:t>2. Learn about the </a:t>
            </a:r>
            <a:r>
              <a:rPr lang="en-US" altLang="zh-CN" sz="2000" b="1" dirty="0" smtClean="0">
                <a:ln w="0"/>
                <a:solidFill>
                  <a:srgbClr val="4AD1EA"/>
                </a:solidFill>
                <a:latin typeface="Arial" panose="020B0604020202020204" pitchFamily="34" charset="0"/>
                <a:ea typeface="隶书" panose="02010509060101010101" pitchFamily="49" charset="-122"/>
                <a:cs typeface="Arial" panose="020B0604020202020204" pitchFamily="34" charset="0"/>
              </a:rPr>
              <a:t>Arduino Uno </a:t>
            </a:r>
            <a:r>
              <a:rPr lang="en-US" altLang="zh-CN" sz="2000" b="1" dirty="0">
                <a:ln w="0"/>
                <a:solidFill>
                  <a:srgbClr val="4AD1EA"/>
                </a:solidFill>
                <a:latin typeface="Arial" panose="020B0604020202020204" pitchFamily="34" charset="0"/>
                <a:ea typeface="隶书" panose="02010509060101010101" pitchFamily="49" charset="-122"/>
                <a:cs typeface="Arial" panose="020B0604020202020204" pitchFamily="34" charset="0"/>
              </a:rPr>
              <a:t>pins connected to the Tracking</a:t>
            </a:r>
            <a:r>
              <a:rPr lang="en-US" altLang="zh-CN" sz="2000" b="1" dirty="0" smtClean="0">
                <a:ln w="0"/>
                <a:solidFill>
                  <a:srgbClr val="4AD1EA"/>
                </a:solidFill>
                <a:latin typeface="Arial" panose="020B0604020202020204" pitchFamily="34" charset="0"/>
                <a:ea typeface="隶书" panose="02010509060101010101" pitchFamily="49" charset="-122"/>
                <a:cs typeface="Arial" panose="020B0604020202020204" pitchFamily="34" charset="0"/>
              </a:rPr>
              <a:t> </a:t>
            </a:r>
            <a:r>
              <a:rPr lang="en-US" altLang="zh-CN" sz="2000" b="1" dirty="0">
                <a:ln w="0"/>
                <a:solidFill>
                  <a:srgbClr val="4AD1EA"/>
                </a:solidFill>
                <a:latin typeface="Arial" panose="020B0604020202020204" pitchFamily="34" charset="0"/>
                <a:ea typeface="隶书" panose="02010509060101010101" pitchFamily="49" charset="-122"/>
                <a:cs typeface="Arial" panose="020B0604020202020204" pitchFamily="34" charset="0"/>
              </a:rPr>
              <a:t>sensor </a:t>
            </a:r>
            <a:r>
              <a:rPr lang="en-US" altLang="zh-CN" sz="2000" b="1" dirty="0" smtClean="0">
                <a:ln w="0"/>
                <a:solidFill>
                  <a:srgbClr val="4AD1EA"/>
                </a:solidFill>
                <a:latin typeface="Arial" panose="020B0604020202020204" pitchFamily="34" charset="0"/>
                <a:ea typeface="隶书" panose="02010509060101010101" pitchFamily="49" charset="-122"/>
                <a:cs typeface="Arial" panose="020B0604020202020204" pitchFamily="34" charset="0"/>
              </a:rPr>
              <a:t>of  </a:t>
            </a:r>
            <a:r>
              <a:rPr lang="en-US" altLang="zh-CN" sz="2000" b="1" dirty="0" err="1" smtClean="0">
                <a:ln w="0"/>
                <a:solidFill>
                  <a:srgbClr val="4AD1EA"/>
                </a:solidFill>
                <a:latin typeface="Arial" panose="020B0604020202020204" pitchFamily="34" charset="0"/>
                <a:ea typeface="隶书" panose="02010509060101010101" pitchFamily="49" charset="-122"/>
                <a:cs typeface="Arial" panose="020B0604020202020204" pitchFamily="34" charset="0"/>
              </a:rPr>
              <a:t>Omibox</a:t>
            </a:r>
            <a:r>
              <a:rPr lang="en-US" altLang="zh-CN" sz="2000" b="1" dirty="0" smtClean="0">
                <a:ln w="0"/>
                <a:solidFill>
                  <a:srgbClr val="4AD1EA"/>
                </a:solidFill>
                <a:latin typeface="Arial" panose="020B0604020202020204" pitchFamily="34" charset="0"/>
                <a:ea typeface="隶书" panose="02010509060101010101" pitchFamily="49" charset="-122"/>
                <a:cs typeface="Arial" panose="020B0604020202020204" pitchFamily="34" charset="0"/>
              </a:rPr>
              <a:t> programmable robot</a:t>
            </a:r>
            <a:endParaRPr lang="zh-CN" altLang="en-US" sz="2000" b="1" cap="none" spc="0" dirty="0">
              <a:ln w="0"/>
              <a:solidFill>
                <a:srgbClr val="4AD1EA"/>
              </a:solidFill>
              <a:latin typeface="Arial" panose="020B0604020202020204" pitchFamily="34" charset="0"/>
              <a:ea typeface="隶书" panose="02010509060101010101" pitchFamily="49" charset="-122"/>
              <a:cs typeface="Arial" panose="020B0604020202020204" pitchFamily="34" charset="0"/>
            </a:endParaRPr>
          </a:p>
        </p:txBody>
      </p:sp>
      <p:sp>
        <p:nvSpPr>
          <p:cNvPr id="14" name="矩形 13"/>
          <p:cNvSpPr/>
          <p:nvPr/>
        </p:nvSpPr>
        <p:spPr>
          <a:xfrm>
            <a:off x="383790" y="1140081"/>
            <a:ext cx="6819752" cy="400110"/>
          </a:xfrm>
          <a:prstGeom prst="rect">
            <a:avLst/>
          </a:prstGeom>
          <a:noFill/>
        </p:spPr>
        <p:txBody>
          <a:bodyPr wrap="none" lIns="91440" tIns="45720" rIns="91440" bIns="45720">
            <a:spAutoFit/>
          </a:bodyPr>
          <a:lstStyle/>
          <a:p>
            <a:r>
              <a:rPr lang="en-US" sz="2000" b="1" dirty="0" smtClean="0">
                <a:ln w="0"/>
                <a:solidFill>
                  <a:srgbClr val="4AD1EA"/>
                </a:solidFill>
                <a:latin typeface="Arial" panose="020B0604020202020204" pitchFamily="34" charset="0"/>
                <a:ea typeface="隶书" panose="02010509060101010101" pitchFamily="49" charset="-122"/>
                <a:cs typeface="Arial" panose="020B0604020202020204" pitchFamily="34" charset="0"/>
              </a:rPr>
              <a:t>1. T</a:t>
            </a:r>
            <a:r>
              <a:rPr sz="2000" b="1" dirty="0" smtClean="0">
                <a:ln w="0"/>
                <a:solidFill>
                  <a:srgbClr val="4AD1EA"/>
                </a:solidFill>
                <a:latin typeface="Arial" panose="020B0604020202020204" pitchFamily="34" charset="0"/>
                <a:ea typeface="隶书" panose="02010509060101010101" pitchFamily="49" charset="-122"/>
                <a:cs typeface="Arial" panose="020B0604020202020204" pitchFamily="34" charset="0"/>
              </a:rPr>
              <a:t>he position of the </a:t>
            </a:r>
            <a:r>
              <a:rPr lang="en-US" sz="2000" b="1" dirty="0" smtClean="0">
                <a:ln w="0"/>
                <a:solidFill>
                  <a:srgbClr val="4AD1EA"/>
                </a:solidFill>
                <a:latin typeface="Arial" panose="020B0604020202020204" pitchFamily="34" charset="0"/>
                <a:ea typeface="隶书" panose="02010509060101010101" pitchFamily="49" charset="-122"/>
                <a:cs typeface="Arial" panose="020B0604020202020204" pitchFamily="34" charset="0"/>
              </a:rPr>
              <a:t>Tracking </a:t>
            </a:r>
            <a:r>
              <a:rPr lang="en-US" sz="2000" b="1" dirty="0">
                <a:ln w="0"/>
                <a:solidFill>
                  <a:srgbClr val="4AD1EA"/>
                </a:solidFill>
                <a:latin typeface="Arial" panose="020B0604020202020204" pitchFamily="34" charset="0"/>
                <a:ea typeface="隶书" panose="02010509060101010101" pitchFamily="49" charset="-122"/>
                <a:cs typeface="Arial" panose="020B0604020202020204" pitchFamily="34" charset="0"/>
              </a:rPr>
              <a:t>sensor </a:t>
            </a:r>
            <a:r>
              <a:rPr lang="en-US" sz="2000" b="1" dirty="0" smtClean="0">
                <a:ln w="0"/>
                <a:solidFill>
                  <a:srgbClr val="4AD1EA"/>
                </a:solidFill>
                <a:latin typeface="Arial" panose="020B0604020202020204" pitchFamily="34" charset="0"/>
                <a:ea typeface="隶书" panose="02010509060101010101" pitchFamily="49" charset="-122"/>
                <a:cs typeface="Arial" panose="020B0604020202020204" pitchFamily="34" charset="0"/>
              </a:rPr>
              <a:t>on</a:t>
            </a:r>
            <a:r>
              <a:rPr sz="2000" b="1" dirty="0" smtClean="0">
                <a:ln w="0"/>
                <a:solidFill>
                  <a:srgbClr val="4AD1EA"/>
                </a:solidFill>
                <a:latin typeface="Arial" panose="020B0604020202020204" pitchFamily="34" charset="0"/>
                <a:ea typeface="隶书" panose="02010509060101010101" pitchFamily="49" charset="-122"/>
                <a:cs typeface="Arial" panose="020B0604020202020204" pitchFamily="34" charset="0"/>
              </a:rPr>
              <a:t> the </a:t>
            </a:r>
            <a:r>
              <a:rPr lang="en-US" sz="2000" b="1" dirty="0" smtClean="0">
                <a:ln w="0"/>
                <a:solidFill>
                  <a:srgbClr val="4AD1EA"/>
                </a:solidFill>
                <a:latin typeface="Arial" panose="020B0604020202020204" pitchFamily="34" charset="0"/>
                <a:ea typeface="隶书" panose="02010509060101010101" pitchFamily="49" charset="-122"/>
                <a:cs typeface="Arial" panose="020B0604020202020204" pitchFamily="34" charset="0"/>
              </a:rPr>
              <a:t>robot </a:t>
            </a:r>
            <a:r>
              <a:rPr sz="2000" b="1" dirty="0" smtClean="0">
                <a:ln w="0"/>
                <a:solidFill>
                  <a:srgbClr val="4AD1EA"/>
                </a:solidFill>
                <a:latin typeface="Arial" panose="020B0604020202020204" pitchFamily="34" charset="0"/>
                <a:ea typeface="隶书" panose="02010509060101010101" pitchFamily="49" charset="-122"/>
                <a:cs typeface="Arial" panose="020B0604020202020204" pitchFamily="34" charset="0"/>
              </a:rPr>
              <a:t>car</a:t>
            </a:r>
          </a:p>
        </p:txBody>
      </p:sp>
      <p:sp>
        <p:nvSpPr>
          <p:cNvPr id="15" name="矩形 14"/>
          <p:cNvSpPr/>
          <p:nvPr/>
        </p:nvSpPr>
        <p:spPr>
          <a:xfrm>
            <a:off x="383790" y="2500095"/>
            <a:ext cx="6988560" cy="400110"/>
          </a:xfrm>
          <a:prstGeom prst="rect">
            <a:avLst/>
          </a:prstGeom>
          <a:noFill/>
        </p:spPr>
        <p:txBody>
          <a:bodyPr wrap="square" lIns="91440" tIns="45720" rIns="91440" bIns="45720">
            <a:spAutoFit/>
          </a:bodyPr>
          <a:lstStyle/>
          <a:p>
            <a:r>
              <a:rPr lang="en-US" altLang="zh-CN" sz="2000" b="1" cap="none" spc="0" dirty="0" smtClean="0">
                <a:ln w="0"/>
                <a:solidFill>
                  <a:srgbClr val="4AD1EA"/>
                </a:solidFill>
                <a:latin typeface="Arial" panose="020B0604020202020204" pitchFamily="34" charset="0"/>
                <a:ea typeface="隶书" panose="02010509060101010101" pitchFamily="49" charset="-122"/>
                <a:cs typeface="Arial" panose="020B0604020202020204" pitchFamily="34" charset="0"/>
              </a:rPr>
              <a:t>3. </a:t>
            </a:r>
            <a:r>
              <a:rPr lang="en-US" altLang="zh-CN" sz="2000" b="1" dirty="0">
                <a:ln w="0"/>
                <a:solidFill>
                  <a:srgbClr val="4AD1EA"/>
                </a:solidFill>
                <a:latin typeface="Arial" panose="020B0604020202020204" pitchFamily="34" charset="0"/>
                <a:ea typeface="隶书" panose="02010509060101010101" pitchFamily="49" charset="-122"/>
                <a:cs typeface="Arial" panose="020B0604020202020204" pitchFamily="34" charset="0"/>
              </a:rPr>
              <a:t>Learn to understand the principle of Tracking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588645" y="271532"/>
            <a:ext cx="502285" cy="706755"/>
          </a:xfrm>
          <a:prstGeom prst="rect">
            <a:avLst/>
          </a:prstGeom>
          <a:noFill/>
        </p:spPr>
        <p:txBody>
          <a:bodyPr wrap="none" lIns="91440" tIns="45720" rIns="91440" bIns="45720">
            <a:spAutoFit/>
          </a:bodyPr>
          <a:lstStyle/>
          <a:p>
            <a:pPr algn="ctr"/>
            <a:r>
              <a:rPr lang="en-US" sz="4000" b="1" cap="none" spc="50" dirty="0" smtClean="0">
                <a:ln w="9525" cmpd="sng">
                  <a:solidFill>
                    <a:schemeClr val="bg1"/>
                  </a:solidFill>
                  <a:prstDash val="solid"/>
                </a:ln>
                <a:solidFill>
                  <a:schemeClr val="bg1"/>
                </a:solidFill>
                <a:effectLst>
                  <a:glow rad="38100">
                    <a:schemeClr val="accent1">
                      <a:alpha val="40000"/>
                    </a:schemeClr>
                  </a:glow>
                </a:effectLst>
                <a:latin typeface="+mj-ea"/>
                <a:ea typeface="+mj-ea"/>
              </a:rPr>
              <a:t>2</a:t>
            </a:r>
            <a:endParaRPr lang="en-US" sz="4000" b="1" cap="none" spc="50" dirty="0">
              <a:ln w="9525" cmpd="sng">
                <a:solidFill>
                  <a:schemeClr val="bg1"/>
                </a:solidFill>
                <a:prstDash val="solid"/>
              </a:ln>
              <a:solidFill>
                <a:schemeClr val="bg1"/>
              </a:solidFill>
              <a:effectLst>
                <a:glow rad="38100">
                  <a:schemeClr val="accent1">
                    <a:alpha val="40000"/>
                  </a:schemeClr>
                </a:glow>
              </a:effectLst>
              <a:latin typeface="+mj-ea"/>
              <a:ea typeface="+mj-ea"/>
            </a:endParaRPr>
          </a:p>
        </p:txBody>
      </p:sp>
      <p:sp>
        <p:nvSpPr>
          <p:cNvPr id="36" name="矩形 35"/>
          <p:cNvSpPr/>
          <p:nvPr/>
        </p:nvSpPr>
        <p:spPr>
          <a:xfrm>
            <a:off x="2817971" y="6284094"/>
            <a:ext cx="5347681" cy="584775"/>
          </a:xfrm>
          <a:prstGeom prst="rect">
            <a:avLst/>
          </a:prstGeom>
        </p:spPr>
        <p:txBody>
          <a:bodyPr wrap="none">
            <a:spAutoFit/>
          </a:bodyPr>
          <a:lstStyle/>
          <a:p>
            <a:pPr algn="ctr"/>
            <a:r>
              <a:rPr lang="en-US" altLang="zh-CN" sz="3200" dirty="0" err="1">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Yahboom</a:t>
            </a:r>
            <a:r>
              <a:rPr lang="zh-CN" altLang="en-US"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   </a:t>
            </a:r>
            <a:r>
              <a:rPr lang="en-US" altLang="zh-CN"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OMIBOX </a:t>
            </a:r>
            <a:r>
              <a:rPr lang="zh-CN" altLang="en-US"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Tutoria</a:t>
            </a:r>
            <a:r>
              <a:rPr lang="en-US" altLang="zh-CN"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l</a:t>
            </a:r>
            <a:endParaRPr lang="zh-CN" altLang="en-US" sz="3200" dirty="0">
              <a:ln w="0"/>
              <a:solidFill>
                <a:srgbClr val="4AD1EA"/>
              </a:solidFill>
              <a:latin typeface="隶书" panose="02010509060101010101" pitchFamily="49" charset="-122"/>
              <a:ea typeface="隶书" panose="02010509060101010101" pitchFamily="49" charset="-122"/>
            </a:endParaRPr>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6366" y="145733"/>
            <a:ext cx="2234629" cy="340299"/>
          </a:xfrm>
          <a:prstGeom prst="rect">
            <a:avLst/>
          </a:prstGeom>
        </p:spPr>
      </p:pic>
      <p:sp>
        <p:nvSpPr>
          <p:cNvPr id="11" name="文本框 10"/>
          <p:cNvSpPr txBox="1"/>
          <p:nvPr/>
        </p:nvSpPr>
        <p:spPr>
          <a:xfrm>
            <a:off x="1576457" y="273348"/>
            <a:ext cx="3655695" cy="706755"/>
          </a:xfrm>
          <a:prstGeom prst="rect">
            <a:avLst/>
          </a:prstGeom>
          <a:noFill/>
        </p:spPr>
        <p:txBody>
          <a:bodyPr wrap="none">
            <a:spAutoFit/>
          </a:bodyPr>
          <a:lstStyle/>
          <a:p>
            <a:pPr algn="ctr" fontAlgn="auto">
              <a:spcBef>
                <a:spcPts val="0"/>
              </a:spcBef>
              <a:spcAft>
                <a:spcPts val="0"/>
              </a:spcAft>
              <a:buFontTx/>
              <a:buNone/>
              <a:defRPr/>
            </a:pPr>
            <a:r>
              <a:rPr lang="zh-CN" altLang="en-US" sz="4000" b="1" spc="120" dirty="0" smtClean="0">
                <a:solidFill>
                  <a:schemeClr val="bg1"/>
                </a:solidFill>
                <a:latin typeface="Arial" panose="020B0604020202020204" pitchFamily="34" charset="0"/>
                <a:ea typeface="隶书" panose="02010509060101010101" pitchFamily="49" charset="-122"/>
                <a:cs typeface="Arial" panose="020B0604020202020204" pitchFamily="34" charset="0"/>
                <a:sym typeface="+mn-ea"/>
              </a:rPr>
              <a:t>Preparation</a:t>
            </a:r>
            <a:r>
              <a:rPr lang="en-US" altLang="zh-CN" sz="4000" spc="120" dirty="0" smtClean="0">
                <a:solidFill>
                  <a:schemeClr val="bg1"/>
                </a:solidFill>
                <a:latin typeface="Arial" panose="020B0604020202020204" pitchFamily="34" charset="0"/>
                <a:ea typeface="隶书" panose="02010509060101010101" pitchFamily="49" charset="-122"/>
                <a:cs typeface="Arial" panose="020B0604020202020204" pitchFamily="34" charset="0"/>
                <a:sym typeface="+mn-ea"/>
              </a:rPr>
              <a:t>-1</a:t>
            </a:r>
            <a:endParaRPr lang="en-US" altLang="zh-CN" sz="4000" spc="120" dirty="0" smtClean="0">
              <a:solidFill>
                <a:schemeClr val="bg1"/>
              </a:solidFill>
              <a:latin typeface="隶书" panose="02010509060101010101" pitchFamily="49" charset="-122"/>
              <a:ea typeface="隶书" panose="02010509060101010101" pitchFamily="49" charset="-122"/>
              <a:sym typeface="+mn-ea"/>
            </a:endParaRPr>
          </a:p>
        </p:txBody>
      </p:sp>
      <p:sp>
        <p:nvSpPr>
          <p:cNvPr id="12" name="KSO_Shape"/>
          <p:cNvSpPr>
            <a:spLocks noChangeAspect="1"/>
          </p:cNvSpPr>
          <p:nvPr/>
        </p:nvSpPr>
        <p:spPr bwMode="auto">
          <a:xfrm>
            <a:off x="1817086" y="2521390"/>
            <a:ext cx="720725" cy="714375"/>
          </a:xfrm>
          <a:custGeom>
            <a:avLst/>
            <a:gdLst>
              <a:gd name="T0" fmla="*/ 1420802 w 2262188"/>
              <a:gd name="T1" fmla="*/ 2155372 h 2241550"/>
              <a:gd name="T2" fmla="*/ 0 w 2262188"/>
              <a:gd name="T3" fmla="*/ 1901959 h 2241550"/>
              <a:gd name="T4" fmla="*/ 966787 w 2262188"/>
              <a:gd name="T5" fmla="*/ 2002745 h 2241550"/>
              <a:gd name="T6" fmla="*/ 463550 w 2262188"/>
              <a:gd name="T7" fmla="*/ 1799189 h 2241550"/>
              <a:gd name="T8" fmla="*/ 1920875 w 2262188"/>
              <a:gd name="T9" fmla="*/ 1721932 h 2241550"/>
              <a:gd name="T10" fmla="*/ 1920875 w 2262188"/>
              <a:gd name="T11" fmla="*/ 1643063 h 2241550"/>
              <a:gd name="T12" fmla="*/ 1920875 w 2262188"/>
              <a:gd name="T13" fmla="*/ 1520825 h 2241550"/>
              <a:gd name="T14" fmla="*/ 1437365 w 2262188"/>
              <a:gd name="T15" fmla="*/ 1781511 h 2241550"/>
              <a:gd name="T16" fmla="*/ 0 w 2262188"/>
              <a:gd name="T17" fmla="*/ 1470217 h 2241550"/>
              <a:gd name="T18" fmla="*/ 1304860 w 2262188"/>
              <a:gd name="T19" fmla="*/ 1658938 h 2241550"/>
              <a:gd name="T20" fmla="*/ 1333924 w 2262188"/>
              <a:gd name="T21" fmla="*/ 1648052 h 2241550"/>
              <a:gd name="T22" fmla="*/ 1395684 w 2262188"/>
              <a:gd name="T23" fmla="*/ 1641022 h 2241550"/>
              <a:gd name="T24" fmla="*/ 1448362 w 2262188"/>
              <a:gd name="T25" fmla="*/ 1646011 h 2241550"/>
              <a:gd name="T26" fmla="*/ 1677920 w 2262188"/>
              <a:gd name="T27" fmla="*/ 1506991 h 2241550"/>
              <a:gd name="T28" fmla="*/ 1657031 w 2262188"/>
              <a:gd name="T29" fmla="*/ 1492023 h 2241550"/>
              <a:gd name="T30" fmla="*/ 1654306 w 2262188"/>
              <a:gd name="T31" fmla="*/ 1479097 h 2241550"/>
              <a:gd name="T32" fmla="*/ 1663843 w 2262188"/>
              <a:gd name="T33" fmla="*/ 1466170 h 2241550"/>
              <a:gd name="T34" fmla="*/ 995838 w 2262188"/>
              <a:gd name="T35" fmla="*/ 1258888 h 2241550"/>
              <a:gd name="T36" fmla="*/ 489738 w 2262188"/>
              <a:gd name="T37" fmla="*/ 1130300 h 2241550"/>
              <a:gd name="T38" fmla="*/ 594035 w 2262188"/>
              <a:gd name="T39" fmla="*/ 1213404 h 2241550"/>
              <a:gd name="T40" fmla="*/ 555491 w 2262188"/>
              <a:gd name="T41" fmla="*/ 1222487 h 2241550"/>
              <a:gd name="T42" fmla="*/ 486564 w 2262188"/>
              <a:gd name="T43" fmla="*/ 1223168 h 2241550"/>
              <a:gd name="T44" fmla="*/ 211086 w 2262188"/>
              <a:gd name="T45" fmla="*/ 1351684 h 2241550"/>
              <a:gd name="T46" fmla="*/ 251218 w 2262188"/>
              <a:gd name="T47" fmla="*/ 1368941 h 2241550"/>
              <a:gd name="T48" fmla="*/ 259153 w 2262188"/>
              <a:gd name="T49" fmla="*/ 1381429 h 2241550"/>
              <a:gd name="T50" fmla="*/ 255072 w 2262188"/>
              <a:gd name="T51" fmla="*/ 1394599 h 2241550"/>
              <a:gd name="T52" fmla="*/ 240561 w 2262188"/>
              <a:gd name="T53" fmla="*/ 1405498 h 2241550"/>
              <a:gd name="T54" fmla="*/ 810075 w 2262188"/>
              <a:gd name="T55" fmla="*/ 1021049 h 2241550"/>
              <a:gd name="T56" fmla="*/ 341312 w 2262188"/>
              <a:gd name="T57" fmla="*/ 771297 h 2241550"/>
              <a:gd name="T58" fmla="*/ 2262188 w 2262188"/>
              <a:gd name="T59" fmla="*/ 687389 h 2241550"/>
              <a:gd name="T60" fmla="*/ 830949 w 2262188"/>
              <a:gd name="T61" fmla="*/ 982664 h 2241550"/>
              <a:gd name="T62" fmla="*/ 1797050 w 2262188"/>
              <a:gd name="T63" fmla="*/ 752476 h 2241550"/>
              <a:gd name="T64" fmla="*/ 1295400 w 2262188"/>
              <a:gd name="T65" fmla="*/ 660174 h 2241550"/>
              <a:gd name="T66" fmla="*/ 2262188 w 2262188"/>
              <a:gd name="T67" fmla="*/ 462607 h 2241550"/>
              <a:gd name="T68" fmla="*/ 824823 w 2262188"/>
              <a:gd name="T69" fmla="*/ 651157 h 2241550"/>
              <a:gd name="T70" fmla="*/ 341312 w 2262188"/>
              <a:gd name="T71" fmla="*/ 390526 h 2241550"/>
              <a:gd name="T72" fmla="*/ 786730 w 2262188"/>
              <a:gd name="T73" fmla="*/ 233363 h 2241550"/>
              <a:gd name="T74" fmla="*/ 600403 w 2262188"/>
              <a:gd name="T75" fmla="*/ 336703 h 2241550"/>
              <a:gd name="T76" fmla="*/ 608110 w 2262188"/>
              <a:gd name="T77" fmla="*/ 349677 h 2241550"/>
              <a:gd name="T78" fmla="*/ 603350 w 2262188"/>
              <a:gd name="T79" fmla="*/ 362651 h 2241550"/>
              <a:gd name="T80" fmla="*/ 576602 w 2262188"/>
              <a:gd name="T81" fmla="*/ 378585 h 2241550"/>
              <a:gd name="T82" fmla="*/ 820278 w 2262188"/>
              <a:gd name="T83" fmla="*/ 514246 h 2241550"/>
              <a:gd name="T84" fmla="*/ 878761 w 2262188"/>
              <a:gd name="T85" fmla="*/ 510831 h 2241550"/>
              <a:gd name="T86" fmla="*/ 932710 w 2262188"/>
              <a:gd name="T87" fmla="*/ 519026 h 2241550"/>
              <a:gd name="T88" fmla="*/ 1216508 w 2262188"/>
              <a:gd name="T89" fmla="*/ 466218 h 2241550"/>
              <a:gd name="T90" fmla="*/ 1749425 w 2262188"/>
              <a:gd name="T91" fmla="*/ 883986 h 2241550"/>
              <a:gd name="T92" fmla="*/ 1798297 w 2262188"/>
              <a:gd name="T93" fmla="*/ 374650 h 2241550"/>
              <a:gd name="T94" fmla="*/ 2012784 w 2262188"/>
              <a:gd name="T95" fmla="*/ 269585 h 2241550"/>
              <a:gd name="T96" fmla="*/ 2003262 w 2262188"/>
              <a:gd name="T97" fmla="*/ 256650 h 2241550"/>
              <a:gd name="T98" fmla="*/ 2006209 w 2262188"/>
              <a:gd name="T99" fmla="*/ 243943 h 2241550"/>
              <a:gd name="T100" fmla="*/ 2027068 w 2262188"/>
              <a:gd name="T101" fmla="*/ 228966 h 2241550"/>
              <a:gd name="T102" fmla="*/ 1797843 w 2262188"/>
              <a:gd name="T103" fmla="*/ 89635 h 2241550"/>
              <a:gd name="T104" fmla="*/ 1745015 w 2262188"/>
              <a:gd name="T105" fmla="*/ 94400 h 2241550"/>
              <a:gd name="T106" fmla="*/ 1683571 w 2262188"/>
              <a:gd name="T107" fmla="*/ 87820 h 2241550"/>
              <a:gd name="T108" fmla="*/ 1651602 w 2262188"/>
              <a:gd name="T109" fmla="*/ 75112 h 224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62188" h="2241550">
                <a:moveTo>
                  <a:pt x="1920875" y="1898650"/>
                </a:moveTo>
                <a:lnTo>
                  <a:pt x="1920875" y="1901598"/>
                </a:lnTo>
                <a:lnTo>
                  <a:pt x="1920875" y="1977571"/>
                </a:lnTo>
                <a:lnTo>
                  <a:pt x="1431239" y="2241550"/>
                </a:lnTo>
                <a:lnTo>
                  <a:pt x="966787" y="2131332"/>
                </a:lnTo>
                <a:lnTo>
                  <a:pt x="966787" y="2047648"/>
                </a:lnTo>
                <a:lnTo>
                  <a:pt x="1420802" y="2155372"/>
                </a:lnTo>
                <a:lnTo>
                  <a:pt x="1437365" y="2159227"/>
                </a:lnTo>
                <a:lnTo>
                  <a:pt x="1452113" y="2151289"/>
                </a:lnTo>
                <a:lnTo>
                  <a:pt x="1920875" y="1898650"/>
                </a:lnTo>
                <a:close/>
                <a:moveTo>
                  <a:pt x="0" y="1817688"/>
                </a:moveTo>
                <a:lnTo>
                  <a:pt x="463550" y="1928451"/>
                </a:lnTo>
                <a:lnTo>
                  <a:pt x="463550" y="2012951"/>
                </a:lnTo>
                <a:lnTo>
                  <a:pt x="0" y="1901959"/>
                </a:lnTo>
                <a:lnTo>
                  <a:pt x="0" y="1848519"/>
                </a:lnTo>
                <a:lnTo>
                  <a:pt x="0" y="1817688"/>
                </a:lnTo>
                <a:close/>
                <a:moveTo>
                  <a:pt x="1920875" y="1770063"/>
                </a:moveTo>
                <a:lnTo>
                  <a:pt x="1920875" y="1772784"/>
                </a:lnTo>
                <a:lnTo>
                  <a:pt x="1920875" y="1848984"/>
                </a:lnTo>
                <a:lnTo>
                  <a:pt x="1431239" y="2112963"/>
                </a:lnTo>
                <a:lnTo>
                  <a:pt x="966787" y="2002745"/>
                </a:lnTo>
                <a:lnTo>
                  <a:pt x="966787" y="1919061"/>
                </a:lnTo>
                <a:lnTo>
                  <a:pt x="1420802" y="2026784"/>
                </a:lnTo>
                <a:lnTo>
                  <a:pt x="1437365" y="2030867"/>
                </a:lnTo>
                <a:lnTo>
                  <a:pt x="1452113" y="2022702"/>
                </a:lnTo>
                <a:lnTo>
                  <a:pt x="1920875" y="1770063"/>
                </a:lnTo>
                <a:close/>
                <a:moveTo>
                  <a:pt x="0" y="1689100"/>
                </a:moveTo>
                <a:lnTo>
                  <a:pt x="463550" y="1799189"/>
                </a:lnTo>
                <a:lnTo>
                  <a:pt x="463550" y="1882775"/>
                </a:lnTo>
                <a:lnTo>
                  <a:pt x="0" y="1772460"/>
                </a:lnTo>
                <a:lnTo>
                  <a:pt x="0" y="1719680"/>
                </a:lnTo>
                <a:lnTo>
                  <a:pt x="0" y="1689100"/>
                </a:lnTo>
                <a:close/>
                <a:moveTo>
                  <a:pt x="1920875" y="1643063"/>
                </a:moveTo>
                <a:lnTo>
                  <a:pt x="1920875" y="1646009"/>
                </a:lnTo>
                <a:lnTo>
                  <a:pt x="1920875" y="1721932"/>
                </a:lnTo>
                <a:lnTo>
                  <a:pt x="1431239" y="1985963"/>
                </a:lnTo>
                <a:lnTo>
                  <a:pt x="966787" y="1875591"/>
                </a:lnTo>
                <a:lnTo>
                  <a:pt x="966787" y="1791963"/>
                </a:lnTo>
                <a:lnTo>
                  <a:pt x="1420802" y="1899841"/>
                </a:lnTo>
                <a:lnTo>
                  <a:pt x="1437365" y="1903694"/>
                </a:lnTo>
                <a:lnTo>
                  <a:pt x="1452113" y="1895762"/>
                </a:lnTo>
                <a:lnTo>
                  <a:pt x="1920875" y="1643063"/>
                </a:lnTo>
                <a:close/>
                <a:moveTo>
                  <a:pt x="0" y="1562100"/>
                </a:moveTo>
                <a:lnTo>
                  <a:pt x="463550" y="1672189"/>
                </a:lnTo>
                <a:lnTo>
                  <a:pt x="463550" y="1755775"/>
                </a:lnTo>
                <a:lnTo>
                  <a:pt x="0" y="1645686"/>
                </a:lnTo>
                <a:lnTo>
                  <a:pt x="0" y="1592907"/>
                </a:lnTo>
                <a:lnTo>
                  <a:pt x="0" y="1562100"/>
                </a:lnTo>
                <a:close/>
                <a:moveTo>
                  <a:pt x="1920875" y="1520825"/>
                </a:moveTo>
                <a:lnTo>
                  <a:pt x="1920875" y="1523996"/>
                </a:lnTo>
                <a:lnTo>
                  <a:pt x="1920875" y="1599869"/>
                </a:lnTo>
                <a:lnTo>
                  <a:pt x="1431239" y="1863725"/>
                </a:lnTo>
                <a:lnTo>
                  <a:pt x="966787" y="1753426"/>
                </a:lnTo>
                <a:lnTo>
                  <a:pt x="966787" y="1669853"/>
                </a:lnTo>
                <a:lnTo>
                  <a:pt x="1420802" y="1777660"/>
                </a:lnTo>
                <a:lnTo>
                  <a:pt x="1437365" y="1781511"/>
                </a:lnTo>
                <a:lnTo>
                  <a:pt x="1452113" y="1773584"/>
                </a:lnTo>
                <a:lnTo>
                  <a:pt x="1920875" y="1520825"/>
                </a:lnTo>
                <a:close/>
                <a:moveTo>
                  <a:pt x="0" y="1439863"/>
                </a:moveTo>
                <a:lnTo>
                  <a:pt x="463550" y="1549725"/>
                </a:lnTo>
                <a:lnTo>
                  <a:pt x="463550" y="1633538"/>
                </a:lnTo>
                <a:lnTo>
                  <a:pt x="0" y="1523223"/>
                </a:lnTo>
                <a:lnTo>
                  <a:pt x="0" y="1470217"/>
                </a:lnTo>
                <a:lnTo>
                  <a:pt x="0" y="1439863"/>
                </a:lnTo>
                <a:close/>
                <a:moveTo>
                  <a:pt x="1474701" y="1365250"/>
                </a:moveTo>
                <a:lnTo>
                  <a:pt x="1920875" y="1470932"/>
                </a:lnTo>
                <a:lnTo>
                  <a:pt x="1430878" y="1735138"/>
                </a:lnTo>
                <a:lnTo>
                  <a:pt x="984250" y="1629229"/>
                </a:lnTo>
                <a:lnTo>
                  <a:pt x="1044194" y="1597025"/>
                </a:lnTo>
                <a:lnTo>
                  <a:pt x="1304860" y="1658938"/>
                </a:lnTo>
                <a:lnTo>
                  <a:pt x="1305314" y="1658258"/>
                </a:lnTo>
                <a:lnTo>
                  <a:pt x="1309401" y="1656217"/>
                </a:lnTo>
                <a:lnTo>
                  <a:pt x="1313942" y="1654402"/>
                </a:lnTo>
                <a:lnTo>
                  <a:pt x="1318483" y="1652588"/>
                </a:lnTo>
                <a:lnTo>
                  <a:pt x="1323479" y="1651227"/>
                </a:lnTo>
                <a:lnTo>
                  <a:pt x="1328474" y="1649640"/>
                </a:lnTo>
                <a:lnTo>
                  <a:pt x="1333924" y="1648052"/>
                </a:lnTo>
                <a:lnTo>
                  <a:pt x="1339373" y="1646692"/>
                </a:lnTo>
                <a:lnTo>
                  <a:pt x="1345050" y="1645784"/>
                </a:lnTo>
                <a:lnTo>
                  <a:pt x="1350953" y="1644650"/>
                </a:lnTo>
                <a:lnTo>
                  <a:pt x="1357311" y="1643743"/>
                </a:lnTo>
                <a:lnTo>
                  <a:pt x="1369572" y="1642383"/>
                </a:lnTo>
                <a:lnTo>
                  <a:pt x="1382515" y="1641249"/>
                </a:lnTo>
                <a:lnTo>
                  <a:pt x="1395684" y="1641022"/>
                </a:lnTo>
                <a:lnTo>
                  <a:pt x="1403177" y="1641249"/>
                </a:lnTo>
                <a:lnTo>
                  <a:pt x="1410897" y="1641475"/>
                </a:lnTo>
                <a:lnTo>
                  <a:pt x="1418617" y="1642156"/>
                </a:lnTo>
                <a:lnTo>
                  <a:pt x="1426110" y="1642836"/>
                </a:lnTo>
                <a:lnTo>
                  <a:pt x="1433603" y="1643743"/>
                </a:lnTo>
                <a:lnTo>
                  <a:pt x="1441096" y="1644650"/>
                </a:lnTo>
                <a:lnTo>
                  <a:pt x="1448362" y="1646011"/>
                </a:lnTo>
                <a:lnTo>
                  <a:pt x="1455401" y="1647599"/>
                </a:lnTo>
                <a:lnTo>
                  <a:pt x="1460623" y="1648959"/>
                </a:lnTo>
                <a:lnTo>
                  <a:pt x="1707665" y="1516063"/>
                </a:lnTo>
                <a:lnTo>
                  <a:pt x="1701989" y="1514702"/>
                </a:lnTo>
                <a:lnTo>
                  <a:pt x="1693133" y="1512434"/>
                </a:lnTo>
                <a:lnTo>
                  <a:pt x="1685186" y="1509713"/>
                </a:lnTo>
                <a:lnTo>
                  <a:pt x="1677920" y="1506991"/>
                </a:lnTo>
                <a:lnTo>
                  <a:pt x="1671790" y="1503816"/>
                </a:lnTo>
                <a:lnTo>
                  <a:pt x="1666340" y="1500641"/>
                </a:lnTo>
                <a:lnTo>
                  <a:pt x="1664070" y="1499054"/>
                </a:lnTo>
                <a:lnTo>
                  <a:pt x="1662026" y="1497240"/>
                </a:lnTo>
                <a:lnTo>
                  <a:pt x="1659983" y="1495652"/>
                </a:lnTo>
                <a:lnTo>
                  <a:pt x="1658393" y="1493838"/>
                </a:lnTo>
                <a:lnTo>
                  <a:pt x="1657031" y="1492023"/>
                </a:lnTo>
                <a:lnTo>
                  <a:pt x="1655668" y="1490209"/>
                </a:lnTo>
                <a:lnTo>
                  <a:pt x="1654987" y="1488395"/>
                </a:lnTo>
                <a:lnTo>
                  <a:pt x="1654306" y="1486581"/>
                </a:lnTo>
                <a:lnTo>
                  <a:pt x="1653852" y="1484540"/>
                </a:lnTo>
                <a:lnTo>
                  <a:pt x="1653625" y="1482725"/>
                </a:lnTo>
                <a:lnTo>
                  <a:pt x="1653625" y="1480911"/>
                </a:lnTo>
                <a:lnTo>
                  <a:pt x="1654306" y="1479097"/>
                </a:lnTo>
                <a:lnTo>
                  <a:pt x="1654760" y="1477282"/>
                </a:lnTo>
                <a:lnTo>
                  <a:pt x="1655441" y="1475241"/>
                </a:lnTo>
                <a:lnTo>
                  <a:pt x="1656577" y="1473427"/>
                </a:lnTo>
                <a:lnTo>
                  <a:pt x="1658166" y="1471613"/>
                </a:lnTo>
                <a:lnTo>
                  <a:pt x="1659528" y="1469798"/>
                </a:lnTo>
                <a:lnTo>
                  <a:pt x="1661345" y="1467984"/>
                </a:lnTo>
                <a:lnTo>
                  <a:pt x="1663843" y="1466170"/>
                </a:lnTo>
                <a:lnTo>
                  <a:pt x="1666113" y="1464356"/>
                </a:lnTo>
                <a:lnTo>
                  <a:pt x="1668611" y="1462768"/>
                </a:lnTo>
                <a:lnTo>
                  <a:pt x="1671790" y="1461181"/>
                </a:lnTo>
                <a:lnTo>
                  <a:pt x="1675650" y="1459366"/>
                </a:lnTo>
                <a:lnTo>
                  <a:pt x="1414984" y="1397454"/>
                </a:lnTo>
                <a:lnTo>
                  <a:pt x="1474701" y="1365250"/>
                </a:lnTo>
                <a:close/>
                <a:moveTo>
                  <a:pt x="995838" y="1258888"/>
                </a:moveTo>
                <a:lnTo>
                  <a:pt x="1393825" y="1352349"/>
                </a:lnTo>
                <a:lnTo>
                  <a:pt x="918237" y="1608912"/>
                </a:lnTo>
                <a:lnTo>
                  <a:pt x="918237" y="2111376"/>
                </a:lnTo>
                <a:lnTo>
                  <a:pt x="512762" y="2014286"/>
                </a:lnTo>
                <a:lnTo>
                  <a:pt x="512762" y="1518854"/>
                </a:lnTo>
                <a:lnTo>
                  <a:pt x="995838" y="1258888"/>
                </a:lnTo>
                <a:close/>
                <a:moveTo>
                  <a:pt x="489738" y="1130300"/>
                </a:moveTo>
                <a:lnTo>
                  <a:pt x="935038" y="1236110"/>
                </a:lnTo>
                <a:lnTo>
                  <a:pt x="875408" y="1268353"/>
                </a:lnTo>
                <a:lnTo>
                  <a:pt x="610586" y="1205457"/>
                </a:lnTo>
                <a:lnTo>
                  <a:pt x="606959" y="1207501"/>
                </a:lnTo>
                <a:lnTo>
                  <a:pt x="603104" y="1209544"/>
                </a:lnTo>
                <a:lnTo>
                  <a:pt x="598796" y="1211588"/>
                </a:lnTo>
                <a:lnTo>
                  <a:pt x="594035" y="1213404"/>
                </a:lnTo>
                <a:lnTo>
                  <a:pt x="589274" y="1214994"/>
                </a:lnTo>
                <a:lnTo>
                  <a:pt x="584059" y="1216583"/>
                </a:lnTo>
                <a:lnTo>
                  <a:pt x="578617" y="1218172"/>
                </a:lnTo>
                <a:lnTo>
                  <a:pt x="573176" y="1219308"/>
                </a:lnTo>
                <a:lnTo>
                  <a:pt x="567281" y="1220443"/>
                </a:lnTo>
                <a:lnTo>
                  <a:pt x="561386" y="1221351"/>
                </a:lnTo>
                <a:lnTo>
                  <a:pt x="555491" y="1222487"/>
                </a:lnTo>
                <a:lnTo>
                  <a:pt x="543021" y="1223849"/>
                </a:lnTo>
                <a:lnTo>
                  <a:pt x="530097" y="1224530"/>
                </a:lnTo>
                <a:lnTo>
                  <a:pt x="516947" y="1224757"/>
                </a:lnTo>
                <a:lnTo>
                  <a:pt x="509464" y="1224757"/>
                </a:lnTo>
                <a:lnTo>
                  <a:pt x="501755" y="1224530"/>
                </a:lnTo>
                <a:lnTo>
                  <a:pt x="494046" y="1224076"/>
                </a:lnTo>
                <a:lnTo>
                  <a:pt x="486564" y="1223168"/>
                </a:lnTo>
                <a:lnTo>
                  <a:pt x="479082" y="1222487"/>
                </a:lnTo>
                <a:lnTo>
                  <a:pt x="471600" y="1221124"/>
                </a:lnTo>
                <a:lnTo>
                  <a:pt x="464345" y="1219989"/>
                </a:lnTo>
                <a:lnTo>
                  <a:pt x="457543" y="1218399"/>
                </a:lnTo>
                <a:lnTo>
                  <a:pt x="456409" y="1218172"/>
                </a:lnTo>
                <a:lnTo>
                  <a:pt x="209953" y="1351230"/>
                </a:lnTo>
                <a:lnTo>
                  <a:pt x="211086" y="1351684"/>
                </a:lnTo>
                <a:lnTo>
                  <a:pt x="219929" y="1353955"/>
                </a:lnTo>
                <a:lnTo>
                  <a:pt x="227864" y="1356452"/>
                </a:lnTo>
                <a:lnTo>
                  <a:pt x="235120" y="1359404"/>
                </a:lnTo>
                <a:lnTo>
                  <a:pt x="241241" y="1362356"/>
                </a:lnTo>
                <a:lnTo>
                  <a:pt x="246683" y="1365535"/>
                </a:lnTo>
                <a:lnTo>
                  <a:pt x="249177" y="1367351"/>
                </a:lnTo>
                <a:lnTo>
                  <a:pt x="251218" y="1368941"/>
                </a:lnTo>
                <a:lnTo>
                  <a:pt x="253031" y="1370757"/>
                </a:lnTo>
                <a:lnTo>
                  <a:pt x="254845" y="1372574"/>
                </a:lnTo>
                <a:lnTo>
                  <a:pt x="255979" y="1374390"/>
                </a:lnTo>
                <a:lnTo>
                  <a:pt x="257113" y="1376207"/>
                </a:lnTo>
                <a:lnTo>
                  <a:pt x="258019" y="1378023"/>
                </a:lnTo>
                <a:lnTo>
                  <a:pt x="258926" y="1379613"/>
                </a:lnTo>
                <a:lnTo>
                  <a:pt x="259153" y="1381429"/>
                </a:lnTo>
                <a:lnTo>
                  <a:pt x="259380" y="1383246"/>
                </a:lnTo>
                <a:lnTo>
                  <a:pt x="259153" y="1385289"/>
                </a:lnTo>
                <a:lnTo>
                  <a:pt x="258926" y="1387106"/>
                </a:lnTo>
                <a:lnTo>
                  <a:pt x="258473" y="1388922"/>
                </a:lnTo>
                <a:lnTo>
                  <a:pt x="257566" y="1390739"/>
                </a:lnTo>
                <a:lnTo>
                  <a:pt x="256206" y="1392555"/>
                </a:lnTo>
                <a:lnTo>
                  <a:pt x="255072" y="1394599"/>
                </a:lnTo>
                <a:lnTo>
                  <a:pt x="253485" y="1396415"/>
                </a:lnTo>
                <a:lnTo>
                  <a:pt x="251444" y="1398232"/>
                </a:lnTo>
                <a:lnTo>
                  <a:pt x="249404" y="1399821"/>
                </a:lnTo>
                <a:lnTo>
                  <a:pt x="246910" y="1401638"/>
                </a:lnTo>
                <a:lnTo>
                  <a:pt x="244189" y="1403454"/>
                </a:lnTo>
                <a:lnTo>
                  <a:pt x="241241" y="1405043"/>
                </a:lnTo>
                <a:lnTo>
                  <a:pt x="240561" y="1405498"/>
                </a:lnTo>
                <a:lnTo>
                  <a:pt x="504929" y="1468393"/>
                </a:lnTo>
                <a:lnTo>
                  <a:pt x="463891" y="1490418"/>
                </a:lnTo>
                <a:lnTo>
                  <a:pt x="463891" y="1504950"/>
                </a:lnTo>
                <a:lnTo>
                  <a:pt x="0" y="1394599"/>
                </a:lnTo>
                <a:lnTo>
                  <a:pt x="489738" y="1130300"/>
                </a:lnTo>
                <a:close/>
                <a:moveTo>
                  <a:pt x="341312" y="768350"/>
                </a:moveTo>
                <a:lnTo>
                  <a:pt x="810075" y="1021049"/>
                </a:lnTo>
                <a:lnTo>
                  <a:pt x="824823" y="1028755"/>
                </a:lnTo>
                <a:lnTo>
                  <a:pt x="841386" y="1024902"/>
                </a:lnTo>
                <a:lnTo>
                  <a:pt x="1295400" y="917250"/>
                </a:lnTo>
                <a:lnTo>
                  <a:pt x="1295400" y="1000879"/>
                </a:lnTo>
                <a:lnTo>
                  <a:pt x="830949" y="1111250"/>
                </a:lnTo>
                <a:lnTo>
                  <a:pt x="341312" y="847220"/>
                </a:lnTo>
                <a:lnTo>
                  <a:pt x="341312" y="771297"/>
                </a:lnTo>
                <a:lnTo>
                  <a:pt x="341312" y="768350"/>
                </a:lnTo>
                <a:close/>
                <a:moveTo>
                  <a:pt x="2262188" y="687389"/>
                </a:moveTo>
                <a:lnTo>
                  <a:pt x="2262188" y="717969"/>
                </a:lnTo>
                <a:lnTo>
                  <a:pt x="2262188" y="770974"/>
                </a:lnTo>
                <a:lnTo>
                  <a:pt x="1797050" y="881063"/>
                </a:lnTo>
                <a:lnTo>
                  <a:pt x="1797050" y="797477"/>
                </a:lnTo>
                <a:lnTo>
                  <a:pt x="2262188" y="687389"/>
                </a:lnTo>
                <a:close/>
                <a:moveTo>
                  <a:pt x="341312" y="639763"/>
                </a:moveTo>
                <a:lnTo>
                  <a:pt x="810075" y="892403"/>
                </a:lnTo>
                <a:lnTo>
                  <a:pt x="824823" y="900340"/>
                </a:lnTo>
                <a:lnTo>
                  <a:pt x="841386" y="896485"/>
                </a:lnTo>
                <a:lnTo>
                  <a:pt x="1295400" y="788762"/>
                </a:lnTo>
                <a:lnTo>
                  <a:pt x="1295400" y="872672"/>
                </a:lnTo>
                <a:lnTo>
                  <a:pt x="830949" y="982664"/>
                </a:lnTo>
                <a:lnTo>
                  <a:pt x="341312" y="718685"/>
                </a:lnTo>
                <a:lnTo>
                  <a:pt x="341312" y="642938"/>
                </a:lnTo>
                <a:lnTo>
                  <a:pt x="341312" y="639763"/>
                </a:lnTo>
                <a:close/>
                <a:moveTo>
                  <a:pt x="2262188" y="558801"/>
                </a:moveTo>
                <a:lnTo>
                  <a:pt x="2262188" y="589381"/>
                </a:lnTo>
                <a:lnTo>
                  <a:pt x="2262188" y="642613"/>
                </a:lnTo>
                <a:lnTo>
                  <a:pt x="1797050" y="752476"/>
                </a:lnTo>
                <a:lnTo>
                  <a:pt x="1797050" y="668663"/>
                </a:lnTo>
                <a:lnTo>
                  <a:pt x="2262188" y="558801"/>
                </a:lnTo>
                <a:close/>
                <a:moveTo>
                  <a:pt x="341312" y="511175"/>
                </a:moveTo>
                <a:lnTo>
                  <a:pt x="810075" y="763815"/>
                </a:lnTo>
                <a:lnTo>
                  <a:pt x="824823" y="771979"/>
                </a:lnTo>
                <a:lnTo>
                  <a:pt x="841386" y="768124"/>
                </a:lnTo>
                <a:lnTo>
                  <a:pt x="1295400" y="660174"/>
                </a:lnTo>
                <a:lnTo>
                  <a:pt x="1295400" y="744084"/>
                </a:lnTo>
                <a:lnTo>
                  <a:pt x="830949" y="854075"/>
                </a:lnTo>
                <a:lnTo>
                  <a:pt x="341312" y="590097"/>
                </a:lnTo>
                <a:lnTo>
                  <a:pt x="341312" y="514350"/>
                </a:lnTo>
                <a:lnTo>
                  <a:pt x="341312" y="511175"/>
                </a:lnTo>
                <a:close/>
                <a:moveTo>
                  <a:pt x="2262188" y="431801"/>
                </a:moveTo>
                <a:lnTo>
                  <a:pt x="2262188" y="462607"/>
                </a:lnTo>
                <a:lnTo>
                  <a:pt x="2262188" y="515613"/>
                </a:lnTo>
                <a:lnTo>
                  <a:pt x="1797050" y="625476"/>
                </a:lnTo>
                <a:lnTo>
                  <a:pt x="1797050" y="541889"/>
                </a:lnTo>
                <a:lnTo>
                  <a:pt x="2262188" y="431801"/>
                </a:lnTo>
                <a:close/>
                <a:moveTo>
                  <a:pt x="341312" y="390526"/>
                </a:moveTo>
                <a:lnTo>
                  <a:pt x="810075" y="643225"/>
                </a:lnTo>
                <a:lnTo>
                  <a:pt x="824823" y="651157"/>
                </a:lnTo>
                <a:lnTo>
                  <a:pt x="841386" y="647304"/>
                </a:lnTo>
                <a:lnTo>
                  <a:pt x="1295400" y="539652"/>
                </a:lnTo>
                <a:lnTo>
                  <a:pt x="1295400" y="623054"/>
                </a:lnTo>
                <a:lnTo>
                  <a:pt x="830949" y="733425"/>
                </a:lnTo>
                <a:lnTo>
                  <a:pt x="341312" y="469395"/>
                </a:lnTo>
                <a:lnTo>
                  <a:pt x="341312" y="393472"/>
                </a:lnTo>
                <a:lnTo>
                  <a:pt x="341312" y="390526"/>
                </a:lnTo>
                <a:close/>
                <a:moveTo>
                  <a:pt x="2262188" y="309564"/>
                </a:moveTo>
                <a:lnTo>
                  <a:pt x="2262188" y="340144"/>
                </a:lnTo>
                <a:lnTo>
                  <a:pt x="2262188" y="392923"/>
                </a:lnTo>
                <a:lnTo>
                  <a:pt x="1797050" y="503239"/>
                </a:lnTo>
                <a:lnTo>
                  <a:pt x="1797050" y="419426"/>
                </a:lnTo>
                <a:lnTo>
                  <a:pt x="2262188" y="309564"/>
                </a:lnTo>
                <a:close/>
                <a:moveTo>
                  <a:pt x="786730" y="233363"/>
                </a:moveTo>
                <a:lnTo>
                  <a:pt x="846346" y="265913"/>
                </a:lnTo>
                <a:lnTo>
                  <a:pt x="585896" y="328053"/>
                </a:lnTo>
                <a:lnTo>
                  <a:pt x="589976" y="329646"/>
                </a:lnTo>
                <a:lnTo>
                  <a:pt x="593149" y="331467"/>
                </a:lnTo>
                <a:lnTo>
                  <a:pt x="595643" y="333288"/>
                </a:lnTo>
                <a:lnTo>
                  <a:pt x="597909" y="334882"/>
                </a:lnTo>
                <a:lnTo>
                  <a:pt x="600403" y="336703"/>
                </a:lnTo>
                <a:lnTo>
                  <a:pt x="602216" y="338524"/>
                </a:lnTo>
                <a:lnTo>
                  <a:pt x="603576" y="340344"/>
                </a:lnTo>
                <a:lnTo>
                  <a:pt x="605163" y="342165"/>
                </a:lnTo>
                <a:lnTo>
                  <a:pt x="606296" y="344214"/>
                </a:lnTo>
                <a:lnTo>
                  <a:pt x="606976" y="346035"/>
                </a:lnTo>
                <a:lnTo>
                  <a:pt x="607430" y="347856"/>
                </a:lnTo>
                <a:lnTo>
                  <a:pt x="608110" y="349677"/>
                </a:lnTo>
                <a:lnTo>
                  <a:pt x="608110" y="351498"/>
                </a:lnTo>
                <a:lnTo>
                  <a:pt x="607883" y="353546"/>
                </a:lnTo>
                <a:lnTo>
                  <a:pt x="607430" y="355367"/>
                </a:lnTo>
                <a:lnTo>
                  <a:pt x="606750" y="357188"/>
                </a:lnTo>
                <a:lnTo>
                  <a:pt x="606070" y="359009"/>
                </a:lnTo>
                <a:lnTo>
                  <a:pt x="604710" y="360830"/>
                </a:lnTo>
                <a:lnTo>
                  <a:pt x="603350" y="362651"/>
                </a:lnTo>
                <a:lnTo>
                  <a:pt x="601536" y="364472"/>
                </a:lnTo>
                <a:lnTo>
                  <a:pt x="599723" y="366293"/>
                </a:lnTo>
                <a:lnTo>
                  <a:pt x="597683" y="367886"/>
                </a:lnTo>
                <a:lnTo>
                  <a:pt x="595416" y="369707"/>
                </a:lnTo>
                <a:lnTo>
                  <a:pt x="589976" y="372666"/>
                </a:lnTo>
                <a:lnTo>
                  <a:pt x="583855" y="375853"/>
                </a:lnTo>
                <a:lnTo>
                  <a:pt x="576602" y="378585"/>
                </a:lnTo>
                <a:lnTo>
                  <a:pt x="568668" y="381316"/>
                </a:lnTo>
                <a:lnTo>
                  <a:pt x="559828" y="383592"/>
                </a:lnTo>
                <a:lnTo>
                  <a:pt x="554161" y="384958"/>
                </a:lnTo>
                <a:lnTo>
                  <a:pt x="800558" y="518343"/>
                </a:lnTo>
                <a:lnTo>
                  <a:pt x="805998" y="517205"/>
                </a:lnTo>
                <a:lnTo>
                  <a:pt x="813025" y="515611"/>
                </a:lnTo>
                <a:lnTo>
                  <a:pt x="820278" y="514246"/>
                </a:lnTo>
                <a:lnTo>
                  <a:pt x="827759" y="513108"/>
                </a:lnTo>
                <a:lnTo>
                  <a:pt x="835239" y="512197"/>
                </a:lnTo>
                <a:lnTo>
                  <a:pt x="842719" y="511514"/>
                </a:lnTo>
                <a:lnTo>
                  <a:pt x="850426" y="510831"/>
                </a:lnTo>
                <a:lnTo>
                  <a:pt x="858133" y="510604"/>
                </a:lnTo>
                <a:lnTo>
                  <a:pt x="865614" y="510604"/>
                </a:lnTo>
                <a:lnTo>
                  <a:pt x="878761" y="510831"/>
                </a:lnTo>
                <a:lnTo>
                  <a:pt x="891681" y="511742"/>
                </a:lnTo>
                <a:lnTo>
                  <a:pt x="903922" y="513108"/>
                </a:lnTo>
                <a:lnTo>
                  <a:pt x="910269" y="514018"/>
                </a:lnTo>
                <a:lnTo>
                  <a:pt x="916162" y="515156"/>
                </a:lnTo>
                <a:lnTo>
                  <a:pt x="921829" y="516067"/>
                </a:lnTo>
                <a:lnTo>
                  <a:pt x="927269" y="517432"/>
                </a:lnTo>
                <a:lnTo>
                  <a:pt x="932710" y="519026"/>
                </a:lnTo>
                <a:lnTo>
                  <a:pt x="937696" y="520619"/>
                </a:lnTo>
                <a:lnTo>
                  <a:pt x="942683" y="521985"/>
                </a:lnTo>
                <a:lnTo>
                  <a:pt x="947217" y="523806"/>
                </a:lnTo>
                <a:lnTo>
                  <a:pt x="951750" y="525854"/>
                </a:lnTo>
                <a:lnTo>
                  <a:pt x="955604" y="528131"/>
                </a:lnTo>
                <a:lnTo>
                  <a:pt x="956284" y="528358"/>
                </a:lnTo>
                <a:lnTo>
                  <a:pt x="1216508" y="466218"/>
                </a:lnTo>
                <a:lnTo>
                  <a:pt x="1276350" y="498540"/>
                </a:lnTo>
                <a:lnTo>
                  <a:pt x="830479" y="604838"/>
                </a:lnTo>
                <a:lnTo>
                  <a:pt x="341312" y="339889"/>
                </a:lnTo>
                <a:lnTo>
                  <a:pt x="786730" y="233363"/>
                </a:lnTo>
                <a:close/>
                <a:moveTo>
                  <a:pt x="1266452" y="128588"/>
                </a:moveTo>
                <a:lnTo>
                  <a:pt x="1749425" y="388781"/>
                </a:lnTo>
                <a:lnTo>
                  <a:pt x="1749425" y="883986"/>
                </a:lnTo>
                <a:lnTo>
                  <a:pt x="1344073" y="981076"/>
                </a:lnTo>
                <a:lnTo>
                  <a:pt x="1343846" y="478612"/>
                </a:lnTo>
                <a:lnTo>
                  <a:pt x="868362" y="222276"/>
                </a:lnTo>
                <a:lnTo>
                  <a:pt x="1266452" y="128588"/>
                </a:lnTo>
                <a:close/>
                <a:moveTo>
                  <a:pt x="1772450" y="0"/>
                </a:moveTo>
                <a:lnTo>
                  <a:pt x="2262188" y="264139"/>
                </a:lnTo>
                <a:lnTo>
                  <a:pt x="1798297" y="374650"/>
                </a:lnTo>
                <a:lnTo>
                  <a:pt x="1798297" y="359900"/>
                </a:lnTo>
                <a:lnTo>
                  <a:pt x="1757259" y="338116"/>
                </a:lnTo>
                <a:lnTo>
                  <a:pt x="2021627" y="275031"/>
                </a:lnTo>
                <a:lnTo>
                  <a:pt x="2020947" y="274804"/>
                </a:lnTo>
                <a:lnTo>
                  <a:pt x="2017772" y="272989"/>
                </a:lnTo>
                <a:lnTo>
                  <a:pt x="2015278" y="271173"/>
                </a:lnTo>
                <a:lnTo>
                  <a:pt x="2012784" y="269585"/>
                </a:lnTo>
                <a:lnTo>
                  <a:pt x="2010517" y="267770"/>
                </a:lnTo>
                <a:lnTo>
                  <a:pt x="2008703" y="265954"/>
                </a:lnTo>
                <a:lnTo>
                  <a:pt x="2007116" y="264139"/>
                </a:lnTo>
                <a:lnTo>
                  <a:pt x="2005982" y="262323"/>
                </a:lnTo>
                <a:lnTo>
                  <a:pt x="2004622" y="260508"/>
                </a:lnTo>
                <a:lnTo>
                  <a:pt x="2003942" y="258466"/>
                </a:lnTo>
                <a:lnTo>
                  <a:pt x="2003262" y="256650"/>
                </a:lnTo>
                <a:lnTo>
                  <a:pt x="2002808" y="254835"/>
                </a:lnTo>
                <a:lnTo>
                  <a:pt x="2002808" y="253020"/>
                </a:lnTo>
                <a:lnTo>
                  <a:pt x="2003035" y="251431"/>
                </a:lnTo>
                <a:lnTo>
                  <a:pt x="2003262" y="249162"/>
                </a:lnTo>
                <a:lnTo>
                  <a:pt x="2004169" y="247346"/>
                </a:lnTo>
                <a:lnTo>
                  <a:pt x="2004849" y="245758"/>
                </a:lnTo>
                <a:lnTo>
                  <a:pt x="2006209" y="243943"/>
                </a:lnTo>
                <a:lnTo>
                  <a:pt x="2007343" y="242127"/>
                </a:lnTo>
                <a:lnTo>
                  <a:pt x="2009157" y="240312"/>
                </a:lnTo>
                <a:lnTo>
                  <a:pt x="2010970" y="238723"/>
                </a:lnTo>
                <a:lnTo>
                  <a:pt x="2013011" y="236908"/>
                </a:lnTo>
                <a:lnTo>
                  <a:pt x="2015505" y="235320"/>
                </a:lnTo>
                <a:lnTo>
                  <a:pt x="2020947" y="231916"/>
                </a:lnTo>
                <a:lnTo>
                  <a:pt x="2027068" y="228966"/>
                </a:lnTo>
                <a:lnTo>
                  <a:pt x="2034324" y="226016"/>
                </a:lnTo>
                <a:lnTo>
                  <a:pt x="2042259" y="223520"/>
                </a:lnTo>
                <a:lnTo>
                  <a:pt x="2051102" y="221023"/>
                </a:lnTo>
                <a:lnTo>
                  <a:pt x="2052009" y="220797"/>
                </a:lnTo>
                <a:lnTo>
                  <a:pt x="1805779" y="87820"/>
                </a:lnTo>
                <a:lnTo>
                  <a:pt x="1804872" y="88046"/>
                </a:lnTo>
                <a:lnTo>
                  <a:pt x="1797843" y="89635"/>
                </a:lnTo>
                <a:lnTo>
                  <a:pt x="1790588" y="90996"/>
                </a:lnTo>
                <a:lnTo>
                  <a:pt x="1783106" y="92131"/>
                </a:lnTo>
                <a:lnTo>
                  <a:pt x="1775624" y="92812"/>
                </a:lnTo>
                <a:lnTo>
                  <a:pt x="1768142" y="93720"/>
                </a:lnTo>
                <a:lnTo>
                  <a:pt x="1760433" y="94173"/>
                </a:lnTo>
                <a:lnTo>
                  <a:pt x="1752724" y="94400"/>
                </a:lnTo>
                <a:lnTo>
                  <a:pt x="1745015" y="94400"/>
                </a:lnTo>
                <a:lnTo>
                  <a:pt x="1732092" y="94173"/>
                </a:lnTo>
                <a:lnTo>
                  <a:pt x="1719168" y="93493"/>
                </a:lnTo>
                <a:lnTo>
                  <a:pt x="1706698" y="92131"/>
                </a:lnTo>
                <a:lnTo>
                  <a:pt x="1700576" y="90996"/>
                </a:lnTo>
                <a:lnTo>
                  <a:pt x="1694681" y="90089"/>
                </a:lnTo>
                <a:lnTo>
                  <a:pt x="1689013" y="88954"/>
                </a:lnTo>
                <a:lnTo>
                  <a:pt x="1683571" y="87820"/>
                </a:lnTo>
                <a:lnTo>
                  <a:pt x="1678130" y="86231"/>
                </a:lnTo>
                <a:lnTo>
                  <a:pt x="1672915" y="84643"/>
                </a:lnTo>
                <a:lnTo>
                  <a:pt x="1668153" y="83054"/>
                </a:lnTo>
                <a:lnTo>
                  <a:pt x="1663392" y="81239"/>
                </a:lnTo>
                <a:lnTo>
                  <a:pt x="1659084" y="79196"/>
                </a:lnTo>
                <a:lnTo>
                  <a:pt x="1655230" y="77154"/>
                </a:lnTo>
                <a:lnTo>
                  <a:pt x="1651602" y="75112"/>
                </a:lnTo>
                <a:lnTo>
                  <a:pt x="1386780" y="137970"/>
                </a:lnTo>
                <a:lnTo>
                  <a:pt x="1327150" y="105973"/>
                </a:lnTo>
                <a:lnTo>
                  <a:pt x="17724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defPPr>
              <a:defRPr lang="zh-TW"/>
            </a:defPPr>
            <a:lvl1pPr algn="l" rtl="0" fontAlgn="base">
              <a:spcBef>
                <a:spcPct val="0"/>
              </a:spcBef>
              <a:spcAft>
                <a:spcPct val="0"/>
              </a:spcAft>
              <a:buFont typeface="Arial" panose="020B0604020202020204" pitchFamily="34" charset="0"/>
              <a:defRPr kern="1200">
                <a:solidFill>
                  <a:schemeClr val="tx1"/>
                </a:solidFill>
                <a:latin typeface="Segoe UI" panose="020B0502040204020203" pitchFamily="34" charset="0"/>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Segoe UI" panose="020B0502040204020203" pitchFamily="34" charset="0"/>
                <a:ea typeface="微软雅黑" panose="020B0503020204020204" pitchFamily="34"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Segoe UI" panose="020B0502040204020203" pitchFamily="34" charset="0"/>
                <a:ea typeface="微软雅黑" panose="020B0503020204020204" pitchFamily="34"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Segoe UI" panose="020B0502040204020203" pitchFamily="34" charset="0"/>
                <a:ea typeface="微软雅黑" panose="020B0503020204020204" pitchFamily="34"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Segoe UI" panose="020B0502040204020203"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Segoe UI" panose="020B0502040204020203"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Segoe UI" panose="020B0502040204020203"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Segoe UI" panose="020B0502040204020203"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Segoe UI" panose="020B0502040204020203" pitchFamily="34" charset="0"/>
                <a:ea typeface="微软雅黑" panose="020B0503020204020204" pitchFamily="34" charset="-122"/>
                <a:cs typeface="+mn-cs"/>
              </a:defRPr>
            </a:lvl9pPr>
          </a:lstStyle>
          <a:p>
            <a:pPr algn="ctr" fontAlgn="auto">
              <a:spcBef>
                <a:spcPts val="0"/>
              </a:spcBef>
              <a:spcAft>
                <a:spcPts val="0"/>
              </a:spcAft>
              <a:buFontTx/>
              <a:buNone/>
              <a:defRPr/>
            </a:pPr>
            <a:endParaRPr lang="zh-CN" altLang="en-US">
              <a:solidFill>
                <a:srgbClr val="FFFFFF"/>
              </a:solidFill>
              <a:latin typeface="+mn-lt"/>
              <a:ea typeface="+mn-ea"/>
            </a:endParaRPr>
          </a:p>
        </p:txBody>
      </p:sp>
      <p:sp>
        <p:nvSpPr>
          <p:cNvPr id="13" name="KSO_Shape"/>
          <p:cNvSpPr>
            <a:spLocks noChangeAspect="1"/>
          </p:cNvSpPr>
          <p:nvPr/>
        </p:nvSpPr>
        <p:spPr bwMode="auto">
          <a:xfrm>
            <a:off x="9702198" y="2481702"/>
            <a:ext cx="715963" cy="720725"/>
          </a:xfrm>
          <a:custGeom>
            <a:avLst/>
            <a:gdLst>
              <a:gd name="T0" fmla="*/ 1161579 w 2109787"/>
              <a:gd name="T1" fmla="*/ 1730131 h 2125662"/>
              <a:gd name="T2" fmla="*/ 1236189 w 2109787"/>
              <a:gd name="T3" fmla="*/ 1509409 h 2125662"/>
              <a:gd name="T4" fmla="*/ 1220811 w 2109787"/>
              <a:gd name="T5" fmla="*/ 1384665 h 2125662"/>
              <a:gd name="T6" fmla="*/ 1405342 w 2109787"/>
              <a:gd name="T7" fmla="*/ 1404601 h 2125662"/>
              <a:gd name="T8" fmla="*/ 1370886 w 2109787"/>
              <a:gd name="T9" fmla="*/ 1829242 h 2125662"/>
              <a:gd name="T10" fmla="*/ 1480807 w 2109787"/>
              <a:gd name="T11" fmla="*/ 1653234 h 2125662"/>
              <a:gd name="T12" fmla="*/ 1705206 w 2109787"/>
              <a:gd name="T13" fmla="*/ 1300363 h 2125662"/>
              <a:gd name="T14" fmla="*/ 1872936 w 2109787"/>
              <a:gd name="T15" fmla="*/ 1412006 h 2125662"/>
              <a:gd name="T16" fmla="*/ 1863539 w 2109787"/>
              <a:gd name="T17" fmla="*/ 1802186 h 2125662"/>
              <a:gd name="T18" fmla="*/ 1574496 w 2109787"/>
              <a:gd name="T19" fmla="*/ 1890475 h 2125662"/>
              <a:gd name="T20" fmla="*/ 1000968 w 2109787"/>
              <a:gd name="T21" fmla="*/ 1883925 h 2125662"/>
              <a:gd name="T22" fmla="*/ 739264 w 2109787"/>
              <a:gd name="T23" fmla="*/ 1789655 h 2125662"/>
              <a:gd name="T24" fmla="*/ 755496 w 2109787"/>
              <a:gd name="T25" fmla="*/ 1386943 h 2125662"/>
              <a:gd name="T26" fmla="*/ 968220 w 2109787"/>
              <a:gd name="T27" fmla="*/ 1296091 h 2125662"/>
              <a:gd name="T28" fmla="*/ 1037602 w 2109787"/>
              <a:gd name="T29" fmla="*/ 801385 h 2125662"/>
              <a:gd name="T30" fmla="*/ 1059503 w 2109787"/>
              <a:gd name="T31" fmla="*/ 1006892 h 2125662"/>
              <a:gd name="T32" fmla="*/ 1259170 w 2109787"/>
              <a:gd name="T33" fmla="*/ 1210691 h 2125662"/>
              <a:gd name="T34" fmla="*/ 1395127 w 2109787"/>
              <a:gd name="T35" fmla="*/ 1192474 h 2125662"/>
              <a:gd name="T36" fmla="*/ 1566637 w 2109787"/>
              <a:gd name="T37" fmla="*/ 975297 h 2125662"/>
              <a:gd name="T38" fmla="*/ 1465950 w 2109787"/>
              <a:gd name="T39" fmla="*/ 842087 h 2125662"/>
              <a:gd name="T40" fmla="*/ 1192046 w 2109787"/>
              <a:gd name="T41" fmla="*/ 747589 h 2125662"/>
              <a:gd name="T42" fmla="*/ 1334259 w 2109787"/>
              <a:gd name="T43" fmla="*/ 449574 h 2125662"/>
              <a:gd name="T44" fmla="*/ 1512027 w 2109787"/>
              <a:gd name="T45" fmla="*/ 526995 h 2125662"/>
              <a:gd name="T46" fmla="*/ 1630349 w 2109787"/>
              <a:gd name="T47" fmla="*/ 698631 h 2125662"/>
              <a:gd name="T48" fmla="*/ 1657939 w 2109787"/>
              <a:gd name="T49" fmla="*/ 929186 h 2125662"/>
              <a:gd name="T50" fmla="*/ 1568628 w 2109787"/>
              <a:gd name="T51" fmla="*/ 1139532 h 2125662"/>
              <a:gd name="T52" fmla="*/ 1413900 w 2109787"/>
              <a:gd name="T53" fmla="*/ 1270180 h 2125662"/>
              <a:gd name="T54" fmla="*/ 1258886 w 2109787"/>
              <a:gd name="T55" fmla="*/ 1292381 h 2125662"/>
              <a:gd name="T56" fmla="*/ 1097900 w 2109787"/>
              <a:gd name="T57" fmla="*/ 1197598 h 2125662"/>
              <a:gd name="T58" fmla="*/ 976733 w 2109787"/>
              <a:gd name="T59" fmla="*/ 1012869 h 2125662"/>
              <a:gd name="T60" fmla="*/ 961659 w 2109787"/>
              <a:gd name="T61" fmla="*/ 777760 h 2125662"/>
              <a:gd name="T62" fmla="*/ 1050685 w 2109787"/>
              <a:gd name="T63" fmla="*/ 580223 h 2125662"/>
              <a:gd name="T64" fmla="*/ 1209965 w 2109787"/>
              <a:gd name="T65" fmla="*/ 464660 h 2125662"/>
              <a:gd name="T66" fmla="*/ 802597 w 2109787"/>
              <a:gd name="T67" fmla="*/ 349265 h 2125662"/>
              <a:gd name="T68" fmla="*/ 703059 w 2109787"/>
              <a:gd name="T69" fmla="*/ 413778 h 2125662"/>
              <a:gd name="T70" fmla="*/ 579631 w 2109787"/>
              <a:gd name="T71" fmla="*/ 465219 h 2125662"/>
              <a:gd name="T72" fmla="*/ 582759 w 2109787"/>
              <a:gd name="T73" fmla="*/ 565826 h 2125662"/>
              <a:gd name="T74" fmla="*/ 771314 w 2109787"/>
              <a:gd name="T75" fmla="*/ 673822 h 2125662"/>
              <a:gd name="T76" fmla="*/ 887063 w 2109787"/>
              <a:gd name="T77" fmla="*/ 819901 h 2125662"/>
              <a:gd name="T78" fmla="*/ 831038 w 2109787"/>
              <a:gd name="T79" fmla="*/ 994969 h 2125662"/>
              <a:gd name="T80" fmla="*/ 571383 w 2109787"/>
              <a:gd name="T81" fmla="*/ 1050387 h 2125662"/>
              <a:gd name="T82" fmla="*/ 581337 w 2109787"/>
              <a:gd name="T83" fmla="*/ 969675 h 2125662"/>
              <a:gd name="T84" fmla="*/ 751122 w 2109787"/>
              <a:gd name="T85" fmla="*/ 946086 h 2125662"/>
              <a:gd name="T86" fmla="*/ 784396 w 2109787"/>
              <a:gd name="T87" fmla="*/ 831269 h 2125662"/>
              <a:gd name="T88" fmla="*/ 658408 w 2109787"/>
              <a:gd name="T89" fmla="*/ 726967 h 2125662"/>
              <a:gd name="T90" fmla="*/ 480377 w 2109787"/>
              <a:gd name="T91" fmla="*/ 593962 h 2125662"/>
              <a:gd name="T92" fmla="*/ 503981 w 2109787"/>
              <a:gd name="T93" fmla="*/ 416621 h 2125662"/>
              <a:gd name="T94" fmla="*/ 746906 w 2109787"/>
              <a:gd name="T95" fmla="*/ 1423 h 2125662"/>
              <a:gd name="T96" fmla="*/ 1166756 w 2109787"/>
              <a:gd name="T97" fmla="*/ 173605 h 2125662"/>
              <a:gd name="T98" fmla="*/ 1015895 w 2109787"/>
              <a:gd name="T99" fmla="*/ 216010 h 2125662"/>
              <a:gd name="T100" fmla="*/ 659520 w 2109787"/>
              <a:gd name="T101" fmla="*/ 126646 h 2125662"/>
              <a:gd name="T102" fmla="*/ 368899 w 2109787"/>
              <a:gd name="T103" fmla="*/ 231948 h 2125662"/>
              <a:gd name="T104" fmla="*/ 176195 w 2109787"/>
              <a:gd name="T105" fmla="*/ 466173 h 2125662"/>
              <a:gd name="T106" fmla="*/ 128375 w 2109787"/>
              <a:gd name="T107" fmla="*/ 769271 h 2125662"/>
              <a:gd name="T108" fmla="*/ 222307 w 2109787"/>
              <a:gd name="T109" fmla="*/ 1026548 h 2125662"/>
              <a:gd name="T110" fmla="*/ 420703 w 2109787"/>
              <a:gd name="T111" fmla="*/ 1209830 h 2125662"/>
              <a:gd name="T112" fmla="*/ 486742 w 2109787"/>
              <a:gd name="T113" fmla="*/ 1374042 h 2125662"/>
              <a:gd name="T114" fmla="*/ 203805 w 2109787"/>
              <a:gd name="T115" fmla="*/ 1200153 h 2125662"/>
              <a:gd name="T116" fmla="*/ 33303 w 2109787"/>
              <a:gd name="T117" fmla="*/ 918970 h 2125662"/>
              <a:gd name="T118" fmla="*/ 14232 w 2109787"/>
              <a:gd name="T119" fmla="*/ 562367 h 2125662"/>
              <a:gd name="T120" fmla="*/ 183026 w 2109787"/>
              <a:gd name="T121" fmla="*/ 230810 h 2125662"/>
              <a:gd name="T122" fmla="*/ 494712 w 2109787"/>
              <a:gd name="T123" fmla="*/ 31875 h 212566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109787" h="2125662">
                <a:moveTo>
                  <a:pt x="1216342" y="1436687"/>
                </a:moveTo>
                <a:lnTo>
                  <a:pt x="1216977" y="1467831"/>
                </a:lnTo>
                <a:lnTo>
                  <a:pt x="1218247" y="1498021"/>
                </a:lnTo>
                <a:lnTo>
                  <a:pt x="1219517" y="1527894"/>
                </a:lnTo>
                <a:lnTo>
                  <a:pt x="1221105" y="1556813"/>
                </a:lnTo>
                <a:lnTo>
                  <a:pt x="1223010" y="1585097"/>
                </a:lnTo>
                <a:lnTo>
                  <a:pt x="1225550" y="1612427"/>
                </a:lnTo>
                <a:lnTo>
                  <a:pt x="1227772" y="1639121"/>
                </a:lnTo>
                <a:lnTo>
                  <a:pt x="1230630" y="1665180"/>
                </a:lnTo>
                <a:lnTo>
                  <a:pt x="1233487" y="1690286"/>
                </a:lnTo>
                <a:lnTo>
                  <a:pt x="1237297" y="1714756"/>
                </a:lnTo>
                <a:lnTo>
                  <a:pt x="1240790" y="1738273"/>
                </a:lnTo>
                <a:lnTo>
                  <a:pt x="1244917" y="1761154"/>
                </a:lnTo>
                <a:lnTo>
                  <a:pt x="1249362" y="1783399"/>
                </a:lnTo>
                <a:lnTo>
                  <a:pt x="1253807" y="1804691"/>
                </a:lnTo>
                <a:lnTo>
                  <a:pt x="1258570" y="1825030"/>
                </a:lnTo>
                <a:lnTo>
                  <a:pt x="1263967" y="1844733"/>
                </a:lnTo>
                <a:lnTo>
                  <a:pt x="1269365" y="1863801"/>
                </a:lnTo>
                <a:lnTo>
                  <a:pt x="1275397" y="1881597"/>
                </a:lnTo>
                <a:lnTo>
                  <a:pt x="1281430" y="1899076"/>
                </a:lnTo>
                <a:lnTo>
                  <a:pt x="1288097" y="1915283"/>
                </a:lnTo>
                <a:lnTo>
                  <a:pt x="1295082" y="1930537"/>
                </a:lnTo>
                <a:lnTo>
                  <a:pt x="1302067" y="1945474"/>
                </a:lnTo>
                <a:lnTo>
                  <a:pt x="1309687" y="1959457"/>
                </a:lnTo>
                <a:lnTo>
                  <a:pt x="1317625" y="1972168"/>
                </a:lnTo>
                <a:lnTo>
                  <a:pt x="1325562" y="1984244"/>
                </a:lnTo>
                <a:lnTo>
                  <a:pt x="1330007" y="1990282"/>
                </a:lnTo>
                <a:lnTo>
                  <a:pt x="1334135" y="1995685"/>
                </a:lnTo>
                <a:lnTo>
                  <a:pt x="1338262" y="2001087"/>
                </a:lnTo>
                <a:lnTo>
                  <a:pt x="1343025" y="2005854"/>
                </a:lnTo>
                <a:lnTo>
                  <a:pt x="1347470" y="2010621"/>
                </a:lnTo>
                <a:lnTo>
                  <a:pt x="1352232" y="2015388"/>
                </a:lnTo>
                <a:lnTo>
                  <a:pt x="1356677" y="2019519"/>
                </a:lnTo>
                <a:lnTo>
                  <a:pt x="1361440" y="2023968"/>
                </a:lnTo>
                <a:lnTo>
                  <a:pt x="1366520" y="2027782"/>
                </a:lnTo>
                <a:lnTo>
                  <a:pt x="1371282" y="2031278"/>
                </a:lnTo>
                <a:lnTo>
                  <a:pt x="1376362" y="2034773"/>
                </a:lnTo>
                <a:lnTo>
                  <a:pt x="1381442" y="2038269"/>
                </a:lnTo>
                <a:lnTo>
                  <a:pt x="1386840" y="2041129"/>
                </a:lnTo>
                <a:lnTo>
                  <a:pt x="1391920" y="2043989"/>
                </a:lnTo>
                <a:lnTo>
                  <a:pt x="1391920" y="1688379"/>
                </a:lnTo>
                <a:lnTo>
                  <a:pt x="1387475" y="1687108"/>
                </a:lnTo>
                <a:lnTo>
                  <a:pt x="1382395" y="1685837"/>
                </a:lnTo>
                <a:lnTo>
                  <a:pt x="1378267" y="1684248"/>
                </a:lnTo>
                <a:lnTo>
                  <a:pt x="1373505" y="1682341"/>
                </a:lnTo>
                <a:lnTo>
                  <a:pt x="1369695" y="1680117"/>
                </a:lnTo>
                <a:lnTo>
                  <a:pt x="1365885" y="1677256"/>
                </a:lnTo>
                <a:lnTo>
                  <a:pt x="1362075" y="1674079"/>
                </a:lnTo>
                <a:lnTo>
                  <a:pt x="1358900" y="1670901"/>
                </a:lnTo>
                <a:lnTo>
                  <a:pt x="1356042" y="1667405"/>
                </a:lnTo>
                <a:lnTo>
                  <a:pt x="1353502" y="1663274"/>
                </a:lnTo>
                <a:lnTo>
                  <a:pt x="1350962" y="1659460"/>
                </a:lnTo>
                <a:lnTo>
                  <a:pt x="1349057" y="1655329"/>
                </a:lnTo>
                <a:lnTo>
                  <a:pt x="1347470" y="1650562"/>
                </a:lnTo>
                <a:lnTo>
                  <a:pt x="1346517" y="1645795"/>
                </a:lnTo>
                <a:lnTo>
                  <a:pt x="1345882" y="1641346"/>
                </a:lnTo>
                <a:lnTo>
                  <a:pt x="1345565" y="1635943"/>
                </a:lnTo>
                <a:lnTo>
                  <a:pt x="1345565" y="1582872"/>
                </a:lnTo>
                <a:lnTo>
                  <a:pt x="1345882" y="1577469"/>
                </a:lnTo>
                <a:lnTo>
                  <a:pt x="1346517" y="1572385"/>
                </a:lnTo>
                <a:lnTo>
                  <a:pt x="1347787" y="1567300"/>
                </a:lnTo>
                <a:lnTo>
                  <a:pt x="1349692" y="1562215"/>
                </a:lnTo>
                <a:lnTo>
                  <a:pt x="1352232" y="1557449"/>
                </a:lnTo>
                <a:lnTo>
                  <a:pt x="1354772" y="1553317"/>
                </a:lnTo>
                <a:lnTo>
                  <a:pt x="1357630" y="1549186"/>
                </a:lnTo>
                <a:lnTo>
                  <a:pt x="1361122" y="1545055"/>
                </a:lnTo>
                <a:lnTo>
                  <a:pt x="1365250" y="1541877"/>
                </a:lnTo>
                <a:lnTo>
                  <a:pt x="1369060" y="1538699"/>
                </a:lnTo>
                <a:lnTo>
                  <a:pt x="1373505" y="1535839"/>
                </a:lnTo>
                <a:lnTo>
                  <a:pt x="1378267" y="1533614"/>
                </a:lnTo>
                <a:lnTo>
                  <a:pt x="1383030" y="1532025"/>
                </a:lnTo>
                <a:lnTo>
                  <a:pt x="1388427" y="1530754"/>
                </a:lnTo>
                <a:lnTo>
                  <a:pt x="1393507" y="1529801"/>
                </a:lnTo>
                <a:lnTo>
                  <a:pt x="1399222" y="1529483"/>
                </a:lnTo>
                <a:lnTo>
                  <a:pt x="1516062" y="1529483"/>
                </a:lnTo>
                <a:lnTo>
                  <a:pt x="1521460" y="1529801"/>
                </a:lnTo>
                <a:lnTo>
                  <a:pt x="1526857" y="1530754"/>
                </a:lnTo>
                <a:lnTo>
                  <a:pt x="1531937" y="1532025"/>
                </a:lnTo>
                <a:lnTo>
                  <a:pt x="1537017" y="1533614"/>
                </a:lnTo>
                <a:lnTo>
                  <a:pt x="1541462" y="1535839"/>
                </a:lnTo>
                <a:lnTo>
                  <a:pt x="1545907" y="1538699"/>
                </a:lnTo>
                <a:lnTo>
                  <a:pt x="1550035" y="1541877"/>
                </a:lnTo>
                <a:lnTo>
                  <a:pt x="1553845" y="1545055"/>
                </a:lnTo>
                <a:lnTo>
                  <a:pt x="1557020" y="1549186"/>
                </a:lnTo>
                <a:lnTo>
                  <a:pt x="1560512" y="1553317"/>
                </a:lnTo>
                <a:lnTo>
                  <a:pt x="1563052" y="1557449"/>
                </a:lnTo>
                <a:lnTo>
                  <a:pt x="1565275" y="1562215"/>
                </a:lnTo>
                <a:lnTo>
                  <a:pt x="1566862" y="1567300"/>
                </a:lnTo>
                <a:lnTo>
                  <a:pt x="1568132" y="1572385"/>
                </a:lnTo>
                <a:lnTo>
                  <a:pt x="1569085" y="1577469"/>
                </a:lnTo>
                <a:lnTo>
                  <a:pt x="1569402" y="1582872"/>
                </a:lnTo>
                <a:lnTo>
                  <a:pt x="1569402" y="1635943"/>
                </a:lnTo>
                <a:lnTo>
                  <a:pt x="1569085" y="1641346"/>
                </a:lnTo>
                <a:lnTo>
                  <a:pt x="1568450" y="1645795"/>
                </a:lnTo>
                <a:lnTo>
                  <a:pt x="1567180" y="1650562"/>
                </a:lnTo>
                <a:lnTo>
                  <a:pt x="1565910" y="1655329"/>
                </a:lnTo>
                <a:lnTo>
                  <a:pt x="1564005" y="1659460"/>
                </a:lnTo>
                <a:lnTo>
                  <a:pt x="1561782" y="1663274"/>
                </a:lnTo>
                <a:lnTo>
                  <a:pt x="1558607" y="1667405"/>
                </a:lnTo>
                <a:lnTo>
                  <a:pt x="1555750" y="1670901"/>
                </a:lnTo>
                <a:lnTo>
                  <a:pt x="1552575" y="1674079"/>
                </a:lnTo>
                <a:lnTo>
                  <a:pt x="1549082" y="1677256"/>
                </a:lnTo>
                <a:lnTo>
                  <a:pt x="1545272" y="1680117"/>
                </a:lnTo>
                <a:lnTo>
                  <a:pt x="1541145" y="1682341"/>
                </a:lnTo>
                <a:lnTo>
                  <a:pt x="1537017" y="1684248"/>
                </a:lnTo>
                <a:lnTo>
                  <a:pt x="1532255" y="1685837"/>
                </a:lnTo>
                <a:lnTo>
                  <a:pt x="1527810" y="1687108"/>
                </a:lnTo>
                <a:lnTo>
                  <a:pt x="1523047" y="1688379"/>
                </a:lnTo>
                <a:lnTo>
                  <a:pt x="1523047" y="2043989"/>
                </a:lnTo>
                <a:lnTo>
                  <a:pt x="1528445" y="2041129"/>
                </a:lnTo>
                <a:lnTo>
                  <a:pt x="1533525" y="2038269"/>
                </a:lnTo>
                <a:lnTo>
                  <a:pt x="1538605" y="2034773"/>
                </a:lnTo>
                <a:lnTo>
                  <a:pt x="1543685" y="2031278"/>
                </a:lnTo>
                <a:lnTo>
                  <a:pt x="1548765" y="2027782"/>
                </a:lnTo>
                <a:lnTo>
                  <a:pt x="1553527" y="2023968"/>
                </a:lnTo>
                <a:lnTo>
                  <a:pt x="1558290" y="2019519"/>
                </a:lnTo>
                <a:lnTo>
                  <a:pt x="1563052" y="2015388"/>
                </a:lnTo>
                <a:lnTo>
                  <a:pt x="1567497" y="2010621"/>
                </a:lnTo>
                <a:lnTo>
                  <a:pt x="1572260" y="2005854"/>
                </a:lnTo>
                <a:lnTo>
                  <a:pt x="1576705" y="2001087"/>
                </a:lnTo>
                <a:lnTo>
                  <a:pt x="1580832" y="1995685"/>
                </a:lnTo>
                <a:lnTo>
                  <a:pt x="1585277" y="1990282"/>
                </a:lnTo>
                <a:lnTo>
                  <a:pt x="1589405" y="1984244"/>
                </a:lnTo>
                <a:lnTo>
                  <a:pt x="1597660" y="1972168"/>
                </a:lnTo>
                <a:lnTo>
                  <a:pt x="1605280" y="1959457"/>
                </a:lnTo>
                <a:lnTo>
                  <a:pt x="1612900" y="1945474"/>
                </a:lnTo>
                <a:lnTo>
                  <a:pt x="1620202" y="1930537"/>
                </a:lnTo>
                <a:lnTo>
                  <a:pt x="1626870" y="1915283"/>
                </a:lnTo>
                <a:lnTo>
                  <a:pt x="1633537" y="1899076"/>
                </a:lnTo>
                <a:lnTo>
                  <a:pt x="1639570" y="1881597"/>
                </a:lnTo>
                <a:lnTo>
                  <a:pt x="1645602" y="1863801"/>
                </a:lnTo>
                <a:lnTo>
                  <a:pt x="1651000" y="1844733"/>
                </a:lnTo>
                <a:lnTo>
                  <a:pt x="1656397" y="1825030"/>
                </a:lnTo>
                <a:lnTo>
                  <a:pt x="1661160" y="1804691"/>
                </a:lnTo>
                <a:lnTo>
                  <a:pt x="1665922" y="1783399"/>
                </a:lnTo>
                <a:lnTo>
                  <a:pt x="1670050" y="1761154"/>
                </a:lnTo>
                <a:lnTo>
                  <a:pt x="1673860" y="1738273"/>
                </a:lnTo>
                <a:lnTo>
                  <a:pt x="1677987" y="1714756"/>
                </a:lnTo>
                <a:lnTo>
                  <a:pt x="1681162" y="1690286"/>
                </a:lnTo>
                <a:lnTo>
                  <a:pt x="1684337" y="1665180"/>
                </a:lnTo>
                <a:lnTo>
                  <a:pt x="1687195" y="1639121"/>
                </a:lnTo>
                <a:lnTo>
                  <a:pt x="1689735" y="1612427"/>
                </a:lnTo>
                <a:lnTo>
                  <a:pt x="1691957" y="1585097"/>
                </a:lnTo>
                <a:lnTo>
                  <a:pt x="1693862" y="1556813"/>
                </a:lnTo>
                <a:lnTo>
                  <a:pt x="1695450" y="1527894"/>
                </a:lnTo>
                <a:lnTo>
                  <a:pt x="1696720" y="1498021"/>
                </a:lnTo>
                <a:lnTo>
                  <a:pt x="1697672" y="1467831"/>
                </a:lnTo>
                <a:lnTo>
                  <a:pt x="1698942" y="1436687"/>
                </a:lnTo>
                <a:lnTo>
                  <a:pt x="1738312" y="1438912"/>
                </a:lnTo>
                <a:lnTo>
                  <a:pt x="1774825" y="1441454"/>
                </a:lnTo>
                <a:lnTo>
                  <a:pt x="1835150" y="1446221"/>
                </a:lnTo>
                <a:lnTo>
                  <a:pt x="1875472" y="1449399"/>
                </a:lnTo>
                <a:lnTo>
                  <a:pt x="1890077" y="1450670"/>
                </a:lnTo>
                <a:lnTo>
                  <a:pt x="1901190" y="1450988"/>
                </a:lnTo>
                <a:lnTo>
                  <a:pt x="1912620" y="1451941"/>
                </a:lnTo>
                <a:lnTo>
                  <a:pt x="1923415" y="1453212"/>
                </a:lnTo>
                <a:lnTo>
                  <a:pt x="1934210" y="1455119"/>
                </a:lnTo>
                <a:lnTo>
                  <a:pt x="1945005" y="1457662"/>
                </a:lnTo>
                <a:lnTo>
                  <a:pt x="1955482" y="1460522"/>
                </a:lnTo>
                <a:lnTo>
                  <a:pt x="1965642" y="1464017"/>
                </a:lnTo>
                <a:lnTo>
                  <a:pt x="1975485" y="1468149"/>
                </a:lnTo>
                <a:lnTo>
                  <a:pt x="1985327" y="1472598"/>
                </a:lnTo>
                <a:lnTo>
                  <a:pt x="1994852" y="1477047"/>
                </a:lnTo>
                <a:lnTo>
                  <a:pt x="2004060" y="1482767"/>
                </a:lnTo>
                <a:lnTo>
                  <a:pt x="2012950" y="1488170"/>
                </a:lnTo>
                <a:lnTo>
                  <a:pt x="2021522" y="1494526"/>
                </a:lnTo>
                <a:lnTo>
                  <a:pt x="2029777" y="1500881"/>
                </a:lnTo>
                <a:lnTo>
                  <a:pt x="2038032" y="1507873"/>
                </a:lnTo>
                <a:lnTo>
                  <a:pt x="2045652" y="1515182"/>
                </a:lnTo>
                <a:lnTo>
                  <a:pt x="2052637" y="1522809"/>
                </a:lnTo>
                <a:lnTo>
                  <a:pt x="2059622" y="1530754"/>
                </a:lnTo>
                <a:lnTo>
                  <a:pt x="2065972" y="1539334"/>
                </a:lnTo>
                <a:lnTo>
                  <a:pt x="2072322" y="1547597"/>
                </a:lnTo>
                <a:lnTo>
                  <a:pt x="2078037" y="1556495"/>
                </a:lnTo>
                <a:lnTo>
                  <a:pt x="2083435" y="1566029"/>
                </a:lnTo>
                <a:lnTo>
                  <a:pt x="2088197" y="1575563"/>
                </a:lnTo>
                <a:lnTo>
                  <a:pt x="2092642" y="1585414"/>
                </a:lnTo>
                <a:lnTo>
                  <a:pt x="2096452" y="1595266"/>
                </a:lnTo>
                <a:lnTo>
                  <a:pt x="2099945" y="1605117"/>
                </a:lnTo>
                <a:lnTo>
                  <a:pt x="2103120" y="1615605"/>
                </a:lnTo>
                <a:lnTo>
                  <a:pt x="2105660" y="1626410"/>
                </a:lnTo>
                <a:lnTo>
                  <a:pt x="2107247" y="1637215"/>
                </a:lnTo>
                <a:lnTo>
                  <a:pt x="2108835" y="1648337"/>
                </a:lnTo>
                <a:lnTo>
                  <a:pt x="2109470" y="1659460"/>
                </a:lnTo>
                <a:lnTo>
                  <a:pt x="2109787" y="1670901"/>
                </a:lnTo>
                <a:lnTo>
                  <a:pt x="2109787" y="1949605"/>
                </a:lnTo>
                <a:lnTo>
                  <a:pt x="2109787" y="1955325"/>
                </a:lnTo>
                <a:lnTo>
                  <a:pt x="2108835" y="1960728"/>
                </a:lnTo>
                <a:lnTo>
                  <a:pt x="2107882" y="1966448"/>
                </a:lnTo>
                <a:lnTo>
                  <a:pt x="2106295" y="1971850"/>
                </a:lnTo>
                <a:lnTo>
                  <a:pt x="2104072" y="1976935"/>
                </a:lnTo>
                <a:lnTo>
                  <a:pt x="2101532" y="1982020"/>
                </a:lnTo>
                <a:lnTo>
                  <a:pt x="2098675" y="1987105"/>
                </a:lnTo>
                <a:lnTo>
                  <a:pt x="2095182" y="1992189"/>
                </a:lnTo>
                <a:lnTo>
                  <a:pt x="2091690" y="1996956"/>
                </a:lnTo>
                <a:lnTo>
                  <a:pt x="2087245" y="2002041"/>
                </a:lnTo>
                <a:lnTo>
                  <a:pt x="2082800" y="2006490"/>
                </a:lnTo>
                <a:lnTo>
                  <a:pt x="2077720" y="2010939"/>
                </a:lnTo>
                <a:lnTo>
                  <a:pt x="2072322" y="2015706"/>
                </a:lnTo>
                <a:lnTo>
                  <a:pt x="2066607" y="2019837"/>
                </a:lnTo>
                <a:lnTo>
                  <a:pt x="2060575" y="2024286"/>
                </a:lnTo>
                <a:lnTo>
                  <a:pt x="2053907" y="2028418"/>
                </a:lnTo>
                <a:lnTo>
                  <a:pt x="2047240" y="2032549"/>
                </a:lnTo>
                <a:lnTo>
                  <a:pt x="2039937" y="2036680"/>
                </a:lnTo>
                <a:lnTo>
                  <a:pt x="2032317" y="2040494"/>
                </a:lnTo>
                <a:lnTo>
                  <a:pt x="2024697" y="2044307"/>
                </a:lnTo>
                <a:lnTo>
                  <a:pt x="2016442" y="2048121"/>
                </a:lnTo>
                <a:lnTo>
                  <a:pt x="2007870" y="2051934"/>
                </a:lnTo>
                <a:lnTo>
                  <a:pt x="1999297" y="2055430"/>
                </a:lnTo>
                <a:lnTo>
                  <a:pt x="1990090" y="2058926"/>
                </a:lnTo>
                <a:lnTo>
                  <a:pt x="1970722" y="2065599"/>
                </a:lnTo>
                <a:lnTo>
                  <a:pt x="1950402" y="2071955"/>
                </a:lnTo>
                <a:lnTo>
                  <a:pt x="1929130" y="2077675"/>
                </a:lnTo>
                <a:lnTo>
                  <a:pt x="1907222" y="2083396"/>
                </a:lnTo>
                <a:lnTo>
                  <a:pt x="1883727" y="2088480"/>
                </a:lnTo>
                <a:lnTo>
                  <a:pt x="1859597" y="2093565"/>
                </a:lnTo>
                <a:lnTo>
                  <a:pt x="1834515" y="2098014"/>
                </a:lnTo>
                <a:lnTo>
                  <a:pt x="1809115" y="2102146"/>
                </a:lnTo>
                <a:lnTo>
                  <a:pt x="1782762" y="2105959"/>
                </a:lnTo>
                <a:lnTo>
                  <a:pt x="1755457" y="2109455"/>
                </a:lnTo>
                <a:lnTo>
                  <a:pt x="1728152" y="2112633"/>
                </a:lnTo>
                <a:lnTo>
                  <a:pt x="1700212" y="2115175"/>
                </a:lnTo>
                <a:lnTo>
                  <a:pt x="1671637" y="2118035"/>
                </a:lnTo>
                <a:lnTo>
                  <a:pt x="1642745" y="2119942"/>
                </a:lnTo>
                <a:lnTo>
                  <a:pt x="1613535" y="2121849"/>
                </a:lnTo>
                <a:lnTo>
                  <a:pt x="1584325" y="2123120"/>
                </a:lnTo>
                <a:lnTo>
                  <a:pt x="1554480" y="2124391"/>
                </a:lnTo>
                <a:lnTo>
                  <a:pt x="1524635" y="2125027"/>
                </a:lnTo>
                <a:lnTo>
                  <a:pt x="1494790" y="2125344"/>
                </a:lnTo>
                <a:lnTo>
                  <a:pt x="1464945" y="2125662"/>
                </a:lnTo>
                <a:lnTo>
                  <a:pt x="1435100" y="2125344"/>
                </a:lnTo>
                <a:lnTo>
                  <a:pt x="1404937" y="2125027"/>
                </a:lnTo>
                <a:lnTo>
                  <a:pt x="1375092" y="2124391"/>
                </a:lnTo>
                <a:lnTo>
                  <a:pt x="1344930" y="2123120"/>
                </a:lnTo>
                <a:lnTo>
                  <a:pt x="1315085" y="2121849"/>
                </a:lnTo>
                <a:lnTo>
                  <a:pt x="1285557" y="2119942"/>
                </a:lnTo>
                <a:lnTo>
                  <a:pt x="1256030" y="2118035"/>
                </a:lnTo>
                <a:lnTo>
                  <a:pt x="1227455" y="2115175"/>
                </a:lnTo>
                <a:lnTo>
                  <a:pt x="1198562" y="2112633"/>
                </a:lnTo>
                <a:lnTo>
                  <a:pt x="1170622" y="2109455"/>
                </a:lnTo>
                <a:lnTo>
                  <a:pt x="1142682" y="2105959"/>
                </a:lnTo>
                <a:lnTo>
                  <a:pt x="1116012" y="2102146"/>
                </a:lnTo>
                <a:lnTo>
                  <a:pt x="1089660" y="2098014"/>
                </a:lnTo>
                <a:lnTo>
                  <a:pt x="1064260" y="2093565"/>
                </a:lnTo>
                <a:lnTo>
                  <a:pt x="1039177" y="2088480"/>
                </a:lnTo>
                <a:lnTo>
                  <a:pt x="1015364" y="2083396"/>
                </a:lnTo>
                <a:lnTo>
                  <a:pt x="992187" y="2077675"/>
                </a:lnTo>
                <a:lnTo>
                  <a:pt x="970597" y="2071955"/>
                </a:lnTo>
                <a:lnTo>
                  <a:pt x="949642" y="2065599"/>
                </a:lnTo>
                <a:lnTo>
                  <a:pt x="929639" y="2058926"/>
                </a:lnTo>
                <a:lnTo>
                  <a:pt x="910907" y="2051934"/>
                </a:lnTo>
                <a:lnTo>
                  <a:pt x="902334" y="2048121"/>
                </a:lnTo>
                <a:lnTo>
                  <a:pt x="893762" y="2044307"/>
                </a:lnTo>
                <a:lnTo>
                  <a:pt x="885507" y="2040494"/>
                </a:lnTo>
                <a:lnTo>
                  <a:pt x="877569" y="2036680"/>
                </a:lnTo>
                <a:lnTo>
                  <a:pt x="870584" y="2032549"/>
                </a:lnTo>
                <a:lnTo>
                  <a:pt x="863282" y="2028418"/>
                </a:lnTo>
                <a:lnTo>
                  <a:pt x="856614" y="2024286"/>
                </a:lnTo>
                <a:lnTo>
                  <a:pt x="850264" y="2019837"/>
                </a:lnTo>
                <a:lnTo>
                  <a:pt x="844232" y="2015706"/>
                </a:lnTo>
                <a:lnTo>
                  <a:pt x="838517" y="2010939"/>
                </a:lnTo>
                <a:lnTo>
                  <a:pt x="833437" y="2006490"/>
                </a:lnTo>
                <a:lnTo>
                  <a:pt x="828674" y="2002041"/>
                </a:lnTo>
                <a:lnTo>
                  <a:pt x="824229" y="1996956"/>
                </a:lnTo>
                <a:lnTo>
                  <a:pt x="820419" y="1992189"/>
                </a:lnTo>
                <a:lnTo>
                  <a:pt x="816609" y="1987105"/>
                </a:lnTo>
                <a:lnTo>
                  <a:pt x="813752" y="1982020"/>
                </a:lnTo>
                <a:lnTo>
                  <a:pt x="811212" y="1976935"/>
                </a:lnTo>
                <a:lnTo>
                  <a:pt x="808989" y="1971850"/>
                </a:lnTo>
                <a:lnTo>
                  <a:pt x="807084" y="1966448"/>
                </a:lnTo>
                <a:lnTo>
                  <a:pt x="805814" y="1960728"/>
                </a:lnTo>
                <a:lnTo>
                  <a:pt x="805179" y="1955325"/>
                </a:lnTo>
                <a:lnTo>
                  <a:pt x="804862" y="1949605"/>
                </a:lnTo>
                <a:lnTo>
                  <a:pt x="804862" y="1670901"/>
                </a:lnTo>
                <a:lnTo>
                  <a:pt x="805179" y="1659460"/>
                </a:lnTo>
                <a:lnTo>
                  <a:pt x="806132" y="1648337"/>
                </a:lnTo>
                <a:lnTo>
                  <a:pt x="807402" y="1637215"/>
                </a:lnTo>
                <a:lnTo>
                  <a:pt x="809624" y="1626410"/>
                </a:lnTo>
                <a:lnTo>
                  <a:pt x="812164" y="1615605"/>
                </a:lnTo>
                <a:lnTo>
                  <a:pt x="815022" y="1605117"/>
                </a:lnTo>
                <a:lnTo>
                  <a:pt x="818197" y="1595266"/>
                </a:lnTo>
                <a:lnTo>
                  <a:pt x="822324" y="1585414"/>
                </a:lnTo>
                <a:lnTo>
                  <a:pt x="826769" y="1575563"/>
                </a:lnTo>
                <a:lnTo>
                  <a:pt x="831849" y="1566029"/>
                </a:lnTo>
                <a:lnTo>
                  <a:pt x="836929" y="1556495"/>
                </a:lnTo>
                <a:lnTo>
                  <a:pt x="842327" y="1547597"/>
                </a:lnTo>
                <a:lnTo>
                  <a:pt x="848677" y="1539334"/>
                </a:lnTo>
                <a:lnTo>
                  <a:pt x="855344" y="1530754"/>
                </a:lnTo>
                <a:lnTo>
                  <a:pt x="862012" y="1522809"/>
                </a:lnTo>
                <a:lnTo>
                  <a:pt x="869632" y="1515182"/>
                </a:lnTo>
                <a:lnTo>
                  <a:pt x="876934" y="1507873"/>
                </a:lnTo>
                <a:lnTo>
                  <a:pt x="884872" y="1500881"/>
                </a:lnTo>
                <a:lnTo>
                  <a:pt x="893444" y="1494526"/>
                </a:lnTo>
                <a:lnTo>
                  <a:pt x="902017" y="1488170"/>
                </a:lnTo>
                <a:lnTo>
                  <a:pt x="910907" y="1482767"/>
                </a:lnTo>
                <a:lnTo>
                  <a:pt x="920114" y="1477047"/>
                </a:lnTo>
                <a:lnTo>
                  <a:pt x="929639" y="1472598"/>
                </a:lnTo>
                <a:lnTo>
                  <a:pt x="939482" y="1468149"/>
                </a:lnTo>
                <a:lnTo>
                  <a:pt x="949324" y="1464017"/>
                </a:lnTo>
                <a:lnTo>
                  <a:pt x="959802" y="1460522"/>
                </a:lnTo>
                <a:lnTo>
                  <a:pt x="969962" y="1457662"/>
                </a:lnTo>
                <a:lnTo>
                  <a:pt x="980439" y="1455119"/>
                </a:lnTo>
                <a:lnTo>
                  <a:pt x="991234" y="1453212"/>
                </a:lnTo>
                <a:lnTo>
                  <a:pt x="1002347" y="1451941"/>
                </a:lnTo>
                <a:lnTo>
                  <a:pt x="1013459" y="1450988"/>
                </a:lnTo>
                <a:lnTo>
                  <a:pt x="1024889" y="1450670"/>
                </a:lnTo>
                <a:lnTo>
                  <a:pt x="1039177" y="1449399"/>
                </a:lnTo>
                <a:lnTo>
                  <a:pt x="1079500" y="1446221"/>
                </a:lnTo>
                <a:lnTo>
                  <a:pt x="1140142" y="1441454"/>
                </a:lnTo>
                <a:lnTo>
                  <a:pt x="1176655" y="1438912"/>
                </a:lnTo>
                <a:lnTo>
                  <a:pt x="1216342" y="1436687"/>
                </a:lnTo>
                <a:close/>
                <a:moveTo>
                  <a:pt x="1249771" y="769392"/>
                </a:moveTo>
                <a:lnTo>
                  <a:pt x="1245966" y="770028"/>
                </a:lnTo>
                <a:lnTo>
                  <a:pt x="1242477" y="770663"/>
                </a:lnTo>
                <a:lnTo>
                  <a:pt x="1239306" y="771933"/>
                </a:lnTo>
                <a:lnTo>
                  <a:pt x="1235818" y="773839"/>
                </a:lnTo>
                <a:lnTo>
                  <a:pt x="1232647" y="775427"/>
                </a:lnTo>
                <a:lnTo>
                  <a:pt x="1229476" y="777650"/>
                </a:lnTo>
                <a:lnTo>
                  <a:pt x="1226621" y="780191"/>
                </a:lnTo>
                <a:lnTo>
                  <a:pt x="1223450" y="782732"/>
                </a:lnTo>
                <a:lnTo>
                  <a:pt x="1217425" y="789084"/>
                </a:lnTo>
                <a:lnTo>
                  <a:pt x="1211717" y="796071"/>
                </a:lnTo>
                <a:lnTo>
                  <a:pt x="1206009" y="803376"/>
                </a:lnTo>
                <a:lnTo>
                  <a:pt x="1194275" y="819574"/>
                </a:lnTo>
                <a:lnTo>
                  <a:pt x="1186030" y="831008"/>
                </a:lnTo>
                <a:lnTo>
                  <a:pt x="1177785" y="843395"/>
                </a:lnTo>
                <a:lnTo>
                  <a:pt x="1169857" y="855781"/>
                </a:lnTo>
                <a:lnTo>
                  <a:pt x="1161929" y="868803"/>
                </a:lnTo>
                <a:lnTo>
                  <a:pt x="1159075" y="881507"/>
                </a:lnTo>
                <a:lnTo>
                  <a:pt x="1156856" y="894212"/>
                </a:lnTo>
                <a:lnTo>
                  <a:pt x="1154636" y="907233"/>
                </a:lnTo>
                <a:lnTo>
                  <a:pt x="1152733" y="920573"/>
                </a:lnTo>
                <a:lnTo>
                  <a:pt x="1151465" y="933595"/>
                </a:lnTo>
                <a:lnTo>
                  <a:pt x="1150513" y="947569"/>
                </a:lnTo>
                <a:lnTo>
                  <a:pt x="1149879" y="960909"/>
                </a:lnTo>
                <a:lnTo>
                  <a:pt x="1149879" y="974566"/>
                </a:lnTo>
                <a:lnTo>
                  <a:pt x="1149879" y="984412"/>
                </a:lnTo>
                <a:lnTo>
                  <a:pt x="1150196" y="994258"/>
                </a:lnTo>
                <a:lnTo>
                  <a:pt x="1151147" y="1003786"/>
                </a:lnTo>
                <a:lnTo>
                  <a:pt x="1151782" y="1013314"/>
                </a:lnTo>
                <a:lnTo>
                  <a:pt x="1153050" y="1023160"/>
                </a:lnTo>
                <a:lnTo>
                  <a:pt x="1154319" y="1032688"/>
                </a:lnTo>
                <a:lnTo>
                  <a:pt x="1156538" y="1042216"/>
                </a:lnTo>
                <a:lnTo>
                  <a:pt x="1158124" y="1051427"/>
                </a:lnTo>
                <a:lnTo>
                  <a:pt x="1160344" y="1060637"/>
                </a:lnTo>
                <a:lnTo>
                  <a:pt x="1162564" y="1069848"/>
                </a:lnTo>
                <a:lnTo>
                  <a:pt x="1165101" y="1079058"/>
                </a:lnTo>
                <a:lnTo>
                  <a:pt x="1168272" y="1088269"/>
                </a:lnTo>
                <a:lnTo>
                  <a:pt x="1171126" y="1096844"/>
                </a:lnTo>
                <a:lnTo>
                  <a:pt x="1174297" y="1106055"/>
                </a:lnTo>
                <a:lnTo>
                  <a:pt x="1177468" y="1114948"/>
                </a:lnTo>
                <a:lnTo>
                  <a:pt x="1181274" y="1123523"/>
                </a:lnTo>
                <a:lnTo>
                  <a:pt x="1184762" y="1132099"/>
                </a:lnTo>
                <a:lnTo>
                  <a:pt x="1188884" y="1140356"/>
                </a:lnTo>
                <a:lnTo>
                  <a:pt x="1193007" y="1148932"/>
                </a:lnTo>
                <a:lnTo>
                  <a:pt x="1197129" y="1157189"/>
                </a:lnTo>
                <a:lnTo>
                  <a:pt x="1206326" y="1173387"/>
                </a:lnTo>
                <a:lnTo>
                  <a:pt x="1215839" y="1188950"/>
                </a:lnTo>
                <a:lnTo>
                  <a:pt x="1225987" y="1204513"/>
                </a:lnTo>
                <a:lnTo>
                  <a:pt x="1236769" y="1219123"/>
                </a:lnTo>
                <a:lnTo>
                  <a:pt x="1247551" y="1233097"/>
                </a:lnTo>
                <a:lnTo>
                  <a:pt x="1258967" y="1246437"/>
                </a:lnTo>
                <a:lnTo>
                  <a:pt x="1271018" y="1259776"/>
                </a:lnTo>
                <a:lnTo>
                  <a:pt x="1283068" y="1271845"/>
                </a:lnTo>
                <a:lnTo>
                  <a:pt x="1295436" y="1283597"/>
                </a:lnTo>
                <a:lnTo>
                  <a:pt x="1308121" y="1294395"/>
                </a:lnTo>
                <a:lnTo>
                  <a:pt x="1320805" y="1304241"/>
                </a:lnTo>
                <a:lnTo>
                  <a:pt x="1333490" y="1313769"/>
                </a:lnTo>
                <a:lnTo>
                  <a:pt x="1346175" y="1322662"/>
                </a:lnTo>
                <a:lnTo>
                  <a:pt x="1359177" y="1330602"/>
                </a:lnTo>
                <a:lnTo>
                  <a:pt x="1371861" y="1337272"/>
                </a:lnTo>
                <a:lnTo>
                  <a:pt x="1384863" y="1343624"/>
                </a:lnTo>
                <a:lnTo>
                  <a:pt x="1397548" y="1348706"/>
                </a:lnTo>
                <a:lnTo>
                  <a:pt x="1403890" y="1350929"/>
                </a:lnTo>
                <a:lnTo>
                  <a:pt x="1410233" y="1353470"/>
                </a:lnTo>
                <a:lnTo>
                  <a:pt x="1416258" y="1355058"/>
                </a:lnTo>
                <a:lnTo>
                  <a:pt x="1422600" y="1356646"/>
                </a:lnTo>
                <a:lnTo>
                  <a:pt x="1428308" y="1358234"/>
                </a:lnTo>
                <a:lnTo>
                  <a:pt x="1434334" y="1359187"/>
                </a:lnTo>
                <a:lnTo>
                  <a:pt x="1440042" y="1360140"/>
                </a:lnTo>
                <a:lnTo>
                  <a:pt x="1446067" y="1360775"/>
                </a:lnTo>
                <a:lnTo>
                  <a:pt x="1451775" y="1361093"/>
                </a:lnTo>
                <a:lnTo>
                  <a:pt x="1457483" y="1361093"/>
                </a:lnTo>
                <a:lnTo>
                  <a:pt x="1462874" y="1361093"/>
                </a:lnTo>
                <a:lnTo>
                  <a:pt x="1468900" y="1360775"/>
                </a:lnTo>
                <a:lnTo>
                  <a:pt x="1474291" y="1360140"/>
                </a:lnTo>
                <a:lnTo>
                  <a:pt x="1480316" y="1359187"/>
                </a:lnTo>
                <a:lnTo>
                  <a:pt x="1486341" y="1358234"/>
                </a:lnTo>
                <a:lnTo>
                  <a:pt x="1492366" y="1356646"/>
                </a:lnTo>
                <a:lnTo>
                  <a:pt x="1498392" y="1355058"/>
                </a:lnTo>
                <a:lnTo>
                  <a:pt x="1504734" y="1353470"/>
                </a:lnTo>
                <a:lnTo>
                  <a:pt x="1510759" y="1350929"/>
                </a:lnTo>
                <a:lnTo>
                  <a:pt x="1517101" y="1348706"/>
                </a:lnTo>
                <a:lnTo>
                  <a:pt x="1529786" y="1343624"/>
                </a:lnTo>
                <a:lnTo>
                  <a:pt x="1542471" y="1337272"/>
                </a:lnTo>
                <a:lnTo>
                  <a:pt x="1555473" y="1330602"/>
                </a:lnTo>
                <a:lnTo>
                  <a:pt x="1568157" y="1322662"/>
                </a:lnTo>
                <a:lnTo>
                  <a:pt x="1581159" y="1313769"/>
                </a:lnTo>
                <a:lnTo>
                  <a:pt x="1593844" y="1304241"/>
                </a:lnTo>
                <a:lnTo>
                  <a:pt x="1606846" y="1294395"/>
                </a:lnTo>
                <a:lnTo>
                  <a:pt x="1619531" y="1283597"/>
                </a:lnTo>
                <a:lnTo>
                  <a:pt x="1631581" y="1271845"/>
                </a:lnTo>
                <a:lnTo>
                  <a:pt x="1643949" y="1259776"/>
                </a:lnTo>
                <a:lnTo>
                  <a:pt x="1655682" y="1246437"/>
                </a:lnTo>
                <a:lnTo>
                  <a:pt x="1667098" y="1233097"/>
                </a:lnTo>
                <a:lnTo>
                  <a:pt x="1678197" y="1219123"/>
                </a:lnTo>
                <a:lnTo>
                  <a:pt x="1688662" y="1204513"/>
                </a:lnTo>
                <a:lnTo>
                  <a:pt x="1698810" y="1188950"/>
                </a:lnTo>
                <a:lnTo>
                  <a:pt x="1708324" y="1173387"/>
                </a:lnTo>
                <a:lnTo>
                  <a:pt x="1717203" y="1157189"/>
                </a:lnTo>
                <a:lnTo>
                  <a:pt x="1721643" y="1148932"/>
                </a:lnTo>
                <a:lnTo>
                  <a:pt x="1725765" y="1140356"/>
                </a:lnTo>
                <a:lnTo>
                  <a:pt x="1729570" y="1132099"/>
                </a:lnTo>
                <a:lnTo>
                  <a:pt x="1733693" y="1123523"/>
                </a:lnTo>
                <a:lnTo>
                  <a:pt x="1737181" y="1114948"/>
                </a:lnTo>
                <a:lnTo>
                  <a:pt x="1740352" y="1106055"/>
                </a:lnTo>
                <a:lnTo>
                  <a:pt x="1743524" y="1096844"/>
                </a:lnTo>
                <a:lnTo>
                  <a:pt x="1746695" y="1088269"/>
                </a:lnTo>
                <a:lnTo>
                  <a:pt x="1749232" y="1079058"/>
                </a:lnTo>
                <a:lnTo>
                  <a:pt x="1751769" y="1069848"/>
                </a:lnTo>
                <a:lnTo>
                  <a:pt x="1754306" y="1060637"/>
                </a:lnTo>
                <a:lnTo>
                  <a:pt x="1756525" y="1051427"/>
                </a:lnTo>
                <a:lnTo>
                  <a:pt x="1758428" y="1042216"/>
                </a:lnTo>
                <a:lnTo>
                  <a:pt x="1760014" y="1032688"/>
                </a:lnTo>
                <a:lnTo>
                  <a:pt x="1761599" y="1023160"/>
                </a:lnTo>
                <a:lnTo>
                  <a:pt x="1762551" y="1013314"/>
                </a:lnTo>
                <a:lnTo>
                  <a:pt x="1763502" y="1003786"/>
                </a:lnTo>
                <a:lnTo>
                  <a:pt x="1764136" y="994258"/>
                </a:lnTo>
                <a:lnTo>
                  <a:pt x="1764453" y="984412"/>
                </a:lnTo>
                <a:lnTo>
                  <a:pt x="1764771" y="974566"/>
                </a:lnTo>
                <a:lnTo>
                  <a:pt x="1764453" y="962815"/>
                </a:lnTo>
                <a:lnTo>
                  <a:pt x="1763819" y="951063"/>
                </a:lnTo>
                <a:lnTo>
                  <a:pt x="1748598" y="950745"/>
                </a:lnTo>
                <a:lnTo>
                  <a:pt x="1733059" y="949793"/>
                </a:lnTo>
                <a:lnTo>
                  <a:pt x="1716886" y="948840"/>
                </a:lnTo>
                <a:lnTo>
                  <a:pt x="1701030" y="947569"/>
                </a:lnTo>
                <a:lnTo>
                  <a:pt x="1684223" y="945664"/>
                </a:lnTo>
                <a:lnTo>
                  <a:pt x="1667732" y="943758"/>
                </a:lnTo>
                <a:lnTo>
                  <a:pt x="1650925" y="941852"/>
                </a:lnTo>
                <a:lnTo>
                  <a:pt x="1634435" y="939629"/>
                </a:lnTo>
                <a:lnTo>
                  <a:pt x="1617628" y="937406"/>
                </a:lnTo>
                <a:lnTo>
                  <a:pt x="1600503" y="934548"/>
                </a:lnTo>
                <a:lnTo>
                  <a:pt x="1584013" y="931689"/>
                </a:lnTo>
                <a:lnTo>
                  <a:pt x="1567206" y="928513"/>
                </a:lnTo>
                <a:lnTo>
                  <a:pt x="1550716" y="925337"/>
                </a:lnTo>
                <a:lnTo>
                  <a:pt x="1533909" y="921526"/>
                </a:lnTo>
                <a:lnTo>
                  <a:pt x="1517736" y="917714"/>
                </a:lnTo>
                <a:lnTo>
                  <a:pt x="1502197" y="913903"/>
                </a:lnTo>
                <a:lnTo>
                  <a:pt x="1486024" y="909457"/>
                </a:lnTo>
                <a:lnTo>
                  <a:pt x="1470802" y="905010"/>
                </a:lnTo>
                <a:lnTo>
                  <a:pt x="1456215" y="900564"/>
                </a:lnTo>
                <a:lnTo>
                  <a:pt x="1441310" y="895164"/>
                </a:lnTo>
                <a:lnTo>
                  <a:pt x="1427357" y="890400"/>
                </a:lnTo>
                <a:lnTo>
                  <a:pt x="1413721" y="884683"/>
                </a:lnTo>
                <a:lnTo>
                  <a:pt x="1400719" y="879284"/>
                </a:lnTo>
                <a:lnTo>
                  <a:pt x="1388352" y="873250"/>
                </a:lnTo>
                <a:lnTo>
                  <a:pt x="1376618" y="867533"/>
                </a:lnTo>
                <a:lnTo>
                  <a:pt x="1365519" y="861181"/>
                </a:lnTo>
                <a:lnTo>
                  <a:pt x="1355054" y="854828"/>
                </a:lnTo>
                <a:lnTo>
                  <a:pt x="1345541" y="848159"/>
                </a:lnTo>
                <a:lnTo>
                  <a:pt x="1336661" y="841171"/>
                </a:lnTo>
                <a:lnTo>
                  <a:pt x="1329051" y="834184"/>
                </a:lnTo>
                <a:lnTo>
                  <a:pt x="1324928" y="830690"/>
                </a:lnTo>
                <a:lnTo>
                  <a:pt x="1321757" y="826879"/>
                </a:lnTo>
                <a:lnTo>
                  <a:pt x="1318586" y="823068"/>
                </a:lnTo>
                <a:lnTo>
                  <a:pt x="1315414" y="819574"/>
                </a:lnTo>
                <a:lnTo>
                  <a:pt x="1309706" y="811634"/>
                </a:lnTo>
                <a:lnTo>
                  <a:pt x="1303681" y="804647"/>
                </a:lnTo>
                <a:lnTo>
                  <a:pt x="1298607" y="798612"/>
                </a:lnTo>
                <a:lnTo>
                  <a:pt x="1293216" y="792578"/>
                </a:lnTo>
                <a:lnTo>
                  <a:pt x="1288142" y="787813"/>
                </a:lnTo>
                <a:lnTo>
                  <a:pt x="1283386" y="783367"/>
                </a:lnTo>
                <a:lnTo>
                  <a:pt x="1278312" y="779873"/>
                </a:lnTo>
                <a:lnTo>
                  <a:pt x="1273872" y="777015"/>
                </a:lnTo>
                <a:lnTo>
                  <a:pt x="1269432" y="774474"/>
                </a:lnTo>
                <a:lnTo>
                  <a:pt x="1265310" y="772251"/>
                </a:lnTo>
                <a:lnTo>
                  <a:pt x="1261187" y="770980"/>
                </a:lnTo>
                <a:lnTo>
                  <a:pt x="1257065" y="770028"/>
                </a:lnTo>
                <a:lnTo>
                  <a:pt x="1253576" y="769392"/>
                </a:lnTo>
                <a:lnTo>
                  <a:pt x="1249771" y="769392"/>
                </a:lnTo>
                <a:close/>
                <a:moveTo>
                  <a:pt x="1457483" y="500062"/>
                </a:moveTo>
                <a:lnTo>
                  <a:pt x="1467631" y="500380"/>
                </a:lnTo>
                <a:lnTo>
                  <a:pt x="1477462" y="500697"/>
                </a:lnTo>
                <a:lnTo>
                  <a:pt x="1487609" y="501650"/>
                </a:lnTo>
                <a:lnTo>
                  <a:pt x="1497757" y="502603"/>
                </a:lnTo>
                <a:lnTo>
                  <a:pt x="1507588" y="503874"/>
                </a:lnTo>
                <a:lnTo>
                  <a:pt x="1517419" y="505462"/>
                </a:lnTo>
                <a:lnTo>
                  <a:pt x="1527249" y="507685"/>
                </a:lnTo>
                <a:lnTo>
                  <a:pt x="1537080" y="509908"/>
                </a:lnTo>
                <a:lnTo>
                  <a:pt x="1546276" y="512449"/>
                </a:lnTo>
                <a:lnTo>
                  <a:pt x="1556107" y="514990"/>
                </a:lnTo>
                <a:lnTo>
                  <a:pt x="1565303" y="518483"/>
                </a:lnTo>
                <a:lnTo>
                  <a:pt x="1574817" y="521659"/>
                </a:lnTo>
                <a:lnTo>
                  <a:pt x="1584013" y="525153"/>
                </a:lnTo>
                <a:lnTo>
                  <a:pt x="1592893" y="528964"/>
                </a:lnTo>
                <a:lnTo>
                  <a:pt x="1602089" y="533093"/>
                </a:lnTo>
                <a:lnTo>
                  <a:pt x="1610968" y="537540"/>
                </a:lnTo>
                <a:lnTo>
                  <a:pt x="1619848" y="542304"/>
                </a:lnTo>
                <a:lnTo>
                  <a:pt x="1628410" y="547068"/>
                </a:lnTo>
                <a:lnTo>
                  <a:pt x="1636972" y="552150"/>
                </a:lnTo>
                <a:lnTo>
                  <a:pt x="1645534" y="557549"/>
                </a:lnTo>
                <a:lnTo>
                  <a:pt x="1654096" y="562948"/>
                </a:lnTo>
                <a:lnTo>
                  <a:pt x="1662024" y="568983"/>
                </a:lnTo>
                <a:lnTo>
                  <a:pt x="1670269" y="575017"/>
                </a:lnTo>
                <a:lnTo>
                  <a:pt x="1678197" y="581369"/>
                </a:lnTo>
                <a:lnTo>
                  <a:pt x="1685808" y="588039"/>
                </a:lnTo>
                <a:lnTo>
                  <a:pt x="1693736" y="594391"/>
                </a:lnTo>
                <a:lnTo>
                  <a:pt x="1701347" y="601696"/>
                </a:lnTo>
                <a:lnTo>
                  <a:pt x="1708641" y="608684"/>
                </a:lnTo>
                <a:lnTo>
                  <a:pt x="1715934" y="615989"/>
                </a:lnTo>
                <a:lnTo>
                  <a:pt x="1723228" y="623611"/>
                </a:lnTo>
                <a:lnTo>
                  <a:pt x="1729888" y="631234"/>
                </a:lnTo>
                <a:lnTo>
                  <a:pt x="1736864" y="639174"/>
                </a:lnTo>
                <a:lnTo>
                  <a:pt x="1743207" y="647432"/>
                </a:lnTo>
                <a:lnTo>
                  <a:pt x="1749866" y="655689"/>
                </a:lnTo>
                <a:lnTo>
                  <a:pt x="1756208" y="664265"/>
                </a:lnTo>
                <a:lnTo>
                  <a:pt x="1762234" y="673158"/>
                </a:lnTo>
                <a:lnTo>
                  <a:pt x="1768259" y="682051"/>
                </a:lnTo>
                <a:lnTo>
                  <a:pt x="1773967" y="690944"/>
                </a:lnTo>
                <a:lnTo>
                  <a:pt x="1779675" y="700154"/>
                </a:lnTo>
                <a:lnTo>
                  <a:pt x="1785066" y="709682"/>
                </a:lnTo>
                <a:lnTo>
                  <a:pt x="1790140" y="719211"/>
                </a:lnTo>
                <a:lnTo>
                  <a:pt x="1795531" y="728739"/>
                </a:lnTo>
                <a:lnTo>
                  <a:pt x="1800288" y="738902"/>
                </a:lnTo>
                <a:lnTo>
                  <a:pt x="1805045" y="748430"/>
                </a:lnTo>
                <a:lnTo>
                  <a:pt x="1809484" y="758594"/>
                </a:lnTo>
                <a:lnTo>
                  <a:pt x="1813924" y="769075"/>
                </a:lnTo>
                <a:lnTo>
                  <a:pt x="1817729" y="779556"/>
                </a:lnTo>
                <a:lnTo>
                  <a:pt x="1821535" y="790037"/>
                </a:lnTo>
                <a:lnTo>
                  <a:pt x="1825340" y="800835"/>
                </a:lnTo>
                <a:lnTo>
                  <a:pt x="1828828" y="811634"/>
                </a:lnTo>
                <a:lnTo>
                  <a:pt x="1832000" y="822750"/>
                </a:lnTo>
                <a:lnTo>
                  <a:pt x="1834854" y="833866"/>
                </a:lnTo>
                <a:lnTo>
                  <a:pt x="1837708" y="844983"/>
                </a:lnTo>
                <a:lnTo>
                  <a:pt x="1840245" y="856416"/>
                </a:lnTo>
                <a:lnTo>
                  <a:pt x="1842464" y="867850"/>
                </a:lnTo>
                <a:lnTo>
                  <a:pt x="1844684" y="879284"/>
                </a:lnTo>
                <a:lnTo>
                  <a:pt x="1846270" y="890718"/>
                </a:lnTo>
                <a:lnTo>
                  <a:pt x="1847855" y="902469"/>
                </a:lnTo>
                <a:lnTo>
                  <a:pt x="1849758" y="914221"/>
                </a:lnTo>
                <a:lnTo>
                  <a:pt x="1850710" y="926290"/>
                </a:lnTo>
                <a:lnTo>
                  <a:pt x="1851661" y="938359"/>
                </a:lnTo>
                <a:lnTo>
                  <a:pt x="1852295" y="950428"/>
                </a:lnTo>
                <a:lnTo>
                  <a:pt x="1852612" y="962497"/>
                </a:lnTo>
                <a:lnTo>
                  <a:pt x="1852612" y="974566"/>
                </a:lnTo>
                <a:lnTo>
                  <a:pt x="1852612" y="987270"/>
                </a:lnTo>
                <a:lnTo>
                  <a:pt x="1851978" y="999657"/>
                </a:lnTo>
                <a:lnTo>
                  <a:pt x="1851344" y="1012361"/>
                </a:lnTo>
                <a:lnTo>
                  <a:pt x="1850075" y="1024430"/>
                </a:lnTo>
                <a:lnTo>
                  <a:pt x="1848490" y="1036817"/>
                </a:lnTo>
                <a:lnTo>
                  <a:pt x="1846587" y="1048886"/>
                </a:lnTo>
                <a:lnTo>
                  <a:pt x="1844367" y="1060955"/>
                </a:lnTo>
                <a:lnTo>
                  <a:pt x="1842147" y="1072706"/>
                </a:lnTo>
                <a:lnTo>
                  <a:pt x="1839293" y="1084458"/>
                </a:lnTo>
                <a:lnTo>
                  <a:pt x="1836122" y="1095891"/>
                </a:lnTo>
                <a:lnTo>
                  <a:pt x="1832951" y="1107643"/>
                </a:lnTo>
                <a:lnTo>
                  <a:pt x="1829463" y="1118759"/>
                </a:lnTo>
                <a:lnTo>
                  <a:pt x="1825974" y="1130193"/>
                </a:lnTo>
                <a:lnTo>
                  <a:pt x="1821535" y="1141309"/>
                </a:lnTo>
                <a:lnTo>
                  <a:pt x="1817412" y="1152108"/>
                </a:lnTo>
                <a:lnTo>
                  <a:pt x="1812655" y="1162906"/>
                </a:lnTo>
                <a:lnTo>
                  <a:pt x="1807899" y="1173705"/>
                </a:lnTo>
                <a:lnTo>
                  <a:pt x="1803142" y="1184186"/>
                </a:lnTo>
                <a:lnTo>
                  <a:pt x="1797751" y="1194667"/>
                </a:lnTo>
                <a:lnTo>
                  <a:pt x="1792360" y="1204830"/>
                </a:lnTo>
                <a:lnTo>
                  <a:pt x="1786652" y="1214994"/>
                </a:lnTo>
                <a:lnTo>
                  <a:pt x="1780944" y="1224840"/>
                </a:lnTo>
                <a:lnTo>
                  <a:pt x="1774601" y="1234050"/>
                </a:lnTo>
                <a:lnTo>
                  <a:pt x="1768576" y="1243896"/>
                </a:lnTo>
                <a:lnTo>
                  <a:pt x="1762234" y="1253107"/>
                </a:lnTo>
                <a:lnTo>
                  <a:pt x="1755891" y="1262317"/>
                </a:lnTo>
                <a:lnTo>
                  <a:pt x="1748915" y="1271528"/>
                </a:lnTo>
                <a:lnTo>
                  <a:pt x="1741938" y="1280103"/>
                </a:lnTo>
                <a:lnTo>
                  <a:pt x="1735279" y="1288678"/>
                </a:lnTo>
                <a:lnTo>
                  <a:pt x="1727985" y="1297254"/>
                </a:lnTo>
                <a:lnTo>
                  <a:pt x="1720691" y="1305194"/>
                </a:lnTo>
                <a:lnTo>
                  <a:pt x="1713397" y="1313452"/>
                </a:lnTo>
                <a:lnTo>
                  <a:pt x="1705787" y="1321392"/>
                </a:lnTo>
                <a:lnTo>
                  <a:pt x="1698493" y="1329014"/>
                </a:lnTo>
                <a:lnTo>
                  <a:pt x="1690565" y="1336319"/>
                </a:lnTo>
                <a:lnTo>
                  <a:pt x="1682637" y="1343624"/>
                </a:lnTo>
                <a:lnTo>
                  <a:pt x="1674709" y="1350612"/>
                </a:lnTo>
                <a:lnTo>
                  <a:pt x="1666781" y="1357599"/>
                </a:lnTo>
                <a:lnTo>
                  <a:pt x="1658853" y="1364269"/>
                </a:lnTo>
                <a:lnTo>
                  <a:pt x="1650608" y="1370303"/>
                </a:lnTo>
                <a:lnTo>
                  <a:pt x="1642680" y="1376655"/>
                </a:lnTo>
                <a:lnTo>
                  <a:pt x="1634435" y="1382372"/>
                </a:lnTo>
                <a:lnTo>
                  <a:pt x="1626190" y="1388407"/>
                </a:lnTo>
                <a:lnTo>
                  <a:pt x="1617945" y="1393806"/>
                </a:lnTo>
                <a:lnTo>
                  <a:pt x="1609700" y="1399205"/>
                </a:lnTo>
                <a:lnTo>
                  <a:pt x="1601455" y="1403970"/>
                </a:lnTo>
                <a:lnTo>
                  <a:pt x="1592893" y="1408416"/>
                </a:lnTo>
                <a:lnTo>
                  <a:pt x="1584648" y="1413180"/>
                </a:lnTo>
                <a:lnTo>
                  <a:pt x="1576403" y="1417309"/>
                </a:lnTo>
                <a:lnTo>
                  <a:pt x="1568157" y="1421120"/>
                </a:lnTo>
                <a:lnTo>
                  <a:pt x="1559912" y="1425249"/>
                </a:lnTo>
                <a:lnTo>
                  <a:pt x="1551667" y="1428743"/>
                </a:lnTo>
                <a:lnTo>
                  <a:pt x="1543422" y="1431601"/>
                </a:lnTo>
                <a:lnTo>
                  <a:pt x="1535177" y="1434777"/>
                </a:lnTo>
                <a:lnTo>
                  <a:pt x="1527249" y="1437636"/>
                </a:lnTo>
                <a:lnTo>
                  <a:pt x="1519004" y="1439859"/>
                </a:lnTo>
                <a:lnTo>
                  <a:pt x="1510759" y="1442082"/>
                </a:lnTo>
                <a:lnTo>
                  <a:pt x="1503148" y="1443670"/>
                </a:lnTo>
                <a:lnTo>
                  <a:pt x="1495220" y="1445576"/>
                </a:lnTo>
                <a:lnTo>
                  <a:pt x="1487292" y="1446846"/>
                </a:lnTo>
                <a:lnTo>
                  <a:pt x="1479999" y="1448117"/>
                </a:lnTo>
                <a:lnTo>
                  <a:pt x="1472071" y="1448752"/>
                </a:lnTo>
                <a:lnTo>
                  <a:pt x="1464460" y="1449070"/>
                </a:lnTo>
                <a:lnTo>
                  <a:pt x="1457483" y="1449387"/>
                </a:lnTo>
                <a:lnTo>
                  <a:pt x="1449872" y="1449070"/>
                </a:lnTo>
                <a:lnTo>
                  <a:pt x="1442579" y="1448752"/>
                </a:lnTo>
                <a:lnTo>
                  <a:pt x="1434968" y="1448117"/>
                </a:lnTo>
                <a:lnTo>
                  <a:pt x="1427357" y="1446846"/>
                </a:lnTo>
                <a:lnTo>
                  <a:pt x="1419429" y="1445576"/>
                </a:lnTo>
                <a:lnTo>
                  <a:pt x="1411818" y="1443670"/>
                </a:lnTo>
                <a:lnTo>
                  <a:pt x="1403573" y="1442082"/>
                </a:lnTo>
                <a:lnTo>
                  <a:pt x="1395645" y="1439859"/>
                </a:lnTo>
                <a:lnTo>
                  <a:pt x="1387717" y="1437636"/>
                </a:lnTo>
                <a:lnTo>
                  <a:pt x="1379472" y="1434777"/>
                </a:lnTo>
                <a:lnTo>
                  <a:pt x="1371227" y="1431601"/>
                </a:lnTo>
                <a:lnTo>
                  <a:pt x="1362982" y="1428743"/>
                </a:lnTo>
                <a:lnTo>
                  <a:pt x="1355054" y="1425249"/>
                </a:lnTo>
                <a:lnTo>
                  <a:pt x="1346492" y="1421120"/>
                </a:lnTo>
                <a:lnTo>
                  <a:pt x="1338247" y="1417309"/>
                </a:lnTo>
                <a:lnTo>
                  <a:pt x="1330002" y="1413180"/>
                </a:lnTo>
                <a:lnTo>
                  <a:pt x="1321757" y="1408416"/>
                </a:lnTo>
                <a:lnTo>
                  <a:pt x="1313195" y="1403970"/>
                </a:lnTo>
                <a:lnTo>
                  <a:pt x="1304950" y="1399205"/>
                </a:lnTo>
                <a:lnTo>
                  <a:pt x="1296705" y="1393806"/>
                </a:lnTo>
                <a:lnTo>
                  <a:pt x="1288459" y="1388407"/>
                </a:lnTo>
                <a:lnTo>
                  <a:pt x="1280214" y="1382372"/>
                </a:lnTo>
                <a:lnTo>
                  <a:pt x="1272286" y="1376655"/>
                </a:lnTo>
                <a:lnTo>
                  <a:pt x="1264041" y="1370303"/>
                </a:lnTo>
                <a:lnTo>
                  <a:pt x="1255796" y="1364269"/>
                </a:lnTo>
                <a:lnTo>
                  <a:pt x="1247551" y="1357599"/>
                </a:lnTo>
                <a:lnTo>
                  <a:pt x="1239940" y="1350612"/>
                </a:lnTo>
                <a:lnTo>
                  <a:pt x="1232012" y="1343624"/>
                </a:lnTo>
                <a:lnTo>
                  <a:pt x="1224085" y="1336319"/>
                </a:lnTo>
                <a:lnTo>
                  <a:pt x="1216474" y="1329014"/>
                </a:lnTo>
                <a:lnTo>
                  <a:pt x="1208863" y="1321392"/>
                </a:lnTo>
                <a:lnTo>
                  <a:pt x="1201252" y="1313452"/>
                </a:lnTo>
                <a:lnTo>
                  <a:pt x="1193958" y="1305194"/>
                </a:lnTo>
                <a:lnTo>
                  <a:pt x="1186665" y="1297254"/>
                </a:lnTo>
                <a:lnTo>
                  <a:pt x="1179688" y="1288678"/>
                </a:lnTo>
                <a:lnTo>
                  <a:pt x="1172711" y="1280103"/>
                </a:lnTo>
                <a:lnTo>
                  <a:pt x="1165735" y="1271528"/>
                </a:lnTo>
                <a:lnTo>
                  <a:pt x="1159075" y="1262317"/>
                </a:lnTo>
                <a:lnTo>
                  <a:pt x="1152416" y="1253107"/>
                </a:lnTo>
                <a:lnTo>
                  <a:pt x="1146073" y="1243896"/>
                </a:lnTo>
                <a:lnTo>
                  <a:pt x="1139731" y="1234050"/>
                </a:lnTo>
                <a:lnTo>
                  <a:pt x="1134023" y="1224840"/>
                </a:lnTo>
                <a:lnTo>
                  <a:pt x="1127998" y="1214994"/>
                </a:lnTo>
                <a:lnTo>
                  <a:pt x="1122607" y="1204830"/>
                </a:lnTo>
                <a:lnTo>
                  <a:pt x="1116899" y="1194667"/>
                </a:lnTo>
                <a:lnTo>
                  <a:pt x="1111825" y="1184186"/>
                </a:lnTo>
                <a:lnTo>
                  <a:pt x="1106751" y="1173705"/>
                </a:lnTo>
                <a:lnTo>
                  <a:pt x="1101994" y="1162906"/>
                </a:lnTo>
                <a:lnTo>
                  <a:pt x="1097237" y="1152108"/>
                </a:lnTo>
                <a:lnTo>
                  <a:pt x="1093115" y="1141309"/>
                </a:lnTo>
                <a:lnTo>
                  <a:pt x="1088992" y="1130193"/>
                </a:lnTo>
                <a:lnTo>
                  <a:pt x="1085187" y="1118759"/>
                </a:lnTo>
                <a:lnTo>
                  <a:pt x="1081699" y="1107643"/>
                </a:lnTo>
                <a:lnTo>
                  <a:pt x="1078527" y="1095891"/>
                </a:lnTo>
                <a:lnTo>
                  <a:pt x="1075356" y="1084458"/>
                </a:lnTo>
                <a:lnTo>
                  <a:pt x="1072502" y="1072706"/>
                </a:lnTo>
                <a:lnTo>
                  <a:pt x="1070282" y="1060955"/>
                </a:lnTo>
                <a:lnTo>
                  <a:pt x="1068062" y="1048886"/>
                </a:lnTo>
                <a:lnTo>
                  <a:pt x="1066477" y="1036817"/>
                </a:lnTo>
                <a:lnTo>
                  <a:pt x="1064891" y="1024430"/>
                </a:lnTo>
                <a:lnTo>
                  <a:pt x="1063623" y="1012361"/>
                </a:lnTo>
                <a:lnTo>
                  <a:pt x="1062671" y="999657"/>
                </a:lnTo>
                <a:lnTo>
                  <a:pt x="1062037" y="987270"/>
                </a:lnTo>
                <a:lnTo>
                  <a:pt x="1062037" y="974566"/>
                </a:lnTo>
                <a:lnTo>
                  <a:pt x="1062037" y="962497"/>
                </a:lnTo>
                <a:lnTo>
                  <a:pt x="1062354" y="950428"/>
                </a:lnTo>
                <a:lnTo>
                  <a:pt x="1063306" y="938359"/>
                </a:lnTo>
                <a:lnTo>
                  <a:pt x="1064257" y="926290"/>
                </a:lnTo>
                <a:lnTo>
                  <a:pt x="1065208" y="914221"/>
                </a:lnTo>
                <a:lnTo>
                  <a:pt x="1066794" y="902469"/>
                </a:lnTo>
                <a:lnTo>
                  <a:pt x="1068380" y="890718"/>
                </a:lnTo>
                <a:lnTo>
                  <a:pt x="1069965" y="879284"/>
                </a:lnTo>
                <a:lnTo>
                  <a:pt x="1072185" y="867850"/>
                </a:lnTo>
                <a:lnTo>
                  <a:pt x="1074405" y="856416"/>
                </a:lnTo>
                <a:lnTo>
                  <a:pt x="1077259" y="844983"/>
                </a:lnTo>
                <a:lnTo>
                  <a:pt x="1079796" y="833866"/>
                </a:lnTo>
                <a:lnTo>
                  <a:pt x="1082650" y="822750"/>
                </a:lnTo>
                <a:lnTo>
                  <a:pt x="1085821" y="811634"/>
                </a:lnTo>
                <a:lnTo>
                  <a:pt x="1089627" y="800835"/>
                </a:lnTo>
                <a:lnTo>
                  <a:pt x="1093115" y="790037"/>
                </a:lnTo>
                <a:lnTo>
                  <a:pt x="1096920" y="779556"/>
                </a:lnTo>
                <a:lnTo>
                  <a:pt x="1101043" y="769075"/>
                </a:lnTo>
                <a:lnTo>
                  <a:pt x="1105165" y="758594"/>
                </a:lnTo>
                <a:lnTo>
                  <a:pt x="1109922" y="748430"/>
                </a:lnTo>
                <a:lnTo>
                  <a:pt x="1114362" y="738902"/>
                </a:lnTo>
                <a:lnTo>
                  <a:pt x="1119118" y="728739"/>
                </a:lnTo>
                <a:lnTo>
                  <a:pt x="1124509" y="719211"/>
                </a:lnTo>
                <a:lnTo>
                  <a:pt x="1129583" y="709682"/>
                </a:lnTo>
                <a:lnTo>
                  <a:pt x="1135291" y="700154"/>
                </a:lnTo>
                <a:lnTo>
                  <a:pt x="1140682" y="690944"/>
                </a:lnTo>
                <a:lnTo>
                  <a:pt x="1146391" y="682051"/>
                </a:lnTo>
                <a:lnTo>
                  <a:pt x="1152416" y="673158"/>
                </a:lnTo>
                <a:lnTo>
                  <a:pt x="1158758" y="664265"/>
                </a:lnTo>
                <a:lnTo>
                  <a:pt x="1164783" y="655689"/>
                </a:lnTo>
                <a:lnTo>
                  <a:pt x="1171443" y="647432"/>
                </a:lnTo>
                <a:lnTo>
                  <a:pt x="1177785" y="639174"/>
                </a:lnTo>
                <a:lnTo>
                  <a:pt x="1184762" y="631234"/>
                </a:lnTo>
                <a:lnTo>
                  <a:pt x="1191738" y="623611"/>
                </a:lnTo>
                <a:lnTo>
                  <a:pt x="1198715" y="615989"/>
                </a:lnTo>
                <a:lnTo>
                  <a:pt x="1206009" y="608684"/>
                </a:lnTo>
                <a:lnTo>
                  <a:pt x="1213620" y="601696"/>
                </a:lnTo>
                <a:lnTo>
                  <a:pt x="1220913" y="594391"/>
                </a:lnTo>
                <a:lnTo>
                  <a:pt x="1228841" y="588039"/>
                </a:lnTo>
                <a:lnTo>
                  <a:pt x="1236769" y="581369"/>
                </a:lnTo>
                <a:lnTo>
                  <a:pt x="1244380" y="575017"/>
                </a:lnTo>
                <a:lnTo>
                  <a:pt x="1252625" y="568983"/>
                </a:lnTo>
                <a:lnTo>
                  <a:pt x="1260870" y="562948"/>
                </a:lnTo>
                <a:lnTo>
                  <a:pt x="1269115" y="557549"/>
                </a:lnTo>
                <a:lnTo>
                  <a:pt x="1277360" y="552150"/>
                </a:lnTo>
                <a:lnTo>
                  <a:pt x="1286240" y="547068"/>
                </a:lnTo>
                <a:lnTo>
                  <a:pt x="1294802" y="542304"/>
                </a:lnTo>
                <a:lnTo>
                  <a:pt x="1303364" y="537540"/>
                </a:lnTo>
                <a:lnTo>
                  <a:pt x="1312560" y="533093"/>
                </a:lnTo>
                <a:lnTo>
                  <a:pt x="1321757" y="528964"/>
                </a:lnTo>
                <a:lnTo>
                  <a:pt x="1330953" y="525153"/>
                </a:lnTo>
                <a:lnTo>
                  <a:pt x="1339833" y="521659"/>
                </a:lnTo>
                <a:lnTo>
                  <a:pt x="1349029" y="518483"/>
                </a:lnTo>
                <a:lnTo>
                  <a:pt x="1358542" y="514990"/>
                </a:lnTo>
                <a:lnTo>
                  <a:pt x="1368056" y="512449"/>
                </a:lnTo>
                <a:lnTo>
                  <a:pt x="1377887" y="509908"/>
                </a:lnTo>
                <a:lnTo>
                  <a:pt x="1387717" y="507685"/>
                </a:lnTo>
                <a:lnTo>
                  <a:pt x="1397231" y="505462"/>
                </a:lnTo>
                <a:lnTo>
                  <a:pt x="1407062" y="503874"/>
                </a:lnTo>
                <a:lnTo>
                  <a:pt x="1416892" y="502603"/>
                </a:lnTo>
                <a:lnTo>
                  <a:pt x="1427040" y="501650"/>
                </a:lnTo>
                <a:lnTo>
                  <a:pt x="1437188" y="500697"/>
                </a:lnTo>
                <a:lnTo>
                  <a:pt x="1447336" y="500380"/>
                </a:lnTo>
                <a:lnTo>
                  <a:pt x="1457483" y="500062"/>
                </a:lnTo>
                <a:close/>
                <a:moveTo>
                  <a:pt x="716008" y="249237"/>
                </a:moveTo>
                <a:lnTo>
                  <a:pt x="795913" y="249237"/>
                </a:lnTo>
                <a:lnTo>
                  <a:pt x="795913" y="374499"/>
                </a:lnTo>
                <a:lnTo>
                  <a:pt x="810181" y="375133"/>
                </a:lnTo>
                <a:lnTo>
                  <a:pt x="823816" y="376402"/>
                </a:lnTo>
                <a:lnTo>
                  <a:pt x="837133" y="377670"/>
                </a:lnTo>
                <a:lnTo>
                  <a:pt x="849500" y="379890"/>
                </a:lnTo>
                <a:lnTo>
                  <a:pt x="861549" y="381793"/>
                </a:lnTo>
                <a:lnTo>
                  <a:pt x="873281" y="384330"/>
                </a:lnTo>
                <a:lnTo>
                  <a:pt x="884379" y="386867"/>
                </a:lnTo>
                <a:lnTo>
                  <a:pt x="894842" y="389721"/>
                </a:lnTo>
                <a:lnTo>
                  <a:pt x="904989" y="393209"/>
                </a:lnTo>
                <a:lnTo>
                  <a:pt x="914819" y="396698"/>
                </a:lnTo>
                <a:lnTo>
                  <a:pt x="924014" y="400186"/>
                </a:lnTo>
                <a:lnTo>
                  <a:pt x="932575" y="403991"/>
                </a:lnTo>
                <a:lnTo>
                  <a:pt x="941136" y="407797"/>
                </a:lnTo>
                <a:lnTo>
                  <a:pt x="949381" y="411602"/>
                </a:lnTo>
                <a:lnTo>
                  <a:pt x="956673" y="415725"/>
                </a:lnTo>
                <a:lnTo>
                  <a:pt x="963966" y="419847"/>
                </a:lnTo>
                <a:lnTo>
                  <a:pt x="931624" y="504836"/>
                </a:lnTo>
                <a:lnTo>
                  <a:pt x="920209" y="498810"/>
                </a:lnTo>
                <a:lnTo>
                  <a:pt x="906257" y="491517"/>
                </a:lnTo>
                <a:lnTo>
                  <a:pt x="898330" y="488028"/>
                </a:lnTo>
                <a:lnTo>
                  <a:pt x="890086" y="484540"/>
                </a:lnTo>
                <a:lnTo>
                  <a:pt x="880891" y="480735"/>
                </a:lnTo>
                <a:lnTo>
                  <a:pt x="871061" y="477246"/>
                </a:lnTo>
                <a:lnTo>
                  <a:pt x="860597" y="474075"/>
                </a:lnTo>
                <a:lnTo>
                  <a:pt x="849500" y="470904"/>
                </a:lnTo>
                <a:lnTo>
                  <a:pt x="837767" y="468367"/>
                </a:lnTo>
                <a:lnTo>
                  <a:pt x="825401" y="465830"/>
                </a:lnTo>
                <a:lnTo>
                  <a:pt x="812401" y="463927"/>
                </a:lnTo>
                <a:lnTo>
                  <a:pt x="798449" y="462659"/>
                </a:lnTo>
                <a:lnTo>
                  <a:pt x="783863" y="461707"/>
                </a:lnTo>
                <a:lnTo>
                  <a:pt x="768960" y="461390"/>
                </a:lnTo>
                <a:lnTo>
                  <a:pt x="759765" y="461390"/>
                </a:lnTo>
                <a:lnTo>
                  <a:pt x="751204" y="462024"/>
                </a:lnTo>
                <a:lnTo>
                  <a:pt x="742643" y="462659"/>
                </a:lnTo>
                <a:lnTo>
                  <a:pt x="734398" y="463927"/>
                </a:lnTo>
                <a:lnTo>
                  <a:pt x="726471" y="465196"/>
                </a:lnTo>
                <a:lnTo>
                  <a:pt x="719496" y="467098"/>
                </a:lnTo>
                <a:lnTo>
                  <a:pt x="712203" y="469001"/>
                </a:lnTo>
                <a:lnTo>
                  <a:pt x="705544" y="471538"/>
                </a:lnTo>
                <a:lnTo>
                  <a:pt x="699202" y="473758"/>
                </a:lnTo>
                <a:lnTo>
                  <a:pt x="693178" y="476612"/>
                </a:lnTo>
                <a:lnTo>
                  <a:pt x="687153" y="479466"/>
                </a:lnTo>
                <a:lnTo>
                  <a:pt x="682080" y="482637"/>
                </a:lnTo>
                <a:lnTo>
                  <a:pt x="676689" y="486126"/>
                </a:lnTo>
                <a:lnTo>
                  <a:pt x="671933" y="489614"/>
                </a:lnTo>
                <a:lnTo>
                  <a:pt x="667177" y="493419"/>
                </a:lnTo>
                <a:lnTo>
                  <a:pt x="663055" y="497542"/>
                </a:lnTo>
                <a:lnTo>
                  <a:pt x="659250" y="501348"/>
                </a:lnTo>
                <a:lnTo>
                  <a:pt x="655445" y="505470"/>
                </a:lnTo>
                <a:lnTo>
                  <a:pt x="652274" y="509910"/>
                </a:lnTo>
                <a:lnTo>
                  <a:pt x="649103" y="514350"/>
                </a:lnTo>
                <a:lnTo>
                  <a:pt x="646249" y="519107"/>
                </a:lnTo>
                <a:lnTo>
                  <a:pt x="643713" y="523546"/>
                </a:lnTo>
                <a:lnTo>
                  <a:pt x="641493" y="528303"/>
                </a:lnTo>
                <a:lnTo>
                  <a:pt x="639591" y="533060"/>
                </a:lnTo>
                <a:lnTo>
                  <a:pt x="637688" y="537817"/>
                </a:lnTo>
                <a:lnTo>
                  <a:pt x="636420" y="542891"/>
                </a:lnTo>
                <a:lnTo>
                  <a:pt x="635152" y="547647"/>
                </a:lnTo>
                <a:lnTo>
                  <a:pt x="633566" y="552721"/>
                </a:lnTo>
                <a:lnTo>
                  <a:pt x="632932" y="557478"/>
                </a:lnTo>
                <a:lnTo>
                  <a:pt x="632298" y="562235"/>
                </a:lnTo>
                <a:lnTo>
                  <a:pt x="631981" y="567309"/>
                </a:lnTo>
                <a:lnTo>
                  <a:pt x="631981" y="572066"/>
                </a:lnTo>
                <a:lnTo>
                  <a:pt x="631981" y="578408"/>
                </a:lnTo>
                <a:lnTo>
                  <a:pt x="632615" y="584433"/>
                </a:lnTo>
                <a:lnTo>
                  <a:pt x="633249" y="590459"/>
                </a:lnTo>
                <a:lnTo>
                  <a:pt x="634200" y="595850"/>
                </a:lnTo>
                <a:lnTo>
                  <a:pt x="635786" y="601558"/>
                </a:lnTo>
                <a:lnTo>
                  <a:pt x="637371" y="606632"/>
                </a:lnTo>
                <a:lnTo>
                  <a:pt x="639274" y="612023"/>
                </a:lnTo>
                <a:lnTo>
                  <a:pt x="641176" y="617097"/>
                </a:lnTo>
                <a:lnTo>
                  <a:pt x="643713" y="622171"/>
                </a:lnTo>
                <a:lnTo>
                  <a:pt x="646249" y="626927"/>
                </a:lnTo>
                <a:lnTo>
                  <a:pt x="649737" y="631367"/>
                </a:lnTo>
                <a:lnTo>
                  <a:pt x="652908" y="636124"/>
                </a:lnTo>
                <a:lnTo>
                  <a:pt x="656713" y="640564"/>
                </a:lnTo>
                <a:lnTo>
                  <a:pt x="660835" y="645320"/>
                </a:lnTo>
                <a:lnTo>
                  <a:pt x="665274" y="649443"/>
                </a:lnTo>
                <a:lnTo>
                  <a:pt x="670031" y="653566"/>
                </a:lnTo>
                <a:lnTo>
                  <a:pt x="675104" y="658005"/>
                </a:lnTo>
                <a:lnTo>
                  <a:pt x="680177" y="662128"/>
                </a:lnTo>
                <a:lnTo>
                  <a:pt x="686202" y="665933"/>
                </a:lnTo>
                <a:lnTo>
                  <a:pt x="691909" y="670373"/>
                </a:lnTo>
                <a:lnTo>
                  <a:pt x="698568" y="674178"/>
                </a:lnTo>
                <a:lnTo>
                  <a:pt x="705227" y="678301"/>
                </a:lnTo>
                <a:lnTo>
                  <a:pt x="719813" y="686229"/>
                </a:lnTo>
                <a:lnTo>
                  <a:pt x="735667" y="694474"/>
                </a:lnTo>
                <a:lnTo>
                  <a:pt x="753106" y="702402"/>
                </a:lnTo>
                <a:lnTo>
                  <a:pt x="771814" y="710964"/>
                </a:lnTo>
                <a:lnTo>
                  <a:pt x="792108" y="719527"/>
                </a:lnTo>
                <a:lnTo>
                  <a:pt x="804474" y="724600"/>
                </a:lnTo>
                <a:lnTo>
                  <a:pt x="816206" y="729991"/>
                </a:lnTo>
                <a:lnTo>
                  <a:pt x="827621" y="735065"/>
                </a:lnTo>
                <a:lnTo>
                  <a:pt x="838719" y="740774"/>
                </a:lnTo>
                <a:lnTo>
                  <a:pt x="849500" y="745847"/>
                </a:lnTo>
                <a:lnTo>
                  <a:pt x="859963" y="751873"/>
                </a:lnTo>
                <a:lnTo>
                  <a:pt x="870110" y="757264"/>
                </a:lnTo>
                <a:lnTo>
                  <a:pt x="879622" y="763289"/>
                </a:lnTo>
                <a:lnTo>
                  <a:pt x="888501" y="768997"/>
                </a:lnTo>
                <a:lnTo>
                  <a:pt x="897379" y="775340"/>
                </a:lnTo>
                <a:lnTo>
                  <a:pt x="905940" y="781365"/>
                </a:lnTo>
                <a:lnTo>
                  <a:pt x="914184" y="788024"/>
                </a:lnTo>
                <a:lnTo>
                  <a:pt x="921477" y="794367"/>
                </a:lnTo>
                <a:lnTo>
                  <a:pt x="928770" y="801026"/>
                </a:lnTo>
                <a:lnTo>
                  <a:pt x="935746" y="808003"/>
                </a:lnTo>
                <a:lnTo>
                  <a:pt x="942088" y="814980"/>
                </a:lnTo>
                <a:lnTo>
                  <a:pt x="948429" y="822273"/>
                </a:lnTo>
                <a:lnTo>
                  <a:pt x="953820" y="829250"/>
                </a:lnTo>
                <a:lnTo>
                  <a:pt x="959210" y="837178"/>
                </a:lnTo>
                <a:lnTo>
                  <a:pt x="963966" y="844789"/>
                </a:lnTo>
                <a:lnTo>
                  <a:pt x="968406" y="852717"/>
                </a:lnTo>
                <a:lnTo>
                  <a:pt x="972845" y="860962"/>
                </a:lnTo>
                <a:lnTo>
                  <a:pt x="976333" y="869524"/>
                </a:lnTo>
                <a:lnTo>
                  <a:pt x="979503" y="878087"/>
                </a:lnTo>
                <a:lnTo>
                  <a:pt x="982674" y="886966"/>
                </a:lnTo>
                <a:lnTo>
                  <a:pt x="985211" y="895845"/>
                </a:lnTo>
                <a:lnTo>
                  <a:pt x="987431" y="905359"/>
                </a:lnTo>
                <a:lnTo>
                  <a:pt x="989016" y="914873"/>
                </a:lnTo>
                <a:lnTo>
                  <a:pt x="990284" y="925020"/>
                </a:lnTo>
                <a:lnTo>
                  <a:pt x="991236" y="935168"/>
                </a:lnTo>
                <a:lnTo>
                  <a:pt x="991870" y="944999"/>
                </a:lnTo>
                <a:lnTo>
                  <a:pt x="992187" y="955781"/>
                </a:lnTo>
                <a:lnTo>
                  <a:pt x="991870" y="965295"/>
                </a:lnTo>
                <a:lnTo>
                  <a:pt x="991236" y="974808"/>
                </a:lnTo>
                <a:lnTo>
                  <a:pt x="990284" y="984322"/>
                </a:lnTo>
                <a:lnTo>
                  <a:pt x="989016" y="993835"/>
                </a:lnTo>
                <a:lnTo>
                  <a:pt x="987113" y="1002715"/>
                </a:lnTo>
                <a:lnTo>
                  <a:pt x="984894" y="1012228"/>
                </a:lnTo>
                <a:lnTo>
                  <a:pt x="982357" y="1021108"/>
                </a:lnTo>
                <a:lnTo>
                  <a:pt x="978869" y="1030304"/>
                </a:lnTo>
                <a:lnTo>
                  <a:pt x="975698" y="1039184"/>
                </a:lnTo>
                <a:lnTo>
                  <a:pt x="971893" y="1047429"/>
                </a:lnTo>
                <a:lnTo>
                  <a:pt x="967454" y="1055991"/>
                </a:lnTo>
                <a:lnTo>
                  <a:pt x="962698" y="1064553"/>
                </a:lnTo>
                <a:lnTo>
                  <a:pt x="957625" y="1072481"/>
                </a:lnTo>
                <a:lnTo>
                  <a:pt x="952234" y="1080409"/>
                </a:lnTo>
                <a:lnTo>
                  <a:pt x="946210" y="1088337"/>
                </a:lnTo>
                <a:lnTo>
                  <a:pt x="940185" y="1095631"/>
                </a:lnTo>
                <a:lnTo>
                  <a:pt x="933526" y="1102925"/>
                </a:lnTo>
                <a:lnTo>
                  <a:pt x="926551" y="1110219"/>
                </a:lnTo>
                <a:lnTo>
                  <a:pt x="918941" y="1116561"/>
                </a:lnTo>
                <a:lnTo>
                  <a:pt x="911014" y="1123221"/>
                </a:lnTo>
                <a:lnTo>
                  <a:pt x="903087" y="1129246"/>
                </a:lnTo>
                <a:lnTo>
                  <a:pt x="894525" y="1135271"/>
                </a:lnTo>
                <a:lnTo>
                  <a:pt x="885647" y="1140979"/>
                </a:lnTo>
                <a:lnTo>
                  <a:pt x="876134" y="1146370"/>
                </a:lnTo>
                <a:lnTo>
                  <a:pt x="866622" y="1151127"/>
                </a:lnTo>
                <a:lnTo>
                  <a:pt x="856475" y="1155884"/>
                </a:lnTo>
                <a:lnTo>
                  <a:pt x="846012" y="1160006"/>
                </a:lnTo>
                <a:lnTo>
                  <a:pt x="835231" y="1163812"/>
                </a:lnTo>
                <a:lnTo>
                  <a:pt x="824133" y="1167617"/>
                </a:lnTo>
                <a:lnTo>
                  <a:pt x="812401" y="1170471"/>
                </a:lnTo>
                <a:lnTo>
                  <a:pt x="800669" y="1173008"/>
                </a:lnTo>
                <a:lnTo>
                  <a:pt x="788303" y="1175228"/>
                </a:lnTo>
                <a:lnTo>
                  <a:pt x="788303" y="1309687"/>
                </a:lnTo>
                <a:lnTo>
                  <a:pt x="707129" y="1309687"/>
                </a:lnTo>
                <a:lnTo>
                  <a:pt x="707129" y="1179351"/>
                </a:lnTo>
                <a:lnTo>
                  <a:pt x="692861" y="1179034"/>
                </a:lnTo>
                <a:lnTo>
                  <a:pt x="678592" y="1178082"/>
                </a:lnTo>
                <a:lnTo>
                  <a:pt x="664640" y="1176180"/>
                </a:lnTo>
                <a:lnTo>
                  <a:pt x="650689" y="1174277"/>
                </a:lnTo>
                <a:lnTo>
                  <a:pt x="637054" y="1172057"/>
                </a:lnTo>
                <a:lnTo>
                  <a:pt x="623102" y="1169520"/>
                </a:lnTo>
                <a:lnTo>
                  <a:pt x="609785" y="1166349"/>
                </a:lnTo>
                <a:lnTo>
                  <a:pt x="596785" y="1162543"/>
                </a:lnTo>
                <a:lnTo>
                  <a:pt x="584101" y="1158738"/>
                </a:lnTo>
                <a:lnTo>
                  <a:pt x="572052" y="1154615"/>
                </a:lnTo>
                <a:lnTo>
                  <a:pt x="560003" y="1149859"/>
                </a:lnTo>
                <a:lnTo>
                  <a:pt x="548588" y="1144785"/>
                </a:lnTo>
                <a:lnTo>
                  <a:pt x="537807" y="1139394"/>
                </a:lnTo>
                <a:lnTo>
                  <a:pt x="527660" y="1134320"/>
                </a:lnTo>
                <a:lnTo>
                  <a:pt x="518148" y="1128294"/>
                </a:lnTo>
                <a:lnTo>
                  <a:pt x="509587" y="1122586"/>
                </a:lnTo>
                <a:lnTo>
                  <a:pt x="540027" y="1036012"/>
                </a:lnTo>
                <a:lnTo>
                  <a:pt x="549222" y="1041721"/>
                </a:lnTo>
                <a:lnTo>
                  <a:pt x="558735" y="1047112"/>
                </a:lnTo>
                <a:lnTo>
                  <a:pt x="568564" y="1052820"/>
                </a:lnTo>
                <a:lnTo>
                  <a:pt x="579028" y="1057577"/>
                </a:lnTo>
                <a:lnTo>
                  <a:pt x="589492" y="1062651"/>
                </a:lnTo>
                <a:lnTo>
                  <a:pt x="600590" y="1067090"/>
                </a:lnTo>
                <a:lnTo>
                  <a:pt x="612004" y="1071213"/>
                </a:lnTo>
                <a:lnTo>
                  <a:pt x="623737" y="1075335"/>
                </a:lnTo>
                <a:lnTo>
                  <a:pt x="635786" y="1078824"/>
                </a:lnTo>
                <a:lnTo>
                  <a:pt x="648152" y="1081995"/>
                </a:lnTo>
                <a:lnTo>
                  <a:pt x="660518" y="1084849"/>
                </a:lnTo>
                <a:lnTo>
                  <a:pt x="673201" y="1087069"/>
                </a:lnTo>
                <a:lnTo>
                  <a:pt x="686202" y="1088972"/>
                </a:lnTo>
                <a:lnTo>
                  <a:pt x="699519" y="1090240"/>
                </a:lnTo>
                <a:lnTo>
                  <a:pt x="712520" y="1091191"/>
                </a:lnTo>
                <a:lnTo>
                  <a:pt x="726154" y="1091509"/>
                </a:lnTo>
                <a:lnTo>
                  <a:pt x="734716" y="1091191"/>
                </a:lnTo>
                <a:lnTo>
                  <a:pt x="743277" y="1090874"/>
                </a:lnTo>
                <a:lnTo>
                  <a:pt x="751521" y="1090240"/>
                </a:lnTo>
                <a:lnTo>
                  <a:pt x="759131" y="1088972"/>
                </a:lnTo>
                <a:lnTo>
                  <a:pt x="767058" y="1087703"/>
                </a:lnTo>
                <a:lnTo>
                  <a:pt x="774668" y="1086117"/>
                </a:lnTo>
                <a:lnTo>
                  <a:pt x="781644" y="1083898"/>
                </a:lnTo>
                <a:lnTo>
                  <a:pt x="788937" y="1081995"/>
                </a:lnTo>
                <a:lnTo>
                  <a:pt x="795595" y="1079458"/>
                </a:lnTo>
                <a:lnTo>
                  <a:pt x="802571" y="1076921"/>
                </a:lnTo>
                <a:lnTo>
                  <a:pt x="809230" y="1074067"/>
                </a:lnTo>
                <a:lnTo>
                  <a:pt x="815255" y="1070579"/>
                </a:lnTo>
                <a:lnTo>
                  <a:pt x="821279" y="1067407"/>
                </a:lnTo>
                <a:lnTo>
                  <a:pt x="826987" y="1063919"/>
                </a:lnTo>
                <a:lnTo>
                  <a:pt x="832377" y="1059796"/>
                </a:lnTo>
                <a:lnTo>
                  <a:pt x="837450" y="1055674"/>
                </a:lnTo>
                <a:lnTo>
                  <a:pt x="842207" y="1051551"/>
                </a:lnTo>
                <a:lnTo>
                  <a:pt x="847280" y="1046795"/>
                </a:lnTo>
                <a:lnTo>
                  <a:pt x="851402" y="1042355"/>
                </a:lnTo>
                <a:lnTo>
                  <a:pt x="855524" y="1037281"/>
                </a:lnTo>
                <a:lnTo>
                  <a:pt x="859329" y="1032207"/>
                </a:lnTo>
                <a:lnTo>
                  <a:pt x="862817" y="1027133"/>
                </a:lnTo>
                <a:lnTo>
                  <a:pt x="866305" y="1021425"/>
                </a:lnTo>
                <a:lnTo>
                  <a:pt x="868842" y="1016034"/>
                </a:lnTo>
                <a:lnTo>
                  <a:pt x="871378" y="1010009"/>
                </a:lnTo>
                <a:lnTo>
                  <a:pt x="873598" y="1003983"/>
                </a:lnTo>
                <a:lnTo>
                  <a:pt x="875500" y="997641"/>
                </a:lnTo>
                <a:lnTo>
                  <a:pt x="877086" y="991299"/>
                </a:lnTo>
                <a:lnTo>
                  <a:pt x="878354" y="984956"/>
                </a:lnTo>
                <a:lnTo>
                  <a:pt x="879305" y="978297"/>
                </a:lnTo>
                <a:lnTo>
                  <a:pt x="879939" y="971954"/>
                </a:lnTo>
                <a:lnTo>
                  <a:pt x="879939" y="964978"/>
                </a:lnTo>
                <a:lnTo>
                  <a:pt x="879939" y="958318"/>
                </a:lnTo>
                <a:lnTo>
                  <a:pt x="879622" y="951976"/>
                </a:lnTo>
                <a:lnTo>
                  <a:pt x="878671" y="945950"/>
                </a:lnTo>
                <a:lnTo>
                  <a:pt x="877720" y="939608"/>
                </a:lnTo>
                <a:lnTo>
                  <a:pt x="876134" y="933266"/>
                </a:lnTo>
                <a:lnTo>
                  <a:pt x="874549" y="927557"/>
                </a:lnTo>
                <a:lnTo>
                  <a:pt x="872647" y="921849"/>
                </a:lnTo>
                <a:lnTo>
                  <a:pt x="870744" y="916458"/>
                </a:lnTo>
                <a:lnTo>
                  <a:pt x="868207" y="910750"/>
                </a:lnTo>
                <a:lnTo>
                  <a:pt x="865354" y="905676"/>
                </a:lnTo>
                <a:lnTo>
                  <a:pt x="862183" y="900602"/>
                </a:lnTo>
                <a:lnTo>
                  <a:pt x="859012" y="895211"/>
                </a:lnTo>
                <a:lnTo>
                  <a:pt x="855524" y="890454"/>
                </a:lnTo>
                <a:lnTo>
                  <a:pt x="851402" y="885380"/>
                </a:lnTo>
                <a:lnTo>
                  <a:pt x="847280" y="880624"/>
                </a:lnTo>
                <a:lnTo>
                  <a:pt x="842524" y="875867"/>
                </a:lnTo>
                <a:lnTo>
                  <a:pt x="838085" y="871427"/>
                </a:lnTo>
                <a:lnTo>
                  <a:pt x="833011" y="866987"/>
                </a:lnTo>
                <a:lnTo>
                  <a:pt x="827621" y="862231"/>
                </a:lnTo>
                <a:lnTo>
                  <a:pt x="822230" y="858108"/>
                </a:lnTo>
                <a:lnTo>
                  <a:pt x="816206" y="853985"/>
                </a:lnTo>
                <a:lnTo>
                  <a:pt x="810181" y="849546"/>
                </a:lnTo>
                <a:lnTo>
                  <a:pt x="803840" y="845740"/>
                </a:lnTo>
                <a:lnTo>
                  <a:pt x="797181" y="841301"/>
                </a:lnTo>
                <a:lnTo>
                  <a:pt x="782912" y="833690"/>
                </a:lnTo>
                <a:lnTo>
                  <a:pt x="767692" y="826079"/>
                </a:lnTo>
                <a:lnTo>
                  <a:pt x="751521" y="818785"/>
                </a:lnTo>
                <a:lnTo>
                  <a:pt x="734081" y="811174"/>
                </a:lnTo>
                <a:lnTo>
                  <a:pt x="709983" y="801344"/>
                </a:lnTo>
                <a:lnTo>
                  <a:pt x="687153" y="791196"/>
                </a:lnTo>
                <a:lnTo>
                  <a:pt x="676055" y="786439"/>
                </a:lnTo>
                <a:lnTo>
                  <a:pt x="665274" y="781048"/>
                </a:lnTo>
                <a:lnTo>
                  <a:pt x="655128" y="775657"/>
                </a:lnTo>
                <a:lnTo>
                  <a:pt x="644981" y="770266"/>
                </a:lnTo>
                <a:lnTo>
                  <a:pt x="635786" y="764875"/>
                </a:lnTo>
                <a:lnTo>
                  <a:pt x="626273" y="759167"/>
                </a:lnTo>
                <a:lnTo>
                  <a:pt x="617395" y="753458"/>
                </a:lnTo>
                <a:lnTo>
                  <a:pt x="608517" y="747433"/>
                </a:lnTo>
                <a:lnTo>
                  <a:pt x="600590" y="741408"/>
                </a:lnTo>
                <a:lnTo>
                  <a:pt x="592662" y="735065"/>
                </a:lnTo>
                <a:lnTo>
                  <a:pt x="585052" y="729040"/>
                </a:lnTo>
                <a:lnTo>
                  <a:pt x="578077" y="722381"/>
                </a:lnTo>
                <a:lnTo>
                  <a:pt x="571418" y="715721"/>
                </a:lnTo>
                <a:lnTo>
                  <a:pt x="565076" y="708744"/>
                </a:lnTo>
                <a:lnTo>
                  <a:pt x="559052" y="701451"/>
                </a:lnTo>
                <a:lnTo>
                  <a:pt x="553344" y="694474"/>
                </a:lnTo>
                <a:lnTo>
                  <a:pt x="548588" y="686546"/>
                </a:lnTo>
                <a:lnTo>
                  <a:pt x="543832" y="678935"/>
                </a:lnTo>
                <a:lnTo>
                  <a:pt x="539393" y="671007"/>
                </a:lnTo>
                <a:lnTo>
                  <a:pt x="535588" y="662762"/>
                </a:lnTo>
                <a:lnTo>
                  <a:pt x="532417" y="654200"/>
                </a:lnTo>
                <a:lnTo>
                  <a:pt x="529246" y="645955"/>
                </a:lnTo>
                <a:lnTo>
                  <a:pt x="526709" y="636758"/>
                </a:lnTo>
                <a:lnTo>
                  <a:pt x="524807" y="627562"/>
                </a:lnTo>
                <a:lnTo>
                  <a:pt x="523221" y="618048"/>
                </a:lnTo>
                <a:lnTo>
                  <a:pt x="521953" y="608217"/>
                </a:lnTo>
                <a:lnTo>
                  <a:pt x="521319" y="598069"/>
                </a:lnTo>
                <a:lnTo>
                  <a:pt x="521002" y="587922"/>
                </a:lnTo>
                <a:lnTo>
                  <a:pt x="521319" y="577774"/>
                </a:lnTo>
                <a:lnTo>
                  <a:pt x="521953" y="567943"/>
                </a:lnTo>
                <a:lnTo>
                  <a:pt x="522904" y="558429"/>
                </a:lnTo>
                <a:lnTo>
                  <a:pt x="524490" y="548916"/>
                </a:lnTo>
                <a:lnTo>
                  <a:pt x="526392" y="539402"/>
                </a:lnTo>
                <a:lnTo>
                  <a:pt x="528612" y="530523"/>
                </a:lnTo>
                <a:lnTo>
                  <a:pt x="531783" y="521643"/>
                </a:lnTo>
                <a:lnTo>
                  <a:pt x="534636" y="512764"/>
                </a:lnTo>
                <a:lnTo>
                  <a:pt x="538124" y="504202"/>
                </a:lnTo>
                <a:lnTo>
                  <a:pt x="541929" y="495956"/>
                </a:lnTo>
                <a:lnTo>
                  <a:pt x="546685" y="487711"/>
                </a:lnTo>
                <a:lnTo>
                  <a:pt x="551125" y="479783"/>
                </a:lnTo>
                <a:lnTo>
                  <a:pt x="556515" y="472489"/>
                </a:lnTo>
                <a:lnTo>
                  <a:pt x="561905" y="464879"/>
                </a:lnTo>
                <a:lnTo>
                  <a:pt x="567930" y="457585"/>
                </a:lnTo>
                <a:lnTo>
                  <a:pt x="573955" y="450925"/>
                </a:lnTo>
                <a:lnTo>
                  <a:pt x="580613" y="444266"/>
                </a:lnTo>
                <a:lnTo>
                  <a:pt x="587272" y="437923"/>
                </a:lnTo>
                <a:lnTo>
                  <a:pt x="594565" y="431581"/>
                </a:lnTo>
                <a:lnTo>
                  <a:pt x="602175" y="425873"/>
                </a:lnTo>
                <a:lnTo>
                  <a:pt x="609785" y="420165"/>
                </a:lnTo>
                <a:lnTo>
                  <a:pt x="618029" y="415091"/>
                </a:lnTo>
                <a:lnTo>
                  <a:pt x="626590" y="410017"/>
                </a:lnTo>
                <a:lnTo>
                  <a:pt x="635469" y="405577"/>
                </a:lnTo>
                <a:lnTo>
                  <a:pt x="644347" y="400820"/>
                </a:lnTo>
                <a:lnTo>
                  <a:pt x="653859" y="397015"/>
                </a:lnTo>
                <a:lnTo>
                  <a:pt x="663372" y="393526"/>
                </a:lnTo>
                <a:lnTo>
                  <a:pt x="673519" y="389721"/>
                </a:lnTo>
                <a:lnTo>
                  <a:pt x="683665" y="386867"/>
                </a:lnTo>
                <a:lnTo>
                  <a:pt x="694129" y="384330"/>
                </a:lnTo>
                <a:lnTo>
                  <a:pt x="704910" y="381793"/>
                </a:lnTo>
                <a:lnTo>
                  <a:pt x="716008" y="379890"/>
                </a:lnTo>
                <a:lnTo>
                  <a:pt x="716008" y="249237"/>
                </a:lnTo>
                <a:close/>
                <a:moveTo>
                  <a:pt x="784828" y="0"/>
                </a:moveTo>
                <a:lnTo>
                  <a:pt x="808948" y="317"/>
                </a:lnTo>
                <a:lnTo>
                  <a:pt x="832750" y="1588"/>
                </a:lnTo>
                <a:lnTo>
                  <a:pt x="856551" y="3175"/>
                </a:lnTo>
                <a:lnTo>
                  <a:pt x="880036" y="5716"/>
                </a:lnTo>
                <a:lnTo>
                  <a:pt x="903203" y="9209"/>
                </a:lnTo>
                <a:lnTo>
                  <a:pt x="926370" y="13020"/>
                </a:lnTo>
                <a:lnTo>
                  <a:pt x="949538" y="17466"/>
                </a:lnTo>
                <a:lnTo>
                  <a:pt x="972387" y="22864"/>
                </a:lnTo>
                <a:lnTo>
                  <a:pt x="994920" y="28581"/>
                </a:lnTo>
                <a:lnTo>
                  <a:pt x="1017452" y="35249"/>
                </a:lnTo>
                <a:lnTo>
                  <a:pt x="1039668" y="42871"/>
                </a:lnTo>
                <a:lnTo>
                  <a:pt x="1061565" y="50493"/>
                </a:lnTo>
                <a:lnTo>
                  <a:pt x="1083146" y="59067"/>
                </a:lnTo>
                <a:lnTo>
                  <a:pt x="1104727" y="68276"/>
                </a:lnTo>
                <a:lnTo>
                  <a:pt x="1125990" y="78121"/>
                </a:lnTo>
                <a:lnTo>
                  <a:pt x="1146618" y="88283"/>
                </a:lnTo>
                <a:lnTo>
                  <a:pt x="1167246" y="99397"/>
                </a:lnTo>
                <a:lnTo>
                  <a:pt x="1187240" y="111147"/>
                </a:lnTo>
                <a:lnTo>
                  <a:pt x="1207233" y="123215"/>
                </a:lnTo>
                <a:lnTo>
                  <a:pt x="1226910" y="136553"/>
                </a:lnTo>
                <a:lnTo>
                  <a:pt x="1245634" y="149890"/>
                </a:lnTo>
                <a:lnTo>
                  <a:pt x="1264675" y="163863"/>
                </a:lnTo>
                <a:lnTo>
                  <a:pt x="1283082" y="178154"/>
                </a:lnTo>
                <a:lnTo>
                  <a:pt x="1300854" y="193714"/>
                </a:lnTo>
                <a:lnTo>
                  <a:pt x="1318309" y="209275"/>
                </a:lnTo>
                <a:lnTo>
                  <a:pt x="1335129" y="225153"/>
                </a:lnTo>
                <a:lnTo>
                  <a:pt x="1351949" y="242302"/>
                </a:lnTo>
                <a:lnTo>
                  <a:pt x="1368134" y="259450"/>
                </a:lnTo>
                <a:lnTo>
                  <a:pt x="1383368" y="277234"/>
                </a:lnTo>
                <a:lnTo>
                  <a:pt x="1398918" y="295335"/>
                </a:lnTo>
                <a:lnTo>
                  <a:pt x="1413199" y="314389"/>
                </a:lnTo>
                <a:lnTo>
                  <a:pt x="1427163" y="333760"/>
                </a:lnTo>
                <a:lnTo>
                  <a:pt x="1313549" y="414104"/>
                </a:lnTo>
                <a:lnTo>
                  <a:pt x="1301806" y="397908"/>
                </a:lnTo>
                <a:lnTo>
                  <a:pt x="1289747" y="382665"/>
                </a:lnTo>
                <a:lnTo>
                  <a:pt x="1277370" y="367740"/>
                </a:lnTo>
                <a:lnTo>
                  <a:pt x="1264675" y="352814"/>
                </a:lnTo>
                <a:lnTo>
                  <a:pt x="1251346" y="338524"/>
                </a:lnTo>
                <a:lnTo>
                  <a:pt x="1238017" y="324868"/>
                </a:lnTo>
                <a:lnTo>
                  <a:pt x="1223736" y="311531"/>
                </a:lnTo>
                <a:lnTo>
                  <a:pt x="1209455" y="298828"/>
                </a:lnTo>
                <a:lnTo>
                  <a:pt x="1194539" y="286126"/>
                </a:lnTo>
                <a:lnTo>
                  <a:pt x="1179623" y="274058"/>
                </a:lnTo>
                <a:lnTo>
                  <a:pt x="1164073" y="262308"/>
                </a:lnTo>
                <a:lnTo>
                  <a:pt x="1148522" y="251829"/>
                </a:lnTo>
                <a:lnTo>
                  <a:pt x="1132654" y="241031"/>
                </a:lnTo>
                <a:lnTo>
                  <a:pt x="1116151" y="230869"/>
                </a:lnTo>
                <a:lnTo>
                  <a:pt x="1099649" y="221342"/>
                </a:lnTo>
                <a:lnTo>
                  <a:pt x="1082511" y="212133"/>
                </a:lnTo>
                <a:lnTo>
                  <a:pt x="1065374" y="203559"/>
                </a:lnTo>
                <a:lnTo>
                  <a:pt x="1047919" y="195620"/>
                </a:lnTo>
                <a:lnTo>
                  <a:pt x="1030464" y="187998"/>
                </a:lnTo>
                <a:lnTo>
                  <a:pt x="1012375" y="180694"/>
                </a:lnTo>
                <a:lnTo>
                  <a:pt x="994603" y="174343"/>
                </a:lnTo>
                <a:lnTo>
                  <a:pt x="976196" y="168309"/>
                </a:lnTo>
                <a:lnTo>
                  <a:pt x="957472" y="162910"/>
                </a:lnTo>
                <a:lnTo>
                  <a:pt x="939065" y="157829"/>
                </a:lnTo>
                <a:lnTo>
                  <a:pt x="920341" y="153701"/>
                </a:lnTo>
                <a:lnTo>
                  <a:pt x="901616" y="150208"/>
                </a:lnTo>
                <a:lnTo>
                  <a:pt x="882258" y="146715"/>
                </a:lnTo>
                <a:lnTo>
                  <a:pt x="862899" y="144174"/>
                </a:lnTo>
                <a:lnTo>
                  <a:pt x="843857" y="141951"/>
                </a:lnTo>
                <a:lnTo>
                  <a:pt x="824181" y="140681"/>
                </a:lnTo>
                <a:lnTo>
                  <a:pt x="804505" y="139728"/>
                </a:lnTo>
                <a:lnTo>
                  <a:pt x="784828" y="139411"/>
                </a:lnTo>
                <a:lnTo>
                  <a:pt x="768326" y="139728"/>
                </a:lnTo>
                <a:lnTo>
                  <a:pt x="751823" y="140363"/>
                </a:lnTo>
                <a:lnTo>
                  <a:pt x="735320" y="141316"/>
                </a:lnTo>
                <a:lnTo>
                  <a:pt x="719135" y="142586"/>
                </a:lnTo>
                <a:lnTo>
                  <a:pt x="702632" y="144492"/>
                </a:lnTo>
                <a:lnTo>
                  <a:pt x="686764" y="146715"/>
                </a:lnTo>
                <a:lnTo>
                  <a:pt x="670897" y="149573"/>
                </a:lnTo>
                <a:lnTo>
                  <a:pt x="655029" y="152431"/>
                </a:lnTo>
                <a:lnTo>
                  <a:pt x="639478" y="155924"/>
                </a:lnTo>
                <a:lnTo>
                  <a:pt x="623927" y="160052"/>
                </a:lnTo>
                <a:lnTo>
                  <a:pt x="608377" y="163863"/>
                </a:lnTo>
                <a:lnTo>
                  <a:pt x="593144" y="168309"/>
                </a:lnTo>
                <a:lnTo>
                  <a:pt x="578228" y="173390"/>
                </a:lnTo>
                <a:lnTo>
                  <a:pt x="562994" y="178471"/>
                </a:lnTo>
                <a:lnTo>
                  <a:pt x="548396" y="184505"/>
                </a:lnTo>
                <a:lnTo>
                  <a:pt x="533797" y="190221"/>
                </a:lnTo>
                <a:lnTo>
                  <a:pt x="519516" y="196572"/>
                </a:lnTo>
                <a:lnTo>
                  <a:pt x="505235" y="203241"/>
                </a:lnTo>
                <a:lnTo>
                  <a:pt x="491271" y="210228"/>
                </a:lnTo>
                <a:lnTo>
                  <a:pt x="477308" y="217532"/>
                </a:lnTo>
                <a:lnTo>
                  <a:pt x="463978" y="225153"/>
                </a:lnTo>
                <a:lnTo>
                  <a:pt x="450332" y="233092"/>
                </a:lnTo>
                <a:lnTo>
                  <a:pt x="437003" y="241349"/>
                </a:lnTo>
                <a:lnTo>
                  <a:pt x="423991" y="249923"/>
                </a:lnTo>
                <a:lnTo>
                  <a:pt x="411297" y="258815"/>
                </a:lnTo>
                <a:lnTo>
                  <a:pt x="398603" y="268024"/>
                </a:lnTo>
                <a:lnTo>
                  <a:pt x="386543" y="277551"/>
                </a:lnTo>
                <a:lnTo>
                  <a:pt x="374483" y="287396"/>
                </a:lnTo>
                <a:lnTo>
                  <a:pt x="362424" y="296923"/>
                </a:lnTo>
                <a:lnTo>
                  <a:pt x="350999" y="307402"/>
                </a:lnTo>
                <a:lnTo>
                  <a:pt x="339574" y="317882"/>
                </a:lnTo>
                <a:lnTo>
                  <a:pt x="328466" y="328997"/>
                </a:lnTo>
                <a:lnTo>
                  <a:pt x="317676" y="340112"/>
                </a:lnTo>
                <a:lnTo>
                  <a:pt x="306886" y="351226"/>
                </a:lnTo>
                <a:lnTo>
                  <a:pt x="296730" y="362976"/>
                </a:lnTo>
                <a:lnTo>
                  <a:pt x="286575" y="374726"/>
                </a:lnTo>
                <a:lnTo>
                  <a:pt x="277054" y="386794"/>
                </a:lnTo>
                <a:lnTo>
                  <a:pt x="267533" y="399179"/>
                </a:lnTo>
                <a:lnTo>
                  <a:pt x="258330" y="411564"/>
                </a:lnTo>
                <a:lnTo>
                  <a:pt x="249444" y="424584"/>
                </a:lnTo>
                <a:lnTo>
                  <a:pt x="240875" y="437604"/>
                </a:lnTo>
                <a:lnTo>
                  <a:pt x="232624" y="450942"/>
                </a:lnTo>
                <a:lnTo>
                  <a:pt x="224690" y="464279"/>
                </a:lnTo>
                <a:lnTo>
                  <a:pt x="217073" y="477935"/>
                </a:lnTo>
                <a:lnTo>
                  <a:pt x="209774" y="491590"/>
                </a:lnTo>
                <a:lnTo>
                  <a:pt x="202792" y="505563"/>
                </a:lnTo>
                <a:lnTo>
                  <a:pt x="196445" y="520171"/>
                </a:lnTo>
                <a:lnTo>
                  <a:pt x="189780" y="534462"/>
                </a:lnTo>
                <a:lnTo>
                  <a:pt x="183751" y="548752"/>
                </a:lnTo>
                <a:lnTo>
                  <a:pt x="178355" y="563678"/>
                </a:lnTo>
                <a:lnTo>
                  <a:pt x="173278" y="578603"/>
                </a:lnTo>
                <a:lnTo>
                  <a:pt x="168200" y="593846"/>
                </a:lnTo>
                <a:lnTo>
                  <a:pt x="163757" y="608772"/>
                </a:lnTo>
                <a:lnTo>
                  <a:pt x="159314" y="624332"/>
                </a:lnTo>
                <a:lnTo>
                  <a:pt x="155506" y="639893"/>
                </a:lnTo>
                <a:lnTo>
                  <a:pt x="152332" y="655454"/>
                </a:lnTo>
                <a:lnTo>
                  <a:pt x="148841" y="671650"/>
                </a:lnTo>
                <a:lnTo>
                  <a:pt x="146302" y="687210"/>
                </a:lnTo>
                <a:lnTo>
                  <a:pt x="144081" y="703724"/>
                </a:lnTo>
                <a:lnTo>
                  <a:pt x="142494" y="719602"/>
                </a:lnTo>
                <a:lnTo>
                  <a:pt x="140907" y="735798"/>
                </a:lnTo>
                <a:lnTo>
                  <a:pt x="139955" y="752629"/>
                </a:lnTo>
                <a:lnTo>
                  <a:pt x="139320" y="769142"/>
                </a:lnTo>
                <a:lnTo>
                  <a:pt x="139003" y="785973"/>
                </a:lnTo>
                <a:lnTo>
                  <a:pt x="139320" y="800263"/>
                </a:lnTo>
                <a:lnTo>
                  <a:pt x="139638" y="814871"/>
                </a:lnTo>
                <a:lnTo>
                  <a:pt x="140590" y="829162"/>
                </a:lnTo>
                <a:lnTo>
                  <a:pt x="141542" y="844087"/>
                </a:lnTo>
                <a:lnTo>
                  <a:pt x="143129" y="858378"/>
                </a:lnTo>
                <a:lnTo>
                  <a:pt x="144715" y="872350"/>
                </a:lnTo>
                <a:lnTo>
                  <a:pt x="146620" y="886641"/>
                </a:lnTo>
                <a:lnTo>
                  <a:pt x="149158" y="900931"/>
                </a:lnTo>
                <a:lnTo>
                  <a:pt x="152015" y="914586"/>
                </a:lnTo>
                <a:lnTo>
                  <a:pt x="154871" y="928559"/>
                </a:lnTo>
                <a:lnTo>
                  <a:pt x="158044" y="942215"/>
                </a:lnTo>
                <a:lnTo>
                  <a:pt x="161853" y="955870"/>
                </a:lnTo>
                <a:lnTo>
                  <a:pt x="165661" y="969208"/>
                </a:lnTo>
                <a:lnTo>
                  <a:pt x="169469" y="983180"/>
                </a:lnTo>
                <a:lnTo>
                  <a:pt x="174230" y="996201"/>
                </a:lnTo>
                <a:lnTo>
                  <a:pt x="178673" y="1009538"/>
                </a:lnTo>
                <a:lnTo>
                  <a:pt x="183433" y="1022558"/>
                </a:lnTo>
                <a:lnTo>
                  <a:pt x="188828" y="1035261"/>
                </a:lnTo>
                <a:lnTo>
                  <a:pt x="194223" y="1047964"/>
                </a:lnTo>
                <a:lnTo>
                  <a:pt x="200253" y="1060666"/>
                </a:lnTo>
                <a:lnTo>
                  <a:pt x="205966" y="1073369"/>
                </a:lnTo>
                <a:lnTo>
                  <a:pt x="212630" y="1085754"/>
                </a:lnTo>
                <a:lnTo>
                  <a:pt x="219295" y="1098139"/>
                </a:lnTo>
                <a:lnTo>
                  <a:pt x="225642" y="1110206"/>
                </a:lnTo>
                <a:lnTo>
                  <a:pt x="232941" y="1121956"/>
                </a:lnTo>
                <a:lnTo>
                  <a:pt x="239923" y="1133706"/>
                </a:lnTo>
                <a:lnTo>
                  <a:pt x="247857" y="1145456"/>
                </a:lnTo>
                <a:lnTo>
                  <a:pt x="255474" y="1156571"/>
                </a:lnTo>
                <a:lnTo>
                  <a:pt x="263408" y="1168003"/>
                </a:lnTo>
                <a:lnTo>
                  <a:pt x="271659" y="1179118"/>
                </a:lnTo>
                <a:lnTo>
                  <a:pt x="280228" y="1189915"/>
                </a:lnTo>
                <a:lnTo>
                  <a:pt x="289114" y="1200395"/>
                </a:lnTo>
                <a:lnTo>
                  <a:pt x="297682" y="1210874"/>
                </a:lnTo>
                <a:lnTo>
                  <a:pt x="307203" y="1221036"/>
                </a:lnTo>
                <a:lnTo>
                  <a:pt x="316407" y="1231198"/>
                </a:lnTo>
                <a:lnTo>
                  <a:pt x="326245" y="1241361"/>
                </a:lnTo>
                <a:lnTo>
                  <a:pt x="336083" y="1250887"/>
                </a:lnTo>
                <a:lnTo>
                  <a:pt x="345604" y="1260414"/>
                </a:lnTo>
                <a:lnTo>
                  <a:pt x="356076" y="1269624"/>
                </a:lnTo>
                <a:lnTo>
                  <a:pt x="366549" y="1278833"/>
                </a:lnTo>
                <a:lnTo>
                  <a:pt x="377022" y="1287725"/>
                </a:lnTo>
                <a:lnTo>
                  <a:pt x="388130" y="1296299"/>
                </a:lnTo>
                <a:lnTo>
                  <a:pt x="398920" y="1304556"/>
                </a:lnTo>
                <a:lnTo>
                  <a:pt x="410345" y="1312813"/>
                </a:lnTo>
                <a:lnTo>
                  <a:pt x="421770" y="1320752"/>
                </a:lnTo>
                <a:lnTo>
                  <a:pt x="433195" y="1328373"/>
                </a:lnTo>
                <a:lnTo>
                  <a:pt x="444937" y="1335995"/>
                </a:lnTo>
                <a:lnTo>
                  <a:pt x="456997" y="1343299"/>
                </a:lnTo>
                <a:lnTo>
                  <a:pt x="469056" y="1349968"/>
                </a:lnTo>
                <a:lnTo>
                  <a:pt x="481116" y="1356636"/>
                </a:lnTo>
                <a:lnTo>
                  <a:pt x="493810" y="1362988"/>
                </a:lnTo>
                <a:lnTo>
                  <a:pt x="506187" y="1369339"/>
                </a:lnTo>
                <a:lnTo>
                  <a:pt x="518882" y="1375373"/>
                </a:lnTo>
                <a:lnTo>
                  <a:pt x="532211" y="1380771"/>
                </a:lnTo>
                <a:lnTo>
                  <a:pt x="545222" y="1386170"/>
                </a:lnTo>
                <a:lnTo>
                  <a:pt x="558551" y="1391569"/>
                </a:lnTo>
                <a:lnTo>
                  <a:pt x="571881" y="1396015"/>
                </a:lnTo>
                <a:lnTo>
                  <a:pt x="585210" y="1400778"/>
                </a:lnTo>
                <a:lnTo>
                  <a:pt x="598856" y="1404906"/>
                </a:lnTo>
                <a:lnTo>
                  <a:pt x="613137" y="1408717"/>
                </a:lnTo>
                <a:lnTo>
                  <a:pt x="626784" y="1412845"/>
                </a:lnTo>
                <a:lnTo>
                  <a:pt x="641065" y="1416021"/>
                </a:lnTo>
                <a:lnTo>
                  <a:pt x="655029" y="1418879"/>
                </a:lnTo>
                <a:lnTo>
                  <a:pt x="669627" y="1422055"/>
                </a:lnTo>
                <a:lnTo>
                  <a:pt x="644873" y="1558925"/>
                </a:lnTo>
                <a:lnTo>
                  <a:pt x="627418" y="1555432"/>
                </a:lnTo>
                <a:lnTo>
                  <a:pt x="609964" y="1551939"/>
                </a:lnTo>
                <a:lnTo>
                  <a:pt x="593144" y="1547493"/>
                </a:lnTo>
                <a:lnTo>
                  <a:pt x="576006" y="1543365"/>
                </a:lnTo>
                <a:lnTo>
                  <a:pt x="559186" y="1538601"/>
                </a:lnTo>
                <a:lnTo>
                  <a:pt x="542684" y="1533202"/>
                </a:lnTo>
                <a:lnTo>
                  <a:pt x="526181" y="1527804"/>
                </a:lnTo>
                <a:lnTo>
                  <a:pt x="509996" y="1521770"/>
                </a:lnTo>
                <a:lnTo>
                  <a:pt x="493493" y="1515736"/>
                </a:lnTo>
                <a:lnTo>
                  <a:pt x="477942" y="1509068"/>
                </a:lnTo>
                <a:lnTo>
                  <a:pt x="462074" y="1502081"/>
                </a:lnTo>
                <a:lnTo>
                  <a:pt x="446524" y="1495095"/>
                </a:lnTo>
                <a:lnTo>
                  <a:pt x="431291" y="1487473"/>
                </a:lnTo>
                <a:lnTo>
                  <a:pt x="416057" y="1479852"/>
                </a:lnTo>
                <a:lnTo>
                  <a:pt x="401141" y="1471595"/>
                </a:lnTo>
                <a:lnTo>
                  <a:pt x="386226" y="1463338"/>
                </a:lnTo>
                <a:lnTo>
                  <a:pt x="371944" y="1454446"/>
                </a:lnTo>
                <a:lnTo>
                  <a:pt x="357346" y="1445555"/>
                </a:lnTo>
                <a:lnTo>
                  <a:pt x="343382" y="1436028"/>
                </a:lnTo>
                <a:lnTo>
                  <a:pt x="329736" y="1426501"/>
                </a:lnTo>
                <a:lnTo>
                  <a:pt x="316089" y="1416339"/>
                </a:lnTo>
                <a:lnTo>
                  <a:pt x="302760" y="1406177"/>
                </a:lnTo>
                <a:lnTo>
                  <a:pt x="289431" y="1395697"/>
                </a:lnTo>
                <a:lnTo>
                  <a:pt x="276419" y="1384900"/>
                </a:lnTo>
                <a:lnTo>
                  <a:pt x="263725" y="1373785"/>
                </a:lnTo>
                <a:lnTo>
                  <a:pt x="251348" y="1362670"/>
                </a:lnTo>
                <a:lnTo>
                  <a:pt x="238971" y="1350920"/>
                </a:lnTo>
                <a:lnTo>
                  <a:pt x="227229" y="1339170"/>
                </a:lnTo>
                <a:lnTo>
                  <a:pt x="215486" y="1327103"/>
                </a:lnTo>
                <a:lnTo>
                  <a:pt x="204062" y="1315036"/>
                </a:lnTo>
                <a:lnTo>
                  <a:pt x="192954" y="1302333"/>
                </a:lnTo>
                <a:lnTo>
                  <a:pt x="182164" y="1289630"/>
                </a:lnTo>
                <a:lnTo>
                  <a:pt x="171374" y="1276928"/>
                </a:lnTo>
                <a:lnTo>
                  <a:pt x="161535" y="1263590"/>
                </a:lnTo>
                <a:lnTo>
                  <a:pt x="151380" y="1250252"/>
                </a:lnTo>
                <a:lnTo>
                  <a:pt x="141542" y="1236597"/>
                </a:lnTo>
                <a:lnTo>
                  <a:pt x="132021" y="1222624"/>
                </a:lnTo>
                <a:lnTo>
                  <a:pt x="122818" y="1208651"/>
                </a:lnTo>
                <a:lnTo>
                  <a:pt x="113932" y="1194361"/>
                </a:lnTo>
                <a:lnTo>
                  <a:pt x="105363" y="1180071"/>
                </a:lnTo>
                <a:lnTo>
                  <a:pt x="97112" y="1165145"/>
                </a:lnTo>
                <a:lnTo>
                  <a:pt x="89178" y="1150219"/>
                </a:lnTo>
                <a:lnTo>
                  <a:pt x="81561" y="1135294"/>
                </a:lnTo>
                <a:lnTo>
                  <a:pt x="74262" y="1120368"/>
                </a:lnTo>
                <a:lnTo>
                  <a:pt x="66962" y="1104808"/>
                </a:lnTo>
                <a:lnTo>
                  <a:pt x="60615" y="1089247"/>
                </a:lnTo>
                <a:lnTo>
                  <a:pt x="53951" y="1073369"/>
                </a:lnTo>
                <a:lnTo>
                  <a:pt x="48238" y="1057491"/>
                </a:lnTo>
                <a:lnTo>
                  <a:pt x="42208" y="1041612"/>
                </a:lnTo>
                <a:lnTo>
                  <a:pt x="37131" y="1025417"/>
                </a:lnTo>
                <a:lnTo>
                  <a:pt x="32053" y="1009221"/>
                </a:lnTo>
                <a:lnTo>
                  <a:pt x="27293" y="992390"/>
                </a:lnTo>
                <a:lnTo>
                  <a:pt x="23167" y="975876"/>
                </a:lnTo>
                <a:lnTo>
                  <a:pt x="19041" y="959363"/>
                </a:lnTo>
                <a:lnTo>
                  <a:pt x="15550" y="942532"/>
                </a:lnTo>
                <a:lnTo>
                  <a:pt x="12377" y="925701"/>
                </a:lnTo>
                <a:lnTo>
                  <a:pt x="9203" y="908235"/>
                </a:lnTo>
                <a:lnTo>
                  <a:pt x="6982" y="891087"/>
                </a:lnTo>
                <a:lnTo>
                  <a:pt x="4760" y="873621"/>
                </a:lnTo>
                <a:lnTo>
                  <a:pt x="3173" y="856472"/>
                </a:lnTo>
                <a:lnTo>
                  <a:pt x="1904" y="838689"/>
                </a:lnTo>
                <a:lnTo>
                  <a:pt x="952" y="821222"/>
                </a:lnTo>
                <a:lnTo>
                  <a:pt x="317" y="803439"/>
                </a:lnTo>
                <a:lnTo>
                  <a:pt x="0" y="785973"/>
                </a:lnTo>
                <a:lnTo>
                  <a:pt x="317" y="765649"/>
                </a:lnTo>
                <a:lnTo>
                  <a:pt x="952" y="745325"/>
                </a:lnTo>
                <a:lnTo>
                  <a:pt x="2221" y="725318"/>
                </a:lnTo>
                <a:lnTo>
                  <a:pt x="4125" y="705629"/>
                </a:lnTo>
                <a:lnTo>
                  <a:pt x="6030" y="685622"/>
                </a:lnTo>
                <a:lnTo>
                  <a:pt x="8886" y="666251"/>
                </a:lnTo>
                <a:lnTo>
                  <a:pt x="12377" y="646879"/>
                </a:lnTo>
                <a:lnTo>
                  <a:pt x="15868" y="627508"/>
                </a:lnTo>
                <a:lnTo>
                  <a:pt x="19993" y="608454"/>
                </a:lnTo>
                <a:lnTo>
                  <a:pt x="24754" y="589718"/>
                </a:lnTo>
                <a:lnTo>
                  <a:pt x="29831" y="570982"/>
                </a:lnTo>
                <a:lnTo>
                  <a:pt x="35227" y="552245"/>
                </a:lnTo>
                <a:lnTo>
                  <a:pt x="41256" y="534144"/>
                </a:lnTo>
                <a:lnTo>
                  <a:pt x="47604" y="515725"/>
                </a:lnTo>
                <a:lnTo>
                  <a:pt x="54268" y="497941"/>
                </a:lnTo>
                <a:lnTo>
                  <a:pt x="61567" y="480158"/>
                </a:lnTo>
                <a:lnTo>
                  <a:pt x="69501" y="462692"/>
                </a:lnTo>
                <a:lnTo>
                  <a:pt x="77435" y="445225"/>
                </a:lnTo>
                <a:lnTo>
                  <a:pt x="86004" y="428395"/>
                </a:lnTo>
                <a:lnTo>
                  <a:pt x="94890" y="411246"/>
                </a:lnTo>
                <a:lnTo>
                  <a:pt x="104093" y="395050"/>
                </a:lnTo>
                <a:lnTo>
                  <a:pt x="113614" y="378854"/>
                </a:lnTo>
                <a:lnTo>
                  <a:pt x="123770" y="362341"/>
                </a:lnTo>
                <a:lnTo>
                  <a:pt x="133925" y="346780"/>
                </a:lnTo>
                <a:lnTo>
                  <a:pt x="145033" y="330902"/>
                </a:lnTo>
                <a:lnTo>
                  <a:pt x="156140" y="315977"/>
                </a:lnTo>
                <a:lnTo>
                  <a:pt x="167565" y="301051"/>
                </a:lnTo>
                <a:lnTo>
                  <a:pt x="179308" y="286443"/>
                </a:lnTo>
                <a:lnTo>
                  <a:pt x="191367" y="271835"/>
                </a:lnTo>
                <a:lnTo>
                  <a:pt x="204062" y="257545"/>
                </a:lnTo>
                <a:lnTo>
                  <a:pt x="216756" y="243889"/>
                </a:lnTo>
                <a:lnTo>
                  <a:pt x="229768" y="230552"/>
                </a:lnTo>
                <a:lnTo>
                  <a:pt x="243731" y="217214"/>
                </a:lnTo>
                <a:lnTo>
                  <a:pt x="257378" y="204194"/>
                </a:lnTo>
                <a:lnTo>
                  <a:pt x="271342" y="191809"/>
                </a:lnTo>
                <a:lnTo>
                  <a:pt x="285623" y="179424"/>
                </a:lnTo>
                <a:lnTo>
                  <a:pt x="300539" y="167674"/>
                </a:lnTo>
                <a:lnTo>
                  <a:pt x="315455" y="156242"/>
                </a:lnTo>
                <a:lnTo>
                  <a:pt x="330688" y="145127"/>
                </a:lnTo>
                <a:lnTo>
                  <a:pt x="346556" y="134330"/>
                </a:lnTo>
                <a:lnTo>
                  <a:pt x="362106" y="124168"/>
                </a:lnTo>
                <a:lnTo>
                  <a:pt x="377974" y="114005"/>
                </a:lnTo>
                <a:lnTo>
                  <a:pt x="394477" y="104479"/>
                </a:lnTo>
                <a:lnTo>
                  <a:pt x="410980" y="94952"/>
                </a:lnTo>
                <a:lnTo>
                  <a:pt x="428117" y="86060"/>
                </a:lnTo>
                <a:lnTo>
                  <a:pt x="444937" y="77803"/>
                </a:lnTo>
                <a:lnTo>
                  <a:pt x="462392" y="69546"/>
                </a:lnTo>
                <a:lnTo>
                  <a:pt x="479529" y="61925"/>
                </a:lnTo>
                <a:lnTo>
                  <a:pt x="497619" y="54621"/>
                </a:lnTo>
                <a:lnTo>
                  <a:pt x="515391" y="47634"/>
                </a:lnTo>
                <a:lnTo>
                  <a:pt x="533480" y="41283"/>
                </a:lnTo>
                <a:lnTo>
                  <a:pt x="551570" y="35567"/>
                </a:lnTo>
                <a:lnTo>
                  <a:pt x="570294" y="29851"/>
                </a:lnTo>
                <a:lnTo>
                  <a:pt x="589018" y="24770"/>
                </a:lnTo>
                <a:lnTo>
                  <a:pt x="607742" y="20324"/>
                </a:lnTo>
                <a:lnTo>
                  <a:pt x="627101" y="15878"/>
                </a:lnTo>
                <a:lnTo>
                  <a:pt x="646143" y="12385"/>
                </a:lnTo>
                <a:lnTo>
                  <a:pt x="665501" y="9209"/>
                </a:lnTo>
                <a:lnTo>
                  <a:pt x="685178" y="6351"/>
                </a:lnTo>
                <a:lnTo>
                  <a:pt x="704854" y="4128"/>
                </a:lnTo>
                <a:lnTo>
                  <a:pt x="724530" y="2223"/>
                </a:lnTo>
                <a:lnTo>
                  <a:pt x="744524" y="952"/>
                </a:lnTo>
                <a:lnTo>
                  <a:pt x="764835" y="317"/>
                </a:lnTo>
                <a:lnTo>
                  <a:pt x="7848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defPPr>
              <a:defRPr lang="zh-TW"/>
            </a:defPPr>
            <a:lvl1pPr algn="l" rtl="0" fontAlgn="base">
              <a:spcBef>
                <a:spcPct val="0"/>
              </a:spcBef>
              <a:spcAft>
                <a:spcPct val="0"/>
              </a:spcAft>
              <a:buFont typeface="Arial" panose="020B0604020202020204" pitchFamily="34" charset="0"/>
              <a:defRPr kern="1200">
                <a:solidFill>
                  <a:schemeClr val="tx1"/>
                </a:solidFill>
                <a:latin typeface="Segoe UI" panose="020B0502040204020203" pitchFamily="34" charset="0"/>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Segoe UI" panose="020B0502040204020203" pitchFamily="34" charset="0"/>
                <a:ea typeface="微软雅黑" panose="020B0503020204020204" pitchFamily="34"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Segoe UI" panose="020B0502040204020203" pitchFamily="34" charset="0"/>
                <a:ea typeface="微软雅黑" panose="020B0503020204020204" pitchFamily="34"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Segoe UI" panose="020B0502040204020203" pitchFamily="34" charset="0"/>
                <a:ea typeface="微软雅黑" panose="020B0503020204020204" pitchFamily="34"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Segoe UI" panose="020B0502040204020203"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Segoe UI" panose="020B0502040204020203"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Segoe UI" panose="020B0502040204020203"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Segoe UI" panose="020B0502040204020203"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Segoe UI" panose="020B0502040204020203" pitchFamily="34" charset="0"/>
                <a:ea typeface="微软雅黑" panose="020B0503020204020204" pitchFamily="34" charset="-122"/>
                <a:cs typeface="+mn-cs"/>
              </a:defRPr>
            </a:lvl9pPr>
          </a:lstStyle>
          <a:p>
            <a:pPr algn="ctr" fontAlgn="auto">
              <a:spcBef>
                <a:spcPts val="0"/>
              </a:spcBef>
              <a:spcAft>
                <a:spcPts val="0"/>
              </a:spcAft>
              <a:buFontTx/>
              <a:buNone/>
              <a:defRPr/>
            </a:pPr>
            <a:endParaRPr lang="zh-CN" altLang="en-US">
              <a:solidFill>
                <a:srgbClr val="FFFFFF"/>
              </a:solidFill>
              <a:latin typeface="+mn-lt"/>
              <a:ea typeface="+mn-ea"/>
            </a:endParaRPr>
          </a:p>
        </p:txBody>
      </p:sp>
      <p:sp>
        <p:nvSpPr>
          <p:cNvPr id="14" name="文本框 9"/>
          <p:cNvSpPr txBox="1"/>
          <p:nvPr/>
        </p:nvSpPr>
        <p:spPr>
          <a:xfrm>
            <a:off x="287733" y="1168974"/>
            <a:ext cx="3599815" cy="4278094"/>
          </a:xfrm>
          <a:prstGeom prst="rect">
            <a:avLst/>
          </a:prstGeom>
          <a:noFill/>
          <a:ln w="9525">
            <a:noFill/>
          </a:ln>
        </p:spPr>
        <p:txBody>
          <a:bodyPr wrap="square">
            <a:spAutoFit/>
          </a:bodyPr>
          <a:lstStyle>
            <a:defPPr>
              <a:defRPr lang="zh-TW"/>
            </a:defPPr>
            <a:lvl1pPr algn="l" rtl="0" fontAlgn="base">
              <a:spcBef>
                <a:spcPct val="0"/>
              </a:spcBef>
              <a:spcAft>
                <a:spcPct val="0"/>
              </a:spcAft>
              <a:buFont typeface="Arial" panose="020B0604020202020204" pitchFamily="34" charset="0"/>
              <a:defRPr kern="1200">
                <a:solidFill>
                  <a:schemeClr val="tx1"/>
                </a:solidFill>
                <a:latin typeface="Segoe UI" panose="020B0502040204020203" pitchFamily="34" charset="0"/>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Segoe UI" panose="020B0502040204020203" pitchFamily="34" charset="0"/>
                <a:ea typeface="微软雅黑" panose="020B0503020204020204" pitchFamily="34"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Segoe UI" panose="020B0502040204020203" pitchFamily="34" charset="0"/>
                <a:ea typeface="微软雅黑" panose="020B0503020204020204" pitchFamily="34"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Segoe UI" panose="020B0502040204020203" pitchFamily="34" charset="0"/>
                <a:ea typeface="微软雅黑" panose="020B0503020204020204" pitchFamily="34"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Segoe UI" panose="020B0502040204020203"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Segoe UI" panose="020B0502040204020203"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Segoe UI" panose="020B0502040204020203"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Segoe UI" panose="020B0502040204020203"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Segoe UI" panose="020B0502040204020203" pitchFamily="34" charset="0"/>
                <a:ea typeface="微软雅黑" panose="020B0503020204020204" pitchFamily="34" charset="-122"/>
                <a:cs typeface="+mn-cs"/>
              </a:defRPr>
            </a:lvl9pPr>
          </a:lstStyle>
          <a:p>
            <a:pPr indent="0"/>
            <a:r>
              <a:rPr lang="en-US" altLang="zh-CN" sz="1600" dirty="0">
                <a:latin typeface="Arial" panose="020B0604020202020204" pitchFamily="34" charset="0"/>
                <a:ea typeface="方正少儿_GBK" panose="02000000000000000000" charset="-122"/>
                <a:cs typeface="Arial" panose="020B0604020202020204" pitchFamily="34" charset="0"/>
              </a:rPr>
              <a:t>The basic principle of the tracking sensor is to use the reflective nature of the object. Our experiment is to </a:t>
            </a:r>
            <a:r>
              <a:rPr lang="en-US" altLang="zh-CN" sz="1600" dirty="0" smtClean="0">
                <a:latin typeface="Arial" panose="020B0604020202020204" pitchFamily="34" charset="0"/>
                <a:ea typeface="方正少儿_GBK" panose="02000000000000000000" charset="-122"/>
                <a:cs typeface="Arial" panose="020B0604020202020204" pitchFamily="34" charset="0"/>
              </a:rPr>
              <a:t>tracking </a:t>
            </a:r>
            <a:r>
              <a:rPr lang="en-US" altLang="zh-CN" sz="1600" dirty="0">
                <a:latin typeface="Arial" panose="020B0604020202020204" pitchFamily="34" charset="0"/>
                <a:ea typeface="方正少儿_GBK" panose="02000000000000000000" charset="-122"/>
                <a:cs typeface="Arial" panose="020B0604020202020204" pitchFamily="34" charset="0"/>
              </a:rPr>
              <a:t>the black line. When the infrared light is emitted to the black line, it will be absorbed by the black line. When the infrared light is emitted to</a:t>
            </a:r>
            <a:r>
              <a:rPr lang="en-US" altLang="zh-CN" sz="1600" dirty="0" smtClean="0">
                <a:latin typeface="Arial" panose="020B0604020202020204" pitchFamily="34" charset="0"/>
                <a:ea typeface="方正少儿_GBK" panose="02000000000000000000" charset="-122"/>
                <a:cs typeface="Arial" panose="020B0604020202020204" pitchFamily="34" charset="0"/>
              </a:rPr>
              <a:t> </a:t>
            </a:r>
            <a:r>
              <a:rPr lang="en-US" altLang="zh-CN" sz="1600" dirty="0">
                <a:latin typeface="Arial" panose="020B0604020202020204" pitchFamily="34" charset="0"/>
                <a:ea typeface="方正少儿_GBK" panose="02000000000000000000" charset="-122"/>
                <a:cs typeface="Arial" panose="020B0604020202020204" pitchFamily="34" charset="0"/>
              </a:rPr>
              <a:t>the </a:t>
            </a:r>
            <a:r>
              <a:rPr lang="en-US" altLang="zh-CN" sz="1600" dirty="0" smtClean="0">
                <a:latin typeface="Arial" panose="020B0604020202020204" pitchFamily="34" charset="0"/>
                <a:ea typeface="方正少儿_GBK" panose="02000000000000000000" charset="-122"/>
                <a:cs typeface="Arial" panose="020B0604020202020204" pitchFamily="34" charset="0"/>
              </a:rPr>
              <a:t>other color line, it will reflected </a:t>
            </a:r>
            <a:r>
              <a:rPr lang="en-US" altLang="zh-CN" sz="1600" dirty="0">
                <a:latin typeface="Arial" panose="020B0604020202020204" pitchFamily="34" charset="0"/>
                <a:ea typeface="方正少儿_GBK" panose="02000000000000000000" charset="-122"/>
                <a:cs typeface="Arial" panose="020B0604020202020204" pitchFamily="34" charset="0"/>
              </a:rPr>
              <a:t>to the </a:t>
            </a:r>
            <a:r>
              <a:rPr lang="en-US" altLang="zh-CN" sz="1600" dirty="0" smtClean="0">
                <a:latin typeface="Arial" panose="020B0604020202020204" pitchFamily="34" charset="0"/>
                <a:ea typeface="方正少儿_GBK" panose="02000000000000000000" charset="-122"/>
                <a:cs typeface="Arial" panose="020B0604020202020204" pitchFamily="34" charset="0"/>
              </a:rPr>
              <a:t>infrared </a:t>
            </a:r>
            <a:r>
              <a:rPr lang="en-US" altLang="zh-CN" sz="1600" dirty="0">
                <a:latin typeface="Arial" panose="020B0604020202020204" pitchFamily="34" charset="0"/>
                <a:ea typeface="方正少儿_GBK" panose="02000000000000000000" charset="-122"/>
                <a:cs typeface="Arial" panose="020B0604020202020204" pitchFamily="34" charset="0"/>
              </a:rPr>
              <a:t>receiver tube. </a:t>
            </a:r>
            <a:endParaRPr lang="en-US" altLang="zh-CN" sz="1600" dirty="0" smtClean="0">
              <a:latin typeface="Arial" panose="020B0604020202020204" pitchFamily="34" charset="0"/>
              <a:ea typeface="方正少儿_GBK" panose="02000000000000000000" charset="-122"/>
              <a:cs typeface="Arial" panose="020B0604020202020204" pitchFamily="34" charset="0"/>
            </a:endParaRPr>
          </a:p>
          <a:p>
            <a:pPr indent="0"/>
            <a:r>
              <a:rPr lang="en-US" altLang="zh-CN" sz="1600" dirty="0" smtClean="0">
                <a:latin typeface="Arial" panose="020B0604020202020204" pitchFamily="34" charset="0"/>
                <a:ea typeface="方正少儿_GBK" panose="02000000000000000000" charset="-122"/>
                <a:cs typeface="Arial" panose="020B0604020202020204" pitchFamily="34" charset="0"/>
              </a:rPr>
              <a:t>When </a:t>
            </a:r>
            <a:r>
              <a:rPr lang="en-US" altLang="zh-CN" sz="1600" dirty="0">
                <a:latin typeface="Arial" panose="020B0604020202020204" pitchFamily="34" charset="0"/>
                <a:ea typeface="方正少儿_GBK" panose="02000000000000000000" charset="-122"/>
                <a:cs typeface="Arial" panose="020B0604020202020204" pitchFamily="34" charset="0"/>
              </a:rPr>
              <a:t>the tracking module of the </a:t>
            </a:r>
            <a:r>
              <a:rPr lang="en-US" altLang="zh-CN" sz="1600" dirty="0" smtClean="0">
                <a:latin typeface="Arial" panose="020B0604020202020204" pitchFamily="34" charset="0"/>
                <a:ea typeface="方正少儿_GBK" panose="02000000000000000000" charset="-122"/>
                <a:cs typeface="Arial" panose="020B0604020202020204" pitchFamily="34" charset="0"/>
              </a:rPr>
              <a:t>robot car </a:t>
            </a:r>
            <a:r>
              <a:rPr lang="en-US" altLang="zh-CN" sz="1600" dirty="0">
                <a:latin typeface="Arial" panose="020B0604020202020204" pitchFamily="34" charset="0"/>
                <a:ea typeface="方正少儿_GBK" panose="02000000000000000000" charset="-122"/>
                <a:cs typeface="Arial" panose="020B0604020202020204" pitchFamily="34" charset="0"/>
              </a:rPr>
              <a:t>detects a black line, the indicator light is off, and the indicator light is on when a white (no black) </a:t>
            </a:r>
            <a:r>
              <a:rPr lang="en-US" altLang="zh-CN" sz="1600" dirty="0" smtClean="0">
                <a:latin typeface="Arial" panose="020B0604020202020204" pitchFamily="34" charset="0"/>
                <a:ea typeface="方正少儿_GBK" panose="02000000000000000000" charset="-122"/>
                <a:cs typeface="Arial" panose="020B0604020202020204" pitchFamily="34" charset="0"/>
              </a:rPr>
              <a:t>object is </a:t>
            </a:r>
            <a:r>
              <a:rPr lang="en-US" altLang="zh-CN" sz="1600" dirty="0">
                <a:latin typeface="Arial" panose="020B0604020202020204" pitchFamily="34" charset="0"/>
                <a:ea typeface="方正少儿_GBK" panose="02000000000000000000" charset="-122"/>
                <a:cs typeface="Arial" panose="020B0604020202020204" pitchFamily="34" charset="0"/>
              </a:rPr>
              <a:t>detected. We write </a:t>
            </a:r>
            <a:r>
              <a:rPr lang="en-US" altLang="zh-CN" sz="1600" dirty="0" smtClean="0">
                <a:latin typeface="Arial" panose="020B0604020202020204" pitchFamily="34" charset="0"/>
                <a:ea typeface="方正少儿_GBK" panose="02000000000000000000" charset="-122"/>
                <a:cs typeface="Arial" panose="020B0604020202020204" pitchFamily="34" charset="0"/>
              </a:rPr>
              <a:t>the </a:t>
            </a:r>
            <a:r>
              <a:rPr lang="en-US" altLang="zh-CN" sz="1600" dirty="0">
                <a:latin typeface="Arial" panose="020B0604020202020204" pitchFamily="34" charset="0"/>
                <a:ea typeface="方正少儿_GBK" panose="02000000000000000000" charset="-122"/>
                <a:cs typeface="Arial" panose="020B0604020202020204" pitchFamily="34" charset="0"/>
              </a:rPr>
              <a:t>corresponding code to complete the tracking function according to this point.</a:t>
            </a:r>
            <a:endParaRPr lang="zh-CN" altLang="en-US" sz="1600" dirty="0">
              <a:latin typeface="Arial" panose="020B0604020202020204" pitchFamily="34" charset="0"/>
              <a:ea typeface="隶书" panose="02010509060101010101" pitchFamily="49" charset="-122"/>
              <a:cs typeface="Arial" panose="020B0604020202020204" pitchFamily="34" charset="0"/>
            </a:endParaRPr>
          </a:p>
        </p:txBody>
      </p:sp>
      <p:pic>
        <p:nvPicPr>
          <p:cNvPr id="15" name="图片 14"/>
          <p:cNvPicPr>
            <a:picLocks noChangeAspect="1"/>
          </p:cNvPicPr>
          <p:nvPr/>
        </p:nvPicPr>
        <p:blipFill>
          <a:blip r:embed="rId4"/>
          <a:stretch>
            <a:fillRect/>
          </a:stretch>
        </p:blipFill>
        <p:spPr>
          <a:xfrm>
            <a:off x="4007078" y="1168974"/>
            <a:ext cx="7897188" cy="452005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588645" y="271532"/>
            <a:ext cx="502285" cy="706755"/>
          </a:xfrm>
          <a:prstGeom prst="rect">
            <a:avLst/>
          </a:prstGeom>
          <a:noFill/>
        </p:spPr>
        <p:txBody>
          <a:bodyPr wrap="none" lIns="91440" tIns="45720" rIns="91440" bIns="45720">
            <a:spAutoFit/>
          </a:bodyPr>
          <a:lstStyle/>
          <a:p>
            <a:pPr algn="ctr"/>
            <a:r>
              <a:rPr lang="en-US" altLang="zh-CN" sz="4000" b="1" cap="none" spc="50" dirty="0" smtClean="0">
                <a:ln w="9525" cmpd="sng">
                  <a:solidFill>
                    <a:schemeClr val="bg1"/>
                  </a:solidFill>
                  <a:prstDash val="solid"/>
                </a:ln>
                <a:solidFill>
                  <a:schemeClr val="bg1"/>
                </a:solidFill>
                <a:effectLst>
                  <a:glow rad="38100">
                    <a:schemeClr val="accent1">
                      <a:alpha val="40000"/>
                    </a:schemeClr>
                  </a:glow>
                </a:effectLst>
                <a:latin typeface="+mj-ea"/>
                <a:ea typeface="+mj-ea"/>
              </a:rPr>
              <a:t>2</a:t>
            </a:r>
            <a:endParaRPr lang="zh-CN" altLang="en-US" sz="4000" b="1" cap="none" spc="50" dirty="0">
              <a:ln w="9525" cmpd="sng">
                <a:solidFill>
                  <a:schemeClr val="bg1"/>
                </a:solidFill>
                <a:prstDash val="solid"/>
              </a:ln>
              <a:solidFill>
                <a:schemeClr val="bg1"/>
              </a:solidFill>
              <a:effectLst>
                <a:glow rad="38100">
                  <a:schemeClr val="accent1">
                    <a:alpha val="40000"/>
                  </a:schemeClr>
                </a:glow>
              </a:effectLst>
              <a:latin typeface="+mj-ea"/>
              <a:ea typeface="+mj-ea"/>
            </a:endParaRPr>
          </a:p>
        </p:txBody>
      </p:sp>
      <p:sp>
        <p:nvSpPr>
          <p:cNvPr id="36" name="矩形 35"/>
          <p:cNvSpPr/>
          <p:nvPr/>
        </p:nvSpPr>
        <p:spPr>
          <a:xfrm>
            <a:off x="2817971" y="6284094"/>
            <a:ext cx="5347681" cy="584775"/>
          </a:xfrm>
          <a:prstGeom prst="rect">
            <a:avLst/>
          </a:prstGeom>
        </p:spPr>
        <p:txBody>
          <a:bodyPr wrap="none">
            <a:spAutoFit/>
          </a:bodyPr>
          <a:lstStyle/>
          <a:p>
            <a:pPr algn="ctr"/>
            <a:r>
              <a:rPr lang="en-US" altLang="zh-CN" sz="3200" dirty="0" err="1">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Yahboom</a:t>
            </a:r>
            <a:r>
              <a:rPr lang="zh-CN" altLang="en-US"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   </a:t>
            </a:r>
            <a:r>
              <a:rPr lang="en-US" altLang="zh-CN"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OMIBOX </a:t>
            </a:r>
            <a:r>
              <a:rPr lang="zh-CN" altLang="en-US"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Tutoria</a:t>
            </a:r>
            <a:r>
              <a:rPr lang="en-US" altLang="zh-CN"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l</a:t>
            </a:r>
            <a:endParaRPr lang="zh-CN" altLang="en-US" sz="3200" dirty="0">
              <a:ln w="0"/>
              <a:solidFill>
                <a:srgbClr val="4AD1EA"/>
              </a:solidFill>
              <a:latin typeface="隶书" panose="02010509060101010101" pitchFamily="49" charset="-122"/>
              <a:ea typeface="隶书" panose="02010509060101010101" pitchFamily="49" charset="-122"/>
            </a:endParaRPr>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6366" y="145733"/>
            <a:ext cx="2234629" cy="340299"/>
          </a:xfrm>
          <a:prstGeom prst="rect">
            <a:avLst/>
          </a:prstGeom>
        </p:spPr>
      </p:pic>
      <p:sp>
        <p:nvSpPr>
          <p:cNvPr id="7" name="文本框 6"/>
          <p:cNvSpPr txBox="1"/>
          <p:nvPr/>
        </p:nvSpPr>
        <p:spPr>
          <a:xfrm>
            <a:off x="1558447" y="273348"/>
            <a:ext cx="3691716" cy="707886"/>
          </a:xfrm>
          <a:prstGeom prst="rect">
            <a:avLst/>
          </a:prstGeom>
          <a:noFill/>
        </p:spPr>
        <p:txBody>
          <a:bodyPr wrap="none">
            <a:spAutoFit/>
          </a:bodyPr>
          <a:lstStyle/>
          <a:p>
            <a:pPr algn="ctr" fontAlgn="auto">
              <a:spcBef>
                <a:spcPts val="0"/>
              </a:spcBef>
              <a:spcAft>
                <a:spcPts val="0"/>
              </a:spcAft>
              <a:buFontTx/>
              <a:buNone/>
              <a:defRPr/>
            </a:pPr>
            <a:r>
              <a:rPr lang="zh-CN" altLang="en-US" sz="4000" b="1" spc="120" dirty="0" smtClean="0">
                <a:solidFill>
                  <a:schemeClr val="bg1"/>
                </a:solidFill>
                <a:latin typeface="Arial" panose="020B0604020202020204" pitchFamily="34" charset="0"/>
                <a:ea typeface="隶书" panose="02010509060101010101" pitchFamily="49" charset="-122"/>
                <a:cs typeface="Arial" panose="020B0604020202020204" pitchFamily="34" charset="0"/>
                <a:sym typeface="+mn-ea"/>
              </a:rPr>
              <a:t>Preparation</a:t>
            </a:r>
            <a:r>
              <a:rPr lang="en-US" altLang="zh-CN" sz="4000" spc="120" dirty="0" smtClean="0">
                <a:solidFill>
                  <a:schemeClr val="bg1"/>
                </a:solidFill>
                <a:latin typeface="Arial" panose="020B0604020202020204" pitchFamily="34" charset="0"/>
                <a:ea typeface="隶书" panose="02010509060101010101" pitchFamily="49" charset="-122"/>
                <a:cs typeface="Arial" panose="020B0604020202020204" pitchFamily="34" charset="0"/>
                <a:sym typeface="+mn-ea"/>
              </a:rPr>
              <a:t>-2</a:t>
            </a:r>
            <a:endParaRPr lang="en-US" altLang="zh-CN" sz="4000" spc="120" dirty="0" smtClean="0">
              <a:solidFill>
                <a:schemeClr val="bg1"/>
              </a:solidFill>
              <a:latin typeface="隶书" panose="02010509060101010101" pitchFamily="49" charset="-122"/>
              <a:ea typeface="隶书" panose="02010509060101010101" pitchFamily="49" charset="-122"/>
              <a:sym typeface="+mn-ea"/>
            </a:endParaRPr>
          </a:p>
        </p:txBody>
      </p:sp>
      <p:sp>
        <p:nvSpPr>
          <p:cNvPr id="8" name="矩形 7"/>
          <p:cNvSpPr/>
          <p:nvPr/>
        </p:nvSpPr>
        <p:spPr>
          <a:xfrm>
            <a:off x="1090930" y="1341915"/>
            <a:ext cx="9645106" cy="2677656"/>
          </a:xfrm>
          <a:prstGeom prst="rect">
            <a:avLst/>
          </a:prstGeom>
          <a:noFill/>
        </p:spPr>
        <p:txBody>
          <a:bodyPr wrap="square" lIns="91440" tIns="45720" rIns="91440" bIns="45720">
            <a:spAutoFit/>
          </a:bodyPr>
          <a:lstStyle/>
          <a:p>
            <a:r>
              <a:rPr lang="en-US" altLang="zh-CN" sz="2400" dirty="0">
                <a:ln w="0"/>
                <a:solidFill>
                  <a:srgbClr val="4AD1EA"/>
                </a:solidFill>
                <a:latin typeface="Arial" panose="020B0604020202020204" pitchFamily="34" charset="0"/>
                <a:ea typeface="隶书" panose="02010509060101010101" pitchFamily="49" charset="-122"/>
                <a:cs typeface="Arial" panose="020B0604020202020204" pitchFamily="34" charset="0"/>
              </a:rPr>
              <a:t>According to the hardware </a:t>
            </a:r>
            <a:r>
              <a:rPr lang="en-US" altLang="zh-CN" sz="2400" dirty="0" smtClean="0">
                <a:ln w="0"/>
                <a:solidFill>
                  <a:srgbClr val="4AD1EA"/>
                </a:solidFill>
                <a:latin typeface="Arial" panose="020B0604020202020204" pitchFamily="34" charset="0"/>
                <a:ea typeface="隶书" panose="02010509060101010101" pitchFamily="49" charset="-122"/>
                <a:cs typeface="Arial" panose="020B0604020202020204" pitchFamily="34" charset="0"/>
              </a:rPr>
              <a:t>manual</a:t>
            </a:r>
            <a:r>
              <a:rPr lang="en-US" altLang="zh-CN" sz="2400" dirty="0">
                <a:ln w="0"/>
                <a:solidFill>
                  <a:srgbClr val="4AD1EA"/>
                </a:solidFill>
                <a:latin typeface="Arial" panose="020B0604020202020204" pitchFamily="34" charset="0"/>
                <a:ea typeface="隶书" panose="02010509060101010101" pitchFamily="49" charset="-122"/>
                <a:cs typeface="Arial" panose="020B0604020202020204" pitchFamily="34" charset="0"/>
              </a:rPr>
              <a:t>, we can </a:t>
            </a:r>
            <a:r>
              <a:rPr lang="en-US" altLang="zh-CN" sz="2400" dirty="0" smtClean="0">
                <a:ln w="0"/>
                <a:solidFill>
                  <a:srgbClr val="4AD1EA"/>
                </a:solidFill>
                <a:latin typeface="Arial" panose="020B0604020202020204" pitchFamily="34" charset="0"/>
                <a:ea typeface="隶书" panose="02010509060101010101" pitchFamily="49" charset="-122"/>
                <a:cs typeface="Arial" panose="020B0604020202020204" pitchFamily="34" charset="0"/>
              </a:rPr>
              <a:t>know that</a:t>
            </a:r>
          </a:p>
          <a:p>
            <a:r>
              <a:rPr lang="en-US" altLang="zh-CN" sz="2400" dirty="0">
                <a:ln w="0"/>
                <a:solidFill>
                  <a:srgbClr val="FF0000"/>
                </a:solidFill>
                <a:latin typeface="Arial" panose="020B0604020202020204" pitchFamily="34" charset="0"/>
                <a:ea typeface="隶书" panose="02010509060101010101" pitchFamily="49" charset="-122"/>
                <a:cs typeface="Arial" panose="020B0604020202020204" pitchFamily="34" charset="0"/>
              </a:rPr>
              <a:t>Controlling the left motor forward is the Pin1 </a:t>
            </a:r>
            <a:r>
              <a:rPr lang="en-US" altLang="zh-CN" sz="2400" dirty="0" smtClean="0">
                <a:ln w="0"/>
                <a:solidFill>
                  <a:srgbClr val="FF0000"/>
                </a:solidFill>
                <a:latin typeface="Arial" panose="020B0604020202020204" pitchFamily="34" charset="0"/>
                <a:ea typeface="隶书" panose="02010509060101010101" pitchFamily="49" charset="-122"/>
                <a:cs typeface="Arial" panose="020B0604020202020204" pitchFamily="34" charset="0"/>
              </a:rPr>
              <a:t>of </a:t>
            </a:r>
            <a:r>
              <a:rPr lang="en-US" altLang="zh-CN" sz="2400" dirty="0">
                <a:ln w="0"/>
                <a:solidFill>
                  <a:srgbClr val="FF0000"/>
                </a:solidFill>
                <a:latin typeface="Arial" panose="020B0604020202020204" pitchFamily="34" charset="0"/>
                <a:ea typeface="隶书" panose="02010509060101010101" pitchFamily="49" charset="-122"/>
                <a:cs typeface="Arial" panose="020B0604020202020204" pitchFamily="34" charset="0"/>
              </a:rPr>
              <a:t>the PCA9685.</a:t>
            </a:r>
          </a:p>
          <a:p>
            <a:r>
              <a:rPr lang="en-US" altLang="zh-CN" sz="2400" dirty="0">
                <a:ln w="0"/>
                <a:solidFill>
                  <a:srgbClr val="0070C0"/>
                </a:solidFill>
                <a:latin typeface="Arial" panose="020B0604020202020204" pitchFamily="34" charset="0"/>
                <a:ea typeface="隶书" panose="02010509060101010101" pitchFamily="49" charset="-122"/>
                <a:cs typeface="Arial" panose="020B0604020202020204" pitchFamily="34" charset="0"/>
              </a:rPr>
              <a:t>Controlling the left motor back is the Pin2 </a:t>
            </a:r>
            <a:r>
              <a:rPr lang="en-US" altLang="zh-CN" sz="2400" dirty="0" smtClean="0">
                <a:ln w="0"/>
                <a:solidFill>
                  <a:srgbClr val="0070C0"/>
                </a:solidFill>
                <a:latin typeface="Arial" panose="020B0604020202020204" pitchFamily="34" charset="0"/>
                <a:ea typeface="隶书" panose="02010509060101010101" pitchFamily="49" charset="-122"/>
                <a:cs typeface="Arial" panose="020B0604020202020204" pitchFamily="34" charset="0"/>
              </a:rPr>
              <a:t>of </a:t>
            </a:r>
            <a:r>
              <a:rPr lang="en-US" altLang="zh-CN" sz="2400" dirty="0">
                <a:ln w="0"/>
                <a:solidFill>
                  <a:srgbClr val="0070C0"/>
                </a:solidFill>
                <a:latin typeface="Arial" panose="020B0604020202020204" pitchFamily="34" charset="0"/>
                <a:ea typeface="隶书" panose="02010509060101010101" pitchFamily="49" charset="-122"/>
                <a:cs typeface="Arial" panose="020B0604020202020204" pitchFamily="34" charset="0"/>
              </a:rPr>
              <a:t>the PCA9685.</a:t>
            </a:r>
          </a:p>
          <a:p>
            <a:r>
              <a:rPr lang="en-US" altLang="zh-CN" sz="2400" dirty="0">
                <a:ln w="0"/>
                <a:solidFill>
                  <a:srgbClr val="00B050"/>
                </a:solidFill>
                <a:latin typeface="Arial" panose="020B0604020202020204" pitchFamily="34" charset="0"/>
                <a:ea typeface="隶书" panose="02010509060101010101" pitchFamily="49" charset="-122"/>
                <a:cs typeface="Arial" panose="020B0604020202020204" pitchFamily="34" charset="0"/>
              </a:rPr>
              <a:t>Controlling the right motor forward is the Pin15 </a:t>
            </a:r>
            <a:r>
              <a:rPr lang="en-US" altLang="zh-CN" sz="2400" dirty="0" smtClean="0">
                <a:ln w="0"/>
                <a:solidFill>
                  <a:srgbClr val="00B050"/>
                </a:solidFill>
                <a:latin typeface="Arial" panose="020B0604020202020204" pitchFamily="34" charset="0"/>
                <a:ea typeface="隶书" panose="02010509060101010101" pitchFamily="49" charset="-122"/>
                <a:cs typeface="Arial" panose="020B0604020202020204" pitchFamily="34" charset="0"/>
              </a:rPr>
              <a:t>of </a:t>
            </a:r>
            <a:r>
              <a:rPr lang="en-US" altLang="zh-CN" sz="2400" dirty="0">
                <a:ln w="0"/>
                <a:solidFill>
                  <a:srgbClr val="00B050"/>
                </a:solidFill>
                <a:latin typeface="Arial" panose="020B0604020202020204" pitchFamily="34" charset="0"/>
                <a:ea typeface="隶书" panose="02010509060101010101" pitchFamily="49" charset="-122"/>
                <a:cs typeface="Arial" panose="020B0604020202020204" pitchFamily="34" charset="0"/>
              </a:rPr>
              <a:t>the PCA9685.</a:t>
            </a:r>
          </a:p>
          <a:p>
            <a:r>
              <a:rPr lang="en-US" altLang="zh-CN" sz="2400" dirty="0">
                <a:ln w="0"/>
                <a:solidFill>
                  <a:srgbClr val="7030A0"/>
                </a:solidFill>
                <a:latin typeface="Arial" panose="020B0604020202020204" pitchFamily="34" charset="0"/>
                <a:ea typeface="隶书" panose="02010509060101010101" pitchFamily="49" charset="-122"/>
                <a:cs typeface="Arial" panose="020B0604020202020204" pitchFamily="34" charset="0"/>
              </a:rPr>
              <a:t>Controlling the right motor back is the Pin14 </a:t>
            </a:r>
            <a:r>
              <a:rPr lang="en-US" altLang="zh-CN" sz="2400" dirty="0" smtClean="0">
                <a:ln w="0"/>
                <a:solidFill>
                  <a:srgbClr val="7030A0"/>
                </a:solidFill>
                <a:latin typeface="Arial" panose="020B0604020202020204" pitchFamily="34" charset="0"/>
                <a:ea typeface="隶书" panose="02010509060101010101" pitchFamily="49" charset="-122"/>
                <a:cs typeface="Arial" panose="020B0604020202020204" pitchFamily="34" charset="0"/>
              </a:rPr>
              <a:t>of </a:t>
            </a:r>
            <a:r>
              <a:rPr lang="en-US" altLang="zh-CN" sz="2400" dirty="0">
                <a:ln w="0"/>
                <a:solidFill>
                  <a:srgbClr val="7030A0"/>
                </a:solidFill>
                <a:latin typeface="Arial" panose="020B0604020202020204" pitchFamily="34" charset="0"/>
                <a:ea typeface="隶书" panose="02010509060101010101" pitchFamily="49" charset="-122"/>
                <a:cs typeface="Arial" panose="020B0604020202020204" pitchFamily="34" charset="0"/>
              </a:rPr>
              <a:t>the PCA9685</a:t>
            </a:r>
            <a:r>
              <a:rPr lang="en-US" altLang="zh-CN" sz="2400" dirty="0" smtClean="0">
                <a:ln w="0"/>
                <a:solidFill>
                  <a:srgbClr val="7030A0"/>
                </a:solidFill>
                <a:latin typeface="Arial" panose="020B0604020202020204" pitchFamily="34" charset="0"/>
                <a:ea typeface="隶书" panose="02010509060101010101" pitchFamily="49" charset="-122"/>
                <a:cs typeface="Arial" panose="020B0604020202020204" pitchFamily="34" charset="0"/>
              </a:rPr>
              <a:t>.</a:t>
            </a:r>
          </a:p>
          <a:p>
            <a:r>
              <a:rPr lang="en-US" altLang="zh-CN" sz="2400" dirty="0">
                <a:ln w="0"/>
                <a:solidFill>
                  <a:schemeClr val="accent6"/>
                </a:solidFill>
                <a:latin typeface="Arial" panose="020B0604020202020204" pitchFamily="34" charset="0"/>
                <a:ea typeface="隶书" panose="02010509060101010101" pitchFamily="49" charset="-122"/>
                <a:cs typeface="Arial" panose="020B0604020202020204" pitchFamily="34" charset="0"/>
              </a:rPr>
              <a:t>The left </a:t>
            </a:r>
            <a:r>
              <a:rPr lang="en-US" altLang="zh-CN" sz="2400" dirty="0" smtClean="0">
                <a:ln w="0"/>
                <a:solidFill>
                  <a:schemeClr val="accent6"/>
                </a:solidFill>
                <a:latin typeface="Arial" panose="020B0604020202020204" pitchFamily="34" charset="0"/>
                <a:ea typeface="隶书" panose="02010509060101010101" pitchFamily="49" charset="-122"/>
                <a:cs typeface="Arial" panose="020B0604020202020204" pitchFamily="34" charset="0"/>
              </a:rPr>
              <a:t>tracking </a:t>
            </a:r>
            <a:r>
              <a:rPr lang="en-US" altLang="zh-CN" sz="2400" dirty="0">
                <a:ln w="0"/>
                <a:solidFill>
                  <a:schemeClr val="accent6"/>
                </a:solidFill>
                <a:latin typeface="Arial" panose="020B0604020202020204" pitchFamily="34" charset="0"/>
                <a:ea typeface="隶书" panose="02010509060101010101" pitchFamily="49" charset="-122"/>
                <a:cs typeface="Arial" panose="020B0604020202020204" pitchFamily="34" charset="0"/>
              </a:rPr>
              <a:t>sensor is </a:t>
            </a:r>
            <a:r>
              <a:rPr lang="en-US" altLang="zh-CN" sz="2400" dirty="0" smtClean="0">
                <a:ln w="0"/>
                <a:solidFill>
                  <a:schemeClr val="accent6"/>
                </a:solidFill>
                <a:latin typeface="Arial" panose="020B0604020202020204" pitchFamily="34" charset="0"/>
                <a:ea typeface="隶书" panose="02010509060101010101" pitchFamily="49" charset="-122"/>
                <a:cs typeface="Arial" panose="020B0604020202020204" pitchFamily="34" charset="0"/>
              </a:rPr>
              <a:t>connected the </a:t>
            </a:r>
            <a:r>
              <a:rPr lang="en-US" altLang="zh-CN" sz="2400" dirty="0" smtClean="0">
                <a:ln w="0"/>
                <a:solidFill>
                  <a:schemeClr val="accent6"/>
                </a:solidFill>
                <a:latin typeface="Arial" panose="020B0604020202020204" pitchFamily="34" charset="0"/>
                <a:ea typeface="隶书" panose="02010509060101010101" pitchFamily="49" charset="-122"/>
                <a:cs typeface="Arial" panose="020B0604020202020204" pitchFamily="34" charset="0"/>
              </a:rPr>
              <a:t>pin7 </a:t>
            </a:r>
            <a:r>
              <a:rPr lang="en-US" altLang="zh-CN" sz="2400" dirty="0">
                <a:ln w="0"/>
                <a:solidFill>
                  <a:schemeClr val="accent6"/>
                </a:solidFill>
                <a:latin typeface="Arial" panose="020B0604020202020204" pitchFamily="34" charset="0"/>
                <a:ea typeface="隶书" panose="02010509060101010101" pitchFamily="49" charset="-122"/>
                <a:cs typeface="Arial" panose="020B0604020202020204" pitchFamily="34" charset="0"/>
              </a:rPr>
              <a:t>of the </a:t>
            </a:r>
            <a:r>
              <a:rPr lang="en-US" altLang="zh-CN" sz="2400" dirty="0" smtClean="0">
                <a:ln w="0"/>
                <a:solidFill>
                  <a:schemeClr val="accent6"/>
                </a:solidFill>
                <a:latin typeface="Arial" panose="020B0604020202020204" pitchFamily="34" charset="0"/>
                <a:ea typeface="隶书" panose="02010509060101010101" pitchFamily="49" charset="-122"/>
                <a:cs typeface="Arial" panose="020B0604020202020204" pitchFamily="34" charset="0"/>
              </a:rPr>
              <a:t>Arduino Uno.</a:t>
            </a:r>
          </a:p>
          <a:p>
            <a:r>
              <a:rPr lang="en-US" altLang="zh-CN" sz="2400" dirty="0">
                <a:ln w="0"/>
                <a:solidFill>
                  <a:schemeClr val="accent6"/>
                </a:solidFill>
                <a:latin typeface="Arial" panose="020B0604020202020204" pitchFamily="34" charset="0"/>
                <a:ea typeface="隶书" panose="02010509060101010101" pitchFamily="49" charset="-122"/>
                <a:cs typeface="Arial" panose="020B0604020202020204" pitchFamily="34" charset="0"/>
              </a:rPr>
              <a:t>The right </a:t>
            </a:r>
            <a:r>
              <a:rPr lang="en-US" altLang="zh-CN" sz="2400" dirty="0" smtClean="0">
                <a:ln w="0"/>
                <a:solidFill>
                  <a:schemeClr val="accent6"/>
                </a:solidFill>
                <a:latin typeface="Arial" panose="020B0604020202020204" pitchFamily="34" charset="0"/>
                <a:ea typeface="隶书" panose="02010509060101010101" pitchFamily="49" charset="-122"/>
                <a:cs typeface="Arial" panose="020B0604020202020204" pitchFamily="34" charset="0"/>
              </a:rPr>
              <a:t>tracking sensor </a:t>
            </a:r>
            <a:r>
              <a:rPr lang="en-US" altLang="zh-CN" sz="2400" dirty="0">
                <a:ln w="0"/>
                <a:solidFill>
                  <a:schemeClr val="accent6"/>
                </a:solidFill>
                <a:latin typeface="Arial" panose="020B0604020202020204" pitchFamily="34" charset="0"/>
                <a:ea typeface="隶书" panose="02010509060101010101" pitchFamily="49" charset="-122"/>
                <a:cs typeface="Arial" panose="020B0604020202020204" pitchFamily="34" charset="0"/>
              </a:rPr>
              <a:t>is </a:t>
            </a:r>
            <a:r>
              <a:rPr lang="en-US" altLang="zh-CN" sz="2400" dirty="0">
                <a:ln w="0"/>
                <a:solidFill>
                  <a:schemeClr val="accent6"/>
                </a:solidFill>
                <a:latin typeface="Arial" panose="020B0604020202020204" pitchFamily="34" charset="0"/>
                <a:ea typeface="隶书" panose="02010509060101010101" pitchFamily="49" charset="-122"/>
                <a:cs typeface="Arial" panose="020B0604020202020204" pitchFamily="34" charset="0"/>
              </a:rPr>
              <a:t>connected </a:t>
            </a:r>
            <a:r>
              <a:rPr lang="en-US" altLang="zh-CN" sz="2400" dirty="0" smtClean="0">
                <a:ln w="0"/>
                <a:solidFill>
                  <a:schemeClr val="accent6"/>
                </a:solidFill>
                <a:latin typeface="Arial" panose="020B0604020202020204" pitchFamily="34" charset="0"/>
                <a:ea typeface="隶书" panose="02010509060101010101" pitchFamily="49" charset="-122"/>
                <a:cs typeface="Arial" panose="020B0604020202020204" pitchFamily="34" charset="0"/>
              </a:rPr>
              <a:t>the </a:t>
            </a:r>
            <a:r>
              <a:rPr lang="en-US" altLang="zh-CN" sz="2400" dirty="0" smtClean="0">
                <a:ln w="0"/>
                <a:solidFill>
                  <a:schemeClr val="accent6"/>
                </a:solidFill>
                <a:latin typeface="Arial" panose="020B0604020202020204" pitchFamily="34" charset="0"/>
                <a:ea typeface="隶书" panose="02010509060101010101" pitchFamily="49" charset="-122"/>
                <a:cs typeface="Arial" panose="020B0604020202020204" pitchFamily="34" charset="0"/>
              </a:rPr>
              <a:t>pin8 </a:t>
            </a:r>
            <a:r>
              <a:rPr lang="en-US" altLang="zh-CN" sz="2400" dirty="0">
                <a:ln w="0"/>
                <a:solidFill>
                  <a:schemeClr val="accent6"/>
                </a:solidFill>
                <a:latin typeface="Arial" panose="020B0604020202020204" pitchFamily="34" charset="0"/>
                <a:ea typeface="隶书" panose="02010509060101010101" pitchFamily="49" charset="-122"/>
                <a:cs typeface="Arial" panose="020B0604020202020204" pitchFamily="34" charset="0"/>
              </a:rPr>
              <a:t>of the </a:t>
            </a:r>
            <a:r>
              <a:rPr lang="en-US" altLang="zh-CN" sz="2400" dirty="0" smtClean="0">
                <a:ln w="0"/>
                <a:solidFill>
                  <a:schemeClr val="accent6"/>
                </a:solidFill>
                <a:latin typeface="Arial" panose="020B0604020202020204" pitchFamily="34" charset="0"/>
                <a:ea typeface="隶书" panose="02010509060101010101" pitchFamily="49" charset="-122"/>
                <a:cs typeface="Arial" panose="020B0604020202020204" pitchFamily="34" charset="0"/>
              </a:rPr>
              <a:t>Arduino </a:t>
            </a:r>
            <a:r>
              <a:rPr lang="en-US" altLang="zh-CN" sz="2400" dirty="0">
                <a:ln w="0"/>
                <a:solidFill>
                  <a:schemeClr val="accent6"/>
                </a:solidFill>
                <a:latin typeface="Arial" panose="020B0604020202020204" pitchFamily="34" charset="0"/>
                <a:ea typeface="隶书" panose="02010509060101010101" pitchFamily="49" charset="-122"/>
                <a:cs typeface="Arial" panose="020B0604020202020204" pitchFamily="34" charset="0"/>
              </a:rPr>
              <a:t>Uno</a:t>
            </a:r>
            <a:r>
              <a:rPr lang="en-US" altLang="zh-CN" sz="2400" dirty="0" smtClean="0">
                <a:ln w="0"/>
                <a:solidFill>
                  <a:schemeClr val="accent6"/>
                </a:solidFill>
                <a:latin typeface="Arial" panose="020B0604020202020204" pitchFamily="34" charset="0"/>
                <a:ea typeface="隶书" panose="02010509060101010101" pitchFamily="49" charset="-122"/>
                <a:cs typeface="Arial" panose="020B0604020202020204" pitchFamily="34"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586353" y="271532"/>
            <a:ext cx="506870" cy="707886"/>
          </a:xfrm>
          <a:prstGeom prst="rect">
            <a:avLst/>
          </a:prstGeom>
          <a:noFill/>
        </p:spPr>
        <p:txBody>
          <a:bodyPr wrap="none" lIns="91440" tIns="45720" rIns="91440" bIns="45720">
            <a:spAutoFit/>
          </a:bodyPr>
          <a:lstStyle/>
          <a:p>
            <a:pPr algn="ctr"/>
            <a:r>
              <a:rPr lang="en-US" altLang="zh-CN" sz="4000" b="1" spc="50" dirty="0">
                <a:ln w="9525" cmpd="sng">
                  <a:solidFill>
                    <a:schemeClr val="bg1"/>
                  </a:solidFill>
                  <a:prstDash val="solid"/>
                </a:ln>
                <a:solidFill>
                  <a:schemeClr val="bg1"/>
                </a:solidFill>
                <a:effectLst>
                  <a:glow rad="38100">
                    <a:schemeClr val="accent1">
                      <a:alpha val="40000"/>
                    </a:schemeClr>
                  </a:glow>
                </a:effectLst>
                <a:latin typeface="+mj-ea"/>
              </a:rPr>
              <a:t>3</a:t>
            </a:r>
            <a:endParaRPr lang="zh-CN" altLang="en-US" sz="4000" b="1" spc="50" dirty="0">
              <a:ln w="9525" cmpd="sng">
                <a:solidFill>
                  <a:schemeClr val="bg1"/>
                </a:solidFill>
                <a:prstDash val="solid"/>
              </a:ln>
              <a:solidFill>
                <a:schemeClr val="bg1"/>
              </a:solidFill>
              <a:effectLst>
                <a:glow rad="38100">
                  <a:schemeClr val="accent1">
                    <a:alpha val="40000"/>
                  </a:schemeClr>
                </a:glow>
              </a:effectLst>
              <a:latin typeface="+mj-ea"/>
            </a:endParaRPr>
          </a:p>
        </p:txBody>
      </p:sp>
      <p:sp>
        <p:nvSpPr>
          <p:cNvPr id="36" name="矩形 35"/>
          <p:cNvSpPr/>
          <p:nvPr/>
        </p:nvSpPr>
        <p:spPr>
          <a:xfrm>
            <a:off x="2817971" y="6284094"/>
            <a:ext cx="5347681" cy="584775"/>
          </a:xfrm>
          <a:prstGeom prst="rect">
            <a:avLst/>
          </a:prstGeom>
        </p:spPr>
        <p:txBody>
          <a:bodyPr wrap="none">
            <a:spAutoFit/>
          </a:bodyPr>
          <a:lstStyle/>
          <a:p>
            <a:pPr algn="ctr"/>
            <a:r>
              <a:rPr lang="en-US" altLang="zh-CN" sz="3200" dirty="0" err="1">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Yahboom</a:t>
            </a:r>
            <a:r>
              <a:rPr lang="zh-CN" altLang="en-US"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   </a:t>
            </a:r>
            <a:r>
              <a:rPr lang="en-US" altLang="zh-CN"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OMIBOX </a:t>
            </a:r>
            <a:r>
              <a:rPr lang="zh-CN" altLang="en-US"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Tutoria</a:t>
            </a:r>
            <a:r>
              <a:rPr lang="en-US" altLang="zh-CN"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l</a:t>
            </a:r>
            <a:endParaRPr lang="zh-CN" altLang="en-US" sz="3200" dirty="0">
              <a:ln w="0"/>
              <a:solidFill>
                <a:srgbClr val="4AD1EA"/>
              </a:solidFill>
              <a:latin typeface="隶书" panose="02010509060101010101" pitchFamily="49" charset="-122"/>
              <a:ea typeface="隶书" panose="02010509060101010101" pitchFamily="49" charset="-122"/>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6366" y="145733"/>
            <a:ext cx="2234629" cy="340299"/>
          </a:xfrm>
          <a:prstGeom prst="rect">
            <a:avLst/>
          </a:prstGeom>
        </p:spPr>
      </p:pic>
      <p:sp>
        <p:nvSpPr>
          <p:cNvPr id="9" name="文本框 8"/>
          <p:cNvSpPr txBox="1"/>
          <p:nvPr/>
        </p:nvSpPr>
        <p:spPr>
          <a:xfrm>
            <a:off x="1540317" y="223345"/>
            <a:ext cx="3314690" cy="707886"/>
          </a:xfrm>
          <a:prstGeom prst="rect">
            <a:avLst/>
          </a:prstGeom>
          <a:noFill/>
        </p:spPr>
        <p:txBody>
          <a:bodyPr wrap="none">
            <a:spAutoFit/>
          </a:bodyPr>
          <a:lstStyle/>
          <a:p>
            <a:pPr algn="ctr" fontAlgn="auto">
              <a:spcBef>
                <a:spcPts val="0"/>
              </a:spcBef>
              <a:spcAft>
                <a:spcPts val="0"/>
              </a:spcAft>
              <a:buFontTx/>
              <a:buNone/>
              <a:defRPr/>
            </a:pPr>
            <a:r>
              <a:rPr lang="en-US" altLang="zh-CN" sz="4000" b="1" spc="120" dirty="0" smtClean="0">
                <a:solidFill>
                  <a:schemeClr val="bg1"/>
                </a:solidFill>
                <a:latin typeface="Arial" panose="020B0604020202020204" pitchFamily="34" charset="0"/>
                <a:ea typeface="隶书" panose="02010509060101010101" pitchFamily="49" charset="-122"/>
                <a:cs typeface="Arial" panose="020B0604020202020204" pitchFamily="34" charset="0"/>
              </a:rPr>
              <a:t>About code </a:t>
            </a:r>
            <a:endParaRPr lang="zh-CN" altLang="en-US" sz="4000" b="1" spc="120" dirty="0">
              <a:solidFill>
                <a:schemeClr val="bg1"/>
              </a:solidFill>
              <a:latin typeface="Arial" panose="020B0604020202020204" pitchFamily="34" charset="0"/>
              <a:ea typeface="隶书" panose="02010509060101010101" pitchFamily="49" charset="-122"/>
              <a:cs typeface="Arial" panose="020B0604020202020204" pitchFamily="34" charset="0"/>
            </a:endParaRPr>
          </a:p>
        </p:txBody>
      </p:sp>
      <p:sp>
        <p:nvSpPr>
          <p:cNvPr id="10" name="矩形 9"/>
          <p:cNvSpPr/>
          <p:nvPr/>
        </p:nvSpPr>
        <p:spPr>
          <a:xfrm>
            <a:off x="534112" y="1108085"/>
            <a:ext cx="5327099" cy="369332"/>
          </a:xfrm>
          <a:prstGeom prst="rect">
            <a:avLst/>
          </a:prstGeom>
          <a:noFill/>
        </p:spPr>
        <p:txBody>
          <a:bodyPr wrap="none" lIns="91440" tIns="45720" rIns="91440" bIns="45720">
            <a:spAutoFit/>
          </a:bodyPr>
          <a:lstStyle/>
          <a:p>
            <a:pPr algn="ctr"/>
            <a:r>
              <a:rPr lang="en-US" altLang="zh-CN" dirty="0">
                <a:ln w="0"/>
                <a:solidFill>
                  <a:srgbClr val="4AD1EA"/>
                </a:solidFill>
                <a:latin typeface="Arial" panose="020B0604020202020204" pitchFamily="34" charset="0"/>
                <a:ea typeface="隶书" panose="02010509060101010101" pitchFamily="49" charset="-122"/>
                <a:cs typeface="Arial" panose="020B0604020202020204" pitchFamily="34" charset="0"/>
              </a:rPr>
              <a:t>The main program of this experiment is as follows:</a:t>
            </a:r>
            <a:endParaRPr lang="zh-CN" altLang="en-US" sz="1800" b="0" cap="none" spc="0" dirty="0">
              <a:ln w="0"/>
              <a:solidFill>
                <a:srgbClr val="4AD1EA"/>
              </a:solidFill>
              <a:latin typeface="Arial" panose="020B0604020202020204" pitchFamily="34" charset="0"/>
              <a:ea typeface="隶书" panose="02010509060101010101" pitchFamily="49" charset="-122"/>
              <a:cs typeface="Arial" panose="020B0604020202020204" pitchFamily="34" charset="0"/>
            </a:endParaRPr>
          </a:p>
        </p:txBody>
      </p:sp>
      <p:pic>
        <p:nvPicPr>
          <p:cNvPr id="2" name="图片 1"/>
          <p:cNvPicPr>
            <a:picLocks noChangeAspect="1"/>
          </p:cNvPicPr>
          <p:nvPr/>
        </p:nvPicPr>
        <p:blipFill>
          <a:blip r:embed="rId4"/>
          <a:stretch>
            <a:fillRect/>
          </a:stretch>
        </p:blipFill>
        <p:spPr>
          <a:xfrm>
            <a:off x="676176" y="1400017"/>
            <a:ext cx="5124111" cy="3057683"/>
          </a:xfrm>
          <a:prstGeom prst="rect">
            <a:avLst/>
          </a:prstGeom>
        </p:spPr>
      </p:pic>
      <p:pic>
        <p:nvPicPr>
          <p:cNvPr id="3" name="图片 2"/>
          <p:cNvPicPr>
            <a:picLocks noChangeAspect="1"/>
          </p:cNvPicPr>
          <p:nvPr/>
        </p:nvPicPr>
        <p:blipFill>
          <a:blip r:embed="rId5"/>
          <a:stretch>
            <a:fillRect/>
          </a:stretch>
        </p:blipFill>
        <p:spPr>
          <a:xfrm>
            <a:off x="5800287" y="1538802"/>
            <a:ext cx="5364840" cy="28575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586353" y="271532"/>
            <a:ext cx="506870" cy="707886"/>
          </a:xfrm>
          <a:prstGeom prst="rect">
            <a:avLst/>
          </a:prstGeom>
          <a:noFill/>
        </p:spPr>
        <p:txBody>
          <a:bodyPr wrap="none" lIns="91440" tIns="45720" rIns="91440" bIns="45720">
            <a:spAutoFit/>
          </a:bodyPr>
          <a:lstStyle/>
          <a:p>
            <a:pPr algn="ctr"/>
            <a:r>
              <a:rPr lang="en-US" altLang="zh-CN" sz="4000" b="1" spc="50" dirty="0">
                <a:ln w="9525" cmpd="sng">
                  <a:solidFill>
                    <a:schemeClr val="bg1"/>
                  </a:solidFill>
                  <a:prstDash val="solid"/>
                </a:ln>
                <a:solidFill>
                  <a:schemeClr val="bg1"/>
                </a:solidFill>
                <a:effectLst>
                  <a:glow rad="38100">
                    <a:schemeClr val="accent1">
                      <a:alpha val="40000"/>
                    </a:schemeClr>
                  </a:glow>
                </a:effectLst>
                <a:latin typeface="+mj-ea"/>
              </a:rPr>
              <a:t>4</a:t>
            </a:r>
            <a:endParaRPr lang="zh-CN" altLang="en-US" sz="4000" b="1" spc="50" dirty="0">
              <a:ln w="9525" cmpd="sng">
                <a:solidFill>
                  <a:schemeClr val="bg1"/>
                </a:solidFill>
                <a:prstDash val="solid"/>
              </a:ln>
              <a:solidFill>
                <a:schemeClr val="bg1"/>
              </a:solidFill>
              <a:effectLst>
                <a:glow rad="38100">
                  <a:schemeClr val="accent1">
                    <a:alpha val="40000"/>
                  </a:schemeClr>
                </a:glow>
              </a:effectLst>
              <a:latin typeface="+mj-ea"/>
            </a:endParaRPr>
          </a:p>
        </p:txBody>
      </p:sp>
      <p:sp>
        <p:nvSpPr>
          <p:cNvPr id="36" name="矩形 35"/>
          <p:cNvSpPr/>
          <p:nvPr/>
        </p:nvSpPr>
        <p:spPr>
          <a:xfrm>
            <a:off x="2817971" y="6284094"/>
            <a:ext cx="5347681" cy="584775"/>
          </a:xfrm>
          <a:prstGeom prst="rect">
            <a:avLst/>
          </a:prstGeom>
        </p:spPr>
        <p:txBody>
          <a:bodyPr wrap="none">
            <a:spAutoFit/>
          </a:bodyPr>
          <a:lstStyle/>
          <a:p>
            <a:pPr algn="ctr"/>
            <a:r>
              <a:rPr lang="en-US" altLang="zh-CN" sz="3200" dirty="0" err="1">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Yahboom</a:t>
            </a:r>
            <a:r>
              <a:rPr lang="zh-CN" altLang="en-US"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   </a:t>
            </a:r>
            <a:r>
              <a:rPr lang="en-US" altLang="zh-CN"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OMIBOX </a:t>
            </a:r>
            <a:r>
              <a:rPr lang="zh-CN" altLang="en-US"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Tutoria</a:t>
            </a:r>
            <a:r>
              <a:rPr lang="en-US" altLang="zh-CN"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l</a:t>
            </a:r>
            <a:endParaRPr lang="zh-CN" altLang="en-US" sz="3200" dirty="0">
              <a:ln w="0"/>
              <a:solidFill>
                <a:srgbClr val="4AD1EA"/>
              </a:solidFill>
              <a:latin typeface="隶书" panose="02010509060101010101" pitchFamily="49" charset="-122"/>
              <a:ea typeface="隶书" panose="02010509060101010101" pitchFamily="49" charset="-122"/>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6366" y="145733"/>
            <a:ext cx="2234629" cy="340299"/>
          </a:xfrm>
          <a:prstGeom prst="rect">
            <a:avLst/>
          </a:prstGeom>
        </p:spPr>
      </p:pic>
      <p:sp>
        <p:nvSpPr>
          <p:cNvPr id="11" name="文本框 10"/>
          <p:cNvSpPr txBox="1"/>
          <p:nvPr/>
        </p:nvSpPr>
        <p:spPr>
          <a:xfrm>
            <a:off x="1446885" y="254873"/>
            <a:ext cx="4171015" cy="707886"/>
          </a:xfrm>
          <a:prstGeom prst="rect">
            <a:avLst/>
          </a:prstGeom>
          <a:noFill/>
        </p:spPr>
        <p:txBody>
          <a:bodyPr wrap="none">
            <a:spAutoFit/>
          </a:bodyPr>
          <a:lstStyle/>
          <a:p>
            <a:pPr algn="ctr" fontAlgn="auto">
              <a:spcBef>
                <a:spcPts val="0"/>
              </a:spcBef>
              <a:spcAft>
                <a:spcPts val="0"/>
              </a:spcAft>
              <a:buFontTx/>
              <a:buNone/>
              <a:defRPr/>
            </a:pPr>
            <a:r>
              <a:rPr lang="en-US" altLang="zh-CN" sz="4000" b="1" spc="120" dirty="0">
                <a:solidFill>
                  <a:schemeClr val="bg1"/>
                </a:solidFill>
                <a:latin typeface="Arial" panose="020B0604020202020204" pitchFamily="34" charset="0"/>
                <a:ea typeface="隶书" panose="02010509060101010101" pitchFamily="49" charset="-122"/>
                <a:cs typeface="Arial" panose="020B0604020202020204" pitchFamily="34" charset="0"/>
              </a:rPr>
              <a:t>Download </a:t>
            </a:r>
            <a:r>
              <a:rPr lang="en-US" altLang="zh-CN" sz="4000" b="1" spc="120" dirty="0" smtClean="0">
                <a:solidFill>
                  <a:schemeClr val="bg1"/>
                </a:solidFill>
                <a:latin typeface="Arial" panose="020B0604020202020204" pitchFamily="34" charset="0"/>
                <a:ea typeface="隶书" panose="02010509060101010101" pitchFamily="49" charset="-122"/>
                <a:cs typeface="Arial" panose="020B0604020202020204" pitchFamily="34" charset="0"/>
              </a:rPr>
              <a:t>code</a:t>
            </a:r>
            <a:endParaRPr lang="zh-CN" altLang="en-US" sz="4000" b="1" spc="120" dirty="0">
              <a:solidFill>
                <a:schemeClr val="bg1"/>
              </a:solidFill>
              <a:latin typeface="Arial" panose="020B0604020202020204" pitchFamily="34" charset="0"/>
              <a:ea typeface="隶书" panose="02010509060101010101" pitchFamily="49" charset="-122"/>
              <a:cs typeface="Arial" panose="020B0604020202020204" pitchFamily="34" charset="0"/>
            </a:endParaRPr>
          </a:p>
        </p:txBody>
      </p:sp>
      <p:sp>
        <p:nvSpPr>
          <p:cNvPr id="12" name="矩形 11"/>
          <p:cNvSpPr/>
          <p:nvPr/>
        </p:nvSpPr>
        <p:spPr>
          <a:xfrm>
            <a:off x="309388" y="1090440"/>
            <a:ext cx="11731607" cy="584775"/>
          </a:xfrm>
          <a:prstGeom prst="rect">
            <a:avLst/>
          </a:prstGeom>
          <a:noFill/>
        </p:spPr>
        <p:txBody>
          <a:bodyPr wrap="square" lIns="91440" tIns="45720" rIns="91440" bIns="45720">
            <a:spAutoFit/>
          </a:bodyPr>
          <a:lstStyle/>
          <a:p>
            <a:r>
              <a:rPr lang="en-US" altLang="zh-CN" sz="1600" dirty="0" smtClean="0">
                <a:solidFill>
                  <a:srgbClr val="4AD1EA"/>
                </a:solidFill>
                <a:latin typeface="Arial" panose="020B0604020202020204" pitchFamily="34" charset="0"/>
                <a:cs typeface="Arial" panose="020B0604020202020204" pitchFamily="34" charset="0"/>
              </a:rPr>
              <a:t>1.We </a:t>
            </a:r>
            <a:r>
              <a:rPr lang="en-US" altLang="zh-CN" sz="1600" dirty="0">
                <a:solidFill>
                  <a:srgbClr val="4AD1EA"/>
                </a:solidFill>
                <a:latin typeface="Arial" panose="020B0604020202020204" pitchFamily="34" charset="0"/>
                <a:cs typeface="Arial" panose="020B0604020202020204" pitchFamily="34" charset="0"/>
              </a:rPr>
              <a:t>need to open the code of this experiment: </a:t>
            </a:r>
            <a:r>
              <a:rPr lang="en-US" altLang="zh-CN" sz="1600" b="1">
                <a:solidFill>
                  <a:srgbClr val="4AD1EA"/>
                </a:solidFill>
                <a:latin typeface="Arial" panose="020B0604020202020204" pitchFamily="34" charset="0"/>
                <a:cs typeface="Arial" panose="020B0604020202020204" pitchFamily="34" charset="0"/>
              </a:rPr>
              <a:t>Tracking.ino</a:t>
            </a:r>
            <a:r>
              <a:rPr lang="en-US" altLang="zh-CN" sz="1600" dirty="0">
                <a:solidFill>
                  <a:srgbClr val="4AD1EA"/>
                </a:solidFill>
                <a:latin typeface="Arial" panose="020B0604020202020204" pitchFamily="34" charset="0"/>
                <a:cs typeface="Arial" panose="020B0604020202020204" pitchFamily="34" charset="0"/>
              </a:rPr>
              <a:t>, click“</a:t>
            </a:r>
            <a:r>
              <a:rPr lang="en-US" altLang="zh-CN" sz="1600" b="1" dirty="0">
                <a:solidFill>
                  <a:srgbClr val="4AD1EA"/>
                </a:solidFill>
                <a:latin typeface="Arial" panose="020B0604020202020204" pitchFamily="34" charset="0"/>
                <a:cs typeface="Arial" panose="020B0604020202020204" pitchFamily="34" charset="0"/>
              </a:rPr>
              <a:t>√</a:t>
            </a:r>
            <a:r>
              <a:rPr lang="en-US" altLang="zh-CN" sz="1600" dirty="0">
                <a:solidFill>
                  <a:srgbClr val="4AD1EA"/>
                </a:solidFill>
                <a:latin typeface="Arial" panose="020B0604020202020204" pitchFamily="34" charset="0"/>
                <a:cs typeface="Arial" panose="020B0604020202020204" pitchFamily="34" charset="0"/>
              </a:rPr>
              <a:t>” under the menu bar to compile </a:t>
            </a:r>
            <a:r>
              <a:rPr lang="en-US" altLang="zh-CN" sz="1600" dirty="0" smtClean="0">
                <a:solidFill>
                  <a:srgbClr val="4AD1EA"/>
                </a:solidFill>
                <a:latin typeface="Arial" panose="020B0604020202020204" pitchFamily="34" charset="0"/>
                <a:cs typeface="Arial" panose="020B0604020202020204" pitchFamily="34" charset="0"/>
              </a:rPr>
              <a:t>the code</a:t>
            </a:r>
            <a:r>
              <a:rPr lang="en-US" altLang="zh-CN" sz="1600" dirty="0">
                <a:solidFill>
                  <a:srgbClr val="4AD1EA"/>
                </a:solidFill>
                <a:latin typeface="Arial" panose="020B0604020202020204" pitchFamily="34" charset="0"/>
                <a:cs typeface="Arial" panose="020B0604020202020204" pitchFamily="34" charset="0"/>
              </a:rPr>
              <a:t>, and wait for the word "</a:t>
            </a:r>
            <a:r>
              <a:rPr lang="en-US" altLang="zh-CN" sz="1600" b="1" dirty="0">
                <a:solidFill>
                  <a:srgbClr val="4AD1EA"/>
                </a:solidFill>
                <a:latin typeface="Arial" panose="020B0604020202020204" pitchFamily="34" charset="0"/>
                <a:cs typeface="Arial" panose="020B0604020202020204" pitchFamily="34" charset="0"/>
              </a:rPr>
              <a:t>Done compiling</a:t>
            </a:r>
            <a:r>
              <a:rPr lang="en-US" altLang="zh-CN" sz="1600" dirty="0">
                <a:solidFill>
                  <a:srgbClr val="4AD1EA"/>
                </a:solidFill>
                <a:latin typeface="Arial" panose="020B0604020202020204" pitchFamily="34" charset="0"/>
                <a:cs typeface="Arial" panose="020B0604020202020204" pitchFamily="34" charset="0"/>
              </a:rPr>
              <a:t> " in the lower right corner, as shown in the figure below.</a:t>
            </a:r>
            <a:endParaRPr lang="en-US" altLang="zh-CN" sz="1600" dirty="0" smtClean="0">
              <a:ln w="0"/>
              <a:solidFill>
                <a:srgbClr val="4AD1EA"/>
              </a:solidFill>
              <a:latin typeface="Arial" panose="020B0604020202020204" pitchFamily="34" charset="0"/>
              <a:ea typeface="隶书" panose="02010509060101010101" pitchFamily="49" charset="-122"/>
              <a:cs typeface="Arial" panose="020B0604020202020204" pitchFamily="34" charset="0"/>
            </a:endParaRPr>
          </a:p>
        </p:txBody>
      </p:sp>
      <p:pic>
        <p:nvPicPr>
          <p:cNvPr id="14" name="图片 13"/>
          <p:cNvPicPr>
            <a:picLocks noChangeAspect="1"/>
          </p:cNvPicPr>
          <p:nvPr/>
        </p:nvPicPr>
        <p:blipFill>
          <a:blip r:embed="rId4"/>
          <a:stretch>
            <a:fillRect/>
          </a:stretch>
        </p:blipFill>
        <p:spPr>
          <a:xfrm>
            <a:off x="5491811" y="2128410"/>
            <a:ext cx="5080147" cy="4155684"/>
          </a:xfrm>
          <a:prstGeom prst="rect">
            <a:avLst/>
          </a:prstGeom>
        </p:spPr>
      </p:pic>
      <p:sp>
        <p:nvSpPr>
          <p:cNvPr id="15" name="矩形 14"/>
          <p:cNvSpPr/>
          <p:nvPr/>
        </p:nvSpPr>
        <p:spPr>
          <a:xfrm>
            <a:off x="309388" y="1651700"/>
            <a:ext cx="9079847" cy="338554"/>
          </a:xfrm>
          <a:prstGeom prst="rect">
            <a:avLst/>
          </a:prstGeom>
          <a:noFill/>
        </p:spPr>
        <p:txBody>
          <a:bodyPr wrap="square" lIns="91440" tIns="45720" rIns="91440" bIns="45720">
            <a:spAutoFit/>
          </a:bodyPr>
          <a:lstStyle/>
          <a:p>
            <a:r>
              <a:rPr lang="en-US" altLang="zh-CN" sz="1600" dirty="0">
                <a:ln w="0"/>
                <a:solidFill>
                  <a:srgbClr val="4AD1EA"/>
                </a:solidFill>
                <a:latin typeface="Arial" panose="020B0604020202020204" pitchFamily="34" charset="0"/>
                <a:ea typeface="隶书" panose="02010509060101010101" pitchFamily="49" charset="-122"/>
                <a:cs typeface="Arial" panose="020B0604020202020204" pitchFamily="34" charset="0"/>
              </a:rPr>
              <a:t>2. </a:t>
            </a:r>
            <a:r>
              <a:rPr lang="en-US" altLang="zh-CN" sz="1600" dirty="0" smtClean="0">
                <a:ln w="0"/>
                <a:solidFill>
                  <a:srgbClr val="4AD1EA"/>
                </a:solidFill>
                <a:latin typeface="Arial" panose="020B0604020202020204" pitchFamily="34" charset="0"/>
                <a:ea typeface="隶书" panose="02010509060101010101" pitchFamily="49" charset="-122"/>
                <a:cs typeface="Arial" panose="020B0604020202020204" pitchFamily="34" charset="0"/>
              </a:rPr>
              <a:t>Click 【Tools】 --- 【Board】 </a:t>
            </a:r>
            <a:r>
              <a:rPr lang="en-US" altLang="zh-CN" sz="1600" dirty="0">
                <a:ln w="0"/>
                <a:solidFill>
                  <a:srgbClr val="4AD1EA"/>
                </a:solidFill>
                <a:latin typeface="Arial" panose="020B0604020202020204" pitchFamily="34" charset="0"/>
                <a:ea typeface="隶书" panose="02010509060101010101" pitchFamily="49" charset="-122"/>
                <a:cs typeface="Arial" panose="020B0604020202020204" pitchFamily="34" charset="0"/>
              </a:rPr>
              <a:t>-- we need to </a:t>
            </a:r>
            <a:r>
              <a:rPr lang="en-US" altLang="zh-CN" sz="1600" dirty="0" smtClean="0">
                <a:ln w="0"/>
                <a:solidFill>
                  <a:srgbClr val="4AD1EA"/>
                </a:solidFill>
                <a:latin typeface="Arial" panose="020B0604020202020204" pitchFamily="34" charset="0"/>
                <a:ea typeface="隶书" panose="02010509060101010101" pitchFamily="49" charset="-122"/>
                <a:cs typeface="Arial" panose="020B0604020202020204" pitchFamily="34" charset="0"/>
              </a:rPr>
              <a:t>choose Arduino Uno.</a:t>
            </a:r>
            <a:r>
              <a:rPr lang="en-US" altLang="zh-CN" sz="1600" dirty="0">
                <a:solidFill>
                  <a:srgbClr val="4AD1EA"/>
                </a:solidFill>
                <a:latin typeface="Arial" panose="020B0604020202020204" pitchFamily="34" charset="0"/>
                <a:cs typeface="Arial" panose="020B0604020202020204" pitchFamily="34" charset="0"/>
              </a:rPr>
              <a:t> </a:t>
            </a:r>
            <a:r>
              <a:rPr lang="en-US" altLang="zh-CN" sz="1600" dirty="0" smtClean="0">
                <a:solidFill>
                  <a:srgbClr val="4AD1EA"/>
                </a:solidFill>
                <a:latin typeface="Arial" panose="020B0604020202020204" pitchFamily="34" charset="0"/>
                <a:cs typeface="Arial" panose="020B0604020202020204" pitchFamily="34" charset="0"/>
              </a:rPr>
              <a:t>As </a:t>
            </a:r>
            <a:r>
              <a:rPr lang="en-US" altLang="zh-CN" sz="1600" dirty="0">
                <a:solidFill>
                  <a:srgbClr val="4AD1EA"/>
                </a:solidFill>
                <a:latin typeface="Arial" panose="020B0604020202020204" pitchFamily="34" charset="0"/>
                <a:cs typeface="Arial" panose="020B0604020202020204" pitchFamily="34" charset="0"/>
              </a:rPr>
              <a:t>shown in the figure below</a:t>
            </a:r>
            <a:r>
              <a:rPr lang="en-US" altLang="zh-CN" sz="1600" dirty="0" smtClean="0">
                <a:solidFill>
                  <a:srgbClr val="4AD1EA"/>
                </a:solidFill>
                <a:latin typeface="Arial" panose="020B0604020202020204" pitchFamily="34" charset="0"/>
                <a:cs typeface="Arial" panose="020B0604020202020204" pitchFamily="34" charset="0"/>
              </a:rPr>
              <a:t>.</a:t>
            </a:r>
            <a:endParaRPr lang="en-US" altLang="zh-CN" sz="1600" dirty="0">
              <a:ln w="0"/>
              <a:solidFill>
                <a:srgbClr val="4AD1EA"/>
              </a:solidFill>
              <a:latin typeface="Arial" panose="020B0604020202020204" pitchFamily="34" charset="0"/>
              <a:ea typeface="隶书" panose="02010509060101010101" pitchFamily="49" charset="-122"/>
              <a:cs typeface="Arial" panose="020B0604020202020204" pitchFamily="34" charset="0"/>
            </a:endParaRPr>
          </a:p>
        </p:txBody>
      </p:sp>
      <p:pic>
        <p:nvPicPr>
          <p:cNvPr id="16" name="图片 15"/>
          <p:cNvPicPr>
            <a:picLocks noChangeAspect="1"/>
          </p:cNvPicPr>
          <p:nvPr/>
        </p:nvPicPr>
        <p:blipFill>
          <a:blip r:embed="rId5"/>
          <a:stretch>
            <a:fillRect/>
          </a:stretch>
        </p:blipFill>
        <p:spPr>
          <a:xfrm>
            <a:off x="1262072" y="2194137"/>
            <a:ext cx="3981795" cy="40242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586353" y="271532"/>
            <a:ext cx="506870" cy="707886"/>
          </a:xfrm>
          <a:prstGeom prst="rect">
            <a:avLst/>
          </a:prstGeom>
          <a:noFill/>
        </p:spPr>
        <p:txBody>
          <a:bodyPr wrap="none" lIns="91440" tIns="45720" rIns="91440" bIns="45720">
            <a:spAutoFit/>
          </a:bodyPr>
          <a:lstStyle/>
          <a:p>
            <a:pPr algn="ctr"/>
            <a:r>
              <a:rPr lang="en-US" altLang="zh-CN" sz="4000" b="1" spc="50" dirty="0">
                <a:ln w="9525" cmpd="sng">
                  <a:solidFill>
                    <a:schemeClr val="bg1"/>
                  </a:solidFill>
                  <a:prstDash val="solid"/>
                </a:ln>
                <a:solidFill>
                  <a:schemeClr val="bg1"/>
                </a:solidFill>
                <a:effectLst>
                  <a:glow rad="38100">
                    <a:schemeClr val="accent1">
                      <a:alpha val="40000"/>
                    </a:schemeClr>
                  </a:glow>
                </a:effectLst>
                <a:latin typeface="+mj-ea"/>
              </a:rPr>
              <a:t>4</a:t>
            </a:r>
            <a:endParaRPr lang="zh-CN" altLang="en-US" sz="4000" b="1" spc="50" dirty="0">
              <a:ln w="9525" cmpd="sng">
                <a:solidFill>
                  <a:schemeClr val="bg1"/>
                </a:solidFill>
                <a:prstDash val="solid"/>
              </a:ln>
              <a:solidFill>
                <a:schemeClr val="bg1"/>
              </a:solidFill>
              <a:effectLst>
                <a:glow rad="38100">
                  <a:schemeClr val="accent1">
                    <a:alpha val="40000"/>
                  </a:schemeClr>
                </a:glow>
              </a:effectLst>
              <a:latin typeface="+mj-ea"/>
            </a:endParaRPr>
          </a:p>
        </p:txBody>
      </p:sp>
      <p:sp>
        <p:nvSpPr>
          <p:cNvPr id="36" name="矩形 35"/>
          <p:cNvSpPr/>
          <p:nvPr/>
        </p:nvSpPr>
        <p:spPr>
          <a:xfrm>
            <a:off x="2817971" y="6284094"/>
            <a:ext cx="5347681" cy="584775"/>
          </a:xfrm>
          <a:prstGeom prst="rect">
            <a:avLst/>
          </a:prstGeom>
        </p:spPr>
        <p:txBody>
          <a:bodyPr wrap="none">
            <a:spAutoFit/>
          </a:bodyPr>
          <a:lstStyle/>
          <a:p>
            <a:pPr algn="ctr"/>
            <a:r>
              <a:rPr lang="en-US" altLang="zh-CN" sz="3200" dirty="0" err="1">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Yahboom</a:t>
            </a:r>
            <a:r>
              <a:rPr lang="zh-CN" altLang="en-US"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   </a:t>
            </a:r>
            <a:r>
              <a:rPr lang="en-US" altLang="zh-CN"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OMIBOX </a:t>
            </a:r>
            <a:r>
              <a:rPr lang="zh-CN" altLang="en-US"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Tutoria</a:t>
            </a:r>
            <a:r>
              <a:rPr lang="en-US" altLang="zh-CN"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l</a:t>
            </a:r>
            <a:endParaRPr lang="zh-CN" altLang="en-US" sz="3200" dirty="0">
              <a:ln w="0"/>
              <a:solidFill>
                <a:srgbClr val="4AD1EA"/>
              </a:solidFill>
              <a:latin typeface="隶书" panose="02010509060101010101" pitchFamily="49" charset="-122"/>
              <a:ea typeface="隶书" panose="02010509060101010101" pitchFamily="49" charset="-122"/>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6366" y="145733"/>
            <a:ext cx="2234629" cy="340299"/>
          </a:xfrm>
          <a:prstGeom prst="rect">
            <a:avLst/>
          </a:prstGeom>
        </p:spPr>
      </p:pic>
      <p:sp>
        <p:nvSpPr>
          <p:cNvPr id="11" name="文本框 10"/>
          <p:cNvSpPr txBox="1"/>
          <p:nvPr/>
        </p:nvSpPr>
        <p:spPr>
          <a:xfrm>
            <a:off x="1446885" y="254873"/>
            <a:ext cx="4171015" cy="707886"/>
          </a:xfrm>
          <a:prstGeom prst="rect">
            <a:avLst/>
          </a:prstGeom>
          <a:noFill/>
        </p:spPr>
        <p:txBody>
          <a:bodyPr wrap="none">
            <a:spAutoFit/>
          </a:bodyPr>
          <a:lstStyle/>
          <a:p>
            <a:pPr algn="ctr" fontAlgn="auto">
              <a:spcBef>
                <a:spcPts val="0"/>
              </a:spcBef>
              <a:spcAft>
                <a:spcPts val="0"/>
              </a:spcAft>
              <a:buFontTx/>
              <a:buNone/>
              <a:defRPr/>
            </a:pPr>
            <a:r>
              <a:rPr lang="en-US" altLang="zh-CN" sz="4000" b="1" spc="120" dirty="0">
                <a:solidFill>
                  <a:schemeClr val="bg1"/>
                </a:solidFill>
                <a:latin typeface="Arial" panose="020B0604020202020204" pitchFamily="34" charset="0"/>
                <a:ea typeface="隶书" panose="02010509060101010101" pitchFamily="49" charset="-122"/>
                <a:cs typeface="Arial" panose="020B0604020202020204" pitchFamily="34" charset="0"/>
              </a:rPr>
              <a:t>Download </a:t>
            </a:r>
            <a:r>
              <a:rPr lang="en-US" altLang="zh-CN" sz="4000" b="1" spc="120" dirty="0" smtClean="0">
                <a:solidFill>
                  <a:schemeClr val="bg1"/>
                </a:solidFill>
                <a:latin typeface="Arial" panose="020B0604020202020204" pitchFamily="34" charset="0"/>
                <a:ea typeface="隶书" panose="02010509060101010101" pitchFamily="49" charset="-122"/>
                <a:cs typeface="Arial" panose="020B0604020202020204" pitchFamily="34" charset="0"/>
              </a:rPr>
              <a:t>code</a:t>
            </a:r>
            <a:endParaRPr lang="zh-CN" altLang="en-US" sz="4000" b="1" spc="120" dirty="0">
              <a:solidFill>
                <a:schemeClr val="bg1"/>
              </a:solidFill>
              <a:latin typeface="Arial" panose="020B0604020202020204" pitchFamily="34" charset="0"/>
              <a:ea typeface="隶书" panose="02010509060101010101" pitchFamily="49" charset="-122"/>
              <a:cs typeface="Arial" panose="020B0604020202020204" pitchFamily="34" charset="0"/>
            </a:endParaRPr>
          </a:p>
        </p:txBody>
      </p:sp>
      <p:pic>
        <p:nvPicPr>
          <p:cNvPr id="12" name="图片 11"/>
          <p:cNvPicPr>
            <a:picLocks noChangeAspect="1"/>
          </p:cNvPicPr>
          <p:nvPr/>
        </p:nvPicPr>
        <p:blipFill>
          <a:blip r:embed="rId4"/>
          <a:stretch>
            <a:fillRect/>
          </a:stretch>
        </p:blipFill>
        <p:spPr>
          <a:xfrm>
            <a:off x="1451067" y="2742842"/>
            <a:ext cx="4390852" cy="3541252"/>
          </a:xfrm>
          <a:prstGeom prst="rect">
            <a:avLst/>
          </a:prstGeom>
        </p:spPr>
      </p:pic>
      <p:pic>
        <p:nvPicPr>
          <p:cNvPr id="14" name="图片 13"/>
          <p:cNvPicPr>
            <a:picLocks noChangeAspect="1"/>
          </p:cNvPicPr>
          <p:nvPr/>
        </p:nvPicPr>
        <p:blipFill>
          <a:blip r:embed="rId5"/>
          <a:stretch>
            <a:fillRect/>
          </a:stretch>
        </p:blipFill>
        <p:spPr>
          <a:xfrm>
            <a:off x="6198543" y="2674122"/>
            <a:ext cx="3749560" cy="3678692"/>
          </a:xfrm>
          <a:prstGeom prst="rect">
            <a:avLst/>
          </a:prstGeom>
        </p:spPr>
      </p:pic>
      <p:sp>
        <p:nvSpPr>
          <p:cNvPr id="15" name="矩形 14"/>
          <p:cNvSpPr/>
          <p:nvPr/>
        </p:nvSpPr>
        <p:spPr>
          <a:xfrm>
            <a:off x="143347" y="1126263"/>
            <a:ext cx="12092286" cy="584775"/>
          </a:xfrm>
          <a:prstGeom prst="rect">
            <a:avLst/>
          </a:prstGeom>
          <a:noFill/>
        </p:spPr>
        <p:txBody>
          <a:bodyPr wrap="square" lIns="91440" tIns="45720" rIns="91440" bIns="45720">
            <a:spAutoFit/>
          </a:bodyPr>
          <a:lstStyle/>
          <a:p>
            <a:r>
              <a:rPr lang="en-US" altLang="zh-CN" sz="1600" dirty="0" smtClean="0">
                <a:solidFill>
                  <a:srgbClr val="4AD1EA"/>
                </a:solidFill>
                <a:latin typeface="Arial" panose="020B0604020202020204" pitchFamily="34" charset="0"/>
                <a:cs typeface="Arial" panose="020B0604020202020204" pitchFamily="34" charset="0"/>
              </a:rPr>
              <a:t>3.In </a:t>
            </a:r>
            <a:r>
              <a:rPr lang="en-US" altLang="zh-CN" sz="1600" dirty="0">
                <a:solidFill>
                  <a:srgbClr val="4AD1EA"/>
                </a:solidFill>
                <a:latin typeface="Arial" panose="020B0604020202020204" pitchFamily="34" charset="0"/>
                <a:cs typeface="Arial" panose="020B0604020202020204" pitchFamily="34" charset="0"/>
              </a:rPr>
              <a:t>the menu bar of Arduino IDE, we need to select 【Tools】---【Port】--- selecting the port that the serial number displayed by the device </a:t>
            </a:r>
            <a:r>
              <a:rPr lang="en-US" altLang="zh-CN" sz="1600" dirty="0" smtClean="0">
                <a:solidFill>
                  <a:srgbClr val="4AD1EA"/>
                </a:solidFill>
                <a:latin typeface="Arial" panose="020B0604020202020204" pitchFamily="34" charset="0"/>
                <a:cs typeface="Arial" panose="020B0604020202020204" pitchFamily="34" charset="0"/>
              </a:rPr>
              <a:t>manager,</a:t>
            </a:r>
            <a:r>
              <a:rPr lang="en-US" altLang="zh-CN" sz="1600" dirty="0">
                <a:solidFill>
                  <a:srgbClr val="4AD1EA"/>
                </a:solidFill>
                <a:latin typeface="Arial" panose="020B0604020202020204" pitchFamily="34" charset="0"/>
                <a:cs typeface="Arial" panose="020B0604020202020204" pitchFamily="34" charset="0"/>
              </a:rPr>
              <a:t> as shown in the figure below.</a:t>
            </a:r>
            <a:endParaRPr lang="en-US" altLang="zh-CN" sz="1600" dirty="0" smtClean="0">
              <a:ln w="0"/>
              <a:solidFill>
                <a:srgbClr val="4AD1EA"/>
              </a:solidFill>
              <a:latin typeface="Arial" panose="020B0604020202020204" pitchFamily="34" charset="0"/>
              <a:ea typeface="隶书" panose="02010509060101010101" pitchFamily="49" charset="-122"/>
              <a:cs typeface="Arial" panose="020B0604020202020204" pitchFamily="34" charset="0"/>
            </a:endParaRPr>
          </a:p>
        </p:txBody>
      </p:sp>
      <p:sp>
        <p:nvSpPr>
          <p:cNvPr id="16" name="矩形 15"/>
          <p:cNvSpPr/>
          <p:nvPr/>
        </p:nvSpPr>
        <p:spPr>
          <a:xfrm>
            <a:off x="152400" y="1711038"/>
            <a:ext cx="12092286" cy="830997"/>
          </a:xfrm>
          <a:prstGeom prst="rect">
            <a:avLst/>
          </a:prstGeom>
          <a:noFill/>
        </p:spPr>
        <p:txBody>
          <a:bodyPr wrap="square" lIns="91440" tIns="45720" rIns="91440" bIns="45720">
            <a:spAutoFit/>
          </a:bodyPr>
          <a:lstStyle/>
          <a:p>
            <a:r>
              <a:rPr lang="en-US" altLang="zh-CN" sz="1600" dirty="0">
                <a:solidFill>
                  <a:srgbClr val="4AD1EA"/>
                </a:solidFill>
                <a:latin typeface="Arial" panose="020B0604020202020204" pitchFamily="34" charset="0"/>
                <a:cs typeface="Arial" panose="020B0604020202020204" pitchFamily="34" charset="0"/>
              </a:rPr>
              <a:t>4. After the selection is completed, you need to click </a:t>
            </a:r>
            <a:r>
              <a:rPr lang="en-US" altLang="zh-CN" sz="1600" dirty="0" smtClean="0">
                <a:solidFill>
                  <a:srgbClr val="4AD1EA"/>
                </a:solidFill>
                <a:latin typeface="Arial" panose="020B0604020202020204" pitchFamily="34" charset="0"/>
                <a:cs typeface="Arial" panose="020B0604020202020204" pitchFamily="34" charset="0"/>
              </a:rPr>
              <a:t>“ →  ”</a:t>
            </a:r>
            <a:r>
              <a:rPr lang="en-US" altLang="zh-CN" sz="1600" dirty="0">
                <a:solidFill>
                  <a:srgbClr val="4AD1EA"/>
                </a:solidFill>
                <a:latin typeface="Arial" panose="020B0604020202020204" pitchFamily="34" charset="0"/>
                <a:cs typeface="Arial" panose="020B0604020202020204" pitchFamily="34" charset="0"/>
              </a:rPr>
              <a:t>under the menu bar to upload the code to the Arduino UNO board. When the word “</a:t>
            </a:r>
            <a:r>
              <a:rPr lang="en-US" altLang="zh-CN" sz="1600" b="1" dirty="0">
                <a:solidFill>
                  <a:srgbClr val="4AD1EA"/>
                </a:solidFill>
                <a:latin typeface="Arial" panose="020B0604020202020204" pitchFamily="34" charset="0"/>
                <a:cs typeface="Arial" panose="020B0604020202020204" pitchFamily="34" charset="0"/>
              </a:rPr>
              <a:t>Done uploading</a:t>
            </a:r>
            <a:r>
              <a:rPr lang="en-US" altLang="zh-CN" sz="1600" dirty="0">
                <a:solidFill>
                  <a:srgbClr val="4AD1EA"/>
                </a:solidFill>
                <a:latin typeface="Arial" panose="020B0604020202020204" pitchFamily="34" charset="0"/>
                <a:cs typeface="Arial" panose="020B0604020202020204" pitchFamily="34" charset="0"/>
              </a:rPr>
              <a:t>” appears in the lower left corner, the code has been successfully uploaded to the Arduino UNO board, as shown in the figure below.</a:t>
            </a:r>
            <a:endParaRPr lang="en-US" altLang="zh-CN" sz="1600" dirty="0" smtClean="0">
              <a:ln w="0"/>
              <a:solidFill>
                <a:srgbClr val="4AD1EA"/>
              </a:solidFill>
              <a:latin typeface="Arial" panose="020B0604020202020204" pitchFamily="34" charset="0"/>
              <a:ea typeface="隶书" panose="02010509060101010101" pitchFamily="49" charset="-122"/>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586353" y="271532"/>
            <a:ext cx="506870" cy="707886"/>
          </a:xfrm>
          <a:prstGeom prst="rect">
            <a:avLst/>
          </a:prstGeom>
          <a:noFill/>
        </p:spPr>
        <p:txBody>
          <a:bodyPr wrap="none" lIns="91440" tIns="45720" rIns="91440" bIns="45720">
            <a:spAutoFit/>
          </a:bodyPr>
          <a:lstStyle/>
          <a:p>
            <a:pPr algn="ctr"/>
            <a:r>
              <a:rPr lang="en-US" altLang="zh-CN" sz="4000" b="1" spc="50" dirty="0">
                <a:ln w="9525" cmpd="sng">
                  <a:solidFill>
                    <a:schemeClr val="bg1"/>
                  </a:solidFill>
                  <a:prstDash val="solid"/>
                </a:ln>
                <a:solidFill>
                  <a:schemeClr val="bg1"/>
                </a:solidFill>
                <a:effectLst>
                  <a:glow rad="38100">
                    <a:schemeClr val="accent1">
                      <a:alpha val="40000"/>
                    </a:schemeClr>
                  </a:glow>
                </a:effectLst>
                <a:latin typeface="+mj-ea"/>
              </a:rPr>
              <a:t>5</a:t>
            </a:r>
            <a:endParaRPr lang="zh-CN" altLang="en-US" sz="4000" b="1" spc="50" dirty="0">
              <a:ln w="9525" cmpd="sng">
                <a:solidFill>
                  <a:schemeClr val="bg1"/>
                </a:solidFill>
                <a:prstDash val="solid"/>
              </a:ln>
              <a:solidFill>
                <a:schemeClr val="bg1"/>
              </a:solidFill>
              <a:effectLst>
                <a:glow rad="38100">
                  <a:schemeClr val="accent1">
                    <a:alpha val="40000"/>
                  </a:schemeClr>
                </a:glow>
              </a:effectLst>
              <a:latin typeface="+mj-ea"/>
            </a:endParaRPr>
          </a:p>
        </p:txBody>
      </p:sp>
      <p:sp>
        <p:nvSpPr>
          <p:cNvPr id="36" name="矩形 35"/>
          <p:cNvSpPr/>
          <p:nvPr/>
        </p:nvSpPr>
        <p:spPr>
          <a:xfrm>
            <a:off x="2817971" y="6284094"/>
            <a:ext cx="5347681" cy="584775"/>
          </a:xfrm>
          <a:prstGeom prst="rect">
            <a:avLst/>
          </a:prstGeom>
        </p:spPr>
        <p:txBody>
          <a:bodyPr wrap="none">
            <a:spAutoFit/>
          </a:bodyPr>
          <a:lstStyle/>
          <a:p>
            <a:pPr algn="ctr"/>
            <a:r>
              <a:rPr lang="en-US" altLang="zh-CN" sz="3200" dirty="0" err="1">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Yahboom</a:t>
            </a:r>
            <a:r>
              <a:rPr lang="zh-CN" altLang="en-US"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   </a:t>
            </a:r>
            <a:r>
              <a:rPr lang="en-US" altLang="zh-CN"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OMIBOX </a:t>
            </a:r>
            <a:r>
              <a:rPr lang="zh-CN" altLang="en-US"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Tutoria</a:t>
            </a:r>
            <a:r>
              <a:rPr lang="en-US" altLang="zh-CN" sz="3200" dirty="0">
                <a:ln w="0"/>
                <a:solidFill>
                  <a:srgbClr val="4AD1EA"/>
                </a:solidFill>
                <a:latin typeface="Arial" panose="020B0604020202020204" pitchFamily="34" charset="0"/>
                <a:ea typeface="隶书" panose="02010509060101010101" pitchFamily="49" charset="-122"/>
                <a:cs typeface="Arial" panose="020B0604020202020204" pitchFamily="34" charset="0"/>
                <a:sym typeface="+mn-ea"/>
              </a:rPr>
              <a:t>l</a:t>
            </a:r>
            <a:endParaRPr lang="zh-CN" altLang="en-US" sz="3200" dirty="0">
              <a:ln w="0"/>
              <a:solidFill>
                <a:srgbClr val="4AD1EA"/>
              </a:solidFill>
              <a:latin typeface="隶书" panose="02010509060101010101" pitchFamily="49" charset="-122"/>
              <a:ea typeface="隶书" panose="02010509060101010101" pitchFamily="49" charset="-122"/>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6366" y="145733"/>
            <a:ext cx="2234629" cy="340299"/>
          </a:xfrm>
          <a:prstGeom prst="rect">
            <a:avLst/>
          </a:prstGeom>
        </p:spPr>
      </p:pic>
      <p:sp>
        <p:nvSpPr>
          <p:cNvPr id="14" name="文本框 13"/>
          <p:cNvSpPr txBox="1"/>
          <p:nvPr/>
        </p:nvSpPr>
        <p:spPr>
          <a:xfrm>
            <a:off x="1465414" y="336800"/>
            <a:ext cx="4897816" cy="523220"/>
          </a:xfrm>
          <a:prstGeom prst="rect">
            <a:avLst/>
          </a:prstGeom>
          <a:noFill/>
        </p:spPr>
        <p:txBody>
          <a:bodyPr wrap="none">
            <a:spAutoFit/>
          </a:bodyPr>
          <a:lstStyle/>
          <a:p>
            <a:pPr algn="ctr" fontAlgn="auto">
              <a:spcBef>
                <a:spcPts val="0"/>
              </a:spcBef>
              <a:spcAft>
                <a:spcPts val="0"/>
              </a:spcAft>
              <a:buFontTx/>
              <a:buNone/>
              <a:defRPr/>
            </a:pPr>
            <a:r>
              <a:rPr lang="zh-CN" altLang="en-US" sz="2800" b="1" spc="120" dirty="0">
                <a:solidFill>
                  <a:schemeClr val="bg1"/>
                </a:solidFill>
                <a:latin typeface="Arial" panose="020B0604020202020204" pitchFamily="34" charset="0"/>
                <a:ea typeface="隶书" panose="02010509060101010101" pitchFamily="49" charset="-122"/>
                <a:cs typeface="Arial" panose="020B0604020202020204" pitchFamily="34" charset="0"/>
              </a:rPr>
              <a:t>Experimental </a:t>
            </a:r>
            <a:r>
              <a:rPr lang="zh-CN" altLang="en-US" sz="2800" b="1" spc="120" dirty="0" smtClean="0">
                <a:solidFill>
                  <a:schemeClr val="bg1"/>
                </a:solidFill>
                <a:latin typeface="Arial" panose="020B0604020202020204" pitchFamily="34" charset="0"/>
                <a:ea typeface="隶书" panose="02010509060101010101" pitchFamily="49" charset="-122"/>
                <a:cs typeface="Arial" panose="020B0604020202020204" pitchFamily="34" charset="0"/>
              </a:rPr>
              <a:t>phenomena</a:t>
            </a:r>
            <a:endParaRPr lang="zh-CN" altLang="en-US" sz="2800" b="1" spc="120" dirty="0">
              <a:solidFill>
                <a:schemeClr val="bg1"/>
              </a:solidFill>
              <a:latin typeface="Arial" panose="020B0604020202020204" pitchFamily="34" charset="0"/>
              <a:ea typeface="隶书" panose="02010509060101010101" pitchFamily="49" charset="-122"/>
              <a:cs typeface="Arial" panose="020B0604020202020204" pitchFamily="34" charset="0"/>
            </a:endParaRPr>
          </a:p>
        </p:txBody>
      </p:sp>
      <p:sp>
        <p:nvSpPr>
          <p:cNvPr id="15" name="矩形 14"/>
          <p:cNvSpPr/>
          <p:nvPr/>
        </p:nvSpPr>
        <p:spPr>
          <a:xfrm>
            <a:off x="49549" y="1057339"/>
            <a:ext cx="12092286" cy="646331"/>
          </a:xfrm>
          <a:prstGeom prst="rect">
            <a:avLst/>
          </a:prstGeom>
          <a:noFill/>
        </p:spPr>
        <p:txBody>
          <a:bodyPr wrap="square" lIns="91440" tIns="45720" rIns="91440" bIns="45720">
            <a:spAutoFit/>
          </a:bodyPr>
          <a:lstStyle/>
          <a:p>
            <a:r>
              <a:rPr lang="en-US" altLang="zh-CN" dirty="0" smtClean="0">
                <a:ln w="0"/>
                <a:solidFill>
                  <a:srgbClr val="4AD1EA"/>
                </a:solidFill>
                <a:latin typeface="Arial" panose="020B0604020202020204" pitchFamily="34" charset="0"/>
                <a:ea typeface="隶书" panose="02010509060101010101" pitchFamily="49" charset="-122"/>
                <a:cs typeface="Arial" panose="020B0604020202020204" pitchFamily="34" charset="0"/>
              </a:rPr>
              <a:t>After </a:t>
            </a:r>
            <a:r>
              <a:rPr lang="en-US" altLang="zh-CN" dirty="0">
                <a:ln w="0"/>
                <a:solidFill>
                  <a:srgbClr val="4AD1EA"/>
                </a:solidFill>
                <a:latin typeface="Arial" panose="020B0604020202020204" pitchFamily="34" charset="0"/>
                <a:ea typeface="隶书" panose="02010509060101010101" pitchFamily="49" charset="-122"/>
                <a:cs typeface="Arial" panose="020B0604020202020204" pitchFamily="34" charset="0"/>
              </a:rPr>
              <a:t>the program is uploaded, </a:t>
            </a:r>
            <a:r>
              <a:rPr lang="en-US" altLang="zh-CN" dirty="0" smtClean="0">
                <a:ln w="0"/>
                <a:solidFill>
                  <a:srgbClr val="4AD1EA"/>
                </a:solidFill>
                <a:latin typeface="Arial" panose="020B0604020202020204" pitchFamily="34" charset="0"/>
                <a:ea typeface="隶书" panose="02010509060101010101" pitchFamily="49" charset="-122"/>
                <a:cs typeface="Arial" panose="020B0604020202020204" pitchFamily="34" charset="0"/>
              </a:rPr>
              <a:t>make </a:t>
            </a:r>
            <a:r>
              <a:rPr lang="en-US" altLang="zh-CN" dirty="0">
                <a:ln w="0"/>
                <a:solidFill>
                  <a:srgbClr val="4AD1EA"/>
                </a:solidFill>
                <a:latin typeface="Arial" panose="020B0604020202020204" pitchFamily="34" charset="0"/>
                <a:ea typeface="隶书" panose="02010509060101010101" pitchFamily="49" charset="-122"/>
                <a:cs typeface="Arial" panose="020B0604020202020204" pitchFamily="34" charset="0"/>
              </a:rPr>
              <a:t>the </a:t>
            </a:r>
            <a:r>
              <a:rPr lang="en-US" altLang="zh-CN" dirty="0" err="1" smtClean="0">
                <a:ln w="0"/>
                <a:solidFill>
                  <a:srgbClr val="4AD1EA"/>
                </a:solidFill>
                <a:latin typeface="Arial" panose="020B0604020202020204" pitchFamily="34" charset="0"/>
                <a:ea typeface="隶书" panose="02010509060101010101" pitchFamily="49" charset="-122"/>
                <a:cs typeface="Arial" panose="020B0604020202020204" pitchFamily="34" charset="0"/>
              </a:rPr>
              <a:t>Omibox</a:t>
            </a:r>
            <a:r>
              <a:rPr lang="en-US" altLang="zh-CN" dirty="0" smtClean="0">
                <a:ln w="0"/>
                <a:solidFill>
                  <a:srgbClr val="4AD1EA"/>
                </a:solidFill>
                <a:latin typeface="Arial" panose="020B0604020202020204" pitchFamily="34" charset="0"/>
                <a:ea typeface="隶书" panose="02010509060101010101" pitchFamily="49" charset="-122"/>
                <a:cs typeface="Arial" panose="020B0604020202020204" pitchFamily="34" charset="0"/>
              </a:rPr>
              <a:t> on </a:t>
            </a:r>
            <a:r>
              <a:rPr lang="en-US" altLang="zh-CN" dirty="0">
                <a:ln w="0"/>
                <a:solidFill>
                  <a:srgbClr val="4AD1EA"/>
                </a:solidFill>
                <a:latin typeface="Arial" panose="020B0604020202020204" pitchFamily="34" charset="0"/>
                <a:ea typeface="隶书" panose="02010509060101010101" pitchFamily="49" charset="-122"/>
                <a:cs typeface="Arial" panose="020B0604020202020204" pitchFamily="34" charset="0"/>
              </a:rPr>
              <a:t>the black track on the white background, or use our color track directly </a:t>
            </a:r>
            <a:r>
              <a:rPr lang="en-US" altLang="zh-CN" dirty="0" smtClean="0">
                <a:ln w="0"/>
                <a:solidFill>
                  <a:srgbClr val="4AD1EA"/>
                </a:solidFill>
                <a:latin typeface="Arial" panose="020B0604020202020204" pitchFamily="34" charset="0"/>
                <a:ea typeface="隶书" panose="02010509060101010101" pitchFamily="49" charset="-122"/>
                <a:cs typeface="Arial" panose="020B0604020202020204" pitchFamily="34" charset="0"/>
              </a:rPr>
              <a:t>and open the power of the </a:t>
            </a:r>
            <a:r>
              <a:rPr lang="en-US" altLang="zh-CN" dirty="0" err="1" smtClean="0">
                <a:ln w="0"/>
                <a:solidFill>
                  <a:srgbClr val="4AD1EA"/>
                </a:solidFill>
                <a:latin typeface="Arial" panose="020B0604020202020204" pitchFamily="34" charset="0"/>
                <a:ea typeface="隶书" panose="02010509060101010101" pitchFamily="49" charset="-122"/>
                <a:cs typeface="Arial" panose="020B0604020202020204" pitchFamily="34" charset="0"/>
              </a:rPr>
              <a:t>Omibox</a:t>
            </a:r>
            <a:r>
              <a:rPr lang="en-US" altLang="zh-CN" dirty="0" smtClean="0">
                <a:ln w="0"/>
                <a:solidFill>
                  <a:srgbClr val="4AD1EA"/>
                </a:solidFill>
                <a:latin typeface="Arial" panose="020B0604020202020204" pitchFamily="34" charset="0"/>
                <a:ea typeface="隶书" panose="02010509060101010101" pitchFamily="49" charset="-122"/>
                <a:cs typeface="Arial" panose="020B0604020202020204" pitchFamily="34" charset="0"/>
              </a:rPr>
              <a:t>. </a:t>
            </a:r>
            <a:r>
              <a:rPr lang="en-US" altLang="zh-CN" dirty="0">
                <a:ln w="0"/>
                <a:solidFill>
                  <a:srgbClr val="4AD1EA"/>
                </a:solidFill>
                <a:latin typeface="Arial" panose="020B0604020202020204" pitchFamily="34" charset="0"/>
                <a:ea typeface="隶书" panose="02010509060101010101" pitchFamily="49" charset="-122"/>
                <a:cs typeface="Arial" panose="020B0604020202020204" pitchFamily="34" charset="0"/>
              </a:rPr>
              <a:t>We can see that the car will </a:t>
            </a:r>
            <a:r>
              <a:rPr lang="en-US" altLang="zh-CN" dirty="0" smtClean="0">
                <a:ln w="0"/>
                <a:solidFill>
                  <a:srgbClr val="4AD1EA"/>
                </a:solidFill>
                <a:latin typeface="Arial" panose="020B0604020202020204" pitchFamily="34" charset="0"/>
                <a:ea typeface="隶书" panose="02010509060101010101" pitchFamily="49" charset="-122"/>
                <a:cs typeface="Arial" panose="020B0604020202020204" pitchFamily="34" charset="0"/>
              </a:rPr>
              <a:t>advance </a:t>
            </a:r>
            <a:r>
              <a:rPr lang="en-US" altLang="zh-CN" dirty="0">
                <a:ln w="0"/>
                <a:solidFill>
                  <a:srgbClr val="4AD1EA"/>
                </a:solidFill>
                <a:latin typeface="Arial" panose="020B0604020202020204" pitchFamily="34" charset="0"/>
                <a:ea typeface="隶书" panose="02010509060101010101" pitchFamily="49" charset="-122"/>
                <a:cs typeface="Arial" panose="020B0604020202020204" pitchFamily="34" charset="0"/>
              </a:rPr>
              <a:t>along the black track.</a:t>
            </a:r>
            <a:endParaRPr lang="zh-CN" altLang="en-US" sz="1800" dirty="0" smtClean="0">
              <a:ln w="0"/>
              <a:solidFill>
                <a:srgbClr val="4AD1EA"/>
              </a:solidFill>
              <a:latin typeface="Arial" panose="020B0604020202020204" pitchFamily="34" charset="0"/>
              <a:ea typeface="隶书" panose="02010509060101010101" pitchFamily="49" charset="-122"/>
              <a:cs typeface="Arial" panose="020B0604020202020204" pitchFamily="34" charset="0"/>
            </a:endParaRPr>
          </a:p>
        </p:txBody>
      </p:sp>
      <p:pic>
        <p:nvPicPr>
          <p:cNvPr id="16" name="图片 15"/>
          <p:cNvPicPr>
            <a:picLocks noChangeAspect="1"/>
          </p:cNvPicPr>
          <p:nvPr/>
        </p:nvPicPr>
        <p:blipFill>
          <a:blip r:embed="rId4"/>
          <a:stretch>
            <a:fillRect/>
          </a:stretch>
        </p:blipFill>
        <p:spPr>
          <a:xfrm>
            <a:off x="10436860" y="4392295"/>
            <a:ext cx="1609090" cy="1840230"/>
          </a:xfrm>
          <a:prstGeom prst="rect">
            <a:avLst/>
          </a:prstGeom>
        </p:spPr>
      </p:pic>
      <p:sp>
        <p:nvSpPr>
          <p:cNvPr id="17" name="云形标注 16"/>
          <p:cNvSpPr/>
          <p:nvPr/>
        </p:nvSpPr>
        <p:spPr>
          <a:xfrm flipH="1">
            <a:off x="8028940" y="2014220"/>
            <a:ext cx="3192145" cy="1905635"/>
          </a:xfrm>
          <a:prstGeom prst="cloudCallout">
            <a:avLst>
              <a:gd name="adj1" fmla="val -32509"/>
              <a:gd name="adj2" fmla="val 71959"/>
            </a:avLst>
          </a:prstGeom>
          <a:solidFill>
            <a:schemeClr val="accent6">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8428354" y="2274977"/>
            <a:ext cx="2813051" cy="1323439"/>
          </a:xfrm>
          <a:prstGeom prst="rect">
            <a:avLst/>
          </a:prstGeom>
          <a:noFill/>
        </p:spPr>
        <p:txBody>
          <a:bodyPr wrap="square" rtlCol="0">
            <a:spAutoFit/>
          </a:bodyPr>
          <a:lstStyle/>
          <a:p>
            <a:r>
              <a:rPr lang="en-US" altLang="zh-CN" sz="1600" dirty="0" err="1" smtClean="0">
                <a:ln w="0"/>
                <a:solidFill>
                  <a:srgbClr val="FF0000"/>
                </a:solidFill>
                <a:latin typeface="Arial" panose="020B0604020202020204" pitchFamily="34" charset="0"/>
                <a:ea typeface="隶书" panose="02010509060101010101" pitchFamily="49" charset="-122"/>
                <a:cs typeface="Arial" panose="020B0604020202020204" pitchFamily="34" charset="0"/>
                <a:sym typeface="+mn-ea"/>
              </a:rPr>
              <a:t>Note:In</a:t>
            </a:r>
            <a:r>
              <a:rPr lang="en-US" altLang="zh-CN" sz="1600" dirty="0" smtClean="0">
                <a:ln w="0"/>
                <a:solidFill>
                  <a:srgbClr val="FF0000"/>
                </a:solidFill>
                <a:latin typeface="Arial" panose="020B0604020202020204" pitchFamily="34" charset="0"/>
                <a:ea typeface="隶书" panose="02010509060101010101" pitchFamily="49" charset="-122"/>
                <a:cs typeface="Arial" panose="020B0604020202020204" pitchFamily="34" charset="0"/>
                <a:sym typeface="+mn-ea"/>
              </a:rPr>
              <a:t> </a:t>
            </a:r>
            <a:r>
              <a:rPr lang="en-US" altLang="zh-CN" sz="1600" dirty="0">
                <a:ln w="0"/>
                <a:solidFill>
                  <a:srgbClr val="FF0000"/>
                </a:solidFill>
                <a:latin typeface="Arial" panose="020B0604020202020204" pitchFamily="34" charset="0"/>
                <a:ea typeface="隶书" panose="02010509060101010101" pitchFamily="49" charset="-122"/>
                <a:cs typeface="Arial" panose="020B0604020202020204" pitchFamily="34" charset="0"/>
                <a:sym typeface="+mn-ea"/>
              </a:rPr>
              <a:t>order to avoid the interference of sunlight on the infrared light, the experiment must be carried out </a:t>
            </a:r>
            <a:r>
              <a:rPr lang="en-US" altLang="zh-CN" sz="1600" dirty="0" smtClean="0">
                <a:ln w="0"/>
                <a:solidFill>
                  <a:srgbClr val="FF0000"/>
                </a:solidFill>
                <a:latin typeface="Arial" panose="020B0604020202020204" pitchFamily="34" charset="0"/>
                <a:ea typeface="隶书" panose="02010509060101010101" pitchFamily="49" charset="-122"/>
                <a:cs typeface="Arial" panose="020B0604020202020204" pitchFamily="34" charset="0"/>
                <a:sym typeface="+mn-ea"/>
              </a:rPr>
              <a:t>indoors</a:t>
            </a:r>
            <a:r>
              <a:rPr lang="zh-CN" altLang="en-US" sz="1600" dirty="0" smtClean="0">
                <a:ln w="0"/>
                <a:solidFill>
                  <a:srgbClr val="FF0000"/>
                </a:solidFill>
                <a:latin typeface="Arial" panose="020B0604020202020204" pitchFamily="34" charset="0"/>
                <a:ea typeface="隶书" panose="02010509060101010101" pitchFamily="49" charset="-122"/>
                <a:cs typeface="Arial" panose="020B0604020202020204" pitchFamily="34" charset="0"/>
                <a:sym typeface="+mn-ea"/>
              </a:rPr>
              <a:t>！</a:t>
            </a:r>
          </a:p>
        </p:txBody>
      </p:sp>
      <p:pic>
        <p:nvPicPr>
          <p:cNvPr id="19" name="图片 18"/>
          <p:cNvPicPr>
            <a:picLocks noChangeAspect="1"/>
          </p:cNvPicPr>
          <p:nvPr/>
        </p:nvPicPr>
        <p:blipFill>
          <a:blip r:embed="rId5"/>
          <a:stretch>
            <a:fillRect/>
          </a:stretch>
        </p:blipFill>
        <p:spPr>
          <a:xfrm>
            <a:off x="167640" y="3505835"/>
            <a:ext cx="3759835" cy="2816225"/>
          </a:xfrm>
          <a:prstGeom prst="rect">
            <a:avLst/>
          </a:prstGeom>
        </p:spPr>
      </p:pic>
      <p:pic>
        <p:nvPicPr>
          <p:cNvPr id="20" name="图片 19"/>
          <p:cNvPicPr>
            <a:picLocks noChangeAspect="1"/>
          </p:cNvPicPr>
          <p:nvPr/>
        </p:nvPicPr>
        <p:blipFill>
          <a:blip r:embed="rId6"/>
          <a:stretch>
            <a:fillRect/>
          </a:stretch>
        </p:blipFill>
        <p:spPr>
          <a:xfrm>
            <a:off x="4105910" y="3522980"/>
            <a:ext cx="3803650" cy="2760980"/>
          </a:xfrm>
          <a:prstGeom prst="rect">
            <a:avLst/>
          </a:prstGeom>
        </p:spPr>
      </p:pic>
      <p:sp>
        <p:nvSpPr>
          <p:cNvPr id="21" name="双波形 20"/>
          <p:cNvSpPr/>
          <p:nvPr/>
        </p:nvSpPr>
        <p:spPr>
          <a:xfrm>
            <a:off x="176530" y="1702435"/>
            <a:ext cx="7519035" cy="1691640"/>
          </a:xfrm>
          <a:prstGeom prst="doubleWave">
            <a:avLst>
              <a:gd name="adj1" fmla="val 6250"/>
              <a:gd name="adj2" fmla="val 460"/>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76225" y="1970764"/>
            <a:ext cx="7302500" cy="1077218"/>
          </a:xfrm>
          <a:prstGeom prst="rect">
            <a:avLst/>
          </a:prstGeom>
          <a:noFill/>
        </p:spPr>
        <p:txBody>
          <a:bodyPr wrap="square" lIns="91440" tIns="45720" rIns="91440" bIns="45720">
            <a:spAutoFit/>
          </a:bodyPr>
          <a:lstStyle/>
          <a:p>
            <a:r>
              <a:rPr lang="en-US" altLang="zh-CN" sz="1600" b="1" dirty="0" smtClean="0">
                <a:ln w="0"/>
                <a:solidFill>
                  <a:srgbClr val="FF0000"/>
                </a:solidFill>
                <a:latin typeface="Arial" panose="020B0604020202020204" pitchFamily="34" charset="0"/>
                <a:ea typeface="隶书" panose="02010509060101010101" pitchFamily="49" charset="-122"/>
                <a:cs typeface="Arial" panose="020B0604020202020204" pitchFamily="34" charset="0"/>
              </a:rPr>
              <a:t>For </a:t>
            </a:r>
            <a:r>
              <a:rPr lang="en-US" altLang="zh-CN" sz="1600" b="1" dirty="0">
                <a:ln w="0"/>
                <a:solidFill>
                  <a:srgbClr val="FF0000"/>
                </a:solidFill>
                <a:latin typeface="Arial" panose="020B0604020202020204" pitchFamily="34" charset="0"/>
                <a:ea typeface="隶书" panose="02010509060101010101" pitchFamily="49" charset="-122"/>
                <a:cs typeface="Arial" panose="020B0604020202020204" pitchFamily="34" charset="0"/>
              </a:rPr>
              <a:t>the tracking sensor, except for black, other colors of the material cannot absorb the infrared light emitted by the infrared emission tube, so when the tracking probe detects the color track, it is equivalent to recognizing the white color. Tracking experiments can be completed.</a:t>
            </a:r>
            <a:endParaRPr lang="zh-CN" altLang="en-US" sz="1600" b="1" dirty="0" smtClean="0">
              <a:ln w="0"/>
              <a:solidFill>
                <a:srgbClr val="FF0000"/>
              </a:solidFill>
              <a:latin typeface="Arial" panose="020B0604020202020204" pitchFamily="34" charset="0"/>
              <a:ea typeface="隶书" panose="02010509060101010101" pitchFamily="49" charset="-122"/>
              <a:cs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cc47141f-6bde-4636-bb01-6ca093a57e48}"/>
</p:tagLst>
</file>

<file path=ppt/theme/theme1.xml><?xml version="1.0" encoding="utf-8"?>
<a:theme xmlns:a="http://schemas.openxmlformats.org/drawingml/2006/main" name="Office 主题">
  <a:themeElements>
    <a:clrScheme name="Offic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F49100"/>
      </a:accent6>
      <a:hlink>
        <a:srgbClr val="F49100"/>
      </a:hlink>
      <a:folHlink>
        <a:srgbClr val="85DFD0"/>
      </a:folHlink>
    </a:clrScheme>
    <a:fontScheme name="定制">
      <a:majorFont>
        <a:latin typeface="Segoe UI"/>
        <a:ea typeface="微软雅黑"/>
        <a:cs typeface=""/>
      </a:majorFont>
      <a:minorFont>
        <a:latin typeface="Segoe U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552</Words>
  <Application>Microsoft Office PowerPoint</Application>
  <PresentationFormat>宽屏</PresentationFormat>
  <Paragraphs>71</Paragraphs>
  <Slides>10</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方正少儿_GBK</vt:lpstr>
      <vt:lpstr>隶书</vt:lpstr>
      <vt:lpstr>宋体</vt:lpstr>
      <vt:lpstr>微软雅黑</vt:lpstr>
      <vt:lpstr>Arial</vt:lpstr>
      <vt:lpstr>Calibri</vt:lpstr>
      <vt:lpstr>Segoe UI</vt:lpstr>
      <vt:lpstr>Office 主题</vt:lpstr>
      <vt:lpstr>Course15-“Tracking”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l m</cp:lastModifiedBy>
  <cp:revision>239</cp:revision>
  <dcterms:created xsi:type="dcterms:W3CDTF">2014-05-23T07:15:00Z</dcterms:created>
  <dcterms:modified xsi:type="dcterms:W3CDTF">2019-05-04T13:06:51Z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